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rts/chart3.xml" ContentType="application/vnd.openxmlformats-officedocument.drawingml.chart+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comments/comment1.xml" ContentType="application/vnd.openxmlformats-officedocument.presentationml.comments+xml"/>
  <Override PartName="/ppt/comments/comment2.xml" ContentType="application/vnd.openxmlformats-officedocument.presentationml.comments+xml"/>
  <Override PartName="/ppt/notesSlides/notesSlide39.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40.xml" ContentType="application/vnd.openxmlformats-officedocument.presentationml.notesSlide+xml"/>
  <Override PartName="/ppt/comments/comment3.xml" ContentType="application/vnd.openxmlformats-officedocument.presentationml.comments+xml"/>
  <Override PartName="/ppt/notesSlides/notesSlide41.xml" ContentType="application/vnd.openxmlformats-officedocument.presentationml.notesSlide+xml"/>
  <Override PartName="/ppt/comments/comment4.xml" ContentType="application/vnd.openxmlformats-officedocument.presentationml.comments+xml"/>
  <Override PartName="/ppt/notesSlides/notesSlide42.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46.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0"/>
  </p:notesMasterIdLst>
  <p:sldIdLst>
    <p:sldId id="3922" r:id="rId2"/>
    <p:sldId id="4017" r:id="rId3"/>
    <p:sldId id="4024" r:id="rId4"/>
    <p:sldId id="4025" r:id="rId5"/>
    <p:sldId id="452" r:id="rId6"/>
    <p:sldId id="457" r:id="rId7"/>
    <p:sldId id="2947" r:id="rId8"/>
    <p:sldId id="4051" r:id="rId9"/>
    <p:sldId id="515" r:id="rId10"/>
    <p:sldId id="353" r:id="rId11"/>
    <p:sldId id="357" r:id="rId12"/>
    <p:sldId id="4026" r:id="rId13"/>
    <p:sldId id="4027" r:id="rId14"/>
    <p:sldId id="2908" r:id="rId15"/>
    <p:sldId id="4028" r:id="rId16"/>
    <p:sldId id="4029" r:id="rId17"/>
    <p:sldId id="4030" r:id="rId18"/>
    <p:sldId id="4068" r:id="rId19"/>
    <p:sldId id="4031" r:id="rId20"/>
    <p:sldId id="3327" r:id="rId21"/>
    <p:sldId id="3332" r:id="rId22"/>
    <p:sldId id="3333" r:id="rId23"/>
    <p:sldId id="3334" r:id="rId24"/>
    <p:sldId id="3411" r:id="rId25"/>
    <p:sldId id="3340" r:id="rId26"/>
    <p:sldId id="3414" r:id="rId27"/>
    <p:sldId id="3416" r:id="rId28"/>
    <p:sldId id="4050" r:id="rId29"/>
    <p:sldId id="3412" r:id="rId30"/>
    <p:sldId id="3413" r:id="rId31"/>
    <p:sldId id="3341" r:id="rId32"/>
    <p:sldId id="3972" r:id="rId33"/>
    <p:sldId id="445" r:id="rId34"/>
    <p:sldId id="3345" r:id="rId35"/>
    <p:sldId id="4032" r:id="rId36"/>
    <p:sldId id="4033" r:id="rId37"/>
    <p:sldId id="3189" r:id="rId38"/>
    <p:sldId id="3193" r:id="rId39"/>
    <p:sldId id="4034" r:id="rId40"/>
    <p:sldId id="4035" r:id="rId41"/>
    <p:sldId id="4036" r:id="rId42"/>
    <p:sldId id="3328" r:id="rId43"/>
    <p:sldId id="3329" r:id="rId44"/>
    <p:sldId id="3331" r:id="rId45"/>
    <p:sldId id="3350" r:id="rId46"/>
    <p:sldId id="3351" r:id="rId47"/>
    <p:sldId id="3430" r:id="rId48"/>
    <p:sldId id="3431" r:id="rId49"/>
    <p:sldId id="4106" r:id="rId50"/>
    <p:sldId id="4107" r:id="rId51"/>
    <p:sldId id="4108" r:id="rId52"/>
    <p:sldId id="4109" r:id="rId53"/>
    <p:sldId id="527" r:id="rId54"/>
    <p:sldId id="529" r:id="rId55"/>
    <p:sldId id="530" r:id="rId56"/>
    <p:sldId id="342" r:id="rId57"/>
    <p:sldId id="4077" r:id="rId58"/>
    <p:sldId id="4078" r:id="rId59"/>
    <p:sldId id="4079" r:id="rId60"/>
    <p:sldId id="4080" r:id="rId61"/>
    <p:sldId id="4081" r:id="rId62"/>
    <p:sldId id="4082" r:id="rId63"/>
    <p:sldId id="365" r:id="rId64"/>
    <p:sldId id="4015" r:id="rId65"/>
    <p:sldId id="279" r:id="rId66"/>
    <p:sldId id="422" r:id="rId67"/>
    <p:sldId id="4063" r:id="rId68"/>
    <p:sldId id="4061" r:id="rId69"/>
    <p:sldId id="4064" r:id="rId70"/>
    <p:sldId id="438" r:id="rId71"/>
    <p:sldId id="428" r:id="rId72"/>
    <p:sldId id="4060" r:id="rId73"/>
    <p:sldId id="298" r:id="rId74"/>
    <p:sldId id="297" r:id="rId75"/>
    <p:sldId id="4065" r:id="rId76"/>
    <p:sldId id="4083" r:id="rId77"/>
    <p:sldId id="343" r:id="rId78"/>
    <p:sldId id="4084" r:id="rId79"/>
    <p:sldId id="4085" r:id="rId80"/>
    <p:sldId id="4086" r:id="rId81"/>
    <p:sldId id="4087" r:id="rId82"/>
    <p:sldId id="4088" r:id="rId83"/>
    <p:sldId id="4089" r:id="rId84"/>
    <p:sldId id="4090" r:id="rId85"/>
    <p:sldId id="4091" r:id="rId86"/>
    <p:sldId id="4092" r:id="rId87"/>
    <p:sldId id="4093" r:id="rId88"/>
    <p:sldId id="4094" r:id="rId89"/>
    <p:sldId id="4095" r:id="rId90"/>
    <p:sldId id="4096" r:id="rId91"/>
    <p:sldId id="4097" r:id="rId92"/>
    <p:sldId id="4098" r:id="rId93"/>
    <p:sldId id="4099" r:id="rId94"/>
    <p:sldId id="4044" r:id="rId95"/>
    <p:sldId id="4100" r:id="rId96"/>
    <p:sldId id="4101" r:id="rId97"/>
    <p:sldId id="4102" r:id="rId98"/>
    <p:sldId id="4103" r:id="rId99"/>
    <p:sldId id="4104" r:id="rId100"/>
    <p:sldId id="352" r:id="rId101"/>
    <p:sldId id="312" r:id="rId102"/>
    <p:sldId id="313" r:id="rId103"/>
    <p:sldId id="394" r:id="rId104"/>
    <p:sldId id="336" r:id="rId105"/>
    <p:sldId id="363" r:id="rId106"/>
    <p:sldId id="270" r:id="rId107"/>
    <p:sldId id="368" r:id="rId108"/>
    <p:sldId id="395" r:id="rId109"/>
    <p:sldId id="369" r:id="rId110"/>
    <p:sldId id="4105" r:id="rId111"/>
    <p:sldId id="396" r:id="rId112"/>
    <p:sldId id="399" r:id="rId113"/>
    <p:sldId id="401" r:id="rId114"/>
    <p:sldId id="433" r:id="rId115"/>
    <p:sldId id="431" r:id="rId116"/>
    <p:sldId id="380" r:id="rId117"/>
    <p:sldId id="432" r:id="rId118"/>
    <p:sldId id="4122" r:id="rId119"/>
    <p:sldId id="3982" r:id="rId120"/>
    <p:sldId id="3983" r:id="rId121"/>
    <p:sldId id="3984" r:id="rId122"/>
    <p:sldId id="3985" r:id="rId123"/>
    <p:sldId id="2885" r:id="rId124"/>
    <p:sldId id="2612" r:id="rId125"/>
    <p:sldId id="3932" r:id="rId126"/>
    <p:sldId id="3931" r:id="rId127"/>
    <p:sldId id="2883" r:id="rId128"/>
    <p:sldId id="2882" r:id="rId129"/>
  </p:sldIdLst>
  <p:sldSz cx="12192000" cy="6858000"/>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fael Costa" initials="RC" lastIdx="12" clrIdx="0">
    <p:extLst>
      <p:ext uri="{19B8F6BF-5375-455C-9EA6-DF929625EA0E}">
        <p15:presenceInfo xmlns:p15="http://schemas.microsoft.com/office/powerpoint/2012/main" userId="d04d9b7c2dfc9e63"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211" autoAdjust="0"/>
    <p:restoredTop sz="94660"/>
  </p:normalViewPr>
  <p:slideViewPr>
    <p:cSldViewPr snapToGrid="0">
      <p:cViewPr varScale="1">
        <p:scale>
          <a:sx n="113" d="100"/>
          <a:sy n="113" d="100"/>
        </p:scale>
        <p:origin x="732"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theme" Target="theme/theme1.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notesMaster" Target="notesMasters/notesMaster1.xml"/><Relationship Id="rId135" Type="http://schemas.openxmlformats.org/officeDocument/2006/relationships/tableStyles" Target="tableStyles.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commentAuthors" Target="commentAuthor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presProps" Target="presProps.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xml"/><Relationship Id="rId1" Type="http://schemas.microsoft.com/office/2011/relationships/chartStyle" Target="style1.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Sales</c:v>
                </c:pt>
              </c:strCache>
            </c:strRef>
          </c:tx>
          <c:spPr>
            <a:ln>
              <a:noFill/>
            </a:ln>
          </c:spPr>
          <c:dPt>
            <c:idx val="0"/>
            <c:bubble3D val="0"/>
            <c:spPr>
              <a:solidFill>
                <a:srgbClr val="04416E"/>
              </a:solidFill>
              <a:ln w="19050">
                <a:noFill/>
              </a:ln>
              <a:effectLst/>
            </c:spPr>
            <c:extLst>
              <c:ext xmlns:c16="http://schemas.microsoft.com/office/drawing/2014/chart" uri="{C3380CC4-5D6E-409C-BE32-E72D297353CC}">
                <c16:uniqueId val="{00000001-5123-4EDB-8D75-B0D1A2C10FA8}"/>
              </c:ext>
            </c:extLst>
          </c:dPt>
          <c:dPt>
            <c:idx val="1"/>
            <c:bubble3D val="0"/>
            <c:spPr>
              <a:solidFill>
                <a:srgbClr val="7C9E01"/>
              </a:solidFill>
              <a:ln w="19050">
                <a:noFill/>
              </a:ln>
              <a:effectLst/>
            </c:spPr>
            <c:extLst>
              <c:ext xmlns:c16="http://schemas.microsoft.com/office/drawing/2014/chart" uri="{C3380CC4-5D6E-409C-BE32-E72D297353CC}">
                <c16:uniqueId val="{00000003-5123-4EDB-8D75-B0D1A2C10FA8}"/>
              </c:ext>
            </c:extLst>
          </c:dPt>
          <c:dPt>
            <c:idx val="2"/>
            <c:bubble3D val="0"/>
            <c:spPr>
              <a:solidFill>
                <a:srgbClr val="CA0924"/>
              </a:solidFill>
              <a:ln w="19050">
                <a:noFill/>
              </a:ln>
              <a:effectLst/>
            </c:spPr>
            <c:extLst>
              <c:ext xmlns:c16="http://schemas.microsoft.com/office/drawing/2014/chart" uri="{C3380CC4-5D6E-409C-BE32-E72D297353CC}">
                <c16:uniqueId val="{00000005-5123-4EDB-8D75-B0D1A2C10FA8}"/>
              </c:ext>
            </c:extLst>
          </c:dPt>
          <c:dPt>
            <c:idx val="3"/>
            <c:bubble3D val="0"/>
            <c:spPr>
              <a:solidFill>
                <a:srgbClr val="FFC000"/>
              </a:solidFill>
              <a:ln w="19050">
                <a:noFill/>
              </a:ln>
              <a:effectLst/>
            </c:spPr>
            <c:extLst>
              <c:ext xmlns:c16="http://schemas.microsoft.com/office/drawing/2014/chart" uri="{C3380CC4-5D6E-409C-BE32-E72D297353CC}">
                <c16:uniqueId val="{00000007-5123-4EDB-8D75-B0D1A2C10FA8}"/>
              </c:ext>
            </c:extLst>
          </c:dPt>
          <c:cat>
            <c:strRef>
              <c:f>Sheet1!$A$2:$A$5</c:f>
              <c:strCache>
                <c:ptCount val="4"/>
                <c:pt idx="0">
                  <c:v>1st Qtr</c:v>
                </c:pt>
                <c:pt idx="1">
                  <c:v>2nd Qtr</c:v>
                </c:pt>
                <c:pt idx="2">
                  <c:v>3rd Qtr</c:v>
                </c:pt>
                <c:pt idx="3">
                  <c:v>4th Qtr</c:v>
                </c:pt>
              </c:strCache>
            </c:strRef>
          </c:cat>
          <c:val>
            <c:numRef>
              <c:f>Sheet1!$B$2:$B$5</c:f>
              <c:numCache>
                <c:formatCode>General</c:formatCode>
                <c:ptCount val="4"/>
                <c:pt idx="0">
                  <c:v>30</c:v>
                </c:pt>
                <c:pt idx="1">
                  <c:v>40</c:v>
                </c:pt>
                <c:pt idx="2">
                  <c:v>20</c:v>
                </c:pt>
                <c:pt idx="3">
                  <c:v>10</c:v>
                </c:pt>
              </c:numCache>
            </c:numRef>
          </c:val>
          <c:extLst>
            <c:ext xmlns:c16="http://schemas.microsoft.com/office/drawing/2014/chart" uri="{C3380CC4-5D6E-409C-BE32-E72D297353CC}">
              <c16:uniqueId val="{00000008-5123-4EDB-8D75-B0D1A2C10FA8}"/>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zero"/>
    <c:showDLblsOverMax val="0"/>
  </c:chart>
  <c:spPr>
    <a:noFill/>
    <a:ln>
      <a:noFill/>
    </a:ln>
    <a:effectLst/>
  </c:spPr>
  <c:txPr>
    <a:bodyPr/>
    <a:lstStyle/>
    <a:p>
      <a:pPr>
        <a:defRPr/>
      </a:pPr>
      <a:endParaRPr lang="pt-BR"/>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5"/>
    </mc:Choice>
    <mc:Fallback>
      <c:style val="5"/>
    </mc:Fallback>
  </mc:AlternateContent>
  <c:chart>
    <c:autoTitleDeleted val="1"/>
    <c:plotArea>
      <c:layout/>
      <c:barChart>
        <c:barDir val="col"/>
        <c:grouping val="percentStacked"/>
        <c:varyColors val="0"/>
        <c:ser>
          <c:idx val="0"/>
          <c:order val="0"/>
          <c:tx>
            <c:strRef>
              <c:f>Sheet1!$B$1</c:f>
              <c:strCache>
                <c:ptCount val="1"/>
                <c:pt idx="0">
                  <c:v>Series 1</c:v>
                </c:pt>
              </c:strCache>
            </c:strRef>
          </c:tx>
          <c:spPr>
            <a:solidFill>
              <a:schemeClr val="tx2">
                <a:lumMod val="90000"/>
                <a:lumOff val="10000"/>
              </a:schemeClr>
            </a:solidFill>
            <a:ln>
              <a:noFill/>
            </a:ln>
            <a:effectLst/>
          </c:spPr>
          <c:invertIfNegative val="0"/>
          <c:cat>
            <c:strRef>
              <c:f>Sheet1!$A$2:$A$3</c:f>
              <c:strCache>
                <c:ptCount val="2"/>
                <c:pt idx="0">
                  <c:v>Category 1</c:v>
                </c:pt>
                <c:pt idx="1">
                  <c:v>Category 2</c:v>
                </c:pt>
              </c:strCache>
            </c:strRef>
          </c:cat>
          <c:val>
            <c:numRef>
              <c:f>Sheet1!$B$2:$B$3</c:f>
              <c:numCache>
                <c:formatCode>General</c:formatCode>
                <c:ptCount val="2"/>
                <c:pt idx="0">
                  <c:v>4.3</c:v>
                </c:pt>
                <c:pt idx="1">
                  <c:v>2.5</c:v>
                </c:pt>
              </c:numCache>
            </c:numRef>
          </c:val>
          <c:extLst>
            <c:ext xmlns:c16="http://schemas.microsoft.com/office/drawing/2014/chart" uri="{C3380CC4-5D6E-409C-BE32-E72D297353CC}">
              <c16:uniqueId val="{00000000-EEC5-467E-9D3B-49F09D89C0D7}"/>
            </c:ext>
          </c:extLst>
        </c:ser>
        <c:ser>
          <c:idx val="1"/>
          <c:order val="1"/>
          <c:tx>
            <c:strRef>
              <c:f>Sheet1!$C$1</c:f>
              <c:strCache>
                <c:ptCount val="1"/>
                <c:pt idx="0">
                  <c:v>Series 2</c:v>
                </c:pt>
              </c:strCache>
            </c:strRef>
          </c:tx>
          <c:spPr>
            <a:solidFill>
              <a:schemeClr val="tx2">
                <a:lumMod val="75000"/>
                <a:lumOff val="25000"/>
              </a:schemeClr>
            </a:solidFill>
            <a:ln>
              <a:noFill/>
            </a:ln>
            <a:effectLst/>
          </c:spPr>
          <c:invertIfNegative val="0"/>
          <c:cat>
            <c:strRef>
              <c:f>Sheet1!$A$2:$A$3</c:f>
              <c:strCache>
                <c:ptCount val="2"/>
                <c:pt idx="0">
                  <c:v>Category 1</c:v>
                </c:pt>
                <c:pt idx="1">
                  <c:v>Category 2</c:v>
                </c:pt>
              </c:strCache>
            </c:strRef>
          </c:cat>
          <c:val>
            <c:numRef>
              <c:f>Sheet1!$C$2:$C$3</c:f>
              <c:numCache>
                <c:formatCode>General</c:formatCode>
                <c:ptCount val="2"/>
                <c:pt idx="0">
                  <c:v>2.4</c:v>
                </c:pt>
                <c:pt idx="1">
                  <c:v>4.4000000000000004</c:v>
                </c:pt>
              </c:numCache>
            </c:numRef>
          </c:val>
          <c:extLst>
            <c:ext xmlns:c16="http://schemas.microsoft.com/office/drawing/2014/chart" uri="{C3380CC4-5D6E-409C-BE32-E72D297353CC}">
              <c16:uniqueId val="{00000001-EEC5-467E-9D3B-49F09D89C0D7}"/>
            </c:ext>
          </c:extLst>
        </c:ser>
        <c:ser>
          <c:idx val="2"/>
          <c:order val="2"/>
          <c:tx>
            <c:strRef>
              <c:f>Sheet1!$D$1</c:f>
              <c:strCache>
                <c:ptCount val="1"/>
                <c:pt idx="0">
                  <c:v>Series 3</c:v>
                </c:pt>
              </c:strCache>
            </c:strRef>
          </c:tx>
          <c:spPr>
            <a:solidFill>
              <a:schemeClr val="tx2">
                <a:lumMod val="50000"/>
                <a:lumOff val="50000"/>
              </a:schemeClr>
            </a:solidFill>
            <a:ln>
              <a:noFill/>
            </a:ln>
            <a:effectLst/>
          </c:spPr>
          <c:invertIfNegative val="0"/>
          <c:cat>
            <c:strRef>
              <c:f>Sheet1!$A$2:$A$3</c:f>
              <c:strCache>
                <c:ptCount val="2"/>
                <c:pt idx="0">
                  <c:v>Category 1</c:v>
                </c:pt>
                <c:pt idx="1">
                  <c:v>Category 2</c:v>
                </c:pt>
              </c:strCache>
            </c:strRef>
          </c:cat>
          <c:val>
            <c:numRef>
              <c:f>Sheet1!$D$2:$D$3</c:f>
              <c:numCache>
                <c:formatCode>General</c:formatCode>
                <c:ptCount val="2"/>
                <c:pt idx="0">
                  <c:v>2</c:v>
                </c:pt>
                <c:pt idx="1">
                  <c:v>2</c:v>
                </c:pt>
              </c:numCache>
            </c:numRef>
          </c:val>
          <c:extLst>
            <c:ext xmlns:c16="http://schemas.microsoft.com/office/drawing/2014/chart" uri="{C3380CC4-5D6E-409C-BE32-E72D297353CC}">
              <c16:uniqueId val="{00000002-EEC5-467E-9D3B-49F09D89C0D7}"/>
            </c:ext>
          </c:extLst>
        </c:ser>
        <c:ser>
          <c:idx val="3"/>
          <c:order val="3"/>
          <c:tx>
            <c:strRef>
              <c:f>Sheet1!$E$1</c:f>
              <c:strCache>
                <c:ptCount val="1"/>
                <c:pt idx="0">
                  <c:v>Series 32</c:v>
                </c:pt>
              </c:strCache>
            </c:strRef>
          </c:tx>
          <c:spPr>
            <a:solidFill>
              <a:schemeClr val="tx2">
                <a:lumMod val="25000"/>
                <a:lumOff val="75000"/>
              </a:schemeClr>
            </a:solidFill>
            <a:ln>
              <a:noFill/>
            </a:ln>
            <a:effectLst/>
          </c:spPr>
          <c:invertIfNegative val="0"/>
          <c:cat>
            <c:strRef>
              <c:f>Sheet1!$A$2:$A$3</c:f>
              <c:strCache>
                <c:ptCount val="2"/>
                <c:pt idx="0">
                  <c:v>Category 1</c:v>
                </c:pt>
                <c:pt idx="1">
                  <c:v>Category 2</c:v>
                </c:pt>
              </c:strCache>
            </c:strRef>
          </c:cat>
          <c:val>
            <c:numRef>
              <c:f>Sheet1!$E$2:$E$3</c:f>
              <c:numCache>
                <c:formatCode>General</c:formatCode>
                <c:ptCount val="2"/>
                <c:pt idx="0">
                  <c:v>4</c:v>
                </c:pt>
                <c:pt idx="1">
                  <c:v>2.5</c:v>
                </c:pt>
              </c:numCache>
            </c:numRef>
          </c:val>
          <c:extLst>
            <c:ext xmlns:c16="http://schemas.microsoft.com/office/drawing/2014/chart" uri="{C3380CC4-5D6E-409C-BE32-E72D297353CC}">
              <c16:uniqueId val="{00000003-EEC5-467E-9D3B-49F09D89C0D7}"/>
            </c:ext>
          </c:extLst>
        </c:ser>
        <c:dLbls>
          <c:showLegendKey val="0"/>
          <c:showVal val="0"/>
          <c:showCatName val="0"/>
          <c:showSerName val="0"/>
          <c:showPercent val="0"/>
          <c:showBubbleSize val="0"/>
        </c:dLbls>
        <c:gapWidth val="28"/>
        <c:overlap val="100"/>
        <c:axId val="648886687"/>
        <c:axId val="388046303"/>
      </c:barChart>
      <c:catAx>
        <c:axId val="648886687"/>
        <c:scaling>
          <c:orientation val="minMax"/>
        </c:scaling>
        <c:delete val="1"/>
        <c:axPos val="b"/>
        <c:numFmt formatCode="General" sourceLinked="1"/>
        <c:majorTickMark val="none"/>
        <c:minorTickMark val="none"/>
        <c:tickLblPos val="nextTo"/>
        <c:crossAx val="388046303"/>
        <c:crosses val="autoZero"/>
        <c:auto val="1"/>
        <c:lblAlgn val="ctr"/>
        <c:lblOffset val="100"/>
        <c:noMultiLvlLbl val="0"/>
      </c:catAx>
      <c:valAx>
        <c:axId val="388046303"/>
        <c:scaling>
          <c:orientation val="minMax"/>
        </c:scaling>
        <c:delete val="1"/>
        <c:axPos val="l"/>
        <c:numFmt formatCode="0%" sourceLinked="1"/>
        <c:majorTickMark val="none"/>
        <c:minorTickMark val="none"/>
        <c:tickLblPos val="nextTo"/>
        <c:crossAx val="64888668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pt-BR"/>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3117283950617376E-2"/>
          <c:y val="3.4405663709142366E-2"/>
          <c:w val="0.91376543209876604"/>
          <c:h val="0.93118867258171589"/>
        </c:manualLayout>
      </c:layout>
      <c:barChart>
        <c:barDir val="col"/>
        <c:grouping val="stacked"/>
        <c:varyColors val="0"/>
        <c:ser>
          <c:idx val="0"/>
          <c:order val="0"/>
          <c:tx>
            <c:strRef>
              <c:f>Sheet1!$B$1</c:f>
              <c:strCache>
                <c:ptCount val="1"/>
                <c:pt idx="0">
                  <c:v>Series 1</c:v>
                </c:pt>
              </c:strCache>
            </c:strRef>
          </c:tx>
          <c:spPr>
            <a:solidFill>
              <a:schemeClr val="tx2"/>
            </a:solidFill>
            <a:ln>
              <a:noFill/>
            </a:ln>
            <a:effectLst/>
          </c:spPr>
          <c:invertIfNegative val="0"/>
          <c:dPt>
            <c:idx val="1"/>
            <c:invertIfNegative val="0"/>
            <c:bubble3D val="0"/>
            <c:spPr>
              <a:solidFill>
                <a:schemeClr val="accent4"/>
              </a:solidFill>
              <a:ln>
                <a:noFill/>
              </a:ln>
              <a:effectLst/>
            </c:spPr>
            <c:extLst>
              <c:ext xmlns:c16="http://schemas.microsoft.com/office/drawing/2014/chart" uri="{C3380CC4-5D6E-409C-BE32-E72D297353CC}">
                <c16:uniqueId val="{00000001-F956-164E-AD4B-C0CEBEE06A8E}"/>
              </c:ext>
            </c:extLst>
          </c:dPt>
          <c:dPt>
            <c:idx val="2"/>
            <c:invertIfNegative val="0"/>
            <c:bubble3D val="0"/>
            <c:spPr>
              <a:solidFill>
                <a:schemeClr val="accent6"/>
              </a:solidFill>
              <a:ln>
                <a:noFill/>
              </a:ln>
              <a:effectLst/>
            </c:spPr>
            <c:extLst>
              <c:ext xmlns:c16="http://schemas.microsoft.com/office/drawing/2014/chart" uri="{C3380CC4-5D6E-409C-BE32-E72D297353CC}">
                <c16:uniqueId val="{00000003-F956-164E-AD4B-C0CEBEE06A8E}"/>
              </c:ext>
            </c:extLst>
          </c:dPt>
          <c:dLbls>
            <c:delete val="1"/>
          </c:dLbls>
          <c:cat>
            <c:strRef>
              <c:f>Sheet1!$A$2:$A$4</c:f>
              <c:strCache>
                <c:ptCount val="3"/>
                <c:pt idx="0">
                  <c:v>Category 1</c:v>
                </c:pt>
                <c:pt idx="1">
                  <c:v>Category 2</c:v>
                </c:pt>
                <c:pt idx="2">
                  <c:v>Category 3</c:v>
                </c:pt>
              </c:strCache>
            </c:strRef>
          </c:cat>
          <c:val>
            <c:numRef>
              <c:f>Sheet1!$B$2:$B$4</c:f>
              <c:numCache>
                <c:formatCode>General</c:formatCode>
                <c:ptCount val="3"/>
                <c:pt idx="0">
                  <c:v>4.3</c:v>
                </c:pt>
                <c:pt idx="1">
                  <c:v>2.5</c:v>
                </c:pt>
                <c:pt idx="2">
                  <c:v>3.5</c:v>
                </c:pt>
              </c:numCache>
            </c:numRef>
          </c:val>
          <c:extLst>
            <c:ext xmlns:c16="http://schemas.microsoft.com/office/drawing/2014/chart" uri="{C3380CC4-5D6E-409C-BE32-E72D297353CC}">
              <c16:uniqueId val="{00000004-F956-164E-AD4B-C0CEBEE06A8E}"/>
            </c:ext>
          </c:extLst>
        </c:ser>
        <c:dLbls>
          <c:showLegendKey val="0"/>
          <c:showVal val="1"/>
          <c:showCatName val="0"/>
          <c:showSerName val="0"/>
          <c:showPercent val="0"/>
          <c:showBubbleSize val="0"/>
        </c:dLbls>
        <c:gapWidth val="79"/>
        <c:overlap val="100"/>
        <c:axId val="112580480"/>
        <c:axId val="112582016"/>
      </c:barChart>
      <c:catAx>
        <c:axId val="112580480"/>
        <c:scaling>
          <c:orientation val="minMax"/>
        </c:scaling>
        <c:delete val="1"/>
        <c:axPos val="b"/>
        <c:numFmt formatCode="General" sourceLinked="1"/>
        <c:majorTickMark val="none"/>
        <c:minorTickMark val="none"/>
        <c:tickLblPos val="nextTo"/>
        <c:crossAx val="112582016"/>
        <c:crosses val="autoZero"/>
        <c:auto val="1"/>
        <c:lblAlgn val="ctr"/>
        <c:lblOffset val="100"/>
        <c:noMultiLvlLbl val="0"/>
      </c:catAx>
      <c:valAx>
        <c:axId val="112582016"/>
        <c:scaling>
          <c:orientation val="minMax"/>
        </c:scaling>
        <c:delete val="1"/>
        <c:axPos val="l"/>
        <c:numFmt formatCode="General" sourceLinked="1"/>
        <c:majorTickMark val="none"/>
        <c:minorTickMark val="none"/>
        <c:tickLblPos val="nextTo"/>
        <c:crossAx val="112580480"/>
        <c:crosses val="autoZero"/>
        <c:crossBetween val="between"/>
      </c:valAx>
      <c:spPr>
        <a:noFill/>
        <a:ln w="25400">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pt-BR"/>
    </a:p>
  </c:txPr>
  <c:externalData r:id="rId1">
    <c:autoUpdate val="0"/>
  </c:externalData>
</c:chartSpace>
</file>

<file path=ppt/charts/colors1.xml><?xml version="1.0" encoding="utf-8"?>
<cs:colorStyle xmlns:cs="http://schemas.microsoft.com/office/drawing/2012/chartStyle" xmlns:a="http://schemas.openxmlformats.org/drawingml/2006/main" meth="withinLinear" id="16">
  <a:schemeClr val="accent3"/>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omments/comment1.xml><?xml version="1.0" encoding="utf-8"?>
<p:cmLst xmlns:a="http://schemas.openxmlformats.org/drawingml/2006/main" xmlns:r="http://schemas.openxmlformats.org/officeDocument/2006/relationships" xmlns:p="http://schemas.openxmlformats.org/presentationml/2006/main">
  <p:cm authorId="1" dt="2026-03-24T18:25:40.847" idx="6">
    <p:pos x="3800" y="3693"/>
    <p:text>É justamente essa previsibilidade na unidade de medida que sustenta o modelo. Cada serviço constante da ata deve possuir uma lógica de quantificação objetiva: metro quadrado de pintura, metro linear de tubulação, unidade de esquadria substituída, ponto de iluminação reparado. A remuneração, por sua vez, deve estar diretamente vinculada a essas unidades, permitindo que, uma vez identificada a necessidade concreta, o contrato derivado seja formado com base na simples combinação de itens previamente registrados.</p:text>
  </p:cm>
  <p:cm authorId="1" dt="2026-04-04T19:21:17.125" idx="7">
    <p:pos x="851" y="726"/>
    <p:text>, a exigência jurídica não reside na repetição exata de um mesmo objeto, como se cada contratação devesse reproduzir, de forma idêntica, uma prestação previamente definida
decomposição em unidades de serviço previamente definidas + Previsivilidade na unidade de medida
Cardápio de soluções:cada item representa uma intervenção típica, com especificações técnicas claras e critérios de medição previamente estabelecidos.
</p:text>
  </p:cm>
</p:cmLst>
</file>

<file path=ppt/comments/comment2.xml><?xml version="1.0" encoding="utf-8"?>
<p:cmLst xmlns:a="http://schemas.openxmlformats.org/drawingml/2006/main" xmlns:r="http://schemas.openxmlformats.org/officeDocument/2006/relationships" xmlns:p="http://schemas.openxmlformats.org/presentationml/2006/main">
  <p:cm authorId="1" dt="2026-03-24T18:25:40.847" idx="8">
    <p:pos x="6195" y="3810"/>
    <p:text>É justamente essa previsibilidade na unidade de medida que sustenta o modelo. Cada serviço constante da ata deve possuir uma lógica de quantificação objetiva: metro quadrado de pintura, metro linear de tubulação, unidade de esquadria substituída, ponto de iluminação reparado. A remuneração, por sua vez, deve estar diretamente vinculada a essas unidades, permitindo que, uma vez identificada a necessidade concreta, o contrato derivado seja formado com base na simples combinação de itens previamente registrados.</p:text>
  </p:cm>
  <p:cm authorId="1" dt="2026-04-04T19:21:17.125" idx="9">
    <p:pos x="851" y="726"/>
    <p:text>, a exigência jurídica não reside na repetição exata de um mesmo objeto, como se cada contratação devesse reproduzir, de forma idêntica, uma prestação previamente definida
decomposição em unidades de serviço previamente definidas + Previsivilidade na unidade de medida
Cardápio de soluções:cada item representa uma intervenção típica, com especificações técnicas claras e critérios de medição previamente estabelecidos.
</p:text>
  </p:cm>
  <p:cm authorId="1" dt="2026-04-04T19:28:49.891" idx="10">
    <p:pos x="3480" y="450"/>
    <p:text>Contudo, os serviços que se pretende abarcar no sistema de registro de preços devem apresentar, como característica essencial, a aptidão à prévia padronização. Isso significa que, se no momento do levantamento da demanda — já após a realização da licitação e a formalização da ata, isto é, no instante da contratação concreta — se revela necessário um grau elevado de detalhamento técnico, com a elaboração de projetos arquitetônicos completos e de projetos complementares específicos, há um forte indicativo de que o objeto não se encontrava suficientemente padronizado no momento do planejamento da licitação. Em tais hipóteses, a utilização do registro de preços deixa de ser apenas inadequada e passa a evidenciar um vício de origem: a tentativa de enquadrar, em um modelo vocacionado à repetição, um objeto que, por sua própria natureza, exige definição individualizada.
Essa constatação conecta-se diretamente com a vedação, amplamente reconhecida pela doutrina e pela jurisprudência, aos chamados “contratos guarda-chuva”. Sob essa expressão, compreendem-se os ajustes firmados com objeto amplo, impreciso e insuficientemente delimitado, que transferem para o momento da execução a definição concreta das prestações a serem realizadas. Nesses casos, a Administração, ao invés de licitar um objeto definido, constitui uma espécie de autorização genérica para futuras contratações de contornos incertos, esvaziando o conteúdo competitivo do certame.
O Tribunal de Contas da União tem reiteradamente rechaçado essa prática, ao assinalar que a indeterminação do objeto compromete a própria lógica da licitação, na medida em que impede a formulação de propostas consistentes e comparáveis. A ausência de delimitação adequada inviabiliza a atribuição segura de preços e compromete a isonomia entre os licitantes, além de fragilizar o controle da execução contratual. Não por outra razão, a Corte consolidou o entendimento de que a definição precisa e suficiente do objeto constitui requisito indispensável da competição, conforme expresso na Súmula 177 do TCU, e reafirmado, entre outros precedentes, no Acórdão 717/2005 do TCU.</p:text>
  </p:cm>
</p:cmLst>
</file>

<file path=ppt/comments/comment3.xml><?xml version="1.0" encoding="utf-8"?>
<p:cmLst xmlns:a="http://schemas.openxmlformats.org/drawingml/2006/main" xmlns:r="http://schemas.openxmlformats.org/officeDocument/2006/relationships" xmlns:p="http://schemas.openxmlformats.org/presentationml/2006/main">
  <p:cm authorId="1" dt="2026-04-05T09:51:57.132" idx="11">
    <p:pos x="5202" y="2721"/>
    <p:text>Com efeito, seria manifestamente ineficiente admitir que, em um mesmo edifício, intervenções que podem alcançar centenas de pequenos reparos — muitas vezes de baixo valor individual — sejam executadas por múltiplos prestadores distintos, cada qual responsável por um item específico. Além de elevar custos indiretos, essa fragmentação comprometeria a coordenação dos serviços, dificultaria a fiscalização e aumentaria significativamente o risco de descontinuidade ou sobreposição de atividades.
A lógica do parcelamento, portanto, não reside na atomização excessiva do objeto, mas sim na sua adequada estruturação em grupos tecnicamente coerentes. Trata-se de decisão que deve ser fundamentada em estudos realizados no âmbito do Estudo Técnico Preliminar, com especial atenção às especialidades profissionais envolvidas na execução dos serviços.
Explica-se. No mercado de manutenção predial, é comum que determinadas empresas atuem em nichos específicos. Uma empresa especializada em reparos gerais de edificação pode não deter expertise ou estrutura para executar serviços elétricos, hidráulicos ou mecânicos. Nesses casos, a não segmentação do objeto por especialidade pode restringir indevidamente a competitividade, afastando potenciais licitantes e, por conseguinte, reduzindo a probabilidade de obtenção de propostas mais vantajosas para a Administração.
</p:text>
  </p:cm>
</p:cmLst>
</file>

<file path=ppt/comments/comment4.xml><?xml version="1.0" encoding="utf-8"?>
<p:cmLst xmlns:a="http://schemas.openxmlformats.org/drawingml/2006/main" xmlns:r="http://schemas.openxmlformats.org/officeDocument/2006/relationships" xmlns:p="http://schemas.openxmlformats.org/presentationml/2006/main">
  <p:cm authorId="1" dt="2026-03-24T19:18:47.217" idx="12">
    <p:pos x="5635" y="3213"/>
    <p:text>A definição de prazos em contratos de reparos prediais envolve uma tensão relevante entre previsibilidade jurídica e variabilidade fática.
De um lado, é possível — e recomendável — que a estimativa de prazos seja realizada apenas no momento do levantamento da demanda concreta, isto é, já na fase de contratação decorrente da ata. Isso significa que a licitação foi realizada e a ata foi regularmente firmada sem a fixação prévia de prazos de execução específicos, justamente porque, naquele momento, não se conheciam as condições reais de cada intervenção futura.
Nessa etapa posterior, ao identificar a necessidade específica, a equipe técnica passa a dispor de elementos mais concretos para estimar um prazo proporcional à intervenção, o que contribui para o planejamento e para a adequada organização da execução contratual.
De outro lado, a ausência de qualquer parâmetro prévio de prazo pode gerar insegurança e potencial litigiosidade. Isso porque o contratado, ao aderir à ata, não terá clareza sobre o tempo que disporá para executar futuras demandas. Em tais condições, pode sustentar, posteriormente, que o prazo fixado em cada contratação específica é exíguo ou incompatível com a complexidade do serviço — argumento que fragiliza a execução e aumenta o risco de disputas.
Porém, o extremo oposto também é problemático. A definição rígida e prévia de prazos uniformes tende a ser arbitrária, na medida em que desconsidera a heterogeneidade das intervenções. Em serviços de reparo, fatores como grau de deterioração, interferências não previstas, condições de acesso e até o funcionamento contínuo da edificação podem impactar significativamente o tempo necessário para execução.</p:text>
  </p:cm>
</p: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1F49C24-2498-4736-AEFD-200407C82B6E}" type="doc">
      <dgm:prSet loTypeId="urn:microsoft.com/office/officeart/2008/layout/AlternatingHexagons" loCatId="list" qsTypeId="urn:microsoft.com/office/officeart/2005/8/quickstyle/simple1" qsCatId="simple" csTypeId="urn:microsoft.com/office/officeart/2005/8/colors/accent1_2" csCatId="accent1" phldr="1"/>
      <dgm:spPr/>
      <dgm:t>
        <a:bodyPr/>
        <a:lstStyle/>
        <a:p>
          <a:endParaRPr lang="pt-BR"/>
        </a:p>
      </dgm:t>
    </dgm:pt>
    <dgm:pt modelId="{1B41B11B-B50E-4C33-8AEA-0012DD1900A1}">
      <dgm:prSet phldrT="[Texto]" custT="1"/>
      <dgm:spPr>
        <a:solidFill>
          <a:schemeClr val="accent3">
            <a:lumMod val="75000"/>
          </a:schemeClr>
        </a:solidFill>
        <a:scene3d>
          <a:camera prst="orthographicFront"/>
          <a:lightRig rig="threePt" dir="t"/>
        </a:scene3d>
        <a:sp3d>
          <a:bevelT/>
        </a:sp3d>
      </dgm:spPr>
      <dgm:t>
        <a:bodyPr/>
        <a:lstStyle/>
        <a:p>
          <a:r>
            <a:rPr lang="pt-BR" sz="1400" dirty="0"/>
            <a:t>Cadastro de todos os interessados</a:t>
          </a:r>
        </a:p>
      </dgm:t>
    </dgm:pt>
    <dgm:pt modelId="{B1A149C1-A252-497E-B5D5-E6E21D1B2740}" type="parTrans" cxnId="{F2E40F38-88F9-4272-BD06-40A6445789F6}">
      <dgm:prSet/>
      <dgm:spPr/>
      <dgm:t>
        <a:bodyPr/>
        <a:lstStyle/>
        <a:p>
          <a:endParaRPr lang="pt-BR"/>
        </a:p>
      </dgm:t>
    </dgm:pt>
    <dgm:pt modelId="{4A0FE35D-3DD7-463A-9E4F-2E1B21250957}" type="sibTrans" cxnId="{F2E40F38-88F9-4272-BD06-40A6445789F6}">
      <dgm:prSet custT="1"/>
      <dgm:spPr>
        <a:solidFill>
          <a:schemeClr val="accent3">
            <a:lumMod val="75000"/>
          </a:schemeClr>
        </a:solidFill>
        <a:scene3d>
          <a:camera prst="orthographicFront"/>
          <a:lightRig rig="threePt" dir="t"/>
        </a:scene3d>
        <a:sp3d>
          <a:bevelT/>
        </a:sp3d>
      </dgm:spPr>
      <dgm:t>
        <a:bodyPr/>
        <a:lstStyle/>
        <a:p>
          <a:r>
            <a:rPr lang="pt-BR" sz="1400" dirty="0"/>
            <a:t>Histórico ( inexigibilidade)</a:t>
          </a:r>
        </a:p>
      </dgm:t>
    </dgm:pt>
    <dgm:pt modelId="{23B25525-C39F-4535-A118-DD61C48E99ED}">
      <dgm:prSet phldrT="[Texto]" phldr="1"/>
      <dgm:spPr/>
      <dgm:t>
        <a:bodyPr/>
        <a:lstStyle/>
        <a:p>
          <a:endParaRPr lang="pt-BR"/>
        </a:p>
      </dgm:t>
    </dgm:pt>
    <dgm:pt modelId="{30E243E1-61BB-4369-B6F8-1F09AAD48934}" type="parTrans" cxnId="{89DDEFBC-AF01-4AEA-91F9-E5241C8CEA15}">
      <dgm:prSet/>
      <dgm:spPr/>
      <dgm:t>
        <a:bodyPr/>
        <a:lstStyle/>
        <a:p>
          <a:endParaRPr lang="pt-BR"/>
        </a:p>
      </dgm:t>
    </dgm:pt>
    <dgm:pt modelId="{B4019E55-8560-4856-B57C-9BE518158777}" type="sibTrans" cxnId="{89DDEFBC-AF01-4AEA-91F9-E5241C8CEA15}">
      <dgm:prSet/>
      <dgm:spPr/>
      <dgm:t>
        <a:bodyPr/>
        <a:lstStyle/>
        <a:p>
          <a:endParaRPr lang="pt-BR"/>
        </a:p>
      </dgm:t>
    </dgm:pt>
    <dgm:pt modelId="{DF0FCA41-4DB8-4524-A0F9-71172E6253DB}">
      <dgm:prSet phldrT="[Texto]" custT="1"/>
      <dgm:spPr>
        <a:solidFill>
          <a:schemeClr val="accent3">
            <a:lumMod val="50000"/>
          </a:schemeClr>
        </a:solidFill>
      </dgm:spPr>
      <dgm:t>
        <a:bodyPr/>
        <a:lstStyle/>
        <a:p>
          <a:r>
            <a:rPr lang="pt-BR" sz="1800" dirty="0"/>
            <a:t>Credenciamento</a:t>
          </a:r>
        </a:p>
      </dgm:t>
    </dgm:pt>
    <dgm:pt modelId="{6CFB22A1-4E45-4431-85BA-9FD4E23372E7}" type="parTrans" cxnId="{A39C4206-D96D-44C0-AF54-E424B3F3C6F3}">
      <dgm:prSet/>
      <dgm:spPr/>
      <dgm:t>
        <a:bodyPr/>
        <a:lstStyle/>
        <a:p>
          <a:endParaRPr lang="pt-BR"/>
        </a:p>
      </dgm:t>
    </dgm:pt>
    <dgm:pt modelId="{66DD3A5D-6DE4-4F4D-B469-BAA156CA525C}" type="sibTrans" cxnId="{A39C4206-D96D-44C0-AF54-E424B3F3C6F3}">
      <dgm:prSet/>
      <dgm:spPr>
        <a:solidFill>
          <a:schemeClr val="accent3">
            <a:lumMod val="75000"/>
          </a:schemeClr>
        </a:solidFill>
        <a:scene3d>
          <a:camera prst="orthographicFront"/>
          <a:lightRig rig="threePt" dir="t"/>
        </a:scene3d>
        <a:sp3d>
          <a:bevelT/>
        </a:sp3d>
      </dgm:spPr>
      <dgm:t>
        <a:bodyPr/>
        <a:lstStyle/>
        <a:p>
          <a:r>
            <a:rPr lang="pt-BR" dirty="0"/>
            <a:t>Requisitos e Preços determinados</a:t>
          </a:r>
        </a:p>
      </dgm:t>
    </dgm:pt>
    <dgm:pt modelId="{3B247F70-6472-4898-A648-50126DA1BDD9}">
      <dgm:prSet phldrT="[Texto]" phldr="1"/>
      <dgm:spPr/>
      <dgm:t>
        <a:bodyPr/>
        <a:lstStyle/>
        <a:p>
          <a:endParaRPr lang="pt-BR"/>
        </a:p>
      </dgm:t>
    </dgm:pt>
    <dgm:pt modelId="{CA644BE9-4AF2-4B9B-9F4E-DF3EE9E8BB98}" type="parTrans" cxnId="{9E8B7952-9445-4EC7-911B-0223E998FE17}">
      <dgm:prSet/>
      <dgm:spPr/>
      <dgm:t>
        <a:bodyPr/>
        <a:lstStyle/>
        <a:p>
          <a:endParaRPr lang="pt-BR"/>
        </a:p>
      </dgm:t>
    </dgm:pt>
    <dgm:pt modelId="{4DC175B8-6202-4BE9-9A6A-38773280FF61}" type="sibTrans" cxnId="{9E8B7952-9445-4EC7-911B-0223E998FE17}">
      <dgm:prSet/>
      <dgm:spPr/>
      <dgm:t>
        <a:bodyPr/>
        <a:lstStyle/>
        <a:p>
          <a:endParaRPr lang="pt-BR"/>
        </a:p>
      </dgm:t>
    </dgm:pt>
    <dgm:pt modelId="{21FE4A0C-B405-4455-86C2-AA79E7A92795}">
      <dgm:prSet phldrT="[Texto]" custT="1"/>
      <dgm:spPr>
        <a:solidFill>
          <a:schemeClr val="accent3">
            <a:lumMod val="75000"/>
          </a:schemeClr>
        </a:solidFill>
        <a:scene3d>
          <a:camera prst="orthographicFront"/>
          <a:lightRig rig="threePt" dir="t"/>
        </a:scene3d>
        <a:sp3d>
          <a:bevelT/>
        </a:sp3d>
      </dgm:spPr>
      <dgm:t>
        <a:bodyPr/>
        <a:lstStyle/>
        <a:p>
          <a:r>
            <a:rPr lang="pt-BR" sz="1400" dirty="0"/>
            <a:t>Todos são contratados</a:t>
          </a:r>
        </a:p>
      </dgm:t>
    </dgm:pt>
    <dgm:pt modelId="{DBDA5D0C-18E8-4232-A26E-9A7C500102D6}" type="parTrans" cxnId="{CDEAFFDB-C48E-4C70-9C48-7CB8DF39B81D}">
      <dgm:prSet/>
      <dgm:spPr/>
      <dgm:t>
        <a:bodyPr/>
        <a:lstStyle/>
        <a:p>
          <a:endParaRPr lang="pt-BR"/>
        </a:p>
      </dgm:t>
    </dgm:pt>
    <dgm:pt modelId="{E3880310-D1E3-444F-97D9-0221DD801E2A}" type="sibTrans" cxnId="{CDEAFFDB-C48E-4C70-9C48-7CB8DF39B81D}">
      <dgm:prSet custT="1"/>
      <dgm:spPr>
        <a:solidFill>
          <a:schemeClr val="accent3">
            <a:lumMod val="75000"/>
          </a:schemeClr>
        </a:solidFill>
        <a:scene3d>
          <a:camera prst="orthographicFront"/>
          <a:lightRig rig="threePt" dir="t"/>
        </a:scene3d>
        <a:sp3d>
          <a:bevelT/>
        </a:sp3d>
      </dgm:spPr>
      <dgm:t>
        <a:bodyPr/>
        <a:lstStyle/>
        <a:p>
          <a:r>
            <a:rPr lang="pt-BR" sz="1400" dirty="0"/>
            <a:t>Em ordem objetiva e alternada</a:t>
          </a:r>
        </a:p>
      </dgm:t>
    </dgm:pt>
    <dgm:pt modelId="{CF979623-C96E-4116-97F7-99761BE1E17A}">
      <dgm:prSet phldrT="[Texto]" phldr="1"/>
      <dgm:spPr/>
      <dgm:t>
        <a:bodyPr/>
        <a:lstStyle/>
        <a:p>
          <a:endParaRPr lang="pt-BR" dirty="0"/>
        </a:p>
      </dgm:t>
    </dgm:pt>
    <dgm:pt modelId="{630EF4A3-1526-4D94-A674-15FE1209459A}" type="parTrans" cxnId="{B03E29E4-72CB-4AE7-BF04-845B3D84F166}">
      <dgm:prSet/>
      <dgm:spPr/>
      <dgm:t>
        <a:bodyPr/>
        <a:lstStyle/>
        <a:p>
          <a:endParaRPr lang="pt-BR"/>
        </a:p>
      </dgm:t>
    </dgm:pt>
    <dgm:pt modelId="{FCB1CF4B-CDCE-4D10-99F2-AB9CCFB51F20}" type="sibTrans" cxnId="{B03E29E4-72CB-4AE7-BF04-845B3D84F166}">
      <dgm:prSet/>
      <dgm:spPr/>
      <dgm:t>
        <a:bodyPr/>
        <a:lstStyle/>
        <a:p>
          <a:endParaRPr lang="pt-BR"/>
        </a:p>
      </dgm:t>
    </dgm:pt>
    <dgm:pt modelId="{5F77BCCB-BA27-4438-8569-3191EDD82708}" type="pres">
      <dgm:prSet presAssocID="{01F49C24-2498-4736-AEFD-200407C82B6E}" presName="Name0" presStyleCnt="0">
        <dgm:presLayoutVars>
          <dgm:chMax/>
          <dgm:chPref/>
          <dgm:dir/>
          <dgm:animLvl val="lvl"/>
        </dgm:presLayoutVars>
      </dgm:prSet>
      <dgm:spPr/>
    </dgm:pt>
    <dgm:pt modelId="{2B73D555-F408-4508-81E2-F6D5F8AC1A79}" type="pres">
      <dgm:prSet presAssocID="{1B41B11B-B50E-4C33-8AEA-0012DD1900A1}" presName="composite" presStyleCnt="0"/>
      <dgm:spPr/>
    </dgm:pt>
    <dgm:pt modelId="{F9A84FAD-F601-46E7-BA82-18CD6119DEEB}" type="pres">
      <dgm:prSet presAssocID="{1B41B11B-B50E-4C33-8AEA-0012DD1900A1}" presName="Parent1" presStyleLbl="node1" presStyleIdx="0" presStyleCnt="6">
        <dgm:presLayoutVars>
          <dgm:chMax val="1"/>
          <dgm:chPref val="1"/>
          <dgm:bulletEnabled val="1"/>
        </dgm:presLayoutVars>
      </dgm:prSet>
      <dgm:spPr/>
    </dgm:pt>
    <dgm:pt modelId="{902B6179-286F-4013-AC0A-15636AB5BF1B}" type="pres">
      <dgm:prSet presAssocID="{1B41B11B-B50E-4C33-8AEA-0012DD1900A1}" presName="Childtext1" presStyleLbl="revTx" presStyleIdx="0" presStyleCnt="3">
        <dgm:presLayoutVars>
          <dgm:chMax val="0"/>
          <dgm:chPref val="0"/>
          <dgm:bulletEnabled val="1"/>
        </dgm:presLayoutVars>
      </dgm:prSet>
      <dgm:spPr/>
    </dgm:pt>
    <dgm:pt modelId="{C58FD318-22BA-4627-B205-41FEAC710F3F}" type="pres">
      <dgm:prSet presAssocID="{1B41B11B-B50E-4C33-8AEA-0012DD1900A1}" presName="BalanceSpacing" presStyleCnt="0"/>
      <dgm:spPr/>
    </dgm:pt>
    <dgm:pt modelId="{18E7F720-7208-4BD4-9FFB-77C1661EAF0F}" type="pres">
      <dgm:prSet presAssocID="{1B41B11B-B50E-4C33-8AEA-0012DD1900A1}" presName="BalanceSpacing1" presStyleCnt="0"/>
      <dgm:spPr/>
    </dgm:pt>
    <dgm:pt modelId="{7B8A5C51-E0C2-47FE-A457-670B418E2BD7}" type="pres">
      <dgm:prSet presAssocID="{4A0FE35D-3DD7-463A-9E4F-2E1B21250957}" presName="Accent1Text" presStyleLbl="node1" presStyleIdx="1" presStyleCnt="6" custLinFactNeighborX="-398" custLinFactNeighborY="593"/>
      <dgm:spPr/>
    </dgm:pt>
    <dgm:pt modelId="{07371BA1-E7B5-4B56-863C-B2F1F05EC8DB}" type="pres">
      <dgm:prSet presAssocID="{4A0FE35D-3DD7-463A-9E4F-2E1B21250957}" presName="spaceBetweenRectangles" presStyleCnt="0"/>
      <dgm:spPr/>
    </dgm:pt>
    <dgm:pt modelId="{0E7985C0-E608-48FB-A718-784EAD48E812}" type="pres">
      <dgm:prSet presAssocID="{DF0FCA41-4DB8-4524-A0F9-71172E6253DB}" presName="composite" presStyleCnt="0"/>
      <dgm:spPr/>
    </dgm:pt>
    <dgm:pt modelId="{B9BD0054-CDD6-43DF-AA17-5D13649D67A1}" type="pres">
      <dgm:prSet presAssocID="{DF0FCA41-4DB8-4524-A0F9-71172E6253DB}" presName="Parent1" presStyleLbl="node1" presStyleIdx="2" presStyleCnt="6">
        <dgm:presLayoutVars>
          <dgm:chMax val="1"/>
          <dgm:chPref val="1"/>
          <dgm:bulletEnabled val="1"/>
        </dgm:presLayoutVars>
      </dgm:prSet>
      <dgm:spPr/>
    </dgm:pt>
    <dgm:pt modelId="{993ECCAC-C99C-4028-B3CE-0813AC579AB4}" type="pres">
      <dgm:prSet presAssocID="{DF0FCA41-4DB8-4524-A0F9-71172E6253DB}" presName="Childtext1" presStyleLbl="revTx" presStyleIdx="1" presStyleCnt="3">
        <dgm:presLayoutVars>
          <dgm:chMax val="0"/>
          <dgm:chPref val="0"/>
          <dgm:bulletEnabled val="1"/>
        </dgm:presLayoutVars>
      </dgm:prSet>
      <dgm:spPr/>
    </dgm:pt>
    <dgm:pt modelId="{F38C7F83-C584-4870-936B-EB0EBAF2B7B3}" type="pres">
      <dgm:prSet presAssocID="{DF0FCA41-4DB8-4524-A0F9-71172E6253DB}" presName="BalanceSpacing" presStyleCnt="0"/>
      <dgm:spPr/>
    </dgm:pt>
    <dgm:pt modelId="{E8C2FE62-92FF-441E-9F5D-6956129E744B}" type="pres">
      <dgm:prSet presAssocID="{DF0FCA41-4DB8-4524-A0F9-71172E6253DB}" presName="BalanceSpacing1" presStyleCnt="0"/>
      <dgm:spPr/>
    </dgm:pt>
    <dgm:pt modelId="{D1A88C84-9249-4031-A51E-C18816D0CCE8}" type="pres">
      <dgm:prSet presAssocID="{66DD3A5D-6DE4-4F4D-B469-BAA156CA525C}" presName="Accent1Text" presStyleLbl="node1" presStyleIdx="3" presStyleCnt="6"/>
      <dgm:spPr/>
    </dgm:pt>
    <dgm:pt modelId="{19C00A92-47D9-4858-907C-36794F9D4285}" type="pres">
      <dgm:prSet presAssocID="{66DD3A5D-6DE4-4F4D-B469-BAA156CA525C}" presName="spaceBetweenRectangles" presStyleCnt="0"/>
      <dgm:spPr/>
    </dgm:pt>
    <dgm:pt modelId="{8577BA11-7DC4-404C-B55F-22A3319D0AAC}" type="pres">
      <dgm:prSet presAssocID="{21FE4A0C-B405-4455-86C2-AA79E7A92795}" presName="composite" presStyleCnt="0"/>
      <dgm:spPr/>
    </dgm:pt>
    <dgm:pt modelId="{1E1597A0-F57F-49B9-8750-2472E51D50F2}" type="pres">
      <dgm:prSet presAssocID="{21FE4A0C-B405-4455-86C2-AA79E7A92795}" presName="Parent1" presStyleLbl="node1" presStyleIdx="4" presStyleCnt="6">
        <dgm:presLayoutVars>
          <dgm:chMax val="1"/>
          <dgm:chPref val="1"/>
          <dgm:bulletEnabled val="1"/>
        </dgm:presLayoutVars>
      </dgm:prSet>
      <dgm:spPr/>
    </dgm:pt>
    <dgm:pt modelId="{FD9F6FF7-0B24-4934-AB27-9D53B30EAF5E}" type="pres">
      <dgm:prSet presAssocID="{21FE4A0C-B405-4455-86C2-AA79E7A92795}" presName="Childtext1" presStyleLbl="revTx" presStyleIdx="2" presStyleCnt="3">
        <dgm:presLayoutVars>
          <dgm:chMax val="0"/>
          <dgm:chPref val="0"/>
          <dgm:bulletEnabled val="1"/>
        </dgm:presLayoutVars>
      </dgm:prSet>
      <dgm:spPr/>
    </dgm:pt>
    <dgm:pt modelId="{B655EAE3-8A5F-4339-BDE4-D955C55F9E7A}" type="pres">
      <dgm:prSet presAssocID="{21FE4A0C-B405-4455-86C2-AA79E7A92795}" presName="BalanceSpacing" presStyleCnt="0"/>
      <dgm:spPr/>
    </dgm:pt>
    <dgm:pt modelId="{0CFA6015-C501-446C-8851-6DB8DBD5BE9F}" type="pres">
      <dgm:prSet presAssocID="{21FE4A0C-B405-4455-86C2-AA79E7A92795}" presName="BalanceSpacing1" presStyleCnt="0"/>
      <dgm:spPr/>
    </dgm:pt>
    <dgm:pt modelId="{132B64B3-AA70-4FDA-B3EB-037DC6EAB682}" type="pres">
      <dgm:prSet presAssocID="{E3880310-D1E3-444F-97D9-0221DD801E2A}" presName="Accent1Text" presStyleLbl="node1" presStyleIdx="5" presStyleCnt="6"/>
      <dgm:spPr/>
    </dgm:pt>
  </dgm:ptLst>
  <dgm:cxnLst>
    <dgm:cxn modelId="{A39C4206-D96D-44C0-AF54-E424B3F3C6F3}" srcId="{01F49C24-2498-4736-AEFD-200407C82B6E}" destId="{DF0FCA41-4DB8-4524-A0F9-71172E6253DB}" srcOrd="1" destOrd="0" parTransId="{6CFB22A1-4E45-4431-85BA-9FD4E23372E7}" sibTransId="{66DD3A5D-6DE4-4F4D-B469-BAA156CA525C}"/>
    <dgm:cxn modelId="{3CBD9D11-41B9-4B75-A9AE-1F30B0929B60}" type="presOf" srcId="{23B25525-C39F-4535-A118-DD61C48E99ED}" destId="{902B6179-286F-4013-AC0A-15636AB5BF1B}" srcOrd="0" destOrd="0" presId="urn:microsoft.com/office/officeart/2008/layout/AlternatingHexagons"/>
    <dgm:cxn modelId="{85F5AF20-5BA1-40DA-ABF9-1DC41A323050}" type="presOf" srcId="{CF979623-C96E-4116-97F7-99761BE1E17A}" destId="{FD9F6FF7-0B24-4934-AB27-9D53B30EAF5E}" srcOrd="0" destOrd="0" presId="urn:microsoft.com/office/officeart/2008/layout/AlternatingHexagons"/>
    <dgm:cxn modelId="{F2E40F38-88F9-4272-BD06-40A6445789F6}" srcId="{01F49C24-2498-4736-AEFD-200407C82B6E}" destId="{1B41B11B-B50E-4C33-8AEA-0012DD1900A1}" srcOrd="0" destOrd="0" parTransId="{B1A149C1-A252-497E-B5D5-E6E21D1B2740}" sibTransId="{4A0FE35D-3DD7-463A-9E4F-2E1B21250957}"/>
    <dgm:cxn modelId="{8443E85E-F27C-47E3-AD13-6A5154044B7F}" type="presOf" srcId="{21FE4A0C-B405-4455-86C2-AA79E7A92795}" destId="{1E1597A0-F57F-49B9-8750-2472E51D50F2}" srcOrd="0" destOrd="0" presId="urn:microsoft.com/office/officeart/2008/layout/AlternatingHexagons"/>
    <dgm:cxn modelId="{9E8B7952-9445-4EC7-911B-0223E998FE17}" srcId="{DF0FCA41-4DB8-4524-A0F9-71172E6253DB}" destId="{3B247F70-6472-4898-A648-50126DA1BDD9}" srcOrd="0" destOrd="0" parTransId="{CA644BE9-4AF2-4B9B-9F4E-DF3EE9E8BB98}" sibTransId="{4DC175B8-6202-4BE9-9A6A-38773280FF61}"/>
    <dgm:cxn modelId="{2C54137B-FF91-448A-85B9-C89FDB148ECE}" type="presOf" srcId="{01F49C24-2498-4736-AEFD-200407C82B6E}" destId="{5F77BCCB-BA27-4438-8569-3191EDD82708}" srcOrd="0" destOrd="0" presId="urn:microsoft.com/office/officeart/2008/layout/AlternatingHexagons"/>
    <dgm:cxn modelId="{354490B3-9BB1-4AB1-B06E-6E22D6EA40CF}" type="presOf" srcId="{DF0FCA41-4DB8-4524-A0F9-71172E6253DB}" destId="{B9BD0054-CDD6-43DF-AA17-5D13649D67A1}" srcOrd="0" destOrd="0" presId="urn:microsoft.com/office/officeart/2008/layout/AlternatingHexagons"/>
    <dgm:cxn modelId="{89DDEFBC-AF01-4AEA-91F9-E5241C8CEA15}" srcId="{1B41B11B-B50E-4C33-8AEA-0012DD1900A1}" destId="{23B25525-C39F-4535-A118-DD61C48E99ED}" srcOrd="0" destOrd="0" parTransId="{30E243E1-61BB-4369-B6F8-1F09AAD48934}" sibTransId="{B4019E55-8560-4856-B57C-9BE518158777}"/>
    <dgm:cxn modelId="{55DF07C5-F035-49C7-AA28-59FA7CB4890A}" type="presOf" srcId="{E3880310-D1E3-444F-97D9-0221DD801E2A}" destId="{132B64B3-AA70-4FDA-B3EB-037DC6EAB682}" srcOrd="0" destOrd="0" presId="urn:microsoft.com/office/officeart/2008/layout/AlternatingHexagons"/>
    <dgm:cxn modelId="{DC8B03CC-8263-4C3D-BBD9-44DC839D126E}" type="presOf" srcId="{1B41B11B-B50E-4C33-8AEA-0012DD1900A1}" destId="{F9A84FAD-F601-46E7-BA82-18CD6119DEEB}" srcOrd="0" destOrd="0" presId="urn:microsoft.com/office/officeart/2008/layout/AlternatingHexagons"/>
    <dgm:cxn modelId="{B214B6D2-2CE3-4EB4-BEAB-69776E9D5121}" type="presOf" srcId="{4A0FE35D-3DD7-463A-9E4F-2E1B21250957}" destId="{7B8A5C51-E0C2-47FE-A457-670B418E2BD7}" srcOrd="0" destOrd="0" presId="urn:microsoft.com/office/officeart/2008/layout/AlternatingHexagons"/>
    <dgm:cxn modelId="{CDEAFFDB-C48E-4C70-9C48-7CB8DF39B81D}" srcId="{01F49C24-2498-4736-AEFD-200407C82B6E}" destId="{21FE4A0C-B405-4455-86C2-AA79E7A92795}" srcOrd="2" destOrd="0" parTransId="{DBDA5D0C-18E8-4232-A26E-9A7C500102D6}" sibTransId="{E3880310-D1E3-444F-97D9-0221DD801E2A}"/>
    <dgm:cxn modelId="{727DF5E1-A506-463D-BA25-CC4419C76D0E}" type="presOf" srcId="{66DD3A5D-6DE4-4F4D-B469-BAA156CA525C}" destId="{D1A88C84-9249-4031-A51E-C18816D0CCE8}" srcOrd="0" destOrd="0" presId="urn:microsoft.com/office/officeart/2008/layout/AlternatingHexagons"/>
    <dgm:cxn modelId="{4680F9E2-63D8-49B1-92D4-33C9528F993B}" type="presOf" srcId="{3B247F70-6472-4898-A648-50126DA1BDD9}" destId="{993ECCAC-C99C-4028-B3CE-0813AC579AB4}" srcOrd="0" destOrd="0" presId="urn:microsoft.com/office/officeart/2008/layout/AlternatingHexagons"/>
    <dgm:cxn modelId="{B03E29E4-72CB-4AE7-BF04-845B3D84F166}" srcId="{21FE4A0C-B405-4455-86C2-AA79E7A92795}" destId="{CF979623-C96E-4116-97F7-99761BE1E17A}" srcOrd="0" destOrd="0" parTransId="{630EF4A3-1526-4D94-A674-15FE1209459A}" sibTransId="{FCB1CF4B-CDCE-4D10-99F2-AB9CCFB51F20}"/>
    <dgm:cxn modelId="{54A2A6A1-2B1C-4E89-8728-1F0164329253}" type="presParOf" srcId="{5F77BCCB-BA27-4438-8569-3191EDD82708}" destId="{2B73D555-F408-4508-81E2-F6D5F8AC1A79}" srcOrd="0" destOrd="0" presId="urn:microsoft.com/office/officeart/2008/layout/AlternatingHexagons"/>
    <dgm:cxn modelId="{DC64D22B-C4A4-444E-B487-6A08CEF47107}" type="presParOf" srcId="{2B73D555-F408-4508-81E2-F6D5F8AC1A79}" destId="{F9A84FAD-F601-46E7-BA82-18CD6119DEEB}" srcOrd="0" destOrd="0" presId="urn:microsoft.com/office/officeart/2008/layout/AlternatingHexagons"/>
    <dgm:cxn modelId="{EC5F0B5A-6FC8-4AA0-97D9-C56BE513414D}" type="presParOf" srcId="{2B73D555-F408-4508-81E2-F6D5F8AC1A79}" destId="{902B6179-286F-4013-AC0A-15636AB5BF1B}" srcOrd="1" destOrd="0" presId="urn:microsoft.com/office/officeart/2008/layout/AlternatingHexagons"/>
    <dgm:cxn modelId="{73197FE8-70BC-4355-842C-6C1FE9C0511B}" type="presParOf" srcId="{2B73D555-F408-4508-81E2-F6D5F8AC1A79}" destId="{C58FD318-22BA-4627-B205-41FEAC710F3F}" srcOrd="2" destOrd="0" presId="urn:microsoft.com/office/officeart/2008/layout/AlternatingHexagons"/>
    <dgm:cxn modelId="{0704547D-8DBD-47AA-85D4-6D1C0B7F230D}" type="presParOf" srcId="{2B73D555-F408-4508-81E2-F6D5F8AC1A79}" destId="{18E7F720-7208-4BD4-9FFB-77C1661EAF0F}" srcOrd="3" destOrd="0" presId="urn:microsoft.com/office/officeart/2008/layout/AlternatingHexagons"/>
    <dgm:cxn modelId="{7F92D001-B19C-4FCB-AA9A-84E72DA61BFC}" type="presParOf" srcId="{2B73D555-F408-4508-81E2-F6D5F8AC1A79}" destId="{7B8A5C51-E0C2-47FE-A457-670B418E2BD7}" srcOrd="4" destOrd="0" presId="urn:microsoft.com/office/officeart/2008/layout/AlternatingHexagons"/>
    <dgm:cxn modelId="{9B16B9B4-AB0E-4654-B4A8-AFDC5D8DEF73}" type="presParOf" srcId="{5F77BCCB-BA27-4438-8569-3191EDD82708}" destId="{07371BA1-E7B5-4B56-863C-B2F1F05EC8DB}" srcOrd="1" destOrd="0" presId="urn:microsoft.com/office/officeart/2008/layout/AlternatingHexagons"/>
    <dgm:cxn modelId="{629201DE-22EB-4F37-8094-61B79E717B30}" type="presParOf" srcId="{5F77BCCB-BA27-4438-8569-3191EDD82708}" destId="{0E7985C0-E608-48FB-A718-784EAD48E812}" srcOrd="2" destOrd="0" presId="urn:microsoft.com/office/officeart/2008/layout/AlternatingHexagons"/>
    <dgm:cxn modelId="{F4F78489-BF61-479F-9C2C-3C10D9B8186B}" type="presParOf" srcId="{0E7985C0-E608-48FB-A718-784EAD48E812}" destId="{B9BD0054-CDD6-43DF-AA17-5D13649D67A1}" srcOrd="0" destOrd="0" presId="urn:microsoft.com/office/officeart/2008/layout/AlternatingHexagons"/>
    <dgm:cxn modelId="{FEEE42DF-BBC0-432E-9FA9-B9C0AB45D609}" type="presParOf" srcId="{0E7985C0-E608-48FB-A718-784EAD48E812}" destId="{993ECCAC-C99C-4028-B3CE-0813AC579AB4}" srcOrd="1" destOrd="0" presId="urn:microsoft.com/office/officeart/2008/layout/AlternatingHexagons"/>
    <dgm:cxn modelId="{07F39B74-8013-4C45-B68F-98911ED58B72}" type="presParOf" srcId="{0E7985C0-E608-48FB-A718-784EAD48E812}" destId="{F38C7F83-C584-4870-936B-EB0EBAF2B7B3}" srcOrd="2" destOrd="0" presId="urn:microsoft.com/office/officeart/2008/layout/AlternatingHexagons"/>
    <dgm:cxn modelId="{720DD554-B9C0-4B8C-A86E-1CB58699A013}" type="presParOf" srcId="{0E7985C0-E608-48FB-A718-784EAD48E812}" destId="{E8C2FE62-92FF-441E-9F5D-6956129E744B}" srcOrd="3" destOrd="0" presId="urn:microsoft.com/office/officeart/2008/layout/AlternatingHexagons"/>
    <dgm:cxn modelId="{B42B7767-96A5-4FFD-B0B0-4E7C3ECD1167}" type="presParOf" srcId="{0E7985C0-E608-48FB-A718-784EAD48E812}" destId="{D1A88C84-9249-4031-A51E-C18816D0CCE8}" srcOrd="4" destOrd="0" presId="urn:microsoft.com/office/officeart/2008/layout/AlternatingHexagons"/>
    <dgm:cxn modelId="{505471BF-A60F-4A02-BF5D-110B9D661882}" type="presParOf" srcId="{5F77BCCB-BA27-4438-8569-3191EDD82708}" destId="{19C00A92-47D9-4858-907C-36794F9D4285}" srcOrd="3" destOrd="0" presId="urn:microsoft.com/office/officeart/2008/layout/AlternatingHexagons"/>
    <dgm:cxn modelId="{417754DD-EA91-47E1-896E-6AA934086B62}" type="presParOf" srcId="{5F77BCCB-BA27-4438-8569-3191EDD82708}" destId="{8577BA11-7DC4-404C-B55F-22A3319D0AAC}" srcOrd="4" destOrd="0" presId="urn:microsoft.com/office/officeart/2008/layout/AlternatingHexagons"/>
    <dgm:cxn modelId="{9B9DC692-67C4-4717-ADB2-4851A1AD3BF6}" type="presParOf" srcId="{8577BA11-7DC4-404C-B55F-22A3319D0AAC}" destId="{1E1597A0-F57F-49B9-8750-2472E51D50F2}" srcOrd="0" destOrd="0" presId="urn:microsoft.com/office/officeart/2008/layout/AlternatingHexagons"/>
    <dgm:cxn modelId="{D9736F8A-8E0F-43D7-BA6A-AA894048C1EC}" type="presParOf" srcId="{8577BA11-7DC4-404C-B55F-22A3319D0AAC}" destId="{FD9F6FF7-0B24-4934-AB27-9D53B30EAF5E}" srcOrd="1" destOrd="0" presId="urn:microsoft.com/office/officeart/2008/layout/AlternatingHexagons"/>
    <dgm:cxn modelId="{8B3D4F3E-17AF-432A-9641-8E7FD9A83FBC}" type="presParOf" srcId="{8577BA11-7DC4-404C-B55F-22A3319D0AAC}" destId="{B655EAE3-8A5F-4339-BDE4-D955C55F9E7A}" srcOrd="2" destOrd="0" presId="urn:microsoft.com/office/officeart/2008/layout/AlternatingHexagons"/>
    <dgm:cxn modelId="{4705768D-655E-4358-8D1D-BA8B17EFC0D2}" type="presParOf" srcId="{8577BA11-7DC4-404C-B55F-22A3319D0AAC}" destId="{0CFA6015-C501-446C-8851-6DB8DBD5BE9F}" srcOrd="3" destOrd="0" presId="urn:microsoft.com/office/officeart/2008/layout/AlternatingHexagons"/>
    <dgm:cxn modelId="{48B0F977-6654-4729-BE37-BF8CA50E64A0}" type="presParOf" srcId="{8577BA11-7DC4-404C-B55F-22A3319D0AAC}" destId="{132B64B3-AA70-4FDA-B3EB-037DC6EAB682}" srcOrd="4" destOrd="0" presId="urn:microsoft.com/office/officeart/2008/layout/AlternatingHexagon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01F49C24-2498-4736-AEFD-200407C82B6E}" type="doc">
      <dgm:prSet loTypeId="urn:microsoft.com/office/officeart/2008/layout/AlternatingHexagons" loCatId="list" qsTypeId="urn:microsoft.com/office/officeart/2005/8/quickstyle/simple1" qsCatId="simple" csTypeId="urn:microsoft.com/office/officeart/2005/8/colors/accent1_2" csCatId="accent1" phldr="1"/>
      <dgm:spPr/>
      <dgm:t>
        <a:bodyPr/>
        <a:lstStyle/>
        <a:p>
          <a:endParaRPr lang="pt-BR"/>
        </a:p>
      </dgm:t>
    </dgm:pt>
    <dgm:pt modelId="{1B41B11B-B50E-4C33-8AEA-0012DD1900A1}">
      <dgm:prSet phldrT="[Texto]"/>
      <dgm:spPr>
        <a:solidFill>
          <a:schemeClr val="accent3">
            <a:lumMod val="75000"/>
          </a:schemeClr>
        </a:solidFill>
        <a:scene3d>
          <a:camera prst="orthographicFront"/>
          <a:lightRig rig="threePt" dir="t"/>
        </a:scene3d>
        <a:sp3d>
          <a:bevelT/>
        </a:sp3d>
      </dgm:spPr>
      <dgm:t>
        <a:bodyPr/>
        <a:lstStyle/>
        <a:p>
          <a:r>
            <a:rPr lang="pt-BR" dirty="0"/>
            <a:t>Unifica as informações no PNCP</a:t>
          </a:r>
        </a:p>
      </dgm:t>
    </dgm:pt>
    <dgm:pt modelId="{B1A149C1-A252-497E-B5D5-E6E21D1B2740}" type="parTrans" cxnId="{F2E40F38-88F9-4272-BD06-40A6445789F6}">
      <dgm:prSet/>
      <dgm:spPr/>
      <dgm:t>
        <a:bodyPr/>
        <a:lstStyle/>
        <a:p>
          <a:endParaRPr lang="pt-BR"/>
        </a:p>
      </dgm:t>
    </dgm:pt>
    <dgm:pt modelId="{4A0FE35D-3DD7-463A-9E4F-2E1B21250957}" type="sibTrans" cxnId="{F2E40F38-88F9-4272-BD06-40A6445789F6}">
      <dgm:prSet/>
      <dgm:spPr>
        <a:solidFill>
          <a:schemeClr val="accent3">
            <a:lumMod val="75000"/>
          </a:schemeClr>
        </a:solidFill>
        <a:scene3d>
          <a:camera prst="orthographicFront"/>
          <a:lightRig rig="threePt" dir="t"/>
        </a:scene3d>
        <a:sp3d>
          <a:bevelT/>
        </a:sp3d>
      </dgm:spPr>
      <dgm:t>
        <a:bodyPr/>
        <a:lstStyle/>
        <a:p>
          <a:r>
            <a:rPr lang="pt-BR" dirty="0"/>
            <a:t>Cadastro unificado de licitantes</a:t>
          </a:r>
        </a:p>
        <a:p>
          <a:endParaRPr lang="pt-BR" dirty="0"/>
        </a:p>
      </dgm:t>
    </dgm:pt>
    <dgm:pt modelId="{23B25525-C39F-4535-A118-DD61C48E99ED}">
      <dgm:prSet phldrT="[Texto]" phldr="1"/>
      <dgm:spPr>
        <a:scene3d>
          <a:camera prst="orthographicFront"/>
          <a:lightRig rig="threePt" dir="t"/>
        </a:scene3d>
        <a:sp3d>
          <a:bevelT/>
        </a:sp3d>
      </dgm:spPr>
      <dgm:t>
        <a:bodyPr/>
        <a:lstStyle/>
        <a:p>
          <a:endParaRPr lang="pt-BR"/>
        </a:p>
      </dgm:t>
    </dgm:pt>
    <dgm:pt modelId="{30E243E1-61BB-4369-B6F8-1F09AAD48934}" type="parTrans" cxnId="{89DDEFBC-AF01-4AEA-91F9-E5241C8CEA15}">
      <dgm:prSet/>
      <dgm:spPr/>
      <dgm:t>
        <a:bodyPr/>
        <a:lstStyle/>
        <a:p>
          <a:endParaRPr lang="pt-BR"/>
        </a:p>
      </dgm:t>
    </dgm:pt>
    <dgm:pt modelId="{B4019E55-8560-4856-B57C-9BE518158777}" type="sibTrans" cxnId="{89DDEFBC-AF01-4AEA-91F9-E5241C8CEA15}">
      <dgm:prSet/>
      <dgm:spPr/>
      <dgm:t>
        <a:bodyPr/>
        <a:lstStyle/>
        <a:p>
          <a:endParaRPr lang="pt-BR"/>
        </a:p>
      </dgm:t>
    </dgm:pt>
    <dgm:pt modelId="{DF0FCA41-4DB8-4524-A0F9-71172E6253DB}">
      <dgm:prSet phldrT="[Texto]"/>
      <dgm:spPr>
        <a:solidFill>
          <a:schemeClr val="accent3">
            <a:lumMod val="50000"/>
          </a:schemeClr>
        </a:solidFill>
        <a:scene3d>
          <a:camera prst="orthographicFront"/>
          <a:lightRig rig="threePt" dir="t"/>
        </a:scene3d>
        <a:sp3d>
          <a:bevelT/>
        </a:sp3d>
      </dgm:spPr>
      <dgm:t>
        <a:bodyPr/>
        <a:lstStyle/>
        <a:p>
          <a:r>
            <a:rPr lang="pt-BR" dirty="0"/>
            <a:t>Registro Cadastral</a:t>
          </a:r>
        </a:p>
      </dgm:t>
    </dgm:pt>
    <dgm:pt modelId="{6CFB22A1-4E45-4431-85BA-9FD4E23372E7}" type="parTrans" cxnId="{A39C4206-D96D-44C0-AF54-E424B3F3C6F3}">
      <dgm:prSet/>
      <dgm:spPr/>
      <dgm:t>
        <a:bodyPr/>
        <a:lstStyle/>
        <a:p>
          <a:endParaRPr lang="pt-BR"/>
        </a:p>
      </dgm:t>
    </dgm:pt>
    <dgm:pt modelId="{66DD3A5D-6DE4-4F4D-B469-BAA156CA525C}" type="sibTrans" cxnId="{A39C4206-D96D-44C0-AF54-E424B3F3C6F3}">
      <dgm:prSet/>
      <dgm:spPr>
        <a:solidFill>
          <a:schemeClr val="accent3">
            <a:lumMod val="75000"/>
          </a:schemeClr>
        </a:solidFill>
        <a:scene3d>
          <a:camera prst="orthographicFront"/>
          <a:lightRig rig="threePt" dir="t"/>
        </a:scene3d>
        <a:sp3d>
          <a:bevelT/>
        </a:sp3d>
      </dgm:spPr>
      <dgm:t>
        <a:bodyPr/>
        <a:lstStyle/>
        <a:p>
          <a:r>
            <a:rPr lang="pt-BR" dirty="0"/>
            <a:t>Simplifica a habilitação</a:t>
          </a:r>
        </a:p>
      </dgm:t>
    </dgm:pt>
    <dgm:pt modelId="{3B247F70-6472-4898-A648-50126DA1BDD9}">
      <dgm:prSet phldrT="[Texto]" phldr="1"/>
      <dgm:spPr>
        <a:scene3d>
          <a:camera prst="orthographicFront"/>
          <a:lightRig rig="threePt" dir="t"/>
        </a:scene3d>
        <a:sp3d>
          <a:bevelT/>
        </a:sp3d>
      </dgm:spPr>
      <dgm:t>
        <a:bodyPr/>
        <a:lstStyle/>
        <a:p>
          <a:endParaRPr lang="pt-BR"/>
        </a:p>
      </dgm:t>
    </dgm:pt>
    <dgm:pt modelId="{CA644BE9-4AF2-4B9B-9F4E-DF3EE9E8BB98}" type="parTrans" cxnId="{9E8B7952-9445-4EC7-911B-0223E998FE17}">
      <dgm:prSet/>
      <dgm:spPr/>
      <dgm:t>
        <a:bodyPr/>
        <a:lstStyle/>
        <a:p>
          <a:endParaRPr lang="pt-BR"/>
        </a:p>
      </dgm:t>
    </dgm:pt>
    <dgm:pt modelId="{4DC175B8-6202-4BE9-9A6A-38773280FF61}" type="sibTrans" cxnId="{9E8B7952-9445-4EC7-911B-0223E998FE17}">
      <dgm:prSet/>
      <dgm:spPr/>
      <dgm:t>
        <a:bodyPr/>
        <a:lstStyle/>
        <a:p>
          <a:endParaRPr lang="pt-BR"/>
        </a:p>
      </dgm:t>
    </dgm:pt>
    <dgm:pt modelId="{21FE4A0C-B405-4455-86C2-AA79E7A92795}">
      <dgm:prSet phldrT="[Texto]"/>
      <dgm:spPr>
        <a:solidFill>
          <a:schemeClr val="accent3">
            <a:lumMod val="75000"/>
          </a:schemeClr>
        </a:solidFill>
        <a:scene3d>
          <a:camera prst="orthographicFront"/>
          <a:lightRig rig="threePt" dir="t"/>
        </a:scene3d>
        <a:sp3d>
          <a:bevelT/>
        </a:sp3d>
      </dgm:spPr>
      <dgm:t>
        <a:bodyPr/>
        <a:lstStyle/>
        <a:p>
          <a:r>
            <a:rPr lang="pt-BR" dirty="0"/>
            <a:t>Centraliza a juntada de documentos de futuros certames</a:t>
          </a:r>
        </a:p>
      </dgm:t>
    </dgm:pt>
    <dgm:pt modelId="{DBDA5D0C-18E8-4232-A26E-9A7C500102D6}" type="parTrans" cxnId="{CDEAFFDB-C48E-4C70-9C48-7CB8DF39B81D}">
      <dgm:prSet/>
      <dgm:spPr/>
      <dgm:t>
        <a:bodyPr/>
        <a:lstStyle/>
        <a:p>
          <a:endParaRPr lang="pt-BR"/>
        </a:p>
      </dgm:t>
    </dgm:pt>
    <dgm:pt modelId="{E3880310-D1E3-444F-97D9-0221DD801E2A}" type="sibTrans" cxnId="{CDEAFFDB-C48E-4C70-9C48-7CB8DF39B81D}">
      <dgm:prSet/>
      <dgm:spPr>
        <a:solidFill>
          <a:schemeClr val="accent3">
            <a:lumMod val="75000"/>
          </a:schemeClr>
        </a:solidFill>
        <a:scene3d>
          <a:camera prst="orthographicFront"/>
          <a:lightRig rig="threePt" dir="t"/>
        </a:scene3d>
        <a:sp3d>
          <a:bevelT/>
        </a:sp3d>
      </dgm:spPr>
      <dgm:t>
        <a:bodyPr/>
        <a:lstStyle/>
        <a:p>
          <a:r>
            <a:rPr lang="pt-BR" dirty="0"/>
            <a:t>Economia para o particular e a Administração</a:t>
          </a:r>
        </a:p>
      </dgm:t>
    </dgm:pt>
    <dgm:pt modelId="{CF979623-C96E-4116-97F7-99761BE1E17A}">
      <dgm:prSet phldrT="[Texto]" phldr="1"/>
      <dgm:spPr>
        <a:scene3d>
          <a:camera prst="orthographicFront"/>
          <a:lightRig rig="threePt" dir="t"/>
        </a:scene3d>
        <a:sp3d>
          <a:bevelT/>
        </a:sp3d>
      </dgm:spPr>
      <dgm:t>
        <a:bodyPr/>
        <a:lstStyle/>
        <a:p>
          <a:endParaRPr lang="pt-BR"/>
        </a:p>
      </dgm:t>
    </dgm:pt>
    <dgm:pt modelId="{630EF4A3-1526-4D94-A674-15FE1209459A}" type="parTrans" cxnId="{B03E29E4-72CB-4AE7-BF04-845B3D84F166}">
      <dgm:prSet/>
      <dgm:spPr/>
      <dgm:t>
        <a:bodyPr/>
        <a:lstStyle/>
        <a:p>
          <a:endParaRPr lang="pt-BR"/>
        </a:p>
      </dgm:t>
    </dgm:pt>
    <dgm:pt modelId="{FCB1CF4B-CDCE-4D10-99F2-AB9CCFB51F20}" type="sibTrans" cxnId="{B03E29E4-72CB-4AE7-BF04-845B3D84F166}">
      <dgm:prSet/>
      <dgm:spPr/>
      <dgm:t>
        <a:bodyPr/>
        <a:lstStyle/>
        <a:p>
          <a:endParaRPr lang="pt-BR"/>
        </a:p>
      </dgm:t>
    </dgm:pt>
    <dgm:pt modelId="{5F77BCCB-BA27-4438-8569-3191EDD82708}" type="pres">
      <dgm:prSet presAssocID="{01F49C24-2498-4736-AEFD-200407C82B6E}" presName="Name0" presStyleCnt="0">
        <dgm:presLayoutVars>
          <dgm:chMax/>
          <dgm:chPref/>
          <dgm:dir/>
          <dgm:animLvl val="lvl"/>
        </dgm:presLayoutVars>
      </dgm:prSet>
      <dgm:spPr/>
    </dgm:pt>
    <dgm:pt modelId="{2B73D555-F408-4508-81E2-F6D5F8AC1A79}" type="pres">
      <dgm:prSet presAssocID="{1B41B11B-B50E-4C33-8AEA-0012DD1900A1}" presName="composite" presStyleCnt="0"/>
      <dgm:spPr>
        <a:scene3d>
          <a:camera prst="orthographicFront"/>
          <a:lightRig rig="threePt" dir="t"/>
        </a:scene3d>
        <a:sp3d>
          <a:bevelT/>
        </a:sp3d>
      </dgm:spPr>
    </dgm:pt>
    <dgm:pt modelId="{F9A84FAD-F601-46E7-BA82-18CD6119DEEB}" type="pres">
      <dgm:prSet presAssocID="{1B41B11B-B50E-4C33-8AEA-0012DD1900A1}" presName="Parent1" presStyleLbl="node1" presStyleIdx="0" presStyleCnt="6">
        <dgm:presLayoutVars>
          <dgm:chMax val="1"/>
          <dgm:chPref val="1"/>
          <dgm:bulletEnabled val="1"/>
        </dgm:presLayoutVars>
      </dgm:prSet>
      <dgm:spPr/>
    </dgm:pt>
    <dgm:pt modelId="{902B6179-286F-4013-AC0A-15636AB5BF1B}" type="pres">
      <dgm:prSet presAssocID="{1B41B11B-B50E-4C33-8AEA-0012DD1900A1}" presName="Childtext1" presStyleLbl="revTx" presStyleIdx="0" presStyleCnt="3">
        <dgm:presLayoutVars>
          <dgm:chMax val="0"/>
          <dgm:chPref val="0"/>
          <dgm:bulletEnabled val="1"/>
        </dgm:presLayoutVars>
      </dgm:prSet>
      <dgm:spPr/>
    </dgm:pt>
    <dgm:pt modelId="{C58FD318-22BA-4627-B205-41FEAC710F3F}" type="pres">
      <dgm:prSet presAssocID="{1B41B11B-B50E-4C33-8AEA-0012DD1900A1}" presName="BalanceSpacing" presStyleCnt="0"/>
      <dgm:spPr>
        <a:scene3d>
          <a:camera prst="orthographicFront"/>
          <a:lightRig rig="threePt" dir="t"/>
        </a:scene3d>
        <a:sp3d>
          <a:bevelT/>
        </a:sp3d>
      </dgm:spPr>
    </dgm:pt>
    <dgm:pt modelId="{18E7F720-7208-4BD4-9FFB-77C1661EAF0F}" type="pres">
      <dgm:prSet presAssocID="{1B41B11B-B50E-4C33-8AEA-0012DD1900A1}" presName="BalanceSpacing1" presStyleCnt="0"/>
      <dgm:spPr>
        <a:scene3d>
          <a:camera prst="orthographicFront"/>
          <a:lightRig rig="threePt" dir="t"/>
        </a:scene3d>
        <a:sp3d>
          <a:bevelT/>
        </a:sp3d>
      </dgm:spPr>
    </dgm:pt>
    <dgm:pt modelId="{7B8A5C51-E0C2-47FE-A457-670B418E2BD7}" type="pres">
      <dgm:prSet presAssocID="{4A0FE35D-3DD7-463A-9E4F-2E1B21250957}" presName="Accent1Text" presStyleLbl="node1" presStyleIdx="1" presStyleCnt="6"/>
      <dgm:spPr/>
    </dgm:pt>
    <dgm:pt modelId="{07371BA1-E7B5-4B56-863C-B2F1F05EC8DB}" type="pres">
      <dgm:prSet presAssocID="{4A0FE35D-3DD7-463A-9E4F-2E1B21250957}" presName="spaceBetweenRectangles" presStyleCnt="0"/>
      <dgm:spPr>
        <a:scene3d>
          <a:camera prst="orthographicFront"/>
          <a:lightRig rig="threePt" dir="t"/>
        </a:scene3d>
        <a:sp3d>
          <a:bevelT/>
        </a:sp3d>
      </dgm:spPr>
    </dgm:pt>
    <dgm:pt modelId="{0E7985C0-E608-48FB-A718-784EAD48E812}" type="pres">
      <dgm:prSet presAssocID="{DF0FCA41-4DB8-4524-A0F9-71172E6253DB}" presName="composite" presStyleCnt="0"/>
      <dgm:spPr>
        <a:scene3d>
          <a:camera prst="orthographicFront"/>
          <a:lightRig rig="threePt" dir="t"/>
        </a:scene3d>
        <a:sp3d>
          <a:bevelT/>
        </a:sp3d>
      </dgm:spPr>
    </dgm:pt>
    <dgm:pt modelId="{B9BD0054-CDD6-43DF-AA17-5D13649D67A1}" type="pres">
      <dgm:prSet presAssocID="{DF0FCA41-4DB8-4524-A0F9-71172E6253DB}" presName="Parent1" presStyleLbl="node1" presStyleIdx="2" presStyleCnt="6">
        <dgm:presLayoutVars>
          <dgm:chMax val="1"/>
          <dgm:chPref val="1"/>
          <dgm:bulletEnabled val="1"/>
        </dgm:presLayoutVars>
      </dgm:prSet>
      <dgm:spPr/>
    </dgm:pt>
    <dgm:pt modelId="{993ECCAC-C99C-4028-B3CE-0813AC579AB4}" type="pres">
      <dgm:prSet presAssocID="{DF0FCA41-4DB8-4524-A0F9-71172E6253DB}" presName="Childtext1" presStyleLbl="revTx" presStyleIdx="1" presStyleCnt="3">
        <dgm:presLayoutVars>
          <dgm:chMax val="0"/>
          <dgm:chPref val="0"/>
          <dgm:bulletEnabled val="1"/>
        </dgm:presLayoutVars>
      </dgm:prSet>
      <dgm:spPr/>
    </dgm:pt>
    <dgm:pt modelId="{F38C7F83-C584-4870-936B-EB0EBAF2B7B3}" type="pres">
      <dgm:prSet presAssocID="{DF0FCA41-4DB8-4524-A0F9-71172E6253DB}" presName="BalanceSpacing" presStyleCnt="0"/>
      <dgm:spPr>
        <a:scene3d>
          <a:camera prst="orthographicFront"/>
          <a:lightRig rig="threePt" dir="t"/>
        </a:scene3d>
        <a:sp3d>
          <a:bevelT/>
        </a:sp3d>
      </dgm:spPr>
    </dgm:pt>
    <dgm:pt modelId="{E8C2FE62-92FF-441E-9F5D-6956129E744B}" type="pres">
      <dgm:prSet presAssocID="{DF0FCA41-4DB8-4524-A0F9-71172E6253DB}" presName="BalanceSpacing1" presStyleCnt="0"/>
      <dgm:spPr>
        <a:scene3d>
          <a:camera prst="orthographicFront"/>
          <a:lightRig rig="threePt" dir="t"/>
        </a:scene3d>
        <a:sp3d>
          <a:bevelT/>
        </a:sp3d>
      </dgm:spPr>
    </dgm:pt>
    <dgm:pt modelId="{D1A88C84-9249-4031-A51E-C18816D0CCE8}" type="pres">
      <dgm:prSet presAssocID="{66DD3A5D-6DE4-4F4D-B469-BAA156CA525C}" presName="Accent1Text" presStyleLbl="node1" presStyleIdx="3" presStyleCnt="6"/>
      <dgm:spPr/>
    </dgm:pt>
    <dgm:pt modelId="{19C00A92-47D9-4858-907C-36794F9D4285}" type="pres">
      <dgm:prSet presAssocID="{66DD3A5D-6DE4-4F4D-B469-BAA156CA525C}" presName="spaceBetweenRectangles" presStyleCnt="0"/>
      <dgm:spPr>
        <a:scene3d>
          <a:camera prst="orthographicFront"/>
          <a:lightRig rig="threePt" dir="t"/>
        </a:scene3d>
        <a:sp3d>
          <a:bevelT/>
        </a:sp3d>
      </dgm:spPr>
    </dgm:pt>
    <dgm:pt modelId="{8577BA11-7DC4-404C-B55F-22A3319D0AAC}" type="pres">
      <dgm:prSet presAssocID="{21FE4A0C-B405-4455-86C2-AA79E7A92795}" presName="composite" presStyleCnt="0"/>
      <dgm:spPr>
        <a:scene3d>
          <a:camera prst="orthographicFront"/>
          <a:lightRig rig="threePt" dir="t"/>
        </a:scene3d>
        <a:sp3d>
          <a:bevelT/>
        </a:sp3d>
      </dgm:spPr>
    </dgm:pt>
    <dgm:pt modelId="{1E1597A0-F57F-49B9-8750-2472E51D50F2}" type="pres">
      <dgm:prSet presAssocID="{21FE4A0C-B405-4455-86C2-AA79E7A92795}" presName="Parent1" presStyleLbl="node1" presStyleIdx="4" presStyleCnt="6">
        <dgm:presLayoutVars>
          <dgm:chMax val="1"/>
          <dgm:chPref val="1"/>
          <dgm:bulletEnabled val="1"/>
        </dgm:presLayoutVars>
      </dgm:prSet>
      <dgm:spPr/>
    </dgm:pt>
    <dgm:pt modelId="{FD9F6FF7-0B24-4934-AB27-9D53B30EAF5E}" type="pres">
      <dgm:prSet presAssocID="{21FE4A0C-B405-4455-86C2-AA79E7A92795}" presName="Childtext1" presStyleLbl="revTx" presStyleIdx="2" presStyleCnt="3">
        <dgm:presLayoutVars>
          <dgm:chMax val="0"/>
          <dgm:chPref val="0"/>
          <dgm:bulletEnabled val="1"/>
        </dgm:presLayoutVars>
      </dgm:prSet>
      <dgm:spPr/>
    </dgm:pt>
    <dgm:pt modelId="{B655EAE3-8A5F-4339-BDE4-D955C55F9E7A}" type="pres">
      <dgm:prSet presAssocID="{21FE4A0C-B405-4455-86C2-AA79E7A92795}" presName="BalanceSpacing" presStyleCnt="0"/>
      <dgm:spPr>
        <a:scene3d>
          <a:camera prst="orthographicFront"/>
          <a:lightRig rig="threePt" dir="t"/>
        </a:scene3d>
        <a:sp3d>
          <a:bevelT/>
        </a:sp3d>
      </dgm:spPr>
    </dgm:pt>
    <dgm:pt modelId="{0CFA6015-C501-446C-8851-6DB8DBD5BE9F}" type="pres">
      <dgm:prSet presAssocID="{21FE4A0C-B405-4455-86C2-AA79E7A92795}" presName="BalanceSpacing1" presStyleCnt="0"/>
      <dgm:spPr>
        <a:scene3d>
          <a:camera prst="orthographicFront"/>
          <a:lightRig rig="threePt" dir="t"/>
        </a:scene3d>
        <a:sp3d>
          <a:bevelT/>
        </a:sp3d>
      </dgm:spPr>
    </dgm:pt>
    <dgm:pt modelId="{132B64B3-AA70-4FDA-B3EB-037DC6EAB682}" type="pres">
      <dgm:prSet presAssocID="{E3880310-D1E3-444F-97D9-0221DD801E2A}" presName="Accent1Text" presStyleLbl="node1" presStyleIdx="5" presStyleCnt="6"/>
      <dgm:spPr/>
    </dgm:pt>
  </dgm:ptLst>
  <dgm:cxnLst>
    <dgm:cxn modelId="{A39C4206-D96D-44C0-AF54-E424B3F3C6F3}" srcId="{01F49C24-2498-4736-AEFD-200407C82B6E}" destId="{DF0FCA41-4DB8-4524-A0F9-71172E6253DB}" srcOrd="1" destOrd="0" parTransId="{6CFB22A1-4E45-4431-85BA-9FD4E23372E7}" sibTransId="{66DD3A5D-6DE4-4F4D-B469-BAA156CA525C}"/>
    <dgm:cxn modelId="{3CBD9D11-41B9-4B75-A9AE-1F30B0929B60}" type="presOf" srcId="{23B25525-C39F-4535-A118-DD61C48E99ED}" destId="{902B6179-286F-4013-AC0A-15636AB5BF1B}" srcOrd="0" destOrd="0" presId="urn:microsoft.com/office/officeart/2008/layout/AlternatingHexagons"/>
    <dgm:cxn modelId="{85F5AF20-5BA1-40DA-ABF9-1DC41A323050}" type="presOf" srcId="{CF979623-C96E-4116-97F7-99761BE1E17A}" destId="{FD9F6FF7-0B24-4934-AB27-9D53B30EAF5E}" srcOrd="0" destOrd="0" presId="urn:microsoft.com/office/officeart/2008/layout/AlternatingHexagons"/>
    <dgm:cxn modelId="{F2E40F38-88F9-4272-BD06-40A6445789F6}" srcId="{01F49C24-2498-4736-AEFD-200407C82B6E}" destId="{1B41B11B-B50E-4C33-8AEA-0012DD1900A1}" srcOrd="0" destOrd="0" parTransId="{B1A149C1-A252-497E-B5D5-E6E21D1B2740}" sibTransId="{4A0FE35D-3DD7-463A-9E4F-2E1B21250957}"/>
    <dgm:cxn modelId="{8443E85E-F27C-47E3-AD13-6A5154044B7F}" type="presOf" srcId="{21FE4A0C-B405-4455-86C2-AA79E7A92795}" destId="{1E1597A0-F57F-49B9-8750-2472E51D50F2}" srcOrd="0" destOrd="0" presId="urn:microsoft.com/office/officeart/2008/layout/AlternatingHexagons"/>
    <dgm:cxn modelId="{9E8B7952-9445-4EC7-911B-0223E998FE17}" srcId="{DF0FCA41-4DB8-4524-A0F9-71172E6253DB}" destId="{3B247F70-6472-4898-A648-50126DA1BDD9}" srcOrd="0" destOrd="0" parTransId="{CA644BE9-4AF2-4B9B-9F4E-DF3EE9E8BB98}" sibTransId="{4DC175B8-6202-4BE9-9A6A-38773280FF61}"/>
    <dgm:cxn modelId="{2C54137B-FF91-448A-85B9-C89FDB148ECE}" type="presOf" srcId="{01F49C24-2498-4736-AEFD-200407C82B6E}" destId="{5F77BCCB-BA27-4438-8569-3191EDD82708}" srcOrd="0" destOrd="0" presId="urn:microsoft.com/office/officeart/2008/layout/AlternatingHexagons"/>
    <dgm:cxn modelId="{354490B3-9BB1-4AB1-B06E-6E22D6EA40CF}" type="presOf" srcId="{DF0FCA41-4DB8-4524-A0F9-71172E6253DB}" destId="{B9BD0054-CDD6-43DF-AA17-5D13649D67A1}" srcOrd="0" destOrd="0" presId="urn:microsoft.com/office/officeart/2008/layout/AlternatingHexagons"/>
    <dgm:cxn modelId="{89DDEFBC-AF01-4AEA-91F9-E5241C8CEA15}" srcId="{1B41B11B-B50E-4C33-8AEA-0012DD1900A1}" destId="{23B25525-C39F-4535-A118-DD61C48E99ED}" srcOrd="0" destOrd="0" parTransId="{30E243E1-61BB-4369-B6F8-1F09AAD48934}" sibTransId="{B4019E55-8560-4856-B57C-9BE518158777}"/>
    <dgm:cxn modelId="{55DF07C5-F035-49C7-AA28-59FA7CB4890A}" type="presOf" srcId="{E3880310-D1E3-444F-97D9-0221DD801E2A}" destId="{132B64B3-AA70-4FDA-B3EB-037DC6EAB682}" srcOrd="0" destOrd="0" presId="urn:microsoft.com/office/officeart/2008/layout/AlternatingHexagons"/>
    <dgm:cxn modelId="{DC8B03CC-8263-4C3D-BBD9-44DC839D126E}" type="presOf" srcId="{1B41B11B-B50E-4C33-8AEA-0012DD1900A1}" destId="{F9A84FAD-F601-46E7-BA82-18CD6119DEEB}" srcOrd="0" destOrd="0" presId="urn:microsoft.com/office/officeart/2008/layout/AlternatingHexagons"/>
    <dgm:cxn modelId="{B214B6D2-2CE3-4EB4-BEAB-69776E9D5121}" type="presOf" srcId="{4A0FE35D-3DD7-463A-9E4F-2E1B21250957}" destId="{7B8A5C51-E0C2-47FE-A457-670B418E2BD7}" srcOrd="0" destOrd="0" presId="urn:microsoft.com/office/officeart/2008/layout/AlternatingHexagons"/>
    <dgm:cxn modelId="{CDEAFFDB-C48E-4C70-9C48-7CB8DF39B81D}" srcId="{01F49C24-2498-4736-AEFD-200407C82B6E}" destId="{21FE4A0C-B405-4455-86C2-AA79E7A92795}" srcOrd="2" destOrd="0" parTransId="{DBDA5D0C-18E8-4232-A26E-9A7C500102D6}" sibTransId="{E3880310-D1E3-444F-97D9-0221DD801E2A}"/>
    <dgm:cxn modelId="{727DF5E1-A506-463D-BA25-CC4419C76D0E}" type="presOf" srcId="{66DD3A5D-6DE4-4F4D-B469-BAA156CA525C}" destId="{D1A88C84-9249-4031-A51E-C18816D0CCE8}" srcOrd="0" destOrd="0" presId="urn:microsoft.com/office/officeart/2008/layout/AlternatingHexagons"/>
    <dgm:cxn modelId="{4680F9E2-63D8-49B1-92D4-33C9528F993B}" type="presOf" srcId="{3B247F70-6472-4898-A648-50126DA1BDD9}" destId="{993ECCAC-C99C-4028-B3CE-0813AC579AB4}" srcOrd="0" destOrd="0" presId="urn:microsoft.com/office/officeart/2008/layout/AlternatingHexagons"/>
    <dgm:cxn modelId="{B03E29E4-72CB-4AE7-BF04-845B3D84F166}" srcId="{21FE4A0C-B405-4455-86C2-AA79E7A92795}" destId="{CF979623-C96E-4116-97F7-99761BE1E17A}" srcOrd="0" destOrd="0" parTransId="{630EF4A3-1526-4D94-A674-15FE1209459A}" sibTransId="{FCB1CF4B-CDCE-4D10-99F2-AB9CCFB51F20}"/>
    <dgm:cxn modelId="{54A2A6A1-2B1C-4E89-8728-1F0164329253}" type="presParOf" srcId="{5F77BCCB-BA27-4438-8569-3191EDD82708}" destId="{2B73D555-F408-4508-81E2-F6D5F8AC1A79}" srcOrd="0" destOrd="0" presId="urn:microsoft.com/office/officeart/2008/layout/AlternatingHexagons"/>
    <dgm:cxn modelId="{DC64D22B-C4A4-444E-B487-6A08CEF47107}" type="presParOf" srcId="{2B73D555-F408-4508-81E2-F6D5F8AC1A79}" destId="{F9A84FAD-F601-46E7-BA82-18CD6119DEEB}" srcOrd="0" destOrd="0" presId="urn:microsoft.com/office/officeart/2008/layout/AlternatingHexagons"/>
    <dgm:cxn modelId="{EC5F0B5A-6FC8-4AA0-97D9-C56BE513414D}" type="presParOf" srcId="{2B73D555-F408-4508-81E2-F6D5F8AC1A79}" destId="{902B6179-286F-4013-AC0A-15636AB5BF1B}" srcOrd="1" destOrd="0" presId="urn:microsoft.com/office/officeart/2008/layout/AlternatingHexagons"/>
    <dgm:cxn modelId="{73197FE8-70BC-4355-842C-6C1FE9C0511B}" type="presParOf" srcId="{2B73D555-F408-4508-81E2-F6D5F8AC1A79}" destId="{C58FD318-22BA-4627-B205-41FEAC710F3F}" srcOrd="2" destOrd="0" presId="urn:microsoft.com/office/officeart/2008/layout/AlternatingHexagons"/>
    <dgm:cxn modelId="{0704547D-8DBD-47AA-85D4-6D1C0B7F230D}" type="presParOf" srcId="{2B73D555-F408-4508-81E2-F6D5F8AC1A79}" destId="{18E7F720-7208-4BD4-9FFB-77C1661EAF0F}" srcOrd="3" destOrd="0" presId="urn:microsoft.com/office/officeart/2008/layout/AlternatingHexagons"/>
    <dgm:cxn modelId="{7F92D001-B19C-4FCB-AA9A-84E72DA61BFC}" type="presParOf" srcId="{2B73D555-F408-4508-81E2-F6D5F8AC1A79}" destId="{7B8A5C51-E0C2-47FE-A457-670B418E2BD7}" srcOrd="4" destOrd="0" presId="urn:microsoft.com/office/officeart/2008/layout/AlternatingHexagons"/>
    <dgm:cxn modelId="{9B16B9B4-AB0E-4654-B4A8-AFDC5D8DEF73}" type="presParOf" srcId="{5F77BCCB-BA27-4438-8569-3191EDD82708}" destId="{07371BA1-E7B5-4B56-863C-B2F1F05EC8DB}" srcOrd="1" destOrd="0" presId="urn:microsoft.com/office/officeart/2008/layout/AlternatingHexagons"/>
    <dgm:cxn modelId="{629201DE-22EB-4F37-8094-61B79E717B30}" type="presParOf" srcId="{5F77BCCB-BA27-4438-8569-3191EDD82708}" destId="{0E7985C0-E608-48FB-A718-784EAD48E812}" srcOrd="2" destOrd="0" presId="urn:microsoft.com/office/officeart/2008/layout/AlternatingHexagons"/>
    <dgm:cxn modelId="{F4F78489-BF61-479F-9C2C-3C10D9B8186B}" type="presParOf" srcId="{0E7985C0-E608-48FB-A718-784EAD48E812}" destId="{B9BD0054-CDD6-43DF-AA17-5D13649D67A1}" srcOrd="0" destOrd="0" presId="urn:microsoft.com/office/officeart/2008/layout/AlternatingHexagons"/>
    <dgm:cxn modelId="{FEEE42DF-BBC0-432E-9FA9-B9C0AB45D609}" type="presParOf" srcId="{0E7985C0-E608-48FB-A718-784EAD48E812}" destId="{993ECCAC-C99C-4028-B3CE-0813AC579AB4}" srcOrd="1" destOrd="0" presId="urn:microsoft.com/office/officeart/2008/layout/AlternatingHexagons"/>
    <dgm:cxn modelId="{07F39B74-8013-4C45-B68F-98911ED58B72}" type="presParOf" srcId="{0E7985C0-E608-48FB-A718-784EAD48E812}" destId="{F38C7F83-C584-4870-936B-EB0EBAF2B7B3}" srcOrd="2" destOrd="0" presId="urn:microsoft.com/office/officeart/2008/layout/AlternatingHexagons"/>
    <dgm:cxn modelId="{720DD554-B9C0-4B8C-A86E-1CB58699A013}" type="presParOf" srcId="{0E7985C0-E608-48FB-A718-784EAD48E812}" destId="{E8C2FE62-92FF-441E-9F5D-6956129E744B}" srcOrd="3" destOrd="0" presId="urn:microsoft.com/office/officeart/2008/layout/AlternatingHexagons"/>
    <dgm:cxn modelId="{B42B7767-96A5-4FFD-B0B0-4E7C3ECD1167}" type="presParOf" srcId="{0E7985C0-E608-48FB-A718-784EAD48E812}" destId="{D1A88C84-9249-4031-A51E-C18816D0CCE8}" srcOrd="4" destOrd="0" presId="urn:microsoft.com/office/officeart/2008/layout/AlternatingHexagons"/>
    <dgm:cxn modelId="{505471BF-A60F-4A02-BF5D-110B9D661882}" type="presParOf" srcId="{5F77BCCB-BA27-4438-8569-3191EDD82708}" destId="{19C00A92-47D9-4858-907C-36794F9D4285}" srcOrd="3" destOrd="0" presId="urn:microsoft.com/office/officeart/2008/layout/AlternatingHexagons"/>
    <dgm:cxn modelId="{417754DD-EA91-47E1-896E-6AA934086B62}" type="presParOf" srcId="{5F77BCCB-BA27-4438-8569-3191EDD82708}" destId="{8577BA11-7DC4-404C-B55F-22A3319D0AAC}" srcOrd="4" destOrd="0" presId="urn:microsoft.com/office/officeart/2008/layout/AlternatingHexagons"/>
    <dgm:cxn modelId="{9B9DC692-67C4-4717-ADB2-4851A1AD3BF6}" type="presParOf" srcId="{8577BA11-7DC4-404C-B55F-22A3319D0AAC}" destId="{1E1597A0-F57F-49B9-8750-2472E51D50F2}" srcOrd="0" destOrd="0" presId="urn:microsoft.com/office/officeart/2008/layout/AlternatingHexagons"/>
    <dgm:cxn modelId="{D9736F8A-8E0F-43D7-BA6A-AA894048C1EC}" type="presParOf" srcId="{8577BA11-7DC4-404C-B55F-22A3319D0AAC}" destId="{FD9F6FF7-0B24-4934-AB27-9D53B30EAF5E}" srcOrd="1" destOrd="0" presId="urn:microsoft.com/office/officeart/2008/layout/AlternatingHexagons"/>
    <dgm:cxn modelId="{8B3D4F3E-17AF-432A-9641-8E7FD9A83FBC}" type="presParOf" srcId="{8577BA11-7DC4-404C-B55F-22A3319D0AAC}" destId="{B655EAE3-8A5F-4339-BDE4-D955C55F9E7A}" srcOrd="2" destOrd="0" presId="urn:microsoft.com/office/officeart/2008/layout/AlternatingHexagons"/>
    <dgm:cxn modelId="{4705768D-655E-4358-8D1D-BA8B17EFC0D2}" type="presParOf" srcId="{8577BA11-7DC4-404C-B55F-22A3319D0AAC}" destId="{0CFA6015-C501-446C-8851-6DB8DBD5BE9F}" srcOrd="3" destOrd="0" presId="urn:microsoft.com/office/officeart/2008/layout/AlternatingHexagons"/>
    <dgm:cxn modelId="{48B0F977-6654-4729-BE37-BF8CA50E64A0}" type="presParOf" srcId="{8577BA11-7DC4-404C-B55F-22A3319D0AAC}" destId="{132B64B3-AA70-4FDA-B3EB-037DC6EAB682}" srcOrd="4" destOrd="0" presId="urn:microsoft.com/office/officeart/2008/layout/AlternatingHexagon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DA47F755-C14E-4C8B-A6CA-9A85A86627A6}" type="doc">
      <dgm:prSet loTypeId="urn:microsoft.com/office/officeart/2005/8/layout/balance1" loCatId="relationship" qsTypeId="urn:microsoft.com/office/officeart/2005/8/quickstyle/simple1" qsCatId="simple" csTypeId="urn:microsoft.com/office/officeart/2005/8/colors/accent1_2" csCatId="accent1" phldr="1"/>
      <dgm:spPr/>
      <dgm:t>
        <a:bodyPr/>
        <a:lstStyle/>
        <a:p>
          <a:endParaRPr lang="pt-BR"/>
        </a:p>
      </dgm:t>
    </dgm:pt>
    <dgm:pt modelId="{AD7B613B-4C7A-40DB-A5FC-004037BC5638}">
      <dgm:prSet phldrT="[Texto]"/>
      <dgm:spPr>
        <a:solidFill>
          <a:schemeClr val="accent3">
            <a:lumMod val="20000"/>
            <a:lumOff val="80000"/>
            <a:alpha val="90000"/>
          </a:schemeClr>
        </a:solidFill>
        <a:scene3d>
          <a:camera prst="orthographicFront"/>
          <a:lightRig rig="threePt" dir="t"/>
        </a:scene3d>
        <a:sp3d>
          <a:bevelT/>
        </a:sp3d>
      </dgm:spPr>
      <dgm:t>
        <a:bodyPr/>
        <a:lstStyle/>
        <a:p>
          <a:r>
            <a:rPr lang="pt-BR" dirty="0"/>
            <a:t>Administração</a:t>
          </a:r>
        </a:p>
      </dgm:t>
    </dgm:pt>
    <dgm:pt modelId="{9C986582-DBDF-43ED-AF39-4AA10B117534}" type="parTrans" cxnId="{D7DCC812-B1BD-402D-B70A-B3B91259426E}">
      <dgm:prSet/>
      <dgm:spPr/>
      <dgm:t>
        <a:bodyPr/>
        <a:lstStyle/>
        <a:p>
          <a:endParaRPr lang="pt-BR"/>
        </a:p>
      </dgm:t>
    </dgm:pt>
    <dgm:pt modelId="{68CA0528-71B9-49A1-A262-E3CEE1B6DDC5}" type="sibTrans" cxnId="{D7DCC812-B1BD-402D-B70A-B3B91259426E}">
      <dgm:prSet/>
      <dgm:spPr/>
      <dgm:t>
        <a:bodyPr/>
        <a:lstStyle/>
        <a:p>
          <a:endParaRPr lang="pt-BR"/>
        </a:p>
      </dgm:t>
    </dgm:pt>
    <dgm:pt modelId="{BAE816FA-0273-4249-8DAC-B09EEF8B1750}">
      <dgm:prSet phldrT="[Texto]"/>
      <dgm:spPr>
        <a:solidFill>
          <a:schemeClr val="accent3">
            <a:lumMod val="50000"/>
          </a:schemeClr>
        </a:solidFill>
        <a:scene3d>
          <a:camera prst="orthographicFront"/>
          <a:lightRig rig="threePt" dir="t"/>
        </a:scene3d>
        <a:sp3d>
          <a:bevelT/>
        </a:sp3d>
      </dgm:spPr>
      <dgm:t>
        <a:bodyPr/>
        <a:lstStyle/>
        <a:p>
          <a:r>
            <a:rPr lang="pt-BR" dirty="0"/>
            <a:t>informação</a:t>
          </a:r>
        </a:p>
      </dgm:t>
    </dgm:pt>
    <dgm:pt modelId="{1004E021-BDE6-44AC-B226-5E94901D95AD}" type="parTrans" cxnId="{0CB992D0-F829-463C-9A4A-054C46D72DE6}">
      <dgm:prSet/>
      <dgm:spPr/>
      <dgm:t>
        <a:bodyPr/>
        <a:lstStyle/>
        <a:p>
          <a:endParaRPr lang="pt-BR"/>
        </a:p>
      </dgm:t>
    </dgm:pt>
    <dgm:pt modelId="{EFD4958A-9869-400C-A18E-06B7D8D1138E}" type="sibTrans" cxnId="{0CB992D0-F829-463C-9A4A-054C46D72DE6}">
      <dgm:prSet/>
      <dgm:spPr/>
      <dgm:t>
        <a:bodyPr/>
        <a:lstStyle/>
        <a:p>
          <a:endParaRPr lang="pt-BR"/>
        </a:p>
      </dgm:t>
    </dgm:pt>
    <dgm:pt modelId="{1300B6BC-1F08-4757-9CE0-2630661EA124}">
      <dgm:prSet phldrT="[Texto]"/>
      <dgm:spPr>
        <a:solidFill>
          <a:schemeClr val="accent3">
            <a:lumMod val="20000"/>
            <a:lumOff val="80000"/>
            <a:alpha val="90000"/>
          </a:schemeClr>
        </a:solidFill>
        <a:scene3d>
          <a:camera prst="orthographicFront"/>
          <a:lightRig rig="threePt" dir="t"/>
        </a:scene3d>
        <a:sp3d>
          <a:bevelT/>
        </a:sp3d>
      </dgm:spPr>
      <dgm:t>
        <a:bodyPr/>
        <a:lstStyle/>
        <a:p>
          <a:r>
            <a:rPr lang="pt-BR" dirty="0"/>
            <a:t>Fornecedor</a:t>
          </a:r>
        </a:p>
      </dgm:t>
    </dgm:pt>
    <dgm:pt modelId="{BB52BD02-7DDA-4815-8DBE-1A9C52BC1073}" type="parTrans" cxnId="{B9BF82BB-2A12-4FFC-AEC6-4B5953E460D3}">
      <dgm:prSet/>
      <dgm:spPr/>
      <dgm:t>
        <a:bodyPr/>
        <a:lstStyle/>
        <a:p>
          <a:endParaRPr lang="pt-BR"/>
        </a:p>
      </dgm:t>
    </dgm:pt>
    <dgm:pt modelId="{8004CD34-ACF6-4EEE-AF86-A68F84078E7F}" type="sibTrans" cxnId="{B9BF82BB-2A12-4FFC-AEC6-4B5953E460D3}">
      <dgm:prSet/>
      <dgm:spPr/>
      <dgm:t>
        <a:bodyPr/>
        <a:lstStyle/>
        <a:p>
          <a:endParaRPr lang="pt-BR"/>
        </a:p>
      </dgm:t>
    </dgm:pt>
    <dgm:pt modelId="{B107FE32-5BC2-407C-9CB3-F058B092D827}">
      <dgm:prSet phldrT="[Texto]"/>
      <dgm:spPr>
        <a:solidFill>
          <a:schemeClr val="accent3">
            <a:lumMod val="50000"/>
          </a:schemeClr>
        </a:solidFill>
        <a:scene3d>
          <a:camera prst="orthographicFront"/>
          <a:lightRig rig="threePt" dir="t"/>
        </a:scene3d>
        <a:sp3d>
          <a:bevelT/>
        </a:sp3d>
      </dgm:spPr>
      <dgm:t>
        <a:bodyPr/>
        <a:lstStyle/>
        <a:p>
          <a:r>
            <a:rPr lang="pt-BR" dirty="0"/>
            <a:t>informação</a:t>
          </a:r>
        </a:p>
      </dgm:t>
    </dgm:pt>
    <dgm:pt modelId="{25F955B4-178F-419D-98FA-FEF570719D38}" type="parTrans" cxnId="{E167A77B-CB5F-40C0-A951-40178DD978E2}">
      <dgm:prSet/>
      <dgm:spPr/>
      <dgm:t>
        <a:bodyPr/>
        <a:lstStyle/>
        <a:p>
          <a:endParaRPr lang="pt-BR"/>
        </a:p>
      </dgm:t>
    </dgm:pt>
    <dgm:pt modelId="{9B1CED09-3F7D-4FAC-B650-B572508AF7F9}" type="sibTrans" cxnId="{E167A77B-CB5F-40C0-A951-40178DD978E2}">
      <dgm:prSet/>
      <dgm:spPr/>
      <dgm:t>
        <a:bodyPr/>
        <a:lstStyle/>
        <a:p>
          <a:endParaRPr lang="pt-BR"/>
        </a:p>
      </dgm:t>
    </dgm:pt>
    <dgm:pt modelId="{7E675FDB-F072-4665-8028-22002170543E}">
      <dgm:prSet phldrT="[Texto]"/>
      <dgm:spPr>
        <a:solidFill>
          <a:schemeClr val="accent3">
            <a:lumMod val="50000"/>
          </a:schemeClr>
        </a:solidFill>
        <a:scene3d>
          <a:camera prst="orthographicFront"/>
          <a:lightRig rig="threePt" dir="t"/>
        </a:scene3d>
        <a:sp3d>
          <a:bevelT/>
        </a:sp3d>
      </dgm:spPr>
      <dgm:t>
        <a:bodyPr/>
        <a:lstStyle/>
        <a:p>
          <a:r>
            <a:rPr lang="pt-BR" dirty="0"/>
            <a:t>informação</a:t>
          </a:r>
        </a:p>
      </dgm:t>
    </dgm:pt>
    <dgm:pt modelId="{500DCD44-607F-4B81-9E53-8F88469080BA}" type="parTrans" cxnId="{CAE653A8-FF26-42A3-91C8-0A47586EF731}">
      <dgm:prSet/>
      <dgm:spPr/>
      <dgm:t>
        <a:bodyPr/>
        <a:lstStyle/>
        <a:p>
          <a:endParaRPr lang="pt-BR"/>
        </a:p>
      </dgm:t>
    </dgm:pt>
    <dgm:pt modelId="{A39973D8-B145-4685-A7F2-4BA42798D083}" type="sibTrans" cxnId="{CAE653A8-FF26-42A3-91C8-0A47586EF731}">
      <dgm:prSet/>
      <dgm:spPr/>
      <dgm:t>
        <a:bodyPr/>
        <a:lstStyle/>
        <a:p>
          <a:endParaRPr lang="pt-BR"/>
        </a:p>
      </dgm:t>
    </dgm:pt>
    <dgm:pt modelId="{7FF26181-A75C-422E-ACC9-6F21A42F91A5}">
      <dgm:prSet phldrT="[Texto]"/>
      <dgm:spPr>
        <a:solidFill>
          <a:schemeClr val="accent3">
            <a:lumMod val="50000"/>
          </a:schemeClr>
        </a:solidFill>
        <a:scene3d>
          <a:camera prst="orthographicFront"/>
          <a:lightRig rig="threePt" dir="t"/>
        </a:scene3d>
        <a:sp3d>
          <a:bevelT/>
        </a:sp3d>
      </dgm:spPr>
      <dgm:t>
        <a:bodyPr/>
        <a:lstStyle/>
        <a:p>
          <a:r>
            <a:rPr lang="pt-BR" dirty="0"/>
            <a:t>Informação</a:t>
          </a:r>
        </a:p>
      </dgm:t>
    </dgm:pt>
    <dgm:pt modelId="{75AA974C-C98C-4A61-B09A-5783D3F858AA}" type="parTrans" cxnId="{AAD12B4E-2038-400C-8450-E59FB317976A}">
      <dgm:prSet/>
      <dgm:spPr/>
      <dgm:t>
        <a:bodyPr/>
        <a:lstStyle/>
        <a:p>
          <a:endParaRPr lang="pt-BR"/>
        </a:p>
      </dgm:t>
    </dgm:pt>
    <dgm:pt modelId="{3BF0AE45-AEA8-4968-9B8D-229B0EC1B256}" type="sibTrans" cxnId="{AAD12B4E-2038-400C-8450-E59FB317976A}">
      <dgm:prSet/>
      <dgm:spPr/>
      <dgm:t>
        <a:bodyPr/>
        <a:lstStyle/>
        <a:p>
          <a:endParaRPr lang="pt-BR"/>
        </a:p>
      </dgm:t>
    </dgm:pt>
    <dgm:pt modelId="{637C47D5-7302-4283-AAF8-864FE951787D}" type="pres">
      <dgm:prSet presAssocID="{DA47F755-C14E-4C8B-A6CA-9A85A86627A6}" presName="outerComposite" presStyleCnt="0">
        <dgm:presLayoutVars>
          <dgm:chMax val="2"/>
          <dgm:animLvl val="lvl"/>
          <dgm:resizeHandles val="exact"/>
        </dgm:presLayoutVars>
      </dgm:prSet>
      <dgm:spPr/>
    </dgm:pt>
    <dgm:pt modelId="{38FC1189-3F55-4B7D-B2F0-92CE006AD7C2}" type="pres">
      <dgm:prSet presAssocID="{DA47F755-C14E-4C8B-A6CA-9A85A86627A6}" presName="dummyMaxCanvas" presStyleCnt="0"/>
      <dgm:spPr>
        <a:scene3d>
          <a:camera prst="orthographicFront"/>
          <a:lightRig rig="threePt" dir="t"/>
        </a:scene3d>
        <a:sp3d>
          <a:bevelT/>
        </a:sp3d>
      </dgm:spPr>
    </dgm:pt>
    <dgm:pt modelId="{A80D47C4-1A68-4111-A35E-BEDE898BAABE}" type="pres">
      <dgm:prSet presAssocID="{DA47F755-C14E-4C8B-A6CA-9A85A86627A6}" presName="parentComposite" presStyleCnt="0"/>
      <dgm:spPr>
        <a:scene3d>
          <a:camera prst="orthographicFront"/>
          <a:lightRig rig="threePt" dir="t"/>
        </a:scene3d>
        <a:sp3d>
          <a:bevelT/>
        </a:sp3d>
      </dgm:spPr>
    </dgm:pt>
    <dgm:pt modelId="{3C28C728-CAB5-4D72-895F-83FCE2705DF1}" type="pres">
      <dgm:prSet presAssocID="{DA47F755-C14E-4C8B-A6CA-9A85A86627A6}" presName="parent1" presStyleLbl="alignAccFollowNode1" presStyleIdx="0" presStyleCnt="4">
        <dgm:presLayoutVars>
          <dgm:chMax val="4"/>
        </dgm:presLayoutVars>
      </dgm:prSet>
      <dgm:spPr/>
    </dgm:pt>
    <dgm:pt modelId="{F7559870-839D-4A83-B71E-5E064B3EF66D}" type="pres">
      <dgm:prSet presAssocID="{DA47F755-C14E-4C8B-A6CA-9A85A86627A6}" presName="parent2" presStyleLbl="alignAccFollowNode1" presStyleIdx="1" presStyleCnt="4">
        <dgm:presLayoutVars>
          <dgm:chMax val="4"/>
        </dgm:presLayoutVars>
      </dgm:prSet>
      <dgm:spPr/>
    </dgm:pt>
    <dgm:pt modelId="{8491FF94-3988-4418-86B0-D17711F42ADD}" type="pres">
      <dgm:prSet presAssocID="{DA47F755-C14E-4C8B-A6CA-9A85A86627A6}" presName="childrenComposite" presStyleCnt="0"/>
      <dgm:spPr>
        <a:scene3d>
          <a:camera prst="orthographicFront"/>
          <a:lightRig rig="threePt" dir="t"/>
        </a:scene3d>
        <a:sp3d>
          <a:bevelT/>
        </a:sp3d>
      </dgm:spPr>
    </dgm:pt>
    <dgm:pt modelId="{FE5F4725-ED4A-40AF-8C3B-C3289CB39F98}" type="pres">
      <dgm:prSet presAssocID="{DA47F755-C14E-4C8B-A6CA-9A85A86627A6}" presName="dummyMaxCanvas_ChildArea" presStyleCnt="0"/>
      <dgm:spPr>
        <a:scene3d>
          <a:camera prst="orthographicFront"/>
          <a:lightRig rig="threePt" dir="t"/>
        </a:scene3d>
        <a:sp3d>
          <a:bevelT/>
        </a:sp3d>
      </dgm:spPr>
    </dgm:pt>
    <dgm:pt modelId="{5143292E-D6FA-4FF6-B1BB-2A07E9A6896C}" type="pres">
      <dgm:prSet presAssocID="{DA47F755-C14E-4C8B-A6CA-9A85A86627A6}" presName="fulcrum" presStyleLbl="alignAccFollowNode1" presStyleIdx="2" presStyleCnt="4"/>
      <dgm:spPr>
        <a:scene3d>
          <a:camera prst="orthographicFront"/>
          <a:lightRig rig="threePt" dir="t"/>
        </a:scene3d>
        <a:sp3d>
          <a:bevelT/>
        </a:sp3d>
      </dgm:spPr>
    </dgm:pt>
    <dgm:pt modelId="{1C2530AE-183A-4C5F-99DC-9336DDA34EE4}" type="pres">
      <dgm:prSet presAssocID="{DA47F755-C14E-4C8B-A6CA-9A85A86627A6}" presName="balance_13" presStyleLbl="alignAccFollowNode1" presStyleIdx="3" presStyleCnt="4">
        <dgm:presLayoutVars>
          <dgm:bulletEnabled val="1"/>
        </dgm:presLayoutVars>
      </dgm:prSet>
      <dgm:spPr>
        <a:scene3d>
          <a:camera prst="orthographicFront"/>
          <a:lightRig rig="threePt" dir="t"/>
        </a:scene3d>
        <a:sp3d>
          <a:bevelT/>
        </a:sp3d>
      </dgm:spPr>
    </dgm:pt>
    <dgm:pt modelId="{80EC454E-3590-4CB2-B8D1-3B15E4C945F8}" type="pres">
      <dgm:prSet presAssocID="{DA47F755-C14E-4C8B-A6CA-9A85A86627A6}" presName="right_13_1" presStyleLbl="node1" presStyleIdx="0" presStyleCnt="4">
        <dgm:presLayoutVars>
          <dgm:bulletEnabled val="1"/>
        </dgm:presLayoutVars>
      </dgm:prSet>
      <dgm:spPr/>
    </dgm:pt>
    <dgm:pt modelId="{8DF478CD-58F8-44AC-BD9E-64445EDDEE74}" type="pres">
      <dgm:prSet presAssocID="{DA47F755-C14E-4C8B-A6CA-9A85A86627A6}" presName="right_13_2" presStyleLbl="node1" presStyleIdx="1" presStyleCnt="4">
        <dgm:presLayoutVars>
          <dgm:bulletEnabled val="1"/>
        </dgm:presLayoutVars>
      </dgm:prSet>
      <dgm:spPr/>
    </dgm:pt>
    <dgm:pt modelId="{09E9B6B2-2A6E-4F6A-9F51-A07BB37529E3}" type="pres">
      <dgm:prSet presAssocID="{DA47F755-C14E-4C8B-A6CA-9A85A86627A6}" presName="right_13_3" presStyleLbl="node1" presStyleIdx="2" presStyleCnt="4">
        <dgm:presLayoutVars>
          <dgm:bulletEnabled val="1"/>
        </dgm:presLayoutVars>
      </dgm:prSet>
      <dgm:spPr/>
    </dgm:pt>
    <dgm:pt modelId="{96C6A766-3894-478E-8581-C94D59EB2ED0}" type="pres">
      <dgm:prSet presAssocID="{DA47F755-C14E-4C8B-A6CA-9A85A86627A6}" presName="left_13_1" presStyleLbl="node1" presStyleIdx="3" presStyleCnt="4">
        <dgm:presLayoutVars>
          <dgm:bulletEnabled val="1"/>
        </dgm:presLayoutVars>
      </dgm:prSet>
      <dgm:spPr/>
    </dgm:pt>
  </dgm:ptLst>
  <dgm:cxnLst>
    <dgm:cxn modelId="{42D0D30F-E552-4328-A7CA-EB2846B2138A}" type="presOf" srcId="{BAE816FA-0273-4249-8DAC-B09EEF8B1750}" destId="{96C6A766-3894-478E-8581-C94D59EB2ED0}" srcOrd="0" destOrd="0" presId="urn:microsoft.com/office/officeart/2005/8/layout/balance1"/>
    <dgm:cxn modelId="{D7DCC812-B1BD-402D-B70A-B3B91259426E}" srcId="{DA47F755-C14E-4C8B-A6CA-9A85A86627A6}" destId="{AD7B613B-4C7A-40DB-A5FC-004037BC5638}" srcOrd="0" destOrd="0" parTransId="{9C986582-DBDF-43ED-AF39-4AA10B117534}" sibTransId="{68CA0528-71B9-49A1-A262-E3CEE1B6DDC5}"/>
    <dgm:cxn modelId="{D851AC1F-56B1-4964-A556-7814AFD4EAE4}" type="presOf" srcId="{1300B6BC-1F08-4757-9CE0-2630661EA124}" destId="{F7559870-839D-4A83-B71E-5E064B3EF66D}" srcOrd="0" destOrd="0" presId="urn:microsoft.com/office/officeart/2005/8/layout/balance1"/>
    <dgm:cxn modelId="{3DFA5033-8B9F-4477-AA44-E23B7B0B320D}" type="presOf" srcId="{AD7B613B-4C7A-40DB-A5FC-004037BC5638}" destId="{3C28C728-CAB5-4D72-895F-83FCE2705DF1}" srcOrd="0" destOrd="0" presId="urn:microsoft.com/office/officeart/2005/8/layout/balance1"/>
    <dgm:cxn modelId="{E1E4733C-E351-4695-8E0A-37C1BF728CF2}" type="presOf" srcId="{B107FE32-5BC2-407C-9CB3-F058B092D827}" destId="{80EC454E-3590-4CB2-B8D1-3B15E4C945F8}" srcOrd="0" destOrd="0" presId="urn:microsoft.com/office/officeart/2005/8/layout/balance1"/>
    <dgm:cxn modelId="{AAD12B4E-2038-400C-8450-E59FB317976A}" srcId="{1300B6BC-1F08-4757-9CE0-2630661EA124}" destId="{7FF26181-A75C-422E-ACC9-6F21A42F91A5}" srcOrd="2" destOrd="0" parTransId="{75AA974C-C98C-4A61-B09A-5783D3F858AA}" sibTransId="{3BF0AE45-AEA8-4968-9B8D-229B0EC1B256}"/>
    <dgm:cxn modelId="{E167A77B-CB5F-40C0-A951-40178DD978E2}" srcId="{1300B6BC-1F08-4757-9CE0-2630661EA124}" destId="{B107FE32-5BC2-407C-9CB3-F058B092D827}" srcOrd="0" destOrd="0" parTransId="{25F955B4-178F-419D-98FA-FEF570719D38}" sibTransId="{9B1CED09-3F7D-4FAC-B650-B572508AF7F9}"/>
    <dgm:cxn modelId="{D58FEFA3-47B8-4880-BBD4-313DE891AB0E}" type="presOf" srcId="{7FF26181-A75C-422E-ACC9-6F21A42F91A5}" destId="{09E9B6B2-2A6E-4F6A-9F51-A07BB37529E3}" srcOrd="0" destOrd="0" presId="urn:microsoft.com/office/officeart/2005/8/layout/balance1"/>
    <dgm:cxn modelId="{CAE653A8-FF26-42A3-91C8-0A47586EF731}" srcId="{1300B6BC-1F08-4757-9CE0-2630661EA124}" destId="{7E675FDB-F072-4665-8028-22002170543E}" srcOrd="1" destOrd="0" parTransId="{500DCD44-607F-4B81-9E53-8F88469080BA}" sibTransId="{A39973D8-B145-4685-A7F2-4BA42798D083}"/>
    <dgm:cxn modelId="{B9BF82BB-2A12-4FFC-AEC6-4B5953E460D3}" srcId="{DA47F755-C14E-4C8B-A6CA-9A85A86627A6}" destId="{1300B6BC-1F08-4757-9CE0-2630661EA124}" srcOrd="1" destOrd="0" parTransId="{BB52BD02-7DDA-4815-8DBE-1A9C52BC1073}" sibTransId="{8004CD34-ACF6-4EEE-AF86-A68F84078E7F}"/>
    <dgm:cxn modelId="{0CB992D0-F829-463C-9A4A-054C46D72DE6}" srcId="{AD7B613B-4C7A-40DB-A5FC-004037BC5638}" destId="{BAE816FA-0273-4249-8DAC-B09EEF8B1750}" srcOrd="0" destOrd="0" parTransId="{1004E021-BDE6-44AC-B226-5E94901D95AD}" sibTransId="{EFD4958A-9869-400C-A18E-06B7D8D1138E}"/>
    <dgm:cxn modelId="{1C2815D4-87AD-4D89-BE5F-E16E3FBF0997}" type="presOf" srcId="{DA47F755-C14E-4C8B-A6CA-9A85A86627A6}" destId="{637C47D5-7302-4283-AAF8-864FE951787D}" srcOrd="0" destOrd="0" presId="urn:microsoft.com/office/officeart/2005/8/layout/balance1"/>
    <dgm:cxn modelId="{C077FEDF-42E0-40F4-9D67-438FFBE8E49E}" type="presOf" srcId="{7E675FDB-F072-4665-8028-22002170543E}" destId="{8DF478CD-58F8-44AC-BD9E-64445EDDEE74}" srcOrd="0" destOrd="0" presId="urn:microsoft.com/office/officeart/2005/8/layout/balance1"/>
    <dgm:cxn modelId="{9304E8B0-0AEC-4D3D-99B4-633BD4BB05A3}" type="presParOf" srcId="{637C47D5-7302-4283-AAF8-864FE951787D}" destId="{38FC1189-3F55-4B7D-B2F0-92CE006AD7C2}" srcOrd="0" destOrd="0" presId="urn:microsoft.com/office/officeart/2005/8/layout/balance1"/>
    <dgm:cxn modelId="{51ABF1DF-7567-49AE-A2DD-9B48FD51D849}" type="presParOf" srcId="{637C47D5-7302-4283-AAF8-864FE951787D}" destId="{A80D47C4-1A68-4111-A35E-BEDE898BAABE}" srcOrd="1" destOrd="0" presId="urn:microsoft.com/office/officeart/2005/8/layout/balance1"/>
    <dgm:cxn modelId="{01E8242E-BE1A-4A11-8242-5A12CBE217F0}" type="presParOf" srcId="{A80D47C4-1A68-4111-A35E-BEDE898BAABE}" destId="{3C28C728-CAB5-4D72-895F-83FCE2705DF1}" srcOrd="0" destOrd="0" presId="urn:microsoft.com/office/officeart/2005/8/layout/balance1"/>
    <dgm:cxn modelId="{BCE460F1-85D8-4EDD-AA00-E6700D93DE01}" type="presParOf" srcId="{A80D47C4-1A68-4111-A35E-BEDE898BAABE}" destId="{F7559870-839D-4A83-B71E-5E064B3EF66D}" srcOrd="1" destOrd="0" presId="urn:microsoft.com/office/officeart/2005/8/layout/balance1"/>
    <dgm:cxn modelId="{09C46AA1-C134-4F58-BC63-E76E14BA7A9E}" type="presParOf" srcId="{637C47D5-7302-4283-AAF8-864FE951787D}" destId="{8491FF94-3988-4418-86B0-D17711F42ADD}" srcOrd="2" destOrd="0" presId="urn:microsoft.com/office/officeart/2005/8/layout/balance1"/>
    <dgm:cxn modelId="{0595A712-D1AB-4AB7-8943-118EA9EAB49E}" type="presParOf" srcId="{8491FF94-3988-4418-86B0-D17711F42ADD}" destId="{FE5F4725-ED4A-40AF-8C3B-C3289CB39F98}" srcOrd="0" destOrd="0" presId="urn:microsoft.com/office/officeart/2005/8/layout/balance1"/>
    <dgm:cxn modelId="{C813ED74-D3C9-4131-BB30-A5AA70744696}" type="presParOf" srcId="{8491FF94-3988-4418-86B0-D17711F42ADD}" destId="{5143292E-D6FA-4FF6-B1BB-2A07E9A6896C}" srcOrd="1" destOrd="0" presId="urn:microsoft.com/office/officeart/2005/8/layout/balance1"/>
    <dgm:cxn modelId="{3C65807A-2778-4999-8FF3-E3FE1DBE1E87}" type="presParOf" srcId="{8491FF94-3988-4418-86B0-D17711F42ADD}" destId="{1C2530AE-183A-4C5F-99DC-9336DDA34EE4}" srcOrd="2" destOrd="0" presId="urn:microsoft.com/office/officeart/2005/8/layout/balance1"/>
    <dgm:cxn modelId="{27486783-3272-4E3B-96D3-C4565E894BC6}" type="presParOf" srcId="{8491FF94-3988-4418-86B0-D17711F42ADD}" destId="{80EC454E-3590-4CB2-B8D1-3B15E4C945F8}" srcOrd="3" destOrd="0" presId="urn:microsoft.com/office/officeart/2005/8/layout/balance1"/>
    <dgm:cxn modelId="{3B6E9ABD-5672-4B50-8619-486FFB7B3AC5}" type="presParOf" srcId="{8491FF94-3988-4418-86B0-D17711F42ADD}" destId="{8DF478CD-58F8-44AC-BD9E-64445EDDEE74}" srcOrd="4" destOrd="0" presId="urn:microsoft.com/office/officeart/2005/8/layout/balance1"/>
    <dgm:cxn modelId="{BD0B8AE7-DA30-4AAA-B4F8-1A045A34D1A1}" type="presParOf" srcId="{8491FF94-3988-4418-86B0-D17711F42ADD}" destId="{09E9B6B2-2A6E-4F6A-9F51-A07BB37529E3}" srcOrd="5" destOrd="0" presId="urn:microsoft.com/office/officeart/2005/8/layout/balance1"/>
    <dgm:cxn modelId="{C4F9F36E-0FC9-484E-A44C-EBE987CCB33E}" type="presParOf" srcId="{8491FF94-3988-4418-86B0-D17711F42ADD}" destId="{96C6A766-3894-478E-8581-C94D59EB2ED0}" srcOrd="6" destOrd="0" presId="urn:microsoft.com/office/officeart/2005/8/layout/balance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01F49C24-2498-4736-AEFD-200407C82B6E}" type="doc">
      <dgm:prSet loTypeId="urn:microsoft.com/office/officeart/2008/layout/AlternatingHexagons" loCatId="list" qsTypeId="urn:microsoft.com/office/officeart/2005/8/quickstyle/simple1" qsCatId="simple" csTypeId="urn:microsoft.com/office/officeart/2005/8/colors/accent1_2" csCatId="accent1" phldr="1"/>
      <dgm:spPr/>
      <dgm:t>
        <a:bodyPr/>
        <a:lstStyle/>
        <a:p>
          <a:endParaRPr lang="pt-BR"/>
        </a:p>
      </dgm:t>
    </dgm:pt>
    <dgm:pt modelId="{1B41B11B-B50E-4C33-8AEA-0012DD1900A1}">
      <dgm:prSet phldrT="[Texto]" custT="1"/>
      <dgm:spPr>
        <a:solidFill>
          <a:schemeClr val="accent3">
            <a:lumMod val="75000"/>
          </a:schemeClr>
        </a:solidFill>
        <a:scene3d>
          <a:camera prst="orthographicFront"/>
          <a:lightRig rig="threePt" dir="t"/>
        </a:scene3d>
        <a:sp3d>
          <a:bevelT/>
        </a:sp3d>
      </dgm:spPr>
      <dgm:t>
        <a:bodyPr/>
        <a:lstStyle/>
        <a:p>
          <a:r>
            <a:rPr lang="pt-BR" sz="2000" dirty="0"/>
            <a:t>Prévio ao certame</a:t>
          </a:r>
        </a:p>
      </dgm:t>
    </dgm:pt>
    <dgm:pt modelId="{B1A149C1-A252-497E-B5D5-E6E21D1B2740}" type="parTrans" cxnId="{F2E40F38-88F9-4272-BD06-40A6445789F6}">
      <dgm:prSet/>
      <dgm:spPr/>
      <dgm:t>
        <a:bodyPr/>
        <a:lstStyle/>
        <a:p>
          <a:endParaRPr lang="pt-BR"/>
        </a:p>
      </dgm:t>
    </dgm:pt>
    <dgm:pt modelId="{4A0FE35D-3DD7-463A-9E4F-2E1B21250957}" type="sibTrans" cxnId="{F2E40F38-88F9-4272-BD06-40A6445789F6}">
      <dgm:prSet custT="1"/>
      <dgm:spPr>
        <a:solidFill>
          <a:schemeClr val="accent3">
            <a:lumMod val="75000"/>
          </a:schemeClr>
        </a:solidFill>
        <a:scene3d>
          <a:camera prst="orthographicFront"/>
          <a:lightRig rig="threePt" dir="t"/>
        </a:scene3d>
        <a:sp3d>
          <a:bevelT/>
        </a:sp3d>
      </dgm:spPr>
      <dgm:t>
        <a:bodyPr/>
        <a:lstStyle/>
        <a:p>
          <a:r>
            <a:rPr lang="pt-BR" sz="2000" dirty="0"/>
            <a:t>Declaratório</a:t>
          </a:r>
        </a:p>
      </dgm:t>
    </dgm:pt>
    <dgm:pt modelId="{23B25525-C39F-4535-A118-DD61C48E99ED}">
      <dgm:prSet phldrT="[Texto]" phldr="1"/>
      <dgm:spPr>
        <a:scene3d>
          <a:camera prst="orthographicFront"/>
          <a:lightRig rig="threePt" dir="t"/>
        </a:scene3d>
        <a:sp3d>
          <a:bevelT/>
        </a:sp3d>
      </dgm:spPr>
      <dgm:t>
        <a:bodyPr/>
        <a:lstStyle/>
        <a:p>
          <a:endParaRPr lang="pt-BR"/>
        </a:p>
      </dgm:t>
    </dgm:pt>
    <dgm:pt modelId="{30E243E1-61BB-4369-B6F8-1F09AAD48934}" type="parTrans" cxnId="{89DDEFBC-AF01-4AEA-91F9-E5241C8CEA15}">
      <dgm:prSet/>
      <dgm:spPr/>
      <dgm:t>
        <a:bodyPr/>
        <a:lstStyle/>
        <a:p>
          <a:endParaRPr lang="pt-BR"/>
        </a:p>
      </dgm:t>
    </dgm:pt>
    <dgm:pt modelId="{B4019E55-8560-4856-B57C-9BE518158777}" type="sibTrans" cxnId="{89DDEFBC-AF01-4AEA-91F9-E5241C8CEA15}">
      <dgm:prSet/>
      <dgm:spPr/>
      <dgm:t>
        <a:bodyPr/>
        <a:lstStyle/>
        <a:p>
          <a:endParaRPr lang="pt-BR"/>
        </a:p>
      </dgm:t>
    </dgm:pt>
    <dgm:pt modelId="{DF0FCA41-4DB8-4524-A0F9-71172E6253DB}">
      <dgm:prSet phldrT="[Texto]" custT="1"/>
      <dgm:spPr>
        <a:solidFill>
          <a:schemeClr val="accent3">
            <a:lumMod val="50000"/>
          </a:schemeClr>
        </a:solidFill>
        <a:scene3d>
          <a:camera prst="orthographicFront"/>
          <a:lightRig rig="threePt" dir="t"/>
        </a:scene3d>
        <a:sp3d>
          <a:bevelT/>
        </a:sp3d>
      </dgm:spPr>
      <dgm:t>
        <a:bodyPr/>
        <a:lstStyle/>
        <a:p>
          <a:r>
            <a:rPr lang="pt-BR" sz="2400" dirty="0"/>
            <a:t>Pré-qualificação</a:t>
          </a:r>
        </a:p>
      </dgm:t>
    </dgm:pt>
    <dgm:pt modelId="{6CFB22A1-4E45-4431-85BA-9FD4E23372E7}" type="parTrans" cxnId="{A39C4206-D96D-44C0-AF54-E424B3F3C6F3}">
      <dgm:prSet/>
      <dgm:spPr/>
      <dgm:t>
        <a:bodyPr/>
        <a:lstStyle/>
        <a:p>
          <a:endParaRPr lang="pt-BR"/>
        </a:p>
      </dgm:t>
    </dgm:pt>
    <dgm:pt modelId="{66DD3A5D-6DE4-4F4D-B469-BAA156CA525C}" type="sibTrans" cxnId="{A39C4206-D96D-44C0-AF54-E424B3F3C6F3}">
      <dgm:prSet/>
      <dgm:spPr>
        <a:solidFill>
          <a:schemeClr val="accent3">
            <a:lumMod val="75000"/>
          </a:schemeClr>
        </a:solidFill>
        <a:scene3d>
          <a:camera prst="orthographicFront"/>
          <a:lightRig rig="threePt" dir="t"/>
        </a:scene3d>
        <a:sp3d>
          <a:bevelT/>
        </a:sp3d>
      </dgm:spPr>
      <dgm:t>
        <a:bodyPr/>
        <a:lstStyle/>
        <a:p>
          <a:r>
            <a:rPr lang="pt-BR" dirty="0"/>
            <a:t>Aptidão de licitantes</a:t>
          </a:r>
        </a:p>
      </dgm:t>
    </dgm:pt>
    <dgm:pt modelId="{3B247F70-6472-4898-A648-50126DA1BDD9}">
      <dgm:prSet phldrT="[Texto]" phldr="1"/>
      <dgm:spPr>
        <a:scene3d>
          <a:camera prst="orthographicFront"/>
          <a:lightRig rig="threePt" dir="t"/>
        </a:scene3d>
        <a:sp3d>
          <a:bevelT/>
        </a:sp3d>
      </dgm:spPr>
      <dgm:t>
        <a:bodyPr/>
        <a:lstStyle/>
        <a:p>
          <a:endParaRPr lang="pt-BR"/>
        </a:p>
      </dgm:t>
    </dgm:pt>
    <dgm:pt modelId="{CA644BE9-4AF2-4B9B-9F4E-DF3EE9E8BB98}" type="parTrans" cxnId="{9E8B7952-9445-4EC7-911B-0223E998FE17}">
      <dgm:prSet/>
      <dgm:spPr/>
      <dgm:t>
        <a:bodyPr/>
        <a:lstStyle/>
        <a:p>
          <a:endParaRPr lang="pt-BR"/>
        </a:p>
      </dgm:t>
    </dgm:pt>
    <dgm:pt modelId="{4DC175B8-6202-4BE9-9A6A-38773280FF61}" type="sibTrans" cxnId="{9E8B7952-9445-4EC7-911B-0223E998FE17}">
      <dgm:prSet/>
      <dgm:spPr/>
      <dgm:t>
        <a:bodyPr/>
        <a:lstStyle/>
        <a:p>
          <a:endParaRPr lang="pt-BR"/>
        </a:p>
      </dgm:t>
    </dgm:pt>
    <dgm:pt modelId="{21FE4A0C-B405-4455-86C2-AA79E7A92795}">
      <dgm:prSet phldrT="[Texto]" custT="1"/>
      <dgm:spPr>
        <a:solidFill>
          <a:schemeClr val="accent3">
            <a:lumMod val="75000"/>
          </a:schemeClr>
        </a:solidFill>
        <a:scene3d>
          <a:camera prst="orthographicFront"/>
          <a:lightRig rig="threePt" dir="t"/>
        </a:scene3d>
        <a:sp3d>
          <a:bevelT/>
        </a:sp3d>
      </dgm:spPr>
      <dgm:t>
        <a:bodyPr/>
        <a:lstStyle/>
        <a:p>
          <a:r>
            <a:rPr lang="pt-BR" sz="2000" dirty="0"/>
            <a:t>E de objetos</a:t>
          </a:r>
        </a:p>
      </dgm:t>
    </dgm:pt>
    <dgm:pt modelId="{DBDA5D0C-18E8-4232-A26E-9A7C500102D6}" type="parTrans" cxnId="{CDEAFFDB-C48E-4C70-9C48-7CB8DF39B81D}">
      <dgm:prSet/>
      <dgm:spPr/>
      <dgm:t>
        <a:bodyPr/>
        <a:lstStyle/>
        <a:p>
          <a:endParaRPr lang="pt-BR"/>
        </a:p>
      </dgm:t>
    </dgm:pt>
    <dgm:pt modelId="{E3880310-D1E3-444F-97D9-0221DD801E2A}" type="sibTrans" cxnId="{CDEAFFDB-C48E-4C70-9C48-7CB8DF39B81D}">
      <dgm:prSet/>
      <dgm:spPr>
        <a:solidFill>
          <a:schemeClr val="accent3">
            <a:lumMod val="75000"/>
          </a:schemeClr>
        </a:solidFill>
        <a:scene3d>
          <a:camera prst="orthographicFront"/>
          <a:lightRig rig="threePt" dir="t"/>
        </a:scene3d>
        <a:sp3d>
          <a:bevelT/>
        </a:sp3d>
      </dgm:spPr>
      <dgm:t>
        <a:bodyPr/>
        <a:lstStyle/>
        <a:p>
          <a:endParaRPr lang="pt-BR" dirty="0"/>
        </a:p>
      </dgm:t>
    </dgm:pt>
    <dgm:pt modelId="{CF979623-C96E-4116-97F7-99761BE1E17A}">
      <dgm:prSet phldrT="[Texto]" phldr="1"/>
      <dgm:spPr>
        <a:scene3d>
          <a:camera prst="orthographicFront"/>
          <a:lightRig rig="threePt" dir="t"/>
        </a:scene3d>
        <a:sp3d>
          <a:bevelT/>
        </a:sp3d>
      </dgm:spPr>
      <dgm:t>
        <a:bodyPr/>
        <a:lstStyle/>
        <a:p>
          <a:endParaRPr lang="pt-BR"/>
        </a:p>
      </dgm:t>
    </dgm:pt>
    <dgm:pt modelId="{630EF4A3-1526-4D94-A674-15FE1209459A}" type="parTrans" cxnId="{B03E29E4-72CB-4AE7-BF04-845B3D84F166}">
      <dgm:prSet/>
      <dgm:spPr/>
      <dgm:t>
        <a:bodyPr/>
        <a:lstStyle/>
        <a:p>
          <a:endParaRPr lang="pt-BR"/>
        </a:p>
      </dgm:t>
    </dgm:pt>
    <dgm:pt modelId="{FCB1CF4B-CDCE-4D10-99F2-AB9CCFB51F20}" type="sibTrans" cxnId="{B03E29E4-72CB-4AE7-BF04-845B3D84F166}">
      <dgm:prSet/>
      <dgm:spPr/>
      <dgm:t>
        <a:bodyPr/>
        <a:lstStyle/>
        <a:p>
          <a:endParaRPr lang="pt-BR"/>
        </a:p>
      </dgm:t>
    </dgm:pt>
    <dgm:pt modelId="{5F77BCCB-BA27-4438-8569-3191EDD82708}" type="pres">
      <dgm:prSet presAssocID="{01F49C24-2498-4736-AEFD-200407C82B6E}" presName="Name0" presStyleCnt="0">
        <dgm:presLayoutVars>
          <dgm:chMax/>
          <dgm:chPref/>
          <dgm:dir/>
          <dgm:animLvl val="lvl"/>
        </dgm:presLayoutVars>
      </dgm:prSet>
      <dgm:spPr/>
    </dgm:pt>
    <dgm:pt modelId="{2B73D555-F408-4508-81E2-F6D5F8AC1A79}" type="pres">
      <dgm:prSet presAssocID="{1B41B11B-B50E-4C33-8AEA-0012DD1900A1}" presName="composite" presStyleCnt="0"/>
      <dgm:spPr>
        <a:scene3d>
          <a:camera prst="orthographicFront"/>
          <a:lightRig rig="threePt" dir="t"/>
        </a:scene3d>
        <a:sp3d>
          <a:bevelT/>
        </a:sp3d>
      </dgm:spPr>
    </dgm:pt>
    <dgm:pt modelId="{F9A84FAD-F601-46E7-BA82-18CD6119DEEB}" type="pres">
      <dgm:prSet presAssocID="{1B41B11B-B50E-4C33-8AEA-0012DD1900A1}" presName="Parent1" presStyleLbl="node1" presStyleIdx="0" presStyleCnt="6">
        <dgm:presLayoutVars>
          <dgm:chMax val="1"/>
          <dgm:chPref val="1"/>
          <dgm:bulletEnabled val="1"/>
        </dgm:presLayoutVars>
      </dgm:prSet>
      <dgm:spPr/>
    </dgm:pt>
    <dgm:pt modelId="{902B6179-286F-4013-AC0A-15636AB5BF1B}" type="pres">
      <dgm:prSet presAssocID="{1B41B11B-B50E-4C33-8AEA-0012DD1900A1}" presName="Childtext1" presStyleLbl="revTx" presStyleIdx="0" presStyleCnt="3">
        <dgm:presLayoutVars>
          <dgm:chMax val="0"/>
          <dgm:chPref val="0"/>
          <dgm:bulletEnabled val="1"/>
        </dgm:presLayoutVars>
      </dgm:prSet>
      <dgm:spPr/>
    </dgm:pt>
    <dgm:pt modelId="{C58FD318-22BA-4627-B205-41FEAC710F3F}" type="pres">
      <dgm:prSet presAssocID="{1B41B11B-B50E-4C33-8AEA-0012DD1900A1}" presName="BalanceSpacing" presStyleCnt="0"/>
      <dgm:spPr>
        <a:scene3d>
          <a:camera prst="orthographicFront"/>
          <a:lightRig rig="threePt" dir="t"/>
        </a:scene3d>
        <a:sp3d>
          <a:bevelT/>
        </a:sp3d>
      </dgm:spPr>
    </dgm:pt>
    <dgm:pt modelId="{18E7F720-7208-4BD4-9FFB-77C1661EAF0F}" type="pres">
      <dgm:prSet presAssocID="{1B41B11B-B50E-4C33-8AEA-0012DD1900A1}" presName="BalanceSpacing1" presStyleCnt="0"/>
      <dgm:spPr>
        <a:scene3d>
          <a:camera prst="orthographicFront"/>
          <a:lightRig rig="threePt" dir="t"/>
        </a:scene3d>
        <a:sp3d>
          <a:bevelT/>
        </a:sp3d>
      </dgm:spPr>
    </dgm:pt>
    <dgm:pt modelId="{7B8A5C51-E0C2-47FE-A457-670B418E2BD7}" type="pres">
      <dgm:prSet presAssocID="{4A0FE35D-3DD7-463A-9E4F-2E1B21250957}" presName="Accent1Text" presStyleLbl="node1" presStyleIdx="1" presStyleCnt="6"/>
      <dgm:spPr/>
    </dgm:pt>
    <dgm:pt modelId="{07371BA1-E7B5-4B56-863C-B2F1F05EC8DB}" type="pres">
      <dgm:prSet presAssocID="{4A0FE35D-3DD7-463A-9E4F-2E1B21250957}" presName="spaceBetweenRectangles" presStyleCnt="0"/>
      <dgm:spPr>
        <a:scene3d>
          <a:camera prst="orthographicFront"/>
          <a:lightRig rig="threePt" dir="t"/>
        </a:scene3d>
        <a:sp3d>
          <a:bevelT/>
        </a:sp3d>
      </dgm:spPr>
    </dgm:pt>
    <dgm:pt modelId="{0E7985C0-E608-48FB-A718-784EAD48E812}" type="pres">
      <dgm:prSet presAssocID="{DF0FCA41-4DB8-4524-A0F9-71172E6253DB}" presName="composite" presStyleCnt="0"/>
      <dgm:spPr>
        <a:scene3d>
          <a:camera prst="orthographicFront"/>
          <a:lightRig rig="threePt" dir="t"/>
        </a:scene3d>
        <a:sp3d>
          <a:bevelT/>
        </a:sp3d>
      </dgm:spPr>
    </dgm:pt>
    <dgm:pt modelId="{B9BD0054-CDD6-43DF-AA17-5D13649D67A1}" type="pres">
      <dgm:prSet presAssocID="{DF0FCA41-4DB8-4524-A0F9-71172E6253DB}" presName="Parent1" presStyleLbl="node1" presStyleIdx="2" presStyleCnt="6">
        <dgm:presLayoutVars>
          <dgm:chMax val="1"/>
          <dgm:chPref val="1"/>
          <dgm:bulletEnabled val="1"/>
        </dgm:presLayoutVars>
      </dgm:prSet>
      <dgm:spPr/>
    </dgm:pt>
    <dgm:pt modelId="{993ECCAC-C99C-4028-B3CE-0813AC579AB4}" type="pres">
      <dgm:prSet presAssocID="{DF0FCA41-4DB8-4524-A0F9-71172E6253DB}" presName="Childtext1" presStyleLbl="revTx" presStyleIdx="1" presStyleCnt="3">
        <dgm:presLayoutVars>
          <dgm:chMax val="0"/>
          <dgm:chPref val="0"/>
          <dgm:bulletEnabled val="1"/>
        </dgm:presLayoutVars>
      </dgm:prSet>
      <dgm:spPr/>
    </dgm:pt>
    <dgm:pt modelId="{F38C7F83-C584-4870-936B-EB0EBAF2B7B3}" type="pres">
      <dgm:prSet presAssocID="{DF0FCA41-4DB8-4524-A0F9-71172E6253DB}" presName="BalanceSpacing" presStyleCnt="0"/>
      <dgm:spPr>
        <a:scene3d>
          <a:camera prst="orthographicFront"/>
          <a:lightRig rig="threePt" dir="t"/>
        </a:scene3d>
        <a:sp3d>
          <a:bevelT/>
        </a:sp3d>
      </dgm:spPr>
    </dgm:pt>
    <dgm:pt modelId="{E8C2FE62-92FF-441E-9F5D-6956129E744B}" type="pres">
      <dgm:prSet presAssocID="{DF0FCA41-4DB8-4524-A0F9-71172E6253DB}" presName="BalanceSpacing1" presStyleCnt="0"/>
      <dgm:spPr>
        <a:scene3d>
          <a:camera prst="orthographicFront"/>
          <a:lightRig rig="threePt" dir="t"/>
        </a:scene3d>
        <a:sp3d>
          <a:bevelT/>
        </a:sp3d>
      </dgm:spPr>
    </dgm:pt>
    <dgm:pt modelId="{D1A88C84-9249-4031-A51E-C18816D0CCE8}" type="pres">
      <dgm:prSet presAssocID="{66DD3A5D-6DE4-4F4D-B469-BAA156CA525C}" presName="Accent1Text" presStyleLbl="node1" presStyleIdx="3" presStyleCnt="6"/>
      <dgm:spPr/>
    </dgm:pt>
    <dgm:pt modelId="{19C00A92-47D9-4858-907C-36794F9D4285}" type="pres">
      <dgm:prSet presAssocID="{66DD3A5D-6DE4-4F4D-B469-BAA156CA525C}" presName="spaceBetweenRectangles" presStyleCnt="0"/>
      <dgm:spPr>
        <a:scene3d>
          <a:camera prst="orthographicFront"/>
          <a:lightRig rig="threePt" dir="t"/>
        </a:scene3d>
        <a:sp3d>
          <a:bevelT/>
        </a:sp3d>
      </dgm:spPr>
    </dgm:pt>
    <dgm:pt modelId="{8577BA11-7DC4-404C-B55F-22A3319D0AAC}" type="pres">
      <dgm:prSet presAssocID="{21FE4A0C-B405-4455-86C2-AA79E7A92795}" presName="composite" presStyleCnt="0"/>
      <dgm:spPr>
        <a:scene3d>
          <a:camera prst="orthographicFront"/>
          <a:lightRig rig="threePt" dir="t"/>
        </a:scene3d>
        <a:sp3d>
          <a:bevelT/>
        </a:sp3d>
      </dgm:spPr>
    </dgm:pt>
    <dgm:pt modelId="{1E1597A0-F57F-49B9-8750-2472E51D50F2}" type="pres">
      <dgm:prSet presAssocID="{21FE4A0C-B405-4455-86C2-AA79E7A92795}" presName="Parent1" presStyleLbl="node1" presStyleIdx="4" presStyleCnt="6">
        <dgm:presLayoutVars>
          <dgm:chMax val="1"/>
          <dgm:chPref val="1"/>
          <dgm:bulletEnabled val="1"/>
        </dgm:presLayoutVars>
      </dgm:prSet>
      <dgm:spPr/>
    </dgm:pt>
    <dgm:pt modelId="{FD9F6FF7-0B24-4934-AB27-9D53B30EAF5E}" type="pres">
      <dgm:prSet presAssocID="{21FE4A0C-B405-4455-86C2-AA79E7A92795}" presName="Childtext1" presStyleLbl="revTx" presStyleIdx="2" presStyleCnt="3">
        <dgm:presLayoutVars>
          <dgm:chMax val="0"/>
          <dgm:chPref val="0"/>
          <dgm:bulletEnabled val="1"/>
        </dgm:presLayoutVars>
      </dgm:prSet>
      <dgm:spPr/>
    </dgm:pt>
    <dgm:pt modelId="{B655EAE3-8A5F-4339-BDE4-D955C55F9E7A}" type="pres">
      <dgm:prSet presAssocID="{21FE4A0C-B405-4455-86C2-AA79E7A92795}" presName="BalanceSpacing" presStyleCnt="0"/>
      <dgm:spPr>
        <a:scene3d>
          <a:camera prst="orthographicFront"/>
          <a:lightRig rig="threePt" dir="t"/>
        </a:scene3d>
        <a:sp3d>
          <a:bevelT/>
        </a:sp3d>
      </dgm:spPr>
    </dgm:pt>
    <dgm:pt modelId="{0CFA6015-C501-446C-8851-6DB8DBD5BE9F}" type="pres">
      <dgm:prSet presAssocID="{21FE4A0C-B405-4455-86C2-AA79E7A92795}" presName="BalanceSpacing1" presStyleCnt="0"/>
      <dgm:spPr>
        <a:scene3d>
          <a:camera prst="orthographicFront"/>
          <a:lightRig rig="threePt" dir="t"/>
        </a:scene3d>
        <a:sp3d>
          <a:bevelT/>
        </a:sp3d>
      </dgm:spPr>
    </dgm:pt>
    <dgm:pt modelId="{132B64B3-AA70-4FDA-B3EB-037DC6EAB682}" type="pres">
      <dgm:prSet presAssocID="{E3880310-D1E3-444F-97D9-0221DD801E2A}" presName="Accent1Text" presStyleLbl="node1" presStyleIdx="5" presStyleCnt="6"/>
      <dgm:spPr/>
    </dgm:pt>
  </dgm:ptLst>
  <dgm:cxnLst>
    <dgm:cxn modelId="{A39C4206-D96D-44C0-AF54-E424B3F3C6F3}" srcId="{01F49C24-2498-4736-AEFD-200407C82B6E}" destId="{DF0FCA41-4DB8-4524-A0F9-71172E6253DB}" srcOrd="1" destOrd="0" parTransId="{6CFB22A1-4E45-4431-85BA-9FD4E23372E7}" sibTransId="{66DD3A5D-6DE4-4F4D-B469-BAA156CA525C}"/>
    <dgm:cxn modelId="{3CBD9D11-41B9-4B75-A9AE-1F30B0929B60}" type="presOf" srcId="{23B25525-C39F-4535-A118-DD61C48E99ED}" destId="{902B6179-286F-4013-AC0A-15636AB5BF1B}" srcOrd="0" destOrd="0" presId="urn:microsoft.com/office/officeart/2008/layout/AlternatingHexagons"/>
    <dgm:cxn modelId="{85F5AF20-5BA1-40DA-ABF9-1DC41A323050}" type="presOf" srcId="{CF979623-C96E-4116-97F7-99761BE1E17A}" destId="{FD9F6FF7-0B24-4934-AB27-9D53B30EAF5E}" srcOrd="0" destOrd="0" presId="urn:microsoft.com/office/officeart/2008/layout/AlternatingHexagons"/>
    <dgm:cxn modelId="{F2E40F38-88F9-4272-BD06-40A6445789F6}" srcId="{01F49C24-2498-4736-AEFD-200407C82B6E}" destId="{1B41B11B-B50E-4C33-8AEA-0012DD1900A1}" srcOrd="0" destOrd="0" parTransId="{B1A149C1-A252-497E-B5D5-E6E21D1B2740}" sibTransId="{4A0FE35D-3DD7-463A-9E4F-2E1B21250957}"/>
    <dgm:cxn modelId="{8443E85E-F27C-47E3-AD13-6A5154044B7F}" type="presOf" srcId="{21FE4A0C-B405-4455-86C2-AA79E7A92795}" destId="{1E1597A0-F57F-49B9-8750-2472E51D50F2}" srcOrd="0" destOrd="0" presId="urn:microsoft.com/office/officeart/2008/layout/AlternatingHexagons"/>
    <dgm:cxn modelId="{9E8B7952-9445-4EC7-911B-0223E998FE17}" srcId="{DF0FCA41-4DB8-4524-A0F9-71172E6253DB}" destId="{3B247F70-6472-4898-A648-50126DA1BDD9}" srcOrd="0" destOrd="0" parTransId="{CA644BE9-4AF2-4B9B-9F4E-DF3EE9E8BB98}" sibTransId="{4DC175B8-6202-4BE9-9A6A-38773280FF61}"/>
    <dgm:cxn modelId="{2C54137B-FF91-448A-85B9-C89FDB148ECE}" type="presOf" srcId="{01F49C24-2498-4736-AEFD-200407C82B6E}" destId="{5F77BCCB-BA27-4438-8569-3191EDD82708}" srcOrd="0" destOrd="0" presId="urn:microsoft.com/office/officeart/2008/layout/AlternatingHexagons"/>
    <dgm:cxn modelId="{354490B3-9BB1-4AB1-B06E-6E22D6EA40CF}" type="presOf" srcId="{DF0FCA41-4DB8-4524-A0F9-71172E6253DB}" destId="{B9BD0054-CDD6-43DF-AA17-5D13649D67A1}" srcOrd="0" destOrd="0" presId="urn:microsoft.com/office/officeart/2008/layout/AlternatingHexagons"/>
    <dgm:cxn modelId="{89DDEFBC-AF01-4AEA-91F9-E5241C8CEA15}" srcId="{1B41B11B-B50E-4C33-8AEA-0012DD1900A1}" destId="{23B25525-C39F-4535-A118-DD61C48E99ED}" srcOrd="0" destOrd="0" parTransId="{30E243E1-61BB-4369-B6F8-1F09AAD48934}" sibTransId="{B4019E55-8560-4856-B57C-9BE518158777}"/>
    <dgm:cxn modelId="{55DF07C5-F035-49C7-AA28-59FA7CB4890A}" type="presOf" srcId="{E3880310-D1E3-444F-97D9-0221DD801E2A}" destId="{132B64B3-AA70-4FDA-B3EB-037DC6EAB682}" srcOrd="0" destOrd="0" presId="urn:microsoft.com/office/officeart/2008/layout/AlternatingHexagons"/>
    <dgm:cxn modelId="{DC8B03CC-8263-4C3D-BBD9-44DC839D126E}" type="presOf" srcId="{1B41B11B-B50E-4C33-8AEA-0012DD1900A1}" destId="{F9A84FAD-F601-46E7-BA82-18CD6119DEEB}" srcOrd="0" destOrd="0" presId="urn:microsoft.com/office/officeart/2008/layout/AlternatingHexagons"/>
    <dgm:cxn modelId="{B214B6D2-2CE3-4EB4-BEAB-69776E9D5121}" type="presOf" srcId="{4A0FE35D-3DD7-463A-9E4F-2E1B21250957}" destId="{7B8A5C51-E0C2-47FE-A457-670B418E2BD7}" srcOrd="0" destOrd="0" presId="urn:microsoft.com/office/officeart/2008/layout/AlternatingHexagons"/>
    <dgm:cxn modelId="{CDEAFFDB-C48E-4C70-9C48-7CB8DF39B81D}" srcId="{01F49C24-2498-4736-AEFD-200407C82B6E}" destId="{21FE4A0C-B405-4455-86C2-AA79E7A92795}" srcOrd="2" destOrd="0" parTransId="{DBDA5D0C-18E8-4232-A26E-9A7C500102D6}" sibTransId="{E3880310-D1E3-444F-97D9-0221DD801E2A}"/>
    <dgm:cxn modelId="{727DF5E1-A506-463D-BA25-CC4419C76D0E}" type="presOf" srcId="{66DD3A5D-6DE4-4F4D-B469-BAA156CA525C}" destId="{D1A88C84-9249-4031-A51E-C18816D0CCE8}" srcOrd="0" destOrd="0" presId="urn:microsoft.com/office/officeart/2008/layout/AlternatingHexagons"/>
    <dgm:cxn modelId="{4680F9E2-63D8-49B1-92D4-33C9528F993B}" type="presOf" srcId="{3B247F70-6472-4898-A648-50126DA1BDD9}" destId="{993ECCAC-C99C-4028-B3CE-0813AC579AB4}" srcOrd="0" destOrd="0" presId="urn:microsoft.com/office/officeart/2008/layout/AlternatingHexagons"/>
    <dgm:cxn modelId="{B03E29E4-72CB-4AE7-BF04-845B3D84F166}" srcId="{21FE4A0C-B405-4455-86C2-AA79E7A92795}" destId="{CF979623-C96E-4116-97F7-99761BE1E17A}" srcOrd="0" destOrd="0" parTransId="{630EF4A3-1526-4D94-A674-15FE1209459A}" sibTransId="{FCB1CF4B-CDCE-4D10-99F2-AB9CCFB51F20}"/>
    <dgm:cxn modelId="{54A2A6A1-2B1C-4E89-8728-1F0164329253}" type="presParOf" srcId="{5F77BCCB-BA27-4438-8569-3191EDD82708}" destId="{2B73D555-F408-4508-81E2-F6D5F8AC1A79}" srcOrd="0" destOrd="0" presId="urn:microsoft.com/office/officeart/2008/layout/AlternatingHexagons"/>
    <dgm:cxn modelId="{DC64D22B-C4A4-444E-B487-6A08CEF47107}" type="presParOf" srcId="{2B73D555-F408-4508-81E2-F6D5F8AC1A79}" destId="{F9A84FAD-F601-46E7-BA82-18CD6119DEEB}" srcOrd="0" destOrd="0" presId="urn:microsoft.com/office/officeart/2008/layout/AlternatingHexagons"/>
    <dgm:cxn modelId="{EC5F0B5A-6FC8-4AA0-97D9-C56BE513414D}" type="presParOf" srcId="{2B73D555-F408-4508-81E2-F6D5F8AC1A79}" destId="{902B6179-286F-4013-AC0A-15636AB5BF1B}" srcOrd="1" destOrd="0" presId="urn:microsoft.com/office/officeart/2008/layout/AlternatingHexagons"/>
    <dgm:cxn modelId="{73197FE8-70BC-4355-842C-6C1FE9C0511B}" type="presParOf" srcId="{2B73D555-F408-4508-81E2-F6D5F8AC1A79}" destId="{C58FD318-22BA-4627-B205-41FEAC710F3F}" srcOrd="2" destOrd="0" presId="urn:microsoft.com/office/officeart/2008/layout/AlternatingHexagons"/>
    <dgm:cxn modelId="{0704547D-8DBD-47AA-85D4-6D1C0B7F230D}" type="presParOf" srcId="{2B73D555-F408-4508-81E2-F6D5F8AC1A79}" destId="{18E7F720-7208-4BD4-9FFB-77C1661EAF0F}" srcOrd="3" destOrd="0" presId="urn:microsoft.com/office/officeart/2008/layout/AlternatingHexagons"/>
    <dgm:cxn modelId="{7F92D001-B19C-4FCB-AA9A-84E72DA61BFC}" type="presParOf" srcId="{2B73D555-F408-4508-81E2-F6D5F8AC1A79}" destId="{7B8A5C51-E0C2-47FE-A457-670B418E2BD7}" srcOrd="4" destOrd="0" presId="urn:microsoft.com/office/officeart/2008/layout/AlternatingHexagons"/>
    <dgm:cxn modelId="{9B16B9B4-AB0E-4654-B4A8-AFDC5D8DEF73}" type="presParOf" srcId="{5F77BCCB-BA27-4438-8569-3191EDD82708}" destId="{07371BA1-E7B5-4B56-863C-B2F1F05EC8DB}" srcOrd="1" destOrd="0" presId="urn:microsoft.com/office/officeart/2008/layout/AlternatingHexagons"/>
    <dgm:cxn modelId="{629201DE-22EB-4F37-8094-61B79E717B30}" type="presParOf" srcId="{5F77BCCB-BA27-4438-8569-3191EDD82708}" destId="{0E7985C0-E608-48FB-A718-784EAD48E812}" srcOrd="2" destOrd="0" presId="urn:microsoft.com/office/officeart/2008/layout/AlternatingHexagons"/>
    <dgm:cxn modelId="{F4F78489-BF61-479F-9C2C-3C10D9B8186B}" type="presParOf" srcId="{0E7985C0-E608-48FB-A718-784EAD48E812}" destId="{B9BD0054-CDD6-43DF-AA17-5D13649D67A1}" srcOrd="0" destOrd="0" presId="urn:microsoft.com/office/officeart/2008/layout/AlternatingHexagons"/>
    <dgm:cxn modelId="{FEEE42DF-BBC0-432E-9FA9-B9C0AB45D609}" type="presParOf" srcId="{0E7985C0-E608-48FB-A718-784EAD48E812}" destId="{993ECCAC-C99C-4028-B3CE-0813AC579AB4}" srcOrd="1" destOrd="0" presId="urn:microsoft.com/office/officeart/2008/layout/AlternatingHexagons"/>
    <dgm:cxn modelId="{07F39B74-8013-4C45-B68F-98911ED58B72}" type="presParOf" srcId="{0E7985C0-E608-48FB-A718-784EAD48E812}" destId="{F38C7F83-C584-4870-936B-EB0EBAF2B7B3}" srcOrd="2" destOrd="0" presId="urn:microsoft.com/office/officeart/2008/layout/AlternatingHexagons"/>
    <dgm:cxn modelId="{720DD554-B9C0-4B8C-A86E-1CB58699A013}" type="presParOf" srcId="{0E7985C0-E608-48FB-A718-784EAD48E812}" destId="{E8C2FE62-92FF-441E-9F5D-6956129E744B}" srcOrd="3" destOrd="0" presId="urn:microsoft.com/office/officeart/2008/layout/AlternatingHexagons"/>
    <dgm:cxn modelId="{B42B7767-96A5-4FFD-B0B0-4E7C3ECD1167}" type="presParOf" srcId="{0E7985C0-E608-48FB-A718-784EAD48E812}" destId="{D1A88C84-9249-4031-A51E-C18816D0CCE8}" srcOrd="4" destOrd="0" presId="urn:microsoft.com/office/officeart/2008/layout/AlternatingHexagons"/>
    <dgm:cxn modelId="{505471BF-A60F-4A02-BF5D-110B9D661882}" type="presParOf" srcId="{5F77BCCB-BA27-4438-8569-3191EDD82708}" destId="{19C00A92-47D9-4858-907C-36794F9D4285}" srcOrd="3" destOrd="0" presId="urn:microsoft.com/office/officeart/2008/layout/AlternatingHexagons"/>
    <dgm:cxn modelId="{417754DD-EA91-47E1-896E-6AA934086B62}" type="presParOf" srcId="{5F77BCCB-BA27-4438-8569-3191EDD82708}" destId="{8577BA11-7DC4-404C-B55F-22A3319D0AAC}" srcOrd="4" destOrd="0" presId="urn:microsoft.com/office/officeart/2008/layout/AlternatingHexagons"/>
    <dgm:cxn modelId="{9B9DC692-67C4-4717-ADB2-4851A1AD3BF6}" type="presParOf" srcId="{8577BA11-7DC4-404C-B55F-22A3319D0AAC}" destId="{1E1597A0-F57F-49B9-8750-2472E51D50F2}" srcOrd="0" destOrd="0" presId="urn:microsoft.com/office/officeart/2008/layout/AlternatingHexagons"/>
    <dgm:cxn modelId="{D9736F8A-8E0F-43D7-BA6A-AA894048C1EC}" type="presParOf" srcId="{8577BA11-7DC4-404C-B55F-22A3319D0AAC}" destId="{FD9F6FF7-0B24-4934-AB27-9D53B30EAF5E}" srcOrd="1" destOrd="0" presId="urn:microsoft.com/office/officeart/2008/layout/AlternatingHexagons"/>
    <dgm:cxn modelId="{8B3D4F3E-17AF-432A-9641-8E7FD9A83FBC}" type="presParOf" srcId="{8577BA11-7DC4-404C-B55F-22A3319D0AAC}" destId="{B655EAE3-8A5F-4339-BDE4-D955C55F9E7A}" srcOrd="2" destOrd="0" presId="urn:microsoft.com/office/officeart/2008/layout/AlternatingHexagons"/>
    <dgm:cxn modelId="{4705768D-655E-4358-8D1D-BA8B17EFC0D2}" type="presParOf" srcId="{8577BA11-7DC4-404C-B55F-22A3319D0AAC}" destId="{0CFA6015-C501-446C-8851-6DB8DBD5BE9F}" srcOrd="3" destOrd="0" presId="urn:microsoft.com/office/officeart/2008/layout/AlternatingHexagons"/>
    <dgm:cxn modelId="{48B0F977-6654-4729-BE37-BF8CA50E64A0}" type="presParOf" srcId="{8577BA11-7DC4-404C-B55F-22A3319D0AAC}" destId="{132B64B3-AA70-4FDA-B3EB-037DC6EAB682}" srcOrd="4" destOrd="0" presId="urn:microsoft.com/office/officeart/2008/layout/AlternatingHexagon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01F49C24-2498-4736-AEFD-200407C82B6E}" type="doc">
      <dgm:prSet loTypeId="urn:microsoft.com/office/officeart/2008/layout/AlternatingHexagons" loCatId="list" qsTypeId="urn:microsoft.com/office/officeart/2005/8/quickstyle/simple1" qsCatId="simple" csTypeId="urn:microsoft.com/office/officeart/2005/8/colors/accent1_2" csCatId="accent1" phldr="1"/>
      <dgm:spPr/>
      <dgm:t>
        <a:bodyPr/>
        <a:lstStyle/>
        <a:p>
          <a:endParaRPr lang="pt-BR"/>
        </a:p>
      </dgm:t>
    </dgm:pt>
    <dgm:pt modelId="{1B41B11B-B50E-4C33-8AEA-0012DD1900A1}">
      <dgm:prSet phldrT="[Texto]" custT="1"/>
      <dgm:spPr>
        <a:solidFill>
          <a:schemeClr val="accent3">
            <a:lumMod val="75000"/>
          </a:schemeClr>
        </a:solidFill>
        <a:scene3d>
          <a:camera prst="orthographicFront"/>
          <a:lightRig rig="threePt" dir="t"/>
        </a:scene3d>
        <a:sp3d>
          <a:bevelT/>
        </a:sp3d>
      </dgm:spPr>
      <dgm:t>
        <a:bodyPr/>
        <a:lstStyle/>
        <a:p>
          <a:r>
            <a:rPr lang="pt-BR" sz="1800" dirty="0"/>
            <a:t>Chamamento Público Estudo</a:t>
          </a:r>
        </a:p>
        <a:p>
          <a:endParaRPr lang="pt-BR" sz="1200" dirty="0"/>
        </a:p>
      </dgm:t>
    </dgm:pt>
    <dgm:pt modelId="{B1A149C1-A252-497E-B5D5-E6E21D1B2740}" type="parTrans" cxnId="{F2E40F38-88F9-4272-BD06-40A6445789F6}">
      <dgm:prSet/>
      <dgm:spPr/>
      <dgm:t>
        <a:bodyPr/>
        <a:lstStyle/>
        <a:p>
          <a:endParaRPr lang="pt-BR"/>
        </a:p>
      </dgm:t>
    </dgm:pt>
    <dgm:pt modelId="{4A0FE35D-3DD7-463A-9E4F-2E1B21250957}" type="sibTrans" cxnId="{F2E40F38-88F9-4272-BD06-40A6445789F6}">
      <dgm:prSet/>
      <dgm:spPr>
        <a:solidFill>
          <a:schemeClr val="accent3">
            <a:lumMod val="75000"/>
          </a:schemeClr>
        </a:solidFill>
        <a:scene3d>
          <a:camera prst="orthographicFront"/>
          <a:lightRig rig="threePt" dir="t"/>
        </a:scene3d>
        <a:sp3d>
          <a:bevelT/>
        </a:sp3d>
      </dgm:spPr>
      <dgm:t>
        <a:bodyPr/>
        <a:lstStyle/>
        <a:p>
          <a:r>
            <a:rPr lang="pt-BR" dirty="0"/>
            <a:t>Iniciativa Privada</a:t>
          </a:r>
        </a:p>
      </dgm:t>
    </dgm:pt>
    <dgm:pt modelId="{23B25525-C39F-4535-A118-DD61C48E99ED}">
      <dgm:prSet phldrT="[Texto]" phldr="1"/>
      <dgm:spPr>
        <a:scene3d>
          <a:camera prst="orthographicFront"/>
          <a:lightRig rig="threePt" dir="t"/>
        </a:scene3d>
        <a:sp3d>
          <a:bevelT/>
        </a:sp3d>
      </dgm:spPr>
      <dgm:t>
        <a:bodyPr/>
        <a:lstStyle/>
        <a:p>
          <a:endParaRPr lang="pt-BR"/>
        </a:p>
      </dgm:t>
    </dgm:pt>
    <dgm:pt modelId="{30E243E1-61BB-4369-B6F8-1F09AAD48934}" type="parTrans" cxnId="{89DDEFBC-AF01-4AEA-91F9-E5241C8CEA15}">
      <dgm:prSet/>
      <dgm:spPr/>
      <dgm:t>
        <a:bodyPr/>
        <a:lstStyle/>
        <a:p>
          <a:endParaRPr lang="pt-BR"/>
        </a:p>
      </dgm:t>
    </dgm:pt>
    <dgm:pt modelId="{B4019E55-8560-4856-B57C-9BE518158777}" type="sibTrans" cxnId="{89DDEFBC-AF01-4AEA-91F9-E5241C8CEA15}">
      <dgm:prSet/>
      <dgm:spPr/>
      <dgm:t>
        <a:bodyPr/>
        <a:lstStyle/>
        <a:p>
          <a:endParaRPr lang="pt-BR"/>
        </a:p>
      </dgm:t>
    </dgm:pt>
    <dgm:pt modelId="{3B247F70-6472-4898-A648-50126DA1BDD9}">
      <dgm:prSet phldrT="[Texto]" phldr="1"/>
      <dgm:spPr>
        <a:scene3d>
          <a:camera prst="orthographicFront"/>
          <a:lightRig rig="threePt" dir="t"/>
        </a:scene3d>
        <a:sp3d>
          <a:bevelT/>
        </a:sp3d>
      </dgm:spPr>
      <dgm:t>
        <a:bodyPr/>
        <a:lstStyle/>
        <a:p>
          <a:endParaRPr lang="pt-BR"/>
        </a:p>
      </dgm:t>
    </dgm:pt>
    <dgm:pt modelId="{CA644BE9-4AF2-4B9B-9F4E-DF3EE9E8BB98}" type="parTrans" cxnId="{9E8B7952-9445-4EC7-911B-0223E998FE17}">
      <dgm:prSet/>
      <dgm:spPr/>
      <dgm:t>
        <a:bodyPr/>
        <a:lstStyle/>
        <a:p>
          <a:endParaRPr lang="pt-BR"/>
        </a:p>
      </dgm:t>
    </dgm:pt>
    <dgm:pt modelId="{4DC175B8-6202-4BE9-9A6A-38773280FF61}" type="sibTrans" cxnId="{9E8B7952-9445-4EC7-911B-0223E998FE17}">
      <dgm:prSet/>
      <dgm:spPr/>
      <dgm:t>
        <a:bodyPr/>
        <a:lstStyle/>
        <a:p>
          <a:endParaRPr lang="pt-BR"/>
        </a:p>
      </dgm:t>
    </dgm:pt>
    <dgm:pt modelId="{21FE4A0C-B405-4455-86C2-AA79E7A92795}">
      <dgm:prSet phldrT="[Texto]" custT="1"/>
      <dgm:spPr>
        <a:solidFill>
          <a:schemeClr val="accent3">
            <a:lumMod val="75000"/>
          </a:schemeClr>
        </a:solidFill>
        <a:scene3d>
          <a:camera prst="orthographicFront"/>
          <a:lightRig rig="threePt" dir="t"/>
        </a:scene3d>
        <a:sp3d>
          <a:bevelT/>
        </a:sp3d>
      </dgm:spPr>
      <dgm:t>
        <a:bodyPr/>
        <a:lstStyle/>
        <a:p>
          <a:r>
            <a:rPr lang="pt-BR" sz="1800" dirty="0"/>
            <a:t>Soluções inovadoras</a:t>
          </a:r>
        </a:p>
      </dgm:t>
    </dgm:pt>
    <dgm:pt modelId="{DBDA5D0C-18E8-4232-A26E-9A7C500102D6}" type="parTrans" cxnId="{CDEAFFDB-C48E-4C70-9C48-7CB8DF39B81D}">
      <dgm:prSet/>
      <dgm:spPr/>
      <dgm:t>
        <a:bodyPr/>
        <a:lstStyle/>
        <a:p>
          <a:endParaRPr lang="pt-BR"/>
        </a:p>
      </dgm:t>
    </dgm:pt>
    <dgm:pt modelId="{E3880310-D1E3-444F-97D9-0221DD801E2A}" type="sibTrans" cxnId="{CDEAFFDB-C48E-4C70-9C48-7CB8DF39B81D}">
      <dgm:prSet/>
      <dgm:spPr>
        <a:solidFill>
          <a:schemeClr val="accent3">
            <a:lumMod val="75000"/>
          </a:schemeClr>
        </a:solidFill>
        <a:scene3d>
          <a:camera prst="orthographicFront"/>
          <a:lightRig rig="threePt" dir="t"/>
        </a:scene3d>
        <a:sp3d>
          <a:bevelT/>
        </a:sp3d>
      </dgm:spPr>
      <dgm:t>
        <a:bodyPr/>
        <a:lstStyle/>
        <a:p>
          <a:r>
            <a:rPr lang="pt-BR" dirty="0"/>
            <a:t>Problema da  AP , sem solução</a:t>
          </a:r>
        </a:p>
      </dgm:t>
    </dgm:pt>
    <dgm:pt modelId="{CF979623-C96E-4116-97F7-99761BE1E17A}">
      <dgm:prSet phldrT="[Texto]" phldr="1"/>
      <dgm:spPr>
        <a:scene3d>
          <a:camera prst="orthographicFront"/>
          <a:lightRig rig="threePt" dir="t"/>
        </a:scene3d>
        <a:sp3d>
          <a:bevelT/>
        </a:sp3d>
      </dgm:spPr>
      <dgm:t>
        <a:bodyPr/>
        <a:lstStyle/>
        <a:p>
          <a:endParaRPr lang="pt-BR"/>
        </a:p>
      </dgm:t>
    </dgm:pt>
    <dgm:pt modelId="{630EF4A3-1526-4D94-A674-15FE1209459A}" type="parTrans" cxnId="{B03E29E4-72CB-4AE7-BF04-845B3D84F166}">
      <dgm:prSet/>
      <dgm:spPr/>
      <dgm:t>
        <a:bodyPr/>
        <a:lstStyle/>
        <a:p>
          <a:endParaRPr lang="pt-BR"/>
        </a:p>
      </dgm:t>
    </dgm:pt>
    <dgm:pt modelId="{FCB1CF4B-CDCE-4D10-99F2-AB9CCFB51F20}" type="sibTrans" cxnId="{B03E29E4-72CB-4AE7-BF04-845B3D84F166}">
      <dgm:prSet/>
      <dgm:spPr/>
      <dgm:t>
        <a:bodyPr/>
        <a:lstStyle/>
        <a:p>
          <a:endParaRPr lang="pt-BR"/>
        </a:p>
      </dgm:t>
    </dgm:pt>
    <dgm:pt modelId="{DF0FCA41-4DB8-4524-A0F9-71172E6253DB}">
      <dgm:prSet phldrT="[Texto]"/>
      <dgm:spPr>
        <a:solidFill>
          <a:schemeClr val="accent3">
            <a:lumMod val="50000"/>
          </a:schemeClr>
        </a:solidFill>
        <a:scene3d>
          <a:camera prst="orthographicFront"/>
          <a:lightRig rig="threePt" dir="t"/>
        </a:scene3d>
        <a:sp3d>
          <a:bevelT/>
        </a:sp3d>
      </dgm:spPr>
      <dgm:t>
        <a:bodyPr/>
        <a:lstStyle/>
        <a:p>
          <a:r>
            <a:rPr lang="pt-BR" dirty="0"/>
            <a:t>Procedimento de Manifestação de Interesse</a:t>
          </a:r>
        </a:p>
      </dgm:t>
    </dgm:pt>
    <dgm:pt modelId="{66DD3A5D-6DE4-4F4D-B469-BAA156CA525C}" type="sibTrans" cxnId="{A39C4206-D96D-44C0-AF54-E424B3F3C6F3}">
      <dgm:prSet custT="1"/>
      <dgm:spPr>
        <a:solidFill>
          <a:schemeClr val="accent3">
            <a:lumMod val="75000"/>
          </a:schemeClr>
        </a:solidFill>
        <a:scene3d>
          <a:camera prst="orthographicFront"/>
          <a:lightRig rig="threePt" dir="t"/>
        </a:scene3d>
        <a:sp3d>
          <a:bevelT/>
        </a:sp3d>
      </dgm:spPr>
      <dgm:t>
        <a:bodyPr/>
        <a:lstStyle/>
        <a:p>
          <a:r>
            <a:rPr lang="pt-BR" sz="1800" dirty="0"/>
            <a:t>Estudo </a:t>
          </a:r>
        </a:p>
        <a:p>
          <a:r>
            <a:rPr lang="pt-BR" sz="1800" dirty="0"/>
            <a:t>Investigações</a:t>
          </a:r>
        </a:p>
        <a:p>
          <a:r>
            <a:rPr lang="pt-BR" sz="1800" dirty="0"/>
            <a:t>projetos</a:t>
          </a:r>
        </a:p>
      </dgm:t>
    </dgm:pt>
    <dgm:pt modelId="{6CFB22A1-4E45-4431-85BA-9FD4E23372E7}" type="parTrans" cxnId="{A39C4206-D96D-44C0-AF54-E424B3F3C6F3}">
      <dgm:prSet/>
      <dgm:spPr/>
      <dgm:t>
        <a:bodyPr/>
        <a:lstStyle/>
        <a:p>
          <a:endParaRPr lang="pt-BR"/>
        </a:p>
      </dgm:t>
    </dgm:pt>
    <dgm:pt modelId="{5F77BCCB-BA27-4438-8569-3191EDD82708}" type="pres">
      <dgm:prSet presAssocID="{01F49C24-2498-4736-AEFD-200407C82B6E}" presName="Name0" presStyleCnt="0">
        <dgm:presLayoutVars>
          <dgm:chMax/>
          <dgm:chPref/>
          <dgm:dir/>
          <dgm:animLvl val="lvl"/>
        </dgm:presLayoutVars>
      </dgm:prSet>
      <dgm:spPr/>
    </dgm:pt>
    <dgm:pt modelId="{2B73D555-F408-4508-81E2-F6D5F8AC1A79}" type="pres">
      <dgm:prSet presAssocID="{1B41B11B-B50E-4C33-8AEA-0012DD1900A1}" presName="composite" presStyleCnt="0"/>
      <dgm:spPr>
        <a:scene3d>
          <a:camera prst="orthographicFront"/>
          <a:lightRig rig="threePt" dir="t"/>
        </a:scene3d>
        <a:sp3d>
          <a:bevelT/>
        </a:sp3d>
      </dgm:spPr>
    </dgm:pt>
    <dgm:pt modelId="{F9A84FAD-F601-46E7-BA82-18CD6119DEEB}" type="pres">
      <dgm:prSet presAssocID="{1B41B11B-B50E-4C33-8AEA-0012DD1900A1}" presName="Parent1" presStyleLbl="node1" presStyleIdx="0" presStyleCnt="6">
        <dgm:presLayoutVars>
          <dgm:chMax val="1"/>
          <dgm:chPref val="1"/>
          <dgm:bulletEnabled val="1"/>
        </dgm:presLayoutVars>
      </dgm:prSet>
      <dgm:spPr/>
    </dgm:pt>
    <dgm:pt modelId="{902B6179-286F-4013-AC0A-15636AB5BF1B}" type="pres">
      <dgm:prSet presAssocID="{1B41B11B-B50E-4C33-8AEA-0012DD1900A1}" presName="Childtext1" presStyleLbl="revTx" presStyleIdx="0" presStyleCnt="3">
        <dgm:presLayoutVars>
          <dgm:chMax val="0"/>
          <dgm:chPref val="0"/>
          <dgm:bulletEnabled val="1"/>
        </dgm:presLayoutVars>
      </dgm:prSet>
      <dgm:spPr/>
    </dgm:pt>
    <dgm:pt modelId="{C58FD318-22BA-4627-B205-41FEAC710F3F}" type="pres">
      <dgm:prSet presAssocID="{1B41B11B-B50E-4C33-8AEA-0012DD1900A1}" presName="BalanceSpacing" presStyleCnt="0"/>
      <dgm:spPr>
        <a:scene3d>
          <a:camera prst="orthographicFront"/>
          <a:lightRig rig="threePt" dir="t"/>
        </a:scene3d>
        <a:sp3d>
          <a:bevelT/>
        </a:sp3d>
      </dgm:spPr>
    </dgm:pt>
    <dgm:pt modelId="{18E7F720-7208-4BD4-9FFB-77C1661EAF0F}" type="pres">
      <dgm:prSet presAssocID="{1B41B11B-B50E-4C33-8AEA-0012DD1900A1}" presName="BalanceSpacing1" presStyleCnt="0"/>
      <dgm:spPr>
        <a:scene3d>
          <a:camera prst="orthographicFront"/>
          <a:lightRig rig="threePt" dir="t"/>
        </a:scene3d>
        <a:sp3d>
          <a:bevelT/>
        </a:sp3d>
      </dgm:spPr>
    </dgm:pt>
    <dgm:pt modelId="{7B8A5C51-E0C2-47FE-A457-670B418E2BD7}" type="pres">
      <dgm:prSet presAssocID="{4A0FE35D-3DD7-463A-9E4F-2E1B21250957}" presName="Accent1Text" presStyleLbl="node1" presStyleIdx="1" presStyleCnt="6"/>
      <dgm:spPr/>
    </dgm:pt>
    <dgm:pt modelId="{07371BA1-E7B5-4B56-863C-B2F1F05EC8DB}" type="pres">
      <dgm:prSet presAssocID="{4A0FE35D-3DD7-463A-9E4F-2E1B21250957}" presName="spaceBetweenRectangles" presStyleCnt="0"/>
      <dgm:spPr>
        <a:scene3d>
          <a:camera prst="orthographicFront"/>
          <a:lightRig rig="threePt" dir="t"/>
        </a:scene3d>
        <a:sp3d>
          <a:bevelT/>
        </a:sp3d>
      </dgm:spPr>
    </dgm:pt>
    <dgm:pt modelId="{0E7985C0-E608-48FB-A718-784EAD48E812}" type="pres">
      <dgm:prSet presAssocID="{DF0FCA41-4DB8-4524-A0F9-71172E6253DB}" presName="composite" presStyleCnt="0"/>
      <dgm:spPr>
        <a:scene3d>
          <a:camera prst="orthographicFront"/>
          <a:lightRig rig="threePt" dir="t"/>
        </a:scene3d>
        <a:sp3d>
          <a:bevelT/>
        </a:sp3d>
      </dgm:spPr>
    </dgm:pt>
    <dgm:pt modelId="{B9BD0054-CDD6-43DF-AA17-5D13649D67A1}" type="pres">
      <dgm:prSet presAssocID="{DF0FCA41-4DB8-4524-A0F9-71172E6253DB}" presName="Parent1" presStyleLbl="node1" presStyleIdx="2" presStyleCnt="6">
        <dgm:presLayoutVars>
          <dgm:chMax val="1"/>
          <dgm:chPref val="1"/>
          <dgm:bulletEnabled val="1"/>
        </dgm:presLayoutVars>
      </dgm:prSet>
      <dgm:spPr/>
    </dgm:pt>
    <dgm:pt modelId="{993ECCAC-C99C-4028-B3CE-0813AC579AB4}" type="pres">
      <dgm:prSet presAssocID="{DF0FCA41-4DB8-4524-A0F9-71172E6253DB}" presName="Childtext1" presStyleLbl="revTx" presStyleIdx="1" presStyleCnt="3" custLinFactNeighborX="7920" custLinFactNeighborY="8409">
        <dgm:presLayoutVars>
          <dgm:chMax val="0"/>
          <dgm:chPref val="0"/>
          <dgm:bulletEnabled val="1"/>
        </dgm:presLayoutVars>
      </dgm:prSet>
      <dgm:spPr/>
    </dgm:pt>
    <dgm:pt modelId="{F38C7F83-C584-4870-936B-EB0EBAF2B7B3}" type="pres">
      <dgm:prSet presAssocID="{DF0FCA41-4DB8-4524-A0F9-71172E6253DB}" presName="BalanceSpacing" presStyleCnt="0"/>
      <dgm:spPr>
        <a:scene3d>
          <a:camera prst="orthographicFront"/>
          <a:lightRig rig="threePt" dir="t"/>
        </a:scene3d>
        <a:sp3d>
          <a:bevelT/>
        </a:sp3d>
      </dgm:spPr>
    </dgm:pt>
    <dgm:pt modelId="{E8C2FE62-92FF-441E-9F5D-6956129E744B}" type="pres">
      <dgm:prSet presAssocID="{DF0FCA41-4DB8-4524-A0F9-71172E6253DB}" presName="BalanceSpacing1" presStyleCnt="0"/>
      <dgm:spPr>
        <a:scene3d>
          <a:camera prst="orthographicFront"/>
          <a:lightRig rig="threePt" dir="t"/>
        </a:scene3d>
        <a:sp3d>
          <a:bevelT/>
        </a:sp3d>
      </dgm:spPr>
    </dgm:pt>
    <dgm:pt modelId="{D1A88C84-9249-4031-A51E-C18816D0CCE8}" type="pres">
      <dgm:prSet presAssocID="{66DD3A5D-6DE4-4F4D-B469-BAA156CA525C}" presName="Accent1Text" presStyleLbl="node1" presStyleIdx="3" presStyleCnt="6"/>
      <dgm:spPr/>
    </dgm:pt>
    <dgm:pt modelId="{19C00A92-47D9-4858-907C-36794F9D4285}" type="pres">
      <dgm:prSet presAssocID="{66DD3A5D-6DE4-4F4D-B469-BAA156CA525C}" presName="spaceBetweenRectangles" presStyleCnt="0"/>
      <dgm:spPr>
        <a:scene3d>
          <a:camera prst="orthographicFront"/>
          <a:lightRig rig="threePt" dir="t"/>
        </a:scene3d>
        <a:sp3d>
          <a:bevelT/>
        </a:sp3d>
      </dgm:spPr>
    </dgm:pt>
    <dgm:pt modelId="{8577BA11-7DC4-404C-B55F-22A3319D0AAC}" type="pres">
      <dgm:prSet presAssocID="{21FE4A0C-B405-4455-86C2-AA79E7A92795}" presName="composite" presStyleCnt="0"/>
      <dgm:spPr>
        <a:scene3d>
          <a:camera prst="orthographicFront"/>
          <a:lightRig rig="threePt" dir="t"/>
        </a:scene3d>
        <a:sp3d>
          <a:bevelT/>
        </a:sp3d>
      </dgm:spPr>
    </dgm:pt>
    <dgm:pt modelId="{1E1597A0-F57F-49B9-8750-2472E51D50F2}" type="pres">
      <dgm:prSet presAssocID="{21FE4A0C-B405-4455-86C2-AA79E7A92795}" presName="Parent1" presStyleLbl="node1" presStyleIdx="4" presStyleCnt="6">
        <dgm:presLayoutVars>
          <dgm:chMax val="1"/>
          <dgm:chPref val="1"/>
          <dgm:bulletEnabled val="1"/>
        </dgm:presLayoutVars>
      </dgm:prSet>
      <dgm:spPr/>
    </dgm:pt>
    <dgm:pt modelId="{FD9F6FF7-0B24-4934-AB27-9D53B30EAF5E}" type="pres">
      <dgm:prSet presAssocID="{21FE4A0C-B405-4455-86C2-AA79E7A92795}" presName="Childtext1" presStyleLbl="revTx" presStyleIdx="2" presStyleCnt="3">
        <dgm:presLayoutVars>
          <dgm:chMax val="0"/>
          <dgm:chPref val="0"/>
          <dgm:bulletEnabled val="1"/>
        </dgm:presLayoutVars>
      </dgm:prSet>
      <dgm:spPr/>
    </dgm:pt>
    <dgm:pt modelId="{B655EAE3-8A5F-4339-BDE4-D955C55F9E7A}" type="pres">
      <dgm:prSet presAssocID="{21FE4A0C-B405-4455-86C2-AA79E7A92795}" presName="BalanceSpacing" presStyleCnt="0"/>
      <dgm:spPr>
        <a:scene3d>
          <a:camera prst="orthographicFront"/>
          <a:lightRig rig="threePt" dir="t"/>
        </a:scene3d>
        <a:sp3d>
          <a:bevelT/>
        </a:sp3d>
      </dgm:spPr>
    </dgm:pt>
    <dgm:pt modelId="{0CFA6015-C501-446C-8851-6DB8DBD5BE9F}" type="pres">
      <dgm:prSet presAssocID="{21FE4A0C-B405-4455-86C2-AA79E7A92795}" presName="BalanceSpacing1" presStyleCnt="0"/>
      <dgm:spPr>
        <a:scene3d>
          <a:camera prst="orthographicFront"/>
          <a:lightRig rig="threePt" dir="t"/>
        </a:scene3d>
        <a:sp3d>
          <a:bevelT/>
        </a:sp3d>
      </dgm:spPr>
    </dgm:pt>
    <dgm:pt modelId="{132B64B3-AA70-4FDA-B3EB-037DC6EAB682}" type="pres">
      <dgm:prSet presAssocID="{E3880310-D1E3-444F-97D9-0221DD801E2A}" presName="Accent1Text" presStyleLbl="node1" presStyleIdx="5" presStyleCnt="6"/>
      <dgm:spPr/>
    </dgm:pt>
  </dgm:ptLst>
  <dgm:cxnLst>
    <dgm:cxn modelId="{A39C4206-D96D-44C0-AF54-E424B3F3C6F3}" srcId="{01F49C24-2498-4736-AEFD-200407C82B6E}" destId="{DF0FCA41-4DB8-4524-A0F9-71172E6253DB}" srcOrd="1" destOrd="0" parTransId="{6CFB22A1-4E45-4431-85BA-9FD4E23372E7}" sibTransId="{66DD3A5D-6DE4-4F4D-B469-BAA156CA525C}"/>
    <dgm:cxn modelId="{3CBD9D11-41B9-4B75-A9AE-1F30B0929B60}" type="presOf" srcId="{23B25525-C39F-4535-A118-DD61C48E99ED}" destId="{902B6179-286F-4013-AC0A-15636AB5BF1B}" srcOrd="0" destOrd="0" presId="urn:microsoft.com/office/officeart/2008/layout/AlternatingHexagons"/>
    <dgm:cxn modelId="{85F5AF20-5BA1-40DA-ABF9-1DC41A323050}" type="presOf" srcId="{CF979623-C96E-4116-97F7-99761BE1E17A}" destId="{FD9F6FF7-0B24-4934-AB27-9D53B30EAF5E}" srcOrd="0" destOrd="0" presId="urn:microsoft.com/office/officeart/2008/layout/AlternatingHexagons"/>
    <dgm:cxn modelId="{F2E40F38-88F9-4272-BD06-40A6445789F6}" srcId="{01F49C24-2498-4736-AEFD-200407C82B6E}" destId="{1B41B11B-B50E-4C33-8AEA-0012DD1900A1}" srcOrd="0" destOrd="0" parTransId="{B1A149C1-A252-497E-B5D5-E6E21D1B2740}" sibTransId="{4A0FE35D-3DD7-463A-9E4F-2E1B21250957}"/>
    <dgm:cxn modelId="{8443E85E-F27C-47E3-AD13-6A5154044B7F}" type="presOf" srcId="{21FE4A0C-B405-4455-86C2-AA79E7A92795}" destId="{1E1597A0-F57F-49B9-8750-2472E51D50F2}" srcOrd="0" destOrd="0" presId="urn:microsoft.com/office/officeart/2008/layout/AlternatingHexagons"/>
    <dgm:cxn modelId="{9E8B7952-9445-4EC7-911B-0223E998FE17}" srcId="{DF0FCA41-4DB8-4524-A0F9-71172E6253DB}" destId="{3B247F70-6472-4898-A648-50126DA1BDD9}" srcOrd="0" destOrd="0" parTransId="{CA644BE9-4AF2-4B9B-9F4E-DF3EE9E8BB98}" sibTransId="{4DC175B8-6202-4BE9-9A6A-38773280FF61}"/>
    <dgm:cxn modelId="{2C54137B-FF91-448A-85B9-C89FDB148ECE}" type="presOf" srcId="{01F49C24-2498-4736-AEFD-200407C82B6E}" destId="{5F77BCCB-BA27-4438-8569-3191EDD82708}" srcOrd="0" destOrd="0" presId="urn:microsoft.com/office/officeart/2008/layout/AlternatingHexagons"/>
    <dgm:cxn modelId="{354490B3-9BB1-4AB1-B06E-6E22D6EA40CF}" type="presOf" srcId="{DF0FCA41-4DB8-4524-A0F9-71172E6253DB}" destId="{B9BD0054-CDD6-43DF-AA17-5D13649D67A1}" srcOrd="0" destOrd="0" presId="urn:microsoft.com/office/officeart/2008/layout/AlternatingHexagons"/>
    <dgm:cxn modelId="{89DDEFBC-AF01-4AEA-91F9-E5241C8CEA15}" srcId="{1B41B11B-B50E-4C33-8AEA-0012DD1900A1}" destId="{23B25525-C39F-4535-A118-DD61C48E99ED}" srcOrd="0" destOrd="0" parTransId="{30E243E1-61BB-4369-B6F8-1F09AAD48934}" sibTransId="{B4019E55-8560-4856-B57C-9BE518158777}"/>
    <dgm:cxn modelId="{55DF07C5-F035-49C7-AA28-59FA7CB4890A}" type="presOf" srcId="{E3880310-D1E3-444F-97D9-0221DD801E2A}" destId="{132B64B3-AA70-4FDA-B3EB-037DC6EAB682}" srcOrd="0" destOrd="0" presId="urn:microsoft.com/office/officeart/2008/layout/AlternatingHexagons"/>
    <dgm:cxn modelId="{DC8B03CC-8263-4C3D-BBD9-44DC839D126E}" type="presOf" srcId="{1B41B11B-B50E-4C33-8AEA-0012DD1900A1}" destId="{F9A84FAD-F601-46E7-BA82-18CD6119DEEB}" srcOrd="0" destOrd="0" presId="urn:microsoft.com/office/officeart/2008/layout/AlternatingHexagons"/>
    <dgm:cxn modelId="{B214B6D2-2CE3-4EB4-BEAB-69776E9D5121}" type="presOf" srcId="{4A0FE35D-3DD7-463A-9E4F-2E1B21250957}" destId="{7B8A5C51-E0C2-47FE-A457-670B418E2BD7}" srcOrd="0" destOrd="0" presId="urn:microsoft.com/office/officeart/2008/layout/AlternatingHexagons"/>
    <dgm:cxn modelId="{CDEAFFDB-C48E-4C70-9C48-7CB8DF39B81D}" srcId="{01F49C24-2498-4736-AEFD-200407C82B6E}" destId="{21FE4A0C-B405-4455-86C2-AA79E7A92795}" srcOrd="2" destOrd="0" parTransId="{DBDA5D0C-18E8-4232-A26E-9A7C500102D6}" sibTransId="{E3880310-D1E3-444F-97D9-0221DD801E2A}"/>
    <dgm:cxn modelId="{727DF5E1-A506-463D-BA25-CC4419C76D0E}" type="presOf" srcId="{66DD3A5D-6DE4-4F4D-B469-BAA156CA525C}" destId="{D1A88C84-9249-4031-A51E-C18816D0CCE8}" srcOrd="0" destOrd="0" presId="urn:microsoft.com/office/officeart/2008/layout/AlternatingHexagons"/>
    <dgm:cxn modelId="{4680F9E2-63D8-49B1-92D4-33C9528F993B}" type="presOf" srcId="{3B247F70-6472-4898-A648-50126DA1BDD9}" destId="{993ECCAC-C99C-4028-B3CE-0813AC579AB4}" srcOrd="0" destOrd="0" presId="urn:microsoft.com/office/officeart/2008/layout/AlternatingHexagons"/>
    <dgm:cxn modelId="{B03E29E4-72CB-4AE7-BF04-845B3D84F166}" srcId="{21FE4A0C-B405-4455-86C2-AA79E7A92795}" destId="{CF979623-C96E-4116-97F7-99761BE1E17A}" srcOrd="0" destOrd="0" parTransId="{630EF4A3-1526-4D94-A674-15FE1209459A}" sibTransId="{FCB1CF4B-CDCE-4D10-99F2-AB9CCFB51F20}"/>
    <dgm:cxn modelId="{54A2A6A1-2B1C-4E89-8728-1F0164329253}" type="presParOf" srcId="{5F77BCCB-BA27-4438-8569-3191EDD82708}" destId="{2B73D555-F408-4508-81E2-F6D5F8AC1A79}" srcOrd="0" destOrd="0" presId="urn:microsoft.com/office/officeart/2008/layout/AlternatingHexagons"/>
    <dgm:cxn modelId="{DC64D22B-C4A4-444E-B487-6A08CEF47107}" type="presParOf" srcId="{2B73D555-F408-4508-81E2-F6D5F8AC1A79}" destId="{F9A84FAD-F601-46E7-BA82-18CD6119DEEB}" srcOrd="0" destOrd="0" presId="urn:microsoft.com/office/officeart/2008/layout/AlternatingHexagons"/>
    <dgm:cxn modelId="{EC5F0B5A-6FC8-4AA0-97D9-C56BE513414D}" type="presParOf" srcId="{2B73D555-F408-4508-81E2-F6D5F8AC1A79}" destId="{902B6179-286F-4013-AC0A-15636AB5BF1B}" srcOrd="1" destOrd="0" presId="urn:microsoft.com/office/officeart/2008/layout/AlternatingHexagons"/>
    <dgm:cxn modelId="{73197FE8-70BC-4355-842C-6C1FE9C0511B}" type="presParOf" srcId="{2B73D555-F408-4508-81E2-F6D5F8AC1A79}" destId="{C58FD318-22BA-4627-B205-41FEAC710F3F}" srcOrd="2" destOrd="0" presId="urn:microsoft.com/office/officeart/2008/layout/AlternatingHexagons"/>
    <dgm:cxn modelId="{0704547D-8DBD-47AA-85D4-6D1C0B7F230D}" type="presParOf" srcId="{2B73D555-F408-4508-81E2-F6D5F8AC1A79}" destId="{18E7F720-7208-4BD4-9FFB-77C1661EAF0F}" srcOrd="3" destOrd="0" presId="urn:microsoft.com/office/officeart/2008/layout/AlternatingHexagons"/>
    <dgm:cxn modelId="{7F92D001-B19C-4FCB-AA9A-84E72DA61BFC}" type="presParOf" srcId="{2B73D555-F408-4508-81E2-F6D5F8AC1A79}" destId="{7B8A5C51-E0C2-47FE-A457-670B418E2BD7}" srcOrd="4" destOrd="0" presId="urn:microsoft.com/office/officeart/2008/layout/AlternatingHexagons"/>
    <dgm:cxn modelId="{9B16B9B4-AB0E-4654-B4A8-AFDC5D8DEF73}" type="presParOf" srcId="{5F77BCCB-BA27-4438-8569-3191EDD82708}" destId="{07371BA1-E7B5-4B56-863C-B2F1F05EC8DB}" srcOrd="1" destOrd="0" presId="urn:microsoft.com/office/officeart/2008/layout/AlternatingHexagons"/>
    <dgm:cxn modelId="{629201DE-22EB-4F37-8094-61B79E717B30}" type="presParOf" srcId="{5F77BCCB-BA27-4438-8569-3191EDD82708}" destId="{0E7985C0-E608-48FB-A718-784EAD48E812}" srcOrd="2" destOrd="0" presId="urn:microsoft.com/office/officeart/2008/layout/AlternatingHexagons"/>
    <dgm:cxn modelId="{F4F78489-BF61-479F-9C2C-3C10D9B8186B}" type="presParOf" srcId="{0E7985C0-E608-48FB-A718-784EAD48E812}" destId="{B9BD0054-CDD6-43DF-AA17-5D13649D67A1}" srcOrd="0" destOrd="0" presId="urn:microsoft.com/office/officeart/2008/layout/AlternatingHexagons"/>
    <dgm:cxn modelId="{FEEE42DF-BBC0-432E-9FA9-B9C0AB45D609}" type="presParOf" srcId="{0E7985C0-E608-48FB-A718-784EAD48E812}" destId="{993ECCAC-C99C-4028-B3CE-0813AC579AB4}" srcOrd="1" destOrd="0" presId="urn:microsoft.com/office/officeart/2008/layout/AlternatingHexagons"/>
    <dgm:cxn modelId="{07F39B74-8013-4C45-B68F-98911ED58B72}" type="presParOf" srcId="{0E7985C0-E608-48FB-A718-784EAD48E812}" destId="{F38C7F83-C584-4870-936B-EB0EBAF2B7B3}" srcOrd="2" destOrd="0" presId="urn:microsoft.com/office/officeart/2008/layout/AlternatingHexagons"/>
    <dgm:cxn modelId="{720DD554-B9C0-4B8C-A86E-1CB58699A013}" type="presParOf" srcId="{0E7985C0-E608-48FB-A718-784EAD48E812}" destId="{E8C2FE62-92FF-441E-9F5D-6956129E744B}" srcOrd="3" destOrd="0" presId="urn:microsoft.com/office/officeart/2008/layout/AlternatingHexagons"/>
    <dgm:cxn modelId="{B42B7767-96A5-4FFD-B0B0-4E7C3ECD1167}" type="presParOf" srcId="{0E7985C0-E608-48FB-A718-784EAD48E812}" destId="{D1A88C84-9249-4031-A51E-C18816D0CCE8}" srcOrd="4" destOrd="0" presId="urn:microsoft.com/office/officeart/2008/layout/AlternatingHexagons"/>
    <dgm:cxn modelId="{505471BF-A60F-4A02-BF5D-110B9D661882}" type="presParOf" srcId="{5F77BCCB-BA27-4438-8569-3191EDD82708}" destId="{19C00A92-47D9-4858-907C-36794F9D4285}" srcOrd="3" destOrd="0" presId="urn:microsoft.com/office/officeart/2008/layout/AlternatingHexagons"/>
    <dgm:cxn modelId="{417754DD-EA91-47E1-896E-6AA934086B62}" type="presParOf" srcId="{5F77BCCB-BA27-4438-8569-3191EDD82708}" destId="{8577BA11-7DC4-404C-B55F-22A3319D0AAC}" srcOrd="4" destOrd="0" presId="urn:microsoft.com/office/officeart/2008/layout/AlternatingHexagons"/>
    <dgm:cxn modelId="{9B9DC692-67C4-4717-ADB2-4851A1AD3BF6}" type="presParOf" srcId="{8577BA11-7DC4-404C-B55F-22A3319D0AAC}" destId="{1E1597A0-F57F-49B9-8750-2472E51D50F2}" srcOrd="0" destOrd="0" presId="urn:microsoft.com/office/officeart/2008/layout/AlternatingHexagons"/>
    <dgm:cxn modelId="{D9736F8A-8E0F-43D7-BA6A-AA894048C1EC}" type="presParOf" srcId="{8577BA11-7DC4-404C-B55F-22A3319D0AAC}" destId="{FD9F6FF7-0B24-4934-AB27-9D53B30EAF5E}" srcOrd="1" destOrd="0" presId="urn:microsoft.com/office/officeart/2008/layout/AlternatingHexagons"/>
    <dgm:cxn modelId="{8B3D4F3E-17AF-432A-9641-8E7FD9A83FBC}" type="presParOf" srcId="{8577BA11-7DC4-404C-B55F-22A3319D0AAC}" destId="{B655EAE3-8A5F-4339-BDE4-D955C55F9E7A}" srcOrd="2" destOrd="0" presId="urn:microsoft.com/office/officeart/2008/layout/AlternatingHexagons"/>
    <dgm:cxn modelId="{4705768D-655E-4358-8D1D-BA8B17EFC0D2}" type="presParOf" srcId="{8577BA11-7DC4-404C-B55F-22A3319D0AAC}" destId="{0CFA6015-C501-446C-8851-6DB8DBD5BE9F}" srcOrd="3" destOrd="0" presId="urn:microsoft.com/office/officeart/2008/layout/AlternatingHexagons"/>
    <dgm:cxn modelId="{48B0F977-6654-4729-BE37-BF8CA50E64A0}" type="presParOf" srcId="{8577BA11-7DC4-404C-B55F-22A3319D0AAC}" destId="{132B64B3-AA70-4FDA-B3EB-037DC6EAB682}" srcOrd="4" destOrd="0" presId="urn:microsoft.com/office/officeart/2008/layout/AlternatingHexagon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4EA4EC4-4030-4510-A04B-9EBC520A1E93}" type="doc">
      <dgm:prSet loTypeId="urn:microsoft.com/office/officeart/2005/8/layout/hierarchy4" loCatId="hierarchy" qsTypeId="urn:microsoft.com/office/officeart/2005/8/quickstyle/simple1" qsCatId="simple" csTypeId="urn:microsoft.com/office/officeart/2005/8/colors/accent1_2" csCatId="accent1" phldr="1"/>
      <dgm:spPr/>
      <dgm:t>
        <a:bodyPr/>
        <a:lstStyle/>
        <a:p>
          <a:endParaRPr lang="pt-BR"/>
        </a:p>
      </dgm:t>
    </dgm:pt>
    <dgm:pt modelId="{49C107F0-C306-4434-9F01-581DB4100153}">
      <dgm:prSet phldrT="[Texto]"/>
      <dgm:spPr>
        <a:solidFill>
          <a:schemeClr val="accent3">
            <a:lumMod val="50000"/>
          </a:schemeClr>
        </a:solidFill>
        <a:scene3d>
          <a:camera prst="orthographicFront"/>
          <a:lightRig rig="threePt" dir="t"/>
        </a:scene3d>
        <a:sp3d>
          <a:bevelT/>
        </a:sp3d>
      </dgm:spPr>
      <dgm:t>
        <a:bodyPr/>
        <a:lstStyle/>
        <a:p>
          <a:r>
            <a:rPr lang="pt-BR" dirty="0"/>
            <a:t> A Administração não se obriga a contratar o objeto licitado. </a:t>
          </a:r>
        </a:p>
        <a:p>
          <a:endParaRPr lang="pt-BR" dirty="0"/>
        </a:p>
      </dgm:t>
    </dgm:pt>
    <dgm:pt modelId="{85BFA76B-771F-42F7-9CD7-0A2A77F8B4BA}" type="parTrans" cxnId="{63F7EDAE-78FD-455F-92BC-004D71CBCCA8}">
      <dgm:prSet/>
      <dgm:spPr/>
      <dgm:t>
        <a:bodyPr/>
        <a:lstStyle/>
        <a:p>
          <a:endParaRPr lang="pt-BR"/>
        </a:p>
      </dgm:t>
    </dgm:pt>
    <dgm:pt modelId="{67CC3F5B-E0EA-42FA-A309-0300D0014154}" type="sibTrans" cxnId="{63F7EDAE-78FD-455F-92BC-004D71CBCCA8}">
      <dgm:prSet/>
      <dgm:spPr/>
      <dgm:t>
        <a:bodyPr/>
        <a:lstStyle/>
        <a:p>
          <a:endParaRPr lang="pt-BR"/>
        </a:p>
      </dgm:t>
    </dgm:pt>
    <dgm:pt modelId="{159C3909-D576-42B5-A3E9-DB79A7545599}">
      <dgm:prSet phldrT="[Texto]"/>
      <dgm:spPr>
        <a:solidFill>
          <a:schemeClr val="accent3">
            <a:lumMod val="60000"/>
            <a:lumOff val="40000"/>
          </a:schemeClr>
        </a:solidFill>
        <a:ln>
          <a:solidFill>
            <a:schemeClr val="accent3">
              <a:lumMod val="40000"/>
              <a:lumOff val="60000"/>
            </a:schemeClr>
          </a:solidFill>
        </a:ln>
        <a:scene3d>
          <a:camera prst="orthographicFront"/>
          <a:lightRig rig="threePt" dir="t"/>
        </a:scene3d>
        <a:sp3d>
          <a:bevelT/>
        </a:sp3d>
      </dgm:spPr>
      <dgm:t>
        <a:bodyPr/>
        <a:lstStyle/>
        <a:p>
          <a:r>
            <a:rPr lang="pt-BR" dirty="0">
              <a:solidFill>
                <a:schemeClr val="tx1"/>
              </a:solidFill>
            </a:rPr>
            <a:t>contrata se quiser</a:t>
          </a:r>
        </a:p>
        <a:p>
          <a:endParaRPr lang="pt-BR" dirty="0"/>
        </a:p>
      </dgm:t>
    </dgm:pt>
    <dgm:pt modelId="{21EC333C-B20A-4FAC-B1BE-F503DFC05F46}" type="parTrans" cxnId="{6D8E746C-E7E7-48E0-838C-F7D7BC043395}">
      <dgm:prSet/>
      <dgm:spPr/>
      <dgm:t>
        <a:bodyPr/>
        <a:lstStyle/>
        <a:p>
          <a:endParaRPr lang="pt-BR"/>
        </a:p>
      </dgm:t>
    </dgm:pt>
    <dgm:pt modelId="{5A41AE8E-1408-4624-B78F-12984471B7C2}" type="sibTrans" cxnId="{6D8E746C-E7E7-48E0-838C-F7D7BC043395}">
      <dgm:prSet/>
      <dgm:spPr/>
      <dgm:t>
        <a:bodyPr/>
        <a:lstStyle/>
        <a:p>
          <a:endParaRPr lang="pt-BR"/>
        </a:p>
      </dgm:t>
    </dgm:pt>
    <dgm:pt modelId="{42F44FFB-C637-4FB9-9A55-5936DDB9E02F}">
      <dgm:prSet/>
      <dgm:spPr>
        <a:solidFill>
          <a:schemeClr val="accent3">
            <a:lumMod val="60000"/>
            <a:lumOff val="40000"/>
          </a:schemeClr>
        </a:solidFill>
        <a:scene3d>
          <a:camera prst="orthographicFront"/>
          <a:lightRig rig="threePt" dir="t"/>
        </a:scene3d>
        <a:sp3d>
          <a:bevelT/>
        </a:sp3d>
      </dgm:spPr>
      <dgm:t>
        <a:bodyPr/>
        <a:lstStyle/>
        <a:p>
          <a:r>
            <a:rPr lang="pt-BR" dirty="0">
              <a:solidFill>
                <a:schemeClr val="tx1"/>
              </a:solidFill>
            </a:rPr>
            <a:t>quando quiser ( dentro do prazo de vigência da ata)</a:t>
          </a:r>
        </a:p>
      </dgm:t>
    </dgm:pt>
    <dgm:pt modelId="{A0FA2D3D-9159-4425-B67C-896CA6099639}" type="parTrans" cxnId="{D9F91284-570B-4425-807B-FEA454697462}">
      <dgm:prSet/>
      <dgm:spPr/>
      <dgm:t>
        <a:bodyPr/>
        <a:lstStyle/>
        <a:p>
          <a:endParaRPr lang="pt-BR"/>
        </a:p>
      </dgm:t>
    </dgm:pt>
    <dgm:pt modelId="{BCE799E4-183E-4D43-823D-47B202DBAEE4}" type="sibTrans" cxnId="{D9F91284-570B-4425-807B-FEA454697462}">
      <dgm:prSet/>
      <dgm:spPr/>
      <dgm:t>
        <a:bodyPr/>
        <a:lstStyle/>
        <a:p>
          <a:endParaRPr lang="pt-BR"/>
        </a:p>
      </dgm:t>
    </dgm:pt>
    <dgm:pt modelId="{FBD5365C-E456-4166-A984-8BDC7CD9C690}">
      <dgm:prSet/>
      <dgm:spPr>
        <a:solidFill>
          <a:schemeClr val="accent3">
            <a:lumMod val="60000"/>
            <a:lumOff val="40000"/>
          </a:schemeClr>
        </a:solidFill>
        <a:scene3d>
          <a:camera prst="orthographicFront"/>
          <a:lightRig rig="threePt" dir="t"/>
        </a:scene3d>
        <a:sp3d>
          <a:bevelT/>
        </a:sp3d>
      </dgm:spPr>
      <dgm:t>
        <a:bodyPr/>
        <a:lstStyle/>
        <a:p>
          <a:r>
            <a:rPr lang="pt-BR" dirty="0">
              <a:solidFill>
                <a:schemeClr val="tx1"/>
              </a:solidFill>
            </a:rPr>
            <a:t>Na quantidade que for necessária ( respeitando o quantitativo máximo</a:t>
          </a:r>
          <a:r>
            <a:rPr lang="pt-BR" dirty="0">
              <a:solidFill>
                <a:schemeClr val="tx1">
                  <a:lumMod val="65000"/>
                  <a:lumOff val="35000"/>
                </a:schemeClr>
              </a:solidFill>
            </a:rPr>
            <a:t>)</a:t>
          </a:r>
          <a:endParaRPr lang="pt-BR" dirty="0">
            <a:solidFill>
              <a:schemeClr val="tx1"/>
            </a:solidFill>
          </a:endParaRPr>
        </a:p>
      </dgm:t>
    </dgm:pt>
    <dgm:pt modelId="{3929F44D-35C3-45F5-9C82-792B5A423911}" type="parTrans" cxnId="{67E09143-286A-4511-842C-8E2497F70CB1}">
      <dgm:prSet/>
      <dgm:spPr/>
      <dgm:t>
        <a:bodyPr/>
        <a:lstStyle/>
        <a:p>
          <a:endParaRPr lang="pt-BR"/>
        </a:p>
      </dgm:t>
    </dgm:pt>
    <dgm:pt modelId="{5D6BC063-AC70-4FA4-B524-9B9C71287F20}" type="sibTrans" cxnId="{67E09143-286A-4511-842C-8E2497F70CB1}">
      <dgm:prSet/>
      <dgm:spPr/>
      <dgm:t>
        <a:bodyPr/>
        <a:lstStyle/>
        <a:p>
          <a:endParaRPr lang="pt-BR"/>
        </a:p>
      </dgm:t>
    </dgm:pt>
    <dgm:pt modelId="{08C686D0-88BD-41C0-A01F-63476D9F0088}" type="pres">
      <dgm:prSet presAssocID="{34EA4EC4-4030-4510-A04B-9EBC520A1E93}" presName="Name0" presStyleCnt="0">
        <dgm:presLayoutVars>
          <dgm:chPref val="1"/>
          <dgm:dir/>
          <dgm:animOne val="branch"/>
          <dgm:animLvl val="lvl"/>
          <dgm:resizeHandles/>
        </dgm:presLayoutVars>
      </dgm:prSet>
      <dgm:spPr/>
    </dgm:pt>
    <dgm:pt modelId="{B6426245-6764-4558-A8EB-62DAD693A646}" type="pres">
      <dgm:prSet presAssocID="{49C107F0-C306-4434-9F01-581DB4100153}" presName="vertOne" presStyleCnt="0"/>
      <dgm:spPr/>
    </dgm:pt>
    <dgm:pt modelId="{B33FB978-6943-4EAF-B1EA-A92DB58BDA86}" type="pres">
      <dgm:prSet presAssocID="{49C107F0-C306-4434-9F01-581DB4100153}" presName="txOne" presStyleLbl="node0" presStyleIdx="0" presStyleCnt="1" custLinFactNeighborX="-4879" custLinFactNeighborY="-15891">
        <dgm:presLayoutVars>
          <dgm:chPref val="3"/>
        </dgm:presLayoutVars>
      </dgm:prSet>
      <dgm:spPr/>
    </dgm:pt>
    <dgm:pt modelId="{C7F606B4-0AEA-4DF9-A602-1E91232C5B2A}" type="pres">
      <dgm:prSet presAssocID="{49C107F0-C306-4434-9F01-581DB4100153}" presName="parTransOne" presStyleCnt="0"/>
      <dgm:spPr/>
    </dgm:pt>
    <dgm:pt modelId="{C4C2A3F6-A844-48AA-94FE-AC8E451B8334}" type="pres">
      <dgm:prSet presAssocID="{49C107F0-C306-4434-9F01-581DB4100153}" presName="horzOne" presStyleCnt="0"/>
      <dgm:spPr/>
    </dgm:pt>
    <dgm:pt modelId="{011F9585-7920-4DA1-9964-54A9EF92F944}" type="pres">
      <dgm:prSet presAssocID="{159C3909-D576-42B5-A3E9-DB79A7545599}" presName="vertTwo" presStyleCnt="0"/>
      <dgm:spPr/>
    </dgm:pt>
    <dgm:pt modelId="{0704EC2A-1607-4AC4-B326-9BAA565FA274}" type="pres">
      <dgm:prSet presAssocID="{159C3909-D576-42B5-A3E9-DB79A7545599}" presName="txTwo" presStyleLbl="node2" presStyleIdx="0" presStyleCnt="3">
        <dgm:presLayoutVars>
          <dgm:chPref val="3"/>
        </dgm:presLayoutVars>
      </dgm:prSet>
      <dgm:spPr/>
    </dgm:pt>
    <dgm:pt modelId="{12D15BD1-AC36-48DE-A244-638DE0F4FF93}" type="pres">
      <dgm:prSet presAssocID="{159C3909-D576-42B5-A3E9-DB79A7545599}" presName="horzTwo" presStyleCnt="0"/>
      <dgm:spPr/>
    </dgm:pt>
    <dgm:pt modelId="{3F90E2FC-6138-4AAF-A70A-214F75309B99}" type="pres">
      <dgm:prSet presAssocID="{5A41AE8E-1408-4624-B78F-12984471B7C2}" presName="sibSpaceTwo" presStyleCnt="0"/>
      <dgm:spPr/>
    </dgm:pt>
    <dgm:pt modelId="{CA9F390A-E402-443E-8E6F-FE7AE75B785E}" type="pres">
      <dgm:prSet presAssocID="{42F44FFB-C637-4FB9-9A55-5936DDB9E02F}" presName="vertTwo" presStyleCnt="0"/>
      <dgm:spPr/>
    </dgm:pt>
    <dgm:pt modelId="{BA7F8DF3-C964-470D-A053-BE8994307A34}" type="pres">
      <dgm:prSet presAssocID="{42F44FFB-C637-4FB9-9A55-5936DDB9E02F}" presName="txTwo" presStyleLbl="node2" presStyleIdx="1" presStyleCnt="3" custLinFactNeighborX="540" custLinFactNeighborY="1814">
        <dgm:presLayoutVars>
          <dgm:chPref val="3"/>
        </dgm:presLayoutVars>
      </dgm:prSet>
      <dgm:spPr/>
    </dgm:pt>
    <dgm:pt modelId="{5B47F7DB-CE1B-4D55-8903-1978E05E1FA5}" type="pres">
      <dgm:prSet presAssocID="{42F44FFB-C637-4FB9-9A55-5936DDB9E02F}" presName="horzTwo" presStyleCnt="0"/>
      <dgm:spPr/>
    </dgm:pt>
    <dgm:pt modelId="{0650DC56-948E-4110-A159-83AA1980BEB6}" type="pres">
      <dgm:prSet presAssocID="{BCE799E4-183E-4D43-823D-47B202DBAEE4}" presName="sibSpaceTwo" presStyleCnt="0"/>
      <dgm:spPr/>
    </dgm:pt>
    <dgm:pt modelId="{648A84F7-4C02-4DCB-98C4-D809B1CDBE7B}" type="pres">
      <dgm:prSet presAssocID="{FBD5365C-E456-4166-A984-8BDC7CD9C690}" presName="vertTwo" presStyleCnt="0"/>
      <dgm:spPr/>
    </dgm:pt>
    <dgm:pt modelId="{9880FB73-A009-4CEC-BC38-8CCA5B1DDB91}" type="pres">
      <dgm:prSet presAssocID="{FBD5365C-E456-4166-A984-8BDC7CD9C690}" presName="txTwo" presStyleLbl="node2" presStyleIdx="2" presStyleCnt="3">
        <dgm:presLayoutVars>
          <dgm:chPref val="3"/>
        </dgm:presLayoutVars>
      </dgm:prSet>
      <dgm:spPr/>
    </dgm:pt>
    <dgm:pt modelId="{E3663BF2-55E5-45D1-B284-A8B9F8F1AD17}" type="pres">
      <dgm:prSet presAssocID="{FBD5365C-E456-4166-A984-8BDC7CD9C690}" presName="horzTwo" presStyleCnt="0"/>
      <dgm:spPr/>
    </dgm:pt>
  </dgm:ptLst>
  <dgm:cxnLst>
    <dgm:cxn modelId="{98257F63-B366-4BEE-B69F-A959D72800F7}" type="presOf" srcId="{34EA4EC4-4030-4510-A04B-9EBC520A1E93}" destId="{08C686D0-88BD-41C0-A01F-63476D9F0088}" srcOrd="0" destOrd="0" presId="urn:microsoft.com/office/officeart/2005/8/layout/hierarchy4"/>
    <dgm:cxn modelId="{67E09143-286A-4511-842C-8E2497F70CB1}" srcId="{49C107F0-C306-4434-9F01-581DB4100153}" destId="{FBD5365C-E456-4166-A984-8BDC7CD9C690}" srcOrd="2" destOrd="0" parTransId="{3929F44D-35C3-45F5-9C82-792B5A423911}" sibTransId="{5D6BC063-AC70-4FA4-B524-9B9C71287F20}"/>
    <dgm:cxn modelId="{CE342F47-2CAE-4B62-8955-4449130EBF3B}" type="presOf" srcId="{49C107F0-C306-4434-9F01-581DB4100153}" destId="{B33FB978-6943-4EAF-B1EA-A92DB58BDA86}" srcOrd="0" destOrd="0" presId="urn:microsoft.com/office/officeart/2005/8/layout/hierarchy4"/>
    <dgm:cxn modelId="{3510726A-B76B-448A-9BC3-2133BC136035}" type="presOf" srcId="{FBD5365C-E456-4166-A984-8BDC7CD9C690}" destId="{9880FB73-A009-4CEC-BC38-8CCA5B1DDB91}" srcOrd="0" destOrd="0" presId="urn:microsoft.com/office/officeart/2005/8/layout/hierarchy4"/>
    <dgm:cxn modelId="{6D8E746C-E7E7-48E0-838C-F7D7BC043395}" srcId="{49C107F0-C306-4434-9F01-581DB4100153}" destId="{159C3909-D576-42B5-A3E9-DB79A7545599}" srcOrd="0" destOrd="0" parTransId="{21EC333C-B20A-4FAC-B1BE-F503DFC05F46}" sibTransId="{5A41AE8E-1408-4624-B78F-12984471B7C2}"/>
    <dgm:cxn modelId="{D7130C6E-640A-4304-8971-F6FD3AE0E7FA}" type="presOf" srcId="{42F44FFB-C637-4FB9-9A55-5936DDB9E02F}" destId="{BA7F8DF3-C964-470D-A053-BE8994307A34}" srcOrd="0" destOrd="0" presId="urn:microsoft.com/office/officeart/2005/8/layout/hierarchy4"/>
    <dgm:cxn modelId="{D9F91284-570B-4425-807B-FEA454697462}" srcId="{49C107F0-C306-4434-9F01-581DB4100153}" destId="{42F44FFB-C637-4FB9-9A55-5936DDB9E02F}" srcOrd="1" destOrd="0" parTransId="{A0FA2D3D-9159-4425-B67C-896CA6099639}" sibTransId="{BCE799E4-183E-4D43-823D-47B202DBAEE4}"/>
    <dgm:cxn modelId="{63F7EDAE-78FD-455F-92BC-004D71CBCCA8}" srcId="{34EA4EC4-4030-4510-A04B-9EBC520A1E93}" destId="{49C107F0-C306-4434-9F01-581DB4100153}" srcOrd="0" destOrd="0" parTransId="{85BFA76B-771F-42F7-9CD7-0A2A77F8B4BA}" sibTransId="{67CC3F5B-E0EA-42FA-A309-0300D0014154}"/>
    <dgm:cxn modelId="{4331AAF4-F790-4998-B090-FE0421B4E523}" type="presOf" srcId="{159C3909-D576-42B5-A3E9-DB79A7545599}" destId="{0704EC2A-1607-4AC4-B326-9BAA565FA274}" srcOrd="0" destOrd="0" presId="urn:microsoft.com/office/officeart/2005/8/layout/hierarchy4"/>
    <dgm:cxn modelId="{93D35008-B8C4-4EC8-8AD9-E56573EC1E0F}" type="presParOf" srcId="{08C686D0-88BD-41C0-A01F-63476D9F0088}" destId="{B6426245-6764-4558-A8EB-62DAD693A646}" srcOrd="0" destOrd="0" presId="urn:microsoft.com/office/officeart/2005/8/layout/hierarchy4"/>
    <dgm:cxn modelId="{B9EE9A84-681D-45B1-98D9-DF66480DDDAC}" type="presParOf" srcId="{B6426245-6764-4558-A8EB-62DAD693A646}" destId="{B33FB978-6943-4EAF-B1EA-A92DB58BDA86}" srcOrd="0" destOrd="0" presId="urn:microsoft.com/office/officeart/2005/8/layout/hierarchy4"/>
    <dgm:cxn modelId="{28540971-FE13-4F83-BCA4-3E4CB25C97D6}" type="presParOf" srcId="{B6426245-6764-4558-A8EB-62DAD693A646}" destId="{C7F606B4-0AEA-4DF9-A602-1E91232C5B2A}" srcOrd="1" destOrd="0" presId="urn:microsoft.com/office/officeart/2005/8/layout/hierarchy4"/>
    <dgm:cxn modelId="{8AFC9AD2-EF70-4BB7-BFFC-4DA8852CD0CD}" type="presParOf" srcId="{B6426245-6764-4558-A8EB-62DAD693A646}" destId="{C4C2A3F6-A844-48AA-94FE-AC8E451B8334}" srcOrd="2" destOrd="0" presId="urn:microsoft.com/office/officeart/2005/8/layout/hierarchy4"/>
    <dgm:cxn modelId="{2FDDC215-D3A7-4293-BA44-E8076332FBCA}" type="presParOf" srcId="{C4C2A3F6-A844-48AA-94FE-AC8E451B8334}" destId="{011F9585-7920-4DA1-9964-54A9EF92F944}" srcOrd="0" destOrd="0" presId="urn:microsoft.com/office/officeart/2005/8/layout/hierarchy4"/>
    <dgm:cxn modelId="{B959585A-99F3-4A9D-A71F-3F47DFF6D4B1}" type="presParOf" srcId="{011F9585-7920-4DA1-9964-54A9EF92F944}" destId="{0704EC2A-1607-4AC4-B326-9BAA565FA274}" srcOrd="0" destOrd="0" presId="urn:microsoft.com/office/officeart/2005/8/layout/hierarchy4"/>
    <dgm:cxn modelId="{F15CD6A4-3FA6-4B0B-A217-8B092F086283}" type="presParOf" srcId="{011F9585-7920-4DA1-9964-54A9EF92F944}" destId="{12D15BD1-AC36-48DE-A244-638DE0F4FF93}" srcOrd="1" destOrd="0" presId="urn:microsoft.com/office/officeart/2005/8/layout/hierarchy4"/>
    <dgm:cxn modelId="{F00A5CCD-50CE-4561-9B3E-246CC310A66F}" type="presParOf" srcId="{C4C2A3F6-A844-48AA-94FE-AC8E451B8334}" destId="{3F90E2FC-6138-4AAF-A70A-214F75309B99}" srcOrd="1" destOrd="0" presId="urn:microsoft.com/office/officeart/2005/8/layout/hierarchy4"/>
    <dgm:cxn modelId="{35E9472C-BE16-4DAB-9547-800833DE2964}" type="presParOf" srcId="{C4C2A3F6-A844-48AA-94FE-AC8E451B8334}" destId="{CA9F390A-E402-443E-8E6F-FE7AE75B785E}" srcOrd="2" destOrd="0" presId="urn:microsoft.com/office/officeart/2005/8/layout/hierarchy4"/>
    <dgm:cxn modelId="{C4CE4063-4274-4713-A442-2C5AAB865B9F}" type="presParOf" srcId="{CA9F390A-E402-443E-8E6F-FE7AE75B785E}" destId="{BA7F8DF3-C964-470D-A053-BE8994307A34}" srcOrd="0" destOrd="0" presId="urn:microsoft.com/office/officeart/2005/8/layout/hierarchy4"/>
    <dgm:cxn modelId="{D874FF19-8809-45D8-B974-9CA6F56DF833}" type="presParOf" srcId="{CA9F390A-E402-443E-8E6F-FE7AE75B785E}" destId="{5B47F7DB-CE1B-4D55-8903-1978E05E1FA5}" srcOrd="1" destOrd="0" presId="urn:microsoft.com/office/officeart/2005/8/layout/hierarchy4"/>
    <dgm:cxn modelId="{9EC56637-FFF9-4B0C-85A1-4E6DD11FA1C6}" type="presParOf" srcId="{C4C2A3F6-A844-48AA-94FE-AC8E451B8334}" destId="{0650DC56-948E-4110-A159-83AA1980BEB6}" srcOrd="3" destOrd="0" presId="urn:microsoft.com/office/officeart/2005/8/layout/hierarchy4"/>
    <dgm:cxn modelId="{0BEC6031-534E-473E-8135-1063205552E1}" type="presParOf" srcId="{C4C2A3F6-A844-48AA-94FE-AC8E451B8334}" destId="{648A84F7-4C02-4DCB-98C4-D809B1CDBE7B}" srcOrd="4" destOrd="0" presId="urn:microsoft.com/office/officeart/2005/8/layout/hierarchy4"/>
    <dgm:cxn modelId="{B9EB8635-41FA-45CC-9AE1-7B444332ABC5}" type="presParOf" srcId="{648A84F7-4C02-4DCB-98C4-D809B1CDBE7B}" destId="{9880FB73-A009-4CEC-BC38-8CCA5B1DDB91}" srcOrd="0" destOrd="0" presId="urn:microsoft.com/office/officeart/2005/8/layout/hierarchy4"/>
    <dgm:cxn modelId="{82FFFC47-781E-422A-804A-15026C66B64E}" type="presParOf" srcId="{648A84F7-4C02-4DCB-98C4-D809B1CDBE7B}" destId="{E3663BF2-55E5-45D1-B284-A8B9F8F1AD17}" srcOrd="1" destOrd="0" presId="urn:microsoft.com/office/officeart/2005/8/layout/hierarchy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6D817E8-EC19-4D4B-BB9A-956FA91C1D6B}" type="doc">
      <dgm:prSet loTypeId="urn:microsoft.com/office/officeart/2005/8/layout/hProcess4" loCatId="process" qsTypeId="urn:microsoft.com/office/officeart/2005/8/quickstyle/simple1" qsCatId="simple" csTypeId="urn:microsoft.com/office/officeart/2005/8/colors/accent1_2" csCatId="accent1" phldr="1"/>
      <dgm:spPr/>
      <dgm:t>
        <a:bodyPr/>
        <a:lstStyle/>
        <a:p>
          <a:endParaRPr lang="pt-BR"/>
        </a:p>
      </dgm:t>
    </dgm:pt>
    <dgm:pt modelId="{8B2E1072-9652-414B-A674-B9D35799504D}">
      <dgm:prSet phldrT="[Texto]"/>
      <dgm:spPr>
        <a:solidFill>
          <a:schemeClr val="accent3">
            <a:lumMod val="50000"/>
          </a:schemeClr>
        </a:solidFill>
      </dgm:spPr>
      <dgm:t>
        <a:bodyPr/>
        <a:lstStyle/>
        <a:p>
          <a:r>
            <a:rPr lang="pt-BR" dirty="0"/>
            <a:t>1º momento</a:t>
          </a:r>
        </a:p>
      </dgm:t>
    </dgm:pt>
    <dgm:pt modelId="{87AD53D1-7E9F-4440-BD98-E5FF89761885}" type="parTrans" cxnId="{8F32CDA2-7842-4884-BC6C-A39750202ADC}">
      <dgm:prSet/>
      <dgm:spPr/>
      <dgm:t>
        <a:bodyPr/>
        <a:lstStyle/>
        <a:p>
          <a:endParaRPr lang="pt-BR"/>
        </a:p>
      </dgm:t>
    </dgm:pt>
    <dgm:pt modelId="{F236685B-2597-40B2-BDFB-C46475AB8730}" type="sibTrans" cxnId="{8F32CDA2-7842-4884-BC6C-A39750202ADC}">
      <dgm:prSet/>
      <dgm:spPr/>
      <dgm:t>
        <a:bodyPr/>
        <a:lstStyle/>
        <a:p>
          <a:endParaRPr lang="pt-BR"/>
        </a:p>
      </dgm:t>
    </dgm:pt>
    <dgm:pt modelId="{6B6792DF-A5CA-44D5-8A39-3DA451212432}">
      <dgm:prSet phldrT="[Texto]"/>
      <dgm:spPr/>
      <dgm:t>
        <a:bodyPr/>
        <a:lstStyle/>
        <a:p>
          <a:r>
            <a:rPr lang="pt-BR" dirty="0"/>
            <a:t>Foi pensado para compras</a:t>
          </a:r>
        </a:p>
      </dgm:t>
    </dgm:pt>
    <dgm:pt modelId="{90574262-1EE9-4F1D-9F79-15F38C1F122C}" type="parTrans" cxnId="{B0B2DF9F-7185-4076-9389-9B700E4268B1}">
      <dgm:prSet/>
      <dgm:spPr/>
      <dgm:t>
        <a:bodyPr/>
        <a:lstStyle/>
        <a:p>
          <a:endParaRPr lang="pt-BR"/>
        </a:p>
      </dgm:t>
    </dgm:pt>
    <dgm:pt modelId="{6C904F5F-F292-4011-9DDB-F5373AE64D95}" type="sibTrans" cxnId="{B0B2DF9F-7185-4076-9389-9B700E4268B1}">
      <dgm:prSet/>
      <dgm:spPr/>
      <dgm:t>
        <a:bodyPr/>
        <a:lstStyle/>
        <a:p>
          <a:endParaRPr lang="pt-BR"/>
        </a:p>
      </dgm:t>
    </dgm:pt>
    <dgm:pt modelId="{280A268E-2975-4FD6-8485-0D19E150887B}">
      <dgm:prSet phldrT="[Texto]"/>
      <dgm:spPr/>
      <dgm:t>
        <a:bodyPr/>
        <a:lstStyle/>
        <a:p>
          <a:r>
            <a:rPr lang="pt-BR" dirty="0"/>
            <a:t>O TCU já se manifestou incompatível</a:t>
          </a:r>
        </a:p>
      </dgm:t>
    </dgm:pt>
    <dgm:pt modelId="{0978EE41-F0A5-41BE-AE69-605B1CB17CDD}" type="parTrans" cxnId="{5AD0D21E-E8A5-4843-8525-E55ED10FF924}">
      <dgm:prSet/>
      <dgm:spPr/>
      <dgm:t>
        <a:bodyPr/>
        <a:lstStyle/>
        <a:p>
          <a:endParaRPr lang="pt-BR"/>
        </a:p>
      </dgm:t>
    </dgm:pt>
    <dgm:pt modelId="{E05D0FB5-10C4-49CE-A62B-7B8726B5CC10}" type="sibTrans" cxnId="{5AD0D21E-E8A5-4843-8525-E55ED10FF924}">
      <dgm:prSet/>
      <dgm:spPr/>
      <dgm:t>
        <a:bodyPr/>
        <a:lstStyle/>
        <a:p>
          <a:endParaRPr lang="pt-BR"/>
        </a:p>
      </dgm:t>
    </dgm:pt>
    <dgm:pt modelId="{7151B0B7-3BC5-4A76-927A-44FC652720F5}">
      <dgm:prSet phldrT="[Texto]"/>
      <dgm:spPr>
        <a:solidFill>
          <a:schemeClr val="accent3">
            <a:lumMod val="50000"/>
          </a:schemeClr>
        </a:solidFill>
      </dgm:spPr>
      <dgm:t>
        <a:bodyPr/>
        <a:lstStyle/>
        <a:p>
          <a:r>
            <a:rPr lang="pt-BR" dirty="0"/>
            <a:t>2º momento</a:t>
          </a:r>
        </a:p>
      </dgm:t>
    </dgm:pt>
    <dgm:pt modelId="{A25EEFAD-D65F-4060-A15E-0C9F43707CD2}" type="parTrans" cxnId="{2C9E23A2-8BE8-4DBA-8411-8B4178C54E98}">
      <dgm:prSet/>
      <dgm:spPr/>
      <dgm:t>
        <a:bodyPr/>
        <a:lstStyle/>
        <a:p>
          <a:endParaRPr lang="pt-BR"/>
        </a:p>
      </dgm:t>
    </dgm:pt>
    <dgm:pt modelId="{9EE82530-BF6F-49DC-90BB-DBA74C9FB068}" type="sibTrans" cxnId="{2C9E23A2-8BE8-4DBA-8411-8B4178C54E98}">
      <dgm:prSet/>
      <dgm:spPr/>
      <dgm:t>
        <a:bodyPr/>
        <a:lstStyle/>
        <a:p>
          <a:endParaRPr lang="pt-BR"/>
        </a:p>
      </dgm:t>
    </dgm:pt>
    <dgm:pt modelId="{C7AF1094-3D23-47D8-98D2-1A913C0A60F2}">
      <dgm:prSet phldrT="[Texto]"/>
      <dgm:spPr/>
      <dgm:t>
        <a:bodyPr/>
        <a:lstStyle/>
        <a:p>
          <a:r>
            <a:rPr lang="pt-BR" dirty="0"/>
            <a:t>RDC</a:t>
          </a:r>
        </a:p>
      </dgm:t>
    </dgm:pt>
    <dgm:pt modelId="{233FEB9B-7A60-4E49-9BF7-72D97F871AE3}" type="parTrans" cxnId="{88B9C4CD-FD72-4695-89FF-8C99A023BD4A}">
      <dgm:prSet/>
      <dgm:spPr/>
      <dgm:t>
        <a:bodyPr/>
        <a:lstStyle/>
        <a:p>
          <a:endParaRPr lang="pt-BR"/>
        </a:p>
      </dgm:t>
    </dgm:pt>
    <dgm:pt modelId="{6D38043F-A854-4267-B5A0-FB663B17BF26}" type="sibTrans" cxnId="{88B9C4CD-FD72-4695-89FF-8C99A023BD4A}">
      <dgm:prSet/>
      <dgm:spPr/>
      <dgm:t>
        <a:bodyPr/>
        <a:lstStyle/>
        <a:p>
          <a:endParaRPr lang="pt-BR"/>
        </a:p>
      </dgm:t>
    </dgm:pt>
    <dgm:pt modelId="{05474E43-554F-4950-A4FC-051C4DB76C88}">
      <dgm:prSet phldrT="[Texto]"/>
      <dgm:spPr>
        <a:solidFill>
          <a:schemeClr val="accent3">
            <a:lumMod val="50000"/>
          </a:schemeClr>
        </a:solidFill>
      </dgm:spPr>
      <dgm:t>
        <a:bodyPr/>
        <a:lstStyle/>
        <a:p>
          <a:r>
            <a:rPr lang="pt-BR" dirty="0"/>
            <a:t>Lei nova de Licitações</a:t>
          </a:r>
        </a:p>
      </dgm:t>
    </dgm:pt>
    <dgm:pt modelId="{2B75A064-3ABF-48EF-AE20-8AFAB36A95AB}" type="parTrans" cxnId="{053CA973-7FFE-4D4C-91F6-3ECB3DB6DE6B}">
      <dgm:prSet/>
      <dgm:spPr/>
      <dgm:t>
        <a:bodyPr/>
        <a:lstStyle/>
        <a:p>
          <a:endParaRPr lang="pt-BR"/>
        </a:p>
      </dgm:t>
    </dgm:pt>
    <dgm:pt modelId="{B658B476-7F4D-4193-8259-69C6445EAD52}" type="sibTrans" cxnId="{053CA973-7FFE-4D4C-91F6-3ECB3DB6DE6B}">
      <dgm:prSet/>
      <dgm:spPr/>
      <dgm:t>
        <a:bodyPr/>
        <a:lstStyle/>
        <a:p>
          <a:endParaRPr lang="pt-BR"/>
        </a:p>
      </dgm:t>
    </dgm:pt>
    <dgm:pt modelId="{DC218023-CDA3-4D96-8150-9C7961CDF14D}">
      <dgm:prSet phldrT="[Texto]"/>
      <dgm:spPr/>
      <dgm:t>
        <a:bodyPr/>
        <a:lstStyle/>
        <a:p>
          <a:r>
            <a:rPr lang="pt-BR" dirty="0"/>
            <a:t>Traz de forma expressa</a:t>
          </a:r>
        </a:p>
      </dgm:t>
    </dgm:pt>
    <dgm:pt modelId="{5B559341-CC21-4812-AAA0-DC14146AA686}" type="parTrans" cxnId="{A4CA44AD-69D8-4D68-BAD3-C13E606AF857}">
      <dgm:prSet/>
      <dgm:spPr/>
      <dgm:t>
        <a:bodyPr/>
        <a:lstStyle/>
        <a:p>
          <a:endParaRPr lang="pt-BR"/>
        </a:p>
      </dgm:t>
    </dgm:pt>
    <dgm:pt modelId="{18D88758-E749-4271-AC07-B12408E0DF44}" type="sibTrans" cxnId="{A4CA44AD-69D8-4D68-BAD3-C13E606AF857}">
      <dgm:prSet/>
      <dgm:spPr/>
      <dgm:t>
        <a:bodyPr/>
        <a:lstStyle/>
        <a:p>
          <a:endParaRPr lang="pt-BR"/>
        </a:p>
      </dgm:t>
    </dgm:pt>
    <dgm:pt modelId="{3E7DC9DE-8734-486E-8B99-F49E19CC34C0}">
      <dgm:prSet phldrT="[Texto]" phldr="1"/>
      <dgm:spPr/>
      <dgm:t>
        <a:bodyPr/>
        <a:lstStyle/>
        <a:p>
          <a:endParaRPr lang="pt-BR" dirty="0"/>
        </a:p>
      </dgm:t>
    </dgm:pt>
    <dgm:pt modelId="{568D8E79-31D9-4BEF-9874-1F23B2BEA978}" type="parTrans" cxnId="{CC21B702-75FB-4B3E-8F75-7683C9F0F006}">
      <dgm:prSet/>
      <dgm:spPr/>
      <dgm:t>
        <a:bodyPr/>
        <a:lstStyle/>
        <a:p>
          <a:endParaRPr lang="pt-BR"/>
        </a:p>
      </dgm:t>
    </dgm:pt>
    <dgm:pt modelId="{12582E54-1172-4602-85B9-477A9C1B62B0}" type="sibTrans" cxnId="{CC21B702-75FB-4B3E-8F75-7683C9F0F006}">
      <dgm:prSet/>
      <dgm:spPr/>
      <dgm:t>
        <a:bodyPr/>
        <a:lstStyle/>
        <a:p>
          <a:endParaRPr lang="pt-BR"/>
        </a:p>
      </dgm:t>
    </dgm:pt>
    <dgm:pt modelId="{B49AA954-340A-40B9-B455-56050560340B}">
      <dgm:prSet phldrT="[Texto]"/>
      <dgm:spPr/>
      <dgm:t>
        <a:bodyPr/>
        <a:lstStyle/>
        <a:p>
          <a:r>
            <a:rPr lang="pt-BR" dirty="0"/>
            <a:t>Mas o RDC tinha uma amplitude limitada</a:t>
          </a:r>
        </a:p>
      </dgm:t>
    </dgm:pt>
    <dgm:pt modelId="{8DA4C8B5-66F7-41D1-92CE-465C5DE117B1}" type="parTrans" cxnId="{FB885B5C-17C2-4CDE-A893-2304C9F8E059}">
      <dgm:prSet/>
      <dgm:spPr/>
      <dgm:t>
        <a:bodyPr/>
        <a:lstStyle/>
        <a:p>
          <a:endParaRPr lang="pt-BR"/>
        </a:p>
      </dgm:t>
    </dgm:pt>
    <dgm:pt modelId="{6CC57324-C162-4FFC-8C68-754E378DAACB}" type="sibTrans" cxnId="{FB885B5C-17C2-4CDE-A893-2304C9F8E059}">
      <dgm:prSet/>
      <dgm:spPr/>
      <dgm:t>
        <a:bodyPr/>
        <a:lstStyle/>
        <a:p>
          <a:endParaRPr lang="pt-BR"/>
        </a:p>
      </dgm:t>
    </dgm:pt>
    <dgm:pt modelId="{11D89E16-1438-4CD5-A5CC-AD073EFE050A}">
      <dgm:prSet phldrT="[Texto]"/>
      <dgm:spPr/>
      <dgm:t>
        <a:bodyPr/>
        <a:lstStyle/>
        <a:p>
          <a:r>
            <a:rPr lang="pt-BR" dirty="0"/>
            <a:t>E define os requisitos</a:t>
          </a:r>
        </a:p>
      </dgm:t>
    </dgm:pt>
    <dgm:pt modelId="{7966CFFB-941B-4DEC-8E1C-931DC30D4790}" type="parTrans" cxnId="{5BE9FC02-1D24-4CFB-A49F-F4B256EE4637}">
      <dgm:prSet/>
      <dgm:spPr/>
      <dgm:t>
        <a:bodyPr/>
        <a:lstStyle/>
        <a:p>
          <a:endParaRPr lang="pt-BR"/>
        </a:p>
      </dgm:t>
    </dgm:pt>
    <dgm:pt modelId="{25A87E53-9F0F-41E7-98DB-EC027793996D}" type="sibTrans" cxnId="{5BE9FC02-1D24-4CFB-A49F-F4B256EE4637}">
      <dgm:prSet/>
      <dgm:spPr/>
      <dgm:t>
        <a:bodyPr/>
        <a:lstStyle/>
        <a:p>
          <a:endParaRPr lang="pt-BR"/>
        </a:p>
      </dgm:t>
    </dgm:pt>
    <dgm:pt modelId="{6CDCC4EA-1F3F-404E-99CC-E51E7C5997A3}" type="pres">
      <dgm:prSet presAssocID="{96D817E8-EC19-4D4B-BB9A-956FA91C1D6B}" presName="Name0" presStyleCnt="0">
        <dgm:presLayoutVars>
          <dgm:dir/>
          <dgm:animLvl val="lvl"/>
          <dgm:resizeHandles val="exact"/>
        </dgm:presLayoutVars>
      </dgm:prSet>
      <dgm:spPr/>
    </dgm:pt>
    <dgm:pt modelId="{E0BF3DD9-AC75-4B93-9863-4BD29C935544}" type="pres">
      <dgm:prSet presAssocID="{96D817E8-EC19-4D4B-BB9A-956FA91C1D6B}" presName="tSp" presStyleCnt="0"/>
      <dgm:spPr/>
    </dgm:pt>
    <dgm:pt modelId="{B5D1E70B-F110-4766-8E2C-B4C140724120}" type="pres">
      <dgm:prSet presAssocID="{96D817E8-EC19-4D4B-BB9A-956FA91C1D6B}" presName="bSp" presStyleCnt="0"/>
      <dgm:spPr/>
    </dgm:pt>
    <dgm:pt modelId="{121E41F4-90F3-41D2-A476-04E551A6C416}" type="pres">
      <dgm:prSet presAssocID="{96D817E8-EC19-4D4B-BB9A-956FA91C1D6B}" presName="process" presStyleCnt="0"/>
      <dgm:spPr/>
    </dgm:pt>
    <dgm:pt modelId="{12497A78-1FAB-43B0-A1DD-401966318514}" type="pres">
      <dgm:prSet presAssocID="{8B2E1072-9652-414B-A674-B9D35799504D}" presName="composite1" presStyleCnt="0"/>
      <dgm:spPr/>
    </dgm:pt>
    <dgm:pt modelId="{FF90D751-4C0A-454D-9562-5E66F0199B83}" type="pres">
      <dgm:prSet presAssocID="{8B2E1072-9652-414B-A674-B9D35799504D}" presName="dummyNode1" presStyleLbl="node1" presStyleIdx="0" presStyleCnt="3"/>
      <dgm:spPr/>
    </dgm:pt>
    <dgm:pt modelId="{091436C5-7837-42C9-A210-F18368D5AF26}" type="pres">
      <dgm:prSet presAssocID="{8B2E1072-9652-414B-A674-B9D35799504D}" presName="childNode1" presStyleLbl="bgAcc1" presStyleIdx="0" presStyleCnt="3">
        <dgm:presLayoutVars>
          <dgm:bulletEnabled val="1"/>
        </dgm:presLayoutVars>
      </dgm:prSet>
      <dgm:spPr/>
    </dgm:pt>
    <dgm:pt modelId="{9B073237-F6F5-4E8F-B8AB-8D67384DE9DB}" type="pres">
      <dgm:prSet presAssocID="{8B2E1072-9652-414B-A674-B9D35799504D}" presName="childNode1tx" presStyleLbl="bgAcc1" presStyleIdx="0" presStyleCnt="3">
        <dgm:presLayoutVars>
          <dgm:bulletEnabled val="1"/>
        </dgm:presLayoutVars>
      </dgm:prSet>
      <dgm:spPr/>
    </dgm:pt>
    <dgm:pt modelId="{06A288FB-2AA5-43F3-9B0A-410F6A58E82C}" type="pres">
      <dgm:prSet presAssocID="{8B2E1072-9652-414B-A674-B9D35799504D}" presName="parentNode1" presStyleLbl="node1" presStyleIdx="0" presStyleCnt="3">
        <dgm:presLayoutVars>
          <dgm:chMax val="1"/>
          <dgm:bulletEnabled val="1"/>
        </dgm:presLayoutVars>
      </dgm:prSet>
      <dgm:spPr/>
    </dgm:pt>
    <dgm:pt modelId="{FF17B579-611E-4782-AD3C-D5DF56EF86ED}" type="pres">
      <dgm:prSet presAssocID="{8B2E1072-9652-414B-A674-B9D35799504D}" presName="connSite1" presStyleCnt="0"/>
      <dgm:spPr/>
    </dgm:pt>
    <dgm:pt modelId="{FE250809-4B35-4E0F-BFA1-191A1137823F}" type="pres">
      <dgm:prSet presAssocID="{F236685B-2597-40B2-BDFB-C46475AB8730}" presName="Name9" presStyleLbl="sibTrans2D1" presStyleIdx="0" presStyleCnt="2"/>
      <dgm:spPr/>
    </dgm:pt>
    <dgm:pt modelId="{0268247A-0828-4DCF-95C2-7EF30E63FC48}" type="pres">
      <dgm:prSet presAssocID="{7151B0B7-3BC5-4A76-927A-44FC652720F5}" presName="composite2" presStyleCnt="0"/>
      <dgm:spPr/>
    </dgm:pt>
    <dgm:pt modelId="{8D0B5B2E-AC66-407C-81C7-8CB0BB33FD1A}" type="pres">
      <dgm:prSet presAssocID="{7151B0B7-3BC5-4A76-927A-44FC652720F5}" presName="dummyNode2" presStyleLbl="node1" presStyleIdx="0" presStyleCnt="3"/>
      <dgm:spPr/>
    </dgm:pt>
    <dgm:pt modelId="{4201A846-9A3A-48A1-81C2-9A113C1FE1C3}" type="pres">
      <dgm:prSet presAssocID="{7151B0B7-3BC5-4A76-927A-44FC652720F5}" presName="childNode2" presStyleLbl="bgAcc1" presStyleIdx="1" presStyleCnt="3">
        <dgm:presLayoutVars>
          <dgm:bulletEnabled val="1"/>
        </dgm:presLayoutVars>
      </dgm:prSet>
      <dgm:spPr/>
    </dgm:pt>
    <dgm:pt modelId="{53B27984-1321-4B1F-B92E-88B3DA64C860}" type="pres">
      <dgm:prSet presAssocID="{7151B0B7-3BC5-4A76-927A-44FC652720F5}" presName="childNode2tx" presStyleLbl="bgAcc1" presStyleIdx="1" presStyleCnt="3">
        <dgm:presLayoutVars>
          <dgm:bulletEnabled val="1"/>
        </dgm:presLayoutVars>
      </dgm:prSet>
      <dgm:spPr/>
    </dgm:pt>
    <dgm:pt modelId="{4E45E663-18E5-4F1E-AB20-67417F4C90E9}" type="pres">
      <dgm:prSet presAssocID="{7151B0B7-3BC5-4A76-927A-44FC652720F5}" presName="parentNode2" presStyleLbl="node1" presStyleIdx="1" presStyleCnt="3">
        <dgm:presLayoutVars>
          <dgm:chMax val="0"/>
          <dgm:bulletEnabled val="1"/>
        </dgm:presLayoutVars>
      </dgm:prSet>
      <dgm:spPr/>
    </dgm:pt>
    <dgm:pt modelId="{70786A51-ECB0-4296-BD0A-8FE4965CE277}" type="pres">
      <dgm:prSet presAssocID="{7151B0B7-3BC5-4A76-927A-44FC652720F5}" presName="connSite2" presStyleCnt="0"/>
      <dgm:spPr/>
    </dgm:pt>
    <dgm:pt modelId="{8DA42DAA-10BB-44B7-A564-9EB5CC8B0D15}" type="pres">
      <dgm:prSet presAssocID="{9EE82530-BF6F-49DC-90BB-DBA74C9FB068}" presName="Name18" presStyleLbl="sibTrans2D1" presStyleIdx="1" presStyleCnt="2"/>
      <dgm:spPr/>
    </dgm:pt>
    <dgm:pt modelId="{EE81512C-ACC0-4E16-AA4F-C426FD6DD71D}" type="pres">
      <dgm:prSet presAssocID="{05474E43-554F-4950-A4FC-051C4DB76C88}" presName="composite1" presStyleCnt="0"/>
      <dgm:spPr/>
    </dgm:pt>
    <dgm:pt modelId="{FB386586-B010-4DEC-8D42-D5D3E2366614}" type="pres">
      <dgm:prSet presAssocID="{05474E43-554F-4950-A4FC-051C4DB76C88}" presName="dummyNode1" presStyleLbl="node1" presStyleIdx="1" presStyleCnt="3"/>
      <dgm:spPr/>
    </dgm:pt>
    <dgm:pt modelId="{93A0249D-CD2C-4509-8E09-0AD8BE48DB47}" type="pres">
      <dgm:prSet presAssocID="{05474E43-554F-4950-A4FC-051C4DB76C88}" presName="childNode1" presStyleLbl="bgAcc1" presStyleIdx="2" presStyleCnt="3">
        <dgm:presLayoutVars>
          <dgm:bulletEnabled val="1"/>
        </dgm:presLayoutVars>
      </dgm:prSet>
      <dgm:spPr/>
    </dgm:pt>
    <dgm:pt modelId="{B414C38D-2C60-4B76-95C3-7F4EAB5649C3}" type="pres">
      <dgm:prSet presAssocID="{05474E43-554F-4950-A4FC-051C4DB76C88}" presName="childNode1tx" presStyleLbl="bgAcc1" presStyleIdx="2" presStyleCnt="3">
        <dgm:presLayoutVars>
          <dgm:bulletEnabled val="1"/>
        </dgm:presLayoutVars>
      </dgm:prSet>
      <dgm:spPr/>
    </dgm:pt>
    <dgm:pt modelId="{0CD00AFB-F8A7-4CFB-BCAF-878D29F0C418}" type="pres">
      <dgm:prSet presAssocID="{05474E43-554F-4950-A4FC-051C4DB76C88}" presName="parentNode1" presStyleLbl="node1" presStyleIdx="2" presStyleCnt="3">
        <dgm:presLayoutVars>
          <dgm:chMax val="1"/>
          <dgm:bulletEnabled val="1"/>
        </dgm:presLayoutVars>
      </dgm:prSet>
      <dgm:spPr/>
    </dgm:pt>
    <dgm:pt modelId="{3A73958A-62F7-4D1A-BFD4-5657A1387E01}" type="pres">
      <dgm:prSet presAssocID="{05474E43-554F-4950-A4FC-051C4DB76C88}" presName="connSite1" presStyleCnt="0"/>
      <dgm:spPr/>
    </dgm:pt>
  </dgm:ptLst>
  <dgm:cxnLst>
    <dgm:cxn modelId="{CC21B702-75FB-4B3E-8F75-7683C9F0F006}" srcId="{05474E43-554F-4950-A4FC-051C4DB76C88}" destId="{3E7DC9DE-8734-486E-8B99-F49E19CC34C0}" srcOrd="2" destOrd="0" parTransId="{568D8E79-31D9-4BEF-9874-1F23B2BEA978}" sibTransId="{12582E54-1172-4602-85B9-477A9C1B62B0}"/>
    <dgm:cxn modelId="{5BE9FC02-1D24-4CFB-A49F-F4B256EE4637}" srcId="{05474E43-554F-4950-A4FC-051C4DB76C88}" destId="{11D89E16-1438-4CD5-A5CC-AD073EFE050A}" srcOrd="1" destOrd="0" parTransId="{7966CFFB-941B-4DEC-8E1C-931DC30D4790}" sibTransId="{25A87E53-9F0F-41E7-98DB-EC027793996D}"/>
    <dgm:cxn modelId="{E71B4604-6053-42FE-B49C-8A563CAD47EC}" type="presOf" srcId="{DC218023-CDA3-4D96-8150-9C7961CDF14D}" destId="{B414C38D-2C60-4B76-95C3-7F4EAB5649C3}" srcOrd="1" destOrd="0" presId="urn:microsoft.com/office/officeart/2005/8/layout/hProcess4"/>
    <dgm:cxn modelId="{6B369710-D98E-49C4-998F-0E021AAEDA16}" type="presOf" srcId="{280A268E-2975-4FD6-8485-0D19E150887B}" destId="{091436C5-7837-42C9-A210-F18368D5AF26}" srcOrd="0" destOrd="1" presId="urn:microsoft.com/office/officeart/2005/8/layout/hProcess4"/>
    <dgm:cxn modelId="{15682118-3004-4A3B-8168-A688AD329857}" type="presOf" srcId="{96D817E8-EC19-4D4B-BB9A-956FA91C1D6B}" destId="{6CDCC4EA-1F3F-404E-99CC-E51E7C5997A3}" srcOrd="0" destOrd="0" presId="urn:microsoft.com/office/officeart/2005/8/layout/hProcess4"/>
    <dgm:cxn modelId="{C0A48C1A-FFA1-4F21-B8E0-888534997FB4}" type="presOf" srcId="{6B6792DF-A5CA-44D5-8A39-3DA451212432}" destId="{9B073237-F6F5-4E8F-B8AB-8D67384DE9DB}" srcOrd="1" destOrd="0" presId="urn:microsoft.com/office/officeart/2005/8/layout/hProcess4"/>
    <dgm:cxn modelId="{5AD0D21E-E8A5-4843-8525-E55ED10FF924}" srcId="{8B2E1072-9652-414B-A674-B9D35799504D}" destId="{280A268E-2975-4FD6-8485-0D19E150887B}" srcOrd="1" destOrd="0" parTransId="{0978EE41-F0A5-41BE-AE69-605B1CB17CDD}" sibTransId="{E05D0FB5-10C4-49CE-A62B-7B8726B5CC10}"/>
    <dgm:cxn modelId="{CC54462B-8DFA-43E1-A1CE-BE405481410F}" type="presOf" srcId="{05474E43-554F-4950-A4FC-051C4DB76C88}" destId="{0CD00AFB-F8A7-4CFB-BCAF-878D29F0C418}" srcOrd="0" destOrd="0" presId="urn:microsoft.com/office/officeart/2005/8/layout/hProcess4"/>
    <dgm:cxn modelId="{FB885B5C-17C2-4CDE-A893-2304C9F8E059}" srcId="{7151B0B7-3BC5-4A76-927A-44FC652720F5}" destId="{B49AA954-340A-40B9-B455-56050560340B}" srcOrd="1" destOrd="0" parTransId="{8DA4C8B5-66F7-41D1-92CE-465C5DE117B1}" sibTransId="{6CC57324-C162-4FFC-8C68-754E378DAACB}"/>
    <dgm:cxn modelId="{82786E45-A239-450A-ABD2-A3739148BD76}" type="presOf" srcId="{C7AF1094-3D23-47D8-98D2-1A913C0A60F2}" destId="{4201A846-9A3A-48A1-81C2-9A113C1FE1C3}" srcOrd="0" destOrd="0" presId="urn:microsoft.com/office/officeart/2005/8/layout/hProcess4"/>
    <dgm:cxn modelId="{053CA973-7FFE-4D4C-91F6-3ECB3DB6DE6B}" srcId="{96D817E8-EC19-4D4B-BB9A-956FA91C1D6B}" destId="{05474E43-554F-4950-A4FC-051C4DB76C88}" srcOrd="2" destOrd="0" parTransId="{2B75A064-3ABF-48EF-AE20-8AFAB36A95AB}" sibTransId="{B658B476-7F4D-4193-8259-69C6445EAD52}"/>
    <dgm:cxn modelId="{F909B575-04AB-4F45-A56D-11A181A84E77}" type="presOf" srcId="{DC218023-CDA3-4D96-8150-9C7961CDF14D}" destId="{93A0249D-CD2C-4509-8E09-0AD8BE48DB47}" srcOrd="0" destOrd="0" presId="urn:microsoft.com/office/officeart/2005/8/layout/hProcess4"/>
    <dgm:cxn modelId="{72CB5859-4BDB-4B9E-BAEA-435C16E3C575}" type="presOf" srcId="{F236685B-2597-40B2-BDFB-C46475AB8730}" destId="{FE250809-4B35-4E0F-BFA1-191A1137823F}" srcOrd="0" destOrd="0" presId="urn:microsoft.com/office/officeart/2005/8/layout/hProcess4"/>
    <dgm:cxn modelId="{03E8E47D-3FF4-4162-9968-9ED306FDB43A}" type="presOf" srcId="{11D89E16-1438-4CD5-A5CC-AD073EFE050A}" destId="{93A0249D-CD2C-4509-8E09-0AD8BE48DB47}" srcOrd="0" destOrd="1" presId="urn:microsoft.com/office/officeart/2005/8/layout/hProcess4"/>
    <dgm:cxn modelId="{1D124D97-1C6F-44C9-9147-ABE7981D9D28}" type="presOf" srcId="{3E7DC9DE-8734-486E-8B99-F49E19CC34C0}" destId="{B414C38D-2C60-4B76-95C3-7F4EAB5649C3}" srcOrd="1" destOrd="2" presId="urn:microsoft.com/office/officeart/2005/8/layout/hProcess4"/>
    <dgm:cxn modelId="{58767A9E-22BC-40E6-B3D9-42E633AFFD8F}" type="presOf" srcId="{280A268E-2975-4FD6-8485-0D19E150887B}" destId="{9B073237-F6F5-4E8F-B8AB-8D67384DE9DB}" srcOrd="1" destOrd="1" presId="urn:microsoft.com/office/officeart/2005/8/layout/hProcess4"/>
    <dgm:cxn modelId="{B0B2DF9F-7185-4076-9389-9B700E4268B1}" srcId="{8B2E1072-9652-414B-A674-B9D35799504D}" destId="{6B6792DF-A5CA-44D5-8A39-3DA451212432}" srcOrd="0" destOrd="0" parTransId="{90574262-1EE9-4F1D-9F79-15F38C1F122C}" sibTransId="{6C904F5F-F292-4011-9DDB-F5373AE64D95}"/>
    <dgm:cxn modelId="{2C9E23A2-8BE8-4DBA-8411-8B4178C54E98}" srcId="{96D817E8-EC19-4D4B-BB9A-956FA91C1D6B}" destId="{7151B0B7-3BC5-4A76-927A-44FC652720F5}" srcOrd="1" destOrd="0" parTransId="{A25EEFAD-D65F-4060-A15E-0C9F43707CD2}" sibTransId="{9EE82530-BF6F-49DC-90BB-DBA74C9FB068}"/>
    <dgm:cxn modelId="{8F32CDA2-7842-4884-BC6C-A39750202ADC}" srcId="{96D817E8-EC19-4D4B-BB9A-956FA91C1D6B}" destId="{8B2E1072-9652-414B-A674-B9D35799504D}" srcOrd="0" destOrd="0" parTransId="{87AD53D1-7E9F-4440-BD98-E5FF89761885}" sibTransId="{F236685B-2597-40B2-BDFB-C46475AB8730}"/>
    <dgm:cxn modelId="{204DE6A8-8973-40DD-8C37-5907E0E4081C}" type="presOf" srcId="{3E7DC9DE-8734-486E-8B99-F49E19CC34C0}" destId="{93A0249D-CD2C-4509-8E09-0AD8BE48DB47}" srcOrd="0" destOrd="2" presId="urn:microsoft.com/office/officeart/2005/8/layout/hProcess4"/>
    <dgm:cxn modelId="{491F9CAC-C06A-4C0A-827C-D4F86D3968FE}" type="presOf" srcId="{7151B0B7-3BC5-4A76-927A-44FC652720F5}" destId="{4E45E663-18E5-4F1E-AB20-67417F4C90E9}" srcOrd="0" destOrd="0" presId="urn:microsoft.com/office/officeart/2005/8/layout/hProcess4"/>
    <dgm:cxn modelId="{A4CA44AD-69D8-4D68-BAD3-C13E606AF857}" srcId="{05474E43-554F-4950-A4FC-051C4DB76C88}" destId="{DC218023-CDA3-4D96-8150-9C7961CDF14D}" srcOrd="0" destOrd="0" parTransId="{5B559341-CC21-4812-AAA0-DC14146AA686}" sibTransId="{18D88758-E749-4271-AC07-B12408E0DF44}"/>
    <dgm:cxn modelId="{0967D9C5-0CD9-47FC-BAEF-065C6C62E4FC}" type="presOf" srcId="{9EE82530-BF6F-49DC-90BB-DBA74C9FB068}" destId="{8DA42DAA-10BB-44B7-A564-9EB5CC8B0D15}" srcOrd="0" destOrd="0" presId="urn:microsoft.com/office/officeart/2005/8/layout/hProcess4"/>
    <dgm:cxn modelId="{88B9C4CD-FD72-4695-89FF-8C99A023BD4A}" srcId="{7151B0B7-3BC5-4A76-927A-44FC652720F5}" destId="{C7AF1094-3D23-47D8-98D2-1A913C0A60F2}" srcOrd="0" destOrd="0" parTransId="{233FEB9B-7A60-4E49-9BF7-72D97F871AE3}" sibTransId="{6D38043F-A854-4267-B5A0-FB663B17BF26}"/>
    <dgm:cxn modelId="{5A9CC1CE-8CB2-4FE1-9173-DE3DBAE4FC9C}" type="presOf" srcId="{C7AF1094-3D23-47D8-98D2-1A913C0A60F2}" destId="{53B27984-1321-4B1F-B92E-88B3DA64C860}" srcOrd="1" destOrd="0" presId="urn:microsoft.com/office/officeart/2005/8/layout/hProcess4"/>
    <dgm:cxn modelId="{4448C7D3-D981-494A-A640-DFC633539ED1}" type="presOf" srcId="{B49AA954-340A-40B9-B455-56050560340B}" destId="{4201A846-9A3A-48A1-81C2-9A113C1FE1C3}" srcOrd="0" destOrd="1" presId="urn:microsoft.com/office/officeart/2005/8/layout/hProcess4"/>
    <dgm:cxn modelId="{E56E58E8-F46E-4DD1-B010-19C875DAC932}" type="presOf" srcId="{8B2E1072-9652-414B-A674-B9D35799504D}" destId="{06A288FB-2AA5-43F3-9B0A-410F6A58E82C}" srcOrd="0" destOrd="0" presId="urn:microsoft.com/office/officeart/2005/8/layout/hProcess4"/>
    <dgm:cxn modelId="{7E226CF3-EAB1-48C6-AD14-3B1FD2EC78E7}" type="presOf" srcId="{6B6792DF-A5CA-44D5-8A39-3DA451212432}" destId="{091436C5-7837-42C9-A210-F18368D5AF26}" srcOrd="0" destOrd="0" presId="urn:microsoft.com/office/officeart/2005/8/layout/hProcess4"/>
    <dgm:cxn modelId="{EB788EF8-D6CB-4566-A16E-D9AB4986A750}" type="presOf" srcId="{11D89E16-1438-4CD5-A5CC-AD073EFE050A}" destId="{B414C38D-2C60-4B76-95C3-7F4EAB5649C3}" srcOrd="1" destOrd="1" presId="urn:microsoft.com/office/officeart/2005/8/layout/hProcess4"/>
    <dgm:cxn modelId="{727E3FFA-A4B8-4449-BBD0-187F2206F44B}" type="presOf" srcId="{B49AA954-340A-40B9-B455-56050560340B}" destId="{53B27984-1321-4B1F-B92E-88B3DA64C860}" srcOrd="1" destOrd="1" presId="urn:microsoft.com/office/officeart/2005/8/layout/hProcess4"/>
    <dgm:cxn modelId="{FB2AD4A9-BC56-463D-BB8B-F1F9E1CBF9A8}" type="presParOf" srcId="{6CDCC4EA-1F3F-404E-99CC-E51E7C5997A3}" destId="{E0BF3DD9-AC75-4B93-9863-4BD29C935544}" srcOrd="0" destOrd="0" presId="urn:microsoft.com/office/officeart/2005/8/layout/hProcess4"/>
    <dgm:cxn modelId="{9E6CE9EA-64B9-4FE1-B35A-DC79DB67BFC0}" type="presParOf" srcId="{6CDCC4EA-1F3F-404E-99CC-E51E7C5997A3}" destId="{B5D1E70B-F110-4766-8E2C-B4C140724120}" srcOrd="1" destOrd="0" presId="urn:microsoft.com/office/officeart/2005/8/layout/hProcess4"/>
    <dgm:cxn modelId="{4F5ECA1A-7D78-4B87-BE91-00464EC04D51}" type="presParOf" srcId="{6CDCC4EA-1F3F-404E-99CC-E51E7C5997A3}" destId="{121E41F4-90F3-41D2-A476-04E551A6C416}" srcOrd="2" destOrd="0" presId="urn:microsoft.com/office/officeart/2005/8/layout/hProcess4"/>
    <dgm:cxn modelId="{6F20D825-2E80-4E4F-BDBF-3DD75578FFD2}" type="presParOf" srcId="{121E41F4-90F3-41D2-A476-04E551A6C416}" destId="{12497A78-1FAB-43B0-A1DD-401966318514}" srcOrd="0" destOrd="0" presId="urn:microsoft.com/office/officeart/2005/8/layout/hProcess4"/>
    <dgm:cxn modelId="{38862A31-9311-4FFA-9D5E-F894A336A602}" type="presParOf" srcId="{12497A78-1FAB-43B0-A1DD-401966318514}" destId="{FF90D751-4C0A-454D-9562-5E66F0199B83}" srcOrd="0" destOrd="0" presId="urn:microsoft.com/office/officeart/2005/8/layout/hProcess4"/>
    <dgm:cxn modelId="{2DD545CA-B2C1-4FAF-923F-75891EF1F5B1}" type="presParOf" srcId="{12497A78-1FAB-43B0-A1DD-401966318514}" destId="{091436C5-7837-42C9-A210-F18368D5AF26}" srcOrd="1" destOrd="0" presId="urn:microsoft.com/office/officeart/2005/8/layout/hProcess4"/>
    <dgm:cxn modelId="{FF1D9B26-AB63-40B5-871E-19C06E1B1397}" type="presParOf" srcId="{12497A78-1FAB-43B0-A1DD-401966318514}" destId="{9B073237-F6F5-4E8F-B8AB-8D67384DE9DB}" srcOrd="2" destOrd="0" presId="urn:microsoft.com/office/officeart/2005/8/layout/hProcess4"/>
    <dgm:cxn modelId="{A9EC8FDE-3209-47F3-B5BB-CAC8A1DF736D}" type="presParOf" srcId="{12497A78-1FAB-43B0-A1DD-401966318514}" destId="{06A288FB-2AA5-43F3-9B0A-410F6A58E82C}" srcOrd="3" destOrd="0" presId="urn:microsoft.com/office/officeart/2005/8/layout/hProcess4"/>
    <dgm:cxn modelId="{24293AC5-D8C1-4EBD-8078-2F7366547F73}" type="presParOf" srcId="{12497A78-1FAB-43B0-A1DD-401966318514}" destId="{FF17B579-611E-4782-AD3C-D5DF56EF86ED}" srcOrd="4" destOrd="0" presId="urn:microsoft.com/office/officeart/2005/8/layout/hProcess4"/>
    <dgm:cxn modelId="{7114992A-6B9E-4E66-91AC-B3CAC5071442}" type="presParOf" srcId="{121E41F4-90F3-41D2-A476-04E551A6C416}" destId="{FE250809-4B35-4E0F-BFA1-191A1137823F}" srcOrd="1" destOrd="0" presId="urn:microsoft.com/office/officeart/2005/8/layout/hProcess4"/>
    <dgm:cxn modelId="{F675A7F9-0B09-463B-8AEB-363B975ADA1A}" type="presParOf" srcId="{121E41F4-90F3-41D2-A476-04E551A6C416}" destId="{0268247A-0828-4DCF-95C2-7EF30E63FC48}" srcOrd="2" destOrd="0" presId="urn:microsoft.com/office/officeart/2005/8/layout/hProcess4"/>
    <dgm:cxn modelId="{37BA533E-5BE5-4380-9F61-9D21917CCA68}" type="presParOf" srcId="{0268247A-0828-4DCF-95C2-7EF30E63FC48}" destId="{8D0B5B2E-AC66-407C-81C7-8CB0BB33FD1A}" srcOrd="0" destOrd="0" presId="urn:microsoft.com/office/officeart/2005/8/layout/hProcess4"/>
    <dgm:cxn modelId="{2D9056C2-B813-4018-AF26-BD37B04A03C7}" type="presParOf" srcId="{0268247A-0828-4DCF-95C2-7EF30E63FC48}" destId="{4201A846-9A3A-48A1-81C2-9A113C1FE1C3}" srcOrd="1" destOrd="0" presId="urn:microsoft.com/office/officeart/2005/8/layout/hProcess4"/>
    <dgm:cxn modelId="{C58E40DB-B425-4AC6-B49A-FE19B4C34BE6}" type="presParOf" srcId="{0268247A-0828-4DCF-95C2-7EF30E63FC48}" destId="{53B27984-1321-4B1F-B92E-88B3DA64C860}" srcOrd="2" destOrd="0" presId="urn:microsoft.com/office/officeart/2005/8/layout/hProcess4"/>
    <dgm:cxn modelId="{D9B57DB4-8986-4EA9-9B5E-4E9E74D1D2A6}" type="presParOf" srcId="{0268247A-0828-4DCF-95C2-7EF30E63FC48}" destId="{4E45E663-18E5-4F1E-AB20-67417F4C90E9}" srcOrd="3" destOrd="0" presId="urn:microsoft.com/office/officeart/2005/8/layout/hProcess4"/>
    <dgm:cxn modelId="{AD6C00CA-E3FE-4ECB-9E86-FA34EC63A53D}" type="presParOf" srcId="{0268247A-0828-4DCF-95C2-7EF30E63FC48}" destId="{70786A51-ECB0-4296-BD0A-8FE4965CE277}" srcOrd="4" destOrd="0" presId="urn:microsoft.com/office/officeart/2005/8/layout/hProcess4"/>
    <dgm:cxn modelId="{26DC0CF1-6799-47AD-AEAF-E5AC30A4492B}" type="presParOf" srcId="{121E41F4-90F3-41D2-A476-04E551A6C416}" destId="{8DA42DAA-10BB-44B7-A564-9EB5CC8B0D15}" srcOrd="3" destOrd="0" presId="urn:microsoft.com/office/officeart/2005/8/layout/hProcess4"/>
    <dgm:cxn modelId="{F66DD97A-EC5D-45D8-B16C-3E38401F93C2}" type="presParOf" srcId="{121E41F4-90F3-41D2-A476-04E551A6C416}" destId="{EE81512C-ACC0-4E16-AA4F-C426FD6DD71D}" srcOrd="4" destOrd="0" presId="urn:microsoft.com/office/officeart/2005/8/layout/hProcess4"/>
    <dgm:cxn modelId="{EA5FC68D-9E52-4380-B952-5C2936AF00B8}" type="presParOf" srcId="{EE81512C-ACC0-4E16-AA4F-C426FD6DD71D}" destId="{FB386586-B010-4DEC-8D42-D5D3E2366614}" srcOrd="0" destOrd="0" presId="urn:microsoft.com/office/officeart/2005/8/layout/hProcess4"/>
    <dgm:cxn modelId="{534030F8-E363-4DA2-9476-FB46D65B7D75}" type="presParOf" srcId="{EE81512C-ACC0-4E16-AA4F-C426FD6DD71D}" destId="{93A0249D-CD2C-4509-8E09-0AD8BE48DB47}" srcOrd="1" destOrd="0" presId="urn:microsoft.com/office/officeart/2005/8/layout/hProcess4"/>
    <dgm:cxn modelId="{09B21DEB-880A-4E20-A271-54DA5EF8FEE0}" type="presParOf" srcId="{EE81512C-ACC0-4E16-AA4F-C426FD6DD71D}" destId="{B414C38D-2C60-4B76-95C3-7F4EAB5649C3}" srcOrd="2" destOrd="0" presId="urn:microsoft.com/office/officeart/2005/8/layout/hProcess4"/>
    <dgm:cxn modelId="{D8F210DC-A5B9-4AF3-B78D-1D18912029CD}" type="presParOf" srcId="{EE81512C-ACC0-4E16-AA4F-C426FD6DD71D}" destId="{0CD00AFB-F8A7-4CFB-BCAF-878D29F0C418}" srcOrd="3" destOrd="0" presId="urn:microsoft.com/office/officeart/2005/8/layout/hProcess4"/>
    <dgm:cxn modelId="{1B87C8EA-C732-4CA6-8935-055B82E783B0}" type="presParOf" srcId="{EE81512C-ACC0-4E16-AA4F-C426FD6DD71D}" destId="{3A73958A-62F7-4D1A-BFD4-5657A1387E01}" srcOrd="4" destOrd="0" presId="urn:microsoft.com/office/officeart/2005/8/layout/h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4EA4EC4-4030-4510-A04B-9EBC520A1E93}" type="doc">
      <dgm:prSet loTypeId="urn:microsoft.com/office/officeart/2005/8/layout/hierarchy4" loCatId="hierarchy" qsTypeId="urn:microsoft.com/office/officeart/2005/8/quickstyle/simple1" qsCatId="simple" csTypeId="urn:microsoft.com/office/officeart/2005/8/colors/accent1_2" csCatId="accent1" phldr="1"/>
      <dgm:spPr/>
      <dgm:t>
        <a:bodyPr/>
        <a:lstStyle/>
        <a:p>
          <a:endParaRPr lang="pt-BR"/>
        </a:p>
      </dgm:t>
    </dgm:pt>
    <dgm:pt modelId="{49C107F0-C306-4434-9F01-581DB4100153}">
      <dgm:prSet phldrT="[Texto]"/>
      <dgm:spPr>
        <a:solidFill>
          <a:schemeClr val="accent3">
            <a:lumMod val="50000"/>
          </a:schemeClr>
        </a:solidFill>
        <a:scene3d>
          <a:camera prst="orthographicFront"/>
          <a:lightRig rig="threePt" dir="t"/>
        </a:scene3d>
        <a:sp3d>
          <a:bevelT/>
        </a:sp3d>
      </dgm:spPr>
      <dgm:t>
        <a:bodyPr/>
        <a:lstStyle/>
        <a:p>
          <a:r>
            <a:rPr lang="pt-BR" dirty="0"/>
            <a:t>Registro de preços para obras</a:t>
          </a:r>
        </a:p>
      </dgm:t>
    </dgm:pt>
    <dgm:pt modelId="{85BFA76B-771F-42F7-9CD7-0A2A77F8B4BA}" type="parTrans" cxnId="{63F7EDAE-78FD-455F-92BC-004D71CBCCA8}">
      <dgm:prSet/>
      <dgm:spPr/>
      <dgm:t>
        <a:bodyPr/>
        <a:lstStyle/>
        <a:p>
          <a:endParaRPr lang="pt-BR"/>
        </a:p>
      </dgm:t>
    </dgm:pt>
    <dgm:pt modelId="{67CC3F5B-E0EA-42FA-A309-0300D0014154}" type="sibTrans" cxnId="{63F7EDAE-78FD-455F-92BC-004D71CBCCA8}">
      <dgm:prSet/>
      <dgm:spPr/>
      <dgm:t>
        <a:bodyPr/>
        <a:lstStyle/>
        <a:p>
          <a:endParaRPr lang="pt-BR"/>
        </a:p>
      </dgm:t>
    </dgm:pt>
    <dgm:pt modelId="{159C3909-D576-42B5-A3E9-DB79A7545599}">
      <dgm:prSet phldrT="[Texto]" custT="1"/>
      <dgm:spPr>
        <a:solidFill>
          <a:schemeClr val="accent3">
            <a:lumMod val="60000"/>
            <a:lumOff val="40000"/>
          </a:schemeClr>
        </a:solidFill>
        <a:ln>
          <a:solidFill>
            <a:schemeClr val="accent3">
              <a:lumMod val="40000"/>
              <a:lumOff val="60000"/>
            </a:schemeClr>
          </a:solidFill>
        </a:ln>
        <a:scene3d>
          <a:camera prst="orthographicFront"/>
          <a:lightRig rig="threePt" dir="t"/>
        </a:scene3d>
        <a:sp3d>
          <a:bevelT/>
        </a:sp3d>
      </dgm:spPr>
      <dgm:t>
        <a:bodyPr/>
        <a:lstStyle/>
        <a:p>
          <a:r>
            <a:rPr lang="pt-BR" sz="2400" dirty="0">
              <a:solidFill>
                <a:schemeClr val="tx1"/>
              </a:solidFill>
            </a:rPr>
            <a:t>Futura ou repetitiva</a:t>
          </a:r>
          <a:endParaRPr lang="pt-BR" sz="2400" dirty="0"/>
        </a:p>
      </dgm:t>
    </dgm:pt>
    <dgm:pt modelId="{21EC333C-B20A-4FAC-B1BE-F503DFC05F46}" type="parTrans" cxnId="{6D8E746C-E7E7-48E0-838C-F7D7BC043395}">
      <dgm:prSet/>
      <dgm:spPr/>
      <dgm:t>
        <a:bodyPr/>
        <a:lstStyle/>
        <a:p>
          <a:endParaRPr lang="pt-BR"/>
        </a:p>
      </dgm:t>
    </dgm:pt>
    <dgm:pt modelId="{5A41AE8E-1408-4624-B78F-12984471B7C2}" type="sibTrans" cxnId="{6D8E746C-E7E7-48E0-838C-F7D7BC043395}">
      <dgm:prSet/>
      <dgm:spPr/>
      <dgm:t>
        <a:bodyPr/>
        <a:lstStyle/>
        <a:p>
          <a:endParaRPr lang="pt-BR"/>
        </a:p>
      </dgm:t>
    </dgm:pt>
    <dgm:pt modelId="{42F44FFB-C637-4FB9-9A55-5936DDB9E02F}">
      <dgm:prSet custT="1"/>
      <dgm:spPr>
        <a:solidFill>
          <a:schemeClr val="accent3">
            <a:lumMod val="60000"/>
            <a:lumOff val="40000"/>
          </a:schemeClr>
        </a:solidFill>
        <a:scene3d>
          <a:camera prst="orthographicFront"/>
          <a:lightRig rig="threePt" dir="t"/>
        </a:scene3d>
        <a:sp3d>
          <a:bevelT/>
        </a:sp3d>
      </dgm:spPr>
      <dgm:t>
        <a:bodyPr/>
        <a:lstStyle/>
        <a:p>
          <a:pPr marL="0" lvl="0" indent="0" algn="ctr" defTabSz="1066800">
            <a:lnSpc>
              <a:spcPct val="90000"/>
            </a:lnSpc>
            <a:spcBef>
              <a:spcPct val="0"/>
            </a:spcBef>
            <a:spcAft>
              <a:spcPct val="35000"/>
            </a:spcAft>
            <a:buNone/>
          </a:pPr>
          <a:r>
            <a:rPr lang="pt-BR" sz="2400" kern="1200" dirty="0">
              <a:solidFill>
                <a:prstClr val="black"/>
              </a:solidFill>
              <a:latin typeface="Calibri" panose="020F0502020204030204"/>
              <a:ea typeface="+mn-ea"/>
              <a:cs typeface="+mn-cs"/>
            </a:rPr>
            <a:t>Imprecisão </a:t>
          </a:r>
        </a:p>
        <a:p>
          <a:pPr marL="0" lvl="0" indent="0" algn="ctr" defTabSz="1066800">
            <a:lnSpc>
              <a:spcPct val="90000"/>
            </a:lnSpc>
            <a:spcBef>
              <a:spcPct val="0"/>
            </a:spcBef>
            <a:spcAft>
              <a:spcPct val="35000"/>
            </a:spcAft>
            <a:buNone/>
          </a:pPr>
          <a:r>
            <a:rPr lang="pt-BR" sz="2400" kern="1200" dirty="0">
              <a:solidFill>
                <a:prstClr val="black"/>
              </a:solidFill>
              <a:latin typeface="Calibri" panose="020F0502020204030204"/>
              <a:ea typeface="+mn-ea"/>
              <a:cs typeface="+mn-cs"/>
            </a:rPr>
            <a:t>Quantidade</a:t>
          </a:r>
        </a:p>
        <a:p>
          <a:pPr marL="0" lvl="0" indent="0" algn="ctr" defTabSz="1066800">
            <a:lnSpc>
              <a:spcPct val="90000"/>
            </a:lnSpc>
            <a:spcBef>
              <a:spcPct val="0"/>
            </a:spcBef>
            <a:spcAft>
              <a:spcPct val="35000"/>
            </a:spcAft>
            <a:buNone/>
          </a:pPr>
          <a:r>
            <a:rPr lang="pt-BR" sz="2400" kern="1200" dirty="0">
              <a:solidFill>
                <a:prstClr val="black"/>
              </a:solidFill>
              <a:latin typeface="Calibri" panose="020F0502020204030204"/>
              <a:ea typeface="+mn-ea"/>
              <a:cs typeface="+mn-cs"/>
            </a:rPr>
            <a:t>Ou momento</a:t>
          </a:r>
        </a:p>
      </dgm:t>
    </dgm:pt>
    <dgm:pt modelId="{A0FA2D3D-9159-4425-B67C-896CA6099639}" type="parTrans" cxnId="{D9F91284-570B-4425-807B-FEA454697462}">
      <dgm:prSet/>
      <dgm:spPr/>
      <dgm:t>
        <a:bodyPr/>
        <a:lstStyle/>
        <a:p>
          <a:endParaRPr lang="pt-BR"/>
        </a:p>
      </dgm:t>
    </dgm:pt>
    <dgm:pt modelId="{BCE799E4-183E-4D43-823D-47B202DBAEE4}" type="sibTrans" cxnId="{D9F91284-570B-4425-807B-FEA454697462}">
      <dgm:prSet/>
      <dgm:spPr/>
      <dgm:t>
        <a:bodyPr/>
        <a:lstStyle/>
        <a:p>
          <a:endParaRPr lang="pt-BR"/>
        </a:p>
      </dgm:t>
    </dgm:pt>
    <dgm:pt modelId="{FBD5365C-E456-4166-A984-8BDC7CD9C690}">
      <dgm:prSet custT="1"/>
      <dgm:spPr>
        <a:solidFill>
          <a:schemeClr val="accent3">
            <a:lumMod val="60000"/>
            <a:lumOff val="40000"/>
          </a:schemeClr>
        </a:solidFill>
        <a:scene3d>
          <a:camera prst="orthographicFront"/>
          <a:lightRig rig="threePt" dir="t"/>
        </a:scene3d>
        <a:sp3d>
          <a:bevelT/>
        </a:sp3d>
      </dgm:spPr>
      <dgm:t>
        <a:bodyPr/>
        <a:lstStyle/>
        <a:p>
          <a:pPr marL="0" lvl="0" indent="0" algn="ctr" defTabSz="1066800">
            <a:lnSpc>
              <a:spcPct val="90000"/>
            </a:lnSpc>
            <a:spcBef>
              <a:spcPct val="0"/>
            </a:spcBef>
            <a:spcAft>
              <a:spcPct val="35000"/>
            </a:spcAft>
            <a:buNone/>
          </a:pPr>
          <a:r>
            <a:rPr lang="pt-BR" sz="2400" kern="1200" dirty="0">
              <a:solidFill>
                <a:prstClr val="black"/>
              </a:solidFill>
              <a:latin typeface="Calibri" panose="020F0502020204030204"/>
              <a:ea typeface="+mn-ea"/>
              <a:cs typeface="+mn-cs"/>
            </a:rPr>
            <a:t>Características padronizáveis</a:t>
          </a:r>
        </a:p>
        <a:p>
          <a:pPr marL="0" lvl="0" algn="ctr" defTabSz="977900">
            <a:lnSpc>
              <a:spcPct val="90000"/>
            </a:lnSpc>
            <a:spcBef>
              <a:spcPct val="0"/>
            </a:spcBef>
            <a:spcAft>
              <a:spcPct val="35000"/>
            </a:spcAft>
            <a:buNone/>
          </a:pPr>
          <a:endParaRPr lang="pt-BR" sz="2200" kern="1200" dirty="0">
            <a:solidFill>
              <a:schemeClr val="tx1"/>
            </a:solidFill>
          </a:endParaRPr>
        </a:p>
      </dgm:t>
    </dgm:pt>
    <dgm:pt modelId="{3929F44D-35C3-45F5-9C82-792B5A423911}" type="parTrans" cxnId="{67E09143-286A-4511-842C-8E2497F70CB1}">
      <dgm:prSet/>
      <dgm:spPr/>
      <dgm:t>
        <a:bodyPr/>
        <a:lstStyle/>
        <a:p>
          <a:endParaRPr lang="pt-BR"/>
        </a:p>
      </dgm:t>
    </dgm:pt>
    <dgm:pt modelId="{5D6BC063-AC70-4FA4-B524-9B9C71287F20}" type="sibTrans" cxnId="{67E09143-286A-4511-842C-8E2497F70CB1}">
      <dgm:prSet/>
      <dgm:spPr/>
      <dgm:t>
        <a:bodyPr/>
        <a:lstStyle/>
        <a:p>
          <a:endParaRPr lang="pt-BR"/>
        </a:p>
      </dgm:t>
    </dgm:pt>
    <dgm:pt modelId="{08C686D0-88BD-41C0-A01F-63476D9F0088}" type="pres">
      <dgm:prSet presAssocID="{34EA4EC4-4030-4510-A04B-9EBC520A1E93}" presName="Name0" presStyleCnt="0">
        <dgm:presLayoutVars>
          <dgm:chPref val="1"/>
          <dgm:dir/>
          <dgm:animOne val="branch"/>
          <dgm:animLvl val="lvl"/>
          <dgm:resizeHandles/>
        </dgm:presLayoutVars>
      </dgm:prSet>
      <dgm:spPr/>
    </dgm:pt>
    <dgm:pt modelId="{B6426245-6764-4558-A8EB-62DAD693A646}" type="pres">
      <dgm:prSet presAssocID="{49C107F0-C306-4434-9F01-581DB4100153}" presName="vertOne" presStyleCnt="0"/>
      <dgm:spPr/>
    </dgm:pt>
    <dgm:pt modelId="{B33FB978-6943-4EAF-B1EA-A92DB58BDA86}" type="pres">
      <dgm:prSet presAssocID="{49C107F0-C306-4434-9F01-581DB4100153}" presName="txOne" presStyleLbl="node0" presStyleIdx="0" presStyleCnt="1">
        <dgm:presLayoutVars>
          <dgm:chPref val="3"/>
        </dgm:presLayoutVars>
      </dgm:prSet>
      <dgm:spPr/>
    </dgm:pt>
    <dgm:pt modelId="{C7F606B4-0AEA-4DF9-A602-1E91232C5B2A}" type="pres">
      <dgm:prSet presAssocID="{49C107F0-C306-4434-9F01-581DB4100153}" presName="parTransOne" presStyleCnt="0"/>
      <dgm:spPr/>
    </dgm:pt>
    <dgm:pt modelId="{C4C2A3F6-A844-48AA-94FE-AC8E451B8334}" type="pres">
      <dgm:prSet presAssocID="{49C107F0-C306-4434-9F01-581DB4100153}" presName="horzOne" presStyleCnt="0"/>
      <dgm:spPr/>
    </dgm:pt>
    <dgm:pt modelId="{011F9585-7920-4DA1-9964-54A9EF92F944}" type="pres">
      <dgm:prSet presAssocID="{159C3909-D576-42B5-A3E9-DB79A7545599}" presName="vertTwo" presStyleCnt="0"/>
      <dgm:spPr/>
    </dgm:pt>
    <dgm:pt modelId="{0704EC2A-1607-4AC4-B326-9BAA565FA274}" type="pres">
      <dgm:prSet presAssocID="{159C3909-D576-42B5-A3E9-DB79A7545599}" presName="txTwo" presStyleLbl="node2" presStyleIdx="0" presStyleCnt="3" custLinFactNeighborX="-1553" custLinFactNeighborY="-500">
        <dgm:presLayoutVars>
          <dgm:chPref val="3"/>
        </dgm:presLayoutVars>
      </dgm:prSet>
      <dgm:spPr/>
    </dgm:pt>
    <dgm:pt modelId="{12D15BD1-AC36-48DE-A244-638DE0F4FF93}" type="pres">
      <dgm:prSet presAssocID="{159C3909-D576-42B5-A3E9-DB79A7545599}" presName="horzTwo" presStyleCnt="0"/>
      <dgm:spPr/>
    </dgm:pt>
    <dgm:pt modelId="{3F90E2FC-6138-4AAF-A70A-214F75309B99}" type="pres">
      <dgm:prSet presAssocID="{5A41AE8E-1408-4624-B78F-12984471B7C2}" presName="sibSpaceTwo" presStyleCnt="0"/>
      <dgm:spPr/>
    </dgm:pt>
    <dgm:pt modelId="{CA9F390A-E402-443E-8E6F-FE7AE75B785E}" type="pres">
      <dgm:prSet presAssocID="{42F44FFB-C637-4FB9-9A55-5936DDB9E02F}" presName="vertTwo" presStyleCnt="0"/>
      <dgm:spPr/>
    </dgm:pt>
    <dgm:pt modelId="{BA7F8DF3-C964-470D-A053-BE8994307A34}" type="pres">
      <dgm:prSet presAssocID="{42F44FFB-C637-4FB9-9A55-5936DDB9E02F}" presName="txTwo" presStyleLbl="node2" presStyleIdx="1" presStyleCnt="3">
        <dgm:presLayoutVars>
          <dgm:chPref val="3"/>
        </dgm:presLayoutVars>
      </dgm:prSet>
      <dgm:spPr/>
    </dgm:pt>
    <dgm:pt modelId="{5B47F7DB-CE1B-4D55-8903-1978E05E1FA5}" type="pres">
      <dgm:prSet presAssocID="{42F44FFB-C637-4FB9-9A55-5936DDB9E02F}" presName="horzTwo" presStyleCnt="0"/>
      <dgm:spPr/>
    </dgm:pt>
    <dgm:pt modelId="{0650DC56-948E-4110-A159-83AA1980BEB6}" type="pres">
      <dgm:prSet presAssocID="{BCE799E4-183E-4D43-823D-47B202DBAEE4}" presName="sibSpaceTwo" presStyleCnt="0"/>
      <dgm:spPr/>
    </dgm:pt>
    <dgm:pt modelId="{648A84F7-4C02-4DCB-98C4-D809B1CDBE7B}" type="pres">
      <dgm:prSet presAssocID="{FBD5365C-E456-4166-A984-8BDC7CD9C690}" presName="vertTwo" presStyleCnt="0"/>
      <dgm:spPr/>
    </dgm:pt>
    <dgm:pt modelId="{9880FB73-A009-4CEC-BC38-8CCA5B1DDB91}" type="pres">
      <dgm:prSet presAssocID="{FBD5365C-E456-4166-A984-8BDC7CD9C690}" presName="txTwo" presStyleLbl="node2" presStyleIdx="2" presStyleCnt="3">
        <dgm:presLayoutVars>
          <dgm:chPref val="3"/>
        </dgm:presLayoutVars>
      </dgm:prSet>
      <dgm:spPr/>
    </dgm:pt>
    <dgm:pt modelId="{E3663BF2-55E5-45D1-B284-A8B9F8F1AD17}" type="pres">
      <dgm:prSet presAssocID="{FBD5365C-E456-4166-A984-8BDC7CD9C690}" presName="horzTwo" presStyleCnt="0"/>
      <dgm:spPr/>
    </dgm:pt>
  </dgm:ptLst>
  <dgm:cxnLst>
    <dgm:cxn modelId="{04619208-4021-4381-83C8-06D708F84454}" type="presOf" srcId="{34EA4EC4-4030-4510-A04B-9EBC520A1E93}" destId="{08C686D0-88BD-41C0-A01F-63476D9F0088}" srcOrd="0" destOrd="0" presId="urn:microsoft.com/office/officeart/2005/8/layout/hierarchy4"/>
    <dgm:cxn modelId="{23F4DF3F-4A31-4147-A127-22A67710BA9F}" type="presOf" srcId="{49C107F0-C306-4434-9F01-581DB4100153}" destId="{B33FB978-6943-4EAF-B1EA-A92DB58BDA86}" srcOrd="0" destOrd="0" presId="urn:microsoft.com/office/officeart/2005/8/layout/hierarchy4"/>
    <dgm:cxn modelId="{67E09143-286A-4511-842C-8E2497F70CB1}" srcId="{49C107F0-C306-4434-9F01-581DB4100153}" destId="{FBD5365C-E456-4166-A984-8BDC7CD9C690}" srcOrd="2" destOrd="0" parTransId="{3929F44D-35C3-45F5-9C82-792B5A423911}" sibTransId="{5D6BC063-AC70-4FA4-B524-9B9C71287F20}"/>
    <dgm:cxn modelId="{6D8E746C-E7E7-48E0-838C-F7D7BC043395}" srcId="{49C107F0-C306-4434-9F01-581DB4100153}" destId="{159C3909-D576-42B5-A3E9-DB79A7545599}" srcOrd="0" destOrd="0" parTransId="{21EC333C-B20A-4FAC-B1BE-F503DFC05F46}" sibTransId="{5A41AE8E-1408-4624-B78F-12984471B7C2}"/>
    <dgm:cxn modelId="{99434653-A05F-4651-88EA-589C1EBFF0F9}" type="presOf" srcId="{42F44FFB-C637-4FB9-9A55-5936DDB9E02F}" destId="{BA7F8DF3-C964-470D-A053-BE8994307A34}" srcOrd="0" destOrd="0" presId="urn:microsoft.com/office/officeart/2005/8/layout/hierarchy4"/>
    <dgm:cxn modelId="{D9F91284-570B-4425-807B-FEA454697462}" srcId="{49C107F0-C306-4434-9F01-581DB4100153}" destId="{42F44FFB-C637-4FB9-9A55-5936DDB9E02F}" srcOrd="1" destOrd="0" parTransId="{A0FA2D3D-9159-4425-B67C-896CA6099639}" sibTransId="{BCE799E4-183E-4D43-823D-47B202DBAEE4}"/>
    <dgm:cxn modelId="{09AEF7AD-6B58-463A-8B1C-59C66CAE56B7}" type="presOf" srcId="{FBD5365C-E456-4166-A984-8BDC7CD9C690}" destId="{9880FB73-A009-4CEC-BC38-8CCA5B1DDB91}" srcOrd="0" destOrd="0" presId="urn:microsoft.com/office/officeart/2005/8/layout/hierarchy4"/>
    <dgm:cxn modelId="{63F7EDAE-78FD-455F-92BC-004D71CBCCA8}" srcId="{34EA4EC4-4030-4510-A04B-9EBC520A1E93}" destId="{49C107F0-C306-4434-9F01-581DB4100153}" srcOrd="0" destOrd="0" parTransId="{85BFA76B-771F-42F7-9CD7-0A2A77F8B4BA}" sibTransId="{67CC3F5B-E0EA-42FA-A309-0300D0014154}"/>
    <dgm:cxn modelId="{01DC13CD-171C-4E66-9EC5-E8C1F98A2F85}" type="presOf" srcId="{159C3909-D576-42B5-A3E9-DB79A7545599}" destId="{0704EC2A-1607-4AC4-B326-9BAA565FA274}" srcOrd="0" destOrd="0" presId="urn:microsoft.com/office/officeart/2005/8/layout/hierarchy4"/>
    <dgm:cxn modelId="{63F98CB9-79AC-465A-95CD-2B65DAEA00CF}" type="presParOf" srcId="{08C686D0-88BD-41C0-A01F-63476D9F0088}" destId="{B6426245-6764-4558-A8EB-62DAD693A646}" srcOrd="0" destOrd="0" presId="urn:microsoft.com/office/officeart/2005/8/layout/hierarchy4"/>
    <dgm:cxn modelId="{04650D0B-9719-48AF-993B-ED8880523873}" type="presParOf" srcId="{B6426245-6764-4558-A8EB-62DAD693A646}" destId="{B33FB978-6943-4EAF-B1EA-A92DB58BDA86}" srcOrd="0" destOrd="0" presId="urn:microsoft.com/office/officeart/2005/8/layout/hierarchy4"/>
    <dgm:cxn modelId="{68A2860D-AB08-439D-A9A4-8E89380B8374}" type="presParOf" srcId="{B6426245-6764-4558-A8EB-62DAD693A646}" destId="{C7F606B4-0AEA-4DF9-A602-1E91232C5B2A}" srcOrd="1" destOrd="0" presId="urn:microsoft.com/office/officeart/2005/8/layout/hierarchy4"/>
    <dgm:cxn modelId="{B106634C-A394-4BF4-B4CB-3E5AE33A9B64}" type="presParOf" srcId="{B6426245-6764-4558-A8EB-62DAD693A646}" destId="{C4C2A3F6-A844-48AA-94FE-AC8E451B8334}" srcOrd="2" destOrd="0" presId="urn:microsoft.com/office/officeart/2005/8/layout/hierarchy4"/>
    <dgm:cxn modelId="{8206BE4B-884C-4966-AB78-E6297F990E75}" type="presParOf" srcId="{C4C2A3F6-A844-48AA-94FE-AC8E451B8334}" destId="{011F9585-7920-4DA1-9964-54A9EF92F944}" srcOrd="0" destOrd="0" presId="urn:microsoft.com/office/officeart/2005/8/layout/hierarchy4"/>
    <dgm:cxn modelId="{16DC47BC-7866-42A4-B9A1-ECDF0FE529FF}" type="presParOf" srcId="{011F9585-7920-4DA1-9964-54A9EF92F944}" destId="{0704EC2A-1607-4AC4-B326-9BAA565FA274}" srcOrd="0" destOrd="0" presId="urn:microsoft.com/office/officeart/2005/8/layout/hierarchy4"/>
    <dgm:cxn modelId="{800CF4C0-B0F8-4B97-801B-3C7FB9CA6F76}" type="presParOf" srcId="{011F9585-7920-4DA1-9964-54A9EF92F944}" destId="{12D15BD1-AC36-48DE-A244-638DE0F4FF93}" srcOrd="1" destOrd="0" presId="urn:microsoft.com/office/officeart/2005/8/layout/hierarchy4"/>
    <dgm:cxn modelId="{A273D7AA-8A17-4D08-8F29-012BF3AE9B4C}" type="presParOf" srcId="{C4C2A3F6-A844-48AA-94FE-AC8E451B8334}" destId="{3F90E2FC-6138-4AAF-A70A-214F75309B99}" srcOrd="1" destOrd="0" presId="urn:microsoft.com/office/officeart/2005/8/layout/hierarchy4"/>
    <dgm:cxn modelId="{696C8B22-6CFB-4CB9-83F3-2270CC6B6E0A}" type="presParOf" srcId="{C4C2A3F6-A844-48AA-94FE-AC8E451B8334}" destId="{CA9F390A-E402-443E-8E6F-FE7AE75B785E}" srcOrd="2" destOrd="0" presId="urn:microsoft.com/office/officeart/2005/8/layout/hierarchy4"/>
    <dgm:cxn modelId="{9B51666D-DB5A-4156-A7D2-A226DD458E39}" type="presParOf" srcId="{CA9F390A-E402-443E-8E6F-FE7AE75B785E}" destId="{BA7F8DF3-C964-470D-A053-BE8994307A34}" srcOrd="0" destOrd="0" presId="urn:microsoft.com/office/officeart/2005/8/layout/hierarchy4"/>
    <dgm:cxn modelId="{3C5DB353-EA4E-4D43-9DFB-3E76DF31AF86}" type="presParOf" srcId="{CA9F390A-E402-443E-8E6F-FE7AE75B785E}" destId="{5B47F7DB-CE1B-4D55-8903-1978E05E1FA5}" srcOrd="1" destOrd="0" presId="urn:microsoft.com/office/officeart/2005/8/layout/hierarchy4"/>
    <dgm:cxn modelId="{1C01A793-3060-4F7F-BA90-45FC7A2F4396}" type="presParOf" srcId="{C4C2A3F6-A844-48AA-94FE-AC8E451B8334}" destId="{0650DC56-948E-4110-A159-83AA1980BEB6}" srcOrd="3" destOrd="0" presId="urn:microsoft.com/office/officeart/2005/8/layout/hierarchy4"/>
    <dgm:cxn modelId="{2737A7A2-4F69-4A77-B31D-0AE57B882C29}" type="presParOf" srcId="{C4C2A3F6-A844-48AA-94FE-AC8E451B8334}" destId="{648A84F7-4C02-4DCB-98C4-D809B1CDBE7B}" srcOrd="4" destOrd="0" presId="urn:microsoft.com/office/officeart/2005/8/layout/hierarchy4"/>
    <dgm:cxn modelId="{111536E7-592A-43DF-ABB6-5CCFEC7377C6}" type="presParOf" srcId="{648A84F7-4C02-4DCB-98C4-D809B1CDBE7B}" destId="{9880FB73-A009-4CEC-BC38-8CCA5B1DDB91}" srcOrd="0" destOrd="0" presId="urn:microsoft.com/office/officeart/2005/8/layout/hierarchy4"/>
    <dgm:cxn modelId="{6CDAD3DC-05E8-4DFD-9F8A-EC4814CDDA27}" type="presParOf" srcId="{648A84F7-4C02-4DCB-98C4-D809B1CDBE7B}" destId="{E3663BF2-55E5-45D1-B284-A8B9F8F1AD17}" srcOrd="1" destOrd="0" presId="urn:microsoft.com/office/officeart/2005/8/layout/hierarchy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0B91526-F274-48A2-9AB7-AA4691F33C7D}"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pt-BR"/>
        </a:p>
      </dgm:t>
    </dgm:pt>
    <dgm:pt modelId="{81EA37AF-D214-41F5-8D6A-6ED2435D4EC0}">
      <dgm:prSet phldrT="[Texto]"/>
      <dgm:spPr>
        <a:solidFill>
          <a:schemeClr val="accent3">
            <a:lumMod val="50000"/>
          </a:schemeClr>
        </a:solidFill>
      </dgm:spPr>
      <dgm:t>
        <a:bodyPr/>
        <a:lstStyle/>
        <a:p>
          <a:r>
            <a:rPr lang="pt-BR" dirty="0"/>
            <a:t>Serviços Simples</a:t>
          </a:r>
        </a:p>
      </dgm:t>
    </dgm:pt>
    <dgm:pt modelId="{2BF2262B-0899-48EB-9883-4DF7DE7C2BBD}" type="parTrans" cxnId="{1D55ED51-32D7-4CBA-ACBD-7C2665834680}">
      <dgm:prSet/>
      <dgm:spPr/>
      <dgm:t>
        <a:bodyPr/>
        <a:lstStyle/>
        <a:p>
          <a:endParaRPr lang="pt-BR"/>
        </a:p>
      </dgm:t>
    </dgm:pt>
    <dgm:pt modelId="{8F0DFE38-1910-4A70-85D3-0ED138247326}" type="sibTrans" cxnId="{1D55ED51-32D7-4CBA-ACBD-7C2665834680}">
      <dgm:prSet/>
      <dgm:spPr/>
      <dgm:t>
        <a:bodyPr/>
        <a:lstStyle/>
        <a:p>
          <a:endParaRPr lang="pt-BR"/>
        </a:p>
      </dgm:t>
    </dgm:pt>
    <dgm:pt modelId="{796B081C-0E49-4BAC-83D3-4BBB75BBAAD4}">
      <dgm:prSet phldrT="[Texto]"/>
      <dgm:spPr>
        <a:solidFill>
          <a:schemeClr val="accent3">
            <a:lumMod val="50000"/>
          </a:schemeClr>
        </a:solidFill>
      </dgm:spPr>
      <dgm:t>
        <a:bodyPr/>
        <a:lstStyle/>
        <a:p>
          <a:r>
            <a:rPr lang="pt-BR" dirty="0"/>
            <a:t>Obras com projetos padronizados</a:t>
          </a:r>
        </a:p>
      </dgm:t>
    </dgm:pt>
    <dgm:pt modelId="{13D4C2BD-D631-4473-8341-832F548087DA}" type="parTrans" cxnId="{4607401B-789A-42BC-AB4C-85AC95E54473}">
      <dgm:prSet/>
      <dgm:spPr/>
      <dgm:t>
        <a:bodyPr/>
        <a:lstStyle/>
        <a:p>
          <a:endParaRPr lang="pt-BR"/>
        </a:p>
      </dgm:t>
    </dgm:pt>
    <dgm:pt modelId="{4B2839B5-7A87-4ED4-BC84-4DB1965BF000}" type="sibTrans" cxnId="{4607401B-789A-42BC-AB4C-85AC95E54473}">
      <dgm:prSet/>
      <dgm:spPr/>
      <dgm:t>
        <a:bodyPr/>
        <a:lstStyle/>
        <a:p>
          <a:endParaRPr lang="pt-BR"/>
        </a:p>
      </dgm:t>
    </dgm:pt>
    <dgm:pt modelId="{1468152A-28D9-4D54-8C61-2509D8772B95}">
      <dgm:prSet/>
      <dgm:spPr/>
      <dgm:t>
        <a:bodyPr/>
        <a:lstStyle/>
        <a:p>
          <a:pPr algn="just"/>
          <a:r>
            <a:rPr lang="pt-BR" dirty="0"/>
            <a:t> Serviços de baixa complexidade , com parametrização simples e objetiva, por m² ou volume.</a:t>
          </a:r>
        </a:p>
      </dgm:t>
    </dgm:pt>
    <dgm:pt modelId="{4B0522FD-43C7-403D-8F8D-A92427CF97CA}" type="parTrans" cxnId="{415F8177-5A93-4F7A-81D4-CBA8EE1750FC}">
      <dgm:prSet/>
      <dgm:spPr/>
      <dgm:t>
        <a:bodyPr/>
        <a:lstStyle/>
        <a:p>
          <a:endParaRPr lang="pt-BR"/>
        </a:p>
      </dgm:t>
    </dgm:pt>
    <dgm:pt modelId="{EDF84B79-82C0-4BC6-B266-475072045176}" type="sibTrans" cxnId="{415F8177-5A93-4F7A-81D4-CBA8EE1750FC}">
      <dgm:prSet/>
      <dgm:spPr/>
      <dgm:t>
        <a:bodyPr/>
        <a:lstStyle/>
        <a:p>
          <a:endParaRPr lang="pt-BR"/>
        </a:p>
      </dgm:t>
    </dgm:pt>
    <dgm:pt modelId="{B5BAAF94-ED46-4A46-9B4E-9508D10493E5}">
      <dgm:prSet/>
      <dgm:spPr/>
      <dgm:t>
        <a:bodyPr/>
        <a:lstStyle/>
        <a:p>
          <a:pPr algn="just"/>
          <a:r>
            <a:rPr lang="pt-BR" dirty="0"/>
            <a:t>Obras “em série” vinculadas a programa de governo</a:t>
          </a:r>
        </a:p>
      </dgm:t>
    </dgm:pt>
    <dgm:pt modelId="{CF3D83A8-E9F9-4876-9D7F-964E0A314442}" type="parTrans" cxnId="{30EE093E-CD52-413B-A748-7BF12C9B236A}">
      <dgm:prSet/>
      <dgm:spPr/>
      <dgm:t>
        <a:bodyPr/>
        <a:lstStyle/>
        <a:p>
          <a:endParaRPr lang="pt-BR"/>
        </a:p>
      </dgm:t>
    </dgm:pt>
    <dgm:pt modelId="{381957B7-D18D-481E-B47D-513E02B4C7A9}" type="sibTrans" cxnId="{30EE093E-CD52-413B-A748-7BF12C9B236A}">
      <dgm:prSet/>
      <dgm:spPr/>
      <dgm:t>
        <a:bodyPr/>
        <a:lstStyle/>
        <a:p>
          <a:endParaRPr lang="pt-BR"/>
        </a:p>
      </dgm:t>
    </dgm:pt>
    <dgm:pt modelId="{E229EB63-C905-43CA-8AE9-8723A2CB3AE1}" type="pres">
      <dgm:prSet presAssocID="{30B91526-F274-48A2-9AB7-AA4691F33C7D}" presName="linear" presStyleCnt="0">
        <dgm:presLayoutVars>
          <dgm:dir/>
          <dgm:animLvl val="lvl"/>
          <dgm:resizeHandles val="exact"/>
        </dgm:presLayoutVars>
      </dgm:prSet>
      <dgm:spPr/>
    </dgm:pt>
    <dgm:pt modelId="{0B81D55B-4920-468A-8AA1-300709C4613A}" type="pres">
      <dgm:prSet presAssocID="{81EA37AF-D214-41F5-8D6A-6ED2435D4EC0}" presName="parentLin" presStyleCnt="0"/>
      <dgm:spPr/>
    </dgm:pt>
    <dgm:pt modelId="{57018052-6F95-40FE-984B-F16B26E1FE5C}" type="pres">
      <dgm:prSet presAssocID="{81EA37AF-D214-41F5-8D6A-6ED2435D4EC0}" presName="parentLeftMargin" presStyleLbl="node1" presStyleIdx="0" presStyleCnt="2"/>
      <dgm:spPr/>
    </dgm:pt>
    <dgm:pt modelId="{118A0FFC-E9CA-4F6B-A25B-BD3B628ABD7D}" type="pres">
      <dgm:prSet presAssocID="{81EA37AF-D214-41F5-8D6A-6ED2435D4EC0}" presName="parentText" presStyleLbl="node1" presStyleIdx="0" presStyleCnt="2">
        <dgm:presLayoutVars>
          <dgm:chMax val="0"/>
          <dgm:bulletEnabled val="1"/>
        </dgm:presLayoutVars>
      </dgm:prSet>
      <dgm:spPr/>
    </dgm:pt>
    <dgm:pt modelId="{B9B162FA-0364-4C93-91A6-58CBB015B5C0}" type="pres">
      <dgm:prSet presAssocID="{81EA37AF-D214-41F5-8D6A-6ED2435D4EC0}" presName="negativeSpace" presStyleCnt="0"/>
      <dgm:spPr/>
    </dgm:pt>
    <dgm:pt modelId="{8BBF1AA8-A562-4010-B7F3-8618B73A7B13}" type="pres">
      <dgm:prSet presAssocID="{81EA37AF-D214-41F5-8D6A-6ED2435D4EC0}" presName="childText" presStyleLbl="conFgAcc1" presStyleIdx="0" presStyleCnt="2">
        <dgm:presLayoutVars>
          <dgm:bulletEnabled val="1"/>
        </dgm:presLayoutVars>
      </dgm:prSet>
      <dgm:spPr/>
    </dgm:pt>
    <dgm:pt modelId="{E634857C-342A-49F0-A0B7-5D5BB010C187}" type="pres">
      <dgm:prSet presAssocID="{8F0DFE38-1910-4A70-85D3-0ED138247326}" presName="spaceBetweenRectangles" presStyleCnt="0"/>
      <dgm:spPr/>
    </dgm:pt>
    <dgm:pt modelId="{3B034651-F455-411F-A6C9-8478D702FCED}" type="pres">
      <dgm:prSet presAssocID="{796B081C-0E49-4BAC-83D3-4BBB75BBAAD4}" presName="parentLin" presStyleCnt="0"/>
      <dgm:spPr/>
    </dgm:pt>
    <dgm:pt modelId="{500FF8AA-F764-4638-9CF7-F295158C1FB0}" type="pres">
      <dgm:prSet presAssocID="{796B081C-0E49-4BAC-83D3-4BBB75BBAAD4}" presName="parentLeftMargin" presStyleLbl="node1" presStyleIdx="0" presStyleCnt="2"/>
      <dgm:spPr/>
    </dgm:pt>
    <dgm:pt modelId="{0BD9FB7C-EAD5-4CAC-949C-541BB35B3AAC}" type="pres">
      <dgm:prSet presAssocID="{796B081C-0E49-4BAC-83D3-4BBB75BBAAD4}" presName="parentText" presStyleLbl="node1" presStyleIdx="1" presStyleCnt="2">
        <dgm:presLayoutVars>
          <dgm:chMax val="0"/>
          <dgm:bulletEnabled val="1"/>
        </dgm:presLayoutVars>
      </dgm:prSet>
      <dgm:spPr/>
    </dgm:pt>
    <dgm:pt modelId="{9E64A989-3E52-462F-9A32-6543FF23851D}" type="pres">
      <dgm:prSet presAssocID="{796B081C-0E49-4BAC-83D3-4BBB75BBAAD4}" presName="negativeSpace" presStyleCnt="0"/>
      <dgm:spPr/>
    </dgm:pt>
    <dgm:pt modelId="{E378231B-577E-4832-AE8E-31F9066DBB73}" type="pres">
      <dgm:prSet presAssocID="{796B081C-0E49-4BAC-83D3-4BBB75BBAAD4}" presName="childText" presStyleLbl="conFgAcc1" presStyleIdx="1" presStyleCnt="2">
        <dgm:presLayoutVars>
          <dgm:bulletEnabled val="1"/>
        </dgm:presLayoutVars>
      </dgm:prSet>
      <dgm:spPr/>
    </dgm:pt>
  </dgm:ptLst>
  <dgm:cxnLst>
    <dgm:cxn modelId="{4607401B-789A-42BC-AB4C-85AC95E54473}" srcId="{30B91526-F274-48A2-9AB7-AA4691F33C7D}" destId="{796B081C-0E49-4BAC-83D3-4BBB75BBAAD4}" srcOrd="1" destOrd="0" parTransId="{13D4C2BD-D631-4473-8341-832F548087DA}" sibTransId="{4B2839B5-7A87-4ED4-BC84-4DB1965BF000}"/>
    <dgm:cxn modelId="{30EE093E-CD52-413B-A748-7BF12C9B236A}" srcId="{796B081C-0E49-4BAC-83D3-4BBB75BBAAD4}" destId="{B5BAAF94-ED46-4A46-9B4E-9508D10493E5}" srcOrd="0" destOrd="0" parTransId="{CF3D83A8-E9F9-4876-9D7F-964E0A314442}" sibTransId="{381957B7-D18D-481E-B47D-513E02B4C7A9}"/>
    <dgm:cxn modelId="{B175874C-1AB7-4479-9399-13E8A06C657A}" type="presOf" srcId="{81EA37AF-D214-41F5-8D6A-6ED2435D4EC0}" destId="{118A0FFC-E9CA-4F6B-A25B-BD3B628ABD7D}" srcOrd="1" destOrd="0" presId="urn:microsoft.com/office/officeart/2005/8/layout/list1"/>
    <dgm:cxn modelId="{1D55ED51-32D7-4CBA-ACBD-7C2665834680}" srcId="{30B91526-F274-48A2-9AB7-AA4691F33C7D}" destId="{81EA37AF-D214-41F5-8D6A-6ED2435D4EC0}" srcOrd="0" destOrd="0" parTransId="{2BF2262B-0899-48EB-9883-4DF7DE7C2BBD}" sibTransId="{8F0DFE38-1910-4A70-85D3-0ED138247326}"/>
    <dgm:cxn modelId="{A1D10153-3CA4-41C7-97F9-A9010A24F710}" type="presOf" srcId="{1468152A-28D9-4D54-8C61-2509D8772B95}" destId="{8BBF1AA8-A562-4010-B7F3-8618B73A7B13}" srcOrd="0" destOrd="0" presId="urn:microsoft.com/office/officeart/2005/8/layout/list1"/>
    <dgm:cxn modelId="{415F8177-5A93-4F7A-81D4-CBA8EE1750FC}" srcId="{81EA37AF-D214-41F5-8D6A-6ED2435D4EC0}" destId="{1468152A-28D9-4D54-8C61-2509D8772B95}" srcOrd="0" destOrd="0" parTransId="{4B0522FD-43C7-403D-8F8D-A92427CF97CA}" sibTransId="{EDF84B79-82C0-4BC6-B266-475072045176}"/>
    <dgm:cxn modelId="{ABA3AA8F-FB52-4436-BAE9-849DDFDF8D62}" type="presOf" srcId="{796B081C-0E49-4BAC-83D3-4BBB75BBAAD4}" destId="{0BD9FB7C-EAD5-4CAC-949C-541BB35B3AAC}" srcOrd="1" destOrd="0" presId="urn:microsoft.com/office/officeart/2005/8/layout/list1"/>
    <dgm:cxn modelId="{89A8409E-1EEF-4608-9650-36EAF78FF692}" type="presOf" srcId="{B5BAAF94-ED46-4A46-9B4E-9508D10493E5}" destId="{E378231B-577E-4832-AE8E-31F9066DBB73}" srcOrd="0" destOrd="0" presId="urn:microsoft.com/office/officeart/2005/8/layout/list1"/>
    <dgm:cxn modelId="{6A4BBAA3-9A64-4450-878C-C3392924DD4B}" type="presOf" srcId="{796B081C-0E49-4BAC-83D3-4BBB75BBAAD4}" destId="{500FF8AA-F764-4638-9CF7-F295158C1FB0}" srcOrd="0" destOrd="0" presId="urn:microsoft.com/office/officeart/2005/8/layout/list1"/>
    <dgm:cxn modelId="{0229DBB8-E062-4B38-836F-BB66E432DCD8}" type="presOf" srcId="{81EA37AF-D214-41F5-8D6A-6ED2435D4EC0}" destId="{57018052-6F95-40FE-984B-F16B26E1FE5C}" srcOrd="0" destOrd="0" presId="urn:microsoft.com/office/officeart/2005/8/layout/list1"/>
    <dgm:cxn modelId="{C6BF69F6-5DF9-484B-9737-EF5093399B48}" type="presOf" srcId="{30B91526-F274-48A2-9AB7-AA4691F33C7D}" destId="{E229EB63-C905-43CA-8AE9-8723A2CB3AE1}" srcOrd="0" destOrd="0" presId="urn:microsoft.com/office/officeart/2005/8/layout/list1"/>
    <dgm:cxn modelId="{B4795BF0-3DCB-4B26-BABD-7F4E4F3D3EF1}" type="presParOf" srcId="{E229EB63-C905-43CA-8AE9-8723A2CB3AE1}" destId="{0B81D55B-4920-468A-8AA1-300709C4613A}" srcOrd="0" destOrd="0" presId="urn:microsoft.com/office/officeart/2005/8/layout/list1"/>
    <dgm:cxn modelId="{3FDC72CA-4B97-46D5-B4EF-57E43288BB19}" type="presParOf" srcId="{0B81D55B-4920-468A-8AA1-300709C4613A}" destId="{57018052-6F95-40FE-984B-F16B26E1FE5C}" srcOrd="0" destOrd="0" presId="urn:microsoft.com/office/officeart/2005/8/layout/list1"/>
    <dgm:cxn modelId="{BA3784FC-852E-45BE-B1F0-A70333D1D4C7}" type="presParOf" srcId="{0B81D55B-4920-468A-8AA1-300709C4613A}" destId="{118A0FFC-E9CA-4F6B-A25B-BD3B628ABD7D}" srcOrd="1" destOrd="0" presId="urn:microsoft.com/office/officeart/2005/8/layout/list1"/>
    <dgm:cxn modelId="{361C7797-D09B-4B7A-B7BD-32EACB93B8E0}" type="presParOf" srcId="{E229EB63-C905-43CA-8AE9-8723A2CB3AE1}" destId="{B9B162FA-0364-4C93-91A6-58CBB015B5C0}" srcOrd="1" destOrd="0" presId="urn:microsoft.com/office/officeart/2005/8/layout/list1"/>
    <dgm:cxn modelId="{933AB96D-2739-4F51-AED7-9929670EFC9F}" type="presParOf" srcId="{E229EB63-C905-43CA-8AE9-8723A2CB3AE1}" destId="{8BBF1AA8-A562-4010-B7F3-8618B73A7B13}" srcOrd="2" destOrd="0" presId="urn:microsoft.com/office/officeart/2005/8/layout/list1"/>
    <dgm:cxn modelId="{CAB84802-6588-4D17-B098-19981D0B6DD9}" type="presParOf" srcId="{E229EB63-C905-43CA-8AE9-8723A2CB3AE1}" destId="{E634857C-342A-49F0-A0B7-5D5BB010C187}" srcOrd="3" destOrd="0" presId="urn:microsoft.com/office/officeart/2005/8/layout/list1"/>
    <dgm:cxn modelId="{73780966-41DA-4863-8CF1-7E92758B9A1F}" type="presParOf" srcId="{E229EB63-C905-43CA-8AE9-8723A2CB3AE1}" destId="{3B034651-F455-411F-A6C9-8478D702FCED}" srcOrd="4" destOrd="0" presId="urn:microsoft.com/office/officeart/2005/8/layout/list1"/>
    <dgm:cxn modelId="{F321B24E-4B46-4988-9E53-33F28040D355}" type="presParOf" srcId="{3B034651-F455-411F-A6C9-8478D702FCED}" destId="{500FF8AA-F764-4638-9CF7-F295158C1FB0}" srcOrd="0" destOrd="0" presId="urn:microsoft.com/office/officeart/2005/8/layout/list1"/>
    <dgm:cxn modelId="{36D7C0DF-0BD2-44CA-A492-2F2C5D90667D}" type="presParOf" srcId="{3B034651-F455-411F-A6C9-8478D702FCED}" destId="{0BD9FB7C-EAD5-4CAC-949C-541BB35B3AAC}" srcOrd="1" destOrd="0" presId="urn:microsoft.com/office/officeart/2005/8/layout/list1"/>
    <dgm:cxn modelId="{4544662D-4A50-4DD0-8859-9F55B5D524CB}" type="presParOf" srcId="{E229EB63-C905-43CA-8AE9-8723A2CB3AE1}" destId="{9E64A989-3E52-462F-9A32-6543FF23851D}" srcOrd="5" destOrd="0" presId="urn:microsoft.com/office/officeart/2005/8/layout/list1"/>
    <dgm:cxn modelId="{9EF439C7-5B39-4A81-8199-973385212A5C}" type="presParOf" srcId="{E229EB63-C905-43CA-8AE9-8723A2CB3AE1}" destId="{E378231B-577E-4832-AE8E-31F9066DBB73}" srcOrd="6" destOrd="0" presId="urn:microsoft.com/office/officeart/2005/8/layout/list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025130F-E938-474A-983E-57D091F8599C}" type="doc">
      <dgm:prSet loTypeId="urn:microsoft.com/office/officeart/2005/8/layout/arrow6" loCatId="relationship" qsTypeId="urn:microsoft.com/office/officeart/2005/8/quickstyle/simple1" qsCatId="simple" csTypeId="urn:microsoft.com/office/officeart/2005/8/colors/accent1_2" csCatId="accent1" phldr="1"/>
      <dgm:spPr/>
      <dgm:t>
        <a:bodyPr/>
        <a:lstStyle/>
        <a:p>
          <a:endParaRPr lang="pt-BR"/>
        </a:p>
      </dgm:t>
    </dgm:pt>
    <dgm:pt modelId="{4EA2B9AA-93DC-435D-92C9-F254D165A3CB}">
      <dgm:prSet phldrT="[Texto]"/>
      <dgm:spPr/>
      <dgm:t>
        <a:bodyPr/>
        <a:lstStyle/>
        <a:p>
          <a:r>
            <a:rPr lang="pt-BR" dirty="0"/>
            <a:t>Contratação contínua de manutenção</a:t>
          </a:r>
        </a:p>
      </dgm:t>
    </dgm:pt>
    <dgm:pt modelId="{2C534BB5-7A36-4BAD-9605-4B7D84F92BCE}" type="parTrans" cxnId="{EB2125EE-5387-4E4E-9FEC-18A3ECA3F453}">
      <dgm:prSet/>
      <dgm:spPr/>
      <dgm:t>
        <a:bodyPr/>
        <a:lstStyle/>
        <a:p>
          <a:endParaRPr lang="pt-BR"/>
        </a:p>
      </dgm:t>
    </dgm:pt>
    <dgm:pt modelId="{82C1CEA7-9A8D-4163-8C85-729B4DF853CB}" type="sibTrans" cxnId="{EB2125EE-5387-4E4E-9FEC-18A3ECA3F453}">
      <dgm:prSet/>
      <dgm:spPr/>
      <dgm:t>
        <a:bodyPr/>
        <a:lstStyle/>
        <a:p>
          <a:endParaRPr lang="pt-BR"/>
        </a:p>
      </dgm:t>
    </dgm:pt>
    <dgm:pt modelId="{3EBC5335-3B8D-422D-87E7-D2D84F402F70}">
      <dgm:prSet phldrT="[Texto]"/>
      <dgm:spPr/>
      <dgm:t>
        <a:bodyPr/>
        <a:lstStyle/>
        <a:p>
          <a:r>
            <a:rPr lang="pt-BR" dirty="0"/>
            <a:t>Registro de preço para reparos</a:t>
          </a:r>
        </a:p>
      </dgm:t>
    </dgm:pt>
    <dgm:pt modelId="{69A85EE0-1ACF-4079-B3BE-33CACF3BF5A6}" type="parTrans" cxnId="{FC12A29B-248D-4604-A9E1-2D21C4903EFD}">
      <dgm:prSet/>
      <dgm:spPr/>
      <dgm:t>
        <a:bodyPr/>
        <a:lstStyle/>
        <a:p>
          <a:endParaRPr lang="pt-BR"/>
        </a:p>
      </dgm:t>
    </dgm:pt>
    <dgm:pt modelId="{4FDC8D99-9413-4E5A-8B20-78D1F552B1C5}" type="sibTrans" cxnId="{FC12A29B-248D-4604-A9E1-2D21C4903EFD}">
      <dgm:prSet/>
      <dgm:spPr/>
      <dgm:t>
        <a:bodyPr/>
        <a:lstStyle/>
        <a:p>
          <a:endParaRPr lang="pt-BR"/>
        </a:p>
      </dgm:t>
    </dgm:pt>
    <dgm:pt modelId="{BC5E0EDC-1B71-493F-8FC3-AD885D40B8F1}" type="pres">
      <dgm:prSet presAssocID="{2025130F-E938-474A-983E-57D091F8599C}" presName="compositeShape" presStyleCnt="0">
        <dgm:presLayoutVars>
          <dgm:chMax val="2"/>
          <dgm:dir/>
          <dgm:resizeHandles val="exact"/>
        </dgm:presLayoutVars>
      </dgm:prSet>
      <dgm:spPr/>
    </dgm:pt>
    <dgm:pt modelId="{BBE80228-851E-4B99-A6B0-C2EC083118FE}" type="pres">
      <dgm:prSet presAssocID="{2025130F-E938-474A-983E-57D091F8599C}" presName="ribbon" presStyleLbl="node1" presStyleIdx="0" presStyleCnt="1"/>
      <dgm:spPr/>
    </dgm:pt>
    <dgm:pt modelId="{F7B62358-2A1E-42F0-A4C2-6B3B64B4277A}" type="pres">
      <dgm:prSet presAssocID="{2025130F-E938-474A-983E-57D091F8599C}" presName="leftArrowText" presStyleLbl="node1" presStyleIdx="0" presStyleCnt="1">
        <dgm:presLayoutVars>
          <dgm:chMax val="0"/>
          <dgm:bulletEnabled val="1"/>
        </dgm:presLayoutVars>
      </dgm:prSet>
      <dgm:spPr/>
    </dgm:pt>
    <dgm:pt modelId="{2A9E7B1B-A17B-4AD9-96B9-A031F0A855BB}" type="pres">
      <dgm:prSet presAssocID="{2025130F-E938-474A-983E-57D091F8599C}" presName="rightArrowText" presStyleLbl="node1" presStyleIdx="0" presStyleCnt="1">
        <dgm:presLayoutVars>
          <dgm:chMax val="0"/>
          <dgm:bulletEnabled val="1"/>
        </dgm:presLayoutVars>
      </dgm:prSet>
      <dgm:spPr/>
    </dgm:pt>
  </dgm:ptLst>
  <dgm:cxnLst>
    <dgm:cxn modelId="{CA1C023C-A1D7-446A-8FAE-36702AE5AAF7}" type="presOf" srcId="{2025130F-E938-474A-983E-57D091F8599C}" destId="{BC5E0EDC-1B71-493F-8FC3-AD885D40B8F1}" srcOrd="0" destOrd="0" presId="urn:microsoft.com/office/officeart/2005/8/layout/arrow6"/>
    <dgm:cxn modelId="{FC12A29B-248D-4604-A9E1-2D21C4903EFD}" srcId="{2025130F-E938-474A-983E-57D091F8599C}" destId="{3EBC5335-3B8D-422D-87E7-D2D84F402F70}" srcOrd="1" destOrd="0" parTransId="{69A85EE0-1ACF-4079-B3BE-33CACF3BF5A6}" sibTransId="{4FDC8D99-9413-4E5A-8B20-78D1F552B1C5}"/>
    <dgm:cxn modelId="{8AD1D2E2-AB82-479B-A412-E0BF455B735B}" type="presOf" srcId="{4EA2B9AA-93DC-435D-92C9-F254D165A3CB}" destId="{F7B62358-2A1E-42F0-A4C2-6B3B64B4277A}" srcOrd="0" destOrd="0" presId="urn:microsoft.com/office/officeart/2005/8/layout/arrow6"/>
    <dgm:cxn modelId="{DE77BBE7-6916-42EA-BA00-03AB2957DAC4}" type="presOf" srcId="{3EBC5335-3B8D-422D-87E7-D2D84F402F70}" destId="{2A9E7B1B-A17B-4AD9-96B9-A031F0A855BB}" srcOrd="0" destOrd="0" presId="urn:microsoft.com/office/officeart/2005/8/layout/arrow6"/>
    <dgm:cxn modelId="{EB2125EE-5387-4E4E-9FEC-18A3ECA3F453}" srcId="{2025130F-E938-474A-983E-57D091F8599C}" destId="{4EA2B9AA-93DC-435D-92C9-F254D165A3CB}" srcOrd="0" destOrd="0" parTransId="{2C534BB5-7A36-4BAD-9605-4B7D84F92BCE}" sibTransId="{82C1CEA7-9A8D-4163-8C85-729B4DF853CB}"/>
    <dgm:cxn modelId="{E5B874E6-B0E9-4D7B-BC95-5E98CBFC9B50}" type="presParOf" srcId="{BC5E0EDC-1B71-493F-8FC3-AD885D40B8F1}" destId="{BBE80228-851E-4B99-A6B0-C2EC083118FE}" srcOrd="0" destOrd="0" presId="urn:microsoft.com/office/officeart/2005/8/layout/arrow6"/>
    <dgm:cxn modelId="{E2ABF4F7-777E-410B-9CA3-53C9FD3EC29B}" type="presParOf" srcId="{BC5E0EDC-1B71-493F-8FC3-AD885D40B8F1}" destId="{F7B62358-2A1E-42F0-A4C2-6B3B64B4277A}" srcOrd="1" destOrd="0" presId="urn:microsoft.com/office/officeart/2005/8/layout/arrow6"/>
    <dgm:cxn modelId="{F7B91E37-28E3-4C8D-8B02-FB2CD0E9DB81}" type="presParOf" srcId="{BC5E0EDC-1B71-493F-8FC3-AD885D40B8F1}" destId="{2A9E7B1B-A17B-4AD9-96B9-A031F0A855BB}" srcOrd="2" destOrd="0" presId="urn:microsoft.com/office/officeart/2005/8/layout/arrow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C8F404C-D890-43B6-AE3C-CD645AEBE324}" type="doc">
      <dgm:prSet loTypeId="urn:microsoft.com/office/officeart/2005/8/layout/process1" loCatId="process" qsTypeId="urn:microsoft.com/office/officeart/2005/8/quickstyle/simple1" qsCatId="simple" csTypeId="urn:microsoft.com/office/officeart/2005/8/colors/accent1_2" csCatId="accent1" phldr="1"/>
      <dgm:spPr/>
    </dgm:pt>
    <dgm:pt modelId="{9FF91C42-EE5A-4183-A558-77750F0C3F52}">
      <dgm:prSet phldrT="[Texto]"/>
      <dgm:spPr/>
      <dgm:t>
        <a:bodyPr/>
        <a:lstStyle/>
        <a:p>
          <a:r>
            <a:rPr lang="pt-BR" dirty="0"/>
            <a:t>Lista de Serviços</a:t>
          </a:r>
        </a:p>
      </dgm:t>
    </dgm:pt>
    <dgm:pt modelId="{2555D14D-0144-42B6-A0D9-9FF29C1DE676}" type="parTrans" cxnId="{C44B4D3D-F42A-4194-AD95-8C76EA806E07}">
      <dgm:prSet/>
      <dgm:spPr/>
      <dgm:t>
        <a:bodyPr/>
        <a:lstStyle/>
        <a:p>
          <a:endParaRPr lang="pt-BR"/>
        </a:p>
      </dgm:t>
    </dgm:pt>
    <dgm:pt modelId="{06DE9E53-F016-476F-9194-4EE62D5FA56E}" type="sibTrans" cxnId="{C44B4D3D-F42A-4194-AD95-8C76EA806E07}">
      <dgm:prSet/>
      <dgm:spPr/>
      <dgm:t>
        <a:bodyPr/>
        <a:lstStyle/>
        <a:p>
          <a:endParaRPr lang="pt-BR"/>
        </a:p>
      </dgm:t>
    </dgm:pt>
    <dgm:pt modelId="{6A9C6976-5663-4697-B244-41A4F53184A7}">
      <dgm:prSet phldrT="[Texto]"/>
      <dgm:spPr/>
      <dgm:t>
        <a:bodyPr/>
        <a:lstStyle/>
        <a:p>
          <a:r>
            <a:rPr lang="pt-BR" dirty="0"/>
            <a:t>Divisão de lotes por valor monetário</a:t>
          </a:r>
        </a:p>
      </dgm:t>
    </dgm:pt>
    <dgm:pt modelId="{BDCE3EA7-4D93-4DB9-8DA9-8C0102136D9B}" type="parTrans" cxnId="{84E35285-97F2-48F0-971F-57112F58CB72}">
      <dgm:prSet/>
      <dgm:spPr/>
      <dgm:t>
        <a:bodyPr/>
        <a:lstStyle/>
        <a:p>
          <a:endParaRPr lang="pt-BR"/>
        </a:p>
      </dgm:t>
    </dgm:pt>
    <dgm:pt modelId="{1464FA8D-ECF8-4144-929F-C71281CF95C2}" type="sibTrans" cxnId="{84E35285-97F2-48F0-971F-57112F58CB72}">
      <dgm:prSet/>
      <dgm:spPr/>
      <dgm:t>
        <a:bodyPr/>
        <a:lstStyle/>
        <a:p>
          <a:endParaRPr lang="pt-BR"/>
        </a:p>
      </dgm:t>
    </dgm:pt>
    <dgm:pt modelId="{9EE6E239-A52E-47A0-A571-0B1690FDBE19}">
      <dgm:prSet phldrT="[Texto]"/>
      <dgm:spPr/>
      <dgm:t>
        <a:bodyPr/>
        <a:lstStyle/>
        <a:p>
          <a:r>
            <a:rPr lang="pt-BR" dirty="0"/>
            <a:t>Maior Desconto a incidir linearmente</a:t>
          </a:r>
        </a:p>
      </dgm:t>
    </dgm:pt>
    <dgm:pt modelId="{2C0B31CA-0B76-41E0-9F83-3B1E97F77912}" type="parTrans" cxnId="{B2010039-5711-4CEE-BF1E-9DDC9899BFB5}">
      <dgm:prSet/>
      <dgm:spPr/>
      <dgm:t>
        <a:bodyPr/>
        <a:lstStyle/>
        <a:p>
          <a:endParaRPr lang="pt-BR"/>
        </a:p>
      </dgm:t>
    </dgm:pt>
    <dgm:pt modelId="{E18D632E-7582-4FEA-840F-E844BC16B8D9}" type="sibTrans" cxnId="{B2010039-5711-4CEE-BF1E-9DDC9899BFB5}">
      <dgm:prSet/>
      <dgm:spPr/>
      <dgm:t>
        <a:bodyPr/>
        <a:lstStyle/>
        <a:p>
          <a:endParaRPr lang="pt-BR"/>
        </a:p>
      </dgm:t>
    </dgm:pt>
    <dgm:pt modelId="{B7BA91A1-D736-4462-BC92-E90C9F4C4F58}">
      <dgm:prSet/>
      <dgm:spPr/>
      <dgm:t>
        <a:bodyPr/>
        <a:lstStyle/>
        <a:p>
          <a:r>
            <a:rPr lang="pt-BR" dirty="0"/>
            <a:t>Contrato: levantamento dos serviços necessários preço referencial mais desconto</a:t>
          </a:r>
        </a:p>
      </dgm:t>
    </dgm:pt>
    <dgm:pt modelId="{79DA1C90-CBE5-490C-9B8C-1C10C20F7CE0}" type="parTrans" cxnId="{E9142214-8233-415B-9767-964A1BF2EA52}">
      <dgm:prSet/>
      <dgm:spPr/>
      <dgm:t>
        <a:bodyPr/>
        <a:lstStyle/>
        <a:p>
          <a:endParaRPr lang="pt-BR"/>
        </a:p>
      </dgm:t>
    </dgm:pt>
    <dgm:pt modelId="{535D91A5-7925-4D41-A0CF-37FB1044CDB1}" type="sibTrans" cxnId="{E9142214-8233-415B-9767-964A1BF2EA52}">
      <dgm:prSet/>
      <dgm:spPr/>
      <dgm:t>
        <a:bodyPr/>
        <a:lstStyle/>
        <a:p>
          <a:endParaRPr lang="pt-BR"/>
        </a:p>
      </dgm:t>
    </dgm:pt>
    <dgm:pt modelId="{C07A0917-A365-4333-8F3F-6BE921EC6A45}" type="pres">
      <dgm:prSet presAssocID="{4C8F404C-D890-43B6-AE3C-CD645AEBE324}" presName="Name0" presStyleCnt="0">
        <dgm:presLayoutVars>
          <dgm:dir/>
          <dgm:resizeHandles val="exact"/>
        </dgm:presLayoutVars>
      </dgm:prSet>
      <dgm:spPr/>
    </dgm:pt>
    <dgm:pt modelId="{98C54AF4-8F41-4B00-8EF7-1AF044044A7E}" type="pres">
      <dgm:prSet presAssocID="{9FF91C42-EE5A-4183-A558-77750F0C3F52}" presName="node" presStyleLbl="node1" presStyleIdx="0" presStyleCnt="4">
        <dgm:presLayoutVars>
          <dgm:bulletEnabled val="1"/>
        </dgm:presLayoutVars>
      </dgm:prSet>
      <dgm:spPr/>
    </dgm:pt>
    <dgm:pt modelId="{8958BD90-49FB-4F32-A8A7-185AE4C2A5F5}" type="pres">
      <dgm:prSet presAssocID="{06DE9E53-F016-476F-9194-4EE62D5FA56E}" presName="sibTrans" presStyleLbl="sibTrans2D1" presStyleIdx="0" presStyleCnt="3"/>
      <dgm:spPr/>
    </dgm:pt>
    <dgm:pt modelId="{31AFB693-EDA0-4545-9306-2C37FD9C4D43}" type="pres">
      <dgm:prSet presAssocID="{06DE9E53-F016-476F-9194-4EE62D5FA56E}" presName="connectorText" presStyleLbl="sibTrans2D1" presStyleIdx="0" presStyleCnt="3"/>
      <dgm:spPr/>
    </dgm:pt>
    <dgm:pt modelId="{41D33565-50A0-4D6C-B30E-A9A4155A7428}" type="pres">
      <dgm:prSet presAssocID="{6A9C6976-5663-4697-B244-41A4F53184A7}" presName="node" presStyleLbl="node1" presStyleIdx="1" presStyleCnt="4">
        <dgm:presLayoutVars>
          <dgm:bulletEnabled val="1"/>
        </dgm:presLayoutVars>
      </dgm:prSet>
      <dgm:spPr/>
    </dgm:pt>
    <dgm:pt modelId="{ABEDCC9D-BE25-4106-B461-5AA8F37E4958}" type="pres">
      <dgm:prSet presAssocID="{1464FA8D-ECF8-4144-929F-C71281CF95C2}" presName="sibTrans" presStyleLbl="sibTrans2D1" presStyleIdx="1" presStyleCnt="3"/>
      <dgm:spPr/>
    </dgm:pt>
    <dgm:pt modelId="{4F55D4C1-8D75-424E-BA21-51934648CA3F}" type="pres">
      <dgm:prSet presAssocID="{1464FA8D-ECF8-4144-929F-C71281CF95C2}" presName="connectorText" presStyleLbl="sibTrans2D1" presStyleIdx="1" presStyleCnt="3"/>
      <dgm:spPr/>
    </dgm:pt>
    <dgm:pt modelId="{8898C574-B2BC-400F-B9E6-03865BB5C488}" type="pres">
      <dgm:prSet presAssocID="{9EE6E239-A52E-47A0-A571-0B1690FDBE19}" presName="node" presStyleLbl="node1" presStyleIdx="2" presStyleCnt="4">
        <dgm:presLayoutVars>
          <dgm:bulletEnabled val="1"/>
        </dgm:presLayoutVars>
      </dgm:prSet>
      <dgm:spPr/>
    </dgm:pt>
    <dgm:pt modelId="{9494E6DB-9E18-4E66-80E3-5550567E9FD7}" type="pres">
      <dgm:prSet presAssocID="{E18D632E-7582-4FEA-840F-E844BC16B8D9}" presName="sibTrans" presStyleLbl="sibTrans2D1" presStyleIdx="2" presStyleCnt="3"/>
      <dgm:spPr/>
    </dgm:pt>
    <dgm:pt modelId="{CAB404D0-8E23-49CB-A81F-5FCDF649A56F}" type="pres">
      <dgm:prSet presAssocID="{E18D632E-7582-4FEA-840F-E844BC16B8D9}" presName="connectorText" presStyleLbl="sibTrans2D1" presStyleIdx="2" presStyleCnt="3"/>
      <dgm:spPr/>
    </dgm:pt>
    <dgm:pt modelId="{73AC83AD-C5F2-46AD-80D5-F4F1D4E56D80}" type="pres">
      <dgm:prSet presAssocID="{B7BA91A1-D736-4462-BC92-E90C9F4C4F58}" presName="node" presStyleLbl="node1" presStyleIdx="3" presStyleCnt="4">
        <dgm:presLayoutVars>
          <dgm:bulletEnabled val="1"/>
        </dgm:presLayoutVars>
      </dgm:prSet>
      <dgm:spPr/>
    </dgm:pt>
  </dgm:ptLst>
  <dgm:cxnLst>
    <dgm:cxn modelId="{E9142214-8233-415B-9767-964A1BF2EA52}" srcId="{4C8F404C-D890-43B6-AE3C-CD645AEBE324}" destId="{B7BA91A1-D736-4462-BC92-E90C9F4C4F58}" srcOrd="3" destOrd="0" parTransId="{79DA1C90-CBE5-490C-9B8C-1C10C20F7CE0}" sibTransId="{535D91A5-7925-4D41-A0CF-37FB1044CDB1}"/>
    <dgm:cxn modelId="{255CB021-477A-468A-B7B9-B1CB15DF37F4}" type="presOf" srcId="{B7BA91A1-D736-4462-BC92-E90C9F4C4F58}" destId="{73AC83AD-C5F2-46AD-80D5-F4F1D4E56D80}" srcOrd="0" destOrd="0" presId="urn:microsoft.com/office/officeart/2005/8/layout/process1"/>
    <dgm:cxn modelId="{A203362A-2B4F-4B06-A377-91F6FBB34897}" type="presOf" srcId="{9EE6E239-A52E-47A0-A571-0B1690FDBE19}" destId="{8898C574-B2BC-400F-B9E6-03865BB5C488}" srcOrd="0" destOrd="0" presId="urn:microsoft.com/office/officeart/2005/8/layout/process1"/>
    <dgm:cxn modelId="{B2010039-5711-4CEE-BF1E-9DDC9899BFB5}" srcId="{4C8F404C-D890-43B6-AE3C-CD645AEBE324}" destId="{9EE6E239-A52E-47A0-A571-0B1690FDBE19}" srcOrd="2" destOrd="0" parTransId="{2C0B31CA-0B76-41E0-9F83-3B1E97F77912}" sibTransId="{E18D632E-7582-4FEA-840F-E844BC16B8D9}"/>
    <dgm:cxn modelId="{D0077B3B-CFDE-466F-B247-C5ABD80FBA1F}" type="presOf" srcId="{4C8F404C-D890-43B6-AE3C-CD645AEBE324}" destId="{C07A0917-A365-4333-8F3F-6BE921EC6A45}" srcOrd="0" destOrd="0" presId="urn:microsoft.com/office/officeart/2005/8/layout/process1"/>
    <dgm:cxn modelId="{C44B4D3D-F42A-4194-AD95-8C76EA806E07}" srcId="{4C8F404C-D890-43B6-AE3C-CD645AEBE324}" destId="{9FF91C42-EE5A-4183-A558-77750F0C3F52}" srcOrd="0" destOrd="0" parTransId="{2555D14D-0144-42B6-A0D9-9FF29C1DE676}" sibTransId="{06DE9E53-F016-476F-9194-4EE62D5FA56E}"/>
    <dgm:cxn modelId="{96E9E464-6CE1-4413-BBF7-CA3431771DD6}" type="presOf" srcId="{1464FA8D-ECF8-4144-929F-C71281CF95C2}" destId="{ABEDCC9D-BE25-4106-B461-5AA8F37E4958}" srcOrd="0" destOrd="0" presId="urn:microsoft.com/office/officeart/2005/8/layout/process1"/>
    <dgm:cxn modelId="{E735D967-3CD0-49D6-89F3-7482D0BD67B4}" type="presOf" srcId="{1464FA8D-ECF8-4144-929F-C71281CF95C2}" destId="{4F55D4C1-8D75-424E-BA21-51934648CA3F}" srcOrd="1" destOrd="0" presId="urn:microsoft.com/office/officeart/2005/8/layout/process1"/>
    <dgm:cxn modelId="{01140D59-DC21-41D4-A8C5-CA1185AC7305}" type="presOf" srcId="{06DE9E53-F016-476F-9194-4EE62D5FA56E}" destId="{8958BD90-49FB-4F32-A8A7-185AE4C2A5F5}" srcOrd="0" destOrd="0" presId="urn:microsoft.com/office/officeart/2005/8/layout/process1"/>
    <dgm:cxn modelId="{84E35285-97F2-48F0-971F-57112F58CB72}" srcId="{4C8F404C-D890-43B6-AE3C-CD645AEBE324}" destId="{6A9C6976-5663-4697-B244-41A4F53184A7}" srcOrd="1" destOrd="0" parTransId="{BDCE3EA7-4D93-4DB9-8DA9-8C0102136D9B}" sibTransId="{1464FA8D-ECF8-4144-929F-C71281CF95C2}"/>
    <dgm:cxn modelId="{172BB38D-84E1-43AF-A629-9DB4307DDBAE}" type="presOf" srcId="{6A9C6976-5663-4697-B244-41A4F53184A7}" destId="{41D33565-50A0-4D6C-B30E-A9A4155A7428}" srcOrd="0" destOrd="0" presId="urn:microsoft.com/office/officeart/2005/8/layout/process1"/>
    <dgm:cxn modelId="{4198319E-84B5-4B6F-8267-38489C373BA6}" type="presOf" srcId="{E18D632E-7582-4FEA-840F-E844BC16B8D9}" destId="{CAB404D0-8E23-49CB-A81F-5FCDF649A56F}" srcOrd="1" destOrd="0" presId="urn:microsoft.com/office/officeart/2005/8/layout/process1"/>
    <dgm:cxn modelId="{BA2E64A6-0C46-47A5-8145-22A2C66E4796}" type="presOf" srcId="{06DE9E53-F016-476F-9194-4EE62D5FA56E}" destId="{31AFB693-EDA0-4545-9306-2C37FD9C4D43}" srcOrd="1" destOrd="0" presId="urn:microsoft.com/office/officeart/2005/8/layout/process1"/>
    <dgm:cxn modelId="{B430FEBA-52BC-49A8-BD9D-7EC6D7406851}" type="presOf" srcId="{E18D632E-7582-4FEA-840F-E844BC16B8D9}" destId="{9494E6DB-9E18-4E66-80E3-5550567E9FD7}" srcOrd="0" destOrd="0" presId="urn:microsoft.com/office/officeart/2005/8/layout/process1"/>
    <dgm:cxn modelId="{5B3B8EF3-4405-4A5D-9780-BC5EAC387E37}" type="presOf" srcId="{9FF91C42-EE5A-4183-A558-77750F0C3F52}" destId="{98C54AF4-8F41-4B00-8EF7-1AF044044A7E}" srcOrd="0" destOrd="0" presId="urn:microsoft.com/office/officeart/2005/8/layout/process1"/>
    <dgm:cxn modelId="{2D18AF5E-63B2-4783-87F3-6A0889C2AC4B}" type="presParOf" srcId="{C07A0917-A365-4333-8F3F-6BE921EC6A45}" destId="{98C54AF4-8F41-4B00-8EF7-1AF044044A7E}" srcOrd="0" destOrd="0" presId="urn:microsoft.com/office/officeart/2005/8/layout/process1"/>
    <dgm:cxn modelId="{99D68ACB-A6FC-4037-B4D0-85FEF79B043F}" type="presParOf" srcId="{C07A0917-A365-4333-8F3F-6BE921EC6A45}" destId="{8958BD90-49FB-4F32-A8A7-185AE4C2A5F5}" srcOrd="1" destOrd="0" presId="urn:microsoft.com/office/officeart/2005/8/layout/process1"/>
    <dgm:cxn modelId="{6F12595D-8253-4906-957A-EBB4DE617144}" type="presParOf" srcId="{8958BD90-49FB-4F32-A8A7-185AE4C2A5F5}" destId="{31AFB693-EDA0-4545-9306-2C37FD9C4D43}" srcOrd="0" destOrd="0" presId="urn:microsoft.com/office/officeart/2005/8/layout/process1"/>
    <dgm:cxn modelId="{CA3D43D8-D6A4-4DA1-9C67-A90373A64005}" type="presParOf" srcId="{C07A0917-A365-4333-8F3F-6BE921EC6A45}" destId="{41D33565-50A0-4D6C-B30E-A9A4155A7428}" srcOrd="2" destOrd="0" presId="urn:microsoft.com/office/officeart/2005/8/layout/process1"/>
    <dgm:cxn modelId="{3B63FB2E-1178-435B-BCCC-3269EB9037D1}" type="presParOf" srcId="{C07A0917-A365-4333-8F3F-6BE921EC6A45}" destId="{ABEDCC9D-BE25-4106-B461-5AA8F37E4958}" srcOrd="3" destOrd="0" presId="urn:microsoft.com/office/officeart/2005/8/layout/process1"/>
    <dgm:cxn modelId="{C8DB3927-7B3A-4271-99EF-F4753A41B4DC}" type="presParOf" srcId="{ABEDCC9D-BE25-4106-B461-5AA8F37E4958}" destId="{4F55D4C1-8D75-424E-BA21-51934648CA3F}" srcOrd="0" destOrd="0" presId="urn:microsoft.com/office/officeart/2005/8/layout/process1"/>
    <dgm:cxn modelId="{B0D727A1-4F68-4A61-866C-6AD7D4130680}" type="presParOf" srcId="{C07A0917-A365-4333-8F3F-6BE921EC6A45}" destId="{8898C574-B2BC-400F-B9E6-03865BB5C488}" srcOrd="4" destOrd="0" presId="urn:microsoft.com/office/officeart/2005/8/layout/process1"/>
    <dgm:cxn modelId="{779A406F-C79A-437A-94A6-FFA27E4C588E}" type="presParOf" srcId="{C07A0917-A365-4333-8F3F-6BE921EC6A45}" destId="{9494E6DB-9E18-4E66-80E3-5550567E9FD7}" srcOrd="5" destOrd="0" presId="urn:microsoft.com/office/officeart/2005/8/layout/process1"/>
    <dgm:cxn modelId="{F02BD53B-44C5-4FF6-BC9F-5ED30AD92344}" type="presParOf" srcId="{9494E6DB-9E18-4E66-80E3-5550567E9FD7}" destId="{CAB404D0-8E23-49CB-A81F-5FCDF649A56F}" srcOrd="0" destOrd="0" presId="urn:microsoft.com/office/officeart/2005/8/layout/process1"/>
    <dgm:cxn modelId="{4515B26F-2668-4396-A105-88E25C98DCB5}" type="presParOf" srcId="{C07A0917-A365-4333-8F3F-6BE921EC6A45}" destId="{73AC83AD-C5F2-46AD-80D5-F4F1D4E56D80}" srcOrd="6"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44CB6A3-D58C-4051-B067-2809226C13F5}" type="doc">
      <dgm:prSet loTypeId="urn:microsoft.com/office/officeart/2005/8/layout/hierarchy4" loCatId="hierarchy" qsTypeId="urn:microsoft.com/office/officeart/2005/8/quickstyle/3d2#2" qsCatId="3D" csTypeId="urn:microsoft.com/office/officeart/2005/8/colors/accent1_2" csCatId="accent1" phldr="1"/>
      <dgm:spPr/>
      <dgm:t>
        <a:bodyPr/>
        <a:lstStyle/>
        <a:p>
          <a:endParaRPr lang="pt-BR"/>
        </a:p>
      </dgm:t>
    </dgm:pt>
    <dgm:pt modelId="{6685990F-8D95-40D9-A845-D396684B32D6}">
      <dgm:prSet phldrT="[Texto]"/>
      <dgm:spPr>
        <a:solidFill>
          <a:schemeClr val="accent3">
            <a:lumMod val="50000"/>
          </a:schemeClr>
        </a:solidFill>
        <a:scene3d>
          <a:camera prst="orthographicFront"/>
          <a:lightRig rig="threePt" dir="t">
            <a:rot lat="0" lon="0" rev="7500000"/>
          </a:lightRig>
        </a:scene3d>
        <a:sp3d prstMaterial="plastic">
          <a:bevelT/>
        </a:sp3d>
      </dgm:spPr>
      <dgm:t>
        <a:bodyPr/>
        <a:lstStyle/>
        <a:p>
          <a:r>
            <a:rPr lang="pt-BR" dirty="0"/>
            <a:t>Quantidade máxima</a:t>
          </a:r>
        </a:p>
      </dgm:t>
    </dgm:pt>
    <dgm:pt modelId="{ED002ED8-FC24-4413-8358-C4DD5449A5C2}" type="parTrans" cxnId="{21B86834-B2E7-4D97-8BAD-86302078BC04}">
      <dgm:prSet/>
      <dgm:spPr/>
      <dgm:t>
        <a:bodyPr/>
        <a:lstStyle/>
        <a:p>
          <a:endParaRPr lang="pt-BR"/>
        </a:p>
      </dgm:t>
    </dgm:pt>
    <dgm:pt modelId="{08167764-56DE-4EAF-ADB6-DEDC761368F6}" type="sibTrans" cxnId="{21B86834-B2E7-4D97-8BAD-86302078BC04}">
      <dgm:prSet/>
      <dgm:spPr/>
      <dgm:t>
        <a:bodyPr/>
        <a:lstStyle/>
        <a:p>
          <a:endParaRPr lang="pt-BR"/>
        </a:p>
      </dgm:t>
    </dgm:pt>
    <dgm:pt modelId="{E0F0F9D6-E4F5-49E1-A303-443134FD8635}">
      <dgm:prSet phldrT="[Texto]"/>
      <dgm:spPr>
        <a:solidFill>
          <a:schemeClr val="accent3">
            <a:lumMod val="75000"/>
          </a:schemeClr>
        </a:solidFill>
        <a:scene3d>
          <a:camera prst="orthographicFront"/>
          <a:lightRig rig="threePt" dir="t">
            <a:rot lat="0" lon="0" rev="7500000"/>
          </a:lightRig>
        </a:scene3d>
        <a:sp3d prstMaterial="plastic">
          <a:bevelT/>
        </a:sp3d>
      </dgm:spPr>
      <dgm:t>
        <a:bodyPr/>
        <a:lstStyle/>
        <a:p>
          <a:r>
            <a:rPr lang="pt-BR" dirty="0"/>
            <a:t>sem indicação do total a ser adquirido</a:t>
          </a:r>
        </a:p>
      </dgm:t>
    </dgm:pt>
    <dgm:pt modelId="{1132E9E9-7C7C-45BD-AA35-7C02C7AADC53}" type="parTrans" cxnId="{65041EE0-76DD-48E2-BBEC-DFA5DBB12B63}">
      <dgm:prSet/>
      <dgm:spPr/>
      <dgm:t>
        <a:bodyPr/>
        <a:lstStyle/>
        <a:p>
          <a:endParaRPr lang="pt-BR"/>
        </a:p>
      </dgm:t>
    </dgm:pt>
    <dgm:pt modelId="{05986F15-55CF-44F0-B355-6AD917CA0C41}" type="sibTrans" cxnId="{65041EE0-76DD-48E2-BBEC-DFA5DBB12B63}">
      <dgm:prSet/>
      <dgm:spPr/>
      <dgm:t>
        <a:bodyPr/>
        <a:lstStyle/>
        <a:p>
          <a:endParaRPr lang="pt-BR"/>
        </a:p>
      </dgm:t>
    </dgm:pt>
    <dgm:pt modelId="{81622D22-65BE-4F9F-8611-01EB12DD95AE}">
      <dgm:prSet custT="1"/>
      <dgm:spPr>
        <a:solidFill>
          <a:schemeClr val="accent3">
            <a:lumMod val="40000"/>
            <a:lumOff val="60000"/>
          </a:schemeClr>
        </a:solidFill>
      </dgm:spPr>
      <dgm:t>
        <a:bodyPr/>
        <a:lstStyle/>
        <a:p>
          <a:r>
            <a:rPr lang="pt-BR" sz="1800" b="1" dirty="0">
              <a:solidFill>
                <a:schemeClr val="tx1">
                  <a:lumMod val="95000"/>
                  <a:lumOff val="5000"/>
                </a:schemeClr>
              </a:solidFill>
            </a:rPr>
            <a:t>quando for a primeira licitação ou o primeiro registro</a:t>
          </a:r>
        </a:p>
      </dgm:t>
    </dgm:pt>
    <dgm:pt modelId="{FA3DED40-5F2A-49C5-902E-E051192BA913}" type="parTrans" cxnId="{3533416D-0685-412D-B22A-9275E97FF7E9}">
      <dgm:prSet/>
      <dgm:spPr/>
      <dgm:t>
        <a:bodyPr/>
        <a:lstStyle/>
        <a:p>
          <a:endParaRPr lang="pt-BR"/>
        </a:p>
      </dgm:t>
    </dgm:pt>
    <dgm:pt modelId="{EF2FFD05-CDA3-4D16-94CC-2742FEB8B2EB}" type="sibTrans" cxnId="{3533416D-0685-412D-B22A-9275E97FF7E9}">
      <dgm:prSet/>
      <dgm:spPr/>
      <dgm:t>
        <a:bodyPr/>
        <a:lstStyle/>
        <a:p>
          <a:endParaRPr lang="pt-BR"/>
        </a:p>
      </dgm:t>
    </dgm:pt>
    <dgm:pt modelId="{7E8DFE52-724E-4F9A-A8BE-794637036BAD}">
      <dgm:prSet custT="1"/>
      <dgm:spPr>
        <a:solidFill>
          <a:schemeClr val="accent3">
            <a:lumMod val="40000"/>
            <a:lumOff val="60000"/>
          </a:schemeClr>
        </a:solidFill>
      </dgm:spPr>
      <dgm:t>
        <a:bodyPr/>
        <a:lstStyle/>
        <a:p>
          <a:r>
            <a:rPr lang="pt-BR" sz="1800" b="1" dirty="0">
              <a:solidFill>
                <a:schemeClr val="tx1">
                  <a:lumMod val="95000"/>
                  <a:lumOff val="5000"/>
                </a:schemeClr>
              </a:solidFill>
            </a:rPr>
            <a:t>no caso de alimento perecível</a:t>
          </a:r>
        </a:p>
      </dgm:t>
    </dgm:pt>
    <dgm:pt modelId="{C271D605-49E1-4A1F-97A8-71B3D2D7D31D}" type="parTrans" cxnId="{CDA48F5A-C748-4D40-AEB0-4C7DADE51A9F}">
      <dgm:prSet/>
      <dgm:spPr/>
      <dgm:t>
        <a:bodyPr/>
        <a:lstStyle/>
        <a:p>
          <a:endParaRPr lang="pt-BR"/>
        </a:p>
      </dgm:t>
    </dgm:pt>
    <dgm:pt modelId="{AEEEE07B-32BC-4544-A3E6-3FBCF426E271}" type="sibTrans" cxnId="{CDA48F5A-C748-4D40-AEB0-4C7DADE51A9F}">
      <dgm:prSet/>
      <dgm:spPr/>
      <dgm:t>
        <a:bodyPr/>
        <a:lstStyle/>
        <a:p>
          <a:endParaRPr lang="pt-BR"/>
        </a:p>
      </dgm:t>
    </dgm:pt>
    <dgm:pt modelId="{D20B602A-EBC8-400A-B9A0-2244EBDBB06D}">
      <dgm:prSet custT="1"/>
      <dgm:spPr>
        <a:solidFill>
          <a:schemeClr val="accent3">
            <a:lumMod val="40000"/>
            <a:lumOff val="60000"/>
          </a:schemeClr>
        </a:solidFill>
      </dgm:spPr>
      <dgm:t>
        <a:bodyPr/>
        <a:lstStyle/>
        <a:p>
          <a:r>
            <a:rPr lang="pt-BR" sz="1800" b="1" dirty="0">
              <a:solidFill>
                <a:schemeClr val="tx1">
                  <a:lumMod val="95000"/>
                  <a:lumOff val="5000"/>
                </a:schemeClr>
              </a:solidFill>
            </a:rPr>
            <a:t>no caso em que o serviço estiver integrado ao fornecimento de bens.</a:t>
          </a:r>
        </a:p>
      </dgm:t>
    </dgm:pt>
    <dgm:pt modelId="{89A52086-91BA-4399-A141-E6B094A33A40}" type="parTrans" cxnId="{1ABCEF7F-DA5B-48E2-AA1B-B448AC73A0A7}">
      <dgm:prSet/>
      <dgm:spPr/>
      <dgm:t>
        <a:bodyPr/>
        <a:lstStyle/>
        <a:p>
          <a:endParaRPr lang="pt-BR"/>
        </a:p>
      </dgm:t>
    </dgm:pt>
    <dgm:pt modelId="{A1D21E13-F9B9-45B1-AD2B-4F823A2BF017}" type="sibTrans" cxnId="{1ABCEF7F-DA5B-48E2-AA1B-B448AC73A0A7}">
      <dgm:prSet/>
      <dgm:spPr/>
      <dgm:t>
        <a:bodyPr/>
        <a:lstStyle/>
        <a:p>
          <a:endParaRPr lang="pt-BR"/>
        </a:p>
      </dgm:t>
    </dgm:pt>
    <dgm:pt modelId="{C23C26F7-B83D-4DF1-A49E-9F903395D847}" type="pres">
      <dgm:prSet presAssocID="{344CB6A3-D58C-4051-B067-2809226C13F5}" presName="Name0" presStyleCnt="0">
        <dgm:presLayoutVars>
          <dgm:chPref val="1"/>
          <dgm:dir/>
          <dgm:animOne val="branch"/>
          <dgm:animLvl val="lvl"/>
          <dgm:resizeHandles/>
        </dgm:presLayoutVars>
      </dgm:prSet>
      <dgm:spPr/>
    </dgm:pt>
    <dgm:pt modelId="{ED93DF05-9173-4391-A63F-FE77146A91F6}" type="pres">
      <dgm:prSet presAssocID="{6685990F-8D95-40D9-A845-D396684B32D6}" presName="vertOne" presStyleCnt="0"/>
      <dgm:spPr/>
    </dgm:pt>
    <dgm:pt modelId="{506E904D-2C0C-4062-8F3F-EB2745FCC2B5}" type="pres">
      <dgm:prSet presAssocID="{6685990F-8D95-40D9-A845-D396684B32D6}" presName="txOne" presStyleLbl="node0" presStyleIdx="0" presStyleCnt="1" custLinFactNeighborX="-186" custLinFactNeighborY="-1578">
        <dgm:presLayoutVars>
          <dgm:chPref val="3"/>
        </dgm:presLayoutVars>
      </dgm:prSet>
      <dgm:spPr/>
    </dgm:pt>
    <dgm:pt modelId="{C2AEC66C-152D-448F-BB25-C3EBD8FB951A}" type="pres">
      <dgm:prSet presAssocID="{6685990F-8D95-40D9-A845-D396684B32D6}" presName="parTransOne" presStyleCnt="0"/>
      <dgm:spPr/>
    </dgm:pt>
    <dgm:pt modelId="{3F856900-43BF-482E-8473-E706256694D9}" type="pres">
      <dgm:prSet presAssocID="{6685990F-8D95-40D9-A845-D396684B32D6}" presName="horzOne" presStyleCnt="0"/>
      <dgm:spPr/>
    </dgm:pt>
    <dgm:pt modelId="{1BAEE7F0-8B11-45B3-9434-55B0B6BEEEEA}" type="pres">
      <dgm:prSet presAssocID="{E0F0F9D6-E4F5-49E1-A303-443134FD8635}" presName="vertTwo" presStyleCnt="0"/>
      <dgm:spPr/>
    </dgm:pt>
    <dgm:pt modelId="{6B983642-6002-4058-8B2B-1C2BEE0D98F2}" type="pres">
      <dgm:prSet presAssocID="{E0F0F9D6-E4F5-49E1-A303-443134FD8635}" presName="txTwo" presStyleLbl="node2" presStyleIdx="0" presStyleCnt="1">
        <dgm:presLayoutVars>
          <dgm:chPref val="3"/>
        </dgm:presLayoutVars>
      </dgm:prSet>
      <dgm:spPr/>
    </dgm:pt>
    <dgm:pt modelId="{E825C2FB-90AD-4C16-92F7-C0985CF06DFA}" type="pres">
      <dgm:prSet presAssocID="{E0F0F9D6-E4F5-49E1-A303-443134FD8635}" presName="parTransTwo" presStyleCnt="0"/>
      <dgm:spPr/>
    </dgm:pt>
    <dgm:pt modelId="{A5737E1E-010B-45C0-8671-E391EB893273}" type="pres">
      <dgm:prSet presAssocID="{E0F0F9D6-E4F5-49E1-A303-443134FD8635}" presName="horzTwo" presStyleCnt="0"/>
      <dgm:spPr/>
    </dgm:pt>
    <dgm:pt modelId="{FD9ECB34-E098-45CE-BE4E-A1BEF4BEC167}" type="pres">
      <dgm:prSet presAssocID="{81622D22-65BE-4F9F-8611-01EB12DD95AE}" presName="vertThree" presStyleCnt="0"/>
      <dgm:spPr/>
    </dgm:pt>
    <dgm:pt modelId="{E2F91FBB-A143-4FC0-8C67-3200B026ABBE}" type="pres">
      <dgm:prSet presAssocID="{81622D22-65BE-4F9F-8611-01EB12DD95AE}" presName="txThree" presStyleLbl="node3" presStyleIdx="0" presStyleCnt="3">
        <dgm:presLayoutVars>
          <dgm:chPref val="3"/>
        </dgm:presLayoutVars>
      </dgm:prSet>
      <dgm:spPr/>
    </dgm:pt>
    <dgm:pt modelId="{9B5DCDF7-4DC4-4AAF-85A3-1BABE2DAAA63}" type="pres">
      <dgm:prSet presAssocID="{81622D22-65BE-4F9F-8611-01EB12DD95AE}" presName="horzThree" presStyleCnt="0"/>
      <dgm:spPr/>
    </dgm:pt>
    <dgm:pt modelId="{0DE4CB24-75AD-4D61-8CD1-F030FD61E3B9}" type="pres">
      <dgm:prSet presAssocID="{EF2FFD05-CDA3-4D16-94CC-2742FEB8B2EB}" presName="sibSpaceThree" presStyleCnt="0"/>
      <dgm:spPr/>
    </dgm:pt>
    <dgm:pt modelId="{7834E18B-B00E-48C3-99C6-B92455BB5992}" type="pres">
      <dgm:prSet presAssocID="{7E8DFE52-724E-4F9A-A8BE-794637036BAD}" presName="vertThree" presStyleCnt="0"/>
      <dgm:spPr/>
    </dgm:pt>
    <dgm:pt modelId="{38242E9F-7C69-4DE8-A1AB-5406EBB7E095}" type="pres">
      <dgm:prSet presAssocID="{7E8DFE52-724E-4F9A-A8BE-794637036BAD}" presName="txThree" presStyleLbl="node3" presStyleIdx="1" presStyleCnt="3">
        <dgm:presLayoutVars>
          <dgm:chPref val="3"/>
        </dgm:presLayoutVars>
      </dgm:prSet>
      <dgm:spPr/>
    </dgm:pt>
    <dgm:pt modelId="{EFB12EB1-CEBE-404F-BA4F-F335E8CC0388}" type="pres">
      <dgm:prSet presAssocID="{7E8DFE52-724E-4F9A-A8BE-794637036BAD}" presName="horzThree" presStyleCnt="0"/>
      <dgm:spPr/>
    </dgm:pt>
    <dgm:pt modelId="{C0072E17-1FB2-43F4-9FD9-27B2506723AB}" type="pres">
      <dgm:prSet presAssocID="{AEEEE07B-32BC-4544-A3E6-3FBCF426E271}" presName="sibSpaceThree" presStyleCnt="0"/>
      <dgm:spPr/>
    </dgm:pt>
    <dgm:pt modelId="{F1144307-1755-4A87-B7C8-298463422C78}" type="pres">
      <dgm:prSet presAssocID="{D20B602A-EBC8-400A-B9A0-2244EBDBB06D}" presName="vertThree" presStyleCnt="0"/>
      <dgm:spPr/>
    </dgm:pt>
    <dgm:pt modelId="{03E9C90C-6395-4869-8FF6-7396F1037FB2}" type="pres">
      <dgm:prSet presAssocID="{D20B602A-EBC8-400A-B9A0-2244EBDBB06D}" presName="txThree" presStyleLbl="node3" presStyleIdx="2" presStyleCnt="3">
        <dgm:presLayoutVars>
          <dgm:chPref val="3"/>
        </dgm:presLayoutVars>
      </dgm:prSet>
      <dgm:spPr/>
    </dgm:pt>
    <dgm:pt modelId="{BC846E01-4C71-456C-896E-5B261855A2CD}" type="pres">
      <dgm:prSet presAssocID="{D20B602A-EBC8-400A-B9A0-2244EBDBB06D}" presName="horzThree" presStyleCnt="0"/>
      <dgm:spPr/>
    </dgm:pt>
  </dgm:ptLst>
  <dgm:cxnLst>
    <dgm:cxn modelId="{21B86834-B2E7-4D97-8BAD-86302078BC04}" srcId="{344CB6A3-D58C-4051-B067-2809226C13F5}" destId="{6685990F-8D95-40D9-A845-D396684B32D6}" srcOrd="0" destOrd="0" parTransId="{ED002ED8-FC24-4413-8358-C4DD5449A5C2}" sibTransId="{08167764-56DE-4EAF-ADB6-DEDC761368F6}"/>
    <dgm:cxn modelId="{3533416D-0685-412D-B22A-9275E97FF7E9}" srcId="{E0F0F9D6-E4F5-49E1-A303-443134FD8635}" destId="{81622D22-65BE-4F9F-8611-01EB12DD95AE}" srcOrd="0" destOrd="0" parTransId="{FA3DED40-5F2A-49C5-902E-E051192BA913}" sibTransId="{EF2FFD05-CDA3-4D16-94CC-2742FEB8B2EB}"/>
    <dgm:cxn modelId="{CDA48F5A-C748-4D40-AEB0-4C7DADE51A9F}" srcId="{E0F0F9D6-E4F5-49E1-A303-443134FD8635}" destId="{7E8DFE52-724E-4F9A-A8BE-794637036BAD}" srcOrd="1" destOrd="0" parTransId="{C271D605-49E1-4A1F-97A8-71B3D2D7D31D}" sibTransId="{AEEEE07B-32BC-4544-A3E6-3FBCF426E271}"/>
    <dgm:cxn modelId="{1ABCEF7F-DA5B-48E2-AA1B-B448AC73A0A7}" srcId="{E0F0F9D6-E4F5-49E1-A303-443134FD8635}" destId="{D20B602A-EBC8-400A-B9A0-2244EBDBB06D}" srcOrd="2" destOrd="0" parTransId="{89A52086-91BA-4399-A141-E6B094A33A40}" sibTransId="{A1D21E13-F9B9-45B1-AD2B-4F823A2BF017}"/>
    <dgm:cxn modelId="{902A6798-A2E3-42F2-B393-648975E55B31}" type="presOf" srcId="{81622D22-65BE-4F9F-8611-01EB12DD95AE}" destId="{E2F91FBB-A143-4FC0-8C67-3200B026ABBE}" srcOrd="0" destOrd="0" presId="urn:microsoft.com/office/officeart/2005/8/layout/hierarchy4"/>
    <dgm:cxn modelId="{642B6E9B-603C-45E6-9D7E-E3BBC14A93EA}" type="presOf" srcId="{6685990F-8D95-40D9-A845-D396684B32D6}" destId="{506E904D-2C0C-4062-8F3F-EB2745FCC2B5}" srcOrd="0" destOrd="0" presId="urn:microsoft.com/office/officeart/2005/8/layout/hierarchy4"/>
    <dgm:cxn modelId="{EFE943A8-754E-4059-84ED-BC64D2597A49}" type="presOf" srcId="{7E8DFE52-724E-4F9A-A8BE-794637036BAD}" destId="{38242E9F-7C69-4DE8-A1AB-5406EBB7E095}" srcOrd="0" destOrd="0" presId="urn:microsoft.com/office/officeart/2005/8/layout/hierarchy4"/>
    <dgm:cxn modelId="{B448A0AF-9AD7-450D-ACFC-9495F7B0B81B}" type="presOf" srcId="{E0F0F9D6-E4F5-49E1-A303-443134FD8635}" destId="{6B983642-6002-4058-8B2B-1C2BEE0D98F2}" srcOrd="0" destOrd="0" presId="urn:microsoft.com/office/officeart/2005/8/layout/hierarchy4"/>
    <dgm:cxn modelId="{65041EE0-76DD-48E2-BBEC-DFA5DBB12B63}" srcId="{6685990F-8D95-40D9-A845-D396684B32D6}" destId="{E0F0F9D6-E4F5-49E1-A303-443134FD8635}" srcOrd="0" destOrd="0" parTransId="{1132E9E9-7C7C-45BD-AA35-7C02C7AADC53}" sibTransId="{05986F15-55CF-44F0-B355-6AD917CA0C41}"/>
    <dgm:cxn modelId="{07D79BE6-70F9-4CED-B4F9-05F23D980D39}" type="presOf" srcId="{D20B602A-EBC8-400A-B9A0-2244EBDBB06D}" destId="{03E9C90C-6395-4869-8FF6-7396F1037FB2}" srcOrd="0" destOrd="0" presId="urn:microsoft.com/office/officeart/2005/8/layout/hierarchy4"/>
    <dgm:cxn modelId="{EBDE6BFC-9D04-44DE-81BB-26410026AEF7}" type="presOf" srcId="{344CB6A3-D58C-4051-B067-2809226C13F5}" destId="{C23C26F7-B83D-4DF1-A49E-9F903395D847}" srcOrd="0" destOrd="0" presId="urn:microsoft.com/office/officeart/2005/8/layout/hierarchy4"/>
    <dgm:cxn modelId="{9AC3E695-8810-4348-A967-373D8BA671EB}" type="presParOf" srcId="{C23C26F7-B83D-4DF1-A49E-9F903395D847}" destId="{ED93DF05-9173-4391-A63F-FE77146A91F6}" srcOrd="0" destOrd="0" presId="urn:microsoft.com/office/officeart/2005/8/layout/hierarchy4"/>
    <dgm:cxn modelId="{49333A88-C8AA-4524-A498-EA43AF4B26EF}" type="presParOf" srcId="{ED93DF05-9173-4391-A63F-FE77146A91F6}" destId="{506E904D-2C0C-4062-8F3F-EB2745FCC2B5}" srcOrd="0" destOrd="0" presId="urn:microsoft.com/office/officeart/2005/8/layout/hierarchy4"/>
    <dgm:cxn modelId="{A5331D2F-3CDC-4F84-AA9E-962721F685B3}" type="presParOf" srcId="{ED93DF05-9173-4391-A63F-FE77146A91F6}" destId="{C2AEC66C-152D-448F-BB25-C3EBD8FB951A}" srcOrd="1" destOrd="0" presId="urn:microsoft.com/office/officeart/2005/8/layout/hierarchy4"/>
    <dgm:cxn modelId="{90DBD493-C507-4CD4-964A-3DEFD6345C2F}" type="presParOf" srcId="{ED93DF05-9173-4391-A63F-FE77146A91F6}" destId="{3F856900-43BF-482E-8473-E706256694D9}" srcOrd="2" destOrd="0" presId="urn:microsoft.com/office/officeart/2005/8/layout/hierarchy4"/>
    <dgm:cxn modelId="{36C1226B-BE58-4949-AE92-5391FFFA70F3}" type="presParOf" srcId="{3F856900-43BF-482E-8473-E706256694D9}" destId="{1BAEE7F0-8B11-45B3-9434-55B0B6BEEEEA}" srcOrd="0" destOrd="0" presId="urn:microsoft.com/office/officeart/2005/8/layout/hierarchy4"/>
    <dgm:cxn modelId="{FAD929B1-CA0D-486D-B361-097A63A42DE5}" type="presParOf" srcId="{1BAEE7F0-8B11-45B3-9434-55B0B6BEEEEA}" destId="{6B983642-6002-4058-8B2B-1C2BEE0D98F2}" srcOrd="0" destOrd="0" presId="urn:microsoft.com/office/officeart/2005/8/layout/hierarchy4"/>
    <dgm:cxn modelId="{C17076BF-63BE-491A-9E2C-86E5D69A94C6}" type="presParOf" srcId="{1BAEE7F0-8B11-45B3-9434-55B0B6BEEEEA}" destId="{E825C2FB-90AD-4C16-92F7-C0985CF06DFA}" srcOrd="1" destOrd="0" presId="urn:microsoft.com/office/officeart/2005/8/layout/hierarchy4"/>
    <dgm:cxn modelId="{E24DB60B-1E7B-448F-B2E9-DC7F63737ABA}" type="presParOf" srcId="{1BAEE7F0-8B11-45B3-9434-55B0B6BEEEEA}" destId="{A5737E1E-010B-45C0-8671-E391EB893273}" srcOrd="2" destOrd="0" presId="urn:microsoft.com/office/officeart/2005/8/layout/hierarchy4"/>
    <dgm:cxn modelId="{690A5902-5F00-4FFB-824A-BB40F352FCB3}" type="presParOf" srcId="{A5737E1E-010B-45C0-8671-E391EB893273}" destId="{FD9ECB34-E098-45CE-BE4E-A1BEF4BEC167}" srcOrd="0" destOrd="0" presId="urn:microsoft.com/office/officeart/2005/8/layout/hierarchy4"/>
    <dgm:cxn modelId="{2A93C4BE-C01A-406D-8F05-4430EB006C68}" type="presParOf" srcId="{FD9ECB34-E098-45CE-BE4E-A1BEF4BEC167}" destId="{E2F91FBB-A143-4FC0-8C67-3200B026ABBE}" srcOrd="0" destOrd="0" presId="urn:microsoft.com/office/officeart/2005/8/layout/hierarchy4"/>
    <dgm:cxn modelId="{1D58200B-299F-4703-9615-3BC8CCC87161}" type="presParOf" srcId="{FD9ECB34-E098-45CE-BE4E-A1BEF4BEC167}" destId="{9B5DCDF7-4DC4-4AAF-85A3-1BABE2DAAA63}" srcOrd="1" destOrd="0" presId="urn:microsoft.com/office/officeart/2005/8/layout/hierarchy4"/>
    <dgm:cxn modelId="{4DFD74AA-82D0-4E4D-BD6B-3AE6A82ECC9D}" type="presParOf" srcId="{A5737E1E-010B-45C0-8671-E391EB893273}" destId="{0DE4CB24-75AD-4D61-8CD1-F030FD61E3B9}" srcOrd="1" destOrd="0" presId="urn:microsoft.com/office/officeart/2005/8/layout/hierarchy4"/>
    <dgm:cxn modelId="{D6F03529-080C-4F1A-8D94-6D409208AC83}" type="presParOf" srcId="{A5737E1E-010B-45C0-8671-E391EB893273}" destId="{7834E18B-B00E-48C3-99C6-B92455BB5992}" srcOrd="2" destOrd="0" presId="urn:microsoft.com/office/officeart/2005/8/layout/hierarchy4"/>
    <dgm:cxn modelId="{F2145217-5952-4D4F-A54F-3FECEE67BD5D}" type="presParOf" srcId="{7834E18B-B00E-48C3-99C6-B92455BB5992}" destId="{38242E9F-7C69-4DE8-A1AB-5406EBB7E095}" srcOrd="0" destOrd="0" presId="urn:microsoft.com/office/officeart/2005/8/layout/hierarchy4"/>
    <dgm:cxn modelId="{6FEB9150-DC2C-4DDC-AE94-5B70E4171189}" type="presParOf" srcId="{7834E18B-B00E-48C3-99C6-B92455BB5992}" destId="{EFB12EB1-CEBE-404F-BA4F-F335E8CC0388}" srcOrd="1" destOrd="0" presId="urn:microsoft.com/office/officeart/2005/8/layout/hierarchy4"/>
    <dgm:cxn modelId="{00329752-E44E-4916-A2C6-4ACA2E54F830}" type="presParOf" srcId="{A5737E1E-010B-45C0-8671-E391EB893273}" destId="{C0072E17-1FB2-43F4-9FD9-27B2506723AB}" srcOrd="3" destOrd="0" presId="urn:microsoft.com/office/officeart/2005/8/layout/hierarchy4"/>
    <dgm:cxn modelId="{AB31772D-04D2-4AE3-A95C-6F88FA84F04A}" type="presParOf" srcId="{A5737E1E-010B-45C0-8671-E391EB893273}" destId="{F1144307-1755-4A87-B7C8-298463422C78}" srcOrd="4" destOrd="0" presId="urn:microsoft.com/office/officeart/2005/8/layout/hierarchy4"/>
    <dgm:cxn modelId="{2B02CE1D-6530-46DB-8B20-1C0931D0ACE9}" type="presParOf" srcId="{F1144307-1755-4A87-B7C8-298463422C78}" destId="{03E9C90C-6395-4869-8FF6-7396F1037FB2}" srcOrd="0" destOrd="0" presId="urn:microsoft.com/office/officeart/2005/8/layout/hierarchy4"/>
    <dgm:cxn modelId="{264103C3-D7D2-4C98-BCDC-A1FFED046F31}" type="presParOf" srcId="{F1144307-1755-4A87-B7C8-298463422C78}" destId="{BC846E01-4C71-456C-896E-5B261855A2CD}" srcOrd="1" destOrd="0" presId="urn:microsoft.com/office/officeart/2005/8/layout/hierarchy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01F49C24-2498-4736-AEFD-200407C82B6E}" type="doc">
      <dgm:prSet loTypeId="urn:microsoft.com/office/officeart/2008/layout/AlternatingHexagons" loCatId="list" qsTypeId="urn:microsoft.com/office/officeart/2005/8/quickstyle/simple1" qsCatId="simple" csTypeId="urn:microsoft.com/office/officeart/2005/8/colors/accent1_2" csCatId="accent1" phldr="1"/>
      <dgm:spPr/>
      <dgm:t>
        <a:bodyPr/>
        <a:lstStyle/>
        <a:p>
          <a:endParaRPr lang="pt-BR"/>
        </a:p>
      </dgm:t>
    </dgm:pt>
    <dgm:pt modelId="{1B41B11B-B50E-4C33-8AEA-0012DD1900A1}">
      <dgm:prSet phldrT="[Texto]" custT="1"/>
      <dgm:spPr>
        <a:solidFill>
          <a:schemeClr val="accent3">
            <a:lumMod val="75000"/>
          </a:schemeClr>
        </a:solidFill>
        <a:scene3d>
          <a:camera prst="orthographicFront"/>
          <a:lightRig rig="threePt" dir="t"/>
        </a:scene3d>
        <a:sp3d>
          <a:bevelT/>
        </a:sp3d>
      </dgm:spPr>
      <dgm:t>
        <a:bodyPr/>
        <a:lstStyle/>
        <a:p>
          <a:r>
            <a:rPr lang="pt-BR" sz="1400" dirty="0"/>
            <a:t>Cadastro de todos os interessados</a:t>
          </a:r>
        </a:p>
      </dgm:t>
    </dgm:pt>
    <dgm:pt modelId="{B1A149C1-A252-497E-B5D5-E6E21D1B2740}" type="parTrans" cxnId="{F2E40F38-88F9-4272-BD06-40A6445789F6}">
      <dgm:prSet/>
      <dgm:spPr/>
      <dgm:t>
        <a:bodyPr/>
        <a:lstStyle/>
        <a:p>
          <a:endParaRPr lang="pt-BR"/>
        </a:p>
      </dgm:t>
    </dgm:pt>
    <dgm:pt modelId="{4A0FE35D-3DD7-463A-9E4F-2E1B21250957}" type="sibTrans" cxnId="{F2E40F38-88F9-4272-BD06-40A6445789F6}">
      <dgm:prSet custT="1"/>
      <dgm:spPr>
        <a:solidFill>
          <a:schemeClr val="accent3">
            <a:lumMod val="75000"/>
          </a:schemeClr>
        </a:solidFill>
        <a:scene3d>
          <a:camera prst="orthographicFront"/>
          <a:lightRig rig="threePt" dir="t"/>
        </a:scene3d>
        <a:sp3d>
          <a:bevelT/>
        </a:sp3d>
      </dgm:spPr>
      <dgm:t>
        <a:bodyPr/>
        <a:lstStyle/>
        <a:p>
          <a:r>
            <a:rPr lang="pt-BR" sz="1400" dirty="0"/>
            <a:t>Histórico ( inexigibilidade)</a:t>
          </a:r>
        </a:p>
      </dgm:t>
    </dgm:pt>
    <dgm:pt modelId="{23B25525-C39F-4535-A118-DD61C48E99ED}">
      <dgm:prSet phldrT="[Texto]" phldr="1"/>
      <dgm:spPr/>
      <dgm:t>
        <a:bodyPr/>
        <a:lstStyle/>
        <a:p>
          <a:endParaRPr lang="pt-BR"/>
        </a:p>
      </dgm:t>
    </dgm:pt>
    <dgm:pt modelId="{30E243E1-61BB-4369-B6F8-1F09AAD48934}" type="parTrans" cxnId="{89DDEFBC-AF01-4AEA-91F9-E5241C8CEA15}">
      <dgm:prSet/>
      <dgm:spPr/>
      <dgm:t>
        <a:bodyPr/>
        <a:lstStyle/>
        <a:p>
          <a:endParaRPr lang="pt-BR"/>
        </a:p>
      </dgm:t>
    </dgm:pt>
    <dgm:pt modelId="{B4019E55-8560-4856-B57C-9BE518158777}" type="sibTrans" cxnId="{89DDEFBC-AF01-4AEA-91F9-E5241C8CEA15}">
      <dgm:prSet/>
      <dgm:spPr/>
      <dgm:t>
        <a:bodyPr/>
        <a:lstStyle/>
        <a:p>
          <a:endParaRPr lang="pt-BR"/>
        </a:p>
      </dgm:t>
    </dgm:pt>
    <dgm:pt modelId="{DF0FCA41-4DB8-4524-A0F9-71172E6253DB}">
      <dgm:prSet phldrT="[Texto]" custT="1"/>
      <dgm:spPr>
        <a:solidFill>
          <a:schemeClr val="accent3">
            <a:lumMod val="50000"/>
          </a:schemeClr>
        </a:solidFill>
      </dgm:spPr>
      <dgm:t>
        <a:bodyPr/>
        <a:lstStyle/>
        <a:p>
          <a:r>
            <a:rPr lang="pt-BR" sz="1800" dirty="0"/>
            <a:t>Credenciamento</a:t>
          </a:r>
        </a:p>
      </dgm:t>
    </dgm:pt>
    <dgm:pt modelId="{6CFB22A1-4E45-4431-85BA-9FD4E23372E7}" type="parTrans" cxnId="{A39C4206-D96D-44C0-AF54-E424B3F3C6F3}">
      <dgm:prSet/>
      <dgm:spPr/>
      <dgm:t>
        <a:bodyPr/>
        <a:lstStyle/>
        <a:p>
          <a:endParaRPr lang="pt-BR"/>
        </a:p>
      </dgm:t>
    </dgm:pt>
    <dgm:pt modelId="{66DD3A5D-6DE4-4F4D-B469-BAA156CA525C}" type="sibTrans" cxnId="{A39C4206-D96D-44C0-AF54-E424B3F3C6F3}">
      <dgm:prSet/>
      <dgm:spPr>
        <a:solidFill>
          <a:schemeClr val="accent3">
            <a:lumMod val="75000"/>
          </a:schemeClr>
        </a:solidFill>
        <a:scene3d>
          <a:camera prst="orthographicFront"/>
          <a:lightRig rig="threePt" dir="t"/>
        </a:scene3d>
        <a:sp3d>
          <a:bevelT/>
        </a:sp3d>
      </dgm:spPr>
      <dgm:t>
        <a:bodyPr/>
        <a:lstStyle/>
        <a:p>
          <a:r>
            <a:rPr lang="pt-BR" dirty="0"/>
            <a:t>Não pode haver numero máximo de credenciados</a:t>
          </a:r>
        </a:p>
      </dgm:t>
    </dgm:pt>
    <dgm:pt modelId="{3B247F70-6472-4898-A648-50126DA1BDD9}">
      <dgm:prSet phldrT="[Texto]" phldr="1"/>
      <dgm:spPr/>
      <dgm:t>
        <a:bodyPr/>
        <a:lstStyle/>
        <a:p>
          <a:endParaRPr lang="pt-BR"/>
        </a:p>
      </dgm:t>
    </dgm:pt>
    <dgm:pt modelId="{CA644BE9-4AF2-4B9B-9F4E-DF3EE9E8BB98}" type="parTrans" cxnId="{9E8B7952-9445-4EC7-911B-0223E998FE17}">
      <dgm:prSet/>
      <dgm:spPr/>
      <dgm:t>
        <a:bodyPr/>
        <a:lstStyle/>
        <a:p>
          <a:endParaRPr lang="pt-BR"/>
        </a:p>
      </dgm:t>
    </dgm:pt>
    <dgm:pt modelId="{4DC175B8-6202-4BE9-9A6A-38773280FF61}" type="sibTrans" cxnId="{9E8B7952-9445-4EC7-911B-0223E998FE17}">
      <dgm:prSet/>
      <dgm:spPr/>
      <dgm:t>
        <a:bodyPr/>
        <a:lstStyle/>
        <a:p>
          <a:endParaRPr lang="pt-BR"/>
        </a:p>
      </dgm:t>
    </dgm:pt>
    <dgm:pt modelId="{21FE4A0C-B405-4455-86C2-AA79E7A92795}">
      <dgm:prSet phldrT="[Texto]" custT="1"/>
      <dgm:spPr>
        <a:solidFill>
          <a:schemeClr val="accent3">
            <a:lumMod val="75000"/>
          </a:schemeClr>
        </a:solidFill>
        <a:scene3d>
          <a:camera prst="orthographicFront"/>
          <a:lightRig rig="threePt" dir="t"/>
        </a:scene3d>
        <a:sp3d>
          <a:bevelT/>
        </a:sp3d>
      </dgm:spPr>
      <dgm:t>
        <a:bodyPr/>
        <a:lstStyle/>
        <a:p>
          <a:r>
            <a:rPr lang="pt-BR" sz="1400" dirty="0"/>
            <a:t>regras de habilitação e remuneração prefixadas </a:t>
          </a:r>
        </a:p>
      </dgm:t>
    </dgm:pt>
    <dgm:pt modelId="{DBDA5D0C-18E8-4232-A26E-9A7C500102D6}" type="parTrans" cxnId="{CDEAFFDB-C48E-4C70-9C48-7CB8DF39B81D}">
      <dgm:prSet/>
      <dgm:spPr/>
      <dgm:t>
        <a:bodyPr/>
        <a:lstStyle/>
        <a:p>
          <a:endParaRPr lang="pt-BR"/>
        </a:p>
      </dgm:t>
    </dgm:pt>
    <dgm:pt modelId="{E3880310-D1E3-444F-97D9-0221DD801E2A}" type="sibTrans" cxnId="{CDEAFFDB-C48E-4C70-9C48-7CB8DF39B81D}">
      <dgm:prSet custT="1"/>
      <dgm:spPr>
        <a:solidFill>
          <a:schemeClr val="accent3">
            <a:lumMod val="75000"/>
          </a:schemeClr>
        </a:solidFill>
        <a:scene3d>
          <a:camera prst="orthographicFront"/>
          <a:lightRig rig="threePt" dir="t"/>
        </a:scene3d>
        <a:sp3d>
          <a:bevelT/>
        </a:sp3d>
      </dgm:spPr>
      <dgm:t>
        <a:bodyPr/>
        <a:lstStyle/>
        <a:p>
          <a:r>
            <a:rPr lang="pt-BR" sz="1400" dirty="0"/>
            <a:t>Sem escolha pela Administração</a:t>
          </a:r>
        </a:p>
      </dgm:t>
    </dgm:pt>
    <dgm:pt modelId="{CF979623-C96E-4116-97F7-99761BE1E17A}">
      <dgm:prSet phldrT="[Texto]" phldr="1"/>
      <dgm:spPr/>
      <dgm:t>
        <a:bodyPr/>
        <a:lstStyle/>
        <a:p>
          <a:endParaRPr lang="pt-BR"/>
        </a:p>
      </dgm:t>
    </dgm:pt>
    <dgm:pt modelId="{630EF4A3-1526-4D94-A674-15FE1209459A}" type="parTrans" cxnId="{B03E29E4-72CB-4AE7-BF04-845B3D84F166}">
      <dgm:prSet/>
      <dgm:spPr/>
      <dgm:t>
        <a:bodyPr/>
        <a:lstStyle/>
        <a:p>
          <a:endParaRPr lang="pt-BR"/>
        </a:p>
      </dgm:t>
    </dgm:pt>
    <dgm:pt modelId="{FCB1CF4B-CDCE-4D10-99F2-AB9CCFB51F20}" type="sibTrans" cxnId="{B03E29E4-72CB-4AE7-BF04-845B3D84F166}">
      <dgm:prSet/>
      <dgm:spPr/>
      <dgm:t>
        <a:bodyPr/>
        <a:lstStyle/>
        <a:p>
          <a:endParaRPr lang="pt-BR"/>
        </a:p>
      </dgm:t>
    </dgm:pt>
    <dgm:pt modelId="{5F77BCCB-BA27-4438-8569-3191EDD82708}" type="pres">
      <dgm:prSet presAssocID="{01F49C24-2498-4736-AEFD-200407C82B6E}" presName="Name0" presStyleCnt="0">
        <dgm:presLayoutVars>
          <dgm:chMax/>
          <dgm:chPref/>
          <dgm:dir/>
          <dgm:animLvl val="lvl"/>
        </dgm:presLayoutVars>
      </dgm:prSet>
      <dgm:spPr/>
    </dgm:pt>
    <dgm:pt modelId="{2B73D555-F408-4508-81E2-F6D5F8AC1A79}" type="pres">
      <dgm:prSet presAssocID="{1B41B11B-B50E-4C33-8AEA-0012DD1900A1}" presName="composite" presStyleCnt="0"/>
      <dgm:spPr/>
    </dgm:pt>
    <dgm:pt modelId="{F9A84FAD-F601-46E7-BA82-18CD6119DEEB}" type="pres">
      <dgm:prSet presAssocID="{1B41B11B-B50E-4C33-8AEA-0012DD1900A1}" presName="Parent1" presStyleLbl="node1" presStyleIdx="0" presStyleCnt="6">
        <dgm:presLayoutVars>
          <dgm:chMax val="1"/>
          <dgm:chPref val="1"/>
          <dgm:bulletEnabled val="1"/>
        </dgm:presLayoutVars>
      </dgm:prSet>
      <dgm:spPr/>
    </dgm:pt>
    <dgm:pt modelId="{902B6179-286F-4013-AC0A-15636AB5BF1B}" type="pres">
      <dgm:prSet presAssocID="{1B41B11B-B50E-4C33-8AEA-0012DD1900A1}" presName="Childtext1" presStyleLbl="revTx" presStyleIdx="0" presStyleCnt="3">
        <dgm:presLayoutVars>
          <dgm:chMax val="0"/>
          <dgm:chPref val="0"/>
          <dgm:bulletEnabled val="1"/>
        </dgm:presLayoutVars>
      </dgm:prSet>
      <dgm:spPr/>
    </dgm:pt>
    <dgm:pt modelId="{C58FD318-22BA-4627-B205-41FEAC710F3F}" type="pres">
      <dgm:prSet presAssocID="{1B41B11B-B50E-4C33-8AEA-0012DD1900A1}" presName="BalanceSpacing" presStyleCnt="0"/>
      <dgm:spPr/>
    </dgm:pt>
    <dgm:pt modelId="{18E7F720-7208-4BD4-9FFB-77C1661EAF0F}" type="pres">
      <dgm:prSet presAssocID="{1B41B11B-B50E-4C33-8AEA-0012DD1900A1}" presName="BalanceSpacing1" presStyleCnt="0"/>
      <dgm:spPr/>
    </dgm:pt>
    <dgm:pt modelId="{7B8A5C51-E0C2-47FE-A457-670B418E2BD7}" type="pres">
      <dgm:prSet presAssocID="{4A0FE35D-3DD7-463A-9E4F-2E1B21250957}" presName="Accent1Text" presStyleLbl="node1" presStyleIdx="1" presStyleCnt="6" custLinFactNeighborX="-398" custLinFactNeighborY="593"/>
      <dgm:spPr/>
    </dgm:pt>
    <dgm:pt modelId="{07371BA1-E7B5-4B56-863C-B2F1F05EC8DB}" type="pres">
      <dgm:prSet presAssocID="{4A0FE35D-3DD7-463A-9E4F-2E1B21250957}" presName="spaceBetweenRectangles" presStyleCnt="0"/>
      <dgm:spPr/>
    </dgm:pt>
    <dgm:pt modelId="{0E7985C0-E608-48FB-A718-784EAD48E812}" type="pres">
      <dgm:prSet presAssocID="{DF0FCA41-4DB8-4524-A0F9-71172E6253DB}" presName="composite" presStyleCnt="0"/>
      <dgm:spPr/>
    </dgm:pt>
    <dgm:pt modelId="{B9BD0054-CDD6-43DF-AA17-5D13649D67A1}" type="pres">
      <dgm:prSet presAssocID="{DF0FCA41-4DB8-4524-A0F9-71172E6253DB}" presName="Parent1" presStyleLbl="node1" presStyleIdx="2" presStyleCnt="6">
        <dgm:presLayoutVars>
          <dgm:chMax val="1"/>
          <dgm:chPref val="1"/>
          <dgm:bulletEnabled val="1"/>
        </dgm:presLayoutVars>
      </dgm:prSet>
      <dgm:spPr/>
    </dgm:pt>
    <dgm:pt modelId="{993ECCAC-C99C-4028-B3CE-0813AC579AB4}" type="pres">
      <dgm:prSet presAssocID="{DF0FCA41-4DB8-4524-A0F9-71172E6253DB}" presName="Childtext1" presStyleLbl="revTx" presStyleIdx="1" presStyleCnt="3">
        <dgm:presLayoutVars>
          <dgm:chMax val="0"/>
          <dgm:chPref val="0"/>
          <dgm:bulletEnabled val="1"/>
        </dgm:presLayoutVars>
      </dgm:prSet>
      <dgm:spPr/>
    </dgm:pt>
    <dgm:pt modelId="{F38C7F83-C584-4870-936B-EB0EBAF2B7B3}" type="pres">
      <dgm:prSet presAssocID="{DF0FCA41-4DB8-4524-A0F9-71172E6253DB}" presName="BalanceSpacing" presStyleCnt="0"/>
      <dgm:spPr/>
    </dgm:pt>
    <dgm:pt modelId="{E8C2FE62-92FF-441E-9F5D-6956129E744B}" type="pres">
      <dgm:prSet presAssocID="{DF0FCA41-4DB8-4524-A0F9-71172E6253DB}" presName="BalanceSpacing1" presStyleCnt="0"/>
      <dgm:spPr/>
    </dgm:pt>
    <dgm:pt modelId="{D1A88C84-9249-4031-A51E-C18816D0CCE8}" type="pres">
      <dgm:prSet presAssocID="{66DD3A5D-6DE4-4F4D-B469-BAA156CA525C}" presName="Accent1Text" presStyleLbl="node1" presStyleIdx="3" presStyleCnt="6"/>
      <dgm:spPr/>
    </dgm:pt>
    <dgm:pt modelId="{19C00A92-47D9-4858-907C-36794F9D4285}" type="pres">
      <dgm:prSet presAssocID="{66DD3A5D-6DE4-4F4D-B469-BAA156CA525C}" presName="spaceBetweenRectangles" presStyleCnt="0"/>
      <dgm:spPr/>
    </dgm:pt>
    <dgm:pt modelId="{8577BA11-7DC4-404C-B55F-22A3319D0AAC}" type="pres">
      <dgm:prSet presAssocID="{21FE4A0C-B405-4455-86C2-AA79E7A92795}" presName="composite" presStyleCnt="0"/>
      <dgm:spPr/>
    </dgm:pt>
    <dgm:pt modelId="{1E1597A0-F57F-49B9-8750-2472E51D50F2}" type="pres">
      <dgm:prSet presAssocID="{21FE4A0C-B405-4455-86C2-AA79E7A92795}" presName="Parent1" presStyleLbl="node1" presStyleIdx="4" presStyleCnt="6">
        <dgm:presLayoutVars>
          <dgm:chMax val="1"/>
          <dgm:chPref val="1"/>
          <dgm:bulletEnabled val="1"/>
        </dgm:presLayoutVars>
      </dgm:prSet>
      <dgm:spPr/>
    </dgm:pt>
    <dgm:pt modelId="{FD9F6FF7-0B24-4934-AB27-9D53B30EAF5E}" type="pres">
      <dgm:prSet presAssocID="{21FE4A0C-B405-4455-86C2-AA79E7A92795}" presName="Childtext1" presStyleLbl="revTx" presStyleIdx="2" presStyleCnt="3">
        <dgm:presLayoutVars>
          <dgm:chMax val="0"/>
          <dgm:chPref val="0"/>
          <dgm:bulletEnabled val="1"/>
        </dgm:presLayoutVars>
      </dgm:prSet>
      <dgm:spPr/>
    </dgm:pt>
    <dgm:pt modelId="{B655EAE3-8A5F-4339-BDE4-D955C55F9E7A}" type="pres">
      <dgm:prSet presAssocID="{21FE4A0C-B405-4455-86C2-AA79E7A92795}" presName="BalanceSpacing" presStyleCnt="0"/>
      <dgm:spPr/>
    </dgm:pt>
    <dgm:pt modelId="{0CFA6015-C501-446C-8851-6DB8DBD5BE9F}" type="pres">
      <dgm:prSet presAssocID="{21FE4A0C-B405-4455-86C2-AA79E7A92795}" presName="BalanceSpacing1" presStyleCnt="0"/>
      <dgm:spPr/>
    </dgm:pt>
    <dgm:pt modelId="{132B64B3-AA70-4FDA-B3EB-037DC6EAB682}" type="pres">
      <dgm:prSet presAssocID="{E3880310-D1E3-444F-97D9-0221DD801E2A}" presName="Accent1Text" presStyleLbl="node1" presStyleIdx="5" presStyleCnt="6"/>
      <dgm:spPr/>
    </dgm:pt>
  </dgm:ptLst>
  <dgm:cxnLst>
    <dgm:cxn modelId="{A39C4206-D96D-44C0-AF54-E424B3F3C6F3}" srcId="{01F49C24-2498-4736-AEFD-200407C82B6E}" destId="{DF0FCA41-4DB8-4524-A0F9-71172E6253DB}" srcOrd="1" destOrd="0" parTransId="{6CFB22A1-4E45-4431-85BA-9FD4E23372E7}" sibTransId="{66DD3A5D-6DE4-4F4D-B469-BAA156CA525C}"/>
    <dgm:cxn modelId="{3CBD9D11-41B9-4B75-A9AE-1F30B0929B60}" type="presOf" srcId="{23B25525-C39F-4535-A118-DD61C48E99ED}" destId="{902B6179-286F-4013-AC0A-15636AB5BF1B}" srcOrd="0" destOrd="0" presId="urn:microsoft.com/office/officeart/2008/layout/AlternatingHexagons"/>
    <dgm:cxn modelId="{85F5AF20-5BA1-40DA-ABF9-1DC41A323050}" type="presOf" srcId="{CF979623-C96E-4116-97F7-99761BE1E17A}" destId="{FD9F6FF7-0B24-4934-AB27-9D53B30EAF5E}" srcOrd="0" destOrd="0" presId="urn:microsoft.com/office/officeart/2008/layout/AlternatingHexagons"/>
    <dgm:cxn modelId="{F2E40F38-88F9-4272-BD06-40A6445789F6}" srcId="{01F49C24-2498-4736-AEFD-200407C82B6E}" destId="{1B41B11B-B50E-4C33-8AEA-0012DD1900A1}" srcOrd="0" destOrd="0" parTransId="{B1A149C1-A252-497E-B5D5-E6E21D1B2740}" sibTransId="{4A0FE35D-3DD7-463A-9E4F-2E1B21250957}"/>
    <dgm:cxn modelId="{8443E85E-F27C-47E3-AD13-6A5154044B7F}" type="presOf" srcId="{21FE4A0C-B405-4455-86C2-AA79E7A92795}" destId="{1E1597A0-F57F-49B9-8750-2472E51D50F2}" srcOrd="0" destOrd="0" presId="urn:microsoft.com/office/officeart/2008/layout/AlternatingHexagons"/>
    <dgm:cxn modelId="{9E8B7952-9445-4EC7-911B-0223E998FE17}" srcId="{DF0FCA41-4DB8-4524-A0F9-71172E6253DB}" destId="{3B247F70-6472-4898-A648-50126DA1BDD9}" srcOrd="0" destOrd="0" parTransId="{CA644BE9-4AF2-4B9B-9F4E-DF3EE9E8BB98}" sibTransId="{4DC175B8-6202-4BE9-9A6A-38773280FF61}"/>
    <dgm:cxn modelId="{2C54137B-FF91-448A-85B9-C89FDB148ECE}" type="presOf" srcId="{01F49C24-2498-4736-AEFD-200407C82B6E}" destId="{5F77BCCB-BA27-4438-8569-3191EDD82708}" srcOrd="0" destOrd="0" presId="urn:microsoft.com/office/officeart/2008/layout/AlternatingHexagons"/>
    <dgm:cxn modelId="{354490B3-9BB1-4AB1-B06E-6E22D6EA40CF}" type="presOf" srcId="{DF0FCA41-4DB8-4524-A0F9-71172E6253DB}" destId="{B9BD0054-CDD6-43DF-AA17-5D13649D67A1}" srcOrd="0" destOrd="0" presId="urn:microsoft.com/office/officeart/2008/layout/AlternatingHexagons"/>
    <dgm:cxn modelId="{89DDEFBC-AF01-4AEA-91F9-E5241C8CEA15}" srcId="{1B41B11B-B50E-4C33-8AEA-0012DD1900A1}" destId="{23B25525-C39F-4535-A118-DD61C48E99ED}" srcOrd="0" destOrd="0" parTransId="{30E243E1-61BB-4369-B6F8-1F09AAD48934}" sibTransId="{B4019E55-8560-4856-B57C-9BE518158777}"/>
    <dgm:cxn modelId="{55DF07C5-F035-49C7-AA28-59FA7CB4890A}" type="presOf" srcId="{E3880310-D1E3-444F-97D9-0221DD801E2A}" destId="{132B64B3-AA70-4FDA-B3EB-037DC6EAB682}" srcOrd="0" destOrd="0" presId="urn:microsoft.com/office/officeart/2008/layout/AlternatingHexagons"/>
    <dgm:cxn modelId="{DC8B03CC-8263-4C3D-BBD9-44DC839D126E}" type="presOf" srcId="{1B41B11B-B50E-4C33-8AEA-0012DD1900A1}" destId="{F9A84FAD-F601-46E7-BA82-18CD6119DEEB}" srcOrd="0" destOrd="0" presId="urn:microsoft.com/office/officeart/2008/layout/AlternatingHexagons"/>
    <dgm:cxn modelId="{B214B6D2-2CE3-4EB4-BEAB-69776E9D5121}" type="presOf" srcId="{4A0FE35D-3DD7-463A-9E4F-2E1B21250957}" destId="{7B8A5C51-E0C2-47FE-A457-670B418E2BD7}" srcOrd="0" destOrd="0" presId="urn:microsoft.com/office/officeart/2008/layout/AlternatingHexagons"/>
    <dgm:cxn modelId="{CDEAFFDB-C48E-4C70-9C48-7CB8DF39B81D}" srcId="{01F49C24-2498-4736-AEFD-200407C82B6E}" destId="{21FE4A0C-B405-4455-86C2-AA79E7A92795}" srcOrd="2" destOrd="0" parTransId="{DBDA5D0C-18E8-4232-A26E-9A7C500102D6}" sibTransId="{E3880310-D1E3-444F-97D9-0221DD801E2A}"/>
    <dgm:cxn modelId="{727DF5E1-A506-463D-BA25-CC4419C76D0E}" type="presOf" srcId="{66DD3A5D-6DE4-4F4D-B469-BAA156CA525C}" destId="{D1A88C84-9249-4031-A51E-C18816D0CCE8}" srcOrd="0" destOrd="0" presId="urn:microsoft.com/office/officeart/2008/layout/AlternatingHexagons"/>
    <dgm:cxn modelId="{4680F9E2-63D8-49B1-92D4-33C9528F993B}" type="presOf" srcId="{3B247F70-6472-4898-A648-50126DA1BDD9}" destId="{993ECCAC-C99C-4028-B3CE-0813AC579AB4}" srcOrd="0" destOrd="0" presId="urn:microsoft.com/office/officeart/2008/layout/AlternatingHexagons"/>
    <dgm:cxn modelId="{B03E29E4-72CB-4AE7-BF04-845B3D84F166}" srcId="{21FE4A0C-B405-4455-86C2-AA79E7A92795}" destId="{CF979623-C96E-4116-97F7-99761BE1E17A}" srcOrd="0" destOrd="0" parTransId="{630EF4A3-1526-4D94-A674-15FE1209459A}" sibTransId="{FCB1CF4B-CDCE-4D10-99F2-AB9CCFB51F20}"/>
    <dgm:cxn modelId="{54A2A6A1-2B1C-4E89-8728-1F0164329253}" type="presParOf" srcId="{5F77BCCB-BA27-4438-8569-3191EDD82708}" destId="{2B73D555-F408-4508-81E2-F6D5F8AC1A79}" srcOrd="0" destOrd="0" presId="urn:microsoft.com/office/officeart/2008/layout/AlternatingHexagons"/>
    <dgm:cxn modelId="{DC64D22B-C4A4-444E-B487-6A08CEF47107}" type="presParOf" srcId="{2B73D555-F408-4508-81E2-F6D5F8AC1A79}" destId="{F9A84FAD-F601-46E7-BA82-18CD6119DEEB}" srcOrd="0" destOrd="0" presId="urn:microsoft.com/office/officeart/2008/layout/AlternatingHexagons"/>
    <dgm:cxn modelId="{EC5F0B5A-6FC8-4AA0-97D9-C56BE513414D}" type="presParOf" srcId="{2B73D555-F408-4508-81E2-F6D5F8AC1A79}" destId="{902B6179-286F-4013-AC0A-15636AB5BF1B}" srcOrd="1" destOrd="0" presId="urn:microsoft.com/office/officeart/2008/layout/AlternatingHexagons"/>
    <dgm:cxn modelId="{73197FE8-70BC-4355-842C-6C1FE9C0511B}" type="presParOf" srcId="{2B73D555-F408-4508-81E2-F6D5F8AC1A79}" destId="{C58FD318-22BA-4627-B205-41FEAC710F3F}" srcOrd="2" destOrd="0" presId="urn:microsoft.com/office/officeart/2008/layout/AlternatingHexagons"/>
    <dgm:cxn modelId="{0704547D-8DBD-47AA-85D4-6D1C0B7F230D}" type="presParOf" srcId="{2B73D555-F408-4508-81E2-F6D5F8AC1A79}" destId="{18E7F720-7208-4BD4-9FFB-77C1661EAF0F}" srcOrd="3" destOrd="0" presId="urn:microsoft.com/office/officeart/2008/layout/AlternatingHexagons"/>
    <dgm:cxn modelId="{7F92D001-B19C-4FCB-AA9A-84E72DA61BFC}" type="presParOf" srcId="{2B73D555-F408-4508-81E2-F6D5F8AC1A79}" destId="{7B8A5C51-E0C2-47FE-A457-670B418E2BD7}" srcOrd="4" destOrd="0" presId="urn:microsoft.com/office/officeart/2008/layout/AlternatingHexagons"/>
    <dgm:cxn modelId="{9B16B9B4-AB0E-4654-B4A8-AFDC5D8DEF73}" type="presParOf" srcId="{5F77BCCB-BA27-4438-8569-3191EDD82708}" destId="{07371BA1-E7B5-4B56-863C-B2F1F05EC8DB}" srcOrd="1" destOrd="0" presId="urn:microsoft.com/office/officeart/2008/layout/AlternatingHexagons"/>
    <dgm:cxn modelId="{629201DE-22EB-4F37-8094-61B79E717B30}" type="presParOf" srcId="{5F77BCCB-BA27-4438-8569-3191EDD82708}" destId="{0E7985C0-E608-48FB-A718-784EAD48E812}" srcOrd="2" destOrd="0" presId="urn:microsoft.com/office/officeart/2008/layout/AlternatingHexagons"/>
    <dgm:cxn modelId="{F4F78489-BF61-479F-9C2C-3C10D9B8186B}" type="presParOf" srcId="{0E7985C0-E608-48FB-A718-784EAD48E812}" destId="{B9BD0054-CDD6-43DF-AA17-5D13649D67A1}" srcOrd="0" destOrd="0" presId="urn:microsoft.com/office/officeart/2008/layout/AlternatingHexagons"/>
    <dgm:cxn modelId="{FEEE42DF-BBC0-432E-9FA9-B9C0AB45D609}" type="presParOf" srcId="{0E7985C0-E608-48FB-A718-784EAD48E812}" destId="{993ECCAC-C99C-4028-B3CE-0813AC579AB4}" srcOrd="1" destOrd="0" presId="urn:microsoft.com/office/officeart/2008/layout/AlternatingHexagons"/>
    <dgm:cxn modelId="{07F39B74-8013-4C45-B68F-98911ED58B72}" type="presParOf" srcId="{0E7985C0-E608-48FB-A718-784EAD48E812}" destId="{F38C7F83-C584-4870-936B-EB0EBAF2B7B3}" srcOrd="2" destOrd="0" presId="urn:microsoft.com/office/officeart/2008/layout/AlternatingHexagons"/>
    <dgm:cxn modelId="{720DD554-B9C0-4B8C-A86E-1CB58699A013}" type="presParOf" srcId="{0E7985C0-E608-48FB-A718-784EAD48E812}" destId="{E8C2FE62-92FF-441E-9F5D-6956129E744B}" srcOrd="3" destOrd="0" presId="urn:microsoft.com/office/officeart/2008/layout/AlternatingHexagons"/>
    <dgm:cxn modelId="{B42B7767-96A5-4FFD-B0B0-4E7C3ECD1167}" type="presParOf" srcId="{0E7985C0-E608-48FB-A718-784EAD48E812}" destId="{D1A88C84-9249-4031-A51E-C18816D0CCE8}" srcOrd="4" destOrd="0" presId="urn:microsoft.com/office/officeart/2008/layout/AlternatingHexagons"/>
    <dgm:cxn modelId="{505471BF-A60F-4A02-BF5D-110B9D661882}" type="presParOf" srcId="{5F77BCCB-BA27-4438-8569-3191EDD82708}" destId="{19C00A92-47D9-4858-907C-36794F9D4285}" srcOrd="3" destOrd="0" presId="urn:microsoft.com/office/officeart/2008/layout/AlternatingHexagons"/>
    <dgm:cxn modelId="{417754DD-EA91-47E1-896E-6AA934086B62}" type="presParOf" srcId="{5F77BCCB-BA27-4438-8569-3191EDD82708}" destId="{8577BA11-7DC4-404C-B55F-22A3319D0AAC}" srcOrd="4" destOrd="0" presId="urn:microsoft.com/office/officeart/2008/layout/AlternatingHexagons"/>
    <dgm:cxn modelId="{9B9DC692-67C4-4717-ADB2-4851A1AD3BF6}" type="presParOf" srcId="{8577BA11-7DC4-404C-B55F-22A3319D0AAC}" destId="{1E1597A0-F57F-49B9-8750-2472E51D50F2}" srcOrd="0" destOrd="0" presId="urn:microsoft.com/office/officeart/2008/layout/AlternatingHexagons"/>
    <dgm:cxn modelId="{D9736F8A-8E0F-43D7-BA6A-AA894048C1EC}" type="presParOf" srcId="{8577BA11-7DC4-404C-B55F-22A3319D0AAC}" destId="{FD9F6FF7-0B24-4934-AB27-9D53B30EAF5E}" srcOrd="1" destOrd="0" presId="urn:microsoft.com/office/officeart/2008/layout/AlternatingHexagons"/>
    <dgm:cxn modelId="{8B3D4F3E-17AF-432A-9641-8E7FD9A83FBC}" type="presParOf" srcId="{8577BA11-7DC4-404C-B55F-22A3319D0AAC}" destId="{B655EAE3-8A5F-4339-BDE4-D955C55F9E7A}" srcOrd="2" destOrd="0" presId="urn:microsoft.com/office/officeart/2008/layout/AlternatingHexagons"/>
    <dgm:cxn modelId="{4705768D-655E-4358-8D1D-BA8B17EFC0D2}" type="presParOf" srcId="{8577BA11-7DC4-404C-B55F-22A3319D0AAC}" destId="{0CFA6015-C501-446C-8851-6DB8DBD5BE9F}" srcOrd="3" destOrd="0" presId="urn:microsoft.com/office/officeart/2008/layout/AlternatingHexagons"/>
    <dgm:cxn modelId="{48B0F977-6654-4729-BE37-BF8CA50E64A0}" type="presParOf" srcId="{8577BA11-7DC4-404C-B55F-22A3319D0AAC}" destId="{132B64B3-AA70-4FDA-B3EB-037DC6EAB682}" srcOrd="4" destOrd="0" presId="urn:microsoft.com/office/officeart/2008/layout/AlternatingHexagon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A84FAD-F601-46E7-BA82-18CD6119DEEB}">
      <dsp:nvSpPr>
        <dsp:cNvPr id="0" name=""/>
        <dsp:cNvSpPr/>
      </dsp:nvSpPr>
      <dsp:spPr>
        <a:xfrm rot="5400000">
          <a:off x="2644305" y="112937"/>
          <a:ext cx="1708704" cy="1486572"/>
        </a:xfrm>
        <a:prstGeom prst="hexagon">
          <a:avLst>
            <a:gd name="adj" fmla="val 25000"/>
            <a:gd name="vf" fmla="val 115470"/>
          </a:avLst>
        </a:prstGeom>
        <a:solidFill>
          <a:schemeClr val="accent3">
            <a:lumMod val="7500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pt-BR" sz="1400" kern="1200" dirty="0"/>
            <a:t>Cadastro de todos os interessados</a:t>
          </a:r>
        </a:p>
      </dsp:txBody>
      <dsp:txXfrm rot="-5400000">
        <a:off x="2987028" y="268144"/>
        <a:ext cx="1023258" cy="1176158"/>
      </dsp:txXfrm>
    </dsp:sp>
    <dsp:sp modelId="{902B6179-286F-4013-AC0A-15636AB5BF1B}">
      <dsp:nvSpPr>
        <dsp:cNvPr id="0" name=""/>
        <dsp:cNvSpPr/>
      </dsp:nvSpPr>
      <dsp:spPr>
        <a:xfrm>
          <a:off x="4287054" y="343612"/>
          <a:ext cx="1906913" cy="10252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endParaRPr lang="pt-BR" sz="3600" kern="1200"/>
        </a:p>
      </dsp:txBody>
      <dsp:txXfrm>
        <a:off x="4287054" y="343612"/>
        <a:ext cx="1906913" cy="1025222"/>
      </dsp:txXfrm>
    </dsp:sp>
    <dsp:sp modelId="{7B8A5C51-E0C2-47FE-A457-670B418E2BD7}">
      <dsp:nvSpPr>
        <dsp:cNvPr id="0" name=""/>
        <dsp:cNvSpPr/>
      </dsp:nvSpPr>
      <dsp:spPr>
        <a:xfrm rot="5400000">
          <a:off x="1032890" y="123070"/>
          <a:ext cx="1708704" cy="1486572"/>
        </a:xfrm>
        <a:prstGeom prst="hexagon">
          <a:avLst>
            <a:gd name="adj" fmla="val 25000"/>
            <a:gd name="vf" fmla="val 115470"/>
          </a:avLst>
        </a:prstGeom>
        <a:solidFill>
          <a:schemeClr val="accent3">
            <a:lumMod val="7500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r>
            <a:rPr lang="pt-BR" sz="1400" kern="1200" dirty="0"/>
            <a:t>Histórico ( inexigibilidade)</a:t>
          </a:r>
        </a:p>
      </dsp:txBody>
      <dsp:txXfrm rot="-5400000">
        <a:off x="1375613" y="278277"/>
        <a:ext cx="1023258" cy="1176158"/>
      </dsp:txXfrm>
    </dsp:sp>
    <dsp:sp modelId="{B9BD0054-CDD6-43DF-AA17-5D13649D67A1}">
      <dsp:nvSpPr>
        <dsp:cNvPr id="0" name=""/>
        <dsp:cNvSpPr/>
      </dsp:nvSpPr>
      <dsp:spPr>
        <a:xfrm rot="5400000">
          <a:off x="1838481" y="1563285"/>
          <a:ext cx="1708704" cy="1486572"/>
        </a:xfrm>
        <a:prstGeom prst="hexagon">
          <a:avLst>
            <a:gd name="adj" fmla="val 25000"/>
            <a:gd name="vf" fmla="val 115470"/>
          </a:avLst>
        </a:prstGeom>
        <a:solidFill>
          <a:schemeClr val="accent3">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pt-BR" sz="1800" kern="1200" dirty="0"/>
            <a:t>Credenciamento</a:t>
          </a:r>
        </a:p>
      </dsp:txBody>
      <dsp:txXfrm rot="-5400000">
        <a:off x="2181204" y="1718492"/>
        <a:ext cx="1023258" cy="1176158"/>
      </dsp:txXfrm>
    </dsp:sp>
    <dsp:sp modelId="{993ECCAC-C99C-4028-B3CE-0813AC579AB4}">
      <dsp:nvSpPr>
        <dsp:cNvPr id="0" name=""/>
        <dsp:cNvSpPr/>
      </dsp:nvSpPr>
      <dsp:spPr>
        <a:xfrm>
          <a:off x="42633" y="1793960"/>
          <a:ext cx="1845400" cy="10252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0" lvl="0" indent="0" algn="r" defTabSz="1600200">
            <a:lnSpc>
              <a:spcPct val="90000"/>
            </a:lnSpc>
            <a:spcBef>
              <a:spcPct val="0"/>
            </a:spcBef>
            <a:spcAft>
              <a:spcPct val="35000"/>
            </a:spcAft>
            <a:buNone/>
          </a:pPr>
          <a:endParaRPr lang="pt-BR" sz="3600" kern="1200"/>
        </a:p>
      </dsp:txBody>
      <dsp:txXfrm>
        <a:off x="42633" y="1793960"/>
        <a:ext cx="1845400" cy="1025222"/>
      </dsp:txXfrm>
    </dsp:sp>
    <dsp:sp modelId="{D1A88C84-9249-4031-A51E-C18816D0CCE8}">
      <dsp:nvSpPr>
        <dsp:cNvPr id="0" name=""/>
        <dsp:cNvSpPr/>
      </dsp:nvSpPr>
      <dsp:spPr>
        <a:xfrm rot="5400000">
          <a:off x="3443979" y="1563285"/>
          <a:ext cx="1708704" cy="1486572"/>
        </a:xfrm>
        <a:prstGeom prst="hexagon">
          <a:avLst>
            <a:gd name="adj" fmla="val 25000"/>
            <a:gd name="vf" fmla="val 115470"/>
          </a:avLst>
        </a:prstGeom>
        <a:solidFill>
          <a:schemeClr val="accent3">
            <a:lumMod val="7500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r>
            <a:rPr lang="pt-BR" sz="1400" kern="1200" dirty="0"/>
            <a:t>Requisitos e Preços determinados</a:t>
          </a:r>
        </a:p>
      </dsp:txBody>
      <dsp:txXfrm rot="-5400000">
        <a:off x="3786702" y="1718492"/>
        <a:ext cx="1023258" cy="1176158"/>
      </dsp:txXfrm>
    </dsp:sp>
    <dsp:sp modelId="{1E1597A0-F57F-49B9-8750-2472E51D50F2}">
      <dsp:nvSpPr>
        <dsp:cNvPr id="0" name=""/>
        <dsp:cNvSpPr/>
      </dsp:nvSpPr>
      <dsp:spPr>
        <a:xfrm rot="5400000">
          <a:off x="2644305" y="3013633"/>
          <a:ext cx="1708704" cy="1486572"/>
        </a:xfrm>
        <a:prstGeom prst="hexagon">
          <a:avLst>
            <a:gd name="adj" fmla="val 25000"/>
            <a:gd name="vf" fmla="val 115470"/>
          </a:avLst>
        </a:prstGeom>
        <a:solidFill>
          <a:schemeClr val="accent3">
            <a:lumMod val="7500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pt-BR" sz="1400" kern="1200" dirty="0"/>
            <a:t>Todos são contratados</a:t>
          </a:r>
        </a:p>
      </dsp:txBody>
      <dsp:txXfrm rot="-5400000">
        <a:off x="2987028" y="3168840"/>
        <a:ext cx="1023258" cy="1176158"/>
      </dsp:txXfrm>
    </dsp:sp>
    <dsp:sp modelId="{FD9F6FF7-0B24-4934-AB27-9D53B30EAF5E}">
      <dsp:nvSpPr>
        <dsp:cNvPr id="0" name=""/>
        <dsp:cNvSpPr/>
      </dsp:nvSpPr>
      <dsp:spPr>
        <a:xfrm>
          <a:off x="4287054" y="3244308"/>
          <a:ext cx="1906913" cy="10252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endParaRPr lang="pt-BR" sz="3600" kern="1200" dirty="0"/>
        </a:p>
      </dsp:txBody>
      <dsp:txXfrm>
        <a:off x="4287054" y="3244308"/>
        <a:ext cx="1906913" cy="1025222"/>
      </dsp:txXfrm>
    </dsp:sp>
    <dsp:sp modelId="{132B64B3-AA70-4FDA-B3EB-037DC6EAB682}">
      <dsp:nvSpPr>
        <dsp:cNvPr id="0" name=""/>
        <dsp:cNvSpPr/>
      </dsp:nvSpPr>
      <dsp:spPr>
        <a:xfrm rot="5400000">
          <a:off x="1038807" y="3013633"/>
          <a:ext cx="1708704" cy="1486572"/>
        </a:xfrm>
        <a:prstGeom prst="hexagon">
          <a:avLst>
            <a:gd name="adj" fmla="val 25000"/>
            <a:gd name="vf" fmla="val 115470"/>
          </a:avLst>
        </a:prstGeom>
        <a:solidFill>
          <a:schemeClr val="accent3">
            <a:lumMod val="7500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r>
            <a:rPr lang="pt-BR" sz="1400" kern="1200" dirty="0"/>
            <a:t>Em ordem objetiva e alternada</a:t>
          </a:r>
        </a:p>
      </dsp:txBody>
      <dsp:txXfrm rot="-5400000">
        <a:off x="1381530" y="3168840"/>
        <a:ext cx="1023258" cy="1176158"/>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A84FAD-F601-46E7-BA82-18CD6119DEEB}">
      <dsp:nvSpPr>
        <dsp:cNvPr id="0" name=""/>
        <dsp:cNvSpPr/>
      </dsp:nvSpPr>
      <dsp:spPr>
        <a:xfrm rot="5400000">
          <a:off x="2644305" y="112937"/>
          <a:ext cx="1708704" cy="1486572"/>
        </a:xfrm>
        <a:prstGeom prst="hexagon">
          <a:avLst>
            <a:gd name="adj" fmla="val 25000"/>
            <a:gd name="vf" fmla="val 115470"/>
          </a:avLst>
        </a:prstGeom>
        <a:solidFill>
          <a:schemeClr val="accent3">
            <a:lumMod val="7500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pt-BR" sz="1400" kern="1200" dirty="0"/>
            <a:t>Unifica as informações no PNCP</a:t>
          </a:r>
        </a:p>
      </dsp:txBody>
      <dsp:txXfrm rot="-5400000">
        <a:off x="2987028" y="268144"/>
        <a:ext cx="1023258" cy="1176158"/>
      </dsp:txXfrm>
    </dsp:sp>
    <dsp:sp modelId="{902B6179-286F-4013-AC0A-15636AB5BF1B}">
      <dsp:nvSpPr>
        <dsp:cNvPr id="0" name=""/>
        <dsp:cNvSpPr/>
      </dsp:nvSpPr>
      <dsp:spPr>
        <a:xfrm>
          <a:off x="4287054" y="343612"/>
          <a:ext cx="1906913" cy="1025222"/>
        </a:xfrm>
        <a:prstGeom prst="rect">
          <a:avLst/>
        </a:prstGeom>
        <a:noFill/>
        <a:ln>
          <a:noFill/>
        </a:ln>
        <a:effectLst/>
        <a:scene3d>
          <a:camera prst="orthographicFront"/>
          <a:lightRig rig="threePt" dir="t"/>
        </a:scene3d>
        <a:sp3d>
          <a:bevelT/>
        </a:sp3d>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endParaRPr lang="pt-BR" sz="1400" kern="1200"/>
        </a:p>
      </dsp:txBody>
      <dsp:txXfrm>
        <a:off x="4287054" y="343612"/>
        <a:ext cx="1906913" cy="1025222"/>
      </dsp:txXfrm>
    </dsp:sp>
    <dsp:sp modelId="{7B8A5C51-E0C2-47FE-A457-670B418E2BD7}">
      <dsp:nvSpPr>
        <dsp:cNvPr id="0" name=""/>
        <dsp:cNvSpPr/>
      </dsp:nvSpPr>
      <dsp:spPr>
        <a:xfrm rot="5400000">
          <a:off x="1038807" y="112937"/>
          <a:ext cx="1708704" cy="1486572"/>
        </a:xfrm>
        <a:prstGeom prst="hexagon">
          <a:avLst>
            <a:gd name="adj" fmla="val 25000"/>
            <a:gd name="vf" fmla="val 115470"/>
          </a:avLst>
        </a:prstGeom>
        <a:solidFill>
          <a:schemeClr val="accent3">
            <a:lumMod val="7500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r>
            <a:rPr lang="pt-BR" sz="1600" kern="1200" dirty="0"/>
            <a:t>Cadastro unificado de licitantes</a:t>
          </a:r>
        </a:p>
        <a:p>
          <a:pPr marL="0" lvl="0" indent="0" algn="ctr" defTabSz="711200">
            <a:lnSpc>
              <a:spcPct val="90000"/>
            </a:lnSpc>
            <a:spcBef>
              <a:spcPct val="0"/>
            </a:spcBef>
            <a:spcAft>
              <a:spcPct val="35000"/>
            </a:spcAft>
            <a:buNone/>
          </a:pPr>
          <a:endParaRPr lang="pt-BR" sz="1600" kern="1200" dirty="0"/>
        </a:p>
      </dsp:txBody>
      <dsp:txXfrm rot="-5400000">
        <a:off x="1381530" y="268144"/>
        <a:ext cx="1023258" cy="1176158"/>
      </dsp:txXfrm>
    </dsp:sp>
    <dsp:sp modelId="{B9BD0054-CDD6-43DF-AA17-5D13649D67A1}">
      <dsp:nvSpPr>
        <dsp:cNvPr id="0" name=""/>
        <dsp:cNvSpPr/>
      </dsp:nvSpPr>
      <dsp:spPr>
        <a:xfrm rot="5400000">
          <a:off x="1838481" y="1563285"/>
          <a:ext cx="1708704" cy="1486572"/>
        </a:xfrm>
        <a:prstGeom prst="hexagon">
          <a:avLst>
            <a:gd name="adj" fmla="val 25000"/>
            <a:gd name="vf" fmla="val 115470"/>
          </a:avLst>
        </a:prstGeom>
        <a:solidFill>
          <a:schemeClr val="accent3">
            <a:lumMod val="5000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pt-BR" sz="1400" kern="1200" dirty="0"/>
            <a:t>Registro Cadastral</a:t>
          </a:r>
        </a:p>
      </dsp:txBody>
      <dsp:txXfrm rot="-5400000">
        <a:off x="2181204" y="1718492"/>
        <a:ext cx="1023258" cy="1176158"/>
      </dsp:txXfrm>
    </dsp:sp>
    <dsp:sp modelId="{993ECCAC-C99C-4028-B3CE-0813AC579AB4}">
      <dsp:nvSpPr>
        <dsp:cNvPr id="0" name=""/>
        <dsp:cNvSpPr/>
      </dsp:nvSpPr>
      <dsp:spPr>
        <a:xfrm>
          <a:off x="42633" y="1793960"/>
          <a:ext cx="1845400" cy="1025222"/>
        </a:xfrm>
        <a:prstGeom prst="rect">
          <a:avLst/>
        </a:prstGeom>
        <a:noFill/>
        <a:ln>
          <a:noFill/>
        </a:ln>
        <a:effectLst/>
        <a:scene3d>
          <a:camera prst="orthographicFront"/>
          <a:lightRig rig="threePt" dir="t"/>
        </a:scene3d>
        <a:sp3d>
          <a:bevelT/>
        </a:sp3d>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r" defTabSz="622300">
            <a:lnSpc>
              <a:spcPct val="90000"/>
            </a:lnSpc>
            <a:spcBef>
              <a:spcPct val="0"/>
            </a:spcBef>
            <a:spcAft>
              <a:spcPct val="35000"/>
            </a:spcAft>
            <a:buNone/>
          </a:pPr>
          <a:endParaRPr lang="pt-BR" sz="1400" kern="1200"/>
        </a:p>
      </dsp:txBody>
      <dsp:txXfrm>
        <a:off x="42633" y="1793960"/>
        <a:ext cx="1845400" cy="1025222"/>
      </dsp:txXfrm>
    </dsp:sp>
    <dsp:sp modelId="{D1A88C84-9249-4031-A51E-C18816D0CCE8}">
      <dsp:nvSpPr>
        <dsp:cNvPr id="0" name=""/>
        <dsp:cNvSpPr/>
      </dsp:nvSpPr>
      <dsp:spPr>
        <a:xfrm rot="5400000">
          <a:off x="3443979" y="1563285"/>
          <a:ext cx="1708704" cy="1486572"/>
        </a:xfrm>
        <a:prstGeom prst="hexagon">
          <a:avLst>
            <a:gd name="adj" fmla="val 25000"/>
            <a:gd name="vf" fmla="val 115470"/>
          </a:avLst>
        </a:prstGeom>
        <a:solidFill>
          <a:schemeClr val="accent3">
            <a:lumMod val="7500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r>
            <a:rPr lang="pt-BR" sz="1800" kern="1200" dirty="0"/>
            <a:t>Simplifica a habilitação</a:t>
          </a:r>
        </a:p>
      </dsp:txBody>
      <dsp:txXfrm rot="-5400000">
        <a:off x="3786702" y="1718492"/>
        <a:ext cx="1023258" cy="1176158"/>
      </dsp:txXfrm>
    </dsp:sp>
    <dsp:sp modelId="{1E1597A0-F57F-49B9-8750-2472E51D50F2}">
      <dsp:nvSpPr>
        <dsp:cNvPr id="0" name=""/>
        <dsp:cNvSpPr/>
      </dsp:nvSpPr>
      <dsp:spPr>
        <a:xfrm rot="5400000">
          <a:off x="2644305" y="3013633"/>
          <a:ext cx="1708704" cy="1486572"/>
        </a:xfrm>
        <a:prstGeom prst="hexagon">
          <a:avLst>
            <a:gd name="adj" fmla="val 25000"/>
            <a:gd name="vf" fmla="val 115470"/>
          </a:avLst>
        </a:prstGeom>
        <a:solidFill>
          <a:schemeClr val="accent3">
            <a:lumMod val="7500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pt-BR" sz="1400" kern="1200" dirty="0"/>
            <a:t>Centraliza a juntada de documentos de futuros certames</a:t>
          </a:r>
        </a:p>
      </dsp:txBody>
      <dsp:txXfrm rot="-5400000">
        <a:off x="2987028" y="3168840"/>
        <a:ext cx="1023258" cy="1176158"/>
      </dsp:txXfrm>
    </dsp:sp>
    <dsp:sp modelId="{FD9F6FF7-0B24-4934-AB27-9D53B30EAF5E}">
      <dsp:nvSpPr>
        <dsp:cNvPr id="0" name=""/>
        <dsp:cNvSpPr/>
      </dsp:nvSpPr>
      <dsp:spPr>
        <a:xfrm>
          <a:off x="4287054" y="3244308"/>
          <a:ext cx="1906913" cy="1025222"/>
        </a:xfrm>
        <a:prstGeom prst="rect">
          <a:avLst/>
        </a:prstGeom>
        <a:noFill/>
        <a:ln>
          <a:noFill/>
        </a:ln>
        <a:effectLst/>
        <a:scene3d>
          <a:camera prst="orthographicFront"/>
          <a:lightRig rig="threePt" dir="t"/>
        </a:scene3d>
        <a:sp3d>
          <a:bevelT/>
        </a:sp3d>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endParaRPr lang="pt-BR" sz="1400" kern="1200"/>
        </a:p>
      </dsp:txBody>
      <dsp:txXfrm>
        <a:off x="4287054" y="3244308"/>
        <a:ext cx="1906913" cy="1025222"/>
      </dsp:txXfrm>
    </dsp:sp>
    <dsp:sp modelId="{132B64B3-AA70-4FDA-B3EB-037DC6EAB682}">
      <dsp:nvSpPr>
        <dsp:cNvPr id="0" name=""/>
        <dsp:cNvSpPr/>
      </dsp:nvSpPr>
      <dsp:spPr>
        <a:xfrm rot="5400000">
          <a:off x="1038807" y="3013633"/>
          <a:ext cx="1708704" cy="1486572"/>
        </a:xfrm>
        <a:prstGeom prst="hexagon">
          <a:avLst>
            <a:gd name="adj" fmla="val 25000"/>
            <a:gd name="vf" fmla="val 115470"/>
          </a:avLst>
        </a:prstGeom>
        <a:solidFill>
          <a:schemeClr val="accent3">
            <a:lumMod val="7500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r>
            <a:rPr lang="pt-BR" sz="1300" kern="1200" dirty="0"/>
            <a:t>Economia para o particular e a Administração</a:t>
          </a:r>
        </a:p>
      </dsp:txBody>
      <dsp:txXfrm rot="-5400000">
        <a:off x="1381530" y="3168840"/>
        <a:ext cx="1023258" cy="1176158"/>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28C728-CAB5-4D72-895F-83FCE2705DF1}">
      <dsp:nvSpPr>
        <dsp:cNvPr id="0" name=""/>
        <dsp:cNvSpPr/>
      </dsp:nvSpPr>
      <dsp:spPr>
        <a:xfrm>
          <a:off x="776494" y="0"/>
          <a:ext cx="1353921" cy="752178"/>
        </a:xfrm>
        <a:prstGeom prst="roundRect">
          <a:avLst>
            <a:gd name="adj" fmla="val 10000"/>
          </a:avLst>
        </a:prstGeom>
        <a:solidFill>
          <a:schemeClr val="accent3">
            <a:lumMod val="20000"/>
            <a:lumOff val="80000"/>
            <a:alpha val="90000"/>
          </a:schemeClr>
        </a:solidFill>
        <a:ln w="12700" cap="flat" cmpd="sng" algn="ctr">
          <a:solidFill>
            <a:schemeClr val="accent1">
              <a:alpha val="90000"/>
              <a:tint val="40000"/>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pt-BR" sz="1600" kern="1200" dirty="0"/>
            <a:t>Administração</a:t>
          </a:r>
        </a:p>
      </dsp:txBody>
      <dsp:txXfrm>
        <a:off x="798525" y="22031"/>
        <a:ext cx="1309859" cy="708116"/>
      </dsp:txXfrm>
    </dsp:sp>
    <dsp:sp modelId="{F7559870-839D-4A83-B71E-5E064B3EF66D}">
      <dsp:nvSpPr>
        <dsp:cNvPr id="0" name=""/>
        <dsp:cNvSpPr/>
      </dsp:nvSpPr>
      <dsp:spPr>
        <a:xfrm>
          <a:off x="2732159" y="0"/>
          <a:ext cx="1353921" cy="752178"/>
        </a:xfrm>
        <a:prstGeom prst="roundRect">
          <a:avLst>
            <a:gd name="adj" fmla="val 10000"/>
          </a:avLst>
        </a:prstGeom>
        <a:solidFill>
          <a:schemeClr val="accent3">
            <a:lumMod val="20000"/>
            <a:lumOff val="80000"/>
            <a:alpha val="90000"/>
          </a:schemeClr>
        </a:solidFill>
        <a:ln w="12700" cap="flat" cmpd="sng" algn="ctr">
          <a:solidFill>
            <a:schemeClr val="accent1">
              <a:alpha val="90000"/>
              <a:tint val="40000"/>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pt-BR" sz="1600" kern="1200" dirty="0"/>
            <a:t>Fornecedor</a:t>
          </a:r>
        </a:p>
      </dsp:txBody>
      <dsp:txXfrm>
        <a:off x="2754190" y="22031"/>
        <a:ext cx="1309859" cy="708116"/>
      </dsp:txXfrm>
    </dsp:sp>
    <dsp:sp modelId="{5143292E-D6FA-4FF6-B1BB-2A07E9A6896C}">
      <dsp:nvSpPr>
        <dsp:cNvPr id="0" name=""/>
        <dsp:cNvSpPr/>
      </dsp:nvSpPr>
      <dsp:spPr>
        <a:xfrm>
          <a:off x="2149220" y="3196759"/>
          <a:ext cx="564134" cy="564134"/>
        </a:xfrm>
        <a:prstGeom prst="triangle">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dsp:style>
    </dsp:sp>
    <dsp:sp modelId="{1C2530AE-183A-4C5F-99DC-9336DDA34EE4}">
      <dsp:nvSpPr>
        <dsp:cNvPr id="0" name=""/>
        <dsp:cNvSpPr/>
      </dsp:nvSpPr>
      <dsp:spPr>
        <a:xfrm rot="240000">
          <a:off x="738368" y="2955022"/>
          <a:ext cx="3385838" cy="23676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dsp:style>
    </dsp:sp>
    <dsp:sp modelId="{80EC454E-3590-4CB2-B8D1-3B15E4C945F8}">
      <dsp:nvSpPr>
        <dsp:cNvPr id="0" name=""/>
        <dsp:cNvSpPr/>
      </dsp:nvSpPr>
      <dsp:spPr>
        <a:xfrm rot="240000">
          <a:off x="2771270" y="2363061"/>
          <a:ext cx="1350917" cy="629389"/>
        </a:xfrm>
        <a:prstGeom prst="roundRect">
          <a:avLst/>
        </a:prstGeom>
        <a:solidFill>
          <a:schemeClr val="accent3">
            <a:lumMod val="5000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pt-BR" sz="1900" kern="1200" dirty="0"/>
            <a:t>informação</a:t>
          </a:r>
        </a:p>
      </dsp:txBody>
      <dsp:txXfrm>
        <a:off x="2801994" y="2393785"/>
        <a:ext cx="1289469" cy="567941"/>
      </dsp:txXfrm>
    </dsp:sp>
    <dsp:sp modelId="{8DF478CD-58F8-44AC-BD9E-64445EDDEE74}">
      <dsp:nvSpPr>
        <dsp:cNvPr id="0" name=""/>
        <dsp:cNvSpPr/>
      </dsp:nvSpPr>
      <dsp:spPr>
        <a:xfrm rot="240000">
          <a:off x="2820162" y="1686100"/>
          <a:ext cx="1350917" cy="629389"/>
        </a:xfrm>
        <a:prstGeom prst="roundRect">
          <a:avLst/>
        </a:prstGeom>
        <a:solidFill>
          <a:schemeClr val="accent3">
            <a:lumMod val="5000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pt-BR" sz="1900" kern="1200" dirty="0"/>
            <a:t>informação</a:t>
          </a:r>
        </a:p>
      </dsp:txBody>
      <dsp:txXfrm>
        <a:off x="2850886" y="1716824"/>
        <a:ext cx="1289469" cy="567941"/>
      </dsp:txXfrm>
    </dsp:sp>
    <dsp:sp modelId="{09E9B6B2-2A6E-4F6A-9F51-A07BB37529E3}">
      <dsp:nvSpPr>
        <dsp:cNvPr id="0" name=""/>
        <dsp:cNvSpPr/>
      </dsp:nvSpPr>
      <dsp:spPr>
        <a:xfrm rot="240000">
          <a:off x="2869053" y="1024183"/>
          <a:ext cx="1350917" cy="629389"/>
        </a:xfrm>
        <a:prstGeom prst="roundRect">
          <a:avLst/>
        </a:prstGeom>
        <a:solidFill>
          <a:schemeClr val="accent3">
            <a:lumMod val="5000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pt-BR" sz="1900" kern="1200" dirty="0"/>
            <a:t>Informação</a:t>
          </a:r>
        </a:p>
      </dsp:txBody>
      <dsp:txXfrm>
        <a:off x="2899777" y="1054907"/>
        <a:ext cx="1289469" cy="567941"/>
      </dsp:txXfrm>
    </dsp:sp>
    <dsp:sp modelId="{96C6A766-3894-478E-8581-C94D59EB2ED0}">
      <dsp:nvSpPr>
        <dsp:cNvPr id="0" name=""/>
        <dsp:cNvSpPr/>
      </dsp:nvSpPr>
      <dsp:spPr>
        <a:xfrm rot="240000">
          <a:off x="834410" y="2227669"/>
          <a:ext cx="1350917" cy="629389"/>
        </a:xfrm>
        <a:prstGeom prst="roundRect">
          <a:avLst/>
        </a:prstGeom>
        <a:solidFill>
          <a:schemeClr val="accent3">
            <a:lumMod val="5000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pt-BR" sz="1900" kern="1200" dirty="0"/>
            <a:t>informação</a:t>
          </a:r>
        </a:p>
      </dsp:txBody>
      <dsp:txXfrm>
        <a:off x="865134" y="2258393"/>
        <a:ext cx="1289469" cy="567941"/>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A84FAD-F601-46E7-BA82-18CD6119DEEB}">
      <dsp:nvSpPr>
        <dsp:cNvPr id="0" name=""/>
        <dsp:cNvSpPr/>
      </dsp:nvSpPr>
      <dsp:spPr>
        <a:xfrm rot="5400000">
          <a:off x="2644305" y="112937"/>
          <a:ext cx="1708704" cy="1486572"/>
        </a:xfrm>
        <a:prstGeom prst="hexagon">
          <a:avLst>
            <a:gd name="adj" fmla="val 25000"/>
            <a:gd name="vf" fmla="val 115470"/>
          </a:avLst>
        </a:prstGeom>
        <a:solidFill>
          <a:schemeClr val="accent3">
            <a:lumMod val="7500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pt-BR" sz="2000" kern="1200" dirty="0"/>
            <a:t>Prévio ao certame</a:t>
          </a:r>
        </a:p>
      </dsp:txBody>
      <dsp:txXfrm rot="-5400000">
        <a:off x="2987028" y="268144"/>
        <a:ext cx="1023258" cy="1176158"/>
      </dsp:txXfrm>
    </dsp:sp>
    <dsp:sp modelId="{902B6179-286F-4013-AC0A-15636AB5BF1B}">
      <dsp:nvSpPr>
        <dsp:cNvPr id="0" name=""/>
        <dsp:cNvSpPr/>
      </dsp:nvSpPr>
      <dsp:spPr>
        <a:xfrm>
          <a:off x="4287054" y="343612"/>
          <a:ext cx="1906913" cy="1025222"/>
        </a:xfrm>
        <a:prstGeom prst="rect">
          <a:avLst/>
        </a:prstGeom>
        <a:noFill/>
        <a:ln>
          <a:noFill/>
        </a:ln>
        <a:effectLst/>
        <a:scene3d>
          <a:camera prst="orthographicFront"/>
          <a:lightRig rig="threePt" dir="t"/>
        </a:scene3d>
        <a:sp3d>
          <a:bevelT/>
        </a:sp3d>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endParaRPr lang="pt-BR" sz="3600" kern="1200"/>
        </a:p>
      </dsp:txBody>
      <dsp:txXfrm>
        <a:off x="4287054" y="343612"/>
        <a:ext cx="1906913" cy="1025222"/>
      </dsp:txXfrm>
    </dsp:sp>
    <dsp:sp modelId="{7B8A5C51-E0C2-47FE-A457-670B418E2BD7}">
      <dsp:nvSpPr>
        <dsp:cNvPr id="0" name=""/>
        <dsp:cNvSpPr/>
      </dsp:nvSpPr>
      <dsp:spPr>
        <a:xfrm rot="5400000">
          <a:off x="1038807" y="112937"/>
          <a:ext cx="1708704" cy="1486572"/>
        </a:xfrm>
        <a:prstGeom prst="hexagon">
          <a:avLst>
            <a:gd name="adj" fmla="val 25000"/>
            <a:gd name="vf" fmla="val 115470"/>
          </a:avLst>
        </a:prstGeom>
        <a:solidFill>
          <a:schemeClr val="accent3">
            <a:lumMod val="7500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r>
            <a:rPr lang="pt-BR" sz="2000" kern="1200" dirty="0"/>
            <a:t>Declaratório</a:t>
          </a:r>
        </a:p>
      </dsp:txBody>
      <dsp:txXfrm rot="-5400000">
        <a:off x="1381530" y="268144"/>
        <a:ext cx="1023258" cy="1176158"/>
      </dsp:txXfrm>
    </dsp:sp>
    <dsp:sp modelId="{B9BD0054-CDD6-43DF-AA17-5D13649D67A1}">
      <dsp:nvSpPr>
        <dsp:cNvPr id="0" name=""/>
        <dsp:cNvSpPr/>
      </dsp:nvSpPr>
      <dsp:spPr>
        <a:xfrm rot="5400000">
          <a:off x="1838481" y="1563285"/>
          <a:ext cx="1708704" cy="1486572"/>
        </a:xfrm>
        <a:prstGeom prst="hexagon">
          <a:avLst>
            <a:gd name="adj" fmla="val 25000"/>
            <a:gd name="vf" fmla="val 115470"/>
          </a:avLst>
        </a:prstGeom>
        <a:solidFill>
          <a:schemeClr val="accent3">
            <a:lumMod val="5000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pt-BR" sz="2400" kern="1200" dirty="0"/>
            <a:t>Pré-qualificação</a:t>
          </a:r>
        </a:p>
      </dsp:txBody>
      <dsp:txXfrm rot="-5400000">
        <a:off x="2181204" y="1718492"/>
        <a:ext cx="1023258" cy="1176158"/>
      </dsp:txXfrm>
    </dsp:sp>
    <dsp:sp modelId="{993ECCAC-C99C-4028-B3CE-0813AC579AB4}">
      <dsp:nvSpPr>
        <dsp:cNvPr id="0" name=""/>
        <dsp:cNvSpPr/>
      </dsp:nvSpPr>
      <dsp:spPr>
        <a:xfrm>
          <a:off x="42633" y="1793960"/>
          <a:ext cx="1845400" cy="1025222"/>
        </a:xfrm>
        <a:prstGeom prst="rect">
          <a:avLst/>
        </a:prstGeom>
        <a:noFill/>
        <a:ln>
          <a:noFill/>
        </a:ln>
        <a:effectLst/>
        <a:scene3d>
          <a:camera prst="orthographicFront"/>
          <a:lightRig rig="threePt" dir="t"/>
        </a:scene3d>
        <a:sp3d>
          <a:bevelT/>
        </a:sp3d>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0" lvl="0" indent="0" algn="r" defTabSz="1600200">
            <a:lnSpc>
              <a:spcPct val="90000"/>
            </a:lnSpc>
            <a:spcBef>
              <a:spcPct val="0"/>
            </a:spcBef>
            <a:spcAft>
              <a:spcPct val="35000"/>
            </a:spcAft>
            <a:buNone/>
          </a:pPr>
          <a:endParaRPr lang="pt-BR" sz="3600" kern="1200"/>
        </a:p>
      </dsp:txBody>
      <dsp:txXfrm>
        <a:off x="42633" y="1793960"/>
        <a:ext cx="1845400" cy="1025222"/>
      </dsp:txXfrm>
    </dsp:sp>
    <dsp:sp modelId="{D1A88C84-9249-4031-A51E-C18816D0CCE8}">
      <dsp:nvSpPr>
        <dsp:cNvPr id="0" name=""/>
        <dsp:cNvSpPr/>
      </dsp:nvSpPr>
      <dsp:spPr>
        <a:xfrm rot="5400000">
          <a:off x="3443979" y="1563285"/>
          <a:ext cx="1708704" cy="1486572"/>
        </a:xfrm>
        <a:prstGeom prst="hexagon">
          <a:avLst>
            <a:gd name="adj" fmla="val 25000"/>
            <a:gd name="vf" fmla="val 115470"/>
          </a:avLst>
        </a:prstGeom>
        <a:solidFill>
          <a:schemeClr val="accent3">
            <a:lumMod val="7500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77900">
            <a:lnSpc>
              <a:spcPct val="90000"/>
            </a:lnSpc>
            <a:spcBef>
              <a:spcPct val="0"/>
            </a:spcBef>
            <a:spcAft>
              <a:spcPct val="35000"/>
            </a:spcAft>
            <a:buNone/>
          </a:pPr>
          <a:r>
            <a:rPr lang="pt-BR" sz="2200" kern="1200" dirty="0"/>
            <a:t>Aptidão de licitantes</a:t>
          </a:r>
        </a:p>
      </dsp:txBody>
      <dsp:txXfrm rot="-5400000">
        <a:off x="3786702" y="1718492"/>
        <a:ext cx="1023258" cy="1176158"/>
      </dsp:txXfrm>
    </dsp:sp>
    <dsp:sp modelId="{1E1597A0-F57F-49B9-8750-2472E51D50F2}">
      <dsp:nvSpPr>
        <dsp:cNvPr id="0" name=""/>
        <dsp:cNvSpPr/>
      </dsp:nvSpPr>
      <dsp:spPr>
        <a:xfrm rot="5400000">
          <a:off x="2644305" y="3013633"/>
          <a:ext cx="1708704" cy="1486572"/>
        </a:xfrm>
        <a:prstGeom prst="hexagon">
          <a:avLst>
            <a:gd name="adj" fmla="val 25000"/>
            <a:gd name="vf" fmla="val 115470"/>
          </a:avLst>
        </a:prstGeom>
        <a:solidFill>
          <a:schemeClr val="accent3">
            <a:lumMod val="7500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pt-BR" sz="2000" kern="1200" dirty="0"/>
            <a:t>E de objetos</a:t>
          </a:r>
        </a:p>
      </dsp:txBody>
      <dsp:txXfrm rot="-5400000">
        <a:off x="2987028" y="3168840"/>
        <a:ext cx="1023258" cy="1176158"/>
      </dsp:txXfrm>
    </dsp:sp>
    <dsp:sp modelId="{FD9F6FF7-0B24-4934-AB27-9D53B30EAF5E}">
      <dsp:nvSpPr>
        <dsp:cNvPr id="0" name=""/>
        <dsp:cNvSpPr/>
      </dsp:nvSpPr>
      <dsp:spPr>
        <a:xfrm>
          <a:off x="4287054" y="3244308"/>
          <a:ext cx="1906913" cy="1025222"/>
        </a:xfrm>
        <a:prstGeom prst="rect">
          <a:avLst/>
        </a:prstGeom>
        <a:noFill/>
        <a:ln>
          <a:noFill/>
        </a:ln>
        <a:effectLst/>
        <a:scene3d>
          <a:camera prst="orthographicFront"/>
          <a:lightRig rig="threePt" dir="t"/>
        </a:scene3d>
        <a:sp3d>
          <a:bevelT/>
        </a:sp3d>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endParaRPr lang="pt-BR" sz="3600" kern="1200"/>
        </a:p>
      </dsp:txBody>
      <dsp:txXfrm>
        <a:off x="4287054" y="3244308"/>
        <a:ext cx="1906913" cy="1025222"/>
      </dsp:txXfrm>
    </dsp:sp>
    <dsp:sp modelId="{132B64B3-AA70-4FDA-B3EB-037DC6EAB682}">
      <dsp:nvSpPr>
        <dsp:cNvPr id="0" name=""/>
        <dsp:cNvSpPr/>
      </dsp:nvSpPr>
      <dsp:spPr>
        <a:xfrm rot="5400000">
          <a:off x="1038807" y="3013633"/>
          <a:ext cx="1708704" cy="1486572"/>
        </a:xfrm>
        <a:prstGeom prst="hexagon">
          <a:avLst>
            <a:gd name="adj" fmla="val 25000"/>
            <a:gd name="vf" fmla="val 115470"/>
          </a:avLst>
        </a:prstGeom>
        <a:solidFill>
          <a:schemeClr val="accent3">
            <a:lumMod val="7500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pt-BR" sz="3600" kern="1200" dirty="0"/>
        </a:p>
      </dsp:txBody>
      <dsp:txXfrm rot="-5400000">
        <a:off x="1381530" y="3168840"/>
        <a:ext cx="1023258" cy="1176158"/>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A84FAD-F601-46E7-BA82-18CD6119DEEB}">
      <dsp:nvSpPr>
        <dsp:cNvPr id="0" name=""/>
        <dsp:cNvSpPr/>
      </dsp:nvSpPr>
      <dsp:spPr>
        <a:xfrm rot="5400000">
          <a:off x="2644305" y="112937"/>
          <a:ext cx="1708704" cy="1486572"/>
        </a:xfrm>
        <a:prstGeom prst="hexagon">
          <a:avLst>
            <a:gd name="adj" fmla="val 25000"/>
            <a:gd name="vf" fmla="val 115470"/>
          </a:avLst>
        </a:prstGeom>
        <a:solidFill>
          <a:schemeClr val="accent3">
            <a:lumMod val="7500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pt-BR" sz="1800" kern="1200" dirty="0"/>
            <a:t>Chamamento Público Estudo</a:t>
          </a:r>
        </a:p>
        <a:p>
          <a:pPr marL="0" lvl="0" indent="0" algn="ctr" defTabSz="800100">
            <a:lnSpc>
              <a:spcPct val="90000"/>
            </a:lnSpc>
            <a:spcBef>
              <a:spcPct val="0"/>
            </a:spcBef>
            <a:spcAft>
              <a:spcPct val="35000"/>
            </a:spcAft>
            <a:buNone/>
          </a:pPr>
          <a:endParaRPr lang="pt-BR" sz="1200" kern="1200" dirty="0"/>
        </a:p>
      </dsp:txBody>
      <dsp:txXfrm rot="-5400000">
        <a:off x="2987028" y="268144"/>
        <a:ext cx="1023258" cy="1176158"/>
      </dsp:txXfrm>
    </dsp:sp>
    <dsp:sp modelId="{902B6179-286F-4013-AC0A-15636AB5BF1B}">
      <dsp:nvSpPr>
        <dsp:cNvPr id="0" name=""/>
        <dsp:cNvSpPr/>
      </dsp:nvSpPr>
      <dsp:spPr>
        <a:xfrm>
          <a:off x="4287054" y="343612"/>
          <a:ext cx="1906913" cy="1025222"/>
        </a:xfrm>
        <a:prstGeom prst="rect">
          <a:avLst/>
        </a:prstGeom>
        <a:noFill/>
        <a:ln>
          <a:noFill/>
        </a:ln>
        <a:effectLst/>
        <a:scene3d>
          <a:camera prst="orthographicFront"/>
          <a:lightRig rig="threePt" dir="t"/>
        </a:scene3d>
        <a:sp3d>
          <a:bevelT/>
        </a:sp3d>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endParaRPr lang="pt-BR" sz="1200" kern="1200"/>
        </a:p>
      </dsp:txBody>
      <dsp:txXfrm>
        <a:off x="4287054" y="343612"/>
        <a:ext cx="1906913" cy="1025222"/>
      </dsp:txXfrm>
    </dsp:sp>
    <dsp:sp modelId="{7B8A5C51-E0C2-47FE-A457-670B418E2BD7}">
      <dsp:nvSpPr>
        <dsp:cNvPr id="0" name=""/>
        <dsp:cNvSpPr/>
      </dsp:nvSpPr>
      <dsp:spPr>
        <a:xfrm rot="5400000">
          <a:off x="1038807" y="112937"/>
          <a:ext cx="1708704" cy="1486572"/>
        </a:xfrm>
        <a:prstGeom prst="hexagon">
          <a:avLst>
            <a:gd name="adj" fmla="val 25000"/>
            <a:gd name="vf" fmla="val 115470"/>
          </a:avLst>
        </a:prstGeom>
        <a:solidFill>
          <a:schemeClr val="accent3">
            <a:lumMod val="7500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77900">
            <a:lnSpc>
              <a:spcPct val="90000"/>
            </a:lnSpc>
            <a:spcBef>
              <a:spcPct val="0"/>
            </a:spcBef>
            <a:spcAft>
              <a:spcPct val="35000"/>
            </a:spcAft>
            <a:buNone/>
          </a:pPr>
          <a:r>
            <a:rPr lang="pt-BR" sz="2200" kern="1200" dirty="0"/>
            <a:t>Iniciativa Privada</a:t>
          </a:r>
        </a:p>
      </dsp:txBody>
      <dsp:txXfrm rot="-5400000">
        <a:off x="1381530" y="268144"/>
        <a:ext cx="1023258" cy="1176158"/>
      </dsp:txXfrm>
    </dsp:sp>
    <dsp:sp modelId="{B9BD0054-CDD6-43DF-AA17-5D13649D67A1}">
      <dsp:nvSpPr>
        <dsp:cNvPr id="0" name=""/>
        <dsp:cNvSpPr/>
      </dsp:nvSpPr>
      <dsp:spPr>
        <a:xfrm rot="5400000">
          <a:off x="1838481" y="1563285"/>
          <a:ext cx="1708704" cy="1486572"/>
        </a:xfrm>
        <a:prstGeom prst="hexagon">
          <a:avLst>
            <a:gd name="adj" fmla="val 25000"/>
            <a:gd name="vf" fmla="val 115470"/>
          </a:avLst>
        </a:prstGeom>
        <a:solidFill>
          <a:schemeClr val="accent3">
            <a:lumMod val="5000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pt-BR" sz="1200" kern="1200" dirty="0"/>
            <a:t>Procedimento de Manifestação de Interesse</a:t>
          </a:r>
        </a:p>
      </dsp:txBody>
      <dsp:txXfrm rot="-5400000">
        <a:off x="2181204" y="1718492"/>
        <a:ext cx="1023258" cy="1176158"/>
      </dsp:txXfrm>
    </dsp:sp>
    <dsp:sp modelId="{993ECCAC-C99C-4028-B3CE-0813AC579AB4}">
      <dsp:nvSpPr>
        <dsp:cNvPr id="0" name=""/>
        <dsp:cNvSpPr/>
      </dsp:nvSpPr>
      <dsp:spPr>
        <a:xfrm>
          <a:off x="188788" y="1880171"/>
          <a:ext cx="1845400" cy="1025222"/>
        </a:xfrm>
        <a:prstGeom prst="rect">
          <a:avLst/>
        </a:prstGeom>
        <a:noFill/>
        <a:ln>
          <a:noFill/>
        </a:ln>
        <a:effectLst/>
        <a:scene3d>
          <a:camera prst="orthographicFront"/>
          <a:lightRig rig="threePt" dir="t"/>
        </a:scene3d>
        <a:sp3d>
          <a:bevelT/>
        </a:sp3d>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r" defTabSz="533400">
            <a:lnSpc>
              <a:spcPct val="90000"/>
            </a:lnSpc>
            <a:spcBef>
              <a:spcPct val="0"/>
            </a:spcBef>
            <a:spcAft>
              <a:spcPct val="35000"/>
            </a:spcAft>
            <a:buNone/>
          </a:pPr>
          <a:endParaRPr lang="pt-BR" sz="1200" kern="1200"/>
        </a:p>
      </dsp:txBody>
      <dsp:txXfrm>
        <a:off x="188788" y="1880171"/>
        <a:ext cx="1845400" cy="1025222"/>
      </dsp:txXfrm>
    </dsp:sp>
    <dsp:sp modelId="{D1A88C84-9249-4031-A51E-C18816D0CCE8}">
      <dsp:nvSpPr>
        <dsp:cNvPr id="0" name=""/>
        <dsp:cNvSpPr/>
      </dsp:nvSpPr>
      <dsp:spPr>
        <a:xfrm rot="5400000">
          <a:off x="3443979" y="1563285"/>
          <a:ext cx="1708704" cy="1486572"/>
        </a:xfrm>
        <a:prstGeom prst="hexagon">
          <a:avLst>
            <a:gd name="adj" fmla="val 25000"/>
            <a:gd name="vf" fmla="val 115470"/>
          </a:avLst>
        </a:prstGeom>
        <a:solidFill>
          <a:schemeClr val="accent3">
            <a:lumMod val="7500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r>
            <a:rPr lang="pt-BR" sz="1800" kern="1200" dirty="0"/>
            <a:t>Estudo </a:t>
          </a:r>
        </a:p>
        <a:p>
          <a:pPr marL="0" lvl="0" indent="0" algn="ctr" defTabSz="800100">
            <a:lnSpc>
              <a:spcPct val="90000"/>
            </a:lnSpc>
            <a:spcBef>
              <a:spcPct val="0"/>
            </a:spcBef>
            <a:spcAft>
              <a:spcPct val="35000"/>
            </a:spcAft>
            <a:buNone/>
          </a:pPr>
          <a:r>
            <a:rPr lang="pt-BR" sz="1800" kern="1200" dirty="0"/>
            <a:t>Investigações</a:t>
          </a:r>
        </a:p>
        <a:p>
          <a:pPr marL="0" lvl="0" indent="0" algn="ctr" defTabSz="800100">
            <a:lnSpc>
              <a:spcPct val="90000"/>
            </a:lnSpc>
            <a:spcBef>
              <a:spcPct val="0"/>
            </a:spcBef>
            <a:spcAft>
              <a:spcPct val="35000"/>
            </a:spcAft>
            <a:buNone/>
          </a:pPr>
          <a:r>
            <a:rPr lang="pt-BR" sz="1800" kern="1200" dirty="0"/>
            <a:t>projetos</a:t>
          </a:r>
        </a:p>
      </dsp:txBody>
      <dsp:txXfrm rot="-5400000">
        <a:off x="3786702" y="1718492"/>
        <a:ext cx="1023258" cy="1176158"/>
      </dsp:txXfrm>
    </dsp:sp>
    <dsp:sp modelId="{1E1597A0-F57F-49B9-8750-2472E51D50F2}">
      <dsp:nvSpPr>
        <dsp:cNvPr id="0" name=""/>
        <dsp:cNvSpPr/>
      </dsp:nvSpPr>
      <dsp:spPr>
        <a:xfrm rot="5400000">
          <a:off x="2644305" y="3013633"/>
          <a:ext cx="1708704" cy="1486572"/>
        </a:xfrm>
        <a:prstGeom prst="hexagon">
          <a:avLst>
            <a:gd name="adj" fmla="val 25000"/>
            <a:gd name="vf" fmla="val 115470"/>
          </a:avLst>
        </a:prstGeom>
        <a:solidFill>
          <a:schemeClr val="accent3">
            <a:lumMod val="7500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pt-BR" sz="1800" kern="1200" dirty="0"/>
            <a:t>Soluções inovadoras</a:t>
          </a:r>
        </a:p>
      </dsp:txBody>
      <dsp:txXfrm rot="-5400000">
        <a:off x="2987028" y="3168840"/>
        <a:ext cx="1023258" cy="1176158"/>
      </dsp:txXfrm>
    </dsp:sp>
    <dsp:sp modelId="{FD9F6FF7-0B24-4934-AB27-9D53B30EAF5E}">
      <dsp:nvSpPr>
        <dsp:cNvPr id="0" name=""/>
        <dsp:cNvSpPr/>
      </dsp:nvSpPr>
      <dsp:spPr>
        <a:xfrm>
          <a:off x="4287054" y="3244308"/>
          <a:ext cx="1906913" cy="1025222"/>
        </a:xfrm>
        <a:prstGeom prst="rect">
          <a:avLst/>
        </a:prstGeom>
        <a:noFill/>
        <a:ln>
          <a:noFill/>
        </a:ln>
        <a:effectLst/>
        <a:scene3d>
          <a:camera prst="orthographicFront"/>
          <a:lightRig rig="threePt" dir="t"/>
        </a:scene3d>
        <a:sp3d>
          <a:bevelT/>
        </a:sp3d>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endParaRPr lang="pt-BR" sz="1200" kern="1200"/>
        </a:p>
      </dsp:txBody>
      <dsp:txXfrm>
        <a:off x="4287054" y="3244308"/>
        <a:ext cx="1906913" cy="1025222"/>
      </dsp:txXfrm>
    </dsp:sp>
    <dsp:sp modelId="{132B64B3-AA70-4FDA-B3EB-037DC6EAB682}">
      <dsp:nvSpPr>
        <dsp:cNvPr id="0" name=""/>
        <dsp:cNvSpPr/>
      </dsp:nvSpPr>
      <dsp:spPr>
        <a:xfrm rot="5400000">
          <a:off x="1038807" y="3013633"/>
          <a:ext cx="1708704" cy="1486572"/>
        </a:xfrm>
        <a:prstGeom prst="hexagon">
          <a:avLst>
            <a:gd name="adj" fmla="val 25000"/>
            <a:gd name="vf" fmla="val 115470"/>
          </a:avLst>
        </a:prstGeom>
        <a:solidFill>
          <a:schemeClr val="accent3">
            <a:lumMod val="7500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r>
            <a:rPr lang="pt-BR" sz="2000" kern="1200" dirty="0"/>
            <a:t>Problema da  AP , sem solução</a:t>
          </a:r>
        </a:p>
      </dsp:txBody>
      <dsp:txXfrm rot="-5400000">
        <a:off x="1381530" y="3168840"/>
        <a:ext cx="1023258" cy="117615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3FB978-6943-4EAF-B1EA-A92DB58BDA86}">
      <dsp:nvSpPr>
        <dsp:cNvPr id="0" name=""/>
        <dsp:cNvSpPr/>
      </dsp:nvSpPr>
      <dsp:spPr>
        <a:xfrm>
          <a:off x="0" y="0"/>
          <a:ext cx="7808791" cy="1977959"/>
        </a:xfrm>
        <a:prstGeom prst="roundRect">
          <a:avLst>
            <a:gd name="adj" fmla="val 10000"/>
          </a:avLst>
        </a:prstGeom>
        <a:solidFill>
          <a:schemeClr val="accent3">
            <a:lumMod val="5000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pt-BR" sz="3300" kern="1200" dirty="0"/>
            <a:t> A Administração não se obriga a contratar o objeto licitado. </a:t>
          </a:r>
        </a:p>
        <a:p>
          <a:pPr marL="0" lvl="0" indent="0" algn="ctr" defTabSz="1466850">
            <a:lnSpc>
              <a:spcPct val="90000"/>
            </a:lnSpc>
            <a:spcBef>
              <a:spcPct val="0"/>
            </a:spcBef>
            <a:spcAft>
              <a:spcPct val="35000"/>
            </a:spcAft>
            <a:buNone/>
          </a:pPr>
          <a:endParaRPr lang="pt-BR" sz="3300" kern="1200" dirty="0"/>
        </a:p>
      </dsp:txBody>
      <dsp:txXfrm>
        <a:off x="57932" y="57932"/>
        <a:ext cx="7692927" cy="1862095"/>
      </dsp:txXfrm>
    </dsp:sp>
    <dsp:sp modelId="{0704EC2A-1607-4AC4-B326-9BAA565FA274}">
      <dsp:nvSpPr>
        <dsp:cNvPr id="0" name=""/>
        <dsp:cNvSpPr/>
      </dsp:nvSpPr>
      <dsp:spPr>
        <a:xfrm>
          <a:off x="2808" y="2187622"/>
          <a:ext cx="2464896" cy="1977959"/>
        </a:xfrm>
        <a:prstGeom prst="roundRect">
          <a:avLst>
            <a:gd name="adj" fmla="val 10000"/>
          </a:avLst>
        </a:prstGeom>
        <a:solidFill>
          <a:schemeClr val="accent3">
            <a:lumMod val="60000"/>
            <a:lumOff val="40000"/>
          </a:schemeClr>
        </a:solidFill>
        <a:ln w="12700" cap="flat" cmpd="sng" algn="ctr">
          <a:solidFill>
            <a:schemeClr val="accent3">
              <a:lumMod val="40000"/>
              <a:lumOff val="6000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pt-BR" sz="2300" kern="1200" dirty="0">
              <a:solidFill>
                <a:schemeClr val="tx1"/>
              </a:solidFill>
            </a:rPr>
            <a:t>contrata se quiser</a:t>
          </a:r>
        </a:p>
        <a:p>
          <a:pPr marL="0" lvl="0" indent="0" algn="ctr" defTabSz="1022350">
            <a:lnSpc>
              <a:spcPct val="90000"/>
            </a:lnSpc>
            <a:spcBef>
              <a:spcPct val="0"/>
            </a:spcBef>
            <a:spcAft>
              <a:spcPct val="35000"/>
            </a:spcAft>
            <a:buNone/>
          </a:pPr>
          <a:endParaRPr lang="pt-BR" sz="2300" kern="1200" dirty="0"/>
        </a:p>
      </dsp:txBody>
      <dsp:txXfrm>
        <a:off x="60740" y="2245554"/>
        <a:ext cx="2349032" cy="1862095"/>
      </dsp:txXfrm>
    </dsp:sp>
    <dsp:sp modelId="{BA7F8DF3-C964-470D-A053-BE8994307A34}">
      <dsp:nvSpPr>
        <dsp:cNvPr id="0" name=""/>
        <dsp:cNvSpPr/>
      </dsp:nvSpPr>
      <dsp:spPr>
        <a:xfrm>
          <a:off x="2688066" y="2189593"/>
          <a:ext cx="2464896" cy="1977959"/>
        </a:xfrm>
        <a:prstGeom prst="roundRect">
          <a:avLst>
            <a:gd name="adj" fmla="val 10000"/>
          </a:avLst>
        </a:prstGeom>
        <a:solidFill>
          <a:schemeClr val="accent3">
            <a:lumMod val="60000"/>
            <a:lumOff val="4000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pt-BR" sz="2300" kern="1200" dirty="0">
              <a:solidFill>
                <a:schemeClr val="tx1"/>
              </a:solidFill>
            </a:rPr>
            <a:t>quando quiser ( dentro do prazo de vigência da ata)</a:t>
          </a:r>
        </a:p>
      </dsp:txBody>
      <dsp:txXfrm>
        <a:off x="2745998" y="2247525"/>
        <a:ext cx="2349032" cy="1862095"/>
      </dsp:txXfrm>
    </dsp:sp>
    <dsp:sp modelId="{9880FB73-A009-4CEC-BC38-8CCA5B1DDB91}">
      <dsp:nvSpPr>
        <dsp:cNvPr id="0" name=""/>
        <dsp:cNvSpPr/>
      </dsp:nvSpPr>
      <dsp:spPr>
        <a:xfrm>
          <a:off x="5346703" y="2187622"/>
          <a:ext cx="2464896" cy="1977959"/>
        </a:xfrm>
        <a:prstGeom prst="roundRect">
          <a:avLst>
            <a:gd name="adj" fmla="val 10000"/>
          </a:avLst>
        </a:prstGeom>
        <a:solidFill>
          <a:schemeClr val="accent3">
            <a:lumMod val="60000"/>
            <a:lumOff val="4000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pt-BR" sz="2300" kern="1200" dirty="0">
              <a:solidFill>
                <a:schemeClr val="tx1"/>
              </a:solidFill>
            </a:rPr>
            <a:t>Na quantidade que for necessária ( respeitando o quantitativo máximo</a:t>
          </a:r>
          <a:r>
            <a:rPr lang="pt-BR" sz="2300" kern="1200" dirty="0">
              <a:solidFill>
                <a:schemeClr val="tx1">
                  <a:lumMod val="65000"/>
                  <a:lumOff val="35000"/>
                </a:schemeClr>
              </a:solidFill>
            </a:rPr>
            <a:t>)</a:t>
          </a:r>
          <a:endParaRPr lang="pt-BR" sz="2300" kern="1200" dirty="0">
            <a:solidFill>
              <a:schemeClr val="tx1"/>
            </a:solidFill>
          </a:endParaRPr>
        </a:p>
      </dsp:txBody>
      <dsp:txXfrm>
        <a:off x="5404635" y="2245554"/>
        <a:ext cx="2349032" cy="186209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1436C5-7837-42C9-A210-F18368D5AF26}">
      <dsp:nvSpPr>
        <dsp:cNvPr id="0" name=""/>
        <dsp:cNvSpPr/>
      </dsp:nvSpPr>
      <dsp:spPr>
        <a:xfrm>
          <a:off x="506975" y="877633"/>
          <a:ext cx="2044679" cy="168643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8575" tIns="28575" rIns="28575" bIns="28575" numCol="1" spcCol="1270" anchor="t" anchorCtr="0">
          <a:noAutofit/>
        </a:bodyPr>
        <a:lstStyle/>
        <a:p>
          <a:pPr marL="114300" lvl="1" indent="-114300" algn="l" defTabSz="666750">
            <a:lnSpc>
              <a:spcPct val="90000"/>
            </a:lnSpc>
            <a:spcBef>
              <a:spcPct val="0"/>
            </a:spcBef>
            <a:spcAft>
              <a:spcPct val="15000"/>
            </a:spcAft>
            <a:buChar char="•"/>
          </a:pPr>
          <a:r>
            <a:rPr lang="pt-BR" sz="1500" kern="1200" dirty="0"/>
            <a:t>Foi pensado para compras</a:t>
          </a:r>
        </a:p>
        <a:p>
          <a:pPr marL="114300" lvl="1" indent="-114300" algn="l" defTabSz="666750">
            <a:lnSpc>
              <a:spcPct val="90000"/>
            </a:lnSpc>
            <a:spcBef>
              <a:spcPct val="0"/>
            </a:spcBef>
            <a:spcAft>
              <a:spcPct val="15000"/>
            </a:spcAft>
            <a:buChar char="•"/>
          </a:pPr>
          <a:r>
            <a:rPr lang="pt-BR" sz="1500" kern="1200" dirty="0"/>
            <a:t>O TCU já se manifestou incompatível</a:t>
          </a:r>
        </a:p>
      </dsp:txBody>
      <dsp:txXfrm>
        <a:off x="545785" y="916443"/>
        <a:ext cx="1967059" cy="1247434"/>
      </dsp:txXfrm>
    </dsp:sp>
    <dsp:sp modelId="{FE250809-4B35-4E0F-BFA1-191A1137823F}">
      <dsp:nvSpPr>
        <dsp:cNvPr id="0" name=""/>
        <dsp:cNvSpPr/>
      </dsp:nvSpPr>
      <dsp:spPr>
        <a:xfrm>
          <a:off x="1626910" y="1174695"/>
          <a:ext cx="2409418" cy="2409418"/>
        </a:xfrm>
        <a:prstGeom prst="leftCircularArrow">
          <a:avLst>
            <a:gd name="adj1" fmla="val 3791"/>
            <a:gd name="adj2" fmla="val 473688"/>
            <a:gd name="adj3" fmla="val 2249198"/>
            <a:gd name="adj4" fmla="val 9024489"/>
            <a:gd name="adj5" fmla="val 4423"/>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6A288FB-2AA5-43F3-9B0A-410F6A58E82C}">
      <dsp:nvSpPr>
        <dsp:cNvPr id="0" name=""/>
        <dsp:cNvSpPr/>
      </dsp:nvSpPr>
      <dsp:spPr>
        <a:xfrm>
          <a:off x="961348" y="2202688"/>
          <a:ext cx="1817492" cy="722757"/>
        </a:xfrm>
        <a:prstGeom prst="roundRect">
          <a:avLst>
            <a:gd name="adj" fmla="val 10000"/>
          </a:avLst>
        </a:prstGeom>
        <a:solidFill>
          <a:schemeClr val="accent3">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27940" rIns="41910" bIns="27940" numCol="1" spcCol="1270" anchor="ctr" anchorCtr="0">
          <a:noAutofit/>
        </a:bodyPr>
        <a:lstStyle/>
        <a:p>
          <a:pPr marL="0" lvl="0" indent="0" algn="ctr" defTabSz="977900">
            <a:lnSpc>
              <a:spcPct val="90000"/>
            </a:lnSpc>
            <a:spcBef>
              <a:spcPct val="0"/>
            </a:spcBef>
            <a:spcAft>
              <a:spcPct val="35000"/>
            </a:spcAft>
            <a:buNone/>
          </a:pPr>
          <a:r>
            <a:rPr lang="pt-BR" sz="2200" kern="1200" dirty="0"/>
            <a:t>1º momento</a:t>
          </a:r>
        </a:p>
      </dsp:txBody>
      <dsp:txXfrm>
        <a:off x="982517" y="2223857"/>
        <a:ext cx="1775154" cy="680419"/>
      </dsp:txXfrm>
    </dsp:sp>
    <dsp:sp modelId="{4201A846-9A3A-48A1-81C2-9A113C1FE1C3}">
      <dsp:nvSpPr>
        <dsp:cNvPr id="0" name=""/>
        <dsp:cNvSpPr/>
      </dsp:nvSpPr>
      <dsp:spPr>
        <a:xfrm>
          <a:off x="3213816" y="877633"/>
          <a:ext cx="2044679" cy="168643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8575" tIns="28575" rIns="28575" bIns="28575" numCol="1" spcCol="1270" anchor="t" anchorCtr="0">
          <a:noAutofit/>
        </a:bodyPr>
        <a:lstStyle/>
        <a:p>
          <a:pPr marL="114300" lvl="1" indent="-114300" algn="l" defTabSz="666750">
            <a:lnSpc>
              <a:spcPct val="90000"/>
            </a:lnSpc>
            <a:spcBef>
              <a:spcPct val="0"/>
            </a:spcBef>
            <a:spcAft>
              <a:spcPct val="15000"/>
            </a:spcAft>
            <a:buChar char="•"/>
          </a:pPr>
          <a:r>
            <a:rPr lang="pt-BR" sz="1500" kern="1200" dirty="0"/>
            <a:t>RDC</a:t>
          </a:r>
        </a:p>
        <a:p>
          <a:pPr marL="114300" lvl="1" indent="-114300" algn="l" defTabSz="666750">
            <a:lnSpc>
              <a:spcPct val="90000"/>
            </a:lnSpc>
            <a:spcBef>
              <a:spcPct val="0"/>
            </a:spcBef>
            <a:spcAft>
              <a:spcPct val="15000"/>
            </a:spcAft>
            <a:buChar char="•"/>
          </a:pPr>
          <a:r>
            <a:rPr lang="pt-BR" sz="1500" kern="1200" dirty="0"/>
            <a:t>Mas o RDC tinha uma amplitude limitada</a:t>
          </a:r>
        </a:p>
      </dsp:txBody>
      <dsp:txXfrm>
        <a:off x="3252626" y="1277822"/>
        <a:ext cx="1967059" cy="1247434"/>
      </dsp:txXfrm>
    </dsp:sp>
    <dsp:sp modelId="{8DA42DAA-10BB-44B7-A564-9EB5CC8B0D15}">
      <dsp:nvSpPr>
        <dsp:cNvPr id="0" name=""/>
        <dsp:cNvSpPr/>
      </dsp:nvSpPr>
      <dsp:spPr>
        <a:xfrm>
          <a:off x="4316712" y="-208537"/>
          <a:ext cx="2670682" cy="2670682"/>
        </a:xfrm>
        <a:prstGeom prst="circularArrow">
          <a:avLst>
            <a:gd name="adj1" fmla="val 3420"/>
            <a:gd name="adj2" fmla="val 423572"/>
            <a:gd name="adj3" fmla="val 19400917"/>
            <a:gd name="adj4" fmla="val 12575511"/>
            <a:gd name="adj5" fmla="val 399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E45E663-18E5-4F1E-AB20-67417F4C90E9}">
      <dsp:nvSpPr>
        <dsp:cNvPr id="0" name=""/>
        <dsp:cNvSpPr/>
      </dsp:nvSpPr>
      <dsp:spPr>
        <a:xfrm>
          <a:off x="3668190" y="516255"/>
          <a:ext cx="1817492" cy="722757"/>
        </a:xfrm>
        <a:prstGeom prst="roundRect">
          <a:avLst>
            <a:gd name="adj" fmla="val 10000"/>
          </a:avLst>
        </a:prstGeom>
        <a:solidFill>
          <a:schemeClr val="accent3">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27940" rIns="41910" bIns="27940" numCol="1" spcCol="1270" anchor="ctr" anchorCtr="0">
          <a:noAutofit/>
        </a:bodyPr>
        <a:lstStyle/>
        <a:p>
          <a:pPr marL="0" lvl="0" indent="0" algn="ctr" defTabSz="977900">
            <a:lnSpc>
              <a:spcPct val="90000"/>
            </a:lnSpc>
            <a:spcBef>
              <a:spcPct val="0"/>
            </a:spcBef>
            <a:spcAft>
              <a:spcPct val="35000"/>
            </a:spcAft>
            <a:buNone/>
          </a:pPr>
          <a:r>
            <a:rPr lang="pt-BR" sz="2200" kern="1200" dirty="0"/>
            <a:t>2º momento</a:t>
          </a:r>
        </a:p>
      </dsp:txBody>
      <dsp:txXfrm>
        <a:off x="3689359" y="537424"/>
        <a:ext cx="1775154" cy="680419"/>
      </dsp:txXfrm>
    </dsp:sp>
    <dsp:sp modelId="{93A0249D-CD2C-4509-8E09-0AD8BE48DB47}">
      <dsp:nvSpPr>
        <dsp:cNvPr id="0" name=""/>
        <dsp:cNvSpPr/>
      </dsp:nvSpPr>
      <dsp:spPr>
        <a:xfrm>
          <a:off x="5920658" y="877633"/>
          <a:ext cx="2044679" cy="168643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8575" tIns="28575" rIns="28575" bIns="28575" numCol="1" spcCol="1270" anchor="t" anchorCtr="0">
          <a:noAutofit/>
        </a:bodyPr>
        <a:lstStyle/>
        <a:p>
          <a:pPr marL="114300" lvl="1" indent="-114300" algn="l" defTabSz="666750">
            <a:lnSpc>
              <a:spcPct val="90000"/>
            </a:lnSpc>
            <a:spcBef>
              <a:spcPct val="0"/>
            </a:spcBef>
            <a:spcAft>
              <a:spcPct val="15000"/>
            </a:spcAft>
            <a:buChar char="•"/>
          </a:pPr>
          <a:r>
            <a:rPr lang="pt-BR" sz="1500" kern="1200" dirty="0"/>
            <a:t>Traz de forma expressa</a:t>
          </a:r>
        </a:p>
        <a:p>
          <a:pPr marL="114300" lvl="1" indent="-114300" algn="l" defTabSz="666750">
            <a:lnSpc>
              <a:spcPct val="90000"/>
            </a:lnSpc>
            <a:spcBef>
              <a:spcPct val="0"/>
            </a:spcBef>
            <a:spcAft>
              <a:spcPct val="15000"/>
            </a:spcAft>
            <a:buChar char="•"/>
          </a:pPr>
          <a:r>
            <a:rPr lang="pt-BR" sz="1500" kern="1200" dirty="0"/>
            <a:t>E define os requisitos</a:t>
          </a:r>
        </a:p>
        <a:p>
          <a:pPr marL="114300" lvl="1" indent="-114300" algn="l" defTabSz="666750">
            <a:lnSpc>
              <a:spcPct val="90000"/>
            </a:lnSpc>
            <a:spcBef>
              <a:spcPct val="0"/>
            </a:spcBef>
            <a:spcAft>
              <a:spcPct val="15000"/>
            </a:spcAft>
            <a:buChar char="•"/>
          </a:pPr>
          <a:endParaRPr lang="pt-BR" sz="1500" kern="1200" dirty="0"/>
        </a:p>
      </dsp:txBody>
      <dsp:txXfrm>
        <a:off x="5959468" y="916443"/>
        <a:ext cx="1967059" cy="1247434"/>
      </dsp:txXfrm>
    </dsp:sp>
    <dsp:sp modelId="{0CD00AFB-F8A7-4CFB-BCAF-878D29F0C418}">
      <dsp:nvSpPr>
        <dsp:cNvPr id="0" name=""/>
        <dsp:cNvSpPr/>
      </dsp:nvSpPr>
      <dsp:spPr>
        <a:xfrm>
          <a:off x="6375031" y="2202688"/>
          <a:ext cx="1817492" cy="722757"/>
        </a:xfrm>
        <a:prstGeom prst="roundRect">
          <a:avLst>
            <a:gd name="adj" fmla="val 10000"/>
          </a:avLst>
        </a:prstGeom>
        <a:solidFill>
          <a:schemeClr val="accent3">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27940" rIns="41910" bIns="27940" numCol="1" spcCol="1270" anchor="ctr" anchorCtr="0">
          <a:noAutofit/>
        </a:bodyPr>
        <a:lstStyle/>
        <a:p>
          <a:pPr marL="0" lvl="0" indent="0" algn="ctr" defTabSz="977900">
            <a:lnSpc>
              <a:spcPct val="90000"/>
            </a:lnSpc>
            <a:spcBef>
              <a:spcPct val="0"/>
            </a:spcBef>
            <a:spcAft>
              <a:spcPct val="35000"/>
            </a:spcAft>
            <a:buNone/>
          </a:pPr>
          <a:r>
            <a:rPr lang="pt-BR" sz="2200" kern="1200" dirty="0"/>
            <a:t>Lei nova de Licitações</a:t>
          </a:r>
        </a:p>
      </dsp:txBody>
      <dsp:txXfrm>
        <a:off x="6396200" y="2223857"/>
        <a:ext cx="1775154" cy="68041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3FB978-6943-4EAF-B1EA-A92DB58BDA86}">
      <dsp:nvSpPr>
        <dsp:cNvPr id="0" name=""/>
        <dsp:cNvSpPr/>
      </dsp:nvSpPr>
      <dsp:spPr>
        <a:xfrm>
          <a:off x="2425" y="1122"/>
          <a:ext cx="6743286" cy="2201283"/>
        </a:xfrm>
        <a:prstGeom prst="roundRect">
          <a:avLst>
            <a:gd name="adj" fmla="val 10000"/>
          </a:avLst>
        </a:prstGeom>
        <a:solidFill>
          <a:schemeClr val="accent3">
            <a:lumMod val="5000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marL="0" lvl="0" indent="0" algn="ctr" defTabSz="2578100">
            <a:lnSpc>
              <a:spcPct val="90000"/>
            </a:lnSpc>
            <a:spcBef>
              <a:spcPct val="0"/>
            </a:spcBef>
            <a:spcAft>
              <a:spcPct val="35000"/>
            </a:spcAft>
            <a:buNone/>
          </a:pPr>
          <a:r>
            <a:rPr lang="pt-BR" sz="5800" kern="1200" dirty="0"/>
            <a:t>Registro de preços para obras</a:t>
          </a:r>
        </a:p>
      </dsp:txBody>
      <dsp:txXfrm>
        <a:off x="66898" y="65595"/>
        <a:ext cx="6614340" cy="2072337"/>
      </dsp:txXfrm>
    </dsp:sp>
    <dsp:sp modelId="{0704EC2A-1607-4AC4-B326-9BAA565FA274}">
      <dsp:nvSpPr>
        <dsp:cNvPr id="0" name=""/>
        <dsp:cNvSpPr/>
      </dsp:nvSpPr>
      <dsp:spPr>
        <a:xfrm>
          <a:off x="0" y="2372781"/>
          <a:ext cx="2128562" cy="2201283"/>
        </a:xfrm>
        <a:prstGeom prst="roundRect">
          <a:avLst>
            <a:gd name="adj" fmla="val 10000"/>
          </a:avLst>
        </a:prstGeom>
        <a:solidFill>
          <a:schemeClr val="accent3">
            <a:lumMod val="60000"/>
            <a:lumOff val="40000"/>
          </a:schemeClr>
        </a:solidFill>
        <a:ln w="12700" cap="flat" cmpd="sng" algn="ctr">
          <a:solidFill>
            <a:schemeClr val="accent3">
              <a:lumMod val="40000"/>
              <a:lumOff val="6000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pt-BR" sz="2400" kern="1200" dirty="0">
              <a:solidFill>
                <a:schemeClr val="tx1"/>
              </a:solidFill>
            </a:rPr>
            <a:t>Futura ou repetitiva</a:t>
          </a:r>
          <a:endParaRPr lang="pt-BR" sz="2400" kern="1200" dirty="0"/>
        </a:p>
      </dsp:txBody>
      <dsp:txXfrm>
        <a:off x="62343" y="2435124"/>
        <a:ext cx="2003876" cy="2076597"/>
      </dsp:txXfrm>
    </dsp:sp>
    <dsp:sp modelId="{BA7F8DF3-C964-470D-A053-BE8994307A34}">
      <dsp:nvSpPr>
        <dsp:cNvPr id="0" name=""/>
        <dsp:cNvSpPr/>
      </dsp:nvSpPr>
      <dsp:spPr>
        <a:xfrm>
          <a:off x="2309787" y="2383788"/>
          <a:ext cx="2128562" cy="2201283"/>
        </a:xfrm>
        <a:prstGeom prst="roundRect">
          <a:avLst>
            <a:gd name="adj" fmla="val 10000"/>
          </a:avLst>
        </a:prstGeom>
        <a:solidFill>
          <a:schemeClr val="accent3">
            <a:lumMod val="60000"/>
            <a:lumOff val="4000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pt-BR" sz="2400" kern="1200" dirty="0">
              <a:solidFill>
                <a:prstClr val="black"/>
              </a:solidFill>
              <a:latin typeface="Calibri" panose="020F0502020204030204"/>
              <a:ea typeface="+mn-ea"/>
              <a:cs typeface="+mn-cs"/>
            </a:rPr>
            <a:t>Imprecisão </a:t>
          </a:r>
        </a:p>
        <a:p>
          <a:pPr marL="0" lvl="0" indent="0" algn="ctr" defTabSz="1066800">
            <a:lnSpc>
              <a:spcPct val="90000"/>
            </a:lnSpc>
            <a:spcBef>
              <a:spcPct val="0"/>
            </a:spcBef>
            <a:spcAft>
              <a:spcPct val="35000"/>
            </a:spcAft>
            <a:buNone/>
          </a:pPr>
          <a:r>
            <a:rPr lang="pt-BR" sz="2400" kern="1200" dirty="0">
              <a:solidFill>
                <a:prstClr val="black"/>
              </a:solidFill>
              <a:latin typeface="Calibri" panose="020F0502020204030204"/>
              <a:ea typeface="+mn-ea"/>
              <a:cs typeface="+mn-cs"/>
            </a:rPr>
            <a:t>Quantidade</a:t>
          </a:r>
        </a:p>
        <a:p>
          <a:pPr marL="0" lvl="0" indent="0" algn="ctr" defTabSz="1066800">
            <a:lnSpc>
              <a:spcPct val="90000"/>
            </a:lnSpc>
            <a:spcBef>
              <a:spcPct val="0"/>
            </a:spcBef>
            <a:spcAft>
              <a:spcPct val="35000"/>
            </a:spcAft>
            <a:buNone/>
          </a:pPr>
          <a:r>
            <a:rPr lang="pt-BR" sz="2400" kern="1200" dirty="0">
              <a:solidFill>
                <a:prstClr val="black"/>
              </a:solidFill>
              <a:latin typeface="Calibri" panose="020F0502020204030204"/>
              <a:ea typeface="+mn-ea"/>
              <a:cs typeface="+mn-cs"/>
            </a:rPr>
            <a:t>Ou momento</a:t>
          </a:r>
        </a:p>
      </dsp:txBody>
      <dsp:txXfrm>
        <a:off x="2372130" y="2446131"/>
        <a:ext cx="2003876" cy="2076597"/>
      </dsp:txXfrm>
    </dsp:sp>
    <dsp:sp modelId="{9880FB73-A009-4CEC-BC38-8CCA5B1DDB91}">
      <dsp:nvSpPr>
        <dsp:cNvPr id="0" name=""/>
        <dsp:cNvSpPr/>
      </dsp:nvSpPr>
      <dsp:spPr>
        <a:xfrm>
          <a:off x="4617149" y="2383788"/>
          <a:ext cx="2128562" cy="2201283"/>
        </a:xfrm>
        <a:prstGeom prst="roundRect">
          <a:avLst>
            <a:gd name="adj" fmla="val 10000"/>
          </a:avLst>
        </a:prstGeom>
        <a:solidFill>
          <a:schemeClr val="accent3">
            <a:lumMod val="60000"/>
            <a:lumOff val="4000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pt-BR" sz="2400" kern="1200" dirty="0">
              <a:solidFill>
                <a:prstClr val="black"/>
              </a:solidFill>
              <a:latin typeface="Calibri" panose="020F0502020204030204"/>
              <a:ea typeface="+mn-ea"/>
              <a:cs typeface="+mn-cs"/>
            </a:rPr>
            <a:t>Características padronizáveis</a:t>
          </a:r>
        </a:p>
        <a:p>
          <a:pPr marL="0" lvl="0" algn="ctr" defTabSz="977900">
            <a:lnSpc>
              <a:spcPct val="90000"/>
            </a:lnSpc>
            <a:spcBef>
              <a:spcPct val="0"/>
            </a:spcBef>
            <a:spcAft>
              <a:spcPct val="35000"/>
            </a:spcAft>
            <a:buNone/>
          </a:pPr>
          <a:endParaRPr lang="pt-BR" sz="2200" kern="1200" dirty="0">
            <a:solidFill>
              <a:schemeClr val="tx1"/>
            </a:solidFill>
          </a:endParaRPr>
        </a:p>
      </dsp:txBody>
      <dsp:txXfrm>
        <a:off x="4679492" y="2446131"/>
        <a:ext cx="2003876" cy="207659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BF1AA8-A562-4010-B7F3-8618B73A7B13}">
      <dsp:nvSpPr>
        <dsp:cNvPr id="0" name=""/>
        <dsp:cNvSpPr/>
      </dsp:nvSpPr>
      <dsp:spPr>
        <a:xfrm>
          <a:off x="0" y="992130"/>
          <a:ext cx="4400014" cy="11340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1490" tIns="333248" rIns="341490" bIns="113792" numCol="1" spcCol="1270" anchor="t" anchorCtr="0">
          <a:noAutofit/>
        </a:bodyPr>
        <a:lstStyle/>
        <a:p>
          <a:pPr marL="171450" lvl="1" indent="-171450" algn="just" defTabSz="711200">
            <a:lnSpc>
              <a:spcPct val="90000"/>
            </a:lnSpc>
            <a:spcBef>
              <a:spcPct val="0"/>
            </a:spcBef>
            <a:spcAft>
              <a:spcPct val="15000"/>
            </a:spcAft>
            <a:buChar char="•"/>
          </a:pPr>
          <a:r>
            <a:rPr lang="pt-BR" sz="1600" kern="1200" dirty="0"/>
            <a:t> Serviços de baixa complexidade , com parametrização simples e objetiva, por m² ou volume.</a:t>
          </a:r>
        </a:p>
      </dsp:txBody>
      <dsp:txXfrm>
        <a:off x="0" y="992130"/>
        <a:ext cx="4400014" cy="1134000"/>
      </dsp:txXfrm>
    </dsp:sp>
    <dsp:sp modelId="{118A0FFC-E9CA-4F6B-A25B-BD3B628ABD7D}">
      <dsp:nvSpPr>
        <dsp:cNvPr id="0" name=""/>
        <dsp:cNvSpPr/>
      </dsp:nvSpPr>
      <dsp:spPr>
        <a:xfrm>
          <a:off x="220000" y="755970"/>
          <a:ext cx="3080009" cy="472320"/>
        </a:xfrm>
        <a:prstGeom prst="roundRect">
          <a:avLst/>
        </a:prstGeom>
        <a:solidFill>
          <a:schemeClr val="accent3">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6417" tIns="0" rIns="116417" bIns="0" numCol="1" spcCol="1270" anchor="ctr" anchorCtr="0">
          <a:noAutofit/>
        </a:bodyPr>
        <a:lstStyle/>
        <a:p>
          <a:pPr marL="0" lvl="0" indent="0" algn="l" defTabSz="711200">
            <a:lnSpc>
              <a:spcPct val="90000"/>
            </a:lnSpc>
            <a:spcBef>
              <a:spcPct val="0"/>
            </a:spcBef>
            <a:spcAft>
              <a:spcPct val="35000"/>
            </a:spcAft>
            <a:buNone/>
          </a:pPr>
          <a:r>
            <a:rPr lang="pt-BR" sz="1600" kern="1200" dirty="0"/>
            <a:t>Serviços Simples</a:t>
          </a:r>
        </a:p>
      </dsp:txBody>
      <dsp:txXfrm>
        <a:off x="243057" y="779027"/>
        <a:ext cx="3033895" cy="426206"/>
      </dsp:txXfrm>
    </dsp:sp>
    <dsp:sp modelId="{E378231B-577E-4832-AE8E-31F9066DBB73}">
      <dsp:nvSpPr>
        <dsp:cNvPr id="0" name=""/>
        <dsp:cNvSpPr/>
      </dsp:nvSpPr>
      <dsp:spPr>
        <a:xfrm>
          <a:off x="0" y="2448690"/>
          <a:ext cx="4400014" cy="907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1490" tIns="333248" rIns="341490" bIns="113792" numCol="1" spcCol="1270" anchor="t" anchorCtr="0">
          <a:noAutofit/>
        </a:bodyPr>
        <a:lstStyle/>
        <a:p>
          <a:pPr marL="171450" lvl="1" indent="-171450" algn="just" defTabSz="711200">
            <a:lnSpc>
              <a:spcPct val="90000"/>
            </a:lnSpc>
            <a:spcBef>
              <a:spcPct val="0"/>
            </a:spcBef>
            <a:spcAft>
              <a:spcPct val="15000"/>
            </a:spcAft>
            <a:buChar char="•"/>
          </a:pPr>
          <a:r>
            <a:rPr lang="pt-BR" sz="1600" kern="1200" dirty="0"/>
            <a:t>Obras “em série” vinculadas a programa de governo</a:t>
          </a:r>
        </a:p>
      </dsp:txBody>
      <dsp:txXfrm>
        <a:off x="0" y="2448690"/>
        <a:ext cx="4400014" cy="907200"/>
      </dsp:txXfrm>
    </dsp:sp>
    <dsp:sp modelId="{0BD9FB7C-EAD5-4CAC-949C-541BB35B3AAC}">
      <dsp:nvSpPr>
        <dsp:cNvPr id="0" name=""/>
        <dsp:cNvSpPr/>
      </dsp:nvSpPr>
      <dsp:spPr>
        <a:xfrm>
          <a:off x="220000" y="2212530"/>
          <a:ext cx="3080009" cy="472320"/>
        </a:xfrm>
        <a:prstGeom prst="roundRect">
          <a:avLst/>
        </a:prstGeom>
        <a:solidFill>
          <a:schemeClr val="accent3">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6417" tIns="0" rIns="116417" bIns="0" numCol="1" spcCol="1270" anchor="ctr" anchorCtr="0">
          <a:noAutofit/>
        </a:bodyPr>
        <a:lstStyle/>
        <a:p>
          <a:pPr marL="0" lvl="0" indent="0" algn="l" defTabSz="711200">
            <a:lnSpc>
              <a:spcPct val="90000"/>
            </a:lnSpc>
            <a:spcBef>
              <a:spcPct val="0"/>
            </a:spcBef>
            <a:spcAft>
              <a:spcPct val="35000"/>
            </a:spcAft>
            <a:buNone/>
          </a:pPr>
          <a:r>
            <a:rPr lang="pt-BR" sz="1600" kern="1200" dirty="0"/>
            <a:t>Obras com projetos padronizados</a:t>
          </a:r>
        </a:p>
      </dsp:txBody>
      <dsp:txXfrm>
        <a:off x="243057" y="2235587"/>
        <a:ext cx="3033895" cy="42620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E80228-851E-4B99-A6B0-C2EC083118FE}">
      <dsp:nvSpPr>
        <dsp:cNvPr id="0" name=""/>
        <dsp:cNvSpPr/>
      </dsp:nvSpPr>
      <dsp:spPr>
        <a:xfrm>
          <a:off x="0" y="72549"/>
          <a:ext cx="10515600" cy="4206240"/>
        </a:xfrm>
        <a:prstGeom prst="leftRightRibb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7B62358-2A1E-42F0-A4C2-6B3B64B4277A}">
      <dsp:nvSpPr>
        <dsp:cNvPr id="0" name=""/>
        <dsp:cNvSpPr/>
      </dsp:nvSpPr>
      <dsp:spPr>
        <a:xfrm>
          <a:off x="1261872" y="808640"/>
          <a:ext cx="3470148" cy="2061057"/>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145796" rIns="0" bIns="156210" numCol="1" spcCol="1270" anchor="ctr" anchorCtr="0">
          <a:noAutofit/>
        </a:bodyPr>
        <a:lstStyle/>
        <a:p>
          <a:pPr marL="0" lvl="0" indent="0" algn="ctr" defTabSz="1822450">
            <a:lnSpc>
              <a:spcPct val="90000"/>
            </a:lnSpc>
            <a:spcBef>
              <a:spcPct val="0"/>
            </a:spcBef>
            <a:spcAft>
              <a:spcPct val="35000"/>
            </a:spcAft>
            <a:buNone/>
          </a:pPr>
          <a:r>
            <a:rPr lang="pt-BR" sz="4100" kern="1200" dirty="0"/>
            <a:t>Contratação contínua de manutenção</a:t>
          </a:r>
        </a:p>
      </dsp:txBody>
      <dsp:txXfrm>
        <a:off x="1261872" y="808640"/>
        <a:ext cx="3470148" cy="2061057"/>
      </dsp:txXfrm>
    </dsp:sp>
    <dsp:sp modelId="{2A9E7B1B-A17B-4AD9-96B9-A031F0A855BB}">
      <dsp:nvSpPr>
        <dsp:cNvPr id="0" name=""/>
        <dsp:cNvSpPr/>
      </dsp:nvSpPr>
      <dsp:spPr>
        <a:xfrm>
          <a:off x="5257800" y="1481639"/>
          <a:ext cx="4101084" cy="2061057"/>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145796" rIns="0" bIns="156210" numCol="1" spcCol="1270" anchor="ctr" anchorCtr="0">
          <a:noAutofit/>
        </a:bodyPr>
        <a:lstStyle/>
        <a:p>
          <a:pPr marL="0" lvl="0" indent="0" algn="ctr" defTabSz="1822450">
            <a:lnSpc>
              <a:spcPct val="90000"/>
            </a:lnSpc>
            <a:spcBef>
              <a:spcPct val="0"/>
            </a:spcBef>
            <a:spcAft>
              <a:spcPct val="35000"/>
            </a:spcAft>
            <a:buNone/>
          </a:pPr>
          <a:r>
            <a:rPr lang="pt-BR" sz="4100" kern="1200" dirty="0"/>
            <a:t>Registro de preço para reparos</a:t>
          </a:r>
        </a:p>
      </dsp:txBody>
      <dsp:txXfrm>
        <a:off x="5257800" y="1481639"/>
        <a:ext cx="4101084" cy="2061057"/>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C54AF4-8F41-4B00-8EF7-1AF044044A7E}">
      <dsp:nvSpPr>
        <dsp:cNvPr id="0" name=""/>
        <dsp:cNvSpPr/>
      </dsp:nvSpPr>
      <dsp:spPr>
        <a:xfrm>
          <a:off x="3571" y="1589914"/>
          <a:ext cx="1561703" cy="223883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pt-BR" sz="1800" kern="1200" dirty="0"/>
            <a:t>Lista de Serviços</a:t>
          </a:r>
        </a:p>
      </dsp:txBody>
      <dsp:txXfrm>
        <a:off x="49312" y="1635655"/>
        <a:ext cx="1470221" cy="2147356"/>
      </dsp:txXfrm>
    </dsp:sp>
    <dsp:sp modelId="{8958BD90-49FB-4F32-A8A7-185AE4C2A5F5}">
      <dsp:nvSpPr>
        <dsp:cNvPr id="0" name=""/>
        <dsp:cNvSpPr/>
      </dsp:nvSpPr>
      <dsp:spPr>
        <a:xfrm>
          <a:off x="1721445" y="2515682"/>
          <a:ext cx="331081" cy="38730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pt-BR" sz="1400" kern="1200"/>
        </a:p>
      </dsp:txBody>
      <dsp:txXfrm>
        <a:off x="1721445" y="2593142"/>
        <a:ext cx="231757" cy="232382"/>
      </dsp:txXfrm>
    </dsp:sp>
    <dsp:sp modelId="{41D33565-50A0-4D6C-B30E-A9A4155A7428}">
      <dsp:nvSpPr>
        <dsp:cNvPr id="0" name=""/>
        <dsp:cNvSpPr/>
      </dsp:nvSpPr>
      <dsp:spPr>
        <a:xfrm>
          <a:off x="2189956" y="1589914"/>
          <a:ext cx="1561703" cy="223883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pt-BR" sz="1800" kern="1200" dirty="0"/>
            <a:t>Divisão de lotes por valor monetário</a:t>
          </a:r>
        </a:p>
      </dsp:txBody>
      <dsp:txXfrm>
        <a:off x="2235697" y="1635655"/>
        <a:ext cx="1470221" cy="2147356"/>
      </dsp:txXfrm>
    </dsp:sp>
    <dsp:sp modelId="{ABEDCC9D-BE25-4106-B461-5AA8F37E4958}">
      <dsp:nvSpPr>
        <dsp:cNvPr id="0" name=""/>
        <dsp:cNvSpPr/>
      </dsp:nvSpPr>
      <dsp:spPr>
        <a:xfrm>
          <a:off x="3907829" y="2515682"/>
          <a:ext cx="331081" cy="38730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pt-BR" sz="1400" kern="1200"/>
        </a:p>
      </dsp:txBody>
      <dsp:txXfrm>
        <a:off x="3907829" y="2593142"/>
        <a:ext cx="231757" cy="232382"/>
      </dsp:txXfrm>
    </dsp:sp>
    <dsp:sp modelId="{8898C574-B2BC-400F-B9E6-03865BB5C488}">
      <dsp:nvSpPr>
        <dsp:cNvPr id="0" name=""/>
        <dsp:cNvSpPr/>
      </dsp:nvSpPr>
      <dsp:spPr>
        <a:xfrm>
          <a:off x="4376340" y="1589914"/>
          <a:ext cx="1561703" cy="223883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pt-BR" sz="1800" kern="1200" dirty="0"/>
            <a:t>Maior Desconto a incidir linearmente</a:t>
          </a:r>
        </a:p>
      </dsp:txBody>
      <dsp:txXfrm>
        <a:off x="4422081" y="1635655"/>
        <a:ext cx="1470221" cy="2147356"/>
      </dsp:txXfrm>
    </dsp:sp>
    <dsp:sp modelId="{9494E6DB-9E18-4E66-80E3-5550567E9FD7}">
      <dsp:nvSpPr>
        <dsp:cNvPr id="0" name=""/>
        <dsp:cNvSpPr/>
      </dsp:nvSpPr>
      <dsp:spPr>
        <a:xfrm>
          <a:off x="6094214" y="2515682"/>
          <a:ext cx="331081" cy="38730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pt-BR" sz="1400" kern="1200"/>
        </a:p>
      </dsp:txBody>
      <dsp:txXfrm>
        <a:off x="6094214" y="2593142"/>
        <a:ext cx="231757" cy="232382"/>
      </dsp:txXfrm>
    </dsp:sp>
    <dsp:sp modelId="{73AC83AD-C5F2-46AD-80D5-F4F1D4E56D80}">
      <dsp:nvSpPr>
        <dsp:cNvPr id="0" name=""/>
        <dsp:cNvSpPr/>
      </dsp:nvSpPr>
      <dsp:spPr>
        <a:xfrm>
          <a:off x="6562724" y="1589914"/>
          <a:ext cx="1561703" cy="223883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pt-BR" sz="1800" kern="1200" dirty="0"/>
            <a:t>Contrato: levantamento dos serviços necessários preço referencial mais desconto</a:t>
          </a:r>
        </a:p>
      </dsp:txBody>
      <dsp:txXfrm>
        <a:off x="6608465" y="1635655"/>
        <a:ext cx="1470221" cy="2147356"/>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6E904D-2C0C-4062-8F3F-EB2745FCC2B5}">
      <dsp:nvSpPr>
        <dsp:cNvPr id="0" name=""/>
        <dsp:cNvSpPr/>
      </dsp:nvSpPr>
      <dsp:spPr>
        <a:xfrm>
          <a:off x="0" y="329"/>
          <a:ext cx="7277573" cy="1200580"/>
        </a:xfrm>
        <a:prstGeom prst="roundRect">
          <a:avLst>
            <a:gd name="adj" fmla="val 10000"/>
          </a:avLst>
        </a:prstGeom>
        <a:solidFill>
          <a:schemeClr val="accent3">
            <a:lumMod val="50000"/>
          </a:schemeClr>
        </a:solidFill>
        <a:ln>
          <a:noFill/>
        </a:ln>
        <a:effectLst/>
        <a:scene3d>
          <a:camera prst="orthographicFront"/>
          <a:lightRig rig="threePt" dir="t">
            <a:rot lat="0" lon="0" rev="7500000"/>
          </a:lightRig>
        </a:scene3d>
        <a:sp3d prstMaterial="plastic">
          <a:bevelT/>
        </a:sp3d>
      </dsp:spPr>
      <dsp:style>
        <a:lnRef idx="0">
          <a:scrgbClr r="0" g="0" b="0"/>
        </a:lnRef>
        <a:fillRef idx="3">
          <a:scrgbClr r="0" g="0" b="0"/>
        </a:fillRef>
        <a:effectRef idx="2">
          <a:scrgbClr r="0" g="0" b="0"/>
        </a:effectRef>
        <a:fontRef idx="minor">
          <a:schemeClr val="lt1"/>
        </a:fontRef>
      </dsp:style>
      <dsp:txBody>
        <a:bodyPr spcFirstLastPara="0" vert="horz" wrap="square" lIns="198120" tIns="198120" rIns="198120" bIns="198120" numCol="1" spcCol="1270" anchor="ctr" anchorCtr="0">
          <a:noAutofit/>
        </a:bodyPr>
        <a:lstStyle/>
        <a:p>
          <a:pPr marL="0" lvl="0" indent="0" algn="ctr" defTabSz="2311400">
            <a:lnSpc>
              <a:spcPct val="90000"/>
            </a:lnSpc>
            <a:spcBef>
              <a:spcPct val="0"/>
            </a:spcBef>
            <a:spcAft>
              <a:spcPct val="35000"/>
            </a:spcAft>
            <a:buNone/>
          </a:pPr>
          <a:r>
            <a:rPr lang="pt-BR" sz="5200" kern="1200" dirty="0"/>
            <a:t>Quantidade máxima</a:t>
          </a:r>
        </a:p>
      </dsp:txBody>
      <dsp:txXfrm>
        <a:off x="35164" y="35493"/>
        <a:ext cx="7207245" cy="1130252"/>
      </dsp:txXfrm>
    </dsp:sp>
    <dsp:sp modelId="{6B983642-6002-4058-8B2B-1C2BEE0D98F2}">
      <dsp:nvSpPr>
        <dsp:cNvPr id="0" name=""/>
        <dsp:cNvSpPr/>
      </dsp:nvSpPr>
      <dsp:spPr>
        <a:xfrm>
          <a:off x="398" y="1329685"/>
          <a:ext cx="7277573" cy="1200580"/>
        </a:xfrm>
        <a:prstGeom prst="roundRect">
          <a:avLst>
            <a:gd name="adj" fmla="val 10000"/>
          </a:avLst>
        </a:prstGeom>
        <a:solidFill>
          <a:schemeClr val="accent3">
            <a:lumMod val="75000"/>
          </a:schemeClr>
        </a:solidFill>
        <a:ln>
          <a:noFill/>
        </a:ln>
        <a:effectLst/>
        <a:scene3d>
          <a:camera prst="orthographicFront"/>
          <a:lightRig rig="threePt" dir="t">
            <a:rot lat="0" lon="0" rev="7500000"/>
          </a:lightRig>
        </a:scene3d>
        <a:sp3d prstMaterial="plastic">
          <a:bevelT/>
        </a:sp3d>
      </dsp:spPr>
      <dsp:style>
        <a:lnRef idx="0">
          <a:scrgbClr r="0" g="0" b="0"/>
        </a:lnRef>
        <a:fillRef idx="3">
          <a:scrgbClr r="0" g="0" b="0"/>
        </a:fillRef>
        <a:effectRef idx="2">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pt-BR" sz="3500" kern="1200" dirty="0"/>
            <a:t>sem indicação do total a ser adquirido</a:t>
          </a:r>
        </a:p>
      </dsp:txBody>
      <dsp:txXfrm>
        <a:off x="35562" y="1364849"/>
        <a:ext cx="7207245" cy="1130252"/>
      </dsp:txXfrm>
    </dsp:sp>
    <dsp:sp modelId="{E2F91FBB-A143-4FC0-8C67-3200B026ABBE}">
      <dsp:nvSpPr>
        <dsp:cNvPr id="0" name=""/>
        <dsp:cNvSpPr/>
      </dsp:nvSpPr>
      <dsp:spPr>
        <a:xfrm>
          <a:off x="398" y="2657040"/>
          <a:ext cx="2359784" cy="1200580"/>
        </a:xfrm>
        <a:prstGeom prst="roundRect">
          <a:avLst>
            <a:gd name="adj" fmla="val 10000"/>
          </a:avLst>
        </a:prstGeom>
        <a:solidFill>
          <a:schemeClr val="accent3">
            <a:lumMod val="40000"/>
            <a:lumOff val="60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pt-BR" sz="1800" b="1" kern="1200" dirty="0">
              <a:solidFill>
                <a:schemeClr val="tx1">
                  <a:lumMod val="95000"/>
                  <a:lumOff val="5000"/>
                </a:schemeClr>
              </a:solidFill>
            </a:rPr>
            <a:t>quando for a primeira licitação ou o primeiro registro</a:t>
          </a:r>
        </a:p>
      </dsp:txBody>
      <dsp:txXfrm>
        <a:off x="35562" y="2692204"/>
        <a:ext cx="2289456" cy="1130252"/>
      </dsp:txXfrm>
    </dsp:sp>
    <dsp:sp modelId="{38242E9F-7C69-4DE8-A1AB-5406EBB7E095}">
      <dsp:nvSpPr>
        <dsp:cNvPr id="0" name=""/>
        <dsp:cNvSpPr/>
      </dsp:nvSpPr>
      <dsp:spPr>
        <a:xfrm>
          <a:off x="2459292" y="2657040"/>
          <a:ext cx="2359784" cy="1200580"/>
        </a:xfrm>
        <a:prstGeom prst="roundRect">
          <a:avLst>
            <a:gd name="adj" fmla="val 10000"/>
          </a:avLst>
        </a:prstGeom>
        <a:solidFill>
          <a:schemeClr val="accent3">
            <a:lumMod val="40000"/>
            <a:lumOff val="60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pt-BR" sz="1800" b="1" kern="1200" dirty="0">
              <a:solidFill>
                <a:schemeClr val="tx1">
                  <a:lumMod val="95000"/>
                  <a:lumOff val="5000"/>
                </a:schemeClr>
              </a:solidFill>
            </a:rPr>
            <a:t>no caso de alimento perecível</a:t>
          </a:r>
        </a:p>
      </dsp:txBody>
      <dsp:txXfrm>
        <a:off x="2494456" y="2692204"/>
        <a:ext cx="2289456" cy="1130252"/>
      </dsp:txXfrm>
    </dsp:sp>
    <dsp:sp modelId="{03E9C90C-6395-4869-8FF6-7396F1037FB2}">
      <dsp:nvSpPr>
        <dsp:cNvPr id="0" name=""/>
        <dsp:cNvSpPr/>
      </dsp:nvSpPr>
      <dsp:spPr>
        <a:xfrm>
          <a:off x="4918187" y="2657040"/>
          <a:ext cx="2359784" cy="1200580"/>
        </a:xfrm>
        <a:prstGeom prst="roundRect">
          <a:avLst>
            <a:gd name="adj" fmla="val 10000"/>
          </a:avLst>
        </a:prstGeom>
        <a:solidFill>
          <a:schemeClr val="accent3">
            <a:lumMod val="40000"/>
            <a:lumOff val="60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pt-BR" sz="1800" b="1" kern="1200" dirty="0">
              <a:solidFill>
                <a:schemeClr val="tx1">
                  <a:lumMod val="95000"/>
                  <a:lumOff val="5000"/>
                </a:schemeClr>
              </a:solidFill>
            </a:rPr>
            <a:t>no caso em que o serviço estiver integrado ao fornecimento de bens.</a:t>
          </a:r>
        </a:p>
      </dsp:txBody>
      <dsp:txXfrm>
        <a:off x="4953351" y="2692204"/>
        <a:ext cx="2289456" cy="1130252"/>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A84FAD-F601-46E7-BA82-18CD6119DEEB}">
      <dsp:nvSpPr>
        <dsp:cNvPr id="0" name=""/>
        <dsp:cNvSpPr/>
      </dsp:nvSpPr>
      <dsp:spPr>
        <a:xfrm rot="5400000">
          <a:off x="2644305" y="112937"/>
          <a:ext cx="1708704" cy="1486572"/>
        </a:xfrm>
        <a:prstGeom prst="hexagon">
          <a:avLst>
            <a:gd name="adj" fmla="val 25000"/>
            <a:gd name="vf" fmla="val 115470"/>
          </a:avLst>
        </a:prstGeom>
        <a:solidFill>
          <a:schemeClr val="accent3">
            <a:lumMod val="7500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pt-BR" sz="1400" kern="1200" dirty="0"/>
            <a:t>Cadastro de todos os interessados</a:t>
          </a:r>
        </a:p>
      </dsp:txBody>
      <dsp:txXfrm rot="-5400000">
        <a:off x="2987028" y="268144"/>
        <a:ext cx="1023258" cy="1176158"/>
      </dsp:txXfrm>
    </dsp:sp>
    <dsp:sp modelId="{902B6179-286F-4013-AC0A-15636AB5BF1B}">
      <dsp:nvSpPr>
        <dsp:cNvPr id="0" name=""/>
        <dsp:cNvSpPr/>
      </dsp:nvSpPr>
      <dsp:spPr>
        <a:xfrm>
          <a:off x="4287054" y="343612"/>
          <a:ext cx="1906913" cy="10252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endParaRPr lang="pt-BR" sz="3600" kern="1200"/>
        </a:p>
      </dsp:txBody>
      <dsp:txXfrm>
        <a:off x="4287054" y="343612"/>
        <a:ext cx="1906913" cy="1025222"/>
      </dsp:txXfrm>
    </dsp:sp>
    <dsp:sp modelId="{7B8A5C51-E0C2-47FE-A457-670B418E2BD7}">
      <dsp:nvSpPr>
        <dsp:cNvPr id="0" name=""/>
        <dsp:cNvSpPr/>
      </dsp:nvSpPr>
      <dsp:spPr>
        <a:xfrm rot="5400000">
          <a:off x="1032890" y="123070"/>
          <a:ext cx="1708704" cy="1486572"/>
        </a:xfrm>
        <a:prstGeom prst="hexagon">
          <a:avLst>
            <a:gd name="adj" fmla="val 25000"/>
            <a:gd name="vf" fmla="val 115470"/>
          </a:avLst>
        </a:prstGeom>
        <a:solidFill>
          <a:schemeClr val="accent3">
            <a:lumMod val="7500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r>
            <a:rPr lang="pt-BR" sz="1400" kern="1200" dirty="0"/>
            <a:t>Histórico ( inexigibilidade)</a:t>
          </a:r>
        </a:p>
      </dsp:txBody>
      <dsp:txXfrm rot="-5400000">
        <a:off x="1375613" y="278277"/>
        <a:ext cx="1023258" cy="1176158"/>
      </dsp:txXfrm>
    </dsp:sp>
    <dsp:sp modelId="{B9BD0054-CDD6-43DF-AA17-5D13649D67A1}">
      <dsp:nvSpPr>
        <dsp:cNvPr id="0" name=""/>
        <dsp:cNvSpPr/>
      </dsp:nvSpPr>
      <dsp:spPr>
        <a:xfrm rot="5400000">
          <a:off x="1838481" y="1563285"/>
          <a:ext cx="1708704" cy="1486572"/>
        </a:xfrm>
        <a:prstGeom prst="hexagon">
          <a:avLst>
            <a:gd name="adj" fmla="val 25000"/>
            <a:gd name="vf" fmla="val 115470"/>
          </a:avLst>
        </a:prstGeom>
        <a:solidFill>
          <a:schemeClr val="accent3">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pt-BR" sz="1800" kern="1200" dirty="0"/>
            <a:t>Credenciamento</a:t>
          </a:r>
        </a:p>
      </dsp:txBody>
      <dsp:txXfrm rot="-5400000">
        <a:off x="2181204" y="1718492"/>
        <a:ext cx="1023258" cy="1176158"/>
      </dsp:txXfrm>
    </dsp:sp>
    <dsp:sp modelId="{993ECCAC-C99C-4028-B3CE-0813AC579AB4}">
      <dsp:nvSpPr>
        <dsp:cNvPr id="0" name=""/>
        <dsp:cNvSpPr/>
      </dsp:nvSpPr>
      <dsp:spPr>
        <a:xfrm>
          <a:off x="42633" y="1793960"/>
          <a:ext cx="1845400" cy="10252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0" lvl="0" indent="0" algn="r" defTabSz="1600200">
            <a:lnSpc>
              <a:spcPct val="90000"/>
            </a:lnSpc>
            <a:spcBef>
              <a:spcPct val="0"/>
            </a:spcBef>
            <a:spcAft>
              <a:spcPct val="35000"/>
            </a:spcAft>
            <a:buNone/>
          </a:pPr>
          <a:endParaRPr lang="pt-BR" sz="3600" kern="1200"/>
        </a:p>
      </dsp:txBody>
      <dsp:txXfrm>
        <a:off x="42633" y="1793960"/>
        <a:ext cx="1845400" cy="1025222"/>
      </dsp:txXfrm>
    </dsp:sp>
    <dsp:sp modelId="{D1A88C84-9249-4031-A51E-C18816D0CCE8}">
      <dsp:nvSpPr>
        <dsp:cNvPr id="0" name=""/>
        <dsp:cNvSpPr/>
      </dsp:nvSpPr>
      <dsp:spPr>
        <a:xfrm rot="5400000">
          <a:off x="3443979" y="1563285"/>
          <a:ext cx="1708704" cy="1486572"/>
        </a:xfrm>
        <a:prstGeom prst="hexagon">
          <a:avLst>
            <a:gd name="adj" fmla="val 25000"/>
            <a:gd name="vf" fmla="val 115470"/>
          </a:avLst>
        </a:prstGeom>
        <a:solidFill>
          <a:schemeClr val="accent3">
            <a:lumMod val="7500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r>
            <a:rPr lang="pt-BR" sz="1400" kern="1200" dirty="0"/>
            <a:t>Não pode haver numero máximo de credenciados</a:t>
          </a:r>
        </a:p>
      </dsp:txBody>
      <dsp:txXfrm rot="-5400000">
        <a:off x="3786702" y="1718492"/>
        <a:ext cx="1023258" cy="1176158"/>
      </dsp:txXfrm>
    </dsp:sp>
    <dsp:sp modelId="{1E1597A0-F57F-49B9-8750-2472E51D50F2}">
      <dsp:nvSpPr>
        <dsp:cNvPr id="0" name=""/>
        <dsp:cNvSpPr/>
      </dsp:nvSpPr>
      <dsp:spPr>
        <a:xfrm rot="5400000">
          <a:off x="2644305" y="3013633"/>
          <a:ext cx="1708704" cy="1486572"/>
        </a:xfrm>
        <a:prstGeom prst="hexagon">
          <a:avLst>
            <a:gd name="adj" fmla="val 25000"/>
            <a:gd name="vf" fmla="val 115470"/>
          </a:avLst>
        </a:prstGeom>
        <a:solidFill>
          <a:schemeClr val="accent3">
            <a:lumMod val="7500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pt-BR" sz="1400" kern="1200" dirty="0"/>
            <a:t>regras de habilitação e remuneração prefixadas </a:t>
          </a:r>
        </a:p>
      </dsp:txBody>
      <dsp:txXfrm rot="-5400000">
        <a:off x="2987028" y="3168840"/>
        <a:ext cx="1023258" cy="1176158"/>
      </dsp:txXfrm>
    </dsp:sp>
    <dsp:sp modelId="{FD9F6FF7-0B24-4934-AB27-9D53B30EAF5E}">
      <dsp:nvSpPr>
        <dsp:cNvPr id="0" name=""/>
        <dsp:cNvSpPr/>
      </dsp:nvSpPr>
      <dsp:spPr>
        <a:xfrm>
          <a:off x="4287054" y="3244308"/>
          <a:ext cx="1906913" cy="10252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endParaRPr lang="pt-BR" sz="3600" kern="1200"/>
        </a:p>
      </dsp:txBody>
      <dsp:txXfrm>
        <a:off x="4287054" y="3244308"/>
        <a:ext cx="1906913" cy="1025222"/>
      </dsp:txXfrm>
    </dsp:sp>
    <dsp:sp modelId="{132B64B3-AA70-4FDA-B3EB-037DC6EAB682}">
      <dsp:nvSpPr>
        <dsp:cNvPr id="0" name=""/>
        <dsp:cNvSpPr/>
      </dsp:nvSpPr>
      <dsp:spPr>
        <a:xfrm rot="5400000">
          <a:off x="1038807" y="3013633"/>
          <a:ext cx="1708704" cy="1486572"/>
        </a:xfrm>
        <a:prstGeom prst="hexagon">
          <a:avLst>
            <a:gd name="adj" fmla="val 25000"/>
            <a:gd name="vf" fmla="val 115470"/>
          </a:avLst>
        </a:prstGeom>
        <a:solidFill>
          <a:schemeClr val="accent3">
            <a:lumMod val="7500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r>
            <a:rPr lang="pt-BR" sz="1400" kern="1200" dirty="0"/>
            <a:t>Sem escolha pela Administração</a:t>
          </a:r>
        </a:p>
      </dsp:txBody>
      <dsp:txXfrm rot="-5400000">
        <a:off x="1381530" y="3168840"/>
        <a:ext cx="1023258" cy="1176158"/>
      </dsp:txXfrm>
    </dsp:sp>
  </dsp:spTree>
</dsp:drawing>
</file>

<file path=ppt/diagrams/layout1.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balance1">
  <dgm:title val=""/>
  <dgm:desc val=""/>
  <dgm:catLst>
    <dgm:cat type="relationship" pri="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23">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25" srcId="2" destId="23" srcOrd="0" destOrd="0"/>
      </dgm:cxnLst>
      <dgm:bg/>
      <dgm:whole/>
    </dgm:dataModel>
  </dgm:sampData>
  <dgm:styleData>
    <dgm:dataModel>
      <dgm:ptLst>
        <dgm:pt modelId="0" type="doc"/>
        <dgm:pt modelId="1"/>
        <dgm:pt modelId="11"/>
        <dgm:pt modelId="12"/>
        <dgm:pt modelId="2"/>
        <dgm:pt modelId="21"/>
        <dgm:pt modelId="22"/>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tyleData>
  <dgm:clrData>
    <dgm:dataModel>
      <dgm:ptLst>
        <dgm:pt modelId="0" type="doc"/>
        <dgm:pt modelId="1"/>
        <dgm:pt modelId="11"/>
        <dgm:pt modelId="12"/>
        <dgm:pt modelId="13"/>
        <dgm:pt modelId="2"/>
        <dgm:pt modelId="21"/>
        <dgm:pt modelId="22"/>
        <dgm:pt modelId="23"/>
      </dgm:ptLst>
      <dgm:cxnLst>
        <dgm:cxn modelId="4" srcId="0" destId="1" srcOrd="0" destOrd="0"/>
        <dgm:cxn modelId="5" srcId="0" destId="2" srcOrd="1" destOrd="0"/>
        <dgm:cxn modelId="15" srcId="1" destId="11" srcOrd="0" destOrd="0"/>
        <dgm:cxn modelId="16" srcId="1" destId="12" srcOrd="0" destOrd="0"/>
        <dgm:cxn modelId="17" srcId="1" destId="13" srcOrd="0" destOrd="0"/>
        <dgm:cxn modelId="25" srcId="2" destId="21" srcOrd="0" destOrd="0"/>
        <dgm:cxn modelId="26" srcId="2" destId="22" srcOrd="0" destOrd="0"/>
        <dgm:cxn modelId="27" srcId="2" destId="23" srcOrd="0" destOrd="0"/>
      </dgm:cxnLst>
      <dgm:bg/>
      <dgm:whole/>
    </dgm:dataModel>
  </dgm:clrData>
  <dgm:layoutNode name="outerComposite">
    <dgm:varLst>
      <dgm:chMax val="2"/>
      <dgm:animLvl val="lvl"/>
      <dgm:resizeHandles val="exact"/>
    </dgm:varLst>
    <dgm:alg type="composite">
      <dgm:param type="ar" val="1"/>
    </dgm:alg>
    <dgm:shape xmlns:r="http://schemas.openxmlformats.org/officeDocument/2006/relationships" r:blip="">
      <dgm:adjLst/>
    </dgm:shape>
    <dgm:presOf/>
    <dgm:constrLst>
      <dgm:constr type="h" for="ch" forName="parentComposite" refType="h" refFor="ch" refForName="dummyMaxCanvas" op="equ" fact="0.2"/>
      <dgm:constr type="t" for="ch" forName="parentComposite"/>
      <dgm:constr type="h" for="ch" forName="childrenComposite" refType="h" refFor="ch" refForName="dummyMaxCanvas" op="equ" fact="0.8"/>
      <dgm:constr type="t" for="ch" forName="childrenComposite" refType="h" refFor="ch" refForName="dummyMaxCanvas" fact="0.2"/>
    </dgm:constrLst>
    <dgm:ruleLst/>
    <dgm:layoutNode name="dummyMaxCanvas">
      <dgm:alg type="sp"/>
      <dgm:shape xmlns:r="http://schemas.openxmlformats.org/officeDocument/2006/relationships" r:blip="">
        <dgm:adjLst/>
      </dgm:shape>
      <dgm:presOf/>
      <dgm:constrLst/>
      <dgm:ruleLst/>
    </dgm:layoutNode>
    <dgm:layoutNode name="parentComposite">
      <dgm:alg type="composite"/>
      <dgm:shape xmlns:r="http://schemas.openxmlformats.org/officeDocument/2006/relationships" r:blip="">
        <dgm:adjLst/>
      </dgm:shape>
      <dgm:presOf/>
      <dgm:constrLst>
        <dgm:constr type="w" for="ch" forName="parent1" refType="w" fact="0.36"/>
        <dgm:constr type="ctrX" for="ch" forName="parent1" refType="w" fact="0.24"/>
        <dgm:constr type="w" for="ch" forName="parent2" refType="w" fact="0.36"/>
        <dgm:constr type="ctrX" for="ch" forName="parent2" refType="w" fact="0.76"/>
        <dgm:constr type="primFontSz" for="ch" ptType="node" op="equ"/>
      </dgm:constrLst>
      <dgm:ruleLst/>
      <dgm:layoutNode name="parent1" styleLbl="alignAccFollowNode1">
        <dgm:varLst>
          <dgm:chMax val="4"/>
        </dgm:varLst>
        <dgm:alg type="tx"/>
        <dgm:shape xmlns:r="http://schemas.openxmlformats.org/officeDocument/2006/relationships" type="roundRect" r:blip="">
          <dgm:adjLst>
            <dgm:adj idx="1" val="0.1"/>
          </dgm:adjLst>
        </dgm:shape>
        <dgm:presOf axis="ch" ptType="node"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2" styleLbl="alignAccFollowNode1">
        <dgm:varLst>
          <dgm:chMax val="4"/>
        </dgm:varLst>
        <dgm:alg type="tx"/>
        <dgm:shape xmlns:r="http://schemas.openxmlformats.org/officeDocument/2006/relationships" type="roundRect" r:blip="">
          <dgm:adjLst>
            <dgm:adj idx="1" val="0.1"/>
          </dgm:adjLst>
        </dgm:shape>
        <dgm:presOf axis="ch" ptType="node" st="2"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layoutNode name="childrenComposite">
      <dgm:alg type="composite"/>
      <dgm:shape xmlns:r="http://schemas.openxmlformats.org/officeDocument/2006/relationships" r:blip="">
        <dgm:adjLst/>
      </dgm:shape>
      <dgm:presOf/>
      <dgm:constrLst>
        <dgm:constr type="primFontSz" for="ch" ptType="node" op="equ" val="65"/>
        <dgm:constr type="w" for="ch" forName="fulcrum" refType="w" fact="0.15"/>
        <dgm:constr type="h" for="ch" forName="fulcrum" refType="w" refFor="ch" refForName="fulcrum"/>
        <dgm:constr type="b" for="ch" forName="fulcrum" refType="h"/>
        <dgm:constr type="ctrX" for="ch" forName="fulcrum" refType="w" fact="0.5"/>
        <dgm:constr type="w" for="ch" forName="balance_00" refType="w" fact="0.9"/>
        <dgm:constr type="h" for="ch" forName="balance_00" refType="h" fact="0.076"/>
        <dgm:constr type="b" for="ch" forName="balance_00" refType="h" fact="0.81"/>
        <dgm:constr type="ctrX" for="ch" forName="balance_00" refType="w" fact="0.5"/>
        <dgm:constr type="w" for="ch" forName="balance_01" refType="w"/>
        <dgm:constr type="h" for="ch" forName="balance_01" refType="h" fact="0.157"/>
        <dgm:constr type="b" for="ch" forName="balance_01" refType="h" fact="0.85"/>
        <dgm:constr type="ctrX" for="ch" forName="balance_01" refType="w" fact="0.5"/>
        <dgm:constr type="w" for="ch" forName="balance_02" refType="w"/>
        <dgm:constr type="h" for="ch" forName="balance_02" refType="h" fact="0.157"/>
        <dgm:constr type="b" for="ch" forName="balance_02" refType="h" fact="0.85"/>
        <dgm:constr type="ctrX" for="ch" forName="balance_02" refType="w" fact="0.5"/>
        <dgm:constr type="w" for="ch" forName="balance_03" refType="w"/>
        <dgm:constr type="h" for="ch" forName="balance_03" refType="h" fact="0.157"/>
        <dgm:constr type="b" for="ch" forName="balance_03" refType="h" fact="0.85"/>
        <dgm:constr type="ctrX" for="ch" forName="balance_03" refType="w" fact="0.5"/>
        <dgm:constr type="w" for="ch" forName="balance_04" refType="w"/>
        <dgm:constr type="h" for="ch" forName="balance_04" refType="h" fact="0.157"/>
        <dgm:constr type="b" for="ch" forName="balance_04" refType="h" fact="0.85"/>
        <dgm:constr type="ctrX" for="ch" forName="balance_04" refType="w" fact="0.5"/>
        <dgm:constr type="w" for="ch" forName="balance_10" refType="w"/>
        <dgm:constr type="h" for="ch" forName="balance_10" refType="h" fact="0.157"/>
        <dgm:constr type="b" for="ch" forName="balance_10" refType="h" fact="0.85"/>
        <dgm:constr type="ctrX" for="ch" forName="balance_10" refType="w" fact="0.5"/>
        <dgm:constr type="w" for="ch" forName="balance_11" refType="w" fact="0.9"/>
        <dgm:constr type="h" for="ch" forName="balance_11" refType="h" fact="0.076"/>
        <dgm:constr type="b" for="ch" forName="balance_11" refType="h" fact="0.81"/>
        <dgm:constr type="ctrX" for="ch" forName="balance_11" refType="w" fact="0.5"/>
        <dgm:constr type="w" for="ch" forName="balance_12" refType="w"/>
        <dgm:constr type="h" for="ch" forName="balance_12" refType="h" fact="0.157"/>
        <dgm:constr type="b" for="ch" forName="balance_12" refType="h" fact="0.85"/>
        <dgm:constr type="ctrX" for="ch" forName="balance_12" refType="w" fact="0.5"/>
        <dgm:constr type="w" for="ch" forName="balance_13" refType="w"/>
        <dgm:constr type="h" for="ch" forName="balance_13" refType="h" fact="0.157"/>
        <dgm:constr type="b" for="ch" forName="balance_13" refType="h" fact="0.85"/>
        <dgm:constr type="ctrX" for="ch" forName="balance_13" refType="w" fact="0.5"/>
        <dgm:constr type="w" for="ch" forName="balance_14" refType="w"/>
        <dgm:constr type="h" for="ch" forName="balance_14" refType="h" fact="0.157"/>
        <dgm:constr type="b" for="ch" forName="balance_14" refType="h" fact="0.85"/>
        <dgm:constr type="ctrX" for="ch" forName="balance_14" refType="w" fact="0.5"/>
        <dgm:constr type="w" for="ch" forName="balance_20" refType="w"/>
        <dgm:constr type="h" for="ch" forName="balance_20" refType="h" fact="0.157"/>
        <dgm:constr type="b" for="ch" forName="balance_20" refType="h" fact="0.85"/>
        <dgm:constr type="ctrX" for="ch" forName="balance_20" refType="w" fact="0.5"/>
        <dgm:constr type="w" for="ch" forName="balance_21" refType="w"/>
        <dgm:constr type="h" for="ch" forName="balance_21" refType="h" fact="0.157"/>
        <dgm:constr type="b" for="ch" forName="balance_21" refType="h" fact="0.85"/>
        <dgm:constr type="ctrX" for="ch" forName="balance_21" refType="w" fact="0.5"/>
        <dgm:constr type="w" for="ch" forName="balance_22" refType="w" fact="0.9"/>
        <dgm:constr type="h" for="ch" forName="balance_22" refType="h" fact="0.076"/>
        <dgm:constr type="b" for="ch" forName="balance_22" refType="h" fact="0.81"/>
        <dgm:constr type="ctrX" for="ch" forName="balance_22" refType="w" fact="0.5"/>
        <dgm:constr type="w" for="ch" forName="balance_23" refType="w"/>
        <dgm:constr type="h" for="ch" forName="balance_23" refType="h" fact="0.157"/>
        <dgm:constr type="b" for="ch" forName="balance_23" refType="h" fact="0.85"/>
        <dgm:constr type="ctrX" for="ch" forName="balance_23" refType="w" fact="0.5"/>
        <dgm:constr type="w" for="ch" forName="balance_24" refType="w"/>
        <dgm:constr type="h" for="ch" forName="balance_24" refType="h" fact="0.157"/>
        <dgm:constr type="b" for="ch" forName="balance_24" refType="h" fact="0.85"/>
        <dgm:constr type="ctrX" for="ch" forName="balance_24" refType="w" fact="0.5"/>
        <dgm:constr type="w" for="ch" forName="balance_30" refType="w"/>
        <dgm:constr type="h" for="ch" forName="balance_30" refType="h" fact="0.157"/>
        <dgm:constr type="b" for="ch" forName="balance_30" refType="h" fact="0.85"/>
        <dgm:constr type="ctrX" for="ch" forName="balance_30" refType="w" fact="0.5"/>
        <dgm:constr type="w" for="ch" forName="balance_31" refType="w"/>
        <dgm:constr type="h" for="ch" forName="balance_31" refType="h" fact="0.157"/>
        <dgm:constr type="b" for="ch" forName="balance_31" refType="h" fact="0.85"/>
        <dgm:constr type="ctrX" for="ch" forName="balance_31" refType="w" fact="0.5"/>
        <dgm:constr type="w" for="ch" forName="balance_32" refType="w"/>
        <dgm:constr type="h" for="ch" forName="balance_32" refType="h" fact="0.157"/>
        <dgm:constr type="b" for="ch" forName="balance_32" refType="h" fact="0.85"/>
        <dgm:constr type="ctrX" for="ch" forName="balance_32" refType="w" fact="0.5"/>
        <dgm:constr type="w" for="ch" forName="balance_33" refType="w" fact="0.9"/>
        <dgm:constr type="h" for="ch" forName="balance_33" refType="h" fact="0.076"/>
        <dgm:constr type="b" for="ch" forName="balance_33" refType="h" fact="0.81"/>
        <dgm:constr type="ctrX" for="ch" forName="balance_33" refType="w" fact="0.5"/>
        <dgm:constr type="w" for="ch" forName="balance_34" refType="w"/>
        <dgm:constr type="h" for="ch" forName="balance_34" refType="h" fact="0.157"/>
        <dgm:constr type="b" for="ch" forName="balance_34" refType="h" fact="0.85"/>
        <dgm:constr type="ctrX" for="ch" forName="balance_34" refType="w" fact="0.5"/>
        <dgm:constr type="w" for="ch" forName="balance_40" refType="w"/>
        <dgm:constr type="h" for="ch" forName="balance_40" refType="h" fact="0.157"/>
        <dgm:constr type="b" for="ch" forName="balance_40" refType="h" fact="0.85"/>
        <dgm:constr type="ctrX" for="ch" forName="balance_40" refType="w" fact="0.5"/>
        <dgm:constr type="w" for="ch" forName="balance_41" refType="w"/>
        <dgm:constr type="h" for="ch" forName="balance_41" refType="h" fact="0.157"/>
        <dgm:constr type="b" for="ch" forName="balance_41" refType="h" fact="0.85"/>
        <dgm:constr type="ctrX" for="ch" forName="balance_41" refType="w" fact="0.5"/>
        <dgm:constr type="w" for="ch" forName="balance_42" refType="w"/>
        <dgm:constr type="h" for="ch" forName="balance_42" refType="h" fact="0.157"/>
        <dgm:constr type="b" for="ch" forName="balance_42" refType="h" fact="0.85"/>
        <dgm:constr type="ctrX" for="ch" forName="balance_42" refType="w" fact="0.5"/>
        <dgm:constr type="w" for="ch" forName="balance_43" refType="w"/>
        <dgm:constr type="h" for="ch" forName="balance_43" refType="h" fact="0.157"/>
        <dgm:constr type="b" for="ch" forName="balance_43" refType="h" fact="0.85"/>
        <dgm:constr type="ctrX" for="ch" forName="balance_43" refType="w" fact="0.5"/>
        <dgm:constr type="w" for="ch" forName="balance_44" refType="w" fact="0.9"/>
        <dgm:constr type="h" for="ch" forName="balance_44" refType="h" fact="0.076"/>
        <dgm:constr type="b" for="ch" forName="balance_44" refType="h" fact="0.81"/>
        <dgm:constr type="ctrX" for="ch" forName="balance_44" refType="w" fact="0.5"/>
        <dgm:constr type="w" for="ch" forName="right_01_1" refType="w" fact="0.4"/>
        <dgm:constr type="h" for="ch" forName="right_01_1" refType="h" fact="0.7"/>
        <dgm:constr type="b" for="ch" forName="right_01_1" refType="h" fact="0.76"/>
        <dgm:constr type="ctrX" for="ch" forName="right_01_1" refType="w" fact="0.78"/>
        <dgm:constr type="w" for="ch" forName="left_10_1" refType="w" fact="0.4"/>
        <dgm:constr type="h" for="ch" forName="left_10_1" refType="h" fact="0.7"/>
        <dgm:constr type="b" for="ch" forName="left_10_1" refType="h" fact="0.76"/>
        <dgm:constr type="ctrX" for="ch" forName="left_10_1" refType="w" fact="0.22"/>
        <dgm:constr type="w" for="ch" forName="right_11_1" refType="w" fact="0.36"/>
        <dgm:constr type="h" for="ch" forName="right_11_1" refType="h" fact="0.67"/>
        <dgm:constr type="b" for="ch" forName="right_11_1" refType="h" fact="0.725"/>
        <dgm:constr type="ctrX" for="ch" forName="right_11_1" refType="w" fact="0.76"/>
        <dgm:constr type="w" for="ch" forName="left_11_1" refType="w" fact="0.36"/>
        <dgm:constr type="h" for="ch" forName="left_11_1" refType="h" fact="0.67"/>
        <dgm:constr type="b" for="ch" forName="left_11_1" refType="h" fact="0.725"/>
        <dgm:constr type="ctrX" for="ch" forName="left_11_1" refType="w" fact="0.24"/>
        <dgm:constr type="w" for="ch" forName="right_02_1" refType="w" fact="0.388"/>
        <dgm:constr type="h" for="ch" forName="right_02_1" refType="h" fact="0.36"/>
        <dgm:constr type="b" for="ch" forName="right_02_1" refType="h" fact="0.76"/>
        <dgm:constr type="ctrX" for="ch" forName="right_02_1" refType="w" fact="0.77"/>
        <dgm:constr type="w" for="ch" forName="right_02_2" refType="w" fact="0.388"/>
        <dgm:constr type="h" for="ch" forName="right_02_2" refType="h" fact="0.36"/>
        <dgm:constr type="b" for="ch" forName="right_02_2" refType="h" fact="0.42"/>
        <dgm:constr type="ctrX" for="ch" forName="right_02_2" refType="w" fact="0.79"/>
        <dgm:constr type="w" for="ch" forName="left_20_1" refType="w" fact="0.388"/>
        <dgm:constr type="h" for="ch" forName="left_20_1" refType="h" fact="0.36"/>
        <dgm:constr type="b" for="ch" forName="left_20_1" refType="h" fact="0.76"/>
        <dgm:constr type="ctrX" for="ch" forName="left_20_1" refType="w" fact="0.23"/>
        <dgm:constr type="w" for="ch" forName="left_20_2" refType="w" fact="0.388"/>
        <dgm:constr type="h" for="ch" forName="left_20_2" refType="h" fact="0.36"/>
        <dgm:constr type="b" for="ch" forName="left_20_2" refType="h" fact="0.42"/>
        <dgm:constr type="ctrX" for="ch" forName="left_20_2" refType="w" fact="0.21"/>
        <dgm:constr type="w" for="ch" forName="right_12_1" refType="w" fact="0.388"/>
        <dgm:constr type="h" for="ch" forName="right_12_1" refType="h" fact="0.36"/>
        <dgm:constr type="b" for="ch" forName="right_12_1" refType="h" fact="0.76"/>
        <dgm:constr type="ctrX" for="ch" forName="right_12_1" refType="w" fact="0.77"/>
        <dgm:constr type="w" for="ch" forName="right_12_2" refType="w" fact="0.388"/>
        <dgm:constr type="h" for="ch" forName="right_12_2" refType="h" fact="0.36"/>
        <dgm:constr type="b" for="ch" forName="right_12_2" refType="h" fact="0.42"/>
        <dgm:constr type="ctrX" for="ch" forName="right_12_2" refType="w" fact="0.79"/>
        <dgm:constr type="w" for="ch" forName="left_12_1" refType="w" fact="0.388"/>
        <dgm:constr type="h" for="ch" forName="left_12_1" refType="h" fact="0.36"/>
        <dgm:constr type="b" for="ch" forName="left_12_1" refType="h" fact="0.715"/>
        <dgm:constr type="ctrX" for="ch" forName="left_12_1" refType="w" fact="0.255"/>
        <dgm:constr type="w" for="ch" forName="right_22_1" refType="w" fact="0.36"/>
        <dgm:constr type="h" for="ch" forName="right_22_1" refType="h" fact="0.32"/>
        <dgm:constr type="b" for="ch" forName="right_22_1" refType="h" fact="0.725"/>
        <dgm:constr type="ctrX" for="ch" forName="right_22_1" refType="w" fact="0.76"/>
        <dgm:constr type="w" for="ch" forName="right_22_2" refType="w" fact="0.36"/>
        <dgm:constr type="h" for="ch" forName="right_22_2" refType="h" fact="0.32"/>
        <dgm:constr type="b" for="ch" forName="right_22_2" refType="h" fact="0.39"/>
        <dgm:constr type="ctrX" for="ch" forName="right_22_2" refType="w" fact="0.76"/>
        <dgm:constr type="w" for="ch" forName="left_22_1" refType="w" fact="0.36"/>
        <dgm:constr type="h" for="ch" forName="left_22_1" refType="h" fact="0.32"/>
        <dgm:constr type="b" for="ch" forName="left_22_1" refType="h" fact="0.725"/>
        <dgm:constr type="ctrX" for="ch" forName="left_22_1" refType="w" fact="0.24"/>
        <dgm:constr type="w" for="ch" forName="left_22_2" refType="w" fact="0.36"/>
        <dgm:constr type="h" for="ch" forName="left_22_2" refType="h" fact="0.32"/>
        <dgm:constr type="b" for="ch" forName="left_22_2" refType="h" fact="0.39"/>
        <dgm:constr type="ctrX" for="ch" forName="left_22_2" refType="w" fact="0.24"/>
        <dgm:constr type="w" for="ch" forName="left_21_1" refType="w" fact="0.388"/>
        <dgm:constr type="h" for="ch" forName="left_21_1" refType="h" fact="0.36"/>
        <dgm:constr type="b" for="ch" forName="left_21_1" refType="h" fact="0.76"/>
        <dgm:constr type="ctrX" for="ch" forName="left_21_1" refType="w" fact="0.23"/>
        <dgm:constr type="w" for="ch" forName="left_21_2" refType="w" fact="0.388"/>
        <dgm:constr type="h" for="ch" forName="left_21_2" refType="h" fact="0.36"/>
        <dgm:constr type="b" for="ch" forName="left_21_2" refType="h" fact="0.42"/>
        <dgm:constr type="ctrX" for="ch" forName="left_21_2" refType="w" fact="0.21"/>
        <dgm:constr type="w" for="ch" forName="right_21_1" refType="w" fact="0.388"/>
        <dgm:constr type="h" for="ch" forName="right_21_1" refType="h" fact="0.36"/>
        <dgm:constr type="b" for="ch" forName="right_21_1" refType="h" fact="0.715"/>
        <dgm:constr type="ctrX" for="ch" forName="right_21_1" refType="w" fact="0.745"/>
        <dgm:constr type="w" for="ch" forName="right_03_1" refType="w" fact="0.37"/>
        <dgm:constr type="h" for="ch" forName="right_03_1" refType="h" fact="0.24"/>
        <dgm:constr type="b" for="ch" forName="right_03_1" refType="h" fact="0.76"/>
        <dgm:constr type="ctrX" for="ch" forName="right_03_1" refType="w" fact="0.77"/>
        <dgm:constr type="w" for="ch" forName="right_03_2" refType="w" fact="0.37"/>
        <dgm:constr type="h" for="ch" forName="right_03_2" refType="h" fact="0.24"/>
        <dgm:constr type="b" for="ch" forName="right_03_2" refType="h" fact="0.535"/>
        <dgm:constr type="ctrX" for="ch" forName="right_03_2" refType="w" fact="0.783"/>
        <dgm:constr type="w" for="ch" forName="right_03_3" refType="w" fact="0.37"/>
        <dgm:constr type="h" for="ch" forName="right_03_3" refType="h" fact="0.24"/>
        <dgm:constr type="b" for="ch" forName="right_03_3" refType="h" fact="0.315"/>
        <dgm:constr type="ctrX" for="ch" forName="right_03_3" refType="w" fact="0.796"/>
        <dgm:constr type="w" for="ch" forName="left_30_1" refType="w" fact="0.37"/>
        <dgm:constr type="h" for="ch" forName="left_30_1" refType="h" fact="0.24"/>
        <dgm:constr type="b" for="ch" forName="left_30_1" refType="h" fact="0.76"/>
        <dgm:constr type="ctrX" for="ch" forName="left_30_1" refType="w" fact="0.23"/>
        <dgm:constr type="w" for="ch" forName="left_30_2" refType="w" fact="0.37"/>
        <dgm:constr type="h" for="ch" forName="left_30_2" refType="h" fact="0.24"/>
        <dgm:constr type="b" for="ch" forName="left_30_2" refType="h" fact="0.535"/>
        <dgm:constr type="ctrX" for="ch" forName="left_30_2" refType="w" fact="0.217"/>
        <dgm:constr type="w" for="ch" forName="left_30_3" refType="w" fact="0.37"/>
        <dgm:constr type="h" for="ch" forName="left_30_3" refType="h" fact="0.24"/>
        <dgm:constr type="b" for="ch" forName="left_30_3" refType="h" fact="0.315"/>
        <dgm:constr type="ctrX" for="ch" forName="left_30_3" refType="w" fact="0.204"/>
        <dgm:constr type="w" for="ch" forName="right_13_1" refType="w" fact="0.37"/>
        <dgm:constr type="h" for="ch" forName="right_13_1" refType="h" fact="0.24"/>
        <dgm:constr type="b" for="ch" forName="right_13_1" refType="h" fact="0.76"/>
        <dgm:constr type="ctrX" for="ch" forName="right_13_1" refType="w" fact="0.77"/>
        <dgm:constr type="w" for="ch" forName="right_13_2" refType="w" fact="0.37"/>
        <dgm:constr type="h" for="ch" forName="right_13_2" refType="h" fact="0.24"/>
        <dgm:constr type="b" for="ch" forName="right_13_2" refType="h" fact="0.535"/>
        <dgm:constr type="ctrX" for="ch" forName="right_13_2" refType="w" fact="0.783"/>
        <dgm:constr type="w" for="ch" forName="right_13_3" refType="w" fact="0.37"/>
        <dgm:constr type="h" for="ch" forName="right_13_3" refType="h" fact="0.24"/>
        <dgm:constr type="b" for="ch" forName="right_13_3" refType="h" fact="0.315"/>
        <dgm:constr type="ctrX" for="ch" forName="right_13_3" refType="w" fact="0.796"/>
        <dgm:constr type="w" for="ch" forName="left_13_1" refType="w" fact="0.37"/>
        <dgm:constr type="h" for="ch" forName="left_13_1" refType="h" fact="0.24"/>
        <dgm:constr type="b" for="ch" forName="left_13_1" refType="h" fact="0.715"/>
        <dgm:constr type="ctrX" for="ch" forName="left_13_1" refType="w" fact="0.255"/>
        <dgm:constr type="w" for="ch" forName="left_31_1" refType="w" fact="0.37"/>
        <dgm:constr type="h" for="ch" forName="left_31_1" refType="h" fact="0.24"/>
        <dgm:constr type="b" for="ch" forName="left_31_1" refType="h" fact="0.76"/>
        <dgm:constr type="ctrX" for="ch" forName="left_31_1" refType="w" fact="0.23"/>
        <dgm:constr type="w" for="ch" forName="left_31_2" refType="w" fact="0.37"/>
        <dgm:constr type="h" for="ch" forName="left_31_2" refType="h" fact="0.24"/>
        <dgm:constr type="b" for="ch" forName="left_31_2" refType="h" fact="0.535"/>
        <dgm:constr type="ctrX" for="ch" forName="left_31_2" refType="w" fact="0.217"/>
        <dgm:constr type="w" for="ch" forName="left_31_3" refType="w" fact="0.37"/>
        <dgm:constr type="h" for="ch" forName="left_31_3" refType="h" fact="0.24"/>
        <dgm:constr type="b" for="ch" forName="left_31_3" refType="h" fact="0.315"/>
        <dgm:constr type="ctrX" for="ch" forName="left_31_3" refType="w" fact="0.204"/>
        <dgm:constr type="w" for="ch" forName="right_31_1" refType="w" fact="0.37"/>
        <dgm:constr type="h" for="ch" forName="right_31_1" refType="h" fact="0.24"/>
        <dgm:constr type="b" for="ch" forName="right_31_1" refType="h" fact="0.715"/>
        <dgm:constr type="ctrX" for="ch" forName="right_31_1" refType="w" fact="0.745"/>
        <dgm:constr type="w" for="ch" forName="right_23_1" refType="w" fact="0.37"/>
        <dgm:constr type="h" for="ch" forName="right_23_1" refType="h" fact="0.24"/>
        <dgm:constr type="b" for="ch" forName="right_23_1" refType="h" fact="0.76"/>
        <dgm:constr type="ctrX" for="ch" forName="right_23_1" refType="w" fact="0.77"/>
        <dgm:constr type="w" for="ch" forName="right_23_2" refType="w" fact="0.37"/>
        <dgm:constr type="h" for="ch" forName="right_23_2" refType="h" fact="0.24"/>
        <dgm:constr type="b" for="ch" forName="right_23_2" refType="h" fact="0.535"/>
        <dgm:constr type="ctrX" for="ch" forName="right_23_2" refType="w" fact="0.783"/>
        <dgm:constr type="w" for="ch" forName="right_23_3" refType="w" fact="0.37"/>
        <dgm:constr type="h" for="ch" forName="right_23_3" refType="h" fact="0.24"/>
        <dgm:constr type="b" for="ch" forName="right_23_3" refType="h" fact="0.315"/>
        <dgm:constr type="ctrX" for="ch" forName="right_23_3" refType="w" fact="0.796"/>
        <dgm:constr type="w" for="ch" forName="left_23_1" refType="w" fact="0.37"/>
        <dgm:constr type="h" for="ch" forName="left_23_1" refType="h" fact="0.24"/>
        <dgm:constr type="b" for="ch" forName="left_23_1" refType="h" fact="0.715"/>
        <dgm:constr type="ctrX" for="ch" forName="left_23_1" refType="w" fact="0.255"/>
        <dgm:constr type="w" for="ch" forName="left_23_2" refType="w" fact="0.37"/>
        <dgm:constr type="h" for="ch" forName="left_23_2" refType="h" fact="0.24"/>
        <dgm:constr type="b" for="ch" forName="left_23_2" refType="h" fact="0.49"/>
        <dgm:constr type="ctrX" for="ch" forName="left_23_2" refType="w" fact="0.268"/>
        <dgm:constr type="w" for="ch" forName="left_32_1" refType="w" fact="0.37"/>
        <dgm:constr type="h" for="ch" forName="left_32_1" refType="h" fact="0.24"/>
        <dgm:constr type="b" for="ch" forName="left_32_1" refType="h" fact="0.76"/>
        <dgm:constr type="ctrX" for="ch" forName="left_32_1" refType="w" fact="0.23"/>
        <dgm:constr type="w" for="ch" forName="left_32_2" refType="w" fact="0.37"/>
        <dgm:constr type="h" for="ch" forName="left_32_2" refType="h" fact="0.24"/>
        <dgm:constr type="b" for="ch" forName="left_32_2" refType="h" fact="0.535"/>
        <dgm:constr type="ctrX" for="ch" forName="left_32_2" refType="w" fact="0.217"/>
        <dgm:constr type="w" for="ch" forName="left_32_3" refType="w" fact="0.37"/>
        <dgm:constr type="h" for="ch" forName="left_32_3" refType="h" fact="0.24"/>
        <dgm:constr type="b" for="ch" forName="left_32_3" refType="h" fact="0.315"/>
        <dgm:constr type="ctrX" for="ch" forName="left_32_3" refType="w" fact="0.204"/>
        <dgm:constr type="w" for="ch" forName="right_32_1" refType="w" fact="0.37"/>
        <dgm:constr type="h" for="ch" forName="right_32_1" refType="h" fact="0.24"/>
        <dgm:constr type="b" for="ch" forName="right_32_1" refType="h" fact="0.715"/>
        <dgm:constr type="ctrX" for="ch" forName="right_32_1" refType="w" fact="0.745"/>
        <dgm:constr type="w" for="ch" forName="right_32_2" refType="w" fact="0.37"/>
        <dgm:constr type="h" for="ch" forName="right_32_2" refType="h" fact="0.24"/>
        <dgm:constr type="b" for="ch" forName="right_32_2" refType="h" fact="0.49"/>
        <dgm:constr type="ctrX" for="ch" forName="right_32_2" refType="w" fact="0.732"/>
        <dgm:constr type="w" for="ch" forName="right_33_1" refType="w" fact="0.36"/>
        <dgm:constr type="h" for="ch" forName="right_33_1" refType="h" fact="0.21"/>
        <dgm:constr type="b" for="ch" forName="right_33_1" refType="h" fact="0.725"/>
        <dgm:constr type="ctrX" for="ch" forName="right_33_1" refType="w" fact="0.76"/>
        <dgm:constr type="w" for="ch" forName="right_33_2" refType="w" fact="0.36"/>
        <dgm:constr type="h" for="ch" forName="right_33_2" refType="h" fact="0.21"/>
        <dgm:constr type="b" for="ch" forName="right_33_2" refType="h" fact="0.5"/>
        <dgm:constr type="ctrX" for="ch" forName="right_33_2" refType="w" fact="0.76"/>
        <dgm:constr type="w" for="ch" forName="right_33_3" refType="w" fact="0.36"/>
        <dgm:constr type="h" for="ch" forName="right_33_3" refType="h" fact="0.21"/>
        <dgm:constr type="b" for="ch" forName="right_33_3" refType="h" fact="0.275"/>
        <dgm:constr type="ctrX" for="ch" forName="right_33_3" refType="w" fact="0.76"/>
        <dgm:constr type="w" for="ch" forName="left_33_1" refType="w" fact="0.36"/>
        <dgm:constr type="h" for="ch" forName="left_33_1" refType="h" fact="0.21"/>
        <dgm:constr type="b" for="ch" forName="left_33_1" refType="h" fact="0.725"/>
        <dgm:constr type="ctrX" for="ch" forName="left_33_1" refType="w" fact="0.24"/>
        <dgm:constr type="w" for="ch" forName="left_33_2" refType="w" fact="0.36"/>
        <dgm:constr type="h" for="ch" forName="left_33_2" refType="h" fact="0.21"/>
        <dgm:constr type="b" for="ch" forName="left_33_2" refType="h" fact="0.5"/>
        <dgm:constr type="ctrX" for="ch" forName="left_33_2" refType="w" fact="0.24"/>
        <dgm:constr type="w" for="ch" forName="left_33_3" refType="w" fact="0.36"/>
        <dgm:constr type="h" for="ch" forName="left_33_3" refType="h" fact="0.21"/>
        <dgm:constr type="b" for="ch" forName="left_33_3" refType="h" fact="0.275"/>
        <dgm:constr type="ctrX" for="ch" forName="left_33_3" refType="w" fact="0.24"/>
        <dgm:constr type="w" for="ch" forName="right_04_1" refType="w" fact="0.365"/>
        <dgm:constr type="h" for="ch" forName="right_04_1" refType="h" fact="0.185"/>
        <dgm:constr type="b" for="ch" forName="right_04_1" refType="h" fact="0.76"/>
        <dgm:constr type="ctrX" for="ch" forName="right_04_1" refType="w" fact="0.77"/>
        <dgm:constr type="w" for="ch" forName="right_04_2" refType="w" fact="0.365"/>
        <dgm:constr type="h" for="ch" forName="right_04_2" refType="h" fact="0.185"/>
        <dgm:constr type="b" for="ch" forName="right_04_2" refType="h" fact="0.595"/>
        <dgm:constr type="ctrX" for="ch" forName="right_04_2" refType="w" fact="0.78"/>
        <dgm:constr type="w" for="ch" forName="right_04_3" refType="w" fact="0.365"/>
        <dgm:constr type="h" for="ch" forName="right_04_3" refType="h" fact="0.185"/>
        <dgm:constr type="b" for="ch" forName="right_04_3" refType="h" fact="0.43"/>
        <dgm:constr type="ctrX" for="ch" forName="right_04_3" refType="w" fact="0.79"/>
        <dgm:constr type="w" for="ch" forName="right_04_4" refType="w" fact="0.365"/>
        <dgm:constr type="h" for="ch" forName="right_04_4" refType="h" fact="0.185"/>
        <dgm:constr type="b" for="ch" forName="right_04_4" refType="h" fact="0.265"/>
        <dgm:constr type="ctrX" for="ch" forName="right_04_4" refType="w" fact="0.8"/>
        <dgm:constr type="w" for="ch" forName="left_40_1" refType="w" fact="0.365"/>
        <dgm:constr type="h" for="ch" forName="left_40_1" refType="h" fact="0.185"/>
        <dgm:constr type="b" for="ch" forName="left_40_1" refType="h" fact="0.76"/>
        <dgm:constr type="ctrX" for="ch" forName="left_40_1" refType="w" fact="0.23"/>
        <dgm:constr type="w" for="ch" forName="left_40_2" refType="w" fact="0.365"/>
        <dgm:constr type="h" for="ch" forName="left_40_2" refType="h" fact="0.185"/>
        <dgm:constr type="b" for="ch" forName="left_40_2" refType="h" fact="0.595"/>
        <dgm:constr type="ctrX" for="ch" forName="left_40_2" refType="w" fact="0.22"/>
        <dgm:constr type="w" for="ch" forName="left_40_3" refType="w" fact="0.365"/>
        <dgm:constr type="h" for="ch" forName="left_40_3" refType="h" fact="0.185"/>
        <dgm:constr type="b" for="ch" forName="left_40_3" refType="h" fact="0.43"/>
        <dgm:constr type="ctrX" for="ch" forName="left_40_3" refType="w" fact="0.21"/>
        <dgm:constr type="w" for="ch" forName="left_40_4" refType="w" fact="0.365"/>
        <dgm:constr type="h" for="ch" forName="left_40_4" refType="h" fact="0.185"/>
        <dgm:constr type="b" for="ch" forName="left_40_4" refType="h" fact="0.265"/>
        <dgm:constr type="ctrX" for="ch" forName="left_40_4" refType="w" fact="0.2"/>
        <dgm:constr type="w" for="ch" forName="right_14_1" refType="w" fact="0.365"/>
        <dgm:constr type="h" for="ch" forName="right_14_1" refType="h" fact="0.185"/>
        <dgm:constr type="b" for="ch" forName="right_14_1" refType="h" fact="0.76"/>
        <dgm:constr type="ctrX" for="ch" forName="right_14_1" refType="w" fact="0.77"/>
        <dgm:constr type="w" for="ch" forName="right_14_2" refType="w" fact="0.365"/>
        <dgm:constr type="h" for="ch" forName="right_14_2" refType="h" fact="0.185"/>
        <dgm:constr type="b" for="ch" forName="right_14_2" refType="h" fact="0.595"/>
        <dgm:constr type="ctrX" for="ch" forName="right_14_2" refType="w" fact="0.78"/>
        <dgm:constr type="w" for="ch" forName="right_14_3" refType="w" fact="0.365"/>
        <dgm:constr type="h" for="ch" forName="right_14_3" refType="h" fact="0.185"/>
        <dgm:constr type="b" for="ch" forName="right_14_3" refType="h" fact="0.43"/>
        <dgm:constr type="ctrX" for="ch" forName="right_14_3" refType="w" fact="0.79"/>
        <dgm:constr type="w" for="ch" forName="right_14_4" refType="w" fact="0.365"/>
        <dgm:constr type="h" for="ch" forName="right_14_4" refType="h" fact="0.185"/>
        <dgm:constr type="b" for="ch" forName="right_14_4" refType="h" fact="0.265"/>
        <dgm:constr type="ctrX" for="ch" forName="right_14_4" refType="w" fact="0.8"/>
        <dgm:constr type="w" for="ch" forName="left_14_1" refType="w" fact="0.365"/>
        <dgm:constr type="h" for="ch" forName="left_14_1" refType="h" fact="0.185"/>
        <dgm:constr type="b" for="ch" forName="left_14_1" refType="h" fact="0.715"/>
        <dgm:constr type="ctrX" for="ch" forName="left_14_1" refType="w" fact="0.25"/>
        <dgm:constr type="w" for="ch" forName="left_41_1" refType="w" fact="0.365"/>
        <dgm:constr type="h" for="ch" forName="left_41_1" refType="h" fact="0.185"/>
        <dgm:constr type="b" for="ch" forName="left_41_1" refType="h" fact="0.76"/>
        <dgm:constr type="ctrX" for="ch" forName="left_41_1" refType="w" fact="0.23"/>
        <dgm:constr type="w" for="ch" forName="left_41_2" refType="w" fact="0.365"/>
        <dgm:constr type="h" for="ch" forName="left_41_2" refType="h" fact="0.185"/>
        <dgm:constr type="b" for="ch" forName="left_41_2" refType="h" fact="0.595"/>
        <dgm:constr type="ctrX" for="ch" forName="left_41_2" refType="w" fact="0.22"/>
        <dgm:constr type="w" for="ch" forName="left_41_3" refType="w" fact="0.365"/>
        <dgm:constr type="h" for="ch" forName="left_41_3" refType="h" fact="0.185"/>
        <dgm:constr type="b" for="ch" forName="left_41_3" refType="h" fact="0.43"/>
        <dgm:constr type="ctrX" for="ch" forName="left_41_3" refType="w" fact="0.21"/>
        <dgm:constr type="w" for="ch" forName="left_41_4" refType="w" fact="0.365"/>
        <dgm:constr type="h" for="ch" forName="left_41_4" refType="h" fact="0.185"/>
        <dgm:constr type="b" for="ch" forName="left_41_4" refType="h" fact="0.265"/>
        <dgm:constr type="ctrX" for="ch" forName="left_41_4" refType="w" fact="0.2"/>
        <dgm:constr type="w" for="ch" forName="right_41_1" refType="w" fact="0.365"/>
        <dgm:constr type="h" for="ch" forName="right_41_1" refType="h" fact="0.185"/>
        <dgm:constr type="b" for="ch" forName="right_41_1" refType="h" fact="0.715"/>
        <dgm:constr type="ctrX" for="ch" forName="right_41_1" refType="w" fact="0.75"/>
        <dgm:constr type="w" for="ch" forName="right_24_1" refType="w" fact="0.365"/>
        <dgm:constr type="h" for="ch" forName="right_24_1" refType="h" fact="0.185"/>
        <dgm:constr type="b" for="ch" forName="right_24_1" refType="h" fact="0.76"/>
        <dgm:constr type="ctrX" for="ch" forName="right_24_1" refType="w" fact="0.77"/>
        <dgm:constr type="w" for="ch" forName="right_24_2" refType="w" fact="0.365"/>
        <dgm:constr type="h" for="ch" forName="right_24_2" refType="h" fact="0.185"/>
        <dgm:constr type="b" for="ch" forName="right_24_2" refType="h" fact="0.595"/>
        <dgm:constr type="ctrX" for="ch" forName="right_24_2" refType="w" fact="0.78"/>
        <dgm:constr type="w" for="ch" forName="right_24_3" refType="w" fact="0.365"/>
        <dgm:constr type="h" for="ch" forName="right_24_3" refType="h" fact="0.185"/>
        <dgm:constr type="b" for="ch" forName="right_24_3" refType="h" fact="0.43"/>
        <dgm:constr type="ctrX" for="ch" forName="right_24_3" refType="w" fact="0.79"/>
        <dgm:constr type="w" for="ch" forName="right_24_4" refType="w" fact="0.365"/>
        <dgm:constr type="h" for="ch" forName="right_24_4" refType="h" fact="0.185"/>
        <dgm:constr type="b" for="ch" forName="right_24_4" refType="h" fact="0.265"/>
        <dgm:constr type="ctrX" for="ch" forName="right_24_4" refType="w" fact="0.8"/>
        <dgm:constr type="w" for="ch" forName="left_24_1" refType="w" fact="0.365"/>
        <dgm:constr type="h" for="ch" forName="left_24_1" refType="h" fact="0.185"/>
        <dgm:constr type="b" for="ch" forName="left_24_1" refType="h" fact="0.715"/>
        <dgm:constr type="ctrX" for="ch" forName="left_24_1" refType="w" fact="0.25"/>
        <dgm:constr type="w" for="ch" forName="left_24_2" refType="w" fact="0.365"/>
        <dgm:constr type="h" for="ch" forName="left_24_2" refType="h" fact="0.185"/>
        <dgm:constr type="b" for="ch" forName="left_24_2" refType="h" fact="0.55"/>
        <dgm:constr type="ctrX" for="ch" forName="left_24_2" refType="w" fact="0.26"/>
        <dgm:constr type="w" for="ch" forName="left_42_1" refType="w" fact="0.365"/>
        <dgm:constr type="h" for="ch" forName="left_42_1" refType="h" fact="0.185"/>
        <dgm:constr type="b" for="ch" forName="left_42_1" refType="h" fact="0.76"/>
        <dgm:constr type="ctrX" for="ch" forName="left_42_1" refType="w" fact="0.23"/>
        <dgm:constr type="w" for="ch" forName="left_42_2" refType="w" fact="0.365"/>
        <dgm:constr type="h" for="ch" forName="left_42_2" refType="h" fact="0.185"/>
        <dgm:constr type="b" for="ch" forName="left_42_2" refType="h" fact="0.595"/>
        <dgm:constr type="ctrX" for="ch" forName="left_42_2" refType="w" fact="0.22"/>
        <dgm:constr type="w" for="ch" forName="left_42_3" refType="w" fact="0.365"/>
        <dgm:constr type="h" for="ch" forName="left_42_3" refType="h" fact="0.185"/>
        <dgm:constr type="b" for="ch" forName="left_42_3" refType="h" fact="0.43"/>
        <dgm:constr type="ctrX" for="ch" forName="left_42_3" refType="w" fact="0.21"/>
        <dgm:constr type="w" for="ch" forName="left_42_4" refType="w" fact="0.365"/>
        <dgm:constr type="h" for="ch" forName="left_42_4" refType="h" fact="0.185"/>
        <dgm:constr type="b" for="ch" forName="left_42_4" refType="h" fact="0.265"/>
        <dgm:constr type="ctrX" for="ch" forName="left_42_4" refType="w" fact="0.2"/>
        <dgm:constr type="w" for="ch" forName="right_42_1" refType="w" fact="0.365"/>
        <dgm:constr type="h" for="ch" forName="right_42_1" refType="h" fact="0.185"/>
        <dgm:constr type="b" for="ch" forName="right_42_1" refType="h" fact="0.715"/>
        <dgm:constr type="ctrX" for="ch" forName="right_42_1" refType="w" fact="0.75"/>
        <dgm:constr type="w" for="ch" forName="right_42_2" refType="w" fact="0.365"/>
        <dgm:constr type="h" for="ch" forName="right_42_2" refType="h" fact="0.185"/>
        <dgm:constr type="b" for="ch" forName="right_42_2" refType="h" fact="0.55"/>
        <dgm:constr type="ctrX" for="ch" forName="right_42_2" refType="w" fact="0.74"/>
        <dgm:constr type="w" for="ch" forName="right_34_1" refType="w" fact="0.365"/>
        <dgm:constr type="h" for="ch" forName="right_34_1" refType="h" fact="0.185"/>
        <dgm:constr type="b" for="ch" forName="right_34_1" refType="h" fact="0.76"/>
        <dgm:constr type="ctrX" for="ch" forName="right_34_1" refType="w" fact="0.77"/>
        <dgm:constr type="w" for="ch" forName="right_34_2" refType="w" fact="0.365"/>
        <dgm:constr type="h" for="ch" forName="right_34_2" refType="h" fact="0.185"/>
        <dgm:constr type="b" for="ch" forName="right_34_2" refType="h" fact="0.595"/>
        <dgm:constr type="ctrX" for="ch" forName="right_34_2" refType="w" fact="0.78"/>
        <dgm:constr type="w" for="ch" forName="right_34_3" refType="w" fact="0.365"/>
        <dgm:constr type="h" for="ch" forName="right_34_3" refType="h" fact="0.185"/>
        <dgm:constr type="b" for="ch" forName="right_34_3" refType="h" fact="0.43"/>
        <dgm:constr type="ctrX" for="ch" forName="right_34_3" refType="w" fact="0.79"/>
        <dgm:constr type="w" for="ch" forName="right_34_4" refType="w" fact="0.365"/>
        <dgm:constr type="h" for="ch" forName="right_34_4" refType="h" fact="0.185"/>
        <dgm:constr type="b" for="ch" forName="right_34_4" refType="h" fact="0.265"/>
        <dgm:constr type="ctrX" for="ch" forName="right_34_4" refType="w" fact="0.8"/>
        <dgm:constr type="w" for="ch" forName="left_34_1" refType="w" fact="0.365"/>
        <dgm:constr type="h" for="ch" forName="left_34_1" refType="h" fact="0.185"/>
        <dgm:constr type="b" for="ch" forName="left_34_1" refType="h" fact="0.715"/>
        <dgm:constr type="ctrX" for="ch" forName="left_34_1" refType="w" fact="0.25"/>
        <dgm:constr type="w" for="ch" forName="left_34_2" refType="w" fact="0.365"/>
        <dgm:constr type="h" for="ch" forName="left_34_2" refType="h" fact="0.185"/>
        <dgm:constr type="b" for="ch" forName="left_34_2" refType="h" fact="0.55"/>
        <dgm:constr type="ctrX" for="ch" forName="left_34_2" refType="w" fact="0.26"/>
        <dgm:constr type="w" for="ch" forName="left_34_3" refType="w" fact="0.365"/>
        <dgm:constr type="h" for="ch" forName="left_34_3" refType="h" fact="0.185"/>
        <dgm:constr type="b" for="ch" forName="left_34_3" refType="h" fact="0.385"/>
        <dgm:constr type="ctrX" for="ch" forName="left_34_3" refType="w" fact="0.27"/>
        <dgm:constr type="w" for="ch" forName="left_43_1" refType="w" fact="0.365"/>
        <dgm:constr type="h" for="ch" forName="left_43_1" refType="h" fact="0.185"/>
        <dgm:constr type="b" for="ch" forName="left_43_1" refType="h" fact="0.76"/>
        <dgm:constr type="ctrX" for="ch" forName="left_43_1" refType="w" fact="0.23"/>
        <dgm:constr type="w" for="ch" forName="left_43_2" refType="w" fact="0.365"/>
        <dgm:constr type="h" for="ch" forName="left_43_2" refType="h" fact="0.185"/>
        <dgm:constr type="b" for="ch" forName="left_43_2" refType="h" fact="0.595"/>
        <dgm:constr type="ctrX" for="ch" forName="left_43_2" refType="w" fact="0.22"/>
        <dgm:constr type="w" for="ch" forName="left_43_3" refType="w" fact="0.365"/>
        <dgm:constr type="h" for="ch" forName="left_43_3" refType="h" fact="0.185"/>
        <dgm:constr type="b" for="ch" forName="left_43_3" refType="h" fact="0.43"/>
        <dgm:constr type="ctrX" for="ch" forName="left_43_3" refType="w" fact="0.21"/>
        <dgm:constr type="w" for="ch" forName="left_43_4" refType="w" fact="0.365"/>
        <dgm:constr type="h" for="ch" forName="left_43_4" refType="h" fact="0.185"/>
        <dgm:constr type="b" for="ch" forName="left_43_4" refType="h" fact="0.265"/>
        <dgm:constr type="ctrX" for="ch" forName="left_43_4" refType="w" fact="0.2"/>
        <dgm:constr type="w" for="ch" forName="right_43_1" refType="w" fact="0.365"/>
        <dgm:constr type="h" for="ch" forName="right_43_1" refType="h" fact="0.185"/>
        <dgm:constr type="b" for="ch" forName="right_43_1" refType="h" fact="0.715"/>
        <dgm:constr type="ctrX" for="ch" forName="right_43_1" refType="w" fact="0.75"/>
        <dgm:constr type="w" for="ch" forName="right_43_2" refType="w" fact="0.365"/>
        <dgm:constr type="h" for="ch" forName="right_43_2" refType="h" fact="0.185"/>
        <dgm:constr type="b" for="ch" forName="right_43_2" refType="h" fact="0.55"/>
        <dgm:constr type="ctrX" for="ch" forName="right_43_2" refType="w" fact="0.74"/>
        <dgm:constr type="w" for="ch" forName="right_43_3" refType="w" fact="0.365"/>
        <dgm:constr type="h" for="ch" forName="right_43_3" refType="h" fact="0.185"/>
        <dgm:constr type="b" for="ch" forName="right_43_3" refType="h" fact="0.385"/>
        <dgm:constr type="ctrX" for="ch" forName="right_43_3" refType="w" fact="0.73"/>
        <dgm:constr type="w" for="ch" forName="right_44_1" refType="w" fact="0.36"/>
        <dgm:constr type="h" for="ch" forName="right_44_1" refType="h" fact="0.154"/>
        <dgm:constr type="b" for="ch" forName="right_44_1" refType="h" fact="0.725"/>
        <dgm:constr type="ctrX" for="ch" forName="right_44_1" refType="w" fact="0.76"/>
        <dgm:constr type="w" for="ch" forName="right_44_2" refType="w" fact="0.36"/>
        <dgm:constr type="h" for="ch" forName="right_44_2" refType="h" fact="0.154"/>
        <dgm:constr type="b" for="ch" forName="right_44_2" refType="h" fact="0.559"/>
        <dgm:constr type="ctrX" for="ch" forName="right_44_2" refType="w" fact="0.76"/>
        <dgm:constr type="w" for="ch" forName="right_44_3" refType="w" fact="0.36"/>
        <dgm:constr type="h" for="ch" forName="right_44_3" refType="h" fact="0.154"/>
        <dgm:constr type="b" for="ch" forName="right_44_3" refType="h" fact="0.393"/>
        <dgm:constr type="ctrX" for="ch" forName="right_44_3" refType="w" fact="0.76"/>
        <dgm:constr type="w" for="ch" forName="right_44_4" refType="w" fact="0.36"/>
        <dgm:constr type="h" for="ch" forName="right_44_4" refType="h" fact="0.154"/>
        <dgm:constr type="b" for="ch" forName="right_44_4" refType="h" fact="0.224"/>
        <dgm:constr type="ctrX" for="ch" forName="right_44_4" refType="w" fact="0.76"/>
        <dgm:constr type="w" for="ch" forName="left_44_1" refType="w" fact="0.36"/>
        <dgm:constr type="h" for="ch" forName="left_44_1" refType="h" fact="0.154"/>
        <dgm:constr type="b" for="ch" forName="left_44_1" refType="h" fact="0.725"/>
        <dgm:constr type="ctrX" for="ch" forName="left_44_1" refType="w" fact="0.24"/>
        <dgm:constr type="w" for="ch" forName="left_44_2" refType="w" fact="0.36"/>
        <dgm:constr type="h" for="ch" forName="left_44_2" refType="h" fact="0.154"/>
        <dgm:constr type="b" for="ch" forName="left_44_2" refType="h" fact="0.559"/>
        <dgm:constr type="ctrX" for="ch" forName="left_44_2" refType="w" fact="0.24"/>
        <dgm:constr type="w" for="ch" forName="left_44_3" refType="w" fact="0.36"/>
        <dgm:constr type="h" for="ch" forName="left_44_3" refType="h" fact="0.154"/>
        <dgm:constr type="b" for="ch" forName="left_44_3" refType="h" fact="0.393"/>
        <dgm:constr type="ctrX" for="ch" forName="left_44_3" refType="w" fact="0.24"/>
        <dgm:constr type="w" for="ch" forName="left_44_4" refType="w" fact="0.36"/>
        <dgm:constr type="h" for="ch" forName="left_44_4" refType="h" fact="0.154"/>
        <dgm:constr type="b" for="ch" forName="left_44_4" refType="h" fact="0.224"/>
        <dgm:constr type="ctrX" for="ch" forName="left_44_4" refType="w" fact="0.24"/>
      </dgm:constrLst>
      <dgm:ruleLst/>
      <dgm:layoutNode name="dummyMaxCanvas_ChildArea">
        <dgm:alg type="sp"/>
        <dgm:shape xmlns:r="http://schemas.openxmlformats.org/officeDocument/2006/relationships" r:blip="">
          <dgm:adjLst/>
        </dgm:shape>
        <dgm:presOf/>
        <dgm:constrLst/>
        <dgm:ruleLst/>
      </dgm:layoutNode>
      <dgm:layoutNode name="fulcrum" styleLbl="alignAccFollowNode1">
        <dgm:alg type="sp"/>
        <dgm:shape xmlns:r="http://schemas.openxmlformats.org/officeDocument/2006/relationships" type="triangle" r:blip="">
          <dgm:adjLst/>
        </dgm:shape>
        <dgm:presOf/>
        <dgm:constrLst/>
        <dgm:ruleLst/>
      </dgm:layoutNode>
      <dgm:choose name="Name0">
        <dgm:if name="Name1" axis="ch ch" ptType="node node" st="1 1" cnt="1 0" func="cnt" op="equ" val="0">
          <dgm:choose name="Name2">
            <dgm:if name="Name3" axis="ch ch" ptType="node node" st="2 1" cnt="1 0" func="cnt" op="equ" val="0">
              <dgm:layoutNode name="balance_00" styleLbl="alignAccFollowNode1">
                <dgm:varLst>
                  <dgm:bulletEnabled val="1"/>
                </dgm:varLst>
                <dgm:alg type="sp"/>
                <dgm:shape xmlns:r="http://schemas.openxmlformats.org/officeDocument/2006/relationships" type="rect" r:blip="">
                  <dgm:adjLst/>
                </dgm:shape>
                <dgm:presOf/>
                <dgm:constrLst/>
                <dgm:ruleLst/>
              </dgm:layoutNode>
            </dgm:if>
            <dgm:else name="Name4">
              <dgm:choose name="Name5">
                <dgm:if name="Name6" axis="ch ch" ptType="node node" st="2 1" cnt="1 0" func="cnt" op="equ" val="1">
                  <dgm:layoutNode name="balance_01" styleLbl="alignAccFollowNode1">
                    <dgm:varLst>
                      <dgm:bulletEnabled val="1"/>
                    </dgm:varLst>
                    <dgm:alg type="sp"/>
                    <dgm:shape xmlns:r="http://schemas.openxmlformats.org/officeDocument/2006/relationships" rot="4" type="rect" r:blip="">
                      <dgm:adjLst/>
                    </dgm:shape>
                    <dgm:presOf/>
                    <dgm:constrLst/>
                    <dgm:ruleLst/>
                  </dgm:layoutNode>
                  <dgm:layoutNode name="right_0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
                  <dgm:choose name="Name8">
                    <dgm:if name="Name9" axis="ch ch" ptType="node node" st="2 1" cnt="1 0" func="cnt" op="equ" val="2">
                      <dgm:layoutNode name="balance_02" styleLbl="alignAccFollowNode1">
                        <dgm:varLst>
                          <dgm:bulletEnabled val="1"/>
                        </dgm:varLst>
                        <dgm:alg type="sp"/>
                        <dgm:shape xmlns:r="http://schemas.openxmlformats.org/officeDocument/2006/relationships" rot="4" type="rect" r:blip="">
                          <dgm:adjLst/>
                        </dgm:shape>
                        <dgm:presOf/>
                        <dgm:constrLst/>
                        <dgm:ruleLst/>
                      </dgm:layoutNode>
                      <dgm:layoutNode name="right_0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
                      <dgm:choose name="Name11">
                        <dgm:if name="Name12" axis="ch ch" ptType="node node" st="2 1" cnt="1 0" func="cnt" op="equ" val="3">
                          <dgm:layoutNode name="balance_03" styleLbl="alignAccFollowNode1">
                            <dgm:varLst>
                              <dgm:bulletEnabled val="1"/>
                            </dgm:varLst>
                            <dgm:alg type="sp"/>
                            <dgm:shape xmlns:r="http://schemas.openxmlformats.org/officeDocument/2006/relationships" rot="4" type="rect" r:blip="">
                              <dgm:adjLst/>
                            </dgm:shape>
                            <dgm:presOf/>
                            <dgm:constrLst/>
                            <dgm:ruleLst/>
                          </dgm:layoutNode>
                          <dgm:layoutNode name="right_0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3">
                          <dgm:choose name="Name14">
                            <dgm:if name="Name15" axis="ch ch" ptType="node node" st="2 1" cnt="1 0" func="cnt" op="gte" val="4">
                              <dgm:layoutNode name="balance_04" styleLbl="alignAccFollowNode1">
                                <dgm:varLst>
                                  <dgm:bulletEnabled val="1"/>
                                </dgm:varLst>
                                <dgm:alg type="sp"/>
                                <dgm:shape xmlns:r="http://schemas.openxmlformats.org/officeDocument/2006/relationships" rot="4" type="rect" r:blip="">
                                  <dgm:adjLst/>
                                </dgm:shape>
                                <dgm:presOf/>
                                <dgm:constrLst/>
                                <dgm:ruleLst/>
                              </dgm:layoutNode>
                              <dgm:layoutNode name="right_0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6"/>
                          </dgm:choose>
                        </dgm:else>
                      </dgm:choose>
                    </dgm:else>
                  </dgm:choose>
                </dgm:else>
              </dgm:choose>
            </dgm:else>
          </dgm:choose>
        </dgm:if>
        <dgm:else name="Name17">
          <dgm:choose name="Name18">
            <dgm:if name="Name19" axis="ch ch" ptType="node node" st="1 1" cnt="1 0" func="cnt" op="equ" val="1">
              <dgm:choose name="Name20">
                <dgm:if name="Name21" axis="ch ch" ptType="node node" st="2 1" cnt="1 0" func="cnt" op="equ" val="0">
                  <dgm:layoutNode name="balance_10" styleLbl="alignAccFollowNode1">
                    <dgm:varLst>
                      <dgm:bulletEnabled val="1"/>
                    </dgm:varLst>
                    <dgm:alg type="sp"/>
                    <dgm:shape xmlns:r="http://schemas.openxmlformats.org/officeDocument/2006/relationships" rot="-4" type="rect" r:blip="">
                      <dgm:adjLst/>
                    </dgm:shape>
                    <dgm:presOf/>
                    <dgm:constrLst/>
                    <dgm:ruleLst/>
                  </dgm:layoutNode>
                  <dgm:layoutNode name="left_1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2">
                  <dgm:choose name="Name23">
                    <dgm:if name="Name24" axis="ch ch" ptType="node node" st="2 1" cnt="1 0" func="cnt" op="equ" val="1">
                      <dgm:layoutNode name="balance_11" styleLbl="alignAccFollowNode1">
                        <dgm:varLst>
                          <dgm:bulletEnabled val="1"/>
                        </dgm:varLst>
                        <dgm:alg type="sp"/>
                        <dgm:shape xmlns:r="http://schemas.openxmlformats.org/officeDocument/2006/relationships" type="rect" r:blip="">
                          <dgm:adjLst/>
                        </dgm:shape>
                        <dgm:presOf/>
                        <dgm:constrLst/>
                        <dgm:ruleLst/>
                      </dgm:layoutNode>
                      <dgm:layoutNode name="left_11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1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5">
                      <dgm:choose name="Name26">
                        <dgm:if name="Name27" axis="ch ch" ptType="node node" st="2 1" cnt="1 0" func="cnt" op="equ" val="2">
                          <dgm:layoutNode name="balance_12" styleLbl="alignAccFollowNode1">
                            <dgm:varLst>
                              <dgm:bulletEnabled val="1"/>
                            </dgm:varLst>
                            <dgm:alg type="sp"/>
                            <dgm:shape xmlns:r="http://schemas.openxmlformats.org/officeDocument/2006/relationships" rot="4" type="rect" r:blip="">
                              <dgm:adjLst/>
                            </dgm:shape>
                            <dgm:presOf/>
                            <dgm:constrLst/>
                            <dgm:ruleLst/>
                          </dgm:layoutNode>
                          <dgm:layoutNode name="right_1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8">
                          <dgm:choose name="Name29">
                            <dgm:if name="Name30" axis="ch ch" ptType="node node" st="2 1" cnt="1 0" func="cnt" op="equ" val="3">
                              <dgm:layoutNode name="balance_13" styleLbl="alignAccFollowNode1">
                                <dgm:varLst>
                                  <dgm:bulletEnabled val="1"/>
                                </dgm:varLst>
                                <dgm:alg type="sp"/>
                                <dgm:shape xmlns:r="http://schemas.openxmlformats.org/officeDocument/2006/relationships" rot="4" type="rect" r:blip="">
                                  <dgm:adjLst/>
                                </dgm:shape>
                                <dgm:presOf/>
                                <dgm:constrLst/>
                                <dgm:ruleLst/>
                              </dgm:layoutNode>
                              <dgm:layoutNode name="right_1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1">
                              <dgm:choose name="Name32">
                                <dgm:if name="Name33" axis="ch ch" ptType="node node" st="2 1" cnt="1 0" func="cnt" op="gte" val="4">
                                  <dgm:layoutNode name="balance_14" styleLbl="alignAccFollowNode1">
                                    <dgm:varLst>
                                      <dgm:bulletEnabled val="1"/>
                                    </dgm:varLst>
                                    <dgm:alg type="sp"/>
                                    <dgm:shape xmlns:r="http://schemas.openxmlformats.org/officeDocument/2006/relationships" rot="4" type="rect" r:blip="">
                                      <dgm:adjLst/>
                                    </dgm:shape>
                                    <dgm:presOf/>
                                    <dgm:constrLst/>
                                    <dgm:ruleLst/>
                                  </dgm:layoutNode>
                                  <dgm:layoutNode name="right_1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4"/>
                              </dgm:choose>
                            </dgm:else>
                          </dgm:choose>
                        </dgm:else>
                      </dgm:choose>
                    </dgm:else>
                  </dgm:choose>
                </dgm:else>
              </dgm:choose>
            </dgm:if>
            <dgm:else name="Name35">
              <dgm:choose name="Name36">
                <dgm:if name="Name37" axis="ch ch" ptType="node node" st="1 1" cnt="1 0" func="cnt" op="equ" val="2">
                  <dgm:choose name="Name38">
                    <dgm:if name="Name39" axis="ch ch" ptType="node node" st="2 1" cnt="1 0" func="cnt" op="equ" val="0">
                      <dgm:layoutNode name="balance_20" styleLbl="alignAccFollowNode1">
                        <dgm:varLst>
                          <dgm:bulletEnabled val="1"/>
                        </dgm:varLst>
                        <dgm:alg type="sp"/>
                        <dgm:shape xmlns:r="http://schemas.openxmlformats.org/officeDocument/2006/relationships" rot="-4" type="rect" r:blip="">
                          <dgm:adjLst/>
                        </dgm:shape>
                        <dgm:presOf/>
                        <dgm:constrLst/>
                        <dgm:ruleLst/>
                      </dgm:layoutNode>
                      <dgm:layoutNode name="left_2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0">
                      <dgm:choose name="Name41">
                        <dgm:if name="Name42" axis="ch ch" ptType="node node" st="2 1" cnt="1 0" func="cnt" op="equ" val="1">
                          <dgm:layoutNode name="balance_21" styleLbl="alignAccFollowNode1">
                            <dgm:varLst>
                              <dgm:bulletEnabled val="1"/>
                            </dgm:varLst>
                            <dgm:alg type="sp"/>
                            <dgm:shape xmlns:r="http://schemas.openxmlformats.org/officeDocument/2006/relationships" rot="-4" type="rect" r:blip="">
                              <dgm:adjLst/>
                            </dgm:shape>
                            <dgm:presOf/>
                            <dgm:constrLst/>
                            <dgm:ruleLst/>
                          </dgm:layoutNode>
                          <dgm:layoutNode name="left_2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3">
                          <dgm:choose name="Name44">
                            <dgm:if name="Name45" axis="ch ch" ptType="node node" st="2 1" cnt="1 0" func="cnt" op="equ" val="2">
                              <dgm:layoutNode name="balance_22" styleLbl="alignAccFollowNode1">
                                <dgm:varLst>
                                  <dgm:bulletEnabled val="1"/>
                                </dgm:varLst>
                                <dgm:alg type="sp"/>
                                <dgm:shape xmlns:r="http://schemas.openxmlformats.org/officeDocument/2006/relationships" type="rect" r:blip="">
                                  <dgm:adjLst/>
                                </dgm:shape>
                                <dgm:presOf/>
                                <dgm:constrLst/>
                                <dgm:ruleLst/>
                              </dgm:layoutNode>
                              <dgm:layoutNode name="right_22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2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6">
                              <dgm:choose name="Name47">
                                <dgm:if name="Name48" axis="ch ch" ptType="node node" st="2 1" cnt="1 0" func="cnt" op="equ" val="3">
                                  <dgm:layoutNode name="balance_23" styleLbl="alignAccFollowNode1">
                                    <dgm:varLst>
                                      <dgm:bulletEnabled val="1"/>
                                    </dgm:varLst>
                                    <dgm:alg type="sp"/>
                                    <dgm:shape xmlns:r="http://schemas.openxmlformats.org/officeDocument/2006/relationships" rot="4" type="rect" r:blip="">
                                      <dgm:adjLst/>
                                    </dgm:shape>
                                    <dgm:presOf/>
                                    <dgm:constrLst/>
                                    <dgm:ruleLst/>
                                  </dgm:layoutNode>
                                  <dgm:layoutNode name="right_2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9">
                                  <dgm:choose name="Name50">
                                    <dgm:if name="Name51" axis="ch ch" ptType="node node" st="2 1" cnt="1 0" func="cnt" op="gte" val="4">
                                      <dgm:layoutNode name="balance_24" styleLbl="alignAccFollowNode1">
                                        <dgm:varLst>
                                          <dgm:bulletEnabled val="1"/>
                                        </dgm:varLst>
                                        <dgm:alg type="sp"/>
                                        <dgm:shape xmlns:r="http://schemas.openxmlformats.org/officeDocument/2006/relationships" rot="4" type="rect" r:blip="">
                                          <dgm:adjLst/>
                                        </dgm:shape>
                                        <dgm:presOf/>
                                        <dgm:constrLst/>
                                        <dgm:ruleLst/>
                                      </dgm:layoutNode>
                                      <dgm:layoutNode name="right_2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2"/>
                                  </dgm:choose>
                                </dgm:else>
                              </dgm:choose>
                            </dgm:else>
                          </dgm:choose>
                        </dgm:else>
                      </dgm:choose>
                    </dgm:else>
                  </dgm:choose>
                </dgm:if>
                <dgm:else name="Name53">
                  <dgm:choose name="Name54">
                    <dgm:if name="Name55" axis="ch ch" ptType="node node" st="1 1" cnt="1 0" func="cnt" op="equ" val="3">
                      <dgm:choose name="Name56">
                        <dgm:if name="Name57" axis="ch ch" ptType="node node" st="2 1" cnt="1 0" func="cnt" op="equ" val="0">
                          <dgm:layoutNode name="balance_30" styleLbl="alignAccFollowNode1">
                            <dgm:varLst>
                              <dgm:bulletEnabled val="1"/>
                            </dgm:varLst>
                            <dgm:alg type="sp"/>
                            <dgm:shape xmlns:r="http://schemas.openxmlformats.org/officeDocument/2006/relationships" rot="-4" type="rect" r:blip="">
                              <dgm:adjLst/>
                            </dgm:shape>
                            <dgm:presOf/>
                            <dgm:constrLst/>
                            <dgm:ruleLst/>
                          </dgm:layoutNode>
                          <dgm:layoutNode name="left_3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name="Name59">
                            <dgm:if name="Name60" axis="ch ch" ptType="node node" st="2 1" cnt="1 0" func="cnt" op="equ" val="1">
                              <dgm:layoutNode name="balance_31" styleLbl="alignAccFollowNode1">
                                <dgm:varLst>
                                  <dgm:bulletEnabled val="1"/>
                                </dgm:varLst>
                                <dgm:alg type="sp"/>
                                <dgm:shape xmlns:r="http://schemas.openxmlformats.org/officeDocument/2006/relationships" rot="-4" type="rect" r:blip="">
                                  <dgm:adjLst/>
                                </dgm:shape>
                                <dgm:presOf/>
                                <dgm:constrLst/>
                                <dgm:ruleLst/>
                              </dgm:layoutNode>
                              <dgm:layoutNode name="left_3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1">
                              <dgm:choose name="Name62">
                                <dgm:if name="Name63" axis="ch ch" ptType="node node" st="2 1" cnt="1 0" func="cnt" op="equ" val="2">
                                  <dgm:layoutNode name="balance_32" styleLbl="alignAccFollowNode1">
                                    <dgm:varLst>
                                      <dgm:bulletEnabled val="1"/>
                                    </dgm:varLst>
                                    <dgm:alg type="sp"/>
                                    <dgm:shape xmlns:r="http://schemas.openxmlformats.org/officeDocument/2006/relationships" rot="-4" type="rect" r:blip="">
                                      <dgm:adjLst/>
                                    </dgm:shape>
                                    <dgm:presOf/>
                                    <dgm:constrLst/>
                                    <dgm:ruleLst/>
                                  </dgm:layoutNode>
                                  <dgm:layoutNode name="left_3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4">
                                  <dgm:choose name="Name65">
                                    <dgm:if name="Name66" axis="ch ch" ptType="node node" st="2 1" cnt="1 0" func="cnt" op="equ" val="3">
                                      <dgm:layoutNode name="balance_33" styleLbl="alignAccFollowNode1">
                                        <dgm:varLst>
                                          <dgm:bulletEnabled val="1"/>
                                        </dgm:varLst>
                                        <dgm:alg type="sp"/>
                                        <dgm:shape xmlns:r="http://schemas.openxmlformats.org/officeDocument/2006/relationships" type="rect" r:blip="">
                                          <dgm:adjLst/>
                                        </dgm:shape>
                                        <dgm:presOf/>
                                        <dgm:constrLst/>
                                        <dgm:ruleLst/>
                                      </dgm:layoutNode>
                                      <dgm:layoutNode name="right_33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7">
                                      <dgm:choose name="Name68">
                                        <dgm:if name="Name69" axis="ch ch" ptType="node node" st="2 1" cnt="1 0" func="cnt" op="gte" val="4">
                                          <dgm:layoutNode name="balance_34" styleLbl="alignAccFollowNode1">
                                            <dgm:varLst>
                                              <dgm:bulletEnabled val="1"/>
                                            </dgm:varLst>
                                            <dgm:alg type="sp"/>
                                            <dgm:shape xmlns:r="http://schemas.openxmlformats.org/officeDocument/2006/relationships" rot="4" type="rect" r:blip="">
                                              <dgm:adjLst/>
                                            </dgm:shape>
                                            <dgm:presOf/>
                                            <dgm:constrLst/>
                                            <dgm:ruleLst/>
                                          </dgm:layoutNode>
                                          <dgm:layoutNode name="right_3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0"/>
                                      </dgm:choose>
                                    </dgm:else>
                                  </dgm:choose>
                                </dgm:else>
                              </dgm:choose>
                            </dgm:else>
                          </dgm:choose>
                        </dgm:else>
                      </dgm:choose>
                    </dgm:if>
                    <dgm:else name="Name71">
                      <dgm:choose name="Name72">
                        <dgm:if name="Name73" axis="ch ch" ptType="node node" st="1 1" cnt="1 0" func="cnt" op="gte" val="4">
                          <dgm:choose name="Name74">
                            <dgm:if name="Name75" axis="ch ch" ptType="node node" st="2 1" cnt="1 0" func="cnt" op="equ" val="0">
                              <dgm:layoutNode name="balance_40" styleLbl="alignAccFollowNode1">
                                <dgm:varLst>
                                  <dgm:bulletEnabled val="1"/>
                                </dgm:varLst>
                                <dgm:alg type="sp"/>
                                <dgm:shape xmlns:r="http://schemas.openxmlformats.org/officeDocument/2006/relationships" rot="-4" type="rect" r:blip="">
                                  <dgm:adjLst/>
                                </dgm:shape>
                                <dgm:presOf/>
                                <dgm:constrLst/>
                                <dgm:ruleLst/>
                              </dgm:layoutNode>
                              <dgm:layoutNode name="left_4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6">
                              <dgm:choose name="Name77">
                                <dgm:if name="Name78" axis="ch ch" ptType="node node" st="2 1" cnt="1 0" func="cnt" op="equ" val="1">
                                  <dgm:layoutNode name="balance_41" styleLbl="alignAccFollowNode1">
                                    <dgm:varLst>
                                      <dgm:bulletEnabled val="1"/>
                                    </dgm:varLst>
                                    <dgm:alg type="sp"/>
                                    <dgm:shape xmlns:r="http://schemas.openxmlformats.org/officeDocument/2006/relationships" rot="-4" type="rect" r:blip="">
                                      <dgm:adjLst/>
                                    </dgm:shape>
                                    <dgm:presOf/>
                                    <dgm:constrLst/>
                                    <dgm:ruleLst/>
                                  </dgm:layoutNode>
                                  <dgm:layoutNode name="left_4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name="Name80">
                                    <dgm:if name="Name81" axis="ch ch" ptType="node node" st="2 1" cnt="1 0" func="cnt" op="equ" val="2">
                                      <dgm:layoutNode name="balance_42" styleLbl="alignAccFollowNode1">
                                        <dgm:varLst>
                                          <dgm:bulletEnabled val="1"/>
                                        </dgm:varLst>
                                        <dgm:alg type="sp"/>
                                        <dgm:shape xmlns:r="http://schemas.openxmlformats.org/officeDocument/2006/relationships" rot="-4" type="rect" r:blip="">
                                          <dgm:adjLst/>
                                        </dgm:shape>
                                        <dgm:presOf/>
                                        <dgm:constrLst/>
                                        <dgm:ruleLst/>
                                      </dgm:layoutNode>
                                      <dgm:layoutNode name="left_4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2">
                                      <dgm:choose name="Name83">
                                        <dgm:if name="Name84" axis="ch ch" ptType="node node" st="2 1" cnt="1 0" func="cnt" op="equ" val="3">
                                          <dgm:layoutNode name="balance_43" styleLbl="alignAccFollowNode1">
                                            <dgm:varLst>
                                              <dgm:bulletEnabled val="1"/>
                                            </dgm:varLst>
                                            <dgm:alg type="sp"/>
                                            <dgm:shape xmlns:r="http://schemas.openxmlformats.org/officeDocument/2006/relationships" rot="-4" type="rect" r:blip="">
                                              <dgm:adjLst/>
                                            </dgm:shape>
                                            <dgm:presOf/>
                                            <dgm:constrLst/>
                                            <dgm:ruleLst/>
                                          </dgm:layoutNode>
                                          <dgm:layoutNode name="left_4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5">
                                          <dgm:choose name="Name86">
                                            <dgm:if name="Name87" axis="ch ch" ptType="node node" st="2 1" cnt="1 0" func="cnt" op="gte" val="4">
                                              <dgm:layoutNode name="balance_44" styleLbl="alignAccFollowNode1">
                                                <dgm:varLst>
                                                  <dgm:bulletEnabled val="1"/>
                                                </dgm:varLst>
                                                <dgm:alg type="sp"/>
                                                <dgm:shape xmlns:r="http://schemas.openxmlformats.org/officeDocument/2006/relationships" type="rect" r:blip="">
                                                  <dgm:adjLst/>
                                                </dgm:shape>
                                                <dgm:presOf/>
                                                <dgm:constrLst/>
                                                <dgm:ruleLst/>
                                              </dgm:layoutNode>
                                              <dgm:layoutNode name="right_44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4" styleLbl="node1">
                                                <dgm:varLst>
                                                  <dgm:bulletEnabled val="1"/>
                                                </dgm:varLst>
                                                <dgm:alg type="tx"/>
                                                <dgm:shape xmlns:r="http://schemas.openxmlformats.org/officeDocument/2006/relationships"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4" styleLbl="node1">
                                                <dgm:varLst>
                                                  <dgm:bulletEnabled val="1"/>
                                                </dgm:varLst>
                                                <dgm:alg type="tx"/>
                                                <dgm:shape xmlns:r="http://schemas.openxmlformats.org/officeDocument/2006/relationships"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8"/>
                                          </dgm:choose>
                                        </dgm:else>
                                      </dgm:choose>
                                    </dgm:else>
                                  </dgm:choose>
                                </dgm:else>
                              </dgm:choose>
                            </dgm:else>
                          </dgm:choose>
                        </dgm:if>
                        <dgm:else name="Name89"/>
                      </dgm:choose>
                    </dgm:else>
                  </dgm:choose>
                </dgm:else>
              </dgm:choose>
            </dgm:else>
          </dgm:choose>
        </dgm:else>
      </dgm:choose>
    </dgm:layoutNode>
  </dgm:layoutNode>
</dgm:layoutDef>
</file>

<file path=ppt/diagrams/layout12.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arrow6">
  <dgm:title val=""/>
  <dgm:desc val=""/>
  <dgm:catLst>
    <dgm:cat type="relationship" pri="4000"/>
    <dgm:cat type="process" pri="29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ctr"/>
      <dgm:param type="vertAlign" val="mid"/>
      <dgm:param type="ar" val="2.5"/>
    </dgm:alg>
    <dgm:shape xmlns:r="http://schemas.openxmlformats.org/officeDocument/2006/relationships" r:blip="">
      <dgm:adjLst/>
    </dgm:shape>
    <dgm:presOf/>
    <dgm:constrLst>
      <dgm:constr type="primFontSz" for="des" ptType="node" op="equ"/>
      <dgm:constr type="w" for="ch" forName="ribbon" refType="h" refFor="ch" refForName="ribbon" fact="2.5"/>
      <dgm:constr type="h" for="ch" forName="leftArrowText" refType="h" fact="0.49"/>
      <dgm:constr type="ctrY" for="ch" forName="leftArrowText" refType="ctrY" refFor="ch" refForName="ribbon"/>
      <dgm:constr type="ctrYOff" for="ch" forName="leftArrowText" refType="h" refFor="ch" refForName="ribbon" fact="-0.08"/>
      <dgm:constr type="l" for="ch" forName="leftArrowText" refType="w" refFor="ch" refForName="ribbon" fact="0.12"/>
      <dgm:constr type="r" for="ch" forName="leftArrowText" refType="w" refFor="ch" refForName="ribbon" fact="0.45"/>
      <dgm:constr type="h" for="ch" forName="rightArrowText" refType="h" fact="0.49"/>
      <dgm:constr type="ctrY" for="ch" forName="rightArrowText" refType="ctrY" refFor="ch" refForName="ribbon"/>
      <dgm:constr type="ctrYOff" for="ch" forName="rightArrowText" refType="h" refFor="ch" refForName="ribbon" fact="0.08"/>
      <dgm:constr type="l" for="ch" forName="rightArrowText" refType="w" refFor="ch" refForName="ribbon" fact="0.5"/>
      <dgm:constr type="r" for="ch" forName="rightArrowText" refType="w" refFor="ch" refForName="ribbon" fact="0.89"/>
    </dgm:constrLst>
    <dgm:ruleLst/>
    <dgm:choose name="Name0">
      <dgm:if name="Name1" axis="ch" ptType="node" func="cnt" op="gte" val="1">
        <dgm:layoutNode name="ribbon" styleLbl="node1">
          <dgm:alg type="sp"/>
          <dgm:shape xmlns:r="http://schemas.openxmlformats.org/officeDocument/2006/relationships" type="leftRightRibbon" r:blip="">
            <dgm:adjLst/>
          </dgm:shape>
          <dgm:presOf/>
          <dgm:constrLst/>
          <dgm:ruleLst/>
        </dgm:layoutNode>
        <dgm:layoutNode name="leftArrowText" styleLbl="node1">
          <dgm:varLst>
            <dgm:chMax val="0"/>
            <dgm:bulletEnabled val="1"/>
          </dgm:varLst>
          <dgm:alg type="tx">
            <dgm:param type="txAnchorVertCh" val="mid"/>
          </dgm:alg>
          <dgm:shape xmlns:r="http://schemas.openxmlformats.org/officeDocument/2006/relationships" type="rect" r:blip="" hideGeom="1">
            <dgm:adjLst/>
          </dgm:shape>
          <dgm:choose name="Name2">
            <dgm:if name="Name3" func="var" arg="dir" op="equ" val="norm">
              <dgm:presOf axis="ch desOrSelf" ptType="node node" st="1 1" cnt="1 0"/>
            </dgm:if>
            <dgm:else name="Name4">
              <dgm:presOf axis="ch desOrSelf" ptType="node node" st="2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layoutNode name="rightArrowText" styleLbl="node1">
          <dgm:varLst>
            <dgm:chMax val="0"/>
            <dgm:bulletEnabled val="1"/>
          </dgm:varLst>
          <dgm:alg type="tx">
            <dgm:param type="txAnchorVertCh" val="mid"/>
          </dgm:alg>
          <dgm:shape xmlns:r="http://schemas.openxmlformats.org/officeDocument/2006/relationships" type="rect" r:blip="" hideGeom="1">
            <dgm:adjLst/>
          </dgm:shape>
          <dgm:choose name="Name5">
            <dgm:if name="Name6" func="var" arg="dir" op="equ" val="norm">
              <dgm:presOf axis="ch desOrSelf" ptType="node node" st="2 1" cnt="1 0"/>
            </dgm:if>
            <dgm:else name="Name7">
              <dgm:presOf axis="ch desOrSelf" ptType="node node" st="1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if>
      <dgm:else name="Name8"/>
    </dgm:choose>
  </dgm:layoutNode>
</dgm:layoutDef>
</file>

<file path=ppt/diagrams/layout7.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9.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2#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E7E9740-978D-48E5-97B3-C11700A987FB}" type="datetimeFigureOut">
              <a:rPr lang="pt-BR" smtClean="0"/>
              <a:t>20/07/2026</a:t>
            </a:fld>
            <a:endParaRPr lang="pt-BR"/>
          </a:p>
        </p:txBody>
      </p:sp>
      <p:sp>
        <p:nvSpPr>
          <p:cNvPr id="4" name="Espaço Reservado para Imagem de Sli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CC812AD-07D8-4ED7-85B2-08CE8AEE5F23}" type="slidenum">
              <a:rPr lang="pt-BR" smtClean="0"/>
              <a:t>‹nº›</a:t>
            </a:fld>
            <a:endParaRPr lang="pt-BR"/>
          </a:p>
        </p:txBody>
      </p:sp>
    </p:spTree>
    <p:extLst>
      <p:ext uri="{BB962C8B-B14F-4D97-AF65-F5344CB8AC3E}">
        <p14:creationId xmlns:p14="http://schemas.microsoft.com/office/powerpoint/2010/main" val="33727121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3"/>
        <p:cNvGrpSpPr/>
        <p:nvPr/>
      </p:nvGrpSpPr>
      <p:grpSpPr>
        <a:xfrm>
          <a:off x="0" y="0"/>
          <a:ext cx="0" cy="0"/>
          <a:chOff x="0" y="0"/>
          <a:chExt cx="0" cy="0"/>
        </a:xfrm>
      </p:grpSpPr>
      <p:sp>
        <p:nvSpPr>
          <p:cNvPr id="754" name="Google Shape;754;p31:notes"/>
          <p:cNvSpPr txBox="1">
            <a:spLocks noGrp="1"/>
          </p:cNvSpPr>
          <p:nvPr>
            <p:ph type="body" idx="1"/>
          </p:nvPr>
        </p:nvSpPr>
        <p:spPr>
          <a:xfrm>
            <a:off x="756000" y="5078520"/>
            <a:ext cx="6047640" cy="4811040"/>
          </a:xfrm>
          <a:prstGeom prst="rect">
            <a:avLst/>
          </a:prstGeom>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755" name="Google Shape;755;p31:notes"/>
          <p:cNvSpPr>
            <a:spLocks noGrp="1" noRot="1" noChangeAspect="1"/>
          </p:cNvSpPr>
          <p:nvPr>
            <p:ph type="sldImg" idx="2"/>
          </p:nvPr>
        </p:nvSpPr>
        <p:spPr>
          <a:xfrm>
            <a:off x="217488" y="812800"/>
            <a:ext cx="7124700" cy="4008438"/>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915224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10"/>
          </p:nvPr>
        </p:nvSpPr>
        <p:spPr/>
        <p:txBody>
          <a:bodyPr/>
          <a:lstStyle/>
          <a:p>
            <a:fld id="{B68D2766-C49B-4C1A-9FEE-6F146754B02B}" type="slidenum">
              <a:rPr lang="en-US" smtClean="0"/>
              <a:t>15</a:t>
            </a:fld>
            <a:endParaRPr lang="en-US"/>
          </a:p>
        </p:txBody>
      </p:sp>
    </p:spTree>
    <p:extLst>
      <p:ext uri="{BB962C8B-B14F-4D97-AF65-F5344CB8AC3E}">
        <p14:creationId xmlns:p14="http://schemas.microsoft.com/office/powerpoint/2010/main" val="14070013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10"/>
          </p:nvPr>
        </p:nvSpPr>
        <p:spPr/>
        <p:txBody>
          <a:bodyPr/>
          <a:lstStyle/>
          <a:p>
            <a:fld id="{B68D2766-C49B-4C1A-9FEE-6F146754B02B}" type="slidenum">
              <a:rPr lang="en-US" smtClean="0"/>
              <a:t>16</a:t>
            </a:fld>
            <a:endParaRPr lang="en-US"/>
          </a:p>
        </p:txBody>
      </p:sp>
    </p:spTree>
    <p:extLst>
      <p:ext uri="{BB962C8B-B14F-4D97-AF65-F5344CB8AC3E}">
        <p14:creationId xmlns:p14="http://schemas.microsoft.com/office/powerpoint/2010/main" val="21223992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0A50B4EB-D9F6-4F2F-973A-15D71B3F5057}" type="slidenum">
              <a:rPr lang="en-US" smtClean="0"/>
              <a:t>17</a:t>
            </a:fld>
            <a:endParaRPr lang="en-US"/>
          </a:p>
        </p:txBody>
      </p:sp>
    </p:spTree>
    <p:extLst>
      <p:ext uri="{BB962C8B-B14F-4D97-AF65-F5344CB8AC3E}">
        <p14:creationId xmlns:p14="http://schemas.microsoft.com/office/powerpoint/2010/main" val="20154902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02C8A7-D405-F708-B03B-42C80084A1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335802-C30C-B549-F998-D8AB852EB1C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5F56474-B8F1-E43E-5674-BFFC1E1D80E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Copyright </a:t>
            </a:r>
            <a:r>
              <a:rPr lang="en-US" b="1" dirty="0"/>
              <a:t>PresentationGO.com</a:t>
            </a:r>
            <a:r>
              <a:rPr lang="en-US" dirty="0"/>
              <a:t> – Free Templates &amp; Infographics for PowerPoint and Google Slides</a:t>
            </a:r>
          </a:p>
        </p:txBody>
      </p:sp>
      <p:sp>
        <p:nvSpPr>
          <p:cNvPr id="4" name="Slide Number Placeholder 3">
            <a:extLst>
              <a:ext uri="{FF2B5EF4-FFF2-40B4-BE49-F238E27FC236}">
                <a16:creationId xmlns:a16="http://schemas.microsoft.com/office/drawing/2014/main" id="{0455525D-50A4-37F5-8BFF-1B88D857E90A}"/>
              </a:ext>
            </a:extLst>
          </p:cNvPr>
          <p:cNvSpPr>
            <a:spLocks noGrp="1"/>
          </p:cNvSpPr>
          <p:nvPr>
            <p:ph type="sldNum" sz="quarter" idx="5"/>
          </p:nvPr>
        </p:nvSpPr>
        <p:spPr/>
        <p:txBody>
          <a:bodyPr/>
          <a:lstStyle/>
          <a:p>
            <a:fld id="{B68D2766-C49B-4C1A-9FEE-6F146754B02B}" type="slidenum">
              <a:rPr lang="en-US" smtClean="0"/>
              <a:t>18</a:t>
            </a:fld>
            <a:endParaRPr lang="en-US"/>
          </a:p>
        </p:txBody>
      </p:sp>
    </p:spTree>
    <p:extLst>
      <p:ext uri="{BB962C8B-B14F-4D97-AF65-F5344CB8AC3E}">
        <p14:creationId xmlns:p14="http://schemas.microsoft.com/office/powerpoint/2010/main" val="18617215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10"/>
          </p:nvPr>
        </p:nvSpPr>
        <p:spPr/>
        <p:txBody>
          <a:bodyPr/>
          <a:lstStyle/>
          <a:p>
            <a:fld id="{B68D2766-C49B-4C1A-9FEE-6F146754B02B}" type="slidenum">
              <a:rPr lang="en-US" smtClean="0"/>
              <a:pPr/>
              <a:t>19</a:t>
            </a:fld>
            <a:endParaRPr lang="en-US"/>
          </a:p>
        </p:txBody>
      </p:sp>
    </p:spTree>
    <p:extLst>
      <p:ext uri="{BB962C8B-B14F-4D97-AF65-F5344CB8AC3E}">
        <p14:creationId xmlns:p14="http://schemas.microsoft.com/office/powerpoint/2010/main" val="14070013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a imagem do slide 1"/>
          <p:cNvSpPr>
            <a:spLocks noGrp="1" noRot="1" noChangeAspect="1"/>
          </p:cNvSpPr>
          <p:nvPr>
            <p:ph type="sldImg"/>
          </p:nvPr>
        </p:nvSpPr>
        <p:spPr/>
      </p:sp>
      <p:sp>
        <p:nvSpPr>
          <p:cNvPr id="3" name="Espaço reservado para anotações 2"/>
          <p:cNvSpPr>
            <a:spLocks noGrp="1"/>
          </p:cNvSpPr>
          <p:nvPr>
            <p:ph type="body" idx="1"/>
          </p:nvPr>
        </p:nvSpPr>
        <p:spPr/>
        <p:txBody>
          <a:bodyPr rtlCol="0"/>
          <a:lstStyle/>
          <a:p>
            <a:pPr rtl="0"/>
            <a:endParaRPr lang="pt-BR"/>
          </a:p>
        </p:txBody>
      </p:sp>
      <p:sp>
        <p:nvSpPr>
          <p:cNvPr id="4" name="Espaço Reservado para o Número do Slide 3"/>
          <p:cNvSpPr>
            <a:spLocks noGrp="1"/>
          </p:cNvSpPr>
          <p:nvPr>
            <p:ph type="sldNum" sz="quarter" idx="5"/>
          </p:nvPr>
        </p:nvSpPr>
        <p:spPr/>
        <p:txBody>
          <a:bodyPr rtlCol="0"/>
          <a:lstStyle/>
          <a:p>
            <a:pPr rtl="0"/>
            <a:fld id="{8530193B-564F-4854-8A52-728F3FB19C85}" type="slidenum">
              <a:rPr lang="pt-BR" smtClean="0"/>
              <a:t>32</a:t>
            </a:fld>
            <a:endParaRPr lang="pt-BR"/>
          </a:p>
        </p:txBody>
      </p:sp>
    </p:spTree>
    <p:extLst>
      <p:ext uri="{BB962C8B-B14F-4D97-AF65-F5344CB8AC3E}">
        <p14:creationId xmlns:p14="http://schemas.microsoft.com/office/powerpoint/2010/main" val="1819300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a imagem do slide 1"/>
          <p:cNvSpPr>
            <a:spLocks noGrp="1" noRot="1" noChangeAspect="1"/>
          </p:cNvSpPr>
          <p:nvPr>
            <p:ph type="sldImg"/>
          </p:nvPr>
        </p:nvSpPr>
        <p:spPr/>
      </p:sp>
      <p:sp>
        <p:nvSpPr>
          <p:cNvPr id="3" name="Espaço reservado para anotações 2"/>
          <p:cNvSpPr>
            <a:spLocks noGrp="1"/>
          </p:cNvSpPr>
          <p:nvPr>
            <p:ph type="body" idx="1"/>
          </p:nvPr>
        </p:nvSpPr>
        <p:spPr/>
        <p:txBody>
          <a:bodyPr rtlCol="0"/>
          <a:lstStyle/>
          <a:p>
            <a:pPr rtl="0"/>
            <a:endParaRPr lang="pt-BR"/>
          </a:p>
        </p:txBody>
      </p:sp>
      <p:sp>
        <p:nvSpPr>
          <p:cNvPr id="4" name="Espaço Reservado para o Número do Slide 3"/>
          <p:cNvSpPr>
            <a:spLocks noGrp="1"/>
          </p:cNvSpPr>
          <p:nvPr>
            <p:ph type="sldNum" sz="quarter" idx="5"/>
          </p:nvPr>
        </p:nvSpPr>
        <p:spPr/>
        <p:txBody>
          <a:bodyPr rtlCol="0"/>
          <a:lstStyle/>
          <a:p>
            <a:pPr rtl="0"/>
            <a:fld id="{8530193B-564F-4854-8A52-728F3FB19C85}" type="slidenum">
              <a:rPr lang="pt-BR" smtClean="0"/>
              <a:t>33</a:t>
            </a:fld>
            <a:endParaRPr lang="pt-BR"/>
          </a:p>
        </p:txBody>
      </p:sp>
    </p:spTree>
    <p:extLst>
      <p:ext uri="{BB962C8B-B14F-4D97-AF65-F5344CB8AC3E}">
        <p14:creationId xmlns:p14="http://schemas.microsoft.com/office/powerpoint/2010/main" val="411035470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10"/>
          </p:nvPr>
        </p:nvSpPr>
        <p:spPr/>
        <p:txBody>
          <a:bodyPr/>
          <a:lstStyle/>
          <a:p>
            <a:fld id="{B68D2766-C49B-4C1A-9FEE-6F146754B02B}" type="slidenum">
              <a:rPr lang="en-US" smtClean="0"/>
              <a:t>49</a:t>
            </a:fld>
            <a:endParaRPr lang="en-US"/>
          </a:p>
        </p:txBody>
      </p:sp>
    </p:spTree>
    <p:extLst>
      <p:ext uri="{BB962C8B-B14F-4D97-AF65-F5344CB8AC3E}">
        <p14:creationId xmlns:p14="http://schemas.microsoft.com/office/powerpoint/2010/main" val="140700132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 Copyright </a:t>
            </a:r>
            <a:r>
              <a:rPr lang="en-US" b="1" dirty="0"/>
              <a:t>PresentationGo.com</a:t>
            </a:r>
            <a:r>
              <a:rPr lang="en-US" dirty="0"/>
              <a:t> – The free PowerPoint library</a:t>
            </a:r>
          </a:p>
        </p:txBody>
      </p:sp>
      <p:sp>
        <p:nvSpPr>
          <p:cNvPr id="4" name="Slide Number Placeholder 3"/>
          <p:cNvSpPr>
            <a:spLocks noGrp="1"/>
          </p:cNvSpPr>
          <p:nvPr>
            <p:ph type="sldNum" sz="quarter" idx="10"/>
          </p:nvPr>
        </p:nvSpPr>
        <p:spPr/>
        <p:txBody>
          <a:bodyPr/>
          <a:lstStyle/>
          <a:p>
            <a:fld id="{B68D2766-C49B-4C1A-9FEE-6F146754B02B}" type="slidenum">
              <a:rPr lang="en-US" smtClean="0"/>
              <a:t>51</a:t>
            </a:fld>
            <a:endParaRPr lang="en-US"/>
          </a:p>
        </p:txBody>
      </p:sp>
    </p:spTree>
    <p:extLst>
      <p:ext uri="{BB962C8B-B14F-4D97-AF65-F5344CB8AC3E}">
        <p14:creationId xmlns:p14="http://schemas.microsoft.com/office/powerpoint/2010/main" val="265775369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10"/>
          </p:nvPr>
        </p:nvSpPr>
        <p:spPr/>
        <p:txBody>
          <a:bodyPr/>
          <a:lstStyle/>
          <a:p>
            <a:fld id="{B68D2766-C49B-4C1A-9FEE-6F146754B02B}" type="slidenum">
              <a:rPr lang="en-US" smtClean="0"/>
              <a:t>52</a:t>
            </a:fld>
            <a:endParaRPr lang="en-US"/>
          </a:p>
        </p:txBody>
      </p:sp>
    </p:spTree>
    <p:extLst>
      <p:ext uri="{BB962C8B-B14F-4D97-AF65-F5344CB8AC3E}">
        <p14:creationId xmlns:p14="http://schemas.microsoft.com/office/powerpoint/2010/main" val="14070013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a imagem do slide 1"/>
          <p:cNvSpPr>
            <a:spLocks noGrp="1" noRot="1" noChangeAspect="1"/>
          </p:cNvSpPr>
          <p:nvPr>
            <p:ph type="sldImg"/>
          </p:nvPr>
        </p:nvSpPr>
        <p:spPr/>
      </p:sp>
      <p:sp>
        <p:nvSpPr>
          <p:cNvPr id="3" name="Espaço reservado para anotações 2"/>
          <p:cNvSpPr>
            <a:spLocks noGrp="1"/>
          </p:cNvSpPr>
          <p:nvPr>
            <p:ph type="body" idx="1"/>
          </p:nvPr>
        </p:nvSpPr>
        <p:spPr/>
        <p:txBody>
          <a:bodyPr rtlCol="0"/>
          <a:lstStyle/>
          <a:p>
            <a:pPr rtl="0"/>
            <a:endParaRPr lang="pt-BR"/>
          </a:p>
        </p:txBody>
      </p:sp>
      <p:sp>
        <p:nvSpPr>
          <p:cNvPr id="4" name="Espaço Reservado para o Número do Slide 3"/>
          <p:cNvSpPr>
            <a:spLocks noGrp="1"/>
          </p:cNvSpPr>
          <p:nvPr>
            <p:ph type="sldNum" sz="quarter" idx="5"/>
          </p:nvPr>
        </p:nvSpPr>
        <p:spPr/>
        <p:txBody>
          <a:bodyPr rtlCol="0"/>
          <a:lstStyle/>
          <a:p>
            <a:pPr rtl="0"/>
            <a:fld id="{8530193B-564F-4854-8A52-728F3FB19C85}" type="slidenum">
              <a:rPr lang="pt-BR" smtClean="0"/>
              <a:t>2</a:t>
            </a:fld>
            <a:endParaRPr lang="pt-BR"/>
          </a:p>
        </p:txBody>
      </p:sp>
    </p:spTree>
    <p:extLst>
      <p:ext uri="{BB962C8B-B14F-4D97-AF65-F5344CB8AC3E}">
        <p14:creationId xmlns:p14="http://schemas.microsoft.com/office/powerpoint/2010/main" val="319621512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Copyright </a:t>
            </a:r>
            <a:r>
              <a:rPr lang="en-US" b="1"/>
              <a:t>PresentationGo.com</a:t>
            </a:r>
            <a:r>
              <a:rPr lang="en-US"/>
              <a:t> – The free PowerPoint template library</a:t>
            </a:r>
          </a:p>
        </p:txBody>
      </p:sp>
      <p:sp>
        <p:nvSpPr>
          <p:cNvPr id="4" name="Slide Number Placeholder 3"/>
          <p:cNvSpPr>
            <a:spLocks noGrp="1"/>
          </p:cNvSpPr>
          <p:nvPr>
            <p:ph type="sldNum" sz="quarter" idx="10"/>
          </p:nvPr>
        </p:nvSpPr>
        <p:spPr/>
        <p:txBody>
          <a:bodyPr/>
          <a:lstStyle/>
          <a:p>
            <a:fld id="{B68D2766-C49B-4C1A-9FEE-6F146754B02B}" type="slidenum">
              <a:rPr lang="en-US" smtClean="0"/>
              <a:t>53</a:t>
            </a:fld>
            <a:endParaRPr lang="en-US"/>
          </a:p>
        </p:txBody>
      </p:sp>
    </p:spTree>
    <p:extLst>
      <p:ext uri="{BB962C8B-B14F-4D97-AF65-F5344CB8AC3E}">
        <p14:creationId xmlns:p14="http://schemas.microsoft.com/office/powerpoint/2010/main" val="306176334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Copyright </a:t>
            </a:r>
            <a:r>
              <a:rPr lang="en-US" b="1"/>
              <a:t>PresentationGo.com</a:t>
            </a:r>
            <a:r>
              <a:rPr lang="en-US"/>
              <a:t> – The free PowerPoint template library</a:t>
            </a:r>
          </a:p>
        </p:txBody>
      </p:sp>
      <p:sp>
        <p:nvSpPr>
          <p:cNvPr id="4" name="Slide Number Placeholder 3"/>
          <p:cNvSpPr>
            <a:spLocks noGrp="1"/>
          </p:cNvSpPr>
          <p:nvPr>
            <p:ph type="sldNum" sz="quarter" idx="10"/>
          </p:nvPr>
        </p:nvSpPr>
        <p:spPr/>
        <p:txBody>
          <a:bodyPr/>
          <a:lstStyle/>
          <a:p>
            <a:fld id="{B68D2766-C49B-4C1A-9FEE-6F146754B02B}" type="slidenum">
              <a:rPr lang="en-US" smtClean="0"/>
              <a:t>54</a:t>
            </a:fld>
            <a:endParaRPr lang="en-US"/>
          </a:p>
        </p:txBody>
      </p:sp>
    </p:spTree>
    <p:extLst>
      <p:ext uri="{BB962C8B-B14F-4D97-AF65-F5344CB8AC3E}">
        <p14:creationId xmlns:p14="http://schemas.microsoft.com/office/powerpoint/2010/main" val="143241592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Copyright </a:t>
            </a:r>
            <a:r>
              <a:rPr lang="en-US" b="1"/>
              <a:t>PresentationGo.com</a:t>
            </a:r>
            <a:r>
              <a:rPr lang="en-US"/>
              <a:t> – The free PowerPoint template library</a:t>
            </a:r>
          </a:p>
        </p:txBody>
      </p:sp>
      <p:sp>
        <p:nvSpPr>
          <p:cNvPr id="4" name="Slide Number Placeholder 3"/>
          <p:cNvSpPr>
            <a:spLocks noGrp="1"/>
          </p:cNvSpPr>
          <p:nvPr>
            <p:ph type="sldNum" sz="quarter" idx="10"/>
          </p:nvPr>
        </p:nvSpPr>
        <p:spPr/>
        <p:txBody>
          <a:bodyPr/>
          <a:lstStyle/>
          <a:p>
            <a:fld id="{B68D2766-C49B-4C1A-9FEE-6F146754B02B}" type="slidenum">
              <a:rPr lang="en-US" smtClean="0"/>
              <a:t>55</a:t>
            </a:fld>
            <a:endParaRPr lang="en-US"/>
          </a:p>
        </p:txBody>
      </p:sp>
    </p:spTree>
    <p:extLst>
      <p:ext uri="{BB962C8B-B14F-4D97-AF65-F5344CB8AC3E}">
        <p14:creationId xmlns:p14="http://schemas.microsoft.com/office/powerpoint/2010/main" val="422248177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Copyright </a:t>
            </a:r>
            <a:r>
              <a:rPr lang="en-US" b="1" dirty="0"/>
              <a:t>PresentationGO.com</a:t>
            </a:r>
            <a:r>
              <a:rPr lang="en-US" dirty="0"/>
              <a:t> – Free Templates &amp; Infographics for PowerPoint and Google Slides</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A50B4EB-D9F6-4F2F-973A-15D71B3F505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386807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10"/>
          </p:nvPr>
        </p:nvSpPr>
        <p:spPr/>
        <p:txBody>
          <a:bodyPr/>
          <a:lstStyle/>
          <a:p>
            <a:fld id="{B68D2766-C49B-4C1A-9FEE-6F146754B02B}" type="slidenum">
              <a:rPr lang="en-US" smtClean="0"/>
              <a:pPr/>
              <a:t>57</a:t>
            </a:fld>
            <a:endParaRPr lang="en-US"/>
          </a:p>
        </p:txBody>
      </p:sp>
    </p:spTree>
    <p:extLst>
      <p:ext uri="{BB962C8B-B14F-4D97-AF65-F5344CB8AC3E}">
        <p14:creationId xmlns:p14="http://schemas.microsoft.com/office/powerpoint/2010/main" val="140700132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10"/>
          </p:nvPr>
        </p:nvSpPr>
        <p:spPr/>
        <p:txBody>
          <a:bodyPr/>
          <a:lstStyle/>
          <a:p>
            <a:fld id="{B68D2766-C49B-4C1A-9FEE-6F146754B02B}" type="slidenum">
              <a:rPr lang="en-US" smtClean="0"/>
              <a:pPr/>
              <a:t>58</a:t>
            </a:fld>
            <a:endParaRPr lang="en-US"/>
          </a:p>
        </p:txBody>
      </p:sp>
    </p:spTree>
    <p:extLst>
      <p:ext uri="{BB962C8B-B14F-4D97-AF65-F5344CB8AC3E}">
        <p14:creationId xmlns:p14="http://schemas.microsoft.com/office/powerpoint/2010/main" val="218122529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10"/>
          </p:nvPr>
        </p:nvSpPr>
        <p:spPr/>
        <p:txBody>
          <a:bodyPr/>
          <a:lstStyle/>
          <a:p>
            <a:fld id="{B68D2766-C49B-4C1A-9FEE-6F146754B02B}" type="slidenum">
              <a:rPr lang="en-US" smtClean="0"/>
              <a:pPr/>
              <a:t>59</a:t>
            </a:fld>
            <a:endParaRPr lang="en-US"/>
          </a:p>
        </p:txBody>
      </p:sp>
    </p:spTree>
    <p:extLst>
      <p:ext uri="{BB962C8B-B14F-4D97-AF65-F5344CB8AC3E}">
        <p14:creationId xmlns:p14="http://schemas.microsoft.com/office/powerpoint/2010/main" val="12654052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10"/>
          </p:nvPr>
        </p:nvSpPr>
        <p:spPr/>
        <p:txBody>
          <a:bodyPr/>
          <a:lstStyle/>
          <a:p>
            <a:fld id="{B68D2766-C49B-4C1A-9FEE-6F146754B02B}" type="slidenum">
              <a:rPr lang="en-US" smtClean="0"/>
              <a:pPr/>
              <a:t>60</a:t>
            </a:fld>
            <a:endParaRPr lang="en-US"/>
          </a:p>
        </p:txBody>
      </p:sp>
    </p:spTree>
    <p:extLst>
      <p:ext uri="{BB962C8B-B14F-4D97-AF65-F5344CB8AC3E}">
        <p14:creationId xmlns:p14="http://schemas.microsoft.com/office/powerpoint/2010/main" val="140700132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0A50B4EB-D9F6-4F2F-973A-15D71B3F5057}" type="slidenum">
              <a:rPr lang="en-US" smtClean="0"/>
              <a:pPr/>
              <a:t>62</a:t>
            </a:fld>
            <a:endParaRPr lang="en-US"/>
          </a:p>
        </p:txBody>
      </p:sp>
    </p:spTree>
    <p:extLst>
      <p:ext uri="{BB962C8B-B14F-4D97-AF65-F5344CB8AC3E}">
        <p14:creationId xmlns:p14="http://schemas.microsoft.com/office/powerpoint/2010/main" val="201549023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10"/>
          </p:nvPr>
        </p:nvSpPr>
        <p:spPr/>
        <p:txBody>
          <a:bodyPr/>
          <a:lstStyle/>
          <a:p>
            <a:fld id="{B68D2766-C49B-4C1A-9FEE-6F146754B02B}" type="slidenum">
              <a:rPr lang="en-US" smtClean="0"/>
              <a:pPr/>
              <a:t>66</a:t>
            </a:fld>
            <a:endParaRPr lang="en-US"/>
          </a:p>
        </p:txBody>
      </p:sp>
    </p:spTree>
    <p:extLst>
      <p:ext uri="{BB962C8B-B14F-4D97-AF65-F5344CB8AC3E}">
        <p14:creationId xmlns:p14="http://schemas.microsoft.com/office/powerpoint/2010/main" val="14070013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10"/>
          </p:nvPr>
        </p:nvSpPr>
        <p:spPr/>
        <p:txBody>
          <a:bodyPr/>
          <a:lstStyle/>
          <a:p>
            <a:fld id="{B68D2766-C49B-4C1A-9FEE-6F146754B02B}" type="slidenum">
              <a:rPr lang="en-US" smtClean="0"/>
              <a:pPr/>
              <a:t>4</a:t>
            </a:fld>
            <a:endParaRPr lang="en-US" dirty="0"/>
          </a:p>
        </p:txBody>
      </p:sp>
    </p:spTree>
    <p:extLst>
      <p:ext uri="{BB962C8B-B14F-4D97-AF65-F5344CB8AC3E}">
        <p14:creationId xmlns:p14="http://schemas.microsoft.com/office/powerpoint/2010/main" val="64847760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10"/>
          </p:nvPr>
        </p:nvSpPr>
        <p:spPr/>
        <p:txBody>
          <a:bodyPr/>
          <a:lstStyle/>
          <a:p>
            <a:fld id="{B68D2766-C49B-4C1A-9FEE-6F146754B02B}" type="slidenum">
              <a:rPr lang="en-US" smtClean="0"/>
              <a:pPr/>
              <a:t>70</a:t>
            </a:fld>
            <a:endParaRPr lang="en-US"/>
          </a:p>
        </p:txBody>
      </p:sp>
    </p:spTree>
    <p:extLst>
      <p:ext uri="{BB962C8B-B14F-4D97-AF65-F5344CB8AC3E}">
        <p14:creationId xmlns:p14="http://schemas.microsoft.com/office/powerpoint/2010/main" val="140700132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10"/>
          </p:nvPr>
        </p:nvSpPr>
        <p:spPr/>
        <p:txBody>
          <a:bodyPr/>
          <a:lstStyle/>
          <a:p>
            <a:fld id="{B68D2766-C49B-4C1A-9FEE-6F146754B02B}" type="slidenum">
              <a:rPr lang="en-US" smtClean="0"/>
              <a:pPr/>
              <a:t>71</a:t>
            </a:fld>
            <a:endParaRPr lang="en-US"/>
          </a:p>
        </p:txBody>
      </p:sp>
    </p:spTree>
    <p:extLst>
      <p:ext uri="{BB962C8B-B14F-4D97-AF65-F5344CB8AC3E}">
        <p14:creationId xmlns:p14="http://schemas.microsoft.com/office/powerpoint/2010/main" val="140700132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B7F59F-92D0-2125-EB35-54C29BBF5B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E66F4F-9864-24B4-AE6A-B6F3C1BD084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A7F502B-92C4-16BE-C548-0C9957E3EEB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Copyright </a:t>
            </a:r>
            <a:r>
              <a:rPr lang="en-US" b="1" dirty="0"/>
              <a:t>PresentationGO.com</a:t>
            </a:r>
            <a:r>
              <a:rPr lang="en-US" dirty="0"/>
              <a:t> – Free Templates &amp; Infographics for PowerPoint and Google Slides</a:t>
            </a:r>
          </a:p>
        </p:txBody>
      </p:sp>
      <p:sp>
        <p:nvSpPr>
          <p:cNvPr id="4" name="Slide Number Placeholder 3">
            <a:extLst>
              <a:ext uri="{FF2B5EF4-FFF2-40B4-BE49-F238E27FC236}">
                <a16:creationId xmlns:a16="http://schemas.microsoft.com/office/drawing/2014/main" id="{595A6EC3-AECE-5D8A-AD2C-86567BDB2E45}"/>
              </a:ext>
            </a:extLst>
          </p:cNvPr>
          <p:cNvSpPr>
            <a:spLocks noGrp="1"/>
          </p:cNvSpPr>
          <p:nvPr>
            <p:ph type="sldNum" sz="quarter" idx="5"/>
          </p:nvPr>
        </p:nvSpPr>
        <p:spPr/>
        <p:txBody>
          <a:bodyPr/>
          <a:lstStyle/>
          <a:p>
            <a:fld id="{B68D2766-C49B-4C1A-9FEE-6F146754B02B}" type="slidenum">
              <a:rPr lang="en-US" smtClean="0"/>
              <a:pPr/>
              <a:t>76</a:t>
            </a:fld>
            <a:endParaRPr lang="en-US"/>
          </a:p>
        </p:txBody>
      </p:sp>
    </p:spTree>
    <p:extLst>
      <p:ext uri="{BB962C8B-B14F-4D97-AF65-F5344CB8AC3E}">
        <p14:creationId xmlns:p14="http://schemas.microsoft.com/office/powerpoint/2010/main" val="32800556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0A50B4EB-D9F6-4F2F-973A-15D71B3F5057}" type="slidenum">
              <a:rPr lang="en-US" smtClean="0"/>
              <a:t>77</a:t>
            </a:fld>
            <a:endParaRPr lang="en-US"/>
          </a:p>
        </p:txBody>
      </p:sp>
    </p:spTree>
    <p:extLst>
      <p:ext uri="{BB962C8B-B14F-4D97-AF65-F5344CB8AC3E}">
        <p14:creationId xmlns:p14="http://schemas.microsoft.com/office/powerpoint/2010/main" val="79851480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10"/>
          </p:nvPr>
        </p:nvSpPr>
        <p:spPr/>
        <p:txBody>
          <a:bodyPr/>
          <a:lstStyle/>
          <a:p>
            <a:fld id="{B68D2766-C49B-4C1A-9FEE-6F146754B02B}" type="slidenum">
              <a:rPr lang="en-US" smtClean="0"/>
              <a:pPr/>
              <a:t>78</a:t>
            </a:fld>
            <a:endParaRPr lang="en-US"/>
          </a:p>
        </p:txBody>
      </p:sp>
    </p:spTree>
    <p:extLst>
      <p:ext uri="{BB962C8B-B14F-4D97-AF65-F5344CB8AC3E}">
        <p14:creationId xmlns:p14="http://schemas.microsoft.com/office/powerpoint/2010/main" val="194632147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10"/>
          </p:nvPr>
        </p:nvSpPr>
        <p:spPr/>
        <p:txBody>
          <a:bodyPr/>
          <a:lstStyle/>
          <a:p>
            <a:fld id="{B68D2766-C49B-4C1A-9FEE-6F146754B02B}" type="slidenum">
              <a:rPr lang="en-US" smtClean="0"/>
              <a:pPr/>
              <a:t>79</a:t>
            </a:fld>
            <a:endParaRPr lang="en-US"/>
          </a:p>
        </p:txBody>
      </p:sp>
    </p:spTree>
    <p:extLst>
      <p:ext uri="{BB962C8B-B14F-4D97-AF65-F5344CB8AC3E}">
        <p14:creationId xmlns:p14="http://schemas.microsoft.com/office/powerpoint/2010/main" val="276875704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Copyright </a:t>
            </a:r>
            <a:r>
              <a:rPr lang="en-US" b="1"/>
              <a:t>PresentationGO.com</a:t>
            </a:r>
            <a:r>
              <a:rPr lang="en-US"/>
              <a:t> – The free PowerPoint template library</a:t>
            </a:r>
          </a:p>
        </p:txBody>
      </p:sp>
      <p:sp>
        <p:nvSpPr>
          <p:cNvPr id="4" name="Slide Number Placeholder 3"/>
          <p:cNvSpPr>
            <a:spLocks noGrp="1"/>
          </p:cNvSpPr>
          <p:nvPr>
            <p:ph type="sldNum" sz="quarter" idx="10"/>
          </p:nvPr>
        </p:nvSpPr>
        <p:spPr/>
        <p:txBody>
          <a:bodyPr/>
          <a:lstStyle/>
          <a:p>
            <a:fld id="{B68D2766-C49B-4C1A-9FEE-6F146754B02B}" type="slidenum">
              <a:rPr lang="en-US" smtClean="0"/>
              <a:pPr/>
              <a:t>80</a:t>
            </a:fld>
            <a:endParaRPr lang="en-US"/>
          </a:p>
        </p:txBody>
      </p:sp>
    </p:spTree>
    <p:extLst>
      <p:ext uri="{BB962C8B-B14F-4D97-AF65-F5344CB8AC3E}">
        <p14:creationId xmlns:p14="http://schemas.microsoft.com/office/powerpoint/2010/main" val="170656860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10"/>
          </p:nvPr>
        </p:nvSpPr>
        <p:spPr/>
        <p:txBody>
          <a:bodyPr/>
          <a:lstStyle/>
          <a:p>
            <a:fld id="{B68D2766-C49B-4C1A-9FEE-6F146754B02B}" type="slidenum">
              <a:rPr lang="en-US" smtClean="0"/>
              <a:pPr/>
              <a:t>81</a:t>
            </a:fld>
            <a:endParaRPr lang="en-US"/>
          </a:p>
        </p:txBody>
      </p:sp>
    </p:spTree>
    <p:extLst>
      <p:ext uri="{BB962C8B-B14F-4D97-AF65-F5344CB8AC3E}">
        <p14:creationId xmlns:p14="http://schemas.microsoft.com/office/powerpoint/2010/main" val="140700132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10"/>
          </p:nvPr>
        </p:nvSpPr>
        <p:spPr/>
        <p:txBody>
          <a:bodyPr/>
          <a:lstStyle/>
          <a:p>
            <a:fld id="{B68D2766-C49B-4C1A-9FEE-6F146754B02B}" type="slidenum">
              <a:rPr lang="en-US" smtClean="0"/>
              <a:pPr/>
              <a:t>82</a:t>
            </a:fld>
            <a:endParaRPr lang="en-US"/>
          </a:p>
        </p:txBody>
      </p:sp>
    </p:spTree>
    <p:extLst>
      <p:ext uri="{BB962C8B-B14F-4D97-AF65-F5344CB8AC3E}">
        <p14:creationId xmlns:p14="http://schemas.microsoft.com/office/powerpoint/2010/main" val="216990737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10"/>
          </p:nvPr>
        </p:nvSpPr>
        <p:spPr/>
        <p:txBody>
          <a:bodyPr/>
          <a:lstStyle/>
          <a:p>
            <a:fld id="{B68D2766-C49B-4C1A-9FEE-6F146754B02B}" type="slidenum">
              <a:rPr lang="en-US" smtClean="0"/>
              <a:pPr/>
              <a:t>89</a:t>
            </a:fld>
            <a:endParaRPr lang="en-US"/>
          </a:p>
        </p:txBody>
      </p:sp>
    </p:spTree>
    <p:extLst>
      <p:ext uri="{BB962C8B-B14F-4D97-AF65-F5344CB8AC3E}">
        <p14:creationId xmlns:p14="http://schemas.microsoft.com/office/powerpoint/2010/main" val="14070013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10"/>
          </p:nvPr>
        </p:nvSpPr>
        <p:spPr/>
        <p:txBody>
          <a:bodyPr/>
          <a:lstStyle/>
          <a:p>
            <a:fld id="{B68D2766-C49B-4C1A-9FEE-6F146754B02B}" type="slidenum">
              <a:rPr lang="en-US" smtClean="0"/>
              <a:pPr/>
              <a:t>5</a:t>
            </a:fld>
            <a:endParaRPr lang="en-US"/>
          </a:p>
        </p:txBody>
      </p:sp>
    </p:spTree>
    <p:extLst>
      <p:ext uri="{BB962C8B-B14F-4D97-AF65-F5344CB8AC3E}">
        <p14:creationId xmlns:p14="http://schemas.microsoft.com/office/powerpoint/2010/main" val="298986981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10"/>
          </p:nvPr>
        </p:nvSpPr>
        <p:spPr/>
        <p:txBody>
          <a:bodyPr/>
          <a:lstStyle/>
          <a:p>
            <a:fld id="{B68D2766-C49B-4C1A-9FEE-6F146754B02B}" type="slidenum">
              <a:rPr lang="en-US" smtClean="0"/>
              <a:pPr/>
              <a:t>91</a:t>
            </a:fld>
            <a:endParaRPr lang="en-US"/>
          </a:p>
        </p:txBody>
      </p:sp>
    </p:spTree>
    <p:extLst>
      <p:ext uri="{BB962C8B-B14F-4D97-AF65-F5344CB8AC3E}">
        <p14:creationId xmlns:p14="http://schemas.microsoft.com/office/powerpoint/2010/main" val="140700132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B013A6-AD66-8468-1B50-10E58B6919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73F1CD1-2318-09C6-E82F-0A98843C69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F9FEFEA-C403-347A-A04E-E4A2287E348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Copyright </a:t>
            </a:r>
            <a:r>
              <a:rPr lang="en-US" b="1" dirty="0"/>
              <a:t>PresentationGO.com</a:t>
            </a:r>
            <a:r>
              <a:rPr lang="en-US" dirty="0"/>
              <a:t> – Free Templates &amp; Infographics for PowerPoint and Google Slides</a:t>
            </a:r>
          </a:p>
        </p:txBody>
      </p:sp>
      <p:sp>
        <p:nvSpPr>
          <p:cNvPr id="4" name="Slide Number Placeholder 3">
            <a:extLst>
              <a:ext uri="{FF2B5EF4-FFF2-40B4-BE49-F238E27FC236}">
                <a16:creationId xmlns:a16="http://schemas.microsoft.com/office/drawing/2014/main" id="{7771E121-FEEF-11AC-4E81-4B5326D45A6C}"/>
              </a:ext>
            </a:extLst>
          </p:cNvPr>
          <p:cNvSpPr>
            <a:spLocks noGrp="1"/>
          </p:cNvSpPr>
          <p:nvPr>
            <p:ph type="sldNum" sz="quarter" idx="5"/>
          </p:nvPr>
        </p:nvSpPr>
        <p:spPr/>
        <p:txBody>
          <a:bodyPr/>
          <a:lstStyle/>
          <a:p>
            <a:fld id="{B68D2766-C49B-4C1A-9FEE-6F146754B02B}" type="slidenum">
              <a:rPr lang="en-US" smtClean="0"/>
              <a:pPr/>
              <a:t>93</a:t>
            </a:fld>
            <a:endParaRPr lang="en-US"/>
          </a:p>
        </p:txBody>
      </p:sp>
    </p:spTree>
    <p:extLst>
      <p:ext uri="{BB962C8B-B14F-4D97-AF65-F5344CB8AC3E}">
        <p14:creationId xmlns:p14="http://schemas.microsoft.com/office/powerpoint/2010/main" val="355817332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10"/>
          </p:nvPr>
        </p:nvSpPr>
        <p:spPr/>
        <p:txBody>
          <a:bodyPr/>
          <a:lstStyle/>
          <a:p>
            <a:fld id="{B68D2766-C49B-4C1A-9FEE-6F146754B02B}" type="slidenum">
              <a:rPr lang="en-US" smtClean="0"/>
              <a:pPr/>
              <a:t>100</a:t>
            </a:fld>
            <a:endParaRPr lang="en-US"/>
          </a:p>
        </p:txBody>
      </p:sp>
    </p:spTree>
    <p:extLst>
      <p:ext uri="{BB962C8B-B14F-4D97-AF65-F5344CB8AC3E}">
        <p14:creationId xmlns:p14="http://schemas.microsoft.com/office/powerpoint/2010/main" val="140700132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 Copyright </a:t>
            </a:r>
            <a:r>
              <a:rPr lang="en-US" b="1" dirty="0"/>
              <a:t>PresentationGo.com</a:t>
            </a:r>
            <a:r>
              <a:rPr lang="en-US" dirty="0"/>
              <a:t> – The free PowerPoint library</a:t>
            </a:r>
          </a:p>
        </p:txBody>
      </p:sp>
      <p:sp>
        <p:nvSpPr>
          <p:cNvPr id="4" name="Slide Number Placeholder 3"/>
          <p:cNvSpPr>
            <a:spLocks noGrp="1"/>
          </p:cNvSpPr>
          <p:nvPr>
            <p:ph type="sldNum" sz="quarter" idx="10"/>
          </p:nvPr>
        </p:nvSpPr>
        <p:spPr/>
        <p:txBody>
          <a:bodyPr/>
          <a:lstStyle/>
          <a:p>
            <a:fld id="{B68D2766-C49B-4C1A-9FEE-6F146754B02B}" type="slidenum">
              <a:rPr lang="en-US" smtClean="0"/>
              <a:pPr/>
              <a:t>102</a:t>
            </a:fld>
            <a:endParaRPr lang="en-US"/>
          </a:p>
        </p:txBody>
      </p:sp>
    </p:spTree>
    <p:extLst>
      <p:ext uri="{BB962C8B-B14F-4D97-AF65-F5344CB8AC3E}">
        <p14:creationId xmlns:p14="http://schemas.microsoft.com/office/powerpoint/2010/main" val="265775369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10"/>
          </p:nvPr>
        </p:nvSpPr>
        <p:spPr/>
        <p:txBody>
          <a:bodyPr/>
          <a:lstStyle/>
          <a:p>
            <a:fld id="{B68D2766-C49B-4C1A-9FEE-6F146754B02B}" type="slidenum">
              <a:rPr lang="en-US" smtClean="0"/>
              <a:pPr/>
              <a:t>103</a:t>
            </a:fld>
            <a:endParaRPr lang="en-US"/>
          </a:p>
        </p:txBody>
      </p:sp>
    </p:spTree>
    <p:extLst>
      <p:ext uri="{BB962C8B-B14F-4D97-AF65-F5344CB8AC3E}">
        <p14:creationId xmlns:p14="http://schemas.microsoft.com/office/powerpoint/2010/main" val="140700132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Copyright </a:t>
            </a:r>
            <a:r>
              <a:rPr lang="en-US" b="1"/>
              <a:t>PresentationGo.com</a:t>
            </a:r>
            <a:r>
              <a:rPr lang="en-US"/>
              <a:t> – The free PowerPoint template library</a:t>
            </a:r>
          </a:p>
        </p:txBody>
      </p:sp>
      <p:sp>
        <p:nvSpPr>
          <p:cNvPr id="4" name="Slide Number Placeholder 3"/>
          <p:cNvSpPr>
            <a:spLocks noGrp="1"/>
          </p:cNvSpPr>
          <p:nvPr>
            <p:ph type="sldNum" sz="quarter" idx="10"/>
          </p:nvPr>
        </p:nvSpPr>
        <p:spPr/>
        <p:txBody>
          <a:bodyPr/>
          <a:lstStyle/>
          <a:p>
            <a:fld id="{B68D2766-C49B-4C1A-9FEE-6F146754B02B}" type="slidenum">
              <a:rPr lang="en-US" smtClean="0"/>
              <a:pPr/>
              <a:t>104</a:t>
            </a:fld>
            <a:endParaRPr lang="en-US"/>
          </a:p>
        </p:txBody>
      </p:sp>
    </p:spTree>
    <p:extLst>
      <p:ext uri="{BB962C8B-B14F-4D97-AF65-F5344CB8AC3E}">
        <p14:creationId xmlns:p14="http://schemas.microsoft.com/office/powerpoint/2010/main" val="283520544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Copyright </a:t>
            </a:r>
            <a:r>
              <a:rPr lang="en-US" b="1"/>
              <a:t>PresentationGo.com</a:t>
            </a:r>
            <a:r>
              <a:rPr lang="en-US"/>
              <a:t> – The free PowerPoint template library</a:t>
            </a:r>
          </a:p>
        </p:txBody>
      </p:sp>
      <p:sp>
        <p:nvSpPr>
          <p:cNvPr id="4" name="Slide Number Placeholder 3"/>
          <p:cNvSpPr>
            <a:spLocks noGrp="1"/>
          </p:cNvSpPr>
          <p:nvPr>
            <p:ph type="sldNum" sz="quarter" idx="10"/>
          </p:nvPr>
        </p:nvSpPr>
        <p:spPr/>
        <p:txBody>
          <a:bodyPr/>
          <a:lstStyle/>
          <a:p>
            <a:fld id="{B68D2766-C49B-4C1A-9FEE-6F146754B02B}" type="slidenum">
              <a:rPr lang="en-US" smtClean="0"/>
              <a:pPr/>
              <a:t>108</a:t>
            </a:fld>
            <a:endParaRPr lang="en-US"/>
          </a:p>
        </p:txBody>
      </p:sp>
    </p:spTree>
    <p:extLst>
      <p:ext uri="{BB962C8B-B14F-4D97-AF65-F5344CB8AC3E}">
        <p14:creationId xmlns:p14="http://schemas.microsoft.com/office/powerpoint/2010/main" val="83318090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10"/>
          </p:nvPr>
        </p:nvSpPr>
        <p:spPr/>
        <p:txBody>
          <a:bodyPr/>
          <a:lstStyle/>
          <a:p>
            <a:fld id="{B68D2766-C49B-4C1A-9FEE-6F146754B02B}" type="slidenum">
              <a:rPr lang="en-US" smtClean="0"/>
              <a:pPr/>
              <a:t>110</a:t>
            </a:fld>
            <a:endParaRPr lang="en-US"/>
          </a:p>
        </p:txBody>
      </p:sp>
    </p:spTree>
    <p:extLst>
      <p:ext uri="{BB962C8B-B14F-4D97-AF65-F5344CB8AC3E}">
        <p14:creationId xmlns:p14="http://schemas.microsoft.com/office/powerpoint/2010/main" val="255993894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10"/>
          </p:nvPr>
        </p:nvSpPr>
        <p:spPr/>
        <p:txBody>
          <a:bodyPr/>
          <a:lstStyle/>
          <a:p>
            <a:fld id="{B68D2766-C49B-4C1A-9FEE-6F146754B02B}" type="slidenum">
              <a:rPr lang="en-US" smtClean="0"/>
              <a:pPr/>
              <a:t>111</a:t>
            </a:fld>
            <a:endParaRPr lang="en-US"/>
          </a:p>
        </p:txBody>
      </p:sp>
    </p:spTree>
    <p:extLst>
      <p:ext uri="{BB962C8B-B14F-4D97-AF65-F5344CB8AC3E}">
        <p14:creationId xmlns:p14="http://schemas.microsoft.com/office/powerpoint/2010/main" val="140700132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10"/>
          </p:nvPr>
        </p:nvSpPr>
        <p:spPr/>
        <p:txBody>
          <a:bodyPr/>
          <a:lstStyle/>
          <a:p>
            <a:fld id="{B68D2766-C49B-4C1A-9FEE-6F146754B02B}" type="slidenum">
              <a:rPr lang="en-US" smtClean="0"/>
              <a:pPr/>
              <a:t>112</a:t>
            </a:fld>
            <a:endParaRPr lang="en-US"/>
          </a:p>
        </p:txBody>
      </p:sp>
    </p:spTree>
    <p:extLst>
      <p:ext uri="{BB962C8B-B14F-4D97-AF65-F5344CB8AC3E}">
        <p14:creationId xmlns:p14="http://schemas.microsoft.com/office/powerpoint/2010/main" val="14070013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10"/>
          </p:nvPr>
        </p:nvSpPr>
        <p:spPr/>
        <p:txBody>
          <a:bodyPr/>
          <a:lstStyle/>
          <a:p>
            <a:fld id="{B68D2766-C49B-4C1A-9FEE-6F146754B02B}" type="slidenum">
              <a:rPr lang="en-US" smtClean="0"/>
              <a:pPr/>
              <a:t>6</a:t>
            </a:fld>
            <a:endParaRPr lang="en-US"/>
          </a:p>
        </p:txBody>
      </p:sp>
    </p:spTree>
    <p:extLst>
      <p:ext uri="{BB962C8B-B14F-4D97-AF65-F5344CB8AC3E}">
        <p14:creationId xmlns:p14="http://schemas.microsoft.com/office/powerpoint/2010/main" val="140700132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Copyright </a:t>
            </a:r>
            <a:r>
              <a:rPr lang="en-US" b="1"/>
              <a:t>PresentationGo.com</a:t>
            </a:r>
            <a:r>
              <a:rPr lang="en-US"/>
              <a:t> – The free PowerPoint template library</a:t>
            </a:r>
          </a:p>
        </p:txBody>
      </p:sp>
      <p:sp>
        <p:nvSpPr>
          <p:cNvPr id="4" name="Slide Number Placeholder 3"/>
          <p:cNvSpPr>
            <a:spLocks noGrp="1"/>
          </p:cNvSpPr>
          <p:nvPr>
            <p:ph type="sldNum" sz="quarter" idx="10"/>
          </p:nvPr>
        </p:nvSpPr>
        <p:spPr/>
        <p:txBody>
          <a:bodyPr/>
          <a:lstStyle/>
          <a:p>
            <a:fld id="{B68D2766-C49B-4C1A-9FEE-6F146754B02B}" type="slidenum">
              <a:rPr lang="en-US" smtClean="0"/>
              <a:pPr/>
              <a:t>113</a:t>
            </a:fld>
            <a:endParaRPr lang="en-US"/>
          </a:p>
        </p:txBody>
      </p:sp>
    </p:spTree>
    <p:extLst>
      <p:ext uri="{BB962C8B-B14F-4D97-AF65-F5344CB8AC3E}">
        <p14:creationId xmlns:p14="http://schemas.microsoft.com/office/powerpoint/2010/main" val="340339304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10"/>
          </p:nvPr>
        </p:nvSpPr>
        <p:spPr/>
        <p:txBody>
          <a:bodyPr/>
          <a:lstStyle/>
          <a:p>
            <a:fld id="{B68D2766-C49B-4C1A-9FEE-6F146754B02B}" type="slidenum">
              <a:rPr lang="en-US" smtClean="0"/>
              <a:pPr/>
              <a:t>115</a:t>
            </a:fld>
            <a:endParaRPr lang="en-US"/>
          </a:p>
        </p:txBody>
      </p:sp>
    </p:spTree>
    <p:extLst>
      <p:ext uri="{BB962C8B-B14F-4D97-AF65-F5344CB8AC3E}">
        <p14:creationId xmlns:p14="http://schemas.microsoft.com/office/powerpoint/2010/main" val="257932238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Copyright </a:t>
            </a:r>
            <a:r>
              <a:rPr lang="en-US" b="1"/>
              <a:t>PresentationGo.com</a:t>
            </a:r>
            <a:r>
              <a:rPr lang="en-US"/>
              <a:t> – The free PowerPoint template library</a:t>
            </a:r>
          </a:p>
        </p:txBody>
      </p:sp>
      <p:sp>
        <p:nvSpPr>
          <p:cNvPr id="4" name="Slide Number Placeholder 3"/>
          <p:cNvSpPr>
            <a:spLocks noGrp="1"/>
          </p:cNvSpPr>
          <p:nvPr>
            <p:ph type="sldNum" sz="quarter" idx="10"/>
          </p:nvPr>
        </p:nvSpPr>
        <p:spPr/>
        <p:txBody>
          <a:bodyPr/>
          <a:lstStyle/>
          <a:p>
            <a:fld id="{B68D2766-C49B-4C1A-9FEE-6F146754B02B}" type="slidenum">
              <a:rPr lang="en-US" smtClean="0"/>
              <a:pPr/>
              <a:t>117</a:t>
            </a:fld>
            <a:endParaRPr lang="en-US"/>
          </a:p>
        </p:txBody>
      </p:sp>
    </p:spTree>
    <p:extLst>
      <p:ext uri="{BB962C8B-B14F-4D97-AF65-F5344CB8AC3E}">
        <p14:creationId xmlns:p14="http://schemas.microsoft.com/office/powerpoint/2010/main" val="251824756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6" name="Google Shape;106;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pt-BR"/>
              <a:t>© Copyright </a:t>
            </a:r>
            <a:r>
              <a:rPr lang="pt-BR" b="1"/>
              <a:t>PresentationGO.com</a:t>
            </a:r>
            <a:r>
              <a:rPr lang="pt-BR"/>
              <a:t> – The free PowerPoint and Google Slides template library</a:t>
            </a:r>
            <a:endParaRPr/>
          </a:p>
        </p:txBody>
      </p:sp>
      <p:sp>
        <p:nvSpPr>
          <p:cNvPr id="107" name="Google Shape;107;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pt-BR"/>
              <a:t>119</a:t>
            </a:fld>
            <a:endParaRPr/>
          </a:p>
        </p:txBody>
      </p:sp>
    </p:spTree>
    <p:extLst>
      <p:ext uri="{BB962C8B-B14F-4D97-AF65-F5344CB8AC3E}">
        <p14:creationId xmlns:p14="http://schemas.microsoft.com/office/powerpoint/2010/main" val="8454024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6" name="Google Shape;236;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pt-BR"/>
              <a:t>© Copyright </a:t>
            </a:r>
            <a:r>
              <a:rPr lang="pt-BR" b="1"/>
              <a:t>PresentationGO.com</a:t>
            </a:r>
            <a:r>
              <a:rPr lang="pt-BR"/>
              <a:t> – The free PowerPoint template library</a:t>
            </a:r>
            <a:endParaRPr/>
          </a:p>
        </p:txBody>
      </p:sp>
      <p:sp>
        <p:nvSpPr>
          <p:cNvPr id="237" name="Google Shape;237;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pt-BR"/>
              <a:t>120</a:t>
            </a:fld>
            <a:endParaRPr/>
          </a:p>
        </p:txBody>
      </p:sp>
    </p:spTree>
    <p:extLst>
      <p:ext uri="{BB962C8B-B14F-4D97-AF65-F5344CB8AC3E}">
        <p14:creationId xmlns:p14="http://schemas.microsoft.com/office/powerpoint/2010/main" val="51314450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9" name="Google Shape;249;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pt-BR"/>
              <a:t>© Copyright </a:t>
            </a:r>
            <a:r>
              <a:rPr lang="pt-BR" b="1"/>
              <a:t>PresentationGo.com</a:t>
            </a:r>
            <a:r>
              <a:rPr lang="pt-BR"/>
              <a:t> – The free PowerPoint template library</a:t>
            </a:r>
            <a:endParaRPr/>
          </a:p>
        </p:txBody>
      </p:sp>
      <p:sp>
        <p:nvSpPr>
          <p:cNvPr id="250" name="Google Shape;250;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pt-BR"/>
              <a:t>121</a:t>
            </a:fld>
            <a:endParaRPr/>
          </a:p>
        </p:txBody>
      </p:sp>
    </p:spTree>
    <p:extLst>
      <p:ext uri="{BB962C8B-B14F-4D97-AF65-F5344CB8AC3E}">
        <p14:creationId xmlns:p14="http://schemas.microsoft.com/office/powerpoint/2010/main" val="378027966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5"/>
        <p:cNvGrpSpPr/>
        <p:nvPr/>
      </p:nvGrpSpPr>
      <p:grpSpPr>
        <a:xfrm>
          <a:off x="0" y="0"/>
          <a:ext cx="0" cy="0"/>
          <a:chOff x="0" y="0"/>
          <a:chExt cx="0" cy="0"/>
        </a:xfrm>
      </p:grpSpPr>
      <p:sp>
        <p:nvSpPr>
          <p:cNvPr id="446" name="Google Shape;446;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7" name="Google Shape;447;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pt-BR"/>
              <a:t>© Copyright </a:t>
            </a:r>
            <a:r>
              <a:rPr lang="pt-BR" b="1"/>
              <a:t>PresentationGO.com</a:t>
            </a:r>
            <a:r>
              <a:rPr lang="pt-BR"/>
              <a:t> – The free PowerPoint and Google Slides template library</a:t>
            </a:r>
            <a:endParaRPr/>
          </a:p>
        </p:txBody>
      </p:sp>
      <p:sp>
        <p:nvSpPr>
          <p:cNvPr id="448" name="Google Shape;448;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pt-BR"/>
              <a:t>122</a:t>
            </a:fld>
            <a:endParaRPr/>
          </a:p>
        </p:txBody>
      </p:sp>
    </p:spTree>
    <p:extLst>
      <p:ext uri="{BB962C8B-B14F-4D97-AF65-F5344CB8AC3E}">
        <p14:creationId xmlns:p14="http://schemas.microsoft.com/office/powerpoint/2010/main" val="172877184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10"/>
          </p:nvPr>
        </p:nvSpPr>
        <p:spPr/>
        <p:txBody>
          <a:bodyPr/>
          <a:lstStyle/>
          <a:p>
            <a:fld id="{B68D2766-C49B-4C1A-9FEE-6F146754B02B}" type="slidenum">
              <a:rPr lang="en-US" smtClean="0"/>
              <a:t>124</a:t>
            </a:fld>
            <a:endParaRPr lang="en-US"/>
          </a:p>
        </p:txBody>
      </p:sp>
    </p:spTree>
    <p:extLst>
      <p:ext uri="{BB962C8B-B14F-4D97-AF65-F5344CB8AC3E}">
        <p14:creationId xmlns:p14="http://schemas.microsoft.com/office/powerpoint/2010/main" val="14070013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10"/>
          </p:nvPr>
        </p:nvSpPr>
        <p:spPr/>
        <p:txBody>
          <a:bodyPr/>
          <a:lstStyle/>
          <a:p>
            <a:fld id="{B68D2766-C49B-4C1A-9FEE-6F146754B02B}" type="slidenum">
              <a:rPr lang="en-US" smtClean="0"/>
              <a:t>10</a:t>
            </a:fld>
            <a:endParaRPr lang="en-US"/>
          </a:p>
        </p:txBody>
      </p:sp>
    </p:spTree>
    <p:extLst>
      <p:ext uri="{BB962C8B-B14F-4D97-AF65-F5344CB8AC3E}">
        <p14:creationId xmlns:p14="http://schemas.microsoft.com/office/powerpoint/2010/main" val="21650834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10"/>
          </p:nvPr>
        </p:nvSpPr>
        <p:spPr/>
        <p:txBody>
          <a:bodyPr/>
          <a:lstStyle/>
          <a:p>
            <a:fld id="{B68D2766-C49B-4C1A-9FEE-6F146754B02B}" type="slidenum">
              <a:rPr lang="en-US" smtClean="0"/>
              <a:t>11</a:t>
            </a:fld>
            <a:endParaRPr lang="en-US"/>
          </a:p>
        </p:txBody>
      </p:sp>
    </p:spTree>
    <p:extLst>
      <p:ext uri="{BB962C8B-B14F-4D97-AF65-F5344CB8AC3E}">
        <p14:creationId xmlns:p14="http://schemas.microsoft.com/office/powerpoint/2010/main" val="16058652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10"/>
          </p:nvPr>
        </p:nvSpPr>
        <p:spPr/>
        <p:txBody>
          <a:bodyPr/>
          <a:lstStyle/>
          <a:p>
            <a:fld id="{B68D2766-C49B-4C1A-9FEE-6F146754B02B}" type="slidenum">
              <a:rPr lang="en-US" smtClean="0"/>
              <a:pPr/>
              <a:t>12</a:t>
            </a:fld>
            <a:endParaRPr lang="en-US"/>
          </a:p>
        </p:txBody>
      </p:sp>
    </p:spTree>
    <p:extLst>
      <p:ext uri="{BB962C8B-B14F-4D97-AF65-F5344CB8AC3E}">
        <p14:creationId xmlns:p14="http://schemas.microsoft.com/office/powerpoint/2010/main" val="14070013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0A50B4EB-D9F6-4F2F-973A-15D71B3F5057}" type="slidenum">
              <a:rPr lang="en-US" smtClean="0"/>
              <a:t>13</a:t>
            </a:fld>
            <a:endParaRPr lang="en-US"/>
          </a:p>
        </p:txBody>
      </p:sp>
    </p:spTree>
    <p:extLst>
      <p:ext uri="{BB962C8B-B14F-4D97-AF65-F5344CB8AC3E}">
        <p14:creationId xmlns:p14="http://schemas.microsoft.com/office/powerpoint/2010/main" val="1538680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9108F6A-8C95-41BA-9B65-83955CC7BD03}"/>
              </a:ext>
            </a:extLst>
          </p:cNvPr>
          <p:cNvSpPr>
            <a:spLocks noGrp="1"/>
          </p:cNvSpPr>
          <p:nvPr>
            <p:ph type="ctrTitle"/>
          </p:nvPr>
        </p:nvSpPr>
        <p:spPr>
          <a:xfrm>
            <a:off x="1524000" y="1122363"/>
            <a:ext cx="9144000" cy="2387600"/>
          </a:xfrm>
        </p:spPr>
        <p:txBody>
          <a:bodyPr anchor="b"/>
          <a:lstStyle>
            <a:lvl1pPr algn="ctr">
              <a:defRPr sz="6000"/>
            </a:lvl1pPr>
          </a:lstStyle>
          <a:p>
            <a:r>
              <a:rPr lang="pt-BR"/>
              <a:t>Clique para editar o título Mestre</a:t>
            </a:r>
          </a:p>
        </p:txBody>
      </p:sp>
      <p:sp>
        <p:nvSpPr>
          <p:cNvPr id="3" name="Subtítulo 2">
            <a:extLst>
              <a:ext uri="{FF2B5EF4-FFF2-40B4-BE49-F238E27FC236}">
                <a16:creationId xmlns:a16="http://schemas.microsoft.com/office/drawing/2014/main" id="{9A01FB8F-90B8-40A3-B2BB-887287F223E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a:t>Clique para editar o estilo do subtítulo Mestre</a:t>
            </a:r>
          </a:p>
        </p:txBody>
      </p:sp>
      <p:sp>
        <p:nvSpPr>
          <p:cNvPr id="4" name="Espaço Reservado para Data 3">
            <a:extLst>
              <a:ext uri="{FF2B5EF4-FFF2-40B4-BE49-F238E27FC236}">
                <a16:creationId xmlns:a16="http://schemas.microsoft.com/office/drawing/2014/main" id="{FA1CAB5C-5A83-4E53-9DE4-F8CE7B8BDD3F}"/>
              </a:ext>
            </a:extLst>
          </p:cNvPr>
          <p:cNvSpPr>
            <a:spLocks noGrp="1"/>
          </p:cNvSpPr>
          <p:nvPr>
            <p:ph type="dt" sz="half" idx="10"/>
          </p:nvPr>
        </p:nvSpPr>
        <p:spPr/>
        <p:txBody>
          <a:bodyPr/>
          <a:lstStyle/>
          <a:p>
            <a:fld id="{CD5365FC-8A88-42E5-94BA-EF3F28AE69EF}" type="datetimeFigureOut">
              <a:rPr lang="pt-BR" smtClean="0"/>
              <a:t>20/07/2026</a:t>
            </a:fld>
            <a:endParaRPr lang="pt-BR"/>
          </a:p>
        </p:txBody>
      </p:sp>
      <p:sp>
        <p:nvSpPr>
          <p:cNvPr id="5" name="Espaço Reservado para Rodapé 4">
            <a:extLst>
              <a:ext uri="{FF2B5EF4-FFF2-40B4-BE49-F238E27FC236}">
                <a16:creationId xmlns:a16="http://schemas.microsoft.com/office/drawing/2014/main" id="{214286EA-A957-4295-A9AB-65F9C4F0DC5C}"/>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6F219D6C-CF6F-4A23-B40F-4A9E834D0345}"/>
              </a:ext>
            </a:extLst>
          </p:cNvPr>
          <p:cNvSpPr>
            <a:spLocks noGrp="1"/>
          </p:cNvSpPr>
          <p:nvPr>
            <p:ph type="sldNum" sz="quarter" idx="12"/>
          </p:nvPr>
        </p:nvSpPr>
        <p:spPr/>
        <p:txBody>
          <a:bodyPr/>
          <a:lstStyle/>
          <a:p>
            <a:fld id="{78E0DC6D-F535-41A3-A624-BF6BEC459150}" type="slidenum">
              <a:rPr lang="pt-BR" smtClean="0"/>
              <a:t>‹nº›</a:t>
            </a:fld>
            <a:endParaRPr lang="pt-BR"/>
          </a:p>
        </p:txBody>
      </p:sp>
    </p:spTree>
    <p:extLst>
      <p:ext uri="{BB962C8B-B14F-4D97-AF65-F5344CB8AC3E}">
        <p14:creationId xmlns:p14="http://schemas.microsoft.com/office/powerpoint/2010/main" val="13461486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236B463-D49B-4BE7-9226-4DAEB834CA13}"/>
              </a:ext>
            </a:extLst>
          </p:cNvPr>
          <p:cNvSpPr>
            <a:spLocks noGrp="1"/>
          </p:cNvSpPr>
          <p:nvPr>
            <p:ph type="title"/>
          </p:nvPr>
        </p:nvSpPr>
        <p:spPr/>
        <p:txBody>
          <a:bodyPr/>
          <a:lstStyle/>
          <a:p>
            <a:r>
              <a:rPr lang="pt-BR"/>
              <a:t>Clique para editar o título Mestre</a:t>
            </a:r>
          </a:p>
        </p:txBody>
      </p:sp>
      <p:sp>
        <p:nvSpPr>
          <p:cNvPr id="3" name="Espaço Reservado para Texto Vertical 2">
            <a:extLst>
              <a:ext uri="{FF2B5EF4-FFF2-40B4-BE49-F238E27FC236}">
                <a16:creationId xmlns:a16="http://schemas.microsoft.com/office/drawing/2014/main" id="{66E38F88-3A75-406A-A880-C0056F265645}"/>
              </a:ext>
            </a:extLst>
          </p:cNvPr>
          <p:cNvSpPr>
            <a:spLocks noGrp="1"/>
          </p:cNvSpPr>
          <p:nvPr>
            <p:ph type="body" orient="vert" idx="1"/>
          </p:nvPr>
        </p:nvSpPr>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1254E46C-8778-44A8-BF1A-53534735BBBE}"/>
              </a:ext>
            </a:extLst>
          </p:cNvPr>
          <p:cNvSpPr>
            <a:spLocks noGrp="1"/>
          </p:cNvSpPr>
          <p:nvPr>
            <p:ph type="dt" sz="half" idx="10"/>
          </p:nvPr>
        </p:nvSpPr>
        <p:spPr/>
        <p:txBody>
          <a:bodyPr/>
          <a:lstStyle/>
          <a:p>
            <a:fld id="{CD5365FC-8A88-42E5-94BA-EF3F28AE69EF}" type="datetimeFigureOut">
              <a:rPr lang="pt-BR" smtClean="0"/>
              <a:t>20/07/2026</a:t>
            </a:fld>
            <a:endParaRPr lang="pt-BR"/>
          </a:p>
        </p:txBody>
      </p:sp>
      <p:sp>
        <p:nvSpPr>
          <p:cNvPr id="5" name="Espaço Reservado para Rodapé 4">
            <a:extLst>
              <a:ext uri="{FF2B5EF4-FFF2-40B4-BE49-F238E27FC236}">
                <a16:creationId xmlns:a16="http://schemas.microsoft.com/office/drawing/2014/main" id="{D678F163-A9E4-420D-B70E-15B03D21F10B}"/>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7CA1C449-44DA-4A11-BB35-66B5701DD7AF}"/>
              </a:ext>
            </a:extLst>
          </p:cNvPr>
          <p:cNvSpPr>
            <a:spLocks noGrp="1"/>
          </p:cNvSpPr>
          <p:nvPr>
            <p:ph type="sldNum" sz="quarter" idx="12"/>
          </p:nvPr>
        </p:nvSpPr>
        <p:spPr/>
        <p:txBody>
          <a:bodyPr/>
          <a:lstStyle/>
          <a:p>
            <a:fld id="{78E0DC6D-F535-41A3-A624-BF6BEC459150}" type="slidenum">
              <a:rPr lang="pt-BR" smtClean="0"/>
              <a:t>‹nº›</a:t>
            </a:fld>
            <a:endParaRPr lang="pt-BR"/>
          </a:p>
        </p:txBody>
      </p:sp>
    </p:spTree>
    <p:extLst>
      <p:ext uri="{BB962C8B-B14F-4D97-AF65-F5344CB8AC3E}">
        <p14:creationId xmlns:p14="http://schemas.microsoft.com/office/powerpoint/2010/main" val="31392849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9F3388C2-F427-4D26-95F2-112814598107}"/>
              </a:ext>
            </a:extLst>
          </p:cNvPr>
          <p:cNvSpPr>
            <a:spLocks noGrp="1"/>
          </p:cNvSpPr>
          <p:nvPr>
            <p:ph type="title" orient="vert"/>
          </p:nvPr>
        </p:nvSpPr>
        <p:spPr>
          <a:xfrm>
            <a:off x="8724900" y="365125"/>
            <a:ext cx="2628900" cy="5811838"/>
          </a:xfrm>
        </p:spPr>
        <p:txBody>
          <a:bodyPr vert="eaVert"/>
          <a:lstStyle/>
          <a:p>
            <a:r>
              <a:rPr lang="pt-BR"/>
              <a:t>Clique para editar o título Mestre</a:t>
            </a:r>
          </a:p>
        </p:txBody>
      </p:sp>
      <p:sp>
        <p:nvSpPr>
          <p:cNvPr id="3" name="Espaço Reservado para Texto Vertical 2">
            <a:extLst>
              <a:ext uri="{FF2B5EF4-FFF2-40B4-BE49-F238E27FC236}">
                <a16:creationId xmlns:a16="http://schemas.microsoft.com/office/drawing/2014/main" id="{B7937475-C90E-49E8-BAF2-966FDC386582}"/>
              </a:ext>
            </a:extLst>
          </p:cNvPr>
          <p:cNvSpPr>
            <a:spLocks noGrp="1"/>
          </p:cNvSpPr>
          <p:nvPr>
            <p:ph type="body" orient="vert" idx="1"/>
          </p:nvPr>
        </p:nvSpPr>
        <p:spPr>
          <a:xfrm>
            <a:off x="838200" y="365125"/>
            <a:ext cx="7734300" cy="5811838"/>
          </a:xfrm>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E52E775C-3A0A-408C-97DD-AA90E925FBA2}"/>
              </a:ext>
            </a:extLst>
          </p:cNvPr>
          <p:cNvSpPr>
            <a:spLocks noGrp="1"/>
          </p:cNvSpPr>
          <p:nvPr>
            <p:ph type="dt" sz="half" idx="10"/>
          </p:nvPr>
        </p:nvSpPr>
        <p:spPr/>
        <p:txBody>
          <a:bodyPr/>
          <a:lstStyle/>
          <a:p>
            <a:fld id="{CD5365FC-8A88-42E5-94BA-EF3F28AE69EF}" type="datetimeFigureOut">
              <a:rPr lang="pt-BR" smtClean="0"/>
              <a:t>20/07/2026</a:t>
            </a:fld>
            <a:endParaRPr lang="pt-BR"/>
          </a:p>
        </p:txBody>
      </p:sp>
      <p:sp>
        <p:nvSpPr>
          <p:cNvPr id="5" name="Espaço Reservado para Rodapé 4">
            <a:extLst>
              <a:ext uri="{FF2B5EF4-FFF2-40B4-BE49-F238E27FC236}">
                <a16:creationId xmlns:a16="http://schemas.microsoft.com/office/drawing/2014/main" id="{605FAD65-9A42-442B-8AB4-A167FE7674E2}"/>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2771C458-9B0E-4B14-AB83-9DDC2609F814}"/>
              </a:ext>
            </a:extLst>
          </p:cNvPr>
          <p:cNvSpPr>
            <a:spLocks noGrp="1"/>
          </p:cNvSpPr>
          <p:nvPr>
            <p:ph type="sldNum" sz="quarter" idx="12"/>
          </p:nvPr>
        </p:nvSpPr>
        <p:spPr/>
        <p:txBody>
          <a:bodyPr/>
          <a:lstStyle/>
          <a:p>
            <a:fld id="{78E0DC6D-F535-41A3-A624-BF6BEC459150}" type="slidenum">
              <a:rPr lang="pt-BR" smtClean="0"/>
              <a:t>‹nº›</a:t>
            </a:fld>
            <a:endParaRPr lang="pt-BR"/>
          </a:p>
        </p:txBody>
      </p:sp>
    </p:spTree>
    <p:extLst>
      <p:ext uri="{BB962C8B-B14F-4D97-AF65-F5344CB8AC3E}">
        <p14:creationId xmlns:p14="http://schemas.microsoft.com/office/powerpoint/2010/main" val="19359222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Slide divisor 2">
    <p:spTree>
      <p:nvGrpSpPr>
        <p:cNvPr id="1" name=""/>
        <p:cNvGrpSpPr/>
        <p:nvPr/>
      </p:nvGrpSpPr>
      <p:grpSpPr>
        <a:xfrm>
          <a:off x="0" y="0"/>
          <a:ext cx="0" cy="0"/>
          <a:chOff x="0" y="0"/>
          <a:chExt cx="0" cy="0"/>
        </a:xfrm>
      </p:grpSpPr>
      <p:sp>
        <p:nvSpPr>
          <p:cNvPr id="5" name="Título 4">
            <a:extLst>
              <a:ext uri="{FF2B5EF4-FFF2-40B4-BE49-F238E27FC236}">
                <a16:creationId xmlns:a16="http://schemas.microsoft.com/office/drawing/2014/main" id="{ED68BF6F-5C35-4924-B7B1-6919E7B73EDF}"/>
              </a:ext>
            </a:extLst>
          </p:cNvPr>
          <p:cNvSpPr>
            <a:spLocks noGrp="1"/>
          </p:cNvSpPr>
          <p:nvPr>
            <p:ph type="title" hasCustomPrompt="1"/>
          </p:nvPr>
        </p:nvSpPr>
        <p:spPr>
          <a:xfrm>
            <a:off x="1" y="0"/>
            <a:ext cx="5105400" cy="6858000"/>
          </a:xfrm>
          <a:solidFill>
            <a:schemeClr val="bg1">
              <a:lumMod val="95000"/>
              <a:alpha val="50000"/>
            </a:schemeClr>
          </a:solidFill>
        </p:spPr>
        <p:txBody>
          <a:bodyPr vert="horz" lIns="720000" tIns="0" rIns="108000" bIns="2160000" rtlCol="0" anchor="b">
            <a:noAutofit/>
          </a:bodyPr>
          <a:lstStyle>
            <a:lvl1pPr>
              <a:defRPr lang="en-ZA" sz="5000" b="0">
                <a:ea typeface="+mn-ea"/>
                <a:cs typeface="+mn-cs"/>
              </a:defRPr>
            </a:lvl1pPr>
          </a:lstStyle>
          <a:p>
            <a:pPr marL="0" lvl="0" indent="0" rtl="0">
              <a:spcBef>
                <a:spcPts val="1000"/>
              </a:spcBef>
              <a:buClr>
                <a:schemeClr val="accent1"/>
              </a:buClr>
              <a:buFont typeface="Corbel" panose="020B0503020204020204" pitchFamily="34" charset="0"/>
            </a:pPr>
            <a:r>
              <a:rPr lang="pt-BR" noProof="0"/>
              <a:t>Clique para editar o estilo do título Mestre</a:t>
            </a:r>
          </a:p>
        </p:txBody>
      </p:sp>
      <p:sp>
        <p:nvSpPr>
          <p:cNvPr id="2" name="Espaço Reservado para Rodapé 1">
            <a:extLst>
              <a:ext uri="{FF2B5EF4-FFF2-40B4-BE49-F238E27FC236}">
                <a16:creationId xmlns:a16="http://schemas.microsoft.com/office/drawing/2014/main" id="{5CE5A980-FABB-4492-BC75-FA1774A3670D}"/>
              </a:ext>
            </a:extLst>
          </p:cNvPr>
          <p:cNvSpPr>
            <a:spLocks noGrp="1"/>
          </p:cNvSpPr>
          <p:nvPr>
            <p:ph type="ftr" sz="quarter" idx="10"/>
          </p:nvPr>
        </p:nvSpPr>
        <p:spPr/>
        <p:txBody>
          <a:bodyPr rtlCol="0"/>
          <a:lstStyle/>
          <a:p>
            <a:pPr rtl="0"/>
            <a:r>
              <a:rPr lang="pt-BR" noProof="0"/>
              <a:t>Adicionar um rodapé</a:t>
            </a:r>
          </a:p>
        </p:txBody>
      </p:sp>
      <p:sp>
        <p:nvSpPr>
          <p:cNvPr id="4" name="Espaço reservado para o número do slide 3">
            <a:extLst>
              <a:ext uri="{FF2B5EF4-FFF2-40B4-BE49-F238E27FC236}">
                <a16:creationId xmlns:a16="http://schemas.microsoft.com/office/drawing/2014/main" id="{B1D58676-E85F-4F30-B1F4-2521D409739E}"/>
              </a:ext>
            </a:extLst>
          </p:cNvPr>
          <p:cNvSpPr>
            <a:spLocks noGrp="1"/>
          </p:cNvSpPr>
          <p:nvPr>
            <p:ph type="sldNum" sz="quarter" idx="11"/>
          </p:nvPr>
        </p:nvSpPr>
        <p:spPr/>
        <p:txBody>
          <a:bodyPr rtlCol="0"/>
          <a:lstStyle/>
          <a:p>
            <a:pPr rtl="0"/>
            <a:fld id="{19B51A1E-902D-48AF-9020-955120F399B6}" type="slidenum">
              <a:rPr lang="pt-BR" noProof="0" smtClean="0"/>
              <a:pPr rtl="0"/>
              <a:t>‹nº›</a:t>
            </a:fld>
            <a:endParaRPr lang="pt-BR" noProof="0"/>
          </a:p>
        </p:txBody>
      </p:sp>
      <p:sp>
        <p:nvSpPr>
          <p:cNvPr id="3" name="Subtítulo 2">
            <a:extLst>
              <a:ext uri="{FF2B5EF4-FFF2-40B4-BE49-F238E27FC236}">
                <a16:creationId xmlns:a16="http://schemas.microsoft.com/office/drawing/2014/main" id="{C9980B88-3F4A-4688-9ED0-17EF37E62D93}"/>
              </a:ext>
            </a:extLst>
          </p:cNvPr>
          <p:cNvSpPr>
            <a:spLocks noGrp="1"/>
          </p:cNvSpPr>
          <p:nvPr>
            <p:ph type="subTitle" idx="1" hasCustomPrompt="1"/>
          </p:nvPr>
        </p:nvSpPr>
        <p:spPr>
          <a:xfrm>
            <a:off x="749802" y="4834783"/>
            <a:ext cx="3638852" cy="999487"/>
          </a:xfrm>
        </p:spPr>
        <p:txBody>
          <a:bodyPr rtlCol="0"/>
          <a:lstStyle>
            <a:lvl1pPr marL="0" indent="0" algn="l">
              <a:buNone/>
              <a:defRPr sz="24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pt-BR" noProof="0"/>
              <a:t>Clique para editar o estilo de subtítulo Mestre</a:t>
            </a:r>
          </a:p>
        </p:txBody>
      </p:sp>
      <p:sp>
        <p:nvSpPr>
          <p:cNvPr id="7" name="Espaço Reservado para Imagem 6">
            <a:extLst>
              <a:ext uri="{FF2B5EF4-FFF2-40B4-BE49-F238E27FC236}">
                <a16:creationId xmlns:a16="http://schemas.microsoft.com/office/drawing/2014/main" id="{DD9FCD07-66E2-4422-84E3-2F1BCAD89633}"/>
              </a:ext>
            </a:extLst>
          </p:cNvPr>
          <p:cNvSpPr>
            <a:spLocks noGrp="1"/>
          </p:cNvSpPr>
          <p:nvPr>
            <p:ph type="pic" sz="quarter" idx="12" hasCustomPrompt="1"/>
          </p:nvPr>
        </p:nvSpPr>
        <p:spPr>
          <a:xfrm>
            <a:off x="5244004" y="427529"/>
            <a:ext cx="6832795" cy="5536095"/>
          </a:xfrm>
          <a:custGeom>
            <a:avLst/>
            <a:gdLst>
              <a:gd name="connsiteX0" fmla="*/ 4399243 w 8267681"/>
              <a:gd name="connsiteY0" fmla="*/ 6517819 h 6698675"/>
              <a:gd name="connsiteX1" fmla="*/ 4394545 w 8267681"/>
              <a:gd name="connsiteY1" fmla="*/ 6538957 h 6698675"/>
              <a:gd name="connsiteX2" fmla="*/ 4399243 w 8267681"/>
              <a:gd name="connsiteY2" fmla="*/ 6517819 h 6698675"/>
              <a:gd name="connsiteX3" fmla="*/ 4660902 w 8267681"/>
              <a:gd name="connsiteY3" fmla="*/ 6379855 h 6698675"/>
              <a:gd name="connsiteX4" fmla="*/ 4664655 w 8267681"/>
              <a:gd name="connsiteY4" fmla="*/ 6393334 h 6698675"/>
              <a:gd name="connsiteX5" fmla="*/ 4660839 w 8267681"/>
              <a:gd name="connsiteY5" fmla="*/ 6380416 h 6698675"/>
              <a:gd name="connsiteX6" fmla="*/ 4624726 w 8267681"/>
              <a:gd name="connsiteY6" fmla="*/ 6351055 h 6698675"/>
              <a:gd name="connsiteX7" fmla="*/ 4631772 w 8267681"/>
              <a:gd name="connsiteY7" fmla="*/ 6355753 h 6698675"/>
              <a:gd name="connsiteX8" fmla="*/ 4624726 w 8267681"/>
              <a:gd name="connsiteY8" fmla="*/ 6351055 h 6698675"/>
              <a:gd name="connsiteX9" fmla="*/ 3985859 w 8267681"/>
              <a:gd name="connsiteY9" fmla="*/ 6238313 h 6698675"/>
              <a:gd name="connsiteX10" fmla="*/ 3985859 w 8267681"/>
              <a:gd name="connsiteY10" fmla="*/ 6245360 h 6698675"/>
              <a:gd name="connsiteX11" fmla="*/ 3985859 w 8267681"/>
              <a:gd name="connsiteY11" fmla="*/ 6238313 h 6698675"/>
              <a:gd name="connsiteX12" fmla="*/ 4594220 w 8267681"/>
              <a:gd name="connsiteY12" fmla="*/ 6237839 h 6698675"/>
              <a:gd name="connsiteX13" fmla="*/ 4594192 w 8267681"/>
              <a:gd name="connsiteY13" fmla="*/ 6238314 h 6698675"/>
              <a:gd name="connsiteX14" fmla="*/ 4594122 w 8267681"/>
              <a:gd name="connsiteY14" fmla="*/ 6237859 h 6698675"/>
              <a:gd name="connsiteX15" fmla="*/ 4375755 w 8267681"/>
              <a:gd name="connsiteY15" fmla="*/ 6224221 h 6698675"/>
              <a:gd name="connsiteX16" fmla="*/ 4371057 w 8267681"/>
              <a:gd name="connsiteY16" fmla="*/ 6243011 h 6698675"/>
              <a:gd name="connsiteX17" fmla="*/ 4375755 w 8267681"/>
              <a:gd name="connsiteY17" fmla="*/ 6224221 h 6698675"/>
              <a:gd name="connsiteX18" fmla="*/ 4650562 w 8267681"/>
              <a:gd name="connsiteY18" fmla="*/ 6214826 h 6698675"/>
              <a:gd name="connsiteX19" fmla="*/ 4730421 w 8267681"/>
              <a:gd name="connsiteY19" fmla="*/ 6348707 h 6698675"/>
              <a:gd name="connsiteX20" fmla="*/ 4650562 w 8267681"/>
              <a:gd name="connsiteY20" fmla="*/ 6214826 h 6698675"/>
              <a:gd name="connsiteX21" fmla="*/ 4676399 w 8267681"/>
              <a:gd name="connsiteY21" fmla="*/ 6212478 h 6698675"/>
              <a:gd name="connsiteX22" fmla="*/ 4716328 w 8267681"/>
              <a:gd name="connsiteY22" fmla="*/ 6287639 h 6698675"/>
              <a:gd name="connsiteX23" fmla="*/ 4676399 w 8267681"/>
              <a:gd name="connsiteY23" fmla="*/ 6212478 h 6698675"/>
              <a:gd name="connsiteX24" fmla="*/ 4608285 w 8267681"/>
              <a:gd name="connsiteY24" fmla="*/ 6210129 h 6698675"/>
              <a:gd name="connsiteX25" fmla="*/ 4610633 w 8267681"/>
              <a:gd name="connsiteY25" fmla="*/ 6235966 h 6698675"/>
              <a:gd name="connsiteX26" fmla="*/ 4612982 w 8267681"/>
              <a:gd name="connsiteY26" fmla="*/ 6217175 h 6698675"/>
              <a:gd name="connsiteX27" fmla="*/ 4608285 w 8267681"/>
              <a:gd name="connsiteY27" fmla="*/ 6210129 h 6698675"/>
              <a:gd name="connsiteX28" fmla="*/ 3082312 w 8267681"/>
              <a:gd name="connsiteY28" fmla="*/ 6207988 h 6698675"/>
              <a:gd name="connsiteX29" fmla="*/ 3081580 w 8267681"/>
              <a:gd name="connsiteY29" fmla="*/ 6214825 h 6698675"/>
              <a:gd name="connsiteX30" fmla="*/ 3081286 w 8267681"/>
              <a:gd name="connsiteY30" fmla="*/ 6211009 h 6698675"/>
              <a:gd name="connsiteX31" fmla="*/ 3082403 w 8267681"/>
              <a:gd name="connsiteY31" fmla="*/ 6207139 h 6698675"/>
              <a:gd name="connsiteX32" fmla="*/ 3082570 w 8267681"/>
              <a:gd name="connsiteY32" fmla="*/ 6207229 h 6698675"/>
              <a:gd name="connsiteX33" fmla="*/ 3082312 w 8267681"/>
              <a:gd name="connsiteY33" fmla="*/ 6207988 h 6698675"/>
              <a:gd name="connsiteX34" fmla="*/ 4690492 w 8267681"/>
              <a:gd name="connsiteY34" fmla="*/ 6196036 h 6698675"/>
              <a:gd name="connsiteX35" fmla="*/ 4784443 w 8267681"/>
              <a:gd name="connsiteY35" fmla="*/ 6308777 h 6698675"/>
              <a:gd name="connsiteX36" fmla="*/ 4782094 w 8267681"/>
              <a:gd name="connsiteY36" fmla="*/ 6322870 h 6698675"/>
              <a:gd name="connsiteX37" fmla="*/ 4690492 w 8267681"/>
              <a:gd name="connsiteY37" fmla="*/ 6196036 h 6698675"/>
              <a:gd name="connsiteX38" fmla="*/ 4709282 w 8267681"/>
              <a:gd name="connsiteY38" fmla="*/ 6158455 h 6698675"/>
              <a:gd name="connsiteX39" fmla="*/ 4742165 w 8267681"/>
              <a:gd name="connsiteY39" fmla="*/ 6198385 h 6698675"/>
              <a:gd name="connsiteX40" fmla="*/ 4796187 w 8267681"/>
              <a:gd name="connsiteY40" fmla="*/ 6261801 h 6698675"/>
              <a:gd name="connsiteX41" fmla="*/ 4709282 w 8267681"/>
              <a:gd name="connsiteY41" fmla="*/ 6158455 h 6698675"/>
              <a:gd name="connsiteX42" fmla="*/ 3949728 w 8267681"/>
              <a:gd name="connsiteY42" fmla="*/ 6154009 h 6698675"/>
              <a:gd name="connsiteX43" fmla="*/ 3956288 w 8267681"/>
              <a:gd name="connsiteY43" fmla="*/ 6156469 h 6698675"/>
              <a:gd name="connsiteX44" fmla="*/ 3952976 w 8267681"/>
              <a:gd name="connsiteY44" fmla="*/ 6158456 h 6698675"/>
              <a:gd name="connsiteX45" fmla="*/ 3948572 w 8267681"/>
              <a:gd name="connsiteY45" fmla="*/ 6154933 h 6698675"/>
              <a:gd name="connsiteX46" fmla="*/ 4584797 w 8267681"/>
              <a:gd name="connsiteY46" fmla="*/ 6151410 h 6698675"/>
              <a:gd name="connsiteX47" fmla="*/ 4580099 w 8267681"/>
              <a:gd name="connsiteY47" fmla="*/ 6153759 h 6698675"/>
              <a:gd name="connsiteX48" fmla="*/ 4582448 w 8267681"/>
              <a:gd name="connsiteY48" fmla="*/ 6174898 h 6698675"/>
              <a:gd name="connsiteX49" fmla="*/ 4584797 w 8267681"/>
              <a:gd name="connsiteY49" fmla="*/ 6151410 h 6698675"/>
              <a:gd name="connsiteX50" fmla="*/ 3833188 w 8267681"/>
              <a:gd name="connsiteY50" fmla="*/ 6130270 h 6698675"/>
              <a:gd name="connsiteX51" fmla="*/ 3835536 w 8267681"/>
              <a:gd name="connsiteY51" fmla="*/ 6142014 h 6698675"/>
              <a:gd name="connsiteX52" fmla="*/ 3833188 w 8267681"/>
              <a:gd name="connsiteY52" fmla="*/ 6130270 h 6698675"/>
              <a:gd name="connsiteX53" fmla="*/ 3095672 w 8267681"/>
              <a:gd name="connsiteY53" fmla="*/ 6097386 h 6698675"/>
              <a:gd name="connsiteX54" fmla="*/ 3095672 w 8267681"/>
              <a:gd name="connsiteY54" fmla="*/ 6184291 h 6698675"/>
              <a:gd name="connsiteX55" fmla="*/ 3102719 w 8267681"/>
              <a:gd name="connsiteY55" fmla="*/ 6142014 h 6698675"/>
              <a:gd name="connsiteX56" fmla="*/ 3095672 w 8267681"/>
              <a:gd name="connsiteY56" fmla="*/ 6097386 h 6698675"/>
              <a:gd name="connsiteX57" fmla="*/ 6538980 w 8267681"/>
              <a:gd name="connsiteY57" fmla="*/ 6085643 h 6698675"/>
              <a:gd name="connsiteX58" fmla="*/ 6719837 w 8267681"/>
              <a:gd name="connsiteY58" fmla="*/ 6226570 h 6698675"/>
              <a:gd name="connsiteX59" fmla="*/ 6553073 w 8267681"/>
              <a:gd name="connsiteY59" fmla="*/ 6102085 h 6698675"/>
              <a:gd name="connsiteX60" fmla="*/ 6625886 w 8267681"/>
              <a:gd name="connsiteY60" fmla="*/ 6336963 h 6698675"/>
              <a:gd name="connsiteX61" fmla="*/ 6562468 w 8267681"/>
              <a:gd name="connsiteY61" fmla="*/ 6116178 h 6698675"/>
              <a:gd name="connsiteX62" fmla="*/ 6689303 w 8267681"/>
              <a:gd name="connsiteY62" fmla="*/ 6224222 h 6698675"/>
              <a:gd name="connsiteX63" fmla="*/ 6588305 w 8267681"/>
              <a:gd name="connsiteY63" fmla="*/ 6142014 h 6698675"/>
              <a:gd name="connsiteX64" fmla="*/ 6703396 w 8267681"/>
              <a:gd name="connsiteY64" fmla="*/ 6292336 h 6698675"/>
              <a:gd name="connsiteX65" fmla="*/ 6614141 w 8267681"/>
              <a:gd name="connsiteY65" fmla="*/ 6193687 h 6698675"/>
              <a:gd name="connsiteX66" fmla="*/ 6656420 w 8267681"/>
              <a:gd name="connsiteY66" fmla="*/ 6320521 h 6698675"/>
              <a:gd name="connsiteX67" fmla="*/ 6651723 w 8267681"/>
              <a:gd name="connsiteY67" fmla="*/ 6308777 h 6698675"/>
              <a:gd name="connsiteX68" fmla="*/ 6658769 w 8267681"/>
              <a:gd name="connsiteY68" fmla="*/ 6344009 h 6698675"/>
              <a:gd name="connsiteX69" fmla="*/ 6658769 w 8267681"/>
              <a:gd name="connsiteY69" fmla="*/ 6329917 h 6698675"/>
              <a:gd name="connsiteX70" fmla="*/ 6679908 w 8267681"/>
              <a:gd name="connsiteY70" fmla="*/ 6393333 h 6698675"/>
              <a:gd name="connsiteX71" fmla="*/ 6670513 w 8267681"/>
              <a:gd name="connsiteY71" fmla="*/ 6362799 h 6698675"/>
              <a:gd name="connsiteX72" fmla="*/ 6609443 w 8267681"/>
              <a:gd name="connsiteY72" fmla="*/ 6228919 h 6698675"/>
              <a:gd name="connsiteX73" fmla="*/ 6686955 w 8267681"/>
              <a:gd name="connsiteY73" fmla="*/ 6414472 h 6698675"/>
              <a:gd name="connsiteX74" fmla="*/ 6691652 w 8267681"/>
              <a:gd name="connsiteY74" fmla="*/ 6412124 h 6698675"/>
              <a:gd name="connsiteX75" fmla="*/ 6701047 w 8267681"/>
              <a:gd name="connsiteY75" fmla="*/ 6435612 h 6698675"/>
              <a:gd name="connsiteX76" fmla="*/ 6538980 w 8267681"/>
              <a:gd name="connsiteY76" fmla="*/ 6085643 h 6698675"/>
              <a:gd name="connsiteX77" fmla="*/ 4450916 w 8267681"/>
              <a:gd name="connsiteY77" fmla="*/ 6085643 h 6698675"/>
              <a:gd name="connsiteX78" fmla="*/ 4462660 w 8267681"/>
              <a:gd name="connsiteY78" fmla="*/ 6149060 h 6698675"/>
              <a:gd name="connsiteX79" fmla="*/ 4490845 w 8267681"/>
              <a:gd name="connsiteY79" fmla="*/ 6130270 h 6698675"/>
              <a:gd name="connsiteX80" fmla="*/ 4511984 w 8267681"/>
              <a:gd name="connsiteY80" fmla="*/ 6212478 h 6698675"/>
              <a:gd name="connsiteX81" fmla="*/ 4415684 w 8267681"/>
              <a:gd name="connsiteY81" fmla="*/ 6134968 h 6698675"/>
              <a:gd name="connsiteX82" fmla="*/ 4450916 w 8267681"/>
              <a:gd name="connsiteY82" fmla="*/ 6085643 h 6698675"/>
              <a:gd name="connsiteX83" fmla="*/ 6517841 w 8267681"/>
              <a:gd name="connsiteY83" fmla="*/ 6057458 h 6698675"/>
              <a:gd name="connsiteX84" fmla="*/ 6616490 w 8267681"/>
              <a:gd name="connsiteY84" fmla="*/ 6111480 h 6698675"/>
              <a:gd name="connsiteX85" fmla="*/ 6705743 w 8267681"/>
              <a:gd name="connsiteY85" fmla="*/ 6172548 h 6698675"/>
              <a:gd name="connsiteX86" fmla="*/ 6752719 w 8267681"/>
              <a:gd name="connsiteY86" fmla="*/ 6257104 h 6698675"/>
              <a:gd name="connsiteX87" fmla="*/ 6731580 w 8267681"/>
              <a:gd name="connsiteY87" fmla="*/ 6226570 h 6698675"/>
              <a:gd name="connsiteX88" fmla="*/ 6731580 w 8267681"/>
              <a:gd name="connsiteY88" fmla="*/ 6292336 h 6698675"/>
              <a:gd name="connsiteX89" fmla="*/ 6724534 w 8267681"/>
              <a:gd name="connsiteY89" fmla="*/ 6240663 h 6698675"/>
              <a:gd name="connsiteX90" fmla="*/ 6689302 w 8267681"/>
              <a:gd name="connsiteY90" fmla="*/ 6165502 h 6698675"/>
              <a:gd name="connsiteX91" fmla="*/ 6531934 w 8267681"/>
              <a:gd name="connsiteY91" fmla="*/ 6073899 h 6698675"/>
              <a:gd name="connsiteX92" fmla="*/ 6628234 w 8267681"/>
              <a:gd name="connsiteY92" fmla="*/ 6400380 h 6698675"/>
              <a:gd name="connsiteX93" fmla="*/ 6517841 w 8267681"/>
              <a:gd name="connsiteY93" fmla="*/ 6057458 h 6698675"/>
              <a:gd name="connsiteX94" fmla="*/ 6271219 w 8267681"/>
              <a:gd name="connsiteY94" fmla="*/ 6043366 h 6698675"/>
              <a:gd name="connsiteX95" fmla="*/ 6271368 w 8267681"/>
              <a:gd name="connsiteY95" fmla="*/ 6069830 h 6698675"/>
              <a:gd name="connsiteX96" fmla="*/ 6268870 w 8267681"/>
              <a:gd name="connsiteY96" fmla="*/ 6099736 h 6698675"/>
              <a:gd name="connsiteX97" fmla="*/ 6264150 w 8267681"/>
              <a:gd name="connsiteY97" fmla="*/ 6067859 h 6698675"/>
              <a:gd name="connsiteX98" fmla="*/ 3767423 w 8267681"/>
              <a:gd name="connsiteY98" fmla="*/ 6043365 h 6698675"/>
              <a:gd name="connsiteX99" fmla="*/ 3774468 w 8267681"/>
              <a:gd name="connsiteY99" fmla="*/ 6045714 h 6698675"/>
              <a:gd name="connsiteX100" fmla="*/ 3767423 w 8267681"/>
              <a:gd name="connsiteY100" fmla="*/ 6050411 h 6698675"/>
              <a:gd name="connsiteX101" fmla="*/ 3767423 w 8267681"/>
              <a:gd name="connsiteY101" fmla="*/ 6043365 h 6698675"/>
              <a:gd name="connsiteX102" fmla="*/ 2964141 w 8267681"/>
              <a:gd name="connsiteY102" fmla="*/ 6036320 h 6698675"/>
              <a:gd name="connsiteX103" fmla="*/ 2957094 w 8267681"/>
              <a:gd name="connsiteY103" fmla="*/ 6073900 h 6698675"/>
              <a:gd name="connsiteX104" fmla="*/ 2940652 w 8267681"/>
              <a:gd name="connsiteY104" fmla="*/ 6116178 h 6698675"/>
              <a:gd name="connsiteX105" fmla="*/ 2964141 w 8267681"/>
              <a:gd name="connsiteY105" fmla="*/ 6036320 h 6698675"/>
              <a:gd name="connsiteX106" fmla="*/ 4817032 w 8267681"/>
              <a:gd name="connsiteY106" fmla="*/ 6017235 h 6698675"/>
              <a:gd name="connsiteX107" fmla="*/ 4819674 w 8267681"/>
              <a:gd name="connsiteY107" fmla="*/ 6022226 h 6698675"/>
              <a:gd name="connsiteX108" fmla="*/ 4812628 w 8267681"/>
              <a:gd name="connsiteY108" fmla="*/ 6017528 h 6698675"/>
              <a:gd name="connsiteX109" fmla="*/ 4817032 w 8267681"/>
              <a:gd name="connsiteY109" fmla="*/ 6017235 h 6698675"/>
              <a:gd name="connsiteX110" fmla="*/ 3704005 w 8267681"/>
              <a:gd name="connsiteY110" fmla="*/ 6001087 h 6698675"/>
              <a:gd name="connsiteX111" fmla="*/ 3704005 w 8267681"/>
              <a:gd name="connsiteY111" fmla="*/ 6008133 h 6698675"/>
              <a:gd name="connsiteX112" fmla="*/ 3704005 w 8267681"/>
              <a:gd name="connsiteY112" fmla="*/ 6001087 h 6698675"/>
              <a:gd name="connsiteX113" fmla="*/ 4429777 w 8267681"/>
              <a:gd name="connsiteY113" fmla="*/ 5998739 h 6698675"/>
              <a:gd name="connsiteX114" fmla="*/ 4415684 w 8267681"/>
              <a:gd name="connsiteY114" fmla="*/ 6083295 h 6698675"/>
              <a:gd name="connsiteX115" fmla="*/ 4418033 w 8267681"/>
              <a:gd name="connsiteY115" fmla="*/ 6057459 h 6698675"/>
              <a:gd name="connsiteX116" fmla="*/ 4406289 w 8267681"/>
              <a:gd name="connsiteY116" fmla="*/ 6008134 h 6698675"/>
              <a:gd name="connsiteX117" fmla="*/ 4429777 w 8267681"/>
              <a:gd name="connsiteY117" fmla="*/ 5998739 h 6698675"/>
              <a:gd name="connsiteX118" fmla="*/ 3950626 w 8267681"/>
              <a:gd name="connsiteY118" fmla="*/ 5986995 h 6698675"/>
              <a:gd name="connsiteX119" fmla="*/ 3948278 w 8267681"/>
              <a:gd name="connsiteY119" fmla="*/ 5998739 h 6698675"/>
              <a:gd name="connsiteX120" fmla="*/ 3957673 w 8267681"/>
              <a:gd name="connsiteY120" fmla="*/ 5996390 h 6698675"/>
              <a:gd name="connsiteX121" fmla="*/ 6421541 w 8267681"/>
              <a:gd name="connsiteY121" fmla="*/ 5977600 h 6698675"/>
              <a:gd name="connsiteX122" fmla="*/ 6428588 w 8267681"/>
              <a:gd name="connsiteY122" fmla="*/ 5984105 h 6698675"/>
              <a:gd name="connsiteX123" fmla="*/ 6428588 w 8267681"/>
              <a:gd name="connsiteY123" fmla="*/ 6076249 h 6698675"/>
              <a:gd name="connsiteX124" fmla="*/ 6431244 w 8267681"/>
              <a:gd name="connsiteY124" fmla="*/ 6125825 h 6698675"/>
              <a:gd name="connsiteX125" fmla="*/ 3616807 w 8267681"/>
              <a:gd name="connsiteY125" fmla="*/ 5974958 h 6698675"/>
              <a:gd name="connsiteX126" fmla="*/ 3619449 w 8267681"/>
              <a:gd name="connsiteY126" fmla="*/ 5979949 h 6698675"/>
              <a:gd name="connsiteX127" fmla="*/ 3615045 w 8267681"/>
              <a:gd name="connsiteY127" fmla="*/ 5980243 h 6698675"/>
              <a:gd name="connsiteX128" fmla="*/ 3613763 w 8267681"/>
              <a:gd name="connsiteY128" fmla="*/ 5977821 h 6698675"/>
              <a:gd name="connsiteX129" fmla="*/ 3614849 w 8267681"/>
              <a:gd name="connsiteY129" fmla="*/ 5975088 h 6698675"/>
              <a:gd name="connsiteX130" fmla="*/ 6590653 w 8267681"/>
              <a:gd name="connsiteY130" fmla="*/ 5972902 h 6698675"/>
              <a:gd name="connsiteX131" fmla="*/ 6672861 w 8267681"/>
              <a:gd name="connsiteY131" fmla="*/ 6019878 h 6698675"/>
              <a:gd name="connsiteX132" fmla="*/ 6590653 w 8267681"/>
              <a:gd name="connsiteY132" fmla="*/ 5972902 h 6698675"/>
              <a:gd name="connsiteX133" fmla="*/ 6146746 w 8267681"/>
              <a:gd name="connsiteY133" fmla="*/ 5958727 h 6698675"/>
              <a:gd name="connsiteX134" fmla="*/ 6149047 w 8267681"/>
              <a:gd name="connsiteY134" fmla="*/ 5964058 h 6698675"/>
              <a:gd name="connsiteX135" fmla="*/ 6149377 w 8267681"/>
              <a:gd name="connsiteY135" fmla="*/ 5989051 h 6698675"/>
              <a:gd name="connsiteX136" fmla="*/ 6148045 w 8267681"/>
              <a:gd name="connsiteY136" fmla="*/ 6015239 h 6698675"/>
              <a:gd name="connsiteX137" fmla="*/ 6145560 w 8267681"/>
              <a:gd name="connsiteY137" fmla="*/ 5967031 h 6698675"/>
              <a:gd name="connsiteX138" fmla="*/ 3691967 w 8267681"/>
              <a:gd name="connsiteY138" fmla="*/ 5956168 h 6698675"/>
              <a:gd name="connsiteX139" fmla="*/ 3687563 w 8267681"/>
              <a:gd name="connsiteY139" fmla="*/ 5956461 h 6698675"/>
              <a:gd name="connsiteX140" fmla="*/ 3694609 w 8267681"/>
              <a:gd name="connsiteY140" fmla="*/ 5961159 h 6698675"/>
              <a:gd name="connsiteX141" fmla="*/ 3691967 w 8267681"/>
              <a:gd name="connsiteY141" fmla="*/ 5956168 h 6698675"/>
              <a:gd name="connsiteX142" fmla="*/ 4914507 w 8267681"/>
              <a:gd name="connsiteY142" fmla="*/ 5952790 h 6698675"/>
              <a:gd name="connsiteX143" fmla="*/ 4948858 w 8267681"/>
              <a:gd name="connsiteY143" fmla="*/ 5954111 h 6698675"/>
              <a:gd name="connsiteX144" fmla="*/ 4913627 w 8267681"/>
              <a:gd name="connsiteY144" fmla="*/ 5965855 h 6698675"/>
              <a:gd name="connsiteX145" fmla="*/ 4914507 w 8267681"/>
              <a:gd name="connsiteY145" fmla="*/ 5952790 h 6698675"/>
              <a:gd name="connsiteX146" fmla="*/ 6433285 w 8267681"/>
              <a:gd name="connsiteY146" fmla="*/ 5947066 h 6698675"/>
              <a:gd name="connsiteX147" fmla="*/ 6668163 w 8267681"/>
              <a:gd name="connsiteY147" fmla="*/ 6064505 h 6698675"/>
              <a:gd name="connsiteX148" fmla="*/ 6527236 w 8267681"/>
              <a:gd name="connsiteY148" fmla="*/ 5977600 h 6698675"/>
              <a:gd name="connsiteX149" fmla="*/ 6433285 w 8267681"/>
              <a:gd name="connsiteY149" fmla="*/ 5947066 h 6698675"/>
              <a:gd name="connsiteX150" fmla="*/ 6015287 w 8267681"/>
              <a:gd name="connsiteY150" fmla="*/ 5933327 h 6698675"/>
              <a:gd name="connsiteX151" fmla="*/ 6015974 w 8267681"/>
              <a:gd name="connsiteY151" fmla="*/ 5935249 h 6698675"/>
              <a:gd name="connsiteX152" fmla="*/ 6017552 w 8267681"/>
              <a:gd name="connsiteY152" fmla="*/ 5961159 h 6698675"/>
              <a:gd name="connsiteX153" fmla="*/ 6012772 w 8267681"/>
              <a:gd name="connsiteY153" fmla="*/ 5950059 h 6698675"/>
              <a:gd name="connsiteX154" fmla="*/ 6013294 w 8267681"/>
              <a:gd name="connsiteY154" fmla="*/ 5946149 h 6698675"/>
              <a:gd name="connsiteX155" fmla="*/ 4556611 w 8267681"/>
              <a:gd name="connsiteY155" fmla="*/ 5932973 h 6698675"/>
              <a:gd name="connsiteX156" fmla="*/ 4556611 w 8267681"/>
              <a:gd name="connsiteY156" fmla="*/ 5942368 h 6698675"/>
              <a:gd name="connsiteX157" fmla="*/ 4561309 w 8267681"/>
              <a:gd name="connsiteY157" fmla="*/ 5935322 h 6698675"/>
              <a:gd name="connsiteX158" fmla="*/ 4556611 w 8267681"/>
              <a:gd name="connsiteY158" fmla="*/ 5932973 h 6698675"/>
              <a:gd name="connsiteX159" fmla="*/ 6166056 w 8267681"/>
              <a:gd name="connsiteY159" fmla="*/ 5932508 h 6698675"/>
              <a:gd name="connsiteX160" fmla="*/ 6170809 w 8267681"/>
              <a:gd name="connsiteY160" fmla="*/ 5935616 h 6698675"/>
              <a:gd name="connsiteX161" fmla="*/ 6174919 w 8267681"/>
              <a:gd name="connsiteY161" fmla="*/ 5942368 h 6698675"/>
              <a:gd name="connsiteX162" fmla="*/ 6174919 w 8267681"/>
              <a:gd name="connsiteY162" fmla="*/ 6010483 h 6698675"/>
              <a:gd name="connsiteX163" fmla="*/ 6174919 w 8267681"/>
              <a:gd name="connsiteY163" fmla="*/ 6017529 h 6698675"/>
              <a:gd name="connsiteX164" fmla="*/ 6172571 w 8267681"/>
              <a:gd name="connsiteY164" fmla="*/ 6010483 h 6698675"/>
              <a:gd name="connsiteX165" fmla="*/ 6164203 w 8267681"/>
              <a:gd name="connsiteY165" fmla="*/ 5945635 h 6698675"/>
              <a:gd name="connsiteX166" fmla="*/ 6419193 w 8267681"/>
              <a:gd name="connsiteY166" fmla="*/ 5925927 h 6698675"/>
              <a:gd name="connsiteX167" fmla="*/ 6414495 w 8267681"/>
              <a:gd name="connsiteY167" fmla="*/ 5928276 h 6698675"/>
              <a:gd name="connsiteX168" fmla="*/ 6585956 w 8267681"/>
              <a:gd name="connsiteY168" fmla="*/ 5986995 h 6698675"/>
              <a:gd name="connsiteX169" fmla="*/ 6419193 w 8267681"/>
              <a:gd name="connsiteY169" fmla="*/ 5925927 h 6698675"/>
              <a:gd name="connsiteX170" fmla="*/ 6152261 w 8267681"/>
              <a:gd name="connsiteY170" fmla="*/ 5920124 h 6698675"/>
              <a:gd name="connsiteX171" fmla="*/ 6153744 w 8267681"/>
              <a:gd name="connsiteY171" fmla="*/ 5926551 h 6698675"/>
              <a:gd name="connsiteX172" fmla="*/ 6151432 w 8267681"/>
              <a:gd name="connsiteY172" fmla="*/ 5942368 h 6698675"/>
              <a:gd name="connsiteX173" fmla="*/ 6149423 w 8267681"/>
              <a:gd name="connsiteY173" fmla="*/ 5939990 h 6698675"/>
              <a:gd name="connsiteX174" fmla="*/ 6001110 w 8267681"/>
              <a:gd name="connsiteY174" fmla="*/ 5918880 h 6698675"/>
              <a:gd name="connsiteX175" fmla="*/ 6008450 w 8267681"/>
              <a:gd name="connsiteY175" fmla="*/ 5940020 h 6698675"/>
              <a:gd name="connsiteX176" fmla="*/ 6012772 w 8267681"/>
              <a:gd name="connsiteY176" fmla="*/ 5950059 h 6698675"/>
              <a:gd name="connsiteX177" fmla="*/ 6008156 w 8267681"/>
              <a:gd name="connsiteY177" fmla="*/ 5984646 h 6698675"/>
              <a:gd name="connsiteX178" fmla="*/ 6000413 w 8267681"/>
              <a:gd name="connsiteY178" fmla="*/ 5954736 h 6698675"/>
              <a:gd name="connsiteX179" fmla="*/ 5998895 w 8267681"/>
              <a:gd name="connsiteY179" fmla="*/ 5937721 h 6698675"/>
              <a:gd name="connsiteX180" fmla="*/ 6120898 w 8267681"/>
              <a:gd name="connsiteY180" fmla="*/ 5916532 h 6698675"/>
              <a:gd name="connsiteX181" fmla="*/ 6132642 w 8267681"/>
              <a:gd name="connsiteY181" fmla="*/ 5991693 h 6698675"/>
              <a:gd name="connsiteX182" fmla="*/ 6120898 w 8267681"/>
              <a:gd name="connsiteY182" fmla="*/ 5916532 h 6698675"/>
              <a:gd name="connsiteX183" fmla="*/ 3903651 w 8267681"/>
              <a:gd name="connsiteY183" fmla="*/ 5916532 h 6698675"/>
              <a:gd name="connsiteX184" fmla="*/ 3875466 w 8267681"/>
              <a:gd name="connsiteY184" fmla="*/ 5977600 h 6698675"/>
              <a:gd name="connsiteX185" fmla="*/ 3915395 w 8267681"/>
              <a:gd name="connsiteY185" fmla="*/ 5932973 h 6698675"/>
              <a:gd name="connsiteX186" fmla="*/ 5315267 w 8267681"/>
              <a:gd name="connsiteY186" fmla="*/ 5911834 h 6698675"/>
              <a:gd name="connsiteX187" fmla="*/ 5327011 w 8267681"/>
              <a:gd name="connsiteY187" fmla="*/ 5911834 h 6698675"/>
              <a:gd name="connsiteX188" fmla="*/ 5315267 w 8267681"/>
              <a:gd name="connsiteY188" fmla="*/ 5911834 h 6698675"/>
              <a:gd name="connsiteX189" fmla="*/ 6304160 w 8267681"/>
              <a:gd name="connsiteY189" fmla="*/ 5907650 h 6698675"/>
              <a:gd name="connsiteX190" fmla="*/ 6304295 w 8267681"/>
              <a:gd name="connsiteY190" fmla="*/ 5947854 h 6698675"/>
              <a:gd name="connsiteX191" fmla="*/ 6303442 w 8267681"/>
              <a:gd name="connsiteY191" fmla="*/ 5956902 h 6698675"/>
              <a:gd name="connsiteX192" fmla="*/ 6303111 w 8267681"/>
              <a:gd name="connsiteY192" fmla="*/ 5966312 h 6698675"/>
              <a:gd name="connsiteX193" fmla="*/ 6297056 w 8267681"/>
              <a:gd name="connsiteY193" fmla="*/ 6018117 h 6698675"/>
              <a:gd name="connsiteX194" fmla="*/ 6281192 w 8267681"/>
              <a:gd name="connsiteY194" fmla="*/ 6105813 h 6698675"/>
              <a:gd name="connsiteX195" fmla="*/ 6281826 w 8267681"/>
              <a:gd name="connsiteY195" fmla="*/ 6085234 h 6698675"/>
              <a:gd name="connsiteX196" fmla="*/ 6290010 w 8267681"/>
              <a:gd name="connsiteY196" fmla="*/ 6016355 h 6698675"/>
              <a:gd name="connsiteX197" fmla="*/ 6294797 w 8267681"/>
              <a:gd name="connsiteY197" fmla="*/ 5973674 h 6698675"/>
              <a:gd name="connsiteX198" fmla="*/ 6298158 w 8267681"/>
              <a:gd name="connsiteY198" fmla="*/ 5952461 h 6698675"/>
              <a:gd name="connsiteX199" fmla="*/ 6398053 w 8267681"/>
              <a:gd name="connsiteY199" fmla="*/ 5900090 h 6698675"/>
              <a:gd name="connsiteX200" fmla="*/ 6393356 w 8267681"/>
              <a:gd name="connsiteY200" fmla="*/ 5904788 h 6698675"/>
              <a:gd name="connsiteX201" fmla="*/ 6529585 w 8267681"/>
              <a:gd name="connsiteY201" fmla="*/ 5937671 h 6698675"/>
              <a:gd name="connsiteX202" fmla="*/ 6398053 w 8267681"/>
              <a:gd name="connsiteY202" fmla="*/ 5900090 h 6698675"/>
              <a:gd name="connsiteX203" fmla="*/ 5820254 w 8267681"/>
              <a:gd name="connsiteY203" fmla="*/ 5897742 h 6698675"/>
              <a:gd name="connsiteX204" fmla="*/ 5821318 w 8267681"/>
              <a:gd name="connsiteY204" fmla="*/ 5905370 h 6698675"/>
              <a:gd name="connsiteX205" fmla="*/ 5820008 w 8267681"/>
              <a:gd name="connsiteY205" fmla="*/ 5898810 h 6698675"/>
              <a:gd name="connsiteX206" fmla="*/ 5237757 w 8267681"/>
              <a:gd name="connsiteY206" fmla="*/ 5895392 h 6698675"/>
              <a:gd name="connsiteX207" fmla="*/ 5256547 w 8267681"/>
              <a:gd name="connsiteY207" fmla="*/ 5911833 h 6698675"/>
              <a:gd name="connsiteX208" fmla="*/ 5244803 w 8267681"/>
              <a:gd name="connsiteY208" fmla="*/ 5909485 h 6698675"/>
              <a:gd name="connsiteX209" fmla="*/ 5240106 w 8267681"/>
              <a:gd name="connsiteY209" fmla="*/ 5904787 h 6698675"/>
              <a:gd name="connsiteX210" fmla="*/ 5237757 w 8267681"/>
              <a:gd name="connsiteY210" fmla="*/ 5895392 h 6698675"/>
              <a:gd name="connsiteX211" fmla="*/ 3098022 w 8267681"/>
              <a:gd name="connsiteY211" fmla="*/ 5895392 h 6698675"/>
              <a:gd name="connsiteX212" fmla="*/ 3069836 w 8267681"/>
              <a:gd name="connsiteY212" fmla="*/ 6041016 h 6698675"/>
              <a:gd name="connsiteX213" fmla="*/ 3072186 w 8267681"/>
              <a:gd name="connsiteY213" fmla="*/ 6043365 h 6698675"/>
              <a:gd name="connsiteX214" fmla="*/ 3098022 w 8267681"/>
              <a:gd name="connsiteY214" fmla="*/ 5895392 h 6698675"/>
              <a:gd name="connsiteX215" fmla="*/ 6172426 w 8267681"/>
              <a:gd name="connsiteY215" fmla="*/ 5887391 h 6698675"/>
              <a:gd name="connsiteX216" fmla="*/ 6176938 w 8267681"/>
              <a:gd name="connsiteY216" fmla="*/ 5891099 h 6698675"/>
              <a:gd name="connsiteX217" fmla="*/ 6177268 w 8267681"/>
              <a:gd name="connsiteY217" fmla="*/ 5937671 h 6698675"/>
              <a:gd name="connsiteX218" fmla="*/ 6167873 w 8267681"/>
              <a:gd name="connsiteY218" fmla="*/ 5928276 h 6698675"/>
              <a:gd name="connsiteX219" fmla="*/ 6167292 w 8267681"/>
              <a:gd name="connsiteY219" fmla="*/ 5923755 h 6698675"/>
              <a:gd name="connsiteX220" fmla="*/ 6367519 w 8267681"/>
              <a:gd name="connsiteY220" fmla="*/ 5883649 h 6698675"/>
              <a:gd name="connsiteX221" fmla="*/ 6367519 w 8267681"/>
              <a:gd name="connsiteY221" fmla="*/ 5935322 h 6698675"/>
              <a:gd name="connsiteX222" fmla="*/ 6367519 w 8267681"/>
              <a:gd name="connsiteY222" fmla="*/ 5963507 h 6698675"/>
              <a:gd name="connsiteX223" fmla="*/ 6369868 w 8267681"/>
              <a:gd name="connsiteY223" fmla="*/ 5937671 h 6698675"/>
              <a:gd name="connsiteX224" fmla="*/ 6374566 w 8267681"/>
              <a:gd name="connsiteY224" fmla="*/ 5883649 h 6698675"/>
              <a:gd name="connsiteX225" fmla="*/ 6475563 w 8267681"/>
              <a:gd name="connsiteY225" fmla="*/ 5902439 h 6698675"/>
              <a:gd name="connsiteX226" fmla="*/ 6374566 w 8267681"/>
              <a:gd name="connsiteY226" fmla="*/ 5883649 h 6698675"/>
              <a:gd name="connsiteX227" fmla="*/ 6367519 w 8267681"/>
              <a:gd name="connsiteY227" fmla="*/ 5883649 h 6698675"/>
              <a:gd name="connsiteX228" fmla="*/ 5827680 w 8267681"/>
              <a:gd name="connsiteY228" fmla="*/ 5883350 h 6698675"/>
              <a:gd name="connsiteX229" fmla="*/ 5833613 w 8267681"/>
              <a:gd name="connsiteY229" fmla="*/ 5938441 h 6698675"/>
              <a:gd name="connsiteX230" fmla="*/ 5839044 w 8267681"/>
              <a:gd name="connsiteY230" fmla="*/ 5996390 h 6698675"/>
              <a:gd name="connsiteX231" fmla="*/ 5827007 w 8267681"/>
              <a:gd name="connsiteY231" fmla="*/ 5946185 h 6698675"/>
              <a:gd name="connsiteX232" fmla="*/ 5821318 w 8267681"/>
              <a:gd name="connsiteY232" fmla="*/ 5905370 h 6698675"/>
              <a:gd name="connsiteX233" fmla="*/ 5824952 w 8267681"/>
              <a:gd name="connsiteY233" fmla="*/ 5923578 h 6698675"/>
              <a:gd name="connsiteX234" fmla="*/ 5331708 w 8267681"/>
              <a:gd name="connsiteY234" fmla="*/ 5876602 h 6698675"/>
              <a:gd name="connsiteX235" fmla="*/ 5254199 w 8267681"/>
              <a:gd name="connsiteY235" fmla="*/ 5885997 h 6698675"/>
              <a:gd name="connsiteX236" fmla="*/ 5265943 w 8267681"/>
              <a:gd name="connsiteY236" fmla="*/ 5897741 h 6698675"/>
              <a:gd name="connsiteX237" fmla="*/ 5298826 w 8267681"/>
              <a:gd name="connsiteY237" fmla="*/ 5895392 h 6698675"/>
              <a:gd name="connsiteX238" fmla="*/ 5277687 w 8267681"/>
              <a:gd name="connsiteY238" fmla="*/ 5897741 h 6698675"/>
              <a:gd name="connsiteX239" fmla="*/ 5301174 w 8267681"/>
              <a:gd name="connsiteY239" fmla="*/ 5911834 h 6698675"/>
              <a:gd name="connsiteX240" fmla="*/ 5315267 w 8267681"/>
              <a:gd name="connsiteY240" fmla="*/ 5911834 h 6698675"/>
              <a:gd name="connsiteX241" fmla="*/ 5371638 w 8267681"/>
              <a:gd name="connsiteY241" fmla="*/ 5951763 h 6698675"/>
              <a:gd name="connsiteX242" fmla="*/ 5317616 w 8267681"/>
              <a:gd name="connsiteY242" fmla="*/ 5930624 h 6698675"/>
              <a:gd name="connsiteX243" fmla="*/ 5341104 w 8267681"/>
              <a:gd name="connsiteY243" fmla="*/ 5958809 h 6698675"/>
              <a:gd name="connsiteX244" fmla="*/ 5289431 w 8267681"/>
              <a:gd name="connsiteY244" fmla="*/ 5928276 h 6698675"/>
              <a:gd name="connsiteX245" fmla="*/ 5284733 w 8267681"/>
              <a:gd name="connsiteY245" fmla="*/ 5914183 h 6698675"/>
              <a:gd name="connsiteX246" fmla="*/ 5280035 w 8267681"/>
              <a:gd name="connsiteY246" fmla="*/ 5921229 h 6698675"/>
              <a:gd name="connsiteX247" fmla="*/ 5240106 w 8267681"/>
              <a:gd name="connsiteY247" fmla="*/ 5888346 h 6698675"/>
              <a:gd name="connsiteX248" fmla="*/ 5242455 w 8267681"/>
              <a:gd name="connsiteY248" fmla="*/ 5885997 h 6698675"/>
              <a:gd name="connsiteX249" fmla="*/ 5251850 w 8267681"/>
              <a:gd name="connsiteY249" fmla="*/ 5895392 h 6698675"/>
              <a:gd name="connsiteX250" fmla="*/ 5247152 w 8267681"/>
              <a:gd name="connsiteY250" fmla="*/ 5881300 h 6698675"/>
              <a:gd name="connsiteX251" fmla="*/ 5331708 w 8267681"/>
              <a:gd name="connsiteY251" fmla="*/ 5876602 h 6698675"/>
              <a:gd name="connsiteX252" fmla="*/ 4845511 w 8267681"/>
              <a:gd name="connsiteY252" fmla="*/ 5876601 h 6698675"/>
              <a:gd name="connsiteX253" fmla="*/ 4852557 w 8267681"/>
              <a:gd name="connsiteY253" fmla="*/ 5881299 h 6698675"/>
              <a:gd name="connsiteX254" fmla="*/ 4845511 w 8267681"/>
              <a:gd name="connsiteY254" fmla="*/ 5876601 h 6698675"/>
              <a:gd name="connsiteX255" fmla="*/ 3537241 w 8267681"/>
              <a:gd name="connsiteY255" fmla="*/ 5874254 h 6698675"/>
              <a:gd name="connsiteX256" fmla="*/ 3520800 w 8267681"/>
              <a:gd name="connsiteY256" fmla="*/ 5888346 h 6698675"/>
              <a:gd name="connsiteX257" fmla="*/ 3537241 w 8267681"/>
              <a:gd name="connsiteY257" fmla="*/ 5874254 h 6698675"/>
              <a:gd name="connsiteX258" fmla="*/ 6001110 w 8267681"/>
              <a:gd name="connsiteY258" fmla="*/ 5867207 h 6698675"/>
              <a:gd name="connsiteX259" fmla="*/ 6013148 w 8267681"/>
              <a:gd name="connsiteY259" fmla="*/ 5885117 h 6698675"/>
              <a:gd name="connsiteX260" fmla="*/ 6018513 w 8267681"/>
              <a:gd name="connsiteY260" fmla="*/ 5892860 h 6698675"/>
              <a:gd name="connsiteX261" fmla="*/ 6019313 w 8267681"/>
              <a:gd name="connsiteY261" fmla="*/ 5907431 h 6698675"/>
              <a:gd name="connsiteX262" fmla="*/ 6015287 w 8267681"/>
              <a:gd name="connsiteY262" fmla="*/ 5933327 h 6698675"/>
              <a:gd name="connsiteX263" fmla="*/ 6008450 w 8267681"/>
              <a:gd name="connsiteY263" fmla="*/ 5914183 h 6698675"/>
              <a:gd name="connsiteX264" fmla="*/ 6001110 w 8267681"/>
              <a:gd name="connsiteY264" fmla="*/ 5867207 h 6698675"/>
              <a:gd name="connsiteX265" fmla="*/ 5324663 w 8267681"/>
              <a:gd name="connsiteY265" fmla="*/ 5855462 h 6698675"/>
              <a:gd name="connsiteX266" fmla="*/ 5249502 w 8267681"/>
              <a:gd name="connsiteY266" fmla="*/ 5871904 h 6698675"/>
              <a:gd name="connsiteX267" fmla="*/ 5251851 w 8267681"/>
              <a:gd name="connsiteY267" fmla="*/ 5864857 h 6698675"/>
              <a:gd name="connsiteX268" fmla="*/ 5324663 w 8267681"/>
              <a:gd name="connsiteY268" fmla="*/ 5855462 h 6698675"/>
              <a:gd name="connsiteX269" fmla="*/ 4725723 w 8267681"/>
              <a:gd name="connsiteY269" fmla="*/ 5853115 h 6698675"/>
              <a:gd name="connsiteX270" fmla="*/ 4718677 w 8267681"/>
              <a:gd name="connsiteY270" fmla="*/ 5855464 h 6698675"/>
              <a:gd name="connsiteX271" fmla="*/ 4737467 w 8267681"/>
              <a:gd name="connsiteY271" fmla="*/ 5876602 h 6698675"/>
              <a:gd name="connsiteX272" fmla="*/ 4744513 w 8267681"/>
              <a:gd name="connsiteY272" fmla="*/ 5874254 h 6698675"/>
              <a:gd name="connsiteX273" fmla="*/ 4725723 w 8267681"/>
              <a:gd name="connsiteY273" fmla="*/ 5853115 h 6698675"/>
              <a:gd name="connsiteX274" fmla="*/ 3079231 w 8267681"/>
              <a:gd name="connsiteY274" fmla="*/ 5853114 h 6698675"/>
              <a:gd name="connsiteX275" fmla="*/ 2999371 w 8267681"/>
              <a:gd name="connsiteY275" fmla="*/ 6125574 h 6698675"/>
              <a:gd name="connsiteX276" fmla="*/ 2992325 w 8267681"/>
              <a:gd name="connsiteY276" fmla="*/ 6095040 h 6698675"/>
              <a:gd name="connsiteX277" fmla="*/ 3079231 w 8267681"/>
              <a:gd name="connsiteY277" fmla="*/ 5853114 h 6698675"/>
              <a:gd name="connsiteX278" fmla="*/ 6059081 w 8267681"/>
              <a:gd name="connsiteY278" fmla="*/ 5852596 h 6698675"/>
              <a:gd name="connsiteX279" fmla="*/ 6062325 w 8267681"/>
              <a:gd name="connsiteY279" fmla="*/ 5857959 h 6698675"/>
              <a:gd name="connsiteX280" fmla="*/ 6066876 w 8267681"/>
              <a:gd name="connsiteY280" fmla="*/ 5867207 h 6698675"/>
              <a:gd name="connsiteX281" fmla="*/ 6067177 w 8267681"/>
              <a:gd name="connsiteY281" fmla="*/ 5871757 h 6698675"/>
              <a:gd name="connsiteX282" fmla="*/ 3090974 w 8267681"/>
              <a:gd name="connsiteY282" fmla="*/ 5846068 h 6698675"/>
              <a:gd name="connsiteX283" fmla="*/ 3022860 w 8267681"/>
              <a:gd name="connsiteY283" fmla="*/ 6142015 h 6698675"/>
              <a:gd name="connsiteX284" fmla="*/ 3051045 w 8267681"/>
              <a:gd name="connsiteY284" fmla="*/ 5991693 h 6698675"/>
              <a:gd name="connsiteX285" fmla="*/ 3090974 w 8267681"/>
              <a:gd name="connsiteY285" fmla="*/ 5846068 h 6698675"/>
              <a:gd name="connsiteX286" fmla="*/ 3196668 w 8267681"/>
              <a:gd name="connsiteY286" fmla="*/ 5845342 h 6698675"/>
              <a:gd name="connsiteX287" fmla="*/ 3203715 w 8267681"/>
              <a:gd name="connsiteY287" fmla="*/ 5914183 h 6698675"/>
              <a:gd name="connsiteX288" fmla="*/ 3196669 w 8267681"/>
              <a:gd name="connsiteY288" fmla="*/ 5879223 h 6698675"/>
              <a:gd name="connsiteX289" fmla="*/ 6477912 w 8267681"/>
              <a:gd name="connsiteY289" fmla="*/ 5841371 h 6698675"/>
              <a:gd name="connsiteX290" fmla="*/ 6506097 w 8267681"/>
              <a:gd name="connsiteY290" fmla="*/ 5876602 h 6698675"/>
              <a:gd name="connsiteX291" fmla="*/ 6553073 w 8267681"/>
              <a:gd name="connsiteY291" fmla="*/ 5902439 h 6698675"/>
              <a:gd name="connsiteX292" fmla="*/ 6477912 w 8267681"/>
              <a:gd name="connsiteY292" fmla="*/ 5841371 h 6698675"/>
              <a:gd name="connsiteX293" fmla="*/ 6336986 w 8267681"/>
              <a:gd name="connsiteY293" fmla="*/ 5841371 h 6698675"/>
              <a:gd name="connsiteX294" fmla="*/ 6348730 w 8267681"/>
              <a:gd name="connsiteY294" fmla="*/ 5850766 h 6698675"/>
              <a:gd name="connsiteX295" fmla="*/ 6527236 w 8267681"/>
              <a:gd name="connsiteY295" fmla="*/ 5923578 h 6698675"/>
              <a:gd name="connsiteX296" fmla="*/ 6531934 w 8267681"/>
              <a:gd name="connsiteY296" fmla="*/ 5921229 h 6698675"/>
              <a:gd name="connsiteX297" fmla="*/ 6562468 w 8267681"/>
              <a:gd name="connsiteY297" fmla="*/ 5935322 h 6698675"/>
              <a:gd name="connsiteX298" fmla="*/ 6524888 w 8267681"/>
              <a:gd name="connsiteY298" fmla="*/ 5911834 h 6698675"/>
              <a:gd name="connsiteX299" fmla="*/ 6336986 w 8267681"/>
              <a:gd name="connsiteY299" fmla="*/ 5841371 h 6698675"/>
              <a:gd name="connsiteX300" fmla="*/ 4803233 w 8267681"/>
              <a:gd name="connsiteY300" fmla="*/ 5834325 h 6698675"/>
              <a:gd name="connsiteX301" fmla="*/ 4817033 w 8267681"/>
              <a:gd name="connsiteY301" fmla="*/ 5839903 h 6698675"/>
              <a:gd name="connsiteX302" fmla="*/ 4817249 w 8267681"/>
              <a:gd name="connsiteY302" fmla="*/ 5840678 h 6698675"/>
              <a:gd name="connsiteX303" fmla="*/ 4817326 w 8267681"/>
              <a:gd name="connsiteY303" fmla="*/ 5841371 h 6698675"/>
              <a:gd name="connsiteX304" fmla="*/ 4807931 w 8267681"/>
              <a:gd name="connsiteY304" fmla="*/ 5855464 h 6698675"/>
              <a:gd name="connsiteX305" fmla="*/ 4786205 w 8267681"/>
              <a:gd name="connsiteY305" fmla="*/ 5858107 h 6698675"/>
              <a:gd name="connsiteX306" fmla="*/ 4780580 w 8267681"/>
              <a:gd name="connsiteY306" fmla="*/ 5857290 h 6698675"/>
              <a:gd name="connsiteX307" fmla="*/ 4781214 w 8267681"/>
              <a:gd name="connsiteY307" fmla="*/ 5855170 h 6698675"/>
              <a:gd name="connsiteX308" fmla="*/ 4805582 w 8267681"/>
              <a:gd name="connsiteY308" fmla="*/ 5853115 h 6698675"/>
              <a:gd name="connsiteX309" fmla="*/ 4803233 w 8267681"/>
              <a:gd name="connsiteY309" fmla="*/ 5834325 h 6698675"/>
              <a:gd name="connsiteX310" fmla="*/ 3652331 w 8267681"/>
              <a:gd name="connsiteY310" fmla="*/ 5834325 h 6698675"/>
              <a:gd name="connsiteX311" fmla="*/ 3628844 w 8267681"/>
              <a:gd name="connsiteY311" fmla="*/ 5895393 h 6698675"/>
              <a:gd name="connsiteX312" fmla="*/ 3666424 w 8267681"/>
              <a:gd name="connsiteY312" fmla="*/ 5864859 h 6698675"/>
              <a:gd name="connsiteX313" fmla="*/ 3652331 w 8267681"/>
              <a:gd name="connsiteY313" fmla="*/ 5834325 h 6698675"/>
              <a:gd name="connsiteX314" fmla="*/ 4742165 w 8267681"/>
              <a:gd name="connsiteY314" fmla="*/ 5834324 h 6698675"/>
              <a:gd name="connsiteX315" fmla="*/ 4742165 w 8267681"/>
              <a:gd name="connsiteY315" fmla="*/ 5841370 h 6698675"/>
              <a:gd name="connsiteX316" fmla="*/ 4742165 w 8267681"/>
              <a:gd name="connsiteY316" fmla="*/ 5834324 h 6698675"/>
              <a:gd name="connsiteX317" fmla="*/ 4706933 w 8267681"/>
              <a:gd name="connsiteY317" fmla="*/ 5831976 h 6698675"/>
              <a:gd name="connsiteX318" fmla="*/ 4699887 w 8267681"/>
              <a:gd name="connsiteY318" fmla="*/ 5836673 h 6698675"/>
              <a:gd name="connsiteX319" fmla="*/ 4713980 w 8267681"/>
              <a:gd name="connsiteY319" fmla="*/ 5848417 h 6698675"/>
              <a:gd name="connsiteX320" fmla="*/ 4706933 w 8267681"/>
              <a:gd name="connsiteY320" fmla="*/ 5831976 h 6698675"/>
              <a:gd name="connsiteX321" fmla="*/ 3036951 w 8267681"/>
              <a:gd name="connsiteY321" fmla="*/ 5831976 h 6698675"/>
              <a:gd name="connsiteX322" fmla="*/ 3026676 w 8267681"/>
              <a:gd name="connsiteY322" fmla="*/ 5865445 h 6698675"/>
              <a:gd name="connsiteX323" fmla="*/ 3026150 w 8267681"/>
              <a:gd name="connsiteY323" fmla="*/ 5866458 h 6698675"/>
              <a:gd name="connsiteX324" fmla="*/ 5348774 w 8267681"/>
              <a:gd name="connsiteY324" fmla="*/ 5831388 h 6698675"/>
              <a:gd name="connsiteX325" fmla="*/ 5373987 w 8267681"/>
              <a:gd name="connsiteY325" fmla="*/ 5834324 h 6698675"/>
              <a:gd name="connsiteX326" fmla="*/ 5254199 w 8267681"/>
              <a:gd name="connsiteY326" fmla="*/ 5855463 h 6698675"/>
              <a:gd name="connsiteX327" fmla="*/ 5258897 w 8267681"/>
              <a:gd name="connsiteY327" fmla="*/ 5841370 h 6698675"/>
              <a:gd name="connsiteX328" fmla="*/ 5261245 w 8267681"/>
              <a:gd name="connsiteY328" fmla="*/ 5836672 h 6698675"/>
              <a:gd name="connsiteX329" fmla="*/ 5348774 w 8267681"/>
              <a:gd name="connsiteY329" fmla="*/ 5831388 h 6698675"/>
              <a:gd name="connsiteX330" fmla="*/ 6318195 w 8267681"/>
              <a:gd name="connsiteY330" fmla="*/ 5822581 h 6698675"/>
              <a:gd name="connsiteX331" fmla="*/ 6412146 w 8267681"/>
              <a:gd name="connsiteY331" fmla="*/ 5834325 h 6698675"/>
              <a:gd name="connsiteX332" fmla="*/ 6318195 w 8267681"/>
              <a:gd name="connsiteY332" fmla="*/ 5822581 h 6698675"/>
              <a:gd name="connsiteX333" fmla="*/ 6137339 w 8267681"/>
              <a:gd name="connsiteY333" fmla="*/ 5820232 h 6698675"/>
              <a:gd name="connsiteX334" fmla="*/ 6153780 w 8267681"/>
              <a:gd name="connsiteY334" fmla="*/ 5871905 h 6698675"/>
              <a:gd name="connsiteX335" fmla="*/ 6153780 w 8267681"/>
              <a:gd name="connsiteY335" fmla="*/ 5829627 h 6698675"/>
              <a:gd name="connsiteX336" fmla="*/ 6137339 w 8267681"/>
              <a:gd name="connsiteY336" fmla="*/ 5820232 h 6698675"/>
              <a:gd name="connsiteX337" fmla="*/ 6116200 w 8267681"/>
              <a:gd name="connsiteY337" fmla="*/ 5820232 h 6698675"/>
              <a:gd name="connsiteX338" fmla="*/ 6125596 w 8267681"/>
              <a:gd name="connsiteY338" fmla="*/ 5909486 h 6698675"/>
              <a:gd name="connsiteX339" fmla="*/ 6120898 w 8267681"/>
              <a:gd name="connsiteY339" fmla="*/ 5857812 h 6698675"/>
              <a:gd name="connsiteX340" fmla="*/ 6127944 w 8267681"/>
              <a:gd name="connsiteY340" fmla="*/ 5860161 h 6698675"/>
              <a:gd name="connsiteX341" fmla="*/ 6116200 w 8267681"/>
              <a:gd name="connsiteY341" fmla="*/ 5820232 h 6698675"/>
              <a:gd name="connsiteX342" fmla="*/ 5836679 w 8267681"/>
              <a:gd name="connsiteY342" fmla="*/ 5808338 h 6698675"/>
              <a:gd name="connsiteX343" fmla="*/ 5829209 w 8267681"/>
              <a:gd name="connsiteY343" fmla="*/ 5860785 h 6698675"/>
              <a:gd name="connsiteX344" fmla="*/ 5827680 w 8267681"/>
              <a:gd name="connsiteY344" fmla="*/ 5883350 h 6698675"/>
              <a:gd name="connsiteX345" fmla="*/ 5827301 w 8267681"/>
              <a:gd name="connsiteY345" fmla="*/ 5879832 h 6698675"/>
              <a:gd name="connsiteX346" fmla="*/ 5829796 w 8267681"/>
              <a:gd name="connsiteY346" fmla="*/ 5824306 h 6698675"/>
              <a:gd name="connsiteX347" fmla="*/ 5303524 w 8267681"/>
              <a:gd name="connsiteY347" fmla="*/ 5803790 h 6698675"/>
              <a:gd name="connsiteX348" fmla="*/ 5298826 w 8267681"/>
              <a:gd name="connsiteY348" fmla="*/ 5808488 h 6698675"/>
              <a:gd name="connsiteX349" fmla="*/ 5270641 w 8267681"/>
              <a:gd name="connsiteY349" fmla="*/ 5817883 h 6698675"/>
              <a:gd name="connsiteX350" fmla="*/ 5272990 w 8267681"/>
              <a:gd name="connsiteY350" fmla="*/ 5810836 h 6698675"/>
              <a:gd name="connsiteX351" fmla="*/ 5303524 w 8267681"/>
              <a:gd name="connsiteY351" fmla="*/ 5803790 h 6698675"/>
              <a:gd name="connsiteX352" fmla="*/ 6299405 w 8267681"/>
              <a:gd name="connsiteY352" fmla="*/ 5801442 h 6698675"/>
              <a:gd name="connsiteX353" fmla="*/ 6383961 w 8267681"/>
              <a:gd name="connsiteY353" fmla="*/ 5817883 h 6698675"/>
              <a:gd name="connsiteX354" fmla="*/ 6299405 w 8267681"/>
              <a:gd name="connsiteY354" fmla="*/ 5801442 h 6698675"/>
              <a:gd name="connsiteX355" fmla="*/ 3830839 w 8267681"/>
              <a:gd name="connsiteY355" fmla="*/ 5801442 h 6698675"/>
              <a:gd name="connsiteX356" fmla="*/ 3732190 w 8267681"/>
              <a:gd name="connsiteY356" fmla="*/ 5956461 h 6698675"/>
              <a:gd name="connsiteX357" fmla="*/ 3767423 w 8267681"/>
              <a:gd name="connsiteY357" fmla="*/ 5951764 h 6698675"/>
              <a:gd name="connsiteX358" fmla="*/ 3781514 w 8267681"/>
              <a:gd name="connsiteY358" fmla="*/ 5911834 h 6698675"/>
              <a:gd name="connsiteX359" fmla="*/ 3805002 w 8267681"/>
              <a:gd name="connsiteY359" fmla="*/ 5902439 h 6698675"/>
              <a:gd name="connsiteX360" fmla="*/ 3849629 w 8267681"/>
              <a:gd name="connsiteY360" fmla="*/ 5829627 h 6698675"/>
              <a:gd name="connsiteX361" fmla="*/ 5804101 w 8267681"/>
              <a:gd name="connsiteY361" fmla="*/ 5799379 h 6698675"/>
              <a:gd name="connsiteX362" fmla="*/ 5807410 w 8267681"/>
              <a:gd name="connsiteY362" fmla="*/ 5846546 h 6698675"/>
              <a:gd name="connsiteX363" fmla="*/ 5812973 w 8267681"/>
              <a:gd name="connsiteY363" fmla="*/ 5893411 h 6698675"/>
              <a:gd name="connsiteX364" fmla="*/ 5812932 w 8267681"/>
              <a:gd name="connsiteY364" fmla="*/ 5894505 h 6698675"/>
              <a:gd name="connsiteX365" fmla="*/ 5794234 w 8267681"/>
              <a:gd name="connsiteY365" fmla="*/ 5834476 h 6698675"/>
              <a:gd name="connsiteX366" fmla="*/ 4662306 w 8267681"/>
              <a:gd name="connsiteY366" fmla="*/ 5789698 h 6698675"/>
              <a:gd name="connsiteX367" fmla="*/ 4662306 w 8267681"/>
              <a:gd name="connsiteY367" fmla="*/ 5799093 h 6698675"/>
              <a:gd name="connsiteX368" fmla="*/ 4676399 w 8267681"/>
              <a:gd name="connsiteY368" fmla="*/ 5806139 h 6698675"/>
              <a:gd name="connsiteX369" fmla="*/ 4662306 w 8267681"/>
              <a:gd name="connsiteY369" fmla="*/ 5789698 h 6698675"/>
              <a:gd name="connsiteX370" fmla="*/ 5317616 w 8267681"/>
              <a:gd name="connsiteY370" fmla="*/ 5787348 h 6698675"/>
              <a:gd name="connsiteX371" fmla="*/ 5275338 w 8267681"/>
              <a:gd name="connsiteY371" fmla="*/ 5799092 h 6698675"/>
              <a:gd name="connsiteX372" fmla="*/ 5277687 w 8267681"/>
              <a:gd name="connsiteY372" fmla="*/ 5792046 h 6698675"/>
              <a:gd name="connsiteX373" fmla="*/ 5317616 w 8267681"/>
              <a:gd name="connsiteY373" fmla="*/ 5787348 h 6698675"/>
              <a:gd name="connsiteX374" fmla="*/ 5867230 w 8267681"/>
              <a:gd name="connsiteY374" fmla="*/ 5785000 h 6698675"/>
              <a:gd name="connsiteX375" fmla="*/ 5876073 w 8267681"/>
              <a:gd name="connsiteY375" fmla="*/ 5795006 h 6698675"/>
              <a:gd name="connsiteX376" fmla="*/ 5871817 w 8267681"/>
              <a:gd name="connsiteY376" fmla="*/ 5814213 h 6698675"/>
              <a:gd name="connsiteX377" fmla="*/ 5862532 w 8267681"/>
              <a:gd name="connsiteY377" fmla="*/ 5839022 h 6698675"/>
              <a:gd name="connsiteX378" fmla="*/ 5863322 w 8267681"/>
              <a:gd name="connsiteY378" fmla="*/ 5802687 h 6698675"/>
              <a:gd name="connsiteX379" fmla="*/ 5864881 w 8267681"/>
              <a:gd name="connsiteY379" fmla="*/ 5796744 h 6698675"/>
              <a:gd name="connsiteX380" fmla="*/ 5874276 w 8267681"/>
              <a:gd name="connsiteY380" fmla="*/ 5799093 h 6698675"/>
              <a:gd name="connsiteX381" fmla="*/ 5867230 w 8267681"/>
              <a:gd name="connsiteY381" fmla="*/ 5785000 h 6698675"/>
              <a:gd name="connsiteX382" fmla="*/ 6083317 w 8267681"/>
              <a:gd name="connsiteY382" fmla="*/ 5782651 h 6698675"/>
              <a:gd name="connsiteX383" fmla="*/ 6109154 w 8267681"/>
              <a:gd name="connsiteY383" fmla="*/ 5848417 h 6698675"/>
              <a:gd name="connsiteX384" fmla="*/ 6083317 w 8267681"/>
              <a:gd name="connsiteY384" fmla="*/ 5782651 h 6698675"/>
              <a:gd name="connsiteX385" fmla="*/ 4969996 w 8267681"/>
              <a:gd name="connsiteY385" fmla="*/ 5782651 h 6698675"/>
              <a:gd name="connsiteX386" fmla="*/ 4972345 w 8267681"/>
              <a:gd name="connsiteY386" fmla="*/ 5801442 h 6698675"/>
              <a:gd name="connsiteX387" fmla="*/ 4984089 w 8267681"/>
              <a:gd name="connsiteY387" fmla="*/ 5794395 h 6698675"/>
              <a:gd name="connsiteX388" fmla="*/ 4969996 w 8267681"/>
              <a:gd name="connsiteY388" fmla="*/ 5782651 h 6698675"/>
              <a:gd name="connsiteX389" fmla="*/ 6282963 w 8267681"/>
              <a:gd name="connsiteY389" fmla="*/ 5780303 h 6698675"/>
              <a:gd name="connsiteX390" fmla="*/ 6287661 w 8267681"/>
              <a:gd name="connsiteY390" fmla="*/ 5789698 h 6698675"/>
              <a:gd name="connsiteX391" fmla="*/ 6477912 w 8267681"/>
              <a:gd name="connsiteY391" fmla="*/ 5853115 h 6698675"/>
              <a:gd name="connsiteX392" fmla="*/ 6282963 w 8267681"/>
              <a:gd name="connsiteY392" fmla="*/ 5780303 h 6698675"/>
              <a:gd name="connsiteX393" fmla="*/ 5305871 w 8267681"/>
              <a:gd name="connsiteY393" fmla="*/ 5770906 h 6698675"/>
              <a:gd name="connsiteX394" fmla="*/ 5284732 w 8267681"/>
              <a:gd name="connsiteY394" fmla="*/ 5780301 h 6698675"/>
              <a:gd name="connsiteX395" fmla="*/ 5287081 w 8267681"/>
              <a:gd name="connsiteY395" fmla="*/ 5775604 h 6698675"/>
              <a:gd name="connsiteX396" fmla="*/ 5305871 w 8267681"/>
              <a:gd name="connsiteY396" fmla="*/ 5770906 h 6698675"/>
              <a:gd name="connsiteX397" fmla="*/ 4685794 w 8267681"/>
              <a:gd name="connsiteY397" fmla="*/ 5768559 h 6698675"/>
              <a:gd name="connsiteX398" fmla="*/ 4678748 w 8267681"/>
              <a:gd name="connsiteY398" fmla="*/ 5770907 h 6698675"/>
              <a:gd name="connsiteX399" fmla="*/ 4669353 w 8267681"/>
              <a:gd name="connsiteY399" fmla="*/ 5777954 h 6698675"/>
              <a:gd name="connsiteX400" fmla="*/ 4697538 w 8267681"/>
              <a:gd name="connsiteY400" fmla="*/ 5813185 h 6698675"/>
              <a:gd name="connsiteX401" fmla="*/ 4704584 w 8267681"/>
              <a:gd name="connsiteY401" fmla="*/ 5813185 h 6698675"/>
              <a:gd name="connsiteX402" fmla="*/ 4713980 w 8267681"/>
              <a:gd name="connsiteY402" fmla="*/ 5831976 h 6698675"/>
              <a:gd name="connsiteX403" fmla="*/ 4749211 w 8267681"/>
              <a:gd name="connsiteY403" fmla="*/ 5871905 h 6698675"/>
              <a:gd name="connsiteX404" fmla="*/ 4758606 w 8267681"/>
              <a:gd name="connsiteY404" fmla="*/ 5876602 h 6698675"/>
              <a:gd name="connsiteX405" fmla="*/ 4756257 w 8267681"/>
              <a:gd name="connsiteY405" fmla="*/ 5841371 h 6698675"/>
              <a:gd name="connsiteX406" fmla="*/ 4718677 w 8267681"/>
              <a:gd name="connsiteY406" fmla="*/ 5796744 h 6698675"/>
              <a:gd name="connsiteX407" fmla="*/ 4685794 w 8267681"/>
              <a:gd name="connsiteY407" fmla="*/ 5768559 h 6698675"/>
              <a:gd name="connsiteX408" fmla="*/ 6381869 w 8267681"/>
              <a:gd name="connsiteY408" fmla="*/ 5762907 h 6698675"/>
              <a:gd name="connsiteX409" fmla="*/ 6365171 w 8267681"/>
              <a:gd name="connsiteY409" fmla="*/ 5763861 h 6698675"/>
              <a:gd name="connsiteX410" fmla="*/ 6419193 w 8267681"/>
              <a:gd name="connsiteY410" fmla="*/ 5787349 h 6698675"/>
              <a:gd name="connsiteX411" fmla="*/ 6381869 w 8267681"/>
              <a:gd name="connsiteY411" fmla="*/ 5762907 h 6698675"/>
              <a:gd name="connsiteX412" fmla="*/ 6212500 w 8267681"/>
              <a:gd name="connsiteY412" fmla="*/ 5761512 h 6698675"/>
              <a:gd name="connsiteX413" fmla="*/ 6215701 w 8267681"/>
              <a:gd name="connsiteY413" fmla="*/ 5766800 h 6698675"/>
              <a:gd name="connsiteX414" fmla="*/ 6212500 w 8267681"/>
              <a:gd name="connsiteY414" fmla="*/ 5785000 h 6698675"/>
              <a:gd name="connsiteX415" fmla="*/ 6211296 w 8267681"/>
              <a:gd name="connsiteY415" fmla="*/ 5769686 h 6698675"/>
              <a:gd name="connsiteX416" fmla="*/ 4605936 w 8267681"/>
              <a:gd name="connsiteY416" fmla="*/ 5761512 h 6698675"/>
              <a:gd name="connsiteX417" fmla="*/ 4603587 w 8267681"/>
              <a:gd name="connsiteY417" fmla="*/ 5763861 h 6698675"/>
              <a:gd name="connsiteX418" fmla="*/ 4620028 w 8267681"/>
              <a:gd name="connsiteY418" fmla="*/ 5785000 h 6698675"/>
              <a:gd name="connsiteX419" fmla="*/ 4624726 w 8267681"/>
              <a:gd name="connsiteY419" fmla="*/ 5777954 h 6698675"/>
              <a:gd name="connsiteX420" fmla="*/ 4617680 w 8267681"/>
              <a:gd name="connsiteY420" fmla="*/ 5770907 h 6698675"/>
              <a:gd name="connsiteX421" fmla="*/ 4605936 w 8267681"/>
              <a:gd name="connsiteY421" fmla="*/ 5761512 h 6698675"/>
              <a:gd name="connsiteX422" fmla="*/ 6259476 w 8267681"/>
              <a:gd name="connsiteY422" fmla="*/ 5756815 h 6698675"/>
              <a:gd name="connsiteX423" fmla="*/ 6266522 w 8267681"/>
              <a:gd name="connsiteY423" fmla="*/ 5770907 h 6698675"/>
              <a:gd name="connsiteX424" fmla="*/ 6391007 w 8267681"/>
              <a:gd name="connsiteY424" fmla="*/ 5785000 h 6698675"/>
              <a:gd name="connsiteX425" fmla="*/ 6259476 w 8267681"/>
              <a:gd name="connsiteY425" fmla="*/ 5756815 h 6698675"/>
              <a:gd name="connsiteX426" fmla="*/ 3772119 w 8267681"/>
              <a:gd name="connsiteY426" fmla="*/ 5752117 h 6698675"/>
              <a:gd name="connsiteX427" fmla="*/ 3755678 w 8267681"/>
              <a:gd name="connsiteY427" fmla="*/ 5773256 h 6698675"/>
              <a:gd name="connsiteX428" fmla="*/ 3772119 w 8267681"/>
              <a:gd name="connsiteY428" fmla="*/ 5752117 h 6698675"/>
              <a:gd name="connsiteX429" fmla="*/ 5277687 w 8267681"/>
              <a:gd name="connsiteY429" fmla="*/ 5752116 h 6698675"/>
              <a:gd name="connsiteX430" fmla="*/ 5280036 w 8267681"/>
              <a:gd name="connsiteY430" fmla="*/ 5752116 h 6698675"/>
              <a:gd name="connsiteX431" fmla="*/ 5322314 w 8267681"/>
              <a:gd name="connsiteY431" fmla="*/ 5752116 h 6698675"/>
              <a:gd name="connsiteX432" fmla="*/ 5284734 w 8267681"/>
              <a:gd name="connsiteY432" fmla="*/ 5759162 h 6698675"/>
              <a:gd name="connsiteX433" fmla="*/ 5294129 w 8267681"/>
              <a:gd name="connsiteY433" fmla="*/ 5761511 h 6698675"/>
              <a:gd name="connsiteX434" fmla="*/ 5270641 w 8267681"/>
              <a:gd name="connsiteY434" fmla="*/ 5768558 h 6698675"/>
              <a:gd name="connsiteX435" fmla="*/ 5277687 w 8267681"/>
              <a:gd name="connsiteY435" fmla="*/ 5752116 h 6698675"/>
              <a:gd name="connsiteX436" fmla="*/ 6192408 w 8267681"/>
              <a:gd name="connsiteY436" fmla="*/ 5746636 h 6698675"/>
              <a:gd name="connsiteX437" fmla="*/ 6193584 w 8267681"/>
              <a:gd name="connsiteY437" fmla="*/ 5751033 h 6698675"/>
              <a:gd name="connsiteX438" fmla="*/ 6187838 w 8267681"/>
              <a:gd name="connsiteY438" fmla="*/ 5808488 h 6698675"/>
              <a:gd name="connsiteX439" fmla="*/ 6179617 w 8267681"/>
              <a:gd name="connsiteY439" fmla="*/ 5883649 h 6698675"/>
              <a:gd name="connsiteX440" fmla="*/ 6173645 w 8267681"/>
              <a:gd name="connsiteY440" fmla="*/ 5878971 h 6698675"/>
              <a:gd name="connsiteX441" fmla="*/ 6184939 w 8267681"/>
              <a:gd name="connsiteY441" fmla="*/ 5811644 h 6698675"/>
              <a:gd name="connsiteX442" fmla="*/ 6190033 w 8267681"/>
              <a:gd name="connsiteY442" fmla="*/ 5756977 h 6698675"/>
              <a:gd name="connsiteX443" fmla="*/ 2073956 w 8267681"/>
              <a:gd name="connsiteY443" fmla="*/ 5745070 h 6698675"/>
              <a:gd name="connsiteX444" fmla="*/ 2066912 w 8267681"/>
              <a:gd name="connsiteY444" fmla="*/ 5752116 h 6698675"/>
              <a:gd name="connsiteX445" fmla="*/ 2069262 w 8267681"/>
              <a:gd name="connsiteY445" fmla="*/ 6073899 h 6698675"/>
              <a:gd name="connsiteX446" fmla="*/ 2076305 w 8267681"/>
              <a:gd name="connsiteY446" fmla="*/ 6080945 h 6698675"/>
              <a:gd name="connsiteX447" fmla="*/ 2081005 w 8267681"/>
              <a:gd name="connsiteY447" fmla="*/ 6073899 h 6698675"/>
              <a:gd name="connsiteX448" fmla="*/ 2085700 w 8267681"/>
              <a:gd name="connsiteY448" fmla="*/ 5921228 h 6698675"/>
              <a:gd name="connsiteX449" fmla="*/ 2083355 w 8267681"/>
              <a:gd name="connsiteY449" fmla="*/ 5836672 h 6698675"/>
              <a:gd name="connsiteX450" fmla="*/ 2081005 w 8267681"/>
              <a:gd name="connsiteY450" fmla="*/ 5770906 h 6698675"/>
              <a:gd name="connsiteX451" fmla="*/ 2073956 w 8267681"/>
              <a:gd name="connsiteY451" fmla="*/ 5745070 h 6698675"/>
              <a:gd name="connsiteX452" fmla="*/ 6376914 w 8267681"/>
              <a:gd name="connsiteY452" fmla="*/ 5735676 h 6698675"/>
              <a:gd name="connsiteX453" fmla="*/ 6433285 w 8267681"/>
              <a:gd name="connsiteY453" fmla="*/ 5761512 h 6698675"/>
              <a:gd name="connsiteX454" fmla="*/ 6376914 w 8267681"/>
              <a:gd name="connsiteY454" fmla="*/ 5735676 h 6698675"/>
              <a:gd name="connsiteX455" fmla="*/ 5331709 w 8267681"/>
              <a:gd name="connsiteY455" fmla="*/ 5733327 h 6698675"/>
              <a:gd name="connsiteX456" fmla="*/ 5334058 w 8267681"/>
              <a:gd name="connsiteY456" fmla="*/ 5735676 h 6698675"/>
              <a:gd name="connsiteX457" fmla="*/ 5329361 w 8267681"/>
              <a:gd name="connsiteY457" fmla="*/ 5796744 h 6698675"/>
              <a:gd name="connsiteX458" fmla="*/ 5369290 w 8267681"/>
              <a:gd name="connsiteY458" fmla="*/ 5792047 h 6698675"/>
              <a:gd name="connsiteX459" fmla="*/ 5331709 w 8267681"/>
              <a:gd name="connsiteY459" fmla="*/ 5801442 h 6698675"/>
              <a:gd name="connsiteX460" fmla="*/ 5319966 w 8267681"/>
              <a:gd name="connsiteY460" fmla="*/ 5829627 h 6698675"/>
              <a:gd name="connsiteX461" fmla="*/ 5327012 w 8267681"/>
              <a:gd name="connsiteY461" fmla="*/ 5801442 h 6698675"/>
              <a:gd name="connsiteX462" fmla="*/ 5308222 w 8267681"/>
              <a:gd name="connsiteY462" fmla="*/ 5806139 h 6698675"/>
              <a:gd name="connsiteX463" fmla="*/ 5305873 w 8267681"/>
              <a:gd name="connsiteY463" fmla="*/ 5801442 h 6698675"/>
              <a:gd name="connsiteX464" fmla="*/ 5327012 w 8267681"/>
              <a:gd name="connsiteY464" fmla="*/ 5799093 h 6698675"/>
              <a:gd name="connsiteX465" fmla="*/ 5331709 w 8267681"/>
              <a:gd name="connsiteY465" fmla="*/ 5733327 h 6698675"/>
              <a:gd name="connsiteX466" fmla="*/ 3593612 w 8267681"/>
              <a:gd name="connsiteY466" fmla="*/ 5733327 h 6698675"/>
              <a:gd name="connsiteX467" fmla="*/ 3595962 w 8267681"/>
              <a:gd name="connsiteY467" fmla="*/ 5745071 h 6698675"/>
              <a:gd name="connsiteX468" fmla="*/ 3593612 w 8267681"/>
              <a:gd name="connsiteY468" fmla="*/ 5733327 h 6698675"/>
              <a:gd name="connsiteX469" fmla="*/ 3062788 w 8267681"/>
              <a:gd name="connsiteY469" fmla="*/ 5730977 h 6698675"/>
              <a:gd name="connsiteX470" fmla="*/ 3011115 w 8267681"/>
              <a:gd name="connsiteY470" fmla="*/ 5895393 h 6698675"/>
              <a:gd name="connsiteX471" fmla="*/ 3026150 w 8267681"/>
              <a:gd name="connsiteY471" fmla="*/ 5866458 h 6698675"/>
              <a:gd name="connsiteX472" fmla="*/ 3006418 w 8267681"/>
              <a:gd name="connsiteY472" fmla="*/ 5929449 h 6698675"/>
              <a:gd name="connsiteX473" fmla="*/ 2968837 w 8267681"/>
              <a:gd name="connsiteY473" fmla="*/ 6026924 h 6698675"/>
              <a:gd name="connsiteX474" fmla="*/ 3062788 w 8267681"/>
              <a:gd name="connsiteY474" fmla="*/ 5730977 h 6698675"/>
              <a:gd name="connsiteX475" fmla="*/ 5098043 w 8267681"/>
              <a:gd name="connsiteY475" fmla="*/ 5727940 h 6698675"/>
              <a:gd name="connsiteX476" fmla="*/ 5146155 w 8267681"/>
              <a:gd name="connsiteY476" fmla="*/ 5730978 h 6698675"/>
              <a:gd name="connsiteX477" fmla="*/ 5097699 w 8267681"/>
              <a:gd name="connsiteY477" fmla="*/ 5734139 h 6698675"/>
              <a:gd name="connsiteX478" fmla="*/ 3779166 w 8267681"/>
              <a:gd name="connsiteY478" fmla="*/ 5726281 h 6698675"/>
              <a:gd name="connsiteX479" fmla="*/ 3781514 w 8267681"/>
              <a:gd name="connsiteY479" fmla="*/ 5738025 h 6698675"/>
              <a:gd name="connsiteX480" fmla="*/ 3783863 w 8267681"/>
              <a:gd name="connsiteY480" fmla="*/ 5728630 h 6698675"/>
              <a:gd name="connsiteX481" fmla="*/ 3781514 w 8267681"/>
              <a:gd name="connsiteY481" fmla="*/ 5726281 h 6698675"/>
              <a:gd name="connsiteX482" fmla="*/ 3779166 w 8267681"/>
              <a:gd name="connsiteY482" fmla="*/ 5726281 h 6698675"/>
              <a:gd name="connsiteX483" fmla="*/ 3090974 w 8267681"/>
              <a:gd name="connsiteY483" fmla="*/ 5723931 h 6698675"/>
              <a:gd name="connsiteX484" fmla="*/ 3081579 w 8267681"/>
              <a:gd name="connsiteY484" fmla="*/ 5768558 h 6698675"/>
              <a:gd name="connsiteX485" fmla="*/ 3053393 w 8267681"/>
              <a:gd name="connsiteY485" fmla="*/ 5883649 h 6698675"/>
              <a:gd name="connsiteX486" fmla="*/ 3008768 w 8267681"/>
              <a:gd name="connsiteY486" fmla="*/ 6036320 h 6698675"/>
              <a:gd name="connsiteX487" fmla="*/ 2961791 w 8267681"/>
              <a:gd name="connsiteY487" fmla="*/ 6146712 h 6698675"/>
              <a:gd name="connsiteX488" fmla="*/ 2997023 w 8267681"/>
              <a:gd name="connsiteY488" fmla="*/ 5991693 h 6698675"/>
              <a:gd name="connsiteX489" fmla="*/ 2994674 w 8267681"/>
              <a:gd name="connsiteY489" fmla="*/ 6022227 h 6698675"/>
              <a:gd name="connsiteX490" fmla="*/ 3004069 w 8267681"/>
              <a:gd name="connsiteY490" fmla="*/ 5977600 h 6698675"/>
              <a:gd name="connsiteX491" fmla="*/ 3090974 w 8267681"/>
              <a:gd name="connsiteY491" fmla="*/ 5723931 h 6698675"/>
              <a:gd name="connsiteX492" fmla="*/ 3209171 w 8267681"/>
              <a:gd name="connsiteY492" fmla="*/ 5721887 h 6698675"/>
              <a:gd name="connsiteX493" fmla="*/ 3216392 w 8267681"/>
              <a:gd name="connsiteY493" fmla="*/ 5724775 h 6698675"/>
              <a:gd name="connsiteX494" fmla="*/ 3220156 w 8267681"/>
              <a:gd name="connsiteY494" fmla="*/ 5775605 h 6698675"/>
              <a:gd name="connsiteX495" fmla="*/ 3212353 w 8267681"/>
              <a:gd name="connsiteY495" fmla="*/ 5751953 h 6698675"/>
              <a:gd name="connsiteX496" fmla="*/ 3209850 w 8267681"/>
              <a:gd name="connsiteY496" fmla="*/ 5732662 h 6698675"/>
              <a:gd name="connsiteX497" fmla="*/ 6261678 w 8267681"/>
              <a:gd name="connsiteY497" fmla="*/ 5720115 h 6698675"/>
              <a:gd name="connsiteX498" fmla="*/ 6217198 w 8267681"/>
              <a:gd name="connsiteY498" fmla="*/ 5721583 h 6698675"/>
              <a:gd name="connsiteX499" fmla="*/ 6264173 w 8267681"/>
              <a:gd name="connsiteY499" fmla="*/ 5733327 h 6698675"/>
              <a:gd name="connsiteX500" fmla="*/ 6379263 w 8267681"/>
              <a:gd name="connsiteY500" fmla="*/ 5754466 h 6698675"/>
              <a:gd name="connsiteX501" fmla="*/ 6261678 w 8267681"/>
              <a:gd name="connsiteY501" fmla="*/ 5720115 h 6698675"/>
              <a:gd name="connsiteX502" fmla="*/ 5289430 w 8267681"/>
              <a:gd name="connsiteY502" fmla="*/ 5719233 h 6698675"/>
              <a:gd name="connsiteX503" fmla="*/ 5308220 w 8267681"/>
              <a:gd name="connsiteY503" fmla="*/ 5728628 h 6698675"/>
              <a:gd name="connsiteX504" fmla="*/ 5315266 w 8267681"/>
              <a:gd name="connsiteY504" fmla="*/ 5730977 h 6698675"/>
              <a:gd name="connsiteX505" fmla="*/ 5298825 w 8267681"/>
              <a:gd name="connsiteY505" fmla="*/ 5733326 h 6698675"/>
              <a:gd name="connsiteX506" fmla="*/ 5289430 w 8267681"/>
              <a:gd name="connsiteY506" fmla="*/ 5719233 h 6698675"/>
              <a:gd name="connsiteX507" fmla="*/ 5272989 w 8267681"/>
              <a:gd name="connsiteY507" fmla="*/ 5719233 h 6698675"/>
              <a:gd name="connsiteX508" fmla="*/ 5289431 w 8267681"/>
              <a:gd name="connsiteY508" fmla="*/ 5730977 h 6698675"/>
              <a:gd name="connsiteX509" fmla="*/ 5282384 w 8267681"/>
              <a:gd name="connsiteY509" fmla="*/ 5728628 h 6698675"/>
              <a:gd name="connsiteX510" fmla="*/ 5275338 w 8267681"/>
              <a:gd name="connsiteY510" fmla="*/ 5738023 h 6698675"/>
              <a:gd name="connsiteX511" fmla="*/ 5275338 w 8267681"/>
              <a:gd name="connsiteY511" fmla="*/ 5733326 h 6698675"/>
              <a:gd name="connsiteX512" fmla="*/ 5277687 w 8267681"/>
              <a:gd name="connsiteY512" fmla="*/ 5730977 h 6698675"/>
              <a:gd name="connsiteX513" fmla="*/ 5275338 w 8267681"/>
              <a:gd name="connsiteY513" fmla="*/ 5730977 h 6698675"/>
              <a:gd name="connsiteX514" fmla="*/ 5272989 w 8267681"/>
              <a:gd name="connsiteY514" fmla="*/ 5719233 h 6698675"/>
              <a:gd name="connsiteX515" fmla="*/ 3685214 w 8267681"/>
              <a:gd name="connsiteY515" fmla="*/ 5712188 h 6698675"/>
              <a:gd name="connsiteX516" fmla="*/ 3685214 w 8267681"/>
              <a:gd name="connsiteY516" fmla="*/ 5763861 h 6698675"/>
              <a:gd name="connsiteX517" fmla="*/ 3699307 w 8267681"/>
              <a:gd name="connsiteY517" fmla="*/ 5742722 h 6698675"/>
              <a:gd name="connsiteX518" fmla="*/ 3685214 w 8267681"/>
              <a:gd name="connsiteY518" fmla="*/ 5712188 h 6698675"/>
              <a:gd name="connsiteX519" fmla="*/ 5362242 w 8267681"/>
              <a:gd name="connsiteY519" fmla="*/ 5712187 h 6698675"/>
              <a:gd name="connsiteX520" fmla="*/ 5364591 w 8267681"/>
              <a:gd name="connsiteY520" fmla="*/ 5716885 h 6698675"/>
              <a:gd name="connsiteX521" fmla="*/ 5355196 w 8267681"/>
              <a:gd name="connsiteY521" fmla="*/ 5740373 h 6698675"/>
              <a:gd name="connsiteX522" fmla="*/ 5362242 w 8267681"/>
              <a:gd name="connsiteY522" fmla="*/ 5712187 h 6698675"/>
              <a:gd name="connsiteX523" fmla="*/ 3118768 w 8267681"/>
              <a:gd name="connsiteY523" fmla="*/ 5711267 h 6698675"/>
              <a:gd name="connsiteX524" fmla="*/ 3118867 w 8267681"/>
              <a:gd name="connsiteY524" fmla="*/ 5713948 h 6698675"/>
              <a:gd name="connsiteX525" fmla="*/ 3126206 w 8267681"/>
              <a:gd name="connsiteY525" fmla="*/ 5773255 h 6698675"/>
              <a:gd name="connsiteX526" fmla="*/ 3124197 w 8267681"/>
              <a:gd name="connsiteY526" fmla="*/ 5771247 h 6698675"/>
              <a:gd name="connsiteX527" fmla="*/ 3152042 w 8267681"/>
              <a:gd name="connsiteY527" fmla="*/ 5914183 h 6698675"/>
              <a:gd name="connsiteX528" fmla="*/ 3138243 w 8267681"/>
              <a:gd name="connsiteY528" fmla="*/ 5797919 h 6698675"/>
              <a:gd name="connsiteX529" fmla="*/ 5099083 w 8267681"/>
              <a:gd name="connsiteY529" fmla="*/ 5709215 h 6698675"/>
              <a:gd name="connsiteX530" fmla="*/ 5100574 w 8267681"/>
              <a:gd name="connsiteY530" fmla="*/ 5709289 h 6698675"/>
              <a:gd name="connsiteX531" fmla="*/ 5125016 w 8267681"/>
              <a:gd name="connsiteY531" fmla="*/ 5714537 h 6698675"/>
              <a:gd name="connsiteX532" fmla="*/ 5103217 w 8267681"/>
              <a:gd name="connsiteY532" fmla="*/ 5713583 h 6698675"/>
              <a:gd name="connsiteX533" fmla="*/ 5098838 w 8267681"/>
              <a:gd name="connsiteY533" fmla="*/ 5713641 h 6698675"/>
              <a:gd name="connsiteX534" fmla="*/ 5446798 w 8267681"/>
              <a:gd name="connsiteY534" fmla="*/ 5707489 h 6698675"/>
              <a:gd name="connsiteX535" fmla="*/ 5446798 w 8267681"/>
              <a:gd name="connsiteY535" fmla="*/ 5735675 h 6698675"/>
              <a:gd name="connsiteX536" fmla="*/ 5416264 w 8267681"/>
              <a:gd name="connsiteY536" fmla="*/ 5867207 h 6698675"/>
              <a:gd name="connsiteX537" fmla="*/ 5446798 w 8267681"/>
              <a:gd name="connsiteY537" fmla="*/ 5707489 h 6698675"/>
              <a:gd name="connsiteX538" fmla="*/ 4852558 w 8267681"/>
              <a:gd name="connsiteY538" fmla="*/ 5702792 h 6698675"/>
              <a:gd name="connsiteX539" fmla="*/ 4829070 w 8267681"/>
              <a:gd name="connsiteY539" fmla="*/ 5705141 h 6698675"/>
              <a:gd name="connsiteX540" fmla="*/ 4852558 w 8267681"/>
              <a:gd name="connsiteY540" fmla="*/ 5702792 h 6698675"/>
              <a:gd name="connsiteX541" fmla="*/ 6264467 w 8267681"/>
              <a:gd name="connsiteY541" fmla="*/ 5700151 h 6698675"/>
              <a:gd name="connsiteX542" fmla="*/ 6198407 w 8267681"/>
              <a:gd name="connsiteY542" fmla="*/ 5702793 h 6698675"/>
              <a:gd name="connsiteX543" fmla="*/ 6325242 w 8267681"/>
              <a:gd name="connsiteY543" fmla="*/ 5709839 h 6698675"/>
              <a:gd name="connsiteX544" fmla="*/ 6264467 w 8267681"/>
              <a:gd name="connsiteY544" fmla="*/ 5700151 h 6698675"/>
              <a:gd name="connsiteX545" fmla="*/ 5404644 w 8267681"/>
              <a:gd name="connsiteY545" fmla="*/ 5691791 h 6698675"/>
              <a:gd name="connsiteX546" fmla="*/ 5409217 w 8267681"/>
              <a:gd name="connsiteY546" fmla="*/ 5719235 h 6698675"/>
              <a:gd name="connsiteX547" fmla="*/ 5402171 w 8267681"/>
              <a:gd name="connsiteY547" fmla="*/ 5700444 h 6698675"/>
              <a:gd name="connsiteX548" fmla="*/ 5404520 w 8267681"/>
              <a:gd name="connsiteY548" fmla="*/ 5691049 h 6698675"/>
              <a:gd name="connsiteX549" fmla="*/ 5404770 w 8267681"/>
              <a:gd name="connsiteY549" fmla="*/ 5691349 h 6698675"/>
              <a:gd name="connsiteX550" fmla="*/ 5404644 w 8267681"/>
              <a:gd name="connsiteY550" fmla="*/ 5691791 h 6698675"/>
              <a:gd name="connsiteX551" fmla="*/ 4719962 w 8267681"/>
              <a:gd name="connsiteY551" fmla="*/ 5689472 h 6698675"/>
              <a:gd name="connsiteX552" fmla="*/ 4716328 w 8267681"/>
              <a:gd name="connsiteY552" fmla="*/ 5695747 h 6698675"/>
              <a:gd name="connsiteX553" fmla="*/ 4719962 w 8267681"/>
              <a:gd name="connsiteY553" fmla="*/ 5689472 h 6698675"/>
              <a:gd name="connsiteX554" fmla="*/ 5105003 w 8267681"/>
              <a:gd name="connsiteY554" fmla="*/ 5685322 h 6698675"/>
              <a:gd name="connsiteX555" fmla="*/ 5136760 w 8267681"/>
              <a:gd name="connsiteY555" fmla="*/ 5700444 h 6698675"/>
              <a:gd name="connsiteX556" fmla="*/ 5088742 w 8267681"/>
              <a:gd name="connsiteY556" fmla="*/ 5701965 h 6698675"/>
              <a:gd name="connsiteX557" fmla="*/ 5059250 w 8267681"/>
              <a:gd name="connsiteY557" fmla="*/ 5686352 h 6698675"/>
              <a:gd name="connsiteX558" fmla="*/ 5103877 w 8267681"/>
              <a:gd name="connsiteY558" fmla="*/ 5688700 h 6698675"/>
              <a:gd name="connsiteX559" fmla="*/ 6172094 w 8267681"/>
              <a:gd name="connsiteY559" fmla="*/ 5684480 h 6698675"/>
              <a:gd name="connsiteX560" fmla="*/ 6167873 w 8267681"/>
              <a:gd name="connsiteY560" fmla="*/ 5686352 h 6698675"/>
              <a:gd name="connsiteX561" fmla="*/ 6160827 w 8267681"/>
              <a:gd name="connsiteY561" fmla="*/ 5827278 h 6698675"/>
              <a:gd name="connsiteX562" fmla="*/ 6184315 w 8267681"/>
              <a:gd name="connsiteY562" fmla="*/ 5693398 h 6698675"/>
              <a:gd name="connsiteX563" fmla="*/ 6172094 w 8267681"/>
              <a:gd name="connsiteY563" fmla="*/ 5684480 h 6698675"/>
              <a:gd name="connsiteX564" fmla="*/ 5406869 w 8267681"/>
              <a:gd name="connsiteY564" fmla="*/ 5684003 h 6698675"/>
              <a:gd name="connsiteX565" fmla="*/ 5416264 w 8267681"/>
              <a:gd name="connsiteY565" fmla="*/ 5705142 h 6698675"/>
              <a:gd name="connsiteX566" fmla="*/ 5410392 w 8267681"/>
              <a:gd name="connsiteY566" fmla="*/ 5698095 h 6698675"/>
              <a:gd name="connsiteX567" fmla="*/ 5404770 w 8267681"/>
              <a:gd name="connsiteY567" fmla="*/ 5691349 h 6698675"/>
              <a:gd name="connsiteX568" fmla="*/ 3177878 w 8267681"/>
              <a:gd name="connsiteY568" fmla="*/ 5684003 h 6698675"/>
              <a:gd name="connsiteX569" fmla="*/ 3201366 w 8267681"/>
              <a:gd name="connsiteY569" fmla="*/ 5801442 h 6698675"/>
              <a:gd name="connsiteX570" fmla="*/ 3189622 w 8267681"/>
              <a:gd name="connsiteY570" fmla="*/ 5695747 h 6698675"/>
              <a:gd name="connsiteX571" fmla="*/ 3180227 w 8267681"/>
              <a:gd name="connsiteY571" fmla="*/ 5684003 h 6698675"/>
              <a:gd name="connsiteX572" fmla="*/ 3177878 w 8267681"/>
              <a:gd name="connsiteY572" fmla="*/ 5684003 h 6698675"/>
              <a:gd name="connsiteX573" fmla="*/ 5066296 w 8267681"/>
              <a:gd name="connsiteY573" fmla="*/ 5676956 h 6698675"/>
              <a:gd name="connsiteX574" fmla="*/ 4979391 w 8267681"/>
              <a:gd name="connsiteY574" fmla="*/ 5691049 h 6698675"/>
              <a:gd name="connsiteX575" fmla="*/ 5066296 w 8267681"/>
              <a:gd name="connsiteY575" fmla="*/ 5676956 h 6698675"/>
              <a:gd name="connsiteX576" fmla="*/ 4462660 w 8267681"/>
              <a:gd name="connsiteY576" fmla="*/ 5672259 h 6698675"/>
              <a:gd name="connsiteX577" fmla="*/ 4462660 w 8267681"/>
              <a:gd name="connsiteY577" fmla="*/ 5681654 h 6698675"/>
              <a:gd name="connsiteX578" fmla="*/ 4467358 w 8267681"/>
              <a:gd name="connsiteY578" fmla="*/ 5684003 h 6698675"/>
              <a:gd name="connsiteX579" fmla="*/ 4469706 w 8267681"/>
              <a:gd name="connsiteY579" fmla="*/ 5681654 h 6698675"/>
              <a:gd name="connsiteX580" fmla="*/ 4462660 w 8267681"/>
              <a:gd name="connsiteY580" fmla="*/ 5672259 h 6698675"/>
              <a:gd name="connsiteX581" fmla="*/ 3036951 w 8267681"/>
              <a:gd name="connsiteY581" fmla="*/ 5672258 h 6698675"/>
              <a:gd name="connsiteX582" fmla="*/ 3018161 w 8267681"/>
              <a:gd name="connsiteY582" fmla="*/ 5712188 h 6698675"/>
              <a:gd name="connsiteX583" fmla="*/ 2950047 w 8267681"/>
              <a:gd name="connsiteY583" fmla="*/ 5857813 h 6698675"/>
              <a:gd name="connsiteX584" fmla="*/ 2968837 w 8267681"/>
              <a:gd name="connsiteY584" fmla="*/ 5817883 h 6698675"/>
              <a:gd name="connsiteX585" fmla="*/ 3036951 w 8267681"/>
              <a:gd name="connsiteY585" fmla="*/ 5672258 h 6698675"/>
              <a:gd name="connsiteX586" fmla="*/ 6148276 w 8267681"/>
              <a:gd name="connsiteY586" fmla="*/ 5666681 h 6698675"/>
              <a:gd name="connsiteX587" fmla="*/ 6144386 w 8267681"/>
              <a:gd name="connsiteY587" fmla="*/ 5669910 h 6698675"/>
              <a:gd name="connsiteX588" fmla="*/ 6137339 w 8267681"/>
              <a:gd name="connsiteY588" fmla="*/ 5815534 h 6698675"/>
              <a:gd name="connsiteX589" fmla="*/ 6153780 w 8267681"/>
              <a:gd name="connsiteY589" fmla="*/ 5820232 h 6698675"/>
              <a:gd name="connsiteX590" fmla="*/ 6160827 w 8267681"/>
              <a:gd name="connsiteY590" fmla="*/ 5674608 h 6698675"/>
              <a:gd name="connsiteX591" fmla="*/ 6148276 w 8267681"/>
              <a:gd name="connsiteY591" fmla="*/ 5666681 h 6698675"/>
              <a:gd name="connsiteX592" fmla="*/ 5636986 w 8267681"/>
              <a:gd name="connsiteY592" fmla="*/ 5666411 h 6698675"/>
              <a:gd name="connsiteX593" fmla="*/ 5635875 w 8267681"/>
              <a:gd name="connsiteY593" fmla="*/ 5682829 h 6698675"/>
              <a:gd name="connsiteX594" fmla="*/ 5625305 w 8267681"/>
              <a:gd name="connsiteY594" fmla="*/ 5822581 h 6698675"/>
              <a:gd name="connsiteX595" fmla="*/ 5622480 w 8267681"/>
              <a:gd name="connsiteY595" fmla="*/ 5752558 h 6698675"/>
              <a:gd name="connsiteX596" fmla="*/ 5622377 w 8267681"/>
              <a:gd name="connsiteY596" fmla="*/ 5734131 h 6698675"/>
              <a:gd name="connsiteX597" fmla="*/ 5625452 w 8267681"/>
              <a:gd name="connsiteY597" fmla="*/ 5705839 h 6698675"/>
              <a:gd name="connsiteX598" fmla="*/ 6158478 w 8267681"/>
              <a:gd name="connsiteY598" fmla="*/ 5665212 h 6698675"/>
              <a:gd name="connsiteX599" fmla="*/ 6174919 w 8267681"/>
              <a:gd name="connsiteY599" fmla="*/ 5676956 h 6698675"/>
              <a:gd name="connsiteX600" fmla="*/ 6271219 w 8267681"/>
              <a:gd name="connsiteY600" fmla="*/ 5681654 h 6698675"/>
              <a:gd name="connsiteX601" fmla="*/ 6158478 w 8267681"/>
              <a:gd name="connsiteY601" fmla="*/ 5665212 h 6698675"/>
              <a:gd name="connsiteX602" fmla="*/ 3283573 w 8267681"/>
              <a:gd name="connsiteY602" fmla="*/ 5665212 h 6698675"/>
              <a:gd name="connsiteX603" fmla="*/ 3250690 w 8267681"/>
              <a:gd name="connsiteY603" fmla="*/ 5679305 h 6698675"/>
              <a:gd name="connsiteX604" fmla="*/ 3250690 w 8267681"/>
              <a:gd name="connsiteY604" fmla="*/ 5688700 h 6698675"/>
              <a:gd name="connsiteX605" fmla="*/ 3283573 w 8267681"/>
              <a:gd name="connsiteY605" fmla="*/ 5665212 h 6698675"/>
              <a:gd name="connsiteX606" fmla="*/ 3058092 w 8267681"/>
              <a:gd name="connsiteY606" fmla="*/ 5660514 h 6698675"/>
              <a:gd name="connsiteX607" fmla="*/ 3046348 w 8267681"/>
              <a:gd name="connsiteY607" fmla="*/ 5705141 h 6698675"/>
              <a:gd name="connsiteX608" fmla="*/ 2997024 w 8267681"/>
              <a:gd name="connsiteY608" fmla="*/ 5839021 h 6698675"/>
              <a:gd name="connsiteX609" fmla="*/ 2985280 w 8267681"/>
              <a:gd name="connsiteY609" fmla="*/ 5862509 h 6698675"/>
              <a:gd name="connsiteX610" fmla="*/ 3058092 w 8267681"/>
              <a:gd name="connsiteY610" fmla="*/ 5660514 h 6698675"/>
              <a:gd name="connsiteX611" fmla="*/ 3116813 w 8267681"/>
              <a:gd name="connsiteY611" fmla="*/ 5658178 h 6698675"/>
              <a:gd name="connsiteX612" fmla="*/ 3117965 w 8267681"/>
              <a:gd name="connsiteY612" fmla="*/ 5689456 h 6698675"/>
              <a:gd name="connsiteX613" fmla="*/ 3140298 w 8267681"/>
              <a:gd name="connsiteY613" fmla="*/ 5799093 h 6698675"/>
              <a:gd name="connsiteX614" fmla="*/ 3121508 w 8267681"/>
              <a:gd name="connsiteY614" fmla="*/ 5676956 h 6698675"/>
              <a:gd name="connsiteX615" fmla="*/ 3119159 w 8267681"/>
              <a:gd name="connsiteY615" fmla="*/ 5676956 h 6698675"/>
              <a:gd name="connsiteX616" fmla="*/ 3119159 w 8267681"/>
              <a:gd name="connsiteY616" fmla="*/ 5672259 h 6698675"/>
              <a:gd name="connsiteX617" fmla="*/ 4446219 w 8267681"/>
              <a:gd name="connsiteY617" fmla="*/ 5651120 h 6698675"/>
              <a:gd name="connsiteX618" fmla="*/ 4448567 w 8267681"/>
              <a:gd name="connsiteY618" fmla="*/ 5665212 h 6698675"/>
              <a:gd name="connsiteX619" fmla="*/ 4460311 w 8267681"/>
              <a:gd name="connsiteY619" fmla="*/ 5679305 h 6698675"/>
              <a:gd name="connsiteX620" fmla="*/ 4446219 w 8267681"/>
              <a:gd name="connsiteY620" fmla="*/ 5651120 h 6698675"/>
              <a:gd name="connsiteX621" fmla="*/ 3262434 w 8267681"/>
              <a:gd name="connsiteY621" fmla="*/ 5646422 h 6698675"/>
              <a:gd name="connsiteX622" fmla="*/ 3248342 w 8267681"/>
              <a:gd name="connsiteY622" fmla="*/ 5648771 h 6698675"/>
              <a:gd name="connsiteX623" fmla="*/ 3248342 w 8267681"/>
              <a:gd name="connsiteY623" fmla="*/ 5655817 h 6698675"/>
              <a:gd name="connsiteX624" fmla="*/ 3262434 w 8267681"/>
              <a:gd name="connsiteY624" fmla="*/ 5646422 h 6698675"/>
              <a:gd name="connsiteX625" fmla="*/ 3180227 w 8267681"/>
              <a:gd name="connsiteY625" fmla="*/ 5646422 h 6698675"/>
              <a:gd name="connsiteX626" fmla="*/ 3168483 w 8267681"/>
              <a:gd name="connsiteY626" fmla="*/ 5655817 h 6698675"/>
              <a:gd name="connsiteX627" fmla="*/ 3170832 w 8267681"/>
              <a:gd name="connsiteY627" fmla="*/ 5667561 h 6698675"/>
              <a:gd name="connsiteX628" fmla="*/ 3182576 w 8267681"/>
              <a:gd name="connsiteY628" fmla="*/ 5665212 h 6698675"/>
              <a:gd name="connsiteX629" fmla="*/ 3180227 w 8267681"/>
              <a:gd name="connsiteY629" fmla="*/ 5646422 h 6698675"/>
              <a:gd name="connsiteX630" fmla="*/ 6196389 w 8267681"/>
              <a:gd name="connsiteY630" fmla="*/ 5646202 h 6698675"/>
              <a:gd name="connsiteX631" fmla="*/ 6137339 w 8267681"/>
              <a:gd name="connsiteY631" fmla="*/ 5646422 h 6698675"/>
              <a:gd name="connsiteX632" fmla="*/ 6144386 w 8267681"/>
              <a:gd name="connsiteY632" fmla="*/ 5651120 h 6698675"/>
              <a:gd name="connsiteX633" fmla="*/ 6224244 w 8267681"/>
              <a:gd name="connsiteY633" fmla="*/ 5653468 h 6698675"/>
              <a:gd name="connsiteX634" fmla="*/ 6344032 w 8267681"/>
              <a:gd name="connsiteY634" fmla="*/ 5695747 h 6698675"/>
              <a:gd name="connsiteX635" fmla="*/ 6196389 w 8267681"/>
              <a:gd name="connsiteY635" fmla="*/ 5646202 h 6698675"/>
              <a:gd name="connsiteX636" fmla="*/ 6120898 w 8267681"/>
              <a:gd name="connsiteY636" fmla="*/ 5644073 h 6698675"/>
              <a:gd name="connsiteX637" fmla="*/ 6125596 w 8267681"/>
              <a:gd name="connsiteY637" fmla="*/ 5672259 h 6698675"/>
              <a:gd name="connsiteX638" fmla="*/ 6127944 w 8267681"/>
              <a:gd name="connsiteY638" fmla="*/ 5803790 h 6698675"/>
              <a:gd name="connsiteX639" fmla="*/ 6132642 w 8267681"/>
              <a:gd name="connsiteY639" fmla="*/ 5695747 h 6698675"/>
              <a:gd name="connsiteX640" fmla="*/ 6120898 w 8267681"/>
              <a:gd name="connsiteY640" fmla="*/ 5644073 h 6698675"/>
              <a:gd name="connsiteX641" fmla="*/ 5218967 w 8267681"/>
              <a:gd name="connsiteY641" fmla="*/ 5644073 h 6698675"/>
              <a:gd name="connsiteX642" fmla="*/ 5216618 w 8267681"/>
              <a:gd name="connsiteY642" fmla="*/ 5653468 h 6698675"/>
              <a:gd name="connsiteX643" fmla="*/ 5218623 w 8267681"/>
              <a:gd name="connsiteY643" fmla="*/ 5644245 h 6698675"/>
              <a:gd name="connsiteX644" fmla="*/ 3107415 w 8267681"/>
              <a:gd name="connsiteY644" fmla="*/ 5644073 h 6698675"/>
              <a:gd name="connsiteX645" fmla="*/ 3111987 w 8267681"/>
              <a:gd name="connsiteY645" fmla="*/ 5664642 h 6698675"/>
              <a:gd name="connsiteX646" fmla="*/ 3116811 w 8267681"/>
              <a:gd name="connsiteY646" fmla="*/ 5658167 h 6698675"/>
              <a:gd name="connsiteX647" fmla="*/ 3114461 w 8267681"/>
              <a:gd name="connsiteY647" fmla="*/ 5644073 h 6698675"/>
              <a:gd name="connsiteX648" fmla="*/ 3107415 w 8267681"/>
              <a:gd name="connsiteY648" fmla="*/ 5644073 h 6698675"/>
              <a:gd name="connsiteX649" fmla="*/ 5792069 w 8267681"/>
              <a:gd name="connsiteY649" fmla="*/ 5637027 h 6698675"/>
              <a:gd name="connsiteX650" fmla="*/ 5801464 w 8267681"/>
              <a:gd name="connsiteY650" fmla="*/ 5752117 h 6698675"/>
              <a:gd name="connsiteX651" fmla="*/ 5803813 w 8267681"/>
              <a:gd name="connsiteY651" fmla="*/ 5644073 h 6698675"/>
              <a:gd name="connsiteX652" fmla="*/ 5792069 w 8267681"/>
              <a:gd name="connsiteY652" fmla="*/ 5637027 h 6698675"/>
              <a:gd name="connsiteX653" fmla="*/ 3173181 w 8267681"/>
              <a:gd name="connsiteY653" fmla="*/ 5634678 h 6698675"/>
              <a:gd name="connsiteX654" fmla="*/ 3177878 w 8267681"/>
              <a:gd name="connsiteY654" fmla="*/ 5639376 h 6698675"/>
              <a:gd name="connsiteX655" fmla="*/ 3177878 w 8267681"/>
              <a:gd name="connsiteY655" fmla="*/ 5634678 h 6698675"/>
              <a:gd name="connsiteX656" fmla="*/ 3173181 w 8267681"/>
              <a:gd name="connsiteY656" fmla="*/ 5634678 h 6698675"/>
              <a:gd name="connsiteX657" fmla="*/ 3527920 w 8267681"/>
              <a:gd name="connsiteY657" fmla="*/ 5629614 h 6698675"/>
              <a:gd name="connsiteX658" fmla="*/ 3532544 w 8267681"/>
              <a:gd name="connsiteY658" fmla="*/ 5648771 h 6698675"/>
              <a:gd name="connsiteX659" fmla="*/ 3537241 w 8267681"/>
              <a:gd name="connsiteY659" fmla="*/ 5641725 h 6698675"/>
              <a:gd name="connsiteX660" fmla="*/ 3537241 w 8267681"/>
              <a:gd name="connsiteY660" fmla="*/ 5629981 h 6698675"/>
              <a:gd name="connsiteX661" fmla="*/ 3527920 w 8267681"/>
              <a:gd name="connsiteY661" fmla="*/ 5629614 h 6698675"/>
              <a:gd name="connsiteX662" fmla="*/ 6099759 w 8267681"/>
              <a:gd name="connsiteY662" fmla="*/ 5627632 h 6698675"/>
              <a:gd name="connsiteX663" fmla="*/ 6106805 w 8267681"/>
              <a:gd name="connsiteY663" fmla="*/ 5782651 h 6698675"/>
              <a:gd name="connsiteX664" fmla="*/ 6111503 w 8267681"/>
              <a:gd name="connsiteY664" fmla="*/ 5634678 h 6698675"/>
              <a:gd name="connsiteX665" fmla="*/ 6099759 w 8267681"/>
              <a:gd name="connsiteY665" fmla="*/ 5627632 h 6698675"/>
              <a:gd name="connsiteX666" fmla="*/ 4432126 w 8267681"/>
              <a:gd name="connsiteY666" fmla="*/ 5625283 h 6698675"/>
              <a:gd name="connsiteX667" fmla="*/ 4432126 w 8267681"/>
              <a:gd name="connsiteY667" fmla="*/ 5651120 h 6698675"/>
              <a:gd name="connsiteX668" fmla="*/ 4441521 w 8267681"/>
              <a:gd name="connsiteY668" fmla="*/ 5655817 h 6698675"/>
              <a:gd name="connsiteX669" fmla="*/ 4432126 w 8267681"/>
              <a:gd name="connsiteY669" fmla="*/ 5625283 h 6698675"/>
              <a:gd name="connsiteX670" fmla="*/ 3692261 w 8267681"/>
              <a:gd name="connsiteY670" fmla="*/ 5620586 h 6698675"/>
              <a:gd name="connsiteX671" fmla="*/ 3642936 w 8267681"/>
              <a:gd name="connsiteY671" fmla="*/ 5653468 h 6698675"/>
              <a:gd name="connsiteX672" fmla="*/ 3610054 w 8267681"/>
              <a:gd name="connsiteY672" fmla="*/ 5728630 h 6698675"/>
              <a:gd name="connsiteX673" fmla="*/ 3640587 w 8267681"/>
              <a:gd name="connsiteY673" fmla="*/ 5691049 h 6698675"/>
              <a:gd name="connsiteX674" fmla="*/ 3678169 w 8267681"/>
              <a:gd name="connsiteY674" fmla="*/ 5660515 h 6698675"/>
              <a:gd name="connsiteX675" fmla="*/ 3692261 w 8267681"/>
              <a:gd name="connsiteY675" fmla="*/ 5620586 h 6698675"/>
              <a:gd name="connsiteX676" fmla="*/ 5481402 w 8267681"/>
              <a:gd name="connsiteY676" fmla="*/ 5615697 h 6698675"/>
              <a:gd name="connsiteX677" fmla="*/ 5498471 w 8267681"/>
              <a:gd name="connsiteY677" fmla="*/ 5646422 h 6698675"/>
              <a:gd name="connsiteX678" fmla="*/ 5503169 w 8267681"/>
              <a:gd name="connsiteY678" fmla="*/ 5679305 h 6698675"/>
              <a:gd name="connsiteX679" fmla="*/ 5487315 w 8267681"/>
              <a:gd name="connsiteY679" fmla="*/ 5644367 h 6698675"/>
              <a:gd name="connsiteX680" fmla="*/ 5480249 w 8267681"/>
              <a:gd name="connsiteY680" fmla="*/ 5621319 h 6698675"/>
              <a:gd name="connsiteX681" fmla="*/ 4415684 w 8267681"/>
              <a:gd name="connsiteY681" fmla="*/ 5608842 h 6698675"/>
              <a:gd name="connsiteX682" fmla="*/ 4420382 w 8267681"/>
              <a:gd name="connsiteY682" fmla="*/ 5651120 h 6698675"/>
              <a:gd name="connsiteX683" fmla="*/ 4427428 w 8267681"/>
              <a:gd name="connsiteY683" fmla="*/ 5651120 h 6698675"/>
              <a:gd name="connsiteX684" fmla="*/ 4422731 w 8267681"/>
              <a:gd name="connsiteY684" fmla="*/ 5608842 h 6698675"/>
              <a:gd name="connsiteX685" fmla="*/ 4415684 w 8267681"/>
              <a:gd name="connsiteY685" fmla="*/ 5608842 h 6698675"/>
              <a:gd name="connsiteX686" fmla="*/ 6080161 w 8267681"/>
              <a:gd name="connsiteY686" fmla="*/ 5607961 h 6698675"/>
              <a:gd name="connsiteX687" fmla="*/ 6076271 w 8267681"/>
              <a:gd name="connsiteY687" fmla="*/ 5611191 h 6698675"/>
              <a:gd name="connsiteX688" fmla="*/ 6078620 w 8267681"/>
              <a:gd name="connsiteY688" fmla="*/ 5745071 h 6698675"/>
              <a:gd name="connsiteX689" fmla="*/ 6092712 w 8267681"/>
              <a:gd name="connsiteY689" fmla="*/ 5615888 h 6698675"/>
              <a:gd name="connsiteX690" fmla="*/ 6080161 w 8267681"/>
              <a:gd name="connsiteY690" fmla="*/ 5607961 h 6698675"/>
              <a:gd name="connsiteX691" fmla="*/ 4699887 w 8267681"/>
              <a:gd name="connsiteY691" fmla="*/ 5601795 h 6698675"/>
              <a:gd name="connsiteX692" fmla="*/ 4716328 w 8267681"/>
              <a:gd name="connsiteY692" fmla="*/ 5620586 h 6698675"/>
              <a:gd name="connsiteX693" fmla="*/ 4753909 w 8267681"/>
              <a:gd name="connsiteY693" fmla="*/ 5639376 h 6698675"/>
              <a:gd name="connsiteX694" fmla="*/ 4775048 w 8267681"/>
              <a:gd name="connsiteY694" fmla="*/ 5637027 h 6698675"/>
              <a:gd name="connsiteX695" fmla="*/ 4753909 w 8267681"/>
              <a:gd name="connsiteY695" fmla="*/ 5620586 h 6698675"/>
              <a:gd name="connsiteX696" fmla="*/ 4742165 w 8267681"/>
              <a:gd name="connsiteY696" fmla="*/ 5627632 h 6698675"/>
              <a:gd name="connsiteX697" fmla="*/ 4751560 w 8267681"/>
              <a:gd name="connsiteY697" fmla="*/ 5620586 h 6698675"/>
              <a:gd name="connsiteX698" fmla="*/ 4739816 w 8267681"/>
              <a:gd name="connsiteY698" fmla="*/ 5604144 h 6698675"/>
              <a:gd name="connsiteX699" fmla="*/ 4699887 w 8267681"/>
              <a:gd name="connsiteY699" fmla="*/ 5601795 h 6698675"/>
              <a:gd name="connsiteX700" fmla="*/ 5165349 w 8267681"/>
              <a:gd name="connsiteY700" fmla="*/ 5600291 h 6698675"/>
              <a:gd name="connsiteX701" fmla="*/ 5169642 w 8267681"/>
              <a:gd name="connsiteY701" fmla="*/ 5611191 h 6698675"/>
              <a:gd name="connsiteX702" fmla="*/ 5165349 w 8267681"/>
              <a:gd name="connsiteY702" fmla="*/ 5600291 h 6698675"/>
              <a:gd name="connsiteX703" fmla="*/ 3133252 w 8267681"/>
              <a:gd name="connsiteY703" fmla="*/ 5599447 h 6698675"/>
              <a:gd name="connsiteX704" fmla="*/ 3126205 w 8267681"/>
              <a:gd name="connsiteY704" fmla="*/ 5604144 h 6698675"/>
              <a:gd name="connsiteX705" fmla="*/ 3133252 w 8267681"/>
              <a:gd name="connsiteY705" fmla="*/ 5632330 h 6698675"/>
              <a:gd name="connsiteX706" fmla="*/ 3140298 w 8267681"/>
              <a:gd name="connsiteY706" fmla="*/ 5629981 h 6698675"/>
              <a:gd name="connsiteX707" fmla="*/ 3133252 w 8267681"/>
              <a:gd name="connsiteY707" fmla="*/ 5599447 h 6698675"/>
              <a:gd name="connsiteX708" fmla="*/ 6212500 w 8267681"/>
              <a:gd name="connsiteY708" fmla="*/ 5594749 h 6698675"/>
              <a:gd name="connsiteX709" fmla="*/ 6151432 w 8267681"/>
              <a:gd name="connsiteY709" fmla="*/ 5604144 h 6698675"/>
              <a:gd name="connsiteX710" fmla="*/ 6090364 w 8267681"/>
              <a:gd name="connsiteY710" fmla="*/ 5608842 h 6698675"/>
              <a:gd name="connsiteX711" fmla="*/ 6146734 w 8267681"/>
              <a:gd name="connsiteY711" fmla="*/ 5613539 h 6698675"/>
              <a:gd name="connsiteX712" fmla="*/ 6463820 w 8267681"/>
              <a:gd name="connsiteY712" fmla="*/ 5723932 h 6698675"/>
              <a:gd name="connsiteX713" fmla="*/ 6212500 w 8267681"/>
              <a:gd name="connsiteY713" fmla="*/ 5594749 h 6698675"/>
              <a:gd name="connsiteX714" fmla="*/ 4610633 w 8267681"/>
              <a:gd name="connsiteY714" fmla="*/ 5592400 h 6698675"/>
              <a:gd name="connsiteX715" fmla="*/ 4641167 w 8267681"/>
              <a:gd name="connsiteY715" fmla="*/ 5601795 h 6698675"/>
              <a:gd name="connsiteX716" fmla="*/ 4664655 w 8267681"/>
              <a:gd name="connsiteY716" fmla="*/ 5604144 h 6698675"/>
              <a:gd name="connsiteX717" fmla="*/ 4610633 w 8267681"/>
              <a:gd name="connsiteY717" fmla="*/ 5592400 h 6698675"/>
              <a:gd name="connsiteX718" fmla="*/ 6052783 w 8267681"/>
              <a:gd name="connsiteY718" fmla="*/ 5590051 h 6698675"/>
              <a:gd name="connsiteX719" fmla="*/ 6045737 w 8267681"/>
              <a:gd name="connsiteY719" fmla="*/ 5709839 h 6698675"/>
              <a:gd name="connsiteX720" fmla="*/ 6069224 w 8267681"/>
              <a:gd name="connsiteY720" fmla="*/ 5599447 h 6698675"/>
              <a:gd name="connsiteX721" fmla="*/ 6052783 w 8267681"/>
              <a:gd name="connsiteY721" fmla="*/ 5590051 h 6698675"/>
              <a:gd name="connsiteX722" fmla="*/ 6071573 w 8267681"/>
              <a:gd name="connsiteY722" fmla="*/ 5587703 h 6698675"/>
              <a:gd name="connsiteX723" fmla="*/ 6083317 w 8267681"/>
              <a:gd name="connsiteY723" fmla="*/ 5599447 h 6698675"/>
              <a:gd name="connsiteX724" fmla="*/ 6125596 w 8267681"/>
              <a:gd name="connsiteY724" fmla="*/ 5587703 h 6698675"/>
              <a:gd name="connsiteX725" fmla="*/ 6071573 w 8267681"/>
              <a:gd name="connsiteY725" fmla="*/ 5587703 h 6698675"/>
              <a:gd name="connsiteX726" fmla="*/ 3025221 w 8267681"/>
              <a:gd name="connsiteY726" fmla="*/ 5585905 h 6698675"/>
              <a:gd name="connsiteX727" fmla="*/ 3013464 w 8267681"/>
              <a:gd name="connsiteY727" fmla="*/ 5618237 h 6698675"/>
              <a:gd name="connsiteX728" fmla="*/ 2984068 w 8267681"/>
              <a:gd name="connsiteY728" fmla="*/ 5682976 h 6698675"/>
              <a:gd name="connsiteX729" fmla="*/ 2983690 w 8267681"/>
              <a:gd name="connsiteY729" fmla="*/ 5690344 h 6698675"/>
              <a:gd name="connsiteX730" fmla="*/ 2947698 w 8267681"/>
              <a:gd name="connsiteY730" fmla="*/ 5766210 h 6698675"/>
              <a:gd name="connsiteX731" fmla="*/ 2985866 w 8267681"/>
              <a:gd name="connsiteY731" fmla="*/ 5674314 h 6698675"/>
              <a:gd name="connsiteX732" fmla="*/ 5049855 w 8267681"/>
              <a:gd name="connsiteY732" fmla="*/ 5585354 h 6698675"/>
              <a:gd name="connsiteX733" fmla="*/ 5045157 w 8267681"/>
              <a:gd name="connsiteY733" fmla="*/ 5592400 h 6698675"/>
              <a:gd name="connsiteX734" fmla="*/ 5049855 w 8267681"/>
              <a:gd name="connsiteY734" fmla="*/ 5585354 h 6698675"/>
              <a:gd name="connsiteX735" fmla="*/ 5672443 w 8267681"/>
              <a:gd name="connsiteY735" fmla="*/ 5585100 h 6698675"/>
              <a:gd name="connsiteX736" fmla="*/ 5672281 w 8267681"/>
              <a:gd name="connsiteY736" fmla="*/ 5587703 h 6698675"/>
              <a:gd name="connsiteX737" fmla="*/ 5672075 w 8267681"/>
              <a:gd name="connsiteY737" fmla="*/ 5587032 h 6698675"/>
              <a:gd name="connsiteX738" fmla="*/ 5768581 w 8267681"/>
              <a:gd name="connsiteY738" fmla="*/ 5583005 h 6698675"/>
              <a:gd name="connsiteX739" fmla="*/ 5770930 w 8267681"/>
              <a:gd name="connsiteY739" fmla="*/ 5644073 h 6698675"/>
              <a:gd name="connsiteX740" fmla="*/ 5768581 w 8267681"/>
              <a:gd name="connsiteY740" fmla="*/ 5583005 h 6698675"/>
              <a:gd name="connsiteX741" fmla="*/ 4894835 w 8267681"/>
              <a:gd name="connsiteY741" fmla="*/ 5580657 h 6698675"/>
              <a:gd name="connsiteX742" fmla="*/ 4871348 w 8267681"/>
              <a:gd name="connsiteY742" fmla="*/ 5585354 h 6698675"/>
              <a:gd name="connsiteX743" fmla="*/ 4878394 w 8267681"/>
              <a:gd name="connsiteY743" fmla="*/ 5587703 h 6698675"/>
              <a:gd name="connsiteX744" fmla="*/ 4892487 w 8267681"/>
              <a:gd name="connsiteY744" fmla="*/ 5587703 h 6698675"/>
              <a:gd name="connsiteX745" fmla="*/ 4894835 w 8267681"/>
              <a:gd name="connsiteY745" fmla="*/ 5580657 h 6698675"/>
              <a:gd name="connsiteX746" fmla="*/ 3027291 w 8267681"/>
              <a:gd name="connsiteY746" fmla="*/ 5580213 h 6698675"/>
              <a:gd name="connsiteX747" fmla="*/ 3027557 w 8267681"/>
              <a:gd name="connsiteY747" fmla="*/ 5580657 h 6698675"/>
              <a:gd name="connsiteX748" fmla="*/ 3025221 w 8267681"/>
              <a:gd name="connsiteY748" fmla="*/ 5585905 h 6698675"/>
              <a:gd name="connsiteX749" fmla="*/ 4969996 w 8267681"/>
              <a:gd name="connsiteY749" fmla="*/ 5575959 h 6698675"/>
              <a:gd name="connsiteX750" fmla="*/ 4960601 w 8267681"/>
              <a:gd name="connsiteY750" fmla="*/ 5590051 h 6698675"/>
              <a:gd name="connsiteX751" fmla="*/ 4981740 w 8267681"/>
              <a:gd name="connsiteY751" fmla="*/ 5592400 h 6698675"/>
              <a:gd name="connsiteX752" fmla="*/ 4984089 w 8267681"/>
              <a:gd name="connsiteY752" fmla="*/ 5575959 h 6698675"/>
              <a:gd name="connsiteX753" fmla="*/ 4969996 w 8267681"/>
              <a:gd name="connsiteY753" fmla="*/ 5575959 h 6698675"/>
              <a:gd name="connsiteX754" fmla="*/ 4951206 w 8267681"/>
              <a:gd name="connsiteY754" fmla="*/ 5575959 h 6698675"/>
              <a:gd name="connsiteX755" fmla="*/ 4915974 w 8267681"/>
              <a:gd name="connsiteY755" fmla="*/ 5578308 h 6698675"/>
              <a:gd name="connsiteX756" fmla="*/ 4920672 w 8267681"/>
              <a:gd name="connsiteY756" fmla="*/ 5587703 h 6698675"/>
              <a:gd name="connsiteX757" fmla="*/ 4932416 w 8267681"/>
              <a:gd name="connsiteY757" fmla="*/ 5587703 h 6698675"/>
              <a:gd name="connsiteX758" fmla="*/ 4951206 w 8267681"/>
              <a:gd name="connsiteY758" fmla="*/ 5575959 h 6698675"/>
              <a:gd name="connsiteX759" fmla="*/ 3027557 w 8267681"/>
              <a:gd name="connsiteY759" fmla="*/ 5573610 h 6698675"/>
              <a:gd name="connsiteX760" fmla="*/ 3029692 w 8267681"/>
              <a:gd name="connsiteY760" fmla="*/ 5573610 h 6698675"/>
              <a:gd name="connsiteX761" fmla="*/ 3027291 w 8267681"/>
              <a:gd name="connsiteY761" fmla="*/ 5580213 h 6698675"/>
              <a:gd name="connsiteX762" fmla="*/ 3024916 w 8267681"/>
              <a:gd name="connsiteY762" fmla="*/ 5576253 h 6698675"/>
              <a:gd name="connsiteX763" fmla="*/ 3027557 w 8267681"/>
              <a:gd name="connsiteY763" fmla="*/ 5573610 h 6698675"/>
              <a:gd name="connsiteX764" fmla="*/ 6029296 w 8267681"/>
              <a:gd name="connsiteY764" fmla="*/ 5571261 h 6698675"/>
              <a:gd name="connsiteX765" fmla="*/ 6033993 w 8267681"/>
              <a:gd name="connsiteY765" fmla="*/ 5691049 h 6698675"/>
              <a:gd name="connsiteX766" fmla="*/ 6045737 w 8267681"/>
              <a:gd name="connsiteY766" fmla="*/ 5578308 h 6698675"/>
              <a:gd name="connsiteX767" fmla="*/ 6029296 w 8267681"/>
              <a:gd name="connsiteY767" fmla="*/ 5571261 h 6698675"/>
              <a:gd name="connsiteX768" fmla="*/ 3032254 w 8267681"/>
              <a:gd name="connsiteY768" fmla="*/ 5566566 h 6698675"/>
              <a:gd name="connsiteX769" fmla="*/ 3029905 w 8267681"/>
              <a:gd name="connsiteY769" fmla="*/ 5573610 h 6698675"/>
              <a:gd name="connsiteX770" fmla="*/ 3029692 w 8267681"/>
              <a:gd name="connsiteY770" fmla="*/ 5573610 h 6698675"/>
              <a:gd name="connsiteX771" fmla="*/ 3036951 w 8267681"/>
              <a:gd name="connsiteY771" fmla="*/ 5564215 h 6698675"/>
              <a:gd name="connsiteX772" fmla="*/ 3038333 w 8267681"/>
              <a:gd name="connsiteY772" fmla="*/ 5566633 h 6698675"/>
              <a:gd name="connsiteX773" fmla="*/ 2982930 w 8267681"/>
              <a:gd name="connsiteY773" fmla="*/ 5705142 h 6698675"/>
              <a:gd name="connsiteX774" fmla="*/ 2983690 w 8267681"/>
              <a:gd name="connsiteY774" fmla="*/ 5690344 h 6698675"/>
              <a:gd name="connsiteX775" fmla="*/ 2988509 w 8267681"/>
              <a:gd name="connsiteY775" fmla="*/ 5680186 h 6698675"/>
              <a:gd name="connsiteX776" fmla="*/ 3027557 w 8267681"/>
              <a:gd name="connsiteY776" fmla="*/ 5592400 h 6698675"/>
              <a:gd name="connsiteX777" fmla="*/ 3032254 w 8267681"/>
              <a:gd name="connsiteY777" fmla="*/ 5578308 h 6698675"/>
              <a:gd name="connsiteX778" fmla="*/ 3036951 w 8267681"/>
              <a:gd name="connsiteY778" fmla="*/ 5564215 h 6698675"/>
              <a:gd name="connsiteX779" fmla="*/ 3126205 w 8267681"/>
              <a:gd name="connsiteY779" fmla="*/ 5561866 h 6698675"/>
              <a:gd name="connsiteX780" fmla="*/ 3121508 w 8267681"/>
              <a:gd name="connsiteY780" fmla="*/ 5578308 h 6698675"/>
              <a:gd name="connsiteX781" fmla="*/ 3119851 w 8267681"/>
              <a:gd name="connsiteY781" fmla="*/ 5582176 h 6698675"/>
              <a:gd name="connsiteX782" fmla="*/ 3119468 w 8267681"/>
              <a:gd name="connsiteY782" fmla="*/ 5582449 h 6698675"/>
              <a:gd name="connsiteX783" fmla="*/ 3114461 w 8267681"/>
              <a:gd name="connsiteY783" fmla="*/ 5583005 h 6698675"/>
              <a:gd name="connsiteX784" fmla="*/ 3112112 w 8267681"/>
              <a:gd name="connsiteY784" fmla="*/ 5587703 h 6698675"/>
              <a:gd name="connsiteX785" fmla="*/ 3119468 w 8267681"/>
              <a:gd name="connsiteY785" fmla="*/ 5582449 h 6698675"/>
              <a:gd name="connsiteX786" fmla="*/ 3119747 w 8267681"/>
              <a:gd name="connsiteY786" fmla="*/ 5582419 h 6698675"/>
              <a:gd name="connsiteX787" fmla="*/ 3119851 w 8267681"/>
              <a:gd name="connsiteY787" fmla="*/ 5582176 h 6698675"/>
              <a:gd name="connsiteX788" fmla="*/ 3128554 w 8267681"/>
              <a:gd name="connsiteY788" fmla="*/ 5575959 h 6698675"/>
              <a:gd name="connsiteX789" fmla="*/ 3126205 w 8267681"/>
              <a:gd name="connsiteY789" fmla="*/ 5561866 h 6698675"/>
              <a:gd name="connsiteX790" fmla="*/ 6003459 w 8267681"/>
              <a:gd name="connsiteY790" fmla="*/ 5552471 h 6698675"/>
              <a:gd name="connsiteX791" fmla="*/ 6008156 w 8267681"/>
              <a:gd name="connsiteY791" fmla="*/ 5660515 h 6698675"/>
              <a:gd name="connsiteX792" fmla="*/ 6019901 w 8267681"/>
              <a:gd name="connsiteY792" fmla="*/ 5561866 h 6698675"/>
              <a:gd name="connsiteX793" fmla="*/ 6003459 w 8267681"/>
              <a:gd name="connsiteY793" fmla="*/ 5552471 h 6698675"/>
              <a:gd name="connsiteX794" fmla="*/ 4901882 w 8267681"/>
              <a:gd name="connsiteY794" fmla="*/ 5552471 h 6698675"/>
              <a:gd name="connsiteX795" fmla="*/ 4871348 w 8267681"/>
              <a:gd name="connsiteY795" fmla="*/ 5557169 h 6698675"/>
              <a:gd name="connsiteX796" fmla="*/ 4904230 w 8267681"/>
              <a:gd name="connsiteY796" fmla="*/ 5557169 h 6698675"/>
              <a:gd name="connsiteX797" fmla="*/ 4901882 w 8267681"/>
              <a:gd name="connsiteY797" fmla="*/ 5552471 h 6698675"/>
              <a:gd name="connsiteX798" fmla="*/ 3135600 w 8267681"/>
              <a:gd name="connsiteY798" fmla="*/ 5552471 h 6698675"/>
              <a:gd name="connsiteX799" fmla="*/ 3130903 w 8267681"/>
              <a:gd name="connsiteY799" fmla="*/ 5554820 h 6698675"/>
              <a:gd name="connsiteX800" fmla="*/ 3133252 w 8267681"/>
              <a:gd name="connsiteY800" fmla="*/ 5561866 h 6698675"/>
              <a:gd name="connsiteX801" fmla="*/ 3137949 w 8267681"/>
              <a:gd name="connsiteY801" fmla="*/ 5561866 h 6698675"/>
              <a:gd name="connsiteX802" fmla="*/ 3135600 w 8267681"/>
              <a:gd name="connsiteY802" fmla="*/ 5552471 h 6698675"/>
              <a:gd name="connsiteX803" fmla="*/ 3053393 w 8267681"/>
              <a:gd name="connsiteY803" fmla="*/ 5550122 h 6698675"/>
              <a:gd name="connsiteX804" fmla="*/ 3046347 w 8267681"/>
              <a:gd name="connsiteY804" fmla="*/ 5573610 h 6698675"/>
              <a:gd name="connsiteX805" fmla="*/ 3055742 w 8267681"/>
              <a:gd name="connsiteY805" fmla="*/ 5554820 h 6698675"/>
              <a:gd name="connsiteX806" fmla="*/ 3053393 w 8267681"/>
              <a:gd name="connsiteY806" fmla="*/ 5550122 h 6698675"/>
              <a:gd name="connsiteX807" fmla="*/ 4930067 w 8267681"/>
              <a:gd name="connsiteY807" fmla="*/ 5547773 h 6698675"/>
              <a:gd name="connsiteX808" fmla="*/ 4930067 w 8267681"/>
              <a:gd name="connsiteY808" fmla="*/ 5550122 h 6698675"/>
              <a:gd name="connsiteX809" fmla="*/ 4920672 w 8267681"/>
              <a:gd name="connsiteY809" fmla="*/ 5557169 h 6698675"/>
              <a:gd name="connsiteX810" fmla="*/ 4941811 w 8267681"/>
              <a:gd name="connsiteY810" fmla="*/ 5554820 h 6698675"/>
              <a:gd name="connsiteX811" fmla="*/ 4972345 w 8267681"/>
              <a:gd name="connsiteY811" fmla="*/ 5557169 h 6698675"/>
              <a:gd name="connsiteX812" fmla="*/ 4986438 w 8267681"/>
              <a:gd name="connsiteY812" fmla="*/ 5557169 h 6698675"/>
              <a:gd name="connsiteX813" fmla="*/ 4984089 w 8267681"/>
              <a:gd name="connsiteY813" fmla="*/ 5547773 h 6698675"/>
              <a:gd name="connsiteX814" fmla="*/ 4930067 w 8267681"/>
              <a:gd name="connsiteY814" fmla="*/ 5547773 h 6698675"/>
              <a:gd name="connsiteX815" fmla="*/ 2294738 w 8267681"/>
              <a:gd name="connsiteY815" fmla="*/ 5543076 h 6698675"/>
              <a:gd name="connsiteX816" fmla="*/ 2292990 w 8267681"/>
              <a:gd name="connsiteY816" fmla="*/ 5543731 h 6698675"/>
              <a:gd name="connsiteX817" fmla="*/ 2293411 w 8267681"/>
              <a:gd name="connsiteY817" fmla="*/ 5545835 h 6698675"/>
              <a:gd name="connsiteX818" fmla="*/ 5204874 w 8267681"/>
              <a:gd name="connsiteY818" fmla="*/ 5540727 h 6698675"/>
              <a:gd name="connsiteX819" fmla="*/ 5204874 w 8267681"/>
              <a:gd name="connsiteY819" fmla="*/ 5543076 h 6698675"/>
              <a:gd name="connsiteX820" fmla="*/ 5204874 w 8267681"/>
              <a:gd name="connsiteY820" fmla="*/ 5547773 h 6698675"/>
              <a:gd name="connsiteX821" fmla="*/ 5204874 w 8267681"/>
              <a:gd name="connsiteY821" fmla="*/ 5559517 h 6698675"/>
              <a:gd name="connsiteX822" fmla="*/ 5216618 w 8267681"/>
              <a:gd name="connsiteY822" fmla="*/ 5557169 h 6698675"/>
              <a:gd name="connsiteX823" fmla="*/ 5221316 w 8267681"/>
              <a:gd name="connsiteY823" fmla="*/ 5550122 h 6698675"/>
              <a:gd name="connsiteX824" fmla="*/ 5204874 w 8267681"/>
              <a:gd name="connsiteY824" fmla="*/ 5540727 h 6698675"/>
              <a:gd name="connsiteX825" fmla="*/ 3144995 w 8267681"/>
              <a:gd name="connsiteY825" fmla="*/ 5538378 h 6698675"/>
              <a:gd name="connsiteX826" fmla="*/ 3140298 w 8267681"/>
              <a:gd name="connsiteY826" fmla="*/ 5545425 h 6698675"/>
              <a:gd name="connsiteX827" fmla="*/ 3144995 w 8267681"/>
              <a:gd name="connsiteY827" fmla="*/ 5559517 h 6698675"/>
              <a:gd name="connsiteX828" fmla="*/ 3144995 w 8267681"/>
              <a:gd name="connsiteY828" fmla="*/ 5538378 h 6698675"/>
              <a:gd name="connsiteX829" fmla="*/ 5395125 w 8267681"/>
              <a:gd name="connsiteY829" fmla="*/ 5536029 h 6698675"/>
              <a:gd name="connsiteX830" fmla="*/ 5408084 w 8267681"/>
              <a:gd name="connsiteY830" fmla="*/ 5556698 h 6698675"/>
              <a:gd name="connsiteX831" fmla="*/ 5402171 w 8267681"/>
              <a:gd name="connsiteY831" fmla="*/ 5568913 h 6698675"/>
              <a:gd name="connsiteX832" fmla="*/ 5394500 w 8267681"/>
              <a:gd name="connsiteY832" fmla="*/ 5537405 h 6698675"/>
              <a:gd name="connsiteX833" fmla="*/ 5979971 w 8267681"/>
              <a:gd name="connsiteY833" fmla="*/ 5533681 h 6698675"/>
              <a:gd name="connsiteX834" fmla="*/ 5987017 w 8267681"/>
              <a:gd name="connsiteY834" fmla="*/ 5632330 h 6698675"/>
              <a:gd name="connsiteX835" fmla="*/ 5996412 w 8267681"/>
              <a:gd name="connsiteY835" fmla="*/ 5540727 h 6698675"/>
              <a:gd name="connsiteX836" fmla="*/ 5979971 w 8267681"/>
              <a:gd name="connsiteY836" fmla="*/ 5533681 h 6698675"/>
              <a:gd name="connsiteX837" fmla="*/ 2391423 w 8267681"/>
              <a:gd name="connsiteY837" fmla="*/ 5525293 h 6698675"/>
              <a:gd name="connsiteX838" fmla="*/ 2386193 w 8267681"/>
              <a:gd name="connsiteY838" fmla="*/ 5541131 h 6698675"/>
              <a:gd name="connsiteX839" fmla="*/ 2374596 w 8267681"/>
              <a:gd name="connsiteY839" fmla="*/ 5561866 h 6698675"/>
              <a:gd name="connsiteX840" fmla="*/ 2379118 w 8267681"/>
              <a:gd name="connsiteY840" fmla="*/ 5541946 h 6698675"/>
              <a:gd name="connsiteX841" fmla="*/ 2383992 w 8267681"/>
              <a:gd name="connsiteY841" fmla="*/ 5540727 h 6698675"/>
              <a:gd name="connsiteX842" fmla="*/ 5214269 w 8267681"/>
              <a:gd name="connsiteY842" fmla="*/ 5524286 h 6698675"/>
              <a:gd name="connsiteX843" fmla="*/ 5221316 w 8267681"/>
              <a:gd name="connsiteY843" fmla="*/ 5528983 h 6698675"/>
              <a:gd name="connsiteX844" fmla="*/ 5214269 w 8267681"/>
              <a:gd name="connsiteY844" fmla="*/ 5524286 h 6698675"/>
              <a:gd name="connsiteX845" fmla="*/ 5033413 w 8267681"/>
              <a:gd name="connsiteY845" fmla="*/ 5524286 h 6698675"/>
              <a:gd name="connsiteX846" fmla="*/ 5033413 w 8267681"/>
              <a:gd name="connsiteY846" fmla="*/ 5528983 h 6698675"/>
              <a:gd name="connsiteX847" fmla="*/ 5038111 w 8267681"/>
              <a:gd name="connsiteY847" fmla="*/ 5528983 h 6698675"/>
              <a:gd name="connsiteX848" fmla="*/ 5040460 w 8267681"/>
              <a:gd name="connsiteY848" fmla="*/ 5526635 h 6698675"/>
              <a:gd name="connsiteX849" fmla="*/ 5033413 w 8267681"/>
              <a:gd name="connsiteY849" fmla="*/ 5524286 h 6698675"/>
              <a:gd name="connsiteX850" fmla="*/ 6153780 w 8267681"/>
              <a:gd name="connsiteY850" fmla="*/ 5519588 h 6698675"/>
              <a:gd name="connsiteX851" fmla="*/ 6017552 w 8267681"/>
              <a:gd name="connsiteY851" fmla="*/ 5547773 h 6698675"/>
              <a:gd name="connsiteX852" fmla="*/ 6113852 w 8267681"/>
              <a:gd name="connsiteY852" fmla="*/ 5559517 h 6698675"/>
              <a:gd name="connsiteX853" fmla="*/ 6226593 w 8267681"/>
              <a:gd name="connsiteY853" fmla="*/ 5573610 h 6698675"/>
              <a:gd name="connsiteX854" fmla="*/ 6221895 w 8267681"/>
              <a:gd name="connsiteY854" fmla="*/ 5564215 h 6698675"/>
              <a:gd name="connsiteX855" fmla="*/ 6332288 w 8267681"/>
              <a:gd name="connsiteY855" fmla="*/ 5597098 h 6698675"/>
              <a:gd name="connsiteX856" fmla="*/ 6217198 w 8267681"/>
              <a:gd name="connsiteY856" fmla="*/ 5543076 h 6698675"/>
              <a:gd name="connsiteX857" fmla="*/ 6240686 w 8267681"/>
              <a:gd name="connsiteY857" fmla="*/ 5571261 h 6698675"/>
              <a:gd name="connsiteX858" fmla="*/ 6190811 w 8267681"/>
              <a:gd name="connsiteY858" fmla="*/ 5528984 h 6698675"/>
              <a:gd name="connsiteX859" fmla="*/ 6173273 w 8267681"/>
              <a:gd name="connsiteY859" fmla="*/ 5527188 h 6698675"/>
              <a:gd name="connsiteX860" fmla="*/ 6217199 w 8267681"/>
              <a:gd name="connsiteY860" fmla="*/ 5561867 h 6698675"/>
              <a:gd name="connsiteX861" fmla="*/ 6193123 w 8267681"/>
              <a:gd name="connsiteY861" fmla="*/ 5545131 h 6698675"/>
              <a:gd name="connsiteX862" fmla="*/ 6173176 w 8267681"/>
              <a:gd name="connsiteY862" fmla="*/ 5527178 h 6698675"/>
              <a:gd name="connsiteX863" fmla="*/ 6167873 w 8267681"/>
              <a:gd name="connsiteY863" fmla="*/ 5526635 h 6698675"/>
              <a:gd name="connsiteX864" fmla="*/ 6170222 w 8267681"/>
              <a:gd name="connsiteY864" fmla="*/ 5526635 h 6698675"/>
              <a:gd name="connsiteX865" fmla="*/ 6153780 w 8267681"/>
              <a:gd name="connsiteY865" fmla="*/ 5519588 h 6698675"/>
              <a:gd name="connsiteX866" fmla="*/ 5040460 w 8267681"/>
              <a:gd name="connsiteY866" fmla="*/ 5517240 h 6698675"/>
              <a:gd name="connsiteX867" fmla="*/ 5031065 w 8267681"/>
              <a:gd name="connsiteY867" fmla="*/ 5519588 h 6698675"/>
              <a:gd name="connsiteX868" fmla="*/ 5038111 w 8267681"/>
              <a:gd name="connsiteY868" fmla="*/ 5521937 h 6698675"/>
              <a:gd name="connsiteX869" fmla="*/ 5040460 w 8267681"/>
              <a:gd name="connsiteY869" fmla="*/ 5517240 h 6698675"/>
              <a:gd name="connsiteX870" fmla="*/ 3285152 w 8267681"/>
              <a:gd name="connsiteY870" fmla="*/ 5514670 h 6698675"/>
              <a:gd name="connsiteX871" fmla="*/ 3269481 w 8267681"/>
              <a:gd name="connsiteY871" fmla="*/ 5547773 h 6698675"/>
              <a:gd name="connsiteX872" fmla="*/ 3278876 w 8267681"/>
              <a:gd name="connsiteY872" fmla="*/ 5606493 h 6698675"/>
              <a:gd name="connsiteX873" fmla="*/ 3285152 w 8267681"/>
              <a:gd name="connsiteY873" fmla="*/ 5514670 h 6698675"/>
              <a:gd name="connsiteX874" fmla="*/ 5954134 w 8267681"/>
              <a:gd name="connsiteY874" fmla="*/ 5512542 h 6698675"/>
              <a:gd name="connsiteX875" fmla="*/ 5965878 w 8267681"/>
              <a:gd name="connsiteY875" fmla="*/ 5608842 h 6698675"/>
              <a:gd name="connsiteX876" fmla="*/ 5975274 w 8267681"/>
              <a:gd name="connsiteY876" fmla="*/ 5524286 h 6698675"/>
              <a:gd name="connsiteX877" fmla="*/ 5954134 w 8267681"/>
              <a:gd name="connsiteY877" fmla="*/ 5512542 h 6698675"/>
              <a:gd name="connsiteX878" fmla="*/ 4850209 w 8267681"/>
              <a:gd name="connsiteY878" fmla="*/ 5512542 h 6698675"/>
              <a:gd name="connsiteX879" fmla="*/ 4824372 w 8267681"/>
              <a:gd name="connsiteY879" fmla="*/ 5517240 h 6698675"/>
              <a:gd name="connsiteX880" fmla="*/ 4871348 w 8267681"/>
              <a:gd name="connsiteY880" fmla="*/ 5521937 h 6698675"/>
              <a:gd name="connsiteX881" fmla="*/ 4876045 w 8267681"/>
              <a:gd name="connsiteY881" fmla="*/ 5514891 h 6698675"/>
              <a:gd name="connsiteX882" fmla="*/ 4850209 w 8267681"/>
              <a:gd name="connsiteY882" fmla="*/ 5512542 h 6698675"/>
              <a:gd name="connsiteX883" fmla="*/ 3180227 w 8267681"/>
              <a:gd name="connsiteY883" fmla="*/ 5512542 h 6698675"/>
              <a:gd name="connsiteX884" fmla="*/ 3182576 w 8267681"/>
              <a:gd name="connsiteY884" fmla="*/ 5528983 h 6698675"/>
              <a:gd name="connsiteX885" fmla="*/ 3187274 w 8267681"/>
              <a:gd name="connsiteY885" fmla="*/ 5519588 h 6698675"/>
              <a:gd name="connsiteX886" fmla="*/ 3180227 w 8267681"/>
              <a:gd name="connsiteY886" fmla="*/ 5512542 h 6698675"/>
              <a:gd name="connsiteX887" fmla="*/ 5207223 w 8267681"/>
              <a:gd name="connsiteY887" fmla="*/ 5510193 h 6698675"/>
              <a:gd name="connsiteX888" fmla="*/ 5206461 w 8267681"/>
              <a:gd name="connsiteY888" fmla="*/ 5516781 h 6698675"/>
              <a:gd name="connsiteX889" fmla="*/ 5204836 w 8267681"/>
              <a:gd name="connsiteY889" fmla="*/ 5517280 h 6698675"/>
              <a:gd name="connsiteX890" fmla="*/ 4967647 w 8267681"/>
              <a:gd name="connsiteY890" fmla="*/ 5510193 h 6698675"/>
              <a:gd name="connsiteX891" fmla="*/ 4993484 w 8267681"/>
              <a:gd name="connsiteY891" fmla="*/ 5524286 h 6698675"/>
              <a:gd name="connsiteX892" fmla="*/ 5005228 w 8267681"/>
              <a:gd name="connsiteY892" fmla="*/ 5519588 h 6698675"/>
              <a:gd name="connsiteX893" fmla="*/ 4967647 w 8267681"/>
              <a:gd name="connsiteY893" fmla="*/ 5510193 h 6698675"/>
              <a:gd name="connsiteX894" fmla="*/ 6112017 w 8267681"/>
              <a:gd name="connsiteY894" fmla="*/ 5505202 h 6698675"/>
              <a:gd name="connsiteX895" fmla="*/ 5996412 w 8267681"/>
              <a:gd name="connsiteY895" fmla="*/ 5528983 h 6698675"/>
              <a:gd name="connsiteX896" fmla="*/ 6005808 w 8267681"/>
              <a:gd name="connsiteY896" fmla="*/ 5543076 h 6698675"/>
              <a:gd name="connsiteX897" fmla="*/ 6144386 w 8267681"/>
              <a:gd name="connsiteY897" fmla="*/ 5512542 h 6698675"/>
              <a:gd name="connsiteX898" fmla="*/ 6112017 w 8267681"/>
              <a:gd name="connsiteY898" fmla="*/ 5505202 h 6698675"/>
              <a:gd name="connsiteX899" fmla="*/ 5031065 w 8267681"/>
              <a:gd name="connsiteY899" fmla="*/ 5503147 h 6698675"/>
              <a:gd name="connsiteX900" fmla="*/ 5031065 w 8267681"/>
              <a:gd name="connsiteY900" fmla="*/ 5505496 h 6698675"/>
              <a:gd name="connsiteX901" fmla="*/ 5042809 w 8267681"/>
              <a:gd name="connsiteY901" fmla="*/ 5507844 h 6698675"/>
              <a:gd name="connsiteX902" fmla="*/ 5031065 w 8267681"/>
              <a:gd name="connsiteY902" fmla="*/ 5503147 h 6698675"/>
              <a:gd name="connsiteX903" fmla="*/ 4347570 w 8267681"/>
              <a:gd name="connsiteY903" fmla="*/ 5498449 h 6698675"/>
              <a:gd name="connsiteX904" fmla="*/ 4387499 w 8267681"/>
              <a:gd name="connsiteY904" fmla="*/ 5519588 h 6698675"/>
              <a:gd name="connsiteX905" fmla="*/ 4364011 w 8267681"/>
              <a:gd name="connsiteY905" fmla="*/ 5500798 h 6698675"/>
              <a:gd name="connsiteX906" fmla="*/ 4347570 w 8267681"/>
              <a:gd name="connsiteY906" fmla="*/ 5498449 h 6698675"/>
              <a:gd name="connsiteX907" fmla="*/ 3612402 w 8267681"/>
              <a:gd name="connsiteY907" fmla="*/ 5498449 h 6698675"/>
              <a:gd name="connsiteX908" fmla="*/ 3551335 w 8267681"/>
              <a:gd name="connsiteY908" fmla="*/ 5538378 h 6698675"/>
              <a:gd name="connsiteX909" fmla="*/ 3565427 w 8267681"/>
              <a:gd name="connsiteY909" fmla="*/ 5568913 h 6698675"/>
              <a:gd name="connsiteX910" fmla="*/ 3612402 w 8267681"/>
              <a:gd name="connsiteY910" fmla="*/ 5498449 h 6698675"/>
              <a:gd name="connsiteX911" fmla="*/ 3316456 w 8267681"/>
              <a:gd name="connsiteY911" fmla="*/ 5498449 h 6698675"/>
              <a:gd name="connsiteX912" fmla="*/ 3317038 w 8267681"/>
              <a:gd name="connsiteY912" fmla="*/ 5499887 h 6698675"/>
              <a:gd name="connsiteX913" fmla="*/ 3315910 w 8267681"/>
              <a:gd name="connsiteY913" fmla="*/ 5499637 h 6698675"/>
              <a:gd name="connsiteX914" fmla="*/ 6154625 w 8267681"/>
              <a:gd name="connsiteY914" fmla="*/ 5496725 h 6698675"/>
              <a:gd name="connsiteX915" fmla="*/ 6139688 w 8267681"/>
              <a:gd name="connsiteY915" fmla="*/ 5500798 h 6698675"/>
              <a:gd name="connsiteX916" fmla="*/ 6186663 w 8267681"/>
              <a:gd name="connsiteY916" fmla="*/ 5514891 h 6698675"/>
              <a:gd name="connsiteX917" fmla="*/ 6154625 w 8267681"/>
              <a:gd name="connsiteY917" fmla="*/ 5496725 h 6698675"/>
              <a:gd name="connsiteX918" fmla="*/ 5928298 w 8267681"/>
              <a:gd name="connsiteY918" fmla="*/ 5496100 h 6698675"/>
              <a:gd name="connsiteX919" fmla="*/ 5932995 w 8267681"/>
              <a:gd name="connsiteY919" fmla="*/ 5559517 h 6698675"/>
              <a:gd name="connsiteX920" fmla="*/ 5947088 w 8267681"/>
              <a:gd name="connsiteY920" fmla="*/ 5505496 h 6698675"/>
              <a:gd name="connsiteX921" fmla="*/ 5928298 w 8267681"/>
              <a:gd name="connsiteY921" fmla="*/ 5496100 h 6698675"/>
              <a:gd name="connsiteX922" fmla="*/ 5012274 w 8267681"/>
              <a:gd name="connsiteY922" fmla="*/ 5496100 h 6698675"/>
              <a:gd name="connsiteX923" fmla="*/ 5012274 w 8267681"/>
              <a:gd name="connsiteY923" fmla="*/ 5503147 h 6698675"/>
              <a:gd name="connsiteX924" fmla="*/ 5019321 w 8267681"/>
              <a:gd name="connsiteY924" fmla="*/ 5498449 h 6698675"/>
              <a:gd name="connsiteX925" fmla="*/ 5012274 w 8267681"/>
              <a:gd name="connsiteY925" fmla="*/ 5496100 h 6698675"/>
              <a:gd name="connsiteX926" fmla="*/ 6113852 w 8267681"/>
              <a:gd name="connsiteY926" fmla="*/ 5493752 h 6698675"/>
              <a:gd name="connsiteX927" fmla="*/ 5968227 w 8267681"/>
              <a:gd name="connsiteY927" fmla="*/ 5512542 h 6698675"/>
              <a:gd name="connsiteX928" fmla="*/ 6036342 w 8267681"/>
              <a:gd name="connsiteY928" fmla="*/ 5507844 h 6698675"/>
              <a:gd name="connsiteX929" fmla="*/ 6113852 w 8267681"/>
              <a:gd name="connsiteY929" fmla="*/ 5493752 h 6698675"/>
              <a:gd name="connsiteX930" fmla="*/ 5721605 w 8267681"/>
              <a:gd name="connsiteY930" fmla="*/ 5493752 h 6698675"/>
              <a:gd name="connsiteX931" fmla="*/ 5749791 w 8267681"/>
              <a:gd name="connsiteY931" fmla="*/ 5578308 h 6698675"/>
              <a:gd name="connsiteX932" fmla="*/ 5731000 w 8267681"/>
              <a:gd name="connsiteY932" fmla="*/ 5510193 h 6698675"/>
              <a:gd name="connsiteX933" fmla="*/ 5721605 w 8267681"/>
              <a:gd name="connsiteY933" fmla="*/ 5493752 h 6698675"/>
              <a:gd name="connsiteX934" fmla="*/ 3083927 w 8267681"/>
              <a:gd name="connsiteY934" fmla="*/ 5491403 h 6698675"/>
              <a:gd name="connsiteX935" fmla="*/ 3074532 w 8267681"/>
              <a:gd name="connsiteY935" fmla="*/ 5517240 h 6698675"/>
              <a:gd name="connsiteX936" fmla="*/ 3083927 w 8267681"/>
              <a:gd name="connsiteY936" fmla="*/ 5491403 h 6698675"/>
              <a:gd name="connsiteX937" fmla="*/ 3627082 w 8267681"/>
              <a:gd name="connsiteY937" fmla="*/ 5491109 h 6698675"/>
              <a:gd name="connsiteX938" fmla="*/ 3621798 w 8267681"/>
              <a:gd name="connsiteY938" fmla="*/ 5491403 h 6698675"/>
              <a:gd name="connsiteX939" fmla="*/ 3628844 w 8267681"/>
              <a:gd name="connsiteY939" fmla="*/ 5496100 h 6698675"/>
              <a:gd name="connsiteX940" fmla="*/ 3627082 w 8267681"/>
              <a:gd name="connsiteY940" fmla="*/ 5491109 h 6698675"/>
              <a:gd name="connsiteX941" fmla="*/ 5242313 w 8267681"/>
              <a:gd name="connsiteY941" fmla="*/ 5490328 h 6698675"/>
              <a:gd name="connsiteX942" fmla="*/ 5227385 w 8267681"/>
              <a:gd name="connsiteY942" fmla="*/ 5624678 h 6698675"/>
              <a:gd name="connsiteX943" fmla="*/ 5230711 w 8267681"/>
              <a:gd name="connsiteY943" fmla="*/ 5625283 h 6698675"/>
              <a:gd name="connsiteX944" fmla="*/ 5227318 w 8267681"/>
              <a:gd name="connsiteY944" fmla="*/ 5625283 h 6698675"/>
              <a:gd name="connsiteX945" fmla="*/ 5226013 w 8267681"/>
              <a:gd name="connsiteY945" fmla="*/ 5637027 h 6698675"/>
              <a:gd name="connsiteX946" fmla="*/ 5219554 w 8267681"/>
              <a:gd name="connsiteY946" fmla="*/ 5639963 h 6698675"/>
              <a:gd name="connsiteX947" fmla="*/ 5218623 w 8267681"/>
              <a:gd name="connsiteY947" fmla="*/ 5644245 h 6698675"/>
              <a:gd name="connsiteX948" fmla="*/ 5214269 w 8267681"/>
              <a:gd name="connsiteY948" fmla="*/ 5646422 h 6698675"/>
              <a:gd name="connsiteX949" fmla="*/ 5214022 w 8267681"/>
              <a:gd name="connsiteY949" fmla="*/ 5641024 h 6698675"/>
              <a:gd name="connsiteX950" fmla="*/ 5211921 w 8267681"/>
              <a:gd name="connsiteY950" fmla="*/ 5641724 h 6698675"/>
              <a:gd name="connsiteX951" fmla="*/ 5209572 w 8267681"/>
              <a:gd name="connsiteY951" fmla="*/ 5639375 h 6698675"/>
              <a:gd name="connsiteX952" fmla="*/ 5213946 w 8267681"/>
              <a:gd name="connsiteY952" fmla="*/ 5639375 h 6698675"/>
              <a:gd name="connsiteX953" fmla="*/ 5213606 w 8267681"/>
              <a:gd name="connsiteY953" fmla="*/ 5631964 h 6698675"/>
              <a:gd name="connsiteX954" fmla="*/ 5207223 w 8267681"/>
              <a:gd name="connsiteY954" fmla="*/ 5632329 h 6698675"/>
              <a:gd name="connsiteX955" fmla="*/ 5204874 w 8267681"/>
              <a:gd name="connsiteY955" fmla="*/ 5627631 h 6698675"/>
              <a:gd name="connsiteX956" fmla="*/ 5213438 w 8267681"/>
              <a:gd name="connsiteY956" fmla="*/ 5628290 h 6698675"/>
              <a:gd name="connsiteX957" fmla="*/ 5213300 w 8267681"/>
              <a:gd name="connsiteY957" fmla="*/ 5625283 h 6698675"/>
              <a:gd name="connsiteX958" fmla="*/ 5204874 w 8267681"/>
              <a:gd name="connsiteY958" fmla="*/ 5625283 h 6698675"/>
              <a:gd name="connsiteX959" fmla="*/ 5204874 w 8267681"/>
              <a:gd name="connsiteY959" fmla="*/ 5620585 h 6698675"/>
              <a:gd name="connsiteX960" fmla="*/ 5213153 w 8267681"/>
              <a:gd name="connsiteY960" fmla="*/ 5622091 h 6698675"/>
              <a:gd name="connsiteX961" fmla="*/ 5212802 w 8267681"/>
              <a:gd name="connsiteY961" fmla="*/ 5614420 h 6698675"/>
              <a:gd name="connsiteX962" fmla="*/ 5209572 w 8267681"/>
              <a:gd name="connsiteY962" fmla="*/ 5580657 h 6698675"/>
              <a:gd name="connsiteX963" fmla="*/ 5188433 w 8267681"/>
              <a:gd name="connsiteY963" fmla="*/ 5648771 h 6698675"/>
              <a:gd name="connsiteX964" fmla="*/ 5183735 w 8267681"/>
              <a:gd name="connsiteY964" fmla="*/ 5648771 h 6698675"/>
              <a:gd name="connsiteX965" fmla="*/ 5199002 w 8267681"/>
              <a:gd name="connsiteY965" fmla="*/ 5581244 h 6698675"/>
              <a:gd name="connsiteX966" fmla="*/ 5206461 w 8267681"/>
              <a:gd name="connsiteY966" fmla="*/ 5516781 h 6698675"/>
              <a:gd name="connsiteX967" fmla="*/ 5218123 w 8267681"/>
              <a:gd name="connsiteY967" fmla="*/ 5513203 h 6698675"/>
              <a:gd name="connsiteX968" fmla="*/ 5241423 w 8267681"/>
              <a:gd name="connsiteY968" fmla="*/ 5491926 h 6698675"/>
              <a:gd name="connsiteX969" fmla="*/ 5472635 w 8267681"/>
              <a:gd name="connsiteY969" fmla="*/ 5489054 h 6698675"/>
              <a:gd name="connsiteX970" fmla="*/ 5474984 w 8267681"/>
              <a:gd name="connsiteY970" fmla="*/ 5573610 h 6698675"/>
              <a:gd name="connsiteX971" fmla="*/ 5472635 w 8267681"/>
              <a:gd name="connsiteY971" fmla="*/ 5489054 h 6698675"/>
              <a:gd name="connsiteX972" fmla="*/ 4871348 w 8267681"/>
              <a:gd name="connsiteY972" fmla="*/ 5489054 h 6698675"/>
              <a:gd name="connsiteX973" fmla="*/ 4871348 w 8267681"/>
              <a:gd name="connsiteY973" fmla="*/ 5493752 h 6698675"/>
              <a:gd name="connsiteX974" fmla="*/ 4885440 w 8267681"/>
              <a:gd name="connsiteY974" fmla="*/ 5493752 h 6698675"/>
              <a:gd name="connsiteX975" fmla="*/ 4871348 w 8267681"/>
              <a:gd name="connsiteY975" fmla="*/ 5489054 h 6698675"/>
              <a:gd name="connsiteX976" fmla="*/ 5527802 w 8267681"/>
              <a:gd name="connsiteY976" fmla="*/ 5488010 h 6698675"/>
              <a:gd name="connsiteX977" fmla="*/ 5532739 w 8267681"/>
              <a:gd name="connsiteY977" fmla="*/ 5517111 h 6698675"/>
              <a:gd name="connsiteX978" fmla="*/ 5531648 w 8267681"/>
              <a:gd name="connsiteY978" fmla="*/ 5526928 h 6698675"/>
              <a:gd name="connsiteX979" fmla="*/ 5521959 w 8267681"/>
              <a:gd name="connsiteY979" fmla="*/ 5587703 h 6698675"/>
              <a:gd name="connsiteX980" fmla="*/ 5523721 w 8267681"/>
              <a:gd name="connsiteY980" fmla="*/ 5532213 h 6698675"/>
              <a:gd name="connsiteX981" fmla="*/ 5075691 w 8267681"/>
              <a:gd name="connsiteY981" fmla="*/ 5486705 h 6698675"/>
              <a:gd name="connsiteX982" fmla="*/ 5075691 w 8267681"/>
              <a:gd name="connsiteY982" fmla="*/ 5498449 h 6698675"/>
              <a:gd name="connsiteX983" fmla="*/ 5099179 w 8267681"/>
              <a:gd name="connsiteY983" fmla="*/ 5489054 h 6698675"/>
              <a:gd name="connsiteX984" fmla="*/ 5075691 w 8267681"/>
              <a:gd name="connsiteY984" fmla="*/ 5486705 h 6698675"/>
              <a:gd name="connsiteX985" fmla="*/ 4803233 w 8267681"/>
              <a:gd name="connsiteY985" fmla="*/ 5486705 h 6698675"/>
              <a:gd name="connsiteX986" fmla="*/ 4793838 w 8267681"/>
              <a:gd name="connsiteY986" fmla="*/ 5489054 h 6698675"/>
              <a:gd name="connsiteX987" fmla="*/ 4805582 w 8267681"/>
              <a:gd name="connsiteY987" fmla="*/ 5489054 h 6698675"/>
              <a:gd name="connsiteX988" fmla="*/ 4803233 w 8267681"/>
              <a:gd name="connsiteY988" fmla="*/ 5486705 h 6698675"/>
              <a:gd name="connsiteX989" fmla="*/ 4984020 w 8267681"/>
              <a:gd name="connsiteY989" fmla="*/ 5486001 h 6698675"/>
              <a:gd name="connsiteX990" fmla="*/ 4988199 w 8267681"/>
              <a:gd name="connsiteY990" fmla="*/ 5486412 h 6698675"/>
              <a:gd name="connsiteX991" fmla="*/ 4991603 w 8267681"/>
              <a:gd name="connsiteY991" fmla="*/ 5487562 h 6698675"/>
              <a:gd name="connsiteX992" fmla="*/ 4817326 w 8267681"/>
              <a:gd name="connsiteY992" fmla="*/ 5484356 h 6698675"/>
              <a:gd name="connsiteX993" fmla="*/ 4824372 w 8267681"/>
              <a:gd name="connsiteY993" fmla="*/ 5489054 h 6698675"/>
              <a:gd name="connsiteX994" fmla="*/ 4819675 w 8267681"/>
              <a:gd name="connsiteY994" fmla="*/ 5491403 h 6698675"/>
              <a:gd name="connsiteX995" fmla="*/ 4859604 w 8267681"/>
              <a:gd name="connsiteY995" fmla="*/ 5493752 h 6698675"/>
              <a:gd name="connsiteX996" fmla="*/ 4861952 w 8267681"/>
              <a:gd name="connsiteY996" fmla="*/ 5486705 h 6698675"/>
              <a:gd name="connsiteX997" fmla="*/ 4817326 w 8267681"/>
              <a:gd name="connsiteY997" fmla="*/ 5484356 h 6698675"/>
              <a:gd name="connsiteX998" fmla="*/ 5902461 w 8267681"/>
              <a:gd name="connsiteY998" fmla="*/ 5477310 h 6698675"/>
              <a:gd name="connsiteX999" fmla="*/ 5909508 w 8267681"/>
              <a:gd name="connsiteY999" fmla="*/ 5543076 h 6698675"/>
              <a:gd name="connsiteX1000" fmla="*/ 5921252 w 8267681"/>
              <a:gd name="connsiteY1000" fmla="*/ 5486705 h 6698675"/>
              <a:gd name="connsiteX1001" fmla="*/ 5902461 w 8267681"/>
              <a:gd name="connsiteY1001" fmla="*/ 5477310 h 6698675"/>
              <a:gd name="connsiteX1002" fmla="*/ 2414525 w 8267681"/>
              <a:gd name="connsiteY1002" fmla="*/ 5477310 h 6698675"/>
              <a:gd name="connsiteX1003" fmla="*/ 2391423 w 8267681"/>
              <a:gd name="connsiteY1003" fmla="*/ 5525293 h 6698675"/>
              <a:gd name="connsiteX1004" fmla="*/ 2395148 w 8267681"/>
              <a:gd name="connsiteY1004" fmla="*/ 5514010 h 6698675"/>
              <a:gd name="connsiteX1005" fmla="*/ 2399699 w 8267681"/>
              <a:gd name="connsiteY1005" fmla="*/ 5485568 h 6698675"/>
              <a:gd name="connsiteX1006" fmla="*/ 2399599 w 8267681"/>
              <a:gd name="connsiteY1006" fmla="*/ 5484045 h 6698675"/>
              <a:gd name="connsiteX1007" fmla="*/ 3292969 w 8267681"/>
              <a:gd name="connsiteY1007" fmla="*/ 5470264 h 6698675"/>
              <a:gd name="connsiteX1008" fmla="*/ 3281225 w 8267681"/>
              <a:gd name="connsiteY1008" fmla="*/ 5477310 h 6698675"/>
              <a:gd name="connsiteX1009" fmla="*/ 3292969 w 8267681"/>
              <a:gd name="connsiteY1009" fmla="*/ 5470264 h 6698675"/>
              <a:gd name="connsiteX1010" fmla="*/ 2398415 w 8267681"/>
              <a:gd name="connsiteY1010" fmla="*/ 5465909 h 6698675"/>
              <a:gd name="connsiteX1011" fmla="*/ 2399599 w 8267681"/>
              <a:gd name="connsiteY1011" fmla="*/ 5484045 h 6698675"/>
              <a:gd name="connsiteX1012" fmla="*/ 2391735 w 8267681"/>
              <a:gd name="connsiteY1012" fmla="*/ 5487593 h 6698675"/>
              <a:gd name="connsiteX1013" fmla="*/ 2396645 w 8267681"/>
              <a:gd name="connsiteY1013" fmla="*/ 5466928 h 6698675"/>
              <a:gd name="connsiteX1014" fmla="*/ 4883092 w 8267681"/>
              <a:gd name="connsiteY1014" fmla="*/ 5465566 h 6698675"/>
              <a:gd name="connsiteX1015" fmla="*/ 4765653 w 8267681"/>
              <a:gd name="connsiteY1015" fmla="*/ 5477310 h 6698675"/>
              <a:gd name="connsiteX1016" fmla="*/ 4871348 w 8267681"/>
              <a:gd name="connsiteY1016" fmla="*/ 5474961 h 6698675"/>
              <a:gd name="connsiteX1017" fmla="*/ 4883092 w 8267681"/>
              <a:gd name="connsiteY1017" fmla="*/ 5465566 h 6698675"/>
              <a:gd name="connsiteX1018" fmla="*/ 5876625 w 8267681"/>
              <a:gd name="connsiteY1018" fmla="*/ 5463218 h 6698675"/>
              <a:gd name="connsiteX1019" fmla="*/ 5878973 w 8267681"/>
              <a:gd name="connsiteY1019" fmla="*/ 5514891 h 6698675"/>
              <a:gd name="connsiteX1020" fmla="*/ 5895415 w 8267681"/>
              <a:gd name="connsiteY1020" fmla="*/ 5470264 h 6698675"/>
              <a:gd name="connsiteX1021" fmla="*/ 5876625 w 8267681"/>
              <a:gd name="connsiteY1021" fmla="*/ 5463218 h 6698675"/>
              <a:gd name="connsiteX1022" fmla="*/ 4911277 w 8267681"/>
              <a:gd name="connsiteY1022" fmla="*/ 5463218 h 6698675"/>
              <a:gd name="connsiteX1023" fmla="*/ 4923021 w 8267681"/>
              <a:gd name="connsiteY1023" fmla="*/ 5474961 h 6698675"/>
              <a:gd name="connsiteX1024" fmla="*/ 4920672 w 8267681"/>
              <a:gd name="connsiteY1024" fmla="*/ 5463218 h 6698675"/>
              <a:gd name="connsiteX1025" fmla="*/ 4911277 w 8267681"/>
              <a:gd name="connsiteY1025" fmla="*/ 5463218 h 6698675"/>
              <a:gd name="connsiteX1026" fmla="*/ 4991135 w 8267681"/>
              <a:gd name="connsiteY1026" fmla="*/ 5460869 h 6698675"/>
              <a:gd name="connsiteX1027" fmla="*/ 4937114 w 8267681"/>
              <a:gd name="connsiteY1027" fmla="*/ 5463218 h 6698675"/>
              <a:gd name="connsiteX1028" fmla="*/ 4932416 w 8267681"/>
              <a:gd name="connsiteY1028" fmla="*/ 5472613 h 6698675"/>
              <a:gd name="connsiteX1029" fmla="*/ 4941811 w 8267681"/>
              <a:gd name="connsiteY1029" fmla="*/ 5477310 h 6698675"/>
              <a:gd name="connsiteX1030" fmla="*/ 4984020 w 8267681"/>
              <a:gd name="connsiteY1030" fmla="*/ 5486001 h 6698675"/>
              <a:gd name="connsiteX1031" fmla="*/ 4978878 w 8267681"/>
              <a:gd name="connsiteY1031" fmla="*/ 5485494 h 6698675"/>
              <a:gd name="connsiteX1032" fmla="*/ 4969996 w 8267681"/>
              <a:gd name="connsiteY1032" fmla="*/ 5491403 h 6698675"/>
              <a:gd name="connsiteX1033" fmla="*/ 4948857 w 8267681"/>
              <a:gd name="connsiteY1033" fmla="*/ 5486705 h 6698675"/>
              <a:gd name="connsiteX1034" fmla="*/ 4953555 w 8267681"/>
              <a:gd name="connsiteY1034" fmla="*/ 5493752 h 6698675"/>
              <a:gd name="connsiteX1035" fmla="*/ 5002879 w 8267681"/>
              <a:gd name="connsiteY1035" fmla="*/ 5510193 h 6698675"/>
              <a:gd name="connsiteX1036" fmla="*/ 5002879 w 8267681"/>
              <a:gd name="connsiteY1036" fmla="*/ 5500798 h 6698675"/>
              <a:gd name="connsiteX1037" fmla="*/ 5009925 w 8267681"/>
              <a:gd name="connsiteY1037" fmla="*/ 5503147 h 6698675"/>
              <a:gd name="connsiteX1038" fmla="*/ 5009925 w 8267681"/>
              <a:gd name="connsiteY1038" fmla="*/ 5493752 h 6698675"/>
              <a:gd name="connsiteX1039" fmla="*/ 4991603 w 8267681"/>
              <a:gd name="connsiteY1039" fmla="*/ 5487562 h 6698675"/>
              <a:gd name="connsiteX1040" fmla="*/ 5021669 w 8267681"/>
              <a:gd name="connsiteY1040" fmla="*/ 5493752 h 6698675"/>
              <a:gd name="connsiteX1041" fmla="*/ 5045157 w 8267681"/>
              <a:gd name="connsiteY1041" fmla="*/ 5477310 h 6698675"/>
              <a:gd name="connsiteX1042" fmla="*/ 5031065 w 8267681"/>
              <a:gd name="connsiteY1042" fmla="*/ 5498449 h 6698675"/>
              <a:gd name="connsiteX1043" fmla="*/ 5045157 w 8267681"/>
              <a:gd name="connsiteY1043" fmla="*/ 5503147 h 6698675"/>
              <a:gd name="connsiteX1044" fmla="*/ 5052204 w 8267681"/>
              <a:gd name="connsiteY1044" fmla="*/ 5479659 h 6698675"/>
              <a:gd name="connsiteX1045" fmla="*/ 5049855 w 8267681"/>
              <a:gd name="connsiteY1045" fmla="*/ 5500798 h 6698675"/>
              <a:gd name="connsiteX1046" fmla="*/ 5063947 w 8267681"/>
              <a:gd name="connsiteY1046" fmla="*/ 5486705 h 6698675"/>
              <a:gd name="connsiteX1047" fmla="*/ 5073342 w 8267681"/>
              <a:gd name="connsiteY1047" fmla="*/ 5493752 h 6698675"/>
              <a:gd name="connsiteX1048" fmla="*/ 5073342 w 8267681"/>
              <a:gd name="connsiteY1048" fmla="*/ 5479659 h 6698675"/>
              <a:gd name="connsiteX1049" fmla="*/ 5070994 w 8267681"/>
              <a:gd name="connsiteY1049" fmla="*/ 5470264 h 6698675"/>
              <a:gd name="connsiteX1050" fmla="*/ 5054552 w 8267681"/>
              <a:gd name="connsiteY1050" fmla="*/ 5467915 h 6698675"/>
              <a:gd name="connsiteX1051" fmla="*/ 5052204 w 8267681"/>
              <a:gd name="connsiteY1051" fmla="*/ 5477310 h 6698675"/>
              <a:gd name="connsiteX1052" fmla="*/ 5049855 w 8267681"/>
              <a:gd name="connsiteY1052" fmla="*/ 5465566 h 6698675"/>
              <a:gd name="connsiteX1053" fmla="*/ 5019321 w 8267681"/>
              <a:gd name="connsiteY1053" fmla="*/ 5463218 h 6698675"/>
              <a:gd name="connsiteX1054" fmla="*/ 5012274 w 8267681"/>
              <a:gd name="connsiteY1054" fmla="*/ 5486705 h 6698675"/>
              <a:gd name="connsiteX1055" fmla="*/ 5014623 w 8267681"/>
              <a:gd name="connsiteY1055" fmla="*/ 5460869 h 6698675"/>
              <a:gd name="connsiteX1056" fmla="*/ 4995833 w 8267681"/>
              <a:gd name="connsiteY1056" fmla="*/ 5460869 h 6698675"/>
              <a:gd name="connsiteX1057" fmla="*/ 4998182 w 8267681"/>
              <a:gd name="connsiteY1057" fmla="*/ 5486705 h 6698675"/>
              <a:gd name="connsiteX1058" fmla="*/ 4991135 w 8267681"/>
              <a:gd name="connsiteY1058" fmla="*/ 5460869 h 6698675"/>
              <a:gd name="connsiteX1059" fmla="*/ 6015350 w 8267681"/>
              <a:gd name="connsiteY1059" fmla="*/ 5458777 h 6698675"/>
              <a:gd name="connsiteX1060" fmla="*/ 5918903 w 8267681"/>
              <a:gd name="connsiteY1060" fmla="*/ 5474961 h 6698675"/>
              <a:gd name="connsiteX1061" fmla="*/ 5935344 w 8267681"/>
              <a:gd name="connsiteY1061" fmla="*/ 5489054 h 6698675"/>
              <a:gd name="connsiteX1062" fmla="*/ 6055132 w 8267681"/>
              <a:gd name="connsiteY1062" fmla="*/ 5463218 h 6698675"/>
              <a:gd name="connsiteX1063" fmla="*/ 6015350 w 8267681"/>
              <a:gd name="connsiteY1063" fmla="*/ 5458777 h 6698675"/>
              <a:gd name="connsiteX1064" fmla="*/ 5517045 w 8267681"/>
              <a:gd name="connsiteY1064" fmla="*/ 5453724 h 6698675"/>
              <a:gd name="connsiteX1065" fmla="*/ 5517519 w 8267681"/>
              <a:gd name="connsiteY1065" fmla="*/ 5454446 h 6698675"/>
              <a:gd name="connsiteX1066" fmla="*/ 5512564 w 8267681"/>
              <a:gd name="connsiteY1066" fmla="*/ 5514891 h 6698675"/>
              <a:gd name="connsiteX1067" fmla="*/ 5498471 w 8267681"/>
              <a:gd name="connsiteY1067" fmla="*/ 5646422 h 6698675"/>
              <a:gd name="connsiteX1068" fmla="*/ 5483463 w 8267681"/>
              <a:gd name="connsiteY1068" fmla="*/ 5605644 h 6698675"/>
              <a:gd name="connsiteX1069" fmla="*/ 5487021 w 8267681"/>
              <a:gd name="connsiteY1069" fmla="*/ 5588290 h 6698675"/>
              <a:gd name="connsiteX1070" fmla="*/ 5505628 w 8267681"/>
              <a:gd name="connsiteY1070" fmla="*/ 5515992 h 6698675"/>
              <a:gd name="connsiteX1071" fmla="*/ 3191384 w 8267681"/>
              <a:gd name="connsiteY1071" fmla="*/ 5447363 h 6698675"/>
              <a:gd name="connsiteX1072" fmla="*/ 3177878 w 8267681"/>
              <a:gd name="connsiteY1072" fmla="*/ 5456171 h 6698675"/>
              <a:gd name="connsiteX1073" fmla="*/ 3194321 w 8267681"/>
              <a:gd name="connsiteY1073" fmla="*/ 5463218 h 6698675"/>
              <a:gd name="connsiteX1074" fmla="*/ 3208412 w 8267681"/>
              <a:gd name="connsiteY1074" fmla="*/ 5449125 h 6698675"/>
              <a:gd name="connsiteX1075" fmla="*/ 3191384 w 8267681"/>
              <a:gd name="connsiteY1075" fmla="*/ 5447363 h 6698675"/>
              <a:gd name="connsiteX1076" fmla="*/ 5850788 w 8267681"/>
              <a:gd name="connsiteY1076" fmla="*/ 5444427 h 6698675"/>
              <a:gd name="connsiteX1077" fmla="*/ 5862532 w 8267681"/>
              <a:gd name="connsiteY1077" fmla="*/ 5489054 h 6698675"/>
              <a:gd name="connsiteX1078" fmla="*/ 5869579 w 8267681"/>
              <a:gd name="connsiteY1078" fmla="*/ 5453822 h 6698675"/>
              <a:gd name="connsiteX1079" fmla="*/ 5850788 w 8267681"/>
              <a:gd name="connsiteY1079" fmla="*/ 5444427 h 6698675"/>
              <a:gd name="connsiteX1080" fmla="*/ 4958252 w 8267681"/>
              <a:gd name="connsiteY1080" fmla="*/ 5444427 h 6698675"/>
              <a:gd name="connsiteX1081" fmla="*/ 4946509 w 8267681"/>
              <a:gd name="connsiteY1081" fmla="*/ 5456171 h 6698675"/>
              <a:gd name="connsiteX1082" fmla="*/ 4993484 w 8267681"/>
              <a:gd name="connsiteY1082" fmla="*/ 5456171 h 6698675"/>
              <a:gd name="connsiteX1083" fmla="*/ 4958252 w 8267681"/>
              <a:gd name="connsiteY1083" fmla="*/ 5444427 h 6698675"/>
              <a:gd name="connsiteX1084" fmla="*/ 4837584 w 8267681"/>
              <a:gd name="connsiteY1084" fmla="*/ 5441785 h 6698675"/>
              <a:gd name="connsiteX1085" fmla="*/ 4791489 w 8267681"/>
              <a:gd name="connsiteY1085" fmla="*/ 5446776 h 6698675"/>
              <a:gd name="connsiteX1086" fmla="*/ 4784443 w 8267681"/>
              <a:gd name="connsiteY1086" fmla="*/ 5456171 h 6698675"/>
              <a:gd name="connsiteX1087" fmla="*/ 4829070 w 8267681"/>
              <a:gd name="connsiteY1087" fmla="*/ 5456171 h 6698675"/>
              <a:gd name="connsiteX1088" fmla="*/ 4852557 w 8267681"/>
              <a:gd name="connsiteY1088" fmla="*/ 5456171 h 6698675"/>
              <a:gd name="connsiteX1089" fmla="*/ 4885440 w 8267681"/>
              <a:gd name="connsiteY1089" fmla="*/ 5456171 h 6698675"/>
              <a:gd name="connsiteX1090" fmla="*/ 4885440 w 8267681"/>
              <a:gd name="connsiteY1090" fmla="*/ 5442078 h 6698675"/>
              <a:gd name="connsiteX1091" fmla="*/ 4837584 w 8267681"/>
              <a:gd name="connsiteY1091" fmla="*/ 5441785 h 6698675"/>
              <a:gd name="connsiteX1092" fmla="*/ 5056901 w 8267681"/>
              <a:gd name="connsiteY1092" fmla="*/ 5439730 h 6698675"/>
              <a:gd name="connsiteX1093" fmla="*/ 5047506 w 8267681"/>
              <a:gd name="connsiteY1093" fmla="*/ 5442078 h 6698675"/>
              <a:gd name="connsiteX1094" fmla="*/ 5054552 w 8267681"/>
              <a:gd name="connsiteY1094" fmla="*/ 5444427 h 6698675"/>
              <a:gd name="connsiteX1095" fmla="*/ 5056901 w 8267681"/>
              <a:gd name="connsiteY1095" fmla="*/ 5439730 h 6698675"/>
              <a:gd name="connsiteX1096" fmla="*/ 5061599 w 8267681"/>
              <a:gd name="connsiteY1096" fmla="*/ 5437381 h 6698675"/>
              <a:gd name="connsiteX1097" fmla="*/ 5066296 w 8267681"/>
              <a:gd name="connsiteY1097" fmla="*/ 5449125 h 6698675"/>
              <a:gd name="connsiteX1098" fmla="*/ 5068645 w 8267681"/>
              <a:gd name="connsiteY1098" fmla="*/ 5446776 h 6698675"/>
              <a:gd name="connsiteX1099" fmla="*/ 5063947 w 8267681"/>
              <a:gd name="connsiteY1099" fmla="*/ 5437381 h 6698675"/>
              <a:gd name="connsiteX1100" fmla="*/ 5061599 w 8267681"/>
              <a:gd name="connsiteY1100" fmla="*/ 5437381 h 6698675"/>
              <a:gd name="connsiteX1101" fmla="*/ 5477333 w 8267681"/>
              <a:gd name="connsiteY1101" fmla="*/ 5435032 h 6698675"/>
              <a:gd name="connsiteX1102" fmla="*/ 5484379 w 8267681"/>
              <a:gd name="connsiteY1102" fmla="*/ 5512542 h 6698675"/>
              <a:gd name="connsiteX1103" fmla="*/ 5477333 w 8267681"/>
              <a:gd name="connsiteY1103" fmla="*/ 5435032 h 6698675"/>
              <a:gd name="connsiteX1104" fmla="*/ 6045737 w 8267681"/>
              <a:gd name="connsiteY1104" fmla="*/ 5432683 h 6698675"/>
              <a:gd name="connsiteX1105" fmla="*/ 6095061 w 8267681"/>
              <a:gd name="connsiteY1105" fmla="*/ 5453822 h 6698675"/>
              <a:gd name="connsiteX1106" fmla="*/ 6045737 w 8267681"/>
              <a:gd name="connsiteY1106" fmla="*/ 5432683 h 6698675"/>
              <a:gd name="connsiteX1107" fmla="*/ 5973513 w 8267681"/>
              <a:gd name="connsiteY1107" fmla="*/ 5432096 h 6698675"/>
              <a:gd name="connsiteX1108" fmla="*/ 5921252 w 8267681"/>
              <a:gd name="connsiteY1108" fmla="*/ 5453822 h 6698675"/>
              <a:gd name="connsiteX1109" fmla="*/ 5897764 w 8267681"/>
              <a:gd name="connsiteY1109" fmla="*/ 5456171 h 6698675"/>
              <a:gd name="connsiteX1110" fmla="*/ 5914205 w 8267681"/>
              <a:gd name="connsiteY1110" fmla="*/ 5467915 h 6698675"/>
              <a:gd name="connsiteX1111" fmla="*/ 5916554 w 8267681"/>
              <a:gd name="connsiteY1111" fmla="*/ 5458520 h 6698675"/>
              <a:gd name="connsiteX1112" fmla="*/ 6029296 w 8267681"/>
              <a:gd name="connsiteY1112" fmla="*/ 5449125 h 6698675"/>
              <a:gd name="connsiteX1113" fmla="*/ 5973513 w 8267681"/>
              <a:gd name="connsiteY1113" fmla="*/ 5432096 h 6698675"/>
              <a:gd name="connsiteX1114" fmla="*/ 5648793 w 8267681"/>
              <a:gd name="connsiteY1114" fmla="*/ 5430334 h 6698675"/>
              <a:gd name="connsiteX1115" fmla="*/ 5648793 w 8267681"/>
              <a:gd name="connsiteY1115" fmla="*/ 5493752 h 6698675"/>
              <a:gd name="connsiteX1116" fmla="*/ 5648793 w 8267681"/>
              <a:gd name="connsiteY1116" fmla="*/ 5430334 h 6698675"/>
              <a:gd name="connsiteX1117" fmla="*/ 2997022 w 8267681"/>
              <a:gd name="connsiteY1117" fmla="*/ 5430334 h 6698675"/>
              <a:gd name="connsiteX1118" fmla="*/ 2987627 w 8267681"/>
              <a:gd name="connsiteY1118" fmla="*/ 5467915 h 6698675"/>
              <a:gd name="connsiteX1119" fmla="*/ 2997022 w 8267681"/>
              <a:gd name="connsiteY1119" fmla="*/ 5430334 h 6698675"/>
              <a:gd name="connsiteX1120" fmla="*/ 5822603 w 8267681"/>
              <a:gd name="connsiteY1120" fmla="*/ 5427986 h 6698675"/>
              <a:gd name="connsiteX1121" fmla="*/ 5843742 w 8267681"/>
              <a:gd name="connsiteY1121" fmla="*/ 5467915 h 6698675"/>
              <a:gd name="connsiteX1122" fmla="*/ 5843742 w 8267681"/>
              <a:gd name="connsiteY1122" fmla="*/ 5435032 h 6698675"/>
              <a:gd name="connsiteX1123" fmla="*/ 5822603 w 8267681"/>
              <a:gd name="connsiteY1123" fmla="*/ 5427986 h 6698675"/>
              <a:gd name="connsiteX1124" fmla="*/ 4857255 w 8267681"/>
              <a:gd name="connsiteY1124" fmla="*/ 5420939 h 6698675"/>
              <a:gd name="connsiteX1125" fmla="*/ 4786792 w 8267681"/>
              <a:gd name="connsiteY1125" fmla="*/ 5432683 h 6698675"/>
              <a:gd name="connsiteX1126" fmla="*/ 4793838 w 8267681"/>
              <a:gd name="connsiteY1126" fmla="*/ 5437381 h 6698675"/>
              <a:gd name="connsiteX1127" fmla="*/ 4857255 w 8267681"/>
              <a:gd name="connsiteY1127" fmla="*/ 5435032 h 6698675"/>
              <a:gd name="connsiteX1128" fmla="*/ 4857255 w 8267681"/>
              <a:gd name="connsiteY1128" fmla="*/ 5420939 h 6698675"/>
              <a:gd name="connsiteX1129" fmla="*/ 4302943 w 8267681"/>
              <a:gd name="connsiteY1129" fmla="*/ 5420939 h 6698675"/>
              <a:gd name="connsiteX1130" fmla="*/ 4302943 w 8267681"/>
              <a:gd name="connsiteY1130" fmla="*/ 5430334 h 6698675"/>
              <a:gd name="connsiteX1131" fmla="*/ 4371058 w 8267681"/>
              <a:gd name="connsiteY1131" fmla="*/ 5456171 h 6698675"/>
              <a:gd name="connsiteX1132" fmla="*/ 4373407 w 8267681"/>
              <a:gd name="connsiteY1132" fmla="*/ 5451474 h 6698675"/>
              <a:gd name="connsiteX1133" fmla="*/ 4371058 w 8267681"/>
              <a:gd name="connsiteY1133" fmla="*/ 5449125 h 6698675"/>
              <a:gd name="connsiteX1134" fmla="*/ 4302943 w 8267681"/>
              <a:gd name="connsiteY1134" fmla="*/ 5420939 h 6698675"/>
              <a:gd name="connsiteX1135" fmla="*/ 3228964 w 8267681"/>
              <a:gd name="connsiteY1135" fmla="*/ 5418885 h 6698675"/>
              <a:gd name="connsiteX1136" fmla="*/ 3208412 w 8267681"/>
              <a:gd name="connsiteY1136" fmla="*/ 5442078 h 6698675"/>
              <a:gd name="connsiteX1137" fmla="*/ 3253039 w 8267681"/>
              <a:gd name="connsiteY1137" fmla="*/ 5432683 h 6698675"/>
              <a:gd name="connsiteX1138" fmla="*/ 3228964 w 8267681"/>
              <a:gd name="connsiteY1138" fmla="*/ 5418885 h 6698675"/>
              <a:gd name="connsiteX1139" fmla="*/ 4857255 w 8267681"/>
              <a:gd name="connsiteY1139" fmla="*/ 5411545 h 6698675"/>
              <a:gd name="connsiteX1140" fmla="*/ 4833767 w 8267681"/>
              <a:gd name="connsiteY1140" fmla="*/ 5418591 h 6698675"/>
              <a:gd name="connsiteX1141" fmla="*/ 4857255 w 8267681"/>
              <a:gd name="connsiteY1141" fmla="*/ 5416242 h 6698675"/>
              <a:gd name="connsiteX1142" fmla="*/ 4857255 w 8267681"/>
              <a:gd name="connsiteY1142" fmla="*/ 5411545 h 6698675"/>
              <a:gd name="connsiteX1143" fmla="*/ 5108574 w 8267681"/>
              <a:gd name="connsiteY1143" fmla="*/ 5409196 h 6698675"/>
              <a:gd name="connsiteX1144" fmla="*/ 5094482 w 8267681"/>
              <a:gd name="connsiteY1144" fmla="*/ 5437381 h 6698675"/>
              <a:gd name="connsiteX1145" fmla="*/ 5117969 w 8267681"/>
              <a:gd name="connsiteY1145" fmla="*/ 5442078 h 6698675"/>
              <a:gd name="connsiteX1146" fmla="*/ 5117969 w 8267681"/>
              <a:gd name="connsiteY1146" fmla="*/ 5411545 h 6698675"/>
              <a:gd name="connsiteX1147" fmla="*/ 5108574 w 8267681"/>
              <a:gd name="connsiteY1147" fmla="*/ 5409196 h 6698675"/>
              <a:gd name="connsiteX1148" fmla="*/ 5094482 w 8267681"/>
              <a:gd name="connsiteY1148" fmla="*/ 5404498 h 6698675"/>
              <a:gd name="connsiteX1149" fmla="*/ 5092133 w 8267681"/>
              <a:gd name="connsiteY1149" fmla="*/ 5418591 h 6698675"/>
              <a:gd name="connsiteX1150" fmla="*/ 5103877 w 8267681"/>
              <a:gd name="connsiteY1150" fmla="*/ 5411545 h 6698675"/>
              <a:gd name="connsiteX1151" fmla="*/ 5094482 w 8267681"/>
              <a:gd name="connsiteY1151" fmla="*/ 5404498 h 6698675"/>
              <a:gd name="connsiteX1152" fmla="*/ 5930206 w 8267681"/>
              <a:gd name="connsiteY1152" fmla="*/ 5401746 h 6698675"/>
              <a:gd name="connsiteX1153" fmla="*/ 5881322 w 8267681"/>
              <a:gd name="connsiteY1153" fmla="*/ 5418591 h 6698675"/>
              <a:gd name="connsiteX1154" fmla="*/ 5942390 w 8267681"/>
              <a:gd name="connsiteY1154" fmla="*/ 5411545 h 6698675"/>
              <a:gd name="connsiteX1155" fmla="*/ 5930206 w 8267681"/>
              <a:gd name="connsiteY1155" fmla="*/ 5401746 h 6698675"/>
              <a:gd name="connsiteX1156" fmla="*/ 5078040 w 8267681"/>
              <a:gd name="connsiteY1156" fmla="*/ 5397452 h 6698675"/>
              <a:gd name="connsiteX1157" fmla="*/ 5070994 w 8267681"/>
              <a:gd name="connsiteY1157" fmla="*/ 5411545 h 6698675"/>
              <a:gd name="connsiteX1158" fmla="*/ 5078040 w 8267681"/>
              <a:gd name="connsiteY1158" fmla="*/ 5413893 h 6698675"/>
              <a:gd name="connsiteX1159" fmla="*/ 5080389 w 8267681"/>
              <a:gd name="connsiteY1159" fmla="*/ 5402149 h 6698675"/>
              <a:gd name="connsiteX1160" fmla="*/ 5078040 w 8267681"/>
              <a:gd name="connsiteY1160" fmla="*/ 5397452 h 6698675"/>
              <a:gd name="connsiteX1161" fmla="*/ 5045157 w 8267681"/>
              <a:gd name="connsiteY1161" fmla="*/ 5390405 h 6698675"/>
              <a:gd name="connsiteX1162" fmla="*/ 5035762 w 8267681"/>
              <a:gd name="connsiteY1162" fmla="*/ 5411545 h 6698675"/>
              <a:gd name="connsiteX1163" fmla="*/ 5066296 w 8267681"/>
              <a:gd name="connsiteY1163" fmla="*/ 5409196 h 6698675"/>
              <a:gd name="connsiteX1164" fmla="*/ 5070994 w 8267681"/>
              <a:gd name="connsiteY1164" fmla="*/ 5390405 h 6698675"/>
              <a:gd name="connsiteX1165" fmla="*/ 5049855 w 8267681"/>
              <a:gd name="connsiteY1165" fmla="*/ 5406847 h 6698675"/>
              <a:gd name="connsiteX1166" fmla="*/ 5045157 w 8267681"/>
              <a:gd name="connsiteY1166" fmla="*/ 5390405 h 6698675"/>
              <a:gd name="connsiteX1167" fmla="*/ 4307641 w 8267681"/>
              <a:gd name="connsiteY1167" fmla="*/ 5388057 h 6698675"/>
              <a:gd name="connsiteX1168" fmla="*/ 4364011 w 8267681"/>
              <a:gd name="connsiteY1168" fmla="*/ 5416242 h 6698675"/>
              <a:gd name="connsiteX1169" fmla="*/ 4356965 w 8267681"/>
              <a:gd name="connsiteY1169" fmla="*/ 5397452 h 6698675"/>
              <a:gd name="connsiteX1170" fmla="*/ 4356965 w 8267681"/>
              <a:gd name="connsiteY1170" fmla="*/ 5395103 h 6698675"/>
              <a:gd name="connsiteX1171" fmla="*/ 4307641 w 8267681"/>
              <a:gd name="connsiteY1171" fmla="*/ 5388057 h 6698675"/>
              <a:gd name="connsiteX1172" fmla="*/ 6012854 w 8267681"/>
              <a:gd name="connsiteY1172" fmla="*/ 5383359 h 6698675"/>
              <a:gd name="connsiteX1173" fmla="*/ 6033993 w 8267681"/>
              <a:gd name="connsiteY1173" fmla="*/ 5423288 h 6698675"/>
              <a:gd name="connsiteX1174" fmla="*/ 6066876 w 8267681"/>
              <a:gd name="connsiteY1174" fmla="*/ 5423288 h 6698675"/>
              <a:gd name="connsiteX1175" fmla="*/ 6012854 w 8267681"/>
              <a:gd name="connsiteY1175" fmla="*/ 5383359 h 6698675"/>
              <a:gd name="connsiteX1176" fmla="*/ 5430357 w 8267681"/>
              <a:gd name="connsiteY1176" fmla="*/ 5383359 h 6698675"/>
              <a:gd name="connsiteX1177" fmla="*/ 5435055 w 8267681"/>
              <a:gd name="connsiteY1177" fmla="*/ 5479659 h 6698675"/>
              <a:gd name="connsiteX1178" fmla="*/ 5430357 w 8267681"/>
              <a:gd name="connsiteY1178" fmla="*/ 5383359 h 6698675"/>
              <a:gd name="connsiteX1179" fmla="*/ 5280035 w 8267681"/>
              <a:gd name="connsiteY1179" fmla="*/ 5381010 h 6698675"/>
              <a:gd name="connsiteX1180" fmla="*/ 5282219 w 8267681"/>
              <a:gd name="connsiteY1180" fmla="*/ 5393383 h 6698675"/>
              <a:gd name="connsiteX1181" fmla="*/ 5280439 w 8267681"/>
              <a:gd name="connsiteY1181" fmla="*/ 5397379 h 6698675"/>
              <a:gd name="connsiteX1182" fmla="*/ 5257428 w 8267681"/>
              <a:gd name="connsiteY1182" fmla="*/ 5463218 h 6698675"/>
              <a:gd name="connsiteX1183" fmla="*/ 5242313 w 8267681"/>
              <a:gd name="connsiteY1183" fmla="*/ 5490328 h 6698675"/>
              <a:gd name="connsiteX1184" fmla="*/ 5249501 w 8267681"/>
              <a:gd name="connsiteY1184" fmla="*/ 5425637 h 6698675"/>
              <a:gd name="connsiteX1185" fmla="*/ 5256547 w 8267681"/>
              <a:gd name="connsiteY1185" fmla="*/ 5409196 h 6698675"/>
              <a:gd name="connsiteX1186" fmla="*/ 5251850 w 8267681"/>
              <a:gd name="connsiteY1186" fmla="*/ 5409196 h 6698675"/>
              <a:gd name="connsiteX1187" fmla="*/ 5256547 w 8267681"/>
              <a:gd name="connsiteY1187" fmla="*/ 5385708 h 6698675"/>
              <a:gd name="connsiteX1188" fmla="*/ 5280035 w 8267681"/>
              <a:gd name="connsiteY1188" fmla="*/ 5381010 h 6698675"/>
              <a:gd name="connsiteX1189" fmla="*/ 4934765 w 8267681"/>
              <a:gd name="connsiteY1189" fmla="*/ 5381010 h 6698675"/>
              <a:gd name="connsiteX1190" fmla="*/ 4932556 w 8267681"/>
              <a:gd name="connsiteY1190" fmla="*/ 5382755 h 6698675"/>
              <a:gd name="connsiteX1191" fmla="*/ 4890138 w 8267681"/>
              <a:gd name="connsiteY1191" fmla="*/ 5388057 h 6698675"/>
              <a:gd name="connsiteX1192" fmla="*/ 4912452 w 8267681"/>
              <a:gd name="connsiteY1192" fmla="*/ 5398626 h 6698675"/>
              <a:gd name="connsiteX1193" fmla="*/ 4932556 w 8267681"/>
              <a:gd name="connsiteY1193" fmla="*/ 5382755 h 6698675"/>
              <a:gd name="connsiteX1194" fmla="*/ 4938680 w 8267681"/>
              <a:gd name="connsiteY1194" fmla="*/ 5381989 h 6698675"/>
              <a:gd name="connsiteX1195" fmla="*/ 4944160 w 8267681"/>
              <a:gd name="connsiteY1195" fmla="*/ 5383359 h 6698675"/>
              <a:gd name="connsiteX1196" fmla="*/ 4946509 w 8267681"/>
              <a:gd name="connsiteY1196" fmla="*/ 5381010 h 6698675"/>
              <a:gd name="connsiteX1197" fmla="*/ 4938680 w 8267681"/>
              <a:gd name="connsiteY1197" fmla="*/ 5381989 h 6698675"/>
              <a:gd name="connsiteX1198" fmla="*/ 5998761 w 8267681"/>
              <a:gd name="connsiteY1198" fmla="*/ 5378661 h 6698675"/>
              <a:gd name="connsiteX1199" fmla="*/ 5937693 w 8267681"/>
              <a:gd name="connsiteY1199" fmla="*/ 5395103 h 6698675"/>
              <a:gd name="connsiteX1200" fmla="*/ 5972925 w 8267681"/>
              <a:gd name="connsiteY1200" fmla="*/ 5411545 h 6698675"/>
              <a:gd name="connsiteX1201" fmla="*/ 5970576 w 8267681"/>
              <a:gd name="connsiteY1201" fmla="*/ 5397452 h 6698675"/>
              <a:gd name="connsiteX1202" fmla="*/ 6026947 w 8267681"/>
              <a:gd name="connsiteY1202" fmla="*/ 5423288 h 6698675"/>
              <a:gd name="connsiteX1203" fmla="*/ 5998761 w 8267681"/>
              <a:gd name="connsiteY1203" fmla="*/ 5378661 h 6698675"/>
              <a:gd name="connsiteX1204" fmla="*/ 5547796 w 8267681"/>
              <a:gd name="connsiteY1204" fmla="*/ 5378661 h 6698675"/>
              <a:gd name="connsiteX1205" fmla="*/ 5540750 w 8267681"/>
              <a:gd name="connsiteY1205" fmla="*/ 5470264 h 6698675"/>
              <a:gd name="connsiteX1206" fmla="*/ 5547796 w 8267681"/>
              <a:gd name="connsiteY1206" fmla="*/ 5378661 h 6698675"/>
              <a:gd name="connsiteX1207" fmla="*/ 5007577 w 8267681"/>
              <a:gd name="connsiteY1207" fmla="*/ 5378661 h 6698675"/>
              <a:gd name="connsiteX1208" fmla="*/ 5005228 w 8267681"/>
              <a:gd name="connsiteY1208" fmla="*/ 5399801 h 6698675"/>
              <a:gd name="connsiteX1209" fmla="*/ 5028716 w 8267681"/>
              <a:gd name="connsiteY1209" fmla="*/ 5411545 h 6698675"/>
              <a:gd name="connsiteX1210" fmla="*/ 5035762 w 8267681"/>
              <a:gd name="connsiteY1210" fmla="*/ 5383359 h 6698675"/>
              <a:gd name="connsiteX1211" fmla="*/ 5028716 w 8267681"/>
              <a:gd name="connsiteY1211" fmla="*/ 5381010 h 6698675"/>
              <a:gd name="connsiteX1212" fmla="*/ 5007577 w 8267681"/>
              <a:gd name="connsiteY1212" fmla="*/ 5378661 h 6698675"/>
              <a:gd name="connsiteX1213" fmla="*/ 2454455 w 8267681"/>
              <a:gd name="connsiteY1213" fmla="*/ 5378661 h 6698675"/>
              <a:gd name="connsiteX1214" fmla="*/ 2391037 w 8267681"/>
              <a:gd name="connsiteY1214" fmla="*/ 5390405 h 6698675"/>
              <a:gd name="connsiteX1215" fmla="*/ 2454455 w 8267681"/>
              <a:gd name="connsiteY1215" fmla="*/ 5378661 h 6698675"/>
              <a:gd name="connsiteX1216" fmla="*/ 4981740 w 8267681"/>
              <a:gd name="connsiteY1216" fmla="*/ 5376313 h 6698675"/>
              <a:gd name="connsiteX1217" fmla="*/ 4946509 w 8267681"/>
              <a:gd name="connsiteY1217" fmla="*/ 5388057 h 6698675"/>
              <a:gd name="connsiteX1218" fmla="*/ 4958252 w 8267681"/>
              <a:gd name="connsiteY1218" fmla="*/ 5399801 h 6698675"/>
              <a:gd name="connsiteX1219" fmla="*/ 4991135 w 8267681"/>
              <a:gd name="connsiteY1219" fmla="*/ 5395103 h 6698675"/>
              <a:gd name="connsiteX1220" fmla="*/ 4993484 w 8267681"/>
              <a:gd name="connsiteY1220" fmla="*/ 5385708 h 6698675"/>
              <a:gd name="connsiteX1221" fmla="*/ 4979391 w 8267681"/>
              <a:gd name="connsiteY1221" fmla="*/ 5390405 h 6698675"/>
              <a:gd name="connsiteX1222" fmla="*/ 4981740 w 8267681"/>
              <a:gd name="connsiteY1222" fmla="*/ 5376313 h 6698675"/>
              <a:gd name="connsiteX1223" fmla="*/ 4866650 w 8267681"/>
              <a:gd name="connsiteY1223" fmla="*/ 5376313 h 6698675"/>
              <a:gd name="connsiteX1224" fmla="*/ 4852557 w 8267681"/>
              <a:gd name="connsiteY1224" fmla="*/ 5381010 h 6698675"/>
              <a:gd name="connsiteX1225" fmla="*/ 4857255 w 8267681"/>
              <a:gd name="connsiteY1225" fmla="*/ 5383359 h 6698675"/>
              <a:gd name="connsiteX1226" fmla="*/ 4864301 w 8267681"/>
              <a:gd name="connsiteY1226" fmla="*/ 5383359 h 6698675"/>
              <a:gd name="connsiteX1227" fmla="*/ 4866650 w 8267681"/>
              <a:gd name="connsiteY1227" fmla="*/ 5376313 h 6698675"/>
              <a:gd name="connsiteX1228" fmla="*/ 5406869 w 8267681"/>
              <a:gd name="connsiteY1228" fmla="*/ 5362220 h 6698675"/>
              <a:gd name="connsiteX1229" fmla="*/ 5411567 w 8267681"/>
              <a:gd name="connsiteY1229" fmla="*/ 5423288 h 6698675"/>
              <a:gd name="connsiteX1230" fmla="*/ 5406869 w 8267681"/>
              <a:gd name="connsiteY1230" fmla="*/ 5362220 h 6698675"/>
              <a:gd name="connsiteX1231" fmla="*/ 3410811 w 8267681"/>
              <a:gd name="connsiteY1231" fmla="*/ 5356385 h 6698675"/>
              <a:gd name="connsiteX1232" fmla="*/ 3415105 w 8267681"/>
              <a:gd name="connsiteY1232" fmla="*/ 5369266 h 6698675"/>
              <a:gd name="connsiteX1233" fmla="*/ 3410811 w 8267681"/>
              <a:gd name="connsiteY1233" fmla="*/ 5356385 h 6698675"/>
              <a:gd name="connsiteX1234" fmla="*/ 6071573 w 8267681"/>
              <a:gd name="connsiteY1234" fmla="*/ 5352825 h 6698675"/>
              <a:gd name="connsiteX1235" fmla="*/ 6017552 w 8267681"/>
              <a:gd name="connsiteY1235" fmla="*/ 5366918 h 6698675"/>
              <a:gd name="connsiteX1236" fmla="*/ 6078620 w 8267681"/>
              <a:gd name="connsiteY1236" fmla="*/ 5427986 h 6698675"/>
              <a:gd name="connsiteX1237" fmla="*/ 6165524 w 8267681"/>
              <a:gd name="connsiteY1237" fmla="*/ 5460869 h 6698675"/>
              <a:gd name="connsiteX1238" fmla="*/ 6123247 w 8267681"/>
              <a:gd name="connsiteY1238" fmla="*/ 5402149 h 6698675"/>
              <a:gd name="connsiteX1239" fmla="*/ 6071573 w 8267681"/>
              <a:gd name="connsiteY1239" fmla="*/ 5352825 h 6698675"/>
              <a:gd name="connsiteX1240" fmla="*/ 4861952 w 8267681"/>
              <a:gd name="connsiteY1240" fmla="*/ 5352825 h 6698675"/>
              <a:gd name="connsiteX1241" fmla="*/ 4789140 w 8267681"/>
              <a:gd name="connsiteY1241" fmla="*/ 5357523 h 6698675"/>
              <a:gd name="connsiteX1242" fmla="*/ 4791489 w 8267681"/>
              <a:gd name="connsiteY1242" fmla="*/ 5366918 h 6698675"/>
              <a:gd name="connsiteX1243" fmla="*/ 4805582 w 8267681"/>
              <a:gd name="connsiteY1243" fmla="*/ 5366918 h 6698675"/>
              <a:gd name="connsiteX1244" fmla="*/ 4864301 w 8267681"/>
              <a:gd name="connsiteY1244" fmla="*/ 5359871 h 6698675"/>
              <a:gd name="connsiteX1245" fmla="*/ 4861952 w 8267681"/>
              <a:gd name="connsiteY1245" fmla="*/ 5352825 h 6698675"/>
              <a:gd name="connsiteX1246" fmla="*/ 3435327 w 8267681"/>
              <a:gd name="connsiteY1246" fmla="*/ 5350843 h 6698675"/>
              <a:gd name="connsiteX1247" fmla="*/ 3429198 w 8267681"/>
              <a:gd name="connsiteY1247" fmla="*/ 5355174 h 6698675"/>
              <a:gd name="connsiteX1248" fmla="*/ 3440941 w 8267681"/>
              <a:gd name="connsiteY1248" fmla="*/ 5373964 h 6698675"/>
              <a:gd name="connsiteX1249" fmla="*/ 3435327 w 8267681"/>
              <a:gd name="connsiteY1249" fmla="*/ 5350843 h 6698675"/>
              <a:gd name="connsiteX1250" fmla="*/ 4894835 w 8267681"/>
              <a:gd name="connsiteY1250" fmla="*/ 5350476 h 6698675"/>
              <a:gd name="connsiteX1251" fmla="*/ 4894835 w 8267681"/>
              <a:gd name="connsiteY1251" fmla="*/ 5355174 h 6698675"/>
              <a:gd name="connsiteX1252" fmla="*/ 4923021 w 8267681"/>
              <a:gd name="connsiteY1252" fmla="*/ 5352825 h 6698675"/>
              <a:gd name="connsiteX1253" fmla="*/ 4920672 w 8267681"/>
              <a:gd name="connsiteY1253" fmla="*/ 5350476 h 6698675"/>
              <a:gd name="connsiteX1254" fmla="*/ 4894835 w 8267681"/>
              <a:gd name="connsiteY1254" fmla="*/ 5350476 h 6698675"/>
              <a:gd name="connsiteX1255" fmla="*/ 3539590 w 8267681"/>
              <a:gd name="connsiteY1255" fmla="*/ 5348127 h 6698675"/>
              <a:gd name="connsiteX1256" fmla="*/ 3544288 w 8267681"/>
              <a:gd name="connsiteY1256" fmla="*/ 5352825 h 6698675"/>
              <a:gd name="connsiteX1257" fmla="*/ 4664655 w 8267681"/>
              <a:gd name="connsiteY1257" fmla="*/ 5345779 h 6698675"/>
              <a:gd name="connsiteX1258" fmla="*/ 4659958 w 8267681"/>
              <a:gd name="connsiteY1258" fmla="*/ 5348127 h 6698675"/>
              <a:gd name="connsiteX1259" fmla="*/ 4667004 w 8267681"/>
              <a:gd name="connsiteY1259" fmla="*/ 5348127 h 6698675"/>
              <a:gd name="connsiteX1260" fmla="*/ 4664655 w 8267681"/>
              <a:gd name="connsiteY1260" fmla="*/ 5345779 h 6698675"/>
              <a:gd name="connsiteX1261" fmla="*/ 2228981 w 8267681"/>
              <a:gd name="connsiteY1261" fmla="*/ 5341080 h 6698675"/>
              <a:gd name="connsiteX1262" fmla="*/ 2219582 w 8267681"/>
              <a:gd name="connsiteY1262" fmla="*/ 5350475 h 6698675"/>
              <a:gd name="connsiteX1263" fmla="*/ 2210188 w 8267681"/>
              <a:gd name="connsiteY1263" fmla="*/ 5350475 h 6698675"/>
              <a:gd name="connsiteX1264" fmla="*/ 2228981 w 8267681"/>
              <a:gd name="connsiteY1264" fmla="*/ 5341080 h 6698675"/>
              <a:gd name="connsiteX1265" fmla="*/ 4824372 w 8267681"/>
              <a:gd name="connsiteY1265" fmla="*/ 5331686 h 6698675"/>
              <a:gd name="connsiteX1266" fmla="*/ 4807931 w 8267681"/>
              <a:gd name="connsiteY1266" fmla="*/ 5334035 h 6698675"/>
              <a:gd name="connsiteX1267" fmla="*/ 4793838 w 8267681"/>
              <a:gd name="connsiteY1267" fmla="*/ 5348127 h 6698675"/>
              <a:gd name="connsiteX1268" fmla="*/ 4812628 w 8267681"/>
              <a:gd name="connsiteY1268" fmla="*/ 5348127 h 6698675"/>
              <a:gd name="connsiteX1269" fmla="*/ 4857255 w 8267681"/>
              <a:gd name="connsiteY1269" fmla="*/ 5343430 h 6698675"/>
              <a:gd name="connsiteX1270" fmla="*/ 4826721 w 8267681"/>
              <a:gd name="connsiteY1270" fmla="*/ 5338732 h 6698675"/>
              <a:gd name="connsiteX1271" fmla="*/ 4824372 w 8267681"/>
              <a:gd name="connsiteY1271" fmla="*/ 5331686 h 6698675"/>
              <a:gd name="connsiteX1272" fmla="*/ 5503169 w 8267681"/>
              <a:gd name="connsiteY1272" fmla="*/ 5329337 h 6698675"/>
              <a:gd name="connsiteX1273" fmla="*/ 5503169 w 8267681"/>
              <a:gd name="connsiteY1273" fmla="*/ 5336383 h 6698675"/>
              <a:gd name="connsiteX1274" fmla="*/ 5489076 w 8267681"/>
              <a:gd name="connsiteY1274" fmla="*/ 5334035 h 6698675"/>
              <a:gd name="connsiteX1275" fmla="*/ 5498471 w 8267681"/>
              <a:gd name="connsiteY1275" fmla="*/ 5357523 h 6698675"/>
              <a:gd name="connsiteX1276" fmla="*/ 5500820 w 8267681"/>
              <a:gd name="connsiteY1276" fmla="*/ 5355174 h 6698675"/>
              <a:gd name="connsiteX1277" fmla="*/ 5503169 w 8267681"/>
              <a:gd name="connsiteY1277" fmla="*/ 5406847 h 6698675"/>
              <a:gd name="connsiteX1278" fmla="*/ 5510215 w 8267681"/>
              <a:gd name="connsiteY1278" fmla="*/ 5331686 h 6698675"/>
              <a:gd name="connsiteX1279" fmla="*/ 5503169 w 8267681"/>
              <a:gd name="connsiteY1279" fmla="*/ 5329337 h 6698675"/>
              <a:gd name="connsiteX1280" fmla="*/ 5049855 w 8267681"/>
              <a:gd name="connsiteY1280" fmla="*/ 5329337 h 6698675"/>
              <a:gd name="connsiteX1281" fmla="*/ 5042809 w 8267681"/>
              <a:gd name="connsiteY1281" fmla="*/ 5336383 h 6698675"/>
              <a:gd name="connsiteX1282" fmla="*/ 5031065 w 8267681"/>
              <a:gd name="connsiteY1282" fmla="*/ 5338732 h 6698675"/>
              <a:gd name="connsiteX1283" fmla="*/ 5049855 w 8267681"/>
              <a:gd name="connsiteY1283" fmla="*/ 5338732 h 6698675"/>
              <a:gd name="connsiteX1284" fmla="*/ 5049855 w 8267681"/>
              <a:gd name="connsiteY1284" fmla="*/ 5329337 h 6698675"/>
              <a:gd name="connsiteX1285" fmla="*/ 5526657 w 8267681"/>
              <a:gd name="connsiteY1285" fmla="*/ 5326988 h 6698675"/>
              <a:gd name="connsiteX1286" fmla="*/ 5524308 w 8267681"/>
              <a:gd name="connsiteY1286" fmla="*/ 5439730 h 6698675"/>
              <a:gd name="connsiteX1287" fmla="*/ 5526657 w 8267681"/>
              <a:gd name="connsiteY1287" fmla="*/ 5326988 h 6698675"/>
              <a:gd name="connsiteX1288" fmla="*/ 4861952 w 8267681"/>
              <a:gd name="connsiteY1288" fmla="*/ 5326988 h 6698675"/>
              <a:gd name="connsiteX1289" fmla="*/ 4864301 w 8267681"/>
              <a:gd name="connsiteY1289" fmla="*/ 5334035 h 6698675"/>
              <a:gd name="connsiteX1290" fmla="*/ 4878394 w 8267681"/>
              <a:gd name="connsiteY1290" fmla="*/ 5329337 h 6698675"/>
              <a:gd name="connsiteX1291" fmla="*/ 4880743 w 8267681"/>
              <a:gd name="connsiteY1291" fmla="*/ 5326988 h 6698675"/>
              <a:gd name="connsiteX1292" fmla="*/ 4861952 w 8267681"/>
              <a:gd name="connsiteY1292" fmla="*/ 5326988 h 6698675"/>
              <a:gd name="connsiteX1293" fmla="*/ 2899548 w 8267681"/>
              <a:gd name="connsiteY1293" fmla="*/ 5323466 h 6698675"/>
              <a:gd name="connsiteX1294" fmla="*/ 2896027 w 8267681"/>
              <a:gd name="connsiteY1294" fmla="*/ 5326987 h 6698675"/>
              <a:gd name="connsiteX1295" fmla="*/ 2898374 w 8267681"/>
              <a:gd name="connsiteY1295" fmla="*/ 5326987 h 6698675"/>
              <a:gd name="connsiteX1296" fmla="*/ 5829649 w 8267681"/>
              <a:gd name="connsiteY1296" fmla="*/ 5317593 h 6698675"/>
              <a:gd name="connsiteX1297" fmla="*/ 5768581 w 8267681"/>
              <a:gd name="connsiteY1297" fmla="*/ 5331686 h 6698675"/>
              <a:gd name="connsiteX1298" fmla="*/ 5829649 w 8267681"/>
              <a:gd name="connsiteY1298" fmla="*/ 5317593 h 6698675"/>
              <a:gd name="connsiteX1299" fmla="*/ 5442101 w 8267681"/>
              <a:gd name="connsiteY1299" fmla="*/ 5317593 h 6698675"/>
              <a:gd name="connsiteX1300" fmla="*/ 5451496 w 8267681"/>
              <a:gd name="connsiteY1300" fmla="*/ 5392754 h 6698675"/>
              <a:gd name="connsiteX1301" fmla="*/ 5453845 w 8267681"/>
              <a:gd name="connsiteY1301" fmla="*/ 5390405 h 6698675"/>
              <a:gd name="connsiteX1302" fmla="*/ 5442101 w 8267681"/>
              <a:gd name="connsiteY1302" fmla="*/ 5317593 h 6698675"/>
              <a:gd name="connsiteX1303" fmla="*/ 5078040 w 8267681"/>
              <a:gd name="connsiteY1303" fmla="*/ 5308198 h 6698675"/>
              <a:gd name="connsiteX1304" fmla="*/ 5073342 w 8267681"/>
              <a:gd name="connsiteY1304" fmla="*/ 5312896 h 6698675"/>
              <a:gd name="connsiteX1305" fmla="*/ 5063947 w 8267681"/>
              <a:gd name="connsiteY1305" fmla="*/ 5338732 h 6698675"/>
              <a:gd name="connsiteX1306" fmla="*/ 5075691 w 8267681"/>
              <a:gd name="connsiteY1306" fmla="*/ 5341081 h 6698675"/>
              <a:gd name="connsiteX1307" fmla="*/ 5059250 w 8267681"/>
              <a:gd name="connsiteY1307" fmla="*/ 5343430 h 6698675"/>
              <a:gd name="connsiteX1308" fmla="*/ 5059250 w 8267681"/>
              <a:gd name="connsiteY1308" fmla="*/ 5345779 h 6698675"/>
              <a:gd name="connsiteX1309" fmla="*/ 5075691 w 8267681"/>
              <a:gd name="connsiteY1309" fmla="*/ 5357523 h 6698675"/>
              <a:gd name="connsiteX1310" fmla="*/ 5078040 w 8267681"/>
              <a:gd name="connsiteY1310" fmla="*/ 5308198 h 6698675"/>
              <a:gd name="connsiteX1311" fmla="*/ 3523149 w 8267681"/>
              <a:gd name="connsiteY1311" fmla="*/ 5305849 h 6698675"/>
              <a:gd name="connsiteX1312" fmla="*/ 3534892 w 8267681"/>
              <a:gd name="connsiteY1312" fmla="*/ 5324639 h 6698675"/>
              <a:gd name="connsiteX1313" fmla="*/ 3523149 w 8267681"/>
              <a:gd name="connsiteY1313" fmla="*/ 5305849 h 6698675"/>
              <a:gd name="connsiteX1314" fmla="*/ 4916415 w 8267681"/>
              <a:gd name="connsiteY1314" fmla="*/ 5305336 h 6698675"/>
              <a:gd name="connsiteX1315" fmla="*/ 4899533 w 8267681"/>
              <a:gd name="connsiteY1315" fmla="*/ 5308198 h 6698675"/>
              <a:gd name="connsiteX1316" fmla="*/ 4899533 w 8267681"/>
              <a:gd name="connsiteY1316" fmla="*/ 5315244 h 6698675"/>
              <a:gd name="connsiteX1317" fmla="*/ 4962950 w 8267681"/>
              <a:gd name="connsiteY1317" fmla="*/ 5326988 h 6698675"/>
              <a:gd name="connsiteX1318" fmla="*/ 4965299 w 8267681"/>
              <a:gd name="connsiteY1318" fmla="*/ 5315244 h 6698675"/>
              <a:gd name="connsiteX1319" fmla="*/ 4916415 w 8267681"/>
              <a:gd name="connsiteY1319" fmla="*/ 5305336 h 6698675"/>
              <a:gd name="connsiteX1320" fmla="*/ 5075691 w 8267681"/>
              <a:gd name="connsiteY1320" fmla="*/ 5298803 h 6698675"/>
              <a:gd name="connsiteX1321" fmla="*/ 5073342 w 8267681"/>
              <a:gd name="connsiteY1321" fmla="*/ 5305849 h 6698675"/>
              <a:gd name="connsiteX1322" fmla="*/ 5075691 w 8267681"/>
              <a:gd name="connsiteY1322" fmla="*/ 5305849 h 6698675"/>
              <a:gd name="connsiteX1323" fmla="*/ 5075691 w 8267681"/>
              <a:gd name="connsiteY1323" fmla="*/ 5298803 h 6698675"/>
              <a:gd name="connsiteX1324" fmla="*/ 2137375 w 8267681"/>
              <a:gd name="connsiteY1324" fmla="*/ 5296453 h 6698675"/>
              <a:gd name="connsiteX1325" fmla="*/ 2137375 w 8267681"/>
              <a:gd name="connsiteY1325" fmla="*/ 5303499 h 6698675"/>
              <a:gd name="connsiteX1326" fmla="*/ 2135025 w 8267681"/>
              <a:gd name="connsiteY1326" fmla="*/ 5345778 h 6698675"/>
              <a:gd name="connsiteX1327" fmla="*/ 2106840 w 8267681"/>
              <a:gd name="connsiteY1327" fmla="*/ 5378660 h 6698675"/>
              <a:gd name="connsiteX1328" fmla="*/ 2085700 w 8267681"/>
              <a:gd name="connsiteY1328" fmla="*/ 5514890 h 6698675"/>
              <a:gd name="connsiteX1329" fmla="*/ 2076305 w 8267681"/>
              <a:gd name="connsiteY1329" fmla="*/ 5547772 h 6698675"/>
              <a:gd name="connsiteX1330" fmla="*/ 2097447 w 8267681"/>
              <a:gd name="connsiteY1330" fmla="*/ 5625282 h 6698675"/>
              <a:gd name="connsiteX1331" fmla="*/ 2109190 w 8267681"/>
              <a:gd name="connsiteY1331" fmla="*/ 5691048 h 6698675"/>
              <a:gd name="connsiteX1332" fmla="*/ 2118582 w 8267681"/>
              <a:gd name="connsiteY1332" fmla="*/ 6078596 h 6698675"/>
              <a:gd name="connsiteX1333" fmla="*/ 2097447 w 8267681"/>
              <a:gd name="connsiteY1333" fmla="*/ 6200733 h 6698675"/>
              <a:gd name="connsiteX1334" fmla="*/ 2071607 w 8267681"/>
              <a:gd name="connsiteY1334" fmla="*/ 6203081 h 6698675"/>
              <a:gd name="connsiteX1335" fmla="*/ 2071607 w 8267681"/>
              <a:gd name="connsiteY1335" fmla="*/ 6188989 h 6698675"/>
              <a:gd name="connsiteX1336" fmla="*/ 2064562 w 8267681"/>
              <a:gd name="connsiteY1336" fmla="*/ 6179594 h 6698675"/>
              <a:gd name="connsiteX1337" fmla="*/ 2048120 w 8267681"/>
              <a:gd name="connsiteY1337" fmla="*/ 6181943 h 6698675"/>
              <a:gd name="connsiteX1338" fmla="*/ 2008192 w 8267681"/>
              <a:gd name="connsiteY1338" fmla="*/ 6127921 h 6698675"/>
              <a:gd name="connsiteX1339" fmla="*/ 2012892 w 8267681"/>
              <a:gd name="connsiteY1339" fmla="*/ 5984645 h 6698675"/>
              <a:gd name="connsiteX1340" fmla="*/ 2015237 w 8267681"/>
              <a:gd name="connsiteY1340" fmla="*/ 5618236 h 6698675"/>
              <a:gd name="connsiteX1341" fmla="*/ 2017586 w 8267681"/>
              <a:gd name="connsiteY1341" fmla="*/ 5620585 h 6698675"/>
              <a:gd name="connsiteX1342" fmla="*/ 2048120 w 8267681"/>
              <a:gd name="connsiteY1342" fmla="*/ 5531331 h 6698675"/>
              <a:gd name="connsiteX1343" fmla="*/ 2057515 w 8267681"/>
              <a:gd name="connsiteY1343" fmla="*/ 5554819 h 6698675"/>
              <a:gd name="connsiteX1344" fmla="*/ 2066912 w 8267681"/>
              <a:gd name="connsiteY1344" fmla="*/ 5315243 h 6698675"/>
              <a:gd name="connsiteX1345" fmla="*/ 2111540 w 8267681"/>
              <a:gd name="connsiteY1345" fmla="*/ 5319941 h 6698675"/>
              <a:gd name="connsiteX1346" fmla="*/ 2137375 w 8267681"/>
              <a:gd name="connsiteY1346" fmla="*/ 5296453 h 6698675"/>
              <a:gd name="connsiteX1347" fmla="*/ 5416264 w 8267681"/>
              <a:gd name="connsiteY1347" fmla="*/ 5294106 h 6698675"/>
              <a:gd name="connsiteX1348" fmla="*/ 5418613 w 8267681"/>
              <a:gd name="connsiteY1348" fmla="*/ 5357523 h 6698675"/>
              <a:gd name="connsiteX1349" fmla="*/ 5416264 w 8267681"/>
              <a:gd name="connsiteY1349" fmla="*/ 5294106 h 6698675"/>
              <a:gd name="connsiteX1350" fmla="*/ 4920672 w 8267681"/>
              <a:gd name="connsiteY1350" fmla="*/ 5291757 h 6698675"/>
              <a:gd name="connsiteX1351" fmla="*/ 4904230 w 8267681"/>
              <a:gd name="connsiteY1351" fmla="*/ 5298803 h 6698675"/>
              <a:gd name="connsiteX1352" fmla="*/ 4960601 w 8267681"/>
              <a:gd name="connsiteY1352" fmla="*/ 5310547 h 6698675"/>
              <a:gd name="connsiteX1353" fmla="*/ 4955903 w 8267681"/>
              <a:gd name="connsiteY1353" fmla="*/ 5301152 h 6698675"/>
              <a:gd name="connsiteX1354" fmla="*/ 4920672 w 8267681"/>
              <a:gd name="connsiteY1354" fmla="*/ 5291757 h 6698675"/>
              <a:gd name="connsiteX1355" fmla="*/ 4868999 w 8267681"/>
              <a:gd name="connsiteY1355" fmla="*/ 5289408 h 6698675"/>
              <a:gd name="connsiteX1356" fmla="*/ 4840813 w 8267681"/>
              <a:gd name="connsiteY1356" fmla="*/ 5298803 h 6698675"/>
              <a:gd name="connsiteX1357" fmla="*/ 4840813 w 8267681"/>
              <a:gd name="connsiteY1357" fmla="*/ 5301152 h 6698675"/>
              <a:gd name="connsiteX1358" fmla="*/ 4864301 w 8267681"/>
              <a:gd name="connsiteY1358" fmla="*/ 5298803 h 6698675"/>
              <a:gd name="connsiteX1359" fmla="*/ 4868999 w 8267681"/>
              <a:gd name="connsiteY1359" fmla="*/ 5289408 h 6698675"/>
              <a:gd name="connsiteX1360" fmla="*/ 2900569 w 8267681"/>
              <a:gd name="connsiteY1360" fmla="*/ 5284711 h 6698675"/>
              <a:gd name="connsiteX1361" fmla="*/ 2900723 w 8267681"/>
              <a:gd name="connsiteY1361" fmla="*/ 5284711 h 6698675"/>
              <a:gd name="connsiteX1362" fmla="*/ 2900493 w 8267681"/>
              <a:gd name="connsiteY1362" fmla="*/ 5285862 h 6698675"/>
              <a:gd name="connsiteX1363" fmla="*/ 2900723 w 8267681"/>
              <a:gd name="connsiteY1363" fmla="*/ 5282362 h 6698675"/>
              <a:gd name="connsiteX1364" fmla="*/ 2900569 w 8267681"/>
              <a:gd name="connsiteY1364" fmla="*/ 5284711 h 6698675"/>
              <a:gd name="connsiteX1365" fmla="*/ 2898374 w 8267681"/>
              <a:gd name="connsiteY1365" fmla="*/ 5284711 h 6698675"/>
              <a:gd name="connsiteX1366" fmla="*/ 2900723 w 8267681"/>
              <a:gd name="connsiteY1366" fmla="*/ 5282362 h 6698675"/>
              <a:gd name="connsiteX1367" fmla="*/ 5428008 w 8267681"/>
              <a:gd name="connsiteY1367" fmla="*/ 5280013 h 6698675"/>
              <a:gd name="connsiteX1368" fmla="*/ 5420962 w 8267681"/>
              <a:gd name="connsiteY1368" fmla="*/ 5296454 h 6698675"/>
              <a:gd name="connsiteX1369" fmla="*/ 5428008 w 8267681"/>
              <a:gd name="connsiteY1369" fmla="*/ 5294106 h 6698675"/>
              <a:gd name="connsiteX1370" fmla="*/ 5435055 w 8267681"/>
              <a:gd name="connsiteY1370" fmla="*/ 5310547 h 6698675"/>
              <a:gd name="connsiteX1371" fmla="*/ 5428008 w 8267681"/>
              <a:gd name="connsiteY1371" fmla="*/ 5280013 h 6698675"/>
              <a:gd name="connsiteX1372" fmla="*/ 2529615 w 8267681"/>
              <a:gd name="connsiteY1372" fmla="*/ 5280013 h 6698675"/>
              <a:gd name="connsiteX1373" fmla="*/ 2346412 w 8267681"/>
              <a:gd name="connsiteY1373" fmla="*/ 5303501 h 6698675"/>
              <a:gd name="connsiteX1374" fmla="*/ 2508476 w 8267681"/>
              <a:gd name="connsiteY1374" fmla="*/ 5289408 h 6698675"/>
              <a:gd name="connsiteX1375" fmla="*/ 2529615 w 8267681"/>
              <a:gd name="connsiteY1375" fmla="*/ 5280013 h 6698675"/>
              <a:gd name="connsiteX1376" fmla="*/ 5552493 w 8267681"/>
              <a:gd name="connsiteY1376" fmla="*/ 5275315 h 6698675"/>
              <a:gd name="connsiteX1377" fmla="*/ 5547796 w 8267681"/>
              <a:gd name="connsiteY1377" fmla="*/ 5301152 h 6698675"/>
              <a:gd name="connsiteX1378" fmla="*/ 5552493 w 8267681"/>
              <a:gd name="connsiteY1378" fmla="*/ 5275315 h 6698675"/>
              <a:gd name="connsiteX1379" fmla="*/ 5625269 w 8267681"/>
              <a:gd name="connsiteY1379" fmla="*/ 5263461 h 6698675"/>
              <a:gd name="connsiteX1380" fmla="*/ 5618259 w 8267681"/>
              <a:gd name="connsiteY1380" fmla="*/ 5263571 h 6698675"/>
              <a:gd name="connsiteX1381" fmla="*/ 5622957 w 8267681"/>
              <a:gd name="connsiteY1381" fmla="*/ 5298803 h 6698675"/>
              <a:gd name="connsiteX1382" fmla="*/ 5625269 w 8267681"/>
              <a:gd name="connsiteY1382" fmla="*/ 5263461 h 6698675"/>
              <a:gd name="connsiteX1383" fmla="*/ 5572972 w 8267681"/>
              <a:gd name="connsiteY1383" fmla="*/ 5259718 h 6698675"/>
              <a:gd name="connsiteX1384" fmla="*/ 5573632 w 8267681"/>
              <a:gd name="connsiteY1384" fmla="*/ 5270618 h 6698675"/>
              <a:gd name="connsiteX1385" fmla="*/ 5572972 w 8267681"/>
              <a:gd name="connsiteY1385" fmla="*/ 5259718 h 6698675"/>
              <a:gd name="connsiteX1386" fmla="*/ 2548406 w 8267681"/>
              <a:gd name="connsiteY1386" fmla="*/ 5251827 h 6698675"/>
              <a:gd name="connsiteX1387" fmla="*/ 2376945 w 8267681"/>
              <a:gd name="connsiteY1387" fmla="*/ 5284710 h 6698675"/>
              <a:gd name="connsiteX1388" fmla="*/ 2539011 w 8267681"/>
              <a:gd name="connsiteY1388" fmla="*/ 5268269 h 6698675"/>
              <a:gd name="connsiteX1389" fmla="*/ 2548406 w 8267681"/>
              <a:gd name="connsiteY1389" fmla="*/ 5251827 h 6698675"/>
              <a:gd name="connsiteX1390" fmla="*/ 4948857 w 8267681"/>
              <a:gd name="connsiteY1390" fmla="*/ 5249479 h 6698675"/>
              <a:gd name="connsiteX1391" fmla="*/ 4941811 w 8267681"/>
              <a:gd name="connsiteY1391" fmla="*/ 5261222 h 6698675"/>
              <a:gd name="connsiteX1392" fmla="*/ 4972345 w 8267681"/>
              <a:gd name="connsiteY1392" fmla="*/ 5268269 h 6698675"/>
              <a:gd name="connsiteX1393" fmla="*/ 4948857 w 8267681"/>
              <a:gd name="connsiteY1393" fmla="*/ 5249479 h 6698675"/>
              <a:gd name="connsiteX1394" fmla="*/ 4923021 w 8267681"/>
              <a:gd name="connsiteY1394" fmla="*/ 5235386 h 6698675"/>
              <a:gd name="connsiteX1395" fmla="*/ 4918323 w 8267681"/>
              <a:gd name="connsiteY1395" fmla="*/ 5242432 h 6698675"/>
              <a:gd name="connsiteX1396" fmla="*/ 4918323 w 8267681"/>
              <a:gd name="connsiteY1396" fmla="*/ 5244781 h 6698675"/>
              <a:gd name="connsiteX1397" fmla="*/ 4923021 w 8267681"/>
              <a:gd name="connsiteY1397" fmla="*/ 5247130 h 6698675"/>
              <a:gd name="connsiteX1398" fmla="*/ 4923021 w 8267681"/>
              <a:gd name="connsiteY1398" fmla="*/ 5235386 h 6698675"/>
              <a:gd name="connsiteX1399" fmla="*/ 2546057 w 8267681"/>
              <a:gd name="connsiteY1399" fmla="*/ 5221293 h 6698675"/>
              <a:gd name="connsiteX1400" fmla="*/ 2414525 w 8267681"/>
              <a:gd name="connsiteY1400" fmla="*/ 5254176 h 6698675"/>
              <a:gd name="connsiteX1401" fmla="*/ 2546057 w 8267681"/>
              <a:gd name="connsiteY1401" fmla="*/ 5221293 h 6698675"/>
              <a:gd name="connsiteX1402" fmla="*/ 5514913 w 8267681"/>
              <a:gd name="connsiteY1402" fmla="*/ 5218944 h 6698675"/>
              <a:gd name="connsiteX1403" fmla="*/ 5496123 w 8267681"/>
              <a:gd name="connsiteY1403" fmla="*/ 5244781 h 6698675"/>
              <a:gd name="connsiteX1404" fmla="*/ 5491425 w 8267681"/>
              <a:gd name="connsiteY1404" fmla="*/ 5223642 h 6698675"/>
              <a:gd name="connsiteX1405" fmla="*/ 5453845 w 8267681"/>
              <a:gd name="connsiteY1405" fmla="*/ 5263571 h 6698675"/>
              <a:gd name="connsiteX1406" fmla="*/ 5474984 w 8267681"/>
              <a:gd name="connsiteY1406" fmla="*/ 5284710 h 6698675"/>
              <a:gd name="connsiteX1407" fmla="*/ 5472635 w 8267681"/>
              <a:gd name="connsiteY1407" fmla="*/ 5256525 h 6698675"/>
              <a:gd name="connsiteX1408" fmla="*/ 5521959 w 8267681"/>
              <a:gd name="connsiteY1408" fmla="*/ 5249479 h 6698675"/>
              <a:gd name="connsiteX1409" fmla="*/ 5514913 w 8267681"/>
              <a:gd name="connsiteY1409" fmla="*/ 5218944 h 6698675"/>
              <a:gd name="connsiteX1410" fmla="*/ 5547796 w 8267681"/>
              <a:gd name="connsiteY1410" fmla="*/ 5214247 h 6698675"/>
              <a:gd name="connsiteX1411" fmla="*/ 5531354 w 8267681"/>
              <a:gd name="connsiteY1411" fmla="*/ 5235386 h 6698675"/>
              <a:gd name="connsiteX1412" fmla="*/ 5543098 w 8267681"/>
              <a:gd name="connsiteY1412" fmla="*/ 5240084 h 6698675"/>
              <a:gd name="connsiteX1413" fmla="*/ 5554842 w 8267681"/>
              <a:gd name="connsiteY1413" fmla="*/ 5230688 h 6698675"/>
              <a:gd name="connsiteX1414" fmla="*/ 5545447 w 8267681"/>
              <a:gd name="connsiteY1414" fmla="*/ 5218944 h 6698675"/>
              <a:gd name="connsiteX1415" fmla="*/ 5547796 w 8267681"/>
              <a:gd name="connsiteY1415" fmla="*/ 5214247 h 6698675"/>
              <a:gd name="connsiteX1416" fmla="*/ 2501430 w 8267681"/>
              <a:gd name="connsiteY1416" fmla="*/ 5214247 h 6698675"/>
              <a:gd name="connsiteX1417" fmla="*/ 2405130 w 8267681"/>
              <a:gd name="connsiteY1417" fmla="*/ 5237735 h 6698675"/>
              <a:gd name="connsiteX1418" fmla="*/ 2501430 w 8267681"/>
              <a:gd name="connsiteY1418" fmla="*/ 5214247 h 6698675"/>
              <a:gd name="connsiteX1419" fmla="*/ 5474984 w 8267681"/>
              <a:gd name="connsiteY1419" fmla="*/ 5211898 h 6698675"/>
              <a:gd name="connsiteX1420" fmla="*/ 5470286 w 8267681"/>
              <a:gd name="connsiteY1420" fmla="*/ 5223642 h 6698675"/>
              <a:gd name="connsiteX1421" fmla="*/ 5482030 w 8267681"/>
              <a:gd name="connsiteY1421" fmla="*/ 5228340 h 6698675"/>
              <a:gd name="connsiteX1422" fmla="*/ 5486728 w 8267681"/>
              <a:gd name="connsiteY1422" fmla="*/ 5216596 h 6698675"/>
              <a:gd name="connsiteX1423" fmla="*/ 5474984 w 8267681"/>
              <a:gd name="connsiteY1423" fmla="*/ 5211898 h 6698675"/>
              <a:gd name="connsiteX1424" fmla="*/ 2607125 w 8267681"/>
              <a:gd name="connsiteY1424" fmla="*/ 5204852 h 6698675"/>
              <a:gd name="connsiteX1425" fmla="*/ 2640008 w 8267681"/>
              <a:gd name="connsiteY1425" fmla="*/ 5225991 h 6698675"/>
              <a:gd name="connsiteX1426" fmla="*/ 2607125 w 8267681"/>
              <a:gd name="connsiteY1426" fmla="*/ 5204852 h 6698675"/>
              <a:gd name="connsiteX1427" fmla="*/ 2814406 w 8267681"/>
              <a:gd name="connsiteY1427" fmla="*/ 5201622 h 6698675"/>
              <a:gd name="connsiteX1428" fmla="*/ 2827912 w 8267681"/>
              <a:gd name="connsiteY1428" fmla="*/ 5223642 h 6698675"/>
              <a:gd name="connsiteX1429" fmla="*/ 2792680 w 8267681"/>
              <a:gd name="connsiteY1429" fmla="*/ 5228339 h 6698675"/>
              <a:gd name="connsiteX1430" fmla="*/ 2790331 w 8267681"/>
              <a:gd name="connsiteY1430" fmla="*/ 5209549 h 6698675"/>
              <a:gd name="connsiteX1431" fmla="*/ 2814406 w 8267681"/>
              <a:gd name="connsiteY1431" fmla="*/ 5201622 h 6698675"/>
              <a:gd name="connsiteX1432" fmla="*/ 5460891 w 8267681"/>
              <a:gd name="connsiteY1432" fmla="*/ 5197806 h 6698675"/>
              <a:gd name="connsiteX1433" fmla="*/ 5456193 w 8267681"/>
              <a:gd name="connsiteY1433" fmla="*/ 5209549 h 6698675"/>
              <a:gd name="connsiteX1434" fmla="*/ 5467937 w 8267681"/>
              <a:gd name="connsiteY1434" fmla="*/ 5214247 h 6698675"/>
              <a:gd name="connsiteX1435" fmla="*/ 5472635 w 8267681"/>
              <a:gd name="connsiteY1435" fmla="*/ 5202503 h 6698675"/>
              <a:gd name="connsiteX1436" fmla="*/ 5460891 w 8267681"/>
              <a:gd name="connsiteY1436" fmla="*/ 5197806 h 6698675"/>
              <a:gd name="connsiteX1437" fmla="*/ 5042809 w 8267681"/>
              <a:gd name="connsiteY1437" fmla="*/ 5195457 h 6698675"/>
              <a:gd name="connsiteX1438" fmla="*/ 5026367 w 8267681"/>
              <a:gd name="connsiteY1438" fmla="*/ 5233037 h 6698675"/>
              <a:gd name="connsiteX1439" fmla="*/ 5014623 w 8267681"/>
              <a:gd name="connsiteY1439" fmla="*/ 5247130 h 6698675"/>
              <a:gd name="connsiteX1440" fmla="*/ 5026367 w 8267681"/>
              <a:gd name="connsiteY1440" fmla="*/ 5258874 h 6698675"/>
              <a:gd name="connsiteX1441" fmla="*/ 5042809 w 8267681"/>
              <a:gd name="connsiteY1441" fmla="*/ 5195457 h 6698675"/>
              <a:gd name="connsiteX1442" fmla="*/ 2130329 w 8267681"/>
              <a:gd name="connsiteY1442" fmla="*/ 5195457 h 6698675"/>
              <a:gd name="connsiteX1443" fmla="*/ 2137376 w 8267681"/>
              <a:gd name="connsiteY1443" fmla="*/ 5204852 h 6698675"/>
              <a:gd name="connsiteX1444" fmla="*/ 2137376 w 8267681"/>
              <a:gd name="connsiteY1444" fmla="*/ 5287060 h 6698675"/>
              <a:gd name="connsiteX1445" fmla="*/ 2055170 w 8267681"/>
              <a:gd name="connsiteY1445" fmla="*/ 5294106 h 6698675"/>
              <a:gd name="connsiteX1446" fmla="*/ 2078657 w 8267681"/>
              <a:gd name="connsiteY1446" fmla="*/ 5221294 h 6698675"/>
              <a:gd name="connsiteX1447" fmla="*/ 2088055 w 8267681"/>
              <a:gd name="connsiteY1447" fmla="*/ 5244782 h 6698675"/>
              <a:gd name="connsiteX1448" fmla="*/ 2130329 w 8267681"/>
              <a:gd name="connsiteY1448" fmla="*/ 5195457 h 6698675"/>
              <a:gd name="connsiteX1449" fmla="*/ 5566586 w 8267681"/>
              <a:gd name="connsiteY1449" fmla="*/ 5188411 h 6698675"/>
              <a:gd name="connsiteX1450" fmla="*/ 5545447 w 8267681"/>
              <a:gd name="connsiteY1450" fmla="*/ 5207200 h 6698675"/>
              <a:gd name="connsiteX1451" fmla="*/ 5573632 w 8267681"/>
              <a:gd name="connsiteY1451" fmla="*/ 5251827 h 6698675"/>
              <a:gd name="connsiteX1452" fmla="*/ 5566586 w 8267681"/>
              <a:gd name="connsiteY1452" fmla="*/ 5188411 h 6698675"/>
              <a:gd name="connsiteX1453" fmla="*/ 4810279 w 8267681"/>
              <a:gd name="connsiteY1453" fmla="*/ 5186062 h 6698675"/>
              <a:gd name="connsiteX1454" fmla="*/ 4829070 w 8267681"/>
              <a:gd name="connsiteY1454" fmla="*/ 5207200 h 6698675"/>
              <a:gd name="connsiteX1455" fmla="*/ 4854906 w 8267681"/>
              <a:gd name="connsiteY1455" fmla="*/ 5209549 h 6698675"/>
              <a:gd name="connsiteX1456" fmla="*/ 4859604 w 8267681"/>
              <a:gd name="connsiteY1456" fmla="*/ 5207200 h 6698675"/>
              <a:gd name="connsiteX1457" fmla="*/ 4810279 w 8267681"/>
              <a:gd name="connsiteY1457" fmla="*/ 5186062 h 6698675"/>
              <a:gd name="connsiteX1458" fmla="*/ 5521042 w 8267681"/>
              <a:gd name="connsiteY1458" fmla="*/ 5181731 h 6698675"/>
              <a:gd name="connsiteX1459" fmla="*/ 5514913 w 8267681"/>
              <a:gd name="connsiteY1459" fmla="*/ 5186062 h 6698675"/>
              <a:gd name="connsiteX1460" fmla="*/ 5526657 w 8267681"/>
              <a:gd name="connsiteY1460" fmla="*/ 5204852 h 6698675"/>
              <a:gd name="connsiteX1461" fmla="*/ 5521042 w 8267681"/>
              <a:gd name="connsiteY1461" fmla="*/ 5181731 h 6698675"/>
              <a:gd name="connsiteX1462" fmla="*/ 2562498 w 8267681"/>
              <a:gd name="connsiteY1462" fmla="*/ 5181364 h 6698675"/>
              <a:gd name="connsiteX1463" fmla="*/ 2393386 w 8267681"/>
              <a:gd name="connsiteY1463" fmla="*/ 5228340 h 6698675"/>
              <a:gd name="connsiteX1464" fmla="*/ 2562498 w 8267681"/>
              <a:gd name="connsiteY1464" fmla="*/ 5181364 h 6698675"/>
              <a:gd name="connsiteX1465" fmla="*/ 5441440 w 8267681"/>
              <a:gd name="connsiteY1465" fmla="*/ 5177914 h 6698675"/>
              <a:gd name="connsiteX1466" fmla="*/ 5420962 w 8267681"/>
              <a:gd name="connsiteY1466" fmla="*/ 5214247 h 6698675"/>
              <a:gd name="connsiteX1467" fmla="*/ 5446798 w 8267681"/>
              <a:gd name="connsiteY1467" fmla="*/ 5233037 h 6698675"/>
              <a:gd name="connsiteX1468" fmla="*/ 5456193 w 8267681"/>
              <a:gd name="connsiteY1468" fmla="*/ 5181364 h 6698675"/>
              <a:gd name="connsiteX1469" fmla="*/ 5441440 w 8267681"/>
              <a:gd name="connsiteY1469" fmla="*/ 5177914 h 6698675"/>
              <a:gd name="connsiteX1470" fmla="*/ 3990556 w 8267681"/>
              <a:gd name="connsiteY1470" fmla="*/ 5174318 h 6698675"/>
              <a:gd name="connsiteX1471" fmla="*/ 3967068 w 8267681"/>
              <a:gd name="connsiteY1471" fmla="*/ 5179015 h 6698675"/>
              <a:gd name="connsiteX1472" fmla="*/ 3960021 w 8267681"/>
              <a:gd name="connsiteY1472" fmla="*/ 5181364 h 6698675"/>
              <a:gd name="connsiteX1473" fmla="*/ 3967068 w 8267681"/>
              <a:gd name="connsiteY1473" fmla="*/ 5195457 h 6698675"/>
              <a:gd name="connsiteX1474" fmla="*/ 3974114 w 8267681"/>
              <a:gd name="connsiteY1474" fmla="*/ 5195457 h 6698675"/>
              <a:gd name="connsiteX1475" fmla="*/ 3988207 w 8267681"/>
              <a:gd name="connsiteY1475" fmla="*/ 5188411 h 6698675"/>
              <a:gd name="connsiteX1476" fmla="*/ 3990556 w 8267681"/>
              <a:gd name="connsiteY1476" fmla="*/ 5174318 h 6698675"/>
              <a:gd name="connsiteX1477" fmla="*/ 5533703 w 8267681"/>
              <a:gd name="connsiteY1477" fmla="*/ 5167271 h 6698675"/>
              <a:gd name="connsiteX1478" fmla="*/ 5543098 w 8267681"/>
              <a:gd name="connsiteY1478" fmla="*/ 5190759 h 6698675"/>
              <a:gd name="connsiteX1479" fmla="*/ 5533703 w 8267681"/>
              <a:gd name="connsiteY1479" fmla="*/ 5167271 h 6698675"/>
              <a:gd name="connsiteX1480" fmla="*/ 4951206 w 8267681"/>
              <a:gd name="connsiteY1480" fmla="*/ 5167271 h 6698675"/>
              <a:gd name="connsiteX1481" fmla="*/ 4944160 w 8267681"/>
              <a:gd name="connsiteY1481" fmla="*/ 5176667 h 6698675"/>
              <a:gd name="connsiteX1482" fmla="*/ 4948857 w 8267681"/>
              <a:gd name="connsiteY1482" fmla="*/ 5190759 h 6698675"/>
              <a:gd name="connsiteX1483" fmla="*/ 4960601 w 8267681"/>
              <a:gd name="connsiteY1483" fmla="*/ 5167271 h 6698675"/>
              <a:gd name="connsiteX1484" fmla="*/ 4951206 w 8267681"/>
              <a:gd name="connsiteY1484" fmla="*/ 5167271 h 6698675"/>
              <a:gd name="connsiteX1485" fmla="*/ 2466198 w 8267681"/>
              <a:gd name="connsiteY1485" fmla="*/ 5143784 h 6698675"/>
              <a:gd name="connsiteX1486" fmla="*/ 2414525 w 8267681"/>
              <a:gd name="connsiteY1486" fmla="*/ 5202503 h 6698675"/>
              <a:gd name="connsiteX1487" fmla="*/ 2609474 w 8267681"/>
              <a:gd name="connsiteY1487" fmla="*/ 5160225 h 6698675"/>
              <a:gd name="connsiteX1488" fmla="*/ 2616520 w 8267681"/>
              <a:gd name="connsiteY1488" fmla="*/ 5143784 h 6698675"/>
              <a:gd name="connsiteX1489" fmla="*/ 2477942 w 8267681"/>
              <a:gd name="connsiteY1489" fmla="*/ 5150830 h 6698675"/>
              <a:gd name="connsiteX1490" fmla="*/ 2466198 w 8267681"/>
              <a:gd name="connsiteY1490" fmla="*/ 5143784 h 6698675"/>
              <a:gd name="connsiteX1491" fmla="*/ 1742791 w 8267681"/>
              <a:gd name="connsiteY1491" fmla="*/ 5141434 h 6698675"/>
              <a:gd name="connsiteX1492" fmla="*/ 1747485 w 8267681"/>
              <a:gd name="connsiteY1492" fmla="*/ 5146132 h 6698675"/>
              <a:gd name="connsiteX1493" fmla="*/ 1752183 w 8267681"/>
              <a:gd name="connsiteY1493" fmla="*/ 5153178 h 6698675"/>
              <a:gd name="connsiteX1494" fmla="*/ 1742791 w 8267681"/>
              <a:gd name="connsiteY1494" fmla="*/ 5157875 h 6698675"/>
              <a:gd name="connsiteX1495" fmla="*/ 1738091 w 8267681"/>
              <a:gd name="connsiteY1495" fmla="*/ 5153178 h 6698675"/>
              <a:gd name="connsiteX1496" fmla="*/ 1738091 w 8267681"/>
              <a:gd name="connsiteY1496" fmla="*/ 5143783 h 6698675"/>
              <a:gd name="connsiteX1497" fmla="*/ 1742791 w 8267681"/>
              <a:gd name="connsiteY1497" fmla="*/ 5141434 h 6698675"/>
              <a:gd name="connsiteX1498" fmla="*/ 2318226 w 8267681"/>
              <a:gd name="connsiteY1498" fmla="*/ 5134389 h 6698675"/>
              <a:gd name="connsiteX1499" fmla="*/ 2313529 w 8267681"/>
              <a:gd name="connsiteY1499" fmla="*/ 5146133 h 6698675"/>
              <a:gd name="connsiteX1500" fmla="*/ 2322924 w 8267681"/>
              <a:gd name="connsiteY1500" fmla="*/ 5153179 h 6698675"/>
              <a:gd name="connsiteX1501" fmla="*/ 2268902 w 8267681"/>
              <a:gd name="connsiteY1501" fmla="*/ 5179016 h 6698675"/>
              <a:gd name="connsiteX1502" fmla="*/ 2318226 w 8267681"/>
              <a:gd name="connsiteY1502" fmla="*/ 5134389 h 6698675"/>
              <a:gd name="connsiteX1503" fmla="*/ 1564280 w 8267681"/>
              <a:gd name="connsiteY1503" fmla="*/ 5129690 h 6698675"/>
              <a:gd name="connsiteX1504" fmla="*/ 1571330 w 8267681"/>
              <a:gd name="connsiteY1504" fmla="*/ 5132039 h 6698675"/>
              <a:gd name="connsiteX1505" fmla="*/ 1564280 w 8267681"/>
              <a:gd name="connsiteY1505" fmla="*/ 5141434 h 6698675"/>
              <a:gd name="connsiteX1506" fmla="*/ 1557238 w 8267681"/>
              <a:gd name="connsiteY1506" fmla="*/ 5132039 h 6698675"/>
              <a:gd name="connsiteX1507" fmla="*/ 2842003 w 8267681"/>
              <a:gd name="connsiteY1507" fmla="*/ 5122645 h 6698675"/>
              <a:gd name="connsiteX1508" fmla="*/ 2834957 w 8267681"/>
              <a:gd name="connsiteY1508" fmla="*/ 5127343 h 6698675"/>
              <a:gd name="connsiteX1509" fmla="*/ 2834170 w 8267681"/>
              <a:gd name="connsiteY1509" fmla="*/ 5126948 h 6698675"/>
              <a:gd name="connsiteX1510" fmla="*/ 2750400 w 8267681"/>
              <a:gd name="connsiteY1510" fmla="*/ 5110900 h 6698675"/>
              <a:gd name="connsiteX1511" fmla="*/ 2748053 w 8267681"/>
              <a:gd name="connsiteY1511" fmla="*/ 5120295 h 6698675"/>
              <a:gd name="connsiteX1512" fmla="*/ 2722215 w 8267681"/>
              <a:gd name="connsiteY1512" fmla="*/ 5122644 h 6698675"/>
              <a:gd name="connsiteX1513" fmla="*/ 2750400 w 8267681"/>
              <a:gd name="connsiteY1513" fmla="*/ 5110900 h 6698675"/>
              <a:gd name="connsiteX1514" fmla="*/ 1446842 w 8267681"/>
              <a:gd name="connsiteY1514" fmla="*/ 5108551 h 6698675"/>
              <a:gd name="connsiteX1515" fmla="*/ 1453889 w 8267681"/>
              <a:gd name="connsiteY1515" fmla="*/ 5113249 h 6698675"/>
              <a:gd name="connsiteX1516" fmla="*/ 1446842 w 8267681"/>
              <a:gd name="connsiteY1516" fmla="*/ 5122644 h 6698675"/>
              <a:gd name="connsiteX1517" fmla="*/ 1442147 w 8267681"/>
              <a:gd name="connsiteY1517" fmla="*/ 5113249 h 6698675"/>
              <a:gd name="connsiteX1518" fmla="*/ 1752183 w 8267681"/>
              <a:gd name="connsiteY1518" fmla="*/ 5106202 h 6698675"/>
              <a:gd name="connsiteX1519" fmla="*/ 1756884 w 8267681"/>
              <a:gd name="connsiteY1519" fmla="*/ 5108551 h 6698675"/>
              <a:gd name="connsiteX1520" fmla="*/ 1756884 w 8267681"/>
              <a:gd name="connsiteY1520" fmla="*/ 5117946 h 6698675"/>
              <a:gd name="connsiteX1521" fmla="*/ 1752183 w 8267681"/>
              <a:gd name="connsiteY1521" fmla="*/ 5122643 h 6698675"/>
              <a:gd name="connsiteX1522" fmla="*/ 1742787 w 8267681"/>
              <a:gd name="connsiteY1522" fmla="*/ 5124992 h 6698675"/>
              <a:gd name="connsiteX1523" fmla="*/ 1735741 w 8267681"/>
              <a:gd name="connsiteY1523" fmla="*/ 5117946 h 6698675"/>
              <a:gd name="connsiteX1524" fmla="*/ 1742787 w 8267681"/>
              <a:gd name="connsiteY1524" fmla="*/ 5108551 h 6698675"/>
              <a:gd name="connsiteX1525" fmla="*/ 2611823 w 8267681"/>
              <a:gd name="connsiteY1525" fmla="*/ 5103854 h 6698675"/>
              <a:gd name="connsiteX1526" fmla="*/ 2473246 w 8267681"/>
              <a:gd name="connsiteY1526" fmla="*/ 5122645 h 6698675"/>
              <a:gd name="connsiteX1527" fmla="*/ 2539011 w 8267681"/>
              <a:gd name="connsiteY1527" fmla="*/ 5115598 h 6698675"/>
              <a:gd name="connsiteX1528" fmla="*/ 2543709 w 8267681"/>
              <a:gd name="connsiteY1528" fmla="*/ 5120296 h 6698675"/>
              <a:gd name="connsiteX1529" fmla="*/ 2492035 w 8267681"/>
              <a:gd name="connsiteY1529" fmla="*/ 5136737 h 6698675"/>
              <a:gd name="connsiteX1530" fmla="*/ 2607125 w 8267681"/>
              <a:gd name="connsiteY1530" fmla="*/ 5124993 h 6698675"/>
              <a:gd name="connsiteX1531" fmla="*/ 2555452 w 8267681"/>
              <a:gd name="connsiteY1531" fmla="*/ 5122645 h 6698675"/>
              <a:gd name="connsiteX1532" fmla="*/ 2555452 w 8267681"/>
              <a:gd name="connsiteY1532" fmla="*/ 5115598 h 6698675"/>
              <a:gd name="connsiteX1533" fmla="*/ 2611823 w 8267681"/>
              <a:gd name="connsiteY1533" fmla="*/ 5103854 h 6698675"/>
              <a:gd name="connsiteX1534" fmla="*/ 2792680 w 8267681"/>
              <a:gd name="connsiteY1534" fmla="*/ 5101506 h 6698675"/>
              <a:gd name="connsiteX1535" fmla="*/ 2792680 w 8267681"/>
              <a:gd name="connsiteY1535" fmla="*/ 5106204 h 6698675"/>
              <a:gd name="connsiteX1536" fmla="*/ 2834170 w 8267681"/>
              <a:gd name="connsiteY1536" fmla="*/ 5126948 h 6698675"/>
              <a:gd name="connsiteX1537" fmla="*/ 2821159 w 8267681"/>
              <a:gd name="connsiteY1537" fmla="*/ 5134095 h 6698675"/>
              <a:gd name="connsiteX1538" fmla="*/ 2795027 w 8267681"/>
              <a:gd name="connsiteY1538" fmla="*/ 5143784 h 6698675"/>
              <a:gd name="connsiteX1539" fmla="*/ 2813817 w 8267681"/>
              <a:gd name="connsiteY1539" fmla="*/ 5162574 h 6698675"/>
              <a:gd name="connsiteX1540" fmla="*/ 2797376 w 8267681"/>
              <a:gd name="connsiteY1540" fmla="*/ 5162574 h 6698675"/>
              <a:gd name="connsiteX1541" fmla="*/ 2745703 w 8267681"/>
              <a:gd name="connsiteY1541" fmla="*/ 5132040 h 6698675"/>
              <a:gd name="connsiteX1542" fmla="*/ 2771540 w 8267681"/>
              <a:gd name="connsiteY1542" fmla="*/ 5113250 h 6698675"/>
              <a:gd name="connsiteX1543" fmla="*/ 2759797 w 8267681"/>
              <a:gd name="connsiteY1543" fmla="*/ 5110901 h 6698675"/>
              <a:gd name="connsiteX1544" fmla="*/ 2762144 w 8267681"/>
              <a:gd name="connsiteY1544" fmla="*/ 5108552 h 6698675"/>
              <a:gd name="connsiteX1545" fmla="*/ 2762144 w 8267681"/>
              <a:gd name="connsiteY1545" fmla="*/ 5106204 h 6698675"/>
              <a:gd name="connsiteX1546" fmla="*/ 2792680 w 8267681"/>
              <a:gd name="connsiteY1546" fmla="*/ 5101506 h 6698675"/>
              <a:gd name="connsiteX1547" fmla="*/ 2849049 w 8267681"/>
              <a:gd name="connsiteY1547" fmla="*/ 5092110 h 6698675"/>
              <a:gd name="connsiteX1548" fmla="*/ 2849049 w 8267681"/>
              <a:gd name="connsiteY1548" fmla="*/ 5099156 h 6698675"/>
              <a:gd name="connsiteX1549" fmla="*/ 2837305 w 8267681"/>
              <a:gd name="connsiteY1549" fmla="*/ 5101505 h 6698675"/>
              <a:gd name="connsiteX1550" fmla="*/ 2827910 w 8267681"/>
              <a:gd name="connsiteY1550" fmla="*/ 5096808 h 6698675"/>
              <a:gd name="connsiteX1551" fmla="*/ 2849049 w 8267681"/>
              <a:gd name="connsiteY1551" fmla="*/ 5092110 h 6698675"/>
              <a:gd name="connsiteX1552" fmla="*/ 1583073 w 8267681"/>
              <a:gd name="connsiteY1552" fmla="*/ 5092110 h 6698675"/>
              <a:gd name="connsiteX1553" fmla="*/ 1587773 w 8267681"/>
              <a:gd name="connsiteY1553" fmla="*/ 5096808 h 6698675"/>
              <a:gd name="connsiteX1554" fmla="*/ 1587773 w 8267681"/>
              <a:gd name="connsiteY1554" fmla="*/ 5106203 h 6698675"/>
              <a:gd name="connsiteX1555" fmla="*/ 1583073 w 8267681"/>
              <a:gd name="connsiteY1555" fmla="*/ 5110900 h 6698675"/>
              <a:gd name="connsiteX1556" fmla="*/ 1573676 w 8267681"/>
              <a:gd name="connsiteY1556" fmla="*/ 5110900 h 6698675"/>
              <a:gd name="connsiteX1557" fmla="*/ 1566630 w 8267681"/>
              <a:gd name="connsiteY1557" fmla="*/ 5106203 h 6698675"/>
              <a:gd name="connsiteX1558" fmla="*/ 1564280 w 8267681"/>
              <a:gd name="connsiteY1558" fmla="*/ 5096808 h 6698675"/>
              <a:gd name="connsiteX1559" fmla="*/ 1573676 w 8267681"/>
              <a:gd name="connsiteY1559" fmla="*/ 5094459 h 6698675"/>
              <a:gd name="connsiteX1560" fmla="*/ 2466198 w 8267681"/>
              <a:gd name="connsiteY1560" fmla="*/ 5075669 h 6698675"/>
              <a:gd name="connsiteX1561" fmla="*/ 2369898 w 8267681"/>
              <a:gd name="connsiteY1561" fmla="*/ 5141435 h 6698675"/>
              <a:gd name="connsiteX1562" fmla="*/ 2466198 w 8267681"/>
              <a:gd name="connsiteY1562" fmla="*/ 5075669 h 6698675"/>
              <a:gd name="connsiteX1563" fmla="*/ 5532235 w 8267681"/>
              <a:gd name="connsiteY1563" fmla="*/ 5072146 h 6698675"/>
              <a:gd name="connsiteX1564" fmla="*/ 5529006 w 8267681"/>
              <a:gd name="connsiteY1564" fmla="*/ 5078018 h 6698675"/>
              <a:gd name="connsiteX1565" fmla="*/ 5526657 w 8267681"/>
              <a:gd name="connsiteY1565" fmla="*/ 5080367 h 6698675"/>
              <a:gd name="connsiteX1566" fmla="*/ 5532235 w 8267681"/>
              <a:gd name="connsiteY1566" fmla="*/ 5072146 h 6698675"/>
              <a:gd name="connsiteX1567" fmla="*/ 1735741 w 8267681"/>
              <a:gd name="connsiteY1567" fmla="*/ 5056879 h 6698675"/>
              <a:gd name="connsiteX1568" fmla="*/ 1735741 w 8267681"/>
              <a:gd name="connsiteY1568" fmla="*/ 5059228 h 6698675"/>
              <a:gd name="connsiteX1569" fmla="*/ 1756884 w 8267681"/>
              <a:gd name="connsiteY1569" fmla="*/ 5075669 h 6698675"/>
              <a:gd name="connsiteX1570" fmla="*/ 1752183 w 8267681"/>
              <a:gd name="connsiteY1570" fmla="*/ 5099157 h 6698675"/>
              <a:gd name="connsiteX1571" fmla="*/ 1742787 w 8267681"/>
              <a:gd name="connsiteY1571" fmla="*/ 5094460 h 6698675"/>
              <a:gd name="connsiteX1572" fmla="*/ 1731044 w 8267681"/>
              <a:gd name="connsiteY1572" fmla="*/ 5082716 h 6698675"/>
              <a:gd name="connsiteX1573" fmla="*/ 1726349 w 8267681"/>
              <a:gd name="connsiteY1573" fmla="*/ 5066274 h 6698675"/>
              <a:gd name="connsiteX1574" fmla="*/ 2635310 w 8267681"/>
              <a:gd name="connsiteY1574" fmla="*/ 5052181 h 6698675"/>
              <a:gd name="connsiteX1575" fmla="*/ 2541359 w 8267681"/>
              <a:gd name="connsiteY1575" fmla="*/ 5063925 h 6698675"/>
              <a:gd name="connsiteX1576" fmla="*/ 2635310 w 8267681"/>
              <a:gd name="connsiteY1576" fmla="*/ 5052181 h 6698675"/>
              <a:gd name="connsiteX1577" fmla="*/ 1524353 w 8267681"/>
              <a:gd name="connsiteY1577" fmla="*/ 5045134 h 6698675"/>
              <a:gd name="connsiteX1578" fmla="*/ 1531403 w 8267681"/>
              <a:gd name="connsiteY1578" fmla="*/ 5045134 h 6698675"/>
              <a:gd name="connsiteX1579" fmla="*/ 1536096 w 8267681"/>
              <a:gd name="connsiteY1579" fmla="*/ 5047483 h 6698675"/>
              <a:gd name="connsiteX1580" fmla="*/ 1531403 w 8267681"/>
              <a:gd name="connsiteY1580" fmla="*/ 5056878 h 6698675"/>
              <a:gd name="connsiteX1581" fmla="*/ 1519655 w 8267681"/>
              <a:gd name="connsiteY1581" fmla="*/ 5047483 h 6698675"/>
              <a:gd name="connsiteX1582" fmla="*/ 1573676 w 8267681"/>
              <a:gd name="connsiteY1582" fmla="*/ 5040437 h 6698675"/>
              <a:gd name="connsiteX1583" fmla="*/ 1576025 w 8267681"/>
              <a:gd name="connsiteY1583" fmla="*/ 5040437 h 6698675"/>
              <a:gd name="connsiteX1584" fmla="*/ 1585423 w 8267681"/>
              <a:gd name="connsiteY1584" fmla="*/ 5045135 h 6698675"/>
              <a:gd name="connsiteX1585" fmla="*/ 1590117 w 8267681"/>
              <a:gd name="connsiteY1585" fmla="*/ 5049832 h 6698675"/>
              <a:gd name="connsiteX1586" fmla="*/ 1585423 w 8267681"/>
              <a:gd name="connsiteY1586" fmla="*/ 5059227 h 6698675"/>
              <a:gd name="connsiteX1587" fmla="*/ 1576025 w 8267681"/>
              <a:gd name="connsiteY1587" fmla="*/ 5054529 h 6698675"/>
              <a:gd name="connsiteX1588" fmla="*/ 1571330 w 8267681"/>
              <a:gd name="connsiteY1588" fmla="*/ 5049832 h 6698675"/>
              <a:gd name="connsiteX1589" fmla="*/ 3676224 w 8267681"/>
              <a:gd name="connsiteY1589" fmla="*/ 5036951 h 6698675"/>
              <a:gd name="connsiteX1590" fmla="*/ 3680517 w 8267681"/>
              <a:gd name="connsiteY1590" fmla="*/ 5049832 h 6698675"/>
              <a:gd name="connsiteX1591" fmla="*/ 3676224 w 8267681"/>
              <a:gd name="connsiteY1591" fmla="*/ 5036951 h 6698675"/>
              <a:gd name="connsiteX1592" fmla="*/ 5060718 w 8267681"/>
              <a:gd name="connsiteY1592" fmla="*/ 5031042 h 6698675"/>
              <a:gd name="connsiteX1593" fmla="*/ 5052204 w 8267681"/>
              <a:gd name="connsiteY1593" fmla="*/ 5033391 h 6698675"/>
              <a:gd name="connsiteX1594" fmla="*/ 5063947 w 8267681"/>
              <a:gd name="connsiteY1594" fmla="*/ 5052181 h 6698675"/>
              <a:gd name="connsiteX1595" fmla="*/ 5070994 w 8267681"/>
              <a:gd name="connsiteY1595" fmla="*/ 5035740 h 6698675"/>
              <a:gd name="connsiteX1596" fmla="*/ 5060718 w 8267681"/>
              <a:gd name="connsiteY1596" fmla="*/ 5031042 h 6698675"/>
              <a:gd name="connsiteX1597" fmla="*/ 5035762 w 8267681"/>
              <a:gd name="connsiteY1597" fmla="*/ 5026345 h 6698675"/>
              <a:gd name="connsiteX1598" fmla="*/ 5056901 w 8267681"/>
              <a:gd name="connsiteY1598" fmla="*/ 5054530 h 6698675"/>
              <a:gd name="connsiteX1599" fmla="*/ 5035762 w 8267681"/>
              <a:gd name="connsiteY1599" fmla="*/ 5026345 h 6698675"/>
              <a:gd name="connsiteX1600" fmla="*/ 1712256 w 8267681"/>
              <a:gd name="connsiteY1600" fmla="*/ 5023995 h 6698675"/>
              <a:gd name="connsiteX1601" fmla="*/ 1733394 w 8267681"/>
              <a:gd name="connsiteY1601" fmla="*/ 5023995 h 6698675"/>
              <a:gd name="connsiteX1602" fmla="*/ 1747487 w 8267681"/>
              <a:gd name="connsiteY1602" fmla="*/ 5033390 h 6698675"/>
              <a:gd name="connsiteX1603" fmla="*/ 1742791 w 8267681"/>
              <a:gd name="connsiteY1603" fmla="*/ 5045134 h 6698675"/>
              <a:gd name="connsiteX1604" fmla="*/ 1740441 w 8267681"/>
              <a:gd name="connsiteY1604" fmla="*/ 5042785 h 6698675"/>
              <a:gd name="connsiteX1605" fmla="*/ 5599470 w 8267681"/>
              <a:gd name="connsiteY1605" fmla="*/ 5019298 h 6698675"/>
              <a:gd name="connsiteX1606" fmla="*/ 5653492 w 8267681"/>
              <a:gd name="connsiteY1606" fmla="*/ 5085064 h 6698675"/>
              <a:gd name="connsiteX1607" fmla="*/ 5599470 w 8267681"/>
              <a:gd name="connsiteY1607" fmla="*/ 5019298 h 6698675"/>
              <a:gd name="connsiteX1608" fmla="*/ 1820298 w 8267681"/>
              <a:gd name="connsiteY1608" fmla="*/ 5019297 h 6698675"/>
              <a:gd name="connsiteX1609" fmla="*/ 1829697 w 8267681"/>
              <a:gd name="connsiteY1609" fmla="*/ 5023995 h 6698675"/>
              <a:gd name="connsiteX1610" fmla="*/ 1832042 w 8267681"/>
              <a:gd name="connsiteY1610" fmla="*/ 5026343 h 6698675"/>
              <a:gd name="connsiteX1611" fmla="*/ 1829697 w 8267681"/>
              <a:gd name="connsiteY1611" fmla="*/ 5031041 h 6698675"/>
              <a:gd name="connsiteX1612" fmla="*/ 1820298 w 8267681"/>
              <a:gd name="connsiteY1612" fmla="*/ 5031041 h 6698675"/>
              <a:gd name="connsiteX1613" fmla="*/ 1815600 w 8267681"/>
              <a:gd name="connsiteY1613" fmla="*/ 5026343 h 6698675"/>
              <a:gd name="connsiteX1614" fmla="*/ 1677023 w 8267681"/>
              <a:gd name="connsiteY1614" fmla="*/ 5005205 h 6698675"/>
              <a:gd name="connsiteX1615" fmla="*/ 1716951 w 8267681"/>
              <a:gd name="connsiteY1615" fmla="*/ 5031041 h 6698675"/>
              <a:gd name="connsiteX1616" fmla="*/ 1705207 w 8267681"/>
              <a:gd name="connsiteY1616" fmla="*/ 5040437 h 6698675"/>
              <a:gd name="connsiteX1617" fmla="*/ 1712256 w 8267681"/>
              <a:gd name="connsiteY1617" fmla="*/ 5049831 h 6698675"/>
              <a:gd name="connsiteX1618" fmla="*/ 1716951 w 8267681"/>
              <a:gd name="connsiteY1618" fmla="*/ 5092111 h 6698675"/>
              <a:gd name="connsiteX1619" fmla="*/ 1728699 w 8267681"/>
              <a:gd name="connsiteY1619" fmla="*/ 5101506 h 6698675"/>
              <a:gd name="connsiteX1620" fmla="*/ 1707556 w 8267681"/>
              <a:gd name="connsiteY1620" fmla="*/ 5108552 h 6698675"/>
              <a:gd name="connsiteX1621" fmla="*/ 1705207 w 8267681"/>
              <a:gd name="connsiteY1621" fmla="*/ 5117947 h 6698675"/>
              <a:gd name="connsiteX1622" fmla="*/ 1716951 w 8267681"/>
              <a:gd name="connsiteY1622" fmla="*/ 5127342 h 6698675"/>
              <a:gd name="connsiteX1623" fmla="*/ 1719300 w 8267681"/>
              <a:gd name="connsiteY1623" fmla="*/ 5132040 h 6698675"/>
              <a:gd name="connsiteX1624" fmla="*/ 1702858 w 8267681"/>
              <a:gd name="connsiteY1624" fmla="*/ 5207201 h 6698675"/>
              <a:gd name="connsiteX1625" fmla="*/ 1700509 w 8267681"/>
              <a:gd name="connsiteY1625" fmla="*/ 5216596 h 6698675"/>
              <a:gd name="connsiteX1626" fmla="*/ 1707556 w 8267681"/>
              <a:gd name="connsiteY1626" fmla="*/ 5225991 h 6698675"/>
              <a:gd name="connsiteX1627" fmla="*/ 1693463 w 8267681"/>
              <a:gd name="connsiteY1627" fmla="*/ 5305850 h 6698675"/>
              <a:gd name="connsiteX1628" fmla="*/ 1684071 w 8267681"/>
              <a:gd name="connsiteY1628" fmla="*/ 5305850 h 6698675"/>
              <a:gd name="connsiteX1629" fmla="*/ 1681721 w 8267681"/>
              <a:gd name="connsiteY1629" fmla="*/ 5301152 h 6698675"/>
              <a:gd name="connsiteX1630" fmla="*/ 1667628 w 8267681"/>
              <a:gd name="connsiteY1630" fmla="*/ 5291757 h 6698675"/>
              <a:gd name="connsiteX1631" fmla="*/ 1669978 w 8267681"/>
              <a:gd name="connsiteY1631" fmla="*/ 5275315 h 6698675"/>
              <a:gd name="connsiteX1632" fmla="*/ 1655886 w 8267681"/>
              <a:gd name="connsiteY1632" fmla="*/ 5223642 h 6698675"/>
              <a:gd name="connsiteX1633" fmla="*/ 1653535 w 8267681"/>
              <a:gd name="connsiteY1633" fmla="*/ 5143784 h 6698675"/>
              <a:gd name="connsiteX1634" fmla="*/ 1641793 w 8267681"/>
              <a:gd name="connsiteY1634" fmla="*/ 5096808 h 6698675"/>
              <a:gd name="connsiteX1635" fmla="*/ 1655886 w 8267681"/>
              <a:gd name="connsiteY1635" fmla="*/ 5092111 h 6698675"/>
              <a:gd name="connsiteX1636" fmla="*/ 1660580 w 8267681"/>
              <a:gd name="connsiteY1636" fmla="*/ 5089762 h 6698675"/>
              <a:gd name="connsiteX1637" fmla="*/ 1658231 w 8267681"/>
              <a:gd name="connsiteY1637" fmla="*/ 5033390 h 6698675"/>
              <a:gd name="connsiteX1638" fmla="*/ 1648837 w 8267681"/>
              <a:gd name="connsiteY1638" fmla="*/ 5052180 h 6698675"/>
              <a:gd name="connsiteX1639" fmla="*/ 1639443 w 8267681"/>
              <a:gd name="connsiteY1639" fmla="*/ 5047483 h 6698675"/>
              <a:gd name="connsiteX1640" fmla="*/ 1677023 w 8267681"/>
              <a:gd name="connsiteY1640" fmla="*/ 5005205 h 6698675"/>
              <a:gd name="connsiteX1641" fmla="*/ 2602485 w 8267681"/>
              <a:gd name="connsiteY1641" fmla="*/ 5001430 h 6698675"/>
              <a:gd name="connsiteX1642" fmla="*/ 2597730 w 8267681"/>
              <a:gd name="connsiteY1642" fmla="*/ 5005206 h 6698675"/>
              <a:gd name="connsiteX1643" fmla="*/ 2595467 w 8267681"/>
              <a:gd name="connsiteY1643" fmla="*/ 5002246 h 6698675"/>
              <a:gd name="connsiteX1644" fmla="*/ 5055140 w 8267681"/>
              <a:gd name="connsiteY1644" fmla="*/ 4996985 h 6698675"/>
              <a:gd name="connsiteX1645" fmla="*/ 5052204 w 8267681"/>
              <a:gd name="connsiteY1645" fmla="*/ 5016950 h 6698675"/>
              <a:gd name="connsiteX1646" fmla="*/ 5054552 w 8267681"/>
              <a:gd name="connsiteY1646" fmla="*/ 5012252 h 6698675"/>
              <a:gd name="connsiteX1647" fmla="*/ 5055140 w 8267681"/>
              <a:gd name="connsiteY1647" fmla="*/ 4996985 h 6698675"/>
              <a:gd name="connsiteX1648" fmla="*/ 5965878 w 8267681"/>
              <a:gd name="connsiteY1648" fmla="*/ 4993462 h 6698675"/>
              <a:gd name="connsiteX1649" fmla="*/ 5991715 w 8267681"/>
              <a:gd name="connsiteY1649" fmla="*/ 5042786 h 6698675"/>
              <a:gd name="connsiteX1650" fmla="*/ 5965878 w 8267681"/>
              <a:gd name="connsiteY1650" fmla="*/ 4993462 h 6698675"/>
              <a:gd name="connsiteX1651" fmla="*/ 4204882 w 8267681"/>
              <a:gd name="connsiteY1651" fmla="*/ 4992287 h 6698675"/>
              <a:gd name="connsiteX1652" fmla="*/ 4199597 w 8267681"/>
              <a:gd name="connsiteY1652" fmla="*/ 5009903 h 6698675"/>
              <a:gd name="connsiteX1653" fmla="*/ 4204882 w 8267681"/>
              <a:gd name="connsiteY1653" fmla="*/ 4992287 h 6698675"/>
              <a:gd name="connsiteX1654" fmla="*/ 1566630 w 8267681"/>
              <a:gd name="connsiteY1654" fmla="*/ 4991112 h 6698675"/>
              <a:gd name="connsiteX1655" fmla="*/ 1571330 w 8267681"/>
              <a:gd name="connsiteY1655" fmla="*/ 4995810 h 6698675"/>
              <a:gd name="connsiteX1656" fmla="*/ 1571330 w 8267681"/>
              <a:gd name="connsiteY1656" fmla="*/ 5005205 h 6698675"/>
              <a:gd name="connsiteX1657" fmla="*/ 1566630 w 8267681"/>
              <a:gd name="connsiteY1657" fmla="*/ 5014600 h 6698675"/>
              <a:gd name="connsiteX1658" fmla="*/ 1557238 w 8267681"/>
              <a:gd name="connsiteY1658" fmla="*/ 5014600 h 6698675"/>
              <a:gd name="connsiteX1659" fmla="*/ 1554887 w 8267681"/>
              <a:gd name="connsiteY1659" fmla="*/ 5012251 h 6698675"/>
              <a:gd name="connsiteX1660" fmla="*/ 1554887 w 8267681"/>
              <a:gd name="connsiteY1660" fmla="*/ 5002856 h 6698675"/>
              <a:gd name="connsiteX1661" fmla="*/ 1702859 w 8267681"/>
              <a:gd name="connsiteY1661" fmla="*/ 4988763 h 6698675"/>
              <a:gd name="connsiteX1662" fmla="*/ 1712256 w 8267681"/>
              <a:gd name="connsiteY1662" fmla="*/ 4991112 h 6698675"/>
              <a:gd name="connsiteX1663" fmla="*/ 1714606 w 8267681"/>
              <a:gd name="connsiteY1663" fmla="*/ 4993461 h 6698675"/>
              <a:gd name="connsiteX1664" fmla="*/ 1712256 w 8267681"/>
              <a:gd name="connsiteY1664" fmla="*/ 4998158 h 6698675"/>
              <a:gd name="connsiteX1665" fmla="*/ 1707556 w 8267681"/>
              <a:gd name="connsiteY1665" fmla="*/ 5000507 h 6698675"/>
              <a:gd name="connsiteX1666" fmla="*/ 1702859 w 8267681"/>
              <a:gd name="connsiteY1666" fmla="*/ 5002856 h 6698675"/>
              <a:gd name="connsiteX1667" fmla="*/ 1700514 w 8267681"/>
              <a:gd name="connsiteY1667" fmla="*/ 5000507 h 6698675"/>
              <a:gd name="connsiteX1668" fmla="*/ 1698163 w 8267681"/>
              <a:gd name="connsiteY1668" fmla="*/ 4991112 h 6698675"/>
              <a:gd name="connsiteX1669" fmla="*/ 1625350 w 8267681"/>
              <a:gd name="connsiteY1669" fmla="*/ 4986415 h 6698675"/>
              <a:gd name="connsiteX1670" fmla="*/ 1634745 w 8267681"/>
              <a:gd name="connsiteY1670" fmla="*/ 4988764 h 6698675"/>
              <a:gd name="connsiteX1671" fmla="*/ 1625350 w 8267681"/>
              <a:gd name="connsiteY1671" fmla="*/ 4995810 h 6698675"/>
              <a:gd name="connsiteX1672" fmla="*/ 1618302 w 8267681"/>
              <a:gd name="connsiteY1672" fmla="*/ 4988764 h 6698675"/>
              <a:gd name="connsiteX1673" fmla="*/ 2763614 w 8267681"/>
              <a:gd name="connsiteY1673" fmla="*/ 4982011 h 6698675"/>
              <a:gd name="connsiteX1674" fmla="*/ 2738657 w 8267681"/>
              <a:gd name="connsiteY1674" fmla="*/ 4998159 h 6698675"/>
              <a:gd name="connsiteX1675" fmla="*/ 2757447 w 8267681"/>
              <a:gd name="connsiteY1675" fmla="*/ 5000508 h 6698675"/>
              <a:gd name="connsiteX1676" fmla="*/ 2797376 w 8267681"/>
              <a:gd name="connsiteY1676" fmla="*/ 4988764 h 6698675"/>
              <a:gd name="connsiteX1677" fmla="*/ 2763614 w 8267681"/>
              <a:gd name="connsiteY1677" fmla="*/ 4982011 h 6698675"/>
              <a:gd name="connsiteX1678" fmla="*/ 2139727 w 8267681"/>
              <a:gd name="connsiteY1678" fmla="*/ 4981718 h 6698675"/>
              <a:gd name="connsiteX1679" fmla="*/ 2139727 w 8267681"/>
              <a:gd name="connsiteY1679" fmla="*/ 5056879 h 6698675"/>
              <a:gd name="connsiteX1680" fmla="*/ 2052822 w 8267681"/>
              <a:gd name="connsiteY1680" fmla="*/ 5047484 h 6698675"/>
              <a:gd name="connsiteX1681" fmla="*/ 2064565 w 8267681"/>
              <a:gd name="connsiteY1681" fmla="*/ 4984067 h 6698675"/>
              <a:gd name="connsiteX1682" fmla="*/ 2139727 w 8267681"/>
              <a:gd name="connsiteY1682" fmla="*/ 4981718 h 6698675"/>
              <a:gd name="connsiteX1683" fmla="*/ 1604209 w 8267681"/>
              <a:gd name="connsiteY1683" fmla="*/ 4981717 h 6698675"/>
              <a:gd name="connsiteX1684" fmla="*/ 1608908 w 8267681"/>
              <a:gd name="connsiteY1684" fmla="*/ 4981717 h 6698675"/>
              <a:gd name="connsiteX1685" fmla="*/ 1618302 w 8267681"/>
              <a:gd name="connsiteY1685" fmla="*/ 4988763 h 6698675"/>
              <a:gd name="connsiteX1686" fmla="*/ 1608908 w 8267681"/>
              <a:gd name="connsiteY1686" fmla="*/ 4993461 h 6698675"/>
              <a:gd name="connsiteX1687" fmla="*/ 1599515 w 8267681"/>
              <a:gd name="connsiteY1687" fmla="*/ 4988763 h 6698675"/>
              <a:gd name="connsiteX1688" fmla="*/ 5498471 w 8267681"/>
              <a:gd name="connsiteY1688" fmla="*/ 4977020 h 6698675"/>
              <a:gd name="connsiteX1689" fmla="*/ 5496123 w 8267681"/>
              <a:gd name="connsiteY1689" fmla="*/ 4979369 h 6698675"/>
              <a:gd name="connsiteX1690" fmla="*/ 5500820 w 8267681"/>
              <a:gd name="connsiteY1690" fmla="*/ 4984067 h 6698675"/>
              <a:gd name="connsiteX1691" fmla="*/ 5498471 w 8267681"/>
              <a:gd name="connsiteY1691" fmla="*/ 4977020 h 6698675"/>
              <a:gd name="connsiteX1692" fmla="*/ 2409828 w 8267681"/>
              <a:gd name="connsiteY1692" fmla="*/ 4972323 h 6698675"/>
              <a:gd name="connsiteX1693" fmla="*/ 2409828 w 8267681"/>
              <a:gd name="connsiteY1693" fmla="*/ 4986416 h 6698675"/>
              <a:gd name="connsiteX1694" fmla="*/ 2438013 w 8267681"/>
              <a:gd name="connsiteY1694" fmla="*/ 4988765 h 6698675"/>
              <a:gd name="connsiteX1695" fmla="*/ 2337016 w 8267681"/>
              <a:gd name="connsiteY1695" fmla="*/ 5052182 h 6698675"/>
              <a:gd name="connsiteX1696" fmla="*/ 2398084 w 8267681"/>
              <a:gd name="connsiteY1696" fmla="*/ 4995811 h 6698675"/>
              <a:gd name="connsiteX1697" fmla="*/ 2391039 w 8267681"/>
              <a:gd name="connsiteY1697" fmla="*/ 4991113 h 6698675"/>
              <a:gd name="connsiteX1698" fmla="*/ 2409828 w 8267681"/>
              <a:gd name="connsiteY1698" fmla="*/ 4972323 h 6698675"/>
              <a:gd name="connsiteX1699" fmla="*/ 1430405 w 8267681"/>
              <a:gd name="connsiteY1699" fmla="*/ 4965276 h 6698675"/>
              <a:gd name="connsiteX1700" fmla="*/ 1439797 w 8267681"/>
              <a:gd name="connsiteY1700" fmla="*/ 4972322 h 6698675"/>
              <a:gd name="connsiteX1701" fmla="*/ 1446842 w 8267681"/>
              <a:gd name="connsiteY1701" fmla="*/ 4979369 h 6698675"/>
              <a:gd name="connsiteX1702" fmla="*/ 1437447 w 8267681"/>
              <a:gd name="connsiteY1702" fmla="*/ 4991112 h 6698675"/>
              <a:gd name="connsiteX1703" fmla="*/ 1425704 w 8267681"/>
              <a:gd name="connsiteY1703" fmla="*/ 4986415 h 6698675"/>
              <a:gd name="connsiteX1704" fmla="*/ 1416312 w 8267681"/>
              <a:gd name="connsiteY1704" fmla="*/ 4969974 h 6698675"/>
              <a:gd name="connsiteX1705" fmla="*/ 1430405 w 8267681"/>
              <a:gd name="connsiteY1705" fmla="*/ 4965276 h 6698675"/>
              <a:gd name="connsiteX1706" fmla="*/ 1514956 w 8267681"/>
              <a:gd name="connsiteY1706" fmla="*/ 4960579 h 6698675"/>
              <a:gd name="connsiteX1707" fmla="*/ 1526702 w 8267681"/>
              <a:gd name="connsiteY1707" fmla="*/ 4972323 h 6698675"/>
              <a:gd name="connsiteX1708" fmla="*/ 1519655 w 8267681"/>
              <a:gd name="connsiteY1708" fmla="*/ 4979369 h 6698675"/>
              <a:gd name="connsiteX1709" fmla="*/ 1519655 w 8267681"/>
              <a:gd name="connsiteY1709" fmla="*/ 4988765 h 6698675"/>
              <a:gd name="connsiteX1710" fmla="*/ 1514956 w 8267681"/>
              <a:gd name="connsiteY1710" fmla="*/ 4993462 h 6698675"/>
              <a:gd name="connsiteX1711" fmla="*/ 1505561 w 8267681"/>
              <a:gd name="connsiteY1711" fmla="*/ 4998160 h 6698675"/>
              <a:gd name="connsiteX1712" fmla="*/ 1505561 w 8267681"/>
              <a:gd name="connsiteY1712" fmla="*/ 4972323 h 6698675"/>
              <a:gd name="connsiteX1713" fmla="*/ 1406915 w 8267681"/>
              <a:gd name="connsiteY1713" fmla="*/ 4960578 h 6698675"/>
              <a:gd name="connsiteX1714" fmla="*/ 1411612 w 8267681"/>
              <a:gd name="connsiteY1714" fmla="*/ 4969973 h 6698675"/>
              <a:gd name="connsiteX1715" fmla="*/ 1406915 w 8267681"/>
              <a:gd name="connsiteY1715" fmla="*/ 4972322 h 6698675"/>
              <a:gd name="connsiteX1716" fmla="*/ 1404570 w 8267681"/>
              <a:gd name="connsiteY1716" fmla="*/ 4969973 h 6698675"/>
              <a:gd name="connsiteX1717" fmla="*/ 5982320 w 8267681"/>
              <a:gd name="connsiteY1717" fmla="*/ 4958230 h 6698675"/>
              <a:gd name="connsiteX1718" fmla="*/ 6001110 w 8267681"/>
              <a:gd name="connsiteY1718" fmla="*/ 5019298 h 6698675"/>
              <a:gd name="connsiteX1719" fmla="*/ 6003459 w 8267681"/>
              <a:gd name="connsiteY1719" fmla="*/ 4984067 h 6698675"/>
              <a:gd name="connsiteX1720" fmla="*/ 5982320 w 8267681"/>
              <a:gd name="connsiteY1720" fmla="*/ 4958230 h 6698675"/>
              <a:gd name="connsiteX1721" fmla="*/ 1719300 w 8267681"/>
              <a:gd name="connsiteY1721" fmla="*/ 4958229 h 6698675"/>
              <a:gd name="connsiteX1722" fmla="*/ 1721650 w 8267681"/>
              <a:gd name="connsiteY1722" fmla="*/ 4965275 h 6698675"/>
              <a:gd name="connsiteX1723" fmla="*/ 1719300 w 8267681"/>
              <a:gd name="connsiteY1723" fmla="*/ 4969973 h 6698675"/>
              <a:gd name="connsiteX1724" fmla="*/ 1712256 w 8267681"/>
              <a:gd name="connsiteY1724" fmla="*/ 4965275 h 6698675"/>
              <a:gd name="connsiteX1725" fmla="*/ 1472682 w 8267681"/>
              <a:gd name="connsiteY1725" fmla="*/ 4958229 h 6698675"/>
              <a:gd name="connsiteX1726" fmla="*/ 1482075 w 8267681"/>
              <a:gd name="connsiteY1726" fmla="*/ 4962927 h 6698675"/>
              <a:gd name="connsiteX1727" fmla="*/ 1472682 w 8267681"/>
              <a:gd name="connsiteY1727" fmla="*/ 4972322 h 6698675"/>
              <a:gd name="connsiteX1728" fmla="*/ 1467982 w 8267681"/>
              <a:gd name="connsiteY1728" fmla="*/ 4972322 h 6698675"/>
              <a:gd name="connsiteX1729" fmla="*/ 1465632 w 8267681"/>
              <a:gd name="connsiteY1729" fmla="*/ 4962927 h 6698675"/>
              <a:gd name="connsiteX1730" fmla="*/ 6010505 w 8267681"/>
              <a:gd name="connsiteY1730" fmla="*/ 4953533 h 6698675"/>
              <a:gd name="connsiteX1731" fmla="*/ 6048085 w 8267681"/>
              <a:gd name="connsiteY1731" fmla="*/ 5019298 h 6698675"/>
              <a:gd name="connsiteX1732" fmla="*/ 6031644 w 8267681"/>
              <a:gd name="connsiteY1732" fmla="*/ 4986415 h 6698675"/>
              <a:gd name="connsiteX1733" fmla="*/ 6010505 w 8267681"/>
              <a:gd name="connsiteY1733" fmla="*/ 4953533 h 6698675"/>
              <a:gd name="connsiteX1734" fmla="*/ 2910118 w 8267681"/>
              <a:gd name="connsiteY1734" fmla="*/ 4948835 h 6698675"/>
              <a:gd name="connsiteX1735" fmla="*/ 2907769 w 8267681"/>
              <a:gd name="connsiteY1735" fmla="*/ 4974672 h 6698675"/>
              <a:gd name="connsiteX1736" fmla="*/ 2900531 w 8267681"/>
              <a:gd name="connsiteY1736" fmla="*/ 4976962 h 6698675"/>
              <a:gd name="connsiteX1737" fmla="*/ 2877235 w 8267681"/>
              <a:gd name="connsiteY1737" fmla="*/ 4969974 h 6698675"/>
              <a:gd name="connsiteX1738" fmla="*/ 2878279 w 8267681"/>
              <a:gd name="connsiteY1738" fmla="*/ 4964754 h 6698675"/>
              <a:gd name="connsiteX1739" fmla="*/ 2904078 w 8267681"/>
              <a:gd name="connsiteY1739" fmla="*/ 4951855 h 6698675"/>
              <a:gd name="connsiteX1740" fmla="*/ 2905420 w 8267681"/>
              <a:gd name="connsiteY1740" fmla="*/ 4953533 h 6698675"/>
              <a:gd name="connsiteX1741" fmla="*/ 2907083 w 8267681"/>
              <a:gd name="connsiteY1741" fmla="*/ 4950353 h 6698675"/>
              <a:gd name="connsiteX1742" fmla="*/ 1693464 w 8267681"/>
              <a:gd name="connsiteY1742" fmla="*/ 4937090 h 6698675"/>
              <a:gd name="connsiteX1743" fmla="*/ 1702859 w 8267681"/>
              <a:gd name="connsiteY1743" fmla="*/ 4937090 h 6698675"/>
              <a:gd name="connsiteX1744" fmla="*/ 1705207 w 8267681"/>
              <a:gd name="connsiteY1744" fmla="*/ 4946485 h 6698675"/>
              <a:gd name="connsiteX1745" fmla="*/ 1702859 w 8267681"/>
              <a:gd name="connsiteY1745" fmla="*/ 4948834 h 6698675"/>
              <a:gd name="connsiteX1746" fmla="*/ 1693464 w 8267681"/>
              <a:gd name="connsiteY1746" fmla="*/ 4948834 h 6698675"/>
              <a:gd name="connsiteX1747" fmla="*/ 1688766 w 8267681"/>
              <a:gd name="connsiteY1747" fmla="*/ 4946485 h 6698675"/>
              <a:gd name="connsiteX1748" fmla="*/ 5393290 w 8267681"/>
              <a:gd name="connsiteY1748" fmla="*/ 4933751 h 6698675"/>
              <a:gd name="connsiteX1749" fmla="*/ 5383381 w 8267681"/>
              <a:gd name="connsiteY1749" fmla="*/ 4955881 h 6698675"/>
              <a:gd name="connsiteX1750" fmla="*/ 5404520 w 8267681"/>
              <a:gd name="connsiteY1750" fmla="*/ 4937091 h 6698675"/>
              <a:gd name="connsiteX1751" fmla="*/ 5393290 w 8267681"/>
              <a:gd name="connsiteY1751" fmla="*/ 4933751 h 6698675"/>
              <a:gd name="connsiteX1752" fmla="*/ 5486728 w 8267681"/>
              <a:gd name="connsiteY1752" fmla="*/ 4918301 h 6698675"/>
              <a:gd name="connsiteX1753" fmla="*/ 5486728 w 8267681"/>
              <a:gd name="connsiteY1753" fmla="*/ 4922998 h 6698675"/>
              <a:gd name="connsiteX1754" fmla="*/ 5493774 w 8267681"/>
              <a:gd name="connsiteY1754" fmla="*/ 4927696 h 6698675"/>
              <a:gd name="connsiteX1755" fmla="*/ 5486728 w 8267681"/>
              <a:gd name="connsiteY1755" fmla="*/ 4918301 h 6698675"/>
              <a:gd name="connsiteX1756" fmla="*/ 2438014 w 8267681"/>
              <a:gd name="connsiteY1756" fmla="*/ 4915952 h 6698675"/>
              <a:gd name="connsiteX1757" fmla="*/ 2419224 w 8267681"/>
              <a:gd name="connsiteY1757" fmla="*/ 4944137 h 6698675"/>
              <a:gd name="connsiteX1758" fmla="*/ 2402783 w 8267681"/>
              <a:gd name="connsiteY1758" fmla="*/ 4962928 h 6698675"/>
              <a:gd name="connsiteX1759" fmla="*/ 2414526 w 8267681"/>
              <a:gd name="connsiteY1759" fmla="*/ 4955881 h 6698675"/>
              <a:gd name="connsiteX1760" fmla="*/ 2412178 w 8267681"/>
              <a:gd name="connsiteY1760" fmla="*/ 4965277 h 6698675"/>
              <a:gd name="connsiteX1761" fmla="*/ 2398085 w 8267681"/>
              <a:gd name="connsiteY1761" fmla="*/ 4967625 h 6698675"/>
              <a:gd name="connsiteX1762" fmla="*/ 2438014 w 8267681"/>
              <a:gd name="connsiteY1762" fmla="*/ 4915952 h 6698675"/>
              <a:gd name="connsiteX1763" fmla="*/ 1458585 w 8267681"/>
              <a:gd name="connsiteY1763" fmla="*/ 4915951 h 6698675"/>
              <a:gd name="connsiteX1764" fmla="*/ 1463283 w 8267681"/>
              <a:gd name="connsiteY1764" fmla="*/ 4920649 h 6698675"/>
              <a:gd name="connsiteX1765" fmla="*/ 1458585 w 8267681"/>
              <a:gd name="connsiteY1765" fmla="*/ 4922997 h 6698675"/>
              <a:gd name="connsiteX1766" fmla="*/ 1451539 w 8267681"/>
              <a:gd name="connsiteY1766" fmla="*/ 4920649 h 6698675"/>
              <a:gd name="connsiteX1767" fmla="*/ 1507909 w 8267681"/>
              <a:gd name="connsiteY1767" fmla="*/ 4911254 h 6698675"/>
              <a:gd name="connsiteX1768" fmla="*/ 1517305 w 8267681"/>
              <a:gd name="connsiteY1768" fmla="*/ 4911254 h 6698675"/>
              <a:gd name="connsiteX1769" fmla="*/ 1507909 w 8267681"/>
              <a:gd name="connsiteY1769" fmla="*/ 4932393 h 6698675"/>
              <a:gd name="connsiteX1770" fmla="*/ 1505561 w 8267681"/>
              <a:gd name="connsiteY1770" fmla="*/ 4932393 h 6698675"/>
              <a:gd name="connsiteX1771" fmla="*/ 1503213 w 8267681"/>
              <a:gd name="connsiteY1771" fmla="*/ 4922998 h 6698675"/>
              <a:gd name="connsiteX1772" fmla="*/ 1507909 w 8267681"/>
              <a:gd name="connsiteY1772" fmla="*/ 4913603 h 6698675"/>
              <a:gd name="connsiteX1773" fmla="*/ 1507909 w 8267681"/>
              <a:gd name="connsiteY1773" fmla="*/ 4911254 h 6698675"/>
              <a:gd name="connsiteX1774" fmla="*/ 5742745 w 8267681"/>
              <a:gd name="connsiteY1774" fmla="*/ 4906557 h 6698675"/>
              <a:gd name="connsiteX1775" fmla="*/ 5803813 w 8267681"/>
              <a:gd name="connsiteY1775" fmla="*/ 4993462 h 6698675"/>
              <a:gd name="connsiteX1776" fmla="*/ 5742745 w 8267681"/>
              <a:gd name="connsiteY1776" fmla="*/ 4918301 h 6698675"/>
              <a:gd name="connsiteX1777" fmla="*/ 5742745 w 8267681"/>
              <a:gd name="connsiteY1777" fmla="*/ 4906557 h 6698675"/>
              <a:gd name="connsiteX1778" fmla="*/ 2994674 w 8267681"/>
              <a:gd name="connsiteY1778" fmla="*/ 4906557 h 6698675"/>
              <a:gd name="connsiteX1779" fmla="*/ 2990233 w 8267681"/>
              <a:gd name="connsiteY1779" fmla="*/ 4922594 h 6698675"/>
              <a:gd name="connsiteX1780" fmla="*/ 2988718 w 8267681"/>
              <a:gd name="connsiteY1780" fmla="*/ 4923532 h 6698675"/>
              <a:gd name="connsiteX1781" fmla="*/ 2980581 w 8267681"/>
              <a:gd name="connsiteY1781" fmla="*/ 4922998 h 6698675"/>
              <a:gd name="connsiteX1782" fmla="*/ 2983224 w 8267681"/>
              <a:gd name="connsiteY1782" fmla="*/ 4914190 h 6698675"/>
              <a:gd name="connsiteX1783" fmla="*/ 2982353 w 8267681"/>
              <a:gd name="connsiteY1783" fmla="*/ 4912449 h 6698675"/>
              <a:gd name="connsiteX1784" fmla="*/ 1669978 w 8267681"/>
              <a:gd name="connsiteY1784" fmla="*/ 4906557 h 6698675"/>
              <a:gd name="connsiteX1785" fmla="*/ 1677023 w 8267681"/>
              <a:gd name="connsiteY1785" fmla="*/ 4911255 h 6698675"/>
              <a:gd name="connsiteX1786" fmla="*/ 1674674 w 8267681"/>
              <a:gd name="connsiteY1786" fmla="*/ 4920650 h 6698675"/>
              <a:gd name="connsiteX1787" fmla="*/ 1677023 w 8267681"/>
              <a:gd name="connsiteY1787" fmla="*/ 4930045 h 6698675"/>
              <a:gd name="connsiteX1788" fmla="*/ 1669978 w 8267681"/>
              <a:gd name="connsiteY1788" fmla="*/ 4939440 h 6698675"/>
              <a:gd name="connsiteX1789" fmla="*/ 1665278 w 8267681"/>
              <a:gd name="connsiteY1789" fmla="*/ 4930045 h 6698675"/>
              <a:gd name="connsiteX1790" fmla="*/ 1421006 w 8267681"/>
              <a:gd name="connsiteY1790" fmla="*/ 4906557 h 6698675"/>
              <a:gd name="connsiteX1791" fmla="*/ 1430405 w 8267681"/>
              <a:gd name="connsiteY1791" fmla="*/ 4908906 h 6698675"/>
              <a:gd name="connsiteX1792" fmla="*/ 1423355 w 8267681"/>
              <a:gd name="connsiteY1792" fmla="*/ 4918301 h 6698675"/>
              <a:gd name="connsiteX1793" fmla="*/ 1430405 w 8267681"/>
              <a:gd name="connsiteY1793" fmla="*/ 4925347 h 6698675"/>
              <a:gd name="connsiteX1794" fmla="*/ 1439797 w 8267681"/>
              <a:gd name="connsiteY1794" fmla="*/ 4920650 h 6698675"/>
              <a:gd name="connsiteX1795" fmla="*/ 1444497 w 8267681"/>
              <a:gd name="connsiteY1795" fmla="*/ 4927696 h 6698675"/>
              <a:gd name="connsiteX1796" fmla="*/ 1439797 w 8267681"/>
              <a:gd name="connsiteY1796" fmla="*/ 4944137 h 6698675"/>
              <a:gd name="connsiteX1797" fmla="*/ 1430405 w 8267681"/>
              <a:gd name="connsiteY1797" fmla="*/ 4944137 h 6698675"/>
              <a:gd name="connsiteX1798" fmla="*/ 1425704 w 8267681"/>
              <a:gd name="connsiteY1798" fmla="*/ 4927696 h 6698675"/>
              <a:gd name="connsiteX1799" fmla="*/ 1418657 w 8267681"/>
              <a:gd name="connsiteY1799" fmla="*/ 4920650 h 6698675"/>
              <a:gd name="connsiteX1800" fmla="*/ 1416312 w 8267681"/>
              <a:gd name="connsiteY1800" fmla="*/ 4911255 h 6698675"/>
              <a:gd name="connsiteX1801" fmla="*/ 1421006 w 8267681"/>
              <a:gd name="connsiteY1801" fmla="*/ 4906557 h 6698675"/>
              <a:gd name="connsiteX1802" fmla="*/ 1533749 w 8267681"/>
              <a:gd name="connsiteY1802" fmla="*/ 4906556 h 6698675"/>
              <a:gd name="connsiteX1803" fmla="*/ 1543145 w 8267681"/>
              <a:gd name="connsiteY1803" fmla="*/ 4906556 h 6698675"/>
              <a:gd name="connsiteX1804" fmla="*/ 1545495 w 8267681"/>
              <a:gd name="connsiteY1804" fmla="*/ 4913602 h 6698675"/>
              <a:gd name="connsiteX1805" fmla="*/ 1543145 w 8267681"/>
              <a:gd name="connsiteY1805" fmla="*/ 4920649 h 6698675"/>
              <a:gd name="connsiteX1806" fmla="*/ 1533749 w 8267681"/>
              <a:gd name="connsiteY1806" fmla="*/ 4925346 h 6698675"/>
              <a:gd name="connsiteX1807" fmla="*/ 1529053 w 8267681"/>
              <a:gd name="connsiteY1807" fmla="*/ 4920649 h 6698675"/>
              <a:gd name="connsiteX1808" fmla="*/ 1529053 w 8267681"/>
              <a:gd name="connsiteY1808" fmla="*/ 4911254 h 6698675"/>
              <a:gd name="connsiteX1809" fmla="*/ 1756884 w 8267681"/>
              <a:gd name="connsiteY1809" fmla="*/ 4901858 h 6698675"/>
              <a:gd name="connsiteX1810" fmla="*/ 1766276 w 8267681"/>
              <a:gd name="connsiteY1810" fmla="*/ 4906556 h 6698675"/>
              <a:gd name="connsiteX1811" fmla="*/ 1759229 w 8267681"/>
              <a:gd name="connsiteY1811" fmla="*/ 4915951 h 6698675"/>
              <a:gd name="connsiteX1812" fmla="*/ 1756884 w 8267681"/>
              <a:gd name="connsiteY1812" fmla="*/ 4915951 h 6698675"/>
              <a:gd name="connsiteX1813" fmla="*/ 1754534 w 8267681"/>
              <a:gd name="connsiteY1813" fmla="*/ 4915951 h 6698675"/>
              <a:gd name="connsiteX1814" fmla="*/ 1749835 w 8267681"/>
              <a:gd name="connsiteY1814" fmla="*/ 4906556 h 6698675"/>
              <a:gd name="connsiteX1815" fmla="*/ 1592466 w 8267681"/>
              <a:gd name="connsiteY1815" fmla="*/ 4899510 h 6698675"/>
              <a:gd name="connsiteX1816" fmla="*/ 1597165 w 8267681"/>
              <a:gd name="connsiteY1816" fmla="*/ 4904208 h 6698675"/>
              <a:gd name="connsiteX1817" fmla="*/ 1604209 w 8267681"/>
              <a:gd name="connsiteY1817" fmla="*/ 4915951 h 6698675"/>
              <a:gd name="connsiteX1818" fmla="*/ 1594816 w 8267681"/>
              <a:gd name="connsiteY1818" fmla="*/ 4920649 h 6698675"/>
              <a:gd name="connsiteX1819" fmla="*/ 1590117 w 8267681"/>
              <a:gd name="connsiteY1819" fmla="*/ 4913603 h 6698675"/>
              <a:gd name="connsiteX1820" fmla="*/ 1585423 w 8267681"/>
              <a:gd name="connsiteY1820" fmla="*/ 4906556 h 6698675"/>
              <a:gd name="connsiteX1821" fmla="*/ 1583073 w 8267681"/>
              <a:gd name="connsiteY1821" fmla="*/ 4904208 h 6698675"/>
              <a:gd name="connsiteX1822" fmla="*/ 2773888 w 8267681"/>
              <a:gd name="connsiteY1822" fmla="*/ 4894813 h 6698675"/>
              <a:gd name="connsiteX1823" fmla="*/ 2684635 w 8267681"/>
              <a:gd name="connsiteY1823" fmla="*/ 4913603 h 6698675"/>
              <a:gd name="connsiteX1824" fmla="*/ 2696379 w 8267681"/>
              <a:gd name="connsiteY1824" fmla="*/ 4922998 h 6698675"/>
              <a:gd name="connsiteX1825" fmla="*/ 2745703 w 8267681"/>
              <a:gd name="connsiteY1825" fmla="*/ 4908906 h 6698675"/>
              <a:gd name="connsiteX1826" fmla="*/ 2773888 w 8267681"/>
              <a:gd name="connsiteY1826" fmla="*/ 4901859 h 6698675"/>
              <a:gd name="connsiteX1827" fmla="*/ 2773888 w 8267681"/>
              <a:gd name="connsiteY1827" fmla="*/ 4894813 h 6698675"/>
              <a:gd name="connsiteX1828" fmla="*/ 3030193 w 8267681"/>
              <a:gd name="connsiteY1828" fmla="*/ 4893782 h 6698675"/>
              <a:gd name="connsiteX1829" fmla="*/ 3032254 w 8267681"/>
              <a:gd name="connsiteY1829" fmla="*/ 4894813 h 6698675"/>
              <a:gd name="connsiteX1830" fmla="*/ 3013464 w 8267681"/>
              <a:gd name="connsiteY1830" fmla="*/ 4906557 h 6698675"/>
              <a:gd name="connsiteX1831" fmla="*/ 3009134 w 8267681"/>
              <a:gd name="connsiteY1831" fmla="*/ 4899107 h 6698675"/>
              <a:gd name="connsiteX1832" fmla="*/ 3011601 w 8267681"/>
              <a:gd name="connsiteY1832" fmla="*/ 4895921 h 6698675"/>
              <a:gd name="connsiteX1833" fmla="*/ 1397519 w 8267681"/>
              <a:gd name="connsiteY1833" fmla="*/ 4892463 h 6698675"/>
              <a:gd name="connsiteX1834" fmla="*/ 1402219 w 8267681"/>
              <a:gd name="connsiteY1834" fmla="*/ 4901858 h 6698675"/>
              <a:gd name="connsiteX1835" fmla="*/ 1397519 w 8267681"/>
              <a:gd name="connsiteY1835" fmla="*/ 4908904 h 6698675"/>
              <a:gd name="connsiteX1836" fmla="*/ 1390472 w 8267681"/>
              <a:gd name="connsiteY1836" fmla="*/ 4901858 h 6698675"/>
              <a:gd name="connsiteX1837" fmla="*/ 2790330 w 8267681"/>
              <a:gd name="connsiteY1837" fmla="*/ 4887767 h 6698675"/>
              <a:gd name="connsiteX1838" fmla="*/ 2785633 w 8267681"/>
              <a:gd name="connsiteY1838" fmla="*/ 4899511 h 6698675"/>
              <a:gd name="connsiteX1839" fmla="*/ 2795027 w 8267681"/>
              <a:gd name="connsiteY1839" fmla="*/ 4899511 h 6698675"/>
              <a:gd name="connsiteX1840" fmla="*/ 2799725 w 8267681"/>
              <a:gd name="connsiteY1840" fmla="*/ 4897162 h 6698675"/>
              <a:gd name="connsiteX1841" fmla="*/ 2790330 w 8267681"/>
              <a:gd name="connsiteY1841" fmla="*/ 4887767 h 6698675"/>
              <a:gd name="connsiteX1842" fmla="*/ 5465589 w 8267681"/>
              <a:gd name="connsiteY1842" fmla="*/ 4885418 h 6698675"/>
              <a:gd name="connsiteX1843" fmla="*/ 5451496 w 8267681"/>
              <a:gd name="connsiteY1843" fmla="*/ 4887767 h 6698675"/>
              <a:gd name="connsiteX1844" fmla="*/ 5467937 w 8267681"/>
              <a:gd name="connsiteY1844" fmla="*/ 4908906 h 6698675"/>
              <a:gd name="connsiteX1845" fmla="*/ 5482030 w 8267681"/>
              <a:gd name="connsiteY1845" fmla="*/ 4908906 h 6698675"/>
              <a:gd name="connsiteX1846" fmla="*/ 5465589 w 8267681"/>
              <a:gd name="connsiteY1846" fmla="*/ 4885418 h 6698675"/>
              <a:gd name="connsiteX1847" fmla="*/ 5376335 w 8267681"/>
              <a:gd name="connsiteY1847" fmla="*/ 4885418 h 6698675"/>
              <a:gd name="connsiteX1848" fmla="*/ 5381033 w 8267681"/>
              <a:gd name="connsiteY1848" fmla="*/ 4920650 h 6698675"/>
              <a:gd name="connsiteX1849" fmla="*/ 5376335 w 8267681"/>
              <a:gd name="connsiteY1849" fmla="*/ 4885418 h 6698675"/>
              <a:gd name="connsiteX1850" fmla="*/ 1526702 w 8267681"/>
              <a:gd name="connsiteY1850" fmla="*/ 4885417 h 6698675"/>
              <a:gd name="connsiteX1851" fmla="*/ 1531398 w 8267681"/>
              <a:gd name="connsiteY1851" fmla="*/ 4890115 h 6698675"/>
              <a:gd name="connsiteX1852" fmla="*/ 1536096 w 8267681"/>
              <a:gd name="connsiteY1852" fmla="*/ 4899510 h 6698675"/>
              <a:gd name="connsiteX1853" fmla="*/ 1526702 w 8267681"/>
              <a:gd name="connsiteY1853" fmla="*/ 4901858 h 6698675"/>
              <a:gd name="connsiteX1854" fmla="*/ 1522003 w 8267681"/>
              <a:gd name="connsiteY1854" fmla="*/ 4897161 h 6698675"/>
              <a:gd name="connsiteX1855" fmla="*/ 1514956 w 8267681"/>
              <a:gd name="connsiteY1855" fmla="*/ 4887766 h 6698675"/>
              <a:gd name="connsiteX1856" fmla="*/ 5780325 w 8267681"/>
              <a:gd name="connsiteY1856" fmla="*/ 4871325 h 6698675"/>
              <a:gd name="connsiteX1857" fmla="*/ 5853137 w 8267681"/>
              <a:gd name="connsiteY1857" fmla="*/ 4962927 h 6698675"/>
              <a:gd name="connsiteX1858" fmla="*/ 5836695 w 8267681"/>
              <a:gd name="connsiteY1858" fmla="*/ 4944137 h 6698675"/>
              <a:gd name="connsiteX1859" fmla="*/ 5775627 w 8267681"/>
              <a:gd name="connsiteY1859" fmla="*/ 4880720 h 6698675"/>
              <a:gd name="connsiteX1860" fmla="*/ 5780325 w 8267681"/>
              <a:gd name="connsiteY1860" fmla="*/ 4871325 h 6698675"/>
              <a:gd name="connsiteX1861" fmla="*/ 5968227 w 8267681"/>
              <a:gd name="connsiteY1861" fmla="*/ 4868976 h 6698675"/>
              <a:gd name="connsiteX1862" fmla="*/ 6003459 w 8267681"/>
              <a:gd name="connsiteY1862" fmla="*/ 4934742 h 6698675"/>
              <a:gd name="connsiteX1863" fmla="*/ 5968227 w 8267681"/>
              <a:gd name="connsiteY1863" fmla="*/ 4868976 h 6698675"/>
              <a:gd name="connsiteX1864" fmla="*/ 2689332 w 8267681"/>
              <a:gd name="connsiteY1864" fmla="*/ 4866628 h 6698675"/>
              <a:gd name="connsiteX1865" fmla="*/ 2635536 w 8267681"/>
              <a:gd name="connsiteY1865" fmla="*/ 4876537 h 6698675"/>
              <a:gd name="connsiteX1866" fmla="*/ 2632963 w 8267681"/>
              <a:gd name="connsiteY1866" fmla="*/ 4876023 h 6698675"/>
              <a:gd name="connsiteX1867" fmla="*/ 2632612 w 8267681"/>
              <a:gd name="connsiteY1867" fmla="*/ 4877076 h 6698675"/>
              <a:gd name="connsiteX1868" fmla="*/ 2600079 w 8267681"/>
              <a:gd name="connsiteY1868" fmla="*/ 4883069 h 6698675"/>
              <a:gd name="connsiteX1869" fmla="*/ 2609474 w 8267681"/>
              <a:gd name="connsiteY1869" fmla="*/ 4887767 h 6698675"/>
              <a:gd name="connsiteX1870" fmla="*/ 2585986 w 8267681"/>
              <a:gd name="connsiteY1870" fmla="*/ 4885418 h 6698675"/>
              <a:gd name="connsiteX1871" fmla="*/ 2513174 w 8267681"/>
              <a:gd name="connsiteY1871" fmla="*/ 4932393 h 6698675"/>
              <a:gd name="connsiteX1872" fmla="*/ 2628264 w 8267681"/>
              <a:gd name="connsiteY1872" fmla="*/ 4890115 h 6698675"/>
              <a:gd name="connsiteX1873" fmla="*/ 2632612 w 8267681"/>
              <a:gd name="connsiteY1873" fmla="*/ 4877076 h 6698675"/>
              <a:gd name="connsiteX1874" fmla="*/ 2635536 w 8267681"/>
              <a:gd name="connsiteY1874" fmla="*/ 4876537 h 6698675"/>
              <a:gd name="connsiteX1875" fmla="*/ 2656449 w 8267681"/>
              <a:gd name="connsiteY1875" fmla="*/ 4880720 h 6698675"/>
              <a:gd name="connsiteX1876" fmla="*/ 2691681 w 8267681"/>
              <a:gd name="connsiteY1876" fmla="*/ 4866628 h 6698675"/>
              <a:gd name="connsiteX1877" fmla="*/ 2689332 w 8267681"/>
              <a:gd name="connsiteY1877" fmla="*/ 4866628 h 6698675"/>
              <a:gd name="connsiteX1878" fmla="*/ 2925752 w 8267681"/>
              <a:gd name="connsiteY1878" fmla="*/ 4865746 h 6698675"/>
              <a:gd name="connsiteX1879" fmla="*/ 2917164 w 8267681"/>
              <a:gd name="connsiteY1879" fmla="*/ 4894813 h 6698675"/>
              <a:gd name="connsiteX1880" fmla="*/ 2935954 w 8267681"/>
              <a:gd name="connsiteY1880" fmla="*/ 4868976 h 6698675"/>
              <a:gd name="connsiteX1881" fmla="*/ 2925752 w 8267681"/>
              <a:gd name="connsiteY1881" fmla="*/ 4865746 h 6698675"/>
              <a:gd name="connsiteX1882" fmla="*/ 6092712 w 8267681"/>
              <a:gd name="connsiteY1882" fmla="*/ 4859582 h 6698675"/>
              <a:gd name="connsiteX1883" fmla="*/ 6083317 w 8267681"/>
              <a:gd name="connsiteY1883" fmla="*/ 4953533 h 6698675"/>
              <a:gd name="connsiteX1884" fmla="*/ 6099759 w 8267681"/>
              <a:gd name="connsiteY1884" fmla="*/ 4977020 h 6698675"/>
              <a:gd name="connsiteX1885" fmla="*/ 6092712 w 8267681"/>
              <a:gd name="connsiteY1885" fmla="*/ 4859582 h 6698675"/>
              <a:gd name="connsiteX1886" fmla="*/ 5271228 w 8267681"/>
              <a:gd name="connsiteY1886" fmla="*/ 4856645 h 6698675"/>
              <a:gd name="connsiteX1887" fmla="*/ 5265943 w 8267681"/>
              <a:gd name="connsiteY1887" fmla="*/ 4861930 h 6698675"/>
              <a:gd name="connsiteX1888" fmla="*/ 5271228 w 8267681"/>
              <a:gd name="connsiteY1888" fmla="*/ 4856645 h 6698675"/>
              <a:gd name="connsiteX1889" fmla="*/ 5344479 w 8267681"/>
              <a:gd name="connsiteY1889" fmla="*/ 4856572 h 6698675"/>
              <a:gd name="connsiteX1890" fmla="*/ 5341103 w 8267681"/>
              <a:gd name="connsiteY1890" fmla="*/ 4857233 h 6698675"/>
              <a:gd name="connsiteX1891" fmla="*/ 5308220 w 8267681"/>
              <a:gd name="connsiteY1891" fmla="*/ 4878371 h 6698675"/>
              <a:gd name="connsiteX1892" fmla="*/ 5322313 w 8267681"/>
              <a:gd name="connsiteY1892" fmla="*/ 4911255 h 6698675"/>
              <a:gd name="connsiteX1893" fmla="*/ 5336406 w 8267681"/>
              <a:gd name="connsiteY1893" fmla="*/ 4897162 h 6698675"/>
              <a:gd name="connsiteX1894" fmla="*/ 5324662 w 8267681"/>
              <a:gd name="connsiteY1894" fmla="*/ 4878371 h 6698675"/>
              <a:gd name="connsiteX1895" fmla="*/ 5344479 w 8267681"/>
              <a:gd name="connsiteY1895" fmla="*/ 4856572 h 6698675"/>
              <a:gd name="connsiteX1896" fmla="*/ 1533749 w 8267681"/>
              <a:gd name="connsiteY1896" fmla="*/ 4854883 h 6698675"/>
              <a:gd name="connsiteX1897" fmla="*/ 1538446 w 8267681"/>
              <a:gd name="connsiteY1897" fmla="*/ 4861929 h 6698675"/>
              <a:gd name="connsiteX1898" fmla="*/ 1526702 w 8267681"/>
              <a:gd name="connsiteY1898" fmla="*/ 4871325 h 6698675"/>
              <a:gd name="connsiteX1899" fmla="*/ 1517305 w 8267681"/>
              <a:gd name="connsiteY1899" fmla="*/ 4871325 h 6698675"/>
              <a:gd name="connsiteX1900" fmla="*/ 1507909 w 8267681"/>
              <a:gd name="connsiteY1900" fmla="*/ 4871325 h 6698675"/>
              <a:gd name="connsiteX1901" fmla="*/ 1507909 w 8267681"/>
              <a:gd name="connsiteY1901" fmla="*/ 4868976 h 6698675"/>
              <a:gd name="connsiteX1902" fmla="*/ 1507909 w 8267681"/>
              <a:gd name="connsiteY1902" fmla="*/ 4861929 h 6698675"/>
              <a:gd name="connsiteX1903" fmla="*/ 1526702 w 8267681"/>
              <a:gd name="connsiteY1903" fmla="*/ 4857232 h 6698675"/>
              <a:gd name="connsiteX1904" fmla="*/ 1399869 w 8267681"/>
              <a:gd name="connsiteY1904" fmla="*/ 4854883 h 6698675"/>
              <a:gd name="connsiteX1905" fmla="*/ 1409264 w 8267681"/>
              <a:gd name="connsiteY1905" fmla="*/ 4854883 h 6698675"/>
              <a:gd name="connsiteX1906" fmla="*/ 1413962 w 8267681"/>
              <a:gd name="connsiteY1906" fmla="*/ 4859581 h 6698675"/>
              <a:gd name="connsiteX1907" fmla="*/ 1411613 w 8267681"/>
              <a:gd name="connsiteY1907" fmla="*/ 4868976 h 6698675"/>
              <a:gd name="connsiteX1908" fmla="*/ 1409264 w 8267681"/>
              <a:gd name="connsiteY1908" fmla="*/ 4871325 h 6698675"/>
              <a:gd name="connsiteX1909" fmla="*/ 1399869 w 8267681"/>
              <a:gd name="connsiteY1909" fmla="*/ 4871325 h 6698675"/>
              <a:gd name="connsiteX1910" fmla="*/ 1397520 w 8267681"/>
              <a:gd name="connsiteY1910" fmla="*/ 4868976 h 6698675"/>
              <a:gd name="connsiteX1911" fmla="*/ 1395171 w 8267681"/>
              <a:gd name="connsiteY1911" fmla="*/ 4859581 h 6698675"/>
              <a:gd name="connsiteX1912" fmla="*/ 5533703 w 8267681"/>
              <a:gd name="connsiteY1912" fmla="*/ 4852535 h 6698675"/>
              <a:gd name="connsiteX1913" fmla="*/ 5526657 w 8267681"/>
              <a:gd name="connsiteY1913" fmla="*/ 4857233 h 6698675"/>
              <a:gd name="connsiteX1914" fmla="*/ 5568935 w 8267681"/>
              <a:gd name="connsiteY1914" fmla="*/ 4927696 h 6698675"/>
              <a:gd name="connsiteX1915" fmla="*/ 5583028 w 8267681"/>
              <a:gd name="connsiteY1915" fmla="*/ 4927696 h 6698675"/>
              <a:gd name="connsiteX1916" fmla="*/ 5533703 w 8267681"/>
              <a:gd name="connsiteY1916" fmla="*/ 4852535 h 6698675"/>
              <a:gd name="connsiteX1917" fmla="*/ 6048085 w 8267681"/>
              <a:gd name="connsiteY1917" fmla="*/ 4845489 h 6698675"/>
              <a:gd name="connsiteX1918" fmla="*/ 6064527 w 8267681"/>
              <a:gd name="connsiteY1918" fmla="*/ 4908906 h 6698675"/>
              <a:gd name="connsiteX1919" fmla="*/ 6048085 w 8267681"/>
              <a:gd name="connsiteY1919" fmla="*/ 4845489 h 6698675"/>
              <a:gd name="connsiteX1920" fmla="*/ 3084348 w 8267681"/>
              <a:gd name="connsiteY1920" fmla="*/ 4842019 h 6698675"/>
              <a:gd name="connsiteX1921" fmla="*/ 3086325 w 8267681"/>
              <a:gd name="connsiteY1921" fmla="*/ 4842287 h 6698675"/>
              <a:gd name="connsiteX1922" fmla="*/ 3083927 w 8267681"/>
              <a:gd name="connsiteY1922" fmla="*/ 4843140 h 6698675"/>
              <a:gd name="connsiteX1923" fmla="*/ 3077468 w 8267681"/>
              <a:gd name="connsiteY1923" fmla="*/ 4841084 h 6698675"/>
              <a:gd name="connsiteX1924" fmla="*/ 3080239 w 8267681"/>
              <a:gd name="connsiteY1924" fmla="*/ 4841461 h 6698675"/>
              <a:gd name="connsiteX1925" fmla="*/ 3076881 w 8267681"/>
              <a:gd name="connsiteY1925" fmla="*/ 4843140 h 6698675"/>
              <a:gd name="connsiteX1926" fmla="*/ 3074112 w 8267681"/>
              <a:gd name="connsiteY1926" fmla="*/ 4842384 h 6698675"/>
              <a:gd name="connsiteX1927" fmla="*/ 5887011 w 8267681"/>
              <a:gd name="connsiteY1927" fmla="*/ 4838589 h 6698675"/>
              <a:gd name="connsiteX1928" fmla="*/ 5886020 w 8267681"/>
              <a:gd name="connsiteY1928" fmla="*/ 4868976 h 6698675"/>
              <a:gd name="connsiteX1929" fmla="*/ 5897764 w 8267681"/>
              <a:gd name="connsiteY1929" fmla="*/ 4840791 h 6698675"/>
              <a:gd name="connsiteX1930" fmla="*/ 5887011 w 8267681"/>
              <a:gd name="connsiteY1930" fmla="*/ 4838589 h 6698675"/>
              <a:gd name="connsiteX1931" fmla="*/ 2919514 w 8267681"/>
              <a:gd name="connsiteY1931" fmla="*/ 4838442 h 6698675"/>
              <a:gd name="connsiteX1932" fmla="*/ 2888979 w 8267681"/>
              <a:gd name="connsiteY1932" fmla="*/ 4847838 h 6698675"/>
              <a:gd name="connsiteX1933" fmla="*/ 2874887 w 8267681"/>
              <a:gd name="connsiteY1933" fmla="*/ 4873674 h 6698675"/>
              <a:gd name="connsiteX1934" fmla="*/ 2917164 w 8267681"/>
              <a:gd name="connsiteY1934" fmla="*/ 4859582 h 6698675"/>
              <a:gd name="connsiteX1935" fmla="*/ 2919514 w 8267681"/>
              <a:gd name="connsiteY1935" fmla="*/ 4838442 h 6698675"/>
              <a:gd name="connsiteX1936" fmla="*/ 5295486 w 8267681"/>
              <a:gd name="connsiteY1936" fmla="*/ 4837268 h 6698675"/>
              <a:gd name="connsiteX1937" fmla="*/ 5287081 w 8267681"/>
              <a:gd name="connsiteY1937" fmla="*/ 4840791 h 6698675"/>
              <a:gd name="connsiteX1938" fmla="*/ 5317616 w 8267681"/>
              <a:gd name="connsiteY1938" fmla="*/ 4847838 h 6698675"/>
              <a:gd name="connsiteX1939" fmla="*/ 5295486 w 8267681"/>
              <a:gd name="connsiteY1939" fmla="*/ 4837268 h 6698675"/>
              <a:gd name="connsiteX1940" fmla="*/ 1510260 w 8267681"/>
              <a:gd name="connsiteY1940" fmla="*/ 4836093 h 6698675"/>
              <a:gd name="connsiteX1941" fmla="*/ 1512610 w 8267681"/>
              <a:gd name="connsiteY1941" fmla="*/ 4845488 h 6698675"/>
              <a:gd name="connsiteX1942" fmla="*/ 1491468 w 8267681"/>
              <a:gd name="connsiteY1942" fmla="*/ 4847837 h 6698675"/>
              <a:gd name="connsiteX1943" fmla="*/ 1484425 w 8267681"/>
              <a:gd name="connsiteY1943" fmla="*/ 4843139 h 6698675"/>
              <a:gd name="connsiteX1944" fmla="*/ 1491468 w 8267681"/>
              <a:gd name="connsiteY1944" fmla="*/ 4840791 h 6698675"/>
              <a:gd name="connsiteX1945" fmla="*/ 5583028 w 8267681"/>
              <a:gd name="connsiteY1945" fmla="*/ 4829047 h 6698675"/>
              <a:gd name="connsiteX1946" fmla="*/ 5578330 w 8267681"/>
              <a:gd name="connsiteY1946" fmla="*/ 4831396 h 6698675"/>
              <a:gd name="connsiteX1947" fmla="*/ 5590074 w 8267681"/>
              <a:gd name="connsiteY1947" fmla="*/ 4838442 h 6698675"/>
              <a:gd name="connsiteX1948" fmla="*/ 5583028 w 8267681"/>
              <a:gd name="connsiteY1948" fmla="*/ 4829047 h 6698675"/>
              <a:gd name="connsiteX1949" fmla="*/ 4396894 w 8267681"/>
              <a:gd name="connsiteY1949" fmla="*/ 4826698 h 6698675"/>
              <a:gd name="connsiteX1950" fmla="*/ 4392197 w 8267681"/>
              <a:gd name="connsiteY1950" fmla="*/ 4838442 h 6698675"/>
              <a:gd name="connsiteX1951" fmla="*/ 4403940 w 8267681"/>
              <a:gd name="connsiteY1951" fmla="*/ 4843140 h 6698675"/>
              <a:gd name="connsiteX1952" fmla="*/ 4408638 w 8267681"/>
              <a:gd name="connsiteY1952" fmla="*/ 4831396 h 6698675"/>
              <a:gd name="connsiteX1953" fmla="*/ 4396894 w 8267681"/>
              <a:gd name="connsiteY1953" fmla="*/ 4826698 h 6698675"/>
              <a:gd name="connsiteX1954" fmla="*/ 1620652 w 8267681"/>
              <a:gd name="connsiteY1954" fmla="*/ 4826697 h 6698675"/>
              <a:gd name="connsiteX1955" fmla="*/ 1630051 w 8267681"/>
              <a:gd name="connsiteY1955" fmla="*/ 4826697 h 6698675"/>
              <a:gd name="connsiteX1956" fmla="*/ 1632395 w 8267681"/>
              <a:gd name="connsiteY1956" fmla="*/ 4829046 h 6698675"/>
              <a:gd name="connsiteX1957" fmla="*/ 1634745 w 8267681"/>
              <a:gd name="connsiteY1957" fmla="*/ 4838441 h 6698675"/>
              <a:gd name="connsiteX1958" fmla="*/ 1634745 w 8267681"/>
              <a:gd name="connsiteY1958" fmla="*/ 4847836 h 6698675"/>
              <a:gd name="connsiteX1959" fmla="*/ 1630051 w 8267681"/>
              <a:gd name="connsiteY1959" fmla="*/ 4852534 h 6698675"/>
              <a:gd name="connsiteX1960" fmla="*/ 1620652 w 8267681"/>
              <a:gd name="connsiteY1960" fmla="*/ 4852534 h 6698675"/>
              <a:gd name="connsiteX1961" fmla="*/ 1613608 w 8267681"/>
              <a:gd name="connsiteY1961" fmla="*/ 4845487 h 6698675"/>
              <a:gd name="connsiteX1962" fmla="*/ 1613608 w 8267681"/>
              <a:gd name="connsiteY1962" fmla="*/ 4838441 h 6698675"/>
              <a:gd name="connsiteX1963" fmla="*/ 1618302 w 8267681"/>
              <a:gd name="connsiteY1963" fmla="*/ 4829046 h 6698675"/>
              <a:gd name="connsiteX1964" fmla="*/ 1620652 w 8267681"/>
              <a:gd name="connsiteY1964" fmla="*/ 4826697 h 6698675"/>
              <a:gd name="connsiteX1965" fmla="*/ 2574242 w 8267681"/>
              <a:gd name="connsiteY1965" fmla="*/ 4824350 h 6698675"/>
              <a:gd name="connsiteX1966" fmla="*/ 2539011 w 8267681"/>
              <a:gd name="connsiteY1966" fmla="*/ 4843140 h 6698675"/>
              <a:gd name="connsiteX1967" fmla="*/ 2548406 w 8267681"/>
              <a:gd name="connsiteY1967" fmla="*/ 4850186 h 6698675"/>
              <a:gd name="connsiteX1968" fmla="*/ 2574242 w 8267681"/>
              <a:gd name="connsiteY1968" fmla="*/ 4824350 h 6698675"/>
              <a:gd name="connsiteX1969" fmla="*/ 1543145 w 8267681"/>
              <a:gd name="connsiteY1969" fmla="*/ 4824349 h 6698675"/>
              <a:gd name="connsiteX1970" fmla="*/ 1552537 w 8267681"/>
              <a:gd name="connsiteY1970" fmla="*/ 4829047 h 6698675"/>
              <a:gd name="connsiteX1971" fmla="*/ 1557238 w 8267681"/>
              <a:gd name="connsiteY1971" fmla="*/ 4836093 h 6698675"/>
              <a:gd name="connsiteX1972" fmla="*/ 1550189 w 8267681"/>
              <a:gd name="connsiteY1972" fmla="*/ 4843139 h 6698675"/>
              <a:gd name="connsiteX1973" fmla="*/ 1543145 w 8267681"/>
              <a:gd name="connsiteY1973" fmla="*/ 4838442 h 6698675"/>
              <a:gd name="connsiteX1974" fmla="*/ 1538446 w 8267681"/>
              <a:gd name="connsiteY1974" fmla="*/ 4833744 h 6698675"/>
              <a:gd name="connsiteX1975" fmla="*/ 1406915 w 8267681"/>
              <a:gd name="connsiteY1975" fmla="*/ 4824349 h 6698675"/>
              <a:gd name="connsiteX1976" fmla="*/ 1411612 w 8267681"/>
              <a:gd name="connsiteY1976" fmla="*/ 4826698 h 6698675"/>
              <a:gd name="connsiteX1977" fmla="*/ 1409262 w 8267681"/>
              <a:gd name="connsiteY1977" fmla="*/ 4836093 h 6698675"/>
              <a:gd name="connsiteX1978" fmla="*/ 1406915 w 8267681"/>
              <a:gd name="connsiteY1978" fmla="*/ 4838442 h 6698675"/>
              <a:gd name="connsiteX1979" fmla="*/ 1404570 w 8267681"/>
              <a:gd name="connsiteY1979" fmla="*/ 4836093 h 6698675"/>
              <a:gd name="connsiteX1980" fmla="*/ 1402219 w 8267681"/>
              <a:gd name="connsiteY1980" fmla="*/ 4826698 h 6698675"/>
              <a:gd name="connsiteX1981" fmla="*/ 5437403 w 8267681"/>
              <a:gd name="connsiteY1981" fmla="*/ 4822001 h 6698675"/>
              <a:gd name="connsiteX1982" fmla="*/ 5432706 w 8267681"/>
              <a:gd name="connsiteY1982" fmla="*/ 4833745 h 6698675"/>
              <a:gd name="connsiteX1983" fmla="*/ 5444449 w 8267681"/>
              <a:gd name="connsiteY1983" fmla="*/ 4838442 h 6698675"/>
              <a:gd name="connsiteX1984" fmla="*/ 5449147 w 8267681"/>
              <a:gd name="connsiteY1984" fmla="*/ 4826698 h 6698675"/>
              <a:gd name="connsiteX1985" fmla="*/ 5437403 w 8267681"/>
              <a:gd name="connsiteY1985" fmla="*/ 4822001 h 6698675"/>
              <a:gd name="connsiteX1986" fmla="*/ 3039300 w 8267681"/>
              <a:gd name="connsiteY1986" fmla="*/ 4812606 h 6698675"/>
              <a:gd name="connsiteX1987" fmla="*/ 3018161 w 8267681"/>
              <a:gd name="connsiteY1987" fmla="*/ 4819652 h 6698675"/>
              <a:gd name="connsiteX1988" fmla="*/ 3020510 w 8267681"/>
              <a:gd name="connsiteY1988" fmla="*/ 4822001 h 6698675"/>
              <a:gd name="connsiteX1989" fmla="*/ 3020510 w 8267681"/>
              <a:gd name="connsiteY1989" fmla="*/ 4831396 h 6698675"/>
              <a:gd name="connsiteX1990" fmla="*/ 3020510 w 8267681"/>
              <a:gd name="connsiteY1990" fmla="*/ 4836094 h 6698675"/>
              <a:gd name="connsiteX1991" fmla="*/ 3046347 w 8267681"/>
              <a:gd name="connsiteY1991" fmla="*/ 4833745 h 6698675"/>
              <a:gd name="connsiteX1992" fmla="*/ 3055742 w 8267681"/>
              <a:gd name="connsiteY1992" fmla="*/ 4819652 h 6698675"/>
              <a:gd name="connsiteX1993" fmla="*/ 3039300 w 8267681"/>
              <a:gd name="connsiteY1993" fmla="*/ 4812606 h 6698675"/>
              <a:gd name="connsiteX1994" fmla="*/ 2839654 w 8267681"/>
              <a:gd name="connsiteY1994" fmla="*/ 4810257 h 6698675"/>
              <a:gd name="connsiteX1995" fmla="*/ 2837305 w 8267681"/>
              <a:gd name="connsiteY1995" fmla="*/ 4812606 h 6698675"/>
              <a:gd name="connsiteX1996" fmla="*/ 2842003 w 8267681"/>
              <a:gd name="connsiteY1996" fmla="*/ 4812606 h 6698675"/>
              <a:gd name="connsiteX1997" fmla="*/ 2839654 w 8267681"/>
              <a:gd name="connsiteY1997" fmla="*/ 4810257 h 6698675"/>
              <a:gd name="connsiteX1998" fmla="*/ 1594816 w 8267681"/>
              <a:gd name="connsiteY1998" fmla="*/ 4810257 h 6698675"/>
              <a:gd name="connsiteX1999" fmla="*/ 1604210 w 8267681"/>
              <a:gd name="connsiteY1999" fmla="*/ 4810257 h 6698675"/>
              <a:gd name="connsiteX2000" fmla="*/ 1604210 w 8267681"/>
              <a:gd name="connsiteY2000" fmla="*/ 4857233 h 6698675"/>
              <a:gd name="connsiteX2001" fmla="*/ 1594816 w 8267681"/>
              <a:gd name="connsiteY2001" fmla="*/ 4859582 h 6698675"/>
              <a:gd name="connsiteX2002" fmla="*/ 1585423 w 8267681"/>
              <a:gd name="connsiteY2002" fmla="*/ 4854884 h 6698675"/>
              <a:gd name="connsiteX2003" fmla="*/ 1580723 w 8267681"/>
              <a:gd name="connsiteY2003" fmla="*/ 4861930 h 6698675"/>
              <a:gd name="connsiteX2004" fmla="*/ 1587773 w 8267681"/>
              <a:gd name="connsiteY2004" fmla="*/ 4878372 h 6698675"/>
              <a:gd name="connsiteX2005" fmla="*/ 1557238 w 8267681"/>
              <a:gd name="connsiteY2005" fmla="*/ 4892464 h 6698675"/>
              <a:gd name="connsiteX2006" fmla="*/ 1550189 w 8267681"/>
              <a:gd name="connsiteY2006" fmla="*/ 4880720 h 6698675"/>
              <a:gd name="connsiteX2007" fmla="*/ 1566630 w 8267681"/>
              <a:gd name="connsiteY2007" fmla="*/ 4861930 h 6698675"/>
              <a:gd name="connsiteX2008" fmla="*/ 1576025 w 8267681"/>
              <a:gd name="connsiteY2008" fmla="*/ 4861930 h 6698675"/>
              <a:gd name="connsiteX2009" fmla="*/ 1587773 w 8267681"/>
              <a:gd name="connsiteY2009" fmla="*/ 4847838 h 6698675"/>
              <a:gd name="connsiteX2010" fmla="*/ 1587773 w 8267681"/>
              <a:gd name="connsiteY2010" fmla="*/ 4838442 h 6698675"/>
              <a:gd name="connsiteX2011" fmla="*/ 1559588 w 8267681"/>
              <a:gd name="connsiteY2011" fmla="*/ 4829047 h 6698675"/>
              <a:gd name="connsiteX2012" fmla="*/ 1554887 w 8267681"/>
              <a:gd name="connsiteY2012" fmla="*/ 4819652 h 6698675"/>
              <a:gd name="connsiteX2013" fmla="*/ 1529053 w 8267681"/>
              <a:gd name="connsiteY2013" fmla="*/ 4810256 h 6698675"/>
              <a:gd name="connsiteX2014" fmla="*/ 1531403 w 8267681"/>
              <a:gd name="connsiteY2014" fmla="*/ 4819651 h 6698675"/>
              <a:gd name="connsiteX2015" fmla="*/ 1529053 w 8267681"/>
              <a:gd name="connsiteY2015" fmla="*/ 4826697 h 6698675"/>
              <a:gd name="connsiteX2016" fmla="*/ 1519655 w 8267681"/>
              <a:gd name="connsiteY2016" fmla="*/ 4824349 h 6698675"/>
              <a:gd name="connsiteX2017" fmla="*/ 2849049 w 8267681"/>
              <a:gd name="connsiteY2017" fmla="*/ 4803211 h 6698675"/>
              <a:gd name="connsiteX2018" fmla="*/ 2844352 w 8267681"/>
              <a:gd name="connsiteY2018" fmla="*/ 4805560 h 6698675"/>
              <a:gd name="connsiteX2019" fmla="*/ 2846700 w 8267681"/>
              <a:gd name="connsiteY2019" fmla="*/ 4812606 h 6698675"/>
              <a:gd name="connsiteX2020" fmla="*/ 2851398 w 8267681"/>
              <a:gd name="connsiteY2020" fmla="*/ 4812606 h 6698675"/>
              <a:gd name="connsiteX2021" fmla="*/ 2849049 w 8267681"/>
              <a:gd name="connsiteY2021" fmla="*/ 4803211 h 6698675"/>
              <a:gd name="connsiteX2022" fmla="*/ 2684635 w 8267681"/>
              <a:gd name="connsiteY2022" fmla="*/ 4800862 h 6698675"/>
              <a:gd name="connsiteX2023" fmla="*/ 2630613 w 8267681"/>
              <a:gd name="connsiteY2023" fmla="*/ 4826698 h 6698675"/>
              <a:gd name="connsiteX2024" fmla="*/ 2640008 w 8267681"/>
              <a:gd name="connsiteY2024" fmla="*/ 4824350 h 6698675"/>
              <a:gd name="connsiteX2025" fmla="*/ 2665845 w 8267681"/>
              <a:gd name="connsiteY2025" fmla="*/ 4817303 h 6698675"/>
              <a:gd name="connsiteX2026" fmla="*/ 2682286 w 8267681"/>
              <a:gd name="connsiteY2026" fmla="*/ 4812606 h 6698675"/>
              <a:gd name="connsiteX2027" fmla="*/ 2684635 w 8267681"/>
              <a:gd name="connsiteY2027" fmla="*/ 4800862 h 6698675"/>
              <a:gd name="connsiteX2028" fmla="*/ 5425659 w 8267681"/>
              <a:gd name="connsiteY2028" fmla="*/ 4798513 h 6698675"/>
              <a:gd name="connsiteX2029" fmla="*/ 5436932 w 8267681"/>
              <a:gd name="connsiteY2029" fmla="*/ 4803344 h 6698675"/>
              <a:gd name="connsiteX2030" fmla="*/ 5435164 w 8267681"/>
              <a:gd name="connsiteY2030" fmla="*/ 4807871 h 6698675"/>
              <a:gd name="connsiteX2031" fmla="*/ 5424462 w 8267681"/>
              <a:gd name="connsiteY2031" fmla="*/ 4817646 h 6698675"/>
              <a:gd name="connsiteX2032" fmla="*/ 5418613 w 8267681"/>
              <a:gd name="connsiteY2032" fmla="*/ 4814955 h 6698675"/>
              <a:gd name="connsiteX2033" fmla="*/ 5425659 w 8267681"/>
              <a:gd name="connsiteY2033" fmla="*/ 4798513 h 6698675"/>
              <a:gd name="connsiteX2034" fmla="*/ 1620652 w 8267681"/>
              <a:gd name="connsiteY2034" fmla="*/ 4798512 h 6698675"/>
              <a:gd name="connsiteX2035" fmla="*/ 1627701 w 8267681"/>
              <a:gd name="connsiteY2035" fmla="*/ 4803210 h 6698675"/>
              <a:gd name="connsiteX2036" fmla="*/ 1620652 w 8267681"/>
              <a:gd name="connsiteY2036" fmla="*/ 4810256 h 6698675"/>
              <a:gd name="connsiteX2037" fmla="*/ 1615958 w 8267681"/>
              <a:gd name="connsiteY2037" fmla="*/ 4803210 h 6698675"/>
              <a:gd name="connsiteX2038" fmla="*/ 5454506 w 8267681"/>
              <a:gd name="connsiteY2038" fmla="*/ 4796428 h 6698675"/>
              <a:gd name="connsiteX2039" fmla="*/ 5463310 w 8267681"/>
              <a:gd name="connsiteY2039" fmla="*/ 4799950 h 6698675"/>
              <a:gd name="connsiteX2040" fmla="*/ 5456193 w 8267681"/>
              <a:gd name="connsiteY2040" fmla="*/ 4810257 h 6698675"/>
              <a:gd name="connsiteX2041" fmla="*/ 5453698 w 8267681"/>
              <a:gd name="connsiteY2041" fmla="*/ 4798219 h 6698675"/>
              <a:gd name="connsiteX2042" fmla="*/ 2466198 w 8267681"/>
              <a:gd name="connsiteY2042" fmla="*/ 4791466 h 6698675"/>
              <a:gd name="connsiteX2043" fmla="*/ 2470896 w 8267681"/>
              <a:gd name="connsiteY2043" fmla="*/ 4798512 h 6698675"/>
              <a:gd name="connsiteX2044" fmla="*/ 2466198 w 8267681"/>
              <a:gd name="connsiteY2044" fmla="*/ 4805559 h 6698675"/>
              <a:gd name="connsiteX2045" fmla="*/ 2459152 w 8267681"/>
              <a:gd name="connsiteY2045" fmla="*/ 4798512 h 6698675"/>
              <a:gd name="connsiteX2046" fmla="*/ 1611258 w 8267681"/>
              <a:gd name="connsiteY2046" fmla="*/ 4791466 h 6698675"/>
              <a:gd name="connsiteX2047" fmla="*/ 1613608 w 8267681"/>
              <a:gd name="connsiteY2047" fmla="*/ 4796164 h 6698675"/>
              <a:gd name="connsiteX2048" fmla="*/ 1611258 w 8267681"/>
              <a:gd name="connsiteY2048" fmla="*/ 4798512 h 6698675"/>
              <a:gd name="connsiteX2049" fmla="*/ 1604209 w 8267681"/>
              <a:gd name="connsiteY2049" fmla="*/ 4796164 h 6698675"/>
              <a:gd name="connsiteX2050" fmla="*/ 2968837 w 8267681"/>
              <a:gd name="connsiteY2050" fmla="*/ 4786769 h 6698675"/>
              <a:gd name="connsiteX2051" fmla="*/ 2947698 w 8267681"/>
              <a:gd name="connsiteY2051" fmla="*/ 4814955 h 6698675"/>
              <a:gd name="connsiteX2052" fmla="*/ 2945350 w 8267681"/>
              <a:gd name="connsiteY2052" fmla="*/ 4814955 h 6698675"/>
              <a:gd name="connsiteX2053" fmla="*/ 2943000 w 8267681"/>
              <a:gd name="connsiteY2053" fmla="*/ 4817303 h 6698675"/>
              <a:gd name="connsiteX2054" fmla="*/ 2943000 w 8267681"/>
              <a:gd name="connsiteY2054" fmla="*/ 4819652 h 6698675"/>
              <a:gd name="connsiteX2055" fmla="*/ 2945350 w 8267681"/>
              <a:gd name="connsiteY2055" fmla="*/ 4822001 h 6698675"/>
              <a:gd name="connsiteX2056" fmla="*/ 2940652 w 8267681"/>
              <a:gd name="connsiteY2056" fmla="*/ 4850186 h 6698675"/>
              <a:gd name="connsiteX2057" fmla="*/ 2945350 w 8267681"/>
              <a:gd name="connsiteY2057" fmla="*/ 4840791 h 6698675"/>
              <a:gd name="connsiteX2058" fmla="*/ 2947698 w 8267681"/>
              <a:gd name="connsiteY2058" fmla="*/ 4840791 h 6698675"/>
              <a:gd name="connsiteX2059" fmla="*/ 2971186 w 8267681"/>
              <a:gd name="connsiteY2059" fmla="*/ 4850186 h 6698675"/>
              <a:gd name="connsiteX2060" fmla="*/ 3004069 w 8267681"/>
              <a:gd name="connsiteY2060" fmla="*/ 4838442 h 6698675"/>
              <a:gd name="connsiteX2061" fmla="*/ 3004069 w 8267681"/>
              <a:gd name="connsiteY2061" fmla="*/ 4831396 h 6698675"/>
              <a:gd name="connsiteX2062" fmla="*/ 3004069 w 8267681"/>
              <a:gd name="connsiteY2062" fmla="*/ 4822001 h 6698675"/>
              <a:gd name="connsiteX2063" fmla="*/ 2968837 w 8267681"/>
              <a:gd name="connsiteY2063" fmla="*/ 4817303 h 6698675"/>
              <a:gd name="connsiteX2064" fmla="*/ 2961791 w 8267681"/>
              <a:gd name="connsiteY2064" fmla="*/ 4819652 h 6698675"/>
              <a:gd name="connsiteX2065" fmla="*/ 2968837 w 8267681"/>
              <a:gd name="connsiteY2065" fmla="*/ 4786769 h 6698675"/>
              <a:gd name="connsiteX2066" fmla="*/ 2484988 w 8267681"/>
              <a:gd name="connsiteY2066" fmla="*/ 4786768 h 6698675"/>
              <a:gd name="connsiteX2067" fmla="*/ 2489686 w 8267681"/>
              <a:gd name="connsiteY2067" fmla="*/ 4791466 h 6698675"/>
              <a:gd name="connsiteX2068" fmla="*/ 2482640 w 8267681"/>
              <a:gd name="connsiteY2068" fmla="*/ 4796163 h 6698675"/>
              <a:gd name="connsiteX2069" fmla="*/ 2477942 w 8267681"/>
              <a:gd name="connsiteY2069" fmla="*/ 4791466 h 6698675"/>
              <a:gd name="connsiteX2070" fmla="*/ 1568980 w 8267681"/>
              <a:gd name="connsiteY2070" fmla="*/ 4786768 h 6698675"/>
              <a:gd name="connsiteX2071" fmla="*/ 1578373 w 8267681"/>
              <a:gd name="connsiteY2071" fmla="*/ 4789117 h 6698675"/>
              <a:gd name="connsiteX2072" fmla="*/ 1578373 w 8267681"/>
              <a:gd name="connsiteY2072" fmla="*/ 4796163 h 6698675"/>
              <a:gd name="connsiteX2073" fmla="*/ 1568980 w 8267681"/>
              <a:gd name="connsiteY2073" fmla="*/ 4796163 h 6698675"/>
              <a:gd name="connsiteX2074" fmla="*/ 1566630 w 8267681"/>
              <a:gd name="connsiteY2074" fmla="*/ 4793814 h 6698675"/>
              <a:gd name="connsiteX2075" fmla="*/ 3046090 w 8267681"/>
              <a:gd name="connsiteY2075" fmla="*/ 4785264 h 6698675"/>
              <a:gd name="connsiteX2076" fmla="*/ 3041649 w 8267681"/>
              <a:gd name="connsiteY2076" fmla="*/ 4789118 h 6698675"/>
              <a:gd name="connsiteX2077" fmla="*/ 3072184 w 8267681"/>
              <a:gd name="connsiteY2077" fmla="*/ 4796164 h 6698675"/>
              <a:gd name="connsiteX2078" fmla="*/ 3046090 w 8267681"/>
              <a:gd name="connsiteY2078" fmla="*/ 4785264 h 6698675"/>
              <a:gd name="connsiteX2079" fmla="*/ 2745703 w 8267681"/>
              <a:gd name="connsiteY2079" fmla="*/ 4784420 h 6698675"/>
              <a:gd name="connsiteX2080" fmla="*/ 2712820 w 8267681"/>
              <a:gd name="connsiteY2080" fmla="*/ 4791467 h 6698675"/>
              <a:gd name="connsiteX2081" fmla="*/ 2738657 w 8267681"/>
              <a:gd name="connsiteY2081" fmla="*/ 4789118 h 6698675"/>
              <a:gd name="connsiteX2082" fmla="*/ 2745703 w 8267681"/>
              <a:gd name="connsiteY2082" fmla="*/ 4784420 h 6698675"/>
              <a:gd name="connsiteX2083" fmla="*/ 3729841 w 8267681"/>
              <a:gd name="connsiteY2083" fmla="*/ 4779723 h 6698675"/>
              <a:gd name="connsiteX2084" fmla="*/ 3725144 w 8267681"/>
              <a:gd name="connsiteY2084" fmla="*/ 4791467 h 6698675"/>
              <a:gd name="connsiteX2085" fmla="*/ 3736888 w 8267681"/>
              <a:gd name="connsiteY2085" fmla="*/ 4796164 h 6698675"/>
              <a:gd name="connsiteX2086" fmla="*/ 3741585 w 8267681"/>
              <a:gd name="connsiteY2086" fmla="*/ 4784420 h 6698675"/>
              <a:gd name="connsiteX2087" fmla="*/ 3729841 w 8267681"/>
              <a:gd name="connsiteY2087" fmla="*/ 4779723 h 6698675"/>
              <a:gd name="connsiteX2088" fmla="*/ 5925949 w 8267681"/>
              <a:gd name="connsiteY2088" fmla="*/ 4774731 h 6698675"/>
              <a:gd name="connsiteX2089" fmla="*/ 5923600 w 8267681"/>
              <a:gd name="connsiteY2089" fmla="*/ 4777374 h 6698675"/>
              <a:gd name="connsiteX2090" fmla="*/ 5979971 w 8267681"/>
              <a:gd name="connsiteY2090" fmla="*/ 4868976 h 6698675"/>
              <a:gd name="connsiteX2091" fmla="*/ 5928298 w 8267681"/>
              <a:gd name="connsiteY2091" fmla="*/ 4777374 h 6698675"/>
              <a:gd name="connsiteX2092" fmla="*/ 5925949 w 8267681"/>
              <a:gd name="connsiteY2092" fmla="*/ 4774731 h 6698675"/>
              <a:gd name="connsiteX2093" fmla="*/ 6118549 w 8267681"/>
              <a:gd name="connsiteY2093" fmla="*/ 4770328 h 6698675"/>
              <a:gd name="connsiteX2094" fmla="*/ 6120898 w 8267681"/>
              <a:gd name="connsiteY2094" fmla="*/ 4775025 h 6698675"/>
              <a:gd name="connsiteX2095" fmla="*/ 6116385 w 8267681"/>
              <a:gd name="connsiteY2095" fmla="*/ 4770512 h 6698675"/>
              <a:gd name="connsiteX2096" fmla="*/ 6116200 w 8267681"/>
              <a:gd name="connsiteY2096" fmla="*/ 4770328 h 6698675"/>
              <a:gd name="connsiteX2097" fmla="*/ 6116385 w 8267681"/>
              <a:gd name="connsiteY2097" fmla="*/ 4770512 h 6698675"/>
              <a:gd name="connsiteX2098" fmla="*/ 6116160 w 8267681"/>
              <a:gd name="connsiteY2098" fmla="*/ 4770532 h 6698675"/>
              <a:gd name="connsiteX2099" fmla="*/ 1484425 w 8267681"/>
              <a:gd name="connsiteY2099" fmla="*/ 4770328 h 6698675"/>
              <a:gd name="connsiteX2100" fmla="*/ 1493818 w 8267681"/>
              <a:gd name="connsiteY2100" fmla="*/ 4770328 h 6698675"/>
              <a:gd name="connsiteX2101" fmla="*/ 1491470 w 8267681"/>
              <a:gd name="connsiteY2101" fmla="*/ 4793816 h 6698675"/>
              <a:gd name="connsiteX2102" fmla="*/ 1491470 w 8267681"/>
              <a:gd name="connsiteY2102" fmla="*/ 4810257 h 6698675"/>
              <a:gd name="connsiteX2103" fmla="*/ 1484425 w 8267681"/>
              <a:gd name="connsiteY2103" fmla="*/ 4800862 h 6698675"/>
              <a:gd name="connsiteX2104" fmla="*/ 1477377 w 8267681"/>
              <a:gd name="connsiteY2104" fmla="*/ 4796164 h 6698675"/>
              <a:gd name="connsiteX2105" fmla="*/ 1467982 w 8267681"/>
              <a:gd name="connsiteY2105" fmla="*/ 4800862 h 6698675"/>
              <a:gd name="connsiteX2106" fmla="*/ 1467982 w 8267681"/>
              <a:gd name="connsiteY2106" fmla="*/ 4789118 h 6698675"/>
              <a:gd name="connsiteX2107" fmla="*/ 1479726 w 8267681"/>
              <a:gd name="connsiteY2107" fmla="*/ 4777374 h 6698675"/>
              <a:gd name="connsiteX2108" fmla="*/ 1484425 w 8267681"/>
              <a:gd name="connsiteY2108" fmla="*/ 4770328 h 6698675"/>
              <a:gd name="connsiteX2109" fmla="*/ 1568980 w 8267681"/>
              <a:gd name="connsiteY2109" fmla="*/ 4765629 h 6698675"/>
              <a:gd name="connsiteX2110" fmla="*/ 1571330 w 8267681"/>
              <a:gd name="connsiteY2110" fmla="*/ 4767978 h 6698675"/>
              <a:gd name="connsiteX2111" fmla="*/ 1576024 w 8267681"/>
              <a:gd name="connsiteY2111" fmla="*/ 4777373 h 6698675"/>
              <a:gd name="connsiteX2112" fmla="*/ 1568980 w 8267681"/>
              <a:gd name="connsiteY2112" fmla="*/ 4786768 h 6698675"/>
              <a:gd name="connsiteX2113" fmla="*/ 1559588 w 8267681"/>
              <a:gd name="connsiteY2113" fmla="*/ 4782070 h 6698675"/>
              <a:gd name="connsiteX2114" fmla="*/ 1554887 w 8267681"/>
              <a:gd name="connsiteY2114" fmla="*/ 4777373 h 6698675"/>
              <a:gd name="connsiteX2115" fmla="*/ 1559588 w 8267681"/>
              <a:gd name="connsiteY2115" fmla="*/ 4767978 h 6698675"/>
              <a:gd name="connsiteX2116" fmla="*/ 1526702 w 8267681"/>
              <a:gd name="connsiteY2116" fmla="*/ 4765629 h 6698675"/>
              <a:gd name="connsiteX2117" fmla="*/ 1540795 w 8267681"/>
              <a:gd name="connsiteY2117" fmla="*/ 4775024 h 6698675"/>
              <a:gd name="connsiteX2118" fmla="*/ 1536096 w 8267681"/>
              <a:gd name="connsiteY2118" fmla="*/ 4784419 h 6698675"/>
              <a:gd name="connsiteX2119" fmla="*/ 1533749 w 8267681"/>
              <a:gd name="connsiteY2119" fmla="*/ 4784419 h 6698675"/>
              <a:gd name="connsiteX2120" fmla="*/ 1526702 w 8267681"/>
              <a:gd name="connsiteY2120" fmla="*/ 4784419 h 6698675"/>
              <a:gd name="connsiteX2121" fmla="*/ 1517305 w 8267681"/>
              <a:gd name="connsiteY2121" fmla="*/ 4777373 h 6698675"/>
              <a:gd name="connsiteX2122" fmla="*/ 1425704 w 8267681"/>
              <a:gd name="connsiteY2122" fmla="*/ 4763281 h 6698675"/>
              <a:gd name="connsiteX2123" fmla="*/ 1430400 w 8267681"/>
              <a:gd name="connsiteY2123" fmla="*/ 4767979 h 6698675"/>
              <a:gd name="connsiteX2124" fmla="*/ 1432749 w 8267681"/>
              <a:gd name="connsiteY2124" fmla="*/ 4775025 h 6698675"/>
              <a:gd name="connsiteX2125" fmla="*/ 1425704 w 8267681"/>
              <a:gd name="connsiteY2125" fmla="*/ 4779722 h 6698675"/>
              <a:gd name="connsiteX2126" fmla="*/ 1421006 w 8267681"/>
              <a:gd name="connsiteY2126" fmla="*/ 4775025 h 6698675"/>
              <a:gd name="connsiteX2127" fmla="*/ 1421006 w 8267681"/>
              <a:gd name="connsiteY2127" fmla="*/ 4767979 h 6698675"/>
              <a:gd name="connsiteX2128" fmla="*/ 2917164 w 8267681"/>
              <a:gd name="connsiteY2128" fmla="*/ 4760933 h 6698675"/>
              <a:gd name="connsiteX2129" fmla="*/ 2903071 w 8267681"/>
              <a:gd name="connsiteY2129" fmla="*/ 4772676 h 6698675"/>
              <a:gd name="connsiteX2130" fmla="*/ 2905420 w 8267681"/>
              <a:gd name="connsiteY2130" fmla="*/ 4791467 h 6698675"/>
              <a:gd name="connsiteX2131" fmla="*/ 2917164 w 8267681"/>
              <a:gd name="connsiteY2131" fmla="*/ 4760933 h 6698675"/>
              <a:gd name="connsiteX2132" fmla="*/ 2954744 w 8267681"/>
              <a:gd name="connsiteY2132" fmla="*/ 4758584 h 6698675"/>
              <a:gd name="connsiteX2133" fmla="*/ 2950047 w 8267681"/>
              <a:gd name="connsiteY2133" fmla="*/ 4763281 h 6698675"/>
              <a:gd name="connsiteX2134" fmla="*/ 2954744 w 8267681"/>
              <a:gd name="connsiteY2134" fmla="*/ 4763281 h 6698675"/>
              <a:gd name="connsiteX2135" fmla="*/ 2957093 w 8267681"/>
              <a:gd name="connsiteY2135" fmla="*/ 4758584 h 6698675"/>
              <a:gd name="connsiteX2136" fmla="*/ 2954744 w 8267681"/>
              <a:gd name="connsiteY2136" fmla="*/ 4758584 h 6698675"/>
              <a:gd name="connsiteX2137" fmla="*/ 5564825 w 8267681"/>
              <a:gd name="connsiteY2137" fmla="*/ 4755648 h 6698675"/>
              <a:gd name="connsiteX2138" fmla="*/ 5547796 w 8267681"/>
              <a:gd name="connsiteY2138" fmla="*/ 4765630 h 6698675"/>
              <a:gd name="connsiteX2139" fmla="*/ 5566586 w 8267681"/>
              <a:gd name="connsiteY2139" fmla="*/ 4800862 h 6698675"/>
              <a:gd name="connsiteX2140" fmla="*/ 5592423 w 8267681"/>
              <a:gd name="connsiteY2140" fmla="*/ 4756235 h 6698675"/>
              <a:gd name="connsiteX2141" fmla="*/ 5564825 w 8267681"/>
              <a:gd name="connsiteY2141" fmla="*/ 4755648 h 6698675"/>
              <a:gd name="connsiteX2142" fmla="*/ 2682286 w 8267681"/>
              <a:gd name="connsiteY2142" fmla="*/ 4753886 h 6698675"/>
              <a:gd name="connsiteX2143" fmla="*/ 2663496 w 8267681"/>
              <a:gd name="connsiteY2143" fmla="*/ 4765630 h 6698675"/>
              <a:gd name="connsiteX2144" fmla="*/ 2698728 w 8267681"/>
              <a:gd name="connsiteY2144" fmla="*/ 4758584 h 6698675"/>
              <a:gd name="connsiteX2145" fmla="*/ 2682286 w 8267681"/>
              <a:gd name="connsiteY2145" fmla="*/ 4753886 h 6698675"/>
              <a:gd name="connsiteX2146" fmla="*/ 4857843 w 8267681"/>
              <a:gd name="connsiteY2146" fmla="*/ 4751537 h 6698675"/>
              <a:gd name="connsiteX2147" fmla="*/ 4847860 w 8267681"/>
              <a:gd name="connsiteY2147" fmla="*/ 4751538 h 6698675"/>
              <a:gd name="connsiteX2148" fmla="*/ 4864301 w 8267681"/>
              <a:gd name="connsiteY2148" fmla="*/ 4758584 h 6698675"/>
              <a:gd name="connsiteX2149" fmla="*/ 4857843 w 8267681"/>
              <a:gd name="connsiteY2149" fmla="*/ 4751537 h 6698675"/>
              <a:gd name="connsiteX2150" fmla="*/ 5925949 w 8267681"/>
              <a:gd name="connsiteY2150" fmla="*/ 4746840 h 6698675"/>
              <a:gd name="connsiteX2151" fmla="*/ 5998761 w 8267681"/>
              <a:gd name="connsiteY2151" fmla="*/ 4887767 h 6698675"/>
              <a:gd name="connsiteX2152" fmla="*/ 5965878 w 8267681"/>
              <a:gd name="connsiteY2152" fmla="*/ 4800862 h 6698675"/>
              <a:gd name="connsiteX2153" fmla="*/ 5925949 w 8267681"/>
              <a:gd name="connsiteY2153" fmla="*/ 4746840 h 6698675"/>
              <a:gd name="connsiteX2154" fmla="*/ 1503213 w 8267681"/>
              <a:gd name="connsiteY2154" fmla="*/ 4744490 h 6698675"/>
              <a:gd name="connsiteX2155" fmla="*/ 1510260 w 8267681"/>
              <a:gd name="connsiteY2155" fmla="*/ 4749188 h 6698675"/>
              <a:gd name="connsiteX2156" fmla="*/ 1510260 w 8267681"/>
              <a:gd name="connsiteY2156" fmla="*/ 4758583 h 6698675"/>
              <a:gd name="connsiteX2157" fmla="*/ 1500867 w 8267681"/>
              <a:gd name="connsiteY2157" fmla="*/ 4760931 h 6698675"/>
              <a:gd name="connsiteX2158" fmla="*/ 1498517 w 8267681"/>
              <a:gd name="connsiteY2158" fmla="*/ 4758583 h 6698675"/>
              <a:gd name="connsiteX2159" fmla="*/ 1498517 w 8267681"/>
              <a:gd name="connsiteY2159" fmla="*/ 4749188 h 6698675"/>
              <a:gd name="connsiteX2160" fmla="*/ 1418657 w 8267681"/>
              <a:gd name="connsiteY2160" fmla="*/ 4744490 h 6698675"/>
              <a:gd name="connsiteX2161" fmla="*/ 1425704 w 8267681"/>
              <a:gd name="connsiteY2161" fmla="*/ 4749188 h 6698675"/>
              <a:gd name="connsiteX2162" fmla="*/ 1418657 w 8267681"/>
              <a:gd name="connsiteY2162" fmla="*/ 4756234 h 6698675"/>
              <a:gd name="connsiteX2163" fmla="*/ 1411612 w 8267681"/>
              <a:gd name="connsiteY2163" fmla="*/ 4749188 h 6698675"/>
              <a:gd name="connsiteX2164" fmla="*/ 3745953 w 8267681"/>
              <a:gd name="connsiteY2164" fmla="*/ 4740308 h 6698675"/>
              <a:gd name="connsiteX2165" fmla="*/ 3739236 w 8267681"/>
              <a:gd name="connsiteY2165" fmla="*/ 4742143 h 6698675"/>
              <a:gd name="connsiteX2166" fmla="*/ 3746282 w 8267681"/>
              <a:gd name="connsiteY2166" fmla="*/ 4772676 h 6698675"/>
              <a:gd name="connsiteX2167" fmla="*/ 3745953 w 8267681"/>
              <a:gd name="connsiteY2167" fmla="*/ 4740308 h 6698675"/>
              <a:gd name="connsiteX2168" fmla="*/ 1282428 w 8267681"/>
              <a:gd name="connsiteY2168" fmla="*/ 4732746 h 6698675"/>
              <a:gd name="connsiteX2169" fmla="*/ 1291823 w 8267681"/>
              <a:gd name="connsiteY2169" fmla="*/ 4732746 h 6698675"/>
              <a:gd name="connsiteX2170" fmla="*/ 1294172 w 8267681"/>
              <a:gd name="connsiteY2170" fmla="*/ 4739792 h 6698675"/>
              <a:gd name="connsiteX2171" fmla="*/ 1291823 w 8267681"/>
              <a:gd name="connsiteY2171" fmla="*/ 4746839 h 6698675"/>
              <a:gd name="connsiteX2172" fmla="*/ 1282428 w 8267681"/>
              <a:gd name="connsiteY2172" fmla="*/ 4746839 h 6698675"/>
              <a:gd name="connsiteX2173" fmla="*/ 1277730 w 8267681"/>
              <a:gd name="connsiteY2173" fmla="*/ 4739792 h 6698675"/>
              <a:gd name="connsiteX2174" fmla="*/ 3043301 w 8267681"/>
              <a:gd name="connsiteY2174" fmla="*/ 4728086 h 6698675"/>
              <a:gd name="connsiteX2175" fmla="*/ 2978232 w 8267681"/>
              <a:gd name="connsiteY2175" fmla="*/ 4751538 h 6698675"/>
              <a:gd name="connsiteX2176" fmla="*/ 2973535 w 8267681"/>
              <a:gd name="connsiteY2176" fmla="*/ 4760933 h 6698675"/>
              <a:gd name="connsiteX2177" fmla="*/ 2982930 w 8267681"/>
              <a:gd name="connsiteY2177" fmla="*/ 4758584 h 6698675"/>
              <a:gd name="connsiteX2178" fmla="*/ 2982930 w 8267681"/>
              <a:gd name="connsiteY2178" fmla="*/ 4756235 h 6698675"/>
              <a:gd name="connsiteX2179" fmla="*/ 2985278 w 8267681"/>
              <a:gd name="connsiteY2179" fmla="*/ 4756235 h 6698675"/>
              <a:gd name="connsiteX2180" fmla="*/ 2992325 w 8267681"/>
              <a:gd name="connsiteY2180" fmla="*/ 4756235 h 6698675"/>
              <a:gd name="connsiteX2181" fmla="*/ 2992325 w 8267681"/>
              <a:gd name="connsiteY2181" fmla="*/ 4758584 h 6698675"/>
              <a:gd name="connsiteX2182" fmla="*/ 3008766 w 8267681"/>
              <a:gd name="connsiteY2182" fmla="*/ 4751538 h 6698675"/>
              <a:gd name="connsiteX2183" fmla="*/ 3065137 w 8267681"/>
              <a:gd name="connsiteY2183" fmla="*/ 4730399 h 6698675"/>
              <a:gd name="connsiteX2184" fmla="*/ 3043301 w 8267681"/>
              <a:gd name="connsiteY2184" fmla="*/ 4728086 h 6698675"/>
              <a:gd name="connsiteX2185" fmla="*/ 2769191 w 8267681"/>
              <a:gd name="connsiteY2185" fmla="*/ 4728050 h 6698675"/>
              <a:gd name="connsiteX2186" fmla="*/ 2759797 w 8267681"/>
              <a:gd name="connsiteY2186" fmla="*/ 4732747 h 6698675"/>
              <a:gd name="connsiteX2187" fmla="*/ 2755098 w 8267681"/>
              <a:gd name="connsiteY2187" fmla="*/ 4737445 h 6698675"/>
              <a:gd name="connsiteX2188" fmla="*/ 2769191 w 8267681"/>
              <a:gd name="connsiteY2188" fmla="*/ 4728050 h 6698675"/>
              <a:gd name="connsiteX2189" fmla="*/ 6004891 w 8267681"/>
              <a:gd name="connsiteY2189" fmla="*/ 4727059 h 6698675"/>
              <a:gd name="connsiteX2190" fmla="*/ 6010799 w 8267681"/>
              <a:gd name="connsiteY2190" fmla="*/ 4731867 h 6698675"/>
              <a:gd name="connsiteX2191" fmla="*/ 6010739 w 8267681"/>
              <a:gd name="connsiteY2191" fmla="*/ 4735416 h 6698675"/>
              <a:gd name="connsiteX2192" fmla="*/ 5999451 w 8267681"/>
              <a:gd name="connsiteY2192" fmla="*/ 4730023 h 6698675"/>
              <a:gd name="connsiteX2193" fmla="*/ 2512121 w 8267681"/>
              <a:gd name="connsiteY2193" fmla="*/ 4721047 h 6698675"/>
              <a:gd name="connsiteX2194" fmla="*/ 2506128 w 8267681"/>
              <a:gd name="connsiteY2194" fmla="*/ 4723352 h 6698675"/>
              <a:gd name="connsiteX2195" fmla="*/ 2506788 w 8267681"/>
              <a:gd name="connsiteY2195" fmla="*/ 4722680 h 6698675"/>
              <a:gd name="connsiteX2196" fmla="*/ 5597120 w 8267681"/>
              <a:gd name="connsiteY2196" fmla="*/ 4716306 h 6698675"/>
              <a:gd name="connsiteX2197" fmla="*/ 5618259 w 8267681"/>
              <a:gd name="connsiteY2197" fmla="*/ 4744491 h 6698675"/>
              <a:gd name="connsiteX2198" fmla="*/ 5627654 w 8267681"/>
              <a:gd name="connsiteY2198" fmla="*/ 4742143 h 6698675"/>
              <a:gd name="connsiteX2199" fmla="*/ 5627654 w 8267681"/>
              <a:gd name="connsiteY2199" fmla="*/ 4732747 h 6698675"/>
              <a:gd name="connsiteX2200" fmla="*/ 5597120 w 8267681"/>
              <a:gd name="connsiteY2200" fmla="*/ 4716306 h 6698675"/>
              <a:gd name="connsiteX2201" fmla="*/ 5493774 w 8267681"/>
              <a:gd name="connsiteY2201" fmla="*/ 4716306 h 6698675"/>
              <a:gd name="connsiteX2202" fmla="*/ 5496634 w 8267681"/>
              <a:gd name="connsiteY2202" fmla="*/ 4720547 h 6698675"/>
              <a:gd name="connsiteX2203" fmla="*/ 5485653 w 8267681"/>
              <a:gd name="connsiteY2203" fmla="*/ 4730296 h 6698675"/>
              <a:gd name="connsiteX2204" fmla="*/ 5486691 w 8267681"/>
              <a:gd name="connsiteY2204" fmla="*/ 4728784 h 6698675"/>
              <a:gd name="connsiteX2205" fmla="*/ 5493774 w 8267681"/>
              <a:gd name="connsiteY2205" fmla="*/ 4716306 h 6698675"/>
              <a:gd name="connsiteX2206" fmla="*/ 6491637 w 8267681"/>
              <a:gd name="connsiteY2206" fmla="*/ 4710392 h 6698675"/>
              <a:gd name="connsiteX2207" fmla="*/ 6501401 w 8267681"/>
              <a:gd name="connsiteY2207" fmla="*/ 4812606 h 6698675"/>
              <a:gd name="connsiteX2208" fmla="*/ 6499052 w 8267681"/>
              <a:gd name="connsiteY2208" fmla="*/ 4793815 h 6698675"/>
              <a:gd name="connsiteX2209" fmla="*/ 1364636 w 8267681"/>
              <a:gd name="connsiteY2209" fmla="*/ 4709260 h 6698675"/>
              <a:gd name="connsiteX2210" fmla="*/ 1390472 w 8267681"/>
              <a:gd name="connsiteY2210" fmla="*/ 4737445 h 6698675"/>
              <a:gd name="connsiteX2211" fmla="*/ 1388127 w 8267681"/>
              <a:gd name="connsiteY2211" fmla="*/ 4756236 h 6698675"/>
              <a:gd name="connsiteX2212" fmla="*/ 1404570 w 8267681"/>
              <a:gd name="connsiteY2212" fmla="*/ 4772677 h 6698675"/>
              <a:gd name="connsiteX2213" fmla="*/ 1413962 w 8267681"/>
              <a:gd name="connsiteY2213" fmla="*/ 4782072 h 6698675"/>
              <a:gd name="connsiteX2214" fmla="*/ 1413962 w 8267681"/>
              <a:gd name="connsiteY2214" fmla="*/ 4791467 h 6698675"/>
              <a:gd name="connsiteX2215" fmla="*/ 1416312 w 8267681"/>
              <a:gd name="connsiteY2215" fmla="*/ 4796165 h 6698675"/>
              <a:gd name="connsiteX2216" fmla="*/ 1425704 w 8267681"/>
              <a:gd name="connsiteY2216" fmla="*/ 4798514 h 6698675"/>
              <a:gd name="connsiteX2217" fmla="*/ 1428054 w 8267681"/>
              <a:gd name="connsiteY2217" fmla="*/ 4800863 h 6698675"/>
              <a:gd name="connsiteX2218" fmla="*/ 1418662 w 8267681"/>
              <a:gd name="connsiteY2218" fmla="*/ 4803211 h 6698675"/>
              <a:gd name="connsiteX2219" fmla="*/ 1409265 w 8267681"/>
              <a:gd name="connsiteY2219" fmla="*/ 4800863 h 6698675"/>
              <a:gd name="connsiteX2220" fmla="*/ 1383426 w 8267681"/>
              <a:gd name="connsiteY2220" fmla="*/ 4791467 h 6698675"/>
              <a:gd name="connsiteX2221" fmla="*/ 1381077 w 8267681"/>
              <a:gd name="connsiteY2221" fmla="*/ 4775026 h 6698675"/>
              <a:gd name="connsiteX2222" fmla="*/ 1381077 w 8267681"/>
              <a:gd name="connsiteY2222" fmla="*/ 4765631 h 6698675"/>
              <a:gd name="connsiteX2223" fmla="*/ 1378730 w 8267681"/>
              <a:gd name="connsiteY2223" fmla="*/ 4763282 h 6698675"/>
              <a:gd name="connsiteX2224" fmla="*/ 1369334 w 8267681"/>
              <a:gd name="connsiteY2224" fmla="*/ 4782072 h 6698675"/>
              <a:gd name="connsiteX2225" fmla="*/ 1359937 w 8267681"/>
              <a:gd name="connsiteY2225" fmla="*/ 4765631 h 6698675"/>
              <a:gd name="connsiteX2226" fmla="*/ 1371684 w 8267681"/>
              <a:gd name="connsiteY2226" fmla="*/ 4742143 h 6698675"/>
              <a:gd name="connsiteX2227" fmla="*/ 1359937 w 8267681"/>
              <a:gd name="connsiteY2227" fmla="*/ 4713958 h 6698675"/>
              <a:gd name="connsiteX2228" fmla="*/ 1364636 w 8267681"/>
              <a:gd name="connsiteY2228" fmla="*/ 4709260 h 6698675"/>
              <a:gd name="connsiteX2229" fmla="*/ 1874309 w 8267681"/>
              <a:gd name="connsiteY2229" fmla="*/ 4706911 h 6698675"/>
              <a:gd name="connsiteX2230" fmla="*/ 1867266 w 8267681"/>
              <a:gd name="connsiteY2230" fmla="*/ 4713957 h 6698675"/>
              <a:gd name="connsiteX2231" fmla="*/ 1874309 w 8267681"/>
              <a:gd name="connsiteY2231" fmla="*/ 4721003 h 6698675"/>
              <a:gd name="connsiteX2232" fmla="*/ 1881358 w 8267681"/>
              <a:gd name="connsiteY2232" fmla="*/ 4713957 h 6698675"/>
              <a:gd name="connsiteX2233" fmla="*/ 2961791 w 8267681"/>
              <a:gd name="connsiteY2233" fmla="*/ 4704562 h 6698675"/>
              <a:gd name="connsiteX2234" fmla="*/ 2961791 w 8267681"/>
              <a:gd name="connsiteY2234" fmla="*/ 4709259 h 6698675"/>
              <a:gd name="connsiteX2235" fmla="*/ 2964139 w 8267681"/>
              <a:gd name="connsiteY2235" fmla="*/ 4709259 h 6698675"/>
              <a:gd name="connsiteX2236" fmla="*/ 2961791 w 8267681"/>
              <a:gd name="connsiteY2236" fmla="*/ 4704562 h 6698675"/>
              <a:gd name="connsiteX2237" fmla="*/ 5533703 w 8267681"/>
              <a:gd name="connsiteY2237" fmla="*/ 4699865 h 6698675"/>
              <a:gd name="connsiteX2238" fmla="*/ 5529006 w 8267681"/>
              <a:gd name="connsiteY2238" fmla="*/ 4711608 h 6698675"/>
              <a:gd name="connsiteX2239" fmla="*/ 5538401 w 8267681"/>
              <a:gd name="connsiteY2239" fmla="*/ 4723352 h 6698675"/>
              <a:gd name="connsiteX2240" fmla="*/ 5547796 w 8267681"/>
              <a:gd name="connsiteY2240" fmla="*/ 4699865 h 6698675"/>
              <a:gd name="connsiteX2241" fmla="*/ 5533703 w 8267681"/>
              <a:gd name="connsiteY2241" fmla="*/ 4699865 h 6698675"/>
              <a:gd name="connsiteX2242" fmla="*/ 1604209 w 8267681"/>
              <a:gd name="connsiteY2242" fmla="*/ 4695166 h 6698675"/>
              <a:gd name="connsiteX2243" fmla="*/ 1608908 w 8267681"/>
              <a:gd name="connsiteY2243" fmla="*/ 4702212 h 6698675"/>
              <a:gd name="connsiteX2244" fmla="*/ 1604209 w 8267681"/>
              <a:gd name="connsiteY2244" fmla="*/ 4709259 h 6698675"/>
              <a:gd name="connsiteX2245" fmla="*/ 1597165 w 8267681"/>
              <a:gd name="connsiteY2245" fmla="*/ 4702212 h 6698675"/>
              <a:gd name="connsiteX2246" fmla="*/ 1273032 w 8267681"/>
              <a:gd name="connsiteY2246" fmla="*/ 4695166 h 6698675"/>
              <a:gd name="connsiteX2247" fmla="*/ 1284778 w 8267681"/>
              <a:gd name="connsiteY2247" fmla="*/ 4695166 h 6698675"/>
              <a:gd name="connsiteX2248" fmla="*/ 1291821 w 8267681"/>
              <a:gd name="connsiteY2248" fmla="*/ 4704561 h 6698675"/>
              <a:gd name="connsiteX2249" fmla="*/ 1291821 w 8267681"/>
              <a:gd name="connsiteY2249" fmla="*/ 4716305 h 6698675"/>
              <a:gd name="connsiteX2250" fmla="*/ 1282428 w 8267681"/>
              <a:gd name="connsiteY2250" fmla="*/ 4716305 h 6698675"/>
              <a:gd name="connsiteX2251" fmla="*/ 1280078 w 8267681"/>
              <a:gd name="connsiteY2251" fmla="*/ 4711607 h 6698675"/>
              <a:gd name="connsiteX2252" fmla="*/ 1172038 w 8267681"/>
              <a:gd name="connsiteY2252" fmla="*/ 4692817 h 6698675"/>
              <a:gd name="connsiteX2253" fmla="*/ 1181432 w 8267681"/>
              <a:gd name="connsiteY2253" fmla="*/ 4692817 h 6698675"/>
              <a:gd name="connsiteX2254" fmla="*/ 1172038 w 8267681"/>
              <a:gd name="connsiteY2254" fmla="*/ 4704561 h 6698675"/>
              <a:gd name="connsiteX2255" fmla="*/ 1169688 w 8267681"/>
              <a:gd name="connsiteY2255" fmla="*/ 4695166 h 6698675"/>
              <a:gd name="connsiteX2256" fmla="*/ 1235452 w 8267681"/>
              <a:gd name="connsiteY2256" fmla="*/ 4690468 h 6698675"/>
              <a:gd name="connsiteX2257" fmla="*/ 1237800 w 8267681"/>
              <a:gd name="connsiteY2257" fmla="*/ 4695166 h 6698675"/>
              <a:gd name="connsiteX2258" fmla="*/ 1237800 w 8267681"/>
              <a:gd name="connsiteY2258" fmla="*/ 4704561 h 6698675"/>
              <a:gd name="connsiteX2259" fmla="*/ 1233102 w 8267681"/>
              <a:gd name="connsiteY2259" fmla="*/ 4709258 h 6698675"/>
              <a:gd name="connsiteX2260" fmla="*/ 1223708 w 8267681"/>
              <a:gd name="connsiteY2260" fmla="*/ 4713956 h 6698675"/>
              <a:gd name="connsiteX2261" fmla="*/ 1219010 w 8267681"/>
              <a:gd name="connsiteY2261" fmla="*/ 4704561 h 6698675"/>
              <a:gd name="connsiteX2262" fmla="*/ 1223708 w 8267681"/>
              <a:gd name="connsiteY2262" fmla="*/ 4695166 h 6698675"/>
              <a:gd name="connsiteX2263" fmla="*/ 3034604 w 8267681"/>
              <a:gd name="connsiteY2263" fmla="*/ 4688121 h 6698675"/>
              <a:gd name="connsiteX2264" fmla="*/ 3022859 w 8267681"/>
              <a:gd name="connsiteY2264" fmla="*/ 4690469 h 6698675"/>
              <a:gd name="connsiteX2265" fmla="*/ 3013464 w 8267681"/>
              <a:gd name="connsiteY2265" fmla="*/ 4699865 h 6698675"/>
              <a:gd name="connsiteX2266" fmla="*/ 3018161 w 8267681"/>
              <a:gd name="connsiteY2266" fmla="*/ 4690469 h 6698675"/>
              <a:gd name="connsiteX2267" fmla="*/ 3004069 w 8267681"/>
              <a:gd name="connsiteY2267" fmla="*/ 4695167 h 6698675"/>
              <a:gd name="connsiteX2268" fmla="*/ 3004069 w 8267681"/>
              <a:gd name="connsiteY2268" fmla="*/ 4697516 h 6698675"/>
              <a:gd name="connsiteX2269" fmla="*/ 2994674 w 8267681"/>
              <a:gd name="connsiteY2269" fmla="*/ 4709259 h 6698675"/>
              <a:gd name="connsiteX2270" fmla="*/ 3006417 w 8267681"/>
              <a:gd name="connsiteY2270" fmla="*/ 4709259 h 6698675"/>
              <a:gd name="connsiteX2271" fmla="*/ 3013464 w 8267681"/>
              <a:gd name="connsiteY2271" fmla="*/ 4704562 h 6698675"/>
              <a:gd name="connsiteX2272" fmla="*/ 3013464 w 8267681"/>
              <a:gd name="connsiteY2272" fmla="*/ 4706911 h 6698675"/>
              <a:gd name="connsiteX2273" fmla="*/ 3034604 w 8267681"/>
              <a:gd name="connsiteY2273" fmla="*/ 4688121 h 6698675"/>
              <a:gd name="connsiteX2274" fmla="*/ 6489287 w 8267681"/>
              <a:gd name="connsiteY2274" fmla="*/ 4685794 h 6698675"/>
              <a:gd name="connsiteX2275" fmla="*/ 6489657 w 8267681"/>
              <a:gd name="connsiteY2275" fmla="*/ 4688120 h 6698675"/>
              <a:gd name="connsiteX2276" fmla="*/ 6491637 w 8267681"/>
              <a:gd name="connsiteY2276" fmla="*/ 4710392 h 6698675"/>
              <a:gd name="connsiteX2277" fmla="*/ 1343499 w 8267681"/>
              <a:gd name="connsiteY2277" fmla="*/ 4683422 h 6698675"/>
              <a:gd name="connsiteX2278" fmla="*/ 1345844 w 8267681"/>
              <a:gd name="connsiteY2278" fmla="*/ 4690468 h 6698675"/>
              <a:gd name="connsiteX2279" fmla="*/ 1341149 w 8267681"/>
              <a:gd name="connsiteY2279" fmla="*/ 4692817 h 6698675"/>
              <a:gd name="connsiteX2280" fmla="*/ 1338799 w 8267681"/>
              <a:gd name="connsiteY2280" fmla="*/ 4690468 h 6698675"/>
              <a:gd name="connsiteX2281" fmla="*/ 1012319 w 8267681"/>
              <a:gd name="connsiteY2281" fmla="*/ 4664633 h 6698675"/>
              <a:gd name="connsiteX2282" fmla="*/ 1021714 w 8267681"/>
              <a:gd name="connsiteY2282" fmla="*/ 4666982 h 6698675"/>
              <a:gd name="connsiteX2283" fmla="*/ 1017014 w 8267681"/>
              <a:gd name="connsiteY2283" fmla="*/ 4685772 h 6698675"/>
              <a:gd name="connsiteX2284" fmla="*/ 1024062 w 8267681"/>
              <a:gd name="connsiteY2284" fmla="*/ 4702213 h 6698675"/>
              <a:gd name="connsiteX2285" fmla="*/ 1019363 w 8267681"/>
              <a:gd name="connsiteY2285" fmla="*/ 4709260 h 6698675"/>
              <a:gd name="connsiteX2286" fmla="*/ 1014664 w 8267681"/>
              <a:gd name="connsiteY2286" fmla="*/ 4702213 h 6698675"/>
              <a:gd name="connsiteX2287" fmla="*/ 1007619 w 8267681"/>
              <a:gd name="connsiteY2287" fmla="*/ 4692818 h 6698675"/>
              <a:gd name="connsiteX2288" fmla="*/ 1359937 w 8267681"/>
              <a:gd name="connsiteY2288" fmla="*/ 4664632 h 6698675"/>
              <a:gd name="connsiteX2289" fmla="*/ 1388127 w 8267681"/>
              <a:gd name="connsiteY2289" fmla="*/ 4664632 h 6698675"/>
              <a:gd name="connsiteX2290" fmla="*/ 1395172 w 8267681"/>
              <a:gd name="connsiteY2290" fmla="*/ 4674027 h 6698675"/>
              <a:gd name="connsiteX2291" fmla="*/ 1385777 w 8267681"/>
              <a:gd name="connsiteY2291" fmla="*/ 4678725 h 6698675"/>
              <a:gd name="connsiteX2292" fmla="*/ 1371684 w 8267681"/>
              <a:gd name="connsiteY2292" fmla="*/ 4683422 h 6698675"/>
              <a:gd name="connsiteX2293" fmla="*/ 1362287 w 8267681"/>
              <a:gd name="connsiteY2293" fmla="*/ 4676376 h 6698675"/>
              <a:gd name="connsiteX2294" fmla="*/ 1359937 w 8267681"/>
              <a:gd name="connsiteY2294" fmla="*/ 4674027 h 6698675"/>
              <a:gd name="connsiteX2295" fmla="*/ 1071040 w 8267681"/>
              <a:gd name="connsiteY2295" fmla="*/ 4664632 h 6698675"/>
              <a:gd name="connsiteX2296" fmla="*/ 1078084 w 8267681"/>
              <a:gd name="connsiteY2296" fmla="*/ 4669330 h 6698675"/>
              <a:gd name="connsiteX2297" fmla="*/ 1071040 w 8267681"/>
              <a:gd name="connsiteY2297" fmla="*/ 4678725 h 6698675"/>
              <a:gd name="connsiteX2298" fmla="*/ 1066340 w 8267681"/>
              <a:gd name="connsiteY2298" fmla="*/ 4669330 h 6698675"/>
              <a:gd name="connsiteX2299" fmla="*/ 1273032 w 8267681"/>
              <a:gd name="connsiteY2299" fmla="*/ 4662283 h 6698675"/>
              <a:gd name="connsiteX2300" fmla="*/ 1301221 w 8267681"/>
              <a:gd name="connsiteY2300" fmla="*/ 4662283 h 6698675"/>
              <a:gd name="connsiteX2301" fmla="*/ 1291821 w 8267681"/>
              <a:gd name="connsiteY2301" fmla="*/ 4671678 h 6698675"/>
              <a:gd name="connsiteX2302" fmla="*/ 1282428 w 8267681"/>
              <a:gd name="connsiteY2302" fmla="*/ 4671678 h 6698675"/>
              <a:gd name="connsiteX2303" fmla="*/ 876088 w 8267681"/>
              <a:gd name="connsiteY2303" fmla="*/ 4657585 h 6698675"/>
              <a:gd name="connsiteX2304" fmla="*/ 883136 w 8267681"/>
              <a:gd name="connsiteY2304" fmla="*/ 4666980 h 6698675"/>
              <a:gd name="connsiteX2305" fmla="*/ 883136 w 8267681"/>
              <a:gd name="connsiteY2305" fmla="*/ 4674026 h 6698675"/>
              <a:gd name="connsiteX2306" fmla="*/ 876088 w 8267681"/>
              <a:gd name="connsiteY2306" fmla="*/ 4678724 h 6698675"/>
              <a:gd name="connsiteX2307" fmla="*/ 1209615 w 8267681"/>
              <a:gd name="connsiteY2307" fmla="*/ 4650539 h 6698675"/>
              <a:gd name="connsiteX2308" fmla="*/ 1209615 w 8267681"/>
              <a:gd name="connsiteY2308" fmla="*/ 4652888 h 6698675"/>
              <a:gd name="connsiteX2309" fmla="*/ 1207265 w 8267681"/>
              <a:gd name="connsiteY2309" fmla="*/ 4659934 h 6698675"/>
              <a:gd name="connsiteX2310" fmla="*/ 1197873 w 8267681"/>
              <a:gd name="connsiteY2310" fmla="*/ 4659934 h 6698675"/>
              <a:gd name="connsiteX2311" fmla="*/ 1197873 w 8267681"/>
              <a:gd name="connsiteY2311" fmla="*/ 4652888 h 6698675"/>
              <a:gd name="connsiteX2312" fmla="*/ 2654101 w 8267681"/>
              <a:gd name="connsiteY2312" fmla="*/ 4643494 h 6698675"/>
              <a:gd name="connsiteX2313" fmla="*/ 2632963 w 8267681"/>
              <a:gd name="connsiteY2313" fmla="*/ 4652889 h 6698675"/>
              <a:gd name="connsiteX2314" fmla="*/ 2649403 w 8267681"/>
              <a:gd name="connsiteY2314" fmla="*/ 4662284 h 6698675"/>
              <a:gd name="connsiteX2315" fmla="*/ 2654101 w 8267681"/>
              <a:gd name="connsiteY2315" fmla="*/ 4643494 h 6698675"/>
              <a:gd name="connsiteX2316" fmla="*/ 1341149 w 8267681"/>
              <a:gd name="connsiteY2316" fmla="*/ 4638796 h 6698675"/>
              <a:gd name="connsiteX2317" fmla="*/ 1348194 w 8267681"/>
              <a:gd name="connsiteY2317" fmla="*/ 4641145 h 6698675"/>
              <a:gd name="connsiteX2318" fmla="*/ 1348194 w 8267681"/>
              <a:gd name="connsiteY2318" fmla="*/ 4666981 h 6698675"/>
              <a:gd name="connsiteX2319" fmla="*/ 1343499 w 8267681"/>
              <a:gd name="connsiteY2319" fmla="*/ 4669330 h 6698675"/>
              <a:gd name="connsiteX2320" fmla="*/ 1334102 w 8267681"/>
              <a:gd name="connsiteY2320" fmla="*/ 4669330 h 6698675"/>
              <a:gd name="connsiteX2321" fmla="*/ 1329406 w 8267681"/>
              <a:gd name="connsiteY2321" fmla="*/ 4664633 h 6698675"/>
              <a:gd name="connsiteX2322" fmla="*/ 1329406 w 8267681"/>
              <a:gd name="connsiteY2322" fmla="*/ 4655237 h 6698675"/>
              <a:gd name="connsiteX2323" fmla="*/ 1132110 w 8267681"/>
              <a:gd name="connsiteY2323" fmla="*/ 4638795 h 6698675"/>
              <a:gd name="connsiteX2324" fmla="*/ 1141503 w 8267681"/>
              <a:gd name="connsiteY2324" fmla="*/ 4641144 h 6698675"/>
              <a:gd name="connsiteX2325" fmla="*/ 1146203 w 8267681"/>
              <a:gd name="connsiteY2325" fmla="*/ 4648190 h 6698675"/>
              <a:gd name="connsiteX2326" fmla="*/ 1141503 w 8267681"/>
              <a:gd name="connsiteY2326" fmla="*/ 4650539 h 6698675"/>
              <a:gd name="connsiteX2327" fmla="*/ 1132110 w 8267681"/>
              <a:gd name="connsiteY2327" fmla="*/ 4652888 h 6698675"/>
              <a:gd name="connsiteX2328" fmla="*/ 1122711 w 8267681"/>
              <a:gd name="connsiteY2328" fmla="*/ 4652888 h 6698675"/>
              <a:gd name="connsiteX2329" fmla="*/ 1120361 w 8267681"/>
              <a:gd name="connsiteY2329" fmla="*/ 4645841 h 6698675"/>
              <a:gd name="connsiteX2330" fmla="*/ 1122711 w 8267681"/>
              <a:gd name="connsiteY2330" fmla="*/ 4643493 h 6698675"/>
              <a:gd name="connsiteX2331" fmla="*/ 2903071 w 8267681"/>
              <a:gd name="connsiteY2331" fmla="*/ 4631750 h 6698675"/>
              <a:gd name="connsiteX2332" fmla="*/ 2903071 w 8267681"/>
              <a:gd name="connsiteY2332" fmla="*/ 4641145 h 6698675"/>
              <a:gd name="connsiteX2333" fmla="*/ 2921861 w 8267681"/>
              <a:gd name="connsiteY2333" fmla="*/ 4641145 h 6698675"/>
              <a:gd name="connsiteX2334" fmla="*/ 2910118 w 8267681"/>
              <a:gd name="connsiteY2334" fmla="*/ 4631750 h 6698675"/>
              <a:gd name="connsiteX2335" fmla="*/ 2903071 w 8267681"/>
              <a:gd name="connsiteY2335" fmla="*/ 4631750 h 6698675"/>
              <a:gd name="connsiteX2336" fmla="*/ 1565848 w 8267681"/>
              <a:gd name="connsiteY2336" fmla="*/ 4629401 h 6698675"/>
              <a:gd name="connsiteX2337" fmla="*/ 1566630 w 8267681"/>
              <a:gd name="connsiteY2337" fmla="*/ 4629401 h 6698675"/>
              <a:gd name="connsiteX2338" fmla="*/ 1570425 w 8267681"/>
              <a:gd name="connsiteY2338" fmla="*/ 4631930 h 6698675"/>
              <a:gd name="connsiteX2339" fmla="*/ 1568980 w 8267681"/>
              <a:gd name="connsiteY2339" fmla="*/ 4634098 h 6698675"/>
              <a:gd name="connsiteX2340" fmla="*/ 1164996 w 8267681"/>
              <a:gd name="connsiteY2340" fmla="*/ 4629400 h 6698675"/>
              <a:gd name="connsiteX2341" fmla="*/ 1183780 w 8267681"/>
              <a:gd name="connsiteY2341" fmla="*/ 4629400 h 6698675"/>
              <a:gd name="connsiteX2342" fmla="*/ 1183780 w 8267681"/>
              <a:gd name="connsiteY2342" fmla="*/ 4638795 h 6698675"/>
              <a:gd name="connsiteX2343" fmla="*/ 1174388 w 8267681"/>
              <a:gd name="connsiteY2343" fmla="*/ 4645841 h 6698675"/>
              <a:gd name="connsiteX2344" fmla="*/ 1164996 w 8267681"/>
              <a:gd name="connsiteY2344" fmla="*/ 4641144 h 6698675"/>
              <a:gd name="connsiteX2345" fmla="*/ 1160296 w 8267681"/>
              <a:gd name="connsiteY2345" fmla="*/ 4636446 h 6698675"/>
              <a:gd name="connsiteX2346" fmla="*/ 1458590 w 8267681"/>
              <a:gd name="connsiteY2346" fmla="*/ 4627051 h 6698675"/>
              <a:gd name="connsiteX2347" fmla="*/ 1467982 w 8267681"/>
              <a:gd name="connsiteY2347" fmla="*/ 4643492 h 6698675"/>
              <a:gd name="connsiteX2348" fmla="*/ 1460934 w 8267681"/>
              <a:gd name="connsiteY2348" fmla="*/ 4652888 h 6698675"/>
              <a:gd name="connsiteX2349" fmla="*/ 1479726 w 8267681"/>
              <a:gd name="connsiteY2349" fmla="*/ 4678724 h 6698675"/>
              <a:gd name="connsiteX2350" fmla="*/ 1493818 w 8267681"/>
              <a:gd name="connsiteY2350" fmla="*/ 4690468 h 6698675"/>
              <a:gd name="connsiteX2351" fmla="*/ 1500867 w 8267681"/>
              <a:gd name="connsiteY2351" fmla="*/ 4685771 h 6698675"/>
              <a:gd name="connsiteX2352" fmla="*/ 1496167 w 8267681"/>
              <a:gd name="connsiteY2352" fmla="*/ 4676376 h 6698675"/>
              <a:gd name="connsiteX2353" fmla="*/ 1510260 w 8267681"/>
              <a:gd name="connsiteY2353" fmla="*/ 4669329 h 6698675"/>
              <a:gd name="connsiteX2354" fmla="*/ 1512610 w 8267681"/>
              <a:gd name="connsiteY2354" fmla="*/ 4676376 h 6698675"/>
              <a:gd name="connsiteX2355" fmla="*/ 1503213 w 8267681"/>
              <a:gd name="connsiteY2355" fmla="*/ 4685771 h 6698675"/>
              <a:gd name="connsiteX2356" fmla="*/ 1512610 w 8267681"/>
              <a:gd name="connsiteY2356" fmla="*/ 4702212 h 6698675"/>
              <a:gd name="connsiteX2357" fmla="*/ 1484425 w 8267681"/>
              <a:gd name="connsiteY2357" fmla="*/ 4709258 h 6698675"/>
              <a:gd name="connsiteX2358" fmla="*/ 1475028 w 8267681"/>
              <a:gd name="connsiteY2358" fmla="*/ 4702212 h 6698675"/>
              <a:gd name="connsiteX2359" fmla="*/ 1470332 w 8267681"/>
              <a:gd name="connsiteY2359" fmla="*/ 4718654 h 6698675"/>
              <a:gd name="connsiteX2360" fmla="*/ 1491468 w 8267681"/>
              <a:gd name="connsiteY2360" fmla="*/ 4718654 h 6698675"/>
              <a:gd name="connsiteX2361" fmla="*/ 1517305 w 8267681"/>
              <a:gd name="connsiteY2361" fmla="*/ 4721002 h 6698675"/>
              <a:gd name="connsiteX2362" fmla="*/ 1533749 w 8267681"/>
              <a:gd name="connsiteY2362" fmla="*/ 4692817 h 6698675"/>
              <a:gd name="connsiteX2363" fmla="*/ 1554887 w 8267681"/>
              <a:gd name="connsiteY2363" fmla="*/ 4711607 h 6698675"/>
              <a:gd name="connsiteX2364" fmla="*/ 1547841 w 8267681"/>
              <a:gd name="connsiteY2364" fmla="*/ 4728049 h 6698675"/>
              <a:gd name="connsiteX2365" fmla="*/ 1559588 w 8267681"/>
              <a:gd name="connsiteY2365" fmla="*/ 4725700 h 6698675"/>
              <a:gd name="connsiteX2366" fmla="*/ 1561931 w 8267681"/>
              <a:gd name="connsiteY2366" fmla="*/ 4728049 h 6698675"/>
              <a:gd name="connsiteX2367" fmla="*/ 1568980 w 8267681"/>
              <a:gd name="connsiteY2367" fmla="*/ 4737444 h 6698675"/>
              <a:gd name="connsiteX2368" fmla="*/ 1550189 w 8267681"/>
              <a:gd name="connsiteY2368" fmla="*/ 4744490 h 6698675"/>
              <a:gd name="connsiteX2369" fmla="*/ 1538446 w 8267681"/>
              <a:gd name="connsiteY2369" fmla="*/ 4739793 h 6698675"/>
              <a:gd name="connsiteX2370" fmla="*/ 1522003 w 8267681"/>
              <a:gd name="connsiteY2370" fmla="*/ 4746839 h 6698675"/>
              <a:gd name="connsiteX2371" fmla="*/ 1505561 w 8267681"/>
              <a:gd name="connsiteY2371" fmla="*/ 4732746 h 6698675"/>
              <a:gd name="connsiteX2372" fmla="*/ 1496167 w 8267681"/>
              <a:gd name="connsiteY2372" fmla="*/ 4746839 h 6698675"/>
              <a:gd name="connsiteX2373" fmla="*/ 1465632 w 8267681"/>
              <a:gd name="connsiteY2373" fmla="*/ 4730398 h 6698675"/>
              <a:gd name="connsiteX2374" fmla="*/ 1446842 w 8267681"/>
              <a:gd name="connsiteY2374" fmla="*/ 4746839 h 6698675"/>
              <a:gd name="connsiteX2375" fmla="*/ 1444497 w 8267681"/>
              <a:gd name="connsiteY2375" fmla="*/ 4772675 h 6698675"/>
              <a:gd name="connsiteX2376" fmla="*/ 1449189 w 8267681"/>
              <a:gd name="connsiteY2376" fmla="*/ 4789117 h 6698675"/>
              <a:gd name="connsiteX2377" fmla="*/ 1444497 w 8267681"/>
              <a:gd name="connsiteY2377" fmla="*/ 4805558 h 6698675"/>
              <a:gd name="connsiteX2378" fmla="*/ 1451539 w 8267681"/>
              <a:gd name="connsiteY2378" fmla="*/ 4812605 h 6698675"/>
              <a:gd name="connsiteX2379" fmla="*/ 1460934 w 8267681"/>
              <a:gd name="connsiteY2379" fmla="*/ 4807907 h 6698675"/>
              <a:gd name="connsiteX2380" fmla="*/ 1460934 w 8267681"/>
              <a:gd name="connsiteY2380" fmla="*/ 4822000 h 6698675"/>
              <a:gd name="connsiteX2381" fmla="*/ 1451539 w 8267681"/>
              <a:gd name="connsiteY2381" fmla="*/ 4822000 h 6698675"/>
              <a:gd name="connsiteX2382" fmla="*/ 1444497 w 8267681"/>
              <a:gd name="connsiteY2382" fmla="*/ 4807907 h 6698675"/>
              <a:gd name="connsiteX2383" fmla="*/ 1437447 w 8267681"/>
              <a:gd name="connsiteY2383" fmla="*/ 4814953 h 6698675"/>
              <a:gd name="connsiteX2384" fmla="*/ 1435098 w 8267681"/>
              <a:gd name="connsiteY2384" fmla="*/ 4782071 h 6698675"/>
              <a:gd name="connsiteX2385" fmla="*/ 1437447 w 8267681"/>
              <a:gd name="connsiteY2385" fmla="*/ 4772675 h 6698675"/>
              <a:gd name="connsiteX2386" fmla="*/ 1432749 w 8267681"/>
              <a:gd name="connsiteY2386" fmla="*/ 4763280 h 6698675"/>
              <a:gd name="connsiteX2387" fmla="*/ 1463283 w 8267681"/>
              <a:gd name="connsiteY2387" fmla="*/ 4704561 h 6698675"/>
              <a:gd name="connsiteX2388" fmla="*/ 1467982 w 8267681"/>
              <a:gd name="connsiteY2388" fmla="*/ 4699863 h 6698675"/>
              <a:gd name="connsiteX2389" fmla="*/ 1477377 w 8267681"/>
              <a:gd name="connsiteY2389" fmla="*/ 4688119 h 6698675"/>
              <a:gd name="connsiteX2390" fmla="*/ 1463283 w 8267681"/>
              <a:gd name="connsiteY2390" fmla="*/ 4688119 h 6698675"/>
              <a:gd name="connsiteX2391" fmla="*/ 1446842 w 8267681"/>
              <a:gd name="connsiteY2391" fmla="*/ 4685771 h 6698675"/>
              <a:gd name="connsiteX2392" fmla="*/ 1453889 w 8267681"/>
              <a:gd name="connsiteY2392" fmla="*/ 4659934 h 6698675"/>
              <a:gd name="connsiteX2393" fmla="*/ 1451539 w 8267681"/>
              <a:gd name="connsiteY2393" fmla="*/ 4634097 h 6698675"/>
              <a:gd name="connsiteX2394" fmla="*/ 1458590 w 8267681"/>
              <a:gd name="connsiteY2394" fmla="*/ 4627051 h 6698675"/>
              <a:gd name="connsiteX2395" fmla="*/ 970042 w 8267681"/>
              <a:gd name="connsiteY2395" fmla="*/ 4624703 h 6698675"/>
              <a:gd name="connsiteX2396" fmla="*/ 974738 w 8267681"/>
              <a:gd name="connsiteY2396" fmla="*/ 4634098 h 6698675"/>
              <a:gd name="connsiteX2397" fmla="*/ 970042 w 8267681"/>
              <a:gd name="connsiteY2397" fmla="*/ 4638796 h 6698675"/>
              <a:gd name="connsiteX2398" fmla="*/ 962993 w 8267681"/>
              <a:gd name="connsiteY2398" fmla="*/ 4634098 h 6698675"/>
              <a:gd name="connsiteX2399" fmla="*/ 1275381 w 8267681"/>
              <a:gd name="connsiteY2399" fmla="*/ 4622355 h 6698675"/>
              <a:gd name="connsiteX2400" fmla="*/ 1296521 w 8267681"/>
              <a:gd name="connsiteY2400" fmla="*/ 4638796 h 6698675"/>
              <a:gd name="connsiteX2401" fmla="*/ 1291823 w 8267681"/>
              <a:gd name="connsiteY2401" fmla="*/ 4648192 h 6698675"/>
              <a:gd name="connsiteX2402" fmla="*/ 1249545 w 8267681"/>
              <a:gd name="connsiteY2402" fmla="*/ 4662284 h 6698675"/>
              <a:gd name="connsiteX2403" fmla="*/ 1240151 w 8267681"/>
              <a:gd name="connsiteY2403" fmla="*/ 4657587 h 6698675"/>
              <a:gd name="connsiteX2404" fmla="*/ 1265986 w 8267681"/>
              <a:gd name="connsiteY2404" fmla="*/ 4631750 h 6698675"/>
              <a:gd name="connsiteX2405" fmla="*/ 1275381 w 8267681"/>
              <a:gd name="connsiteY2405" fmla="*/ 4622355 h 6698675"/>
              <a:gd name="connsiteX2406" fmla="*/ 2957093 w 8267681"/>
              <a:gd name="connsiteY2406" fmla="*/ 4620006 h 6698675"/>
              <a:gd name="connsiteX2407" fmla="*/ 2950047 w 8267681"/>
              <a:gd name="connsiteY2407" fmla="*/ 4622355 h 6698675"/>
              <a:gd name="connsiteX2408" fmla="*/ 2950047 w 8267681"/>
              <a:gd name="connsiteY2408" fmla="*/ 4627052 h 6698675"/>
              <a:gd name="connsiteX2409" fmla="*/ 2957093 w 8267681"/>
              <a:gd name="connsiteY2409" fmla="*/ 4622355 h 6698675"/>
              <a:gd name="connsiteX2410" fmla="*/ 2957093 w 8267681"/>
              <a:gd name="connsiteY2410" fmla="*/ 4620006 h 6698675"/>
              <a:gd name="connsiteX2411" fmla="*/ 2658799 w 8267681"/>
              <a:gd name="connsiteY2411" fmla="*/ 4620006 h 6698675"/>
              <a:gd name="connsiteX2412" fmla="*/ 2618869 w 8267681"/>
              <a:gd name="connsiteY2412" fmla="*/ 4643494 h 6698675"/>
              <a:gd name="connsiteX2413" fmla="*/ 2654101 w 8267681"/>
              <a:gd name="connsiteY2413" fmla="*/ 4636448 h 6698675"/>
              <a:gd name="connsiteX2414" fmla="*/ 2658799 w 8267681"/>
              <a:gd name="connsiteY2414" fmla="*/ 4620006 h 6698675"/>
              <a:gd name="connsiteX2415" fmla="*/ 885486 w 8267681"/>
              <a:gd name="connsiteY2415" fmla="*/ 4617656 h 6698675"/>
              <a:gd name="connsiteX2416" fmla="*/ 890181 w 8267681"/>
              <a:gd name="connsiteY2416" fmla="*/ 4624702 h 6698675"/>
              <a:gd name="connsiteX2417" fmla="*/ 885486 w 8267681"/>
              <a:gd name="connsiteY2417" fmla="*/ 4627051 h 6698675"/>
              <a:gd name="connsiteX2418" fmla="*/ 878437 w 8267681"/>
              <a:gd name="connsiteY2418" fmla="*/ 4624702 h 6698675"/>
              <a:gd name="connsiteX2419" fmla="*/ 1080432 w 8267681"/>
              <a:gd name="connsiteY2419" fmla="*/ 4615307 h 6698675"/>
              <a:gd name="connsiteX2420" fmla="*/ 1082782 w 8267681"/>
              <a:gd name="connsiteY2420" fmla="*/ 4617656 h 6698675"/>
              <a:gd name="connsiteX2421" fmla="*/ 1080432 w 8267681"/>
              <a:gd name="connsiteY2421" fmla="*/ 4634097 h 6698675"/>
              <a:gd name="connsiteX2422" fmla="*/ 1073390 w 8267681"/>
              <a:gd name="connsiteY2422" fmla="*/ 4643492 h 6698675"/>
              <a:gd name="connsiteX2423" fmla="*/ 1071040 w 8267681"/>
              <a:gd name="connsiteY2423" fmla="*/ 4643492 h 6698675"/>
              <a:gd name="connsiteX2424" fmla="*/ 1068690 w 8267681"/>
              <a:gd name="connsiteY2424" fmla="*/ 4634097 h 6698675"/>
              <a:gd name="connsiteX2425" fmla="*/ 1078084 w 8267681"/>
              <a:gd name="connsiteY2425" fmla="*/ 4617656 h 6698675"/>
              <a:gd name="connsiteX2426" fmla="*/ 1080432 w 8267681"/>
              <a:gd name="connsiteY2426" fmla="*/ 4615307 h 6698675"/>
              <a:gd name="connsiteX2427" fmla="*/ 927764 w 8267681"/>
              <a:gd name="connsiteY2427" fmla="*/ 4610610 h 6698675"/>
              <a:gd name="connsiteX2428" fmla="*/ 937157 w 8267681"/>
              <a:gd name="connsiteY2428" fmla="*/ 4612959 h 6698675"/>
              <a:gd name="connsiteX2429" fmla="*/ 939507 w 8267681"/>
              <a:gd name="connsiteY2429" fmla="*/ 4617656 h 6698675"/>
              <a:gd name="connsiteX2430" fmla="*/ 937157 w 8267681"/>
              <a:gd name="connsiteY2430" fmla="*/ 4622354 h 6698675"/>
              <a:gd name="connsiteX2431" fmla="*/ 934808 w 8267681"/>
              <a:gd name="connsiteY2431" fmla="*/ 4624703 h 6698675"/>
              <a:gd name="connsiteX2432" fmla="*/ 927764 w 8267681"/>
              <a:gd name="connsiteY2432" fmla="*/ 4629400 h 6698675"/>
              <a:gd name="connsiteX2433" fmla="*/ 923064 w 8267681"/>
              <a:gd name="connsiteY2433" fmla="*/ 4624703 h 6698675"/>
              <a:gd name="connsiteX2434" fmla="*/ 923064 w 8267681"/>
              <a:gd name="connsiteY2434" fmla="*/ 4615308 h 6698675"/>
              <a:gd name="connsiteX2435" fmla="*/ 927764 w 8267681"/>
              <a:gd name="connsiteY2435" fmla="*/ 4610610 h 6698675"/>
              <a:gd name="connsiteX2436" fmla="*/ 1698150 w 8267681"/>
              <a:gd name="connsiteY2436" fmla="*/ 4608262 h 6698675"/>
              <a:gd name="connsiteX2437" fmla="*/ 1691104 w 8267681"/>
              <a:gd name="connsiteY2437" fmla="*/ 4610611 h 6698675"/>
              <a:gd name="connsiteX2438" fmla="*/ 1698150 w 8267681"/>
              <a:gd name="connsiteY2438" fmla="*/ 4615308 h 6698675"/>
              <a:gd name="connsiteX2439" fmla="*/ 1707547 w 8267681"/>
              <a:gd name="connsiteY2439" fmla="*/ 4608262 h 6698675"/>
              <a:gd name="connsiteX2440" fmla="*/ 1310613 w 8267681"/>
              <a:gd name="connsiteY2440" fmla="*/ 4608261 h 6698675"/>
              <a:gd name="connsiteX2441" fmla="*/ 1331751 w 8267681"/>
              <a:gd name="connsiteY2441" fmla="*/ 4617656 h 6698675"/>
              <a:gd name="connsiteX2442" fmla="*/ 1317659 w 8267681"/>
              <a:gd name="connsiteY2442" fmla="*/ 4634098 h 6698675"/>
              <a:gd name="connsiteX2443" fmla="*/ 1305916 w 8267681"/>
              <a:gd name="connsiteY2443" fmla="*/ 4627051 h 6698675"/>
              <a:gd name="connsiteX2444" fmla="*/ 1303566 w 8267681"/>
              <a:gd name="connsiteY2444" fmla="*/ 4610610 h 6698675"/>
              <a:gd name="connsiteX2445" fmla="*/ 1310613 w 8267681"/>
              <a:gd name="connsiteY2445" fmla="*/ 4608261 h 6698675"/>
              <a:gd name="connsiteX2446" fmla="*/ 2489091 w 8267681"/>
              <a:gd name="connsiteY2446" fmla="*/ 4605304 h 6698675"/>
              <a:gd name="connsiteX2447" fmla="*/ 2492035 w 8267681"/>
              <a:gd name="connsiteY2447" fmla="*/ 4605913 h 6698675"/>
              <a:gd name="connsiteX2448" fmla="*/ 2473246 w 8267681"/>
              <a:gd name="connsiteY2448" fmla="*/ 4615308 h 6698675"/>
              <a:gd name="connsiteX2449" fmla="*/ 2473246 w 8267681"/>
              <a:gd name="connsiteY2449" fmla="*/ 4610784 h 6698675"/>
              <a:gd name="connsiteX2450" fmla="*/ 2488549 w 8267681"/>
              <a:gd name="connsiteY2450" fmla="*/ 4605399 h 6698675"/>
              <a:gd name="connsiteX2451" fmla="*/ 1531403 w 8267681"/>
              <a:gd name="connsiteY2451" fmla="*/ 4598867 h 6698675"/>
              <a:gd name="connsiteX2452" fmla="*/ 1524352 w 8267681"/>
              <a:gd name="connsiteY2452" fmla="*/ 4605913 h 6698675"/>
              <a:gd name="connsiteX2453" fmla="*/ 1526702 w 8267681"/>
              <a:gd name="connsiteY2453" fmla="*/ 4615308 h 6698675"/>
              <a:gd name="connsiteX2454" fmla="*/ 1522004 w 8267681"/>
              <a:gd name="connsiteY2454" fmla="*/ 4631749 h 6698675"/>
              <a:gd name="connsiteX2455" fmla="*/ 1529053 w 8267681"/>
              <a:gd name="connsiteY2455" fmla="*/ 4638796 h 6698675"/>
              <a:gd name="connsiteX2456" fmla="*/ 1545495 w 8267681"/>
              <a:gd name="connsiteY2456" fmla="*/ 4624703 h 6698675"/>
              <a:gd name="connsiteX2457" fmla="*/ 1543145 w 8267681"/>
              <a:gd name="connsiteY2457" fmla="*/ 4615308 h 6698675"/>
              <a:gd name="connsiteX2458" fmla="*/ 885486 w 8267681"/>
              <a:gd name="connsiteY2458" fmla="*/ 4598866 h 6698675"/>
              <a:gd name="connsiteX2459" fmla="*/ 892530 w 8267681"/>
              <a:gd name="connsiteY2459" fmla="*/ 4605912 h 6698675"/>
              <a:gd name="connsiteX2460" fmla="*/ 885486 w 8267681"/>
              <a:gd name="connsiteY2460" fmla="*/ 4612959 h 6698675"/>
              <a:gd name="connsiteX2461" fmla="*/ 880786 w 8267681"/>
              <a:gd name="connsiteY2461" fmla="*/ 4605912 h 6698675"/>
              <a:gd name="connsiteX2462" fmla="*/ 2714582 w 8267681"/>
              <a:gd name="connsiteY2462" fmla="*/ 4596518 h 6698675"/>
              <a:gd name="connsiteX2463" fmla="*/ 2696379 w 8267681"/>
              <a:gd name="connsiteY2463" fmla="*/ 4598867 h 6698675"/>
              <a:gd name="connsiteX2464" fmla="*/ 2663496 w 8267681"/>
              <a:gd name="connsiteY2464" fmla="*/ 4615308 h 6698675"/>
              <a:gd name="connsiteX2465" fmla="*/ 2733959 w 8267681"/>
              <a:gd name="connsiteY2465" fmla="*/ 4601216 h 6698675"/>
              <a:gd name="connsiteX2466" fmla="*/ 2741006 w 8267681"/>
              <a:gd name="connsiteY2466" fmla="*/ 4601216 h 6698675"/>
              <a:gd name="connsiteX2467" fmla="*/ 2729262 w 8267681"/>
              <a:gd name="connsiteY2467" fmla="*/ 4598867 h 6698675"/>
              <a:gd name="connsiteX2468" fmla="*/ 2729262 w 8267681"/>
              <a:gd name="connsiteY2468" fmla="*/ 4601216 h 6698675"/>
              <a:gd name="connsiteX2469" fmla="*/ 2714582 w 8267681"/>
              <a:gd name="connsiteY2469" fmla="*/ 4596518 h 6698675"/>
              <a:gd name="connsiteX2470" fmla="*/ 979435 w 8267681"/>
              <a:gd name="connsiteY2470" fmla="*/ 4596518 h 6698675"/>
              <a:gd name="connsiteX2471" fmla="*/ 988835 w 8267681"/>
              <a:gd name="connsiteY2471" fmla="*/ 4605913 h 6698675"/>
              <a:gd name="connsiteX2472" fmla="*/ 1005270 w 8267681"/>
              <a:gd name="connsiteY2472" fmla="*/ 4617657 h 6698675"/>
              <a:gd name="connsiteX2473" fmla="*/ 998227 w 8267681"/>
              <a:gd name="connsiteY2473" fmla="*/ 4634099 h 6698675"/>
              <a:gd name="connsiteX2474" fmla="*/ 995877 w 8267681"/>
              <a:gd name="connsiteY2474" fmla="*/ 4638796 h 6698675"/>
              <a:gd name="connsiteX2475" fmla="*/ 991178 w 8267681"/>
              <a:gd name="connsiteY2475" fmla="*/ 4634099 h 6698675"/>
              <a:gd name="connsiteX2476" fmla="*/ 988835 w 8267681"/>
              <a:gd name="connsiteY2476" fmla="*/ 4622355 h 6698675"/>
              <a:gd name="connsiteX2477" fmla="*/ 974742 w 8267681"/>
              <a:gd name="connsiteY2477" fmla="*/ 4608262 h 6698675"/>
              <a:gd name="connsiteX2478" fmla="*/ 974742 w 8267681"/>
              <a:gd name="connsiteY2478" fmla="*/ 4598867 h 6698675"/>
              <a:gd name="connsiteX2479" fmla="*/ 979435 w 8267681"/>
              <a:gd name="connsiteY2479" fmla="*/ 4596518 h 6698675"/>
              <a:gd name="connsiteX2480" fmla="*/ 2926559 w 8267681"/>
              <a:gd name="connsiteY2480" fmla="*/ 4594169 h 6698675"/>
              <a:gd name="connsiteX2481" fmla="*/ 2926559 w 8267681"/>
              <a:gd name="connsiteY2481" fmla="*/ 4596518 h 6698675"/>
              <a:gd name="connsiteX2482" fmla="*/ 2924210 w 8267681"/>
              <a:gd name="connsiteY2482" fmla="*/ 4598867 h 6698675"/>
              <a:gd name="connsiteX2483" fmla="*/ 1430400 w 8267681"/>
              <a:gd name="connsiteY2483" fmla="*/ 4593875 h 6698675"/>
              <a:gd name="connsiteX2484" fmla="*/ 1421006 w 8267681"/>
              <a:gd name="connsiteY2484" fmla="*/ 4594168 h 6698675"/>
              <a:gd name="connsiteX2485" fmla="*/ 1411612 w 8267681"/>
              <a:gd name="connsiteY2485" fmla="*/ 4596517 h 6698675"/>
              <a:gd name="connsiteX2486" fmla="*/ 1383426 w 8267681"/>
              <a:gd name="connsiteY2486" fmla="*/ 4605912 h 6698675"/>
              <a:gd name="connsiteX2487" fmla="*/ 1385777 w 8267681"/>
              <a:gd name="connsiteY2487" fmla="*/ 4631749 h 6698675"/>
              <a:gd name="connsiteX2488" fmla="*/ 1392822 w 8267681"/>
              <a:gd name="connsiteY2488" fmla="*/ 4638795 h 6698675"/>
              <a:gd name="connsiteX2489" fmla="*/ 1392822 w 8267681"/>
              <a:gd name="connsiteY2489" fmla="*/ 4622354 h 6698675"/>
              <a:gd name="connsiteX2490" fmla="*/ 1404570 w 8267681"/>
              <a:gd name="connsiteY2490" fmla="*/ 4605912 h 6698675"/>
              <a:gd name="connsiteX2491" fmla="*/ 1411612 w 8267681"/>
              <a:gd name="connsiteY2491" fmla="*/ 4603563 h 6698675"/>
              <a:gd name="connsiteX2492" fmla="*/ 1421006 w 8267681"/>
              <a:gd name="connsiteY2492" fmla="*/ 4610610 h 6698675"/>
              <a:gd name="connsiteX2493" fmla="*/ 1432749 w 8267681"/>
              <a:gd name="connsiteY2493" fmla="*/ 4598866 h 6698675"/>
              <a:gd name="connsiteX2494" fmla="*/ 1430400 w 8267681"/>
              <a:gd name="connsiteY2494" fmla="*/ 4593875 h 6698675"/>
              <a:gd name="connsiteX2495" fmla="*/ 1317659 w 8267681"/>
              <a:gd name="connsiteY2495" fmla="*/ 4591820 h 6698675"/>
              <a:gd name="connsiteX2496" fmla="*/ 1327056 w 8267681"/>
              <a:gd name="connsiteY2496" fmla="*/ 4591820 h 6698675"/>
              <a:gd name="connsiteX2497" fmla="*/ 1329406 w 8267681"/>
              <a:gd name="connsiteY2497" fmla="*/ 4596518 h 6698675"/>
              <a:gd name="connsiteX2498" fmla="*/ 1327056 w 8267681"/>
              <a:gd name="connsiteY2498" fmla="*/ 4598866 h 6698675"/>
              <a:gd name="connsiteX2499" fmla="*/ 1317659 w 8267681"/>
              <a:gd name="connsiteY2499" fmla="*/ 4596518 h 6698675"/>
              <a:gd name="connsiteX2500" fmla="*/ 1089827 w 8267681"/>
              <a:gd name="connsiteY2500" fmla="*/ 4591820 h 6698675"/>
              <a:gd name="connsiteX2501" fmla="*/ 1099225 w 8267681"/>
              <a:gd name="connsiteY2501" fmla="*/ 4601215 h 6698675"/>
              <a:gd name="connsiteX2502" fmla="*/ 1089827 w 8267681"/>
              <a:gd name="connsiteY2502" fmla="*/ 4610610 h 6698675"/>
              <a:gd name="connsiteX2503" fmla="*/ 1082782 w 8267681"/>
              <a:gd name="connsiteY2503" fmla="*/ 4603564 h 6698675"/>
              <a:gd name="connsiteX2504" fmla="*/ 1087482 w 8267681"/>
              <a:gd name="connsiteY2504" fmla="*/ 4594169 h 6698675"/>
              <a:gd name="connsiteX2505" fmla="*/ 1089827 w 8267681"/>
              <a:gd name="connsiteY2505" fmla="*/ 4591820 h 6698675"/>
              <a:gd name="connsiteX2506" fmla="*/ 1148548 w 8267681"/>
              <a:gd name="connsiteY2506" fmla="*/ 4584773 h 6698675"/>
              <a:gd name="connsiteX2507" fmla="*/ 1157945 w 8267681"/>
              <a:gd name="connsiteY2507" fmla="*/ 4584773 h 6698675"/>
              <a:gd name="connsiteX2508" fmla="*/ 1160296 w 8267681"/>
              <a:gd name="connsiteY2508" fmla="*/ 4591819 h 6698675"/>
              <a:gd name="connsiteX2509" fmla="*/ 1162646 w 8267681"/>
              <a:gd name="connsiteY2509" fmla="*/ 4601215 h 6698675"/>
              <a:gd name="connsiteX2510" fmla="*/ 1162646 w 8267681"/>
              <a:gd name="connsiteY2510" fmla="*/ 4610610 h 6698675"/>
              <a:gd name="connsiteX2511" fmla="*/ 1157945 w 8267681"/>
              <a:gd name="connsiteY2511" fmla="*/ 4615307 h 6698675"/>
              <a:gd name="connsiteX2512" fmla="*/ 1148548 w 8267681"/>
              <a:gd name="connsiteY2512" fmla="*/ 4612959 h 6698675"/>
              <a:gd name="connsiteX2513" fmla="*/ 1148548 w 8267681"/>
              <a:gd name="connsiteY2513" fmla="*/ 4610610 h 6698675"/>
              <a:gd name="connsiteX2514" fmla="*/ 1146203 w 8267681"/>
              <a:gd name="connsiteY2514" fmla="*/ 4601215 h 6698675"/>
              <a:gd name="connsiteX2515" fmla="*/ 1146203 w 8267681"/>
              <a:gd name="connsiteY2515" fmla="*/ 4591819 h 6698675"/>
              <a:gd name="connsiteX2516" fmla="*/ 1148548 w 8267681"/>
              <a:gd name="connsiteY2516" fmla="*/ 4584773 h 6698675"/>
              <a:gd name="connsiteX2517" fmla="*/ 5099253 w 8267681"/>
              <a:gd name="connsiteY2517" fmla="*/ 4582462 h 6698675"/>
              <a:gd name="connsiteX2518" fmla="*/ 5092133 w 8267681"/>
              <a:gd name="connsiteY2518" fmla="*/ 4587123 h 6698675"/>
              <a:gd name="connsiteX2519" fmla="*/ 5103877 w 8267681"/>
              <a:gd name="connsiteY2519" fmla="*/ 4605913 h 6698675"/>
              <a:gd name="connsiteX2520" fmla="*/ 5099253 w 8267681"/>
              <a:gd name="connsiteY2520" fmla="*/ 4582462 h 6698675"/>
              <a:gd name="connsiteX2521" fmla="*/ 2954744 w 8267681"/>
              <a:gd name="connsiteY2521" fmla="*/ 4582426 h 6698675"/>
              <a:gd name="connsiteX2522" fmla="*/ 2957093 w 8267681"/>
              <a:gd name="connsiteY2522" fmla="*/ 4596518 h 6698675"/>
              <a:gd name="connsiteX2523" fmla="*/ 2968837 w 8267681"/>
              <a:gd name="connsiteY2523" fmla="*/ 4594169 h 6698675"/>
              <a:gd name="connsiteX2524" fmla="*/ 2954744 w 8267681"/>
              <a:gd name="connsiteY2524" fmla="*/ 4582426 h 6698675"/>
              <a:gd name="connsiteX2525" fmla="*/ 2917164 w 8267681"/>
              <a:gd name="connsiteY2525" fmla="*/ 4582426 h 6698675"/>
              <a:gd name="connsiteX2526" fmla="*/ 2919514 w 8267681"/>
              <a:gd name="connsiteY2526" fmla="*/ 4589472 h 6698675"/>
              <a:gd name="connsiteX2527" fmla="*/ 2924210 w 8267681"/>
              <a:gd name="connsiteY2527" fmla="*/ 4594169 h 6698675"/>
              <a:gd name="connsiteX2528" fmla="*/ 2921861 w 8267681"/>
              <a:gd name="connsiteY2528" fmla="*/ 4596518 h 6698675"/>
              <a:gd name="connsiteX2529" fmla="*/ 2924210 w 8267681"/>
              <a:gd name="connsiteY2529" fmla="*/ 4601216 h 6698675"/>
              <a:gd name="connsiteX2530" fmla="*/ 2931256 w 8267681"/>
              <a:gd name="connsiteY2530" fmla="*/ 4601216 h 6698675"/>
              <a:gd name="connsiteX2531" fmla="*/ 2935954 w 8267681"/>
              <a:gd name="connsiteY2531" fmla="*/ 4601216 h 6698675"/>
              <a:gd name="connsiteX2532" fmla="*/ 2940652 w 8267681"/>
              <a:gd name="connsiteY2532" fmla="*/ 4598867 h 6698675"/>
              <a:gd name="connsiteX2533" fmla="*/ 2919514 w 8267681"/>
              <a:gd name="connsiteY2533" fmla="*/ 4582426 h 6698675"/>
              <a:gd name="connsiteX2534" fmla="*/ 2917164 w 8267681"/>
              <a:gd name="connsiteY2534" fmla="*/ 4582426 h 6698675"/>
              <a:gd name="connsiteX2535" fmla="*/ 2999371 w 8267681"/>
              <a:gd name="connsiteY2535" fmla="*/ 4580077 h 6698675"/>
              <a:gd name="connsiteX2536" fmla="*/ 2985278 w 8267681"/>
              <a:gd name="connsiteY2536" fmla="*/ 4584774 h 6698675"/>
              <a:gd name="connsiteX2537" fmla="*/ 2985278 w 8267681"/>
              <a:gd name="connsiteY2537" fmla="*/ 4594169 h 6698675"/>
              <a:gd name="connsiteX2538" fmla="*/ 3008766 w 8267681"/>
              <a:gd name="connsiteY2538" fmla="*/ 4596518 h 6698675"/>
              <a:gd name="connsiteX2539" fmla="*/ 2999371 w 8267681"/>
              <a:gd name="connsiteY2539" fmla="*/ 4580077 h 6698675"/>
              <a:gd name="connsiteX2540" fmla="*/ 2910118 w 8267681"/>
              <a:gd name="connsiteY2540" fmla="*/ 4580077 h 6698675"/>
              <a:gd name="connsiteX2541" fmla="*/ 2891327 w 8267681"/>
              <a:gd name="connsiteY2541" fmla="*/ 4605913 h 6698675"/>
              <a:gd name="connsiteX2542" fmla="*/ 2910118 w 8267681"/>
              <a:gd name="connsiteY2542" fmla="*/ 4580077 h 6698675"/>
              <a:gd name="connsiteX2543" fmla="*/ 962993 w 8267681"/>
              <a:gd name="connsiteY2543" fmla="*/ 4580076 h 6698675"/>
              <a:gd name="connsiteX2544" fmla="*/ 967692 w 8267681"/>
              <a:gd name="connsiteY2544" fmla="*/ 4582425 h 6698675"/>
              <a:gd name="connsiteX2545" fmla="*/ 960649 w 8267681"/>
              <a:gd name="connsiteY2545" fmla="*/ 4598866 h 6698675"/>
              <a:gd name="connsiteX2546" fmla="*/ 953599 w 8267681"/>
              <a:gd name="connsiteY2546" fmla="*/ 4605913 h 6698675"/>
              <a:gd name="connsiteX2547" fmla="*/ 944207 w 8267681"/>
              <a:gd name="connsiteY2547" fmla="*/ 4598866 h 6698675"/>
              <a:gd name="connsiteX2548" fmla="*/ 953599 w 8267681"/>
              <a:gd name="connsiteY2548" fmla="*/ 4582425 h 6698675"/>
              <a:gd name="connsiteX2549" fmla="*/ 1522004 w 8267681"/>
              <a:gd name="connsiteY2549" fmla="*/ 4577728 h 6698675"/>
              <a:gd name="connsiteX2550" fmla="*/ 1519655 w 8267681"/>
              <a:gd name="connsiteY2550" fmla="*/ 4591820 h 6698675"/>
              <a:gd name="connsiteX2551" fmla="*/ 1522004 w 8267681"/>
              <a:gd name="connsiteY2551" fmla="*/ 4589472 h 6698675"/>
              <a:gd name="connsiteX2552" fmla="*/ 1529053 w 8267681"/>
              <a:gd name="connsiteY2552" fmla="*/ 4580076 h 6698675"/>
              <a:gd name="connsiteX2553" fmla="*/ 1073390 w 8267681"/>
              <a:gd name="connsiteY2553" fmla="*/ 4577727 h 6698675"/>
              <a:gd name="connsiteX2554" fmla="*/ 1078084 w 8267681"/>
              <a:gd name="connsiteY2554" fmla="*/ 4584773 h 6698675"/>
              <a:gd name="connsiteX2555" fmla="*/ 1078084 w 8267681"/>
              <a:gd name="connsiteY2555" fmla="*/ 4591820 h 6698675"/>
              <a:gd name="connsiteX2556" fmla="*/ 1073390 w 8267681"/>
              <a:gd name="connsiteY2556" fmla="*/ 4596517 h 6698675"/>
              <a:gd name="connsiteX2557" fmla="*/ 1063991 w 8267681"/>
              <a:gd name="connsiteY2557" fmla="*/ 4594168 h 6698675"/>
              <a:gd name="connsiteX2558" fmla="*/ 3015813 w 8267681"/>
              <a:gd name="connsiteY2558" fmla="*/ 4573030 h 6698675"/>
              <a:gd name="connsiteX2559" fmla="*/ 3004069 w 8267681"/>
              <a:gd name="connsiteY2559" fmla="*/ 4577728 h 6698675"/>
              <a:gd name="connsiteX2560" fmla="*/ 3011115 w 8267681"/>
              <a:gd name="connsiteY2560" fmla="*/ 4598867 h 6698675"/>
              <a:gd name="connsiteX2561" fmla="*/ 3015813 w 8267681"/>
              <a:gd name="connsiteY2561" fmla="*/ 4601216 h 6698675"/>
              <a:gd name="connsiteX2562" fmla="*/ 3022859 w 8267681"/>
              <a:gd name="connsiteY2562" fmla="*/ 4594169 h 6698675"/>
              <a:gd name="connsiteX2563" fmla="*/ 3015813 w 8267681"/>
              <a:gd name="connsiteY2563" fmla="*/ 4573030 h 6698675"/>
              <a:gd name="connsiteX2564" fmla="*/ 5634700 w 8267681"/>
              <a:gd name="connsiteY2564" fmla="*/ 4573029 h 6698675"/>
              <a:gd name="connsiteX2565" fmla="*/ 5634700 w 8267681"/>
              <a:gd name="connsiteY2565" fmla="*/ 4580075 h 6698675"/>
              <a:gd name="connsiteX2566" fmla="*/ 5634700 w 8267681"/>
              <a:gd name="connsiteY2566" fmla="*/ 4573029 h 6698675"/>
              <a:gd name="connsiteX2567" fmla="*/ 3065137 w 8267681"/>
              <a:gd name="connsiteY2567" fmla="*/ 4570682 h 6698675"/>
              <a:gd name="connsiteX2568" fmla="*/ 3067486 w 8267681"/>
              <a:gd name="connsiteY2568" fmla="*/ 4575379 h 6698675"/>
              <a:gd name="connsiteX2569" fmla="*/ 3072184 w 8267681"/>
              <a:gd name="connsiteY2569" fmla="*/ 4573030 h 6698675"/>
              <a:gd name="connsiteX2570" fmla="*/ 3065137 w 8267681"/>
              <a:gd name="connsiteY2570" fmla="*/ 4570682 h 6698675"/>
              <a:gd name="connsiteX2571" fmla="*/ 1470332 w 8267681"/>
              <a:gd name="connsiteY2571" fmla="*/ 4570681 h 6698675"/>
              <a:gd name="connsiteX2572" fmla="*/ 1470332 w 8267681"/>
              <a:gd name="connsiteY2572" fmla="*/ 4573030 h 6698675"/>
              <a:gd name="connsiteX2573" fmla="*/ 1472682 w 8267681"/>
              <a:gd name="connsiteY2573" fmla="*/ 4582425 h 6698675"/>
              <a:gd name="connsiteX2574" fmla="*/ 1451539 w 8267681"/>
              <a:gd name="connsiteY2574" fmla="*/ 4584774 h 6698675"/>
              <a:gd name="connsiteX2575" fmla="*/ 1449189 w 8267681"/>
              <a:gd name="connsiteY2575" fmla="*/ 4582425 h 6698675"/>
              <a:gd name="connsiteX2576" fmla="*/ 1451539 w 8267681"/>
              <a:gd name="connsiteY2576" fmla="*/ 4577727 h 6698675"/>
              <a:gd name="connsiteX2577" fmla="*/ 1460934 w 8267681"/>
              <a:gd name="connsiteY2577" fmla="*/ 4577727 h 6698675"/>
              <a:gd name="connsiteX2578" fmla="*/ 1467982 w 8267681"/>
              <a:gd name="connsiteY2578" fmla="*/ 4573030 h 6698675"/>
              <a:gd name="connsiteX2579" fmla="*/ 1470332 w 8267681"/>
              <a:gd name="connsiteY2579" fmla="*/ 4570681 h 6698675"/>
              <a:gd name="connsiteX2580" fmla="*/ 3046347 w 8267681"/>
              <a:gd name="connsiteY2580" fmla="*/ 4568333 h 6698675"/>
              <a:gd name="connsiteX2581" fmla="*/ 3027557 w 8267681"/>
              <a:gd name="connsiteY2581" fmla="*/ 4570682 h 6698675"/>
              <a:gd name="connsiteX2582" fmla="*/ 3034604 w 8267681"/>
              <a:gd name="connsiteY2582" fmla="*/ 4587123 h 6698675"/>
              <a:gd name="connsiteX2583" fmla="*/ 3046347 w 8267681"/>
              <a:gd name="connsiteY2583" fmla="*/ 4582426 h 6698675"/>
              <a:gd name="connsiteX2584" fmla="*/ 3046347 w 8267681"/>
              <a:gd name="connsiteY2584" fmla="*/ 4568333 h 6698675"/>
              <a:gd name="connsiteX2585" fmla="*/ 2684635 w 8267681"/>
              <a:gd name="connsiteY2585" fmla="*/ 4568333 h 6698675"/>
              <a:gd name="connsiteX2586" fmla="*/ 2656449 w 8267681"/>
              <a:gd name="connsiteY2586" fmla="*/ 4573030 h 6698675"/>
              <a:gd name="connsiteX2587" fmla="*/ 2684635 w 8267681"/>
              <a:gd name="connsiteY2587" fmla="*/ 4573030 h 6698675"/>
              <a:gd name="connsiteX2588" fmla="*/ 2684635 w 8267681"/>
              <a:gd name="connsiteY2588" fmla="*/ 4568333 h 6698675"/>
              <a:gd name="connsiteX2589" fmla="*/ 1583073 w 8267681"/>
              <a:gd name="connsiteY2589" fmla="*/ 4568332 h 6698675"/>
              <a:gd name="connsiteX2590" fmla="*/ 1587769 w 8267681"/>
              <a:gd name="connsiteY2590" fmla="*/ 4575378 h 6698675"/>
              <a:gd name="connsiteX2591" fmla="*/ 1585423 w 8267681"/>
              <a:gd name="connsiteY2591" fmla="*/ 4584773 h 6698675"/>
              <a:gd name="connsiteX2592" fmla="*/ 1583073 w 8267681"/>
              <a:gd name="connsiteY2592" fmla="*/ 4587122 h 6698675"/>
              <a:gd name="connsiteX2593" fmla="*/ 1578373 w 8267681"/>
              <a:gd name="connsiteY2593" fmla="*/ 4584773 h 6698675"/>
              <a:gd name="connsiteX2594" fmla="*/ 1571330 w 8267681"/>
              <a:gd name="connsiteY2594" fmla="*/ 4575378 h 6698675"/>
              <a:gd name="connsiteX2595" fmla="*/ 1700499 w 8267681"/>
              <a:gd name="connsiteY2595" fmla="*/ 4563635 h 6698675"/>
              <a:gd name="connsiteX2596" fmla="*/ 1698150 w 8267681"/>
              <a:gd name="connsiteY2596" fmla="*/ 4565984 h 6698675"/>
              <a:gd name="connsiteX2597" fmla="*/ 1695805 w 8267681"/>
              <a:gd name="connsiteY2597" fmla="*/ 4575379 h 6698675"/>
              <a:gd name="connsiteX2598" fmla="*/ 1695805 w 8267681"/>
              <a:gd name="connsiteY2598" fmla="*/ 4584774 h 6698675"/>
              <a:gd name="connsiteX2599" fmla="*/ 1700499 w 8267681"/>
              <a:gd name="connsiteY2599" fmla="*/ 4587123 h 6698675"/>
              <a:gd name="connsiteX2600" fmla="*/ 1702848 w 8267681"/>
              <a:gd name="connsiteY2600" fmla="*/ 4584774 h 6698675"/>
              <a:gd name="connsiteX2601" fmla="*/ 1705197 w 8267681"/>
              <a:gd name="connsiteY2601" fmla="*/ 4575379 h 6698675"/>
              <a:gd name="connsiteX2602" fmla="*/ 1702848 w 8267681"/>
              <a:gd name="connsiteY2602" fmla="*/ 4565984 h 6698675"/>
              <a:gd name="connsiteX2603" fmla="*/ 1700499 w 8267681"/>
              <a:gd name="connsiteY2603" fmla="*/ 4563635 h 6698675"/>
              <a:gd name="connsiteX2604" fmla="*/ 1268336 w 8267681"/>
              <a:gd name="connsiteY2604" fmla="*/ 4563635 h 6698675"/>
              <a:gd name="connsiteX2605" fmla="*/ 1277730 w 8267681"/>
              <a:gd name="connsiteY2605" fmla="*/ 4570681 h 6698675"/>
              <a:gd name="connsiteX2606" fmla="*/ 1282428 w 8267681"/>
              <a:gd name="connsiteY2606" fmla="*/ 4580076 h 6698675"/>
              <a:gd name="connsiteX2607" fmla="*/ 1263637 w 8267681"/>
              <a:gd name="connsiteY2607" fmla="*/ 4580076 h 6698675"/>
              <a:gd name="connsiteX2608" fmla="*/ 1263637 w 8267681"/>
              <a:gd name="connsiteY2608" fmla="*/ 4570681 h 6698675"/>
              <a:gd name="connsiteX2609" fmla="*/ 1268336 w 8267681"/>
              <a:gd name="connsiteY2609" fmla="*/ 4563635 h 6698675"/>
              <a:gd name="connsiteX2610" fmla="*/ 845567 w 8267681"/>
              <a:gd name="connsiteY2610" fmla="*/ 4563634 h 6698675"/>
              <a:gd name="connsiteX2611" fmla="*/ 859660 w 8267681"/>
              <a:gd name="connsiteY2611" fmla="*/ 4570680 h 6698675"/>
              <a:gd name="connsiteX2612" fmla="*/ 854959 w 8267681"/>
              <a:gd name="connsiteY2612" fmla="*/ 4589471 h 6698675"/>
              <a:gd name="connsiteX2613" fmla="*/ 845567 w 8267681"/>
              <a:gd name="connsiteY2613" fmla="*/ 4594168 h 6698675"/>
              <a:gd name="connsiteX2614" fmla="*/ 840870 w 8267681"/>
              <a:gd name="connsiteY2614" fmla="*/ 4587122 h 6698675"/>
              <a:gd name="connsiteX2615" fmla="*/ 833817 w 8267681"/>
              <a:gd name="connsiteY2615" fmla="*/ 4570680 h 6698675"/>
              <a:gd name="connsiteX2616" fmla="*/ 2769191 w 8267681"/>
              <a:gd name="connsiteY2616" fmla="*/ 4558938 h 6698675"/>
              <a:gd name="connsiteX2617" fmla="*/ 2752749 w 8267681"/>
              <a:gd name="connsiteY2617" fmla="*/ 4561286 h 6698675"/>
              <a:gd name="connsiteX2618" fmla="*/ 2750401 w 8267681"/>
              <a:gd name="connsiteY2618" fmla="*/ 4563635 h 6698675"/>
              <a:gd name="connsiteX2619" fmla="*/ 2743354 w 8267681"/>
              <a:gd name="connsiteY2619" fmla="*/ 4561286 h 6698675"/>
              <a:gd name="connsiteX2620" fmla="*/ 2741006 w 8267681"/>
              <a:gd name="connsiteY2620" fmla="*/ 4573030 h 6698675"/>
              <a:gd name="connsiteX2621" fmla="*/ 2769191 w 8267681"/>
              <a:gd name="connsiteY2621" fmla="*/ 4570682 h 6698675"/>
              <a:gd name="connsiteX2622" fmla="*/ 2778586 w 8267681"/>
              <a:gd name="connsiteY2622" fmla="*/ 4570682 h 6698675"/>
              <a:gd name="connsiteX2623" fmla="*/ 2769191 w 8267681"/>
              <a:gd name="connsiteY2623" fmla="*/ 4558938 h 6698675"/>
              <a:gd name="connsiteX2624" fmla="*/ 1132110 w 8267681"/>
              <a:gd name="connsiteY2624" fmla="*/ 4558937 h 6698675"/>
              <a:gd name="connsiteX2625" fmla="*/ 1132110 w 8267681"/>
              <a:gd name="connsiteY2625" fmla="*/ 4570681 h 6698675"/>
              <a:gd name="connsiteX2626" fmla="*/ 1125060 w 8267681"/>
              <a:gd name="connsiteY2626" fmla="*/ 4568332 h 6698675"/>
              <a:gd name="connsiteX2627" fmla="*/ 963002 w 8267681"/>
              <a:gd name="connsiteY2627" fmla="*/ 4556588 h 6698675"/>
              <a:gd name="connsiteX2628" fmla="*/ 963002 w 8267681"/>
              <a:gd name="connsiteY2628" fmla="*/ 4558937 h 6698675"/>
              <a:gd name="connsiteX2629" fmla="*/ 967700 w 8267681"/>
              <a:gd name="connsiteY2629" fmla="*/ 4568332 h 6698675"/>
              <a:gd name="connsiteX2630" fmla="*/ 963002 w 8267681"/>
              <a:gd name="connsiteY2630" fmla="*/ 4570681 h 6698675"/>
              <a:gd name="connsiteX2631" fmla="*/ 958308 w 8267681"/>
              <a:gd name="connsiteY2631" fmla="*/ 4565983 h 6698675"/>
              <a:gd name="connsiteX2632" fmla="*/ 5742451 w 8267681"/>
              <a:gd name="connsiteY2632" fmla="*/ 4556002 h 6698675"/>
              <a:gd name="connsiteX2633" fmla="*/ 5756838 w 8267681"/>
              <a:gd name="connsiteY2633" fmla="*/ 4575379 h 6698675"/>
              <a:gd name="connsiteX2634" fmla="*/ 5735699 w 8267681"/>
              <a:gd name="connsiteY2634" fmla="*/ 4591821 h 6698675"/>
              <a:gd name="connsiteX2635" fmla="*/ 5719257 w 8267681"/>
              <a:gd name="connsiteY2635" fmla="*/ 4561287 h 6698675"/>
              <a:gd name="connsiteX2636" fmla="*/ 5742451 w 8267681"/>
              <a:gd name="connsiteY2636" fmla="*/ 4556002 h 6698675"/>
              <a:gd name="connsiteX2637" fmla="*/ 2398084 w 8267681"/>
              <a:gd name="connsiteY2637" fmla="*/ 4554240 h 6698675"/>
              <a:gd name="connsiteX2638" fmla="*/ 2386340 w 8267681"/>
              <a:gd name="connsiteY2638" fmla="*/ 4558938 h 6698675"/>
              <a:gd name="connsiteX2639" fmla="*/ 2391037 w 8267681"/>
              <a:gd name="connsiteY2639" fmla="*/ 4570682 h 6698675"/>
              <a:gd name="connsiteX2640" fmla="*/ 2393386 w 8267681"/>
              <a:gd name="connsiteY2640" fmla="*/ 4573030 h 6698675"/>
              <a:gd name="connsiteX2641" fmla="*/ 2402781 w 8267681"/>
              <a:gd name="connsiteY2641" fmla="*/ 4573030 h 6698675"/>
              <a:gd name="connsiteX2642" fmla="*/ 2398084 w 8267681"/>
              <a:gd name="connsiteY2642" fmla="*/ 4563635 h 6698675"/>
              <a:gd name="connsiteX2643" fmla="*/ 1174388 w 8267681"/>
              <a:gd name="connsiteY2643" fmla="*/ 4551890 h 6698675"/>
              <a:gd name="connsiteX2644" fmla="*/ 1183780 w 8267681"/>
              <a:gd name="connsiteY2644" fmla="*/ 4554239 h 6698675"/>
              <a:gd name="connsiteX2645" fmla="*/ 1188481 w 8267681"/>
              <a:gd name="connsiteY2645" fmla="*/ 4561285 h 6698675"/>
              <a:gd name="connsiteX2646" fmla="*/ 1183780 w 8267681"/>
              <a:gd name="connsiteY2646" fmla="*/ 4563634 h 6698675"/>
              <a:gd name="connsiteX2647" fmla="*/ 1174388 w 8267681"/>
              <a:gd name="connsiteY2647" fmla="*/ 4565983 h 6698675"/>
              <a:gd name="connsiteX2648" fmla="*/ 1167341 w 8267681"/>
              <a:gd name="connsiteY2648" fmla="*/ 4558936 h 6698675"/>
              <a:gd name="connsiteX2649" fmla="*/ 1207265 w 8267681"/>
              <a:gd name="connsiteY2649" fmla="*/ 4549543 h 6698675"/>
              <a:gd name="connsiteX2650" fmla="*/ 1223708 w 8267681"/>
              <a:gd name="connsiteY2650" fmla="*/ 4563636 h 6698675"/>
              <a:gd name="connsiteX2651" fmla="*/ 1233103 w 8267681"/>
              <a:gd name="connsiteY2651" fmla="*/ 4556589 h 6698675"/>
              <a:gd name="connsiteX2652" fmla="*/ 1240151 w 8267681"/>
              <a:gd name="connsiteY2652" fmla="*/ 4561287 h 6698675"/>
              <a:gd name="connsiteX2653" fmla="*/ 1230754 w 8267681"/>
              <a:gd name="connsiteY2653" fmla="*/ 4577729 h 6698675"/>
              <a:gd name="connsiteX2654" fmla="*/ 1247196 w 8267681"/>
              <a:gd name="connsiteY2654" fmla="*/ 4594170 h 6698675"/>
              <a:gd name="connsiteX2655" fmla="*/ 1233103 w 8267681"/>
              <a:gd name="connsiteY2655" fmla="*/ 4601216 h 6698675"/>
              <a:gd name="connsiteX2656" fmla="*/ 1202568 w 8267681"/>
              <a:gd name="connsiteY2656" fmla="*/ 4603565 h 6698675"/>
              <a:gd name="connsiteX2657" fmla="*/ 1207265 w 8267681"/>
              <a:gd name="connsiteY2657" fmla="*/ 4596519 h 6698675"/>
              <a:gd name="connsiteX2658" fmla="*/ 1216660 w 8267681"/>
              <a:gd name="connsiteY2658" fmla="*/ 4598868 h 6698675"/>
              <a:gd name="connsiteX2659" fmla="*/ 1219010 w 8267681"/>
              <a:gd name="connsiteY2659" fmla="*/ 4594170 h 6698675"/>
              <a:gd name="connsiteX2660" fmla="*/ 1197873 w 8267681"/>
              <a:gd name="connsiteY2660" fmla="*/ 4575380 h 6698675"/>
              <a:gd name="connsiteX2661" fmla="*/ 1188481 w 8267681"/>
              <a:gd name="connsiteY2661" fmla="*/ 4582426 h 6698675"/>
              <a:gd name="connsiteX2662" fmla="*/ 1176738 w 8267681"/>
              <a:gd name="connsiteY2662" fmla="*/ 4601216 h 6698675"/>
              <a:gd name="connsiteX2663" fmla="*/ 1186130 w 8267681"/>
              <a:gd name="connsiteY2663" fmla="*/ 4568333 h 6698675"/>
              <a:gd name="connsiteX2664" fmla="*/ 2477942 w 8267681"/>
              <a:gd name="connsiteY2664" fmla="*/ 4549542 h 6698675"/>
              <a:gd name="connsiteX2665" fmla="*/ 2475594 w 8267681"/>
              <a:gd name="connsiteY2665" fmla="*/ 4554240 h 6698675"/>
              <a:gd name="connsiteX2666" fmla="*/ 2475594 w 8267681"/>
              <a:gd name="connsiteY2666" fmla="*/ 4556589 h 6698675"/>
              <a:gd name="connsiteX2667" fmla="*/ 2487337 w 8267681"/>
              <a:gd name="connsiteY2667" fmla="*/ 4551891 h 6698675"/>
              <a:gd name="connsiteX2668" fmla="*/ 1362286 w 8267681"/>
              <a:gd name="connsiteY2668" fmla="*/ 4549542 h 6698675"/>
              <a:gd name="connsiteX2669" fmla="*/ 1371684 w 8267681"/>
              <a:gd name="connsiteY2669" fmla="*/ 4554240 h 6698675"/>
              <a:gd name="connsiteX2670" fmla="*/ 1374034 w 8267681"/>
              <a:gd name="connsiteY2670" fmla="*/ 4556588 h 6698675"/>
              <a:gd name="connsiteX2671" fmla="*/ 1371684 w 8267681"/>
              <a:gd name="connsiteY2671" fmla="*/ 4558937 h 6698675"/>
              <a:gd name="connsiteX2672" fmla="*/ 1366984 w 8267681"/>
              <a:gd name="connsiteY2672" fmla="*/ 4563635 h 6698675"/>
              <a:gd name="connsiteX2673" fmla="*/ 1362286 w 8267681"/>
              <a:gd name="connsiteY2673" fmla="*/ 4565984 h 6698675"/>
              <a:gd name="connsiteX2674" fmla="*/ 1359937 w 8267681"/>
              <a:gd name="connsiteY2674" fmla="*/ 4563635 h 6698675"/>
              <a:gd name="connsiteX2675" fmla="*/ 1357592 w 8267681"/>
              <a:gd name="connsiteY2675" fmla="*/ 4554240 h 6698675"/>
              <a:gd name="connsiteX2676" fmla="*/ 1618291 w 8267681"/>
              <a:gd name="connsiteY2676" fmla="*/ 4537799 h 6698675"/>
              <a:gd name="connsiteX2677" fmla="*/ 1606549 w 8267681"/>
              <a:gd name="connsiteY2677" fmla="*/ 4549542 h 6698675"/>
              <a:gd name="connsiteX2678" fmla="*/ 1608899 w 8267681"/>
              <a:gd name="connsiteY2678" fmla="*/ 4561286 h 6698675"/>
              <a:gd name="connsiteX2679" fmla="*/ 1599502 w 8267681"/>
              <a:gd name="connsiteY2679" fmla="*/ 4563635 h 6698675"/>
              <a:gd name="connsiteX2680" fmla="*/ 1587170 w 8267681"/>
              <a:gd name="connsiteY2680" fmla="*/ 4560992 h 6698675"/>
              <a:gd name="connsiteX2681" fmla="*/ 1580878 w 8267681"/>
              <a:gd name="connsiteY2681" fmla="*/ 4556448 h 6698675"/>
              <a:gd name="connsiteX2682" fmla="*/ 1580723 w 8267681"/>
              <a:gd name="connsiteY2682" fmla="*/ 4558937 h 6698675"/>
              <a:gd name="connsiteX2683" fmla="*/ 1578373 w 8267681"/>
              <a:gd name="connsiteY2683" fmla="*/ 4561286 h 6698675"/>
              <a:gd name="connsiteX2684" fmla="*/ 1561932 w 8267681"/>
              <a:gd name="connsiteY2684" fmla="*/ 4547194 h 6698675"/>
              <a:gd name="connsiteX2685" fmla="*/ 1538446 w 8267681"/>
              <a:gd name="connsiteY2685" fmla="*/ 4575379 h 6698675"/>
              <a:gd name="connsiteX2686" fmla="*/ 1545495 w 8267681"/>
              <a:gd name="connsiteY2686" fmla="*/ 4582425 h 6698675"/>
              <a:gd name="connsiteX2687" fmla="*/ 1561932 w 8267681"/>
              <a:gd name="connsiteY2687" fmla="*/ 4556589 h 6698675"/>
              <a:gd name="connsiteX2688" fmla="*/ 1566630 w 8267681"/>
              <a:gd name="connsiteY2688" fmla="*/ 4565984 h 6698675"/>
              <a:gd name="connsiteX2689" fmla="*/ 1561932 w 8267681"/>
              <a:gd name="connsiteY2689" fmla="*/ 4598867 h 6698675"/>
              <a:gd name="connsiteX2690" fmla="*/ 1552538 w 8267681"/>
              <a:gd name="connsiteY2690" fmla="*/ 4596518 h 6698675"/>
              <a:gd name="connsiteX2691" fmla="*/ 1552538 w 8267681"/>
              <a:gd name="connsiteY2691" fmla="*/ 4603564 h 6698675"/>
              <a:gd name="connsiteX2692" fmla="*/ 1564282 w 8267681"/>
              <a:gd name="connsiteY2692" fmla="*/ 4612959 h 6698675"/>
              <a:gd name="connsiteX2693" fmla="*/ 1601866 w 8267681"/>
              <a:gd name="connsiteY2693" fmla="*/ 4608262 h 6698675"/>
              <a:gd name="connsiteX2694" fmla="*/ 1603165 w 8267681"/>
              <a:gd name="connsiteY2694" fmla="*/ 4613457 h 6698675"/>
              <a:gd name="connsiteX2695" fmla="*/ 1609044 w 8267681"/>
              <a:gd name="connsiteY2695" fmla="*/ 4608225 h 6698675"/>
              <a:gd name="connsiteX2696" fmla="*/ 1627686 w 8267681"/>
              <a:gd name="connsiteY2696" fmla="*/ 4603564 h 6698675"/>
              <a:gd name="connsiteX2697" fmla="*/ 1622992 w 8267681"/>
              <a:gd name="connsiteY2697" fmla="*/ 4568333 h 6698675"/>
              <a:gd name="connsiteX2698" fmla="*/ 1627686 w 8267681"/>
              <a:gd name="connsiteY2698" fmla="*/ 4551891 h 6698675"/>
              <a:gd name="connsiteX2699" fmla="*/ 1618291 w 8267681"/>
              <a:gd name="connsiteY2699" fmla="*/ 4537799 h 6698675"/>
              <a:gd name="connsiteX2700" fmla="*/ 1021714 w 8267681"/>
              <a:gd name="connsiteY2700" fmla="*/ 4535450 h 6698675"/>
              <a:gd name="connsiteX2701" fmla="*/ 1038156 w 8267681"/>
              <a:gd name="connsiteY2701" fmla="*/ 4547194 h 6698675"/>
              <a:gd name="connsiteX2702" fmla="*/ 1026412 w 8267681"/>
              <a:gd name="connsiteY2702" fmla="*/ 4563635 h 6698675"/>
              <a:gd name="connsiteX2703" fmla="*/ 1031108 w 8267681"/>
              <a:gd name="connsiteY2703" fmla="*/ 4573030 h 6698675"/>
              <a:gd name="connsiteX2704" fmla="*/ 1026412 w 8267681"/>
              <a:gd name="connsiteY2704" fmla="*/ 4577728 h 6698675"/>
              <a:gd name="connsiteX2705" fmla="*/ 1017015 w 8267681"/>
              <a:gd name="connsiteY2705" fmla="*/ 4573030 h 6698675"/>
              <a:gd name="connsiteX2706" fmla="*/ 995877 w 8267681"/>
              <a:gd name="connsiteY2706" fmla="*/ 4556589 h 6698675"/>
              <a:gd name="connsiteX2707" fmla="*/ 1002922 w 8267681"/>
              <a:gd name="connsiteY2707" fmla="*/ 4549543 h 6698675"/>
              <a:gd name="connsiteX2708" fmla="*/ 1012319 w 8267681"/>
              <a:gd name="connsiteY2708" fmla="*/ 4551891 h 6698675"/>
              <a:gd name="connsiteX2709" fmla="*/ 1017015 w 8267681"/>
              <a:gd name="connsiteY2709" fmla="*/ 4540148 h 6698675"/>
              <a:gd name="connsiteX2710" fmla="*/ 1021714 w 8267681"/>
              <a:gd name="connsiteY2710" fmla="*/ 4535450 h 6698675"/>
              <a:gd name="connsiteX2711" fmla="*/ 1157945 w 8267681"/>
              <a:gd name="connsiteY2711" fmla="*/ 4535449 h 6698675"/>
              <a:gd name="connsiteX2712" fmla="*/ 1160296 w 8267681"/>
              <a:gd name="connsiteY2712" fmla="*/ 4535449 h 6698675"/>
              <a:gd name="connsiteX2713" fmla="*/ 1167341 w 8267681"/>
              <a:gd name="connsiteY2713" fmla="*/ 4544844 h 6698675"/>
              <a:gd name="connsiteX2714" fmla="*/ 1157945 w 8267681"/>
              <a:gd name="connsiteY2714" fmla="*/ 4547193 h 6698675"/>
              <a:gd name="connsiteX2715" fmla="*/ 1466513 w 8267681"/>
              <a:gd name="connsiteY2715" fmla="*/ 4534568 h 6698675"/>
              <a:gd name="connsiteX2716" fmla="*/ 1472682 w 8267681"/>
              <a:gd name="connsiteY2716" fmla="*/ 4535449 h 6698675"/>
              <a:gd name="connsiteX2717" fmla="*/ 1475028 w 8267681"/>
              <a:gd name="connsiteY2717" fmla="*/ 4542495 h 6698675"/>
              <a:gd name="connsiteX2718" fmla="*/ 1472682 w 8267681"/>
              <a:gd name="connsiteY2718" fmla="*/ 4547193 h 6698675"/>
              <a:gd name="connsiteX2719" fmla="*/ 1482074 w 8267681"/>
              <a:gd name="connsiteY2719" fmla="*/ 4558937 h 6698675"/>
              <a:gd name="connsiteX2720" fmla="*/ 1479726 w 8267681"/>
              <a:gd name="connsiteY2720" fmla="*/ 4561285 h 6698675"/>
              <a:gd name="connsiteX2721" fmla="*/ 1470332 w 8267681"/>
              <a:gd name="connsiteY2721" fmla="*/ 4565983 h 6698675"/>
              <a:gd name="connsiteX2722" fmla="*/ 1428054 w 8267681"/>
              <a:gd name="connsiteY2722" fmla="*/ 4549541 h 6698675"/>
              <a:gd name="connsiteX2723" fmla="*/ 1423355 w 8267681"/>
              <a:gd name="connsiteY2723" fmla="*/ 4556588 h 6698675"/>
              <a:gd name="connsiteX2724" fmla="*/ 1444497 w 8267681"/>
              <a:gd name="connsiteY2724" fmla="*/ 4601215 h 6698675"/>
              <a:gd name="connsiteX2725" fmla="*/ 1435098 w 8267681"/>
              <a:gd name="connsiteY2725" fmla="*/ 4622354 h 6698675"/>
              <a:gd name="connsiteX2726" fmla="*/ 1418657 w 8267681"/>
              <a:gd name="connsiteY2726" fmla="*/ 4631749 h 6698675"/>
              <a:gd name="connsiteX2727" fmla="*/ 1411612 w 8267681"/>
              <a:gd name="connsiteY2727" fmla="*/ 4629400 h 6698675"/>
              <a:gd name="connsiteX2728" fmla="*/ 1404570 w 8267681"/>
              <a:gd name="connsiteY2728" fmla="*/ 4631749 h 6698675"/>
              <a:gd name="connsiteX2729" fmla="*/ 1411612 w 8267681"/>
              <a:gd name="connsiteY2729" fmla="*/ 4636447 h 6698675"/>
              <a:gd name="connsiteX2730" fmla="*/ 1418657 w 8267681"/>
              <a:gd name="connsiteY2730" fmla="*/ 4631749 h 6698675"/>
              <a:gd name="connsiteX2731" fmla="*/ 1411612 w 8267681"/>
              <a:gd name="connsiteY2731" fmla="*/ 4638795 h 6698675"/>
              <a:gd name="connsiteX2732" fmla="*/ 1418657 w 8267681"/>
              <a:gd name="connsiteY2732" fmla="*/ 4645842 h 6698675"/>
              <a:gd name="connsiteX2733" fmla="*/ 1428054 w 8267681"/>
              <a:gd name="connsiteY2733" fmla="*/ 4634098 h 6698675"/>
              <a:gd name="connsiteX2734" fmla="*/ 1435098 w 8267681"/>
              <a:gd name="connsiteY2734" fmla="*/ 4638795 h 6698675"/>
              <a:gd name="connsiteX2735" fmla="*/ 1432749 w 8267681"/>
              <a:gd name="connsiteY2735" fmla="*/ 4648190 h 6698675"/>
              <a:gd name="connsiteX2736" fmla="*/ 1435098 w 8267681"/>
              <a:gd name="connsiteY2736" fmla="*/ 4657585 h 6698675"/>
              <a:gd name="connsiteX2737" fmla="*/ 1428054 w 8267681"/>
              <a:gd name="connsiteY2737" fmla="*/ 4671678 h 6698675"/>
              <a:gd name="connsiteX2738" fmla="*/ 1418657 w 8267681"/>
              <a:gd name="connsiteY2738" fmla="*/ 4666980 h 6698675"/>
              <a:gd name="connsiteX2739" fmla="*/ 1411612 w 8267681"/>
              <a:gd name="connsiteY2739" fmla="*/ 4657585 h 6698675"/>
              <a:gd name="connsiteX2740" fmla="*/ 1402219 w 8267681"/>
              <a:gd name="connsiteY2740" fmla="*/ 4664632 h 6698675"/>
              <a:gd name="connsiteX2741" fmla="*/ 1345844 w 8267681"/>
              <a:gd name="connsiteY2741" fmla="*/ 4631749 h 6698675"/>
              <a:gd name="connsiteX2742" fmla="*/ 1355241 w 8267681"/>
              <a:gd name="connsiteY2742" fmla="*/ 4622354 h 6698675"/>
              <a:gd name="connsiteX2743" fmla="*/ 1341149 w 8267681"/>
              <a:gd name="connsiteY2743" fmla="*/ 4605912 h 6698675"/>
              <a:gd name="connsiteX2744" fmla="*/ 1350542 w 8267681"/>
              <a:gd name="connsiteY2744" fmla="*/ 4596517 h 6698675"/>
              <a:gd name="connsiteX2745" fmla="*/ 1341149 w 8267681"/>
              <a:gd name="connsiteY2745" fmla="*/ 4587122 h 6698675"/>
              <a:gd name="connsiteX2746" fmla="*/ 1348194 w 8267681"/>
              <a:gd name="connsiteY2746" fmla="*/ 4584773 h 6698675"/>
              <a:gd name="connsiteX2747" fmla="*/ 1366984 w 8267681"/>
              <a:gd name="connsiteY2747" fmla="*/ 4596517 h 6698675"/>
              <a:gd name="connsiteX2748" fmla="*/ 1352891 w 8267681"/>
              <a:gd name="connsiteY2748" fmla="*/ 4612959 h 6698675"/>
              <a:gd name="connsiteX2749" fmla="*/ 1357592 w 8267681"/>
              <a:gd name="connsiteY2749" fmla="*/ 4620005 h 6698675"/>
              <a:gd name="connsiteX2750" fmla="*/ 1366984 w 8267681"/>
              <a:gd name="connsiteY2750" fmla="*/ 4615307 h 6698675"/>
              <a:gd name="connsiteX2751" fmla="*/ 1383426 w 8267681"/>
              <a:gd name="connsiteY2751" fmla="*/ 4587122 h 6698675"/>
              <a:gd name="connsiteX2752" fmla="*/ 1392822 w 8267681"/>
              <a:gd name="connsiteY2752" fmla="*/ 4573029 h 6698675"/>
              <a:gd name="connsiteX2753" fmla="*/ 1402219 w 8267681"/>
              <a:gd name="connsiteY2753" fmla="*/ 4577727 h 6698675"/>
              <a:gd name="connsiteX2754" fmla="*/ 1411612 w 8267681"/>
              <a:gd name="connsiteY2754" fmla="*/ 4584773 h 6698675"/>
              <a:gd name="connsiteX2755" fmla="*/ 1416312 w 8267681"/>
              <a:gd name="connsiteY2755" fmla="*/ 4577727 h 6698675"/>
              <a:gd name="connsiteX2756" fmla="*/ 1406914 w 8267681"/>
              <a:gd name="connsiteY2756" fmla="*/ 4551890 h 6698675"/>
              <a:gd name="connsiteX2757" fmla="*/ 1392822 w 8267681"/>
              <a:gd name="connsiteY2757" fmla="*/ 4551890 h 6698675"/>
              <a:gd name="connsiteX2758" fmla="*/ 1392822 w 8267681"/>
              <a:gd name="connsiteY2758" fmla="*/ 4542495 h 6698675"/>
              <a:gd name="connsiteX2759" fmla="*/ 1458585 w 8267681"/>
              <a:gd name="connsiteY2759" fmla="*/ 4542495 h 6698675"/>
              <a:gd name="connsiteX2760" fmla="*/ 1466513 w 8267681"/>
              <a:gd name="connsiteY2760" fmla="*/ 4534568 h 6698675"/>
              <a:gd name="connsiteX2761" fmla="*/ 2515523 w 8267681"/>
              <a:gd name="connsiteY2761" fmla="*/ 4533101 h 6698675"/>
              <a:gd name="connsiteX2762" fmla="*/ 2503779 w 8267681"/>
              <a:gd name="connsiteY2762" fmla="*/ 4535450 h 6698675"/>
              <a:gd name="connsiteX2763" fmla="*/ 2503779 w 8267681"/>
              <a:gd name="connsiteY2763" fmla="*/ 4542496 h 6698675"/>
              <a:gd name="connsiteX2764" fmla="*/ 2515523 w 8267681"/>
              <a:gd name="connsiteY2764" fmla="*/ 4533101 h 6698675"/>
              <a:gd name="connsiteX2765" fmla="*/ 1082782 w 8267681"/>
              <a:gd name="connsiteY2765" fmla="*/ 4530753 h 6698675"/>
              <a:gd name="connsiteX2766" fmla="*/ 1087482 w 8267681"/>
              <a:gd name="connsiteY2766" fmla="*/ 4540148 h 6698675"/>
              <a:gd name="connsiteX2767" fmla="*/ 1108618 w 8267681"/>
              <a:gd name="connsiteY2767" fmla="*/ 4549543 h 6698675"/>
              <a:gd name="connsiteX2768" fmla="*/ 1122711 w 8267681"/>
              <a:gd name="connsiteY2768" fmla="*/ 4556589 h 6698675"/>
              <a:gd name="connsiteX2769" fmla="*/ 1115668 w 8267681"/>
              <a:gd name="connsiteY2769" fmla="*/ 4561287 h 6698675"/>
              <a:gd name="connsiteX2770" fmla="*/ 1085132 w 8267681"/>
              <a:gd name="connsiteY2770" fmla="*/ 4573031 h 6698675"/>
              <a:gd name="connsiteX2771" fmla="*/ 1080433 w 8267681"/>
              <a:gd name="connsiteY2771" fmla="*/ 4575380 h 6698675"/>
              <a:gd name="connsiteX2772" fmla="*/ 1075736 w 8267681"/>
              <a:gd name="connsiteY2772" fmla="*/ 4573031 h 6698675"/>
              <a:gd name="connsiteX2773" fmla="*/ 1080433 w 8267681"/>
              <a:gd name="connsiteY2773" fmla="*/ 4549543 h 6698675"/>
              <a:gd name="connsiteX2774" fmla="*/ 1071040 w 8267681"/>
              <a:gd name="connsiteY2774" fmla="*/ 4551892 h 6698675"/>
              <a:gd name="connsiteX2775" fmla="*/ 1066339 w 8267681"/>
              <a:gd name="connsiteY2775" fmla="*/ 4540148 h 6698675"/>
              <a:gd name="connsiteX2776" fmla="*/ 1082782 w 8267681"/>
              <a:gd name="connsiteY2776" fmla="*/ 4530753 h 6698675"/>
              <a:gd name="connsiteX2777" fmla="*/ 2647054 w 8267681"/>
              <a:gd name="connsiteY2777" fmla="*/ 4528404 h 6698675"/>
              <a:gd name="connsiteX2778" fmla="*/ 2581289 w 8267681"/>
              <a:gd name="connsiteY2778" fmla="*/ 4535450 h 6698675"/>
              <a:gd name="connsiteX2779" fmla="*/ 2557801 w 8267681"/>
              <a:gd name="connsiteY2779" fmla="*/ 4561286 h 6698675"/>
              <a:gd name="connsiteX2780" fmla="*/ 2656449 w 8267681"/>
              <a:gd name="connsiteY2780" fmla="*/ 4535450 h 6698675"/>
              <a:gd name="connsiteX2781" fmla="*/ 2647054 w 8267681"/>
              <a:gd name="connsiteY2781" fmla="*/ 4528404 h 6698675"/>
              <a:gd name="connsiteX2782" fmla="*/ 5641747 w 8267681"/>
              <a:gd name="connsiteY2782" fmla="*/ 4528403 h 6698675"/>
              <a:gd name="connsiteX2783" fmla="*/ 5648793 w 8267681"/>
              <a:gd name="connsiteY2783" fmla="*/ 4540147 h 6698675"/>
              <a:gd name="connsiteX2784" fmla="*/ 5641747 w 8267681"/>
              <a:gd name="connsiteY2784" fmla="*/ 4528403 h 6698675"/>
              <a:gd name="connsiteX2785" fmla="*/ 1284778 w 8267681"/>
              <a:gd name="connsiteY2785" fmla="*/ 4526054 h 6698675"/>
              <a:gd name="connsiteX2786" fmla="*/ 1280079 w 8267681"/>
              <a:gd name="connsiteY2786" fmla="*/ 4533100 h 6698675"/>
              <a:gd name="connsiteX2787" fmla="*/ 1282428 w 8267681"/>
              <a:gd name="connsiteY2787" fmla="*/ 4542495 h 6698675"/>
              <a:gd name="connsiteX2788" fmla="*/ 1284778 w 8267681"/>
              <a:gd name="connsiteY2788" fmla="*/ 4544844 h 6698675"/>
              <a:gd name="connsiteX2789" fmla="*/ 1294172 w 8267681"/>
              <a:gd name="connsiteY2789" fmla="*/ 4549542 h 6698675"/>
              <a:gd name="connsiteX2790" fmla="*/ 1298871 w 8267681"/>
              <a:gd name="connsiteY2790" fmla="*/ 4542495 h 6698675"/>
              <a:gd name="connsiteX2791" fmla="*/ 1294172 w 8267681"/>
              <a:gd name="connsiteY2791" fmla="*/ 4535449 h 6698675"/>
              <a:gd name="connsiteX2792" fmla="*/ 1291823 w 8267681"/>
              <a:gd name="connsiteY2792" fmla="*/ 4533100 h 6698675"/>
              <a:gd name="connsiteX2793" fmla="*/ 946557 w 8267681"/>
              <a:gd name="connsiteY2793" fmla="*/ 4521356 h 6698675"/>
              <a:gd name="connsiteX2794" fmla="*/ 951250 w 8267681"/>
              <a:gd name="connsiteY2794" fmla="*/ 4521356 h 6698675"/>
              <a:gd name="connsiteX2795" fmla="*/ 958299 w 8267681"/>
              <a:gd name="connsiteY2795" fmla="*/ 4530751 h 6698675"/>
              <a:gd name="connsiteX2796" fmla="*/ 958299 w 8267681"/>
              <a:gd name="connsiteY2796" fmla="*/ 4540146 h 6698675"/>
              <a:gd name="connsiteX2797" fmla="*/ 958299 w 8267681"/>
              <a:gd name="connsiteY2797" fmla="*/ 4549541 h 6698675"/>
              <a:gd name="connsiteX2798" fmla="*/ 946557 w 8267681"/>
              <a:gd name="connsiteY2798" fmla="*/ 4551890 h 6698675"/>
              <a:gd name="connsiteX2799" fmla="*/ 920715 w 8267681"/>
              <a:gd name="connsiteY2799" fmla="*/ 4547193 h 6698675"/>
              <a:gd name="connsiteX2800" fmla="*/ 939506 w 8267681"/>
              <a:gd name="connsiteY2800" fmla="*/ 4537797 h 6698675"/>
              <a:gd name="connsiteX2801" fmla="*/ 946557 w 8267681"/>
              <a:gd name="connsiteY2801" fmla="*/ 4521356 h 6698675"/>
              <a:gd name="connsiteX2802" fmla="*/ 5679329 w 8267681"/>
              <a:gd name="connsiteY2802" fmla="*/ 4516660 h 6698675"/>
              <a:gd name="connsiteX2803" fmla="*/ 5684026 w 8267681"/>
              <a:gd name="connsiteY2803" fmla="*/ 4561287 h 6698675"/>
              <a:gd name="connsiteX2804" fmla="*/ 5669934 w 8267681"/>
              <a:gd name="connsiteY2804" fmla="*/ 4537799 h 6698675"/>
              <a:gd name="connsiteX2805" fmla="*/ 5653492 w 8267681"/>
              <a:gd name="connsiteY2805" fmla="*/ 4540148 h 6698675"/>
              <a:gd name="connsiteX2806" fmla="*/ 5679329 w 8267681"/>
              <a:gd name="connsiteY2806" fmla="*/ 4516660 h 6698675"/>
              <a:gd name="connsiteX2807" fmla="*/ 2715170 w 8267681"/>
              <a:gd name="connsiteY2807" fmla="*/ 4511962 h 6698675"/>
              <a:gd name="connsiteX2808" fmla="*/ 2665845 w 8267681"/>
              <a:gd name="connsiteY2808" fmla="*/ 4523706 h 6698675"/>
              <a:gd name="connsiteX2809" fmla="*/ 2670543 w 8267681"/>
              <a:gd name="connsiteY2809" fmla="*/ 4530753 h 6698675"/>
              <a:gd name="connsiteX2810" fmla="*/ 2679937 w 8267681"/>
              <a:gd name="connsiteY2810" fmla="*/ 4528404 h 6698675"/>
              <a:gd name="connsiteX2811" fmla="*/ 2717518 w 8267681"/>
              <a:gd name="connsiteY2811" fmla="*/ 4526055 h 6698675"/>
              <a:gd name="connsiteX2812" fmla="*/ 2715170 w 8267681"/>
              <a:gd name="connsiteY2812" fmla="*/ 4523706 h 6698675"/>
              <a:gd name="connsiteX2813" fmla="*/ 2717518 w 8267681"/>
              <a:gd name="connsiteY2813" fmla="*/ 4514311 h 6698675"/>
              <a:gd name="connsiteX2814" fmla="*/ 2715170 w 8267681"/>
              <a:gd name="connsiteY2814" fmla="*/ 4511962 h 6698675"/>
              <a:gd name="connsiteX2815" fmla="*/ 1075734 w 8267681"/>
              <a:gd name="connsiteY2815" fmla="*/ 4511961 h 6698675"/>
              <a:gd name="connsiteX2816" fmla="*/ 1082782 w 8267681"/>
              <a:gd name="connsiteY2816" fmla="*/ 4516659 h 6698675"/>
              <a:gd name="connsiteX2817" fmla="*/ 1075734 w 8267681"/>
              <a:gd name="connsiteY2817" fmla="*/ 4526054 h 6698675"/>
              <a:gd name="connsiteX2818" fmla="*/ 1073390 w 8267681"/>
              <a:gd name="connsiteY2818" fmla="*/ 4528402 h 6698675"/>
              <a:gd name="connsiteX2819" fmla="*/ 1071040 w 8267681"/>
              <a:gd name="connsiteY2819" fmla="*/ 4526054 h 6698675"/>
              <a:gd name="connsiteX2820" fmla="*/ 1068690 w 8267681"/>
              <a:gd name="connsiteY2820" fmla="*/ 4516659 h 6698675"/>
              <a:gd name="connsiteX2821" fmla="*/ 1040504 w 8267681"/>
              <a:gd name="connsiteY2821" fmla="*/ 4507264 h 6698675"/>
              <a:gd name="connsiteX2822" fmla="*/ 1047549 w 8267681"/>
              <a:gd name="connsiteY2822" fmla="*/ 4516659 h 6698675"/>
              <a:gd name="connsiteX2823" fmla="*/ 1040504 w 8267681"/>
              <a:gd name="connsiteY2823" fmla="*/ 4521357 h 6698675"/>
              <a:gd name="connsiteX2824" fmla="*/ 1035805 w 8267681"/>
              <a:gd name="connsiteY2824" fmla="*/ 4516659 h 6698675"/>
              <a:gd name="connsiteX2825" fmla="*/ 995885 w 8267681"/>
              <a:gd name="connsiteY2825" fmla="*/ 4502567 h 6698675"/>
              <a:gd name="connsiteX2826" fmla="*/ 1009978 w 8267681"/>
              <a:gd name="connsiteY2826" fmla="*/ 4509613 h 6698675"/>
              <a:gd name="connsiteX2827" fmla="*/ 1019371 w 8267681"/>
              <a:gd name="connsiteY2827" fmla="*/ 4519009 h 6698675"/>
              <a:gd name="connsiteX2828" fmla="*/ 1014678 w 8267681"/>
              <a:gd name="connsiteY2828" fmla="*/ 4530753 h 6698675"/>
              <a:gd name="connsiteX2829" fmla="*/ 1005277 w 8267681"/>
              <a:gd name="connsiteY2829" fmla="*/ 4535450 h 6698675"/>
              <a:gd name="connsiteX2830" fmla="*/ 1002929 w 8267681"/>
              <a:gd name="connsiteY2830" fmla="*/ 4533101 h 6698675"/>
              <a:gd name="connsiteX2831" fmla="*/ 979443 w 8267681"/>
              <a:gd name="connsiteY2831" fmla="*/ 4523706 h 6698675"/>
              <a:gd name="connsiteX2832" fmla="*/ 991188 w 8267681"/>
              <a:gd name="connsiteY2832" fmla="*/ 4507265 h 6698675"/>
              <a:gd name="connsiteX2833" fmla="*/ 995885 w 8267681"/>
              <a:gd name="connsiteY2833" fmla="*/ 4502567 h 6698675"/>
              <a:gd name="connsiteX2834" fmla="*/ 1157945 w 8267681"/>
              <a:gd name="connsiteY2834" fmla="*/ 4502566 h 6698675"/>
              <a:gd name="connsiteX2835" fmla="*/ 1167341 w 8267681"/>
              <a:gd name="connsiteY2835" fmla="*/ 4502566 h 6698675"/>
              <a:gd name="connsiteX2836" fmla="*/ 1172038 w 8267681"/>
              <a:gd name="connsiteY2836" fmla="*/ 4509612 h 6698675"/>
              <a:gd name="connsiteX2837" fmla="*/ 1167341 w 8267681"/>
              <a:gd name="connsiteY2837" fmla="*/ 4514310 h 6698675"/>
              <a:gd name="connsiteX2838" fmla="*/ 1157945 w 8267681"/>
              <a:gd name="connsiteY2838" fmla="*/ 4514310 h 6698675"/>
              <a:gd name="connsiteX2839" fmla="*/ 1153246 w 8267681"/>
              <a:gd name="connsiteY2839" fmla="*/ 4509612 h 6698675"/>
              <a:gd name="connsiteX2840" fmla="*/ 901929 w 8267681"/>
              <a:gd name="connsiteY2840" fmla="*/ 4502566 h 6698675"/>
              <a:gd name="connsiteX2841" fmla="*/ 911321 w 8267681"/>
              <a:gd name="connsiteY2841" fmla="*/ 4502566 h 6698675"/>
              <a:gd name="connsiteX2842" fmla="*/ 916021 w 8267681"/>
              <a:gd name="connsiteY2842" fmla="*/ 4507264 h 6698675"/>
              <a:gd name="connsiteX2843" fmla="*/ 920715 w 8267681"/>
              <a:gd name="connsiteY2843" fmla="*/ 4514310 h 6698675"/>
              <a:gd name="connsiteX2844" fmla="*/ 918366 w 8267681"/>
              <a:gd name="connsiteY2844" fmla="*/ 4523705 h 6698675"/>
              <a:gd name="connsiteX2845" fmla="*/ 908971 w 8267681"/>
              <a:gd name="connsiteY2845" fmla="*/ 4523705 h 6698675"/>
              <a:gd name="connsiteX2846" fmla="*/ 899579 w 8267681"/>
              <a:gd name="connsiteY2846" fmla="*/ 4507264 h 6698675"/>
              <a:gd name="connsiteX2847" fmla="*/ 901929 w 8267681"/>
              <a:gd name="connsiteY2847" fmla="*/ 4502566 h 6698675"/>
              <a:gd name="connsiteX2848" fmla="*/ 2616520 w 8267681"/>
              <a:gd name="connsiteY2848" fmla="*/ 4500218 h 6698675"/>
              <a:gd name="connsiteX2849" fmla="*/ 2602427 w 8267681"/>
              <a:gd name="connsiteY2849" fmla="*/ 4519009 h 6698675"/>
              <a:gd name="connsiteX2850" fmla="*/ 2628264 w 8267681"/>
              <a:gd name="connsiteY2850" fmla="*/ 4514311 h 6698675"/>
              <a:gd name="connsiteX2851" fmla="*/ 2616520 w 8267681"/>
              <a:gd name="connsiteY2851" fmla="*/ 4500218 h 6698675"/>
              <a:gd name="connsiteX2852" fmla="*/ 1118018 w 8267681"/>
              <a:gd name="connsiteY2852" fmla="*/ 4500218 h 6698675"/>
              <a:gd name="connsiteX2853" fmla="*/ 1129760 w 8267681"/>
              <a:gd name="connsiteY2853" fmla="*/ 4500218 h 6698675"/>
              <a:gd name="connsiteX2854" fmla="*/ 1134461 w 8267681"/>
              <a:gd name="connsiteY2854" fmla="*/ 4504916 h 6698675"/>
              <a:gd name="connsiteX2855" fmla="*/ 1146203 w 8267681"/>
              <a:gd name="connsiteY2855" fmla="*/ 4526054 h 6698675"/>
              <a:gd name="connsiteX2856" fmla="*/ 1148548 w 8267681"/>
              <a:gd name="connsiteY2856" fmla="*/ 4533101 h 6698675"/>
              <a:gd name="connsiteX2857" fmla="*/ 1134461 w 8267681"/>
              <a:gd name="connsiteY2857" fmla="*/ 4542496 h 6698675"/>
              <a:gd name="connsiteX2858" fmla="*/ 1127410 w 8267681"/>
              <a:gd name="connsiteY2858" fmla="*/ 4526054 h 6698675"/>
              <a:gd name="connsiteX2859" fmla="*/ 786838 w 8267681"/>
              <a:gd name="connsiteY2859" fmla="*/ 4497868 h 6698675"/>
              <a:gd name="connsiteX2860" fmla="*/ 791539 w 8267681"/>
              <a:gd name="connsiteY2860" fmla="*/ 4504914 h 6698675"/>
              <a:gd name="connsiteX2861" fmla="*/ 791539 w 8267681"/>
              <a:gd name="connsiteY2861" fmla="*/ 4511961 h 6698675"/>
              <a:gd name="connsiteX2862" fmla="*/ 786838 w 8267681"/>
              <a:gd name="connsiteY2862" fmla="*/ 4516658 h 6698675"/>
              <a:gd name="connsiteX2863" fmla="*/ 2611823 w 8267681"/>
              <a:gd name="connsiteY2863" fmla="*/ 4495521 h 6698675"/>
              <a:gd name="connsiteX2864" fmla="*/ 2524918 w 8267681"/>
              <a:gd name="connsiteY2864" fmla="*/ 4540147 h 6698675"/>
              <a:gd name="connsiteX2865" fmla="*/ 2611823 w 8267681"/>
              <a:gd name="connsiteY2865" fmla="*/ 4495521 h 6698675"/>
              <a:gd name="connsiteX2866" fmla="*/ 2830260 w 8267681"/>
              <a:gd name="connsiteY2866" fmla="*/ 4493172 h 6698675"/>
              <a:gd name="connsiteX2867" fmla="*/ 2813818 w 8267681"/>
              <a:gd name="connsiteY2867" fmla="*/ 4497869 h 6698675"/>
              <a:gd name="connsiteX2868" fmla="*/ 2816166 w 8267681"/>
              <a:gd name="connsiteY2868" fmla="*/ 4500218 h 6698675"/>
              <a:gd name="connsiteX2869" fmla="*/ 2811469 w 8267681"/>
              <a:gd name="connsiteY2869" fmla="*/ 4507265 h 6698675"/>
              <a:gd name="connsiteX2870" fmla="*/ 2804424 w 8267681"/>
              <a:gd name="connsiteY2870" fmla="*/ 4500218 h 6698675"/>
              <a:gd name="connsiteX2871" fmla="*/ 2771540 w 8267681"/>
              <a:gd name="connsiteY2871" fmla="*/ 4497869 h 6698675"/>
              <a:gd name="connsiteX2872" fmla="*/ 2759797 w 8267681"/>
              <a:gd name="connsiteY2872" fmla="*/ 4500218 h 6698675"/>
              <a:gd name="connsiteX2873" fmla="*/ 2764493 w 8267681"/>
              <a:gd name="connsiteY2873" fmla="*/ 4519009 h 6698675"/>
              <a:gd name="connsiteX2874" fmla="*/ 2863142 w 8267681"/>
              <a:gd name="connsiteY2874" fmla="*/ 4495521 h 6698675"/>
              <a:gd name="connsiteX2875" fmla="*/ 2863142 w 8267681"/>
              <a:gd name="connsiteY2875" fmla="*/ 4493172 h 6698675"/>
              <a:gd name="connsiteX2876" fmla="*/ 2830260 w 8267681"/>
              <a:gd name="connsiteY2876" fmla="*/ 4493172 h 6698675"/>
              <a:gd name="connsiteX2877" fmla="*/ 1348194 w 8267681"/>
              <a:gd name="connsiteY2877" fmla="*/ 4490822 h 6698675"/>
              <a:gd name="connsiteX2878" fmla="*/ 1352892 w 8267681"/>
              <a:gd name="connsiteY2878" fmla="*/ 4497868 h 6698675"/>
              <a:gd name="connsiteX2879" fmla="*/ 1338799 w 8267681"/>
              <a:gd name="connsiteY2879" fmla="*/ 4516659 h 6698675"/>
              <a:gd name="connsiteX2880" fmla="*/ 1329406 w 8267681"/>
              <a:gd name="connsiteY2880" fmla="*/ 4514310 h 6698675"/>
              <a:gd name="connsiteX2881" fmla="*/ 1327056 w 8267681"/>
              <a:gd name="connsiteY2881" fmla="*/ 4514310 h 6698675"/>
              <a:gd name="connsiteX2882" fmla="*/ 1324706 w 8267681"/>
              <a:gd name="connsiteY2882" fmla="*/ 4523705 h 6698675"/>
              <a:gd name="connsiteX2883" fmla="*/ 1317659 w 8267681"/>
              <a:gd name="connsiteY2883" fmla="*/ 4549542 h 6698675"/>
              <a:gd name="connsiteX2884" fmla="*/ 1338799 w 8267681"/>
              <a:gd name="connsiteY2884" fmla="*/ 4533100 h 6698675"/>
              <a:gd name="connsiteX2885" fmla="*/ 1345844 w 8267681"/>
              <a:gd name="connsiteY2885" fmla="*/ 4542495 h 6698675"/>
              <a:gd name="connsiteX2886" fmla="*/ 1343499 w 8267681"/>
              <a:gd name="connsiteY2886" fmla="*/ 4551890 h 6698675"/>
              <a:gd name="connsiteX2887" fmla="*/ 1345844 w 8267681"/>
              <a:gd name="connsiteY2887" fmla="*/ 4561285 h 6698675"/>
              <a:gd name="connsiteX2888" fmla="*/ 1320009 w 8267681"/>
              <a:gd name="connsiteY2888" fmla="*/ 4584773 h 6698675"/>
              <a:gd name="connsiteX2889" fmla="*/ 1310613 w 8267681"/>
              <a:gd name="connsiteY2889" fmla="*/ 4584773 h 6698675"/>
              <a:gd name="connsiteX2890" fmla="*/ 1291823 w 8267681"/>
              <a:gd name="connsiteY2890" fmla="*/ 4596517 h 6698675"/>
              <a:gd name="connsiteX2891" fmla="*/ 1294172 w 8267681"/>
              <a:gd name="connsiteY2891" fmla="*/ 4570681 h 6698675"/>
              <a:gd name="connsiteX2892" fmla="*/ 1284778 w 8267681"/>
              <a:gd name="connsiteY2892" fmla="*/ 4565983 h 6698675"/>
              <a:gd name="connsiteX2893" fmla="*/ 1273032 w 8267681"/>
              <a:gd name="connsiteY2893" fmla="*/ 4554239 h 6698675"/>
              <a:gd name="connsiteX2894" fmla="*/ 1256593 w 8267681"/>
              <a:gd name="connsiteY2894" fmla="*/ 4554239 h 6698675"/>
              <a:gd name="connsiteX2895" fmla="*/ 1254243 w 8267681"/>
              <a:gd name="connsiteY2895" fmla="*/ 4544844 h 6698675"/>
              <a:gd name="connsiteX2896" fmla="*/ 1284778 w 8267681"/>
              <a:gd name="connsiteY2896" fmla="*/ 4514310 h 6698675"/>
              <a:gd name="connsiteX2897" fmla="*/ 1310613 w 8267681"/>
              <a:gd name="connsiteY2897" fmla="*/ 4521356 h 6698675"/>
              <a:gd name="connsiteX2898" fmla="*/ 1320009 w 8267681"/>
              <a:gd name="connsiteY2898" fmla="*/ 4502566 h 6698675"/>
              <a:gd name="connsiteX2899" fmla="*/ 1348194 w 8267681"/>
              <a:gd name="connsiteY2899" fmla="*/ 4490822 h 6698675"/>
              <a:gd name="connsiteX2900" fmla="*/ 829124 w 8267681"/>
              <a:gd name="connsiteY2900" fmla="*/ 4486125 h 6698675"/>
              <a:gd name="connsiteX2901" fmla="*/ 845567 w 8267681"/>
              <a:gd name="connsiteY2901" fmla="*/ 4486125 h 6698675"/>
              <a:gd name="connsiteX2902" fmla="*/ 852609 w 8267681"/>
              <a:gd name="connsiteY2902" fmla="*/ 4495520 h 6698675"/>
              <a:gd name="connsiteX2903" fmla="*/ 845567 w 8267681"/>
              <a:gd name="connsiteY2903" fmla="*/ 4504915 h 6698675"/>
              <a:gd name="connsiteX2904" fmla="*/ 838520 w 8267681"/>
              <a:gd name="connsiteY2904" fmla="*/ 4514310 h 6698675"/>
              <a:gd name="connsiteX2905" fmla="*/ 829124 w 8267681"/>
              <a:gd name="connsiteY2905" fmla="*/ 4514310 h 6698675"/>
              <a:gd name="connsiteX2906" fmla="*/ 826774 w 8267681"/>
              <a:gd name="connsiteY2906" fmla="*/ 4511962 h 6698675"/>
              <a:gd name="connsiteX2907" fmla="*/ 812682 w 8267681"/>
              <a:gd name="connsiteY2907" fmla="*/ 4502566 h 6698675"/>
              <a:gd name="connsiteX2908" fmla="*/ 822077 w 8267681"/>
              <a:gd name="connsiteY2908" fmla="*/ 4502566 h 6698675"/>
              <a:gd name="connsiteX2909" fmla="*/ 829124 w 8267681"/>
              <a:gd name="connsiteY2909" fmla="*/ 4486125 h 6698675"/>
              <a:gd name="connsiteX2910" fmla="*/ 1446842 w 8267681"/>
              <a:gd name="connsiteY2910" fmla="*/ 4483777 h 6698675"/>
              <a:gd name="connsiteX2911" fmla="*/ 1439797 w 8267681"/>
              <a:gd name="connsiteY2911" fmla="*/ 4486125 h 6698675"/>
              <a:gd name="connsiteX2912" fmla="*/ 1446842 w 8267681"/>
              <a:gd name="connsiteY2912" fmla="*/ 4490823 h 6698675"/>
              <a:gd name="connsiteX2913" fmla="*/ 1451539 w 8267681"/>
              <a:gd name="connsiteY2913" fmla="*/ 4486125 h 6698675"/>
              <a:gd name="connsiteX2914" fmla="*/ 5622957 w 8267681"/>
              <a:gd name="connsiteY2914" fmla="*/ 4483776 h 6698675"/>
              <a:gd name="connsiteX2915" fmla="*/ 5627655 w 8267681"/>
              <a:gd name="connsiteY2915" fmla="*/ 4483776 h 6698675"/>
              <a:gd name="connsiteX2916" fmla="*/ 5622957 w 8267681"/>
              <a:gd name="connsiteY2916" fmla="*/ 4486125 h 6698675"/>
              <a:gd name="connsiteX2917" fmla="*/ 5622957 w 8267681"/>
              <a:gd name="connsiteY2917" fmla="*/ 4483776 h 6698675"/>
              <a:gd name="connsiteX2918" fmla="*/ 2618869 w 8267681"/>
              <a:gd name="connsiteY2918" fmla="*/ 4481428 h 6698675"/>
              <a:gd name="connsiteX2919" fmla="*/ 2609474 w 8267681"/>
              <a:gd name="connsiteY2919" fmla="*/ 4488474 h 6698675"/>
              <a:gd name="connsiteX2920" fmla="*/ 2616520 w 8267681"/>
              <a:gd name="connsiteY2920" fmla="*/ 4486125 h 6698675"/>
              <a:gd name="connsiteX2921" fmla="*/ 2618869 w 8267681"/>
              <a:gd name="connsiteY2921" fmla="*/ 4481428 h 6698675"/>
              <a:gd name="connsiteX2922" fmla="*/ 880786 w 8267681"/>
              <a:gd name="connsiteY2922" fmla="*/ 4481427 h 6698675"/>
              <a:gd name="connsiteX2923" fmla="*/ 885486 w 8267681"/>
              <a:gd name="connsiteY2923" fmla="*/ 4486125 h 6698675"/>
              <a:gd name="connsiteX2924" fmla="*/ 890181 w 8267681"/>
              <a:gd name="connsiteY2924" fmla="*/ 4493171 h 6698675"/>
              <a:gd name="connsiteX2925" fmla="*/ 887836 w 8267681"/>
              <a:gd name="connsiteY2925" fmla="*/ 4504915 h 6698675"/>
              <a:gd name="connsiteX2926" fmla="*/ 880786 w 8267681"/>
              <a:gd name="connsiteY2926" fmla="*/ 4507264 h 6698675"/>
              <a:gd name="connsiteX2927" fmla="*/ 876088 w 8267681"/>
              <a:gd name="connsiteY2927" fmla="*/ 4502566 h 6698675"/>
              <a:gd name="connsiteX2928" fmla="*/ 871394 w 8267681"/>
              <a:gd name="connsiteY2928" fmla="*/ 4490822 h 6698675"/>
              <a:gd name="connsiteX2929" fmla="*/ 880786 w 8267681"/>
              <a:gd name="connsiteY2929" fmla="*/ 4481427 h 6698675"/>
              <a:gd name="connsiteX2930" fmla="*/ 777446 w 8267681"/>
              <a:gd name="connsiteY2930" fmla="*/ 4481427 h 6698675"/>
              <a:gd name="connsiteX2931" fmla="*/ 782138 w 8267681"/>
              <a:gd name="connsiteY2931" fmla="*/ 4486125 h 6698675"/>
              <a:gd name="connsiteX2932" fmla="*/ 777446 w 8267681"/>
              <a:gd name="connsiteY2932" fmla="*/ 4495520 h 6698675"/>
              <a:gd name="connsiteX2933" fmla="*/ 772746 w 8267681"/>
              <a:gd name="connsiteY2933" fmla="*/ 4486125 h 6698675"/>
              <a:gd name="connsiteX2934" fmla="*/ 2698728 w 8267681"/>
              <a:gd name="connsiteY2934" fmla="*/ 4479079 h 6698675"/>
              <a:gd name="connsiteX2935" fmla="*/ 2686984 w 8267681"/>
              <a:gd name="connsiteY2935" fmla="*/ 4481428 h 6698675"/>
              <a:gd name="connsiteX2936" fmla="*/ 2684635 w 8267681"/>
              <a:gd name="connsiteY2936" fmla="*/ 4486125 h 6698675"/>
              <a:gd name="connsiteX2937" fmla="*/ 2675240 w 8267681"/>
              <a:gd name="connsiteY2937" fmla="*/ 4486125 h 6698675"/>
              <a:gd name="connsiteX2938" fmla="*/ 2658799 w 8267681"/>
              <a:gd name="connsiteY2938" fmla="*/ 4502567 h 6698675"/>
              <a:gd name="connsiteX2939" fmla="*/ 2649403 w 8267681"/>
              <a:gd name="connsiteY2939" fmla="*/ 4490823 h 6698675"/>
              <a:gd name="connsiteX2940" fmla="*/ 2642357 w 8267681"/>
              <a:gd name="connsiteY2940" fmla="*/ 4495521 h 6698675"/>
              <a:gd name="connsiteX2941" fmla="*/ 2656449 w 8267681"/>
              <a:gd name="connsiteY2941" fmla="*/ 4509613 h 6698675"/>
              <a:gd name="connsiteX2942" fmla="*/ 2694030 w 8267681"/>
              <a:gd name="connsiteY2942" fmla="*/ 4502567 h 6698675"/>
              <a:gd name="connsiteX2943" fmla="*/ 2691681 w 8267681"/>
              <a:gd name="connsiteY2943" fmla="*/ 4486125 h 6698675"/>
              <a:gd name="connsiteX2944" fmla="*/ 2698728 w 8267681"/>
              <a:gd name="connsiteY2944" fmla="*/ 4479079 h 6698675"/>
              <a:gd name="connsiteX2945" fmla="*/ 1693472 w 8267681"/>
              <a:gd name="connsiteY2945" fmla="*/ 4476730 h 6698675"/>
              <a:gd name="connsiteX2946" fmla="*/ 1700516 w 8267681"/>
              <a:gd name="connsiteY2946" fmla="*/ 4483776 h 6698675"/>
              <a:gd name="connsiteX2947" fmla="*/ 1709910 w 8267681"/>
              <a:gd name="connsiteY2947" fmla="*/ 4481428 h 6698675"/>
              <a:gd name="connsiteX2948" fmla="*/ 1693472 w 8267681"/>
              <a:gd name="connsiteY2948" fmla="*/ 4488474 h 6698675"/>
              <a:gd name="connsiteX2949" fmla="*/ 1691121 w 8267681"/>
              <a:gd name="connsiteY2949" fmla="*/ 4483776 h 6698675"/>
              <a:gd name="connsiteX2950" fmla="*/ 1601861 w 8267681"/>
              <a:gd name="connsiteY2950" fmla="*/ 4472032 h 6698675"/>
              <a:gd name="connsiteX2951" fmla="*/ 1606559 w 8267681"/>
              <a:gd name="connsiteY2951" fmla="*/ 4481427 h 6698675"/>
              <a:gd name="connsiteX2952" fmla="*/ 1599515 w 8267681"/>
              <a:gd name="connsiteY2952" fmla="*/ 4490822 h 6698675"/>
              <a:gd name="connsiteX2953" fmla="*/ 1590118 w 8267681"/>
              <a:gd name="connsiteY2953" fmla="*/ 4500217 h 6698675"/>
              <a:gd name="connsiteX2954" fmla="*/ 1590118 w 8267681"/>
              <a:gd name="connsiteY2954" fmla="*/ 4497868 h 6698675"/>
              <a:gd name="connsiteX2955" fmla="*/ 1585423 w 8267681"/>
              <a:gd name="connsiteY2955" fmla="*/ 4490822 h 6698675"/>
              <a:gd name="connsiteX2956" fmla="*/ 862010 w 8267681"/>
              <a:gd name="connsiteY2956" fmla="*/ 4469683 h 6698675"/>
              <a:gd name="connsiteX2957" fmla="*/ 869052 w 8267681"/>
              <a:gd name="connsiteY2957" fmla="*/ 4479078 h 6698675"/>
              <a:gd name="connsiteX2958" fmla="*/ 862010 w 8267681"/>
              <a:gd name="connsiteY2958" fmla="*/ 4481427 h 6698675"/>
              <a:gd name="connsiteX2959" fmla="*/ 3062788 w 8267681"/>
              <a:gd name="connsiteY2959" fmla="*/ 4467335 h 6698675"/>
              <a:gd name="connsiteX2960" fmla="*/ 3046347 w 8267681"/>
              <a:gd name="connsiteY2960" fmla="*/ 4521357 h 6698675"/>
              <a:gd name="connsiteX2961" fmla="*/ 3062788 w 8267681"/>
              <a:gd name="connsiteY2961" fmla="*/ 4467335 h 6698675"/>
              <a:gd name="connsiteX2962" fmla="*/ 946559 w 8267681"/>
              <a:gd name="connsiteY2962" fmla="*/ 4467334 h 6698675"/>
              <a:gd name="connsiteX2963" fmla="*/ 955958 w 8267681"/>
              <a:gd name="connsiteY2963" fmla="*/ 4472032 h 6698675"/>
              <a:gd name="connsiteX2964" fmla="*/ 953607 w 8267681"/>
              <a:gd name="connsiteY2964" fmla="*/ 4481427 h 6698675"/>
              <a:gd name="connsiteX2965" fmla="*/ 946559 w 8267681"/>
              <a:gd name="connsiteY2965" fmla="*/ 4488473 h 6698675"/>
              <a:gd name="connsiteX2966" fmla="*/ 941860 w 8267681"/>
              <a:gd name="connsiteY2966" fmla="*/ 4481427 h 6698675"/>
              <a:gd name="connsiteX2967" fmla="*/ 941860 w 8267681"/>
              <a:gd name="connsiteY2967" fmla="*/ 4472032 h 6698675"/>
              <a:gd name="connsiteX2968" fmla="*/ 1118018 w 8267681"/>
              <a:gd name="connsiteY2968" fmla="*/ 4462637 h 6698675"/>
              <a:gd name="connsiteX2969" fmla="*/ 1127410 w 8267681"/>
              <a:gd name="connsiteY2969" fmla="*/ 4462637 h 6698675"/>
              <a:gd name="connsiteX2970" fmla="*/ 1129760 w 8267681"/>
              <a:gd name="connsiteY2970" fmla="*/ 4464986 h 6698675"/>
              <a:gd name="connsiteX2971" fmla="*/ 1132110 w 8267681"/>
              <a:gd name="connsiteY2971" fmla="*/ 4474381 h 6698675"/>
              <a:gd name="connsiteX2972" fmla="*/ 1127410 w 8267681"/>
              <a:gd name="connsiteY2972" fmla="*/ 4481427 h 6698675"/>
              <a:gd name="connsiteX2973" fmla="*/ 1120362 w 8267681"/>
              <a:gd name="connsiteY2973" fmla="*/ 4474381 h 6698675"/>
              <a:gd name="connsiteX2974" fmla="*/ 1115668 w 8267681"/>
              <a:gd name="connsiteY2974" fmla="*/ 4464986 h 6698675"/>
              <a:gd name="connsiteX2975" fmla="*/ 1118018 w 8267681"/>
              <a:gd name="connsiteY2975" fmla="*/ 4462637 h 6698675"/>
              <a:gd name="connsiteX2976" fmla="*/ 880786 w 8267681"/>
              <a:gd name="connsiteY2976" fmla="*/ 4462637 h 6698675"/>
              <a:gd name="connsiteX2977" fmla="*/ 904274 w 8267681"/>
              <a:gd name="connsiteY2977" fmla="*/ 4479078 h 6698675"/>
              <a:gd name="connsiteX2978" fmla="*/ 904274 w 8267681"/>
              <a:gd name="connsiteY2978" fmla="*/ 4490822 h 6698675"/>
              <a:gd name="connsiteX2979" fmla="*/ 894879 w 8267681"/>
              <a:gd name="connsiteY2979" fmla="*/ 4490822 h 6698675"/>
              <a:gd name="connsiteX2980" fmla="*/ 890187 w 8267681"/>
              <a:gd name="connsiteY2980" fmla="*/ 4481427 h 6698675"/>
              <a:gd name="connsiteX2981" fmla="*/ 887836 w 8267681"/>
              <a:gd name="connsiteY2981" fmla="*/ 4479078 h 6698675"/>
              <a:gd name="connsiteX2982" fmla="*/ 878438 w 8267681"/>
              <a:gd name="connsiteY2982" fmla="*/ 4476730 h 6698675"/>
              <a:gd name="connsiteX2983" fmla="*/ 873744 w 8267681"/>
              <a:gd name="connsiteY2983" fmla="*/ 4472032 h 6698675"/>
              <a:gd name="connsiteX2984" fmla="*/ 2644706 w 8267681"/>
              <a:gd name="connsiteY2984" fmla="*/ 4460289 h 6698675"/>
              <a:gd name="connsiteX2985" fmla="*/ 2635310 w 8267681"/>
              <a:gd name="connsiteY2985" fmla="*/ 4464987 h 6698675"/>
              <a:gd name="connsiteX2986" fmla="*/ 2640008 w 8267681"/>
              <a:gd name="connsiteY2986" fmla="*/ 4464987 h 6698675"/>
              <a:gd name="connsiteX2987" fmla="*/ 2644706 w 8267681"/>
              <a:gd name="connsiteY2987" fmla="*/ 4460289 h 6698675"/>
              <a:gd name="connsiteX2988" fmla="*/ 2597730 w 8267681"/>
              <a:gd name="connsiteY2988" fmla="*/ 4460289 h 6698675"/>
              <a:gd name="connsiteX2989" fmla="*/ 2588336 w 8267681"/>
              <a:gd name="connsiteY2989" fmla="*/ 4467335 h 6698675"/>
              <a:gd name="connsiteX2990" fmla="*/ 2593033 w 8267681"/>
              <a:gd name="connsiteY2990" fmla="*/ 4472033 h 6698675"/>
              <a:gd name="connsiteX2991" fmla="*/ 2585986 w 8267681"/>
              <a:gd name="connsiteY2991" fmla="*/ 4479079 h 6698675"/>
              <a:gd name="connsiteX2992" fmla="*/ 2576591 w 8267681"/>
              <a:gd name="connsiteY2992" fmla="*/ 4481428 h 6698675"/>
              <a:gd name="connsiteX2993" fmla="*/ 2574242 w 8267681"/>
              <a:gd name="connsiteY2993" fmla="*/ 4476731 h 6698675"/>
              <a:gd name="connsiteX2994" fmla="*/ 2501430 w 8267681"/>
              <a:gd name="connsiteY2994" fmla="*/ 4521357 h 6698675"/>
              <a:gd name="connsiteX2995" fmla="*/ 2503779 w 8267681"/>
              <a:gd name="connsiteY2995" fmla="*/ 4523706 h 6698675"/>
              <a:gd name="connsiteX2996" fmla="*/ 2506128 w 8267681"/>
              <a:gd name="connsiteY2996" fmla="*/ 4533101 h 6698675"/>
              <a:gd name="connsiteX2997" fmla="*/ 2602427 w 8267681"/>
              <a:gd name="connsiteY2997" fmla="*/ 4481428 h 6698675"/>
              <a:gd name="connsiteX2998" fmla="*/ 2595381 w 8267681"/>
              <a:gd name="connsiteY2998" fmla="*/ 4481428 h 6698675"/>
              <a:gd name="connsiteX2999" fmla="*/ 2600079 w 8267681"/>
              <a:gd name="connsiteY2999" fmla="*/ 4469684 h 6698675"/>
              <a:gd name="connsiteX3000" fmla="*/ 2607125 w 8267681"/>
              <a:gd name="connsiteY3000" fmla="*/ 4462638 h 6698675"/>
              <a:gd name="connsiteX3001" fmla="*/ 1336450 w 8267681"/>
              <a:gd name="connsiteY3001" fmla="*/ 4457939 h 6698675"/>
              <a:gd name="connsiteX3002" fmla="*/ 1343499 w 8267681"/>
              <a:gd name="connsiteY3002" fmla="*/ 4467334 h 6698675"/>
              <a:gd name="connsiteX3003" fmla="*/ 1343499 w 8267681"/>
              <a:gd name="connsiteY3003" fmla="*/ 4476729 h 6698675"/>
              <a:gd name="connsiteX3004" fmla="*/ 1310614 w 8267681"/>
              <a:gd name="connsiteY3004" fmla="*/ 4486124 h 6698675"/>
              <a:gd name="connsiteX3005" fmla="*/ 1308265 w 8267681"/>
              <a:gd name="connsiteY3005" fmla="*/ 4483776 h 6698675"/>
              <a:gd name="connsiteX3006" fmla="*/ 1305916 w 8267681"/>
              <a:gd name="connsiteY3006" fmla="*/ 4474380 h 6698675"/>
              <a:gd name="connsiteX3007" fmla="*/ 1320009 w 8267681"/>
              <a:gd name="connsiteY3007" fmla="*/ 4460288 h 6698675"/>
              <a:gd name="connsiteX3008" fmla="*/ 1329406 w 8267681"/>
              <a:gd name="connsiteY3008" fmla="*/ 4462637 h 6698675"/>
              <a:gd name="connsiteX3009" fmla="*/ 1336450 w 8267681"/>
              <a:gd name="connsiteY3009" fmla="*/ 4457939 h 6698675"/>
              <a:gd name="connsiteX3010" fmla="*/ 930118 w 8267681"/>
              <a:gd name="connsiteY3010" fmla="*/ 4455591 h 6698675"/>
              <a:gd name="connsiteX3011" fmla="*/ 941860 w 8267681"/>
              <a:gd name="connsiteY3011" fmla="*/ 4460289 h 6698675"/>
              <a:gd name="connsiteX3012" fmla="*/ 932467 w 8267681"/>
              <a:gd name="connsiteY3012" fmla="*/ 4469684 h 6698675"/>
              <a:gd name="connsiteX3013" fmla="*/ 920722 w 8267681"/>
              <a:gd name="connsiteY3013" fmla="*/ 4488474 h 6698675"/>
              <a:gd name="connsiteX3014" fmla="*/ 925422 w 8267681"/>
              <a:gd name="connsiteY3014" fmla="*/ 4462638 h 6698675"/>
              <a:gd name="connsiteX3015" fmla="*/ 930118 w 8267681"/>
              <a:gd name="connsiteY3015" fmla="*/ 4455591 h 6698675"/>
              <a:gd name="connsiteX3016" fmla="*/ 2698728 w 8267681"/>
              <a:gd name="connsiteY3016" fmla="*/ 4453243 h 6698675"/>
              <a:gd name="connsiteX3017" fmla="*/ 2696379 w 8267681"/>
              <a:gd name="connsiteY3017" fmla="*/ 4455591 h 6698675"/>
              <a:gd name="connsiteX3018" fmla="*/ 2701076 w 8267681"/>
              <a:gd name="connsiteY3018" fmla="*/ 4457940 h 6698675"/>
              <a:gd name="connsiteX3019" fmla="*/ 2703426 w 8267681"/>
              <a:gd name="connsiteY3019" fmla="*/ 4455591 h 6698675"/>
              <a:gd name="connsiteX3020" fmla="*/ 2698728 w 8267681"/>
              <a:gd name="connsiteY3020" fmla="*/ 4453243 h 6698675"/>
              <a:gd name="connsiteX3021" fmla="*/ 1082783 w 8267681"/>
              <a:gd name="connsiteY3021" fmla="*/ 4450894 h 6698675"/>
              <a:gd name="connsiteX3022" fmla="*/ 1092183 w 8267681"/>
              <a:gd name="connsiteY3022" fmla="*/ 4455592 h 6698675"/>
              <a:gd name="connsiteX3023" fmla="*/ 1099225 w 8267681"/>
              <a:gd name="connsiteY3023" fmla="*/ 4464987 h 6698675"/>
              <a:gd name="connsiteX3024" fmla="*/ 1082783 w 8267681"/>
              <a:gd name="connsiteY3024" fmla="*/ 4502567 h 6698675"/>
              <a:gd name="connsiteX3025" fmla="*/ 1073390 w 8267681"/>
              <a:gd name="connsiteY3025" fmla="*/ 4500219 h 6698675"/>
              <a:gd name="connsiteX3026" fmla="*/ 1071040 w 8267681"/>
              <a:gd name="connsiteY3026" fmla="*/ 4497870 h 6698675"/>
              <a:gd name="connsiteX3027" fmla="*/ 1078085 w 8267681"/>
              <a:gd name="connsiteY3027" fmla="*/ 4481428 h 6698675"/>
              <a:gd name="connsiteX3028" fmla="*/ 1066340 w 8267681"/>
              <a:gd name="connsiteY3028" fmla="*/ 4472033 h 6698675"/>
              <a:gd name="connsiteX3029" fmla="*/ 1078085 w 8267681"/>
              <a:gd name="connsiteY3029" fmla="*/ 4455592 h 6698675"/>
              <a:gd name="connsiteX3030" fmla="*/ 1082783 w 8267681"/>
              <a:gd name="connsiteY3030" fmla="*/ 4450894 h 6698675"/>
              <a:gd name="connsiteX3031" fmla="*/ 2632963 w 8267681"/>
              <a:gd name="connsiteY3031" fmla="*/ 4448545 h 6698675"/>
              <a:gd name="connsiteX3032" fmla="*/ 2621218 w 8267681"/>
              <a:gd name="connsiteY3032" fmla="*/ 4453243 h 6698675"/>
              <a:gd name="connsiteX3033" fmla="*/ 2623567 w 8267681"/>
              <a:gd name="connsiteY3033" fmla="*/ 4462638 h 6698675"/>
              <a:gd name="connsiteX3034" fmla="*/ 2644706 w 8267681"/>
              <a:gd name="connsiteY3034" fmla="*/ 4450894 h 6698675"/>
              <a:gd name="connsiteX3035" fmla="*/ 2642357 w 8267681"/>
              <a:gd name="connsiteY3035" fmla="*/ 4448545 h 6698675"/>
              <a:gd name="connsiteX3036" fmla="*/ 2632963 w 8267681"/>
              <a:gd name="connsiteY3036" fmla="*/ 4448545 h 6698675"/>
              <a:gd name="connsiteX3037" fmla="*/ 5714560 w 8267681"/>
              <a:gd name="connsiteY3037" fmla="*/ 4446195 h 6698675"/>
              <a:gd name="connsiteX3038" fmla="*/ 5745094 w 8267681"/>
              <a:gd name="connsiteY3038" fmla="*/ 4448544 h 6698675"/>
              <a:gd name="connsiteX3039" fmla="*/ 5714560 w 8267681"/>
              <a:gd name="connsiteY3039" fmla="*/ 4446195 h 6698675"/>
              <a:gd name="connsiteX3040" fmla="*/ 2795027 w 8267681"/>
              <a:gd name="connsiteY3040" fmla="*/ 4443847 h 6698675"/>
              <a:gd name="connsiteX3041" fmla="*/ 2790330 w 8267681"/>
              <a:gd name="connsiteY3041" fmla="*/ 4446196 h 6698675"/>
              <a:gd name="connsiteX3042" fmla="*/ 2792680 w 8267681"/>
              <a:gd name="connsiteY3042" fmla="*/ 4450894 h 6698675"/>
              <a:gd name="connsiteX3043" fmla="*/ 2797376 w 8267681"/>
              <a:gd name="connsiteY3043" fmla="*/ 4450894 h 6698675"/>
              <a:gd name="connsiteX3044" fmla="*/ 2795027 w 8267681"/>
              <a:gd name="connsiteY3044" fmla="*/ 4443847 h 6698675"/>
              <a:gd name="connsiteX3045" fmla="*/ 2764493 w 8267681"/>
              <a:gd name="connsiteY3045" fmla="*/ 4443847 h 6698675"/>
              <a:gd name="connsiteX3046" fmla="*/ 2776237 w 8267681"/>
              <a:gd name="connsiteY3046" fmla="*/ 4462638 h 6698675"/>
              <a:gd name="connsiteX3047" fmla="*/ 2787981 w 8267681"/>
              <a:gd name="connsiteY3047" fmla="*/ 4462638 h 6698675"/>
              <a:gd name="connsiteX3048" fmla="*/ 2792680 w 8267681"/>
              <a:gd name="connsiteY3048" fmla="*/ 4457940 h 6698675"/>
              <a:gd name="connsiteX3049" fmla="*/ 2771540 w 8267681"/>
              <a:gd name="connsiteY3049" fmla="*/ 4443847 h 6698675"/>
              <a:gd name="connsiteX3050" fmla="*/ 2764493 w 8267681"/>
              <a:gd name="connsiteY3050" fmla="*/ 4443847 h 6698675"/>
              <a:gd name="connsiteX3051" fmla="*/ 1470332 w 8267681"/>
              <a:gd name="connsiteY3051" fmla="*/ 4443846 h 6698675"/>
              <a:gd name="connsiteX3052" fmla="*/ 1479726 w 8267681"/>
              <a:gd name="connsiteY3052" fmla="*/ 4443846 h 6698675"/>
              <a:gd name="connsiteX3053" fmla="*/ 1479726 w 8267681"/>
              <a:gd name="connsiteY3053" fmla="*/ 4460288 h 6698675"/>
              <a:gd name="connsiteX3054" fmla="*/ 1470332 w 8267681"/>
              <a:gd name="connsiteY3054" fmla="*/ 4460288 h 6698675"/>
              <a:gd name="connsiteX3055" fmla="*/ 1463283 w 8267681"/>
              <a:gd name="connsiteY3055" fmla="*/ 4455590 h 6698675"/>
              <a:gd name="connsiteX3056" fmla="*/ 1463283 w 8267681"/>
              <a:gd name="connsiteY3056" fmla="*/ 4453242 h 6698675"/>
              <a:gd name="connsiteX3057" fmla="*/ 1463283 w 8267681"/>
              <a:gd name="connsiteY3057" fmla="*/ 4448544 h 6698675"/>
              <a:gd name="connsiteX3058" fmla="*/ 1463283 w 8267681"/>
              <a:gd name="connsiteY3058" fmla="*/ 4446195 h 6698675"/>
              <a:gd name="connsiteX3059" fmla="*/ 1040505 w 8267681"/>
              <a:gd name="connsiteY3059" fmla="*/ 4441499 h 6698675"/>
              <a:gd name="connsiteX3060" fmla="*/ 1054598 w 8267681"/>
              <a:gd name="connsiteY3060" fmla="*/ 4464987 h 6698675"/>
              <a:gd name="connsiteX3061" fmla="*/ 1031108 w 8267681"/>
              <a:gd name="connsiteY3061" fmla="*/ 4483777 h 6698675"/>
              <a:gd name="connsiteX3062" fmla="*/ 1031108 w 8267681"/>
              <a:gd name="connsiteY3062" fmla="*/ 4481428 h 6698675"/>
              <a:gd name="connsiteX3063" fmla="*/ 1014665 w 8267681"/>
              <a:gd name="connsiteY3063" fmla="*/ 4469684 h 6698675"/>
              <a:gd name="connsiteX3064" fmla="*/ 1009969 w 8267681"/>
              <a:gd name="connsiteY3064" fmla="*/ 4462638 h 6698675"/>
              <a:gd name="connsiteX3065" fmla="*/ 1014665 w 8267681"/>
              <a:gd name="connsiteY3065" fmla="*/ 4455592 h 6698675"/>
              <a:gd name="connsiteX3066" fmla="*/ 1028762 w 8267681"/>
              <a:gd name="connsiteY3066" fmla="*/ 4462638 h 6698675"/>
              <a:gd name="connsiteX3067" fmla="*/ 1024062 w 8267681"/>
              <a:gd name="connsiteY3067" fmla="*/ 4472033 h 6698675"/>
              <a:gd name="connsiteX3068" fmla="*/ 1040505 w 8267681"/>
              <a:gd name="connsiteY3068" fmla="*/ 4479079 h 6698675"/>
              <a:gd name="connsiteX3069" fmla="*/ 1045205 w 8267681"/>
              <a:gd name="connsiteY3069" fmla="*/ 4472033 h 6698675"/>
              <a:gd name="connsiteX3070" fmla="*/ 1031108 w 8267681"/>
              <a:gd name="connsiteY3070" fmla="*/ 4448545 h 6698675"/>
              <a:gd name="connsiteX3071" fmla="*/ 1031108 w 8267681"/>
              <a:gd name="connsiteY3071" fmla="*/ 4446197 h 6698675"/>
              <a:gd name="connsiteX3072" fmla="*/ 1040505 w 8267681"/>
              <a:gd name="connsiteY3072" fmla="*/ 4441499 h 6698675"/>
              <a:gd name="connsiteX3073" fmla="*/ 796234 w 8267681"/>
              <a:gd name="connsiteY3073" fmla="*/ 4432103 h 6698675"/>
              <a:gd name="connsiteX3074" fmla="*/ 800931 w 8267681"/>
              <a:gd name="connsiteY3074" fmla="*/ 4436801 h 6698675"/>
              <a:gd name="connsiteX3075" fmla="*/ 796234 w 8267681"/>
              <a:gd name="connsiteY3075" fmla="*/ 4443847 h 6698675"/>
              <a:gd name="connsiteX3076" fmla="*/ 791539 w 8267681"/>
              <a:gd name="connsiteY3076" fmla="*/ 4436801 h 6698675"/>
              <a:gd name="connsiteX3077" fmla="*/ 1381077 w 8267681"/>
              <a:gd name="connsiteY3077" fmla="*/ 4429755 h 6698675"/>
              <a:gd name="connsiteX3078" fmla="*/ 1381077 w 8267681"/>
              <a:gd name="connsiteY3078" fmla="*/ 4434453 h 6698675"/>
              <a:gd name="connsiteX3079" fmla="*/ 1378728 w 8267681"/>
              <a:gd name="connsiteY3079" fmla="*/ 4441499 h 6698675"/>
              <a:gd name="connsiteX3080" fmla="*/ 1395170 w 8267681"/>
              <a:gd name="connsiteY3080" fmla="*/ 4469684 h 6698675"/>
              <a:gd name="connsiteX3081" fmla="*/ 1418657 w 8267681"/>
              <a:gd name="connsiteY3081" fmla="*/ 4450894 h 6698675"/>
              <a:gd name="connsiteX3082" fmla="*/ 1428054 w 8267681"/>
              <a:gd name="connsiteY3082" fmla="*/ 4439150 h 6698675"/>
              <a:gd name="connsiteX3083" fmla="*/ 1435097 w 8267681"/>
              <a:gd name="connsiteY3083" fmla="*/ 4443848 h 6698675"/>
              <a:gd name="connsiteX3084" fmla="*/ 1428054 w 8267681"/>
              <a:gd name="connsiteY3084" fmla="*/ 4469684 h 6698675"/>
              <a:gd name="connsiteX3085" fmla="*/ 1418657 w 8267681"/>
              <a:gd name="connsiteY3085" fmla="*/ 4490823 h 6698675"/>
              <a:gd name="connsiteX3086" fmla="*/ 1385777 w 8267681"/>
              <a:gd name="connsiteY3086" fmla="*/ 4483777 h 6698675"/>
              <a:gd name="connsiteX3087" fmla="*/ 1383426 w 8267681"/>
              <a:gd name="connsiteY3087" fmla="*/ 4495521 h 6698675"/>
              <a:gd name="connsiteX3088" fmla="*/ 1392820 w 8267681"/>
              <a:gd name="connsiteY3088" fmla="*/ 4500218 h 6698675"/>
              <a:gd name="connsiteX3089" fmla="*/ 1402219 w 8267681"/>
              <a:gd name="connsiteY3089" fmla="*/ 4500218 h 6698675"/>
              <a:gd name="connsiteX3090" fmla="*/ 1406914 w 8267681"/>
              <a:gd name="connsiteY3090" fmla="*/ 4504916 h 6698675"/>
              <a:gd name="connsiteX3091" fmla="*/ 1395170 w 8267681"/>
              <a:gd name="connsiteY3091" fmla="*/ 4514311 h 6698675"/>
              <a:gd name="connsiteX3092" fmla="*/ 1374029 w 8267681"/>
              <a:gd name="connsiteY3092" fmla="*/ 4514311 h 6698675"/>
              <a:gd name="connsiteX3093" fmla="*/ 1369334 w 8267681"/>
              <a:gd name="connsiteY3093" fmla="*/ 4523706 h 6698675"/>
              <a:gd name="connsiteX3094" fmla="*/ 1352891 w 8267681"/>
              <a:gd name="connsiteY3094" fmla="*/ 4528404 h 6698675"/>
              <a:gd name="connsiteX3095" fmla="*/ 1348194 w 8267681"/>
              <a:gd name="connsiteY3095" fmla="*/ 4521357 h 6698675"/>
              <a:gd name="connsiteX3096" fmla="*/ 1348194 w 8267681"/>
              <a:gd name="connsiteY3096" fmla="*/ 4511962 h 6698675"/>
              <a:gd name="connsiteX3097" fmla="*/ 1369334 w 8267681"/>
              <a:gd name="connsiteY3097" fmla="*/ 4509613 h 6698675"/>
              <a:gd name="connsiteX3098" fmla="*/ 1374029 w 8267681"/>
              <a:gd name="connsiteY3098" fmla="*/ 4479079 h 6698675"/>
              <a:gd name="connsiteX3099" fmla="*/ 1350542 w 8267681"/>
              <a:gd name="connsiteY3099" fmla="*/ 4469684 h 6698675"/>
              <a:gd name="connsiteX3100" fmla="*/ 1371684 w 8267681"/>
              <a:gd name="connsiteY3100" fmla="*/ 4432104 h 6698675"/>
              <a:gd name="connsiteX3101" fmla="*/ 1381077 w 8267681"/>
              <a:gd name="connsiteY3101" fmla="*/ 4429755 h 6698675"/>
              <a:gd name="connsiteX3102" fmla="*/ 1338799 w 8267681"/>
              <a:gd name="connsiteY3102" fmla="*/ 4429755 h 6698675"/>
              <a:gd name="connsiteX3103" fmla="*/ 1348194 w 8267681"/>
              <a:gd name="connsiteY3103" fmla="*/ 4434453 h 6698675"/>
              <a:gd name="connsiteX3104" fmla="*/ 1348194 w 8267681"/>
              <a:gd name="connsiteY3104" fmla="*/ 4450894 h 6698675"/>
              <a:gd name="connsiteX3105" fmla="*/ 1322358 w 8267681"/>
              <a:gd name="connsiteY3105" fmla="*/ 4448545 h 6698675"/>
              <a:gd name="connsiteX3106" fmla="*/ 1312964 w 8267681"/>
              <a:gd name="connsiteY3106" fmla="*/ 4446196 h 6698675"/>
              <a:gd name="connsiteX3107" fmla="*/ 1308264 w 8267681"/>
              <a:gd name="connsiteY3107" fmla="*/ 4453243 h 6698675"/>
              <a:gd name="connsiteX3108" fmla="*/ 1294172 w 8267681"/>
              <a:gd name="connsiteY3108" fmla="*/ 4469684 h 6698675"/>
              <a:gd name="connsiteX3109" fmla="*/ 1291823 w 8267681"/>
              <a:gd name="connsiteY3109" fmla="*/ 4462638 h 6698675"/>
              <a:gd name="connsiteX3110" fmla="*/ 1296521 w 8267681"/>
              <a:gd name="connsiteY3110" fmla="*/ 4453243 h 6698675"/>
              <a:gd name="connsiteX3111" fmla="*/ 1301221 w 8267681"/>
              <a:gd name="connsiteY3111" fmla="*/ 4436801 h 6698675"/>
              <a:gd name="connsiteX3112" fmla="*/ 1305916 w 8267681"/>
              <a:gd name="connsiteY3112" fmla="*/ 4434453 h 6698675"/>
              <a:gd name="connsiteX3113" fmla="*/ 1322358 w 8267681"/>
              <a:gd name="connsiteY3113" fmla="*/ 4443848 h 6698675"/>
              <a:gd name="connsiteX3114" fmla="*/ 1338799 w 8267681"/>
              <a:gd name="connsiteY3114" fmla="*/ 4429755 h 6698675"/>
              <a:gd name="connsiteX3115" fmla="*/ 2513174 w 8267681"/>
              <a:gd name="connsiteY3115" fmla="*/ 4429754 h 6698675"/>
              <a:gd name="connsiteX3116" fmla="*/ 2522569 w 8267681"/>
              <a:gd name="connsiteY3116" fmla="*/ 4432103 h 6698675"/>
              <a:gd name="connsiteX3117" fmla="*/ 2536662 w 8267681"/>
              <a:gd name="connsiteY3117" fmla="*/ 4443847 h 6698675"/>
              <a:gd name="connsiteX3118" fmla="*/ 2531964 w 8267681"/>
              <a:gd name="connsiteY3118" fmla="*/ 4450893 h 6698675"/>
              <a:gd name="connsiteX3119" fmla="*/ 2522569 w 8267681"/>
              <a:gd name="connsiteY3119" fmla="*/ 4450893 h 6698675"/>
              <a:gd name="connsiteX3120" fmla="*/ 2515522 w 8267681"/>
              <a:gd name="connsiteY3120" fmla="*/ 4443847 h 6698675"/>
              <a:gd name="connsiteX3121" fmla="*/ 2508476 w 8267681"/>
              <a:gd name="connsiteY3121" fmla="*/ 4436800 h 6698675"/>
              <a:gd name="connsiteX3122" fmla="*/ 2513174 w 8267681"/>
              <a:gd name="connsiteY3122" fmla="*/ 4429754 h 6698675"/>
              <a:gd name="connsiteX3123" fmla="*/ 1531403 w 8267681"/>
              <a:gd name="connsiteY3123" fmla="*/ 4429754 h 6698675"/>
              <a:gd name="connsiteX3124" fmla="*/ 1526702 w 8267681"/>
              <a:gd name="connsiteY3124" fmla="*/ 4436800 h 6698675"/>
              <a:gd name="connsiteX3125" fmla="*/ 1540795 w 8267681"/>
              <a:gd name="connsiteY3125" fmla="*/ 4446196 h 6698675"/>
              <a:gd name="connsiteX3126" fmla="*/ 1547841 w 8267681"/>
              <a:gd name="connsiteY3126" fmla="*/ 4450893 h 6698675"/>
              <a:gd name="connsiteX3127" fmla="*/ 1550190 w 8267681"/>
              <a:gd name="connsiteY3127" fmla="*/ 4446196 h 6698675"/>
              <a:gd name="connsiteX3128" fmla="*/ 1545495 w 8267681"/>
              <a:gd name="connsiteY3128" fmla="*/ 4436800 h 6698675"/>
              <a:gd name="connsiteX3129" fmla="*/ 1540795 w 8267681"/>
              <a:gd name="connsiteY3129" fmla="*/ 4432102 h 6698675"/>
              <a:gd name="connsiteX3130" fmla="*/ 1277730 w 8267681"/>
              <a:gd name="connsiteY3130" fmla="*/ 4429754 h 6698675"/>
              <a:gd name="connsiteX3131" fmla="*/ 1287129 w 8267681"/>
              <a:gd name="connsiteY3131" fmla="*/ 4429754 h 6698675"/>
              <a:gd name="connsiteX3132" fmla="*/ 1291823 w 8267681"/>
              <a:gd name="connsiteY3132" fmla="*/ 4434452 h 6698675"/>
              <a:gd name="connsiteX3133" fmla="*/ 1287129 w 8267681"/>
              <a:gd name="connsiteY3133" fmla="*/ 4439149 h 6698675"/>
              <a:gd name="connsiteX3134" fmla="*/ 1277730 w 8267681"/>
              <a:gd name="connsiteY3134" fmla="*/ 4441498 h 6698675"/>
              <a:gd name="connsiteX3135" fmla="*/ 1268336 w 8267681"/>
              <a:gd name="connsiteY3135" fmla="*/ 4434452 h 6698675"/>
              <a:gd name="connsiteX3136" fmla="*/ 1268336 w 8267681"/>
              <a:gd name="connsiteY3136" fmla="*/ 4432103 h 6698675"/>
              <a:gd name="connsiteX3137" fmla="*/ 1101575 w 8267681"/>
              <a:gd name="connsiteY3137" fmla="*/ 4427405 h 6698675"/>
              <a:gd name="connsiteX3138" fmla="*/ 1118018 w 8267681"/>
              <a:gd name="connsiteY3138" fmla="*/ 4441498 h 6698675"/>
              <a:gd name="connsiteX3139" fmla="*/ 1134461 w 8267681"/>
              <a:gd name="connsiteY3139" fmla="*/ 4436800 h 6698675"/>
              <a:gd name="connsiteX3140" fmla="*/ 1139155 w 8267681"/>
              <a:gd name="connsiteY3140" fmla="*/ 4441498 h 6698675"/>
              <a:gd name="connsiteX3141" fmla="*/ 1134461 w 8267681"/>
              <a:gd name="connsiteY3141" fmla="*/ 4446195 h 6698675"/>
              <a:gd name="connsiteX3142" fmla="*/ 1118018 w 8267681"/>
              <a:gd name="connsiteY3142" fmla="*/ 4455590 h 6698675"/>
              <a:gd name="connsiteX3143" fmla="*/ 1106271 w 8267681"/>
              <a:gd name="connsiteY3143" fmla="*/ 4453242 h 6698675"/>
              <a:gd name="connsiteX3144" fmla="*/ 1087482 w 8267681"/>
              <a:gd name="connsiteY3144" fmla="*/ 4443846 h 6698675"/>
              <a:gd name="connsiteX3145" fmla="*/ 1087482 w 8267681"/>
              <a:gd name="connsiteY3145" fmla="*/ 4434451 h 6698675"/>
              <a:gd name="connsiteX3146" fmla="*/ 1101575 w 8267681"/>
              <a:gd name="connsiteY3146" fmla="*/ 4427405 h 6698675"/>
              <a:gd name="connsiteX3147" fmla="*/ 1392822 w 8267681"/>
              <a:gd name="connsiteY3147" fmla="*/ 4425057 h 6698675"/>
              <a:gd name="connsiteX3148" fmla="*/ 1402219 w 8267681"/>
              <a:gd name="connsiteY3148" fmla="*/ 4425057 h 6698675"/>
              <a:gd name="connsiteX3149" fmla="*/ 1406915 w 8267681"/>
              <a:gd name="connsiteY3149" fmla="*/ 4427406 h 6698675"/>
              <a:gd name="connsiteX3150" fmla="*/ 1404570 w 8267681"/>
              <a:gd name="connsiteY3150" fmla="*/ 4436801 h 6698675"/>
              <a:gd name="connsiteX3151" fmla="*/ 1399869 w 8267681"/>
              <a:gd name="connsiteY3151" fmla="*/ 4436801 h 6698675"/>
              <a:gd name="connsiteX3152" fmla="*/ 1392822 w 8267681"/>
              <a:gd name="connsiteY3152" fmla="*/ 4427406 h 6698675"/>
              <a:gd name="connsiteX3153" fmla="*/ 1449190 w 8267681"/>
              <a:gd name="connsiteY3153" fmla="*/ 4422708 h 6698675"/>
              <a:gd name="connsiteX3154" fmla="*/ 1475028 w 8267681"/>
              <a:gd name="connsiteY3154" fmla="*/ 4427406 h 6698675"/>
              <a:gd name="connsiteX3155" fmla="*/ 1449190 w 8267681"/>
              <a:gd name="connsiteY3155" fmla="*/ 4434452 h 6698675"/>
              <a:gd name="connsiteX3156" fmla="*/ 1444497 w 8267681"/>
              <a:gd name="connsiteY3156" fmla="*/ 4427406 h 6698675"/>
              <a:gd name="connsiteX3157" fmla="*/ 1449190 w 8267681"/>
              <a:gd name="connsiteY3157" fmla="*/ 4422708 h 6698675"/>
              <a:gd name="connsiteX3158" fmla="*/ 1557238 w 8267681"/>
              <a:gd name="connsiteY3158" fmla="*/ 4422707 h 6698675"/>
              <a:gd name="connsiteX3159" fmla="*/ 1552538 w 8267681"/>
              <a:gd name="connsiteY3159" fmla="*/ 4429754 h 6698675"/>
              <a:gd name="connsiteX3160" fmla="*/ 1557238 w 8267681"/>
              <a:gd name="connsiteY3160" fmla="*/ 4434451 h 6698675"/>
              <a:gd name="connsiteX3161" fmla="*/ 1566630 w 8267681"/>
              <a:gd name="connsiteY3161" fmla="*/ 4434451 h 6698675"/>
              <a:gd name="connsiteX3162" fmla="*/ 1573676 w 8267681"/>
              <a:gd name="connsiteY3162" fmla="*/ 4429754 h 6698675"/>
              <a:gd name="connsiteX3163" fmla="*/ 1566630 w 8267681"/>
              <a:gd name="connsiteY3163" fmla="*/ 4422707 h 6698675"/>
              <a:gd name="connsiteX3164" fmla="*/ 1226058 w 8267681"/>
              <a:gd name="connsiteY3164" fmla="*/ 4420359 h 6698675"/>
              <a:gd name="connsiteX3165" fmla="*/ 1235452 w 8267681"/>
              <a:gd name="connsiteY3165" fmla="*/ 4422708 h 6698675"/>
              <a:gd name="connsiteX3166" fmla="*/ 1235452 w 8267681"/>
              <a:gd name="connsiteY3166" fmla="*/ 4427405 h 6698675"/>
              <a:gd name="connsiteX3167" fmla="*/ 1233102 w 8267681"/>
              <a:gd name="connsiteY3167" fmla="*/ 4432103 h 6698675"/>
              <a:gd name="connsiteX3168" fmla="*/ 1228404 w 8267681"/>
              <a:gd name="connsiteY3168" fmla="*/ 4441498 h 6698675"/>
              <a:gd name="connsiteX3169" fmla="*/ 1219010 w 8267681"/>
              <a:gd name="connsiteY3169" fmla="*/ 4434452 h 6698675"/>
              <a:gd name="connsiteX3170" fmla="*/ 1221358 w 8267681"/>
              <a:gd name="connsiteY3170" fmla="*/ 4425057 h 6698675"/>
              <a:gd name="connsiteX3171" fmla="*/ 1184661 w 8267681"/>
              <a:gd name="connsiteY3171" fmla="*/ 4418598 h 6698675"/>
              <a:gd name="connsiteX3172" fmla="*/ 1193174 w 8267681"/>
              <a:gd name="connsiteY3172" fmla="*/ 4420359 h 6698675"/>
              <a:gd name="connsiteX3173" fmla="*/ 1195523 w 8267681"/>
              <a:gd name="connsiteY3173" fmla="*/ 4427405 h 6698675"/>
              <a:gd name="connsiteX3174" fmla="*/ 1186130 w 8267681"/>
              <a:gd name="connsiteY3174" fmla="*/ 4429754 h 6698675"/>
              <a:gd name="connsiteX3175" fmla="*/ 1181432 w 8267681"/>
              <a:gd name="connsiteY3175" fmla="*/ 4434452 h 6698675"/>
              <a:gd name="connsiteX3176" fmla="*/ 1186130 w 8267681"/>
              <a:gd name="connsiteY3176" fmla="*/ 4450893 h 6698675"/>
              <a:gd name="connsiteX3177" fmla="*/ 1202568 w 8267681"/>
              <a:gd name="connsiteY3177" fmla="*/ 4455591 h 6698675"/>
              <a:gd name="connsiteX3178" fmla="*/ 1219010 w 8267681"/>
              <a:gd name="connsiteY3178" fmla="*/ 4443847 h 6698675"/>
              <a:gd name="connsiteX3179" fmla="*/ 1228404 w 8267681"/>
              <a:gd name="connsiteY3179" fmla="*/ 4441498 h 6698675"/>
              <a:gd name="connsiteX3180" fmla="*/ 1273032 w 8267681"/>
              <a:gd name="connsiteY3180" fmla="*/ 4467334 h 6698675"/>
              <a:gd name="connsiteX3181" fmla="*/ 1268336 w 8267681"/>
              <a:gd name="connsiteY3181" fmla="*/ 4469683 h 6698675"/>
              <a:gd name="connsiteX3182" fmla="*/ 1249543 w 8267681"/>
              <a:gd name="connsiteY3182" fmla="*/ 4467334 h 6698675"/>
              <a:gd name="connsiteX3183" fmla="*/ 1258939 w 8267681"/>
              <a:gd name="connsiteY3183" fmla="*/ 4483776 h 6698675"/>
              <a:gd name="connsiteX3184" fmla="*/ 1268336 w 8267681"/>
              <a:gd name="connsiteY3184" fmla="*/ 4483776 h 6698675"/>
              <a:gd name="connsiteX3185" fmla="*/ 1277730 w 8267681"/>
              <a:gd name="connsiteY3185" fmla="*/ 4486125 h 6698675"/>
              <a:gd name="connsiteX3186" fmla="*/ 1273032 w 8267681"/>
              <a:gd name="connsiteY3186" fmla="*/ 4493171 h 6698675"/>
              <a:gd name="connsiteX3187" fmla="*/ 1270686 w 8267681"/>
              <a:gd name="connsiteY3187" fmla="*/ 4493171 h 6698675"/>
              <a:gd name="connsiteX3188" fmla="*/ 1244851 w 8267681"/>
              <a:gd name="connsiteY3188" fmla="*/ 4537798 h 6698675"/>
              <a:gd name="connsiteX3189" fmla="*/ 1235452 w 8267681"/>
              <a:gd name="connsiteY3189" fmla="*/ 4535449 h 6698675"/>
              <a:gd name="connsiteX3190" fmla="*/ 1219010 w 8267681"/>
              <a:gd name="connsiteY3190" fmla="*/ 4509612 h 6698675"/>
              <a:gd name="connsiteX3191" fmla="*/ 1244851 w 8267681"/>
              <a:gd name="connsiteY3191" fmla="*/ 4502566 h 6698675"/>
              <a:gd name="connsiteX3192" fmla="*/ 1249543 w 8267681"/>
              <a:gd name="connsiteY3192" fmla="*/ 4493171 h 6698675"/>
              <a:gd name="connsiteX3193" fmla="*/ 1211965 w 8267681"/>
              <a:gd name="connsiteY3193" fmla="*/ 4467334 h 6698675"/>
              <a:gd name="connsiteX3194" fmla="*/ 1190826 w 8267681"/>
              <a:gd name="connsiteY3194" fmla="*/ 4483776 h 6698675"/>
              <a:gd name="connsiteX3195" fmla="*/ 1202568 w 8267681"/>
              <a:gd name="connsiteY3195" fmla="*/ 4500218 h 6698675"/>
              <a:gd name="connsiteX3196" fmla="*/ 1193174 w 8267681"/>
              <a:gd name="connsiteY3196" fmla="*/ 4511961 h 6698675"/>
              <a:gd name="connsiteX3197" fmla="*/ 1150898 w 8267681"/>
              <a:gd name="connsiteY3197" fmla="*/ 4481427 h 6698675"/>
              <a:gd name="connsiteX3198" fmla="*/ 1169688 w 8267681"/>
              <a:gd name="connsiteY3198" fmla="*/ 4457939 h 6698675"/>
              <a:gd name="connsiteX3199" fmla="*/ 1160296 w 8267681"/>
              <a:gd name="connsiteY3199" fmla="*/ 4434452 h 6698675"/>
              <a:gd name="connsiteX3200" fmla="*/ 1143853 w 8267681"/>
              <a:gd name="connsiteY3200" fmla="*/ 4439149 h 6698675"/>
              <a:gd name="connsiteX3201" fmla="*/ 1136805 w 8267681"/>
              <a:gd name="connsiteY3201" fmla="*/ 4436801 h 6698675"/>
              <a:gd name="connsiteX3202" fmla="*/ 1174388 w 8267681"/>
              <a:gd name="connsiteY3202" fmla="*/ 4420359 h 6698675"/>
              <a:gd name="connsiteX3203" fmla="*/ 1184661 w 8267681"/>
              <a:gd name="connsiteY3203" fmla="*/ 4418598 h 6698675"/>
              <a:gd name="connsiteX3204" fmla="*/ 5695769 w 8267681"/>
              <a:gd name="connsiteY3204" fmla="*/ 4418010 h 6698675"/>
              <a:gd name="connsiteX3205" fmla="*/ 5702815 w 8267681"/>
              <a:gd name="connsiteY3205" fmla="*/ 4422708 h 6698675"/>
              <a:gd name="connsiteX3206" fmla="*/ 5695769 w 8267681"/>
              <a:gd name="connsiteY3206" fmla="*/ 4418010 h 6698675"/>
              <a:gd name="connsiteX3207" fmla="*/ 1498517 w 8267681"/>
              <a:gd name="connsiteY3207" fmla="*/ 4415661 h 6698675"/>
              <a:gd name="connsiteX3208" fmla="*/ 1505561 w 8267681"/>
              <a:gd name="connsiteY3208" fmla="*/ 4420359 h 6698675"/>
              <a:gd name="connsiteX3209" fmla="*/ 1498517 w 8267681"/>
              <a:gd name="connsiteY3209" fmla="*/ 4429754 h 6698675"/>
              <a:gd name="connsiteX3210" fmla="*/ 1493818 w 8267681"/>
              <a:gd name="connsiteY3210" fmla="*/ 4420359 h 6698675"/>
              <a:gd name="connsiteX3211" fmla="*/ 829124 w 8267681"/>
              <a:gd name="connsiteY3211" fmla="*/ 4415661 h 6698675"/>
              <a:gd name="connsiteX3212" fmla="*/ 838520 w 8267681"/>
              <a:gd name="connsiteY3212" fmla="*/ 4415661 h 6698675"/>
              <a:gd name="connsiteX3213" fmla="*/ 843217 w 8267681"/>
              <a:gd name="connsiteY3213" fmla="*/ 4420359 h 6698675"/>
              <a:gd name="connsiteX3214" fmla="*/ 840870 w 8267681"/>
              <a:gd name="connsiteY3214" fmla="*/ 4429754 h 6698675"/>
              <a:gd name="connsiteX3215" fmla="*/ 838520 w 8267681"/>
              <a:gd name="connsiteY3215" fmla="*/ 4429754 h 6698675"/>
              <a:gd name="connsiteX3216" fmla="*/ 829124 w 8267681"/>
              <a:gd name="connsiteY3216" fmla="*/ 4429754 h 6698675"/>
              <a:gd name="connsiteX3217" fmla="*/ 824424 w 8267681"/>
              <a:gd name="connsiteY3217" fmla="*/ 4429754 h 6698675"/>
              <a:gd name="connsiteX3218" fmla="*/ 822077 w 8267681"/>
              <a:gd name="connsiteY3218" fmla="*/ 4420359 h 6698675"/>
              <a:gd name="connsiteX3219" fmla="*/ 946559 w 8267681"/>
              <a:gd name="connsiteY3219" fmla="*/ 4410965 h 6698675"/>
              <a:gd name="connsiteX3220" fmla="*/ 953607 w 8267681"/>
              <a:gd name="connsiteY3220" fmla="*/ 4415663 h 6698675"/>
              <a:gd name="connsiteX3221" fmla="*/ 951257 w 8267681"/>
              <a:gd name="connsiteY3221" fmla="*/ 4432104 h 6698675"/>
              <a:gd name="connsiteX3222" fmla="*/ 955958 w 8267681"/>
              <a:gd name="connsiteY3222" fmla="*/ 4439150 h 6698675"/>
              <a:gd name="connsiteX3223" fmla="*/ 972396 w 8267681"/>
              <a:gd name="connsiteY3223" fmla="*/ 4434453 h 6698675"/>
              <a:gd name="connsiteX3224" fmla="*/ 979443 w 8267681"/>
              <a:gd name="connsiteY3224" fmla="*/ 4448546 h 6698675"/>
              <a:gd name="connsiteX3225" fmla="*/ 972396 w 8267681"/>
              <a:gd name="connsiteY3225" fmla="*/ 4453243 h 6698675"/>
              <a:gd name="connsiteX3226" fmla="*/ 955958 w 8267681"/>
              <a:gd name="connsiteY3226" fmla="*/ 4448546 h 6698675"/>
              <a:gd name="connsiteX3227" fmla="*/ 948909 w 8267681"/>
              <a:gd name="connsiteY3227" fmla="*/ 4436802 h 6698675"/>
              <a:gd name="connsiteX3228" fmla="*/ 939515 w 8267681"/>
              <a:gd name="connsiteY3228" fmla="*/ 4434453 h 6698675"/>
              <a:gd name="connsiteX3229" fmla="*/ 930118 w 8267681"/>
              <a:gd name="connsiteY3229" fmla="*/ 4434453 h 6698675"/>
              <a:gd name="connsiteX3230" fmla="*/ 923072 w 8267681"/>
              <a:gd name="connsiteY3230" fmla="*/ 4434453 h 6698675"/>
              <a:gd name="connsiteX3231" fmla="*/ 932467 w 8267681"/>
              <a:gd name="connsiteY3231" fmla="*/ 4425058 h 6698675"/>
              <a:gd name="connsiteX3232" fmla="*/ 946559 w 8267681"/>
              <a:gd name="connsiteY3232" fmla="*/ 4410965 h 6698675"/>
              <a:gd name="connsiteX3233" fmla="*/ 885486 w 8267681"/>
              <a:gd name="connsiteY3233" fmla="*/ 4410965 h 6698675"/>
              <a:gd name="connsiteX3234" fmla="*/ 918367 w 8267681"/>
              <a:gd name="connsiteY3234" fmla="*/ 4410965 h 6698675"/>
              <a:gd name="connsiteX3235" fmla="*/ 916021 w 8267681"/>
              <a:gd name="connsiteY3235" fmla="*/ 4420360 h 6698675"/>
              <a:gd name="connsiteX3236" fmla="*/ 908973 w 8267681"/>
              <a:gd name="connsiteY3236" fmla="*/ 4429755 h 6698675"/>
              <a:gd name="connsiteX3237" fmla="*/ 911322 w 8267681"/>
              <a:gd name="connsiteY3237" fmla="*/ 4446197 h 6698675"/>
              <a:gd name="connsiteX3238" fmla="*/ 906624 w 8267681"/>
              <a:gd name="connsiteY3238" fmla="*/ 4448546 h 6698675"/>
              <a:gd name="connsiteX3239" fmla="*/ 901929 w 8267681"/>
              <a:gd name="connsiteY3239" fmla="*/ 4446197 h 6698675"/>
              <a:gd name="connsiteX3240" fmla="*/ 897229 w 8267681"/>
              <a:gd name="connsiteY3240" fmla="*/ 4432104 h 6698675"/>
              <a:gd name="connsiteX3241" fmla="*/ 880787 w 8267681"/>
              <a:gd name="connsiteY3241" fmla="*/ 4446197 h 6698675"/>
              <a:gd name="connsiteX3242" fmla="*/ 876089 w 8267681"/>
              <a:gd name="connsiteY3242" fmla="*/ 4436802 h 6698675"/>
              <a:gd name="connsiteX3243" fmla="*/ 2802074 w 8267681"/>
              <a:gd name="connsiteY3243" fmla="*/ 4408616 h 6698675"/>
              <a:gd name="connsiteX3244" fmla="*/ 2795027 w 8267681"/>
              <a:gd name="connsiteY3244" fmla="*/ 4415662 h 6698675"/>
              <a:gd name="connsiteX3245" fmla="*/ 2804424 w 8267681"/>
              <a:gd name="connsiteY3245" fmla="*/ 4415662 h 6698675"/>
              <a:gd name="connsiteX3246" fmla="*/ 2802074 w 8267681"/>
              <a:gd name="connsiteY3246" fmla="*/ 4408616 h 6698675"/>
              <a:gd name="connsiteX3247" fmla="*/ 2726913 w 8267681"/>
              <a:gd name="connsiteY3247" fmla="*/ 4408616 h 6698675"/>
              <a:gd name="connsiteX3248" fmla="*/ 2726913 w 8267681"/>
              <a:gd name="connsiteY3248" fmla="*/ 4410965 h 6698675"/>
              <a:gd name="connsiteX3249" fmla="*/ 2729262 w 8267681"/>
              <a:gd name="connsiteY3249" fmla="*/ 4408616 h 6698675"/>
              <a:gd name="connsiteX3250" fmla="*/ 2726913 w 8267681"/>
              <a:gd name="connsiteY3250" fmla="*/ 4408616 h 6698675"/>
              <a:gd name="connsiteX3251" fmla="*/ 2557801 w 8267681"/>
              <a:gd name="connsiteY3251" fmla="*/ 4399221 h 6698675"/>
              <a:gd name="connsiteX3252" fmla="*/ 2555452 w 8267681"/>
              <a:gd name="connsiteY3252" fmla="*/ 4401570 h 6698675"/>
              <a:gd name="connsiteX3253" fmla="*/ 2553103 w 8267681"/>
              <a:gd name="connsiteY3253" fmla="*/ 4408616 h 6698675"/>
              <a:gd name="connsiteX3254" fmla="*/ 2555452 w 8267681"/>
              <a:gd name="connsiteY3254" fmla="*/ 4413314 h 6698675"/>
              <a:gd name="connsiteX3255" fmla="*/ 2564847 w 8267681"/>
              <a:gd name="connsiteY3255" fmla="*/ 4413314 h 6698675"/>
              <a:gd name="connsiteX3256" fmla="*/ 2567196 w 8267681"/>
              <a:gd name="connsiteY3256" fmla="*/ 4410965 h 6698675"/>
              <a:gd name="connsiteX3257" fmla="*/ 2564847 w 8267681"/>
              <a:gd name="connsiteY3257" fmla="*/ 4408616 h 6698675"/>
              <a:gd name="connsiteX3258" fmla="*/ 2560150 w 8267681"/>
              <a:gd name="connsiteY3258" fmla="*/ 4401570 h 6698675"/>
              <a:gd name="connsiteX3259" fmla="*/ 2557801 w 8267681"/>
              <a:gd name="connsiteY3259" fmla="*/ 4399221 h 6698675"/>
              <a:gd name="connsiteX3260" fmla="*/ 3011115 w 8267681"/>
              <a:gd name="connsiteY3260" fmla="*/ 4396872 h 6698675"/>
              <a:gd name="connsiteX3261" fmla="*/ 3006417 w 8267681"/>
              <a:gd name="connsiteY3261" fmla="*/ 4408616 h 6698675"/>
              <a:gd name="connsiteX3262" fmla="*/ 3018161 w 8267681"/>
              <a:gd name="connsiteY3262" fmla="*/ 4413314 h 6698675"/>
              <a:gd name="connsiteX3263" fmla="*/ 3022859 w 8267681"/>
              <a:gd name="connsiteY3263" fmla="*/ 4401570 h 6698675"/>
              <a:gd name="connsiteX3264" fmla="*/ 3011115 w 8267681"/>
              <a:gd name="connsiteY3264" fmla="*/ 4396872 h 6698675"/>
              <a:gd name="connsiteX3265" fmla="*/ 5669933 w 8267681"/>
              <a:gd name="connsiteY3265" fmla="*/ 4394523 h 6698675"/>
              <a:gd name="connsiteX3266" fmla="*/ 5662887 w 8267681"/>
              <a:gd name="connsiteY3266" fmla="*/ 4453243 h 6698675"/>
              <a:gd name="connsiteX3267" fmla="*/ 5648794 w 8267681"/>
              <a:gd name="connsiteY3267" fmla="*/ 4457940 h 6698675"/>
              <a:gd name="connsiteX3268" fmla="*/ 5632353 w 8267681"/>
              <a:gd name="connsiteY3268" fmla="*/ 4450894 h 6698675"/>
              <a:gd name="connsiteX3269" fmla="*/ 5630004 w 8267681"/>
              <a:gd name="connsiteY3269" fmla="*/ 4453243 h 6698675"/>
              <a:gd name="connsiteX3270" fmla="*/ 5644097 w 8267681"/>
              <a:gd name="connsiteY3270" fmla="*/ 4432103 h 6698675"/>
              <a:gd name="connsiteX3271" fmla="*/ 5632353 w 8267681"/>
              <a:gd name="connsiteY3271" fmla="*/ 4413313 h 6698675"/>
              <a:gd name="connsiteX3272" fmla="*/ 5632353 w 8267681"/>
              <a:gd name="connsiteY3272" fmla="*/ 4410964 h 6698675"/>
              <a:gd name="connsiteX3273" fmla="*/ 5639399 w 8267681"/>
              <a:gd name="connsiteY3273" fmla="*/ 4403918 h 6698675"/>
              <a:gd name="connsiteX3274" fmla="*/ 5641748 w 8267681"/>
              <a:gd name="connsiteY3274" fmla="*/ 4410964 h 6698675"/>
              <a:gd name="connsiteX3275" fmla="*/ 5641748 w 8267681"/>
              <a:gd name="connsiteY3275" fmla="*/ 4403918 h 6698675"/>
              <a:gd name="connsiteX3276" fmla="*/ 5669933 w 8267681"/>
              <a:gd name="connsiteY3276" fmla="*/ 4394523 h 6698675"/>
              <a:gd name="connsiteX3277" fmla="*/ 1524352 w 8267681"/>
              <a:gd name="connsiteY3277" fmla="*/ 4392173 h 6698675"/>
              <a:gd name="connsiteX3278" fmla="*/ 1526702 w 8267681"/>
              <a:gd name="connsiteY3278" fmla="*/ 4394522 h 6698675"/>
              <a:gd name="connsiteX3279" fmla="*/ 1524352 w 8267681"/>
              <a:gd name="connsiteY3279" fmla="*/ 4403917 h 6698675"/>
              <a:gd name="connsiteX3280" fmla="*/ 1514956 w 8267681"/>
              <a:gd name="connsiteY3280" fmla="*/ 4403917 h 6698675"/>
              <a:gd name="connsiteX3281" fmla="*/ 1514956 w 8267681"/>
              <a:gd name="connsiteY3281" fmla="*/ 4394522 h 6698675"/>
              <a:gd name="connsiteX3282" fmla="*/ 1244851 w 8267681"/>
              <a:gd name="connsiteY3282" fmla="*/ 4392173 h 6698675"/>
              <a:gd name="connsiteX3283" fmla="*/ 1249543 w 8267681"/>
              <a:gd name="connsiteY3283" fmla="*/ 4399219 h 6698675"/>
              <a:gd name="connsiteX3284" fmla="*/ 1244851 w 8267681"/>
              <a:gd name="connsiteY3284" fmla="*/ 4403917 h 6698675"/>
              <a:gd name="connsiteX3285" fmla="*/ 1240151 w 8267681"/>
              <a:gd name="connsiteY3285" fmla="*/ 4399219 h 6698675"/>
              <a:gd name="connsiteX3286" fmla="*/ 1018971 w 8267681"/>
              <a:gd name="connsiteY3286" fmla="*/ 4390478 h 6698675"/>
              <a:gd name="connsiteX3287" fmla="*/ 1024062 w 8267681"/>
              <a:gd name="connsiteY3287" fmla="*/ 4392175 h 6698675"/>
              <a:gd name="connsiteX3288" fmla="*/ 1047551 w 8267681"/>
              <a:gd name="connsiteY3288" fmla="*/ 4406267 h 6698675"/>
              <a:gd name="connsiteX3289" fmla="*/ 1063991 w 8267681"/>
              <a:gd name="connsiteY3289" fmla="*/ 4415662 h 6698675"/>
              <a:gd name="connsiteX3290" fmla="*/ 1059297 w 8267681"/>
              <a:gd name="connsiteY3290" fmla="*/ 4422709 h 6698675"/>
              <a:gd name="connsiteX3291" fmla="*/ 1040505 w 8267681"/>
              <a:gd name="connsiteY3291" fmla="*/ 4429755 h 6698675"/>
              <a:gd name="connsiteX3292" fmla="*/ 1028762 w 8267681"/>
              <a:gd name="connsiteY3292" fmla="*/ 4422709 h 6698675"/>
              <a:gd name="connsiteX3293" fmla="*/ 1017015 w 8267681"/>
              <a:gd name="connsiteY3293" fmla="*/ 4406267 h 6698675"/>
              <a:gd name="connsiteX3294" fmla="*/ 1021713 w 8267681"/>
              <a:gd name="connsiteY3294" fmla="*/ 4396872 h 6698675"/>
              <a:gd name="connsiteX3295" fmla="*/ 1000580 w 8267681"/>
              <a:gd name="connsiteY3295" fmla="*/ 4389826 h 6698675"/>
              <a:gd name="connsiteX3296" fmla="*/ 1000580 w 8267681"/>
              <a:gd name="connsiteY3296" fmla="*/ 4396872 h 6698675"/>
              <a:gd name="connsiteX3297" fmla="*/ 998235 w 8267681"/>
              <a:gd name="connsiteY3297" fmla="*/ 4406267 h 6698675"/>
              <a:gd name="connsiteX3298" fmla="*/ 1014674 w 8267681"/>
              <a:gd name="connsiteY3298" fmla="*/ 4418011 h 6698675"/>
              <a:gd name="connsiteX3299" fmla="*/ 1019371 w 8267681"/>
              <a:gd name="connsiteY3299" fmla="*/ 4432104 h 6698675"/>
              <a:gd name="connsiteX3300" fmla="*/ 1005277 w 8267681"/>
              <a:gd name="connsiteY3300" fmla="*/ 4436801 h 6698675"/>
              <a:gd name="connsiteX3301" fmla="*/ 1002929 w 8267681"/>
              <a:gd name="connsiteY3301" fmla="*/ 4432104 h 6698675"/>
              <a:gd name="connsiteX3302" fmla="*/ 998235 w 8267681"/>
              <a:gd name="connsiteY3302" fmla="*/ 4427406 h 6698675"/>
              <a:gd name="connsiteX3303" fmla="*/ 984143 w 8267681"/>
              <a:gd name="connsiteY3303" fmla="*/ 4422709 h 6698675"/>
              <a:gd name="connsiteX3304" fmla="*/ 991186 w 8267681"/>
              <a:gd name="connsiteY3304" fmla="*/ 4406267 h 6698675"/>
              <a:gd name="connsiteX3305" fmla="*/ 988836 w 8267681"/>
              <a:gd name="connsiteY3305" fmla="*/ 4396872 h 6698675"/>
              <a:gd name="connsiteX3306" fmla="*/ 1000580 w 8267681"/>
              <a:gd name="connsiteY3306" fmla="*/ 4389826 h 6698675"/>
              <a:gd name="connsiteX3307" fmla="*/ 1406915 w 8267681"/>
              <a:gd name="connsiteY3307" fmla="*/ 4389825 h 6698675"/>
              <a:gd name="connsiteX3308" fmla="*/ 1413962 w 8267681"/>
              <a:gd name="connsiteY3308" fmla="*/ 4389825 h 6698675"/>
              <a:gd name="connsiteX3309" fmla="*/ 1418657 w 8267681"/>
              <a:gd name="connsiteY3309" fmla="*/ 4394523 h 6698675"/>
              <a:gd name="connsiteX3310" fmla="*/ 1413962 w 8267681"/>
              <a:gd name="connsiteY3310" fmla="*/ 4399220 h 6698675"/>
              <a:gd name="connsiteX3311" fmla="*/ 1406915 w 8267681"/>
              <a:gd name="connsiteY3311" fmla="*/ 4396871 h 6698675"/>
              <a:gd name="connsiteX3312" fmla="*/ 1402219 w 8267681"/>
              <a:gd name="connsiteY3312" fmla="*/ 4394523 h 6698675"/>
              <a:gd name="connsiteX3313" fmla="*/ 1355241 w 8267681"/>
              <a:gd name="connsiteY3313" fmla="*/ 4389825 h 6698675"/>
              <a:gd name="connsiteX3314" fmla="*/ 1362286 w 8267681"/>
              <a:gd name="connsiteY3314" fmla="*/ 4394523 h 6698675"/>
              <a:gd name="connsiteX3315" fmla="*/ 1355241 w 8267681"/>
              <a:gd name="connsiteY3315" fmla="*/ 4401569 h 6698675"/>
              <a:gd name="connsiteX3316" fmla="*/ 1345844 w 8267681"/>
              <a:gd name="connsiteY3316" fmla="*/ 4392174 h 6698675"/>
              <a:gd name="connsiteX3317" fmla="*/ 770398 w 8267681"/>
              <a:gd name="connsiteY3317" fmla="*/ 4389825 h 6698675"/>
              <a:gd name="connsiteX3318" fmla="*/ 777446 w 8267681"/>
              <a:gd name="connsiteY3318" fmla="*/ 4394523 h 6698675"/>
              <a:gd name="connsiteX3319" fmla="*/ 768045 w 8267681"/>
              <a:gd name="connsiteY3319" fmla="*/ 4420359 h 6698675"/>
              <a:gd name="connsiteX3320" fmla="*/ 753956 w 8267681"/>
              <a:gd name="connsiteY3320" fmla="*/ 4394523 h 6698675"/>
              <a:gd name="connsiteX3321" fmla="*/ 770398 w 8267681"/>
              <a:gd name="connsiteY3321" fmla="*/ 4389825 h 6698675"/>
              <a:gd name="connsiteX3322" fmla="*/ 2682286 w 8267681"/>
              <a:gd name="connsiteY3322" fmla="*/ 4387477 h 6698675"/>
              <a:gd name="connsiteX3323" fmla="*/ 2684635 w 8267681"/>
              <a:gd name="connsiteY3323" fmla="*/ 4389826 h 6698675"/>
              <a:gd name="connsiteX3324" fmla="*/ 2686984 w 8267681"/>
              <a:gd name="connsiteY3324" fmla="*/ 4387477 h 6698675"/>
              <a:gd name="connsiteX3325" fmla="*/ 2682286 w 8267681"/>
              <a:gd name="connsiteY3325" fmla="*/ 4387477 h 6698675"/>
              <a:gd name="connsiteX3326" fmla="*/ 906622 w 8267681"/>
              <a:gd name="connsiteY3326" fmla="*/ 4387476 h 6698675"/>
              <a:gd name="connsiteX3327" fmla="*/ 911321 w 8267681"/>
              <a:gd name="connsiteY3327" fmla="*/ 4396871 h 6698675"/>
              <a:gd name="connsiteX3328" fmla="*/ 906622 w 8267681"/>
              <a:gd name="connsiteY3328" fmla="*/ 4403917 h 6698675"/>
              <a:gd name="connsiteX3329" fmla="*/ 897229 w 8267681"/>
              <a:gd name="connsiteY3329" fmla="*/ 4396871 h 6698675"/>
              <a:gd name="connsiteX3330" fmla="*/ 1017271 w 8267681"/>
              <a:gd name="connsiteY3330" fmla="*/ 4386508 h 6698675"/>
              <a:gd name="connsiteX3331" fmla="*/ 1018971 w 8267681"/>
              <a:gd name="connsiteY3331" fmla="*/ 4390478 h 6698675"/>
              <a:gd name="connsiteX3332" fmla="*/ 1017015 w 8267681"/>
              <a:gd name="connsiteY3332" fmla="*/ 4389826 h 6698675"/>
              <a:gd name="connsiteX3333" fmla="*/ 822077 w 8267681"/>
              <a:gd name="connsiteY3333" fmla="*/ 4385127 h 6698675"/>
              <a:gd name="connsiteX3334" fmla="*/ 840870 w 8267681"/>
              <a:gd name="connsiteY3334" fmla="*/ 4385127 h 6698675"/>
              <a:gd name="connsiteX3335" fmla="*/ 840870 w 8267681"/>
              <a:gd name="connsiteY3335" fmla="*/ 4387476 h 6698675"/>
              <a:gd name="connsiteX3336" fmla="*/ 838520 w 8267681"/>
              <a:gd name="connsiteY3336" fmla="*/ 4396871 h 6698675"/>
              <a:gd name="connsiteX3337" fmla="*/ 831469 w 8267681"/>
              <a:gd name="connsiteY3337" fmla="*/ 4403917 h 6698675"/>
              <a:gd name="connsiteX3338" fmla="*/ 822077 w 8267681"/>
              <a:gd name="connsiteY3338" fmla="*/ 4401569 h 6698675"/>
              <a:gd name="connsiteX3339" fmla="*/ 817373 w 8267681"/>
              <a:gd name="connsiteY3339" fmla="*/ 4394522 h 6698675"/>
              <a:gd name="connsiteX3340" fmla="*/ 2506128 w 8267681"/>
              <a:gd name="connsiteY3340" fmla="*/ 4382779 h 6698675"/>
              <a:gd name="connsiteX3341" fmla="*/ 2477942 w 8267681"/>
              <a:gd name="connsiteY3341" fmla="*/ 4479079 h 6698675"/>
              <a:gd name="connsiteX3342" fmla="*/ 2496732 w 8267681"/>
              <a:gd name="connsiteY3342" fmla="*/ 4516660 h 6698675"/>
              <a:gd name="connsiteX3343" fmla="*/ 2590684 w 8267681"/>
              <a:gd name="connsiteY3343" fmla="*/ 4460289 h 6698675"/>
              <a:gd name="connsiteX3344" fmla="*/ 2567196 w 8267681"/>
              <a:gd name="connsiteY3344" fmla="*/ 4453243 h 6698675"/>
              <a:gd name="connsiteX3345" fmla="*/ 2539011 w 8267681"/>
              <a:gd name="connsiteY3345" fmla="*/ 4464987 h 6698675"/>
              <a:gd name="connsiteX3346" fmla="*/ 2555452 w 8267681"/>
              <a:gd name="connsiteY3346" fmla="*/ 4448545 h 6698675"/>
              <a:gd name="connsiteX3347" fmla="*/ 2548406 w 8267681"/>
              <a:gd name="connsiteY3347" fmla="*/ 4446196 h 6698675"/>
              <a:gd name="connsiteX3348" fmla="*/ 2548406 w 8267681"/>
              <a:gd name="connsiteY3348" fmla="*/ 4436801 h 6698675"/>
              <a:gd name="connsiteX3349" fmla="*/ 2555452 w 8267681"/>
              <a:gd name="connsiteY3349" fmla="*/ 4439150 h 6698675"/>
              <a:gd name="connsiteX3350" fmla="*/ 2555452 w 8267681"/>
              <a:gd name="connsiteY3350" fmla="*/ 4425057 h 6698675"/>
              <a:gd name="connsiteX3351" fmla="*/ 2506128 w 8267681"/>
              <a:gd name="connsiteY3351" fmla="*/ 4382779 h 6698675"/>
              <a:gd name="connsiteX3352" fmla="*/ 5719256 w 8267681"/>
              <a:gd name="connsiteY3352" fmla="*/ 4382778 h 6698675"/>
              <a:gd name="connsiteX3353" fmla="*/ 5712210 w 8267681"/>
              <a:gd name="connsiteY3353" fmla="*/ 4408614 h 6698675"/>
              <a:gd name="connsiteX3354" fmla="*/ 5702815 w 8267681"/>
              <a:gd name="connsiteY3354" fmla="*/ 4385127 h 6698675"/>
              <a:gd name="connsiteX3355" fmla="*/ 5719256 w 8267681"/>
              <a:gd name="connsiteY3355" fmla="*/ 4382778 h 6698675"/>
              <a:gd name="connsiteX3356" fmla="*/ 1280078 w 8267681"/>
              <a:gd name="connsiteY3356" fmla="*/ 4380430 h 6698675"/>
              <a:gd name="connsiteX3357" fmla="*/ 1282428 w 8267681"/>
              <a:gd name="connsiteY3357" fmla="*/ 4382779 h 6698675"/>
              <a:gd name="connsiteX3358" fmla="*/ 1280078 w 8267681"/>
              <a:gd name="connsiteY3358" fmla="*/ 4387476 h 6698675"/>
              <a:gd name="connsiteX3359" fmla="*/ 1273032 w 8267681"/>
              <a:gd name="connsiteY3359" fmla="*/ 4382779 h 6698675"/>
              <a:gd name="connsiteX3360" fmla="*/ 737513 w 8267681"/>
              <a:gd name="connsiteY3360" fmla="*/ 4380430 h 6698675"/>
              <a:gd name="connsiteX3361" fmla="*/ 744560 w 8267681"/>
              <a:gd name="connsiteY3361" fmla="*/ 4385128 h 6698675"/>
              <a:gd name="connsiteX3362" fmla="*/ 737513 w 8267681"/>
              <a:gd name="connsiteY3362" fmla="*/ 4392174 h 6698675"/>
              <a:gd name="connsiteX3363" fmla="*/ 732818 w 8267681"/>
              <a:gd name="connsiteY3363" fmla="*/ 4385128 h 6698675"/>
              <a:gd name="connsiteX3364" fmla="*/ 2621218 w 8267681"/>
              <a:gd name="connsiteY3364" fmla="*/ 4378082 h 6698675"/>
              <a:gd name="connsiteX3365" fmla="*/ 2611823 w 8267681"/>
              <a:gd name="connsiteY3365" fmla="*/ 4382779 h 6698675"/>
              <a:gd name="connsiteX3366" fmla="*/ 2611823 w 8267681"/>
              <a:gd name="connsiteY3366" fmla="*/ 4385128 h 6698675"/>
              <a:gd name="connsiteX3367" fmla="*/ 2616520 w 8267681"/>
              <a:gd name="connsiteY3367" fmla="*/ 4389826 h 6698675"/>
              <a:gd name="connsiteX3368" fmla="*/ 2621218 w 8267681"/>
              <a:gd name="connsiteY3368" fmla="*/ 4394523 h 6698675"/>
              <a:gd name="connsiteX3369" fmla="*/ 2625916 w 8267681"/>
              <a:gd name="connsiteY3369" fmla="*/ 4399221 h 6698675"/>
              <a:gd name="connsiteX3370" fmla="*/ 2632963 w 8267681"/>
              <a:gd name="connsiteY3370" fmla="*/ 4394523 h 6698675"/>
              <a:gd name="connsiteX3371" fmla="*/ 2621218 w 8267681"/>
              <a:gd name="connsiteY3371" fmla="*/ 4385128 h 6698675"/>
              <a:gd name="connsiteX3372" fmla="*/ 2621218 w 8267681"/>
              <a:gd name="connsiteY3372" fmla="*/ 4378082 h 6698675"/>
              <a:gd name="connsiteX3373" fmla="*/ 1017015 w 8267681"/>
              <a:gd name="connsiteY3373" fmla="*/ 4378082 h 6698675"/>
              <a:gd name="connsiteX3374" fmla="*/ 1019364 w 8267681"/>
              <a:gd name="connsiteY3374" fmla="*/ 4380431 h 6698675"/>
              <a:gd name="connsiteX3375" fmla="*/ 1017310 w 8267681"/>
              <a:gd name="connsiteY3375" fmla="*/ 4386009 h 6698675"/>
              <a:gd name="connsiteX3376" fmla="*/ 1017271 w 8267681"/>
              <a:gd name="connsiteY3376" fmla="*/ 4386508 h 6698675"/>
              <a:gd name="connsiteX3377" fmla="*/ 1014664 w 8267681"/>
              <a:gd name="connsiteY3377" fmla="*/ 4380431 h 6698675"/>
              <a:gd name="connsiteX3378" fmla="*/ 1608908 w 8267681"/>
              <a:gd name="connsiteY3378" fmla="*/ 4378081 h 6698675"/>
              <a:gd name="connsiteX3379" fmla="*/ 1611258 w 8267681"/>
              <a:gd name="connsiteY3379" fmla="*/ 4380430 h 6698675"/>
              <a:gd name="connsiteX3380" fmla="*/ 1613608 w 8267681"/>
              <a:gd name="connsiteY3380" fmla="*/ 4389825 h 6698675"/>
              <a:gd name="connsiteX3381" fmla="*/ 1606559 w 8267681"/>
              <a:gd name="connsiteY3381" fmla="*/ 4394522 h 6698675"/>
              <a:gd name="connsiteX3382" fmla="*/ 1599515 w 8267681"/>
              <a:gd name="connsiteY3382" fmla="*/ 4389825 h 6698675"/>
              <a:gd name="connsiteX3383" fmla="*/ 1606559 w 8267681"/>
              <a:gd name="connsiteY3383" fmla="*/ 4380430 h 6698675"/>
              <a:gd name="connsiteX3384" fmla="*/ 1608908 w 8267681"/>
              <a:gd name="connsiteY3384" fmla="*/ 4378081 h 6698675"/>
              <a:gd name="connsiteX3385" fmla="*/ 1557238 w 8267681"/>
              <a:gd name="connsiteY3385" fmla="*/ 4373383 h 6698675"/>
              <a:gd name="connsiteX3386" fmla="*/ 1561931 w 8267681"/>
              <a:gd name="connsiteY3386" fmla="*/ 4378081 h 6698675"/>
              <a:gd name="connsiteX3387" fmla="*/ 1557238 w 8267681"/>
              <a:gd name="connsiteY3387" fmla="*/ 4387476 h 6698675"/>
              <a:gd name="connsiteX3388" fmla="*/ 1547841 w 8267681"/>
              <a:gd name="connsiteY3388" fmla="*/ 4375732 h 6698675"/>
              <a:gd name="connsiteX3389" fmla="*/ 981792 w 8267681"/>
              <a:gd name="connsiteY3389" fmla="*/ 4373383 h 6698675"/>
              <a:gd name="connsiteX3390" fmla="*/ 988836 w 8267681"/>
              <a:gd name="connsiteY3390" fmla="*/ 4387476 h 6698675"/>
              <a:gd name="connsiteX3391" fmla="*/ 981792 w 8267681"/>
              <a:gd name="connsiteY3391" fmla="*/ 4392173 h 6698675"/>
              <a:gd name="connsiteX3392" fmla="*/ 955958 w 8267681"/>
              <a:gd name="connsiteY3392" fmla="*/ 4399220 h 6698675"/>
              <a:gd name="connsiteX3393" fmla="*/ 953607 w 8267681"/>
              <a:gd name="connsiteY3393" fmla="*/ 4394522 h 6698675"/>
              <a:gd name="connsiteX3394" fmla="*/ 955958 w 8267681"/>
              <a:gd name="connsiteY3394" fmla="*/ 4392173 h 6698675"/>
              <a:gd name="connsiteX3395" fmla="*/ 965350 w 8267681"/>
              <a:gd name="connsiteY3395" fmla="*/ 4392173 h 6698675"/>
              <a:gd name="connsiteX3396" fmla="*/ 972396 w 8267681"/>
              <a:gd name="connsiteY3396" fmla="*/ 4378081 h 6698675"/>
              <a:gd name="connsiteX3397" fmla="*/ 981792 w 8267681"/>
              <a:gd name="connsiteY3397" fmla="*/ 4373383 h 6698675"/>
              <a:gd name="connsiteX3398" fmla="*/ 2686984 w 8267681"/>
              <a:gd name="connsiteY3398" fmla="*/ 4368687 h 6698675"/>
              <a:gd name="connsiteX3399" fmla="*/ 2672891 w 8267681"/>
              <a:gd name="connsiteY3399" fmla="*/ 4371035 h 6698675"/>
              <a:gd name="connsiteX3400" fmla="*/ 2679937 w 8267681"/>
              <a:gd name="connsiteY3400" fmla="*/ 4382779 h 6698675"/>
              <a:gd name="connsiteX3401" fmla="*/ 2694030 w 8267681"/>
              <a:gd name="connsiteY3401" fmla="*/ 4378082 h 6698675"/>
              <a:gd name="connsiteX3402" fmla="*/ 2694030 w 8267681"/>
              <a:gd name="connsiteY3402" fmla="*/ 4375733 h 6698675"/>
              <a:gd name="connsiteX3403" fmla="*/ 1644143 w 8267681"/>
              <a:gd name="connsiteY3403" fmla="*/ 4366337 h 6698675"/>
              <a:gd name="connsiteX3404" fmla="*/ 1653536 w 8267681"/>
              <a:gd name="connsiteY3404" fmla="*/ 4371035 h 6698675"/>
              <a:gd name="connsiteX3405" fmla="*/ 1655886 w 8267681"/>
              <a:gd name="connsiteY3405" fmla="*/ 4373383 h 6698675"/>
              <a:gd name="connsiteX3406" fmla="*/ 1653536 w 8267681"/>
              <a:gd name="connsiteY3406" fmla="*/ 4375732 h 6698675"/>
              <a:gd name="connsiteX3407" fmla="*/ 1646493 w 8267681"/>
              <a:gd name="connsiteY3407" fmla="*/ 4380430 h 6698675"/>
              <a:gd name="connsiteX3408" fmla="*/ 1644143 w 8267681"/>
              <a:gd name="connsiteY3408" fmla="*/ 4382778 h 6698675"/>
              <a:gd name="connsiteX3409" fmla="*/ 1641793 w 8267681"/>
              <a:gd name="connsiteY3409" fmla="*/ 4380430 h 6698675"/>
              <a:gd name="connsiteX3410" fmla="*/ 1639445 w 8267681"/>
              <a:gd name="connsiteY3410" fmla="*/ 4371035 h 6698675"/>
              <a:gd name="connsiteX3411" fmla="*/ 1160296 w 8267681"/>
              <a:gd name="connsiteY3411" fmla="*/ 4363988 h 6698675"/>
              <a:gd name="connsiteX3412" fmla="*/ 1167341 w 8267681"/>
              <a:gd name="connsiteY3412" fmla="*/ 4373383 h 6698675"/>
              <a:gd name="connsiteX3413" fmla="*/ 1160296 w 8267681"/>
              <a:gd name="connsiteY3413" fmla="*/ 4375732 h 6698675"/>
              <a:gd name="connsiteX3414" fmla="*/ 2726913 w 8267681"/>
              <a:gd name="connsiteY3414" fmla="*/ 4361640 h 6698675"/>
              <a:gd name="connsiteX3415" fmla="*/ 2708123 w 8267681"/>
              <a:gd name="connsiteY3415" fmla="*/ 4366338 h 6698675"/>
              <a:gd name="connsiteX3416" fmla="*/ 2705774 w 8267681"/>
              <a:gd name="connsiteY3416" fmla="*/ 4371035 h 6698675"/>
              <a:gd name="connsiteX3417" fmla="*/ 2708123 w 8267681"/>
              <a:gd name="connsiteY3417" fmla="*/ 4375733 h 6698675"/>
              <a:gd name="connsiteX3418" fmla="*/ 2719866 w 8267681"/>
              <a:gd name="connsiteY3418" fmla="*/ 4371035 h 6698675"/>
              <a:gd name="connsiteX3419" fmla="*/ 2726913 w 8267681"/>
              <a:gd name="connsiteY3419" fmla="*/ 4361640 h 6698675"/>
              <a:gd name="connsiteX3420" fmla="*/ 2607125 w 8267681"/>
              <a:gd name="connsiteY3420" fmla="*/ 4359292 h 6698675"/>
              <a:gd name="connsiteX3421" fmla="*/ 2607125 w 8267681"/>
              <a:gd name="connsiteY3421" fmla="*/ 4373384 h 6698675"/>
              <a:gd name="connsiteX3422" fmla="*/ 2611823 w 8267681"/>
              <a:gd name="connsiteY3422" fmla="*/ 4373384 h 6698675"/>
              <a:gd name="connsiteX3423" fmla="*/ 2625916 w 8267681"/>
              <a:gd name="connsiteY3423" fmla="*/ 4366338 h 6698675"/>
              <a:gd name="connsiteX3424" fmla="*/ 2623567 w 8267681"/>
              <a:gd name="connsiteY3424" fmla="*/ 4363989 h 6698675"/>
              <a:gd name="connsiteX3425" fmla="*/ 2609474 w 8267681"/>
              <a:gd name="connsiteY3425" fmla="*/ 4359292 h 6698675"/>
              <a:gd name="connsiteX3426" fmla="*/ 2607125 w 8267681"/>
              <a:gd name="connsiteY3426" fmla="*/ 4359292 h 6698675"/>
              <a:gd name="connsiteX3427" fmla="*/ 1592466 w 8267681"/>
              <a:gd name="connsiteY3427" fmla="*/ 4356942 h 6698675"/>
              <a:gd name="connsiteX3428" fmla="*/ 1601861 w 8267681"/>
              <a:gd name="connsiteY3428" fmla="*/ 4359291 h 6698675"/>
              <a:gd name="connsiteX3429" fmla="*/ 1604208 w 8267681"/>
              <a:gd name="connsiteY3429" fmla="*/ 4361640 h 6698675"/>
              <a:gd name="connsiteX3430" fmla="*/ 1601861 w 8267681"/>
              <a:gd name="connsiteY3430" fmla="*/ 4366337 h 6698675"/>
              <a:gd name="connsiteX3431" fmla="*/ 1592466 w 8267681"/>
              <a:gd name="connsiteY3431" fmla="*/ 4366337 h 6698675"/>
              <a:gd name="connsiteX3432" fmla="*/ 1587769 w 8267681"/>
              <a:gd name="connsiteY3432" fmla="*/ 4361640 h 6698675"/>
              <a:gd name="connsiteX3433" fmla="*/ 880797 w 8267681"/>
              <a:gd name="connsiteY3433" fmla="*/ 4352245 h 6698675"/>
              <a:gd name="connsiteX3434" fmla="*/ 885495 w 8267681"/>
              <a:gd name="connsiteY3434" fmla="*/ 4361640 h 6698675"/>
              <a:gd name="connsiteX3435" fmla="*/ 873748 w 8267681"/>
              <a:gd name="connsiteY3435" fmla="*/ 4378082 h 6698675"/>
              <a:gd name="connsiteX3436" fmla="*/ 880797 w 8267681"/>
              <a:gd name="connsiteY3436" fmla="*/ 4380430 h 6698675"/>
              <a:gd name="connsiteX3437" fmla="*/ 887840 w 8267681"/>
              <a:gd name="connsiteY3437" fmla="*/ 4385128 h 6698675"/>
              <a:gd name="connsiteX3438" fmla="*/ 880797 w 8267681"/>
              <a:gd name="connsiteY3438" fmla="*/ 4389826 h 6698675"/>
              <a:gd name="connsiteX3439" fmla="*/ 864355 w 8267681"/>
              <a:gd name="connsiteY3439" fmla="*/ 4387477 h 6698675"/>
              <a:gd name="connsiteX3440" fmla="*/ 864355 w 8267681"/>
              <a:gd name="connsiteY3440" fmla="*/ 4385128 h 6698675"/>
              <a:gd name="connsiteX3441" fmla="*/ 869052 w 8267681"/>
              <a:gd name="connsiteY3441" fmla="*/ 4375733 h 6698675"/>
              <a:gd name="connsiteX3442" fmla="*/ 866703 w 8267681"/>
              <a:gd name="connsiteY3442" fmla="*/ 4359291 h 6698675"/>
              <a:gd name="connsiteX3443" fmla="*/ 880797 w 8267681"/>
              <a:gd name="connsiteY3443" fmla="*/ 4352245 h 6698675"/>
              <a:gd name="connsiteX3444" fmla="*/ 2658799 w 8267681"/>
              <a:gd name="connsiteY3444" fmla="*/ 4349896 h 6698675"/>
              <a:gd name="connsiteX3445" fmla="*/ 2649403 w 8267681"/>
              <a:gd name="connsiteY3445" fmla="*/ 4352245 h 6698675"/>
              <a:gd name="connsiteX3446" fmla="*/ 2656449 w 8267681"/>
              <a:gd name="connsiteY3446" fmla="*/ 4352245 h 6698675"/>
              <a:gd name="connsiteX3447" fmla="*/ 2658799 w 8267681"/>
              <a:gd name="connsiteY3447" fmla="*/ 4354594 h 6698675"/>
              <a:gd name="connsiteX3448" fmla="*/ 2661147 w 8267681"/>
              <a:gd name="connsiteY3448" fmla="*/ 4354594 h 6698675"/>
              <a:gd name="connsiteX3449" fmla="*/ 2658799 w 8267681"/>
              <a:gd name="connsiteY3449" fmla="*/ 4349896 h 6698675"/>
              <a:gd name="connsiteX3450" fmla="*/ 941861 w 8267681"/>
              <a:gd name="connsiteY3450" fmla="*/ 4349895 h 6698675"/>
              <a:gd name="connsiteX3451" fmla="*/ 944209 w 8267681"/>
              <a:gd name="connsiteY3451" fmla="*/ 4352244 h 6698675"/>
              <a:gd name="connsiteX3452" fmla="*/ 944209 w 8267681"/>
              <a:gd name="connsiteY3452" fmla="*/ 4361639 h 6698675"/>
              <a:gd name="connsiteX3453" fmla="*/ 941861 w 8267681"/>
              <a:gd name="connsiteY3453" fmla="*/ 4361639 h 6698675"/>
              <a:gd name="connsiteX3454" fmla="*/ 932468 w 8267681"/>
              <a:gd name="connsiteY3454" fmla="*/ 4366337 h 6698675"/>
              <a:gd name="connsiteX3455" fmla="*/ 927772 w 8267681"/>
              <a:gd name="connsiteY3455" fmla="*/ 4359290 h 6698675"/>
              <a:gd name="connsiteX3456" fmla="*/ 932468 w 8267681"/>
              <a:gd name="connsiteY3456" fmla="*/ 4354593 h 6698675"/>
              <a:gd name="connsiteX3457" fmla="*/ 939515 w 8267681"/>
              <a:gd name="connsiteY3457" fmla="*/ 4352244 h 6698675"/>
              <a:gd name="connsiteX3458" fmla="*/ 941861 w 8267681"/>
              <a:gd name="connsiteY3458" fmla="*/ 4349895 h 6698675"/>
              <a:gd name="connsiteX3459" fmla="*/ 1063992 w 8267681"/>
              <a:gd name="connsiteY3459" fmla="*/ 4340501 h 6698675"/>
              <a:gd name="connsiteX3460" fmla="*/ 1078085 w 8267681"/>
              <a:gd name="connsiteY3460" fmla="*/ 4340501 h 6698675"/>
              <a:gd name="connsiteX3461" fmla="*/ 1082782 w 8267681"/>
              <a:gd name="connsiteY3461" fmla="*/ 4356942 h 6698675"/>
              <a:gd name="connsiteX3462" fmla="*/ 1071040 w 8267681"/>
              <a:gd name="connsiteY3462" fmla="*/ 4366338 h 6698675"/>
              <a:gd name="connsiteX3463" fmla="*/ 1075736 w 8267681"/>
              <a:gd name="connsiteY3463" fmla="*/ 4373384 h 6698675"/>
              <a:gd name="connsiteX3464" fmla="*/ 1085132 w 8267681"/>
              <a:gd name="connsiteY3464" fmla="*/ 4368686 h 6698675"/>
              <a:gd name="connsiteX3465" fmla="*/ 1110969 w 8267681"/>
              <a:gd name="connsiteY3465" fmla="*/ 4375733 h 6698675"/>
              <a:gd name="connsiteX3466" fmla="*/ 1101575 w 8267681"/>
              <a:gd name="connsiteY3466" fmla="*/ 4375733 h 6698675"/>
              <a:gd name="connsiteX3467" fmla="*/ 1085132 w 8267681"/>
              <a:gd name="connsiteY3467" fmla="*/ 4392174 h 6698675"/>
              <a:gd name="connsiteX3468" fmla="*/ 1099225 w 8267681"/>
              <a:gd name="connsiteY3468" fmla="*/ 4401569 h 6698675"/>
              <a:gd name="connsiteX3469" fmla="*/ 1092183 w 8267681"/>
              <a:gd name="connsiteY3469" fmla="*/ 4410964 h 6698675"/>
              <a:gd name="connsiteX3470" fmla="*/ 1089833 w 8267681"/>
              <a:gd name="connsiteY3470" fmla="*/ 4408615 h 6698675"/>
              <a:gd name="connsiteX3471" fmla="*/ 1059297 w 8267681"/>
              <a:gd name="connsiteY3471" fmla="*/ 4382779 h 6698675"/>
              <a:gd name="connsiteX3472" fmla="*/ 1049899 w 8267681"/>
              <a:gd name="connsiteY3472" fmla="*/ 4385128 h 6698675"/>
              <a:gd name="connsiteX3473" fmla="*/ 1038156 w 8267681"/>
              <a:gd name="connsiteY3473" fmla="*/ 4363989 h 6698675"/>
              <a:gd name="connsiteX3474" fmla="*/ 1033457 w 8267681"/>
              <a:gd name="connsiteY3474" fmla="*/ 4354594 h 6698675"/>
              <a:gd name="connsiteX3475" fmla="*/ 1040504 w 8267681"/>
              <a:gd name="connsiteY3475" fmla="*/ 4349896 h 6698675"/>
              <a:gd name="connsiteX3476" fmla="*/ 1066340 w 8267681"/>
              <a:gd name="connsiteY3476" fmla="*/ 4375733 h 6698675"/>
              <a:gd name="connsiteX3477" fmla="*/ 1073390 w 8267681"/>
              <a:gd name="connsiteY3477" fmla="*/ 4375733 h 6698675"/>
              <a:gd name="connsiteX3478" fmla="*/ 1068690 w 8267681"/>
              <a:gd name="connsiteY3478" fmla="*/ 4373384 h 6698675"/>
              <a:gd name="connsiteX3479" fmla="*/ 1068690 w 8267681"/>
              <a:gd name="connsiteY3479" fmla="*/ 4361640 h 6698675"/>
              <a:gd name="connsiteX3480" fmla="*/ 1063992 w 8267681"/>
              <a:gd name="connsiteY3480" fmla="*/ 4340501 h 6698675"/>
              <a:gd name="connsiteX3481" fmla="*/ 1637096 w 8267681"/>
              <a:gd name="connsiteY3481" fmla="*/ 4338151 h 6698675"/>
              <a:gd name="connsiteX3482" fmla="*/ 1644143 w 8267681"/>
              <a:gd name="connsiteY3482" fmla="*/ 4345197 h 6698675"/>
              <a:gd name="connsiteX3483" fmla="*/ 1646493 w 8267681"/>
              <a:gd name="connsiteY3483" fmla="*/ 4347546 h 6698675"/>
              <a:gd name="connsiteX3484" fmla="*/ 1644143 w 8267681"/>
              <a:gd name="connsiteY3484" fmla="*/ 4347546 h 6698675"/>
              <a:gd name="connsiteX3485" fmla="*/ 1634751 w 8267681"/>
              <a:gd name="connsiteY3485" fmla="*/ 4349895 h 6698675"/>
              <a:gd name="connsiteX3486" fmla="*/ 1110969 w 8267681"/>
              <a:gd name="connsiteY3486" fmla="*/ 4335803 h 6698675"/>
              <a:gd name="connsiteX3487" fmla="*/ 1118018 w 8267681"/>
              <a:gd name="connsiteY3487" fmla="*/ 4338152 h 6698675"/>
              <a:gd name="connsiteX3488" fmla="*/ 1110969 w 8267681"/>
              <a:gd name="connsiteY3488" fmla="*/ 4347547 h 6698675"/>
              <a:gd name="connsiteX3489" fmla="*/ 1106270 w 8267681"/>
              <a:gd name="connsiteY3489" fmla="*/ 4338152 h 6698675"/>
              <a:gd name="connsiteX3490" fmla="*/ 1017022 w 8267681"/>
              <a:gd name="connsiteY3490" fmla="*/ 4333454 h 6698675"/>
              <a:gd name="connsiteX3491" fmla="*/ 1028766 w 8267681"/>
              <a:gd name="connsiteY3491" fmla="*/ 4354593 h 6698675"/>
              <a:gd name="connsiteX3492" fmla="*/ 1017022 w 8267681"/>
              <a:gd name="connsiteY3492" fmla="*/ 4363988 h 6698675"/>
              <a:gd name="connsiteX3493" fmla="*/ 1014674 w 8267681"/>
              <a:gd name="connsiteY3493" fmla="*/ 4363988 h 6698675"/>
              <a:gd name="connsiteX3494" fmla="*/ 1012323 w 8267681"/>
              <a:gd name="connsiteY3494" fmla="*/ 4354593 h 6698675"/>
              <a:gd name="connsiteX3495" fmla="*/ 3105067 w 8267681"/>
              <a:gd name="connsiteY3495" fmla="*/ 4328757 h 6698675"/>
              <a:gd name="connsiteX3496" fmla="*/ 3098020 w 8267681"/>
              <a:gd name="connsiteY3496" fmla="*/ 4413314 h 6698675"/>
              <a:gd name="connsiteX3497" fmla="*/ 3149694 w 8267681"/>
              <a:gd name="connsiteY3497" fmla="*/ 4352245 h 6698675"/>
              <a:gd name="connsiteX3498" fmla="*/ 3152042 w 8267681"/>
              <a:gd name="connsiteY3498" fmla="*/ 4347548 h 6698675"/>
              <a:gd name="connsiteX3499" fmla="*/ 3105067 w 8267681"/>
              <a:gd name="connsiteY3499" fmla="*/ 4328757 h 6698675"/>
              <a:gd name="connsiteX3500" fmla="*/ 2733959 w 8267681"/>
              <a:gd name="connsiteY3500" fmla="*/ 4328757 h 6698675"/>
              <a:gd name="connsiteX3501" fmla="*/ 2715170 w 8267681"/>
              <a:gd name="connsiteY3501" fmla="*/ 4333455 h 6698675"/>
              <a:gd name="connsiteX3502" fmla="*/ 2705774 w 8267681"/>
              <a:gd name="connsiteY3502" fmla="*/ 4338152 h 6698675"/>
              <a:gd name="connsiteX3503" fmla="*/ 2708123 w 8267681"/>
              <a:gd name="connsiteY3503" fmla="*/ 4342850 h 6698675"/>
              <a:gd name="connsiteX3504" fmla="*/ 2738657 w 8267681"/>
              <a:gd name="connsiteY3504" fmla="*/ 4338152 h 6698675"/>
              <a:gd name="connsiteX3505" fmla="*/ 2733959 w 8267681"/>
              <a:gd name="connsiteY3505" fmla="*/ 4328757 h 6698675"/>
              <a:gd name="connsiteX3506" fmla="*/ 655997 w 8267681"/>
              <a:gd name="connsiteY3506" fmla="*/ 4324764 h 6698675"/>
              <a:gd name="connsiteX3507" fmla="*/ 683477 w 8267681"/>
              <a:gd name="connsiteY3507" fmla="*/ 4345199 h 6698675"/>
              <a:gd name="connsiteX3508" fmla="*/ 662338 w 8267681"/>
              <a:gd name="connsiteY3508" fmla="*/ 4331106 h 6698675"/>
              <a:gd name="connsiteX3509" fmla="*/ 2642357 w 8267681"/>
              <a:gd name="connsiteY3509" fmla="*/ 4324060 h 6698675"/>
              <a:gd name="connsiteX3510" fmla="*/ 2640008 w 8267681"/>
              <a:gd name="connsiteY3510" fmla="*/ 4326408 h 6698675"/>
              <a:gd name="connsiteX3511" fmla="*/ 2642357 w 8267681"/>
              <a:gd name="connsiteY3511" fmla="*/ 4335804 h 6698675"/>
              <a:gd name="connsiteX3512" fmla="*/ 2644706 w 8267681"/>
              <a:gd name="connsiteY3512" fmla="*/ 4338152 h 6698675"/>
              <a:gd name="connsiteX3513" fmla="*/ 2661147 w 8267681"/>
              <a:gd name="connsiteY3513" fmla="*/ 4338152 h 6698675"/>
              <a:gd name="connsiteX3514" fmla="*/ 2672891 w 8267681"/>
              <a:gd name="connsiteY3514" fmla="*/ 4333455 h 6698675"/>
              <a:gd name="connsiteX3515" fmla="*/ 2677588 w 8267681"/>
              <a:gd name="connsiteY3515" fmla="*/ 4326408 h 6698675"/>
              <a:gd name="connsiteX3516" fmla="*/ 2651752 w 8267681"/>
              <a:gd name="connsiteY3516" fmla="*/ 4335804 h 6698675"/>
              <a:gd name="connsiteX3517" fmla="*/ 2642357 w 8267681"/>
              <a:gd name="connsiteY3517" fmla="*/ 4324060 h 6698675"/>
              <a:gd name="connsiteX3518" fmla="*/ 916021 w 8267681"/>
              <a:gd name="connsiteY3518" fmla="*/ 4321710 h 6698675"/>
              <a:gd name="connsiteX3519" fmla="*/ 923064 w 8267681"/>
              <a:gd name="connsiteY3519" fmla="*/ 4324059 h 6698675"/>
              <a:gd name="connsiteX3520" fmla="*/ 925414 w 8267681"/>
              <a:gd name="connsiteY3520" fmla="*/ 4328756 h 6698675"/>
              <a:gd name="connsiteX3521" fmla="*/ 923064 w 8267681"/>
              <a:gd name="connsiteY3521" fmla="*/ 4331105 h 6698675"/>
              <a:gd name="connsiteX3522" fmla="*/ 916021 w 8267681"/>
              <a:gd name="connsiteY3522" fmla="*/ 4335803 h 6698675"/>
              <a:gd name="connsiteX3523" fmla="*/ 913671 w 8267681"/>
              <a:gd name="connsiteY3523" fmla="*/ 4338151 h 6698675"/>
              <a:gd name="connsiteX3524" fmla="*/ 913671 w 8267681"/>
              <a:gd name="connsiteY3524" fmla="*/ 4335803 h 6698675"/>
              <a:gd name="connsiteX3525" fmla="*/ 911321 w 8267681"/>
              <a:gd name="connsiteY3525" fmla="*/ 4326408 h 6698675"/>
              <a:gd name="connsiteX3526" fmla="*/ 2764493 w 8267681"/>
              <a:gd name="connsiteY3526" fmla="*/ 4314665 h 6698675"/>
              <a:gd name="connsiteX3527" fmla="*/ 2752749 w 8267681"/>
              <a:gd name="connsiteY3527" fmla="*/ 4319362 h 6698675"/>
              <a:gd name="connsiteX3528" fmla="*/ 2778586 w 8267681"/>
              <a:gd name="connsiteY3528" fmla="*/ 4326408 h 6698675"/>
              <a:gd name="connsiteX3529" fmla="*/ 2783284 w 8267681"/>
              <a:gd name="connsiteY3529" fmla="*/ 4319362 h 6698675"/>
              <a:gd name="connsiteX3530" fmla="*/ 1773312 w 8267681"/>
              <a:gd name="connsiteY3530" fmla="*/ 4314665 h 6698675"/>
              <a:gd name="connsiteX3531" fmla="*/ 1766267 w 8267681"/>
              <a:gd name="connsiteY3531" fmla="*/ 4366338 h 6698675"/>
              <a:gd name="connsiteX3532" fmla="*/ 1773312 w 8267681"/>
              <a:gd name="connsiteY3532" fmla="*/ 4314665 h 6698675"/>
              <a:gd name="connsiteX3533" fmla="*/ 1033457 w 8267681"/>
              <a:gd name="connsiteY3533" fmla="*/ 4312315 h 6698675"/>
              <a:gd name="connsiteX3534" fmla="*/ 1038154 w 8267681"/>
              <a:gd name="connsiteY3534" fmla="*/ 4321710 h 6698675"/>
              <a:gd name="connsiteX3535" fmla="*/ 1042855 w 8267681"/>
              <a:gd name="connsiteY3535" fmla="*/ 4326408 h 6698675"/>
              <a:gd name="connsiteX3536" fmla="*/ 1052249 w 8267681"/>
              <a:gd name="connsiteY3536" fmla="*/ 4331105 h 6698675"/>
              <a:gd name="connsiteX3537" fmla="*/ 1047551 w 8267681"/>
              <a:gd name="connsiteY3537" fmla="*/ 4340500 h 6698675"/>
              <a:gd name="connsiteX3538" fmla="*/ 1042855 w 8267681"/>
              <a:gd name="connsiteY3538" fmla="*/ 4342849 h 6698675"/>
              <a:gd name="connsiteX3539" fmla="*/ 1035806 w 8267681"/>
              <a:gd name="connsiteY3539" fmla="*/ 4340500 h 6698675"/>
              <a:gd name="connsiteX3540" fmla="*/ 1031108 w 8267681"/>
              <a:gd name="connsiteY3540" fmla="*/ 4331105 h 6698675"/>
              <a:gd name="connsiteX3541" fmla="*/ 3936534 w 8267681"/>
              <a:gd name="connsiteY3541" fmla="*/ 4307619 h 6698675"/>
              <a:gd name="connsiteX3542" fmla="*/ 3941231 w 8267681"/>
              <a:gd name="connsiteY3542" fmla="*/ 4328757 h 6698675"/>
              <a:gd name="connsiteX3543" fmla="*/ 3945929 w 8267681"/>
              <a:gd name="connsiteY3543" fmla="*/ 4317014 h 6698675"/>
              <a:gd name="connsiteX3544" fmla="*/ 3936534 w 8267681"/>
              <a:gd name="connsiteY3544" fmla="*/ 4307619 h 6698675"/>
              <a:gd name="connsiteX3545" fmla="*/ 1136805 w 8267681"/>
              <a:gd name="connsiteY3545" fmla="*/ 4305269 h 6698675"/>
              <a:gd name="connsiteX3546" fmla="*/ 1141503 w 8267681"/>
              <a:gd name="connsiteY3546" fmla="*/ 4312315 h 6698675"/>
              <a:gd name="connsiteX3547" fmla="*/ 1141503 w 8267681"/>
              <a:gd name="connsiteY3547" fmla="*/ 4321710 h 6698675"/>
              <a:gd name="connsiteX3548" fmla="*/ 1141503 w 8267681"/>
              <a:gd name="connsiteY3548" fmla="*/ 4331106 h 6698675"/>
              <a:gd name="connsiteX3549" fmla="*/ 1136805 w 8267681"/>
              <a:gd name="connsiteY3549" fmla="*/ 4335803 h 6698675"/>
              <a:gd name="connsiteX3550" fmla="*/ 1127410 w 8267681"/>
              <a:gd name="connsiteY3550" fmla="*/ 4335803 h 6698675"/>
              <a:gd name="connsiteX3551" fmla="*/ 1122711 w 8267681"/>
              <a:gd name="connsiteY3551" fmla="*/ 4331106 h 6698675"/>
              <a:gd name="connsiteX3552" fmla="*/ 1127410 w 8267681"/>
              <a:gd name="connsiteY3552" fmla="*/ 4321710 h 6698675"/>
              <a:gd name="connsiteX3553" fmla="*/ 2625916 w 8267681"/>
              <a:gd name="connsiteY3553" fmla="*/ 4302921 h 6698675"/>
              <a:gd name="connsiteX3554" fmla="*/ 2621218 w 8267681"/>
              <a:gd name="connsiteY3554" fmla="*/ 4312316 h 6698675"/>
              <a:gd name="connsiteX3555" fmla="*/ 2625916 w 8267681"/>
              <a:gd name="connsiteY3555" fmla="*/ 4314665 h 6698675"/>
              <a:gd name="connsiteX3556" fmla="*/ 2635310 w 8267681"/>
              <a:gd name="connsiteY3556" fmla="*/ 4314665 h 6698675"/>
              <a:gd name="connsiteX3557" fmla="*/ 2640008 w 8267681"/>
              <a:gd name="connsiteY3557" fmla="*/ 4309967 h 6698675"/>
              <a:gd name="connsiteX3558" fmla="*/ 2635310 w 8267681"/>
              <a:gd name="connsiteY3558" fmla="*/ 4302921 h 6698675"/>
              <a:gd name="connsiteX3559" fmla="*/ 5759186 w 8267681"/>
              <a:gd name="connsiteY3559" fmla="*/ 4300571 h 6698675"/>
              <a:gd name="connsiteX3560" fmla="*/ 5759186 w 8267681"/>
              <a:gd name="connsiteY3560" fmla="*/ 4307617 h 6698675"/>
              <a:gd name="connsiteX3561" fmla="*/ 5759186 w 8267681"/>
              <a:gd name="connsiteY3561" fmla="*/ 4300571 h 6698675"/>
              <a:gd name="connsiteX3562" fmla="*/ 5773278 w 8267681"/>
              <a:gd name="connsiteY3562" fmla="*/ 4298223 h 6698675"/>
              <a:gd name="connsiteX3563" fmla="*/ 5787371 w 8267681"/>
              <a:gd name="connsiteY3563" fmla="*/ 4331106 h 6698675"/>
              <a:gd name="connsiteX3564" fmla="*/ 5789719 w 8267681"/>
              <a:gd name="connsiteY3564" fmla="*/ 4319362 h 6698675"/>
              <a:gd name="connsiteX3565" fmla="*/ 5794417 w 8267681"/>
              <a:gd name="connsiteY3565" fmla="*/ 4373384 h 6698675"/>
              <a:gd name="connsiteX3566" fmla="*/ 5775627 w 8267681"/>
              <a:gd name="connsiteY3566" fmla="*/ 4319362 h 6698675"/>
              <a:gd name="connsiteX3567" fmla="*/ 5773278 w 8267681"/>
              <a:gd name="connsiteY3567" fmla="*/ 4298223 h 6698675"/>
              <a:gd name="connsiteX3568" fmla="*/ 1120361 w 8267681"/>
              <a:gd name="connsiteY3568" fmla="*/ 4298222 h 6698675"/>
              <a:gd name="connsiteX3569" fmla="*/ 1127410 w 8267681"/>
              <a:gd name="connsiteY3569" fmla="*/ 4300571 h 6698675"/>
              <a:gd name="connsiteX3570" fmla="*/ 1134455 w 8267681"/>
              <a:gd name="connsiteY3570" fmla="*/ 4305268 h 6698675"/>
              <a:gd name="connsiteX3571" fmla="*/ 1127410 w 8267681"/>
              <a:gd name="connsiteY3571" fmla="*/ 4312315 h 6698675"/>
              <a:gd name="connsiteX3572" fmla="*/ 1120361 w 8267681"/>
              <a:gd name="connsiteY3572" fmla="*/ 4309966 h 6698675"/>
              <a:gd name="connsiteX3573" fmla="*/ 1113317 w 8267681"/>
              <a:gd name="connsiteY3573" fmla="*/ 4305268 h 6698675"/>
              <a:gd name="connsiteX3574" fmla="*/ 1078084 w 8267681"/>
              <a:gd name="connsiteY3574" fmla="*/ 4293525 h 6698675"/>
              <a:gd name="connsiteX3575" fmla="*/ 1078084 w 8267681"/>
              <a:gd name="connsiteY3575" fmla="*/ 4305269 h 6698675"/>
              <a:gd name="connsiteX3576" fmla="*/ 1073390 w 8267681"/>
              <a:gd name="connsiteY3576" fmla="*/ 4305269 h 6698675"/>
              <a:gd name="connsiteX3577" fmla="*/ 1068690 w 8267681"/>
              <a:gd name="connsiteY3577" fmla="*/ 4295874 h 6698675"/>
              <a:gd name="connsiteX3578" fmla="*/ 3196668 w 8267681"/>
              <a:gd name="connsiteY3578" fmla="*/ 4291177 h 6698675"/>
              <a:gd name="connsiteX3579" fmla="*/ 3191971 w 8267681"/>
              <a:gd name="connsiteY3579" fmla="*/ 4293526 h 6698675"/>
              <a:gd name="connsiteX3580" fmla="*/ 3171735 w 8267681"/>
              <a:gd name="connsiteY3580" fmla="*/ 4307691 h 6698675"/>
              <a:gd name="connsiteX3581" fmla="*/ 3169714 w 8267681"/>
              <a:gd name="connsiteY3581" fmla="*/ 4308230 h 6698675"/>
              <a:gd name="connsiteX3582" fmla="*/ 3173474 w 8267681"/>
              <a:gd name="connsiteY3582" fmla="*/ 4302921 h 6698675"/>
              <a:gd name="connsiteX3583" fmla="*/ 3180227 w 8267681"/>
              <a:gd name="connsiteY3583" fmla="*/ 4295875 h 6698675"/>
              <a:gd name="connsiteX3584" fmla="*/ 3159088 w 8267681"/>
              <a:gd name="connsiteY3584" fmla="*/ 4300572 h 6698675"/>
              <a:gd name="connsiteX3585" fmla="*/ 3154390 w 8267681"/>
              <a:gd name="connsiteY3585" fmla="*/ 4312316 h 6698675"/>
              <a:gd name="connsiteX3586" fmla="*/ 3169714 w 8267681"/>
              <a:gd name="connsiteY3586" fmla="*/ 4308230 h 6698675"/>
              <a:gd name="connsiteX3587" fmla="*/ 3168483 w 8267681"/>
              <a:gd name="connsiteY3587" fmla="*/ 4309967 h 6698675"/>
              <a:gd name="connsiteX3588" fmla="*/ 3171735 w 8267681"/>
              <a:gd name="connsiteY3588" fmla="*/ 4307691 h 6698675"/>
              <a:gd name="connsiteX3589" fmla="*/ 3189622 w 8267681"/>
              <a:gd name="connsiteY3589" fmla="*/ 4302921 h 6698675"/>
              <a:gd name="connsiteX3590" fmla="*/ 3196668 w 8267681"/>
              <a:gd name="connsiteY3590" fmla="*/ 4291177 h 6698675"/>
              <a:gd name="connsiteX3591" fmla="*/ 1517310 w 8267681"/>
              <a:gd name="connsiteY3591" fmla="*/ 4291176 h 6698675"/>
              <a:gd name="connsiteX3592" fmla="*/ 1522004 w 8267681"/>
              <a:gd name="connsiteY3592" fmla="*/ 4293525 h 6698675"/>
              <a:gd name="connsiteX3593" fmla="*/ 1517310 w 8267681"/>
              <a:gd name="connsiteY3593" fmla="*/ 4300571 h 6698675"/>
              <a:gd name="connsiteX3594" fmla="*/ 1512610 w 8267681"/>
              <a:gd name="connsiteY3594" fmla="*/ 4293525 h 6698675"/>
              <a:gd name="connsiteX3595" fmla="*/ 5676979 w 8267681"/>
              <a:gd name="connsiteY3595" fmla="*/ 4288828 h 6698675"/>
              <a:gd name="connsiteX3596" fmla="*/ 5714560 w 8267681"/>
              <a:gd name="connsiteY3596" fmla="*/ 4345199 h 6698675"/>
              <a:gd name="connsiteX3597" fmla="*/ 5679328 w 8267681"/>
              <a:gd name="connsiteY3597" fmla="*/ 4312316 h 6698675"/>
              <a:gd name="connsiteX3598" fmla="*/ 5686374 w 8267681"/>
              <a:gd name="connsiteY3598" fmla="*/ 4347548 h 6698675"/>
              <a:gd name="connsiteX3599" fmla="*/ 5712211 w 8267681"/>
              <a:gd name="connsiteY3599" fmla="*/ 4352245 h 6698675"/>
              <a:gd name="connsiteX3600" fmla="*/ 5688723 w 8267681"/>
              <a:gd name="connsiteY3600" fmla="*/ 4354594 h 6698675"/>
              <a:gd name="connsiteX3601" fmla="*/ 5691072 w 8267681"/>
              <a:gd name="connsiteY3601" fmla="*/ 4371035 h 6698675"/>
              <a:gd name="connsiteX3602" fmla="*/ 5684025 w 8267681"/>
              <a:gd name="connsiteY3602" fmla="*/ 4354594 h 6698675"/>
              <a:gd name="connsiteX3603" fmla="*/ 5681677 w 8267681"/>
              <a:gd name="connsiteY3603" fmla="*/ 4354594 h 6698675"/>
              <a:gd name="connsiteX3604" fmla="*/ 5681677 w 8267681"/>
              <a:gd name="connsiteY3604" fmla="*/ 4352245 h 6698675"/>
              <a:gd name="connsiteX3605" fmla="*/ 5667584 w 8267681"/>
              <a:gd name="connsiteY3605" fmla="*/ 4324060 h 6698675"/>
              <a:gd name="connsiteX3606" fmla="*/ 5676979 w 8267681"/>
              <a:gd name="connsiteY3606" fmla="*/ 4288828 h 6698675"/>
              <a:gd name="connsiteX3607" fmla="*/ 2177320 w 8267681"/>
              <a:gd name="connsiteY3607" fmla="*/ 4288827 h 6698675"/>
              <a:gd name="connsiteX3608" fmla="*/ 2184364 w 8267681"/>
              <a:gd name="connsiteY3608" fmla="*/ 4295873 h 6698675"/>
              <a:gd name="connsiteX3609" fmla="*/ 2177320 w 8267681"/>
              <a:gd name="connsiteY3609" fmla="*/ 4302920 h 6698675"/>
              <a:gd name="connsiteX3610" fmla="*/ 2177320 w 8267681"/>
              <a:gd name="connsiteY3610" fmla="*/ 4288827 h 6698675"/>
              <a:gd name="connsiteX3611" fmla="*/ 2658799 w 8267681"/>
              <a:gd name="connsiteY3611" fmla="*/ 4284131 h 6698675"/>
              <a:gd name="connsiteX3612" fmla="*/ 2656449 w 8267681"/>
              <a:gd name="connsiteY3612" fmla="*/ 4293526 h 6698675"/>
              <a:gd name="connsiteX3613" fmla="*/ 2651752 w 8267681"/>
              <a:gd name="connsiteY3613" fmla="*/ 4302921 h 6698675"/>
              <a:gd name="connsiteX3614" fmla="*/ 2656449 w 8267681"/>
              <a:gd name="connsiteY3614" fmla="*/ 4312316 h 6698675"/>
              <a:gd name="connsiteX3615" fmla="*/ 2658799 w 8267681"/>
              <a:gd name="connsiteY3615" fmla="*/ 4314665 h 6698675"/>
              <a:gd name="connsiteX3616" fmla="*/ 2661147 w 8267681"/>
              <a:gd name="connsiteY3616" fmla="*/ 4312316 h 6698675"/>
              <a:gd name="connsiteX3617" fmla="*/ 2663496 w 8267681"/>
              <a:gd name="connsiteY3617" fmla="*/ 4302921 h 6698675"/>
              <a:gd name="connsiteX3618" fmla="*/ 2661147 w 8267681"/>
              <a:gd name="connsiteY3618" fmla="*/ 4293526 h 6698675"/>
              <a:gd name="connsiteX3619" fmla="*/ 5944739 w 8267681"/>
              <a:gd name="connsiteY3619" fmla="*/ 4281781 h 6698675"/>
              <a:gd name="connsiteX3620" fmla="*/ 5947088 w 8267681"/>
              <a:gd name="connsiteY3620" fmla="*/ 4293525 h 6698675"/>
              <a:gd name="connsiteX3621" fmla="*/ 5944739 w 8267681"/>
              <a:gd name="connsiteY3621" fmla="*/ 4288827 h 6698675"/>
              <a:gd name="connsiteX3622" fmla="*/ 5944739 w 8267681"/>
              <a:gd name="connsiteY3622" fmla="*/ 4293525 h 6698675"/>
              <a:gd name="connsiteX3623" fmla="*/ 5935344 w 8267681"/>
              <a:gd name="connsiteY3623" fmla="*/ 4291176 h 6698675"/>
              <a:gd name="connsiteX3624" fmla="*/ 5940042 w 8267681"/>
              <a:gd name="connsiteY3624" fmla="*/ 4284130 h 6698675"/>
              <a:gd name="connsiteX3625" fmla="*/ 5944739 w 8267681"/>
              <a:gd name="connsiteY3625" fmla="*/ 4281781 h 6698675"/>
              <a:gd name="connsiteX3626" fmla="*/ 1566630 w 8267681"/>
              <a:gd name="connsiteY3626" fmla="*/ 4277083 h 6698675"/>
              <a:gd name="connsiteX3627" fmla="*/ 1568980 w 8267681"/>
              <a:gd name="connsiteY3627" fmla="*/ 4277083 h 6698675"/>
              <a:gd name="connsiteX3628" fmla="*/ 1576025 w 8267681"/>
              <a:gd name="connsiteY3628" fmla="*/ 4286478 h 6698675"/>
              <a:gd name="connsiteX3629" fmla="*/ 1568980 w 8267681"/>
              <a:gd name="connsiteY3629" fmla="*/ 4291176 h 6698675"/>
              <a:gd name="connsiteX3630" fmla="*/ 1564280 w 8267681"/>
              <a:gd name="connsiteY3630" fmla="*/ 4286478 h 6698675"/>
              <a:gd name="connsiteX3631" fmla="*/ 2710471 w 8267681"/>
              <a:gd name="connsiteY3631" fmla="*/ 4274735 h 6698675"/>
              <a:gd name="connsiteX3632" fmla="*/ 2696379 w 8267681"/>
              <a:gd name="connsiteY3632" fmla="*/ 4288828 h 6698675"/>
              <a:gd name="connsiteX3633" fmla="*/ 2703426 w 8267681"/>
              <a:gd name="connsiteY3633" fmla="*/ 4305270 h 6698675"/>
              <a:gd name="connsiteX3634" fmla="*/ 2736308 w 8267681"/>
              <a:gd name="connsiteY3634" fmla="*/ 4314665 h 6698675"/>
              <a:gd name="connsiteX3635" fmla="*/ 2750401 w 8267681"/>
              <a:gd name="connsiteY3635" fmla="*/ 4309967 h 6698675"/>
              <a:gd name="connsiteX3636" fmla="*/ 2719866 w 8267681"/>
              <a:gd name="connsiteY3636" fmla="*/ 4300572 h 6698675"/>
              <a:gd name="connsiteX3637" fmla="*/ 2708123 w 8267681"/>
              <a:gd name="connsiteY3637" fmla="*/ 4286479 h 6698675"/>
              <a:gd name="connsiteX3638" fmla="*/ 2710471 w 8267681"/>
              <a:gd name="connsiteY3638" fmla="*/ 4274735 h 6698675"/>
              <a:gd name="connsiteX3639" fmla="*/ 2708123 w 8267681"/>
              <a:gd name="connsiteY3639" fmla="*/ 4270038 h 6698675"/>
              <a:gd name="connsiteX3640" fmla="*/ 2661147 w 8267681"/>
              <a:gd name="connsiteY3640" fmla="*/ 4277084 h 6698675"/>
              <a:gd name="connsiteX3641" fmla="*/ 2668193 w 8267681"/>
              <a:gd name="connsiteY3641" fmla="*/ 4281782 h 6698675"/>
              <a:gd name="connsiteX3642" fmla="*/ 2677588 w 8267681"/>
              <a:gd name="connsiteY3642" fmla="*/ 4274735 h 6698675"/>
              <a:gd name="connsiteX3643" fmla="*/ 2691681 w 8267681"/>
              <a:gd name="connsiteY3643" fmla="*/ 4284131 h 6698675"/>
              <a:gd name="connsiteX3644" fmla="*/ 2708123 w 8267681"/>
              <a:gd name="connsiteY3644" fmla="*/ 4270038 h 6698675"/>
              <a:gd name="connsiteX3645" fmla="*/ 995885 w 8267681"/>
              <a:gd name="connsiteY3645" fmla="*/ 4267688 h 6698675"/>
              <a:gd name="connsiteX3646" fmla="*/ 1017021 w 8267681"/>
              <a:gd name="connsiteY3646" fmla="*/ 4267688 h 6698675"/>
              <a:gd name="connsiteX3647" fmla="*/ 1019371 w 8267681"/>
              <a:gd name="connsiteY3647" fmla="*/ 4288827 h 6698675"/>
              <a:gd name="connsiteX3648" fmla="*/ 1009978 w 8267681"/>
              <a:gd name="connsiteY3648" fmla="*/ 4288827 h 6698675"/>
              <a:gd name="connsiteX3649" fmla="*/ 1007627 w 8267681"/>
              <a:gd name="connsiteY3649" fmla="*/ 4286478 h 6698675"/>
              <a:gd name="connsiteX3650" fmla="*/ 993535 w 8267681"/>
              <a:gd name="connsiteY3650" fmla="*/ 4277083 h 6698675"/>
              <a:gd name="connsiteX3651" fmla="*/ 2785633 w 8267681"/>
              <a:gd name="connsiteY3651" fmla="*/ 4260643 h 6698675"/>
              <a:gd name="connsiteX3652" fmla="*/ 2785633 w 8267681"/>
              <a:gd name="connsiteY3652" fmla="*/ 4270038 h 6698675"/>
              <a:gd name="connsiteX3653" fmla="*/ 2790330 w 8267681"/>
              <a:gd name="connsiteY3653" fmla="*/ 4272387 h 6698675"/>
              <a:gd name="connsiteX3654" fmla="*/ 2790330 w 8267681"/>
              <a:gd name="connsiteY3654" fmla="*/ 4260643 h 6698675"/>
              <a:gd name="connsiteX3655" fmla="*/ 2785633 w 8267681"/>
              <a:gd name="connsiteY3655" fmla="*/ 4260643 h 6698675"/>
              <a:gd name="connsiteX3656" fmla="*/ 1169688 w 8267681"/>
              <a:gd name="connsiteY3656" fmla="*/ 4255944 h 6698675"/>
              <a:gd name="connsiteX3657" fmla="*/ 1174388 w 8267681"/>
              <a:gd name="connsiteY3657" fmla="*/ 4262990 h 6698675"/>
              <a:gd name="connsiteX3658" fmla="*/ 1169688 w 8267681"/>
              <a:gd name="connsiteY3658" fmla="*/ 4267688 h 6698675"/>
              <a:gd name="connsiteX3659" fmla="*/ 1164991 w 8267681"/>
              <a:gd name="connsiteY3659" fmla="*/ 4262990 h 6698675"/>
              <a:gd name="connsiteX3660" fmla="*/ 5707512 w 8267681"/>
              <a:gd name="connsiteY3660" fmla="*/ 4248898 h 6698675"/>
              <a:gd name="connsiteX3661" fmla="*/ 5707512 w 8267681"/>
              <a:gd name="connsiteY3661" fmla="*/ 4255944 h 6698675"/>
              <a:gd name="connsiteX3662" fmla="*/ 5707512 w 8267681"/>
              <a:gd name="connsiteY3662" fmla="*/ 4248898 h 6698675"/>
              <a:gd name="connsiteX3663" fmla="*/ 2987627 w 8267681"/>
              <a:gd name="connsiteY3663" fmla="*/ 4239504 h 6698675"/>
              <a:gd name="connsiteX3664" fmla="*/ 2978232 w 8267681"/>
              <a:gd name="connsiteY3664" fmla="*/ 4262992 h 6698675"/>
              <a:gd name="connsiteX3665" fmla="*/ 2987627 w 8267681"/>
              <a:gd name="connsiteY3665" fmla="*/ 4239504 h 6698675"/>
              <a:gd name="connsiteX3666" fmla="*/ 2804424 w 8267681"/>
              <a:gd name="connsiteY3666" fmla="*/ 4223062 h 6698675"/>
              <a:gd name="connsiteX3667" fmla="*/ 2806641 w 8267681"/>
              <a:gd name="connsiteY3667" fmla="*/ 4223192 h 6698675"/>
              <a:gd name="connsiteX3668" fmla="*/ 2806067 w 8267681"/>
              <a:gd name="connsiteY3668" fmla="*/ 4223766 h 6698675"/>
              <a:gd name="connsiteX3669" fmla="*/ 2778586 w 8267681"/>
              <a:gd name="connsiteY3669" fmla="*/ 4220713 h 6698675"/>
              <a:gd name="connsiteX3670" fmla="*/ 2741006 w 8267681"/>
              <a:gd name="connsiteY3670" fmla="*/ 4246550 h 6698675"/>
              <a:gd name="connsiteX3671" fmla="*/ 2743354 w 8267681"/>
              <a:gd name="connsiteY3671" fmla="*/ 4253597 h 6698675"/>
              <a:gd name="connsiteX3672" fmla="*/ 2745703 w 8267681"/>
              <a:gd name="connsiteY3672" fmla="*/ 4253597 h 6698675"/>
              <a:gd name="connsiteX3673" fmla="*/ 2752749 w 8267681"/>
              <a:gd name="connsiteY3673" fmla="*/ 4246550 h 6698675"/>
              <a:gd name="connsiteX3674" fmla="*/ 2766842 w 8267681"/>
              <a:gd name="connsiteY3674" fmla="*/ 4251248 h 6698675"/>
              <a:gd name="connsiteX3675" fmla="*/ 2792680 w 8267681"/>
              <a:gd name="connsiteY3675" fmla="*/ 4244201 h 6698675"/>
              <a:gd name="connsiteX3676" fmla="*/ 2797376 w 8267681"/>
              <a:gd name="connsiteY3676" fmla="*/ 4239504 h 6698675"/>
              <a:gd name="connsiteX3677" fmla="*/ 2797376 w 8267681"/>
              <a:gd name="connsiteY3677" fmla="*/ 4232457 h 6698675"/>
              <a:gd name="connsiteX3678" fmla="*/ 2806067 w 8267681"/>
              <a:gd name="connsiteY3678" fmla="*/ 4223766 h 6698675"/>
              <a:gd name="connsiteX3679" fmla="*/ 2820864 w 8267681"/>
              <a:gd name="connsiteY3679" fmla="*/ 4230109 h 6698675"/>
              <a:gd name="connsiteX3680" fmla="*/ 2839654 w 8267681"/>
              <a:gd name="connsiteY3680" fmla="*/ 4227760 h 6698675"/>
              <a:gd name="connsiteX3681" fmla="*/ 2844352 w 8267681"/>
              <a:gd name="connsiteY3681" fmla="*/ 4225411 h 6698675"/>
              <a:gd name="connsiteX3682" fmla="*/ 2806641 w 8267681"/>
              <a:gd name="connsiteY3682" fmla="*/ 4223192 h 6698675"/>
              <a:gd name="connsiteX3683" fmla="*/ 2806771 w 8267681"/>
              <a:gd name="connsiteY3683" fmla="*/ 4223062 h 6698675"/>
              <a:gd name="connsiteX3684" fmla="*/ 2778586 w 8267681"/>
              <a:gd name="connsiteY3684" fmla="*/ 4220713 h 6698675"/>
              <a:gd name="connsiteX3685" fmla="*/ 6367244 w 8267681"/>
              <a:gd name="connsiteY3685" fmla="*/ 4217315 h 6698675"/>
              <a:gd name="connsiteX3686" fmla="*/ 6369869 w 8267681"/>
              <a:gd name="connsiteY3686" fmla="*/ 4218365 h 6698675"/>
              <a:gd name="connsiteX3687" fmla="*/ 6368731 w 8267681"/>
              <a:gd name="connsiteY3687" fmla="*/ 4221068 h 6698675"/>
              <a:gd name="connsiteX3688" fmla="*/ 1009978 w 8267681"/>
              <a:gd name="connsiteY3688" fmla="*/ 4213666 h 6698675"/>
              <a:gd name="connsiteX3689" fmla="*/ 1014674 w 8267681"/>
              <a:gd name="connsiteY3689" fmla="*/ 4218364 h 6698675"/>
              <a:gd name="connsiteX3690" fmla="*/ 1009978 w 8267681"/>
              <a:gd name="connsiteY3690" fmla="*/ 4225410 h 6698675"/>
              <a:gd name="connsiteX3691" fmla="*/ 1002929 w 8267681"/>
              <a:gd name="connsiteY3691" fmla="*/ 4218364 h 6698675"/>
              <a:gd name="connsiteX3692" fmla="*/ 2919514 w 8267681"/>
              <a:gd name="connsiteY3692" fmla="*/ 4192528 h 6698675"/>
              <a:gd name="connsiteX3693" fmla="*/ 2898374 w 8267681"/>
              <a:gd name="connsiteY3693" fmla="*/ 4201923 h 6698675"/>
              <a:gd name="connsiteX3694" fmla="*/ 2908898 w 8267681"/>
              <a:gd name="connsiteY3694" fmla="*/ 4203426 h 6698675"/>
              <a:gd name="connsiteX3695" fmla="*/ 2907769 w 8267681"/>
              <a:gd name="connsiteY3695" fmla="*/ 4204272 h 6698675"/>
              <a:gd name="connsiteX3696" fmla="*/ 2909335 w 8267681"/>
              <a:gd name="connsiteY3696" fmla="*/ 4203489 h 6698675"/>
              <a:gd name="connsiteX3697" fmla="*/ 2914815 w 8267681"/>
              <a:gd name="connsiteY3697" fmla="*/ 4204272 h 6698675"/>
              <a:gd name="connsiteX3698" fmla="*/ 2917164 w 8267681"/>
              <a:gd name="connsiteY3698" fmla="*/ 4199575 h 6698675"/>
              <a:gd name="connsiteX3699" fmla="*/ 2909335 w 8267681"/>
              <a:gd name="connsiteY3699" fmla="*/ 4203489 h 6698675"/>
              <a:gd name="connsiteX3700" fmla="*/ 2908898 w 8267681"/>
              <a:gd name="connsiteY3700" fmla="*/ 4203426 h 6698675"/>
              <a:gd name="connsiteX3701" fmla="*/ 2917164 w 8267681"/>
              <a:gd name="connsiteY3701" fmla="*/ 4197226 h 6698675"/>
              <a:gd name="connsiteX3702" fmla="*/ 2919514 w 8267681"/>
              <a:gd name="connsiteY3702" fmla="*/ 4192528 h 6698675"/>
              <a:gd name="connsiteX3703" fmla="*/ 3020510 w 8267681"/>
              <a:gd name="connsiteY3703" fmla="*/ 4190180 h 6698675"/>
              <a:gd name="connsiteX3704" fmla="*/ 3006417 w 8267681"/>
              <a:gd name="connsiteY3704" fmla="*/ 4225411 h 6698675"/>
              <a:gd name="connsiteX3705" fmla="*/ 3020510 w 8267681"/>
              <a:gd name="connsiteY3705" fmla="*/ 4190180 h 6698675"/>
              <a:gd name="connsiteX3706" fmla="*/ 2668193 w 8267681"/>
              <a:gd name="connsiteY3706" fmla="*/ 4187831 h 6698675"/>
              <a:gd name="connsiteX3707" fmla="*/ 2642357 w 8267681"/>
              <a:gd name="connsiteY3707" fmla="*/ 4216016 h 6698675"/>
              <a:gd name="connsiteX3708" fmla="*/ 2661147 w 8267681"/>
              <a:gd name="connsiteY3708" fmla="*/ 4213667 h 6698675"/>
              <a:gd name="connsiteX3709" fmla="*/ 2668193 w 8267681"/>
              <a:gd name="connsiteY3709" fmla="*/ 4187831 h 6698675"/>
              <a:gd name="connsiteX3710" fmla="*/ 2997022 w 8267681"/>
              <a:gd name="connsiteY3710" fmla="*/ 4180784 h 6698675"/>
              <a:gd name="connsiteX3711" fmla="*/ 2874887 w 8267681"/>
              <a:gd name="connsiteY3711" fmla="*/ 4314665 h 6698675"/>
              <a:gd name="connsiteX3712" fmla="*/ 2997022 w 8267681"/>
              <a:gd name="connsiteY3712" fmla="*/ 4180784 h 6698675"/>
              <a:gd name="connsiteX3713" fmla="*/ 5693420 w 8267681"/>
              <a:gd name="connsiteY3713" fmla="*/ 4173737 h 6698675"/>
              <a:gd name="connsiteX3714" fmla="*/ 5709861 w 8267681"/>
              <a:gd name="connsiteY3714" fmla="*/ 4208968 h 6698675"/>
              <a:gd name="connsiteX3715" fmla="*/ 5719256 w 8267681"/>
              <a:gd name="connsiteY3715" fmla="*/ 4208968 h 6698675"/>
              <a:gd name="connsiteX3716" fmla="*/ 5716908 w 8267681"/>
              <a:gd name="connsiteY3716" fmla="*/ 4218364 h 6698675"/>
              <a:gd name="connsiteX3717" fmla="*/ 5731000 w 8267681"/>
              <a:gd name="connsiteY3717" fmla="*/ 4232456 h 6698675"/>
              <a:gd name="connsiteX3718" fmla="*/ 5693420 w 8267681"/>
              <a:gd name="connsiteY3718" fmla="*/ 4173737 h 6698675"/>
              <a:gd name="connsiteX3719" fmla="*/ 2926559 w 8267681"/>
              <a:gd name="connsiteY3719" fmla="*/ 4166692 h 6698675"/>
              <a:gd name="connsiteX3720" fmla="*/ 2924210 w 8267681"/>
              <a:gd name="connsiteY3720" fmla="*/ 4169040 h 6698675"/>
              <a:gd name="connsiteX3721" fmla="*/ 2893676 w 8267681"/>
              <a:gd name="connsiteY3721" fmla="*/ 4192528 h 6698675"/>
              <a:gd name="connsiteX3722" fmla="*/ 2860793 w 8267681"/>
              <a:gd name="connsiteY3722" fmla="*/ 4197226 h 6698675"/>
              <a:gd name="connsiteX3723" fmla="*/ 2842003 w 8267681"/>
              <a:gd name="connsiteY3723" fmla="*/ 4178436 h 6698675"/>
              <a:gd name="connsiteX3724" fmla="*/ 2795027 w 8267681"/>
              <a:gd name="connsiteY3724" fmla="*/ 4211318 h 6698675"/>
              <a:gd name="connsiteX3725" fmla="*/ 2865491 w 8267681"/>
              <a:gd name="connsiteY3725" fmla="*/ 4211318 h 6698675"/>
              <a:gd name="connsiteX3726" fmla="*/ 2856096 w 8267681"/>
              <a:gd name="connsiteY3726" fmla="*/ 4208970 h 6698675"/>
              <a:gd name="connsiteX3727" fmla="*/ 2896025 w 8267681"/>
              <a:gd name="connsiteY3727" fmla="*/ 4199575 h 6698675"/>
              <a:gd name="connsiteX3728" fmla="*/ 2926559 w 8267681"/>
              <a:gd name="connsiteY3728" fmla="*/ 4185482 h 6698675"/>
              <a:gd name="connsiteX3729" fmla="*/ 2935954 w 8267681"/>
              <a:gd name="connsiteY3729" fmla="*/ 4166692 h 6698675"/>
              <a:gd name="connsiteX3730" fmla="*/ 2933605 w 8267681"/>
              <a:gd name="connsiteY3730" fmla="*/ 4166692 h 6698675"/>
              <a:gd name="connsiteX3731" fmla="*/ 2926559 w 8267681"/>
              <a:gd name="connsiteY3731" fmla="*/ 4166692 h 6698675"/>
              <a:gd name="connsiteX3732" fmla="*/ 2186714 w 8267681"/>
              <a:gd name="connsiteY3732" fmla="*/ 4154948 h 6698675"/>
              <a:gd name="connsiteX3733" fmla="*/ 2212551 w 8267681"/>
              <a:gd name="connsiteY3733" fmla="*/ 4154948 h 6698675"/>
              <a:gd name="connsiteX3734" fmla="*/ 2214899 w 8267681"/>
              <a:gd name="connsiteY3734" fmla="*/ 4159646 h 6698675"/>
              <a:gd name="connsiteX3735" fmla="*/ 2214899 w 8267681"/>
              <a:gd name="connsiteY3735" fmla="*/ 4178436 h 6698675"/>
              <a:gd name="connsiteX3736" fmla="*/ 2200806 w 8267681"/>
              <a:gd name="connsiteY3736" fmla="*/ 4206621 h 6698675"/>
              <a:gd name="connsiteX3737" fmla="*/ 2198457 w 8267681"/>
              <a:gd name="connsiteY3737" fmla="*/ 4211319 h 6698675"/>
              <a:gd name="connsiteX3738" fmla="*/ 2193762 w 8267681"/>
              <a:gd name="connsiteY3738" fmla="*/ 4206621 h 6698675"/>
              <a:gd name="connsiteX3739" fmla="*/ 1669451 w 8267681"/>
              <a:gd name="connsiteY3739" fmla="*/ 4154177 h 6698675"/>
              <a:gd name="connsiteX3740" fmla="*/ 1637084 w 8267681"/>
              <a:gd name="connsiteY3740" fmla="*/ 4190180 h 6698675"/>
              <a:gd name="connsiteX3741" fmla="*/ 1653527 w 8267681"/>
              <a:gd name="connsiteY3741" fmla="*/ 4197226 h 6698675"/>
              <a:gd name="connsiteX3742" fmla="*/ 1691104 w 8267681"/>
              <a:gd name="connsiteY3742" fmla="*/ 4157296 h 6698675"/>
              <a:gd name="connsiteX3743" fmla="*/ 1669451 w 8267681"/>
              <a:gd name="connsiteY3743" fmla="*/ 4154177 h 6698675"/>
              <a:gd name="connsiteX3744" fmla="*/ 3027557 w 8267681"/>
              <a:gd name="connsiteY3744" fmla="*/ 4152599 h 6698675"/>
              <a:gd name="connsiteX3745" fmla="*/ 3006417 w 8267681"/>
              <a:gd name="connsiteY3745" fmla="*/ 4171389 h 6698675"/>
              <a:gd name="connsiteX3746" fmla="*/ 3027557 w 8267681"/>
              <a:gd name="connsiteY3746" fmla="*/ 4152599 h 6698675"/>
              <a:gd name="connsiteX3747" fmla="*/ 2820864 w 8267681"/>
              <a:gd name="connsiteY3747" fmla="*/ 4145552 h 6698675"/>
              <a:gd name="connsiteX3748" fmla="*/ 2719866 w 8267681"/>
              <a:gd name="connsiteY3748" fmla="*/ 4183133 h 6698675"/>
              <a:gd name="connsiteX3749" fmla="*/ 2731610 w 8267681"/>
              <a:gd name="connsiteY3749" fmla="*/ 4192528 h 6698675"/>
              <a:gd name="connsiteX3750" fmla="*/ 2672891 w 8267681"/>
              <a:gd name="connsiteY3750" fmla="*/ 4208970 h 6698675"/>
              <a:gd name="connsiteX3751" fmla="*/ 2780935 w 8267681"/>
              <a:gd name="connsiteY3751" fmla="*/ 4211318 h 6698675"/>
              <a:gd name="connsiteX3752" fmla="*/ 2837305 w 8267681"/>
              <a:gd name="connsiteY3752" fmla="*/ 4176087 h 6698675"/>
              <a:gd name="connsiteX3753" fmla="*/ 2820864 w 8267681"/>
              <a:gd name="connsiteY3753" fmla="*/ 4145552 h 6698675"/>
              <a:gd name="connsiteX3754" fmla="*/ 2717518 w 8267681"/>
              <a:gd name="connsiteY3754" fmla="*/ 4138506 h 6698675"/>
              <a:gd name="connsiteX3755" fmla="*/ 2682286 w 8267681"/>
              <a:gd name="connsiteY3755" fmla="*/ 4178436 h 6698675"/>
              <a:gd name="connsiteX3756" fmla="*/ 2668193 w 8267681"/>
              <a:gd name="connsiteY3756" fmla="*/ 4199575 h 6698675"/>
              <a:gd name="connsiteX3757" fmla="*/ 2684635 w 8267681"/>
              <a:gd name="connsiteY3757" fmla="*/ 4190180 h 6698675"/>
              <a:gd name="connsiteX3758" fmla="*/ 2755098 w 8267681"/>
              <a:gd name="connsiteY3758" fmla="*/ 4140855 h 6698675"/>
              <a:gd name="connsiteX3759" fmla="*/ 2719866 w 8267681"/>
              <a:gd name="connsiteY3759" fmla="*/ 4147901 h 6698675"/>
              <a:gd name="connsiteX3760" fmla="*/ 2717518 w 8267681"/>
              <a:gd name="connsiteY3760" fmla="*/ 4138506 h 6698675"/>
              <a:gd name="connsiteX3761" fmla="*/ 5888443 w 8267681"/>
              <a:gd name="connsiteY3761" fmla="*/ 4134543 h 6698675"/>
              <a:gd name="connsiteX3762" fmla="*/ 5893067 w 8267681"/>
              <a:gd name="connsiteY3762" fmla="*/ 4138506 h 6698675"/>
              <a:gd name="connsiteX3763" fmla="*/ 5888443 w 8267681"/>
              <a:gd name="connsiteY3763" fmla="*/ 4134543 h 6698675"/>
              <a:gd name="connsiteX3764" fmla="*/ 2689332 w 8267681"/>
              <a:gd name="connsiteY3764" fmla="*/ 4133809 h 6698675"/>
              <a:gd name="connsiteX3765" fmla="*/ 2663496 w 8267681"/>
              <a:gd name="connsiteY3765" fmla="*/ 4180784 h 6698675"/>
              <a:gd name="connsiteX3766" fmla="*/ 2696379 w 8267681"/>
              <a:gd name="connsiteY3766" fmla="*/ 4136157 h 6698675"/>
              <a:gd name="connsiteX3767" fmla="*/ 2689332 w 8267681"/>
              <a:gd name="connsiteY3767" fmla="*/ 4133809 h 6698675"/>
              <a:gd name="connsiteX3768" fmla="*/ 3635890 w 8267681"/>
              <a:gd name="connsiteY3768" fmla="*/ 4129111 h 6698675"/>
              <a:gd name="connsiteX3769" fmla="*/ 3607706 w 8267681"/>
              <a:gd name="connsiteY3769" fmla="*/ 4166692 h 6698675"/>
              <a:gd name="connsiteX3770" fmla="*/ 3624146 w 8267681"/>
              <a:gd name="connsiteY3770" fmla="*/ 4192528 h 6698675"/>
              <a:gd name="connsiteX3771" fmla="*/ 3671122 w 8267681"/>
              <a:gd name="connsiteY3771" fmla="*/ 4157296 h 6698675"/>
              <a:gd name="connsiteX3772" fmla="*/ 3635890 w 8267681"/>
              <a:gd name="connsiteY3772" fmla="*/ 4129111 h 6698675"/>
              <a:gd name="connsiteX3773" fmla="*/ 3384571 w 8267681"/>
              <a:gd name="connsiteY3773" fmla="*/ 4110321 h 6698675"/>
              <a:gd name="connsiteX3774" fmla="*/ 3363432 w 8267681"/>
              <a:gd name="connsiteY3774" fmla="*/ 4161994 h 6698675"/>
              <a:gd name="connsiteX3775" fmla="*/ 3384571 w 8267681"/>
              <a:gd name="connsiteY3775" fmla="*/ 4110321 h 6698675"/>
              <a:gd name="connsiteX3776" fmla="*/ 5702815 w 8267681"/>
              <a:gd name="connsiteY3776" fmla="*/ 4107971 h 6698675"/>
              <a:gd name="connsiteX3777" fmla="*/ 5714559 w 8267681"/>
              <a:gd name="connsiteY3777" fmla="*/ 4115017 h 6698675"/>
              <a:gd name="connsiteX3778" fmla="*/ 5721605 w 8267681"/>
              <a:gd name="connsiteY3778" fmla="*/ 4124412 h 6698675"/>
              <a:gd name="connsiteX3779" fmla="*/ 5721605 w 8267681"/>
              <a:gd name="connsiteY3779" fmla="*/ 4119715 h 6698675"/>
              <a:gd name="connsiteX3780" fmla="*/ 5728652 w 8267681"/>
              <a:gd name="connsiteY3780" fmla="*/ 4133807 h 6698675"/>
              <a:gd name="connsiteX3781" fmla="*/ 5747442 w 8267681"/>
              <a:gd name="connsiteY3781" fmla="*/ 4157295 h 6698675"/>
              <a:gd name="connsiteX3782" fmla="*/ 5731000 w 8267681"/>
              <a:gd name="connsiteY3782" fmla="*/ 4140854 h 6698675"/>
              <a:gd name="connsiteX3783" fmla="*/ 5731000 w 8267681"/>
              <a:gd name="connsiteY3783" fmla="*/ 4143203 h 6698675"/>
              <a:gd name="connsiteX3784" fmla="*/ 5721605 w 8267681"/>
              <a:gd name="connsiteY3784" fmla="*/ 4147900 h 6698675"/>
              <a:gd name="connsiteX3785" fmla="*/ 5747442 w 8267681"/>
              <a:gd name="connsiteY3785" fmla="*/ 4161993 h 6698675"/>
              <a:gd name="connsiteX3786" fmla="*/ 5738046 w 8267681"/>
              <a:gd name="connsiteY3786" fmla="*/ 4166691 h 6698675"/>
              <a:gd name="connsiteX3787" fmla="*/ 5789720 w 8267681"/>
              <a:gd name="connsiteY3787" fmla="*/ 4312315 h 6698675"/>
              <a:gd name="connsiteX3788" fmla="*/ 5761534 w 8267681"/>
              <a:gd name="connsiteY3788" fmla="*/ 4246549 h 6698675"/>
              <a:gd name="connsiteX3789" fmla="*/ 5763883 w 8267681"/>
              <a:gd name="connsiteY3789" fmla="*/ 4279432 h 6698675"/>
              <a:gd name="connsiteX3790" fmla="*/ 5759186 w 8267681"/>
              <a:gd name="connsiteY3790" fmla="*/ 4284129 h 6698675"/>
              <a:gd name="connsiteX3791" fmla="*/ 5745093 w 8267681"/>
              <a:gd name="connsiteY3791" fmla="*/ 4258293 h 6698675"/>
              <a:gd name="connsiteX3792" fmla="*/ 5723954 w 8267681"/>
              <a:gd name="connsiteY3792" fmla="*/ 4272386 h 6698675"/>
              <a:gd name="connsiteX3793" fmla="*/ 5733349 w 8267681"/>
              <a:gd name="connsiteY3793" fmla="*/ 4302919 h 6698675"/>
              <a:gd name="connsiteX3794" fmla="*/ 5719256 w 8267681"/>
              <a:gd name="connsiteY3794" fmla="*/ 4281781 h 6698675"/>
              <a:gd name="connsiteX3795" fmla="*/ 5684025 w 8267681"/>
              <a:gd name="connsiteY3795" fmla="*/ 4272386 h 6698675"/>
              <a:gd name="connsiteX3796" fmla="*/ 5700466 w 8267681"/>
              <a:gd name="connsiteY3796" fmla="*/ 4239502 h 6698675"/>
              <a:gd name="connsiteX3797" fmla="*/ 5676978 w 8267681"/>
              <a:gd name="connsiteY3797" fmla="*/ 4230107 h 6698675"/>
              <a:gd name="connsiteX3798" fmla="*/ 5669932 w 8267681"/>
              <a:gd name="connsiteY3798" fmla="*/ 4180783 h 6698675"/>
              <a:gd name="connsiteX3799" fmla="*/ 5702815 w 8267681"/>
              <a:gd name="connsiteY3799" fmla="*/ 4107971 h 6698675"/>
              <a:gd name="connsiteX3800" fmla="*/ 359361 w 8267681"/>
              <a:gd name="connsiteY3800" fmla="*/ 4103274 h 6698675"/>
              <a:gd name="connsiteX3801" fmla="*/ 368753 w 8267681"/>
              <a:gd name="connsiteY3801" fmla="*/ 4105623 h 6698675"/>
              <a:gd name="connsiteX3802" fmla="*/ 371103 w 8267681"/>
              <a:gd name="connsiteY3802" fmla="*/ 4107972 h 6698675"/>
              <a:gd name="connsiteX3803" fmla="*/ 368753 w 8267681"/>
              <a:gd name="connsiteY3803" fmla="*/ 4110320 h 6698675"/>
              <a:gd name="connsiteX3804" fmla="*/ 359361 w 8267681"/>
              <a:gd name="connsiteY3804" fmla="*/ 4112669 h 6698675"/>
              <a:gd name="connsiteX3805" fmla="*/ 357011 w 8267681"/>
              <a:gd name="connsiteY3805" fmla="*/ 4107972 h 6698675"/>
              <a:gd name="connsiteX3806" fmla="*/ 5108268 w 8267681"/>
              <a:gd name="connsiteY3806" fmla="*/ 4100655 h 6698675"/>
              <a:gd name="connsiteX3807" fmla="*/ 5107216 w 8267681"/>
              <a:gd name="connsiteY3807" fmla="*/ 4104852 h 6698675"/>
              <a:gd name="connsiteX3808" fmla="*/ 5103556 w 8267681"/>
              <a:gd name="connsiteY3808" fmla="*/ 4112572 h 6698675"/>
              <a:gd name="connsiteX3809" fmla="*/ 5102813 w 8267681"/>
              <a:gd name="connsiteY3809" fmla="*/ 4111862 h 6698675"/>
              <a:gd name="connsiteX3810" fmla="*/ 5104758 w 8267681"/>
              <a:gd name="connsiteY3810" fmla="*/ 4103274 h 6698675"/>
              <a:gd name="connsiteX3811" fmla="*/ 2301785 w 8267681"/>
              <a:gd name="connsiteY3811" fmla="*/ 4096228 h 6698675"/>
              <a:gd name="connsiteX3812" fmla="*/ 2304134 w 8267681"/>
              <a:gd name="connsiteY3812" fmla="*/ 4103275 h 6698675"/>
              <a:gd name="connsiteX3813" fmla="*/ 2311180 w 8267681"/>
              <a:gd name="connsiteY3813" fmla="*/ 4103275 h 6698675"/>
              <a:gd name="connsiteX3814" fmla="*/ 2325273 w 8267681"/>
              <a:gd name="connsiteY3814" fmla="*/ 4166692 h 6698675"/>
              <a:gd name="connsiteX3815" fmla="*/ 2306483 w 8267681"/>
              <a:gd name="connsiteY3815" fmla="*/ 4192529 h 6698675"/>
              <a:gd name="connsiteX3816" fmla="*/ 2294740 w 8267681"/>
              <a:gd name="connsiteY3816" fmla="*/ 4152600 h 6698675"/>
              <a:gd name="connsiteX3817" fmla="*/ 2311180 w 8267681"/>
              <a:gd name="connsiteY3817" fmla="*/ 4145553 h 6698675"/>
              <a:gd name="connsiteX3818" fmla="*/ 2292390 w 8267681"/>
              <a:gd name="connsiteY3818" fmla="*/ 4119717 h 6698675"/>
              <a:gd name="connsiteX3819" fmla="*/ 2301785 w 8267681"/>
              <a:gd name="connsiteY3819" fmla="*/ 4096228 h 6698675"/>
              <a:gd name="connsiteX3820" fmla="*/ 2823213 w 8267681"/>
              <a:gd name="connsiteY3820" fmla="*/ 4093879 h 6698675"/>
              <a:gd name="connsiteX3821" fmla="*/ 2825561 w 8267681"/>
              <a:gd name="connsiteY3821" fmla="*/ 4100926 h 6698675"/>
              <a:gd name="connsiteX3822" fmla="*/ 2827910 w 8267681"/>
              <a:gd name="connsiteY3822" fmla="*/ 4093879 h 6698675"/>
              <a:gd name="connsiteX3823" fmla="*/ 2823213 w 8267681"/>
              <a:gd name="connsiteY3823" fmla="*/ 4093879 h 6698675"/>
              <a:gd name="connsiteX3824" fmla="*/ 2818515 w 8267681"/>
              <a:gd name="connsiteY3824" fmla="*/ 4093879 h 6698675"/>
              <a:gd name="connsiteX3825" fmla="*/ 2792680 w 8267681"/>
              <a:gd name="connsiteY3825" fmla="*/ 4107972 h 6698675"/>
              <a:gd name="connsiteX3826" fmla="*/ 2792680 w 8267681"/>
              <a:gd name="connsiteY3826" fmla="*/ 4098577 h 6698675"/>
              <a:gd name="connsiteX3827" fmla="*/ 2776237 w 8267681"/>
              <a:gd name="connsiteY3827" fmla="*/ 4145552 h 6698675"/>
              <a:gd name="connsiteX3828" fmla="*/ 2757447 w 8267681"/>
              <a:gd name="connsiteY3828" fmla="*/ 4161994 h 6698675"/>
              <a:gd name="connsiteX3829" fmla="*/ 2816166 w 8267681"/>
              <a:gd name="connsiteY3829" fmla="*/ 4143204 h 6698675"/>
              <a:gd name="connsiteX3830" fmla="*/ 2811469 w 8267681"/>
              <a:gd name="connsiteY3830" fmla="*/ 4140855 h 6698675"/>
              <a:gd name="connsiteX3831" fmla="*/ 2827910 w 8267681"/>
              <a:gd name="connsiteY3831" fmla="*/ 4119716 h 6698675"/>
              <a:gd name="connsiteX3832" fmla="*/ 2827910 w 8267681"/>
              <a:gd name="connsiteY3832" fmla="*/ 4112670 h 6698675"/>
              <a:gd name="connsiteX3833" fmla="*/ 2818515 w 8267681"/>
              <a:gd name="connsiteY3833" fmla="*/ 4093879 h 6698675"/>
              <a:gd name="connsiteX3834" fmla="*/ 2808570 w 8267681"/>
              <a:gd name="connsiteY3834" fmla="*/ 4087236 h 6698675"/>
              <a:gd name="connsiteX3835" fmla="*/ 2795027 w 8267681"/>
              <a:gd name="connsiteY3835" fmla="*/ 4091530 h 6698675"/>
              <a:gd name="connsiteX3836" fmla="*/ 2808570 w 8267681"/>
              <a:gd name="connsiteY3836" fmla="*/ 4087236 h 6698675"/>
              <a:gd name="connsiteX3837" fmla="*/ 2578940 w 8267681"/>
              <a:gd name="connsiteY3837" fmla="*/ 4079786 h 6698675"/>
              <a:gd name="connsiteX3838" fmla="*/ 2581289 w 8267681"/>
              <a:gd name="connsiteY3838" fmla="*/ 4082135 h 6698675"/>
              <a:gd name="connsiteX3839" fmla="*/ 2578940 w 8267681"/>
              <a:gd name="connsiteY3839" fmla="*/ 4084484 h 6698675"/>
              <a:gd name="connsiteX3840" fmla="*/ 2562498 w 8267681"/>
              <a:gd name="connsiteY3840" fmla="*/ 4096228 h 6698675"/>
              <a:gd name="connsiteX3841" fmla="*/ 2555452 w 8267681"/>
              <a:gd name="connsiteY3841" fmla="*/ 4091530 h 6698675"/>
              <a:gd name="connsiteX3842" fmla="*/ 2557801 w 8267681"/>
              <a:gd name="connsiteY3842" fmla="*/ 4082135 h 6698675"/>
              <a:gd name="connsiteX3843" fmla="*/ 2834957 w 8267681"/>
              <a:gd name="connsiteY3843" fmla="*/ 4077438 h 6698675"/>
              <a:gd name="connsiteX3844" fmla="*/ 2820864 w 8267681"/>
              <a:gd name="connsiteY3844" fmla="*/ 4079787 h 6698675"/>
              <a:gd name="connsiteX3845" fmla="*/ 2823213 w 8267681"/>
              <a:gd name="connsiteY3845" fmla="*/ 4089182 h 6698675"/>
              <a:gd name="connsiteX3846" fmla="*/ 2830260 w 8267681"/>
              <a:gd name="connsiteY3846" fmla="*/ 4089182 h 6698675"/>
              <a:gd name="connsiteX3847" fmla="*/ 2834957 w 8267681"/>
              <a:gd name="connsiteY3847" fmla="*/ 4077438 h 6698675"/>
              <a:gd name="connsiteX3848" fmla="*/ 5073600 w 8267681"/>
              <a:gd name="connsiteY3848" fmla="*/ 4071786 h 6698675"/>
              <a:gd name="connsiteX3849" fmla="*/ 5068645 w 8267681"/>
              <a:gd name="connsiteY3849" fmla="*/ 4075089 h 6698675"/>
              <a:gd name="connsiteX3850" fmla="*/ 5073600 w 8267681"/>
              <a:gd name="connsiteY3850" fmla="*/ 4071786 h 6698675"/>
              <a:gd name="connsiteX3851" fmla="*/ 1190824 w 8267681"/>
              <a:gd name="connsiteY3851" fmla="*/ 4070391 h 6698675"/>
              <a:gd name="connsiteX3852" fmla="*/ 1195523 w 8267681"/>
              <a:gd name="connsiteY3852" fmla="*/ 4077437 h 6698675"/>
              <a:gd name="connsiteX3853" fmla="*/ 1193172 w 8267681"/>
              <a:gd name="connsiteY3853" fmla="*/ 4086832 h 6698675"/>
              <a:gd name="connsiteX3854" fmla="*/ 1190824 w 8267681"/>
              <a:gd name="connsiteY3854" fmla="*/ 4091530 h 6698675"/>
              <a:gd name="connsiteX3855" fmla="*/ 1183780 w 8267681"/>
              <a:gd name="connsiteY3855" fmla="*/ 4086832 h 6698675"/>
              <a:gd name="connsiteX3856" fmla="*/ 1186130 w 8267681"/>
              <a:gd name="connsiteY3856" fmla="*/ 4077437 h 6698675"/>
              <a:gd name="connsiteX3857" fmla="*/ 2115685 w 8267681"/>
              <a:gd name="connsiteY3857" fmla="*/ 4065278 h 6698675"/>
              <a:gd name="connsiteX3858" fmla="*/ 2115565 w 8267681"/>
              <a:gd name="connsiteY3858" fmla="*/ 4066700 h 6698675"/>
              <a:gd name="connsiteX3859" fmla="*/ 2113885 w 8267681"/>
              <a:gd name="connsiteY3859" fmla="*/ 4075089 h 6698675"/>
              <a:gd name="connsiteX3860" fmla="*/ 2114891 w 8267681"/>
              <a:gd name="connsiteY3860" fmla="*/ 4068039 h 6698675"/>
              <a:gd name="connsiteX3861" fmla="*/ 2503779 w 8267681"/>
              <a:gd name="connsiteY3861" fmla="*/ 4063345 h 6698675"/>
              <a:gd name="connsiteX3862" fmla="*/ 2496732 w 8267681"/>
              <a:gd name="connsiteY3862" fmla="*/ 4070392 h 6698675"/>
              <a:gd name="connsiteX3863" fmla="*/ 2503779 w 8267681"/>
              <a:gd name="connsiteY3863" fmla="*/ 4075089 h 6698675"/>
              <a:gd name="connsiteX3864" fmla="*/ 2508476 w 8267681"/>
              <a:gd name="connsiteY3864" fmla="*/ 4070392 h 6698675"/>
              <a:gd name="connsiteX3865" fmla="*/ 2247762 w 8267681"/>
              <a:gd name="connsiteY3865" fmla="*/ 4063345 h 6698675"/>
              <a:gd name="connsiteX3866" fmla="*/ 2238373 w 8267681"/>
              <a:gd name="connsiteY3866" fmla="*/ 4075089 h 6698675"/>
              <a:gd name="connsiteX3867" fmla="*/ 2243064 w 8267681"/>
              <a:gd name="connsiteY3867" fmla="*/ 4117367 h 6698675"/>
              <a:gd name="connsiteX3868" fmla="*/ 2247762 w 8267681"/>
              <a:gd name="connsiteY3868" fmla="*/ 4122065 h 6698675"/>
              <a:gd name="connsiteX3869" fmla="*/ 2247762 w 8267681"/>
              <a:gd name="connsiteY3869" fmla="*/ 4117367 h 6698675"/>
              <a:gd name="connsiteX3870" fmla="*/ 2257158 w 8267681"/>
              <a:gd name="connsiteY3870" fmla="*/ 4093879 h 6698675"/>
              <a:gd name="connsiteX3871" fmla="*/ 2250111 w 8267681"/>
              <a:gd name="connsiteY3871" fmla="*/ 4075089 h 6698675"/>
              <a:gd name="connsiteX3872" fmla="*/ 2247762 w 8267681"/>
              <a:gd name="connsiteY3872" fmla="*/ 4063345 h 6698675"/>
              <a:gd name="connsiteX3873" fmla="*/ 1174388 w 8267681"/>
              <a:gd name="connsiteY3873" fmla="*/ 4060996 h 6698675"/>
              <a:gd name="connsiteX3874" fmla="*/ 1181432 w 8267681"/>
              <a:gd name="connsiteY3874" fmla="*/ 4068042 h 6698675"/>
              <a:gd name="connsiteX3875" fmla="*/ 1176738 w 8267681"/>
              <a:gd name="connsiteY3875" fmla="*/ 4077437 h 6698675"/>
              <a:gd name="connsiteX3876" fmla="*/ 1174388 w 8267681"/>
              <a:gd name="connsiteY3876" fmla="*/ 4079786 h 6698675"/>
              <a:gd name="connsiteX3877" fmla="*/ 1172038 w 8267681"/>
              <a:gd name="connsiteY3877" fmla="*/ 4077437 h 6698675"/>
              <a:gd name="connsiteX3878" fmla="*/ 1167341 w 8267681"/>
              <a:gd name="connsiteY3878" fmla="*/ 4068042 h 6698675"/>
              <a:gd name="connsiteX3879" fmla="*/ 3389268 w 8267681"/>
              <a:gd name="connsiteY3879" fmla="*/ 4049253 h 6698675"/>
              <a:gd name="connsiteX3880" fmla="*/ 3311758 w 8267681"/>
              <a:gd name="connsiteY3880" fmla="*/ 4173738 h 6698675"/>
              <a:gd name="connsiteX3881" fmla="*/ 3389268 w 8267681"/>
              <a:gd name="connsiteY3881" fmla="*/ 4049253 h 6698675"/>
              <a:gd name="connsiteX3882" fmla="*/ 3200559 w 8267681"/>
              <a:gd name="connsiteY3882" fmla="*/ 4041325 h 6698675"/>
              <a:gd name="connsiteX3883" fmla="*/ 3191971 w 8267681"/>
              <a:gd name="connsiteY3883" fmla="*/ 4070392 h 6698675"/>
              <a:gd name="connsiteX3884" fmla="*/ 3210761 w 8267681"/>
              <a:gd name="connsiteY3884" fmla="*/ 4044555 h 6698675"/>
              <a:gd name="connsiteX3885" fmla="*/ 3200559 w 8267681"/>
              <a:gd name="connsiteY3885" fmla="*/ 4041325 h 6698675"/>
              <a:gd name="connsiteX3886" fmla="*/ 580151 w 8267681"/>
              <a:gd name="connsiteY3886" fmla="*/ 4037508 h 6698675"/>
              <a:gd name="connsiteX3887" fmla="*/ 589545 w 8267681"/>
              <a:gd name="connsiteY3887" fmla="*/ 4037508 h 6698675"/>
              <a:gd name="connsiteX3888" fmla="*/ 591897 w 8267681"/>
              <a:gd name="connsiteY3888" fmla="*/ 4044554 h 6698675"/>
              <a:gd name="connsiteX3889" fmla="*/ 589545 w 8267681"/>
              <a:gd name="connsiteY3889" fmla="*/ 4046903 h 6698675"/>
              <a:gd name="connsiteX3890" fmla="*/ 580151 w 8267681"/>
              <a:gd name="connsiteY3890" fmla="*/ 4046903 h 6698675"/>
              <a:gd name="connsiteX3891" fmla="*/ 577800 w 8267681"/>
              <a:gd name="connsiteY3891" fmla="*/ 4044554 h 6698675"/>
              <a:gd name="connsiteX3892" fmla="*/ 2792680 w 8267681"/>
              <a:gd name="connsiteY3892" fmla="*/ 4028114 h 6698675"/>
              <a:gd name="connsiteX3893" fmla="*/ 2790330 w 8267681"/>
              <a:gd name="connsiteY3893" fmla="*/ 4082136 h 6698675"/>
              <a:gd name="connsiteX3894" fmla="*/ 2811469 w 8267681"/>
              <a:gd name="connsiteY3894" fmla="*/ 4063345 h 6698675"/>
              <a:gd name="connsiteX3895" fmla="*/ 2802074 w 8267681"/>
              <a:gd name="connsiteY3895" fmla="*/ 4051601 h 6698675"/>
              <a:gd name="connsiteX3896" fmla="*/ 2792680 w 8267681"/>
              <a:gd name="connsiteY3896" fmla="*/ 4028114 h 6698675"/>
              <a:gd name="connsiteX3897" fmla="*/ 335871 w 8267681"/>
              <a:gd name="connsiteY3897" fmla="*/ 4025764 h 6698675"/>
              <a:gd name="connsiteX3898" fmla="*/ 345268 w 8267681"/>
              <a:gd name="connsiteY3898" fmla="*/ 4046904 h 6698675"/>
              <a:gd name="connsiteX3899" fmla="*/ 347618 w 8267681"/>
              <a:gd name="connsiteY3899" fmla="*/ 4056299 h 6698675"/>
              <a:gd name="connsiteX3900" fmla="*/ 347618 w 8267681"/>
              <a:gd name="connsiteY3900" fmla="*/ 4065694 h 6698675"/>
              <a:gd name="connsiteX3901" fmla="*/ 338219 w 8267681"/>
              <a:gd name="connsiteY3901" fmla="*/ 4082136 h 6698675"/>
              <a:gd name="connsiteX3902" fmla="*/ 317083 w 8267681"/>
              <a:gd name="connsiteY3902" fmla="*/ 4086833 h 6698675"/>
              <a:gd name="connsiteX3903" fmla="*/ 310034 w 8267681"/>
              <a:gd name="connsiteY3903" fmla="*/ 4082136 h 6698675"/>
              <a:gd name="connsiteX3904" fmla="*/ 310034 w 8267681"/>
              <a:gd name="connsiteY3904" fmla="*/ 4072741 h 6698675"/>
              <a:gd name="connsiteX3905" fmla="*/ 321777 w 8267681"/>
              <a:gd name="connsiteY3905" fmla="*/ 4056299 h 6698675"/>
              <a:gd name="connsiteX3906" fmla="*/ 321777 w 8267681"/>
              <a:gd name="connsiteY3906" fmla="*/ 4039858 h 6698675"/>
              <a:gd name="connsiteX3907" fmla="*/ 2308830 w 8267681"/>
              <a:gd name="connsiteY3907" fmla="*/ 4018719 h 6698675"/>
              <a:gd name="connsiteX3908" fmla="*/ 2299435 w 8267681"/>
              <a:gd name="connsiteY3908" fmla="*/ 4030462 h 6698675"/>
              <a:gd name="connsiteX3909" fmla="*/ 2308830 w 8267681"/>
              <a:gd name="connsiteY3909" fmla="*/ 4035160 h 6698675"/>
              <a:gd name="connsiteX3910" fmla="*/ 2313529 w 8267681"/>
              <a:gd name="connsiteY3910" fmla="*/ 4028114 h 6698675"/>
              <a:gd name="connsiteX3911" fmla="*/ 5783077 w 8267681"/>
              <a:gd name="connsiteY3911" fmla="*/ 4015232 h 6698675"/>
              <a:gd name="connsiteX3912" fmla="*/ 5787371 w 8267681"/>
              <a:gd name="connsiteY3912" fmla="*/ 4028113 h 6698675"/>
              <a:gd name="connsiteX3913" fmla="*/ 5783077 w 8267681"/>
              <a:gd name="connsiteY3913" fmla="*/ 4015232 h 6698675"/>
              <a:gd name="connsiteX3914" fmla="*/ 1183772 w 8267681"/>
              <a:gd name="connsiteY3914" fmla="*/ 4009323 h 6698675"/>
              <a:gd name="connsiteX3915" fmla="*/ 1176721 w 8267681"/>
              <a:gd name="connsiteY3915" fmla="*/ 4018719 h 6698675"/>
              <a:gd name="connsiteX3916" fmla="*/ 1188465 w 8267681"/>
              <a:gd name="connsiteY3916" fmla="*/ 4028114 h 6698675"/>
              <a:gd name="connsiteX3917" fmla="*/ 1190814 w 8267681"/>
              <a:gd name="connsiteY3917" fmla="*/ 4030462 h 6698675"/>
              <a:gd name="connsiteX3918" fmla="*/ 1200209 w 8267681"/>
              <a:gd name="connsiteY3918" fmla="*/ 4028114 h 6698675"/>
              <a:gd name="connsiteX3919" fmla="*/ 1204906 w 8267681"/>
              <a:gd name="connsiteY3919" fmla="*/ 4016370 h 6698675"/>
              <a:gd name="connsiteX3920" fmla="*/ 1200209 w 8267681"/>
              <a:gd name="connsiteY3920" fmla="*/ 4011672 h 6698675"/>
              <a:gd name="connsiteX3921" fmla="*/ 1164979 w 8267681"/>
              <a:gd name="connsiteY3921" fmla="*/ 4009323 h 6698675"/>
              <a:gd name="connsiteX3922" fmla="*/ 1157931 w 8267681"/>
              <a:gd name="connsiteY3922" fmla="*/ 4016370 h 6698675"/>
              <a:gd name="connsiteX3923" fmla="*/ 1164979 w 8267681"/>
              <a:gd name="connsiteY3923" fmla="*/ 4021067 h 6698675"/>
              <a:gd name="connsiteX3924" fmla="*/ 1164979 w 8267681"/>
              <a:gd name="connsiteY3924" fmla="*/ 4009323 h 6698675"/>
              <a:gd name="connsiteX3925" fmla="*/ 1336448 w 8267681"/>
              <a:gd name="connsiteY3925" fmla="*/ 4006974 h 6698675"/>
              <a:gd name="connsiteX3926" fmla="*/ 1343499 w 8267681"/>
              <a:gd name="connsiteY3926" fmla="*/ 4009323 h 6698675"/>
              <a:gd name="connsiteX3927" fmla="*/ 1334102 w 8267681"/>
              <a:gd name="connsiteY3927" fmla="*/ 4018718 h 6698675"/>
              <a:gd name="connsiteX3928" fmla="*/ 1329406 w 8267681"/>
              <a:gd name="connsiteY3928" fmla="*/ 4011672 h 6698675"/>
              <a:gd name="connsiteX3929" fmla="*/ 688176 w 8267681"/>
              <a:gd name="connsiteY3929" fmla="*/ 4004626 h 6698675"/>
              <a:gd name="connsiteX3930" fmla="*/ 687706 w 8267681"/>
              <a:gd name="connsiteY3930" fmla="*/ 4006504 h 6698675"/>
              <a:gd name="connsiteX3931" fmla="*/ 683477 w 8267681"/>
              <a:gd name="connsiteY3931" fmla="*/ 4009323 h 6698675"/>
              <a:gd name="connsiteX3932" fmla="*/ 688176 w 8267681"/>
              <a:gd name="connsiteY3932" fmla="*/ 4004626 h 6698675"/>
              <a:gd name="connsiteX3933" fmla="*/ 3372387 w 8267681"/>
              <a:gd name="connsiteY3933" fmla="*/ 4003341 h 6698675"/>
              <a:gd name="connsiteX3934" fmla="*/ 3365780 w 8267681"/>
              <a:gd name="connsiteY3934" fmla="*/ 4006975 h 6698675"/>
              <a:gd name="connsiteX3935" fmla="*/ 3372387 w 8267681"/>
              <a:gd name="connsiteY3935" fmla="*/ 4003341 h 6698675"/>
              <a:gd name="connsiteX3936" fmla="*/ 5007577 w 8267681"/>
              <a:gd name="connsiteY3936" fmla="*/ 4002277 h 6698675"/>
              <a:gd name="connsiteX3937" fmla="*/ 5012274 w 8267681"/>
              <a:gd name="connsiteY3937" fmla="*/ 4011672 h 6698675"/>
              <a:gd name="connsiteX3938" fmla="*/ 5014623 w 8267681"/>
              <a:gd name="connsiteY3938" fmla="*/ 4006975 h 6698675"/>
              <a:gd name="connsiteX3939" fmla="*/ 5007577 w 8267681"/>
              <a:gd name="connsiteY3939" fmla="*/ 4002277 h 6698675"/>
              <a:gd name="connsiteX3940" fmla="*/ 3241295 w 8267681"/>
              <a:gd name="connsiteY3940" fmla="*/ 4002277 h 6698675"/>
              <a:gd name="connsiteX3941" fmla="*/ 3217807 w 8267681"/>
              <a:gd name="connsiteY3941" fmla="*/ 4039857 h 6698675"/>
              <a:gd name="connsiteX3942" fmla="*/ 3241295 w 8267681"/>
              <a:gd name="connsiteY3942" fmla="*/ 4002277 h 6698675"/>
              <a:gd name="connsiteX3943" fmla="*/ 975315 w 8267681"/>
              <a:gd name="connsiteY3943" fmla="*/ 4002020 h 6698675"/>
              <a:gd name="connsiteX3944" fmla="*/ 970028 w 8267681"/>
              <a:gd name="connsiteY3944" fmla="*/ 4006975 h 6698675"/>
              <a:gd name="connsiteX3945" fmla="*/ 975315 w 8267681"/>
              <a:gd name="connsiteY3945" fmla="*/ 4002020 h 6698675"/>
              <a:gd name="connsiteX3946" fmla="*/ 1580722 w 8267681"/>
              <a:gd name="connsiteY3946" fmla="*/ 3999927 h 6698675"/>
              <a:gd name="connsiteX3947" fmla="*/ 1587769 w 8267681"/>
              <a:gd name="connsiteY3947" fmla="*/ 4006973 h 6698675"/>
              <a:gd name="connsiteX3948" fmla="*/ 1580722 w 8267681"/>
              <a:gd name="connsiteY3948" fmla="*/ 4014020 h 6698675"/>
              <a:gd name="connsiteX3949" fmla="*/ 1571330 w 8267681"/>
              <a:gd name="connsiteY3949" fmla="*/ 4009322 h 6698675"/>
              <a:gd name="connsiteX3950" fmla="*/ 1568980 w 8267681"/>
              <a:gd name="connsiteY3950" fmla="*/ 4006973 h 6698675"/>
              <a:gd name="connsiteX3951" fmla="*/ 1571330 w 8267681"/>
              <a:gd name="connsiteY3951" fmla="*/ 4002276 h 6698675"/>
              <a:gd name="connsiteX3952" fmla="*/ 267756 w 8267681"/>
              <a:gd name="connsiteY3952" fmla="*/ 3999927 h 6698675"/>
              <a:gd name="connsiteX3953" fmla="*/ 288898 w 8267681"/>
              <a:gd name="connsiteY3953" fmla="*/ 4006974 h 6698675"/>
              <a:gd name="connsiteX3954" fmla="*/ 300640 w 8267681"/>
              <a:gd name="connsiteY3954" fmla="*/ 4032811 h 6698675"/>
              <a:gd name="connsiteX3955" fmla="*/ 293594 w 8267681"/>
              <a:gd name="connsiteY3955" fmla="*/ 4051601 h 6698675"/>
              <a:gd name="connsiteX3956" fmla="*/ 284199 w 8267681"/>
              <a:gd name="connsiteY3956" fmla="*/ 4051601 h 6698675"/>
              <a:gd name="connsiteX3957" fmla="*/ 277151 w 8267681"/>
              <a:gd name="connsiteY3957" fmla="*/ 4049253 h 6698675"/>
              <a:gd name="connsiteX3958" fmla="*/ 267756 w 8267681"/>
              <a:gd name="connsiteY3958" fmla="*/ 4039857 h 6698675"/>
              <a:gd name="connsiteX3959" fmla="*/ 258363 w 8267681"/>
              <a:gd name="connsiteY3959" fmla="*/ 4014021 h 6698675"/>
              <a:gd name="connsiteX3960" fmla="*/ 267756 w 8267681"/>
              <a:gd name="connsiteY3960" fmla="*/ 3999927 h 6698675"/>
              <a:gd name="connsiteX3961" fmla="*/ 5074443 w 8267681"/>
              <a:gd name="connsiteY3961" fmla="*/ 3993799 h 6698675"/>
              <a:gd name="connsiteX3962" fmla="*/ 5059250 w 8267681"/>
              <a:gd name="connsiteY3962" fmla="*/ 4009323 h 6698675"/>
              <a:gd name="connsiteX3963" fmla="*/ 5085086 w 8267681"/>
              <a:gd name="connsiteY3963" fmla="*/ 4014021 h 6698675"/>
              <a:gd name="connsiteX3964" fmla="*/ 5085086 w 8267681"/>
              <a:gd name="connsiteY3964" fmla="*/ 3999928 h 6698675"/>
              <a:gd name="connsiteX3965" fmla="*/ 5074443 w 8267681"/>
              <a:gd name="connsiteY3965" fmla="*/ 3993799 h 6698675"/>
              <a:gd name="connsiteX3966" fmla="*/ 1402219 w 8267681"/>
              <a:gd name="connsiteY3966" fmla="*/ 3990532 h 6698675"/>
              <a:gd name="connsiteX3967" fmla="*/ 1409262 w 8267681"/>
              <a:gd name="connsiteY3967" fmla="*/ 3995230 h 6698675"/>
              <a:gd name="connsiteX3968" fmla="*/ 1402219 w 8267681"/>
              <a:gd name="connsiteY3968" fmla="*/ 3999927 h 6698675"/>
              <a:gd name="connsiteX3969" fmla="*/ 1399869 w 8267681"/>
              <a:gd name="connsiteY3969" fmla="*/ 3995230 h 6698675"/>
              <a:gd name="connsiteX3970" fmla="*/ 2978526 w 8267681"/>
              <a:gd name="connsiteY3970" fmla="*/ 3986092 h 6698675"/>
              <a:gd name="connsiteX3971" fmla="*/ 2954744 w 8267681"/>
              <a:gd name="connsiteY3971" fmla="*/ 4002277 h 6698675"/>
              <a:gd name="connsiteX3972" fmla="*/ 2992325 w 8267681"/>
              <a:gd name="connsiteY3972" fmla="*/ 3990533 h 6698675"/>
              <a:gd name="connsiteX3973" fmla="*/ 2978526 w 8267681"/>
              <a:gd name="connsiteY3973" fmla="*/ 3986092 h 6698675"/>
              <a:gd name="connsiteX3974" fmla="*/ 1320009 w 8267681"/>
              <a:gd name="connsiteY3974" fmla="*/ 3985835 h 6698675"/>
              <a:gd name="connsiteX3975" fmla="*/ 1322358 w 8267681"/>
              <a:gd name="connsiteY3975" fmla="*/ 3988185 h 6698675"/>
              <a:gd name="connsiteX3976" fmla="*/ 1324706 w 8267681"/>
              <a:gd name="connsiteY3976" fmla="*/ 4014022 h 6698675"/>
              <a:gd name="connsiteX3977" fmla="*/ 1320009 w 8267681"/>
              <a:gd name="connsiteY3977" fmla="*/ 4018719 h 6698675"/>
              <a:gd name="connsiteX3978" fmla="*/ 1310613 w 8267681"/>
              <a:gd name="connsiteY3978" fmla="*/ 4018719 h 6698675"/>
              <a:gd name="connsiteX3979" fmla="*/ 1305916 w 8267681"/>
              <a:gd name="connsiteY3979" fmla="*/ 4014022 h 6698675"/>
              <a:gd name="connsiteX3980" fmla="*/ 1305916 w 8267681"/>
              <a:gd name="connsiteY3980" fmla="*/ 4004626 h 6698675"/>
              <a:gd name="connsiteX3981" fmla="*/ 1317659 w 8267681"/>
              <a:gd name="connsiteY3981" fmla="*/ 3988185 h 6698675"/>
              <a:gd name="connsiteX3982" fmla="*/ 1320009 w 8267681"/>
              <a:gd name="connsiteY3982" fmla="*/ 3985835 h 6698675"/>
              <a:gd name="connsiteX3983" fmla="*/ 2179670 w 8267681"/>
              <a:gd name="connsiteY3983" fmla="*/ 3983486 h 6698675"/>
              <a:gd name="connsiteX3984" fmla="*/ 2184364 w 8267681"/>
              <a:gd name="connsiteY3984" fmla="*/ 3988184 h 6698675"/>
              <a:gd name="connsiteX3985" fmla="*/ 2170272 w 8267681"/>
              <a:gd name="connsiteY3985" fmla="*/ 3985835 h 6698675"/>
              <a:gd name="connsiteX3986" fmla="*/ 2179670 w 8267681"/>
              <a:gd name="connsiteY3986" fmla="*/ 3983486 h 6698675"/>
              <a:gd name="connsiteX3987" fmla="*/ 1359937 w 8267681"/>
              <a:gd name="connsiteY3987" fmla="*/ 3983486 h 6698675"/>
              <a:gd name="connsiteX3988" fmla="*/ 1374034 w 8267681"/>
              <a:gd name="connsiteY3988" fmla="*/ 3997580 h 6698675"/>
              <a:gd name="connsiteX3989" fmla="*/ 1381077 w 8267681"/>
              <a:gd name="connsiteY3989" fmla="*/ 4014021 h 6698675"/>
              <a:gd name="connsiteX3990" fmla="*/ 1359937 w 8267681"/>
              <a:gd name="connsiteY3990" fmla="*/ 4025765 h 6698675"/>
              <a:gd name="connsiteX3991" fmla="*/ 1352892 w 8267681"/>
              <a:gd name="connsiteY3991" fmla="*/ 4021067 h 6698675"/>
              <a:gd name="connsiteX3992" fmla="*/ 1355241 w 8267681"/>
              <a:gd name="connsiteY3992" fmla="*/ 4011672 h 6698675"/>
              <a:gd name="connsiteX3993" fmla="*/ 1355241 w 8267681"/>
              <a:gd name="connsiteY3993" fmla="*/ 3985836 h 6698675"/>
              <a:gd name="connsiteX3994" fmla="*/ 1359937 w 8267681"/>
              <a:gd name="connsiteY3994" fmla="*/ 3983486 h 6698675"/>
              <a:gd name="connsiteX3995" fmla="*/ 530824 w 8267681"/>
              <a:gd name="connsiteY3995" fmla="*/ 3981137 h 6698675"/>
              <a:gd name="connsiteX3996" fmla="*/ 540222 w 8267681"/>
              <a:gd name="connsiteY3996" fmla="*/ 3983486 h 6698675"/>
              <a:gd name="connsiteX3997" fmla="*/ 530824 w 8267681"/>
              <a:gd name="connsiteY3997" fmla="*/ 3988183 h 6698675"/>
              <a:gd name="connsiteX3998" fmla="*/ 528480 w 8267681"/>
              <a:gd name="connsiteY3998" fmla="*/ 3983486 h 6698675"/>
              <a:gd name="connsiteX3999" fmla="*/ 5979070 w 8267681"/>
              <a:gd name="connsiteY3999" fmla="*/ 3980180 h 6698675"/>
              <a:gd name="connsiteX4000" fmla="*/ 5982688 w 8267681"/>
              <a:gd name="connsiteY4000" fmla="*/ 3980844 h 6698675"/>
              <a:gd name="connsiteX4001" fmla="*/ 5982403 w 8267681"/>
              <a:gd name="connsiteY4001" fmla="*/ 3984712 h 6698675"/>
              <a:gd name="connsiteX4002" fmla="*/ 2684635 w 8267681"/>
              <a:gd name="connsiteY4002" fmla="*/ 3976440 h 6698675"/>
              <a:gd name="connsiteX4003" fmla="*/ 2679937 w 8267681"/>
              <a:gd name="connsiteY4003" fmla="*/ 3988184 h 6698675"/>
              <a:gd name="connsiteX4004" fmla="*/ 2679937 w 8267681"/>
              <a:gd name="connsiteY4004" fmla="*/ 3990533 h 6698675"/>
              <a:gd name="connsiteX4005" fmla="*/ 2689332 w 8267681"/>
              <a:gd name="connsiteY4005" fmla="*/ 3992882 h 6698675"/>
              <a:gd name="connsiteX4006" fmla="*/ 2694030 w 8267681"/>
              <a:gd name="connsiteY4006" fmla="*/ 3988184 h 6698675"/>
              <a:gd name="connsiteX4007" fmla="*/ 2689332 w 8267681"/>
              <a:gd name="connsiteY4007" fmla="*/ 3978789 h 6698675"/>
              <a:gd name="connsiteX4008" fmla="*/ 2614172 w 8267681"/>
              <a:gd name="connsiteY4008" fmla="*/ 3971743 h 6698675"/>
              <a:gd name="connsiteX4009" fmla="*/ 2609474 w 8267681"/>
              <a:gd name="connsiteY4009" fmla="*/ 3978789 h 6698675"/>
              <a:gd name="connsiteX4010" fmla="*/ 2609474 w 8267681"/>
              <a:gd name="connsiteY4010" fmla="*/ 3981138 h 6698675"/>
              <a:gd name="connsiteX4011" fmla="*/ 2614172 w 8267681"/>
              <a:gd name="connsiteY4011" fmla="*/ 3985835 h 6698675"/>
              <a:gd name="connsiteX4012" fmla="*/ 2618869 w 8267681"/>
              <a:gd name="connsiteY4012" fmla="*/ 3978789 h 6698675"/>
              <a:gd name="connsiteX4013" fmla="*/ 1413962 w 8267681"/>
              <a:gd name="connsiteY4013" fmla="*/ 3971742 h 6698675"/>
              <a:gd name="connsiteX4014" fmla="*/ 1418657 w 8267681"/>
              <a:gd name="connsiteY4014" fmla="*/ 3976440 h 6698675"/>
              <a:gd name="connsiteX4015" fmla="*/ 1418657 w 8267681"/>
              <a:gd name="connsiteY4015" fmla="*/ 3985835 h 6698675"/>
              <a:gd name="connsiteX4016" fmla="*/ 1413962 w 8267681"/>
              <a:gd name="connsiteY4016" fmla="*/ 3992881 h 6698675"/>
              <a:gd name="connsiteX4017" fmla="*/ 1406914 w 8267681"/>
              <a:gd name="connsiteY4017" fmla="*/ 3985835 h 6698675"/>
              <a:gd name="connsiteX4018" fmla="*/ 1404570 w 8267681"/>
              <a:gd name="connsiteY4018" fmla="*/ 3976440 h 6698675"/>
              <a:gd name="connsiteX4019" fmla="*/ 1685472 w 8267681"/>
              <a:gd name="connsiteY4019" fmla="*/ 3967362 h 6698675"/>
              <a:gd name="connsiteX4020" fmla="*/ 1688755 w 8267681"/>
              <a:gd name="connsiteY4020" fmla="*/ 3973798 h 6698675"/>
              <a:gd name="connsiteX4021" fmla="*/ 1684438 w 8267681"/>
              <a:gd name="connsiteY4021" fmla="*/ 3985496 h 6698675"/>
              <a:gd name="connsiteX4022" fmla="*/ 645912 w 8267681"/>
              <a:gd name="connsiteY4022" fmla="*/ 3967045 h 6698675"/>
              <a:gd name="connsiteX4023" fmla="*/ 667050 w 8267681"/>
              <a:gd name="connsiteY4023" fmla="*/ 3967045 h 6698675"/>
              <a:gd name="connsiteX4024" fmla="*/ 669397 w 8267681"/>
              <a:gd name="connsiteY4024" fmla="*/ 3967045 h 6698675"/>
              <a:gd name="connsiteX4025" fmla="*/ 671747 w 8267681"/>
              <a:gd name="connsiteY4025" fmla="*/ 3976440 h 6698675"/>
              <a:gd name="connsiteX4026" fmla="*/ 650613 w 8267681"/>
              <a:gd name="connsiteY4026" fmla="*/ 3983486 h 6698675"/>
              <a:gd name="connsiteX4027" fmla="*/ 645912 w 8267681"/>
              <a:gd name="connsiteY4027" fmla="*/ 3976440 h 6698675"/>
              <a:gd name="connsiteX4028" fmla="*/ 328825 w 8267681"/>
              <a:gd name="connsiteY4028" fmla="*/ 3967045 h 6698675"/>
              <a:gd name="connsiteX4029" fmla="*/ 335876 w 8267681"/>
              <a:gd name="connsiteY4029" fmla="*/ 3971743 h 6698675"/>
              <a:gd name="connsiteX4030" fmla="*/ 328825 w 8267681"/>
              <a:gd name="connsiteY4030" fmla="*/ 3981138 h 6698675"/>
              <a:gd name="connsiteX4031" fmla="*/ 319433 w 8267681"/>
              <a:gd name="connsiteY4031" fmla="*/ 3971743 h 6698675"/>
              <a:gd name="connsiteX4032" fmla="*/ 789174 w 8267681"/>
              <a:gd name="connsiteY4032" fmla="*/ 3964697 h 6698675"/>
              <a:gd name="connsiteX4033" fmla="*/ 782129 w 8267681"/>
              <a:gd name="connsiteY4033" fmla="*/ 3969394 h 6698675"/>
              <a:gd name="connsiteX4034" fmla="*/ 753944 w 8267681"/>
              <a:gd name="connsiteY4034" fmla="*/ 3971743 h 6698675"/>
              <a:gd name="connsiteX4035" fmla="*/ 793872 w 8267681"/>
              <a:gd name="connsiteY4035" fmla="*/ 3976440 h 6698675"/>
              <a:gd name="connsiteX4036" fmla="*/ 800917 w 8267681"/>
              <a:gd name="connsiteY4036" fmla="*/ 3969394 h 6698675"/>
              <a:gd name="connsiteX4037" fmla="*/ 789174 w 8267681"/>
              <a:gd name="connsiteY4037" fmla="*/ 3964697 h 6698675"/>
              <a:gd name="connsiteX4038" fmla="*/ 1301221 w 8267681"/>
              <a:gd name="connsiteY4038" fmla="*/ 3964696 h 6698675"/>
              <a:gd name="connsiteX4039" fmla="*/ 1310613 w 8267681"/>
              <a:gd name="connsiteY4039" fmla="*/ 3969394 h 6698675"/>
              <a:gd name="connsiteX4040" fmla="*/ 1301221 w 8267681"/>
              <a:gd name="connsiteY4040" fmla="*/ 3976440 h 6698675"/>
              <a:gd name="connsiteX4041" fmla="*/ 1294172 w 8267681"/>
              <a:gd name="connsiteY4041" fmla="*/ 3969394 h 6698675"/>
              <a:gd name="connsiteX4042" fmla="*/ 624778 w 8267681"/>
              <a:gd name="connsiteY4042" fmla="*/ 3959998 h 6698675"/>
              <a:gd name="connsiteX4043" fmla="*/ 636520 w 8267681"/>
              <a:gd name="connsiteY4043" fmla="*/ 3959998 h 6698675"/>
              <a:gd name="connsiteX4044" fmla="*/ 634170 w 8267681"/>
              <a:gd name="connsiteY4044" fmla="*/ 3969393 h 6698675"/>
              <a:gd name="connsiteX4045" fmla="*/ 5843742 w 8267681"/>
              <a:gd name="connsiteY4045" fmla="*/ 3955301 h 6698675"/>
              <a:gd name="connsiteX4046" fmla="*/ 5869579 w 8267681"/>
              <a:gd name="connsiteY4046" fmla="*/ 3988184 h 6698675"/>
              <a:gd name="connsiteX4047" fmla="*/ 6012854 w 8267681"/>
              <a:gd name="connsiteY4047" fmla="*/ 4208969 h 6698675"/>
              <a:gd name="connsiteX4048" fmla="*/ 5956484 w 8267681"/>
              <a:gd name="connsiteY4048" fmla="*/ 4107972 h 6698675"/>
              <a:gd name="connsiteX4049" fmla="*/ 5857835 w 8267681"/>
              <a:gd name="connsiteY4049" fmla="*/ 4006974 h 6698675"/>
              <a:gd name="connsiteX4050" fmla="*/ 5853138 w 8267681"/>
              <a:gd name="connsiteY4050" fmla="*/ 3999928 h 6698675"/>
              <a:gd name="connsiteX4051" fmla="*/ 5834347 w 8267681"/>
              <a:gd name="connsiteY4051" fmla="*/ 3978789 h 6698675"/>
              <a:gd name="connsiteX4052" fmla="*/ 5815557 w 8267681"/>
              <a:gd name="connsiteY4052" fmla="*/ 3971742 h 6698675"/>
              <a:gd name="connsiteX4053" fmla="*/ 5843742 w 8267681"/>
              <a:gd name="connsiteY4053" fmla="*/ 3969394 h 6698675"/>
              <a:gd name="connsiteX4054" fmla="*/ 5843742 w 8267681"/>
              <a:gd name="connsiteY4054" fmla="*/ 3955301 h 6698675"/>
              <a:gd name="connsiteX4055" fmla="*/ 1590117 w 8267681"/>
              <a:gd name="connsiteY4055" fmla="*/ 3955301 h 6698675"/>
              <a:gd name="connsiteX4056" fmla="*/ 1599515 w 8267681"/>
              <a:gd name="connsiteY4056" fmla="*/ 3964696 h 6698675"/>
              <a:gd name="connsiteX4057" fmla="*/ 1597165 w 8267681"/>
              <a:gd name="connsiteY4057" fmla="*/ 3974091 h 6698675"/>
              <a:gd name="connsiteX4058" fmla="*/ 1592466 w 8267681"/>
              <a:gd name="connsiteY4058" fmla="*/ 3978789 h 6698675"/>
              <a:gd name="connsiteX4059" fmla="*/ 1585423 w 8267681"/>
              <a:gd name="connsiteY4059" fmla="*/ 3974091 h 6698675"/>
              <a:gd name="connsiteX4060" fmla="*/ 1583073 w 8267681"/>
              <a:gd name="connsiteY4060" fmla="*/ 3964696 h 6698675"/>
              <a:gd name="connsiteX4061" fmla="*/ 850242 w 8267681"/>
              <a:gd name="connsiteY4061" fmla="*/ 3948255 h 6698675"/>
              <a:gd name="connsiteX4062" fmla="*/ 843195 w 8267681"/>
              <a:gd name="connsiteY4062" fmla="*/ 3952953 h 6698675"/>
              <a:gd name="connsiteX4063" fmla="*/ 847892 w 8267681"/>
              <a:gd name="connsiteY4063" fmla="*/ 3962348 h 6698675"/>
              <a:gd name="connsiteX4064" fmla="*/ 852592 w 8267681"/>
              <a:gd name="connsiteY4064" fmla="*/ 3964697 h 6698675"/>
              <a:gd name="connsiteX4065" fmla="*/ 859637 w 8267681"/>
              <a:gd name="connsiteY4065" fmla="*/ 3962348 h 6698675"/>
              <a:gd name="connsiteX4066" fmla="*/ 857287 w 8267681"/>
              <a:gd name="connsiteY4066" fmla="*/ 3952953 h 6698675"/>
              <a:gd name="connsiteX4067" fmla="*/ 6200757 w 8267681"/>
              <a:gd name="connsiteY4067" fmla="*/ 3943557 h 6698675"/>
              <a:gd name="connsiteX4068" fmla="*/ 6268871 w 8267681"/>
              <a:gd name="connsiteY4068" fmla="*/ 4037509 h 6698675"/>
              <a:gd name="connsiteX4069" fmla="*/ 6210152 w 8267681"/>
              <a:gd name="connsiteY4069" fmla="*/ 3952952 h 6698675"/>
              <a:gd name="connsiteX4070" fmla="*/ 6200757 w 8267681"/>
              <a:gd name="connsiteY4070" fmla="*/ 3943557 h 6698675"/>
              <a:gd name="connsiteX4071" fmla="*/ 4441521 w 8267681"/>
              <a:gd name="connsiteY4071" fmla="*/ 3936511 h 6698675"/>
              <a:gd name="connsiteX4072" fmla="*/ 4429777 w 8267681"/>
              <a:gd name="connsiteY4072" fmla="*/ 3964697 h 6698675"/>
              <a:gd name="connsiteX4073" fmla="*/ 4443870 w 8267681"/>
              <a:gd name="connsiteY4073" fmla="*/ 3964697 h 6698675"/>
              <a:gd name="connsiteX4074" fmla="*/ 4441521 w 8267681"/>
              <a:gd name="connsiteY4074" fmla="*/ 3936511 h 6698675"/>
              <a:gd name="connsiteX4075" fmla="*/ 1435098 w 8267681"/>
              <a:gd name="connsiteY4075" fmla="*/ 3929464 h 6698675"/>
              <a:gd name="connsiteX4076" fmla="*/ 1446842 w 8267681"/>
              <a:gd name="connsiteY4076" fmla="*/ 3983487 h 6698675"/>
              <a:gd name="connsiteX4077" fmla="*/ 1430400 w 8267681"/>
              <a:gd name="connsiteY4077" fmla="*/ 3936511 h 6698675"/>
              <a:gd name="connsiteX4078" fmla="*/ 1378728 w 8267681"/>
              <a:gd name="connsiteY4078" fmla="*/ 3924767 h 6698675"/>
              <a:gd name="connsiteX4079" fmla="*/ 1381077 w 8267681"/>
              <a:gd name="connsiteY4079" fmla="*/ 3927116 h 6698675"/>
              <a:gd name="connsiteX4080" fmla="*/ 1378728 w 8267681"/>
              <a:gd name="connsiteY4080" fmla="*/ 3931813 h 6698675"/>
              <a:gd name="connsiteX4081" fmla="*/ 1369334 w 8267681"/>
              <a:gd name="connsiteY4081" fmla="*/ 3929465 h 6698675"/>
              <a:gd name="connsiteX4082" fmla="*/ 1322347 w 8267681"/>
              <a:gd name="connsiteY4082" fmla="*/ 3922418 h 6698675"/>
              <a:gd name="connsiteX4083" fmla="*/ 1315299 w 8267681"/>
              <a:gd name="connsiteY4083" fmla="*/ 3927116 h 6698675"/>
              <a:gd name="connsiteX4084" fmla="*/ 1319997 w 8267681"/>
              <a:gd name="connsiteY4084" fmla="*/ 3934162 h 6698675"/>
              <a:gd name="connsiteX4085" fmla="*/ 1329393 w 8267681"/>
              <a:gd name="connsiteY4085" fmla="*/ 3924767 h 6698675"/>
              <a:gd name="connsiteX4086" fmla="*/ 1418657 w 8267681"/>
              <a:gd name="connsiteY4086" fmla="*/ 3920069 h 6698675"/>
              <a:gd name="connsiteX4087" fmla="*/ 1428054 w 8267681"/>
              <a:gd name="connsiteY4087" fmla="*/ 3936510 h 6698675"/>
              <a:gd name="connsiteX4088" fmla="*/ 1421006 w 8267681"/>
              <a:gd name="connsiteY4088" fmla="*/ 3934161 h 6698675"/>
              <a:gd name="connsiteX4089" fmla="*/ 1416312 w 8267681"/>
              <a:gd name="connsiteY4089" fmla="*/ 3929464 h 6698675"/>
              <a:gd name="connsiteX4090" fmla="*/ 2679937 w 8267681"/>
              <a:gd name="connsiteY4090" fmla="*/ 3917721 h 6698675"/>
              <a:gd name="connsiteX4091" fmla="*/ 2663496 w 8267681"/>
              <a:gd name="connsiteY4091" fmla="*/ 3929465 h 6698675"/>
              <a:gd name="connsiteX4092" fmla="*/ 2663496 w 8267681"/>
              <a:gd name="connsiteY4092" fmla="*/ 3931814 h 6698675"/>
              <a:gd name="connsiteX4093" fmla="*/ 2672891 w 8267681"/>
              <a:gd name="connsiteY4093" fmla="*/ 3934162 h 6698675"/>
              <a:gd name="connsiteX4094" fmla="*/ 2682286 w 8267681"/>
              <a:gd name="connsiteY4094" fmla="*/ 3922418 h 6698675"/>
              <a:gd name="connsiteX4095" fmla="*/ 2679937 w 8267681"/>
              <a:gd name="connsiteY4095" fmla="*/ 3917721 h 6698675"/>
              <a:gd name="connsiteX4096" fmla="*/ 1092166 w 8267681"/>
              <a:gd name="connsiteY4096" fmla="*/ 3917721 h 6698675"/>
              <a:gd name="connsiteX4097" fmla="*/ 1085119 w 8267681"/>
              <a:gd name="connsiteY4097" fmla="*/ 3924767 h 6698675"/>
              <a:gd name="connsiteX4098" fmla="*/ 1094516 w 8267681"/>
              <a:gd name="connsiteY4098" fmla="*/ 3920070 h 6698675"/>
              <a:gd name="connsiteX4099" fmla="*/ 845543 w 8267681"/>
              <a:gd name="connsiteY4099" fmla="*/ 3917721 h 6698675"/>
              <a:gd name="connsiteX4100" fmla="*/ 838500 w 8267681"/>
              <a:gd name="connsiteY4100" fmla="*/ 3920070 h 6698675"/>
              <a:gd name="connsiteX4101" fmla="*/ 854942 w 8267681"/>
              <a:gd name="connsiteY4101" fmla="*/ 3929465 h 6698675"/>
              <a:gd name="connsiteX4102" fmla="*/ 847892 w 8267681"/>
              <a:gd name="connsiteY4102" fmla="*/ 3920070 h 6698675"/>
              <a:gd name="connsiteX4103" fmla="*/ 302990 w 8267681"/>
              <a:gd name="connsiteY4103" fmla="*/ 3915371 h 6698675"/>
              <a:gd name="connsiteX4104" fmla="*/ 312384 w 8267681"/>
              <a:gd name="connsiteY4104" fmla="*/ 3915371 h 6698675"/>
              <a:gd name="connsiteX4105" fmla="*/ 317083 w 8267681"/>
              <a:gd name="connsiteY4105" fmla="*/ 3920069 h 6698675"/>
              <a:gd name="connsiteX4106" fmla="*/ 314733 w 8267681"/>
              <a:gd name="connsiteY4106" fmla="*/ 3929464 h 6698675"/>
              <a:gd name="connsiteX4107" fmla="*/ 307685 w 8267681"/>
              <a:gd name="connsiteY4107" fmla="*/ 3929464 h 6698675"/>
              <a:gd name="connsiteX4108" fmla="*/ 300640 w 8267681"/>
              <a:gd name="connsiteY4108" fmla="*/ 3920069 h 6698675"/>
              <a:gd name="connsiteX4109" fmla="*/ 302990 w 8267681"/>
              <a:gd name="connsiteY4109" fmla="*/ 3915371 h 6698675"/>
              <a:gd name="connsiteX4110" fmla="*/ 770398 w 8267681"/>
              <a:gd name="connsiteY4110" fmla="*/ 3908325 h 6698675"/>
              <a:gd name="connsiteX4111" fmla="*/ 777446 w 8267681"/>
              <a:gd name="connsiteY4111" fmla="*/ 3910675 h 6698675"/>
              <a:gd name="connsiteX4112" fmla="*/ 772746 w 8267681"/>
              <a:gd name="connsiteY4112" fmla="*/ 3920070 h 6698675"/>
              <a:gd name="connsiteX4113" fmla="*/ 765696 w 8267681"/>
              <a:gd name="connsiteY4113" fmla="*/ 3936511 h 6698675"/>
              <a:gd name="connsiteX4114" fmla="*/ 751611 w 8267681"/>
              <a:gd name="connsiteY4114" fmla="*/ 3941209 h 6698675"/>
              <a:gd name="connsiteX4115" fmla="*/ 746905 w 8267681"/>
              <a:gd name="connsiteY4115" fmla="*/ 3936511 h 6698675"/>
              <a:gd name="connsiteX4116" fmla="*/ 746905 w 8267681"/>
              <a:gd name="connsiteY4116" fmla="*/ 3927116 h 6698675"/>
              <a:gd name="connsiteX4117" fmla="*/ 5749790 w 8267681"/>
              <a:gd name="connsiteY4117" fmla="*/ 3905977 h 6698675"/>
              <a:gd name="connsiteX4118" fmla="*/ 5752139 w 8267681"/>
              <a:gd name="connsiteY4118" fmla="*/ 3908326 h 6698675"/>
              <a:gd name="connsiteX4119" fmla="*/ 5754488 w 8267681"/>
              <a:gd name="connsiteY4119" fmla="*/ 3908326 h 6698675"/>
              <a:gd name="connsiteX4120" fmla="*/ 5754488 w 8267681"/>
              <a:gd name="connsiteY4120" fmla="*/ 3913023 h 6698675"/>
              <a:gd name="connsiteX4121" fmla="*/ 5801463 w 8267681"/>
              <a:gd name="connsiteY4121" fmla="*/ 3948255 h 6698675"/>
              <a:gd name="connsiteX4122" fmla="*/ 5775627 w 8267681"/>
              <a:gd name="connsiteY4122" fmla="*/ 3917721 h 6698675"/>
              <a:gd name="connsiteX4123" fmla="*/ 5768581 w 8267681"/>
              <a:gd name="connsiteY4123" fmla="*/ 3913023 h 6698675"/>
              <a:gd name="connsiteX4124" fmla="*/ 5749790 w 8267681"/>
              <a:gd name="connsiteY4124" fmla="*/ 3905977 h 6698675"/>
              <a:gd name="connsiteX4125" fmla="*/ 1143545 w 8267681"/>
              <a:gd name="connsiteY4125" fmla="*/ 3904802 h 6698675"/>
              <a:gd name="connsiteX4126" fmla="*/ 1146188 w 8267681"/>
              <a:gd name="connsiteY4126" fmla="*/ 3922418 h 6698675"/>
              <a:gd name="connsiteX4127" fmla="*/ 1143545 w 8267681"/>
              <a:gd name="connsiteY4127" fmla="*/ 3904802 h 6698675"/>
              <a:gd name="connsiteX4128" fmla="*/ 847892 w 8267681"/>
              <a:gd name="connsiteY4128" fmla="*/ 3901280 h 6698675"/>
              <a:gd name="connsiteX4129" fmla="*/ 852592 w 8267681"/>
              <a:gd name="connsiteY4129" fmla="*/ 3910675 h 6698675"/>
              <a:gd name="connsiteX4130" fmla="*/ 854942 w 8267681"/>
              <a:gd name="connsiteY4130" fmla="*/ 3913024 h 6698675"/>
              <a:gd name="connsiteX4131" fmla="*/ 854942 w 8267681"/>
              <a:gd name="connsiteY4131" fmla="*/ 3901280 h 6698675"/>
              <a:gd name="connsiteX4132" fmla="*/ 735168 w 8267681"/>
              <a:gd name="connsiteY4132" fmla="*/ 3901279 h 6698675"/>
              <a:gd name="connsiteX4133" fmla="*/ 746906 w 8267681"/>
              <a:gd name="connsiteY4133" fmla="*/ 3910674 h 6698675"/>
              <a:gd name="connsiteX4134" fmla="*/ 728118 w 8267681"/>
              <a:gd name="connsiteY4134" fmla="*/ 3931813 h 6698675"/>
              <a:gd name="connsiteX4135" fmla="*/ 711675 w 8267681"/>
              <a:gd name="connsiteY4135" fmla="*/ 3927115 h 6698675"/>
              <a:gd name="connsiteX4136" fmla="*/ 709328 w 8267681"/>
              <a:gd name="connsiteY4136" fmla="*/ 3915372 h 6698675"/>
              <a:gd name="connsiteX4137" fmla="*/ 735168 w 8267681"/>
              <a:gd name="connsiteY4137" fmla="*/ 3901279 h 6698675"/>
              <a:gd name="connsiteX4138" fmla="*/ 6146735 w 8267681"/>
              <a:gd name="connsiteY4138" fmla="*/ 3898930 h 6698675"/>
              <a:gd name="connsiteX4139" fmla="*/ 6172572 w 8267681"/>
              <a:gd name="connsiteY4139" fmla="*/ 3941209 h 6698675"/>
              <a:gd name="connsiteX4140" fmla="*/ 6177269 w 8267681"/>
              <a:gd name="connsiteY4140" fmla="*/ 3941209 h 6698675"/>
              <a:gd name="connsiteX4141" fmla="*/ 6146735 w 8267681"/>
              <a:gd name="connsiteY4141" fmla="*/ 3898930 h 6698675"/>
              <a:gd name="connsiteX4142" fmla="*/ 1463283 w 8267681"/>
              <a:gd name="connsiteY4142" fmla="*/ 3891884 h 6698675"/>
              <a:gd name="connsiteX4143" fmla="*/ 1472682 w 8267681"/>
              <a:gd name="connsiteY4143" fmla="*/ 3896582 h 6698675"/>
              <a:gd name="connsiteX4144" fmla="*/ 1467982 w 8267681"/>
              <a:gd name="connsiteY4144" fmla="*/ 3903628 h 6698675"/>
              <a:gd name="connsiteX4145" fmla="*/ 1463283 w 8267681"/>
              <a:gd name="connsiteY4145" fmla="*/ 3905977 h 6698675"/>
              <a:gd name="connsiteX4146" fmla="*/ 744560 w 8267681"/>
              <a:gd name="connsiteY4146" fmla="*/ 3887186 h 6698675"/>
              <a:gd name="connsiteX4147" fmla="*/ 749256 w 8267681"/>
              <a:gd name="connsiteY4147" fmla="*/ 3894232 h 6698675"/>
              <a:gd name="connsiteX4148" fmla="*/ 744560 w 8267681"/>
              <a:gd name="connsiteY4148" fmla="*/ 3901279 h 6698675"/>
              <a:gd name="connsiteX4149" fmla="*/ 737513 w 8267681"/>
              <a:gd name="connsiteY4149" fmla="*/ 3894232 h 6698675"/>
              <a:gd name="connsiteX4150" fmla="*/ 2686984 w 8267681"/>
              <a:gd name="connsiteY4150" fmla="*/ 3882489 h 6698675"/>
              <a:gd name="connsiteX4151" fmla="*/ 2672891 w 8267681"/>
              <a:gd name="connsiteY4151" fmla="*/ 3903628 h 6698675"/>
              <a:gd name="connsiteX4152" fmla="*/ 2686984 w 8267681"/>
              <a:gd name="connsiteY4152" fmla="*/ 3920070 h 6698675"/>
              <a:gd name="connsiteX4153" fmla="*/ 2696379 w 8267681"/>
              <a:gd name="connsiteY4153" fmla="*/ 3891884 h 6698675"/>
              <a:gd name="connsiteX4154" fmla="*/ 2686984 w 8267681"/>
              <a:gd name="connsiteY4154" fmla="*/ 3882489 h 6698675"/>
              <a:gd name="connsiteX4155" fmla="*/ 650613 w 8267681"/>
              <a:gd name="connsiteY4155" fmla="*/ 3880140 h 6698675"/>
              <a:gd name="connsiteX4156" fmla="*/ 657655 w 8267681"/>
              <a:gd name="connsiteY4156" fmla="*/ 3884838 h 6698675"/>
              <a:gd name="connsiteX4157" fmla="*/ 650613 w 8267681"/>
              <a:gd name="connsiteY4157" fmla="*/ 3889535 h 6698675"/>
              <a:gd name="connsiteX4158" fmla="*/ 648263 w 8267681"/>
              <a:gd name="connsiteY4158" fmla="*/ 3882489 h 6698675"/>
              <a:gd name="connsiteX4159" fmla="*/ 5913724 w 8267681"/>
              <a:gd name="connsiteY4159" fmla="*/ 3877191 h 6698675"/>
              <a:gd name="connsiteX4160" fmla="*/ 5914206 w 8267681"/>
              <a:gd name="connsiteY4160" fmla="*/ 3882489 h 6698675"/>
              <a:gd name="connsiteX4161" fmla="*/ 5913724 w 8267681"/>
              <a:gd name="connsiteY4161" fmla="*/ 3877191 h 6698675"/>
              <a:gd name="connsiteX4162" fmla="*/ 1075724 w 8267681"/>
              <a:gd name="connsiteY4162" fmla="*/ 3870745 h 6698675"/>
              <a:gd name="connsiteX4163" fmla="*/ 1068681 w 8267681"/>
              <a:gd name="connsiteY4163" fmla="*/ 3873094 h 6698675"/>
              <a:gd name="connsiteX4164" fmla="*/ 1059282 w 8267681"/>
              <a:gd name="connsiteY4164" fmla="*/ 3884838 h 6698675"/>
              <a:gd name="connsiteX4165" fmla="*/ 1052238 w 8267681"/>
              <a:gd name="connsiteY4165" fmla="*/ 3889536 h 6698675"/>
              <a:gd name="connsiteX4166" fmla="*/ 1056934 w 8267681"/>
              <a:gd name="connsiteY4166" fmla="*/ 3896582 h 6698675"/>
              <a:gd name="connsiteX4167" fmla="*/ 1085119 w 8267681"/>
              <a:gd name="connsiteY4167" fmla="*/ 3882489 h 6698675"/>
              <a:gd name="connsiteX4168" fmla="*/ 1075724 w 8267681"/>
              <a:gd name="connsiteY4168" fmla="*/ 3870745 h 6698675"/>
              <a:gd name="connsiteX4169" fmla="*/ 1507909 w 8267681"/>
              <a:gd name="connsiteY4169" fmla="*/ 3866047 h 6698675"/>
              <a:gd name="connsiteX4170" fmla="*/ 1522004 w 8267681"/>
              <a:gd name="connsiteY4170" fmla="*/ 3875442 h 6698675"/>
              <a:gd name="connsiteX4171" fmla="*/ 1514956 w 8267681"/>
              <a:gd name="connsiteY4171" fmla="*/ 3880140 h 6698675"/>
              <a:gd name="connsiteX4172" fmla="*/ 627128 w 8267681"/>
              <a:gd name="connsiteY4172" fmla="*/ 3861350 h 6698675"/>
              <a:gd name="connsiteX4173" fmla="*/ 634173 w 8267681"/>
              <a:gd name="connsiteY4173" fmla="*/ 3866048 h 6698675"/>
              <a:gd name="connsiteX4174" fmla="*/ 627128 w 8267681"/>
              <a:gd name="connsiteY4174" fmla="*/ 3875443 h 6698675"/>
              <a:gd name="connsiteX4175" fmla="*/ 620080 w 8267681"/>
              <a:gd name="connsiteY4175" fmla="*/ 3866048 h 6698675"/>
              <a:gd name="connsiteX4176" fmla="*/ 2665845 w 8267681"/>
              <a:gd name="connsiteY4176" fmla="*/ 3859002 h 6698675"/>
              <a:gd name="connsiteX4177" fmla="*/ 2649403 w 8267681"/>
              <a:gd name="connsiteY4177" fmla="*/ 3880140 h 6698675"/>
              <a:gd name="connsiteX4178" fmla="*/ 2661147 w 8267681"/>
              <a:gd name="connsiteY4178" fmla="*/ 3891884 h 6698675"/>
              <a:gd name="connsiteX4179" fmla="*/ 2675240 w 8267681"/>
              <a:gd name="connsiteY4179" fmla="*/ 3866048 h 6698675"/>
              <a:gd name="connsiteX4180" fmla="*/ 2665845 w 8267681"/>
              <a:gd name="connsiteY4180" fmla="*/ 3859002 h 6698675"/>
              <a:gd name="connsiteX4181" fmla="*/ 716375 w 8267681"/>
              <a:gd name="connsiteY4181" fmla="*/ 3854303 h 6698675"/>
              <a:gd name="connsiteX4182" fmla="*/ 718721 w 8267681"/>
              <a:gd name="connsiteY4182" fmla="*/ 3856652 h 6698675"/>
              <a:gd name="connsiteX4183" fmla="*/ 723419 w 8267681"/>
              <a:gd name="connsiteY4183" fmla="*/ 3866047 h 6698675"/>
              <a:gd name="connsiteX4184" fmla="*/ 718721 w 8267681"/>
              <a:gd name="connsiteY4184" fmla="*/ 3873093 h 6698675"/>
              <a:gd name="connsiteX4185" fmla="*/ 706979 w 8267681"/>
              <a:gd name="connsiteY4185" fmla="*/ 3863698 h 6698675"/>
              <a:gd name="connsiteX4186" fmla="*/ 716375 w 8267681"/>
              <a:gd name="connsiteY4186" fmla="*/ 3854303 h 6698675"/>
              <a:gd name="connsiteX4187" fmla="*/ 676448 w 8267681"/>
              <a:gd name="connsiteY4187" fmla="*/ 3849607 h 6698675"/>
              <a:gd name="connsiteX4188" fmla="*/ 671747 w 8267681"/>
              <a:gd name="connsiteY4188" fmla="*/ 3859002 h 6698675"/>
              <a:gd name="connsiteX4189" fmla="*/ 676448 w 8267681"/>
              <a:gd name="connsiteY4189" fmla="*/ 3863700 h 6698675"/>
              <a:gd name="connsiteX4190" fmla="*/ 685840 w 8267681"/>
              <a:gd name="connsiteY4190" fmla="*/ 3859002 h 6698675"/>
              <a:gd name="connsiteX4191" fmla="*/ 5697677 w 8267681"/>
              <a:gd name="connsiteY4191" fmla="*/ 3841973 h 6698675"/>
              <a:gd name="connsiteX4192" fmla="*/ 5691071 w 8267681"/>
              <a:gd name="connsiteY4192" fmla="*/ 3847257 h 6698675"/>
              <a:gd name="connsiteX4193" fmla="*/ 5697677 w 8267681"/>
              <a:gd name="connsiteY4193" fmla="*/ 3841973 h 6698675"/>
              <a:gd name="connsiteX4194" fmla="*/ 1202558 w 8267681"/>
              <a:gd name="connsiteY4194" fmla="*/ 3837863 h 6698675"/>
              <a:gd name="connsiteX4195" fmla="*/ 1195514 w 8267681"/>
              <a:gd name="connsiteY4195" fmla="*/ 3840211 h 6698675"/>
              <a:gd name="connsiteX4196" fmla="*/ 1202558 w 8267681"/>
              <a:gd name="connsiteY4196" fmla="*/ 3849607 h 6698675"/>
              <a:gd name="connsiteX4197" fmla="*/ 2541359 w 8267681"/>
              <a:gd name="connsiteY4197" fmla="*/ 3830816 h 6698675"/>
              <a:gd name="connsiteX4198" fmla="*/ 2536662 w 8267681"/>
              <a:gd name="connsiteY4198" fmla="*/ 3835514 h 6698675"/>
              <a:gd name="connsiteX4199" fmla="*/ 2543709 w 8267681"/>
              <a:gd name="connsiteY4199" fmla="*/ 3835514 h 6698675"/>
              <a:gd name="connsiteX4200" fmla="*/ 2541359 w 8267681"/>
              <a:gd name="connsiteY4200" fmla="*/ 3830816 h 6698675"/>
              <a:gd name="connsiteX4201" fmla="*/ 3304712 w 8267681"/>
              <a:gd name="connsiteY4201" fmla="*/ 3826119 h 6698675"/>
              <a:gd name="connsiteX4202" fmla="*/ 3088625 w 8267681"/>
              <a:gd name="connsiteY4202" fmla="*/ 4056299 h 6698675"/>
              <a:gd name="connsiteX4203" fmla="*/ 3267132 w 8267681"/>
              <a:gd name="connsiteY4203" fmla="*/ 3898931 h 6698675"/>
              <a:gd name="connsiteX4204" fmla="*/ 3229551 w 8267681"/>
              <a:gd name="connsiteY4204" fmla="*/ 3971743 h 6698675"/>
              <a:gd name="connsiteX4205" fmla="*/ 3236598 w 8267681"/>
              <a:gd name="connsiteY4205" fmla="*/ 3988184 h 6698675"/>
              <a:gd name="connsiteX4206" fmla="*/ 3253039 w 8267681"/>
              <a:gd name="connsiteY4206" fmla="*/ 3934162 h 6698675"/>
              <a:gd name="connsiteX4207" fmla="*/ 3304712 w 8267681"/>
              <a:gd name="connsiteY4207" fmla="*/ 3826119 h 6698675"/>
              <a:gd name="connsiteX4208" fmla="*/ 357011 w 8267681"/>
              <a:gd name="connsiteY4208" fmla="*/ 3826118 h 6698675"/>
              <a:gd name="connsiteX4209" fmla="*/ 359361 w 8267681"/>
              <a:gd name="connsiteY4209" fmla="*/ 3830816 h 6698675"/>
              <a:gd name="connsiteX4210" fmla="*/ 357011 w 8267681"/>
              <a:gd name="connsiteY4210" fmla="*/ 3840211 h 6698675"/>
              <a:gd name="connsiteX4211" fmla="*/ 354661 w 8267681"/>
              <a:gd name="connsiteY4211" fmla="*/ 3842559 h 6698675"/>
              <a:gd name="connsiteX4212" fmla="*/ 345268 w 8267681"/>
              <a:gd name="connsiteY4212" fmla="*/ 3844908 h 6698675"/>
              <a:gd name="connsiteX4213" fmla="*/ 342918 w 8267681"/>
              <a:gd name="connsiteY4213" fmla="*/ 3840211 h 6698675"/>
              <a:gd name="connsiteX4214" fmla="*/ 347618 w 8267681"/>
              <a:gd name="connsiteY4214" fmla="*/ 3833164 h 6698675"/>
              <a:gd name="connsiteX4215" fmla="*/ 349963 w 8267681"/>
              <a:gd name="connsiteY4215" fmla="*/ 3830816 h 6698675"/>
              <a:gd name="connsiteX4216" fmla="*/ 5918903 w 8267681"/>
              <a:gd name="connsiteY4216" fmla="*/ 3823770 h 6698675"/>
              <a:gd name="connsiteX4217" fmla="*/ 5914206 w 8267681"/>
              <a:gd name="connsiteY4217" fmla="*/ 3835513 h 6698675"/>
              <a:gd name="connsiteX4218" fmla="*/ 5925950 w 8267681"/>
              <a:gd name="connsiteY4218" fmla="*/ 3840211 h 6698675"/>
              <a:gd name="connsiteX4219" fmla="*/ 5930647 w 8267681"/>
              <a:gd name="connsiteY4219" fmla="*/ 3828467 h 6698675"/>
              <a:gd name="connsiteX4220" fmla="*/ 5918903 w 8267681"/>
              <a:gd name="connsiteY4220" fmla="*/ 3823770 h 6698675"/>
              <a:gd name="connsiteX4221" fmla="*/ 6332289 w 8267681"/>
              <a:gd name="connsiteY4221" fmla="*/ 3819072 h 6698675"/>
              <a:gd name="connsiteX4222" fmla="*/ 6334818 w 8267681"/>
              <a:gd name="connsiteY4222" fmla="*/ 3820156 h 6698675"/>
              <a:gd name="connsiteX4223" fmla="*/ 6336986 w 8267681"/>
              <a:gd name="connsiteY4223" fmla="*/ 3823770 h 6698675"/>
              <a:gd name="connsiteX4224" fmla="*/ 6332717 w 8267681"/>
              <a:gd name="connsiteY4224" fmla="*/ 3819857 h 6698675"/>
              <a:gd name="connsiteX4225" fmla="*/ 697584 w 8267681"/>
              <a:gd name="connsiteY4225" fmla="*/ 3814375 h 6698675"/>
              <a:gd name="connsiteX4226" fmla="*/ 699935 w 8267681"/>
              <a:gd name="connsiteY4226" fmla="*/ 3816723 h 6698675"/>
              <a:gd name="connsiteX4227" fmla="*/ 695234 w 8267681"/>
              <a:gd name="connsiteY4227" fmla="*/ 3826120 h 6698675"/>
              <a:gd name="connsiteX4228" fmla="*/ 692886 w 8267681"/>
              <a:gd name="connsiteY4228" fmla="*/ 3868397 h 6698675"/>
              <a:gd name="connsiteX4229" fmla="*/ 683493 w 8267681"/>
              <a:gd name="connsiteY4229" fmla="*/ 3877793 h 6698675"/>
              <a:gd name="connsiteX4230" fmla="*/ 674098 w 8267681"/>
              <a:gd name="connsiteY4230" fmla="*/ 3875444 h 6698675"/>
              <a:gd name="connsiteX4231" fmla="*/ 662355 w 8267681"/>
              <a:gd name="connsiteY4231" fmla="*/ 3859002 h 6698675"/>
              <a:gd name="connsiteX4232" fmla="*/ 669400 w 8267681"/>
              <a:gd name="connsiteY4232" fmla="*/ 3840212 h 6698675"/>
              <a:gd name="connsiteX4233" fmla="*/ 671747 w 8267681"/>
              <a:gd name="connsiteY4233" fmla="*/ 3840212 h 6698675"/>
              <a:gd name="connsiteX4234" fmla="*/ 676448 w 8267681"/>
              <a:gd name="connsiteY4234" fmla="*/ 3833166 h 6698675"/>
              <a:gd name="connsiteX4235" fmla="*/ 671747 w 8267681"/>
              <a:gd name="connsiteY4235" fmla="*/ 3823771 h 6698675"/>
              <a:gd name="connsiteX4236" fmla="*/ 697584 w 8267681"/>
              <a:gd name="connsiteY4236" fmla="*/ 3814375 h 6698675"/>
              <a:gd name="connsiteX4237" fmla="*/ 1550189 w 8267681"/>
              <a:gd name="connsiteY4237" fmla="*/ 3814374 h 6698675"/>
              <a:gd name="connsiteX4238" fmla="*/ 1554887 w 8267681"/>
              <a:gd name="connsiteY4238" fmla="*/ 3828467 h 6698675"/>
              <a:gd name="connsiteX4239" fmla="*/ 1543145 w 8267681"/>
              <a:gd name="connsiteY4239" fmla="*/ 3821420 h 6698675"/>
              <a:gd name="connsiteX4240" fmla="*/ 1550189 w 8267681"/>
              <a:gd name="connsiteY4240" fmla="*/ 3814374 h 6698675"/>
              <a:gd name="connsiteX4241" fmla="*/ 2564847 w 8267681"/>
              <a:gd name="connsiteY4241" fmla="*/ 3812026 h 6698675"/>
              <a:gd name="connsiteX4242" fmla="*/ 2574242 w 8267681"/>
              <a:gd name="connsiteY4242" fmla="*/ 3842560 h 6698675"/>
              <a:gd name="connsiteX4243" fmla="*/ 2618869 w 8267681"/>
              <a:gd name="connsiteY4243" fmla="*/ 3861350 h 6698675"/>
              <a:gd name="connsiteX4244" fmla="*/ 2625916 w 8267681"/>
              <a:gd name="connsiteY4244" fmla="*/ 3851955 h 6698675"/>
              <a:gd name="connsiteX4245" fmla="*/ 2616520 w 8267681"/>
              <a:gd name="connsiteY4245" fmla="*/ 3847258 h 6698675"/>
              <a:gd name="connsiteX4246" fmla="*/ 2616520 w 8267681"/>
              <a:gd name="connsiteY4246" fmla="*/ 3851955 h 6698675"/>
              <a:gd name="connsiteX4247" fmla="*/ 2609474 w 8267681"/>
              <a:gd name="connsiteY4247" fmla="*/ 3844909 h 6698675"/>
              <a:gd name="connsiteX4248" fmla="*/ 2604776 w 8267681"/>
              <a:gd name="connsiteY4248" fmla="*/ 3840211 h 6698675"/>
              <a:gd name="connsiteX4249" fmla="*/ 2581289 w 8267681"/>
              <a:gd name="connsiteY4249" fmla="*/ 3816723 h 6698675"/>
              <a:gd name="connsiteX4250" fmla="*/ 2564847 w 8267681"/>
              <a:gd name="connsiteY4250" fmla="*/ 3812026 h 6698675"/>
              <a:gd name="connsiteX4251" fmla="*/ 2442711 w 8267681"/>
              <a:gd name="connsiteY4251" fmla="*/ 3807328 h 6698675"/>
              <a:gd name="connsiteX4252" fmla="*/ 2430967 w 8267681"/>
              <a:gd name="connsiteY4252" fmla="*/ 3819072 h 6698675"/>
              <a:gd name="connsiteX4253" fmla="*/ 2430967 w 8267681"/>
              <a:gd name="connsiteY4253" fmla="*/ 3809677 h 6698675"/>
              <a:gd name="connsiteX4254" fmla="*/ 2423920 w 8267681"/>
              <a:gd name="connsiteY4254" fmla="*/ 3844909 h 6698675"/>
              <a:gd name="connsiteX4255" fmla="*/ 2452106 w 8267681"/>
              <a:gd name="connsiteY4255" fmla="*/ 3837863 h 6698675"/>
              <a:gd name="connsiteX4256" fmla="*/ 2442711 w 8267681"/>
              <a:gd name="connsiteY4256" fmla="*/ 3807328 h 6698675"/>
              <a:gd name="connsiteX4257" fmla="*/ 1150886 w 8267681"/>
              <a:gd name="connsiteY4257" fmla="*/ 3807328 h 6698675"/>
              <a:gd name="connsiteX4258" fmla="*/ 1141494 w 8267681"/>
              <a:gd name="connsiteY4258" fmla="*/ 3809677 h 6698675"/>
              <a:gd name="connsiteX4259" fmla="*/ 1132095 w 8267681"/>
              <a:gd name="connsiteY4259" fmla="*/ 3812026 h 6698675"/>
              <a:gd name="connsiteX4260" fmla="*/ 1129746 w 8267681"/>
              <a:gd name="connsiteY4260" fmla="*/ 3814375 h 6698675"/>
              <a:gd name="connsiteX4261" fmla="*/ 1132095 w 8267681"/>
              <a:gd name="connsiteY4261" fmla="*/ 3819072 h 6698675"/>
              <a:gd name="connsiteX4262" fmla="*/ 1141494 w 8267681"/>
              <a:gd name="connsiteY4262" fmla="*/ 3819072 h 6698675"/>
              <a:gd name="connsiteX4263" fmla="*/ 1150886 w 8267681"/>
              <a:gd name="connsiteY4263" fmla="*/ 3821421 h 6698675"/>
              <a:gd name="connsiteX4264" fmla="*/ 1155587 w 8267681"/>
              <a:gd name="connsiteY4264" fmla="*/ 3812026 h 6698675"/>
              <a:gd name="connsiteX4265" fmla="*/ 2466198 w 8267681"/>
              <a:gd name="connsiteY4265" fmla="*/ 3804980 h 6698675"/>
              <a:gd name="connsiteX4266" fmla="*/ 2449757 w 8267681"/>
              <a:gd name="connsiteY4266" fmla="*/ 3807328 h 6698675"/>
              <a:gd name="connsiteX4267" fmla="*/ 2456803 w 8267681"/>
              <a:gd name="connsiteY4267" fmla="*/ 3837863 h 6698675"/>
              <a:gd name="connsiteX4268" fmla="*/ 2470896 w 8267681"/>
              <a:gd name="connsiteY4268" fmla="*/ 3835514 h 6698675"/>
              <a:gd name="connsiteX4269" fmla="*/ 2466198 w 8267681"/>
              <a:gd name="connsiteY4269" fmla="*/ 3804980 h 6698675"/>
              <a:gd name="connsiteX4270" fmla="*/ 988835 w 8267681"/>
              <a:gd name="connsiteY4270" fmla="*/ 3802630 h 6698675"/>
              <a:gd name="connsiteX4271" fmla="*/ 1007622 w 8267681"/>
              <a:gd name="connsiteY4271" fmla="*/ 3814375 h 6698675"/>
              <a:gd name="connsiteX4272" fmla="*/ 1005277 w 8267681"/>
              <a:gd name="connsiteY4272" fmla="*/ 3830816 h 6698675"/>
              <a:gd name="connsiteX4273" fmla="*/ 998228 w 8267681"/>
              <a:gd name="connsiteY4273" fmla="*/ 3835514 h 6698675"/>
              <a:gd name="connsiteX4274" fmla="*/ 991185 w 8267681"/>
              <a:gd name="connsiteY4274" fmla="*/ 3830816 h 6698675"/>
              <a:gd name="connsiteX4275" fmla="*/ 963000 w 8267681"/>
              <a:gd name="connsiteY4275" fmla="*/ 3821421 h 6698675"/>
              <a:gd name="connsiteX4276" fmla="*/ 965350 w 8267681"/>
              <a:gd name="connsiteY4276" fmla="*/ 3814375 h 6698675"/>
              <a:gd name="connsiteX4277" fmla="*/ 3560729 w 8267681"/>
              <a:gd name="connsiteY4277" fmla="*/ 3800282 h 6698675"/>
              <a:gd name="connsiteX4278" fmla="*/ 3478522 w 8267681"/>
              <a:gd name="connsiteY4278" fmla="*/ 3882489 h 6698675"/>
              <a:gd name="connsiteX4279" fmla="*/ 3560729 w 8267681"/>
              <a:gd name="connsiteY4279" fmla="*/ 3800282 h 6698675"/>
              <a:gd name="connsiteX4280" fmla="*/ 746906 w 8267681"/>
              <a:gd name="connsiteY4280" fmla="*/ 3795584 h 6698675"/>
              <a:gd name="connsiteX4281" fmla="*/ 751611 w 8267681"/>
              <a:gd name="connsiteY4281" fmla="*/ 3809678 h 6698675"/>
              <a:gd name="connsiteX4282" fmla="*/ 746906 w 8267681"/>
              <a:gd name="connsiteY4282" fmla="*/ 3821421 h 6698675"/>
              <a:gd name="connsiteX4283" fmla="*/ 760999 w 8267681"/>
              <a:gd name="connsiteY4283" fmla="*/ 3837863 h 6698675"/>
              <a:gd name="connsiteX4284" fmla="*/ 749256 w 8267681"/>
              <a:gd name="connsiteY4284" fmla="*/ 3854305 h 6698675"/>
              <a:gd name="connsiteX4285" fmla="*/ 744560 w 8267681"/>
              <a:gd name="connsiteY4285" fmla="*/ 3859002 h 6698675"/>
              <a:gd name="connsiteX4286" fmla="*/ 737513 w 8267681"/>
              <a:gd name="connsiteY4286" fmla="*/ 3854305 h 6698675"/>
              <a:gd name="connsiteX4287" fmla="*/ 711675 w 8267681"/>
              <a:gd name="connsiteY4287" fmla="*/ 3844909 h 6698675"/>
              <a:gd name="connsiteX4288" fmla="*/ 732818 w 8267681"/>
              <a:gd name="connsiteY4288" fmla="*/ 3828468 h 6698675"/>
              <a:gd name="connsiteX4289" fmla="*/ 737513 w 8267681"/>
              <a:gd name="connsiteY4289" fmla="*/ 3797933 h 6698675"/>
              <a:gd name="connsiteX4290" fmla="*/ 746906 w 8267681"/>
              <a:gd name="connsiteY4290" fmla="*/ 3795584 h 6698675"/>
              <a:gd name="connsiteX4291" fmla="*/ 4722201 w 8267681"/>
              <a:gd name="connsiteY4291" fmla="*/ 3795291 h 6698675"/>
              <a:gd name="connsiteX4292" fmla="*/ 4718677 w 8267681"/>
              <a:gd name="connsiteY4292" fmla="*/ 3797933 h 6698675"/>
              <a:gd name="connsiteX4293" fmla="*/ 4725723 w 8267681"/>
              <a:gd name="connsiteY4293" fmla="*/ 3797933 h 6698675"/>
              <a:gd name="connsiteX4294" fmla="*/ 4722201 w 8267681"/>
              <a:gd name="connsiteY4294" fmla="*/ 3795291 h 6698675"/>
              <a:gd name="connsiteX4295" fmla="*/ 5844989 w 8267681"/>
              <a:gd name="connsiteY4295" fmla="*/ 3794080 h 6698675"/>
              <a:gd name="connsiteX4296" fmla="*/ 5839044 w 8267681"/>
              <a:gd name="connsiteY4296" fmla="*/ 3804979 h 6698675"/>
              <a:gd name="connsiteX4297" fmla="*/ 5844989 w 8267681"/>
              <a:gd name="connsiteY4297" fmla="*/ 3794080 h 6698675"/>
              <a:gd name="connsiteX4298" fmla="*/ 5914609 w 8267681"/>
              <a:gd name="connsiteY4298" fmla="*/ 3794079 h 6698675"/>
              <a:gd name="connsiteX4299" fmla="*/ 5918903 w 8267681"/>
              <a:gd name="connsiteY4299" fmla="*/ 3804979 h 6698675"/>
              <a:gd name="connsiteX4300" fmla="*/ 5914609 w 8267681"/>
              <a:gd name="connsiteY4300" fmla="*/ 3794079 h 6698675"/>
              <a:gd name="connsiteX4301" fmla="*/ 4760955 w 8267681"/>
              <a:gd name="connsiteY4301" fmla="*/ 3790887 h 6698675"/>
              <a:gd name="connsiteX4302" fmla="*/ 4760955 w 8267681"/>
              <a:gd name="connsiteY4302" fmla="*/ 3795585 h 6698675"/>
              <a:gd name="connsiteX4303" fmla="*/ 4775048 w 8267681"/>
              <a:gd name="connsiteY4303" fmla="*/ 3795585 h 6698675"/>
              <a:gd name="connsiteX4304" fmla="*/ 4777397 w 8267681"/>
              <a:gd name="connsiteY4304" fmla="*/ 3795585 h 6698675"/>
              <a:gd name="connsiteX4305" fmla="*/ 4760955 w 8267681"/>
              <a:gd name="connsiteY4305" fmla="*/ 3790887 h 6698675"/>
              <a:gd name="connsiteX4306" fmla="*/ 5796284 w 8267681"/>
              <a:gd name="connsiteY4306" fmla="*/ 3783240 h 6698675"/>
              <a:gd name="connsiteX4307" fmla="*/ 5796766 w 8267681"/>
              <a:gd name="connsiteY4307" fmla="*/ 3788538 h 6698675"/>
              <a:gd name="connsiteX4308" fmla="*/ 5796284 w 8267681"/>
              <a:gd name="connsiteY4308" fmla="*/ 3783240 h 6698675"/>
              <a:gd name="connsiteX4309" fmla="*/ 4730421 w 8267681"/>
              <a:gd name="connsiteY4309" fmla="*/ 3781492 h 6698675"/>
              <a:gd name="connsiteX4310" fmla="*/ 4725723 w 8267681"/>
              <a:gd name="connsiteY4310" fmla="*/ 3795585 h 6698675"/>
              <a:gd name="connsiteX4311" fmla="*/ 4746862 w 8267681"/>
              <a:gd name="connsiteY4311" fmla="*/ 3795585 h 6698675"/>
              <a:gd name="connsiteX4312" fmla="*/ 4730421 w 8267681"/>
              <a:gd name="connsiteY4312" fmla="*/ 3781492 h 6698675"/>
              <a:gd name="connsiteX4313" fmla="*/ 213735 w 8267681"/>
              <a:gd name="connsiteY4313" fmla="*/ 3776793 h 6698675"/>
              <a:gd name="connsiteX4314" fmla="*/ 220780 w 8267681"/>
              <a:gd name="connsiteY4314" fmla="*/ 3779142 h 6698675"/>
              <a:gd name="connsiteX4315" fmla="*/ 225478 w 8267681"/>
              <a:gd name="connsiteY4315" fmla="*/ 3783839 h 6698675"/>
              <a:gd name="connsiteX4316" fmla="*/ 220780 w 8267681"/>
              <a:gd name="connsiteY4316" fmla="*/ 3786188 h 6698675"/>
              <a:gd name="connsiteX4317" fmla="*/ 211385 w 8267681"/>
              <a:gd name="connsiteY4317" fmla="*/ 3790886 h 6698675"/>
              <a:gd name="connsiteX4318" fmla="*/ 206687 w 8267681"/>
              <a:gd name="connsiteY4318" fmla="*/ 3783839 h 6698675"/>
              <a:gd name="connsiteX4319" fmla="*/ 1261277 w 8267681"/>
              <a:gd name="connsiteY4319" fmla="*/ 3774445 h 6698675"/>
              <a:gd name="connsiteX4320" fmla="*/ 1251884 w 8267681"/>
              <a:gd name="connsiteY4320" fmla="*/ 3781492 h 6698675"/>
              <a:gd name="connsiteX4321" fmla="*/ 1261277 w 8267681"/>
              <a:gd name="connsiteY4321" fmla="*/ 3786189 h 6698675"/>
              <a:gd name="connsiteX4322" fmla="*/ 1265977 w 8267681"/>
              <a:gd name="connsiteY4322" fmla="*/ 3781492 h 6698675"/>
              <a:gd name="connsiteX4323" fmla="*/ 5758085 w 8267681"/>
              <a:gd name="connsiteY4323" fmla="*/ 3772940 h 6698675"/>
              <a:gd name="connsiteX4324" fmla="*/ 5752139 w 8267681"/>
              <a:gd name="connsiteY4324" fmla="*/ 3783840 h 6698675"/>
              <a:gd name="connsiteX4325" fmla="*/ 5758085 w 8267681"/>
              <a:gd name="connsiteY4325" fmla="*/ 3772940 h 6698675"/>
              <a:gd name="connsiteX4326" fmla="*/ 5883378 w 8267681"/>
              <a:gd name="connsiteY4326" fmla="*/ 3772684 h 6698675"/>
              <a:gd name="connsiteX4327" fmla="*/ 5878974 w 8267681"/>
              <a:gd name="connsiteY4327" fmla="*/ 3788538 h 6698675"/>
              <a:gd name="connsiteX4328" fmla="*/ 5883378 w 8267681"/>
              <a:gd name="connsiteY4328" fmla="*/ 3772684 h 6698675"/>
              <a:gd name="connsiteX4329" fmla="*/ 932464 w 8267681"/>
              <a:gd name="connsiteY4329" fmla="*/ 3772096 h 6698675"/>
              <a:gd name="connsiteX4330" fmla="*/ 937159 w 8267681"/>
              <a:gd name="connsiteY4330" fmla="*/ 3779142 h 6698675"/>
              <a:gd name="connsiteX4331" fmla="*/ 932464 w 8267681"/>
              <a:gd name="connsiteY4331" fmla="*/ 3786189 h 6698675"/>
              <a:gd name="connsiteX4332" fmla="*/ 923065 w 8267681"/>
              <a:gd name="connsiteY4332" fmla="*/ 3781491 h 6698675"/>
              <a:gd name="connsiteX4333" fmla="*/ 918367 w 8267681"/>
              <a:gd name="connsiteY4333" fmla="*/ 3786189 h 6698675"/>
              <a:gd name="connsiteX4334" fmla="*/ 885486 w 8267681"/>
              <a:gd name="connsiteY4334" fmla="*/ 3793235 h 6698675"/>
              <a:gd name="connsiteX4335" fmla="*/ 880786 w 8267681"/>
              <a:gd name="connsiteY4335" fmla="*/ 3797932 h 6698675"/>
              <a:gd name="connsiteX4336" fmla="*/ 873744 w 8267681"/>
              <a:gd name="connsiteY4336" fmla="*/ 3793235 h 6698675"/>
              <a:gd name="connsiteX4337" fmla="*/ 880786 w 8267681"/>
              <a:gd name="connsiteY4337" fmla="*/ 3774445 h 6698675"/>
              <a:gd name="connsiteX4338" fmla="*/ 906625 w 8267681"/>
              <a:gd name="connsiteY4338" fmla="*/ 3783840 h 6698675"/>
              <a:gd name="connsiteX4339" fmla="*/ 911322 w 8267681"/>
              <a:gd name="connsiteY4339" fmla="*/ 3776794 h 6698675"/>
              <a:gd name="connsiteX4340" fmla="*/ 6423890 w 8267681"/>
              <a:gd name="connsiteY4340" fmla="*/ 3769747 h 6698675"/>
              <a:gd name="connsiteX4341" fmla="*/ 6550724 w 8267681"/>
              <a:gd name="connsiteY4341" fmla="*/ 3840211 h 6698675"/>
              <a:gd name="connsiteX4342" fmla="*/ 6423890 w 8267681"/>
              <a:gd name="connsiteY4342" fmla="*/ 3769747 h 6698675"/>
              <a:gd name="connsiteX4343" fmla="*/ 230177 w 8267681"/>
              <a:gd name="connsiteY4343" fmla="*/ 3769747 h 6698675"/>
              <a:gd name="connsiteX4344" fmla="*/ 237223 w 8267681"/>
              <a:gd name="connsiteY4344" fmla="*/ 3774445 h 6698675"/>
              <a:gd name="connsiteX4345" fmla="*/ 230177 w 8267681"/>
              <a:gd name="connsiteY4345" fmla="*/ 3781491 h 6698675"/>
              <a:gd name="connsiteX4346" fmla="*/ 223129 w 8267681"/>
              <a:gd name="connsiteY4346" fmla="*/ 3776793 h 6698675"/>
              <a:gd name="connsiteX4347" fmla="*/ 6271572 w 8267681"/>
              <a:gd name="connsiteY4347" fmla="*/ 3756595 h 6698675"/>
              <a:gd name="connsiteX4348" fmla="*/ 6280615 w 8267681"/>
              <a:gd name="connsiteY4348" fmla="*/ 3769748 h 6698675"/>
              <a:gd name="connsiteX4349" fmla="*/ 6275556 w 8267681"/>
              <a:gd name="connsiteY4349" fmla="*/ 3763425 h 6698675"/>
              <a:gd name="connsiteX4350" fmla="*/ 784488 w 8267681"/>
              <a:gd name="connsiteY4350" fmla="*/ 3755656 h 6698675"/>
              <a:gd name="connsiteX4351" fmla="*/ 798582 w 8267681"/>
              <a:gd name="connsiteY4351" fmla="*/ 3755656 h 6698675"/>
              <a:gd name="connsiteX4352" fmla="*/ 805634 w 8267681"/>
              <a:gd name="connsiteY4352" fmla="*/ 3765051 h 6698675"/>
              <a:gd name="connsiteX4353" fmla="*/ 831469 w 8267681"/>
              <a:gd name="connsiteY4353" fmla="*/ 3762702 h 6698675"/>
              <a:gd name="connsiteX4354" fmla="*/ 852609 w 8267681"/>
              <a:gd name="connsiteY4354" fmla="*/ 3774446 h 6698675"/>
              <a:gd name="connsiteX4355" fmla="*/ 847912 w 8267681"/>
              <a:gd name="connsiteY4355" fmla="*/ 3783841 h 6698675"/>
              <a:gd name="connsiteX4356" fmla="*/ 822077 w 8267681"/>
              <a:gd name="connsiteY4356" fmla="*/ 3788539 h 6698675"/>
              <a:gd name="connsiteX4357" fmla="*/ 798582 w 8267681"/>
              <a:gd name="connsiteY4357" fmla="*/ 3779144 h 6698675"/>
              <a:gd name="connsiteX4358" fmla="*/ 779790 w 8267681"/>
              <a:gd name="connsiteY4358" fmla="*/ 3790888 h 6698675"/>
              <a:gd name="connsiteX4359" fmla="*/ 770398 w 8267681"/>
              <a:gd name="connsiteY4359" fmla="*/ 3781492 h 6698675"/>
              <a:gd name="connsiteX4360" fmla="*/ 772746 w 8267681"/>
              <a:gd name="connsiteY4360" fmla="*/ 3774446 h 6698675"/>
              <a:gd name="connsiteX4361" fmla="*/ 3854326 w 8267681"/>
              <a:gd name="connsiteY4361" fmla="*/ 3755655 h 6698675"/>
              <a:gd name="connsiteX4362" fmla="*/ 3795607 w 8267681"/>
              <a:gd name="connsiteY4362" fmla="*/ 3800282 h 6698675"/>
              <a:gd name="connsiteX4363" fmla="*/ 3863722 w 8267681"/>
              <a:gd name="connsiteY4363" fmla="*/ 3779143 h 6698675"/>
              <a:gd name="connsiteX4364" fmla="*/ 3854326 w 8267681"/>
              <a:gd name="connsiteY4364" fmla="*/ 3755655 h 6698675"/>
              <a:gd name="connsiteX4365" fmla="*/ 4786792 w 8267681"/>
              <a:gd name="connsiteY4365" fmla="*/ 3753307 h 6698675"/>
              <a:gd name="connsiteX4366" fmla="*/ 4812628 w 8267681"/>
              <a:gd name="connsiteY4366" fmla="*/ 3776794 h 6698675"/>
              <a:gd name="connsiteX4367" fmla="*/ 4800884 w 8267681"/>
              <a:gd name="connsiteY4367" fmla="*/ 3753307 h 6698675"/>
              <a:gd name="connsiteX4368" fmla="*/ 4786792 w 8267681"/>
              <a:gd name="connsiteY4368" fmla="*/ 3753307 h 6698675"/>
              <a:gd name="connsiteX4369" fmla="*/ 4847860 w 8267681"/>
              <a:gd name="connsiteY4369" fmla="*/ 3746260 h 6698675"/>
              <a:gd name="connsiteX4370" fmla="*/ 4838465 w 8267681"/>
              <a:gd name="connsiteY4370" fmla="*/ 3748609 h 6698675"/>
              <a:gd name="connsiteX4371" fmla="*/ 4840813 w 8267681"/>
              <a:gd name="connsiteY4371" fmla="*/ 3750958 h 6698675"/>
              <a:gd name="connsiteX4372" fmla="*/ 4847860 w 8267681"/>
              <a:gd name="connsiteY4372" fmla="*/ 3746260 h 6698675"/>
              <a:gd name="connsiteX4373" fmla="*/ 4199597 w 8267681"/>
              <a:gd name="connsiteY4373" fmla="*/ 3746260 h 6698675"/>
              <a:gd name="connsiteX4374" fmla="*/ 4157319 w 8267681"/>
              <a:gd name="connsiteY4374" fmla="*/ 3783841 h 6698675"/>
              <a:gd name="connsiteX4375" fmla="*/ 4211341 w 8267681"/>
              <a:gd name="connsiteY4375" fmla="*/ 3833165 h 6698675"/>
              <a:gd name="connsiteX4376" fmla="*/ 4246572 w 8267681"/>
              <a:gd name="connsiteY4376" fmla="*/ 3779143 h 6698675"/>
              <a:gd name="connsiteX4377" fmla="*/ 4199597 w 8267681"/>
              <a:gd name="connsiteY4377" fmla="*/ 3746260 h 6698675"/>
              <a:gd name="connsiteX4378" fmla="*/ 3472870 w 8267681"/>
              <a:gd name="connsiteY4378" fmla="*/ 3745710 h 6698675"/>
              <a:gd name="connsiteX4379" fmla="*/ 3476173 w 8267681"/>
              <a:gd name="connsiteY4379" fmla="*/ 3753307 h 6698675"/>
              <a:gd name="connsiteX4380" fmla="*/ 3472870 w 8267681"/>
              <a:gd name="connsiteY4380" fmla="*/ 3745710 h 6698675"/>
              <a:gd name="connsiteX4381" fmla="*/ 1042856 w 8267681"/>
              <a:gd name="connsiteY4381" fmla="*/ 3741562 h 6698675"/>
              <a:gd name="connsiteX4382" fmla="*/ 1052255 w 8267681"/>
              <a:gd name="connsiteY4382" fmla="*/ 3743911 h 6698675"/>
              <a:gd name="connsiteX4383" fmla="*/ 1042856 w 8267681"/>
              <a:gd name="connsiteY4383" fmla="*/ 3755655 h 6698675"/>
              <a:gd name="connsiteX4384" fmla="*/ 1042856 w 8267681"/>
              <a:gd name="connsiteY4384" fmla="*/ 3753306 h 6698675"/>
              <a:gd name="connsiteX4385" fmla="*/ 1038157 w 8267681"/>
              <a:gd name="connsiteY4385" fmla="*/ 3746260 h 6698675"/>
              <a:gd name="connsiteX4386" fmla="*/ 6351078 w 8267681"/>
              <a:gd name="connsiteY4386" fmla="*/ 3739213 h 6698675"/>
              <a:gd name="connsiteX4387" fmla="*/ 6402752 w 8267681"/>
              <a:gd name="connsiteY4387" fmla="*/ 3743911 h 6698675"/>
              <a:gd name="connsiteX4388" fmla="*/ 6367521 w 8267681"/>
              <a:gd name="connsiteY4388" fmla="*/ 3743911 h 6698675"/>
              <a:gd name="connsiteX4389" fmla="*/ 6522540 w 8267681"/>
              <a:gd name="connsiteY4389" fmla="*/ 3851955 h 6698675"/>
              <a:gd name="connsiteX4390" fmla="*/ 6351078 w 8267681"/>
              <a:gd name="connsiteY4390" fmla="*/ 3739213 h 6698675"/>
              <a:gd name="connsiteX4391" fmla="*/ 1127412 w 8267681"/>
              <a:gd name="connsiteY4391" fmla="*/ 3739213 h 6698675"/>
              <a:gd name="connsiteX4392" fmla="*/ 1148553 w 8267681"/>
              <a:gd name="connsiteY4392" fmla="*/ 3755656 h 6698675"/>
              <a:gd name="connsiteX4393" fmla="*/ 1134461 w 8267681"/>
              <a:gd name="connsiteY4393" fmla="*/ 3772097 h 6698675"/>
              <a:gd name="connsiteX4394" fmla="*/ 1132110 w 8267681"/>
              <a:gd name="connsiteY4394" fmla="*/ 3762702 h 6698675"/>
              <a:gd name="connsiteX4395" fmla="*/ 1122714 w 8267681"/>
              <a:gd name="connsiteY4395" fmla="*/ 3746260 h 6698675"/>
              <a:gd name="connsiteX4396" fmla="*/ 1127412 w 8267681"/>
              <a:gd name="connsiteY4396" fmla="*/ 3739213 h 6698675"/>
              <a:gd name="connsiteX4397" fmla="*/ 6005808 w 8267681"/>
              <a:gd name="connsiteY4397" fmla="*/ 3725121 h 6698675"/>
              <a:gd name="connsiteX4398" fmla="*/ 6003460 w 8267681"/>
              <a:gd name="connsiteY4398" fmla="*/ 3727470 h 6698675"/>
              <a:gd name="connsiteX4399" fmla="*/ 6019901 w 8267681"/>
              <a:gd name="connsiteY4399" fmla="*/ 3743911 h 6698675"/>
              <a:gd name="connsiteX4400" fmla="*/ 6043389 w 8267681"/>
              <a:gd name="connsiteY4400" fmla="*/ 3758004 h 6698675"/>
              <a:gd name="connsiteX4401" fmla="*/ 6005808 w 8267681"/>
              <a:gd name="connsiteY4401" fmla="*/ 3725121 h 6698675"/>
              <a:gd name="connsiteX4402" fmla="*/ 6371924 w 8267681"/>
              <a:gd name="connsiteY4402" fmla="*/ 3724239 h 6698675"/>
              <a:gd name="connsiteX4403" fmla="*/ 6442681 w 8267681"/>
              <a:gd name="connsiteY4403" fmla="*/ 3725120 h 6698675"/>
              <a:gd name="connsiteX4404" fmla="*/ 6322893 w 8267681"/>
              <a:gd name="connsiteY4404" fmla="*/ 3736864 h 6698675"/>
              <a:gd name="connsiteX4405" fmla="*/ 6449727 w 8267681"/>
              <a:gd name="connsiteY4405" fmla="*/ 3819072 h 6698675"/>
              <a:gd name="connsiteX4406" fmla="*/ 6306451 w 8267681"/>
              <a:gd name="connsiteY4406" fmla="*/ 3732166 h 6698675"/>
              <a:gd name="connsiteX4407" fmla="*/ 6371924 w 8267681"/>
              <a:gd name="connsiteY4407" fmla="*/ 3724239 h 6698675"/>
              <a:gd name="connsiteX4408" fmla="*/ 6205455 w 8267681"/>
              <a:gd name="connsiteY4408" fmla="*/ 3722772 h 6698675"/>
              <a:gd name="connsiteX4409" fmla="*/ 6252430 w 8267681"/>
              <a:gd name="connsiteY4409" fmla="*/ 3760353 h 6698675"/>
              <a:gd name="connsiteX4410" fmla="*/ 6221896 w 8267681"/>
              <a:gd name="connsiteY4410" fmla="*/ 3722772 h 6698675"/>
              <a:gd name="connsiteX4411" fmla="*/ 6205455 w 8267681"/>
              <a:gd name="connsiteY4411" fmla="*/ 3722772 h 6698675"/>
              <a:gd name="connsiteX4412" fmla="*/ 1017015 w 8267681"/>
              <a:gd name="connsiteY4412" fmla="*/ 3722772 h 6698675"/>
              <a:gd name="connsiteX4413" fmla="*/ 1024062 w 8267681"/>
              <a:gd name="connsiteY4413" fmla="*/ 3727470 h 6698675"/>
              <a:gd name="connsiteX4414" fmla="*/ 1017015 w 8267681"/>
              <a:gd name="connsiteY4414" fmla="*/ 3736865 h 6698675"/>
              <a:gd name="connsiteX4415" fmla="*/ 589527 w 8267681"/>
              <a:gd name="connsiteY4415" fmla="*/ 3722772 h 6698675"/>
              <a:gd name="connsiteX4416" fmla="*/ 591875 w 8267681"/>
              <a:gd name="connsiteY4416" fmla="*/ 3732168 h 6698675"/>
              <a:gd name="connsiteX4417" fmla="*/ 573086 w 8267681"/>
              <a:gd name="connsiteY4417" fmla="*/ 3736865 h 6698675"/>
              <a:gd name="connsiteX4418" fmla="*/ 566040 w 8267681"/>
              <a:gd name="connsiteY4418" fmla="*/ 3725121 h 6698675"/>
              <a:gd name="connsiteX4419" fmla="*/ 589527 w 8267681"/>
              <a:gd name="connsiteY4419" fmla="*/ 3722772 h 6698675"/>
              <a:gd name="connsiteX4420" fmla="*/ 6266523 w 8267681"/>
              <a:gd name="connsiteY4420" fmla="*/ 3720423 h 6698675"/>
              <a:gd name="connsiteX4421" fmla="*/ 6257127 w 8267681"/>
              <a:gd name="connsiteY4421" fmla="*/ 3725121 h 6698675"/>
              <a:gd name="connsiteX4422" fmla="*/ 6292359 w 8267681"/>
              <a:gd name="connsiteY4422" fmla="*/ 3753306 h 6698675"/>
              <a:gd name="connsiteX4423" fmla="*/ 6278267 w 8267681"/>
              <a:gd name="connsiteY4423" fmla="*/ 3732167 h 6698675"/>
              <a:gd name="connsiteX4424" fmla="*/ 6264174 w 8267681"/>
              <a:gd name="connsiteY4424" fmla="*/ 3727470 h 6698675"/>
              <a:gd name="connsiteX4425" fmla="*/ 6271220 w 8267681"/>
              <a:gd name="connsiteY4425" fmla="*/ 3725121 h 6698675"/>
              <a:gd name="connsiteX4426" fmla="*/ 6266523 w 8267681"/>
              <a:gd name="connsiteY4426" fmla="*/ 3720423 h 6698675"/>
              <a:gd name="connsiteX4427" fmla="*/ 6231291 w 8267681"/>
              <a:gd name="connsiteY4427" fmla="*/ 3718075 h 6698675"/>
              <a:gd name="connsiteX4428" fmla="*/ 6226593 w 8267681"/>
              <a:gd name="connsiteY4428" fmla="*/ 3720423 h 6698675"/>
              <a:gd name="connsiteX4429" fmla="*/ 6243035 w 8267681"/>
              <a:gd name="connsiteY4429" fmla="*/ 3734516 h 6698675"/>
              <a:gd name="connsiteX4430" fmla="*/ 6235988 w 8267681"/>
              <a:gd name="connsiteY4430" fmla="*/ 3725121 h 6698675"/>
              <a:gd name="connsiteX4431" fmla="*/ 6231291 w 8267681"/>
              <a:gd name="connsiteY4431" fmla="*/ 3718075 h 6698675"/>
              <a:gd name="connsiteX4432" fmla="*/ 6238337 w 8267681"/>
              <a:gd name="connsiteY4432" fmla="*/ 3713377 h 6698675"/>
              <a:gd name="connsiteX4433" fmla="*/ 6233640 w 8267681"/>
              <a:gd name="connsiteY4433" fmla="*/ 3715726 h 6698675"/>
              <a:gd name="connsiteX4434" fmla="*/ 6240686 w 8267681"/>
              <a:gd name="connsiteY4434" fmla="*/ 3722772 h 6698675"/>
              <a:gd name="connsiteX4435" fmla="*/ 6243035 w 8267681"/>
              <a:gd name="connsiteY4435" fmla="*/ 3720423 h 6698675"/>
              <a:gd name="connsiteX4436" fmla="*/ 1127412 w 8267681"/>
              <a:gd name="connsiteY4436" fmla="*/ 3713377 h 6698675"/>
              <a:gd name="connsiteX4437" fmla="*/ 1132110 w 8267681"/>
              <a:gd name="connsiteY4437" fmla="*/ 3722772 h 6698675"/>
              <a:gd name="connsiteX4438" fmla="*/ 1125063 w 8267681"/>
              <a:gd name="connsiteY4438" fmla="*/ 3727470 h 6698675"/>
              <a:gd name="connsiteX4439" fmla="*/ 1108620 w 8267681"/>
              <a:gd name="connsiteY4439" fmla="*/ 3743911 h 6698675"/>
              <a:gd name="connsiteX4440" fmla="*/ 1101575 w 8267681"/>
              <a:gd name="connsiteY4440" fmla="*/ 3729819 h 6698675"/>
              <a:gd name="connsiteX4441" fmla="*/ 1127412 w 8267681"/>
              <a:gd name="connsiteY4441" fmla="*/ 3713377 h 6698675"/>
              <a:gd name="connsiteX4442" fmla="*/ 1305905 w 8267681"/>
              <a:gd name="connsiteY4442" fmla="*/ 3711028 h 6698675"/>
              <a:gd name="connsiteX4443" fmla="*/ 1294162 w 8267681"/>
              <a:gd name="connsiteY4443" fmla="*/ 3715726 h 6698675"/>
              <a:gd name="connsiteX4444" fmla="*/ 1284765 w 8267681"/>
              <a:gd name="connsiteY4444" fmla="*/ 3732168 h 6698675"/>
              <a:gd name="connsiteX4445" fmla="*/ 1282420 w 8267681"/>
              <a:gd name="connsiteY4445" fmla="*/ 3741563 h 6698675"/>
              <a:gd name="connsiteX4446" fmla="*/ 1287115 w 8267681"/>
              <a:gd name="connsiteY4446" fmla="*/ 3748609 h 6698675"/>
              <a:gd name="connsiteX4447" fmla="*/ 1312950 w 8267681"/>
              <a:gd name="connsiteY4447" fmla="*/ 3736865 h 6698675"/>
              <a:gd name="connsiteX4448" fmla="*/ 1315299 w 8267681"/>
              <a:gd name="connsiteY4448" fmla="*/ 3720424 h 6698675"/>
              <a:gd name="connsiteX4449" fmla="*/ 6193711 w 8267681"/>
              <a:gd name="connsiteY4449" fmla="*/ 3708680 h 6698675"/>
              <a:gd name="connsiteX4450" fmla="*/ 6172572 w 8267681"/>
              <a:gd name="connsiteY4450" fmla="*/ 3718075 h 6698675"/>
              <a:gd name="connsiteX4451" fmla="*/ 6214850 w 8267681"/>
              <a:gd name="connsiteY4451" fmla="*/ 3750957 h 6698675"/>
              <a:gd name="connsiteX4452" fmla="*/ 6186664 w 8267681"/>
              <a:gd name="connsiteY4452" fmla="*/ 3720423 h 6698675"/>
              <a:gd name="connsiteX4453" fmla="*/ 6193711 w 8267681"/>
              <a:gd name="connsiteY4453" fmla="*/ 3708680 h 6698675"/>
              <a:gd name="connsiteX4454" fmla="*/ 5700467 w 8267681"/>
              <a:gd name="connsiteY4454" fmla="*/ 3708679 h 6698675"/>
              <a:gd name="connsiteX4455" fmla="*/ 5705164 w 8267681"/>
              <a:gd name="connsiteY4455" fmla="*/ 3713377 h 6698675"/>
              <a:gd name="connsiteX4456" fmla="*/ 5695769 w 8267681"/>
              <a:gd name="connsiteY4456" fmla="*/ 3711028 h 6698675"/>
              <a:gd name="connsiteX4457" fmla="*/ 5700467 w 8267681"/>
              <a:gd name="connsiteY4457" fmla="*/ 3708679 h 6698675"/>
              <a:gd name="connsiteX4458" fmla="*/ 267756 w 8267681"/>
              <a:gd name="connsiteY4458" fmla="*/ 3706330 h 6698675"/>
              <a:gd name="connsiteX4459" fmla="*/ 281849 w 8267681"/>
              <a:gd name="connsiteY4459" fmla="*/ 3713376 h 6698675"/>
              <a:gd name="connsiteX4460" fmla="*/ 281849 w 8267681"/>
              <a:gd name="connsiteY4460" fmla="*/ 3729818 h 6698675"/>
              <a:gd name="connsiteX4461" fmla="*/ 288898 w 8267681"/>
              <a:gd name="connsiteY4461" fmla="*/ 3739213 h 6698675"/>
              <a:gd name="connsiteX4462" fmla="*/ 312384 w 8267681"/>
              <a:gd name="connsiteY4462" fmla="*/ 3748608 h 6698675"/>
              <a:gd name="connsiteX4463" fmla="*/ 349969 w 8267681"/>
              <a:gd name="connsiteY4463" fmla="*/ 3795585 h 6698675"/>
              <a:gd name="connsiteX4464" fmla="*/ 349969 w 8267681"/>
              <a:gd name="connsiteY4464" fmla="*/ 3809677 h 6698675"/>
              <a:gd name="connsiteX4465" fmla="*/ 340570 w 8267681"/>
              <a:gd name="connsiteY4465" fmla="*/ 3819073 h 6698675"/>
              <a:gd name="connsiteX4466" fmla="*/ 328825 w 8267681"/>
              <a:gd name="connsiteY4466" fmla="*/ 3842560 h 6698675"/>
              <a:gd name="connsiteX4467" fmla="*/ 331176 w 8267681"/>
              <a:gd name="connsiteY4467" fmla="*/ 3863699 h 6698675"/>
              <a:gd name="connsiteX4468" fmla="*/ 312384 w 8267681"/>
              <a:gd name="connsiteY4468" fmla="*/ 3884838 h 6698675"/>
              <a:gd name="connsiteX4469" fmla="*/ 300640 w 8267681"/>
              <a:gd name="connsiteY4469" fmla="*/ 3868397 h 6698675"/>
              <a:gd name="connsiteX4470" fmla="*/ 314733 w 8267681"/>
              <a:gd name="connsiteY4470" fmla="*/ 3851955 h 6698675"/>
              <a:gd name="connsiteX4471" fmla="*/ 298290 w 8267681"/>
              <a:gd name="connsiteY4471" fmla="*/ 3833165 h 6698675"/>
              <a:gd name="connsiteX4472" fmla="*/ 310035 w 8267681"/>
              <a:gd name="connsiteY4472" fmla="*/ 3826119 h 6698675"/>
              <a:gd name="connsiteX4473" fmla="*/ 270105 w 8267681"/>
              <a:gd name="connsiteY4473" fmla="*/ 3809677 h 6698675"/>
              <a:gd name="connsiteX4474" fmla="*/ 274805 w 8267681"/>
              <a:gd name="connsiteY4474" fmla="*/ 3786189 h 6698675"/>
              <a:gd name="connsiteX4475" fmla="*/ 260713 w 8267681"/>
              <a:gd name="connsiteY4475" fmla="*/ 3779143 h 6698675"/>
              <a:gd name="connsiteX4476" fmla="*/ 263063 w 8267681"/>
              <a:gd name="connsiteY4476" fmla="*/ 3769748 h 6698675"/>
              <a:gd name="connsiteX4477" fmla="*/ 253664 w 8267681"/>
              <a:gd name="connsiteY4477" fmla="*/ 3753306 h 6698675"/>
              <a:gd name="connsiteX4478" fmla="*/ 258363 w 8267681"/>
              <a:gd name="connsiteY4478" fmla="*/ 3736864 h 6698675"/>
              <a:gd name="connsiteX4479" fmla="*/ 256014 w 8267681"/>
              <a:gd name="connsiteY4479" fmla="*/ 3720423 h 6698675"/>
              <a:gd name="connsiteX4480" fmla="*/ 267756 w 8267681"/>
              <a:gd name="connsiteY4480" fmla="*/ 3706330 h 6698675"/>
              <a:gd name="connsiteX4481" fmla="*/ 6254779 w 8267681"/>
              <a:gd name="connsiteY4481" fmla="*/ 3703982 h 6698675"/>
              <a:gd name="connsiteX4482" fmla="*/ 6243035 w 8267681"/>
              <a:gd name="connsiteY4482" fmla="*/ 3711028 h 6698675"/>
              <a:gd name="connsiteX4483" fmla="*/ 6247732 w 8267681"/>
              <a:gd name="connsiteY4483" fmla="*/ 3718075 h 6698675"/>
              <a:gd name="connsiteX4484" fmla="*/ 6259476 w 8267681"/>
              <a:gd name="connsiteY4484" fmla="*/ 3711028 h 6698675"/>
              <a:gd name="connsiteX4485" fmla="*/ 6254779 w 8267681"/>
              <a:gd name="connsiteY4485" fmla="*/ 3703982 h 6698675"/>
              <a:gd name="connsiteX4486" fmla="*/ 178502 w 8267681"/>
              <a:gd name="connsiteY4486" fmla="*/ 3703981 h 6698675"/>
              <a:gd name="connsiteX4487" fmla="*/ 187900 w 8267681"/>
              <a:gd name="connsiteY4487" fmla="*/ 3703981 h 6698675"/>
              <a:gd name="connsiteX4488" fmla="*/ 192595 w 8267681"/>
              <a:gd name="connsiteY4488" fmla="*/ 3708679 h 6698675"/>
              <a:gd name="connsiteX4489" fmla="*/ 194944 w 8267681"/>
              <a:gd name="connsiteY4489" fmla="*/ 3718074 h 6698675"/>
              <a:gd name="connsiteX4490" fmla="*/ 187900 w 8267681"/>
              <a:gd name="connsiteY4490" fmla="*/ 3722771 h 6698675"/>
              <a:gd name="connsiteX4491" fmla="*/ 183199 w 8267681"/>
              <a:gd name="connsiteY4491" fmla="*/ 3718074 h 6698675"/>
              <a:gd name="connsiteX4492" fmla="*/ 173807 w 8267681"/>
              <a:gd name="connsiteY4492" fmla="*/ 3708679 h 6698675"/>
              <a:gd name="connsiteX4493" fmla="*/ 1164996 w 8267681"/>
              <a:gd name="connsiteY4493" fmla="*/ 3701633 h 6698675"/>
              <a:gd name="connsiteX4494" fmla="*/ 1174388 w 8267681"/>
              <a:gd name="connsiteY4494" fmla="*/ 3708679 h 6698675"/>
              <a:gd name="connsiteX4495" fmla="*/ 1176738 w 8267681"/>
              <a:gd name="connsiteY4495" fmla="*/ 3713377 h 6698675"/>
              <a:gd name="connsiteX4496" fmla="*/ 1172039 w 8267681"/>
              <a:gd name="connsiteY4496" fmla="*/ 3720423 h 6698675"/>
              <a:gd name="connsiteX4497" fmla="*/ 1155599 w 8267681"/>
              <a:gd name="connsiteY4497" fmla="*/ 3729818 h 6698675"/>
              <a:gd name="connsiteX4498" fmla="*/ 1153254 w 8267681"/>
              <a:gd name="connsiteY4498" fmla="*/ 3732167 h 6698675"/>
              <a:gd name="connsiteX4499" fmla="*/ 1143853 w 8267681"/>
              <a:gd name="connsiteY4499" fmla="*/ 3729818 h 6698675"/>
              <a:gd name="connsiteX4500" fmla="*/ 1148553 w 8267681"/>
              <a:gd name="connsiteY4500" fmla="*/ 3718074 h 6698675"/>
              <a:gd name="connsiteX4501" fmla="*/ 1885614 w 8267681"/>
              <a:gd name="connsiteY4501" fmla="*/ 3699578 h 6698675"/>
              <a:gd name="connsiteX4502" fmla="*/ 1879008 w 8267681"/>
              <a:gd name="connsiteY4502" fmla="*/ 3739214 h 6698675"/>
              <a:gd name="connsiteX4503" fmla="*/ 1911894 w 8267681"/>
              <a:gd name="connsiteY4503" fmla="*/ 3725121 h 6698675"/>
              <a:gd name="connsiteX4504" fmla="*/ 1902495 w 8267681"/>
              <a:gd name="connsiteY4504" fmla="*/ 3701633 h 6698675"/>
              <a:gd name="connsiteX4505" fmla="*/ 1885614 w 8267681"/>
              <a:gd name="connsiteY4505" fmla="*/ 3699578 h 6698675"/>
              <a:gd name="connsiteX4506" fmla="*/ 6231291 w 8267681"/>
              <a:gd name="connsiteY4506" fmla="*/ 3699284 h 6698675"/>
              <a:gd name="connsiteX4507" fmla="*/ 6224245 w 8267681"/>
              <a:gd name="connsiteY4507" fmla="*/ 3703982 h 6698675"/>
              <a:gd name="connsiteX4508" fmla="*/ 6224245 w 8267681"/>
              <a:gd name="connsiteY4508" fmla="*/ 3706331 h 6698675"/>
              <a:gd name="connsiteX4509" fmla="*/ 6221896 w 8267681"/>
              <a:gd name="connsiteY4509" fmla="*/ 3703982 h 6698675"/>
              <a:gd name="connsiteX4510" fmla="*/ 6196060 w 8267681"/>
              <a:gd name="connsiteY4510" fmla="*/ 3718075 h 6698675"/>
              <a:gd name="connsiteX4511" fmla="*/ 6226593 w 8267681"/>
              <a:gd name="connsiteY4511" fmla="*/ 3708680 h 6698675"/>
              <a:gd name="connsiteX4512" fmla="*/ 6233640 w 8267681"/>
              <a:gd name="connsiteY4512" fmla="*/ 3703982 h 6698675"/>
              <a:gd name="connsiteX4513" fmla="*/ 230177 w 8267681"/>
              <a:gd name="connsiteY4513" fmla="*/ 3694587 h 6698675"/>
              <a:gd name="connsiteX4514" fmla="*/ 234878 w 8267681"/>
              <a:gd name="connsiteY4514" fmla="*/ 3699284 h 6698675"/>
              <a:gd name="connsiteX4515" fmla="*/ 230177 w 8267681"/>
              <a:gd name="connsiteY4515" fmla="*/ 3725122 h 6698675"/>
              <a:gd name="connsiteX4516" fmla="*/ 220780 w 8267681"/>
              <a:gd name="connsiteY4516" fmla="*/ 3734517 h 6698675"/>
              <a:gd name="connsiteX4517" fmla="*/ 244270 w 8267681"/>
              <a:gd name="connsiteY4517" fmla="*/ 3743912 h 6698675"/>
              <a:gd name="connsiteX4518" fmla="*/ 239572 w 8267681"/>
              <a:gd name="connsiteY4518" fmla="*/ 3750958 h 6698675"/>
              <a:gd name="connsiteX4519" fmla="*/ 223130 w 8267681"/>
              <a:gd name="connsiteY4519" fmla="*/ 3769748 h 6698675"/>
              <a:gd name="connsiteX4520" fmla="*/ 213735 w 8267681"/>
              <a:gd name="connsiteY4520" fmla="*/ 3758005 h 6698675"/>
              <a:gd name="connsiteX4521" fmla="*/ 204338 w 8267681"/>
              <a:gd name="connsiteY4521" fmla="*/ 3762702 h 6698675"/>
              <a:gd name="connsiteX4522" fmla="*/ 201992 w 8267681"/>
              <a:gd name="connsiteY4522" fmla="*/ 3760353 h 6698675"/>
              <a:gd name="connsiteX4523" fmla="*/ 204338 w 8267681"/>
              <a:gd name="connsiteY4523" fmla="*/ 3739214 h 6698675"/>
              <a:gd name="connsiteX4524" fmla="*/ 199642 w 8267681"/>
              <a:gd name="connsiteY4524" fmla="*/ 3725122 h 6698675"/>
              <a:gd name="connsiteX4525" fmla="*/ 218435 w 8267681"/>
              <a:gd name="connsiteY4525" fmla="*/ 3699284 h 6698675"/>
              <a:gd name="connsiteX4526" fmla="*/ 230177 w 8267681"/>
              <a:gd name="connsiteY4526" fmla="*/ 3694587 h 6698675"/>
              <a:gd name="connsiteX4527" fmla="*/ 6245383 w 8267681"/>
              <a:gd name="connsiteY4527" fmla="*/ 3689889 h 6698675"/>
              <a:gd name="connsiteX4528" fmla="*/ 6233640 w 8267681"/>
              <a:gd name="connsiteY4528" fmla="*/ 3696936 h 6698675"/>
              <a:gd name="connsiteX4529" fmla="*/ 6235988 w 8267681"/>
              <a:gd name="connsiteY4529" fmla="*/ 3699284 h 6698675"/>
              <a:gd name="connsiteX4530" fmla="*/ 6238337 w 8267681"/>
              <a:gd name="connsiteY4530" fmla="*/ 3696936 h 6698675"/>
              <a:gd name="connsiteX4531" fmla="*/ 6247732 w 8267681"/>
              <a:gd name="connsiteY4531" fmla="*/ 3692238 h 6698675"/>
              <a:gd name="connsiteX4532" fmla="*/ 6245383 w 8267681"/>
              <a:gd name="connsiteY4532" fmla="*/ 3689889 h 6698675"/>
              <a:gd name="connsiteX4533" fmla="*/ 1026412 w 8267681"/>
              <a:gd name="connsiteY4533" fmla="*/ 3687540 h 6698675"/>
              <a:gd name="connsiteX4534" fmla="*/ 1035807 w 8267681"/>
              <a:gd name="connsiteY4534" fmla="*/ 3694586 h 6698675"/>
              <a:gd name="connsiteX4535" fmla="*/ 1026412 w 8267681"/>
              <a:gd name="connsiteY4535" fmla="*/ 3708679 h 6698675"/>
              <a:gd name="connsiteX4536" fmla="*/ 1017015 w 8267681"/>
              <a:gd name="connsiteY4536" fmla="*/ 3708679 h 6698675"/>
              <a:gd name="connsiteX4537" fmla="*/ 1009969 w 8267681"/>
              <a:gd name="connsiteY4537" fmla="*/ 3703981 h 6698675"/>
              <a:gd name="connsiteX4538" fmla="*/ 1009969 w 8267681"/>
              <a:gd name="connsiteY4538" fmla="*/ 3694586 h 6698675"/>
              <a:gd name="connsiteX4539" fmla="*/ 1017015 w 8267681"/>
              <a:gd name="connsiteY4539" fmla="*/ 3689889 h 6698675"/>
              <a:gd name="connsiteX4540" fmla="*/ 256014 w 8267681"/>
              <a:gd name="connsiteY4540" fmla="*/ 3687540 h 6698675"/>
              <a:gd name="connsiteX4541" fmla="*/ 256014 w 8267681"/>
              <a:gd name="connsiteY4541" fmla="*/ 3703981 h 6698675"/>
              <a:gd name="connsiteX4542" fmla="*/ 251315 w 8267681"/>
              <a:gd name="connsiteY4542" fmla="*/ 3699284 h 6698675"/>
              <a:gd name="connsiteX4543" fmla="*/ 251315 w 8267681"/>
              <a:gd name="connsiteY4543" fmla="*/ 3692238 h 6698675"/>
              <a:gd name="connsiteX4544" fmla="*/ 6196060 w 8267681"/>
              <a:gd name="connsiteY4544" fmla="*/ 3680494 h 6698675"/>
              <a:gd name="connsiteX4545" fmla="*/ 6170223 w 8267681"/>
              <a:gd name="connsiteY4545" fmla="*/ 3699284 h 6698675"/>
              <a:gd name="connsiteX4546" fmla="*/ 6203106 w 8267681"/>
              <a:gd name="connsiteY4546" fmla="*/ 3685192 h 6698675"/>
              <a:gd name="connsiteX4547" fmla="*/ 6196060 w 8267681"/>
              <a:gd name="connsiteY4547" fmla="*/ 3680494 h 6698675"/>
              <a:gd name="connsiteX4548" fmla="*/ 6207804 w 8267681"/>
              <a:gd name="connsiteY4548" fmla="*/ 3673448 h 6698675"/>
              <a:gd name="connsiteX4549" fmla="*/ 6203106 w 8267681"/>
              <a:gd name="connsiteY4549" fmla="*/ 3675796 h 6698675"/>
              <a:gd name="connsiteX4550" fmla="*/ 6207804 w 8267681"/>
              <a:gd name="connsiteY4550" fmla="*/ 3682843 h 6698675"/>
              <a:gd name="connsiteX4551" fmla="*/ 6212501 w 8267681"/>
              <a:gd name="connsiteY4551" fmla="*/ 3680494 h 6698675"/>
              <a:gd name="connsiteX4552" fmla="*/ 3375176 w 8267681"/>
              <a:gd name="connsiteY4552" fmla="*/ 3671099 h 6698675"/>
              <a:gd name="connsiteX4553" fmla="*/ 3344642 w 8267681"/>
              <a:gd name="connsiteY4553" fmla="*/ 3718075 h 6698675"/>
              <a:gd name="connsiteX4554" fmla="*/ 3365780 w 8267681"/>
              <a:gd name="connsiteY4554" fmla="*/ 3713377 h 6698675"/>
              <a:gd name="connsiteX4555" fmla="*/ 3365780 w 8267681"/>
              <a:gd name="connsiteY4555" fmla="*/ 3727470 h 6698675"/>
              <a:gd name="connsiteX4556" fmla="*/ 3375176 w 8267681"/>
              <a:gd name="connsiteY4556" fmla="*/ 3671099 h 6698675"/>
              <a:gd name="connsiteX4557" fmla="*/ 197292 w 8267681"/>
              <a:gd name="connsiteY4557" fmla="*/ 3671098 h 6698675"/>
              <a:gd name="connsiteX4558" fmla="*/ 216085 w 8267681"/>
              <a:gd name="connsiteY4558" fmla="*/ 3682843 h 6698675"/>
              <a:gd name="connsiteX4559" fmla="*/ 216085 w 8267681"/>
              <a:gd name="connsiteY4559" fmla="*/ 3692238 h 6698675"/>
              <a:gd name="connsiteX4560" fmla="*/ 199642 w 8267681"/>
              <a:gd name="connsiteY4560" fmla="*/ 3701633 h 6698675"/>
              <a:gd name="connsiteX4561" fmla="*/ 197292 w 8267681"/>
              <a:gd name="connsiteY4561" fmla="*/ 3703982 h 6698675"/>
              <a:gd name="connsiteX4562" fmla="*/ 194944 w 8267681"/>
              <a:gd name="connsiteY4562" fmla="*/ 3701633 h 6698675"/>
              <a:gd name="connsiteX4563" fmla="*/ 190250 w 8267681"/>
              <a:gd name="connsiteY4563" fmla="*/ 3692238 h 6698675"/>
              <a:gd name="connsiteX4564" fmla="*/ 194944 w 8267681"/>
              <a:gd name="connsiteY4564" fmla="*/ 3675797 h 6698675"/>
              <a:gd name="connsiteX4565" fmla="*/ 197292 w 8267681"/>
              <a:gd name="connsiteY4565" fmla="*/ 3671098 h 6698675"/>
              <a:gd name="connsiteX4566" fmla="*/ 2105664 w 8267681"/>
              <a:gd name="connsiteY4566" fmla="*/ 3665227 h 6698675"/>
              <a:gd name="connsiteX4567" fmla="*/ 2099792 w 8267681"/>
              <a:gd name="connsiteY4567" fmla="*/ 3666402 h 6698675"/>
              <a:gd name="connsiteX4568" fmla="*/ 2111536 w 8267681"/>
              <a:gd name="connsiteY4568" fmla="*/ 3671099 h 6698675"/>
              <a:gd name="connsiteX4569" fmla="*/ 2105664 w 8267681"/>
              <a:gd name="connsiteY4569" fmla="*/ 3665227 h 6698675"/>
              <a:gd name="connsiteX4570" fmla="*/ 6221896 w 8267681"/>
              <a:gd name="connsiteY4570" fmla="*/ 3661704 h 6698675"/>
              <a:gd name="connsiteX4571" fmla="*/ 6214850 w 8267681"/>
              <a:gd name="connsiteY4571" fmla="*/ 3666402 h 6698675"/>
              <a:gd name="connsiteX4572" fmla="*/ 6219547 w 8267681"/>
              <a:gd name="connsiteY4572" fmla="*/ 3675796 h 6698675"/>
              <a:gd name="connsiteX4573" fmla="*/ 6228942 w 8267681"/>
              <a:gd name="connsiteY4573" fmla="*/ 3671099 h 6698675"/>
              <a:gd name="connsiteX4574" fmla="*/ 6221896 w 8267681"/>
              <a:gd name="connsiteY4574" fmla="*/ 3661704 h 6698675"/>
              <a:gd name="connsiteX4575" fmla="*/ 6163176 w 8267681"/>
              <a:gd name="connsiteY4575" fmla="*/ 3661704 h 6698675"/>
              <a:gd name="connsiteX4576" fmla="*/ 6142037 w 8267681"/>
              <a:gd name="connsiteY4576" fmla="*/ 3680494 h 6698675"/>
              <a:gd name="connsiteX4577" fmla="*/ 6137340 w 8267681"/>
              <a:gd name="connsiteY4577" fmla="*/ 3703982 h 6698675"/>
              <a:gd name="connsiteX4578" fmla="*/ 6158479 w 8267681"/>
              <a:gd name="connsiteY4578" fmla="*/ 3685192 h 6698675"/>
              <a:gd name="connsiteX4579" fmla="*/ 6142037 w 8267681"/>
              <a:gd name="connsiteY4579" fmla="*/ 3680494 h 6698675"/>
              <a:gd name="connsiteX4580" fmla="*/ 6167874 w 8267681"/>
              <a:gd name="connsiteY4580" fmla="*/ 3664053 h 6698675"/>
              <a:gd name="connsiteX4581" fmla="*/ 6163176 w 8267681"/>
              <a:gd name="connsiteY4581" fmla="*/ 3661704 h 6698675"/>
              <a:gd name="connsiteX4582" fmla="*/ 256012 w 8267681"/>
              <a:gd name="connsiteY4582" fmla="*/ 3659355 h 6698675"/>
              <a:gd name="connsiteX4583" fmla="*/ 265406 w 8267681"/>
              <a:gd name="connsiteY4583" fmla="*/ 3664053 h 6698675"/>
              <a:gd name="connsiteX4584" fmla="*/ 267755 w 8267681"/>
              <a:gd name="connsiteY4584" fmla="*/ 3682843 h 6698675"/>
              <a:gd name="connsiteX4585" fmla="*/ 263058 w 8267681"/>
              <a:gd name="connsiteY4585" fmla="*/ 3682843 h 6698675"/>
              <a:gd name="connsiteX4586" fmla="*/ 253663 w 8267681"/>
              <a:gd name="connsiteY4586" fmla="*/ 3678145 h 6698675"/>
              <a:gd name="connsiteX4587" fmla="*/ 246620 w 8267681"/>
              <a:gd name="connsiteY4587" fmla="*/ 3666401 h 6698675"/>
              <a:gd name="connsiteX4588" fmla="*/ 6229706 w 8267681"/>
              <a:gd name="connsiteY4588" fmla="*/ 3654654 h 6698675"/>
              <a:gd name="connsiteX4589" fmla="*/ 6230080 w 8267681"/>
              <a:gd name="connsiteY4589" fmla="*/ 3655061 h 6698675"/>
              <a:gd name="connsiteX4590" fmla="*/ 6228446 w 8267681"/>
              <a:gd name="connsiteY4590" fmla="*/ 3655606 h 6698675"/>
              <a:gd name="connsiteX4591" fmla="*/ 1061648 w 8267681"/>
              <a:gd name="connsiteY4591" fmla="*/ 3649960 h 6698675"/>
              <a:gd name="connsiteX4592" fmla="*/ 1066342 w 8267681"/>
              <a:gd name="connsiteY4592" fmla="*/ 3654658 h 6698675"/>
              <a:gd name="connsiteX4593" fmla="*/ 1061648 w 8267681"/>
              <a:gd name="connsiteY4593" fmla="*/ 3659355 h 6698675"/>
              <a:gd name="connsiteX4594" fmla="*/ 1059299 w 8267681"/>
              <a:gd name="connsiteY4594" fmla="*/ 3661704 h 6698675"/>
              <a:gd name="connsiteX4595" fmla="*/ 1052255 w 8267681"/>
              <a:gd name="connsiteY4595" fmla="*/ 3666401 h 6698675"/>
              <a:gd name="connsiteX4596" fmla="*/ 1045205 w 8267681"/>
              <a:gd name="connsiteY4596" fmla="*/ 3661704 h 6698675"/>
              <a:gd name="connsiteX4597" fmla="*/ 1054606 w 8267681"/>
              <a:gd name="connsiteY4597" fmla="*/ 3652309 h 6698675"/>
              <a:gd name="connsiteX4598" fmla="*/ 5234454 w 8267681"/>
              <a:gd name="connsiteY4598" fmla="*/ 3648565 h 6698675"/>
              <a:gd name="connsiteX4599" fmla="*/ 5234821 w 8267681"/>
              <a:gd name="connsiteY4599" fmla="*/ 3651721 h 6698675"/>
              <a:gd name="connsiteX4600" fmla="*/ 5235408 w 8267681"/>
              <a:gd name="connsiteY4600" fmla="*/ 3654657 h 6698675"/>
              <a:gd name="connsiteX4601" fmla="*/ 5235408 w 8267681"/>
              <a:gd name="connsiteY4601" fmla="*/ 3654658 h 6698675"/>
              <a:gd name="connsiteX4602" fmla="*/ 5237757 w 8267681"/>
              <a:gd name="connsiteY4602" fmla="*/ 3666402 h 6698675"/>
              <a:gd name="connsiteX4603" fmla="*/ 5235408 w 8267681"/>
              <a:gd name="connsiteY4603" fmla="*/ 3654657 h 6698675"/>
              <a:gd name="connsiteX4604" fmla="*/ 450967 w 8267681"/>
              <a:gd name="connsiteY4604" fmla="*/ 3647611 h 6698675"/>
              <a:gd name="connsiteX4605" fmla="*/ 458011 w 8267681"/>
              <a:gd name="connsiteY4605" fmla="*/ 3652309 h 6698675"/>
              <a:gd name="connsiteX4606" fmla="*/ 455662 w 8267681"/>
              <a:gd name="connsiteY4606" fmla="*/ 3661704 h 6698675"/>
              <a:gd name="connsiteX4607" fmla="*/ 441569 w 8267681"/>
              <a:gd name="connsiteY4607" fmla="*/ 3671099 h 6698675"/>
              <a:gd name="connsiteX4608" fmla="*/ 439224 w 8267681"/>
              <a:gd name="connsiteY4608" fmla="*/ 3668750 h 6698675"/>
              <a:gd name="connsiteX4609" fmla="*/ 439224 w 8267681"/>
              <a:gd name="connsiteY4609" fmla="*/ 3659355 h 6698675"/>
              <a:gd name="connsiteX4610" fmla="*/ 5942648 w 8267681"/>
              <a:gd name="connsiteY4610" fmla="*/ 3641593 h 6698675"/>
              <a:gd name="connsiteX4611" fmla="*/ 5937694 w 8267681"/>
              <a:gd name="connsiteY4611" fmla="*/ 3642914 h 6698675"/>
              <a:gd name="connsiteX4612" fmla="*/ 5942648 w 8267681"/>
              <a:gd name="connsiteY4612" fmla="*/ 3641593 h 6698675"/>
              <a:gd name="connsiteX4613" fmla="*/ 925405 w 8267681"/>
              <a:gd name="connsiteY4613" fmla="*/ 3640565 h 6698675"/>
              <a:gd name="connsiteX4614" fmla="*/ 927750 w 8267681"/>
              <a:gd name="connsiteY4614" fmla="*/ 3642914 h 6698675"/>
              <a:gd name="connsiteX4615" fmla="*/ 920602 w 8267681"/>
              <a:gd name="connsiteY4615" fmla="*/ 3642914 h 6698675"/>
              <a:gd name="connsiteX4616" fmla="*/ 922160 w 8267681"/>
              <a:gd name="connsiteY4616" fmla="*/ 3641028 h 6698675"/>
              <a:gd name="connsiteX4617" fmla="*/ 3997603 w 8267681"/>
              <a:gd name="connsiteY4617" fmla="*/ 3638216 h 6698675"/>
              <a:gd name="connsiteX4618" fmla="*/ 3967068 w 8267681"/>
              <a:gd name="connsiteY4618" fmla="*/ 3666402 h 6698675"/>
              <a:gd name="connsiteX4619" fmla="*/ 3997603 w 8267681"/>
              <a:gd name="connsiteY4619" fmla="*/ 3638216 h 6698675"/>
              <a:gd name="connsiteX4620" fmla="*/ 197292 w 8267681"/>
              <a:gd name="connsiteY4620" fmla="*/ 3635867 h 6698675"/>
              <a:gd name="connsiteX4621" fmla="*/ 204338 w 8267681"/>
              <a:gd name="connsiteY4621" fmla="*/ 3638216 h 6698675"/>
              <a:gd name="connsiteX4622" fmla="*/ 206687 w 8267681"/>
              <a:gd name="connsiteY4622" fmla="*/ 3647611 h 6698675"/>
              <a:gd name="connsiteX4623" fmla="*/ 201992 w 8267681"/>
              <a:gd name="connsiteY4623" fmla="*/ 3657006 h 6698675"/>
              <a:gd name="connsiteX4624" fmla="*/ 197292 w 8267681"/>
              <a:gd name="connsiteY4624" fmla="*/ 3659355 h 6698675"/>
              <a:gd name="connsiteX4625" fmla="*/ 187900 w 8267681"/>
              <a:gd name="connsiteY4625" fmla="*/ 3657006 h 6698675"/>
              <a:gd name="connsiteX4626" fmla="*/ 6198408 w 8267681"/>
              <a:gd name="connsiteY4626" fmla="*/ 3633518 h 6698675"/>
              <a:gd name="connsiteX4627" fmla="*/ 6196060 w 8267681"/>
              <a:gd name="connsiteY4627" fmla="*/ 3638216 h 6698675"/>
              <a:gd name="connsiteX4628" fmla="*/ 6200757 w 8267681"/>
              <a:gd name="connsiteY4628" fmla="*/ 3642914 h 6698675"/>
              <a:gd name="connsiteX4629" fmla="*/ 6205455 w 8267681"/>
              <a:gd name="connsiteY4629" fmla="*/ 3661704 h 6698675"/>
              <a:gd name="connsiteX4630" fmla="*/ 6205455 w 8267681"/>
              <a:gd name="connsiteY4630" fmla="*/ 3645262 h 6698675"/>
              <a:gd name="connsiteX4631" fmla="*/ 6207804 w 8267681"/>
              <a:gd name="connsiteY4631" fmla="*/ 3642914 h 6698675"/>
              <a:gd name="connsiteX4632" fmla="*/ 6198408 w 8267681"/>
              <a:gd name="connsiteY4632" fmla="*/ 3633518 h 6698675"/>
              <a:gd name="connsiteX4633" fmla="*/ 1287115 w 8267681"/>
              <a:gd name="connsiteY4633" fmla="*/ 3631170 h 6698675"/>
              <a:gd name="connsiteX4634" fmla="*/ 1282420 w 8267681"/>
              <a:gd name="connsiteY4634" fmla="*/ 3638216 h 6698675"/>
              <a:gd name="connsiteX4635" fmla="*/ 1287115 w 8267681"/>
              <a:gd name="connsiteY4635" fmla="*/ 3640565 h 6698675"/>
              <a:gd name="connsiteX4636" fmla="*/ 1296512 w 8267681"/>
              <a:gd name="connsiteY4636" fmla="*/ 3642914 h 6698675"/>
              <a:gd name="connsiteX4637" fmla="*/ 1305905 w 8267681"/>
              <a:gd name="connsiteY4637" fmla="*/ 3640565 h 6698675"/>
              <a:gd name="connsiteX4638" fmla="*/ 1308255 w 8267681"/>
              <a:gd name="connsiteY4638" fmla="*/ 3638216 h 6698675"/>
              <a:gd name="connsiteX4639" fmla="*/ 1296512 w 8267681"/>
              <a:gd name="connsiteY4639" fmla="*/ 3631170 h 6698675"/>
              <a:gd name="connsiteX4640" fmla="*/ 502623 w 8267681"/>
              <a:gd name="connsiteY4640" fmla="*/ 3631170 h 6698675"/>
              <a:gd name="connsiteX4641" fmla="*/ 497928 w 8267681"/>
              <a:gd name="connsiteY4641" fmla="*/ 3633519 h 6698675"/>
              <a:gd name="connsiteX4642" fmla="*/ 500278 w 8267681"/>
              <a:gd name="connsiteY4642" fmla="*/ 3642914 h 6698675"/>
              <a:gd name="connsiteX4643" fmla="*/ 507320 w 8267681"/>
              <a:gd name="connsiteY4643" fmla="*/ 3652309 h 6698675"/>
              <a:gd name="connsiteX4644" fmla="*/ 509670 w 8267681"/>
              <a:gd name="connsiteY4644" fmla="*/ 3654658 h 6698675"/>
              <a:gd name="connsiteX4645" fmla="*/ 514366 w 8267681"/>
              <a:gd name="connsiteY4645" fmla="*/ 3652309 h 6698675"/>
              <a:gd name="connsiteX4646" fmla="*/ 514366 w 8267681"/>
              <a:gd name="connsiteY4646" fmla="*/ 3645263 h 6698675"/>
              <a:gd name="connsiteX4647" fmla="*/ 526113 w 8267681"/>
              <a:gd name="connsiteY4647" fmla="*/ 3635868 h 6698675"/>
              <a:gd name="connsiteX4648" fmla="*/ 521413 w 8267681"/>
              <a:gd name="connsiteY4648" fmla="*/ 3631170 h 6698675"/>
              <a:gd name="connsiteX4649" fmla="*/ 512020 w 8267681"/>
              <a:gd name="connsiteY4649" fmla="*/ 3633519 h 6698675"/>
              <a:gd name="connsiteX4650" fmla="*/ 298290 w 8267681"/>
              <a:gd name="connsiteY4650" fmla="*/ 3631169 h 6698675"/>
              <a:gd name="connsiteX4651" fmla="*/ 312384 w 8267681"/>
              <a:gd name="connsiteY4651" fmla="*/ 3631169 h 6698675"/>
              <a:gd name="connsiteX4652" fmla="*/ 321778 w 8267681"/>
              <a:gd name="connsiteY4652" fmla="*/ 3631169 h 6698675"/>
              <a:gd name="connsiteX4653" fmla="*/ 331176 w 8267681"/>
              <a:gd name="connsiteY4653" fmla="*/ 3640564 h 6698675"/>
              <a:gd name="connsiteX4654" fmla="*/ 321778 w 8267681"/>
              <a:gd name="connsiteY4654" fmla="*/ 3647610 h 6698675"/>
              <a:gd name="connsiteX4655" fmla="*/ 288898 w 8267681"/>
              <a:gd name="connsiteY4655" fmla="*/ 3642913 h 6698675"/>
              <a:gd name="connsiteX4656" fmla="*/ 298290 w 8267681"/>
              <a:gd name="connsiteY4656" fmla="*/ 3631169 h 6698675"/>
              <a:gd name="connsiteX4657" fmla="*/ 1251884 w 8267681"/>
              <a:gd name="connsiteY4657" fmla="*/ 3628821 h 6698675"/>
              <a:gd name="connsiteX4658" fmla="*/ 1240142 w 8267681"/>
              <a:gd name="connsiteY4658" fmla="*/ 3638216 h 6698675"/>
              <a:gd name="connsiteX4659" fmla="*/ 1251884 w 8267681"/>
              <a:gd name="connsiteY4659" fmla="*/ 3671099 h 6698675"/>
              <a:gd name="connsiteX4660" fmla="*/ 1251884 w 8267681"/>
              <a:gd name="connsiteY4660" fmla="*/ 3680494 h 6698675"/>
              <a:gd name="connsiteX4661" fmla="*/ 1230743 w 8267681"/>
              <a:gd name="connsiteY4661" fmla="*/ 3696936 h 6698675"/>
              <a:gd name="connsiteX4662" fmla="*/ 1235442 w 8267681"/>
              <a:gd name="connsiteY4662" fmla="*/ 3706331 h 6698675"/>
              <a:gd name="connsiteX4663" fmla="*/ 1244836 w 8267681"/>
              <a:gd name="connsiteY4663" fmla="*/ 3706331 h 6698675"/>
              <a:gd name="connsiteX4664" fmla="*/ 1247184 w 8267681"/>
              <a:gd name="connsiteY4664" fmla="*/ 3708680 h 6698675"/>
              <a:gd name="connsiteX4665" fmla="*/ 1261277 w 8267681"/>
              <a:gd name="connsiteY4665" fmla="*/ 3708680 h 6698675"/>
              <a:gd name="connsiteX4666" fmla="*/ 1270672 w 8267681"/>
              <a:gd name="connsiteY4666" fmla="*/ 3699285 h 6698675"/>
              <a:gd name="connsiteX4667" fmla="*/ 1280070 w 8267681"/>
              <a:gd name="connsiteY4667" fmla="*/ 3694587 h 6698675"/>
              <a:gd name="connsiteX4668" fmla="*/ 1296512 w 8267681"/>
              <a:gd name="connsiteY4668" fmla="*/ 3701633 h 6698675"/>
              <a:gd name="connsiteX4669" fmla="*/ 1312950 w 8267681"/>
              <a:gd name="connsiteY4669" fmla="*/ 3689890 h 6698675"/>
              <a:gd name="connsiteX4670" fmla="*/ 1327043 w 8267681"/>
              <a:gd name="connsiteY4670" fmla="*/ 3699285 h 6698675"/>
              <a:gd name="connsiteX4671" fmla="*/ 1338790 w 8267681"/>
              <a:gd name="connsiteY4671" fmla="*/ 3706331 h 6698675"/>
              <a:gd name="connsiteX4672" fmla="*/ 1362275 w 8267681"/>
              <a:gd name="connsiteY4672" fmla="*/ 3680494 h 6698675"/>
              <a:gd name="connsiteX4673" fmla="*/ 1352883 w 8267681"/>
              <a:gd name="connsiteY4673" fmla="*/ 3654658 h 6698675"/>
              <a:gd name="connsiteX4674" fmla="*/ 1343485 w 8267681"/>
              <a:gd name="connsiteY4674" fmla="*/ 3645263 h 6698675"/>
              <a:gd name="connsiteX4675" fmla="*/ 1338790 w 8267681"/>
              <a:gd name="connsiteY4675" fmla="*/ 3645263 h 6698675"/>
              <a:gd name="connsiteX4676" fmla="*/ 1338790 w 8267681"/>
              <a:gd name="connsiteY4676" fmla="*/ 3654658 h 6698675"/>
              <a:gd name="connsiteX4677" fmla="*/ 1322347 w 8267681"/>
              <a:gd name="connsiteY4677" fmla="*/ 3673448 h 6698675"/>
              <a:gd name="connsiteX4678" fmla="*/ 1270672 w 8267681"/>
              <a:gd name="connsiteY4678" fmla="*/ 3661704 h 6698675"/>
              <a:gd name="connsiteX4679" fmla="*/ 1270672 w 8267681"/>
              <a:gd name="connsiteY4679" fmla="*/ 3628821 h 6698675"/>
              <a:gd name="connsiteX4680" fmla="*/ 1251884 w 8267681"/>
              <a:gd name="connsiteY4680" fmla="*/ 3628821 h 6698675"/>
              <a:gd name="connsiteX4681" fmla="*/ 251314 w 8267681"/>
              <a:gd name="connsiteY4681" fmla="*/ 3624123 h 6698675"/>
              <a:gd name="connsiteX4682" fmla="*/ 256012 w 8267681"/>
              <a:gd name="connsiteY4682" fmla="*/ 3624123 h 6698675"/>
              <a:gd name="connsiteX4683" fmla="*/ 258363 w 8267681"/>
              <a:gd name="connsiteY4683" fmla="*/ 3624123 h 6698675"/>
              <a:gd name="connsiteX4684" fmla="*/ 260708 w 8267681"/>
              <a:gd name="connsiteY4684" fmla="*/ 3649960 h 6698675"/>
              <a:gd name="connsiteX4685" fmla="*/ 256012 w 8267681"/>
              <a:gd name="connsiteY4685" fmla="*/ 3654657 h 6698675"/>
              <a:gd name="connsiteX4686" fmla="*/ 246620 w 8267681"/>
              <a:gd name="connsiteY4686" fmla="*/ 3652308 h 6698675"/>
              <a:gd name="connsiteX4687" fmla="*/ 241920 w 8267681"/>
              <a:gd name="connsiteY4687" fmla="*/ 3647611 h 6698675"/>
              <a:gd name="connsiteX4688" fmla="*/ 246620 w 8267681"/>
              <a:gd name="connsiteY4688" fmla="*/ 3640564 h 6698675"/>
              <a:gd name="connsiteX4689" fmla="*/ 5984596 w 8267681"/>
              <a:gd name="connsiteY4689" fmla="*/ 3624014 h 6698675"/>
              <a:gd name="connsiteX4690" fmla="*/ 5979972 w 8267681"/>
              <a:gd name="connsiteY4690" fmla="*/ 3626472 h 6698675"/>
              <a:gd name="connsiteX4691" fmla="*/ 5979972 w 8267681"/>
              <a:gd name="connsiteY4691" fmla="*/ 3659355 h 6698675"/>
              <a:gd name="connsiteX4692" fmla="*/ 5984596 w 8267681"/>
              <a:gd name="connsiteY4692" fmla="*/ 3624014 h 6698675"/>
              <a:gd name="connsiteX4693" fmla="*/ 5942391 w 8267681"/>
              <a:gd name="connsiteY4693" fmla="*/ 3621774 h 6698675"/>
              <a:gd name="connsiteX4694" fmla="*/ 5942391 w 8267681"/>
              <a:gd name="connsiteY4694" fmla="*/ 3624123 h 6698675"/>
              <a:gd name="connsiteX4695" fmla="*/ 5949438 w 8267681"/>
              <a:gd name="connsiteY4695" fmla="*/ 3631170 h 6698675"/>
              <a:gd name="connsiteX4696" fmla="*/ 5951786 w 8267681"/>
              <a:gd name="connsiteY4696" fmla="*/ 3631170 h 6698675"/>
              <a:gd name="connsiteX4697" fmla="*/ 5942391 w 8267681"/>
              <a:gd name="connsiteY4697" fmla="*/ 3621774 h 6698675"/>
              <a:gd name="connsiteX4698" fmla="*/ 1019370 w 8267681"/>
              <a:gd name="connsiteY4698" fmla="*/ 3617076 h 6698675"/>
              <a:gd name="connsiteX4699" fmla="*/ 1024070 w 8267681"/>
              <a:gd name="connsiteY4699" fmla="*/ 3624122 h 6698675"/>
              <a:gd name="connsiteX4700" fmla="*/ 1019370 w 8267681"/>
              <a:gd name="connsiteY4700" fmla="*/ 3631169 h 6698675"/>
              <a:gd name="connsiteX4701" fmla="*/ 1009973 w 8267681"/>
              <a:gd name="connsiteY4701" fmla="*/ 3628820 h 6698675"/>
              <a:gd name="connsiteX4702" fmla="*/ 1007623 w 8267681"/>
              <a:gd name="connsiteY4702" fmla="*/ 3626471 h 6698675"/>
              <a:gd name="connsiteX4703" fmla="*/ 1009973 w 8267681"/>
              <a:gd name="connsiteY4703" fmla="*/ 3621774 h 6698675"/>
              <a:gd name="connsiteX4704" fmla="*/ 6181967 w 8267681"/>
              <a:gd name="connsiteY4704" fmla="*/ 3614728 h 6698675"/>
              <a:gd name="connsiteX4705" fmla="*/ 6179618 w 8267681"/>
              <a:gd name="connsiteY4705" fmla="*/ 3617077 h 6698675"/>
              <a:gd name="connsiteX4706" fmla="*/ 6181967 w 8267681"/>
              <a:gd name="connsiteY4706" fmla="*/ 3621774 h 6698675"/>
              <a:gd name="connsiteX4707" fmla="*/ 6177269 w 8267681"/>
              <a:gd name="connsiteY4707" fmla="*/ 3624123 h 6698675"/>
              <a:gd name="connsiteX4708" fmla="*/ 6181967 w 8267681"/>
              <a:gd name="connsiteY4708" fmla="*/ 3652309 h 6698675"/>
              <a:gd name="connsiteX4709" fmla="*/ 6184316 w 8267681"/>
              <a:gd name="connsiteY4709" fmla="*/ 3647611 h 6698675"/>
              <a:gd name="connsiteX4710" fmla="*/ 6189013 w 8267681"/>
              <a:gd name="connsiteY4710" fmla="*/ 3654658 h 6698675"/>
              <a:gd name="connsiteX4711" fmla="*/ 6191362 w 8267681"/>
              <a:gd name="connsiteY4711" fmla="*/ 3652309 h 6698675"/>
              <a:gd name="connsiteX4712" fmla="*/ 6184316 w 8267681"/>
              <a:gd name="connsiteY4712" fmla="*/ 3645262 h 6698675"/>
              <a:gd name="connsiteX4713" fmla="*/ 6189013 w 8267681"/>
              <a:gd name="connsiteY4713" fmla="*/ 3621774 h 6698675"/>
              <a:gd name="connsiteX4714" fmla="*/ 6181967 w 8267681"/>
              <a:gd name="connsiteY4714" fmla="*/ 3614728 h 6698675"/>
              <a:gd name="connsiteX4715" fmla="*/ 443918 w 8267681"/>
              <a:gd name="connsiteY4715" fmla="*/ 3612379 h 6698675"/>
              <a:gd name="connsiteX4716" fmla="*/ 448616 w 8267681"/>
              <a:gd name="connsiteY4716" fmla="*/ 3619425 h 6698675"/>
              <a:gd name="connsiteX4717" fmla="*/ 443918 w 8267681"/>
              <a:gd name="connsiteY4717" fmla="*/ 3621774 h 6698675"/>
              <a:gd name="connsiteX4718" fmla="*/ 439224 w 8267681"/>
              <a:gd name="connsiteY4718" fmla="*/ 3617077 h 6698675"/>
              <a:gd name="connsiteX4719" fmla="*/ 385199 w 8267681"/>
              <a:gd name="connsiteY4719" fmla="*/ 3612379 h 6698675"/>
              <a:gd name="connsiteX4720" fmla="*/ 392246 w 8267681"/>
              <a:gd name="connsiteY4720" fmla="*/ 3617077 h 6698675"/>
              <a:gd name="connsiteX4721" fmla="*/ 385199 w 8267681"/>
              <a:gd name="connsiteY4721" fmla="*/ 3624123 h 6698675"/>
              <a:gd name="connsiteX4722" fmla="*/ 380504 w 8267681"/>
              <a:gd name="connsiteY4722" fmla="*/ 3617077 h 6698675"/>
              <a:gd name="connsiteX4723" fmla="*/ 6000157 w 8267681"/>
              <a:gd name="connsiteY4723" fmla="*/ 3607132 h 6698675"/>
              <a:gd name="connsiteX4724" fmla="*/ 6003460 w 8267681"/>
              <a:gd name="connsiteY4724" fmla="*/ 3614728 h 6698675"/>
              <a:gd name="connsiteX4725" fmla="*/ 6000157 w 8267681"/>
              <a:gd name="connsiteY4725" fmla="*/ 3607132 h 6698675"/>
              <a:gd name="connsiteX4726" fmla="*/ 183199 w 8267681"/>
              <a:gd name="connsiteY4726" fmla="*/ 3605333 h 6698675"/>
              <a:gd name="connsiteX4727" fmla="*/ 190250 w 8267681"/>
              <a:gd name="connsiteY4727" fmla="*/ 3610031 h 6698675"/>
              <a:gd name="connsiteX4728" fmla="*/ 192596 w 8267681"/>
              <a:gd name="connsiteY4728" fmla="*/ 3614728 h 6698675"/>
              <a:gd name="connsiteX4729" fmla="*/ 192596 w 8267681"/>
              <a:gd name="connsiteY4729" fmla="*/ 3621774 h 6698675"/>
              <a:gd name="connsiteX4730" fmla="*/ 187900 w 8267681"/>
              <a:gd name="connsiteY4730" fmla="*/ 3626472 h 6698675"/>
              <a:gd name="connsiteX4731" fmla="*/ 183199 w 8267681"/>
              <a:gd name="connsiteY4731" fmla="*/ 3621774 h 6698675"/>
              <a:gd name="connsiteX4732" fmla="*/ 180852 w 8267681"/>
              <a:gd name="connsiteY4732" fmla="*/ 3619426 h 6698675"/>
              <a:gd name="connsiteX4733" fmla="*/ 176157 w 8267681"/>
              <a:gd name="connsiteY4733" fmla="*/ 3614728 h 6698675"/>
              <a:gd name="connsiteX4734" fmla="*/ 6048379 w 8267681"/>
              <a:gd name="connsiteY4734" fmla="*/ 3601810 h 6698675"/>
              <a:gd name="connsiteX4735" fmla="*/ 6043389 w 8267681"/>
              <a:gd name="connsiteY4735" fmla="*/ 3602985 h 6698675"/>
              <a:gd name="connsiteX4736" fmla="*/ 6055133 w 8267681"/>
              <a:gd name="connsiteY4736" fmla="*/ 3607682 h 6698675"/>
              <a:gd name="connsiteX4737" fmla="*/ 6048379 w 8267681"/>
              <a:gd name="connsiteY4737" fmla="*/ 3601810 h 6698675"/>
              <a:gd name="connsiteX4738" fmla="*/ 739852 w 8267681"/>
              <a:gd name="connsiteY4738" fmla="*/ 3600636 h 6698675"/>
              <a:gd name="connsiteX4739" fmla="*/ 723409 w 8267681"/>
              <a:gd name="connsiteY4739" fmla="*/ 3617077 h 6698675"/>
              <a:gd name="connsiteX4740" fmla="*/ 744547 w 8267681"/>
              <a:gd name="connsiteY4740" fmla="*/ 3614729 h 6698675"/>
              <a:gd name="connsiteX4741" fmla="*/ 746895 w 8267681"/>
              <a:gd name="connsiteY4741" fmla="*/ 3605333 h 6698675"/>
              <a:gd name="connsiteX4742" fmla="*/ 981775 w 8267681"/>
              <a:gd name="connsiteY4742" fmla="*/ 3598287 h 6698675"/>
              <a:gd name="connsiteX4743" fmla="*/ 984905 w 8267681"/>
              <a:gd name="connsiteY4743" fmla="*/ 3600636 h 6698675"/>
              <a:gd name="connsiteX4744" fmla="*/ 981265 w 8267681"/>
              <a:gd name="connsiteY4744" fmla="*/ 3600636 h 6698675"/>
              <a:gd name="connsiteX4745" fmla="*/ 6163176 w 8267681"/>
              <a:gd name="connsiteY4745" fmla="*/ 3595938 h 6698675"/>
              <a:gd name="connsiteX4746" fmla="*/ 6170223 w 8267681"/>
              <a:gd name="connsiteY4746" fmla="*/ 3607682 h 6698675"/>
              <a:gd name="connsiteX4747" fmla="*/ 6172572 w 8267681"/>
              <a:gd name="connsiteY4747" fmla="*/ 3605333 h 6698675"/>
              <a:gd name="connsiteX4748" fmla="*/ 6163176 w 8267681"/>
              <a:gd name="connsiteY4748" fmla="*/ 3595938 h 6698675"/>
              <a:gd name="connsiteX4749" fmla="*/ 366405 w 8267681"/>
              <a:gd name="connsiteY4749" fmla="*/ 3595938 h 6698675"/>
              <a:gd name="connsiteX4750" fmla="*/ 375803 w 8267681"/>
              <a:gd name="connsiteY4750" fmla="*/ 3595938 h 6698675"/>
              <a:gd name="connsiteX4751" fmla="*/ 378149 w 8267681"/>
              <a:gd name="connsiteY4751" fmla="*/ 3600636 h 6698675"/>
              <a:gd name="connsiteX4752" fmla="*/ 375803 w 8267681"/>
              <a:gd name="connsiteY4752" fmla="*/ 3610031 h 6698675"/>
              <a:gd name="connsiteX4753" fmla="*/ 373453 w 8267681"/>
              <a:gd name="connsiteY4753" fmla="*/ 3612379 h 6698675"/>
              <a:gd name="connsiteX4754" fmla="*/ 366405 w 8267681"/>
              <a:gd name="connsiteY4754" fmla="*/ 3610031 h 6698675"/>
              <a:gd name="connsiteX4755" fmla="*/ 361706 w 8267681"/>
              <a:gd name="connsiteY4755" fmla="*/ 3600636 h 6698675"/>
              <a:gd name="connsiteX4756" fmla="*/ 6073776 w 8267681"/>
              <a:gd name="connsiteY4756" fmla="*/ 3592929 h 6698675"/>
              <a:gd name="connsiteX4757" fmla="*/ 6066877 w 8267681"/>
              <a:gd name="connsiteY4757" fmla="*/ 3602985 h 6698675"/>
              <a:gd name="connsiteX4758" fmla="*/ 6083318 w 8267681"/>
              <a:gd name="connsiteY4758" fmla="*/ 3654658 h 6698675"/>
              <a:gd name="connsiteX4759" fmla="*/ 6080969 w 8267681"/>
              <a:gd name="connsiteY4759" fmla="*/ 3654658 h 6698675"/>
              <a:gd name="connsiteX4760" fmla="*/ 6083318 w 8267681"/>
              <a:gd name="connsiteY4760" fmla="*/ 3657006 h 6698675"/>
              <a:gd name="connsiteX4761" fmla="*/ 6099760 w 8267681"/>
              <a:gd name="connsiteY4761" fmla="*/ 3703982 h 6698675"/>
              <a:gd name="connsiteX4762" fmla="*/ 6088016 w 8267681"/>
              <a:gd name="connsiteY4762" fmla="*/ 3652309 h 6698675"/>
              <a:gd name="connsiteX4763" fmla="*/ 6083318 w 8267681"/>
              <a:gd name="connsiteY4763" fmla="*/ 3657006 h 6698675"/>
              <a:gd name="connsiteX4764" fmla="*/ 6083318 w 8267681"/>
              <a:gd name="connsiteY4764" fmla="*/ 3654658 h 6698675"/>
              <a:gd name="connsiteX4765" fmla="*/ 6097411 w 8267681"/>
              <a:gd name="connsiteY4765" fmla="*/ 3628821 h 6698675"/>
              <a:gd name="connsiteX4766" fmla="*/ 6102109 w 8267681"/>
              <a:gd name="connsiteY4766" fmla="*/ 3664053 h 6698675"/>
              <a:gd name="connsiteX4767" fmla="*/ 6113852 w 8267681"/>
              <a:gd name="connsiteY4767" fmla="*/ 3600636 h 6698675"/>
              <a:gd name="connsiteX4768" fmla="*/ 6095062 w 8267681"/>
              <a:gd name="connsiteY4768" fmla="*/ 3612380 h 6698675"/>
              <a:gd name="connsiteX4769" fmla="*/ 6104457 w 8267681"/>
              <a:gd name="connsiteY4769" fmla="*/ 3602985 h 6698675"/>
              <a:gd name="connsiteX4770" fmla="*/ 6085667 w 8267681"/>
              <a:gd name="connsiteY4770" fmla="*/ 3614728 h 6698675"/>
              <a:gd name="connsiteX4771" fmla="*/ 6073776 w 8267681"/>
              <a:gd name="connsiteY4771" fmla="*/ 3592929 h 6698675"/>
              <a:gd name="connsiteX4772" fmla="*/ 934798 w 8267681"/>
              <a:gd name="connsiteY4772" fmla="*/ 3584195 h 6698675"/>
              <a:gd name="connsiteX4773" fmla="*/ 892520 w 8267681"/>
              <a:gd name="connsiteY4773" fmla="*/ 3586543 h 6698675"/>
              <a:gd name="connsiteX4774" fmla="*/ 918355 w 8267681"/>
              <a:gd name="connsiteY4774" fmla="*/ 3598287 h 6698675"/>
              <a:gd name="connsiteX4775" fmla="*/ 934798 w 8267681"/>
              <a:gd name="connsiteY4775" fmla="*/ 3600636 h 6698675"/>
              <a:gd name="connsiteX4776" fmla="*/ 317083 w 8267681"/>
              <a:gd name="connsiteY4776" fmla="*/ 3584194 h 6698675"/>
              <a:gd name="connsiteX4777" fmla="*/ 324127 w 8267681"/>
              <a:gd name="connsiteY4777" fmla="*/ 3591240 h 6698675"/>
              <a:gd name="connsiteX4778" fmla="*/ 317083 w 8267681"/>
              <a:gd name="connsiteY4778" fmla="*/ 3595938 h 6698675"/>
              <a:gd name="connsiteX4779" fmla="*/ 312384 w 8267681"/>
              <a:gd name="connsiteY4779" fmla="*/ 3591240 h 6698675"/>
              <a:gd name="connsiteX4780" fmla="*/ 5970576 w 8267681"/>
              <a:gd name="connsiteY4780" fmla="*/ 3579496 h 6698675"/>
              <a:gd name="connsiteX4781" fmla="*/ 5970576 w 8267681"/>
              <a:gd name="connsiteY4781" fmla="*/ 3586542 h 6698675"/>
              <a:gd name="connsiteX4782" fmla="*/ 5963530 w 8267681"/>
              <a:gd name="connsiteY4782" fmla="*/ 3581845 h 6698675"/>
              <a:gd name="connsiteX4783" fmla="*/ 5970576 w 8267681"/>
              <a:gd name="connsiteY4783" fmla="*/ 3579496 h 6698675"/>
              <a:gd name="connsiteX4784" fmla="*/ 1172041 w 8267681"/>
              <a:gd name="connsiteY4784" fmla="*/ 3579496 h 6698675"/>
              <a:gd name="connsiteX4785" fmla="*/ 1181439 w 8267681"/>
              <a:gd name="connsiteY4785" fmla="*/ 3586543 h 6698675"/>
              <a:gd name="connsiteX4786" fmla="*/ 1190831 w 8267681"/>
              <a:gd name="connsiteY4786" fmla="*/ 3610031 h 6698675"/>
              <a:gd name="connsiteX4787" fmla="*/ 1181439 w 8267681"/>
              <a:gd name="connsiteY4787" fmla="*/ 3624124 h 6698675"/>
              <a:gd name="connsiteX4788" fmla="*/ 1155604 w 8267681"/>
              <a:gd name="connsiteY4788" fmla="*/ 3633519 h 6698675"/>
              <a:gd name="connsiteX4789" fmla="*/ 1150903 w 8267681"/>
              <a:gd name="connsiteY4789" fmla="*/ 3628821 h 6698675"/>
              <a:gd name="connsiteX4790" fmla="*/ 1155604 w 8267681"/>
              <a:gd name="connsiteY4790" fmla="*/ 3621775 h 6698675"/>
              <a:gd name="connsiteX4791" fmla="*/ 1169696 w 8267681"/>
              <a:gd name="connsiteY4791" fmla="*/ 3612380 h 6698675"/>
              <a:gd name="connsiteX4792" fmla="*/ 1174390 w 8267681"/>
              <a:gd name="connsiteY4792" fmla="*/ 3602985 h 6698675"/>
              <a:gd name="connsiteX4793" fmla="*/ 1167346 w 8267681"/>
              <a:gd name="connsiteY4793" fmla="*/ 3593590 h 6698675"/>
              <a:gd name="connsiteX4794" fmla="*/ 1167346 w 8267681"/>
              <a:gd name="connsiteY4794" fmla="*/ 3584195 h 6698675"/>
              <a:gd name="connsiteX4795" fmla="*/ 1172041 w 8267681"/>
              <a:gd name="connsiteY4795" fmla="*/ 3579496 h 6698675"/>
              <a:gd name="connsiteX4796" fmla="*/ 1512596 w 8267681"/>
              <a:gd name="connsiteY4796" fmla="*/ 3577148 h 6698675"/>
              <a:gd name="connsiteX4797" fmla="*/ 1519643 w 8267681"/>
              <a:gd name="connsiteY4797" fmla="*/ 3607682 h 6698675"/>
              <a:gd name="connsiteX4798" fmla="*/ 1554874 w 8267681"/>
              <a:gd name="connsiteY4798" fmla="*/ 3621775 h 6698675"/>
              <a:gd name="connsiteX4799" fmla="*/ 1564271 w 8267681"/>
              <a:gd name="connsiteY4799" fmla="*/ 3598287 h 6698675"/>
              <a:gd name="connsiteX4800" fmla="*/ 1512596 w 8267681"/>
              <a:gd name="connsiteY4800" fmla="*/ 3577148 h 6698675"/>
              <a:gd name="connsiteX4801" fmla="*/ 272455 w 8267681"/>
              <a:gd name="connsiteY4801" fmla="*/ 3571863 h 6698675"/>
              <a:gd name="connsiteX4802" fmla="*/ 274805 w 8267681"/>
              <a:gd name="connsiteY4802" fmla="*/ 3574799 h 6698675"/>
              <a:gd name="connsiteX4803" fmla="*/ 286548 w 8267681"/>
              <a:gd name="connsiteY4803" fmla="*/ 3586543 h 6698675"/>
              <a:gd name="connsiteX4804" fmla="*/ 281849 w 8267681"/>
              <a:gd name="connsiteY4804" fmla="*/ 3593589 h 6698675"/>
              <a:gd name="connsiteX4805" fmla="*/ 274805 w 8267681"/>
              <a:gd name="connsiteY4805" fmla="*/ 3595938 h 6698675"/>
              <a:gd name="connsiteX4806" fmla="*/ 270105 w 8267681"/>
              <a:gd name="connsiteY4806" fmla="*/ 3591241 h 6698675"/>
              <a:gd name="connsiteX4807" fmla="*/ 267756 w 8267681"/>
              <a:gd name="connsiteY4807" fmla="*/ 3581845 h 6698675"/>
              <a:gd name="connsiteX4808" fmla="*/ 270105 w 8267681"/>
              <a:gd name="connsiteY4808" fmla="*/ 3572450 h 6698675"/>
              <a:gd name="connsiteX4809" fmla="*/ 272455 w 8267681"/>
              <a:gd name="connsiteY4809" fmla="*/ 3571863 h 6698675"/>
              <a:gd name="connsiteX4810" fmla="*/ 1578364 w 8267681"/>
              <a:gd name="connsiteY4810" fmla="*/ 3570102 h 6698675"/>
              <a:gd name="connsiteX4811" fmla="*/ 1580714 w 8267681"/>
              <a:gd name="connsiteY4811" fmla="*/ 3610031 h 6698675"/>
              <a:gd name="connsiteX4812" fmla="*/ 1608899 w 8267681"/>
              <a:gd name="connsiteY4812" fmla="*/ 3588892 h 6698675"/>
              <a:gd name="connsiteX4813" fmla="*/ 1578364 w 8267681"/>
              <a:gd name="connsiteY4813" fmla="*/ 3570102 h 6698675"/>
              <a:gd name="connsiteX4814" fmla="*/ 6036342 w 8267681"/>
              <a:gd name="connsiteY4814" fmla="*/ 3567753 h 6698675"/>
              <a:gd name="connsiteX4815" fmla="*/ 6015203 w 8267681"/>
              <a:gd name="connsiteY4815" fmla="*/ 3586543 h 6698675"/>
              <a:gd name="connsiteX4816" fmla="*/ 6029296 w 8267681"/>
              <a:gd name="connsiteY4816" fmla="*/ 3652309 h 6698675"/>
              <a:gd name="connsiteX4817" fmla="*/ 6036342 w 8267681"/>
              <a:gd name="connsiteY4817" fmla="*/ 3567753 h 6698675"/>
              <a:gd name="connsiteX4818" fmla="*/ 620060 w 8267681"/>
              <a:gd name="connsiteY4818" fmla="*/ 3565110 h 6698675"/>
              <a:gd name="connsiteX4819" fmla="*/ 608318 w 8267681"/>
              <a:gd name="connsiteY4819" fmla="*/ 3570102 h 6698675"/>
              <a:gd name="connsiteX4820" fmla="*/ 605970 w 8267681"/>
              <a:gd name="connsiteY4820" fmla="*/ 3584195 h 6698675"/>
              <a:gd name="connsiteX4821" fmla="*/ 636503 w 8267681"/>
              <a:gd name="connsiteY4821" fmla="*/ 3586543 h 6698675"/>
              <a:gd name="connsiteX4822" fmla="*/ 638853 w 8267681"/>
              <a:gd name="connsiteY4822" fmla="*/ 3588892 h 6698675"/>
              <a:gd name="connsiteX4823" fmla="*/ 650596 w 8267681"/>
              <a:gd name="connsiteY4823" fmla="*/ 3588892 h 6698675"/>
              <a:gd name="connsiteX4824" fmla="*/ 634153 w 8267681"/>
              <a:gd name="connsiteY4824" fmla="*/ 3570102 h 6698675"/>
              <a:gd name="connsiteX4825" fmla="*/ 624761 w 8267681"/>
              <a:gd name="connsiteY4825" fmla="*/ 3565404 h 6698675"/>
              <a:gd name="connsiteX4826" fmla="*/ 620060 w 8267681"/>
              <a:gd name="connsiteY4826" fmla="*/ 3565110 h 6698675"/>
              <a:gd name="connsiteX4827" fmla="*/ 326475 w 8267681"/>
              <a:gd name="connsiteY4827" fmla="*/ 3560706 h 6698675"/>
              <a:gd name="connsiteX4828" fmla="*/ 328825 w 8267681"/>
              <a:gd name="connsiteY4828" fmla="*/ 3565404 h 6698675"/>
              <a:gd name="connsiteX4829" fmla="*/ 326475 w 8267681"/>
              <a:gd name="connsiteY4829" fmla="*/ 3574799 h 6698675"/>
              <a:gd name="connsiteX4830" fmla="*/ 317083 w 8267681"/>
              <a:gd name="connsiteY4830" fmla="*/ 3565404 h 6698675"/>
              <a:gd name="connsiteX4831" fmla="*/ 573086 w 8267681"/>
              <a:gd name="connsiteY4831" fmla="*/ 3556009 h 6698675"/>
              <a:gd name="connsiteX4832" fmla="*/ 563691 w 8267681"/>
              <a:gd name="connsiteY4832" fmla="*/ 3572451 h 6698675"/>
              <a:gd name="connsiteX4833" fmla="*/ 558992 w 8267681"/>
              <a:gd name="connsiteY4833" fmla="*/ 3577148 h 6698675"/>
              <a:gd name="connsiteX4834" fmla="*/ 563691 w 8267681"/>
              <a:gd name="connsiteY4834" fmla="*/ 3581846 h 6698675"/>
              <a:gd name="connsiteX4835" fmla="*/ 582483 w 8267681"/>
              <a:gd name="connsiteY4835" fmla="*/ 3560707 h 6698675"/>
              <a:gd name="connsiteX4836" fmla="*/ 5881322 w 8267681"/>
              <a:gd name="connsiteY4836" fmla="*/ 3551311 h 6698675"/>
              <a:gd name="connsiteX4837" fmla="*/ 5883671 w 8267681"/>
              <a:gd name="connsiteY4837" fmla="*/ 3572450 h 6698675"/>
              <a:gd name="connsiteX4838" fmla="*/ 5869578 w 8267681"/>
              <a:gd name="connsiteY4838" fmla="*/ 3560706 h 6698675"/>
              <a:gd name="connsiteX4839" fmla="*/ 5881322 w 8267681"/>
              <a:gd name="connsiteY4839" fmla="*/ 3551311 h 6698675"/>
              <a:gd name="connsiteX4840" fmla="*/ 291244 w 8267681"/>
              <a:gd name="connsiteY4840" fmla="*/ 3548962 h 6698675"/>
              <a:gd name="connsiteX4841" fmla="*/ 300640 w 8267681"/>
              <a:gd name="connsiteY4841" fmla="*/ 3551311 h 6698675"/>
              <a:gd name="connsiteX4842" fmla="*/ 305336 w 8267681"/>
              <a:gd name="connsiteY4842" fmla="*/ 3556008 h 6698675"/>
              <a:gd name="connsiteX4843" fmla="*/ 310034 w 8267681"/>
              <a:gd name="connsiteY4843" fmla="*/ 3565403 h 6698675"/>
              <a:gd name="connsiteX4844" fmla="*/ 300640 w 8267681"/>
              <a:gd name="connsiteY4844" fmla="*/ 3567752 h 6698675"/>
              <a:gd name="connsiteX4845" fmla="*/ 291244 w 8267681"/>
              <a:gd name="connsiteY4845" fmla="*/ 3567752 h 6698675"/>
              <a:gd name="connsiteX4846" fmla="*/ 284197 w 8267681"/>
              <a:gd name="connsiteY4846" fmla="*/ 3563055 h 6698675"/>
              <a:gd name="connsiteX4847" fmla="*/ 286548 w 8267681"/>
              <a:gd name="connsiteY4847" fmla="*/ 3553660 h 6698675"/>
              <a:gd name="connsiteX4848" fmla="*/ 512020 w 8267681"/>
              <a:gd name="connsiteY4848" fmla="*/ 3546614 h 6698675"/>
              <a:gd name="connsiteX4849" fmla="*/ 502623 w 8267681"/>
              <a:gd name="connsiteY4849" fmla="*/ 3548963 h 6698675"/>
              <a:gd name="connsiteX4850" fmla="*/ 500278 w 8267681"/>
              <a:gd name="connsiteY4850" fmla="*/ 3551311 h 6698675"/>
              <a:gd name="connsiteX4851" fmla="*/ 502623 w 8267681"/>
              <a:gd name="connsiteY4851" fmla="*/ 3556009 h 6698675"/>
              <a:gd name="connsiteX4852" fmla="*/ 512020 w 8267681"/>
              <a:gd name="connsiteY4852" fmla="*/ 3556009 h 6698675"/>
              <a:gd name="connsiteX4853" fmla="*/ 514366 w 8267681"/>
              <a:gd name="connsiteY4853" fmla="*/ 3551311 h 6698675"/>
              <a:gd name="connsiteX4854" fmla="*/ 382854 w 8267681"/>
              <a:gd name="connsiteY4854" fmla="*/ 3541916 h 6698675"/>
              <a:gd name="connsiteX4855" fmla="*/ 373456 w 8267681"/>
              <a:gd name="connsiteY4855" fmla="*/ 3551311 h 6698675"/>
              <a:gd name="connsiteX4856" fmla="*/ 382854 w 8267681"/>
              <a:gd name="connsiteY4856" fmla="*/ 3556009 h 6698675"/>
              <a:gd name="connsiteX4857" fmla="*/ 392247 w 8267681"/>
              <a:gd name="connsiteY4857" fmla="*/ 3551311 h 6698675"/>
              <a:gd name="connsiteX4858" fmla="*/ 406339 w 8267681"/>
              <a:gd name="connsiteY4858" fmla="*/ 3584194 h 6698675"/>
              <a:gd name="connsiteX4859" fmla="*/ 418084 w 8267681"/>
              <a:gd name="connsiteY4859" fmla="*/ 3570102 h 6698675"/>
              <a:gd name="connsiteX4860" fmla="*/ 403989 w 8267681"/>
              <a:gd name="connsiteY4860" fmla="*/ 3548963 h 6698675"/>
              <a:gd name="connsiteX4861" fmla="*/ 411039 w 8267681"/>
              <a:gd name="connsiteY4861" fmla="*/ 3544265 h 6698675"/>
              <a:gd name="connsiteX4862" fmla="*/ 415734 w 8267681"/>
              <a:gd name="connsiteY4862" fmla="*/ 3541916 h 6698675"/>
              <a:gd name="connsiteX4863" fmla="*/ 392247 w 8267681"/>
              <a:gd name="connsiteY4863" fmla="*/ 3548963 h 6698675"/>
              <a:gd name="connsiteX4864" fmla="*/ 382854 w 8267681"/>
              <a:gd name="connsiteY4864" fmla="*/ 3541916 h 6698675"/>
              <a:gd name="connsiteX4865" fmla="*/ 901914 w 8267681"/>
              <a:gd name="connsiteY4865" fmla="*/ 3539567 h 6698675"/>
              <a:gd name="connsiteX4866" fmla="*/ 897220 w 8267681"/>
              <a:gd name="connsiteY4866" fmla="*/ 3548963 h 6698675"/>
              <a:gd name="connsiteX4867" fmla="*/ 906612 w 8267681"/>
              <a:gd name="connsiteY4867" fmla="*/ 3558358 h 6698675"/>
              <a:gd name="connsiteX4868" fmla="*/ 911313 w 8267681"/>
              <a:gd name="connsiteY4868" fmla="*/ 3560707 h 6698675"/>
              <a:gd name="connsiteX4869" fmla="*/ 920705 w 8267681"/>
              <a:gd name="connsiteY4869" fmla="*/ 3558358 h 6698675"/>
              <a:gd name="connsiteX4870" fmla="*/ 923055 w 8267681"/>
              <a:gd name="connsiteY4870" fmla="*/ 3558358 h 6698675"/>
              <a:gd name="connsiteX4871" fmla="*/ 927750 w 8267681"/>
              <a:gd name="connsiteY4871" fmla="*/ 3548963 h 6698675"/>
              <a:gd name="connsiteX4872" fmla="*/ 920705 w 8267681"/>
              <a:gd name="connsiteY4872" fmla="*/ 3541916 h 6698675"/>
              <a:gd name="connsiteX4873" fmla="*/ 911313 w 8267681"/>
              <a:gd name="connsiteY4873" fmla="*/ 3539567 h 6698675"/>
              <a:gd name="connsiteX4874" fmla="*/ 706966 w 8267681"/>
              <a:gd name="connsiteY4874" fmla="*/ 3534870 h 6698675"/>
              <a:gd name="connsiteX4875" fmla="*/ 704616 w 8267681"/>
              <a:gd name="connsiteY4875" fmla="*/ 3537219 h 6698675"/>
              <a:gd name="connsiteX4876" fmla="*/ 706966 w 8267681"/>
              <a:gd name="connsiteY4876" fmla="*/ 3541916 h 6698675"/>
              <a:gd name="connsiteX4877" fmla="*/ 711666 w 8267681"/>
              <a:gd name="connsiteY4877" fmla="*/ 3537219 h 6698675"/>
              <a:gd name="connsiteX4878" fmla="*/ 216085 w 8267681"/>
              <a:gd name="connsiteY4878" fmla="*/ 3534869 h 6698675"/>
              <a:gd name="connsiteX4879" fmla="*/ 220780 w 8267681"/>
              <a:gd name="connsiteY4879" fmla="*/ 3539567 h 6698675"/>
              <a:gd name="connsiteX4880" fmla="*/ 216085 w 8267681"/>
              <a:gd name="connsiteY4880" fmla="*/ 3546613 h 6698675"/>
              <a:gd name="connsiteX4881" fmla="*/ 211384 w 8267681"/>
              <a:gd name="connsiteY4881" fmla="*/ 3539567 h 6698675"/>
              <a:gd name="connsiteX4882" fmla="*/ 5916554 w 8267681"/>
              <a:gd name="connsiteY4882" fmla="*/ 3532521 h 6698675"/>
              <a:gd name="connsiteX4883" fmla="*/ 5918903 w 8267681"/>
              <a:gd name="connsiteY4883" fmla="*/ 3546614 h 6698675"/>
              <a:gd name="connsiteX4884" fmla="*/ 5916554 w 8267681"/>
              <a:gd name="connsiteY4884" fmla="*/ 3544265 h 6698675"/>
              <a:gd name="connsiteX4885" fmla="*/ 5909508 w 8267681"/>
              <a:gd name="connsiteY4885" fmla="*/ 3541916 h 6698675"/>
              <a:gd name="connsiteX4886" fmla="*/ 5916554 w 8267681"/>
              <a:gd name="connsiteY4886" fmla="*/ 3532521 h 6698675"/>
              <a:gd name="connsiteX4887" fmla="*/ 1183772 w 8267681"/>
              <a:gd name="connsiteY4887" fmla="*/ 3532521 h 6698675"/>
              <a:gd name="connsiteX4888" fmla="*/ 1179071 w 8267681"/>
              <a:gd name="connsiteY4888" fmla="*/ 3534870 h 6698675"/>
              <a:gd name="connsiteX4889" fmla="*/ 1181422 w 8267681"/>
              <a:gd name="connsiteY4889" fmla="*/ 3544265 h 6698675"/>
              <a:gd name="connsiteX4890" fmla="*/ 1183772 w 8267681"/>
              <a:gd name="connsiteY4890" fmla="*/ 3544265 h 6698675"/>
              <a:gd name="connsiteX4891" fmla="*/ 1188465 w 8267681"/>
              <a:gd name="connsiteY4891" fmla="*/ 3541916 h 6698675"/>
              <a:gd name="connsiteX4892" fmla="*/ 1195514 w 8267681"/>
              <a:gd name="connsiteY4892" fmla="*/ 3537219 h 6698675"/>
              <a:gd name="connsiteX4893" fmla="*/ 1193164 w 8267681"/>
              <a:gd name="connsiteY4893" fmla="*/ 3534870 h 6698675"/>
              <a:gd name="connsiteX4894" fmla="*/ 6023424 w 8267681"/>
              <a:gd name="connsiteY4894" fmla="*/ 3531640 h 6698675"/>
              <a:gd name="connsiteX4895" fmla="*/ 6026947 w 8267681"/>
              <a:gd name="connsiteY4895" fmla="*/ 3574799 h 6698675"/>
              <a:gd name="connsiteX4896" fmla="*/ 6023424 w 8267681"/>
              <a:gd name="connsiteY4896" fmla="*/ 3531640 h 6698675"/>
              <a:gd name="connsiteX4897" fmla="*/ 361714 w 8267681"/>
              <a:gd name="connsiteY4897" fmla="*/ 3523126 h 6698675"/>
              <a:gd name="connsiteX4898" fmla="*/ 352319 w 8267681"/>
              <a:gd name="connsiteY4898" fmla="*/ 3525475 h 6698675"/>
              <a:gd name="connsiteX4899" fmla="*/ 352319 w 8267681"/>
              <a:gd name="connsiteY4899" fmla="*/ 3541916 h 6698675"/>
              <a:gd name="connsiteX4900" fmla="*/ 371112 w 8267681"/>
              <a:gd name="connsiteY4900" fmla="*/ 3539567 h 6698675"/>
              <a:gd name="connsiteX4901" fmla="*/ 5855485 w 8267681"/>
              <a:gd name="connsiteY4901" fmla="*/ 3523125 h 6698675"/>
              <a:gd name="connsiteX4902" fmla="*/ 5862532 w 8267681"/>
              <a:gd name="connsiteY4902" fmla="*/ 3527823 h 6698675"/>
              <a:gd name="connsiteX4903" fmla="*/ 5860183 w 8267681"/>
              <a:gd name="connsiteY4903" fmla="*/ 3548962 h 6698675"/>
              <a:gd name="connsiteX4904" fmla="*/ 5855485 w 8267681"/>
              <a:gd name="connsiteY4904" fmla="*/ 3523125 h 6698675"/>
              <a:gd name="connsiteX4905" fmla="*/ 563691 w 8267681"/>
              <a:gd name="connsiteY4905" fmla="*/ 3518429 h 6698675"/>
              <a:gd name="connsiteX4906" fmla="*/ 554298 w 8267681"/>
              <a:gd name="connsiteY4906" fmla="*/ 3520778 h 6698675"/>
              <a:gd name="connsiteX4907" fmla="*/ 561342 w 8267681"/>
              <a:gd name="connsiteY4907" fmla="*/ 3546614 h 6698675"/>
              <a:gd name="connsiteX4908" fmla="*/ 570741 w 8267681"/>
              <a:gd name="connsiteY4908" fmla="*/ 3537219 h 6698675"/>
              <a:gd name="connsiteX4909" fmla="*/ 580133 w 8267681"/>
              <a:gd name="connsiteY4909" fmla="*/ 3537219 h 6698675"/>
              <a:gd name="connsiteX4910" fmla="*/ 603620 w 8267681"/>
              <a:gd name="connsiteY4910" fmla="*/ 3544265 h 6698675"/>
              <a:gd name="connsiteX4911" fmla="*/ 613018 w 8267681"/>
              <a:gd name="connsiteY4911" fmla="*/ 3553660 h 6698675"/>
              <a:gd name="connsiteX4912" fmla="*/ 631806 w 8267681"/>
              <a:gd name="connsiteY4912" fmla="*/ 3556009 h 6698675"/>
              <a:gd name="connsiteX4913" fmla="*/ 634153 w 8267681"/>
              <a:gd name="connsiteY4913" fmla="*/ 3553660 h 6698675"/>
              <a:gd name="connsiteX4914" fmla="*/ 634153 w 8267681"/>
              <a:gd name="connsiteY4914" fmla="*/ 3544265 h 6698675"/>
              <a:gd name="connsiteX4915" fmla="*/ 624761 w 8267681"/>
              <a:gd name="connsiteY4915" fmla="*/ 3523126 h 6698675"/>
              <a:gd name="connsiteX4916" fmla="*/ 615363 w 8267681"/>
              <a:gd name="connsiteY4916" fmla="*/ 3518429 h 6698675"/>
              <a:gd name="connsiteX4917" fmla="*/ 580133 w 8267681"/>
              <a:gd name="connsiteY4917" fmla="*/ 3532521 h 6698675"/>
              <a:gd name="connsiteX4918" fmla="*/ 570741 w 8267681"/>
              <a:gd name="connsiteY4918" fmla="*/ 3534870 h 6698675"/>
              <a:gd name="connsiteX4919" fmla="*/ 563691 w 8267681"/>
              <a:gd name="connsiteY4919" fmla="*/ 3518429 h 6698675"/>
              <a:gd name="connsiteX4920" fmla="*/ 1909560 w 8267681"/>
              <a:gd name="connsiteY4920" fmla="*/ 3518428 h 6698675"/>
              <a:gd name="connsiteX4921" fmla="*/ 1857884 w 8267681"/>
              <a:gd name="connsiteY4921" fmla="*/ 3556010 h 6698675"/>
              <a:gd name="connsiteX4922" fmla="*/ 1909560 w 8267681"/>
              <a:gd name="connsiteY4922" fmla="*/ 3518428 h 6698675"/>
              <a:gd name="connsiteX4923" fmla="*/ 241920 w 8267681"/>
              <a:gd name="connsiteY4923" fmla="*/ 3518428 h 6698675"/>
              <a:gd name="connsiteX4924" fmla="*/ 253663 w 8267681"/>
              <a:gd name="connsiteY4924" fmla="*/ 3530172 h 6698675"/>
              <a:gd name="connsiteX4925" fmla="*/ 246620 w 8267681"/>
              <a:gd name="connsiteY4925" fmla="*/ 3539567 h 6698675"/>
              <a:gd name="connsiteX4926" fmla="*/ 241920 w 8267681"/>
              <a:gd name="connsiteY4926" fmla="*/ 3546613 h 6698675"/>
              <a:gd name="connsiteX4927" fmla="*/ 234878 w 8267681"/>
              <a:gd name="connsiteY4927" fmla="*/ 3541916 h 6698675"/>
              <a:gd name="connsiteX4928" fmla="*/ 234878 w 8267681"/>
              <a:gd name="connsiteY4928" fmla="*/ 3532521 h 6698675"/>
              <a:gd name="connsiteX4929" fmla="*/ 234878 w 8267681"/>
              <a:gd name="connsiteY4929" fmla="*/ 3523126 h 6698675"/>
              <a:gd name="connsiteX4930" fmla="*/ 5914205 w 8267681"/>
              <a:gd name="connsiteY4930" fmla="*/ 3511381 h 6698675"/>
              <a:gd name="connsiteX4931" fmla="*/ 5921251 w 8267681"/>
              <a:gd name="connsiteY4931" fmla="*/ 3518427 h 6698675"/>
              <a:gd name="connsiteX4932" fmla="*/ 5918903 w 8267681"/>
              <a:gd name="connsiteY4932" fmla="*/ 3520776 h 6698675"/>
              <a:gd name="connsiteX4933" fmla="*/ 5916554 w 8267681"/>
              <a:gd name="connsiteY4933" fmla="*/ 3525474 h 6698675"/>
              <a:gd name="connsiteX4934" fmla="*/ 5914205 w 8267681"/>
              <a:gd name="connsiteY4934" fmla="*/ 3511381 h 6698675"/>
              <a:gd name="connsiteX4935" fmla="*/ 1957625 w 8267681"/>
              <a:gd name="connsiteY4935" fmla="*/ 3501386 h 6698675"/>
              <a:gd name="connsiteX4936" fmla="*/ 1951838 w 8267681"/>
              <a:gd name="connsiteY4936" fmla="*/ 3506684 h 6698675"/>
              <a:gd name="connsiteX4937" fmla="*/ 1754538 w 8267681"/>
              <a:gd name="connsiteY4937" fmla="*/ 3645263 h 6698675"/>
              <a:gd name="connsiteX4938" fmla="*/ 1857883 w 8267681"/>
              <a:gd name="connsiteY4938" fmla="*/ 3556009 h 6698675"/>
              <a:gd name="connsiteX4939" fmla="*/ 1957625 w 8267681"/>
              <a:gd name="connsiteY4939" fmla="*/ 3501386 h 6698675"/>
              <a:gd name="connsiteX4940" fmla="*/ 1350532 w 8267681"/>
              <a:gd name="connsiteY4940" fmla="*/ 3499638 h 6698675"/>
              <a:gd name="connsiteX4941" fmla="*/ 1343485 w 8267681"/>
              <a:gd name="connsiteY4941" fmla="*/ 3504336 h 6698675"/>
              <a:gd name="connsiteX4942" fmla="*/ 1350532 w 8267681"/>
              <a:gd name="connsiteY4942" fmla="*/ 3509034 h 6698675"/>
              <a:gd name="connsiteX4943" fmla="*/ 1355228 w 8267681"/>
              <a:gd name="connsiteY4943" fmla="*/ 3504336 h 6698675"/>
              <a:gd name="connsiteX4944" fmla="*/ 335876 w 8267681"/>
              <a:gd name="connsiteY4944" fmla="*/ 3499638 h 6698675"/>
              <a:gd name="connsiteX4945" fmla="*/ 328829 w 8267681"/>
              <a:gd name="connsiteY4945" fmla="*/ 3506685 h 6698675"/>
              <a:gd name="connsiteX4946" fmla="*/ 333528 w 8267681"/>
              <a:gd name="connsiteY4946" fmla="*/ 3516080 h 6698675"/>
              <a:gd name="connsiteX4947" fmla="*/ 335876 w 8267681"/>
              <a:gd name="connsiteY4947" fmla="*/ 3518429 h 6698675"/>
              <a:gd name="connsiteX4948" fmla="*/ 345271 w 8267681"/>
              <a:gd name="connsiteY4948" fmla="*/ 3504336 h 6698675"/>
              <a:gd name="connsiteX4949" fmla="*/ 6132642 w 8267681"/>
              <a:gd name="connsiteY4949" fmla="*/ 3497289 h 6698675"/>
              <a:gd name="connsiteX4950" fmla="*/ 6137340 w 8267681"/>
              <a:gd name="connsiteY4950" fmla="*/ 3511382 h 6698675"/>
              <a:gd name="connsiteX4951" fmla="*/ 6132642 w 8267681"/>
              <a:gd name="connsiteY4951" fmla="*/ 3506684 h 6698675"/>
              <a:gd name="connsiteX4952" fmla="*/ 6132642 w 8267681"/>
              <a:gd name="connsiteY4952" fmla="*/ 3497289 h 6698675"/>
              <a:gd name="connsiteX4953" fmla="*/ 5888369 w 8267681"/>
              <a:gd name="connsiteY4953" fmla="*/ 3497289 h 6698675"/>
              <a:gd name="connsiteX4954" fmla="*/ 5904810 w 8267681"/>
              <a:gd name="connsiteY4954" fmla="*/ 3506685 h 6698675"/>
              <a:gd name="connsiteX4955" fmla="*/ 5902462 w 8267681"/>
              <a:gd name="connsiteY4955" fmla="*/ 3534870 h 6698675"/>
              <a:gd name="connsiteX4956" fmla="*/ 5893067 w 8267681"/>
              <a:gd name="connsiteY4956" fmla="*/ 3530173 h 6698675"/>
              <a:gd name="connsiteX4957" fmla="*/ 5888369 w 8267681"/>
              <a:gd name="connsiteY4957" fmla="*/ 3497289 h 6698675"/>
              <a:gd name="connsiteX4958" fmla="*/ 1035796 w 8267681"/>
              <a:gd name="connsiteY4958" fmla="*/ 3494941 h 6698675"/>
              <a:gd name="connsiteX4959" fmla="*/ 1031098 w 8267681"/>
              <a:gd name="connsiteY4959" fmla="*/ 3499638 h 6698675"/>
              <a:gd name="connsiteX4960" fmla="*/ 1035796 w 8267681"/>
              <a:gd name="connsiteY4960" fmla="*/ 3506685 h 6698675"/>
              <a:gd name="connsiteX4961" fmla="*/ 1045190 w 8267681"/>
              <a:gd name="connsiteY4961" fmla="*/ 3506685 h 6698675"/>
              <a:gd name="connsiteX4962" fmla="*/ 1049888 w 8267681"/>
              <a:gd name="connsiteY4962" fmla="*/ 3499638 h 6698675"/>
              <a:gd name="connsiteX4963" fmla="*/ 1045190 w 8267681"/>
              <a:gd name="connsiteY4963" fmla="*/ 3494941 h 6698675"/>
              <a:gd name="connsiteX4964" fmla="*/ 1547828 w 8267681"/>
              <a:gd name="connsiteY4964" fmla="*/ 3490243 h 6698675"/>
              <a:gd name="connsiteX4965" fmla="*/ 1529038 w 8267681"/>
              <a:gd name="connsiteY4965" fmla="*/ 3494941 h 6698675"/>
              <a:gd name="connsiteX4966" fmla="*/ 1519643 w 8267681"/>
              <a:gd name="connsiteY4966" fmla="*/ 3509034 h 6698675"/>
              <a:gd name="connsiteX4967" fmla="*/ 1536086 w 8267681"/>
              <a:gd name="connsiteY4967" fmla="*/ 3516080 h 6698675"/>
              <a:gd name="connsiteX4968" fmla="*/ 1564271 w 8267681"/>
              <a:gd name="connsiteY4968" fmla="*/ 3516080 h 6698675"/>
              <a:gd name="connsiteX4969" fmla="*/ 1566621 w 8267681"/>
              <a:gd name="connsiteY4969" fmla="*/ 3509034 h 6698675"/>
              <a:gd name="connsiteX4970" fmla="*/ 1566621 w 8267681"/>
              <a:gd name="connsiteY4970" fmla="*/ 3499638 h 6698675"/>
              <a:gd name="connsiteX4971" fmla="*/ 960634 w 8267681"/>
              <a:gd name="connsiteY4971" fmla="*/ 3490243 h 6698675"/>
              <a:gd name="connsiteX4972" fmla="*/ 918355 w 8267681"/>
              <a:gd name="connsiteY4972" fmla="*/ 3492592 h 6698675"/>
              <a:gd name="connsiteX4973" fmla="*/ 911313 w 8267681"/>
              <a:gd name="connsiteY4973" fmla="*/ 3494941 h 6698675"/>
              <a:gd name="connsiteX4974" fmla="*/ 916007 w 8267681"/>
              <a:gd name="connsiteY4974" fmla="*/ 3504336 h 6698675"/>
              <a:gd name="connsiteX4975" fmla="*/ 934798 w 8267681"/>
              <a:gd name="connsiteY4975" fmla="*/ 3513731 h 6698675"/>
              <a:gd name="connsiteX4976" fmla="*/ 941843 w 8267681"/>
              <a:gd name="connsiteY4976" fmla="*/ 3518429 h 6698675"/>
              <a:gd name="connsiteX4977" fmla="*/ 946541 w 8267681"/>
              <a:gd name="connsiteY4977" fmla="*/ 3516080 h 6698675"/>
              <a:gd name="connsiteX4978" fmla="*/ 977076 w 8267681"/>
              <a:gd name="connsiteY4978" fmla="*/ 3501987 h 6698675"/>
              <a:gd name="connsiteX4979" fmla="*/ 986470 w 8267681"/>
              <a:gd name="connsiteY4979" fmla="*/ 3506685 h 6698675"/>
              <a:gd name="connsiteX4980" fmla="*/ 1012306 w 8267681"/>
              <a:gd name="connsiteY4980" fmla="*/ 3499638 h 6698675"/>
              <a:gd name="connsiteX4981" fmla="*/ 1071027 w 8267681"/>
              <a:gd name="connsiteY4981" fmla="*/ 3485546 h 6698675"/>
              <a:gd name="connsiteX4982" fmla="*/ 1063981 w 8267681"/>
              <a:gd name="connsiteY4982" fmla="*/ 3490243 h 6698675"/>
              <a:gd name="connsiteX4983" fmla="*/ 1071027 w 8267681"/>
              <a:gd name="connsiteY4983" fmla="*/ 3509034 h 6698675"/>
              <a:gd name="connsiteX4984" fmla="*/ 1103909 w 8267681"/>
              <a:gd name="connsiteY4984" fmla="*/ 3509034 h 6698675"/>
              <a:gd name="connsiteX4985" fmla="*/ 1120351 w 8267681"/>
              <a:gd name="connsiteY4985" fmla="*/ 3501987 h 6698675"/>
              <a:gd name="connsiteX4986" fmla="*/ 1129746 w 8267681"/>
              <a:gd name="connsiteY4986" fmla="*/ 3509034 h 6698675"/>
              <a:gd name="connsiteX4987" fmla="*/ 1155587 w 8267681"/>
              <a:gd name="connsiteY4987" fmla="*/ 3497290 h 6698675"/>
              <a:gd name="connsiteX4988" fmla="*/ 1148537 w 8267681"/>
              <a:gd name="connsiteY4988" fmla="*/ 3492592 h 6698675"/>
              <a:gd name="connsiteX4989" fmla="*/ 1122701 w 8267681"/>
              <a:gd name="connsiteY4989" fmla="*/ 3497290 h 6698675"/>
              <a:gd name="connsiteX4990" fmla="*/ 1106259 w 8267681"/>
              <a:gd name="connsiteY4990" fmla="*/ 3492592 h 6698675"/>
              <a:gd name="connsiteX4991" fmla="*/ 1080423 w 8267681"/>
              <a:gd name="connsiteY4991" fmla="*/ 3487894 h 6698675"/>
              <a:gd name="connsiteX4992" fmla="*/ 1071027 w 8267681"/>
              <a:gd name="connsiteY4992" fmla="*/ 3485546 h 6698675"/>
              <a:gd name="connsiteX4993" fmla="*/ 5981219 w 8267681"/>
              <a:gd name="connsiteY4993" fmla="*/ 3476994 h 6698675"/>
              <a:gd name="connsiteX4994" fmla="*/ 5975274 w 8267681"/>
              <a:gd name="connsiteY4994" fmla="*/ 3487894 h 6698675"/>
              <a:gd name="connsiteX4995" fmla="*/ 5981219 w 8267681"/>
              <a:gd name="connsiteY4995" fmla="*/ 3476994 h 6698675"/>
              <a:gd name="connsiteX4996" fmla="*/ 164409 w 8267681"/>
              <a:gd name="connsiteY4996" fmla="*/ 3466755 h 6698675"/>
              <a:gd name="connsiteX4997" fmla="*/ 173807 w 8267681"/>
              <a:gd name="connsiteY4997" fmla="*/ 3466755 h 6698675"/>
              <a:gd name="connsiteX4998" fmla="*/ 178501 w 8267681"/>
              <a:gd name="connsiteY4998" fmla="*/ 3471453 h 6698675"/>
              <a:gd name="connsiteX4999" fmla="*/ 176157 w 8267681"/>
              <a:gd name="connsiteY4999" fmla="*/ 3480848 h 6698675"/>
              <a:gd name="connsiteX5000" fmla="*/ 164409 w 8267681"/>
              <a:gd name="connsiteY5000" fmla="*/ 3494940 h 6698675"/>
              <a:gd name="connsiteX5001" fmla="*/ 162060 w 8267681"/>
              <a:gd name="connsiteY5001" fmla="*/ 3490243 h 6698675"/>
              <a:gd name="connsiteX5002" fmla="*/ 162060 w 8267681"/>
              <a:gd name="connsiteY5002" fmla="*/ 3480848 h 6698675"/>
              <a:gd name="connsiteX5003" fmla="*/ 159715 w 8267681"/>
              <a:gd name="connsiteY5003" fmla="*/ 3471453 h 6698675"/>
              <a:gd name="connsiteX5004" fmla="*/ 164409 w 8267681"/>
              <a:gd name="connsiteY5004" fmla="*/ 3466755 h 6698675"/>
              <a:gd name="connsiteX5005" fmla="*/ 1680832 w 8267681"/>
              <a:gd name="connsiteY5005" fmla="*/ 3462938 h 6698675"/>
              <a:gd name="connsiteX5006" fmla="*/ 1672313 w 8267681"/>
              <a:gd name="connsiteY5006" fmla="*/ 3464407 h 6698675"/>
              <a:gd name="connsiteX5007" fmla="*/ 1691104 w 8267681"/>
              <a:gd name="connsiteY5007" fmla="*/ 3466756 h 6698675"/>
              <a:gd name="connsiteX5008" fmla="*/ 1680832 w 8267681"/>
              <a:gd name="connsiteY5008" fmla="*/ 3462938 h 6698675"/>
              <a:gd name="connsiteX5009" fmla="*/ 418084 w 8267681"/>
              <a:gd name="connsiteY5009" fmla="*/ 3457359 h 6698675"/>
              <a:gd name="connsiteX5010" fmla="*/ 429826 w 8267681"/>
              <a:gd name="connsiteY5010" fmla="*/ 3457359 h 6698675"/>
              <a:gd name="connsiteX5011" fmla="*/ 436874 w 8267681"/>
              <a:gd name="connsiteY5011" fmla="*/ 3462057 h 6698675"/>
              <a:gd name="connsiteX5012" fmla="*/ 443918 w 8267681"/>
              <a:gd name="connsiteY5012" fmla="*/ 3466754 h 6698675"/>
              <a:gd name="connsiteX5013" fmla="*/ 436874 w 8267681"/>
              <a:gd name="connsiteY5013" fmla="*/ 3473801 h 6698675"/>
              <a:gd name="connsiteX5014" fmla="*/ 427482 w 8267681"/>
              <a:gd name="connsiteY5014" fmla="*/ 3471452 h 6698675"/>
              <a:gd name="connsiteX5015" fmla="*/ 420431 w 8267681"/>
              <a:gd name="connsiteY5015" fmla="*/ 3466754 h 6698675"/>
              <a:gd name="connsiteX5016" fmla="*/ 418084 w 8267681"/>
              <a:gd name="connsiteY5016" fmla="*/ 3457359 h 6698675"/>
              <a:gd name="connsiteX5017" fmla="*/ 3884861 w 8267681"/>
              <a:gd name="connsiteY5017" fmla="*/ 3455012 h 6698675"/>
              <a:gd name="connsiteX5018" fmla="*/ 3793259 w 8267681"/>
              <a:gd name="connsiteY5018" fmla="*/ 3513731 h 6698675"/>
              <a:gd name="connsiteX5019" fmla="*/ 3849629 w 8267681"/>
              <a:gd name="connsiteY5019" fmla="*/ 3490243 h 6698675"/>
              <a:gd name="connsiteX5020" fmla="*/ 3861373 w 8267681"/>
              <a:gd name="connsiteY5020" fmla="*/ 3509034 h 6698675"/>
              <a:gd name="connsiteX5021" fmla="*/ 3910697 w 8267681"/>
              <a:gd name="connsiteY5021" fmla="*/ 3471453 h 6698675"/>
              <a:gd name="connsiteX5022" fmla="*/ 3856675 w 8267681"/>
              <a:gd name="connsiteY5022" fmla="*/ 3490243 h 6698675"/>
              <a:gd name="connsiteX5023" fmla="*/ 3884861 w 8267681"/>
              <a:gd name="connsiteY5023" fmla="*/ 3455012 h 6698675"/>
              <a:gd name="connsiteX5024" fmla="*/ 241920 w 8267681"/>
              <a:gd name="connsiteY5024" fmla="*/ 3455011 h 6698675"/>
              <a:gd name="connsiteX5025" fmla="*/ 246620 w 8267681"/>
              <a:gd name="connsiteY5025" fmla="*/ 3462057 h 6698675"/>
              <a:gd name="connsiteX5026" fmla="*/ 246620 w 8267681"/>
              <a:gd name="connsiteY5026" fmla="*/ 3471452 h 6698675"/>
              <a:gd name="connsiteX5027" fmla="*/ 241921 w 8267681"/>
              <a:gd name="connsiteY5027" fmla="*/ 3478499 h 6698675"/>
              <a:gd name="connsiteX5028" fmla="*/ 258363 w 8267681"/>
              <a:gd name="connsiteY5028" fmla="*/ 3469103 h 6698675"/>
              <a:gd name="connsiteX5029" fmla="*/ 272455 w 8267681"/>
              <a:gd name="connsiteY5029" fmla="*/ 3478499 h 6698675"/>
              <a:gd name="connsiteX5030" fmla="*/ 258363 w 8267681"/>
              <a:gd name="connsiteY5030" fmla="*/ 3492592 h 6698675"/>
              <a:gd name="connsiteX5031" fmla="*/ 253663 w 8267681"/>
              <a:gd name="connsiteY5031" fmla="*/ 3504336 h 6698675"/>
              <a:gd name="connsiteX5032" fmla="*/ 263058 w 8267681"/>
              <a:gd name="connsiteY5032" fmla="*/ 3513731 h 6698675"/>
              <a:gd name="connsiteX5033" fmla="*/ 258363 w 8267681"/>
              <a:gd name="connsiteY5033" fmla="*/ 3513731 h 6698675"/>
              <a:gd name="connsiteX5034" fmla="*/ 225479 w 8267681"/>
              <a:gd name="connsiteY5034" fmla="*/ 3497290 h 6698675"/>
              <a:gd name="connsiteX5035" fmla="*/ 230434 w 8267681"/>
              <a:gd name="connsiteY5035" fmla="*/ 3486389 h 6698675"/>
              <a:gd name="connsiteX5036" fmla="*/ 241920 w 8267681"/>
              <a:gd name="connsiteY5036" fmla="*/ 3478499 h 6698675"/>
              <a:gd name="connsiteX5037" fmla="*/ 234878 w 8267681"/>
              <a:gd name="connsiteY5037" fmla="*/ 3478499 h 6698675"/>
              <a:gd name="connsiteX5038" fmla="*/ 232528 w 8267681"/>
              <a:gd name="connsiteY5038" fmla="*/ 3473801 h 6698675"/>
              <a:gd name="connsiteX5039" fmla="*/ 230177 w 8267681"/>
              <a:gd name="connsiteY5039" fmla="*/ 3464406 h 6698675"/>
              <a:gd name="connsiteX5040" fmla="*/ 234878 w 8267681"/>
              <a:gd name="connsiteY5040" fmla="*/ 3459709 h 6698675"/>
              <a:gd name="connsiteX5041" fmla="*/ 197292 w 8267681"/>
              <a:gd name="connsiteY5041" fmla="*/ 3455011 h 6698675"/>
              <a:gd name="connsiteX5042" fmla="*/ 206687 w 8267681"/>
              <a:gd name="connsiteY5042" fmla="*/ 3459710 h 6698675"/>
              <a:gd name="connsiteX5043" fmla="*/ 209036 w 8267681"/>
              <a:gd name="connsiteY5043" fmla="*/ 3462058 h 6698675"/>
              <a:gd name="connsiteX5044" fmla="*/ 199642 w 8267681"/>
              <a:gd name="connsiteY5044" fmla="*/ 3478500 h 6698675"/>
              <a:gd name="connsiteX5045" fmla="*/ 211384 w 8267681"/>
              <a:gd name="connsiteY5045" fmla="*/ 3487895 h 6698675"/>
              <a:gd name="connsiteX5046" fmla="*/ 204338 w 8267681"/>
              <a:gd name="connsiteY5046" fmla="*/ 3494941 h 6698675"/>
              <a:gd name="connsiteX5047" fmla="*/ 194942 w 8267681"/>
              <a:gd name="connsiteY5047" fmla="*/ 3490244 h 6698675"/>
              <a:gd name="connsiteX5048" fmla="*/ 194942 w 8267681"/>
              <a:gd name="connsiteY5048" fmla="*/ 3487895 h 6698675"/>
              <a:gd name="connsiteX5049" fmla="*/ 194942 w 8267681"/>
              <a:gd name="connsiteY5049" fmla="*/ 3478500 h 6698675"/>
              <a:gd name="connsiteX5050" fmla="*/ 190250 w 8267681"/>
              <a:gd name="connsiteY5050" fmla="*/ 3469105 h 6698675"/>
              <a:gd name="connsiteX5051" fmla="*/ 187900 w 8267681"/>
              <a:gd name="connsiteY5051" fmla="*/ 3459710 h 6698675"/>
              <a:gd name="connsiteX5052" fmla="*/ 216085 w 8267681"/>
              <a:gd name="connsiteY5052" fmla="*/ 3447964 h 6698675"/>
              <a:gd name="connsiteX5053" fmla="*/ 225478 w 8267681"/>
              <a:gd name="connsiteY5053" fmla="*/ 3452662 h 6698675"/>
              <a:gd name="connsiteX5054" fmla="*/ 230177 w 8267681"/>
              <a:gd name="connsiteY5054" fmla="*/ 3455010 h 6698675"/>
              <a:gd name="connsiteX5055" fmla="*/ 227827 w 8267681"/>
              <a:gd name="connsiteY5055" fmla="*/ 3457359 h 6698675"/>
              <a:gd name="connsiteX5056" fmla="*/ 218435 w 8267681"/>
              <a:gd name="connsiteY5056" fmla="*/ 3459708 h 6698675"/>
              <a:gd name="connsiteX5057" fmla="*/ 213735 w 8267681"/>
              <a:gd name="connsiteY5057" fmla="*/ 3455010 h 6698675"/>
              <a:gd name="connsiteX5058" fmla="*/ 1324697 w 8267681"/>
              <a:gd name="connsiteY5058" fmla="*/ 3443268 h 6698675"/>
              <a:gd name="connsiteX5059" fmla="*/ 1319997 w 8267681"/>
              <a:gd name="connsiteY5059" fmla="*/ 3452663 h 6698675"/>
              <a:gd name="connsiteX5060" fmla="*/ 1338790 w 8267681"/>
              <a:gd name="connsiteY5060" fmla="*/ 3462058 h 6698675"/>
              <a:gd name="connsiteX5061" fmla="*/ 1366975 w 8267681"/>
              <a:gd name="connsiteY5061" fmla="*/ 3455012 h 6698675"/>
              <a:gd name="connsiteX5062" fmla="*/ 1327043 w 8267681"/>
              <a:gd name="connsiteY5062" fmla="*/ 3445616 h 6698675"/>
              <a:gd name="connsiteX5063" fmla="*/ 1324697 w 8267681"/>
              <a:gd name="connsiteY5063" fmla="*/ 3443268 h 6698675"/>
              <a:gd name="connsiteX5064" fmla="*/ 1970609 w 8267681"/>
              <a:gd name="connsiteY5064" fmla="*/ 3438570 h 6698675"/>
              <a:gd name="connsiteX5065" fmla="*/ 1712247 w 8267681"/>
              <a:gd name="connsiteY5065" fmla="*/ 3628821 h 6698675"/>
              <a:gd name="connsiteX5066" fmla="*/ 1695805 w 8267681"/>
              <a:gd name="connsiteY5066" fmla="*/ 3642914 h 6698675"/>
              <a:gd name="connsiteX5067" fmla="*/ 1634734 w 8267681"/>
              <a:gd name="connsiteY5067" fmla="*/ 3626473 h 6698675"/>
              <a:gd name="connsiteX5068" fmla="*/ 1681712 w 8267681"/>
              <a:gd name="connsiteY5068" fmla="*/ 3654658 h 6698675"/>
              <a:gd name="connsiteX5069" fmla="*/ 1625342 w 8267681"/>
              <a:gd name="connsiteY5069" fmla="*/ 3701633 h 6698675"/>
              <a:gd name="connsiteX5070" fmla="*/ 1655873 w 8267681"/>
              <a:gd name="connsiteY5070" fmla="*/ 3725121 h 6698675"/>
              <a:gd name="connsiteX5071" fmla="*/ 1897797 w 8267681"/>
              <a:gd name="connsiteY5071" fmla="*/ 3687541 h 6698675"/>
              <a:gd name="connsiteX5072" fmla="*/ 1977656 w 8267681"/>
              <a:gd name="connsiteY5072" fmla="*/ 3548963 h 6698675"/>
              <a:gd name="connsiteX5073" fmla="*/ 1980006 w 8267681"/>
              <a:gd name="connsiteY5073" fmla="*/ 3471453 h 6698675"/>
              <a:gd name="connsiteX5074" fmla="*/ 1970609 w 8267681"/>
              <a:gd name="connsiteY5074" fmla="*/ 3438570 h 6698675"/>
              <a:gd name="connsiteX5075" fmla="*/ 4252518 w 8267681"/>
              <a:gd name="connsiteY5075" fmla="*/ 3437065 h 6698675"/>
              <a:gd name="connsiteX5076" fmla="*/ 4246572 w 8267681"/>
              <a:gd name="connsiteY5076" fmla="*/ 3447965 h 6698675"/>
              <a:gd name="connsiteX5077" fmla="*/ 4252518 w 8267681"/>
              <a:gd name="connsiteY5077" fmla="*/ 3437065 h 6698675"/>
              <a:gd name="connsiteX5078" fmla="*/ 1188465 w 8267681"/>
              <a:gd name="connsiteY5078" fmla="*/ 3436221 h 6698675"/>
              <a:gd name="connsiteX5079" fmla="*/ 1172024 w 8267681"/>
              <a:gd name="connsiteY5079" fmla="*/ 3445616 h 6698675"/>
              <a:gd name="connsiteX5080" fmla="*/ 1164979 w 8267681"/>
              <a:gd name="connsiteY5080" fmla="*/ 3450314 h 6698675"/>
              <a:gd name="connsiteX5081" fmla="*/ 1181422 w 8267681"/>
              <a:gd name="connsiteY5081" fmla="*/ 3459709 h 6698675"/>
              <a:gd name="connsiteX5082" fmla="*/ 1207257 w 8267681"/>
              <a:gd name="connsiteY5082" fmla="*/ 3459709 h 6698675"/>
              <a:gd name="connsiteX5083" fmla="*/ 1240142 w 8267681"/>
              <a:gd name="connsiteY5083" fmla="*/ 3457360 h 6698675"/>
              <a:gd name="connsiteX5084" fmla="*/ 1251884 w 8267681"/>
              <a:gd name="connsiteY5084" fmla="*/ 3450314 h 6698675"/>
              <a:gd name="connsiteX5085" fmla="*/ 1230743 w 8267681"/>
              <a:gd name="connsiteY5085" fmla="*/ 3438570 h 6698675"/>
              <a:gd name="connsiteX5086" fmla="*/ 1204906 w 8267681"/>
              <a:gd name="connsiteY5086" fmla="*/ 3440919 h 6698675"/>
              <a:gd name="connsiteX5087" fmla="*/ 1188465 w 8267681"/>
              <a:gd name="connsiteY5087" fmla="*/ 3436221 h 6698675"/>
              <a:gd name="connsiteX5088" fmla="*/ 1035796 w 8267681"/>
              <a:gd name="connsiteY5088" fmla="*/ 3433872 h 6698675"/>
              <a:gd name="connsiteX5089" fmla="*/ 1002912 w 8267681"/>
              <a:gd name="connsiteY5089" fmla="*/ 3440919 h 6698675"/>
              <a:gd name="connsiteX5090" fmla="*/ 984126 w 8267681"/>
              <a:gd name="connsiteY5090" fmla="*/ 3438570 h 6698675"/>
              <a:gd name="connsiteX5091" fmla="*/ 974727 w 8267681"/>
              <a:gd name="connsiteY5091" fmla="*/ 3447965 h 6698675"/>
              <a:gd name="connsiteX5092" fmla="*/ 986470 w 8267681"/>
              <a:gd name="connsiteY5092" fmla="*/ 3452663 h 6698675"/>
              <a:gd name="connsiteX5093" fmla="*/ 1054584 w 8267681"/>
              <a:gd name="connsiteY5093" fmla="*/ 3457360 h 6698675"/>
              <a:gd name="connsiteX5094" fmla="*/ 1063981 w 8267681"/>
              <a:gd name="connsiteY5094" fmla="*/ 3457360 h 6698675"/>
              <a:gd name="connsiteX5095" fmla="*/ 1087468 w 8267681"/>
              <a:gd name="connsiteY5095" fmla="*/ 3466756 h 6698675"/>
              <a:gd name="connsiteX5096" fmla="*/ 1096866 w 8267681"/>
              <a:gd name="connsiteY5096" fmla="*/ 3469104 h 6698675"/>
              <a:gd name="connsiteX5097" fmla="*/ 1122701 w 8267681"/>
              <a:gd name="connsiteY5097" fmla="*/ 3452663 h 6698675"/>
              <a:gd name="connsiteX5098" fmla="*/ 1132095 w 8267681"/>
              <a:gd name="connsiteY5098" fmla="*/ 3462058 h 6698675"/>
              <a:gd name="connsiteX5099" fmla="*/ 1153236 w 8267681"/>
              <a:gd name="connsiteY5099" fmla="*/ 3452663 h 6698675"/>
              <a:gd name="connsiteX5100" fmla="*/ 1148537 w 8267681"/>
              <a:gd name="connsiteY5100" fmla="*/ 3443268 h 6698675"/>
              <a:gd name="connsiteX5101" fmla="*/ 1061632 w 8267681"/>
              <a:gd name="connsiteY5101" fmla="*/ 3445616 h 6698675"/>
              <a:gd name="connsiteX5102" fmla="*/ 1035796 w 8267681"/>
              <a:gd name="connsiteY5102" fmla="*/ 3433872 h 6698675"/>
              <a:gd name="connsiteX5103" fmla="*/ 5782674 w 8267681"/>
              <a:gd name="connsiteY5103" fmla="*/ 3429174 h 6698675"/>
              <a:gd name="connsiteX5104" fmla="*/ 5792069 w 8267681"/>
              <a:gd name="connsiteY5104" fmla="*/ 3436220 h 6698675"/>
              <a:gd name="connsiteX5105" fmla="*/ 5787371 w 8267681"/>
              <a:gd name="connsiteY5105" fmla="*/ 3459708 h 6698675"/>
              <a:gd name="connsiteX5106" fmla="*/ 5810859 w 8267681"/>
              <a:gd name="connsiteY5106" fmla="*/ 3447964 h 6698675"/>
              <a:gd name="connsiteX5107" fmla="*/ 5841393 w 8267681"/>
              <a:gd name="connsiteY5107" fmla="*/ 3462057 h 6698675"/>
              <a:gd name="connsiteX5108" fmla="*/ 5869578 w 8267681"/>
              <a:gd name="connsiteY5108" fmla="*/ 3480847 h 6698675"/>
              <a:gd name="connsiteX5109" fmla="*/ 5864881 w 8267681"/>
              <a:gd name="connsiteY5109" fmla="*/ 3509033 h 6698675"/>
              <a:gd name="connsiteX5110" fmla="*/ 5766232 w 8267681"/>
              <a:gd name="connsiteY5110" fmla="*/ 3462057 h 6698675"/>
              <a:gd name="connsiteX5111" fmla="*/ 5780325 w 8267681"/>
              <a:gd name="connsiteY5111" fmla="*/ 3476150 h 6698675"/>
              <a:gd name="connsiteX5112" fmla="*/ 5848439 w 8267681"/>
              <a:gd name="connsiteY5112" fmla="*/ 3516079 h 6698675"/>
              <a:gd name="connsiteX5113" fmla="*/ 5843742 w 8267681"/>
              <a:gd name="connsiteY5113" fmla="*/ 3518428 h 6698675"/>
              <a:gd name="connsiteX5114" fmla="*/ 5843742 w 8267681"/>
              <a:gd name="connsiteY5114" fmla="*/ 3539567 h 6698675"/>
              <a:gd name="connsiteX5115" fmla="*/ 5796766 w 8267681"/>
              <a:gd name="connsiteY5115" fmla="*/ 3506684 h 6698675"/>
              <a:gd name="connsiteX5116" fmla="*/ 5796766 w 8267681"/>
              <a:gd name="connsiteY5116" fmla="*/ 3509033 h 6698675"/>
              <a:gd name="connsiteX5117" fmla="*/ 5843742 w 8267681"/>
              <a:gd name="connsiteY5117" fmla="*/ 3541916 h 6698675"/>
              <a:gd name="connsiteX5118" fmla="*/ 5843742 w 8267681"/>
              <a:gd name="connsiteY5118" fmla="*/ 3567752 h 6698675"/>
              <a:gd name="connsiteX5119" fmla="*/ 5831998 w 8267681"/>
              <a:gd name="connsiteY5119" fmla="*/ 3577147 h 6698675"/>
              <a:gd name="connsiteX5120" fmla="*/ 5813208 w 8267681"/>
              <a:gd name="connsiteY5120" fmla="*/ 3541916 h 6698675"/>
              <a:gd name="connsiteX5121" fmla="*/ 5796766 w 8267681"/>
              <a:gd name="connsiteY5121" fmla="*/ 3563054 h 6698675"/>
              <a:gd name="connsiteX5122" fmla="*/ 5782674 w 8267681"/>
              <a:gd name="connsiteY5122" fmla="*/ 3553659 h 6698675"/>
              <a:gd name="connsiteX5123" fmla="*/ 5759186 w 8267681"/>
              <a:gd name="connsiteY5123" fmla="*/ 3487894 h 6698675"/>
              <a:gd name="connsiteX5124" fmla="*/ 5780325 w 8267681"/>
              <a:gd name="connsiteY5124" fmla="*/ 3501986 h 6698675"/>
              <a:gd name="connsiteX5125" fmla="*/ 5777976 w 8267681"/>
              <a:gd name="connsiteY5125" fmla="*/ 3497289 h 6698675"/>
              <a:gd name="connsiteX5126" fmla="*/ 5756837 w 8267681"/>
              <a:gd name="connsiteY5126" fmla="*/ 3485545 h 6698675"/>
              <a:gd name="connsiteX5127" fmla="*/ 5756837 w 8267681"/>
              <a:gd name="connsiteY5127" fmla="*/ 3466755 h 6698675"/>
              <a:gd name="connsiteX5128" fmla="*/ 5782674 w 8267681"/>
              <a:gd name="connsiteY5128" fmla="*/ 3429174 h 6698675"/>
              <a:gd name="connsiteX5129" fmla="*/ 180851 w 8267681"/>
              <a:gd name="connsiteY5129" fmla="*/ 3429174 h 6698675"/>
              <a:gd name="connsiteX5130" fmla="*/ 192596 w 8267681"/>
              <a:gd name="connsiteY5130" fmla="*/ 3429174 h 6698675"/>
              <a:gd name="connsiteX5131" fmla="*/ 199642 w 8267681"/>
              <a:gd name="connsiteY5131" fmla="*/ 3438569 h 6698675"/>
              <a:gd name="connsiteX5132" fmla="*/ 192596 w 8267681"/>
              <a:gd name="connsiteY5132" fmla="*/ 3455011 h 6698675"/>
              <a:gd name="connsiteX5133" fmla="*/ 185549 w 8267681"/>
              <a:gd name="connsiteY5133" fmla="*/ 3445615 h 6698675"/>
              <a:gd name="connsiteX5134" fmla="*/ 176157 w 8267681"/>
              <a:gd name="connsiteY5134" fmla="*/ 3450313 h 6698675"/>
              <a:gd name="connsiteX5135" fmla="*/ 166757 w 8267681"/>
              <a:gd name="connsiteY5135" fmla="*/ 3445615 h 6698675"/>
              <a:gd name="connsiteX5136" fmla="*/ 166757 w 8267681"/>
              <a:gd name="connsiteY5136" fmla="*/ 3431523 h 6698675"/>
              <a:gd name="connsiteX5137" fmla="*/ 180851 w 8267681"/>
              <a:gd name="connsiteY5137" fmla="*/ 3429174 h 6698675"/>
              <a:gd name="connsiteX5138" fmla="*/ 366411 w 8267681"/>
              <a:gd name="connsiteY5138" fmla="*/ 3426826 h 6698675"/>
              <a:gd name="connsiteX5139" fmla="*/ 371112 w 8267681"/>
              <a:gd name="connsiteY5139" fmla="*/ 3431524 h 6698675"/>
              <a:gd name="connsiteX5140" fmla="*/ 380504 w 8267681"/>
              <a:gd name="connsiteY5140" fmla="*/ 3431524 h 6698675"/>
              <a:gd name="connsiteX5141" fmla="*/ 382854 w 8267681"/>
              <a:gd name="connsiteY5141" fmla="*/ 3429175 h 6698675"/>
              <a:gd name="connsiteX5142" fmla="*/ 380504 w 8267681"/>
              <a:gd name="connsiteY5142" fmla="*/ 3426826 h 6698675"/>
              <a:gd name="connsiteX5143" fmla="*/ 371112 w 8267681"/>
              <a:gd name="connsiteY5143" fmla="*/ 3426826 h 6698675"/>
              <a:gd name="connsiteX5144" fmla="*/ 556661 w 8267681"/>
              <a:gd name="connsiteY5144" fmla="*/ 3417430 h 6698675"/>
              <a:gd name="connsiteX5145" fmla="*/ 566057 w 8267681"/>
              <a:gd name="connsiteY5145" fmla="*/ 3417430 h 6698675"/>
              <a:gd name="connsiteX5146" fmla="*/ 568408 w 8267681"/>
              <a:gd name="connsiteY5146" fmla="*/ 3422128 h 6698675"/>
              <a:gd name="connsiteX5147" fmla="*/ 566057 w 8267681"/>
              <a:gd name="connsiteY5147" fmla="*/ 3426825 h 6698675"/>
              <a:gd name="connsiteX5148" fmla="*/ 556661 w 8267681"/>
              <a:gd name="connsiteY5148" fmla="*/ 3429174 h 6698675"/>
              <a:gd name="connsiteX5149" fmla="*/ 549615 w 8267681"/>
              <a:gd name="connsiteY5149" fmla="*/ 3424476 h 6698675"/>
              <a:gd name="connsiteX5150" fmla="*/ 1836730 w 8267681"/>
              <a:gd name="connsiteY5150" fmla="*/ 3415083 h 6698675"/>
              <a:gd name="connsiteX5151" fmla="*/ 1800581 w 8267681"/>
              <a:gd name="connsiteY5151" fmla="*/ 3444536 h 6698675"/>
              <a:gd name="connsiteX5152" fmla="*/ 1801497 w 8267681"/>
              <a:gd name="connsiteY5152" fmla="*/ 3443268 h 6698675"/>
              <a:gd name="connsiteX5153" fmla="*/ 535524 w 8267681"/>
              <a:gd name="connsiteY5153" fmla="*/ 3408035 h 6698675"/>
              <a:gd name="connsiteX5154" fmla="*/ 542573 w 8267681"/>
              <a:gd name="connsiteY5154" fmla="*/ 3415081 h 6698675"/>
              <a:gd name="connsiteX5155" fmla="*/ 542573 w 8267681"/>
              <a:gd name="connsiteY5155" fmla="*/ 3417430 h 6698675"/>
              <a:gd name="connsiteX5156" fmla="*/ 533175 w 8267681"/>
              <a:gd name="connsiteY5156" fmla="*/ 3431523 h 6698675"/>
              <a:gd name="connsiteX5157" fmla="*/ 523780 w 8267681"/>
              <a:gd name="connsiteY5157" fmla="*/ 3426825 h 6698675"/>
              <a:gd name="connsiteX5158" fmla="*/ 521430 w 8267681"/>
              <a:gd name="connsiteY5158" fmla="*/ 3424476 h 6698675"/>
              <a:gd name="connsiteX5159" fmla="*/ 521430 w 8267681"/>
              <a:gd name="connsiteY5159" fmla="*/ 3415081 h 6698675"/>
              <a:gd name="connsiteX5160" fmla="*/ 133892 w 8267681"/>
              <a:gd name="connsiteY5160" fmla="*/ 3408035 h 6698675"/>
              <a:gd name="connsiteX5161" fmla="*/ 138576 w 8267681"/>
              <a:gd name="connsiteY5161" fmla="*/ 3412733 h 6698675"/>
              <a:gd name="connsiteX5162" fmla="*/ 140934 w 8267681"/>
              <a:gd name="connsiteY5162" fmla="*/ 3415081 h 6698675"/>
              <a:gd name="connsiteX5163" fmla="*/ 152666 w 8267681"/>
              <a:gd name="connsiteY5163" fmla="*/ 3419779 h 6698675"/>
              <a:gd name="connsiteX5164" fmla="*/ 157364 w 8267681"/>
              <a:gd name="connsiteY5164" fmla="*/ 3422128 h 6698675"/>
              <a:gd name="connsiteX5165" fmla="*/ 152666 w 8267681"/>
              <a:gd name="connsiteY5165" fmla="*/ 3426825 h 6698675"/>
              <a:gd name="connsiteX5166" fmla="*/ 143276 w 8267681"/>
              <a:gd name="connsiteY5166" fmla="*/ 3429174 h 6698675"/>
              <a:gd name="connsiteX5167" fmla="*/ 133892 w 8267681"/>
              <a:gd name="connsiteY5167" fmla="*/ 3424476 h 6698675"/>
              <a:gd name="connsiteX5168" fmla="*/ 131534 w 8267681"/>
              <a:gd name="connsiteY5168" fmla="*/ 3422128 h 6698675"/>
              <a:gd name="connsiteX5169" fmla="*/ 126833 w 8267681"/>
              <a:gd name="connsiteY5169" fmla="*/ 3412733 h 6698675"/>
              <a:gd name="connsiteX5170" fmla="*/ 201992 w 8267681"/>
              <a:gd name="connsiteY5170" fmla="*/ 3405686 h 6698675"/>
              <a:gd name="connsiteX5171" fmla="*/ 213735 w 8267681"/>
              <a:gd name="connsiteY5171" fmla="*/ 3408035 h 6698675"/>
              <a:gd name="connsiteX5172" fmla="*/ 216085 w 8267681"/>
              <a:gd name="connsiteY5172" fmla="*/ 3412732 h 6698675"/>
              <a:gd name="connsiteX5173" fmla="*/ 213735 w 8267681"/>
              <a:gd name="connsiteY5173" fmla="*/ 3415081 h 6698675"/>
              <a:gd name="connsiteX5174" fmla="*/ 206687 w 8267681"/>
              <a:gd name="connsiteY5174" fmla="*/ 3419779 h 6698675"/>
              <a:gd name="connsiteX5175" fmla="*/ 204338 w 8267681"/>
              <a:gd name="connsiteY5175" fmla="*/ 3422127 h 6698675"/>
              <a:gd name="connsiteX5176" fmla="*/ 201992 w 8267681"/>
              <a:gd name="connsiteY5176" fmla="*/ 3419779 h 6698675"/>
              <a:gd name="connsiteX5177" fmla="*/ 197293 w 8267681"/>
              <a:gd name="connsiteY5177" fmla="*/ 3410384 h 6698675"/>
              <a:gd name="connsiteX5178" fmla="*/ 1174373 w 8267681"/>
              <a:gd name="connsiteY5178" fmla="*/ 3398641 h 6698675"/>
              <a:gd name="connsiteX5179" fmla="*/ 1174373 w 8267681"/>
              <a:gd name="connsiteY5179" fmla="*/ 3405687 h 6698675"/>
              <a:gd name="connsiteX5180" fmla="*/ 1183772 w 8267681"/>
              <a:gd name="connsiteY5180" fmla="*/ 3408036 h 6698675"/>
              <a:gd name="connsiteX5181" fmla="*/ 1188465 w 8267681"/>
              <a:gd name="connsiteY5181" fmla="*/ 3400990 h 6698675"/>
              <a:gd name="connsiteX5182" fmla="*/ 1183772 w 8267681"/>
              <a:gd name="connsiteY5182" fmla="*/ 3398641 h 6698675"/>
              <a:gd name="connsiteX5183" fmla="*/ 481502 w 8267681"/>
              <a:gd name="connsiteY5183" fmla="*/ 3398640 h 6698675"/>
              <a:gd name="connsiteX5184" fmla="*/ 495596 w 8267681"/>
              <a:gd name="connsiteY5184" fmla="*/ 3408036 h 6698675"/>
              <a:gd name="connsiteX5185" fmla="*/ 490896 w 8267681"/>
              <a:gd name="connsiteY5185" fmla="*/ 3415083 h 6698675"/>
              <a:gd name="connsiteX5186" fmla="*/ 490896 w 8267681"/>
              <a:gd name="connsiteY5186" fmla="*/ 3424478 h 6698675"/>
              <a:gd name="connsiteX5187" fmla="*/ 465059 w 8267681"/>
              <a:gd name="connsiteY5187" fmla="*/ 3433873 h 6698675"/>
              <a:gd name="connsiteX5188" fmla="*/ 458011 w 8267681"/>
              <a:gd name="connsiteY5188" fmla="*/ 3431524 h 6698675"/>
              <a:gd name="connsiteX5189" fmla="*/ 460360 w 8267681"/>
              <a:gd name="connsiteY5189" fmla="*/ 3422129 h 6698675"/>
              <a:gd name="connsiteX5190" fmla="*/ 887821 w 8267681"/>
              <a:gd name="connsiteY5190" fmla="*/ 3396292 h 6698675"/>
              <a:gd name="connsiteX5191" fmla="*/ 887821 w 8267681"/>
              <a:gd name="connsiteY5191" fmla="*/ 3405687 h 6698675"/>
              <a:gd name="connsiteX5192" fmla="*/ 894870 w 8267681"/>
              <a:gd name="connsiteY5192" fmla="*/ 3412734 h 6698675"/>
              <a:gd name="connsiteX5193" fmla="*/ 899565 w 8267681"/>
              <a:gd name="connsiteY5193" fmla="*/ 3405687 h 6698675"/>
              <a:gd name="connsiteX5194" fmla="*/ 408689 w 8267681"/>
              <a:gd name="connsiteY5194" fmla="*/ 3396291 h 6698675"/>
              <a:gd name="connsiteX5195" fmla="*/ 422782 w 8267681"/>
              <a:gd name="connsiteY5195" fmla="*/ 3396291 h 6698675"/>
              <a:gd name="connsiteX5196" fmla="*/ 429826 w 8267681"/>
              <a:gd name="connsiteY5196" fmla="*/ 3403338 h 6698675"/>
              <a:gd name="connsiteX5197" fmla="*/ 446268 w 8267681"/>
              <a:gd name="connsiteY5197" fmla="*/ 3415082 h 6698675"/>
              <a:gd name="connsiteX5198" fmla="*/ 453317 w 8267681"/>
              <a:gd name="connsiteY5198" fmla="*/ 3431524 h 6698675"/>
              <a:gd name="connsiteX5199" fmla="*/ 443919 w 8267681"/>
              <a:gd name="connsiteY5199" fmla="*/ 3440919 h 6698675"/>
              <a:gd name="connsiteX5200" fmla="*/ 432176 w 8267681"/>
              <a:gd name="connsiteY5200" fmla="*/ 3433872 h 6698675"/>
              <a:gd name="connsiteX5201" fmla="*/ 439224 w 8267681"/>
              <a:gd name="connsiteY5201" fmla="*/ 3419780 h 6698675"/>
              <a:gd name="connsiteX5202" fmla="*/ 420433 w 8267681"/>
              <a:gd name="connsiteY5202" fmla="*/ 3405687 h 6698675"/>
              <a:gd name="connsiteX5203" fmla="*/ 413389 w 8267681"/>
              <a:gd name="connsiteY5203" fmla="*/ 3403338 h 6698675"/>
              <a:gd name="connsiteX5204" fmla="*/ 408689 w 8267681"/>
              <a:gd name="connsiteY5204" fmla="*/ 3396291 h 6698675"/>
              <a:gd name="connsiteX5205" fmla="*/ 267758 w 8267681"/>
              <a:gd name="connsiteY5205" fmla="*/ 3393943 h 6698675"/>
              <a:gd name="connsiteX5206" fmla="*/ 263063 w 8267681"/>
              <a:gd name="connsiteY5206" fmla="*/ 3396292 h 6698675"/>
              <a:gd name="connsiteX5207" fmla="*/ 265413 w 8267681"/>
              <a:gd name="connsiteY5207" fmla="*/ 3405687 h 6698675"/>
              <a:gd name="connsiteX5208" fmla="*/ 267758 w 8267681"/>
              <a:gd name="connsiteY5208" fmla="*/ 3408036 h 6698675"/>
              <a:gd name="connsiteX5209" fmla="*/ 277156 w 8267681"/>
              <a:gd name="connsiteY5209" fmla="*/ 3408036 h 6698675"/>
              <a:gd name="connsiteX5210" fmla="*/ 279506 w 8267681"/>
              <a:gd name="connsiteY5210" fmla="*/ 3403339 h 6698675"/>
              <a:gd name="connsiteX5211" fmla="*/ 274807 w 8267681"/>
              <a:gd name="connsiteY5211" fmla="*/ 3398641 h 6698675"/>
              <a:gd name="connsiteX5212" fmla="*/ 272457 w 8267681"/>
              <a:gd name="connsiteY5212" fmla="*/ 3396292 h 6698675"/>
              <a:gd name="connsiteX5213" fmla="*/ 1040496 w 8267681"/>
              <a:gd name="connsiteY5213" fmla="*/ 3389246 h 6698675"/>
              <a:gd name="connsiteX5214" fmla="*/ 1031098 w 8267681"/>
              <a:gd name="connsiteY5214" fmla="*/ 3393943 h 6698675"/>
              <a:gd name="connsiteX5215" fmla="*/ 1024053 w 8267681"/>
              <a:gd name="connsiteY5215" fmla="*/ 3393943 h 6698675"/>
              <a:gd name="connsiteX5216" fmla="*/ 1031098 w 8267681"/>
              <a:gd name="connsiteY5216" fmla="*/ 3398641 h 6698675"/>
              <a:gd name="connsiteX5217" fmla="*/ 1040496 w 8267681"/>
              <a:gd name="connsiteY5217" fmla="*/ 3400990 h 6698675"/>
              <a:gd name="connsiteX5218" fmla="*/ 1049888 w 8267681"/>
              <a:gd name="connsiteY5218" fmla="*/ 3400990 h 6698675"/>
              <a:gd name="connsiteX5219" fmla="*/ 1054584 w 8267681"/>
              <a:gd name="connsiteY5219" fmla="*/ 3396292 h 6698675"/>
              <a:gd name="connsiteX5220" fmla="*/ 1049888 w 8267681"/>
              <a:gd name="connsiteY5220" fmla="*/ 3393943 h 6698675"/>
              <a:gd name="connsiteX5221" fmla="*/ 159715 w 8267681"/>
              <a:gd name="connsiteY5221" fmla="*/ 3386896 h 6698675"/>
              <a:gd name="connsiteX5222" fmla="*/ 164409 w 8267681"/>
              <a:gd name="connsiteY5222" fmla="*/ 3393942 h 6698675"/>
              <a:gd name="connsiteX5223" fmla="*/ 162060 w 8267681"/>
              <a:gd name="connsiteY5223" fmla="*/ 3403338 h 6698675"/>
              <a:gd name="connsiteX5224" fmla="*/ 159715 w 8267681"/>
              <a:gd name="connsiteY5224" fmla="*/ 3403338 h 6698675"/>
              <a:gd name="connsiteX5225" fmla="*/ 157364 w 8267681"/>
              <a:gd name="connsiteY5225" fmla="*/ 3403338 h 6698675"/>
              <a:gd name="connsiteX5226" fmla="*/ 152666 w 8267681"/>
              <a:gd name="connsiteY5226" fmla="*/ 3393942 h 6698675"/>
              <a:gd name="connsiteX5227" fmla="*/ 117450 w 8267681"/>
              <a:gd name="connsiteY5227" fmla="*/ 3386896 h 6698675"/>
              <a:gd name="connsiteX5228" fmla="*/ 124492 w 8267681"/>
              <a:gd name="connsiteY5228" fmla="*/ 3393942 h 6698675"/>
              <a:gd name="connsiteX5229" fmla="*/ 117450 w 8267681"/>
              <a:gd name="connsiteY5229" fmla="*/ 3398640 h 6698675"/>
              <a:gd name="connsiteX5230" fmla="*/ 108049 w 8267681"/>
              <a:gd name="connsiteY5230" fmla="*/ 3396291 h 6698675"/>
              <a:gd name="connsiteX5231" fmla="*/ 742210 w 8267681"/>
              <a:gd name="connsiteY5231" fmla="*/ 3379850 h 6698675"/>
              <a:gd name="connsiteX5232" fmla="*/ 751602 w 8267681"/>
              <a:gd name="connsiteY5232" fmla="*/ 3379850 h 6698675"/>
              <a:gd name="connsiteX5233" fmla="*/ 758653 w 8267681"/>
              <a:gd name="connsiteY5233" fmla="*/ 3386896 h 6698675"/>
              <a:gd name="connsiteX5234" fmla="*/ 739860 w 8267681"/>
              <a:gd name="connsiteY5234" fmla="*/ 3393943 h 6698675"/>
              <a:gd name="connsiteX5235" fmla="*/ 735161 w 8267681"/>
              <a:gd name="connsiteY5235" fmla="*/ 3389245 h 6698675"/>
              <a:gd name="connsiteX5236" fmla="*/ 735161 w 8267681"/>
              <a:gd name="connsiteY5236" fmla="*/ 3382199 h 6698675"/>
              <a:gd name="connsiteX5237" fmla="*/ 133892 w 8267681"/>
              <a:gd name="connsiteY5237" fmla="*/ 3379850 h 6698675"/>
              <a:gd name="connsiteX5238" fmla="*/ 140934 w 8267681"/>
              <a:gd name="connsiteY5238" fmla="*/ 3384548 h 6698675"/>
              <a:gd name="connsiteX5239" fmla="*/ 133892 w 8267681"/>
              <a:gd name="connsiteY5239" fmla="*/ 3391594 h 6698675"/>
              <a:gd name="connsiteX5240" fmla="*/ 126833 w 8267681"/>
              <a:gd name="connsiteY5240" fmla="*/ 3384548 h 6698675"/>
              <a:gd name="connsiteX5241" fmla="*/ 1031098 w 8267681"/>
              <a:gd name="connsiteY5241" fmla="*/ 3377502 h 6698675"/>
              <a:gd name="connsiteX5242" fmla="*/ 1028748 w 8267681"/>
              <a:gd name="connsiteY5242" fmla="*/ 3382199 h 6698675"/>
              <a:gd name="connsiteX5243" fmla="*/ 1031098 w 8267681"/>
              <a:gd name="connsiteY5243" fmla="*/ 3386897 h 6698675"/>
              <a:gd name="connsiteX5244" fmla="*/ 1035796 w 8267681"/>
              <a:gd name="connsiteY5244" fmla="*/ 3382199 h 6698675"/>
              <a:gd name="connsiteX5245" fmla="*/ 1544011 w 8267681"/>
              <a:gd name="connsiteY5245" fmla="*/ 3376621 h 6698675"/>
              <a:gd name="connsiteX5246" fmla="*/ 1538436 w 8267681"/>
              <a:gd name="connsiteY5246" fmla="*/ 3377502 h 6698675"/>
              <a:gd name="connsiteX5247" fmla="*/ 1529038 w 8267681"/>
              <a:gd name="connsiteY5247" fmla="*/ 3405687 h 6698675"/>
              <a:gd name="connsiteX5248" fmla="*/ 1524344 w 8267681"/>
              <a:gd name="connsiteY5248" fmla="*/ 3410385 h 6698675"/>
              <a:gd name="connsiteX5249" fmla="*/ 1529038 w 8267681"/>
              <a:gd name="connsiteY5249" fmla="*/ 3422129 h 6698675"/>
              <a:gd name="connsiteX5250" fmla="*/ 1538436 w 8267681"/>
              <a:gd name="connsiteY5250" fmla="*/ 3422129 h 6698675"/>
              <a:gd name="connsiteX5251" fmla="*/ 1545479 w 8267681"/>
              <a:gd name="connsiteY5251" fmla="*/ 3429175 h 6698675"/>
              <a:gd name="connsiteX5252" fmla="*/ 1545479 w 8267681"/>
              <a:gd name="connsiteY5252" fmla="*/ 3438570 h 6698675"/>
              <a:gd name="connsiteX5253" fmla="*/ 1545479 w 8267681"/>
              <a:gd name="connsiteY5253" fmla="*/ 3447965 h 6698675"/>
              <a:gd name="connsiteX5254" fmla="*/ 1538436 w 8267681"/>
              <a:gd name="connsiteY5254" fmla="*/ 3455012 h 6698675"/>
              <a:gd name="connsiteX5255" fmla="*/ 1531386 w 8267681"/>
              <a:gd name="connsiteY5255" fmla="*/ 3447965 h 6698675"/>
              <a:gd name="connsiteX5256" fmla="*/ 1507901 w 8267681"/>
              <a:gd name="connsiteY5256" fmla="*/ 3464407 h 6698675"/>
              <a:gd name="connsiteX5257" fmla="*/ 1521993 w 8267681"/>
              <a:gd name="connsiteY5257" fmla="*/ 3471453 h 6698675"/>
              <a:gd name="connsiteX5258" fmla="*/ 1580714 w 8267681"/>
              <a:gd name="connsiteY5258" fmla="*/ 3455012 h 6698675"/>
              <a:gd name="connsiteX5259" fmla="*/ 1559573 w 8267681"/>
              <a:gd name="connsiteY5259" fmla="*/ 3419780 h 6698675"/>
              <a:gd name="connsiteX5260" fmla="*/ 1554874 w 8267681"/>
              <a:gd name="connsiteY5260" fmla="*/ 3384548 h 6698675"/>
              <a:gd name="connsiteX5261" fmla="*/ 1544011 w 8267681"/>
              <a:gd name="connsiteY5261" fmla="*/ 3376621 h 6698675"/>
              <a:gd name="connsiteX5262" fmla="*/ 1284765 w 8267681"/>
              <a:gd name="connsiteY5262" fmla="*/ 3375153 h 6698675"/>
              <a:gd name="connsiteX5263" fmla="*/ 1251884 w 8267681"/>
              <a:gd name="connsiteY5263" fmla="*/ 3382199 h 6698675"/>
              <a:gd name="connsiteX5264" fmla="*/ 1244836 w 8267681"/>
              <a:gd name="connsiteY5264" fmla="*/ 3382199 h 6698675"/>
              <a:gd name="connsiteX5265" fmla="*/ 1251884 w 8267681"/>
              <a:gd name="connsiteY5265" fmla="*/ 3391595 h 6698675"/>
              <a:gd name="connsiteX5266" fmla="*/ 1247184 w 8267681"/>
              <a:gd name="connsiteY5266" fmla="*/ 3400990 h 6698675"/>
              <a:gd name="connsiteX5267" fmla="*/ 1251884 w 8267681"/>
              <a:gd name="connsiteY5267" fmla="*/ 3410385 h 6698675"/>
              <a:gd name="connsiteX5268" fmla="*/ 1256579 w 8267681"/>
              <a:gd name="connsiteY5268" fmla="*/ 3410385 h 6698675"/>
              <a:gd name="connsiteX5269" fmla="*/ 1277719 w 8267681"/>
              <a:gd name="connsiteY5269" fmla="*/ 3410385 h 6698675"/>
              <a:gd name="connsiteX5270" fmla="*/ 1298858 w 8267681"/>
              <a:gd name="connsiteY5270" fmla="*/ 3412734 h 6698675"/>
              <a:gd name="connsiteX5271" fmla="*/ 1301206 w 8267681"/>
              <a:gd name="connsiteY5271" fmla="*/ 3422129 h 6698675"/>
              <a:gd name="connsiteX5272" fmla="*/ 1301206 w 8267681"/>
              <a:gd name="connsiteY5272" fmla="*/ 3424477 h 6698675"/>
              <a:gd name="connsiteX5273" fmla="*/ 1305905 w 8267681"/>
              <a:gd name="connsiteY5273" fmla="*/ 3422129 h 6698675"/>
              <a:gd name="connsiteX5274" fmla="*/ 1310605 w 8267681"/>
              <a:gd name="connsiteY5274" fmla="*/ 3398641 h 6698675"/>
              <a:gd name="connsiteX5275" fmla="*/ 1312950 w 8267681"/>
              <a:gd name="connsiteY5275" fmla="*/ 3396292 h 6698675"/>
              <a:gd name="connsiteX5276" fmla="*/ 1327043 w 8267681"/>
              <a:gd name="connsiteY5276" fmla="*/ 3386897 h 6698675"/>
              <a:gd name="connsiteX5277" fmla="*/ 1310605 w 8267681"/>
              <a:gd name="connsiteY5277" fmla="*/ 3377502 h 6698675"/>
              <a:gd name="connsiteX5278" fmla="*/ 930100 w 8267681"/>
              <a:gd name="connsiteY5278" fmla="*/ 3370456 h 6698675"/>
              <a:gd name="connsiteX5279" fmla="*/ 904263 w 8267681"/>
              <a:gd name="connsiteY5279" fmla="*/ 3379851 h 6698675"/>
              <a:gd name="connsiteX5280" fmla="*/ 930100 w 8267681"/>
              <a:gd name="connsiteY5280" fmla="*/ 3382199 h 6698675"/>
              <a:gd name="connsiteX5281" fmla="*/ 937148 w 8267681"/>
              <a:gd name="connsiteY5281" fmla="*/ 3382199 h 6698675"/>
              <a:gd name="connsiteX5282" fmla="*/ 934798 w 8267681"/>
              <a:gd name="connsiteY5282" fmla="*/ 3372804 h 6698675"/>
              <a:gd name="connsiteX5283" fmla="*/ 930100 w 8267681"/>
              <a:gd name="connsiteY5283" fmla="*/ 3370456 h 6698675"/>
              <a:gd name="connsiteX5284" fmla="*/ 378154 w 8267681"/>
              <a:gd name="connsiteY5284" fmla="*/ 3370455 h 6698675"/>
              <a:gd name="connsiteX5285" fmla="*/ 387548 w 8267681"/>
              <a:gd name="connsiteY5285" fmla="*/ 3372804 h 6698675"/>
              <a:gd name="connsiteX5286" fmla="*/ 399291 w 8267681"/>
              <a:gd name="connsiteY5286" fmla="*/ 3386896 h 6698675"/>
              <a:gd name="connsiteX5287" fmla="*/ 394596 w 8267681"/>
              <a:gd name="connsiteY5287" fmla="*/ 3396292 h 6698675"/>
              <a:gd name="connsiteX5288" fmla="*/ 373455 w 8267681"/>
              <a:gd name="connsiteY5288" fmla="*/ 3379850 h 6698675"/>
              <a:gd name="connsiteX5289" fmla="*/ 378154 w 8267681"/>
              <a:gd name="connsiteY5289" fmla="*/ 3370455 h 6698675"/>
              <a:gd name="connsiteX5290" fmla="*/ 3841592 w 8267681"/>
              <a:gd name="connsiteY5290" fmla="*/ 3369721 h 6698675"/>
              <a:gd name="connsiteX5291" fmla="*/ 3800304 w 8267681"/>
              <a:gd name="connsiteY5291" fmla="*/ 3408036 h 6698675"/>
              <a:gd name="connsiteX5292" fmla="*/ 3849629 w 8267681"/>
              <a:gd name="connsiteY5292" fmla="*/ 3436221 h 6698675"/>
              <a:gd name="connsiteX5293" fmla="*/ 3859024 w 8267681"/>
              <a:gd name="connsiteY5293" fmla="*/ 3379851 h 6698675"/>
              <a:gd name="connsiteX5294" fmla="*/ 3841592 w 8267681"/>
              <a:gd name="connsiteY5294" fmla="*/ 3369721 h 6698675"/>
              <a:gd name="connsiteX5295" fmla="*/ 695224 w 8267681"/>
              <a:gd name="connsiteY5295" fmla="*/ 3365758 h 6698675"/>
              <a:gd name="connsiteX5296" fmla="*/ 667039 w 8267681"/>
              <a:gd name="connsiteY5296" fmla="*/ 3379851 h 6698675"/>
              <a:gd name="connsiteX5297" fmla="*/ 643548 w 8267681"/>
              <a:gd name="connsiteY5297" fmla="*/ 3396292 h 6698675"/>
              <a:gd name="connsiteX5298" fmla="*/ 667039 w 8267681"/>
              <a:gd name="connsiteY5298" fmla="*/ 3405687 h 6698675"/>
              <a:gd name="connsiteX5299" fmla="*/ 725755 w 8267681"/>
              <a:gd name="connsiteY5299" fmla="*/ 3410385 h 6698675"/>
              <a:gd name="connsiteX5300" fmla="*/ 749244 w 8267681"/>
              <a:gd name="connsiteY5300" fmla="*/ 3415083 h 6698675"/>
              <a:gd name="connsiteX5301" fmla="*/ 831452 w 8267681"/>
              <a:gd name="connsiteY5301" fmla="*/ 3408036 h 6698675"/>
              <a:gd name="connsiteX5302" fmla="*/ 843195 w 8267681"/>
              <a:gd name="connsiteY5302" fmla="*/ 3398641 h 6698675"/>
              <a:gd name="connsiteX5303" fmla="*/ 836149 w 8267681"/>
              <a:gd name="connsiteY5303" fmla="*/ 3391595 h 6698675"/>
              <a:gd name="connsiteX5304" fmla="*/ 826757 w 8267681"/>
              <a:gd name="connsiteY5304" fmla="*/ 3393943 h 6698675"/>
              <a:gd name="connsiteX5305" fmla="*/ 817359 w 8267681"/>
              <a:gd name="connsiteY5305" fmla="*/ 3393943 h 6698675"/>
              <a:gd name="connsiteX5306" fmla="*/ 779779 w 8267681"/>
              <a:gd name="connsiteY5306" fmla="*/ 3389246 h 6698675"/>
              <a:gd name="connsiteX5307" fmla="*/ 800917 w 8267681"/>
              <a:gd name="connsiteY5307" fmla="*/ 3372804 h 6698675"/>
              <a:gd name="connsiteX5308" fmla="*/ 866685 w 8267681"/>
              <a:gd name="connsiteY5308" fmla="*/ 3405687 h 6698675"/>
              <a:gd name="connsiteX5309" fmla="*/ 869035 w 8267681"/>
              <a:gd name="connsiteY5309" fmla="*/ 3396292 h 6698675"/>
              <a:gd name="connsiteX5310" fmla="*/ 869035 w 8267681"/>
              <a:gd name="connsiteY5310" fmla="*/ 3386897 h 6698675"/>
              <a:gd name="connsiteX5311" fmla="*/ 897220 w 8267681"/>
              <a:gd name="connsiteY5311" fmla="*/ 3382199 h 6698675"/>
              <a:gd name="connsiteX5312" fmla="*/ 890170 w 8267681"/>
              <a:gd name="connsiteY5312" fmla="*/ 3375153 h 6698675"/>
              <a:gd name="connsiteX5313" fmla="*/ 880777 w 8267681"/>
              <a:gd name="connsiteY5313" fmla="*/ 3372804 h 6698675"/>
              <a:gd name="connsiteX5314" fmla="*/ 711666 w 8267681"/>
              <a:gd name="connsiteY5314" fmla="*/ 3370456 h 6698675"/>
              <a:gd name="connsiteX5315" fmla="*/ 695224 w 8267681"/>
              <a:gd name="connsiteY5315" fmla="*/ 3365758 h 6698675"/>
              <a:gd name="connsiteX5316" fmla="*/ 6020537 w 8267681"/>
              <a:gd name="connsiteY5316" fmla="*/ 3364525 h 6698675"/>
              <a:gd name="connsiteX5317" fmla="*/ 6025038 w 8267681"/>
              <a:gd name="connsiteY5317" fmla="*/ 3369308 h 6698675"/>
              <a:gd name="connsiteX5318" fmla="*/ 6024011 w 8267681"/>
              <a:gd name="connsiteY5318" fmla="*/ 3369868 h 6698675"/>
              <a:gd name="connsiteX5319" fmla="*/ 6019387 w 8267681"/>
              <a:gd name="connsiteY5319" fmla="*/ 3365905 h 6698675"/>
              <a:gd name="connsiteX5320" fmla="*/ 4782498 w 8267681"/>
              <a:gd name="connsiteY5320" fmla="*/ 3359555 h 6698675"/>
              <a:gd name="connsiteX5321" fmla="*/ 4786792 w 8267681"/>
              <a:gd name="connsiteY5321" fmla="*/ 3370456 h 6698675"/>
              <a:gd name="connsiteX5322" fmla="*/ 4782498 w 8267681"/>
              <a:gd name="connsiteY5322" fmla="*/ 3359555 h 6698675"/>
              <a:gd name="connsiteX5323" fmla="*/ 364061 w 8267681"/>
              <a:gd name="connsiteY5323" fmla="*/ 3354013 h 6698675"/>
              <a:gd name="connsiteX5324" fmla="*/ 366411 w 8267681"/>
              <a:gd name="connsiteY5324" fmla="*/ 3354013 h 6698675"/>
              <a:gd name="connsiteX5325" fmla="*/ 371107 w 8267681"/>
              <a:gd name="connsiteY5325" fmla="*/ 3363408 h 6698675"/>
              <a:gd name="connsiteX5326" fmla="*/ 361713 w 8267681"/>
              <a:gd name="connsiteY5326" fmla="*/ 3365757 h 6698675"/>
              <a:gd name="connsiteX5327" fmla="*/ 1261277 w 8267681"/>
              <a:gd name="connsiteY5327" fmla="*/ 3344658 h 6698675"/>
              <a:gd name="connsiteX5328" fmla="*/ 1256579 w 8267681"/>
              <a:gd name="connsiteY5328" fmla="*/ 3349336 h 6698675"/>
              <a:gd name="connsiteX5329" fmla="*/ 1284765 w 8267681"/>
              <a:gd name="connsiteY5329" fmla="*/ 3358712 h 6698675"/>
              <a:gd name="connsiteX5330" fmla="*/ 1301206 w 8267681"/>
              <a:gd name="connsiteY5330" fmla="*/ 3351665 h 6698675"/>
              <a:gd name="connsiteX5331" fmla="*/ 1287115 w 8267681"/>
              <a:gd name="connsiteY5331" fmla="*/ 3344658 h 6698675"/>
              <a:gd name="connsiteX5332" fmla="*/ 1270672 w 8267681"/>
              <a:gd name="connsiteY5332" fmla="*/ 3347004 h 6698675"/>
              <a:gd name="connsiteX5333" fmla="*/ 1261277 w 8267681"/>
              <a:gd name="connsiteY5333" fmla="*/ 3344658 h 6698675"/>
              <a:gd name="connsiteX5334" fmla="*/ 286550 w 8267681"/>
              <a:gd name="connsiteY5334" fmla="*/ 3344658 h 6698675"/>
              <a:gd name="connsiteX5335" fmla="*/ 281856 w 8267681"/>
              <a:gd name="connsiteY5335" fmla="*/ 3351665 h 6698675"/>
              <a:gd name="connsiteX5336" fmla="*/ 274807 w 8267681"/>
              <a:gd name="connsiteY5336" fmla="*/ 3361060 h 6698675"/>
              <a:gd name="connsiteX5337" fmla="*/ 277156 w 8267681"/>
              <a:gd name="connsiteY5337" fmla="*/ 3365758 h 6698675"/>
              <a:gd name="connsiteX5338" fmla="*/ 279506 w 8267681"/>
              <a:gd name="connsiteY5338" fmla="*/ 3361060 h 6698675"/>
              <a:gd name="connsiteX5339" fmla="*/ 288900 w 8267681"/>
              <a:gd name="connsiteY5339" fmla="*/ 3351665 h 6698675"/>
              <a:gd name="connsiteX5340" fmla="*/ 328830 w 8267681"/>
              <a:gd name="connsiteY5340" fmla="*/ 3342305 h 6698675"/>
              <a:gd name="connsiteX5341" fmla="*/ 328830 w 8267681"/>
              <a:gd name="connsiteY5341" fmla="*/ 3354013 h 6698675"/>
              <a:gd name="connsiteX5342" fmla="*/ 324134 w 8267681"/>
              <a:gd name="connsiteY5342" fmla="*/ 3344657 h 6698675"/>
              <a:gd name="connsiteX5343" fmla="*/ 6057481 w 8267681"/>
              <a:gd name="connsiteY5343" fmla="*/ 3337608 h 6698675"/>
              <a:gd name="connsiteX5344" fmla="*/ 6066877 w 8267681"/>
              <a:gd name="connsiteY5344" fmla="*/ 3361060 h 6698675"/>
              <a:gd name="connsiteX5345" fmla="*/ 6057481 w 8267681"/>
              <a:gd name="connsiteY5345" fmla="*/ 3337608 h 6698675"/>
              <a:gd name="connsiteX5346" fmla="*/ 462710 w 8267681"/>
              <a:gd name="connsiteY5346" fmla="*/ 3332907 h 6698675"/>
              <a:gd name="connsiteX5347" fmla="*/ 472105 w 8267681"/>
              <a:gd name="connsiteY5347" fmla="*/ 3342305 h 6698675"/>
              <a:gd name="connsiteX5348" fmla="*/ 476802 w 8267681"/>
              <a:gd name="connsiteY5348" fmla="*/ 3347004 h 6698675"/>
              <a:gd name="connsiteX5349" fmla="*/ 472105 w 8267681"/>
              <a:gd name="connsiteY5349" fmla="*/ 3356362 h 6698675"/>
              <a:gd name="connsiteX5350" fmla="*/ 453317 w 8267681"/>
              <a:gd name="connsiteY5350" fmla="*/ 3356362 h 6698675"/>
              <a:gd name="connsiteX5351" fmla="*/ 448616 w 8267681"/>
              <a:gd name="connsiteY5351" fmla="*/ 3347004 h 6698675"/>
              <a:gd name="connsiteX5352" fmla="*/ 389896 w 8267681"/>
              <a:gd name="connsiteY5352" fmla="*/ 3332907 h 6698675"/>
              <a:gd name="connsiteX5353" fmla="*/ 394596 w 8267681"/>
              <a:gd name="connsiteY5353" fmla="*/ 3337608 h 6698675"/>
              <a:gd name="connsiteX5354" fmla="*/ 389896 w 8267681"/>
              <a:gd name="connsiteY5354" fmla="*/ 3347004 h 6698675"/>
              <a:gd name="connsiteX5355" fmla="*/ 382854 w 8267681"/>
              <a:gd name="connsiteY5355" fmla="*/ 3337608 h 6698675"/>
              <a:gd name="connsiteX5356" fmla="*/ 2568371 w 8267681"/>
              <a:gd name="connsiteY5356" fmla="*/ 3331731 h 6698675"/>
              <a:gd name="connsiteX5357" fmla="*/ 2562498 w 8267681"/>
              <a:gd name="connsiteY5357" fmla="*/ 3332907 h 6698675"/>
              <a:gd name="connsiteX5358" fmla="*/ 2574242 w 8267681"/>
              <a:gd name="connsiteY5358" fmla="*/ 3337610 h 6698675"/>
              <a:gd name="connsiteX5359" fmla="*/ 2568371 w 8267681"/>
              <a:gd name="connsiteY5359" fmla="*/ 3331731 h 6698675"/>
              <a:gd name="connsiteX5360" fmla="*/ 2860793 w 8267681"/>
              <a:gd name="connsiteY5360" fmla="*/ 3330561 h 6698675"/>
              <a:gd name="connsiteX5361" fmla="*/ 2839654 w 8267681"/>
              <a:gd name="connsiteY5361" fmla="*/ 3363409 h 6698675"/>
              <a:gd name="connsiteX5362" fmla="*/ 2860793 w 8267681"/>
              <a:gd name="connsiteY5362" fmla="*/ 3330561 h 6698675"/>
              <a:gd name="connsiteX5363" fmla="*/ 869045 w 8267681"/>
              <a:gd name="connsiteY5363" fmla="*/ 3328206 h 6698675"/>
              <a:gd name="connsiteX5364" fmla="*/ 878444 w 8267681"/>
              <a:gd name="connsiteY5364" fmla="*/ 3328206 h 6698675"/>
              <a:gd name="connsiteX5365" fmla="*/ 904279 w 8267681"/>
              <a:gd name="connsiteY5365" fmla="*/ 3337608 h 6698675"/>
              <a:gd name="connsiteX5366" fmla="*/ 897233 w 8267681"/>
              <a:gd name="connsiteY5366" fmla="*/ 3344658 h 6698675"/>
              <a:gd name="connsiteX5367" fmla="*/ 871397 w 8267681"/>
              <a:gd name="connsiteY5367" fmla="*/ 3339957 h 6698675"/>
              <a:gd name="connsiteX5368" fmla="*/ 862001 w 8267681"/>
              <a:gd name="connsiteY5368" fmla="*/ 3337608 h 6698675"/>
              <a:gd name="connsiteX5369" fmla="*/ 2097443 w 8267681"/>
              <a:gd name="connsiteY5369" fmla="*/ 3323513 h 6698675"/>
              <a:gd name="connsiteX5370" fmla="*/ 2069258 w 8267681"/>
              <a:gd name="connsiteY5370" fmla="*/ 3344658 h 6698675"/>
              <a:gd name="connsiteX5371" fmla="*/ 2062212 w 8267681"/>
              <a:gd name="connsiteY5371" fmla="*/ 3361061 h 6698675"/>
              <a:gd name="connsiteX5372" fmla="*/ 2071607 w 8267681"/>
              <a:gd name="connsiteY5372" fmla="*/ 3370456 h 6698675"/>
              <a:gd name="connsiteX5373" fmla="*/ 2097443 w 8267681"/>
              <a:gd name="connsiteY5373" fmla="*/ 3356363 h 6698675"/>
              <a:gd name="connsiteX5374" fmla="*/ 2097443 w 8267681"/>
              <a:gd name="connsiteY5374" fmla="*/ 3323513 h 6698675"/>
              <a:gd name="connsiteX5375" fmla="*/ 1420995 w 8267681"/>
              <a:gd name="connsiteY5375" fmla="*/ 3323513 h 6698675"/>
              <a:gd name="connsiteX5376" fmla="*/ 1418645 w 8267681"/>
              <a:gd name="connsiteY5376" fmla="*/ 3328206 h 6698675"/>
              <a:gd name="connsiteX5377" fmla="*/ 1420995 w 8267681"/>
              <a:gd name="connsiteY5377" fmla="*/ 3330561 h 6698675"/>
              <a:gd name="connsiteX5378" fmla="*/ 1430390 w 8267681"/>
              <a:gd name="connsiteY5378" fmla="*/ 3330561 h 6698675"/>
              <a:gd name="connsiteX5379" fmla="*/ 1432739 w 8267681"/>
              <a:gd name="connsiteY5379" fmla="*/ 3328206 h 6698675"/>
              <a:gd name="connsiteX5380" fmla="*/ 1430390 w 8267681"/>
              <a:gd name="connsiteY5380" fmla="*/ 3323513 h 6698675"/>
              <a:gd name="connsiteX5381" fmla="*/ 413384 w 8267681"/>
              <a:gd name="connsiteY5381" fmla="*/ 3323511 h 6698675"/>
              <a:gd name="connsiteX5382" fmla="*/ 415734 w 8267681"/>
              <a:gd name="connsiteY5382" fmla="*/ 3330561 h 6698675"/>
              <a:gd name="connsiteX5383" fmla="*/ 413384 w 8267681"/>
              <a:gd name="connsiteY5383" fmla="*/ 3332907 h 6698675"/>
              <a:gd name="connsiteX5384" fmla="*/ 403989 w 8267681"/>
              <a:gd name="connsiteY5384" fmla="*/ 3332907 h 6698675"/>
              <a:gd name="connsiteX5385" fmla="*/ 401638 w 8267681"/>
              <a:gd name="connsiteY5385" fmla="*/ 3330561 h 6698675"/>
              <a:gd name="connsiteX5386" fmla="*/ 403989 w 8267681"/>
              <a:gd name="connsiteY5386" fmla="*/ 3328206 h 6698675"/>
              <a:gd name="connsiteX5387" fmla="*/ 253671 w 8267681"/>
              <a:gd name="connsiteY5387" fmla="*/ 3321157 h 6698675"/>
              <a:gd name="connsiteX5388" fmla="*/ 246622 w 8267681"/>
              <a:gd name="connsiteY5388" fmla="*/ 3328206 h 6698675"/>
              <a:gd name="connsiteX5389" fmla="*/ 253671 w 8267681"/>
              <a:gd name="connsiteY5389" fmla="*/ 3332907 h 6698675"/>
              <a:gd name="connsiteX5390" fmla="*/ 263063 w 8267681"/>
              <a:gd name="connsiteY5390" fmla="*/ 3328206 h 6698675"/>
              <a:gd name="connsiteX5391" fmla="*/ 265413 w 8267681"/>
              <a:gd name="connsiteY5391" fmla="*/ 3321157 h 6698675"/>
              <a:gd name="connsiteX5392" fmla="*/ 263063 w 8267681"/>
              <a:gd name="connsiteY5392" fmla="*/ 3321157 h 6698675"/>
              <a:gd name="connsiteX5393" fmla="*/ 256016 w 8267681"/>
              <a:gd name="connsiteY5393" fmla="*/ 3321157 h 6698675"/>
              <a:gd name="connsiteX5394" fmla="*/ 253671 w 8267681"/>
              <a:gd name="connsiteY5394" fmla="*/ 3321157 h 6698675"/>
              <a:gd name="connsiteX5395" fmla="*/ 1378718 w 8267681"/>
              <a:gd name="connsiteY5395" fmla="*/ 3318807 h 6698675"/>
              <a:gd name="connsiteX5396" fmla="*/ 1374019 w 8267681"/>
              <a:gd name="connsiteY5396" fmla="*/ 3328206 h 6698675"/>
              <a:gd name="connsiteX5397" fmla="*/ 1378718 w 8267681"/>
              <a:gd name="connsiteY5397" fmla="*/ 3332907 h 6698675"/>
              <a:gd name="connsiteX5398" fmla="*/ 1388112 w 8267681"/>
              <a:gd name="connsiteY5398" fmla="*/ 3332907 h 6698675"/>
              <a:gd name="connsiteX5399" fmla="*/ 1392810 w 8267681"/>
              <a:gd name="connsiteY5399" fmla="*/ 3328206 h 6698675"/>
              <a:gd name="connsiteX5400" fmla="*/ 1388112 w 8267681"/>
              <a:gd name="connsiteY5400" fmla="*/ 3321157 h 6698675"/>
              <a:gd name="connsiteX5401" fmla="*/ 1383414 w 8267681"/>
              <a:gd name="connsiteY5401" fmla="*/ 3318807 h 6698675"/>
              <a:gd name="connsiteX5402" fmla="*/ 1378718 w 8267681"/>
              <a:gd name="connsiteY5402" fmla="*/ 3318807 h 6698675"/>
              <a:gd name="connsiteX5403" fmla="*/ 2358156 w 8267681"/>
              <a:gd name="connsiteY5403" fmla="*/ 3311755 h 6698675"/>
              <a:gd name="connsiteX5404" fmla="*/ 2280645 w 8267681"/>
              <a:gd name="connsiteY5404" fmla="*/ 3354014 h 6698675"/>
              <a:gd name="connsiteX5405" fmla="*/ 2299435 w 8267681"/>
              <a:gd name="connsiteY5405" fmla="*/ 3408036 h 6698675"/>
              <a:gd name="connsiteX5406" fmla="*/ 2304133 w 8267681"/>
              <a:gd name="connsiteY5406" fmla="*/ 3396292 h 6698675"/>
              <a:gd name="connsiteX5407" fmla="*/ 2358156 w 8267681"/>
              <a:gd name="connsiteY5407" fmla="*/ 3311755 h 6698675"/>
              <a:gd name="connsiteX5408" fmla="*/ 49346 w 8267681"/>
              <a:gd name="connsiteY5408" fmla="*/ 3302340 h 6698675"/>
              <a:gd name="connsiteX5409" fmla="*/ 51679 w 8267681"/>
              <a:gd name="connsiteY5409" fmla="*/ 3307040 h 6698675"/>
              <a:gd name="connsiteX5410" fmla="*/ 56379 w 8267681"/>
              <a:gd name="connsiteY5410" fmla="*/ 3316463 h 6698675"/>
              <a:gd name="connsiteX5411" fmla="*/ 51679 w 8267681"/>
              <a:gd name="connsiteY5411" fmla="*/ 3325857 h 6698675"/>
              <a:gd name="connsiteX5412" fmla="*/ 49346 w 8267681"/>
              <a:gd name="connsiteY5412" fmla="*/ 3328206 h 6698675"/>
              <a:gd name="connsiteX5413" fmla="*/ 46978 w 8267681"/>
              <a:gd name="connsiteY5413" fmla="*/ 3325857 h 6698675"/>
              <a:gd name="connsiteX5414" fmla="*/ 42286 w 8267681"/>
              <a:gd name="connsiteY5414" fmla="*/ 3316463 h 6698675"/>
              <a:gd name="connsiteX5415" fmla="*/ 42286 w 8267681"/>
              <a:gd name="connsiteY5415" fmla="*/ 3307040 h 6698675"/>
              <a:gd name="connsiteX5416" fmla="*/ 5472636 w 8267681"/>
              <a:gd name="connsiteY5416" fmla="*/ 3300006 h 6698675"/>
              <a:gd name="connsiteX5417" fmla="*/ 5477334 w 8267681"/>
              <a:gd name="connsiteY5417" fmla="*/ 3300006 h 6698675"/>
              <a:gd name="connsiteX5418" fmla="*/ 5479682 w 8267681"/>
              <a:gd name="connsiteY5418" fmla="*/ 3300006 h 6698675"/>
              <a:gd name="connsiteX5419" fmla="*/ 5477334 w 8267681"/>
              <a:gd name="connsiteY5419" fmla="*/ 3304697 h 6698675"/>
              <a:gd name="connsiteX5420" fmla="*/ 5378685 w 8267681"/>
              <a:gd name="connsiteY5420" fmla="*/ 3300002 h 6698675"/>
              <a:gd name="connsiteX5421" fmla="*/ 5381034 w 8267681"/>
              <a:gd name="connsiteY5421" fmla="*/ 3300002 h 6698675"/>
              <a:gd name="connsiteX5422" fmla="*/ 5378685 w 8267681"/>
              <a:gd name="connsiteY5422" fmla="*/ 3302342 h 6698675"/>
              <a:gd name="connsiteX5423" fmla="*/ 507337 w 8267681"/>
              <a:gd name="connsiteY5423" fmla="*/ 3292983 h 6698675"/>
              <a:gd name="connsiteX5424" fmla="*/ 514388 w 8267681"/>
              <a:gd name="connsiteY5424" fmla="*/ 3297674 h 6698675"/>
              <a:gd name="connsiteX5425" fmla="*/ 507337 w 8267681"/>
              <a:gd name="connsiteY5425" fmla="*/ 3304700 h 6698675"/>
              <a:gd name="connsiteX5426" fmla="*/ 502639 w 8267681"/>
              <a:gd name="connsiteY5426" fmla="*/ 3297674 h 6698675"/>
              <a:gd name="connsiteX5427" fmla="*/ 455662 w 8267681"/>
              <a:gd name="connsiteY5427" fmla="*/ 3292983 h 6698675"/>
              <a:gd name="connsiteX5428" fmla="*/ 460359 w 8267681"/>
              <a:gd name="connsiteY5428" fmla="*/ 3297674 h 6698675"/>
              <a:gd name="connsiteX5429" fmla="*/ 455662 w 8267681"/>
              <a:gd name="connsiteY5429" fmla="*/ 3302340 h 6698675"/>
              <a:gd name="connsiteX5430" fmla="*/ 448616 w 8267681"/>
              <a:gd name="connsiteY5430" fmla="*/ 3297674 h 6698675"/>
              <a:gd name="connsiteX5431" fmla="*/ 575452 w 8267681"/>
              <a:gd name="connsiteY5431" fmla="*/ 3290651 h 6698675"/>
              <a:gd name="connsiteX5432" fmla="*/ 601293 w 8267681"/>
              <a:gd name="connsiteY5432" fmla="*/ 3290651 h 6698675"/>
              <a:gd name="connsiteX5433" fmla="*/ 608335 w 8267681"/>
              <a:gd name="connsiteY5433" fmla="*/ 3297674 h 6698675"/>
              <a:gd name="connsiteX5434" fmla="*/ 601293 w 8267681"/>
              <a:gd name="connsiteY5434" fmla="*/ 3304700 h 6698675"/>
              <a:gd name="connsiteX5435" fmla="*/ 575452 w 8267681"/>
              <a:gd name="connsiteY5435" fmla="*/ 3300006 h 6698675"/>
              <a:gd name="connsiteX5436" fmla="*/ 570758 w 8267681"/>
              <a:gd name="connsiteY5436" fmla="*/ 3295314 h 6698675"/>
              <a:gd name="connsiteX5437" fmla="*/ 575452 w 8267681"/>
              <a:gd name="connsiteY5437" fmla="*/ 3290651 h 6698675"/>
              <a:gd name="connsiteX5438" fmla="*/ 96307 w 8267681"/>
              <a:gd name="connsiteY5438" fmla="*/ 3290651 h 6698675"/>
              <a:gd name="connsiteX5439" fmla="*/ 108049 w 8267681"/>
              <a:gd name="connsiteY5439" fmla="*/ 3290651 h 6698675"/>
              <a:gd name="connsiteX5440" fmla="*/ 112749 w 8267681"/>
              <a:gd name="connsiteY5440" fmla="*/ 3300006 h 6698675"/>
              <a:gd name="connsiteX5441" fmla="*/ 136234 w 8267681"/>
              <a:gd name="connsiteY5441" fmla="*/ 3325857 h 6698675"/>
              <a:gd name="connsiteX5442" fmla="*/ 133892 w 8267681"/>
              <a:gd name="connsiteY5442" fmla="*/ 3330562 h 6698675"/>
              <a:gd name="connsiteX5443" fmla="*/ 126850 w 8267681"/>
              <a:gd name="connsiteY5443" fmla="*/ 3325857 h 6698675"/>
              <a:gd name="connsiteX5444" fmla="*/ 89265 w 8267681"/>
              <a:gd name="connsiteY5444" fmla="*/ 3321158 h 6698675"/>
              <a:gd name="connsiteX5445" fmla="*/ 72822 w 8267681"/>
              <a:gd name="connsiteY5445" fmla="*/ 3309405 h 6698675"/>
              <a:gd name="connsiteX5446" fmla="*/ 89265 w 8267681"/>
              <a:gd name="connsiteY5446" fmla="*/ 3302342 h 6698675"/>
              <a:gd name="connsiteX5447" fmla="*/ 96307 w 8267681"/>
              <a:gd name="connsiteY5447" fmla="*/ 3290651 h 6698675"/>
              <a:gd name="connsiteX5448" fmla="*/ 4335826 w 8267681"/>
              <a:gd name="connsiteY5448" fmla="*/ 3289170 h 6698675"/>
              <a:gd name="connsiteX5449" fmla="*/ 4317036 w 8267681"/>
              <a:gd name="connsiteY5449" fmla="*/ 3292983 h 6698675"/>
              <a:gd name="connsiteX5450" fmla="*/ 4361663 w 8267681"/>
              <a:gd name="connsiteY5450" fmla="*/ 3297674 h 6698675"/>
              <a:gd name="connsiteX5451" fmla="*/ 4335826 w 8267681"/>
              <a:gd name="connsiteY5451" fmla="*/ 3289170 h 6698675"/>
              <a:gd name="connsiteX5452" fmla="*/ 5850007 w 8267681"/>
              <a:gd name="connsiteY5452" fmla="*/ 3288292 h 6698675"/>
              <a:gd name="connsiteX5453" fmla="*/ 5855487 w 8267681"/>
              <a:gd name="connsiteY5453" fmla="*/ 3288292 h 6698675"/>
              <a:gd name="connsiteX5454" fmla="*/ 5853139 w 8267681"/>
              <a:gd name="connsiteY5454" fmla="*/ 3300006 h 6698675"/>
              <a:gd name="connsiteX5455" fmla="*/ 5848441 w 8267681"/>
              <a:gd name="connsiteY5455" fmla="*/ 3297674 h 6698675"/>
              <a:gd name="connsiteX5456" fmla="*/ 5846603 w 8267681"/>
              <a:gd name="connsiteY5456" fmla="*/ 3290350 h 6698675"/>
              <a:gd name="connsiteX5457" fmla="*/ 5848441 w 8267681"/>
              <a:gd name="connsiteY5457" fmla="*/ 3290651 h 6698675"/>
              <a:gd name="connsiteX5458" fmla="*/ 5465590 w 8267681"/>
              <a:gd name="connsiteY5458" fmla="*/ 3288292 h 6698675"/>
              <a:gd name="connsiteX5459" fmla="*/ 5465590 w 8267681"/>
              <a:gd name="connsiteY5459" fmla="*/ 3292983 h 6698675"/>
              <a:gd name="connsiteX5460" fmla="*/ 5467938 w 8267681"/>
              <a:gd name="connsiteY5460" fmla="*/ 3292983 h 6698675"/>
              <a:gd name="connsiteX5461" fmla="*/ 5465590 w 8267681"/>
              <a:gd name="connsiteY5461" fmla="*/ 3295314 h 6698675"/>
              <a:gd name="connsiteX5462" fmla="*/ 5463241 w 8267681"/>
              <a:gd name="connsiteY5462" fmla="*/ 3292983 h 6698675"/>
              <a:gd name="connsiteX5463" fmla="*/ 5463241 w 8267681"/>
              <a:gd name="connsiteY5463" fmla="*/ 3290624 h 6698675"/>
              <a:gd name="connsiteX5464" fmla="*/ 5465590 w 8267681"/>
              <a:gd name="connsiteY5464" fmla="*/ 3288292 h 6698675"/>
              <a:gd name="connsiteX5465" fmla="*/ 152668 w 8267681"/>
              <a:gd name="connsiteY5465" fmla="*/ 3288292 h 6698675"/>
              <a:gd name="connsiteX5466" fmla="*/ 157365 w 8267681"/>
              <a:gd name="connsiteY5466" fmla="*/ 3290651 h 6698675"/>
              <a:gd name="connsiteX5467" fmla="*/ 159715 w 8267681"/>
              <a:gd name="connsiteY5467" fmla="*/ 3295314 h 6698675"/>
              <a:gd name="connsiteX5468" fmla="*/ 164415 w 8267681"/>
              <a:gd name="connsiteY5468" fmla="*/ 3300006 h 6698675"/>
              <a:gd name="connsiteX5469" fmla="*/ 162065 w 8267681"/>
              <a:gd name="connsiteY5469" fmla="*/ 3304700 h 6698675"/>
              <a:gd name="connsiteX5470" fmla="*/ 152668 w 8267681"/>
              <a:gd name="connsiteY5470" fmla="*/ 3304700 h 6698675"/>
              <a:gd name="connsiteX5471" fmla="*/ 147972 w 8267681"/>
              <a:gd name="connsiteY5471" fmla="*/ 3300006 h 6698675"/>
              <a:gd name="connsiteX5472" fmla="*/ 147972 w 8267681"/>
              <a:gd name="connsiteY5472" fmla="*/ 3290651 h 6698675"/>
              <a:gd name="connsiteX5473" fmla="*/ 204342 w 8267681"/>
              <a:gd name="connsiteY5473" fmla="*/ 3285961 h 6698675"/>
              <a:gd name="connsiteX5474" fmla="*/ 194950 w 8267681"/>
              <a:gd name="connsiteY5474" fmla="*/ 3292983 h 6698675"/>
              <a:gd name="connsiteX5475" fmla="*/ 201995 w 8267681"/>
              <a:gd name="connsiteY5475" fmla="*/ 3297674 h 6698675"/>
              <a:gd name="connsiteX5476" fmla="*/ 209043 w 8267681"/>
              <a:gd name="connsiteY5476" fmla="*/ 3292983 h 6698675"/>
              <a:gd name="connsiteX5477" fmla="*/ 5482031 w 8267681"/>
              <a:gd name="connsiteY5477" fmla="*/ 3285933 h 6698675"/>
              <a:gd name="connsiteX5478" fmla="*/ 5482031 w 8267681"/>
              <a:gd name="connsiteY5478" fmla="*/ 3290624 h 6698675"/>
              <a:gd name="connsiteX5479" fmla="*/ 5479682 w 8267681"/>
              <a:gd name="connsiteY5479" fmla="*/ 3288292 h 6698675"/>
              <a:gd name="connsiteX5480" fmla="*/ 5413916 w 8267681"/>
              <a:gd name="connsiteY5480" fmla="*/ 3283602 h 6698675"/>
              <a:gd name="connsiteX5481" fmla="*/ 5413916 w 8267681"/>
              <a:gd name="connsiteY5481" fmla="*/ 3288292 h 6698675"/>
              <a:gd name="connsiteX5482" fmla="*/ 5413916 w 8267681"/>
              <a:gd name="connsiteY5482" fmla="*/ 3290624 h 6698675"/>
              <a:gd name="connsiteX5483" fmla="*/ 5413916 w 8267681"/>
              <a:gd name="connsiteY5483" fmla="*/ 3292983 h 6698675"/>
              <a:gd name="connsiteX5484" fmla="*/ 5411568 w 8267681"/>
              <a:gd name="connsiteY5484" fmla="*/ 3292983 h 6698675"/>
              <a:gd name="connsiteX5485" fmla="*/ 5409219 w 8267681"/>
              <a:gd name="connsiteY5485" fmla="*/ 3290624 h 6698675"/>
              <a:gd name="connsiteX5486" fmla="*/ 5409219 w 8267681"/>
              <a:gd name="connsiteY5486" fmla="*/ 3285961 h 6698675"/>
              <a:gd name="connsiteX5487" fmla="*/ 5449148 w 8267681"/>
              <a:gd name="connsiteY5487" fmla="*/ 3281270 h 6698675"/>
              <a:gd name="connsiteX5488" fmla="*/ 5451497 w 8267681"/>
              <a:gd name="connsiteY5488" fmla="*/ 3281270 h 6698675"/>
              <a:gd name="connsiteX5489" fmla="*/ 5451497 w 8267681"/>
              <a:gd name="connsiteY5489" fmla="*/ 3283602 h 6698675"/>
              <a:gd name="connsiteX5490" fmla="*/ 636520 w 8267681"/>
              <a:gd name="connsiteY5490" fmla="*/ 3281270 h 6698675"/>
              <a:gd name="connsiteX5491" fmla="*/ 648263 w 8267681"/>
              <a:gd name="connsiteY5491" fmla="*/ 3283629 h 6698675"/>
              <a:gd name="connsiteX5492" fmla="*/ 660005 w 8267681"/>
              <a:gd name="connsiteY5492" fmla="*/ 3295314 h 6698675"/>
              <a:gd name="connsiteX5493" fmla="*/ 648263 w 8267681"/>
              <a:gd name="connsiteY5493" fmla="*/ 3304700 h 6698675"/>
              <a:gd name="connsiteX5494" fmla="*/ 638870 w 8267681"/>
              <a:gd name="connsiteY5494" fmla="*/ 3302340 h 6698675"/>
              <a:gd name="connsiteX5495" fmla="*/ 636520 w 8267681"/>
              <a:gd name="connsiteY5495" fmla="*/ 3302340 h 6698675"/>
              <a:gd name="connsiteX5496" fmla="*/ 622428 w 8267681"/>
              <a:gd name="connsiteY5496" fmla="*/ 3292983 h 6698675"/>
              <a:gd name="connsiteX5497" fmla="*/ 5423312 w 8267681"/>
              <a:gd name="connsiteY5497" fmla="*/ 3281205 h 6698675"/>
              <a:gd name="connsiteX5498" fmla="*/ 5423312 w 8267681"/>
              <a:gd name="connsiteY5498" fmla="*/ 3283551 h 6698675"/>
              <a:gd name="connsiteX5499" fmla="*/ 5420963 w 8267681"/>
              <a:gd name="connsiteY5499" fmla="*/ 3283551 h 6698675"/>
              <a:gd name="connsiteX5500" fmla="*/ 3653286 w 8267681"/>
              <a:gd name="connsiteY5500" fmla="*/ 3280118 h 6698675"/>
              <a:gd name="connsiteX5501" fmla="*/ 3628844 w 8267681"/>
              <a:gd name="connsiteY5501" fmla="*/ 3311755 h 6698675"/>
              <a:gd name="connsiteX5502" fmla="*/ 3680517 w 8267681"/>
              <a:gd name="connsiteY5502" fmla="*/ 3300006 h 6698675"/>
              <a:gd name="connsiteX5503" fmla="*/ 3668773 w 8267681"/>
              <a:gd name="connsiteY5503" fmla="*/ 3281270 h 6698675"/>
              <a:gd name="connsiteX5504" fmla="*/ 3653286 w 8267681"/>
              <a:gd name="connsiteY5504" fmla="*/ 3280118 h 6698675"/>
              <a:gd name="connsiteX5505" fmla="*/ 735164 w 8267681"/>
              <a:gd name="connsiteY5505" fmla="*/ 3278939 h 6698675"/>
              <a:gd name="connsiteX5506" fmla="*/ 789190 w 8267681"/>
              <a:gd name="connsiteY5506" fmla="*/ 3281270 h 6698675"/>
              <a:gd name="connsiteX5507" fmla="*/ 833817 w 8267681"/>
              <a:gd name="connsiteY5507" fmla="*/ 3307040 h 6698675"/>
              <a:gd name="connsiteX5508" fmla="*/ 784488 w 8267681"/>
              <a:gd name="connsiteY5508" fmla="*/ 3309406 h 6698675"/>
              <a:gd name="connsiteX5509" fmla="*/ 735164 w 8267681"/>
              <a:gd name="connsiteY5509" fmla="*/ 3300006 h 6698675"/>
              <a:gd name="connsiteX5510" fmla="*/ 692885 w 8267681"/>
              <a:gd name="connsiteY5510" fmla="*/ 3304700 h 6698675"/>
              <a:gd name="connsiteX5511" fmla="*/ 664705 w 8267681"/>
              <a:gd name="connsiteY5511" fmla="*/ 3290651 h 6698675"/>
              <a:gd name="connsiteX5512" fmla="*/ 676448 w 8267681"/>
              <a:gd name="connsiteY5512" fmla="*/ 3281270 h 6698675"/>
              <a:gd name="connsiteX5513" fmla="*/ 718726 w 8267681"/>
              <a:gd name="connsiteY5513" fmla="*/ 3285961 h 6698675"/>
              <a:gd name="connsiteX5514" fmla="*/ 735164 w 8267681"/>
              <a:gd name="connsiteY5514" fmla="*/ 3278939 h 6698675"/>
              <a:gd name="connsiteX5515" fmla="*/ 5456194 w 8267681"/>
              <a:gd name="connsiteY5515" fmla="*/ 3278911 h 6698675"/>
              <a:gd name="connsiteX5516" fmla="*/ 5458543 w 8267681"/>
              <a:gd name="connsiteY5516" fmla="*/ 3285961 h 6698675"/>
              <a:gd name="connsiteX5517" fmla="*/ 5453846 w 8267681"/>
              <a:gd name="connsiteY5517" fmla="*/ 3288292 h 6698675"/>
              <a:gd name="connsiteX5518" fmla="*/ 5453846 w 8267681"/>
              <a:gd name="connsiteY5518" fmla="*/ 3285961 h 6698675"/>
              <a:gd name="connsiteX5519" fmla="*/ 5451497 w 8267681"/>
              <a:gd name="connsiteY5519" fmla="*/ 3283602 h 6698675"/>
              <a:gd name="connsiteX5520" fmla="*/ 5456194 w 8267681"/>
              <a:gd name="connsiteY5520" fmla="*/ 3283602 h 6698675"/>
              <a:gd name="connsiteX5521" fmla="*/ 5359895 w 8267681"/>
              <a:gd name="connsiteY5521" fmla="*/ 3278911 h 6698675"/>
              <a:gd name="connsiteX5522" fmla="*/ 5355197 w 8267681"/>
              <a:gd name="connsiteY5522" fmla="*/ 3285961 h 6698675"/>
              <a:gd name="connsiteX5523" fmla="*/ 5352849 w 8267681"/>
              <a:gd name="connsiteY5523" fmla="*/ 3288292 h 6698675"/>
              <a:gd name="connsiteX5524" fmla="*/ 5350500 w 8267681"/>
              <a:gd name="connsiteY5524" fmla="*/ 3283602 h 6698675"/>
              <a:gd name="connsiteX5525" fmla="*/ 5355197 w 8267681"/>
              <a:gd name="connsiteY5525" fmla="*/ 3281270 h 6698675"/>
              <a:gd name="connsiteX5526" fmla="*/ 5357546 w 8267681"/>
              <a:gd name="connsiteY5526" fmla="*/ 3281270 h 6698675"/>
              <a:gd name="connsiteX5527" fmla="*/ 4039256 w 8267681"/>
              <a:gd name="connsiteY5527" fmla="*/ 3277266 h 6698675"/>
              <a:gd name="connsiteX5528" fmla="*/ 4042230 w 8267681"/>
              <a:gd name="connsiteY5528" fmla="*/ 3297674 h 6698675"/>
              <a:gd name="connsiteX5529" fmla="*/ 4049275 w 8267681"/>
              <a:gd name="connsiteY5529" fmla="*/ 3281270 h 6698675"/>
              <a:gd name="connsiteX5530" fmla="*/ 4039256 w 8267681"/>
              <a:gd name="connsiteY5530" fmla="*/ 3277266 h 6698675"/>
              <a:gd name="connsiteX5531" fmla="*/ 371112 w 8267681"/>
              <a:gd name="connsiteY5531" fmla="*/ 3276607 h 6698675"/>
              <a:gd name="connsiteX5532" fmla="*/ 371112 w 8267681"/>
              <a:gd name="connsiteY5532" fmla="*/ 3288292 h 6698675"/>
              <a:gd name="connsiteX5533" fmla="*/ 380504 w 8267681"/>
              <a:gd name="connsiteY5533" fmla="*/ 3290651 h 6698675"/>
              <a:gd name="connsiteX5534" fmla="*/ 382854 w 8267681"/>
              <a:gd name="connsiteY5534" fmla="*/ 3297674 h 6698675"/>
              <a:gd name="connsiteX5535" fmla="*/ 389897 w 8267681"/>
              <a:gd name="connsiteY5535" fmla="*/ 3302341 h 6698675"/>
              <a:gd name="connsiteX5536" fmla="*/ 396941 w 8267681"/>
              <a:gd name="connsiteY5536" fmla="*/ 3297674 h 6698675"/>
              <a:gd name="connsiteX5537" fmla="*/ 394596 w 8267681"/>
              <a:gd name="connsiteY5537" fmla="*/ 3288292 h 6698675"/>
              <a:gd name="connsiteX5538" fmla="*/ 389897 w 8267681"/>
              <a:gd name="connsiteY5538" fmla="*/ 3283629 h 6698675"/>
              <a:gd name="connsiteX5539" fmla="*/ 380504 w 8267681"/>
              <a:gd name="connsiteY5539" fmla="*/ 3285961 h 6698675"/>
              <a:gd name="connsiteX5540" fmla="*/ 375805 w 8267681"/>
              <a:gd name="connsiteY5540" fmla="*/ 3278939 h 6698675"/>
              <a:gd name="connsiteX5541" fmla="*/ 371112 w 8267681"/>
              <a:gd name="connsiteY5541" fmla="*/ 3276607 h 6698675"/>
              <a:gd name="connsiteX5542" fmla="*/ 5345802 w 8267681"/>
              <a:gd name="connsiteY5542" fmla="*/ 3276552 h 6698675"/>
              <a:gd name="connsiteX5543" fmla="*/ 5345802 w 8267681"/>
              <a:gd name="connsiteY5543" fmla="*/ 3278884 h 6698675"/>
              <a:gd name="connsiteX5544" fmla="*/ 5343453 w 8267681"/>
              <a:gd name="connsiteY5544" fmla="*/ 3278884 h 6698675"/>
              <a:gd name="connsiteX5545" fmla="*/ 422782 w 8267681"/>
              <a:gd name="connsiteY5545" fmla="*/ 3274271 h 6698675"/>
              <a:gd name="connsiteX5546" fmla="*/ 429826 w 8267681"/>
              <a:gd name="connsiteY5546" fmla="*/ 3278939 h 6698675"/>
              <a:gd name="connsiteX5547" fmla="*/ 422782 w 8267681"/>
              <a:gd name="connsiteY5547" fmla="*/ 3285961 h 6698675"/>
              <a:gd name="connsiteX5548" fmla="*/ 418084 w 8267681"/>
              <a:gd name="connsiteY5548" fmla="*/ 3278939 h 6698675"/>
              <a:gd name="connsiteX5549" fmla="*/ 5430358 w 8267681"/>
              <a:gd name="connsiteY5549" fmla="*/ 3274221 h 6698675"/>
              <a:gd name="connsiteX5550" fmla="*/ 5432706 w 8267681"/>
              <a:gd name="connsiteY5550" fmla="*/ 3276580 h 6698675"/>
              <a:gd name="connsiteX5551" fmla="*/ 5432706 w 8267681"/>
              <a:gd name="connsiteY5551" fmla="*/ 3281243 h 6698675"/>
              <a:gd name="connsiteX5552" fmla="*/ 5430358 w 8267681"/>
              <a:gd name="connsiteY5552" fmla="*/ 3281243 h 6698675"/>
              <a:gd name="connsiteX5553" fmla="*/ 5430358 w 8267681"/>
              <a:gd name="connsiteY5553" fmla="*/ 3274221 h 6698675"/>
              <a:gd name="connsiteX5554" fmla="*/ 5319965 w 8267681"/>
              <a:gd name="connsiteY5554" fmla="*/ 3274166 h 6698675"/>
              <a:gd name="connsiteX5555" fmla="*/ 5317617 w 8267681"/>
              <a:gd name="connsiteY5555" fmla="*/ 3278857 h 6698675"/>
              <a:gd name="connsiteX5556" fmla="*/ 5315268 w 8267681"/>
              <a:gd name="connsiteY5556" fmla="*/ 3276524 h 6698675"/>
              <a:gd name="connsiteX5557" fmla="*/ 5810861 w 8267681"/>
              <a:gd name="connsiteY5557" fmla="*/ 3271915 h 6698675"/>
              <a:gd name="connsiteX5558" fmla="*/ 5811853 w 8267681"/>
              <a:gd name="connsiteY5558" fmla="*/ 3272300 h 6698675"/>
              <a:gd name="connsiteX5559" fmla="*/ 5811411 w 8267681"/>
              <a:gd name="connsiteY5559" fmla="*/ 3273970 h 6698675"/>
              <a:gd name="connsiteX5560" fmla="*/ 5803814 w 8267681"/>
              <a:gd name="connsiteY5560" fmla="*/ 3276607 h 6698675"/>
              <a:gd name="connsiteX5561" fmla="*/ 5807729 w 8267681"/>
              <a:gd name="connsiteY5561" fmla="*/ 3272685 h 6698675"/>
              <a:gd name="connsiteX5562" fmla="*/ 1167329 w 8267681"/>
              <a:gd name="connsiteY5562" fmla="*/ 3271915 h 6698675"/>
              <a:gd name="connsiteX5563" fmla="*/ 1164979 w 8267681"/>
              <a:gd name="connsiteY5563" fmla="*/ 3274248 h 6698675"/>
              <a:gd name="connsiteX5564" fmla="*/ 1167329 w 8267681"/>
              <a:gd name="connsiteY5564" fmla="*/ 3281270 h 6698675"/>
              <a:gd name="connsiteX5565" fmla="*/ 1176721 w 8267681"/>
              <a:gd name="connsiteY5565" fmla="*/ 3278939 h 6698675"/>
              <a:gd name="connsiteX5566" fmla="*/ 1183772 w 8267681"/>
              <a:gd name="connsiteY5566" fmla="*/ 3274248 h 6698675"/>
              <a:gd name="connsiteX5567" fmla="*/ 1176721 w 8267681"/>
              <a:gd name="connsiteY5567" fmla="*/ 3271915 h 6698675"/>
              <a:gd name="connsiteX5568" fmla="*/ 5362243 w 8267681"/>
              <a:gd name="connsiteY5568" fmla="*/ 3271888 h 6698675"/>
              <a:gd name="connsiteX5569" fmla="*/ 5364592 w 8267681"/>
              <a:gd name="connsiteY5569" fmla="*/ 3274221 h 6698675"/>
              <a:gd name="connsiteX5570" fmla="*/ 5366941 w 8267681"/>
              <a:gd name="connsiteY5570" fmla="*/ 3274221 h 6698675"/>
              <a:gd name="connsiteX5571" fmla="*/ 5362243 w 8267681"/>
              <a:gd name="connsiteY5571" fmla="*/ 3276580 h 6698675"/>
              <a:gd name="connsiteX5572" fmla="*/ 5359895 w 8267681"/>
              <a:gd name="connsiteY5572" fmla="*/ 3278911 h 6698675"/>
              <a:gd name="connsiteX5573" fmla="*/ 5359895 w 8267681"/>
              <a:gd name="connsiteY5573" fmla="*/ 3274221 h 6698675"/>
              <a:gd name="connsiteX5574" fmla="*/ 5362243 w 8267681"/>
              <a:gd name="connsiteY5574" fmla="*/ 3271888 h 6698675"/>
              <a:gd name="connsiteX5575" fmla="*/ 5812357 w 8267681"/>
              <a:gd name="connsiteY5575" fmla="*/ 3270403 h 6698675"/>
              <a:gd name="connsiteX5576" fmla="*/ 5811959 w 8267681"/>
              <a:gd name="connsiteY5576" fmla="*/ 3271915 h 6698675"/>
              <a:gd name="connsiteX5577" fmla="*/ 5810861 w 8267681"/>
              <a:gd name="connsiteY5577" fmla="*/ 3271915 h 6698675"/>
              <a:gd name="connsiteX5578" fmla="*/ 227836 w 8267681"/>
              <a:gd name="connsiteY5578" fmla="*/ 3269574 h 6698675"/>
              <a:gd name="connsiteX5579" fmla="*/ 220785 w 8267681"/>
              <a:gd name="connsiteY5579" fmla="*/ 3276607 h 6698675"/>
              <a:gd name="connsiteX5580" fmla="*/ 227836 w 8267681"/>
              <a:gd name="connsiteY5580" fmla="*/ 3295314 h 6698675"/>
              <a:gd name="connsiteX5581" fmla="*/ 237228 w 8267681"/>
              <a:gd name="connsiteY5581" fmla="*/ 3274273 h 6698675"/>
              <a:gd name="connsiteX5582" fmla="*/ 1066331 w 8267681"/>
              <a:gd name="connsiteY5582" fmla="*/ 3269552 h 6698675"/>
              <a:gd name="connsiteX5583" fmla="*/ 1059282 w 8267681"/>
              <a:gd name="connsiteY5583" fmla="*/ 3271915 h 6698675"/>
              <a:gd name="connsiteX5584" fmla="*/ 1063981 w 8267681"/>
              <a:gd name="connsiteY5584" fmla="*/ 3278939 h 6698675"/>
              <a:gd name="connsiteX5585" fmla="*/ 1073376 w 8267681"/>
              <a:gd name="connsiteY5585" fmla="*/ 3278939 h 6698675"/>
              <a:gd name="connsiteX5586" fmla="*/ 1082774 w 8267681"/>
              <a:gd name="connsiteY5586" fmla="*/ 3276607 h 6698675"/>
              <a:gd name="connsiteX5587" fmla="*/ 1085119 w 8267681"/>
              <a:gd name="connsiteY5587" fmla="*/ 3271915 h 6698675"/>
              <a:gd name="connsiteX5588" fmla="*/ 1082774 w 8267681"/>
              <a:gd name="connsiteY5588" fmla="*/ 3271915 h 6698675"/>
              <a:gd name="connsiteX5589" fmla="*/ 1075724 w 8267681"/>
              <a:gd name="connsiteY5589" fmla="*/ 3269552 h 6698675"/>
              <a:gd name="connsiteX5590" fmla="*/ 5862534 w 8267681"/>
              <a:gd name="connsiteY5590" fmla="*/ 3269551 h 6698675"/>
              <a:gd name="connsiteX5591" fmla="*/ 5865950 w 8267681"/>
              <a:gd name="connsiteY5591" fmla="*/ 3270405 h 6698675"/>
              <a:gd name="connsiteX5592" fmla="*/ 5867231 w 8267681"/>
              <a:gd name="connsiteY5592" fmla="*/ 3274248 h 6698675"/>
              <a:gd name="connsiteX5593" fmla="*/ 5862173 w 8267681"/>
              <a:gd name="connsiteY5593" fmla="*/ 3271722 h 6698675"/>
              <a:gd name="connsiteX5594" fmla="*/ 5751903 w 8267681"/>
              <a:gd name="connsiteY5594" fmla="*/ 3268974 h 6698675"/>
              <a:gd name="connsiteX5595" fmla="*/ 5750196 w 8267681"/>
              <a:gd name="connsiteY5595" fmla="*/ 3273253 h 6698675"/>
              <a:gd name="connsiteX5596" fmla="*/ 5748912 w 8267681"/>
              <a:gd name="connsiteY5596" fmla="*/ 3271034 h 6698675"/>
              <a:gd name="connsiteX5597" fmla="*/ 5812801 w 8267681"/>
              <a:gd name="connsiteY5597" fmla="*/ 3268736 h 6698675"/>
              <a:gd name="connsiteX5598" fmla="*/ 5813209 w 8267681"/>
              <a:gd name="connsiteY5598" fmla="*/ 3269551 h 6698675"/>
              <a:gd name="connsiteX5599" fmla="*/ 5812357 w 8267681"/>
              <a:gd name="connsiteY5599" fmla="*/ 3270403 h 6698675"/>
              <a:gd name="connsiteX5600" fmla="*/ 5813209 w 8267681"/>
              <a:gd name="connsiteY5600" fmla="*/ 3267196 h 6698675"/>
              <a:gd name="connsiteX5601" fmla="*/ 5812801 w 8267681"/>
              <a:gd name="connsiteY5601" fmla="*/ 3268736 h 6698675"/>
              <a:gd name="connsiteX5602" fmla="*/ 5812427 w 8267681"/>
              <a:gd name="connsiteY5602" fmla="*/ 3267986 h 6698675"/>
              <a:gd name="connsiteX5603" fmla="*/ 5766234 w 8267681"/>
              <a:gd name="connsiteY5603" fmla="*/ 3267196 h 6698675"/>
              <a:gd name="connsiteX5604" fmla="*/ 5766234 w 8267681"/>
              <a:gd name="connsiteY5604" fmla="*/ 3271915 h 6698675"/>
              <a:gd name="connsiteX5605" fmla="*/ 5762711 w 8267681"/>
              <a:gd name="connsiteY5605" fmla="*/ 3269552 h 6698675"/>
              <a:gd name="connsiteX5606" fmla="*/ 5343453 w 8267681"/>
              <a:gd name="connsiteY5606" fmla="*/ 3267163 h 6698675"/>
              <a:gd name="connsiteX5607" fmla="*/ 5348150 w 8267681"/>
              <a:gd name="connsiteY5607" fmla="*/ 3267163 h 6698675"/>
              <a:gd name="connsiteX5608" fmla="*/ 5343453 w 8267681"/>
              <a:gd name="connsiteY5608" fmla="*/ 3271861 h 6698675"/>
              <a:gd name="connsiteX5609" fmla="*/ 5343453 w 8267681"/>
              <a:gd name="connsiteY5609" fmla="*/ 3267163 h 6698675"/>
              <a:gd name="connsiteX5610" fmla="*/ 5390429 w 8267681"/>
              <a:gd name="connsiteY5610" fmla="*/ 3267116 h 6698675"/>
              <a:gd name="connsiteX5611" fmla="*/ 5395127 w 8267681"/>
              <a:gd name="connsiteY5611" fmla="*/ 3267116 h 6698675"/>
              <a:gd name="connsiteX5612" fmla="*/ 5392778 w 8267681"/>
              <a:gd name="connsiteY5612" fmla="*/ 3269465 h 6698675"/>
              <a:gd name="connsiteX5613" fmla="*/ 6028146 w 8267681"/>
              <a:gd name="connsiteY5613" fmla="*/ 3263741 h 6698675"/>
              <a:gd name="connsiteX5614" fmla="*/ 6030371 w 8267681"/>
              <a:gd name="connsiteY5614" fmla="*/ 3263976 h 6698675"/>
              <a:gd name="connsiteX5615" fmla="*/ 6029297 w 8267681"/>
              <a:gd name="connsiteY5615" fmla="*/ 3267196 h 6698675"/>
              <a:gd name="connsiteX5616" fmla="*/ 6017553 w 8267681"/>
              <a:gd name="connsiteY5616" fmla="*/ 3262638 h 6698675"/>
              <a:gd name="connsiteX5617" fmla="*/ 6017993 w 8267681"/>
              <a:gd name="connsiteY5617" fmla="*/ 3262673 h 6698675"/>
              <a:gd name="connsiteX5618" fmla="*/ 6022889 w 8267681"/>
              <a:gd name="connsiteY5618" fmla="*/ 3263191 h 6698675"/>
              <a:gd name="connsiteX5619" fmla="*/ 6017553 w 8267681"/>
              <a:gd name="connsiteY5619" fmla="*/ 3267196 h 6698675"/>
              <a:gd name="connsiteX5620" fmla="*/ 143276 w 8267681"/>
              <a:gd name="connsiteY5620" fmla="*/ 3262502 h 6698675"/>
              <a:gd name="connsiteX5621" fmla="*/ 147972 w 8267681"/>
              <a:gd name="connsiteY5621" fmla="*/ 3267197 h 6698675"/>
              <a:gd name="connsiteX5622" fmla="*/ 150322 w 8267681"/>
              <a:gd name="connsiteY5622" fmla="*/ 3276607 h 6698675"/>
              <a:gd name="connsiteX5623" fmla="*/ 147972 w 8267681"/>
              <a:gd name="connsiteY5623" fmla="*/ 3285961 h 6698675"/>
              <a:gd name="connsiteX5624" fmla="*/ 143276 w 8267681"/>
              <a:gd name="connsiteY5624" fmla="*/ 3292983 h 6698675"/>
              <a:gd name="connsiteX5625" fmla="*/ 136234 w 8267681"/>
              <a:gd name="connsiteY5625" fmla="*/ 3285961 h 6698675"/>
              <a:gd name="connsiteX5626" fmla="*/ 136234 w 8267681"/>
              <a:gd name="connsiteY5626" fmla="*/ 3276607 h 6698675"/>
              <a:gd name="connsiteX5627" fmla="*/ 136234 w 8267681"/>
              <a:gd name="connsiteY5627" fmla="*/ 3267197 h 6698675"/>
              <a:gd name="connsiteX5628" fmla="*/ 5406870 w 8267681"/>
              <a:gd name="connsiteY5628" fmla="*/ 3262481 h 6698675"/>
              <a:gd name="connsiteX5629" fmla="*/ 5411567 w 8267681"/>
              <a:gd name="connsiteY5629" fmla="*/ 3264834 h 6698675"/>
              <a:gd name="connsiteX5630" fmla="*/ 5411567 w 8267681"/>
              <a:gd name="connsiteY5630" fmla="*/ 3269549 h 6698675"/>
              <a:gd name="connsiteX5631" fmla="*/ 5409218 w 8267681"/>
              <a:gd name="connsiteY5631" fmla="*/ 3271888 h 6698675"/>
              <a:gd name="connsiteX5632" fmla="*/ 5413916 w 8267681"/>
              <a:gd name="connsiteY5632" fmla="*/ 3274248 h 6698675"/>
              <a:gd name="connsiteX5633" fmla="*/ 5413916 w 8267681"/>
              <a:gd name="connsiteY5633" fmla="*/ 3278911 h 6698675"/>
              <a:gd name="connsiteX5634" fmla="*/ 5409218 w 8267681"/>
              <a:gd name="connsiteY5634" fmla="*/ 3276580 h 6698675"/>
              <a:gd name="connsiteX5635" fmla="*/ 5406870 w 8267681"/>
              <a:gd name="connsiteY5635" fmla="*/ 3271888 h 6698675"/>
              <a:gd name="connsiteX5636" fmla="*/ 5409218 w 8267681"/>
              <a:gd name="connsiteY5636" fmla="*/ 3269549 h 6698675"/>
              <a:gd name="connsiteX5637" fmla="*/ 5406870 w 8267681"/>
              <a:gd name="connsiteY5637" fmla="*/ 3267188 h 6698675"/>
              <a:gd name="connsiteX5638" fmla="*/ 5406870 w 8267681"/>
              <a:gd name="connsiteY5638" fmla="*/ 3262481 h 6698675"/>
              <a:gd name="connsiteX5639" fmla="*/ 5336407 w 8267681"/>
              <a:gd name="connsiteY5639" fmla="*/ 3262447 h 6698675"/>
              <a:gd name="connsiteX5640" fmla="*/ 5336407 w 8267681"/>
              <a:gd name="connsiteY5640" fmla="*/ 3267143 h 6698675"/>
              <a:gd name="connsiteX5641" fmla="*/ 5334058 w 8267681"/>
              <a:gd name="connsiteY5641" fmla="*/ 3267143 h 6698675"/>
              <a:gd name="connsiteX5642" fmla="*/ 5336407 w 8267681"/>
              <a:gd name="connsiteY5642" fmla="*/ 3262447 h 6698675"/>
              <a:gd name="connsiteX5643" fmla="*/ 5472636 w 8267681"/>
              <a:gd name="connsiteY5643" fmla="*/ 3262444 h 6698675"/>
              <a:gd name="connsiteX5644" fmla="*/ 5474985 w 8267681"/>
              <a:gd name="connsiteY5644" fmla="*/ 3267139 h 6698675"/>
              <a:gd name="connsiteX5645" fmla="*/ 5472636 w 8267681"/>
              <a:gd name="connsiteY5645" fmla="*/ 3267139 h 6698675"/>
              <a:gd name="connsiteX5646" fmla="*/ 5472636 w 8267681"/>
              <a:gd name="connsiteY5646" fmla="*/ 3262444 h 6698675"/>
              <a:gd name="connsiteX5647" fmla="*/ 5604168 w 8267681"/>
              <a:gd name="connsiteY5647" fmla="*/ 3262423 h 6698675"/>
              <a:gd name="connsiteX5648" fmla="*/ 5606517 w 8267681"/>
              <a:gd name="connsiteY5648" fmla="*/ 3267116 h 6698675"/>
              <a:gd name="connsiteX5649" fmla="*/ 5604168 w 8267681"/>
              <a:gd name="connsiteY5649" fmla="*/ 3267116 h 6698675"/>
              <a:gd name="connsiteX5650" fmla="*/ 6031646 w 8267681"/>
              <a:gd name="connsiteY5650" fmla="*/ 3260142 h 6698675"/>
              <a:gd name="connsiteX5651" fmla="*/ 6038692 w 8267681"/>
              <a:gd name="connsiteY5651" fmla="*/ 3264856 h 6698675"/>
              <a:gd name="connsiteX5652" fmla="*/ 6030371 w 8267681"/>
              <a:gd name="connsiteY5652" fmla="*/ 3263976 h 6698675"/>
              <a:gd name="connsiteX5653" fmla="*/ 6026948 w 8267681"/>
              <a:gd name="connsiteY5653" fmla="*/ 3260142 h 6698675"/>
              <a:gd name="connsiteX5654" fmla="*/ 6028146 w 8267681"/>
              <a:gd name="connsiteY5654" fmla="*/ 3263741 h 6698675"/>
              <a:gd name="connsiteX5655" fmla="*/ 6022889 w 8267681"/>
              <a:gd name="connsiteY5655" fmla="*/ 3263191 h 6698675"/>
              <a:gd name="connsiteX5656" fmla="*/ 5449148 w 8267681"/>
              <a:gd name="connsiteY5656" fmla="*/ 3260120 h 6698675"/>
              <a:gd name="connsiteX5657" fmla="*/ 5451497 w 8267681"/>
              <a:gd name="connsiteY5657" fmla="*/ 3267179 h 6698675"/>
              <a:gd name="connsiteX5658" fmla="*/ 5449148 w 8267681"/>
              <a:gd name="connsiteY5658" fmla="*/ 3264821 h 6698675"/>
              <a:gd name="connsiteX5659" fmla="*/ 5444451 w 8267681"/>
              <a:gd name="connsiteY5659" fmla="*/ 3264821 h 6698675"/>
              <a:gd name="connsiteX5660" fmla="*/ 5446800 w 8267681"/>
              <a:gd name="connsiteY5660" fmla="*/ 3264821 h 6698675"/>
              <a:gd name="connsiteX5661" fmla="*/ 5449148 w 8267681"/>
              <a:gd name="connsiteY5661" fmla="*/ 3262474 h 6698675"/>
              <a:gd name="connsiteX5662" fmla="*/ 5449148 w 8267681"/>
              <a:gd name="connsiteY5662" fmla="*/ 3260120 h 6698675"/>
              <a:gd name="connsiteX5663" fmla="*/ 6017553 w 8267681"/>
              <a:gd name="connsiteY5663" fmla="*/ 3257792 h 6698675"/>
              <a:gd name="connsiteX5664" fmla="*/ 6017553 w 8267681"/>
              <a:gd name="connsiteY5664" fmla="*/ 3262638 h 6698675"/>
              <a:gd name="connsiteX5665" fmla="*/ 6011839 w 8267681"/>
              <a:gd name="connsiteY5665" fmla="*/ 3262083 h 6698675"/>
              <a:gd name="connsiteX5666" fmla="*/ 5702348 w 8267681"/>
              <a:gd name="connsiteY5666" fmla="*/ 3257792 h 6698675"/>
              <a:gd name="connsiteX5667" fmla="*/ 5710947 w 8267681"/>
              <a:gd name="connsiteY5667" fmla="*/ 3257792 h 6698675"/>
              <a:gd name="connsiteX5668" fmla="*/ 5711273 w 8267681"/>
              <a:gd name="connsiteY5668" fmla="*/ 3262015 h 6698675"/>
              <a:gd name="connsiteX5669" fmla="*/ 5709863 w 8267681"/>
              <a:gd name="connsiteY5669" fmla="*/ 3262492 h 6698675"/>
              <a:gd name="connsiteX5670" fmla="*/ 5703600 w 8267681"/>
              <a:gd name="connsiteY5670" fmla="*/ 3260927 h 6698675"/>
              <a:gd name="connsiteX5671" fmla="*/ 4328780 w 8267681"/>
              <a:gd name="connsiteY5671" fmla="*/ 3257791 h 6698675"/>
              <a:gd name="connsiteX5672" fmla="*/ 4307641 w 8267681"/>
              <a:gd name="connsiteY5672" fmla="*/ 3262494 h 6698675"/>
              <a:gd name="connsiteX5673" fmla="*/ 4328780 w 8267681"/>
              <a:gd name="connsiteY5673" fmla="*/ 3257791 h 6698675"/>
              <a:gd name="connsiteX5674" fmla="*/ 4275345 w 8267681"/>
              <a:gd name="connsiteY5674" fmla="*/ 3256612 h 6698675"/>
              <a:gd name="connsiteX5675" fmla="*/ 4253619 w 8267681"/>
              <a:gd name="connsiteY5675" fmla="*/ 3260142 h 6698675"/>
              <a:gd name="connsiteX5676" fmla="*/ 4300594 w 8267681"/>
              <a:gd name="connsiteY5676" fmla="*/ 3260142 h 6698675"/>
              <a:gd name="connsiteX5677" fmla="*/ 4275345 w 8267681"/>
              <a:gd name="connsiteY5677" fmla="*/ 3256612 h 6698675"/>
              <a:gd name="connsiteX5678" fmla="*/ 5395127 w 8267681"/>
              <a:gd name="connsiteY5678" fmla="*/ 3255399 h 6698675"/>
              <a:gd name="connsiteX5679" fmla="*/ 5395127 w 8267681"/>
              <a:gd name="connsiteY5679" fmla="*/ 3260096 h 6698675"/>
              <a:gd name="connsiteX5680" fmla="*/ 5392778 w 8267681"/>
              <a:gd name="connsiteY5680" fmla="*/ 3257745 h 6698675"/>
              <a:gd name="connsiteX5681" fmla="*/ 6003461 w 8267681"/>
              <a:gd name="connsiteY5681" fmla="*/ 3253093 h 6698675"/>
              <a:gd name="connsiteX5682" fmla="*/ 6006983 w 8267681"/>
              <a:gd name="connsiteY5682" fmla="*/ 3261608 h 6698675"/>
              <a:gd name="connsiteX5683" fmla="*/ 6011839 w 8267681"/>
              <a:gd name="connsiteY5683" fmla="*/ 3262083 h 6698675"/>
              <a:gd name="connsiteX5684" fmla="*/ 6008158 w 8267681"/>
              <a:gd name="connsiteY5684" fmla="*/ 3264856 h 6698675"/>
              <a:gd name="connsiteX5685" fmla="*/ 5998763 w 8267681"/>
              <a:gd name="connsiteY5685" fmla="*/ 3262492 h 6698675"/>
              <a:gd name="connsiteX5686" fmla="*/ 5987019 w 8267681"/>
              <a:gd name="connsiteY5686" fmla="*/ 3253091 h 6698675"/>
              <a:gd name="connsiteX5687" fmla="*/ 5996414 w 8267681"/>
              <a:gd name="connsiteY5687" fmla="*/ 3253091 h 6698675"/>
              <a:gd name="connsiteX5688" fmla="*/ 5996414 w 8267681"/>
              <a:gd name="connsiteY5688" fmla="*/ 3260142 h 6698675"/>
              <a:gd name="connsiteX5689" fmla="*/ 5987019 w 8267681"/>
              <a:gd name="connsiteY5689" fmla="*/ 3253091 h 6698675"/>
              <a:gd name="connsiteX5690" fmla="*/ 2017585 w 8267681"/>
              <a:gd name="connsiteY5690" fmla="*/ 3250741 h 6698675"/>
              <a:gd name="connsiteX5691" fmla="*/ 2017732 w 8267681"/>
              <a:gd name="connsiteY5691" fmla="*/ 3251034 h 6698675"/>
              <a:gd name="connsiteX5692" fmla="*/ 2008192 w 8267681"/>
              <a:gd name="connsiteY5692" fmla="*/ 3262494 h 6698675"/>
              <a:gd name="connsiteX5693" fmla="*/ 2008038 w 8267681"/>
              <a:gd name="connsiteY5693" fmla="*/ 3262205 h 6698675"/>
              <a:gd name="connsiteX5694" fmla="*/ 913658 w 8267681"/>
              <a:gd name="connsiteY5694" fmla="*/ 3250741 h 6698675"/>
              <a:gd name="connsiteX5695" fmla="*/ 908962 w 8267681"/>
              <a:gd name="connsiteY5695" fmla="*/ 3253091 h 6698675"/>
              <a:gd name="connsiteX5696" fmla="*/ 916007 w 8267681"/>
              <a:gd name="connsiteY5696" fmla="*/ 3262494 h 6698675"/>
              <a:gd name="connsiteX5697" fmla="*/ 923055 w 8267681"/>
              <a:gd name="connsiteY5697" fmla="*/ 3269552 h 6698675"/>
              <a:gd name="connsiteX5698" fmla="*/ 925405 w 8267681"/>
              <a:gd name="connsiteY5698" fmla="*/ 3262494 h 6698675"/>
              <a:gd name="connsiteX5699" fmla="*/ 918355 w 8267681"/>
              <a:gd name="connsiteY5699" fmla="*/ 3253091 h 6698675"/>
              <a:gd name="connsiteX5700" fmla="*/ 913658 w 8267681"/>
              <a:gd name="connsiteY5700" fmla="*/ 3250741 h 6698675"/>
              <a:gd name="connsiteX5701" fmla="*/ 5907050 w 8267681"/>
              <a:gd name="connsiteY5701" fmla="*/ 3250068 h 6698675"/>
              <a:gd name="connsiteX5702" fmla="*/ 5900114 w 8267681"/>
              <a:gd name="connsiteY5702" fmla="*/ 3250742 h 6698675"/>
              <a:gd name="connsiteX5703" fmla="*/ 5900938 w 8267681"/>
              <a:gd name="connsiteY5703" fmla="*/ 3254031 h 6698675"/>
              <a:gd name="connsiteX5704" fmla="*/ 5906279 w 8267681"/>
              <a:gd name="connsiteY5704" fmla="*/ 3251035 h 6698675"/>
              <a:gd name="connsiteX5705" fmla="*/ 5369290 w 8267681"/>
              <a:gd name="connsiteY5705" fmla="*/ 3246031 h 6698675"/>
              <a:gd name="connsiteX5706" fmla="*/ 5371639 w 8267681"/>
              <a:gd name="connsiteY5706" fmla="*/ 3248383 h 6698675"/>
              <a:gd name="connsiteX5707" fmla="*/ 5373987 w 8267681"/>
              <a:gd name="connsiteY5707" fmla="*/ 3253083 h 6698675"/>
              <a:gd name="connsiteX5708" fmla="*/ 5369290 w 8267681"/>
              <a:gd name="connsiteY5708" fmla="*/ 3250734 h 6698675"/>
              <a:gd name="connsiteX5709" fmla="*/ 5369290 w 8267681"/>
              <a:gd name="connsiteY5709" fmla="*/ 3248383 h 6698675"/>
              <a:gd name="connsiteX5710" fmla="*/ 5662887 w 8267681"/>
              <a:gd name="connsiteY5710" fmla="*/ 3246029 h 6698675"/>
              <a:gd name="connsiteX5711" fmla="*/ 5665236 w 8267681"/>
              <a:gd name="connsiteY5711" fmla="*/ 3246029 h 6698675"/>
              <a:gd name="connsiteX5712" fmla="*/ 5667585 w 8267681"/>
              <a:gd name="connsiteY5712" fmla="*/ 3248376 h 6698675"/>
              <a:gd name="connsiteX5713" fmla="*/ 5665236 w 8267681"/>
              <a:gd name="connsiteY5713" fmla="*/ 3253077 h 6698675"/>
              <a:gd name="connsiteX5714" fmla="*/ 5665236 w 8267681"/>
              <a:gd name="connsiteY5714" fmla="*/ 3250733 h 6698675"/>
              <a:gd name="connsiteX5715" fmla="*/ 5662887 w 8267681"/>
              <a:gd name="connsiteY5715" fmla="*/ 3250733 h 6698675"/>
              <a:gd name="connsiteX5716" fmla="*/ 5665236 w 8267681"/>
              <a:gd name="connsiteY5716" fmla="*/ 3248376 h 6698675"/>
              <a:gd name="connsiteX5717" fmla="*/ 68121 w 8267681"/>
              <a:gd name="connsiteY5717" fmla="*/ 3243694 h 6698675"/>
              <a:gd name="connsiteX5718" fmla="*/ 82223 w 8267681"/>
              <a:gd name="connsiteY5718" fmla="*/ 3248399 h 6698675"/>
              <a:gd name="connsiteX5719" fmla="*/ 93965 w 8267681"/>
              <a:gd name="connsiteY5719" fmla="*/ 3255450 h 6698675"/>
              <a:gd name="connsiteX5720" fmla="*/ 93965 w 8267681"/>
              <a:gd name="connsiteY5720" fmla="*/ 3274271 h 6698675"/>
              <a:gd name="connsiteX5721" fmla="*/ 98665 w 8267681"/>
              <a:gd name="connsiteY5721" fmla="*/ 3283629 h 6698675"/>
              <a:gd name="connsiteX5722" fmla="*/ 93965 w 8267681"/>
              <a:gd name="connsiteY5722" fmla="*/ 3288292 h 6698675"/>
              <a:gd name="connsiteX5723" fmla="*/ 77522 w 8267681"/>
              <a:gd name="connsiteY5723" fmla="*/ 3283629 h 6698675"/>
              <a:gd name="connsiteX5724" fmla="*/ 75163 w 8267681"/>
              <a:gd name="connsiteY5724" fmla="*/ 3269564 h 6698675"/>
              <a:gd name="connsiteX5725" fmla="*/ 79864 w 8267681"/>
              <a:gd name="connsiteY5725" fmla="*/ 3264857 h 6698675"/>
              <a:gd name="connsiteX5726" fmla="*/ 63421 w 8267681"/>
              <a:gd name="connsiteY5726" fmla="*/ 3248399 h 6698675"/>
              <a:gd name="connsiteX5727" fmla="*/ 68121 w 8267681"/>
              <a:gd name="connsiteY5727" fmla="*/ 3243694 h 6698675"/>
              <a:gd name="connsiteX5728" fmla="*/ 5345802 w 8267681"/>
              <a:gd name="connsiteY5728" fmla="*/ 3243630 h 6698675"/>
              <a:gd name="connsiteX5729" fmla="*/ 5348151 w 8267681"/>
              <a:gd name="connsiteY5729" fmla="*/ 3245983 h 6698675"/>
              <a:gd name="connsiteX5730" fmla="*/ 5345802 w 8267681"/>
              <a:gd name="connsiteY5730" fmla="*/ 3245983 h 6698675"/>
              <a:gd name="connsiteX5731" fmla="*/ 5303524 w 8267681"/>
              <a:gd name="connsiteY5731" fmla="*/ 3241327 h 6698675"/>
              <a:gd name="connsiteX5732" fmla="*/ 5312919 w 8267681"/>
              <a:gd name="connsiteY5732" fmla="*/ 3248376 h 6698675"/>
              <a:gd name="connsiteX5733" fmla="*/ 5310570 w 8267681"/>
              <a:gd name="connsiteY5733" fmla="*/ 3248376 h 6698675"/>
              <a:gd name="connsiteX5734" fmla="*/ 5308221 w 8267681"/>
              <a:gd name="connsiteY5734" fmla="*/ 3246023 h 6698675"/>
              <a:gd name="connsiteX5735" fmla="*/ 389897 w 8267681"/>
              <a:gd name="connsiteY5735" fmla="*/ 3238995 h 6698675"/>
              <a:gd name="connsiteX5736" fmla="*/ 382854 w 8267681"/>
              <a:gd name="connsiteY5736" fmla="*/ 3246043 h 6698675"/>
              <a:gd name="connsiteX5737" fmla="*/ 387548 w 8267681"/>
              <a:gd name="connsiteY5737" fmla="*/ 3255452 h 6698675"/>
              <a:gd name="connsiteX5738" fmla="*/ 389897 w 8267681"/>
              <a:gd name="connsiteY5738" fmla="*/ 3246043 h 6698675"/>
              <a:gd name="connsiteX5739" fmla="*/ 5660538 w 8267681"/>
              <a:gd name="connsiteY5739" fmla="*/ 3238983 h 6698675"/>
              <a:gd name="connsiteX5740" fmla="*/ 5658190 w 8267681"/>
              <a:gd name="connsiteY5740" fmla="*/ 3241328 h 6698675"/>
              <a:gd name="connsiteX5741" fmla="*/ 5660538 w 8267681"/>
              <a:gd name="connsiteY5741" fmla="*/ 3241328 h 6698675"/>
              <a:gd name="connsiteX5742" fmla="*/ 5660538 w 8267681"/>
              <a:gd name="connsiteY5742" fmla="*/ 3243679 h 6698675"/>
              <a:gd name="connsiteX5743" fmla="*/ 5658190 w 8267681"/>
              <a:gd name="connsiteY5743" fmla="*/ 3246029 h 6698675"/>
              <a:gd name="connsiteX5744" fmla="*/ 5655841 w 8267681"/>
              <a:gd name="connsiteY5744" fmla="*/ 3241328 h 6698675"/>
              <a:gd name="connsiteX5745" fmla="*/ 5362243 w 8267681"/>
              <a:gd name="connsiteY5745" fmla="*/ 3238983 h 6698675"/>
              <a:gd name="connsiteX5746" fmla="*/ 5364592 w 8267681"/>
              <a:gd name="connsiteY5746" fmla="*/ 3238983 h 6698675"/>
              <a:gd name="connsiteX5747" fmla="*/ 5366941 w 8267681"/>
              <a:gd name="connsiteY5747" fmla="*/ 3238983 h 6698675"/>
              <a:gd name="connsiteX5748" fmla="*/ 5369290 w 8267681"/>
              <a:gd name="connsiteY5748" fmla="*/ 3241332 h 6698675"/>
              <a:gd name="connsiteX5749" fmla="*/ 5369290 w 8267681"/>
              <a:gd name="connsiteY5749" fmla="*/ 3246031 h 6698675"/>
              <a:gd name="connsiteX5750" fmla="*/ 5369290 w 8267681"/>
              <a:gd name="connsiteY5750" fmla="*/ 3243685 h 6698675"/>
              <a:gd name="connsiteX5751" fmla="*/ 5364592 w 8267681"/>
              <a:gd name="connsiteY5751" fmla="*/ 3246031 h 6698675"/>
              <a:gd name="connsiteX5752" fmla="*/ 5364592 w 8267681"/>
              <a:gd name="connsiteY5752" fmla="*/ 3241332 h 6698675"/>
              <a:gd name="connsiteX5753" fmla="*/ 354669 w 8267681"/>
              <a:gd name="connsiteY5753" fmla="*/ 3236645 h 6698675"/>
              <a:gd name="connsiteX5754" fmla="*/ 349970 w 8267681"/>
              <a:gd name="connsiteY5754" fmla="*/ 3243694 h 6698675"/>
              <a:gd name="connsiteX5755" fmla="*/ 352319 w 8267681"/>
              <a:gd name="connsiteY5755" fmla="*/ 3253094 h 6698675"/>
              <a:gd name="connsiteX5756" fmla="*/ 354669 w 8267681"/>
              <a:gd name="connsiteY5756" fmla="*/ 3255452 h 6698675"/>
              <a:gd name="connsiteX5757" fmla="*/ 357014 w 8267681"/>
              <a:gd name="connsiteY5757" fmla="*/ 3253094 h 6698675"/>
              <a:gd name="connsiteX5758" fmla="*/ 359363 w 8267681"/>
              <a:gd name="connsiteY5758" fmla="*/ 3243694 h 6698675"/>
              <a:gd name="connsiteX5759" fmla="*/ 194950 w 8267681"/>
              <a:gd name="connsiteY5759" fmla="*/ 3236645 h 6698675"/>
              <a:gd name="connsiteX5760" fmla="*/ 187901 w 8267681"/>
              <a:gd name="connsiteY5760" fmla="*/ 3241348 h 6698675"/>
              <a:gd name="connsiteX5761" fmla="*/ 194950 w 8267681"/>
              <a:gd name="connsiteY5761" fmla="*/ 3248400 h 6698675"/>
              <a:gd name="connsiteX5762" fmla="*/ 197296 w 8267681"/>
              <a:gd name="connsiteY5762" fmla="*/ 3241348 h 6698675"/>
              <a:gd name="connsiteX5763" fmla="*/ 5846092 w 8267681"/>
              <a:gd name="connsiteY5763" fmla="*/ 3236643 h 6698675"/>
              <a:gd name="connsiteX5764" fmla="*/ 5848441 w 8267681"/>
              <a:gd name="connsiteY5764" fmla="*/ 3243691 h 6698675"/>
              <a:gd name="connsiteX5765" fmla="*/ 5836697 w 8267681"/>
              <a:gd name="connsiteY5765" fmla="*/ 3243691 h 6698675"/>
              <a:gd name="connsiteX5766" fmla="*/ 5843743 w 8267681"/>
              <a:gd name="connsiteY5766" fmla="*/ 3250742 h 6698675"/>
              <a:gd name="connsiteX5767" fmla="*/ 5848441 w 8267681"/>
              <a:gd name="connsiteY5767" fmla="*/ 3243691 h 6698675"/>
              <a:gd name="connsiteX5768" fmla="*/ 5855487 w 8267681"/>
              <a:gd name="connsiteY5768" fmla="*/ 3236643 h 6698675"/>
              <a:gd name="connsiteX5769" fmla="*/ 5651143 w 8267681"/>
              <a:gd name="connsiteY5769" fmla="*/ 3236613 h 6698675"/>
              <a:gd name="connsiteX5770" fmla="*/ 5655840 w 8267681"/>
              <a:gd name="connsiteY5770" fmla="*/ 3241311 h 6698675"/>
              <a:gd name="connsiteX5771" fmla="*/ 5648794 w 8267681"/>
              <a:gd name="connsiteY5771" fmla="*/ 3238967 h 6698675"/>
              <a:gd name="connsiteX5772" fmla="*/ 5651143 w 8267681"/>
              <a:gd name="connsiteY5772" fmla="*/ 3236613 h 6698675"/>
              <a:gd name="connsiteX5773" fmla="*/ 584850 w 8267681"/>
              <a:gd name="connsiteY5773" fmla="*/ 3234294 h 6698675"/>
              <a:gd name="connsiteX5774" fmla="*/ 587195 w 8267681"/>
              <a:gd name="connsiteY5774" fmla="*/ 3238993 h 6698675"/>
              <a:gd name="connsiteX5775" fmla="*/ 582500 w 8267681"/>
              <a:gd name="connsiteY5775" fmla="*/ 3246043 h 6698675"/>
              <a:gd name="connsiteX5776" fmla="*/ 582500 w 8267681"/>
              <a:gd name="connsiteY5776" fmla="*/ 3248399 h 6698675"/>
              <a:gd name="connsiteX5777" fmla="*/ 575452 w 8267681"/>
              <a:gd name="connsiteY5777" fmla="*/ 3253094 h 6698675"/>
              <a:gd name="connsiteX5778" fmla="*/ 570758 w 8267681"/>
              <a:gd name="connsiteY5778" fmla="*/ 3248399 h 6698675"/>
              <a:gd name="connsiteX5779" fmla="*/ 573108 w 8267681"/>
              <a:gd name="connsiteY5779" fmla="*/ 3238993 h 6698675"/>
              <a:gd name="connsiteX5780" fmla="*/ 575452 w 8267681"/>
              <a:gd name="connsiteY5780" fmla="*/ 3236644 h 6698675"/>
              <a:gd name="connsiteX5781" fmla="*/ 5359895 w 8267681"/>
              <a:gd name="connsiteY5781" fmla="*/ 3234284 h 6698675"/>
              <a:gd name="connsiteX5782" fmla="*/ 5362243 w 8267681"/>
              <a:gd name="connsiteY5782" fmla="*/ 3238983 h 6698675"/>
              <a:gd name="connsiteX5783" fmla="*/ 5359895 w 8267681"/>
              <a:gd name="connsiteY5783" fmla="*/ 3241332 h 6698675"/>
              <a:gd name="connsiteX5784" fmla="*/ 5359895 w 8267681"/>
              <a:gd name="connsiteY5784" fmla="*/ 3238983 h 6698675"/>
              <a:gd name="connsiteX5785" fmla="*/ 5357546 w 8267681"/>
              <a:gd name="connsiteY5785" fmla="*/ 3238983 h 6698675"/>
              <a:gd name="connsiteX5786" fmla="*/ 5359895 w 8267681"/>
              <a:gd name="connsiteY5786" fmla="*/ 3236637 h 6698675"/>
              <a:gd name="connsiteX5787" fmla="*/ 5359895 w 8267681"/>
              <a:gd name="connsiteY5787" fmla="*/ 3234284 h 6698675"/>
              <a:gd name="connsiteX5788" fmla="*/ 4453706 w 8267681"/>
              <a:gd name="connsiteY5788" fmla="*/ 3232129 h 6698675"/>
              <a:gd name="connsiteX5789" fmla="*/ 4354616 w 8267681"/>
              <a:gd name="connsiteY5789" fmla="*/ 3264850 h 6698675"/>
              <a:gd name="connsiteX5790" fmla="*/ 4406289 w 8267681"/>
              <a:gd name="connsiteY5790" fmla="*/ 3285961 h 6698675"/>
              <a:gd name="connsiteX5791" fmla="*/ 4371058 w 8267681"/>
              <a:gd name="connsiteY5791" fmla="*/ 3318807 h 6698675"/>
              <a:gd name="connsiteX5792" fmla="*/ 4331129 w 8267681"/>
              <a:gd name="connsiteY5792" fmla="*/ 3316463 h 6698675"/>
              <a:gd name="connsiteX5793" fmla="*/ 4349919 w 8267681"/>
              <a:gd name="connsiteY5793" fmla="*/ 3337610 h 6698675"/>
              <a:gd name="connsiteX5794" fmla="*/ 4281804 w 8267681"/>
              <a:gd name="connsiteY5794" fmla="*/ 3337610 h 6698675"/>
              <a:gd name="connsiteX5795" fmla="*/ 4293548 w 8267681"/>
              <a:gd name="connsiteY5795" fmla="*/ 3356363 h 6698675"/>
              <a:gd name="connsiteX5796" fmla="*/ 4227782 w 8267681"/>
              <a:gd name="connsiteY5796" fmla="*/ 3370456 h 6698675"/>
              <a:gd name="connsiteX5797" fmla="*/ 4218387 w 8267681"/>
              <a:gd name="connsiteY5797" fmla="*/ 3408036 h 6698675"/>
              <a:gd name="connsiteX5798" fmla="*/ 4190202 w 8267681"/>
              <a:gd name="connsiteY5798" fmla="*/ 3410385 h 6698675"/>
              <a:gd name="connsiteX5799" fmla="*/ 4206643 w 8267681"/>
              <a:gd name="connsiteY5799" fmla="*/ 3417431 h 6698675"/>
              <a:gd name="connsiteX5800" fmla="*/ 4122087 w 8267681"/>
              <a:gd name="connsiteY5800" fmla="*/ 3478499 h 6698675"/>
              <a:gd name="connsiteX5801" fmla="*/ 4079810 w 8267681"/>
              <a:gd name="connsiteY5801" fmla="*/ 3480848 h 6698675"/>
              <a:gd name="connsiteX5802" fmla="*/ 4075111 w 8267681"/>
              <a:gd name="connsiteY5802" fmla="*/ 3525475 h 6698675"/>
              <a:gd name="connsiteX5803" fmla="*/ 4213690 w 8267681"/>
              <a:gd name="connsiteY5803" fmla="*/ 3452663 h 6698675"/>
              <a:gd name="connsiteX5804" fmla="*/ 4180806 w 8267681"/>
              <a:gd name="connsiteY5804" fmla="*/ 3431524 h 6698675"/>
              <a:gd name="connsiteX5805" fmla="*/ 4232480 w 8267681"/>
              <a:gd name="connsiteY5805" fmla="*/ 3419780 h 6698675"/>
              <a:gd name="connsiteX5806" fmla="*/ 4211341 w 8267681"/>
              <a:gd name="connsiteY5806" fmla="*/ 3438570 h 6698675"/>
              <a:gd name="connsiteX5807" fmla="*/ 4267712 w 8267681"/>
              <a:gd name="connsiteY5807" fmla="*/ 3400990 h 6698675"/>
              <a:gd name="connsiteX5808" fmla="*/ 4415684 w 8267681"/>
              <a:gd name="connsiteY5808" fmla="*/ 3354014 h 6698675"/>
              <a:gd name="connsiteX5809" fmla="*/ 4401592 w 8267681"/>
              <a:gd name="connsiteY5809" fmla="*/ 3389246 h 6698675"/>
              <a:gd name="connsiteX5810" fmla="*/ 4427428 w 8267681"/>
              <a:gd name="connsiteY5810" fmla="*/ 3372804 h 6698675"/>
              <a:gd name="connsiteX5811" fmla="*/ 4432126 w 8267681"/>
              <a:gd name="connsiteY5811" fmla="*/ 3393943 h 6698675"/>
              <a:gd name="connsiteX5812" fmla="*/ 4467358 w 8267681"/>
              <a:gd name="connsiteY5812" fmla="*/ 3389246 h 6698675"/>
              <a:gd name="connsiteX5813" fmla="*/ 4488497 w 8267681"/>
              <a:gd name="connsiteY5813" fmla="*/ 3236641 h 6698675"/>
              <a:gd name="connsiteX5814" fmla="*/ 4453706 w 8267681"/>
              <a:gd name="connsiteY5814" fmla="*/ 3232129 h 6698675"/>
              <a:gd name="connsiteX5815" fmla="*/ 5564239 w 8267681"/>
              <a:gd name="connsiteY5815" fmla="*/ 3231915 h 6698675"/>
              <a:gd name="connsiteX5816" fmla="*/ 5566587 w 8267681"/>
              <a:gd name="connsiteY5816" fmla="*/ 3231915 h 6698675"/>
              <a:gd name="connsiteX5817" fmla="*/ 5568936 w 8267681"/>
              <a:gd name="connsiteY5817" fmla="*/ 3234261 h 6698675"/>
              <a:gd name="connsiteX5818" fmla="*/ 5566587 w 8267681"/>
              <a:gd name="connsiteY5818" fmla="*/ 3234261 h 6698675"/>
              <a:gd name="connsiteX5819" fmla="*/ 5564239 w 8267681"/>
              <a:gd name="connsiteY5819" fmla="*/ 3231915 h 6698675"/>
              <a:gd name="connsiteX5820" fmla="*/ 5646445 w 8267681"/>
              <a:gd name="connsiteY5820" fmla="*/ 3231888 h 6698675"/>
              <a:gd name="connsiteX5821" fmla="*/ 5646445 w 8267681"/>
              <a:gd name="connsiteY5821" fmla="*/ 3234236 h 6698675"/>
              <a:gd name="connsiteX5822" fmla="*/ 5641748 w 8267681"/>
              <a:gd name="connsiteY5822" fmla="*/ 3234236 h 6698675"/>
              <a:gd name="connsiteX5823" fmla="*/ 5296477 w 8267681"/>
              <a:gd name="connsiteY5823" fmla="*/ 3229583 h 6698675"/>
              <a:gd name="connsiteX5824" fmla="*/ 5301175 w 8267681"/>
              <a:gd name="connsiteY5824" fmla="*/ 3234281 h 6698675"/>
              <a:gd name="connsiteX5825" fmla="*/ 5301175 w 8267681"/>
              <a:gd name="connsiteY5825" fmla="*/ 3236629 h 6698675"/>
              <a:gd name="connsiteX5826" fmla="*/ 5303524 w 8267681"/>
              <a:gd name="connsiteY5826" fmla="*/ 3238979 h 6698675"/>
              <a:gd name="connsiteX5827" fmla="*/ 5294129 w 8267681"/>
              <a:gd name="connsiteY5827" fmla="*/ 3231929 h 6698675"/>
              <a:gd name="connsiteX5828" fmla="*/ 5632353 w 8267681"/>
              <a:gd name="connsiteY5828" fmla="*/ 3229564 h 6698675"/>
              <a:gd name="connsiteX5829" fmla="*/ 5634702 w 8267681"/>
              <a:gd name="connsiteY5829" fmla="*/ 3231915 h 6698675"/>
              <a:gd name="connsiteX5830" fmla="*/ 5634702 w 8267681"/>
              <a:gd name="connsiteY5830" fmla="*/ 3234261 h 6698675"/>
              <a:gd name="connsiteX5831" fmla="*/ 5632353 w 8267681"/>
              <a:gd name="connsiteY5831" fmla="*/ 3234261 h 6698675"/>
              <a:gd name="connsiteX5832" fmla="*/ 321784 w 8267681"/>
              <a:gd name="connsiteY5832" fmla="*/ 3227243 h 6698675"/>
              <a:gd name="connsiteX5833" fmla="*/ 295948 w 8267681"/>
              <a:gd name="connsiteY5833" fmla="*/ 3234296 h 6698675"/>
              <a:gd name="connsiteX5834" fmla="*/ 284200 w 8267681"/>
              <a:gd name="connsiteY5834" fmla="*/ 3243694 h 6698675"/>
              <a:gd name="connsiteX5835" fmla="*/ 288900 w 8267681"/>
              <a:gd name="connsiteY5835" fmla="*/ 3246043 h 6698675"/>
              <a:gd name="connsiteX5836" fmla="*/ 295948 w 8267681"/>
              <a:gd name="connsiteY5836" fmla="*/ 3243694 h 6698675"/>
              <a:gd name="connsiteX5837" fmla="*/ 310041 w 8267681"/>
              <a:gd name="connsiteY5837" fmla="*/ 3250745 h 6698675"/>
              <a:gd name="connsiteX5838" fmla="*/ 312391 w 8267681"/>
              <a:gd name="connsiteY5838" fmla="*/ 3255452 h 6698675"/>
              <a:gd name="connsiteX5839" fmla="*/ 321784 w 8267681"/>
              <a:gd name="connsiteY5839" fmla="*/ 3253094 h 6698675"/>
              <a:gd name="connsiteX5840" fmla="*/ 333528 w 8267681"/>
              <a:gd name="connsiteY5840" fmla="*/ 3243694 h 6698675"/>
              <a:gd name="connsiteX5841" fmla="*/ 326484 w 8267681"/>
              <a:gd name="connsiteY5841" fmla="*/ 3234296 h 6698675"/>
              <a:gd name="connsiteX5842" fmla="*/ 5888370 w 8267681"/>
              <a:gd name="connsiteY5842" fmla="*/ 3224895 h 6698675"/>
              <a:gd name="connsiteX5843" fmla="*/ 5878975 w 8267681"/>
              <a:gd name="connsiteY5843" fmla="*/ 3234291 h 6698675"/>
              <a:gd name="connsiteX5844" fmla="*/ 5888370 w 8267681"/>
              <a:gd name="connsiteY5844" fmla="*/ 3238992 h 6698675"/>
              <a:gd name="connsiteX5845" fmla="*/ 93965 w 8267681"/>
              <a:gd name="connsiteY5845" fmla="*/ 3224895 h 6698675"/>
              <a:gd name="connsiteX5846" fmla="*/ 117450 w 8267681"/>
              <a:gd name="connsiteY5846" fmla="*/ 3236645 h 6698675"/>
              <a:gd name="connsiteX5847" fmla="*/ 126850 w 8267681"/>
              <a:gd name="connsiteY5847" fmla="*/ 3246043 h 6698675"/>
              <a:gd name="connsiteX5848" fmla="*/ 124492 w 8267681"/>
              <a:gd name="connsiteY5848" fmla="*/ 3274272 h 6698675"/>
              <a:gd name="connsiteX5849" fmla="*/ 117450 w 8267681"/>
              <a:gd name="connsiteY5849" fmla="*/ 3278939 h 6698675"/>
              <a:gd name="connsiteX5850" fmla="*/ 112749 w 8267681"/>
              <a:gd name="connsiteY5850" fmla="*/ 3276607 h 6698675"/>
              <a:gd name="connsiteX5851" fmla="*/ 84564 w 8267681"/>
              <a:gd name="connsiteY5851" fmla="*/ 3231944 h 6698675"/>
              <a:gd name="connsiteX5852" fmla="*/ 93965 w 8267681"/>
              <a:gd name="connsiteY5852" fmla="*/ 3224895 h 6698675"/>
              <a:gd name="connsiteX5853" fmla="*/ 5345802 w 8267681"/>
              <a:gd name="connsiteY5853" fmla="*/ 3224857 h 6698675"/>
              <a:gd name="connsiteX5854" fmla="*/ 5348151 w 8267681"/>
              <a:gd name="connsiteY5854" fmla="*/ 3224857 h 6698675"/>
              <a:gd name="connsiteX5855" fmla="*/ 5348151 w 8267681"/>
              <a:gd name="connsiteY5855" fmla="*/ 3227202 h 6698675"/>
              <a:gd name="connsiteX5856" fmla="*/ 5345802 w 8267681"/>
              <a:gd name="connsiteY5856" fmla="*/ 3227202 h 6698675"/>
              <a:gd name="connsiteX5857" fmla="*/ 6006397 w 8267681"/>
              <a:gd name="connsiteY5857" fmla="*/ 3224309 h 6698675"/>
              <a:gd name="connsiteX5858" fmla="*/ 6012855 w 8267681"/>
              <a:gd name="connsiteY5858" fmla="*/ 3227241 h 6698675"/>
              <a:gd name="connsiteX5859" fmla="*/ 6005809 w 8267681"/>
              <a:gd name="connsiteY5859" fmla="*/ 3234291 h 6698675"/>
              <a:gd name="connsiteX5860" fmla="*/ 6001111 w 8267681"/>
              <a:gd name="connsiteY5860" fmla="*/ 3230448 h 6698675"/>
              <a:gd name="connsiteX5861" fmla="*/ 6001111 w 8267681"/>
              <a:gd name="connsiteY5861" fmla="*/ 3224620 h 6698675"/>
              <a:gd name="connsiteX5862" fmla="*/ 6001111 w 8267681"/>
              <a:gd name="connsiteY5862" fmla="*/ 3222545 h 6698675"/>
              <a:gd name="connsiteX5863" fmla="*/ 6001111 w 8267681"/>
              <a:gd name="connsiteY5863" fmla="*/ 3224620 h 6698675"/>
              <a:gd name="connsiteX5864" fmla="*/ 5998112 w 8267681"/>
              <a:gd name="connsiteY5864" fmla="*/ 3224794 h 6698675"/>
              <a:gd name="connsiteX5865" fmla="*/ 5984670 w 8267681"/>
              <a:gd name="connsiteY5865" fmla="*/ 3222545 h 6698675"/>
              <a:gd name="connsiteX5866" fmla="*/ 5991716 w 8267681"/>
              <a:gd name="connsiteY5866" fmla="*/ 3229593 h 6698675"/>
              <a:gd name="connsiteX5867" fmla="*/ 5993804 w 8267681"/>
              <a:gd name="connsiteY5867" fmla="*/ 3228028 h 6698675"/>
              <a:gd name="connsiteX5868" fmla="*/ 5999350 w 8267681"/>
              <a:gd name="connsiteY5868" fmla="*/ 3229007 h 6698675"/>
              <a:gd name="connsiteX5869" fmla="*/ 6001111 w 8267681"/>
              <a:gd name="connsiteY5869" fmla="*/ 3230448 h 6698675"/>
              <a:gd name="connsiteX5870" fmla="*/ 6001111 w 8267681"/>
              <a:gd name="connsiteY5870" fmla="*/ 3231943 h 6698675"/>
              <a:gd name="connsiteX5871" fmla="*/ 6010507 w 8267681"/>
              <a:gd name="connsiteY5871" fmla="*/ 3238992 h 6698675"/>
              <a:gd name="connsiteX5872" fmla="*/ 6003461 w 8267681"/>
              <a:gd name="connsiteY5872" fmla="*/ 3253093 h 6698675"/>
              <a:gd name="connsiteX5873" fmla="*/ 6003460 w 8267681"/>
              <a:gd name="connsiteY5873" fmla="*/ 3253091 h 6698675"/>
              <a:gd name="connsiteX5874" fmla="*/ 5996414 w 8267681"/>
              <a:gd name="connsiteY5874" fmla="*/ 3253091 h 6698675"/>
              <a:gd name="connsiteX5875" fmla="*/ 6001111 w 8267681"/>
              <a:gd name="connsiteY5875" fmla="*/ 3246041 h 6698675"/>
              <a:gd name="connsiteX5876" fmla="*/ 5984670 w 8267681"/>
              <a:gd name="connsiteY5876" fmla="*/ 3246041 h 6698675"/>
              <a:gd name="connsiteX5877" fmla="*/ 5987019 w 8267681"/>
              <a:gd name="connsiteY5877" fmla="*/ 3231943 h 6698675"/>
              <a:gd name="connsiteX5878" fmla="*/ 5982556 w 8267681"/>
              <a:gd name="connsiteY5878" fmla="*/ 3227478 h 6698675"/>
              <a:gd name="connsiteX5879" fmla="*/ 5982028 w 8267681"/>
              <a:gd name="connsiteY5879" fmla="*/ 3226361 h 6698675"/>
              <a:gd name="connsiteX5880" fmla="*/ 601293 w 8267681"/>
              <a:gd name="connsiteY5880" fmla="*/ 3220195 h 6698675"/>
              <a:gd name="connsiteX5881" fmla="*/ 643565 w 8267681"/>
              <a:gd name="connsiteY5881" fmla="*/ 3220195 h 6698675"/>
              <a:gd name="connsiteX5882" fmla="*/ 737513 w 8267681"/>
              <a:gd name="connsiteY5882" fmla="*/ 3241348 h 6698675"/>
              <a:gd name="connsiteX5883" fmla="*/ 756304 w 8267681"/>
              <a:gd name="connsiteY5883" fmla="*/ 3260144 h 6698675"/>
              <a:gd name="connsiteX5884" fmla="*/ 735164 w 8267681"/>
              <a:gd name="connsiteY5884" fmla="*/ 3269573 h 6698675"/>
              <a:gd name="connsiteX5885" fmla="*/ 721076 w 8267681"/>
              <a:gd name="connsiteY5885" fmla="*/ 3253094 h 6698675"/>
              <a:gd name="connsiteX5886" fmla="*/ 706979 w 8267681"/>
              <a:gd name="connsiteY5886" fmla="*/ 3253094 h 6698675"/>
              <a:gd name="connsiteX5887" fmla="*/ 706979 w 8267681"/>
              <a:gd name="connsiteY5887" fmla="*/ 3262504 h 6698675"/>
              <a:gd name="connsiteX5888" fmla="*/ 692885 w 8267681"/>
              <a:gd name="connsiteY5888" fmla="*/ 3267199 h 6698675"/>
              <a:gd name="connsiteX5889" fmla="*/ 690536 w 8267681"/>
              <a:gd name="connsiteY5889" fmla="*/ 3253094 h 6698675"/>
              <a:gd name="connsiteX5890" fmla="*/ 662355 w 8267681"/>
              <a:gd name="connsiteY5890" fmla="*/ 3243694 h 6698675"/>
              <a:gd name="connsiteX5891" fmla="*/ 660005 w 8267681"/>
              <a:gd name="connsiteY5891" fmla="*/ 3241348 h 6698675"/>
              <a:gd name="connsiteX5892" fmla="*/ 634170 w 8267681"/>
              <a:gd name="connsiteY5892" fmla="*/ 3250745 h 6698675"/>
              <a:gd name="connsiteX5893" fmla="*/ 650613 w 8267681"/>
              <a:gd name="connsiteY5893" fmla="*/ 3260144 h 6698675"/>
              <a:gd name="connsiteX5894" fmla="*/ 627128 w 8267681"/>
              <a:gd name="connsiteY5894" fmla="*/ 3267199 h 6698675"/>
              <a:gd name="connsiteX5895" fmla="*/ 610685 w 8267681"/>
              <a:gd name="connsiteY5895" fmla="*/ 3257798 h 6698675"/>
              <a:gd name="connsiteX5896" fmla="*/ 617730 w 8267681"/>
              <a:gd name="connsiteY5896" fmla="*/ 3248400 h 6698675"/>
              <a:gd name="connsiteX5897" fmla="*/ 603643 w 8267681"/>
              <a:gd name="connsiteY5897" fmla="*/ 3231944 h 6698675"/>
              <a:gd name="connsiteX5898" fmla="*/ 347620 w 8267681"/>
              <a:gd name="connsiteY5898" fmla="*/ 3220195 h 6698675"/>
              <a:gd name="connsiteX5899" fmla="*/ 342922 w 8267681"/>
              <a:gd name="connsiteY5899" fmla="*/ 3227243 h 6698675"/>
              <a:gd name="connsiteX5900" fmla="*/ 345271 w 8267681"/>
              <a:gd name="connsiteY5900" fmla="*/ 3236645 h 6698675"/>
              <a:gd name="connsiteX5901" fmla="*/ 347620 w 8267681"/>
              <a:gd name="connsiteY5901" fmla="*/ 3241348 h 6698675"/>
              <a:gd name="connsiteX5902" fmla="*/ 357014 w 8267681"/>
              <a:gd name="connsiteY5902" fmla="*/ 3227243 h 6698675"/>
              <a:gd name="connsiteX5903" fmla="*/ 220785 w 8267681"/>
              <a:gd name="connsiteY5903" fmla="*/ 3220195 h 6698675"/>
              <a:gd name="connsiteX5904" fmla="*/ 218435 w 8267681"/>
              <a:gd name="connsiteY5904" fmla="*/ 3224895 h 6698675"/>
              <a:gd name="connsiteX5905" fmla="*/ 213738 w 8267681"/>
              <a:gd name="connsiteY5905" fmla="*/ 3231944 h 6698675"/>
              <a:gd name="connsiteX5906" fmla="*/ 213738 w 8267681"/>
              <a:gd name="connsiteY5906" fmla="*/ 3241348 h 6698675"/>
              <a:gd name="connsiteX5907" fmla="*/ 220785 w 8267681"/>
              <a:gd name="connsiteY5907" fmla="*/ 3250745 h 6698675"/>
              <a:gd name="connsiteX5908" fmla="*/ 230182 w 8267681"/>
              <a:gd name="connsiteY5908" fmla="*/ 3248400 h 6698675"/>
              <a:gd name="connsiteX5909" fmla="*/ 234879 w 8267681"/>
              <a:gd name="connsiteY5909" fmla="*/ 3243694 h 6698675"/>
              <a:gd name="connsiteX5910" fmla="*/ 225486 w 8267681"/>
              <a:gd name="connsiteY5910" fmla="*/ 3234296 h 6698675"/>
              <a:gd name="connsiteX5911" fmla="*/ 225486 w 8267681"/>
              <a:gd name="connsiteY5911" fmla="*/ 3224895 h 6698675"/>
              <a:gd name="connsiteX5912" fmla="*/ 220785 w 8267681"/>
              <a:gd name="connsiteY5912" fmla="*/ 3220195 h 6698675"/>
              <a:gd name="connsiteX5913" fmla="*/ 5366941 w 8267681"/>
              <a:gd name="connsiteY5913" fmla="*/ 3220153 h 6698675"/>
              <a:gd name="connsiteX5914" fmla="*/ 5369290 w 8267681"/>
              <a:gd name="connsiteY5914" fmla="*/ 3220153 h 6698675"/>
              <a:gd name="connsiteX5915" fmla="*/ 5366941 w 8267681"/>
              <a:gd name="connsiteY5915" fmla="*/ 3224850 h 6698675"/>
              <a:gd name="connsiteX5916" fmla="*/ 5900114 w 8267681"/>
              <a:gd name="connsiteY5916" fmla="*/ 3215498 h 6698675"/>
              <a:gd name="connsiteX5917" fmla="*/ 5890719 w 8267681"/>
              <a:gd name="connsiteY5917" fmla="*/ 3220192 h 6698675"/>
              <a:gd name="connsiteX5918" fmla="*/ 5900114 w 8267681"/>
              <a:gd name="connsiteY5918" fmla="*/ 3222545 h 6698675"/>
              <a:gd name="connsiteX5919" fmla="*/ 958286 w 8267681"/>
              <a:gd name="connsiteY5919" fmla="*/ 3215496 h 6698675"/>
              <a:gd name="connsiteX5920" fmla="*/ 948890 w 8267681"/>
              <a:gd name="connsiteY5920" fmla="*/ 3222544 h 6698675"/>
              <a:gd name="connsiteX5921" fmla="*/ 958286 w 8267681"/>
              <a:gd name="connsiteY5921" fmla="*/ 3224895 h 6698675"/>
              <a:gd name="connsiteX5922" fmla="*/ 962983 w 8267681"/>
              <a:gd name="connsiteY5922" fmla="*/ 3222544 h 6698675"/>
              <a:gd name="connsiteX5923" fmla="*/ 5350500 w 8267681"/>
              <a:gd name="connsiteY5923" fmla="*/ 3215461 h 6698675"/>
              <a:gd name="connsiteX5924" fmla="*/ 5352849 w 8267681"/>
              <a:gd name="connsiteY5924" fmla="*/ 3215461 h 6698675"/>
              <a:gd name="connsiteX5925" fmla="*/ 5355197 w 8267681"/>
              <a:gd name="connsiteY5925" fmla="*/ 3220157 h 6698675"/>
              <a:gd name="connsiteX5926" fmla="*/ 5352849 w 8267681"/>
              <a:gd name="connsiteY5926" fmla="*/ 3220157 h 6698675"/>
              <a:gd name="connsiteX5927" fmla="*/ 5641749 w 8267681"/>
              <a:gd name="connsiteY5927" fmla="*/ 3213146 h 6698675"/>
              <a:gd name="connsiteX5928" fmla="*/ 5634708 w 8267681"/>
              <a:gd name="connsiteY5928" fmla="*/ 3220186 h 6698675"/>
              <a:gd name="connsiteX5929" fmla="*/ 5634714 w 8267681"/>
              <a:gd name="connsiteY5929" fmla="*/ 3220192 h 6698675"/>
              <a:gd name="connsiteX5930" fmla="*/ 5639387 w 8267681"/>
              <a:gd name="connsiteY5930" fmla="*/ 3220192 h 6698675"/>
              <a:gd name="connsiteX5931" fmla="*/ 5639399 w 8267681"/>
              <a:gd name="connsiteY5931" fmla="*/ 3220183 h 6698675"/>
              <a:gd name="connsiteX5932" fmla="*/ 5639399 w 8267681"/>
              <a:gd name="connsiteY5932" fmla="*/ 3220192 h 6698675"/>
              <a:gd name="connsiteX5933" fmla="*/ 5646446 w 8267681"/>
              <a:gd name="connsiteY5933" fmla="*/ 3220192 h 6698675"/>
              <a:gd name="connsiteX5934" fmla="*/ 5287083 w 8267681"/>
              <a:gd name="connsiteY5934" fmla="*/ 3213129 h 6698675"/>
              <a:gd name="connsiteX5935" fmla="*/ 5289432 w 8267681"/>
              <a:gd name="connsiteY5935" fmla="*/ 3213129 h 6698675"/>
              <a:gd name="connsiteX5936" fmla="*/ 5294129 w 8267681"/>
              <a:gd name="connsiteY5936" fmla="*/ 3217825 h 6698675"/>
              <a:gd name="connsiteX5937" fmla="*/ 5291780 w 8267681"/>
              <a:gd name="connsiteY5937" fmla="*/ 3217825 h 6698675"/>
              <a:gd name="connsiteX5938" fmla="*/ 913658 w 8267681"/>
              <a:gd name="connsiteY5938" fmla="*/ 3210799 h 6698675"/>
              <a:gd name="connsiteX5939" fmla="*/ 906612 w 8267681"/>
              <a:gd name="connsiteY5939" fmla="*/ 3217847 h 6698675"/>
              <a:gd name="connsiteX5940" fmla="*/ 913658 w 8267681"/>
              <a:gd name="connsiteY5940" fmla="*/ 3224895 h 6698675"/>
              <a:gd name="connsiteX5941" fmla="*/ 923055 w 8267681"/>
              <a:gd name="connsiteY5941" fmla="*/ 3224895 h 6698675"/>
              <a:gd name="connsiteX5942" fmla="*/ 932448 w 8267681"/>
              <a:gd name="connsiteY5942" fmla="*/ 3222544 h 6698675"/>
              <a:gd name="connsiteX5943" fmla="*/ 934798 w 8267681"/>
              <a:gd name="connsiteY5943" fmla="*/ 3217847 h 6698675"/>
              <a:gd name="connsiteX5944" fmla="*/ 932448 w 8267681"/>
              <a:gd name="connsiteY5944" fmla="*/ 3213146 h 6698675"/>
              <a:gd name="connsiteX5945" fmla="*/ 923055 w 8267681"/>
              <a:gd name="connsiteY5945" fmla="*/ 3210799 h 6698675"/>
              <a:gd name="connsiteX5946" fmla="*/ 5341104 w 8267681"/>
              <a:gd name="connsiteY5946" fmla="*/ 3210769 h 6698675"/>
              <a:gd name="connsiteX5947" fmla="*/ 5341104 w 8267681"/>
              <a:gd name="connsiteY5947" fmla="*/ 3217819 h 6698675"/>
              <a:gd name="connsiteX5948" fmla="*/ 5336407 w 8267681"/>
              <a:gd name="connsiteY5948" fmla="*/ 3215466 h 6698675"/>
              <a:gd name="connsiteX5949" fmla="*/ 5270641 w 8267681"/>
              <a:gd name="connsiteY5949" fmla="*/ 3210769 h 6698675"/>
              <a:gd name="connsiteX5950" fmla="*/ 5272989 w 8267681"/>
              <a:gd name="connsiteY5950" fmla="*/ 3210769 h 6698675"/>
              <a:gd name="connsiteX5951" fmla="*/ 5268292 w 8267681"/>
              <a:gd name="connsiteY5951" fmla="*/ 3213122 h 6698675"/>
              <a:gd name="connsiteX5952" fmla="*/ 5270641 w 8267681"/>
              <a:gd name="connsiteY5952" fmla="*/ 3210769 h 6698675"/>
              <a:gd name="connsiteX5953" fmla="*/ 5350499 w 8267681"/>
              <a:gd name="connsiteY5953" fmla="*/ 3210766 h 6698675"/>
              <a:gd name="connsiteX5954" fmla="*/ 5350499 w 8267681"/>
              <a:gd name="connsiteY5954" fmla="*/ 3215463 h 6698675"/>
              <a:gd name="connsiteX5955" fmla="*/ 5350499 w 8267681"/>
              <a:gd name="connsiteY5955" fmla="*/ 3217814 h 6698675"/>
              <a:gd name="connsiteX5956" fmla="*/ 5348151 w 8267681"/>
              <a:gd name="connsiteY5956" fmla="*/ 3213113 h 6698675"/>
              <a:gd name="connsiteX5957" fmla="*/ 871380 w 8267681"/>
              <a:gd name="connsiteY5957" fmla="*/ 3208446 h 6698675"/>
              <a:gd name="connsiteX5958" fmla="*/ 861985 w 8267681"/>
              <a:gd name="connsiteY5958" fmla="*/ 3215496 h 6698675"/>
              <a:gd name="connsiteX5959" fmla="*/ 859637 w 8267681"/>
              <a:gd name="connsiteY5959" fmla="*/ 3217847 h 6698675"/>
              <a:gd name="connsiteX5960" fmla="*/ 861985 w 8267681"/>
              <a:gd name="connsiteY5960" fmla="*/ 3220195 h 6698675"/>
              <a:gd name="connsiteX5961" fmla="*/ 871380 w 8267681"/>
              <a:gd name="connsiteY5961" fmla="*/ 3224895 h 6698675"/>
              <a:gd name="connsiteX5962" fmla="*/ 880777 w 8267681"/>
              <a:gd name="connsiteY5962" fmla="*/ 3222544 h 6698675"/>
              <a:gd name="connsiteX5963" fmla="*/ 883127 w 8267681"/>
              <a:gd name="connsiteY5963" fmla="*/ 3215496 h 6698675"/>
              <a:gd name="connsiteX5964" fmla="*/ 880777 w 8267681"/>
              <a:gd name="connsiteY5964" fmla="*/ 3210799 h 6698675"/>
              <a:gd name="connsiteX5965" fmla="*/ 5930648 w 8267681"/>
              <a:gd name="connsiteY5965" fmla="*/ 3206104 h 6698675"/>
              <a:gd name="connsiteX5966" fmla="*/ 5937694 w 8267681"/>
              <a:gd name="connsiteY5966" fmla="*/ 3213146 h 6698675"/>
              <a:gd name="connsiteX5967" fmla="*/ 5942392 w 8267681"/>
              <a:gd name="connsiteY5967" fmla="*/ 3206104 h 6698675"/>
              <a:gd name="connsiteX5968" fmla="*/ 5359895 w 8267681"/>
              <a:gd name="connsiteY5968" fmla="*/ 3206080 h 6698675"/>
              <a:gd name="connsiteX5969" fmla="*/ 5362243 w 8267681"/>
              <a:gd name="connsiteY5969" fmla="*/ 3208432 h 6698675"/>
              <a:gd name="connsiteX5970" fmla="*/ 5362243 w 8267681"/>
              <a:gd name="connsiteY5970" fmla="*/ 3210777 h 6698675"/>
              <a:gd name="connsiteX5971" fmla="*/ 5357546 w 8267681"/>
              <a:gd name="connsiteY5971" fmla="*/ 3210777 h 6698675"/>
              <a:gd name="connsiteX5972" fmla="*/ 5359895 w 8267681"/>
              <a:gd name="connsiteY5972" fmla="*/ 3206080 h 6698675"/>
              <a:gd name="connsiteX5973" fmla="*/ 6001111 w 8267681"/>
              <a:gd name="connsiteY5973" fmla="*/ 3203752 h 6698675"/>
              <a:gd name="connsiteX5974" fmla="*/ 5994065 w 8267681"/>
              <a:gd name="connsiteY5974" fmla="*/ 3217847 h 6698675"/>
              <a:gd name="connsiteX5975" fmla="*/ 6001111 w 8267681"/>
              <a:gd name="connsiteY5975" fmla="*/ 3203752 h 6698675"/>
              <a:gd name="connsiteX5976" fmla="*/ 5606517 w 8267681"/>
              <a:gd name="connsiteY5976" fmla="*/ 3203752 h 6698675"/>
              <a:gd name="connsiteX5977" fmla="*/ 5601819 w 8267681"/>
              <a:gd name="connsiteY5977" fmla="*/ 3213146 h 6698675"/>
              <a:gd name="connsiteX5978" fmla="*/ 5605342 w 8267681"/>
              <a:gd name="connsiteY5978" fmla="*/ 3219023 h 6698675"/>
              <a:gd name="connsiteX5979" fmla="*/ 5602574 w 8267681"/>
              <a:gd name="connsiteY5979" fmla="*/ 3223635 h 6698675"/>
              <a:gd name="connsiteX5980" fmla="*/ 5598213 w 8267681"/>
              <a:gd name="connsiteY5980" fmla="*/ 3222763 h 6698675"/>
              <a:gd name="connsiteX5981" fmla="*/ 5595360 w 8267681"/>
              <a:gd name="connsiteY5981" fmla="*/ 3221076 h 6698675"/>
              <a:gd name="connsiteX5982" fmla="*/ 5599470 w 8267681"/>
              <a:gd name="connsiteY5982" fmla="*/ 3215498 h 6698675"/>
              <a:gd name="connsiteX5983" fmla="*/ 5592424 w 8267681"/>
              <a:gd name="connsiteY5983" fmla="*/ 3215498 h 6698675"/>
              <a:gd name="connsiteX5984" fmla="*/ 5592424 w 8267681"/>
              <a:gd name="connsiteY5984" fmla="*/ 3208446 h 6698675"/>
              <a:gd name="connsiteX5985" fmla="*/ 5599470 w 8267681"/>
              <a:gd name="connsiteY5985" fmla="*/ 3210801 h 6698675"/>
              <a:gd name="connsiteX5986" fmla="*/ 1691104 w 8267681"/>
              <a:gd name="connsiteY5986" fmla="*/ 3203751 h 6698675"/>
              <a:gd name="connsiteX5987" fmla="*/ 1606549 w 8267681"/>
              <a:gd name="connsiteY5987" fmla="*/ 3220195 h 6698675"/>
              <a:gd name="connsiteX5988" fmla="*/ 1366975 w 8267681"/>
              <a:gd name="connsiteY5988" fmla="*/ 3473802 h 6698675"/>
              <a:gd name="connsiteX5989" fmla="*/ 1392810 w 8267681"/>
              <a:gd name="connsiteY5989" fmla="*/ 3734516 h 6698675"/>
              <a:gd name="connsiteX5990" fmla="*/ 1395160 w 8267681"/>
              <a:gd name="connsiteY5990" fmla="*/ 3739214 h 6698675"/>
              <a:gd name="connsiteX5991" fmla="*/ 1446832 w 8267681"/>
              <a:gd name="connsiteY5991" fmla="*/ 3703982 h 6698675"/>
              <a:gd name="connsiteX5992" fmla="*/ 1439788 w 8267681"/>
              <a:gd name="connsiteY5992" fmla="*/ 3494941 h 6698675"/>
              <a:gd name="connsiteX5993" fmla="*/ 1632384 w 8267681"/>
              <a:gd name="connsiteY5993" fmla="*/ 3347004 h 6698675"/>
              <a:gd name="connsiteX5994" fmla="*/ 1770962 w 8267681"/>
              <a:gd name="connsiteY5994" fmla="*/ 3445616 h 6698675"/>
              <a:gd name="connsiteX5995" fmla="*/ 1773312 w 8267681"/>
              <a:gd name="connsiteY5995" fmla="*/ 3466756 h 6698675"/>
              <a:gd name="connsiteX5996" fmla="*/ 1800581 w 8267681"/>
              <a:gd name="connsiteY5996" fmla="*/ 3444536 h 6698675"/>
              <a:gd name="connsiteX5997" fmla="*/ 1796359 w 8267681"/>
              <a:gd name="connsiteY5997" fmla="*/ 3450387 h 6698675"/>
              <a:gd name="connsiteX5998" fmla="*/ 1874309 w 8267681"/>
              <a:gd name="connsiteY5998" fmla="*/ 3391595 h 6698675"/>
              <a:gd name="connsiteX5999" fmla="*/ 1937729 w 8267681"/>
              <a:gd name="connsiteY5999" fmla="*/ 3335256 h 6698675"/>
              <a:gd name="connsiteX6000" fmla="*/ 1867266 w 8267681"/>
              <a:gd name="connsiteY6000" fmla="*/ 3257791 h 6698675"/>
              <a:gd name="connsiteX6001" fmla="*/ 1841426 w 8267681"/>
              <a:gd name="connsiteY6001" fmla="*/ 3267196 h 6698675"/>
              <a:gd name="connsiteX6002" fmla="*/ 1789753 w 8267681"/>
              <a:gd name="connsiteY6002" fmla="*/ 3271915 h 6698675"/>
              <a:gd name="connsiteX6003" fmla="*/ 1712247 w 8267681"/>
              <a:gd name="connsiteY6003" fmla="*/ 3234289 h 6698675"/>
              <a:gd name="connsiteX6004" fmla="*/ 1691104 w 8267681"/>
              <a:gd name="connsiteY6004" fmla="*/ 3203751 h 6698675"/>
              <a:gd name="connsiteX6005" fmla="*/ 5383383 w 8267681"/>
              <a:gd name="connsiteY6005" fmla="*/ 3203741 h 6698675"/>
              <a:gd name="connsiteX6006" fmla="*/ 5385731 w 8267681"/>
              <a:gd name="connsiteY6006" fmla="*/ 3208436 h 6698675"/>
              <a:gd name="connsiteX6007" fmla="*/ 5385731 w 8267681"/>
              <a:gd name="connsiteY6007" fmla="*/ 3210788 h 6698675"/>
              <a:gd name="connsiteX6008" fmla="*/ 5383383 w 8267681"/>
              <a:gd name="connsiteY6008" fmla="*/ 3210788 h 6698675"/>
              <a:gd name="connsiteX6009" fmla="*/ 5381034 w 8267681"/>
              <a:gd name="connsiteY6009" fmla="*/ 3208436 h 6698675"/>
              <a:gd name="connsiteX6010" fmla="*/ 5258897 w 8267681"/>
              <a:gd name="connsiteY6010" fmla="*/ 3203728 h 6698675"/>
              <a:gd name="connsiteX6011" fmla="*/ 5263594 w 8267681"/>
              <a:gd name="connsiteY6011" fmla="*/ 3208422 h 6698675"/>
              <a:gd name="connsiteX6012" fmla="*/ 5261245 w 8267681"/>
              <a:gd name="connsiteY6012" fmla="*/ 3208422 h 6698675"/>
              <a:gd name="connsiteX6013" fmla="*/ 5258897 w 8267681"/>
              <a:gd name="connsiteY6013" fmla="*/ 3203728 h 6698675"/>
              <a:gd name="connsiteX6014" fmla="*/ 5921253 w 8267681"/>
              <a:gd name="connsiteY6014" fmla="*/ 3201403 h 6698675"/>
              <a:gd name="connsiteX6015" fmla="*/ 5921253 w 8267681"/>
              <a:gd name="connsiteY6015" fmla="*/ 3208446 h 6698675"/>
              <a:gd name="connsiteX6016" fmla="*/ 5928299 w 8267681"/>
              <a:gd name="connsiteY6016" fmla="*/ 3208446 h 6698675"/>
              <a:gd name="connsiteX6017" fmla="*/ 5893068 w 8267681"/>
              <a:gd name="connsiteY6017" fmla="*/ 3201403 h 6698675"/>
              <a:gd name="connsiteX6018" fmla="*/ 5907160 w 8267681"/>
              <a:gd name="connsiteY6018" fmla="*/ 3215498 h 6698675"/>
              <a:gd name="connsiteX6019" fmla="*/ 5909509 w 8267681"/>
              <a:gd name="connsiteY6019" fmla="*/ 3210801 h 6698675"/>
              <a:gd name="connsiteX6020" fmla="*/ 5893068 w 8267681"/>
              <a:gd name="connsiteY6020" fmla="*/ 3201403 h 6698675"/>
              <a:gd name="connsiteX6021" fmla="*/ 4319385 w 8267681"/>
              <a:gd name="connsiteY6021" fmla="*/ 3201403 h 6698675"/>
              <a:gd name="connsiteX6022" fmla="*/ 4319385 w 8267681"/>
              <a:gd name="connsiteY6022" fmla="*/ 3248384 h 6698675"/>
              <a:gd name="connsiteX6023" fmla="*/ 4352267 w 8267681"/>
              <a:gd name="connsiteY6023" fmla="*/ 3222544 h 6698675"/>
              <a:gd name="connsiteX6024" fmla="*/ 4319385 w 8267681"/>
              <a:gd name="connsiteY6024" fmla="*/ 3201403 h 6698675"/>
              <a:gd name="connsiteX6025" fmla="*/ 1702848 w 8267681"/>
              <a:gd name="connsiteY6025" fmla="*/ 3201403 h 6698675"/>
              <a:gd name="connsiteX6026" fmla="*/ 1716941 w 8267681"/>
              <a:gd name="connsiteY6026" fmla="*/ 3217847 h 6698675"/>
              <a:gd name="connsiteX6027" fmla="*/ 1768613 w 8267681"/>
              <a:gd name="connsiteY6027" fmla="*/ 3253091 h 6698675"/>
              <a:gd name="connsiteX6028" fmla="*/ 1749825 w 8267681"/>
              <a:gd name="connsiteY6028" fmla="*/ 3224895 h 6698675"/>
              <a:gd name="connsiteX6029" fmla="*/ 1756869 w 8267681"/>
              <a:gd name="connsiteY6029" fmla="*/ 3220195 h 6698675"/>
              <a:gd name="connsiteX6030" fmla="*/ 1806195 w 8267681"/>
              <a:gd name="connsiteY6030" fmla="*/ 3222544 h 6698675"/>
              <a:gd name="connsiteX6031" fmla="*/ 1754520 w 8267681"/>
              <a:gd name="connsiteY6031" fmla="*/ 3210799 h 6698675"/>
              <a:gd name="connsiteX6032" fmla="*/ 1747475 w 8267681"/>
              <a:gd name="connsiteY6032" fmla="*/ 3206100 h 6698675"/>
              <a:gd name="connsiteX6033" fmla="*/ 1702848 w 8267681"/>
              <a:gd name="connsiteY6033" fmla="*/ 3201403 h 6698675"/>
              <a:gd name="connsiteX6034" fmla="*/ 5242456 w 8267681"/>
              <a:gd name="connsiteY6034" fmla="*/ 3201382 h 6698675"/>
              <a:gd name="connsiteX6035" fmla="*/ 5242456 w 8267681"/>
              <a:gd name="connsiteY6035" fmla="*/ 3206080 h 6698675"/>
              <a:gd name="connsiteX6036" fmla="*/ 5240107 w 8267681"/>
              <a:gd name="connsiteY6036" fmla="*/ 3208426 h 6698675"/>
              <a:gd name="connsiteX6037" fmla="*/ 5242456 w 8267681"/>
              <a:gd name="connsiteY6037" fmla="*/ 3201382 h 6698675"/>
              <a:gd name="connsiteX6038" fmla="*/ 5207224 w 8267681"/>
              <a:gd name="connsiteY6038" fmla="*/ 3201377 h 6698675"/>
              <a:gd name="connsiteX6039" fmla="*/ 5204875 w 8267681"/>
              <a:gd name="connsiteY6039" fmla="*/ 3208426 h 6698675"/>
              <a:gd name="connsiteX6040" fmla="*/ 5204875 w 8267681"/>
              <a:gd name="connsiteY6040" fmla="*/ 3203728 h 6698675"/>
              <a:gd name="connsiteX6041" fmla="*/ 5202526 w 8267681"/>
              <a:gd name="connsiteY6041" fmla="*/ 3203728 h 6698675"/>
              <a:gd name="connsiteX6042" fmla="*/ 5207224 w 8267681"/>
              <a:gd name="connsiteY6042" fmla="*/ 3201377 h 6698675"/>
              <a:gd name="connsiteX6043" fmla="*/ 5383089 w 8267681"/>
              <a:gd name="connsiteY6043" fmla="*/ 3200804 h 6698675"/>
              <a:gd name="connsiteX6044" fmla="*/ 5383383 w 8267681"/>
              <a:gd name="connsiteY6044" fmla="*/ 3203741 h 6698675"/>
              <a:gd name="connsiteX6045" fmla="*/ 5378685 w 8267681"/>
              <a:gd name="connsiteY6045" fmla="*/ 3203741 h 6698675"/>
              <a:gd name="connsiteX6046" fmla="*/ 5381034 w 8267681"/>
              <a:gd name="connsiteY6046" fmla="*/ 3201390 h 6698675"/>
              <a:gd name="connsiteX6047" fmla="*/ 5383089 w 8267681"/>
              <a:gd name="connsiteY6047" fmla="*/ 3200804 h 6698675"/>
              <a:gd name="connsiteX6048" fmla="*/ 5288844 w 8267681"/>
              <a:gd name="connsiteY6048" fmla="*/ 3199622 h 6698675"/>
              <a:gd name="connsiteX6049" fmla="*/ 5289431 w 8267681"/>
              <a:gd name="connsiteY6049" fmla="*/ 3201386 h 6698675"/>
              <a:gd name="connsiteX6050" fmla="*/ 5289431 w 8267681"/>
              <a:gd name="connsiteY6050" fmla="*/ 3203732 h 6698675"/>
              <a:gd name="connsiteX6051" fmla="*/ 5282385 w 8267681"/>
              <a:gd name="connsiteY6051" fmla="*/ 3201386 h 6698675"/>
              <a:gd name="connsiteX6052" fmla="*/ 5284733 w 8267681"/>
              <a:gd name="connsiteY6052" fmla="*/ 3201386 h 6698675"/>
              <a:gd name="connsiteX6053" fmla="*/ 5288844 w 8267681"/>
              <a:gd name="connsiteY6053" fmla="*/ 3199622 h 6698675"/>
              <a:gd name="connsiteX6054" fmla="*/ 103349 w 8267681"/>
              <a:gd name="connsiteY6054" fmla="*/ 3199057 h 6698675"/>
              <a:gd name="connsiteX6055" fmla="*/ 110391 w 8267681"/>
              <a:gd name="connsiteY6055" fmla="*/ 3213150 h 6698675"/>
              <a:gd name="connsiteX6056" fmla="*/ 119791 w 8267681"/>
              <a:gd name="connsiteY6056" fmla="*/ 3215498 h 6698675"/>
              <a:gd name="connsiteX6057" fmla="*/ 110391 w 8267681"/>
              <a:gd name="connsiteY6057" fmla="*/ 3217847 h 6698675"/>
              <a:gd name="connsiteX6058" fmla="*/ 96307 w 8267681"/>
              <a:gd name="connsiteY6058" fmla="*/ 3206104 h 6698675"/>
              <a:gd name="connsiteX6059" fmla="*/ 103349 w 8267681"/>
              <a:gd name="connsiteY6059" fmla="*/ 3199057 h 6698675"/>
              <a:gd name="connsiteX6060" fmla="*/ 5200178 w 8267681"/>
              <a:gd name="connsiteY6060" fmla="*/ 3199032 h 6698675"/>
              <a:gd name="connsiteX6061" fmla="*/ 5197829 w 8267681"/>
              <a:gd name="connsiteY6061" fmla="*/ 3206080 h 6698675"/>
              <a:gd name="connsiteX6062" fmla="*/ 1991749 w 8267681"/>
              <a:gd name="connsiteY6062" fmla="*/ 3196705 h 6698675"/>
              <a:gd name="connsiteX6063" fmla="*/ 1984702 w 8267681"/>
              <a:gd name="connsiteY6063" fmla="*/ 3217847 h 6698675"/>
              <a:gd name="connsiteX6064" fmla="*/ 2008038 w 8267681"/>
              <a:gd name="connsiteY6064" fmla="*/ 3262205 h 6698675"/>
              <a:gd name="connsiteX6065" fmla="*/ 2005841 w 8267681"/>
              <a:gd name="connsiteY6065" fmla="*/ 3264850 h 6698675"/>
              <a:gd name="connsiteX6066" fmla="*/ 2008192 w 8267681"/>
              <a:gd name="connsiteY6066" fmla="*/ 3267196 h 6698675"/>
              <a:gd name="connsiteX6067" fmla="*/ 2017585 w 8267681"/>
              <a:gd name="connsiteY6067" fmla="*/ 3257791 h 6698675"/>
              <a:gd name="connsiteX6068" fmla="*/ 2019934 w 8267681"/>
              <a:gd name="connsiteY6068" fmla="*/ 3255436 h 6698675"/>
              <a:gd name="connsiteX6069" fmla="*/ 2017732 w 8267681"/>
              <a:gd name="connsiteY6069" fmla="*/ 3251034 h 6698675"/>
              <a:gd name="connsiteX6070" fmla="*/ 2019934 w 8267681"/>
              <a:gd name="connsiteY6070" fmla="*/ 3248384 h 6698675"/>
              <a:gd name="connsiteX6071" fmla="*/ 1991749 w 8267681"/>
              <a:gd name="connsiteY6071" fmla="*/ 3196705 h 6698675"/>
              <a:gd name="connsiteX6072" fmla="*/ 5294129 w 8267681"/>
              <a:gd name="connsiteY6072" fmla="*/ 3196653 h 6698675"/>
              <a:gd name="connsiteX6073" fmla="*/ 5296477 w 8267681"/>
              <a:gd name="connsiteY6073" fmla="*/ 3199003 h 6698675"/>
              <a:gd name="connsiteX6074" fmla="*/ 5294129 w 8267681"/>
              <a:gd name="connsiteY6074" fmla="*/ 3199003 h 6698675"/>
              <a:gd name="connsiteX6075" fmla="*/ 5181387 w 8267681"/>
              <a:gd name="connsiteY6075" fmla="*/ 3194332 h 6698675"/>
              <a:gd name="connsiteX6076" fmla="*/ 5181387 w 8267681"/>
              <a:gd name="connsiteY6076" fmla="*/ 3196679 h 6698675"/>
              <a:gd name="connsiteX6077" fmla="*/ 5179038 w 8267681"/>
              <a:gd name="connsiteY6077" fmla="*/ 3196679 h 6698675"/>
              <a:gd name="connsiteX6078" fmla="*/ 5176690 w 8267681"/>
              <a:gd name="connsiteY6078" fmla="*/ 3196679 h 6698675"/>
              <a:gd name="connsiteX6079" fmla="*/ 5181387 w 8267681"/>
              <a:gd name="connsiteY6079" fmla="*/ 3194332 h 6698675"/>
              <a:gd name="connsiteX6080" fmla="*/ 5395127 w 8267681"/>
              <a:gd name="connsiteY6080" fmla="*/ 3194316 h 6698675"/>
              <a:gd name="connsiteX6081" fmla="*/ 5397475 w 8267681"/>
              <a:gd name="connsiteY6081" fmla="*/ 3194316 h 6698675"/>
              <a:gd name="connsiteX6082" fmla="*/ 5399824 w 8267681"/>
              <a:gd name="connsiteY6082" fmla="*/ 3194316 h 6698675"/>
              <a:gd name="connsiteX6083" fmla="*/ 5397475 w 8267681"/>
              <a:gd name="connsiteY6083" fmla="*/ 3196664 h 6698675"/>
              <a:gd name="connsiteX6084" fmla="*/ 5611214 w 8267681"/>
              <a:gd name="connsiteY6084" fmla="*/ 3192007 h 6698675"/>
              <a:gd name="connsiteX6085" fmla="*/ 5615832 w 8267681"/>
              <a:gd name="connsiteY6085" fmla="*/ 3193302 h 6698675"/>
              <a:gd name="connsiteX6086" fmla="*/ 5613829 w 8267681"/>
              <a:gd name="connsiteY6086" fmla="*/ 3196307 h 6698675"/>
              <a:gd name="connsiteX6087" fmla="*/ 5153202 w 8267681"/>
              <a:gd name="connsiteY6087" fmla="*/ 3192003 h 6698675"/>
              <a:gd name="connsiteX6088" fmla="*/ 5157900 w 8267681"/>
              <a:gd name="connsiteY6088" fmla="*/ 3196697 h 6698675"/>
              <a:gd name="connsiteX6089" fmla="*/ 5153202 w 8267681"/>
              <a:gd name="connsiteY6089" fmla="*/ 3196697 h 6698675"/>
              <a:gd name="connsiteX6090" fmla="*/ 5881324 w 8267681"/>
              <a:gd name="connsiteY6090" fmla="*/ 3189661 h 6698675"/>
              <a:gd name="connsiteX6091" fmla="*/ 5888370 w 8267681"/>
              <a:gd name="connsiteY6091" fmla="*/ 3196705 h 6698675"/>
              <a:gd name="connsiteX6092" fmla="*/ 5888370 w 8267681"/>
              <a:gd name="connsiteY6092" fmla="*/ 3189661 h 6698675"/>
              <a:gd name="connsiteX6093" fmla="*/ 5237758 w 8267681"/>
              <a:gd name="connsiteY6093" fmla="*/ 3189645 h 6698675"/>
              <a:gd name="connsiteX6094" fmla="*/ 5237758 w 8267681"/>
              <a:gd name="connsiteY6094" fmla="*/ 3194341 h 6698675"/>
              <a:gd name="connsiteX6095" fmla="*/ 5240107 w 8267681"/>
              <a:gd name="connsiteY6095" fmla="*/ 3196687 h 6698675"/>
              <a:gd name="connsiteX6096" fmla="*/ 5235410 w 8267681"/>
              <a:gd name="connsiteY6096" fmla="*/ 3199038 h 6698675"/>
              <a:gd name="connsiteX6097" fmla="*/ 5233061 w 8267681"/>
              <a:gd name="connsiteY6097" fmla="*/ 3199038 h 6698675"/>
              <a:gd name="connsiteX6098" fmla="*/ 5235410 w 8267681"/>
              <a:gd name="connsiteY6098" fmla="*/ 3196687 h 6698675"/>
              <a:gd name="connsiteX6099" fmla="*/ 5233061 w 8267681"/>
              <a:gd name="connsiteY6099" fmla="*/ 3194341 h 6698675"/>
              <a:gd name="connsiteX6100" fmla="*/ 5233061 w 8267681"/>
              <a:gd name="connsiteY6100" fmla="*/ 3191990 h 6698675"/>
              <a:gd name="connsiteX6101" fmla="*/ 5287082 w 8267681"/>
              <a:gd name="connsiteY6101" fmla="*/ 3189636 h 6698675"/>
              <a:gd name="connsiteX6102" fmla="*/ 5291780 w 8267681"/>
              <a:gd name="connsiteY6102" fmla="*/ 3189636 h 6698675"/>
              <a:gd name="connsiteX6103" fmla="*/ 5289431 w 8267681"/>
              <a:gd name="connsiteY6103" fmla="*/ 3194333 h 6698675"/>
              <a:gd name="connsiteX6104" fmla="*/ 5287082 w 8267681"/>
              <a:gd name="connsiteY6104" fmla="*/ 3189636 h 6698675"/>
              <a:gd name="connsiteX6105" fmla="*/ 5204875 w 8267681"/>
              <a:gd name="connsiteY6105" fmla="*/ 3189608 h 6698675"/>
              <a:gd name="connsiteX6106" fmla="*/ 5207224 w 8267681"/>
              <a:gd name="connsiteY6106" fmla="*/ 3189608 h 6698675"/>
              <a:gd name="connsiteX6107" fmla="*/ 5204875 w 8267681"/>
              <a:gd name="connsiteY6107" fmla="*/ 3191956 h 6698675"/>
              <a:gd name="connsiteX6108" fmla="*/ 5280036 w 8267681"/>
              <a:gd name="connsiteY6108" fmla="*/ 3187295 h 6698675"/>
              <a:gd name="connsiteX6109" fmla="*/ 5282385 w 8267681"/>
              <a:gd name="connsiteY6109" fmla="*/ 3187295 h 6698675"/>
              <a:gd name="connsiteX6110" fmla="*/ 5282385 w 8267681"/>
              <a:gd name="connsiteY6110" fmla="*/ 3196691 h 6698675"/>
              <a:gd name="connsiteX6111" fmla="*/ 5277688 w 8267681"/>
              <a:gd name="connsiteY6111" fmla="*/ 3189645 h 6698675"/>
              <a:gd name="connsiteX6112" fmla="*/ 5216619 w 8267681"/>
              <a:gd name="connsiteY6112" fmla="*/ 3187275 h 6698675"/>
              <a:gd name="connsiteX6113" fmla="*/ 5221316 w 8267681"/>
              <a:gd name="connsiteY6113" fmla="*/ 3187275 h 6698675"/>
              <a:gd name="connsiteX6114" fmla="*/ 5221316 w 8267681"/>
              <a:gd name="connsiteY6114" fmla="*/ 3189627 h 6698675"/>
              <a:gd name="connsiteX6115" fmla="*/ 5216619 w 8267681"/>
              <a:gd name="connsiteY6115" fmla="*/ 3189627 h 6698675"/>
              <a:gd name="connsiteX6116" fmla="*/ 5256548 w 8267681"/>
              <a:gd name="connsiteY6116" fmla="*/ 3187259 h 6698675"/>
              <a:gd name="connsiteX6117" fmla="*/ 5261245 w 8267681"/>
              <a:gd name="connsiteY6117" fmla="*/ 3187259 h 6698675"/>
              <a:gd name="connsiteX6118" fmla="*/ 5258897 w 8267681"/>
              <a:gd name="connsiteY6118" fmla="*/ 3189605 h 6698675"/>
              <a:gd name="connsiteX6119" fmla="*/ 5242456 w 8267681"/>
              <a:gd name="connsiteY6119" fmla="*/ 3184937 h 6698675"/>
              <a:gd name="connsiteX6120" fmla="*/ 5242456 w 8267681"/>
              <a:gd name="connsiteY6120" fmla="*/ 3189635 h 6698675"/>
              <a:gd name="connsiteX6121" fmla="*/ 5237758 w 8267681"/>
              <a:gd name="connsiteY6121" fmla="*/ 3189635 h 6698675"/>
              <a:gd name="connsiteX6122" fmla="*/ 542573 w 8267681"/>
              <a:gd name="connsiteY6122" fmla="*/ 3180274 h 6698675"/>
              <a:gd name="connsiteX6123" fmla="*/ 551965 w 8267681"/>
              <a:gd name="connsiteY6123" fmla="*/ 3184971 h 6698675"/>
              <a:gd name="connsiteX6124" fmla="*/ 561358 w 8267681"/>
              <a:gd name="connsiteY6124" fmla="*/ 3182622 h 6698675"/>
              <a:gd name="connsiteX6125" fmla="*/ 603643 w 8267681"/>
              <a:gd name="connsiteY6125" fmla="*/ 3192015 h 6698675"/>
              <a:gd name="connsiteX6126" fmla="*/ 605988 w 8267681"/>
              <a:gd name="connsiteY6126" fmla="*/ 3196710 h 6698675"/>
              <a:gd name="connsiteX6127" fmla="*/ 601293 w 8267681"/>
              <a:gd name="connsiteY6127" fmla="*/ 3203754 h 6698675"/>
              <a:gd name="connsiteX6128" fmla="*/ 584850 w 8267681"/>
              <a:gd name="connsiteY6128" fmla="*/ 3196710 h 6698675"/>
              <a:gd name="connsiteX6129" fmla="*/ 566057 w 8267681"/>
              <a:gd name="connsiteY6129" fmla="*/ 3192015 h 6698675"/>
              <a:gd name="connsiteX6130" fmla="*/ 540222 w 8267681"/>
              <a:gd name="connsiteY6130" fmla="*/ 3194367 h 6698675"/>
              <a:gd name="connsiteX6131" fmla="*/ 533175 w 8267681"/>
              <a:gd name="connsiteY6131" fmla="*/ 3187318 h 6698675"/>
              <a:gd name="connsiteX6132" fmla="*/ 542573 w 8267681"/>
              <a:gd name="connsiteY6132" fmla="*/ 3180274 h 6698675"/>
              <a:gd name="connsiteX6133" fmla="*/ 441569 w 8267681"/>
              <a:gd name="connsiteY6133" fmla="*/ 3180272 h 6698675"/>
              <a:gd name="connsiteX6134" fmla="*/ 450967 w 8267681"/>
              <a:gd name="connsiteY6134" fmla="*/ 3182620 h 6698675"/>
              <a:gd name="connsiteX6135" fmla="*/ 455662 w 8267681"/>
              <a:gd name="connsiteY6135" fmla="*/ 3187317 h 6698675"/>
              <a:gd name="connsiteX6136" fmla="*/ 448616 w 8267681"/>
              <a:gd name="connsiteY6136" fmla="*/ 3189667 h 6698675"/>
              <a:gd name="connsiteX6137" fmla="*/ 441569 w 8267681"/>
              <a:gd name="connsiteY6137" fmla="*/ 3189667 h 6698675"/>
              <a:gd name="connsiteX6138" fmla="*/ 436874 w 8267681"/>
              <a:gd name="connsiteY6138" fmla="*/ 3187317 h 6698675"/>
              <a:gd name="connsiteX6139" fmla="*/ 5975275 w 8267681"/>
              <a:gd name="connsiteY6139" fmla="*/ 3180267 h 6698675"/>
              <a:gd name="connsiteX6140" fmla="*/ 5975275 w 8267681"/>
              <a:gd name="connsiteY6140" fmla="*/ 3189661 h 6698675"/>
              <a:gd name="connsiteX6141" fmla="*/ 5972926 w 8267681"/>
              <a:gd name="connsiteY6141" fmla="*/ 3199052 h 6698675"/>
              <a:gd name="connsiteX6142" fmla="*/ 5979973 w 8267681"/>
              <a:gd name="connsiteY6142" fmla="*/ 3206104 h 6698675"/>
              <a:gd name="connsiteX6143" fmla="*/ 5984670 w 8267681"/>
              <a:gd name="connsiteY6143" fmla="*/ 3203752 h 6698675"/>
              <a:gd name="connsiteX6144" fmla="*/ 5982321 w 8267681"/>
              <a:gd name="connsiteY6144" fmla="*/ 3210801 h 6698675"/>
              <a:gd name="connsiteX6145" fmla="*/ 5975275 w 8267681"/>
              <a:gd name="connsiteY6145" fmla="*/ 3210801 h 6698675"/>
              <a:gd name="connsiteX6146" fmla="*/ 5979973 w 8267681"/>
              <a:gd name="connsiteY6146" fmla="*/ 3217847 h 6698675"/>
              <a:gd name="connsiteX6147" fmla="*/ 5989368 w 8267681"/>
              <a:gd name="connsiteY6147" fmla="*/ 3210801 h 6698675"/>
              <a:gd name="connsiteX6148" fmla="*/ 5982321 w 8267681"/>
              <a:gd name="connsiteY6148" fmla="*/ 3194359 h 6698675"/>
              <a:gd name="connsiteX6149" fmla="*/ 5998763 w 8267681"/>
              <a:gd name="connsiteY6149" fmla="*/ 3201403 h 6698675"/>
              <a:gd name="connsiteX6150" fmla="*/ 5996414 w 8267681"/>
              <a:gd name="connsiteY6150" fmla="*/ 3187311 h 6698675"/>
              <a:gd name="connsiteX6151" fmla="*/ 5987019 w 8267681"/>
              <a:gd name="connsiteY6151" fmla="*/ 3189661 h 6698675"/>
              <a:gd name="connsiteX6152" fmla="*/ 5977624 w 8267681"/>
              <a:gd name="connsiteY6152" fmla="*/ 3189661 h 6698675"/>
              <a:gd name="connsiteX6153" fmla="*/ 5977624 w 8267681"/>
              <a:gd name="connsiteY6153" fmla="*/ 3180267 h 6698675"/>
              <a:gd name="connsiteX6154" fmla="*/ 5524309 w 8267681"/>
              <a:gd name="connsiteY6154" fmla="*/ 3180249 h 6698675"/>
              <a:gd name="connsiteX6155" fmla="*/ 5526658 w 8267681"/>
              <a:gd name="connsiteY6155" fmla="*/ 3180249 h 6698675"/>
              <a:gd name="connsiteX6156" fmla="*/ 5526658 w 8267681"/>
              <a:gd name="connsiteY6156" fmla="*/ 3182599 h 6698675"/>
              <a:gd name="connsiteX6157" fmla="*/ 5524309 w 8267681"/>
              <a:gd name="connsiteY6157" fmla="*/ 3182599 h 6698675"/>
              <a:gd name="connsiteX6158" fmla="*/ 500295 w 8267681"/>
              <a:gd name="connsiteY6158" fmla="*/ 3177922 h 6698675"/>
              <a:gd name="connsiteX6159" fmla="*/ 504987 w 8267681"/>
              <a:gd name="connsiteY6159" fmla="*/ 3177922 h 6698675"/>
              <a:gd name="connsiteX6160" fmla="*/ 509687 w 8267681"/>
              <a:gd name="connsiteY6160" fmla="*/ 3187317 h 6698675"/>
              <a:gd name="connsiteX6161" fmla="*/ 502639 w 8267681"/>
              <a:gd name="connsiteY6161" fmla="*/ 3192013 h 6698675"/>
              <a:gd name="connsiteX6162" fmla="*/ 493244 w 8267681"/>
              <a:gd name="connsiteY6162" fmla="*/ 3194362 h 6698675"/>
              <a:gd name="connsiteX6163" fmla="*/ 488547 w 8267681"/>
              <a:gd name="connsiteY6163" fmla="*/ 3187317 h 6698675"/>
              <a:gd name="connsiteX6164" fmla="*/ 493244 w 8267681"/>
              <a:gd name="connsiteY6164" fmla="*/ 3182622 h 6698675"/>
              <a:gd name="connsiteX6165" fmla="*/ 5902463 w 8267681"/>
              <a:gd name="connsiteY6165" fmla="*/ 3177912 h 6698675"/>
              <a:gd name="connsiteX6166" fmla="*/ 5893068 w 8267681"/>
              <a:gd name="connsiteY6166" fmla="*/ 3194359 h 6698675"/>
              <a:gd name="connsiteX6167" fmla="*/ 5902463 w 8267681"/>
              <a:gd name="connsiteY6167" fmla="*/ 3177912 h 6698675"/>
              <a:gd name="connsiteX6168" fmla="*/ 5247153 w 8267681"/>
              <a:gd name="connsiteY6168" fmla="*/ 3177894 h 6698675"/>
              <a:gd name="connsiteX6169" fmla="*/ 5249501 w 8267681"/>
              <a:gd name="connsiteY6169" fmla="*/ 3180243 h 6698675"/>
              <a:gd name="connsiteX6170" fmla="*/ 5244804 w 8267681"/>
              <a:gd name="connsiteY6170" fmla="*/ 3180243 h 6698675"/>
              <a:gd name="connsiteX6171" fmla="*/ 5265944 w 8267681"/>
              <a:gd name="connsiteY6171" fmla="*/ 3177874 h 6698675"/>
              <a:gd name="connsiteX6172" fmla="*/ 5265944 w 8267681"/>
              <a:gd name="connsiteY6172" fmla="*/ 3180223 h 6698675"/>
              <a:gd name="connsiteX6173" fmla="*/ 5261246 w 8267681"/>
              <a:gd name="connsiteY6173" fmla="*/ 3180223 h 6698675"/>
              <a:gd name="connsiteX6174" fmla="*/ 5237758 w 8267681"/>
              <a:gd name="connsiteY6174" fmla="*/ 3177857 h 6698675"/>
              <a:gd name="connsiteX6175" fmla="*/ 5240107 w 8267681"/>
              <a:gd name="connsiteY6175" fmla="*/ 3180205 h 6698675"/>
              <a:gd name="connsiteX6176" fmla="*/ 5237758 w 8267681"/>
              <a:gd name="connsiteY6176" fmla="*/ 3180205 h 6698675"/>
              <a:gd name="connsiteX6177" fmla="*/ 5282385 w 8267681"/>
              <a:gd name="connsiteY6177" fmla="*/ 3175519 h 6698675"/>
              <a:gd name="connsiteX6178" fmla="*/ 5284733 w 8267681"/>
              <a:gd name="connsiteY6178" fmla="*/ 3177868 h 6698675"/>
              <a:gd name="connsiteX6179" fmla="*/ 5282385 w 8267681"/>
              <a:gd name="connsiteY6179" fmla="*/ 3180218 h 6698675"/>
              <a:gd name="connsiteX6180" fmla="*/ 5282385 w 8267681"/>
              <a:gd name="connsiteY6180" fmla="*/ 3177868 h 6698675"/>
              <a:gd name="connsiteX6181" fmla="*/ 3828564 w 8267681"/>
              <a:gd name="connsiteY6181" fmla="*/ 3173475 h 6698675"/>
              <a:gd name="connsiteX6182" fmla="*/ 3812048 w 8267681"/>
              <a:gd name="connsiteY6182" fmla="*/ 3210799 h 6698675"/>
              <a:gd name="connsiteX6183" fmla="*/ 3828564 w 8267681"/>
              <a:gd name="connsiteY6183" fmla="*/ 3173475 h 6698675"/>
              <a:gd name="connsiteX6184" fmla="*/ 5589994 w 8267681"/>
              <a:gd name="connsiteY6184" fmla="*/ 3173301 h 6698675"/>
              <a:gd name="connsiteX6185" fmla="*/ 5592424 w 8267681"/>
              <a:gd name="connsiteY6185" fmla="*/ 3177912 h 6698675"/>
              <a:gd name="connsiteX6186" fmla="*/ 5591250 w 8267681"/>
              <a:gd name="connsiteY6186" fmla="*/ 3177912 h 6698675"/>
              <a:gd name="connsiteX6187" fmla="*/ 5587727 w 8267681"/>
              <a:gd name="connsiteY6187" fmla="*/ 3175561 h 6698675"/>
              <a:gd name="connsiteX6188" fmla="*/ 789174 w 8267681"/>
              <a:gd name="connsiteY6188" fmla="*/ 3173219 h 6698675"/>
              <a:gd name="connsiteX6189" fmla="*/ 786824 w 8267681"/>
              <a:gd name="connsiteY6189" fmla="*/ 3175561 h 6698675"/>
              <a:gd name="connsiteX6190" fmla="*/ 782129 w 8267681"/>
              <a:gd name="connsiteY6190" fmla="*/ 3184961 h 6698675"/>
              <a:gd name="connsiteX6191" fmla="*/ 789174 w 8267681"/>
              <a:gd name="connsiteY6191" fmla="*/ 3189660 h 6698675"/>
              <a:gd name="connsiteX6192" fmla="*/ 5291780 w 8267681"/>
              <a:gd name="connsiteY6192" fmla="*/ 3173176 h 6698675"/>
              <a:gd name="connsiteX6193" fmla="*/ 5294129 w 8267681"/>
              <a:gd name="connsiteY6193" fmla="*/ 3177873 h 6698675"/>
              <a:gd name="connsiteX6194" fmla="*/ 5289432 w 8267681"/>
              <a:gd name="connsiteY6194" fmla="*/ 3175524 h 6698675"/>
              <a:gd name="connsiteX6195" fmla="*/ 5366941 w 8267681"/>
              <a:gd name="connsiteY6195" fmla="*/ 3173172 h 6698675"/>
              <a:gd name="connsiteX6196" fmla="*/ 5369290 w 8267681"/>
              <a:gd name="connsiteY6196" fmla="*/ 3175522 h 6698675"/>
              <a:gd name="connsiteX6197" fmla="*/ 5366941 w 8267681"/>
              <a:gd name="connsiteY6197" fmla="*/ 3177869 h 6698675"/>
              <a:gd name="connsiteX6198" fmla="*/ 5366941 w 8267681"/>
              <a:gd name="connsiteY6198" fmla="*/ 3175522 h 6698675"/>
              <a:gd name="connsiteX6199" fmla="*/ 6146734 w 8267681"/>
              <a:gd name="connsiteY6199" fmla="*/ 3170882 h 6698675"/>
              <a:gd name="connsiteX6200" fmla="*/ 6139274 w 8267681"/>
              <a:gd name="connsiteY6200" fmla="*/ 3181659 h 6698675"/>
              <a:gd name="connsiteX6201" fmla="*/ 6138221 w 8267681"/>
              <a:gd name="connsiteY6201" fmla="*/ 3182332 h 6698675"/>
              <a:gd name="connsiteX6202" fmla="*/ 6125596 w 8267681"/>
              <a:gd name="connsiteY6202" fmla="*/ 3192015 h 6698675"/>
              <a:gd name="connsiteX6203" fmla="*/ 6138808 w 8267681"/>
              <a:gd name="connsiteY6203" fmla="*/ 3182332 h 6698675"/>
              <a:gd name="connsiteX6204" fmla="*/ 6139274 w 8267681"/>
              <a:gd name="connsiteY6204" fmla="*/ 3181659 h 6698675"/>
              <a:gd name="connsiteX6205" fmla="*/ 6156129 w 8267681"/>
              <a:gd name="connsiteY6205" fmla="*/ 3170882 h 6698675"/>
              <a:gd name="connsiteX6206" fmla="*/ 6120898 w 8267681"/>
              <a:gd name="connsiteY6206" fmla="*/ 3210801 h 6698675"/>
              <a:gd name="connsiteX6207" fmla="*/ 6167873 w 8267681"/>
              <a:gd name="connsiteY6207" fmla="*/ 3177926 h 6698675"/>
              <a:gd name="connsiteX6208" fmla="*/ 6139688 w 8267681"/>
              <a:gd name="connsiteY6208" fmla="*/ 3208452 h 6698675"/>
              <a:gd name="connsiteX6209" fmla="*/ 6163176 w 8267681"/>
              <a:gd name="connsiteY6209" fmla="*/ 3208452 h 6698675"/>
              <a:gd name="connsiteX6210" fmla="*/ 6123247 w 8267681"/>
              <a:gd name="connsiteY6210" fmla="*/ 3217848 h 6698675"/>
              <a:gd name="connsiteX6211" fmla="*/ 6170222 w 8267681"/>
              <a:gd name="connsiteY6211" fmla="*/ 3227243 h 6698675"/>
              <a:gd name="connsiteX6212" fmla="*/ 6116200 w 8267681"/>
              <a:gd name="connsiteY6212" fmla="*/ 3217848 h 6698675"/>
              <a:gd name="connsiteX6213" fmla="*/ 6104456 w 8267681"/>
              <a:gd name="connsiteY6213" fmla="*/ 3222545 h 6698675"/>
              <a:gd name="connsiteX6214" fmla="*/ 6184315 w 8267681"/>
              <a:gd name="connsiteY6214" fmla="*/ 3271915 h 6698675"/>
              <a:gd name="connsiteX6215" fmla="*/ 6095061 w 8267681"/>
              <a:gd name="connsiteY6215" fmla="*/ 3227243 h 6698675"/>
              <a:gd name="connsiteX6216" fmla="*/ 6120898 w 8267681"/>
              <a:gd name="connsiteY6216" fmla="*/ 3199057 h 6698675"/>
              <a:gd name="connsiteX6217" fmla="*/ 6088015 w 8267681"/>
              <a:gd name="connsiteY6217" fmla="*/ 3229596 h 6698675"/>
              <a:gd name="connsiteX6218" fmla="*/ 6193710 w 8267681"/>
              <a:gd name="connsiteY6218" fmla="*/ 3309400 h 6698675"/>
              <a:gd name="connsiteX6219" fmla="*/ 6078620 w 8267681"/>
              <a:gd name="connsiteY6219" fmla="*/ 3229596 h 6698675"/>
              <a:gd name="connsiteX6220" fmla="*/ 6146734 w 8267681"/>
              <a:gd name="connsiteY6220" fmla="*/ 3170882 h 6698675"/>
              <a:gd name="connsiteX6221" fmla="*/ 5085086 w 8267681"/>
              <a:gd name="connsiteY6221" fmla="*/ 3170868 h 6698675"/>
              <a:gd name="connsiteX6222" fmla="*/ 5063947 w 8267681"/>
              <a:gd name="connsiteY6222" fmla="*/ 3175561 h 6698675"/>
              <a:gd name="connsiteX6223" fmla="*/ 5085086 w 8267681"/>
              <a:gd name="connsiteY6223" fmla="*/ 3170868 h 6698675"/>
              <a:gd name="connsiteX6224" fmla="*/ 5186085 w 8267681"/>
              <a:gd name="connsiteY6224" fmla="*/ 3170861 h 6698675"/>
              <a:gd name="connsiteX6225" fmla="*/ 5188434 w 8267681"/>
              <a:gd name="connsiteY6225" fmla="*/ 3173209 h 6698675"/>
              <a:gd name="connsiteX6226" fmla="*/ 5188434 w 8267681"/>
              <a:gd name="connsiteY6226" fmla="*/ 3180254 h 6698675"/>
              <a:gd name="connsiteX6227" fmla="*/ 5186085 w 8267681"/>
              <a:gd name="connsiteY6227" fmla="*/ 3180254 h 6698675"/>
              <a:gd name="connsiteX6228" fmla="*/ 5186085 w 8267681"/>
              <a:gd name="connsiteY6228" fmla="*/ 3177906 h 6698675"/>
              <a:gd name="connsiteX6229" fmla="*/ 5181388 w 8267681"/>
              <a:gd name="connsiteY6229" fmla="*/ 3177906 h 6698675"/>
              <a:gd name="connsiteX6230" fmla="*/ 5186085 w 8267681"/>
              <a:gd name="connsiteY6230" fmla="*/ 3170861 h 6698675"/>
              <a:gd name="connsiteX6231" fmla="*/ 5510217 w 8267681"/>
              <a:gd name="connsiteY6231" fmla="*/ 3170842 h 6698675"/>
              <a:gd name="connsiteX6232" fmla="*/ 5512566 w 8267681"/>
              <a:gd name="connsiteY6232" fmla="*/ 3170842 h 6698675"/>
              <a:gd name="connsiteX6233" fmla="*/ 5512566 w 8267681"/>
              <a:gd name="connsiteY6233" fmla="*/ 3173191 h 6698675"/>
              <a:gd name="connsiteX6234" fmla="*/ 5510217 w 8267681"/>
              <a:gd name="connsiteY6234" fmla="*/ 3173191 h 6698675"/>
              <a:gd name="connsiteX6235" fmla="*/ 5218968 w 8267681"/>
              <a:gd name="connsiteY6235" fmla="*/ 3168501 h 6698675"/>
              <a:gd name="connsiteX6236" fmla="*/ 5221316 w 8267681"/>
              <a:gd name="connsiteY6236" fmla="*/ 3170850 h 6698675"/>
              <a:gd name="connsiteX6237" fmla="*/ 5221316 w 8267681"/>
              <a:gd name="connsiteY6237" fmla="*/ 3173198 h 6698675"/>
              <a:gd name="connsiteX6238" fmla="*/ 5216619 w 8267681"/>
              <a:gd name="connsiteY6238" fmla="*/ 3175546 h 6698675"/>
              <a:gd name="connsiteX6239" fmla="*/ 5216619 w 8267681"/>
              <a:gd name="connsiteY6239" fmla="*/ 3170850 h 6698675"/>
              <a:gd name="connsiteX6240" fmla="*/ 5301175 w 8267681"/>
              <a:gd name="connsiteY6240" fmla="*/ 3168493 h 6698675"/>
              <a:gd name="connsiteX6241" fmla="*/ 5303523 w 8267681"/>
              <a:gd name="connsiteY6241" fmla="*/ 3173191 h 6698675"/>
              <a:gd name="connsiteX6242" fmla="*/ 5298826 w 8267681"/>
              <a:gd name="connsiteY6242" fmla="*/ 3173191 h 6698675"/>
              <a:gd name="connsiteX6243" fmla="*/ 5298826 w 8267681"/>
              <a:gd name="connsiteY6243" fmla="*/ 3170841 h 6698675"/>
              <a:gd name="connsiteX6244" fmla="*/ 357014 w 8267681"/>
              <a:gd name="connsiteY6244" fmla="*/ 3166181 h 6698675"/>
              <a:gd name="connsiteX6245" fmla="*/ 358031 w 8267681"/>
              <a:gd name="connsiteY6245" fmla="*/ 3169393 h 6698675"/>
              <a:gd name="connsiteX6246" fmla="*/ 357014 w 8267681"/>
              <a:gd name="connsiteY6246" fmla="*/ 3170882 h 6698675"/>
              <a:gd name="connsiteX6247" fmla="*/ 356344 w 8267681"/>
              <a:gd name="connsiteY6247" fmla="*/ 3167101 h 6698675"/>
              <a:gd name="connsiteX6248" fmla="*/ 5277688 w 8267681"/>
              <a:gd name="connsiteY6248" fmla="*/ 3166153 h 6698675"/>
              <a:gd name="connsiteX6249" fmla="*/ 5287083 w 8267681"/>
              <a:gd name="connsiteY6249" fmla="*/ 3170852 h 6698675"/>
              <a:gd name="connsiteX6250" fmla="*/ 5284734 w 8267681"/>
              <a:gd name="connsiteY6250" fmla="*/ 3170852 h 6698675"/>
              <a:gd name="connsiteX6251" fmla="*/ 5277688 w 8267681"/>
              <a:gd name="connsiteY6251" fmla="*/ 3166153 h 6698675"/>
              <a:gd name="connsiteX6252" fmla="*/ 5237758 w 8267681"/>
              <a:gd name="connsiteY6252" fmla="*/ 3166115 h 6698675"/>
              <a:gd name="connsiteX6253" fmla="*/ 5240107 w 8267681"/>
              <a:gd name="connsiteY6253" fmla="*/ 3166115 h 6698675"/>
              <a:gd name="connsiteX6254" fmla="*/ 5237758 w 8267681"/>
              <a:gd name="connsiteY6254" fmla="*/ 3168461 h 6698675"/>
              <a:gd name="connsiteX6255" fmla="*/ 5261245 w 8267681"/>
              <a:gd name="connsiteY6255" fmla="*/ 3163812 h 6698675"/>
              <a:gd name="connsiteX6256" fmla="*/ 5263594 w 8267681"/>
              <a:gd name="connsiteY6256" fmla="*/ 3166162 h 6698675"/>
              <a:gd name="connsiteX6257" fmla="*/ 5265943 w 8267681"/>
              <a:gd name="connsiteY6257" fmla="*/ 3166162 h 6698675"/>
              <a:gd name="connsiteX6258" fmla="*/ 5268292 w 8267681"/>
              <a:gd name="connsiteY6258" fmla="*/ 3168512 h 6698675"/>
              <a:gd name="connsiteX6259" fmla="*/ 5268292 w 8267681"/>
              <a:gd name="connsiteY6259" fmla="*/ 3170861 h 6698675"/>
              <a:gd name="connsiteX6260" fmla="*/ 5263594 w 8267681"/>
              <a:gd name="connsiteY6260" fmla="*/ 3170861 h 6698675"/>
              <a:gd name="connsiteX6261" fmla="*/ 5265943 w 8267681"/>
              <a:gd name="connsiteY6261" fmla="*/ 3175555 h 6698675"/>
              <a:gd name="connsiteX6262" fmla="*/ 5263594 w 8267681"/>
              <a:gd name="connsiteY6262" fmla="*/ 3175555 h 6698675"/>
              <a:gd name="connsiteX6263" fmla="*/ 5258897 w 8267681"/>
              <a:gd name="connsiteY6263" fmla="*/ 3173211 h 6698675"/>
              <a:gd name="connsiteX6264" fmla="*/ 5258897 w 8267681"/>
              <a:gd name="connsiteY6264" fmla="*/ 3168512 h 6698675"/>
              <a:gd name="connsiteX6265" fmla="*/ 5296478 w 8267681"/>
              <a:gd name="connsiteY6265" fmla="*/ 3163767 h 6698675"/>
              <a:gd name="connsiteX6266" fmla="*/ 5301176 w 8267681"/>
              <a:gd name="connsiteY6266" fmla="*/ 3163767 h 6698675"/>
              <a:gd name="connsiteX6267" fmla="*/ 5298827 w 8267681"/>
              <a:gd name="connsiteY6267" fmla="*/ 3166117 h 6698675"/>
              <a:gd name="connsiteX6268" fmla="*/ 6118550 w 8267681"/>
              <a:gd name="connsiteY6268" fmla="*/ 3161471 h 6698675"/>
              <a:gd name="connsiteX6269" fmla="*/ 6106806 w 8267681"/>
              <a:gd name="connsiteY6269" fmla="*/ 3184961 h 6698675"/>
              <a:gd name="connsiteX6270" fmla="*/ 6104457 w 8267681"/>
              <a:gd name="connsiteY6270" fmla="*/ 3184961 h 6698675"/>
              <a:gd name="connsiteX6271" fmla="*/ 6104457 w 8267681"/>
              <a:gd name="connsiteY6271" fmla="*/ 3189661 h 6698675"/>
              <a:gd name="connsiteX6272" fmla="*/ 6064528 w 8267681"/>
              <a:gd name="connsiteY6272" fmla="*/ 3222545 h 6698675"/>
              <a:gd name="connsiteX6273" fmla="*/ 6184316 w 8267681"/>
              <a:gd name="connsiteY6273" fmla="*/ 3354014 h 6698675"/>
              <a:gd name="connsiteX6274" fmla="*/ 6134991 w 8267681"/>
              <a:gd name="connsiteY6274" fmla="*/ 3318807 h 6698675"/>
              <a:gd name="connsiteX6275" fmla="*/ 6184316 w 8267681"/>
              <a:gd name="connsiteY6275" fmla="*/ 3379851 h 6698675"/>
              <a:gd name="connsiteX6276" fmla="*/ 6172572 w 8267681"/>
              <a:gd name="connsiteY6276" fmla="*/ 3375153 h 6698675"/>
              <a:gd name="connsiteX6277" fmla="*/ 6167874 w 8267681"/>
              <a:gd name="connsiteY6277" fmla="*/ 3368107 h 6698675"/>
              <a:gd name="connsiteX6278" fmla="*/ 6165525 w 8267681"/>
              <a:gd name="connsiteY6278" fmla="*/ 3372804 h 6698675"/>
              <a:gd name="connsiteX6279" fmla="*/ 6076272 w 8267681"/>
              <a:gd name="connsiteY6279" fmla="*/ 3283629 h 6698675"/>
              <a:gd name="connsiteX6280" fmla="*/ 6153781 w 8267681"/>
              <a:gd name="connsiteY6280" fmla="*/ 3393943 h 6698675"/>
              <a:gd name="connsiteX6281" fmla="*/ 6116201 w 8267681"/>
              <a:gd name="connsiteY6281" fmla="*/ 3363409 h 6698675"/>
              <a:gd name="connsiteX6282" fmla="*/ 6163176 w 8267681"/>
              <a:gd name="connsiteY6282" fmla="*/ 3455011 h 6698675"/>
              <a:gd name="connsiteX6283" fmla="*/ 6158479 w 8267681"/>
              <a:gd name="connsiteY6283" fmla="*/ 3473802 h 6698675"/>
              <a:gd name="connsiteX6284" fmla="*/ 6156130 w 8267681"/>
              <a:gd name="connsiteY6284" fmla="*/ 3473802 h 6698675"/>
              <a:gd name="connsiteX6285" fmla="*/ 6156130 w 8267681"/>
              <a:gd name="connsiteY6285" fmla="*/ 3485546 h 6698675"/>
              <a:gd name="connsiteX6286" fmla="*/ 6156130 w 8267681"/>
              <a:gd name="connsiteY6286" fmla="*/ 3490243 h 6698675"/>
              <a:gd name="connsiteX6287" fmla="*/ 6151432 w 8267681"/>
              <a:gd name="connsiteY6287" fmla="*/ 3490243 h 6698675"/>
              <a:gd name="connsiteX6288" fmla="*/ 6153781 w 8267681"/>
              <a:gd name="connsiteY6288" fmla="*/ 3499638 h 6698675"/>
              <a:gd name="connsiteX6289" fmla="*/ 6106806 w 8267681"/>
              <a:gd name="connsiteY6289" fmla="*/ 3450314 h 6698675"/>
              <a:gd name="connsiteX6290" fmla="*/ 6123247 w 8267681"/>
              <a:gd name="connsiteY6290" fmla="*/ 3483197 h 6698675"/>
              <a:gd name="connsiteX6291" fmla="*/ 6111503 w 8267681"/>
              <a:gd name="connsiteY6291" fmla="*/ 3485546 h 6698675"/>
              <a:gd name="connsiteX6292" fmla="*/ 6069225 w 8267681"/>
              <a:gd name="connsiteY6292" fmla="*/ 3440919 h 6698675"/>
              <a:gd name="connsiteX6293" fmla="*/ 6066877 w 8267681"/>
              <a:gd name="connsiteY6293" fmla="*/ 3445616 h 6698675"/>
              <a:gd name="connsiteX6294" fmla="*/ 6019901 w 8267681"/>
              <a:gd name="connsiteY6294" fmla="*/ 3431524 h 6698675"/>
              <a:gd name="connsiteX6295" fmla="*/ 6092713 w 8267681"/>
              <a:gd name="connsiteY6295" fmla="*/ 3497289 h 6698675"/>
              <a:gd name="connsiteX6296" fmla="*/ 6080969 w 8267681"/>
              <a:gd name="connsiteY6296" fmla="*/ 3504336 h 6698675"/>
              <a:gd name="connsiteX6297" fmla="*/ 6080969 w 8267681"/>
              <a:gd name="connsiteY6297" fmla="*/ 3506684 h 6698675"/>
              <a:gd name="connsiteX6298" fmla="*/ 6026947 w 8267681"/>
              <a:gd name="connsiteY6298" fmla="*/ 3452662 h 6698675"/>
              <a:gd name="connsiteX6299" fmla="*/ 6041040 w 8267681"/>
              <a:gd name="connsiteY6299" fmla="*/ 3478499 h 6698675"/>
              <a:gd name="connsiteX6300" fmla="*/ 6083318 w 8267681"/>
              <a:gd name="connsiteY6300" fmla="*/ 3516079 h 6698675"/>
              <a:gd name="connsiteX6301" fmla="*/ 6085667 w 8267681"/>
              <a:gd name="connsiteY6301" fmla="*/ 3532521 h 6698675"/>
              <a:gd name="connsiteX6302" fmla="*/ 6057481 w 8267681"/>
              <a:gd name="connsiteY6302" fmla="*/ 3504336 h 6698675"/>
              <a:gd name="connsiteX6303" fmla="*/ 6066877 w 8267681"/>
              <a:gd name="connsiteY6303" fmla="*/ 3525475 h 6698675"/>
              <a:gd name="connsiteX6304" fmla="*/ 6097411 w 8267681"/>
              <a:gd name="connsiteY6304" fmla="*/ 3553660 h 6698675"/>
              <a:gd name="connsiteX6305" fmla="*/ 6099760 w 8267681"/>
              <a:gd name="connsiteY6305" fmla="*/ 3556009 h 6698675"/>
              <a:gd name="connsiteX6306" fmla="*/ 6102109 w 8267681"/>
              <a:gd name="connsiteY6306" fmla="*/ 3553660 h 6698675"/>
              <a:gd name="connsiteX6307" fmla="*/ 6104457 w 8267681"/>
              <a:gd name="connsiteY6307" fmla="*/ 3558358 h 6698675"/>
              <a:gd name="connsiteX6308" fmla="*/ 6123247 w 8267681"/>
              <a:gd name="connsiteY6308" fmla="*/ 3577148 h 6698675"/>
              <a:gd name="connsiteX6309" fmla="*/ 6134991 w 8267681"/>
              <a:gd name="connsiteY6309" fmla="*/ 3666402 h 6698675"/>
              <a:gd name="connsiteX6310" fmla="*/ 6139688 w 8267681"/>
              <a:gd name="connsiteY6310" fmla="*/ 3593589 h 6698675"/>
              <a:gd name="connsiteX6311" fmla="*/ 6137340 w 8267681"/>
              <a:gd name="connsiteY6311" fmla="*/ 3591241 h 6698675"/>
              <a:gd name="connsiteX6312" fmla="*/ 6134991 w 8267681"/>
              <a:gd name="connsiteY6312" fmla="*/ 3577148 h 6698675"/>
              <a:gd name="connsiteX6313" fmla="*/ 6132642 w 8267681"/>
              <a:gd name="connsiteY6313" fmla="*/ 3579497 h 6698675"/>
              <a:gd name="connsiteX6314" fmla="*/ 6118550 w 8267681"/>
              <a:gd name="connsiteY6314" fmla="*/ 3565404 h 6698675"/>
              <a:gd name="connsiteX6315" fmla="*/ 6118550 w 8267681"/>
              <a:gd name="connsiteY6315" fmla="*/ 3570101 h 6698675"/>
              <a:gd name="connsiteX6316" fmla="*/ 6097411 w 8267681"/>
              <a:gd name="connsiteY6316" fmla="*/ 3544265 h 6698675"/>
              <a:gd name="connsiteX6317" fmla="*/ 6085667 w 8267681"/>
              <a:gd name="connsiteY6317" fmla="*/ 3532521 h 6698675"/>
              <a:gd name="connsiteX6318" fmla="*/ 6109155 w 8267681"/>
              <a:gd name="connsiteY6318" fmla="*/ 3539567 h 6698675"/>
              <a:gd name="connsiteX6319" fmla="*/ 6110329 w 8267681"/>
              <a:gd name="connsiteY6319" fmla="*/ 3540742 h 6698675"/>
              <a:gd name="connsiteX6320" fmla="*/ 6109155 w 8267681"/>
              <a:gd name="connsiteY6320" fmla="*/ 3541916 h 6698675"/>
              <a:gd name="connsiteX6321" fmla="*/ 6134991 w 8267681"/>
              <a:gd name="connsiteY6321" fmla="*/ 3570101 h 6698675"/>
              <a:gd name="connsiteX6322" fmla="*/ 6149084 w 8267681"/>
              <a:gd name="connsiteY6322" fmla="*/ 3584194 h 6698675"/>
              <a:gd name="connsiteX6323" fmla="*/ 6137340 w 8267681"/>
              <a:gd name="connsiteY6323" fmla="*/ 3567753 h 6698675"/>
              <a:gd name="connsiteX6324" fmla="*/ 6110329 w 8267681"/>
              <a:gd name="connsiteY6324" fmla="*/ 3540742 h 6698675"/>
              <a:gd name="connsiteX6325" fmla="*/ 6120898 w 8267681"/>
              <a:gd name="connsiteY6325" fmla="*/ 3530172 h 6698675"/>
              <a:gd name="connsiteX6326" fmla="*/ 6146735 w 8267681"/>
              <a:gd name="connsiteY6326" fmla="*/ 3558358 h 6698675"/>
              <a:gd name="connsiteX6327" fmla="*/ 6146735 w 8267681"/>
              <a:gd name="connsiteY6327" fmla="*/ 3570101 h 6698675"/>
              <a:gd name="connsiteX6328" fmla="*/ 6146735 w 8267681"/>
              <a:gd name="connsiteY6328" fmla="*/ 3558358 h 6698675"/>
              <a:gd name="connsiteX6329" fmla="*/ 6163176 w 8267681"/>
              <a:gd name="connsiteY6329" fmla="*/ 3577148 h 6698675"/>
              <a:gd name="connsiteX6330" fmla="*/ 6170223 w 8267681"/>
              <a:gd name="connsiteY6330" fmla="*/ 3574799 h 6698675"/>
              <a:gd name="connsiteX6331" fmla="*/ 6167874 w 8267681"/>
              <a:gd name="connsiteY6331" fmla="*/ 3584194 h 6698675"/>
              <a:gd name="connsiteX6332" fmla="*/ 6181967 w 8267681"/>
              <a:gd name="connsiteY6332" fmla="*/ 3598287 h 6698675"/>
              <a:gd name="connsiteX6333" fmla="*/ 6207804 w 8267681"/>
              <a:gd name="connsiteY6333" fmla="*/ 3584194 h 6698675"/>
              <a:gd name="connsiteX6334" fmla="*/ 6191362 w 8267681"/>
              <a:gd name="connsiteY6334" fmla="*/ 3607682 h 6698675"/>
              <a:gd name="connsiteX6335" fmla="*/ 6198408 w 8267681"/>
              <a:gd name="connsiteY6335" fmla="*/ 3617077 h 6698675"/>
              <a:gd name="connsiteX6336" fmla="*/ 6224245 w 8267681"/>
              <a:gd name="connsiteY6336" fmla="*/ 3602985 h 6698675"/>
              <a:gd name="connsiteX6337" fmla="*/ 6205455 w 8267681"/>
              <a:gd name="connsiteY6337" fmla="*/ 3626472 h 6698675"/>
              <a:gd name="connsiteX6338" fmla="*/ 6214850 w 8267681"/>
              <a:gd name="connsiteY6338" fmla="*/ 3638216 h 6698675"/>
              <a:gd name="connsiteX6339" fmla="*/ 6273569 w 8267681"/>
              <a:gd name="connsiteY6339" fmla="*/ 3600636 h 6698675"/>
              <a:gd name="connsiteX6340" fmla="*/ 6285313 w 8267681"/>
              <a:gd name="connsiteY6340" fmla="*/ 3602985 h 6698675"/>
              <a:gd name="connsiteX6341" fmla="*/ 6322894 w 8267681"/>
              <a:gd name="connsiteY6341" fmla="*/ 3577148 h 6698675"/>
              <a:gd name="connsiteX6342" fmla="*/ 6278267 w 8267681"/>
              <a:gd name="connsiteY6342" fmla="*/ 3617958 h 6698675"/>
              <a:gd name="connsiteX6343" fmla="*/ 6229706 w 8267681"/>
              <a:gd name="connsiteY6343" fmla="*/ 3654654 h 6698675"/>
              <a:gd name="connsiteX6344" fmla="*/ 6225125 w 8267681"/>
              <a:gd name="connsiteY6344" fmla="*/ 3649666 h 6698675"/>
              <a:gd name="connsiteX6345" fmla="*/ 6217199 w 8267681"/>
              <a:gd name="connsiteY6345" fmla="*/ 3659355 h 6698675"/>
              <a:gd name="connsiteX6346" fmla="*/ 6228446 w 8267681"/>
              <a:gd name="connsiteY6346" fmla="*/ 3655606 h 6698675"/>
              <a:gd name="connsiteX6347" fmla="*/ 6226593 w 8267681"/>
              <a:gd name="connsiteY6347" fmla="*/ 3657006 h 6698675"/>
              <a:gd name="connsiteX6348" fmla="*/ 6228942 w 8267681"/>
              <a:gd name="connsiteY6348" fmla="*/ 3661704 h 6698675"/>
              <a:gd name="connsiteX6349" fmla="*/ 6233640 w 8267681"/>
              <a:gd name="connsiteY6349" fmla="*/ 3668750 h 6698675"/>
              <a:gd name="connsiteX6350" fmla="*/ 6259476 w 8267681"/>
              <a:gd name="connsiteY6350" fmla="*/ 3652309 h 6698675"/>
              <a:gd name="connsiteX6351" fmla="*/ 6252430 w 8267681"/>
              <a:gd name="connsiteY6351" fmla="*/ 3671099 h 6698675"/>
              <a:gd name="connsiteX6352" fmla="*/ 6268871 w 8267681"/>
              <a:gd name="connsiteY6352" fmla="*/ 3647611 h 6698675"/>
              <a:gd name="connsiteX6353" fmla="*/ 6318196 w 8267681"/>
              <a:gd name="connsiteY6353" fmla="*/ 3621774 h 6698675"/>
              <a:gd name="connsiteX6354" fmla="*/ 6318196 w 8267681"/>
              <a:gd name="connsiteY6354" fmla="*/ 3631170 h 6698675"/>
              <a:gd name="connsiteX6355" fmla="*/ 6353427 w 8267681"/>
              <a:gd name="connsiteY6355" fmla="*/ 3617077 h 6698675"/>
              <a:gd name="connsiteX6356" fmla="*/ 6247732 w 8267681"/>
              <a:gd name="connsiteY6356" fmla="*/ 3689889 h 6698675"/>
              <a:gd name="connsiteX6357" fmla="*/ 6250081 w 8267681"/>
              <a:gd name="connsiteY6357" fmla="*/ 3694587 h 6698675"/>
              <a:gd name="connsiteX6358" fmla="*/ 6367520 w 8267681"/>
              <a:gd name="connsiteY6358" fmla="*/ 3635867 h 6698675"/>
              <a:gd name="connsiteX6359" fmla="*/ 6259476 w 8267681"/>
              <a:gd name="connsiteY6359" fmla="*/ 3703982 h 6698675"/>
              <a:gd name="connsiteX6360" fmla="*/ 6264174 w 8267681"/>
              <a:gd name="connsiteY6360" fmla="*/ 3711028 h 6698675"/>
              <a:gd name="connsiteX6361" fmla="*/ 6365171 w 8267681"/>
              <a:gd name="connsiteY6361" fmla="*/ 3668750 h 6698675"/>
              <a:gd name="connsiteX6362" fmla="*/ 6271220 w 8267681"/>
              <a:gd name="connsiteY6362" fmla="*/ 3720423 h 6698675"/>
              <a:gd name="connsiteX6363" fmla="*/ 6273569 w 8267681"/>
              <a:gd name="connsiteY6363" fmla="*/ 3722772 h 6698675"/>
              <a:gd name="connsiteX6364" fmla="*/ 6278267 w 8267681"/>
              <a:gd name="connsiteY6364" fmla="*/ 3729818 h 6698675"/>
              <a:gd name="connsiteX6365" fmla="*/ 6358125 w 8267681"/>
              <a:gd name="connsiteY6365" fmla="*/ 3708680 h 6698675"/>
              <a:gd name="connsiteX6366" fmla="*/ 6282964 w 8267681"/>
              <a:gd name="connsiteY6366" fmla="*/ 3734516 h 6698675"/>
              <a:gd name="connsiteX6367" fmla="*/ 6287662 w 8267681"/>
              <a:gd name="connsiteY6367" fmla="*/ 3741562 h 6698675"/>
              <a:gd name="connsiteX6368" fmla="*/ 6388659 w 8267681"/>
              <a:gd name="connsiteY6368" fmla="*/ 3837862 h 6698675"/>
              <a:gd name="connsiteX6369" fmla="*/ 6365171 w 8267681"/>
              <a:gd name="connsiteY6369" fmla="*/ 3826119 h 6698675"/>
              <a:gd name="connsiteX6370" fmla="*/ 6365171 w 8267681"/>
              <a:gd name="connsiteY6370" fmla="*/ 3833165 h 6698675"/>
              <a:gd name="connsiteX6371" fmla="*/ 6334818 w 8267681"/>
              <a:gd name="connsiteY6371" fmla="*/ 3820156 h 6698675"/>
              <a:gd name="connsiteX6372" fmla="*/ 6322894 w 8267681"/>
              <a:gd name="connsiteY6372" fmla="*/ 3800282 h 6698675"/>
              <a:gd name="connsiteX6373" fmla="*/ 6264174 w 8267681"/>
              <a:gd name="connsiteY6373" fmla="*/ 3743911 h 6698675"/>
              <a:gd name="connsiteX6374" fmla="*/ 6271572 w 8267681"/>
              <a:gd name="connsiteY6374" fmla="*/ 3756595 h 6698675"/>
              <a:gd name="connsiteX6375" fmla="*/ 6254779 w 8267681"/>
              <a:gd name="connsiteY6375" fmla="*/ 3732167 h 6698675"/>
              <a:gd name="connsiteX6376" fmla="*/ 6250081 w 8267681"/>
              <a:gd name="connsiteY6376" fmla="*/ 3727470 h 6698675"/>
              <a:gd name="connsiteX6377" fmla="*/ 6245383 w 8267681"/>
              <a:gd name="connsiteY6377" fmla="*/ 3727470 h 6698675"/>
              <a:gd name="connsiteX6378" fmla="*/ 6252430 w 8267681"/>
              <a:gd name="connsiteY6378" fmla="*/ 3734516 h 6698675"/>
              <a:gd name="connsiteX6379" fmla="*/ 6275556 w 8267681"/>
              <a:gd name="connsiteY6379" fmla="*/ 3763425 h 6698675"/>
              <a:gd name="connsiteX6380" fmla="*/ 6280615 w 8267681"/>
              <a:gd name="connsiteY6380" fmla="*/ 3772097 h 6698675"/>
              <a:gd name="connsiteX6381" fmla="*/ 6332717 w 8267681"/>
              <a:gd name="connsiteY6381" fmla="*/ 3819857 h 6698675"/>
              <a:gd name="connsiteX6382" fmla="*/ 6346381 w 8267681"/>
              <a:gd name="connsiteY6382" fmla="*/ 3844908 h 6698675"/>
              <a:gd name="connsiteX6383" fmla="*/ 6419194 w 8267681"/>
              <a:gd name="connsiteY6383" fmla="*/ 3934162 h 6698675"/>
              <a:gd name="connsiteX6384" fmla="*/ 6365171 w 8267681"/>
              <a:gd name="connsiteY6384" fmla="*/ 3887187 h 6698675"/>
              <a:gd name="connsiteX6385" fmla="*/ 6379264 w 8267681"/>
              <a:gd name="connsiteY6385" fmla="*/ 3917721 h 6698675"/>
              <a:gd name="connsiteX6386" fmla="*/ 6358125 w 8267681"/>
              <a:gd name="connsiteY6386" fmla="*/ 3882489 h 6698675"/>
              <a:gd name="connsiteX6387" fmla="*/ 6315847 w 8267681"/>
              <a:gd name="connsiteY6387" fmla="*/ 3844908 h 6698675"/>
              <a:gd name="connsiteX6388" fmla="*/ 6318196 w 8267681"/>
              <a:gd name="connsiteY6388" fmla="*/ 3847257 h 6698675"/>
              <a:gd name="connsiteX6389" fmla="*/ 6332289 w 8267681"/>
              <a:gd name="connsiteY6389" fmla="*/ 3870745 h 6698675"/>
              <a:gd name="connsiteX6390" fmla="*/ 6388659 w 8267681"/>
              <a:gd name="connsiteY6390" fmla="*/ 3967045 h 6698675"/>
              <a:gd name="connsiteX6391" fmla="*/ 6393357 w 8267681"/>
              <a:gd name="connsiteY6391" fmla="*/ 3978789 h 6698675"/>
              <a:gd name="connsiteX6392" fmla="*/ 6367520 w 8267681"/>
              <a:gd name="connsiteY6392" fmla="*/ 3948255 h 6698675"/>
              <a:gd name="connsiteX6393" fmla="*/ 6365171 w 8267681"/>
              <a:gd name="connsiteY6393" fmla="*/ 3945906 h 6698675"/>
              <a:gd name="connsiteX6394" fmla="*/ 6374566 w 8267681"/>
              <a:gd name="connsiteY6394" fmla="*/ 3969394 h 6698675"/>
              <a:gd name="connsiteX6395" fmla="*/ 6355776 w 8267681"/>
              <a:gd name="connsiteY6395" fmla="*/ 3950604 h 6698675"/>
              <a:gd name="connsiteX6396" fmla="*/ 6341683 w 8267681"/>
              <a:gd name="connsiteY6396" fmla="*/ 3927116 h 6698675"/>
              <a:gd name="connsiteX6397" fmla="*/ 6315847 w 8267681"/>
              <a:gd name="connsiteY6397" fmla="*/ 3905977 h 6698675"/>
              <a:gd name="connsiteX6398" fmla="*/ 6332289 w 8267681"/>
              <a:gd name="connsiteY6398" fmla="*/ 3938860 h 6698675"/>
              <a:gd name="connsiteX6399" fmla="*/ 6320545 w 8267681"/>
              <a:gd name="connsiteY6399" fmla="*/ 3943557 h 6698675"/>
              <a:gd name="connsiteX6400" fmla="*/ 6304103 w 8267681"/>
              <a:gd name="connsiteY6400" fmla="*/ 3929465 h 6698675"/>
              <a:gd name="connsiteX6401" fmla="*/ 6336986 w 8267681"/>
              <a:gd name="connsiteY6401" fmla="*/ 3988184 h 6698675"/>
              <a:gd name="connsiteX6402" fmla="*/ 6395706 w 8267681"/>
              <a:gd name="connsiteY6402" fmla="*/ 4115018 h 6698675"/>
              <a:gd name="connsiteX6403" fmla="*/ 6409798 w 8267681"/>
              <a:gd name="connsiteY6403" fmla="*/ 4152599 h 6698675"/>
              <a:gd name="connsiteX6404" fmla="*/ 6414496 w 8267681"/>
              <a:gd name="connsiteY6404" fmla="*/ 4166691 h 6698675"/>
              <a:gd name="connsiteX6405" fmla="*/ 6388659 w 8267681"/>
              <a:gd name="connsiteY6405" fmla="*/ 4119716 h 6698675"/>
              <a:gd name="connsiteX6406" fmla="*/ 6327591 w 8267681"/>
              <a:gd name="connsiteY6406" fmla="*/ 4002277 h 6698675"/>
              <a:gd name="connsiteX6407" fmla="*/ 6259476 w 8267681"/>
              <a:gd name="connsiteY6407" fmla="*/ 3891884 h 6698675"/>
              <a:gd name="connsiteX6408" fmla="*/ 6238337 w 8267681"/>
              <a:gd name="connsiteY6408" fmla="*/ 3870745 h 6698675"/>
              <a:gd name="connsiteX6409" fmla="*/ 6257127 w 8267681"/>
              <a:gd name="connsiteY6409" fmla="*/ 3905977 h 6698675"/>
              <a:gd name="connsiteX6410" fmla="*/ 6217199 w 8267681"/>
              <a:gd name="connsiteY6410" fmla="*/ 3859001 h 6698675"/>
              <a:gd name="connsiteX6411" fmla="*/ 6196060 w 8267681"/>
              <a:gd name="connsiteY6411" fmla="*/ 3828467 h 6698675"/>
              <a:gd name="connsiteX6412" fmla="*/ 6181967 w 8267681"/>
              <a:gd name="connsiteY6412" fmla="*/ 3814375 h 6698675"/>
              <a:gd name="connsiteX6413" fmla="*/ 6278267 w 8267681"/>
              <a:gd name="connsiteY6413" fmla="*/ 3934162 h 6698675"/>
              <a:gd name="connsiteX6414" fmla="*/ 6278267 w 8267681"/>
              <a:gd name="connsiteY6414" fmla="*/ 3955301 h 6698675"/>
              <a:gd name="connsiteX6415" fmla="*/ 6257127 w 8267681"/>
              <a:gd name="connsiteY6415" fmla="*/ 3931814 h 6698675"/>
              <a:gd name="connsiteX6416" fmla="*/ 6280615 w 8267681"/>
              <a:gd name="connsiteY6416" fmla="*/ 3964696 h 6698675"/>
              <a:gd name="connsiteX6417" fmla="*/ 6290011 w 8267681"/>
              <a:gd name="connsiteY6417" fmla="*/ 3976440 h 6698675"/>
              <a:gd name="connsiteX6418" fmla="*/ 6313499 w 8267681"/>
              <a:gd name="connsiteY6418" fmla="*/ 4011672 h 6698675"/>
              <a:gd name="connsiteX6419" fmla="*/ 6318196 w 8267681"/>
              <a:gd name="connsiteY6419" fmla="*/ 4016369 h 6698675"/>
              <a:gd name="connsiteX6420" fmla="*/ 6463820 w 8267681"/>
              <a:gd name="connsiteY6420" fmla="*/ 4413313 h 6698675"/>
              <a:gd name="connsiteX6421" fmla="*/ 6508447 w 8267681"/>
              <a:gd name="connsiteY6421" fmla="*/ 4826698 h 6698675"/>
              <a:gd name="connsiteX6422" fmla="*/ 6503749 w 8267681"/>
              <a:gd name="connsiteY6422" fmla="*/ 4826698 h 6698675"/>
              <a:gd name="connsiteX6423" fmla="*/ 6488482 w 8267681"/>
              <a:gd name="connsiteY6423" fmla="*/ 4634979 h 6698675"/>
              <a:gd name="connsiteX6424" fmla="*/ 6480257 w 8267681"/>
              <a:gd name="connsiteY6424" fmla="*/ 4591265 h 6698675"/>
              <a:gd name="connsiteX6425" fmla="*/ 6480005 w 8267681"/>
              <a:gd name="connsiteY6425" fmla="*/ 4588628 h 6698675"/>
              <a:gd name="connsiteX6426" fmla="*/ 6478876 w 8267681"/>
              <a:gd name="connsiteY6426" fmla="*/ 4583926 h 6698675"/>
              <a:gd name="connsiteX6427" fmla="*/ 6452076 w 8267681"/>
              <a:gd name="connsiteY6427" fmla="*/ 4441498 h 6698675"/>
              <a:gd name="connsiteX6428" fmla="*/ 6313499 w 8267681"/>
              <a:gd name="connsiteY6428" fmla="*/ 4089182 h 6698675"/>
              <a:gd name="connsiteX6429" fmla="*/ 6273569 w 8267681"/>
              <a:gd name="connsiteY6429" fmla="*/ 4025765 h 6698675"/>
              <a:gd name="connsiteX6430" fmla="*/ 6231291 w 8267681"/>
              <a:gd name="connsiteY6430" fmla="*/ 3964696 h 6698675"/>
              <a:gd name="connsiteX6431" fmla="*/ 6219547 w 8267681"/>
              <a:gd name="connsiteY6431" fmla="*/ 3945906 h 6698675"/>
              <a:gd name="connsiteX6432" fmla="*/ 6217199 w 8267681"/>
              <a:gd name="connsiteY6432" fmla="*/ 3943557 h 6698675"/>
              <a:gd name="connsiteX6433" fmla="*/ 6231291 w 8267681"/>
              <a:gd name="connsiteY6433" fmla="*/ 3964696 h 6698675"/>
              <a:gd name="connsiteX6434" fmla="*/ 6343849 w 8267681"/>
              <a:gd name="connsiteY6434" fmla="*/ 4158287 h 6698675"/>
              <a:gd name="connsiteX6435" fmla="*/ 6367244 w 8267681"/>
              <a:gd name="connsiteY6435" fmla="*/ 4217315 h 6698675"/>
              <a:gd name="connsiteX6436" fmla="*/ 6355189 w 8267681"/>
              <a:gd name="connsiteY6436" fmla="*/ 4212493 h 6698675"/>
              <a:gd name="connsiteX6437" fmla="*/ 6344032 w 8267681"/>
              <a:gd name="connsiteY6437" fmla="*/ 4213667 h 6698675"/>
              <a:gd name="connsiteX6438" fmla="*/ 6367520 w 8267681"/>
              <a:gd name="connsiteY6438" fmla="*/ 4237155 h 6698675"/>
              <a:gd name="connsiteX6439" fmla="*/ 6365171 w 8267681"/>
              <a:gd name="connsiteY6439" fmla="*/ 4229522 h 6698675"/>
              <a:gd name="connsiteX6440" fmla="*/ 6368731 w 8267681"/>
              <a:gd name="connsiteY6440" fmla="*/ 4221068 h 6698675"/>
              <a:gd name="connsiteX6441" fmla="*/ 6427121 w 8267681"/>
              <a:gd name="connsiteY6441" fmla="*/ 4368393 h 6698675"/>
              <a:gd name="connsiteX6442" fmla="*/ 6478876 w 8267681"/>
              <a:gd name="connsiteY6442" fmla="*/ 4583926 h 6698675"/>
              <a:gd name="connsiteX6443" fmla="*/ 6480257 w 8267681"/>
              <a:gd name="connsiteY6443" fmla="*/ 4591265 h 6698675"/>
              <a:gd name="connsiteX6444" fmla="*/ 6489287 w 8267681"/>
              <a:gd name="connsiteY6444" fmla="*/ 4685794 h 6698675"/>
              <a:gd name="connsiteX6445" fmla="*/ 6473215 w 8267681"/>
              <a:gd name="connsiteY6445" fmla="*/ 4584774 h 6698675"/>
              <a:gd name="connsiteX6446" fmla="*/ 6449727 w 8267681"/>
              <a:gd name="connsiteY6446" fmla="*/ 4488474 h 6698675"/>
              <a:gd name="connsiteX6447" fmla="*/ 6419194 w 8267681"/>
              <a:gd name="connsiteY6447" fmla="*/ 4401569 h 6698675"/>
              <a:gd name="connsiteX6448" fmla="*/ 6449727 w 8267681"/>
              <a:gd name="connsiteY6448" fmla="*/ 4507264 h 6698675"/>
              <a:gd name="connsiteX6449" fmla="*/ 6461471 w 8267681"/>
              <a:gd name="connsiteY6449" fmla="*/ 4558937 h 6698675"/>
              <a:gd name="connsiteX6450" fmla="*/ 6468517 w 8267681"/>
              <a:gd name="connsiteY6450" fmla="*/ 4584774 h 6698675"/>
              <a:gd name="connsiteX6451" fmla="*/ 6473215 w 8267681"/>
              <a:gd name="connsiteY6451" fmla="*/ 4612959 h 6698675"/>
              <a:gd name="connsiteX6452" fmla="*/ 6470866 w 8267681"/>
              <a:gd name="connsiteY6452" fmla="*/ 4608262 h 6698675"/>
              <a:gd name="connsiteX6453" fmla="*/ 6484959 w 8267681"/>
              <a:gd name="connsiteY6453" fmla="*/ 4688120 h 6698675"/>
              <a:gd name="connsiteX6454" fmla="*/ 6489858 w 8267681"/>
              <a:gd name="connsiteY6454" fmla="*/ 4733436 h 6698675"/>
              <a:gd name="connsiteX6455" fmla="*/ 6499052 w 8267681"/>
              <a:gd name="connsiteY6455" fmla="*/ 4800862 h 6698675"/>
              <a:gd name="connsiteX6456" fmla="*/ 6508447 w 8267681"/>
              <a:gd name="connsiteY6456" fmla="*/ 4906557 h 6698675"/>
              <a:gd name="connsiteX6457" fmla="*/ 6506098 w 8267681"/>
              <a:gd name="connsiteY6457" fmla="*/ 4885418 h 6698675"/>
              <a:gd name="connsiteX6458" fmla="*/ 6496703 w 8267681"/>
              <a:gd name="connsiteY6458" fmla="*/ 4798513 h 6698675"/>
              <a:gd name="connsiteX6459" fmla="*/ 6482611 w 8267681"/>
              <a:gd name="connsiteY6459" fmla="*/ 4718655 h 6698675"/>
              <a:gd name="connsiteX6460" fmla="*/ 6483463 w 8267681"/>
              <a:gd name="connsiteY6460" fmla="*/ 4720572 h 6698675"/>
              <a:gd name="connsiteX6461" fmla="*/ 6482610 w 8267681"/>
              <a:gd name="connsiteY6461" fmla="*/ 4716306 h 6698675"/>
              <a:gd name="connsiteX6462" fmla="*/ 6459122 w 8267681"/>
              <a:gd name="connsiteY6462" fmla="*/ 4601216 h 6698675"/>
              <a:gd name="connsiteX6463" fmla="*/ 6442742 w 8267681"/>
              <a:gd name="connsiteY6463" fmla="*/ 4537878 h 6698675"/>
              <a:gd name="connsiteX6464" fmla="*/ 6435634 w 8267681"/>
              <a:gd name="connsiteY6464" fmla="*/ 4514310 h 6698675"/>
              <a:gd name="connsiteX6465" fmla="*/ 6440632 w 8267681"/>
              <a:gd name="connsiteY6465" fmla="*/ 4529721 h 6698675"/>
              <a:gd name="connsiteX6466" fmla="*/ 6423891 w 8267681"/>
              <a:gd name="connsiteY6466" fmla="*/ 4464986 h 6698675"/>
              <a:gd name="connsiteX6467" fmla="*/ 6402752 w 8267681"/>
              <a:gd name="connsiteY6467" fmla="*/ 4399220 h 6698675"/>
              <a:gd name="connsiteX6468" fmla="*/ 6379264 w 8267681"/>
              <a:gd name="connsiteY6468" fmla="*/ 4335803 h 6698675"/>
              <a:gd name="connsiteX6469" fmla="*/ 6325242 w 8267681"/>
              <a:gd name="connsiteY6469" fmla="*/ 4211318 h 6698675"/>
              <a:gd name="connsiteX6470" fmla="*/ 6294708 w 8267681"/>
              <a:gd name="connsiteY6470" fmla="*/ 4150250 h 6698675"/>
              <a:gd name="connsiteX6471" fmla="*/ 6259476 w 8267681"/>
              <a:gd name="connsiteY6471" fmla="*/ 4091530 h 6698675"/>
              <a:gd name="connsiteX6472" fmla="*/ 6184316 w 8267681"/>
              <a:gd name="connsiteY6472" fmla="*/ 3969394 h 6698675"/>
              <a:gd name="connsiteX6473" fmla="*/ 6134991 w 8267681"/>
              <a:gd name="connsiteY6473" fmla="*/ 3934162 h 6698675"/>
              <a:gd name="connsiteX6474" fmla="*/ 6221896 w 8267681"/>
              <a:gd name="connsiteY6474" fmla="*/ 4058647 h 6698675"/>
              <a:gd name="connsiteX6475" fmla="*/ 6170223 w 8267681"/>
              <a:gd name="connsiteY6475" fmla="*/ 3990533 h 6698675"/>
              <a:gd name="connsiteX6476" fmla="*/ 6057481 w 8267681"/>
              <a:gd name="connsiteY6476" fmla="*/ 3863699 h 6698675"/>
              <a:gd name="connsiteX6477" fmla="*/ 6142037 w 8267681"/>
              <a:gd name="connsiteY6477" fmla="*/ 3974091 h 6698675"/>
              <a:gd name="connsiteX6478" fmla="*/ 6160828 w 8267681"/>
              <a:gd name="connsiteY6478" fmla="*/ 3981138 h 6698675"/>
              <a:gd name="connsiteX6479" fmla="*/ 6165525 w 8267681"/>
              <a:gd name="connsiteY6479" fmla="*/ 4006974 h 6698675"/>
              <a:gd name="connsiteX6480" fmla="*/ 5989367 w 8267681"/>
              <a:gd name="connsiteY6480" fmla="*/ 3819072 h 6698675"/>
              <a:gd name="connsiteX6481" fmla="*/ 6109155 w 8267681"/>
              <a:gd name="connsiteY6481" fmla="*/ 4006974 h 6698675"/>
              <a:gd name="connsiteX6482" fmla="*/ 6106806 w 8267681"/>
              <a:gd name="connsiteY6482" fmla="*/ 4042206 h 6698675"/>
              <a:gd name="connsiteX6483" fmla="*/ 6088016 w 8267681"/>
              <a:gd name="connsiteY6483" fmla="*/ 4016369 h 6698675"/>
              <a:gd name="connsiteX6484" fmla="*/ 6104457 w 8267681"/>
              <a:gd name="connsiteY6484" fmla="*/ 4053950 h 6698675"/>
              <a:gd name="connsiteX6485" fmla="*/ 6109155 w 8267681"/>
              <a:gd name="connsiteY6485" fmla="*/ 4049252 h 6698675"/>
              <a:gd name="connsiteX6486" fmla="*/ 6132642 w 8267681"/>
              <a:gd name="connsiteY6486" fmla="*/ 4110321 h 6698675"/>
              <a:gd name="connsiteX6487" fmla="*/ 6097411 w 8267681"/>
              <a:gd name="connsiteY6487" fmla="*/ 4051601 h 6698675"/>
              <a:gd name="connsiteX6488" fmla="*/ 5958833 w 8267681"/>
              <a:gd name="connsiteY6488" fmla="*/ 3889535 h 6698675"/>
              <a:gd name="connsiteX6489" fmla="*/ 5975274 w 8267681"/>
              <a:gd name="connsiteY6489" fmla="*/ 3913023 h 6698675"/>
              <a:gd name="connsiteX6490" fmla="*/ 6026947 w 8267681"/>
              <a:gd name="connsiteY6490" fmla="*/ 4002277 h 6698675"/>
              <a:gd name="connsiteX6491" fmla="*/ 6019901 w 8267681"/>
              <a:gd name="connsiteY6491" fmla="*/ 4018718 h 6698675"/>
              <a:gd name="connsiteX6492" fmla="*/ 6031645 w 8267681"/>
              <a:gd name="connsiteY6492" fmla="*/ 4006974 h 6698675"/>
              <a:gd name="connsiteX6493" fmla="*/ 6104457 w 8267681"/>
              <a:gd name="connsiteY6493" fmla="*/ 4131460 h 6698675"/>
              <a:gd name="connsiteX6494" fmla="*/ 5914206 w 8267681"/>
              <a:gd name="connsiteY6494" fmla="*/ 3877792 h 6698675"/>
              <a:gd name="connsiteX6495" fmla="*/ 5940043 w 8267681"/>
              <a:gd name="connsiteY6495" fmla="*/ 3924767 h 6698675"/>
              <a:gd name="connsiteX6496" fmla="*/ 5909508 w 8267681"/>
              <a:gd name="connsiteY6496" fmla="*/ 3924767 h 6698675"/>
              <a:gd name="connsiteX6497" fmla="*/ 5914206 w 8267681"/>
              <a:gd name="connsiteY6497" fmla="*/ 3959999 h 6698675"/>
              <a:gd name="connsiteX6498" fmla="*/ 5930647 w 8267681"/>
              <a:gd name="connsiteY6498" fmla="*/ 3952952 h 6698675"/>
              <a:gd name="connsiteX6499" fmla="*/ 5925950 w 8267681"/>
              <a:gd name="connsiteY6499" fmla="*/ 3931814 h 6698675"/>
              <a:gd name="connsiteX6500" fmla="*/ 5940043 w 8267681"/>
              <a:gd name="connsiteY6500" fmla="*/ 3927116 h 6698675"/>
              <a:gd name="connsiteX6501" fmla="*/ 5979070 w 8267681"/>
              <a:gd name="connsiteY6501" fmla="*/ 3980180 h 6698675"/>
              <a:gd name="connsiteX6502" fmla="*/ 5974687 w 8267681"/>
              <a:gd name="connsiteY6502" fmla="*/ 3979376 h 6698675"/>
              <a:gd name="connsiteX6503" fmla="*/ 5963530 w 8267681"/>
              <a:gd name="connsiteY6503" fmla="*/ 3983487 h 6698675"/>
              <a:gd name="connsiteX6504" fmla="*/ 5982321 w 8267681"/>
              <a:gd name="connsiteY6504" fmla="*/ 3985835 h 6698675"/>
              <a:gd name="connsiteX6505" fmla="*/ 5982403 w 8267681"/>
              <a:gd name="connsiteY6505" fmla="*/ 3984712 h 6698675"/>
              <a:gd name="connsiteX6506" fmla="*/ 6006982 w 8267681"/>
              <a:gd name="connsiteY6506" fmla="*/ 4018131 h 6698675"/>
              <a:gd name="connsiteX6507" fmla="*/ 6066877 w 8267681"/>
              <a:gd name="connsiteY6507" fmla="*/ 4112669 h 6698675"/>
              <a:gd name="connsiteX6508" fmla="*/ 6069225 w 8267681"/>
              <a:gd name="connsiteY6508" fmla="*/ 4119716 h 6698675"/>
              <a:gd name="connsiteX6509" fmla="*/ 6073923 w 8267681"/>
              <a:gd name="connsiteY6509" fmla="*/ 4136157 h 6698675"/>
              <a:gd name="connsiteX6510" fmla="*/ 6071574 w 8267681"/>
              <a:gd name="connsiteY6510" fmla="*/ 4140855 h 6698675"/>
              <a:gd name="connsiteX6511" fmla="*/ 6073923 w 8267681"/>
              <a:gd name="connsiteY6511" fmla="*/ 4138506 h 6698675"/>
              <a:gd name="connsiteX6512" fmla="*/ 6102109 w 8267681"/>
              <a:gd name="connsiteY6512" fmla="*/ 4237155 h 6698675"/>
              <a:gd name="connsiteX6513" fmla="*/ 6045737 w 8267681"/>
              <a:gd name="connsiteY6513" fmla="*/ 4157296 h 6698675"/>
              <a:gd name="connsiteX6514" fmla="*/ 6048086 w 8267681"/>
              <a:gd name="connsiteY6514" fmla="*/ 4145552 h 6698675"/>
              <a:gd name="connsiteX6515" fmla="*/ 6041040 w 8267681"/>
              <a:gd name="connsiteY6515" fmla="*/ 4150250 h 6698675"/>
              <a:gd name="connsiteX6516" fmla="*/ 6038691 w 8267681"/>
              <a:gd name="connsiteY6516" fmla="*/ 4145552 h 6698675"/>
              <a:gd name="connsiteX6517" fmla="*/ 6031645 w 8267681"/>
              <a:gd name="connsiteY6517" fmla="*/ 4122064 h 6698675"/>
              <a:gd name="connsiteX6518" fmla="*/ 6033993 w 8267681"/>
              <a:gd name="connsiteY6518" fmla="*/ 4138506 h 6698675"/>
              <a:gd name="connsiteX6519" fmla="*/ 5911857 w 8267681"/>
              <a:gd name="connsiteY6519" fmla="*/ 3990533 h 6698675"/>
              <a:gd name="connsiteX6520" fmla="*/ 5909508 w 8267681"/>
              <a:gd name="connsiteY6520" fmla="*/ 3988184 h 6698675"/>
              <a:gd name="connsiteX6521" fmla="*/ 5850788 w 8267681"/>
              <a:gd name="connsiteY6521" fmla="*/ 3938860 h 6698675"/>
              <a:gd name="connsiteX6522" fmla="*/ 5841393 w 8267681"/>
              <a:gd name="connsiteY6522" fmla="*/ 3927116 h 6698675"/>
              <a:gd name="connsiteX6523" fmla="*/ 5839044 w 8267681"/>
              <a:gd name="connsiteY6523" fmla="*/ 3929465 h 6698675"/>
              <a:gd name="connsiteX6524" fmla="*/ 5822603 w 8267681"/>
              <a:gd name="connsiteY6524" fmla="*/ 3920070 h 6698675"/>
              <a:gd name="connsiteX6525" fmla="*/ 5831998 w 8267681"/>
              <a:gd name="connsiteY6525" fmla="*/ 3938860 h 6698675"/>
              <a:gd name="connsiteX6526" fmla="*/ 5810859 w 8267681"/>
              <a:gd name="connsiteY6526" fmla="*/ 3974091 h 6698675"/>
              <a:gd name="connsiteX6527" fmla="*/ 5787371 w 8267681"/>
              <a:gd name="connsiteY6527" fmla="*/ 3967045 h 6698675"/>
              <a:gd name="connsiteX6528" fmla="*/ 5806161 w 8267681"/>
              <a:gd name="connsiteY6528" fmla="*/ 3997579 h 6698675"/>
              <a:gd name="connsiteX6529" fmla="*/ 5815556 w 8267681"/>
              <a:gd name="connsiteY6529" fmla="*/ 4028113 h 6698675"/>
              <a:gd name="connsiteX6530" fmla="*/ 5817905 w 8267681"/>
              <a:gd name="connsiteY6530" fmla="*/ 4014021 h 6698675"/>
              <a:gd name="connsiteX6531" fmla="*/ 5928299 w 8267681"/>
              <a:gd name="connsiteY6531" fmla="*/ 4197225 h 6698675"/>
              <a:gd name="connsiteX6532" fmla="*/ 5918903 w 8267681"/>
              <a:gd name="connsiteY6532" fmla="*/ 4187830 h 6698675"/>
              <a:gd name="connsiteX6533" fmla="*/ 5937694 w 8267681"/>
              <a:gd name="connsiteY6533" fmla="*/ 4255945 h 6698675"/>
              <a:gd name="connsiteX6534" fmla="*/ 5930647 w 8267681"/>
              <a:gd name="connsiteY6534" fmla="*/ 4258294 h 6698675"/>
              <a:gd name="connsiteX6535" fmla="*/ 5935345 w 8267681"/>
              <a:gd name="connsiteY6535" fmla="*/ 4284130 h 6698675"/>
              <a:gd name="connsiteX6536" fmla="*/ 5935345 w 8267681"/>
              <a:gd name="connsiteY6536" fmla="*/ 4286479 h 6698675"/>
              <a:gd name="connsiteX6537" fmla="*/ 5782673 w 8267681"/>
              <a:gd name="connsiteY6537" fmla="*/ 4046904 h 6698675"/>
              <a:gd name="connsiteX6538" fmla="*/ 5907159 w 8267681"/>
              <a:gd name="connsiteY6538" fmla="*/ 4234806 h 6698675"/>
              <a:gd name="connsiteX6539" fmla="*/ 5853137 w 8267681"/>
              <a:gd name="connsiteY6539" fmla="*/ 4185481 h 6698675"/>
              <a:gd name="connsiteX6540" fmla="*/ 5874277 w 8267681"/>
              <a:gd name="connsiteY6540" fmla="*/ 4227759 h 6698675"/>
              <a:gd name="connsiteX6541" fmla="*/ 5820254 w 8267681"/>
              <a:gd name="connsiteY6541" fmla="*/ 4145552 h 6698675"/>
              <a:gd name="connsiteX6542" fmla="*/ 5747442 w 8267681"/>
              <a:gd name="connsiteY6542" fmla="*/ 4091530 h 6698675"/>
              <a:gd name="connsiteX6543" fmla="*/ 5700466 w 8267681"/>
              <a:gd name="connsiteY6543" fmla="*/ 4042206 h 6698675"/>
              <a:gd name="connsiteX6544" fmla="*/ 5693420 w 8267681"/>
              <a:gd name="connsiteY6544" fmla="*/ 4044555 h 6698675"/>
              <a:gd name="connsiteX6545" fmla="*/ 5705164 w 8267681"/>
              <a:gd name="connsiteY6545" fmla="*/ 4014021 h 6698675"/>
              <a:gd name="connsiteX6546" fmla="*/ 5705164 w 8267681"/>
              <a:gd name="connsiteY6546" fmla="*/ 3863699 h 6698675"/>
              <a:gd name="connsiteX6547" fmla="*/ 5669932 w 8267681"/>
              <a:gd name="connsiteY6547" fmla="*/ 3849606 h 6698675"/>
              <a:gd name="connsiteX6548" fmla="*/ 5674630 w 8267681"/>
              <a:gd name="connsiteY6548" fmla="*/ 3781492 h 6698675"/>
              <a:gd name="connsiteX6549" fmla="*/ 5681676 w 8267681"/>
              <a:gd name="connsiteY6549" fmla="*/ 3781492 h 6698675"/>
              <a:gd name="connsiteX6550" fmla="*/ 5688722 w 8267681"/>
              <a:gd name="connsiteY6550" fmla="*/ 3769748 h 6698675"/>
              <a:gd name="connsiteX6551" fmla="*/ 5770930 w 8267681"/>
              <a:gd name="connsiteY6551" fmla="*/ 3746260 h 6698675"/>
              <a:gd name="connsiteX6552" fmla="*/ 5782673 w 8267681"/>
              <a:gd name="connsiteY6552" fmla="*/ 3739213 h 6698675"/>
              <a:gd name="connsiteX6553" fmla="*/ 5789720 w 8267681"/>
              <a:gd name="connsiteY6553" fmla="*/ 3767399 h 6698675"/>
              <a:gd name="connsiteX6554" fmla="*/ 5789720 w 8267681"/>
              <a:gd name="connsiteY6554" fmla="*/ 3734516 h 6698675"/>
              <a:gd name="connsiteX6555" fmla="*/ 5839044 w 8267681"/>
              <a:gd name="connsiteY6555" fmla="*/ 3675796 h 6698675"/>
              <a:gd name="connsiteX6556" fmla="*/ 5848439 w 8267681"/>
              <a:gd name="connsiteY6556" fmla="*/ 3678145 h 6698675"/>
              <a:gd name="connsiteX6557" fmla="*/ 5808510 w 8267681"/>
              <a:gd name="connsiteY6557" fmla="*/ 3652309 h 6698675"/>
              <a:gd name="connsiteX6558" fmla="*/ 5820254 w 8267681"/>
              <a:gd name="connsiteY6558" fmla="*/ 3614728 h 6698675"/>
              <a:gd name="connsiteX6559" fmla="*/ 5876626 w 8267681"/>
              <a:gd name="connsiteY6559" fmla="*/ 3657006 h 6698675"/>
              <a:gd name="connsiteX6560" fmla="*/ 5907159 w 8267681"/>
              <a:gd name="connsiteY6560" fmla="*/ 3652309 h 6698675"/>
              <a:gd name="connsiteX6561" fmla="*/ 5829649 w 8267681"/>
              <a:gd name="connsiteY6561" fmla="*/ 3591241 h 6698675"/>
              <a:gd name="connsiteX6562" fmla="*/ 5829649 w 8267681"/>
              <a:gd name="connsiteY6562" fmla="*/ 3588892 h 6698675"/>
              <a:gd name="connsiteX6563" fmla="*/ 5864882 w 8267681"/>
              <a:gd name="connsiteY6563" fmla="*/ 3565404 h 6698675"/>
              <a:gd name="connsiteX6564" fmla="*/ 5881323 w 8267681"/>
              <a:gd name="connsiteY6564" fmla="*/ 3577148 h 6698675"/>
              <a:gd name="connsiteX6565" fmla="*/ 5888370 w 8267681"/>
              <a:gd name="connsiteY6565" fmla="*/ 3584194 h 6698675"/>
              <a:gd name="connsiteX6566" fmla="*/ 5925950 w 8267681"/>
              <a:gd name="connsiteY6566" fmla="*/ 3617077 h 6698675"/>
              <a:gd name="connsiteX6567" fmla="*/ 5928299 w 8267681"/>
              <a:gd name="connsiteY6567" fmla="*/ 3614728 h 6698675"/>
              <a:gd name="connsiteX6568" fmla="*/ 5890718 w 8267681"/>
              <a:gd name="connsiteY6568" fmla="*/ 3584194 h 6698675"/>
              <a:gd name="connsiteX6569" fmla="*/ 5895416 w 8267681"/>
              <a:gd name="connsiteY6569" fmla="*/ 3581845 h 6698675"/>
              <a:gd name="connsiteX6570" fmla="*/ 5893067 w 8267681"/>
              <a:gd name="connsiteY6570" fmla="*/ 3553660 h 6698675"/>
              <a:gd name="connsiteX6571" fmla="*/ 5921252 w 8267681"/>
              <a:gd name="connsiteY6571" fmla="*/ 3572450 h 6698675"/>
              <a:gd name="connsiteX6572" fmla="*/ 5937694 w 8267681"/>
              <a:gd name="connsiteY6572" fmla="*/ 3598287 h 6698675"/>
              <a:gd name="connsiteX6573" fmla="*/ 5944740 w 8267681"/>
              <a:gd name="connsiteY6573" fmla="*/ 3586543 h 6698675"/>
              <a:gd name="connsiteX6574" fmla="*/ 5949438 w 8267681"/>
              <a:gd name="connsiteY6574" fmla="*/ 3588892 h 6698675"/>
              <a:gd name="connsiteX6575" fmla="*/ 5954135 w 8267681"/>
              <a:gd name="connsiteY6575" fmla="*/ 3586543 h 6698675"/>
              <a:gd name="connsiteX6576" fmla="*/ 5956484 w 8267681"/>
              <a:gd name="connsiteY6576" fmla="*/ 3593589 h 6698675"/>
              <a:gd name="connsiteX6577" fmla="*/ 5958833 w 8267681"/>
              <a:gd name="connsiteY6577" fmla="*/ 3605333 h 6698675"/>
              <a:gd name="connsiteX6578" fmla="*/ 5963530 w 8267681"/>
              <a:gd name="connsiteY6578" fmla="*/ 3598287 h 6698675"/>
              <a:gd name="connsiteX6579" fmla="*/ 5970577 w 8267681"/>
              <a:gd name="connsiteY6579" fmla="*/ 3602985 h 6698675"/>
              <a:gd name="connsiteX6580" fmla="*/ 5982321 w 8267681"/>
              <a:gd name="connsiteY6580" fmla="*/ 3612380 h 6698675"/>
              <a:gd name="connsiteX6581" fmla="*/ 5982321 w 8267681"/>
              <a:gd name="connsiteY6581" fmla="*/ 3565404 h 6698675"/>
              <a:gd name="connsiteX6582" fmla="*/ 5998762 w 8267681"/>
              <a:gd name="connsiteY6582" fmla="*/ 3572450 h 6698675"/>
              <a:gd name="connsiteX6583" fmla="*/ 5989367 w 8267681"/>
              <a:gd name="connsiteY6583" fmla="*/ 3548963 h 6698675"/>
              <a:gd name="connsiteX6584" fmla="*/ 5961181 w 8267681"/>
              <a:gd name="connsiteY6584" fmla="*/ 3570101 h 6698675"/>
              <a:gd name="connsiteX6585" fmla="*/ 5956484 w 8267681"/>
              <a:gd name="connsiteY6585" fmla="*/ 3534870 h 6698675"/>
              <a:gd name="connsiteX6586" fmla="*/ 5954135 w 8267681"/>
              <a:gd name="connsiteY6586" fmla="*/ 3574799 h 6698675"/>
              <a:gd name="connsiteX6587" fmla="*/ 5951786 w 8267681"/>
              <a:gd name="connsiteY6587" fmla="*/ 3532521 h 6698675"/>
              <a:gd name="connsiteX6588" fmla="*/ 5935345 w 8267681"/>
              <a:gd name="connsiteY6588" fmla="*/ 3523126 h 6698675"/>
              <a:gd name="connsiteX6589" fmla="*/ 5940043 w 8267681"/>
              <a:gd name="connsiteY6589" fmla="*/ 3516079 h 6698675"/>
              <a:gd name="connsiteX6590" fmla="*/ 5925950 w 8267681"/>
              <a:gd name="connsiteY6590" fmla="*/ 3509033 h 6698675"/>
              <a:gd name="connsiteX6591" fmla="*/ 5916555 w 8267681"/>
              <a:gd name="connsiteY6591" fmla="*/ 3501987 h 6698675"/>
              <a:gd name="connsiteX6592" fmla="*/ 5909508 w 8267681"/>
              <a:gd name="connsiteY6592" fmla="*/ 3462058 h 6698675"/>
              <a:gd name="connsiteX6593" fmla="*/ 5904811 w 8267681"/>
              <a:gd name="connsiteY6593" fmla="*/ 3473802 h 6698675"/>
              <a:gd name="connsiteX6594" fmla="*/ 5904811 w 8267681"/>
              <a:gd name="connsiteY6594" fmla="*/ 3492592 h 6698675"/>
              <a:gd name="connsiteX6595" fmla="*/ 5867230 w 8267681"/>
              <a:gd name="connsiteY6595" fmla="*/ 3459709 h 6698675"/>
              <a:gd name="connsiteX6596" fmla="*/ 5848439 w 8267681"/>
              <a:gd name="connsiteY6596" fmla="*/ 3440919 h 6698675"/>
              <a:gd name="connsiteX6597" fmla="*/ 5862532 w 8267681"/>
              <a:gd name="connsiteY6597" fmla="*/ 3443268 h 6698675"/>
              <a:gd name="connsiteX6598" fmla="*/ 5871928 w 8267681"/>
              <a:gd name="connsiteY6598" fmla="*/ 3375153 h 6698675"/>
              <a:gd name="connsiteX6599" fmla="*/ 5916555 w 8267681"/>
              <a:gd name="connsiteY6599" fmla="*/ 3405687 h 6698675"/>
              <a:gd name="connsiteX6600" fmla="*/ 5975274 w 8267681"/>
              <a:gd name="connsiteY6600" fmla="*/ 3447965 h 6698675"/>
              <a:gd name="connsiteX6601" fmla="*/ 6031645 w 8267681"/>
              <a:gd name="connsiteY6601" fmla="*/ 3487894 h 6698675"/>
              <a:gd name="connsiteX6602" fmla="*/ 6048086 w 8267681"/>
              <a:gd name="connsiteY6602" fmla="*/ 3501987 h 6698675"/>
              <a:gd name="connsiteX6603" fmla="*/ 6019901 w 8267681"/>
              <a:gd name="connsiteY6603" fmla="*/ 3462058 h 6698675"/>
              <a:gd name="connsiteX6604" fmla="*/ 5968228 w 8267681"/>
              <a:gd name="connsiteY6604" fmla="*/ 3419780 h 6698675"/>
              <a:gd name="connsiteX6605" fmla="*/ 5942391 w 8267681"/>
              <a:gd name="connsiteY6605" fmla="*/ 3400989 h 6698675"/>
              <a:gd name="connsiteX6606" fmla="*/ 5947089 w 8267681"/>
              <a:gd name="connsiteY6606" fmla="*/ 3400989 h 6698675"/>
              <a:gd name="connsiteX6607" fmla="*/ 5947089 w 8267681"/>
              <a:gd name="connsiteY6607" fmla="*/ 3344658 h 6698675"/>
              <a:gd name="connsiteX6608" fmla="*/ 5954135 w 8267681"/>
              <a:gd name="connsiteY6608" fmla="*/ 3351665 h 6698675"/>
              <a:gd name="connsiteX6609" fmla="*/ 5956484 w 8267681"/>
              <a:gd name="connsiteY6609" fmla="*/ 3377502 h 6698675"/>
              <a:gd name="connsiteX6610" fmla="*/ 5963530 w 8267681"/>
              <a:gd name="connsiteY6610" fmla="*/ 3358711 h 6698675"/>
              <a:gd name="connsiteX6611" fmla="*/ 5979972 w 8267681"/>
              <a:gd name="connsiteY6611" fmla="*/ 3372804 h 6698675"/>
              <a:gd name="connsiteX6612" fmla="*/ 5982321 w 8267681"/>
              <a:gd name="connsiteY6612" fmla="*/ 3415082 h 6698675"/>
              <a:gd name="connsiteX6613" fmla="*/ 5987018 w 8267681"/>
              <a:gd name="connsiteY6613" fmla="*/ 3377502 h 6698675"/>
              <a:gd name="connsiteX6614" fmla="*/ 6033993 w 8267681"/>
              <a:gd name="connsiteY6614" fmla="*/ 3412733 h 6698675"/>
              <a:gd name="connsiteX6615" fmla="*/ 5998762 w 8267681"/>
              <a:gd name="connsiteY6615" fmla="*/ 3398641 h 6698675"/>
              <a:gd name="connsiteX6616" fmla="*/ 6071574 w 8267681"/>
              <a:gd name="connsiteY6616" fmla="*/ 3431524 h 6698675"/>
              <a:gd name="connsiteX6617" fmla="*/ 6045737 w 8267681"/>
              <a:gd name="connsiteY6617" fmla="*/ 3391301 h 6698675"/>
              <a:gd name="connsiteX6618" fmla="*/ 6025038 w 8267681"/>
              <a:gd name="connsiteY6618" fmla="*/ 3369308 h 6698675"/>
              <a:gd name="connsiteX6619" fmla="*/ 6031278 w 8267681"/>
              <a:gd name="connsiteY6619" fmla="*/ 3365905 h 6698675"/>
              <a:gd name="connsiteX6620" fmla="*/ 6029296 w 8267681"/>
              <a:gd name="connsiteY6620" fmla="*/ 3354014 h 6698675"/>
              <a:gd name="connsiteX6621" fmla="*/ 6020537 w 8267681"/>
              <a:gd name="connsiteY6621" fmla="*/ 3364525 h 6698675"/>
              <a:gd name="connsiteX6622" fmla="*/ 6012855 w 8267681"/>
              <a:gd name="connsiteY6622" fmla="*/ 3356363 h 6698675"/>
              <a:gd name="connsiteX6623" fmla="*/ 6015203 w 8267681"/>
              <a:gd name="connsiteY6623" fmla="*/ 3335256 h 6698675"/>
              <a:gd name="connsiteX6624" fmla="*/ 6033993 w 8267681"/>
              <a:gd name="connsiteY6624" fmla="*/ 3337608 h 6698675"/>
              <a:gd name="connsiteX6625" fmla="*/ 6048086 w 8267681"/>
              <a:gd name="connsiteY6625" fmla="*/ 3250742 h 6698675"/>
              <a:gd name="connsiteX6626" fmla="*/ 6071574 w 8267681"/>
              <a:gd name="connsiteY6626" fmla="*/ 3269553 h 6698675"/>
              <a:gd name="connsiteX6627" fmla="*/ 6048086 w 8267681"/>
              <a:gd name="connsiteY6627" fmla="*/ 3238992 h 6698675"/>
              <a:gd name="connsiteX6628" fmla="*/ 6050435 w 8267681"/>
              <a:gd name="connsiteY6628" fmla="*/ 3215498 h 6698675"/>
              <a:gd name="connsiteX6629" fmla="*/ 6095062 w 8267681"/>
              <a:gd name="connsiteY6629" fmla="*/ 3173221 h 6698675"/>
              <a:gd name="connsiteX6630" fmla="*/ 6095062 w 8267681"/>
              <a:gd name="connsiteY6630" fmla="*/ 3180267 h 6698675"/>
              <a:gd name="connsiteX6631" fmla="*/ 6057481 w 8267681"/>
              <a:gd name="connsiteY6631" fmla="*/ 3220195 h 6698675"/>
              <a:gd name="connsiteX6632" fmla="*/ 6097411 w 8267681"/>
              <a:gd name="connsiteY6632" fmla="*/ 3187313 h 6698675"/>
              <a:gd name="connsiteX6633" fmla="*/ 6111503 w 8267681"/>
              <a:gd name="connsiteY6633" fmla="*/ 3170870 h 6698675"/>
              <a:gd name="connsiteX6634" fmla="*/ 6118550 w 8267681"/>
              <a:gd name="connsiteY6634" fmla="*/ 3161471 h 6698675"/>
              <a:gd name="connsiteX6635" fmla="*/ 5334058 w 8267681"/>
              <a:gd name="connsiteY6635" fmla="*/ 3161439 h 6698675"/>
              <a:gd name="connsiteX6636" fmla="*/ 5336407 w 8267681"/>
              <a:gd name="connsiteY6636" fmla="*/ 3161439 h 6698675"/>
              <a:gd name="connsiteX6637" fmla="*/ 5336407 w 8267681"/>
              <a:gd name="connsiteY6637" fmla="*/ 3163787 h 6698675"/>
              <a:gd name="connsiteX6638" fmla="*/ 5338755 w 8267681"/>
              <a:gd name="connsiteY6638" fmla="*/ 3163787 h 6698675"/>
              <a:gd name="connsiteX6639" fmla="*/ 5334058 w 8267681"/>
              <a:gd name="connsiteY6639" fmla="*/ 3166138 h 6698675"/>
              <a:gd name="connsiteX6640" fmla="*/ 6090365 w 8267681"/>
              <a:gd name="connsiteY6640" fmla="*/ 3159125 h 6698675"/>
              <a:gd name="connsiteX6641" fmla="*/ 6052784 w 8267681"/>
              <a:gd name="connsiteY6641" fmla="*/ 3208452 h 6698675"/>
              <a:gd name="connsiteX6642" fmla="*/ 6055133 w 8267681"/>
              <a:gd name="connsiteY6642" fmla="*/ 3182614 h 6698675"/>
              <a:gd name="connsiteX6643" fmla="*/ 6057481 w 8267681"/>
              <a:gd name="connsiteY6643" fmla="*/ 3177914 h 6698675"/>
              <a:gd name="connsiteX6644" fmla="*/ 6055133 w 8267681"/>
              <a:gd name="connsiteY6644" fmla="*/ 3189661 h 6698675"/>
              <a:gd name="connsiteX6645" fmla="*/ 6090365 w 8267681"/>
              <a:gd name="connsiteY6645" fmla="*/ 3159125 h 6698675"/>
              <a:gd name="connsiteX6646" fmla="*/ 5218968 w 8267681"/>
              <a:gd name="connsiteY6646" fmla="*/ 3159096 h 6698675"/>
              <a:gd name="connsiteX6647" fmla="*/ 5223665 w 8267681"/>
              <a:gd name="connsiteY6647" fmla="*/ 3163793 h 6698675"/>
              <a:gd name="connsiteX6648" fmla="*/ 5221316 w 8267681"/>
              <a:gd name="connsiteY6648" fmla="*/ 3163793 h 6698675"/>
              <a:gd name="connsiteX6649" fmla="*/ 5218968 w 8267681"/>
              <a:gd name="connsiteY6649" fmla="*/ 3159096 h 6698675"/>
              <a:gd name="connsiteX6650" fmla="*/ 5568936 w 8267681"/>
              <a:gd name="connsiteY6650" fmla="*/ 3159076 h 6698675"/>
              <a:gd name="connsiteX6651" fmla="*/ 5568936 w 8267681"/>
              <a:gd name="connsiteY6651" fmla="*/ 3161428 h 6698675"/>
              <a:gd name="connsiteX6652" fmla="*/ 5566587 w 8267681"/>
              <a:gd name="connsiteY6652" fmla="*/ 3163774 h 6698675"/>
              <a:gd name="connsiteX6653" fmla="*/ 5566587 w 8267681"/>
              <a:gd name="connsiteY6653" fmla="*/ 3161428 h 6698675"/>
              <a:gd name="connsiteX6654" fmla="*/ 5289432 w 8267681"/>
              <a:gd name="connsiteY6654" fmla="*/ 3156750 h 6698675"/>
              <a:gd name="connsiteX6655" fmla="*/ 5291780 w 8267681"/>
              <a:gd name="connsiteY6655" fmla="*/ 3163796 h 6698675"/>
              <a:gd name="connsiteX6656" fmla="*/ 5287083 w 8267681"/>
              <a:gd name="connsiteY6656" fmla="*/ 3161448 h 6698675"/>
              <a:gd name="connsiteX6657" fmla="*/ 5289432 w 8267681"/>
              <a:gd name="connsiteY6657" fmla="*/ 3159098 h 6698675"/>
              <a:gd name="connsiteX6658" fmla="*/ 5289432 w 8267681"/>
              <a:gd name="connsiteY6658" fmla="*/ 3156750 h 6698675"/>
              <a:gd name="connsiteX6659" fmla="*/ 5935346 w 8267681"/>
              <a:gd name="connsiteY6659" fmla="*/ 3154423 h 6698675"/>
              <a:gd name="connsiteX6660" fmla="*/ 5925951 w 8267681"/>
              <a:gd name="connsiteY6660" fmla="*/ 3166171 h 6698675"/>
              <a:gd name="connsiteX6661" fmla="*/ 5932214 w 8267681"/>
              <a:gd name="connsiteY6661" fmla="*/ 3174521 h 6698675"/>
              <a:gd name="connsiteX6662" fmla="*/ 5930648 w 8267681"/>
              <a:gd name="connsiteY6662" fmla="*/ 3175561 h 6698675"/>
              <a:gd name="connsiteX6663" fmla="*/ 5931465 w 8267681"/>
              <a:gd name="connsiteY6663" fmla="*/ 3176791 h 6698675"/>
              <a:gd name="connsiteX6664" fmla="*/ 5921253 w 8267681"/>
              <a:gd name="connsiteY6664" fmla="*/ 3184961 h 6698675"/>
              <a:gd name="connsiteX6665" fmla="*/ 5914207 w 8267681"/>
              <a:gd name="connsiteY6665" fmla="*/ 3184961 h 6698675"/>
              <a:gd name="connsiteX6666" fmla="*/ 5904812 w 8267681"/>
              <a:gd name="connsiteY6666" fmla="*/ 3184961 h 6698675"/>
              <a:gd name="connsiteX6667" fmla="*/ 5904812 w 8267681"/>
              <a:gd name="connsiteY6667" fmla="*/ 3187311 h 6698675"/>
              <a:gd name="connsiteX6668" fmla="*/ 5914207 w 8267681"/>
              <a:gd name="connsiteY6668" fmla="*/ 3187311 h 6698675"/>
              <a:gd name="connsiteX6669" fmla="*/ 5914207 w 8267681"/>
              <a:gd name="connsiteY6669" fmla="*/ 3194359 h 6698675"/>
              <a:gd name="connsiteX6670" fmla="*/ 5923602 w 8267681"/>
              <a:gd name="connsiteY6670" fmla="*/ 3192007 h 6698675"/>
              <a:gd name="connsiteX6671" fmla="*/ 5932997 w 8267681"/>
              <a:gd name="connsiteY6671" fmla="*/ 3196705 h 6698675"/>
              <a:gd name="connsiteX6672" fmla="*/ 5930648 w 8267681"/>
              <a:gd name="connsiteY6672" fmla="*/ 3189661 h 6698675"/>
              <a:gd name="connsiteX6673" fmla="*/ 5940043 w 8267681"/>
              <a:gd name="connsiteY6673" fmla="*/ 3189661 h 6698675"/>
              <a:gd name="connsiteX6674" fmla="*/ 5931465 w 8267681"/>
              <a:gd name="connsiteY6674" fmla="*/ 3176791 h 6698675"/>
              <a:gd name="connsiteX6675" fmla="*/ 5932997 w 8267681"/>
              <a:gd name="connsiteY6675" fmla="*/ 3175561 h 6698675"/>
              <a:gd name="connsiteX6676" fmla="*/ 5932214 w 8267681"/>
              <a:gd name="connsiteY6676" fmla="*/ 3174521 h 6698675"/>
              <a:gd name="connsiteX6677" fmla="*/ 5937694 w 8267681"/>
              <a:gd name="connsiteY6677" fmla="*/ 3170868 h 6698675"/>
              <a:gd name="connsiteX6678" fmla="*/ 5949438 w 8267681"/>
              <a:gd name="connsiteY6678" fmla="*/ 3184961 h 6698675"/>
              <a:gd name="connsiteX6679" fmla="*/ 5963531 w 8267681"/>
              <a:gd name="connsiteY6679" fmla="*/ 3182612 h 6698675"/>
              <a:gd name="connsiteX6680" fmla="*/ 5963531 w 8267681"/>
              <a:gd name="connsiteY6680" fmla="*/ 3180267 h 6698675"/>
              <a:gd name="connsiteX6681" fmla="*/ 5949438 w 8267681"/>
              <a:gd name="connsiteY6681" fmla="*/ 3177912 h 6698675"/>
              <a:gd name="connsiteX6682" fmla="*/ 5951787 w 8267681"/>
              <a:gd name="connsiteY6682" fmla="*/ 3170868 h 6698675"/>
              <a:gd name="connsiteX6683" fmla="*/ 5958834 w 8267681"/>
              <a:gd name="connsiteY6683" fmla="*/ 3175561 h 6698675"/>
              <a:gd name="connsiteX6684" fmla="*/ 5961182 w 8267681"/>
              <a:gd name="connsiteY6684" fmla="*/ 3161471 h 6698675"/>
              <a:gd name="connsiteX6685" fmla="*/ 5951787 w 8267681"/>
              <a:gd name="connsiteY6685" fmla="*/ 3161471 h 6698675"/>
              <a:gd name="connsiteX6686" fmla="*/ 5956485 w 8267681"/>
              <a:gd name="connsiteY6686" fmla="*/ 3168520 h 6698675"/>
              <a:gd name="connsiteX6687" fmla="*/ 5951787 w 8267681"/>
              <a:gd name="connsiteY6687" fmla="*/ 3170868 h 6698675"/>
              <a:gd name="connsiteX6688" fmla="*/ 5944741 w 8267681"/>
              <a:gd name="connsiteY6688" fmla="*/ 3163818 h 6698675"/>
              <a:gd name="connsiteX6689" fmla="*/ 5935346 w 8267681"/>
              <a:gd name="connsiteY6689" fmla="*/ 3170868 h 6698675"/>
              <a:gd name="connsiteX6690" fmla="*/ 5932997 w 8267681"/>
              <a:gd name="connsiteY6690" fmla="*/ 3166171 h 6698675"/>
              <a:gd name="connsiteX6691" fmla="*/ 5940043 w 8267681"/>
              <a:gd name="connsiteY6691" fmla="*/ 3156772 h 6698675"/>
              <a:gd name="connsiteX6692" fmla="*/ 5848441 w 8267681"/>
              <a:gd name="connsiteY6692" fmla="*/ 3154423 h 6698675"/>
              <a:gd name="connsiteX6693" fmla="*/ 5848441 w 8267681"/>
              <a:gd name="connsiteY6693" fmla="*/ 3161471 h 6698675"/>
              <a:gd name="connsiteX6694" fmla="*/ 5855487 w 8267681"/>
              <a:gd name="connsiteY6694" fmla="*/ 3161471 h 6698675"/>
              <a:gd name="connsiteX6695" fmla="*/ 5559541 w 8267681"/>
              <a:gd name="connsiteY6695" fmla="*/ 3154402 h 6698675"/>
              <a:gd name="connsiteX6696" fmla="*/ 5559541 w 8267681"/>
              <a:gd name="connsiteY6696" fmla="*/ 3161450 h 6698675"/>
              <a:gd name="connsiteX6697" fmla="*/ 5554843 w 8267681"/>
              <a:gd name="connsiteY6697" fmla="*/ 3159101 h 6698675"/>
              <a:gd name="connsiteX6698" fmla="*/ 5263595 w 8267681"/>
              <a:gd name="connsiteY6698" fmla="*/ 3154399 h 6698675"/>
              <a:gd name="connsiteX6699" fmla="*/ 5268292 w 8267681"/>
              <a:gd name="connsiteY6699" fmla="*/ 3159096 h 6698675"/>
              <a:gd name="connsiteX6700" fmla="*/ 5263595 w 8267681"/>
              <a:gd name="connsiteY6700" fmla="*/ 3156747 h 6698675"/>
              <a:gd name="connsiteX6701" fmla="*/ 5263595 w 8267681"/>
              <a:gd name="connsiteY6701" fmla="*/ 3154399 h 6698675"/>
              <a:gd name="connsiteX6702" fmla="*/ 5216619 w 8267681"/>
              <a:gd name="connsiteY6702" fmla="*/ 3154371 h 6698675"/>
              <a:gd name="connsiteX6703" fmla="*/ 5218968 w 8267681"/>
              <a:gd name="connsiteY6703" fmla="*/ 3156720 h 6698675"/>
              <a:gd name="connsiteX6704" fmla="*/ 5216619 w 8267681"/>
              <a:gd name="connsiteY6704" fmla="*/ 3156720 h 6698675"/>
              <a:gd name="connsiteX6705" fmla="*/ 5282385 w 8267681"/>
              <a:gd name="connsiteY6705" fmla="*/ 3154370 h 6698675"/>
              <a:gd name="connsiteX6706" fmla="*/ 5282385 w 8267681"/>
              <a:gd name="connsiteY6706" fmla="*/ 3156717 h 6698675"/>
              <a:gd name="connsiteX6707" fmla="*/ 5280036 w 8267681"/>
              <a:gd name="connsiteY6707" fmla="*/ 3156717 h 6698675"/>
              <a:gd name="connsiteX6708" fmla="*/ 5561890 w 8267681"/>
              <a:gd name="connsiteY6708" fmla="*/ 3152079 h 6698675"/>
              <a:gd name="connsiteX6709" fmla="*/ 5568936 w 8267681"/>
              <a:gd name="connsiteY6709" fmla="*/ 3152079 h 6698675"/>
              <a:gd name="connsiteX6710" fmla="*/ 5561890 w 8267681"/>
              <a:gd name="connsiteY6710" fmla="*/ 3161471 h 6698675"/>
              <a:gd name="connsiteX6711" fmla="*/ 5918904 w 8267681"/>
              <a:gd name="connsiteY6711" fmla="*/ 3149728 h 6698675"/>
              <a:gd name="connsiteX6712" fmla="*/ 5914207 w 8267681"/>
              <a:gd name="connsiteY6712" fmla="*/ 3154423 h 6698675"/>
              <a:gd name="connsiteX6713" fmla="*/ 5911858 w 8267681"/>
              <a:gd name="connsiteY6713" fmla="*/ 3163818 h 6698675"/>
              <a:gd name="connsiteX6714" fmla="*/ 5921253 w 8267681"/>
              <a:gd name="connsiteY6714" fmla="*/ 3163818 h 6698675"/>
              <a:gd name="connsiteX6715" fmla="*/ 5918904 w 8267681"/>
              <a:gd name="connsiteY6715" fmla="*/ 3149728 h 6698675"/>
              <a:gd name="connsiteX6716" fmla="*/ 4380453 w 8267681"/>
              <a:gd name="connsiteY6716" fmla="*/ 3149725 h 6698675"/>
              <a:gd name="connsiteX6717" fmla="*/ 4373407 w 8267681"/>
              <a:gd name="connsiteY6717" fmla="*/ 3166171 h 6698675"/>
              <a:gd name="connsiteX6718" fmla="*/ 4385151 w 8267681"/>
              <a:gd name="connsiteY6718" fmla="*/ 3170868 h 6698675"/>
              <a:gd name="connsiteX6719" fmla="*/ 4399243 w 8267681"/>
              <a:gd name="connsiteY6719" fmla="*/ 3156772 h 6698675"/>
              <a:gd name="connsiteX6720" fmla="*/ 4380453 w 8267681"/>
              <a:gd name="connsiteY6720" fmla="*/ 3149725 h 6698675"/>
              <a:gd name="connsiteX6721" fmla="*/ 5350499 w 8267681"/>
              <a:gd name="connsiteY6721" fmla="*/ 3149718 h 6698675"/>
              <a:gd name="connsiteX6722" fmla="*/ 5350499 w 8267681"/>
              <a:gd name="connsiteY6722" fmla="*/ 3152069 h 6698675"/>
              <a:gd name="connsiteX6723" fmla="*/ 5350499 w 8267681"/>
              <a:gd name="connsiteY6723" fmla="*/ 3156764 h 6698675"/>
              <a:gd name="connsiteX6724" fmla="*/ 5352848 w 8267681"/>
              <a:gd name="connsiteY6724" fmla="*/ 3161460 h 6698675"/>
              <a:gd name="connsiteX6725" fmla="*/ 5352848 w 8267681"/>
              <a:gd name="connsiteY6725" fmla="*/ 3163811 h 6698675"/>
              <a:gd name="connsiteX6726" fmla="*/ 5350499 w 8267681"/>
              <a:gd name="connsiteY6726" fmla="*/ 3163811 h 6698675"/>
              <a:gd name="connsiteX6727" fmla="*/ 5350499 w 8267681"/>
              <a:gd name="connsiteY6727" fmla="*/ 3161460 h 6698675"/>
              <a:gd name="connsiteX6728" fmla="*/ 5348151 w 8267681"/>
              <a:gd name="connsiteY6728" fmla="*/ 3161460 h 6698675"/>
              <a:gd name="connsiteX6729" fmla="*/ 5345802 w 8267681"/>
              <a:gd name="connsiteY6729" fmla="*/ 3159115 h 6698675"/>
              <a:gd name="connsiteX6730" fmla="*/ 5343453 w 8267681"/>
              <a:gd name="connsiteY6730" fmla="*/ 3159115 h 6698675"/>
              <a:gd name="connsiteX6731" fmla="*/ 5348151 w 8267681"/>
              <a:gd name="connsiteY6731" fmla="*/ 3154413 h 6698675"/>
              <a:gd name="connsiteX6732" fmla="*/ 5350499 w 8267681"/>
              <a:gd name="connsiteY6732" fmla="*/ 3149718 h 6698675"/>
              <a:gd name="connsiteX6733" fmla="*/ 5211921 w 8267681"/>
              <a:gd name="connsiteY6733" fmla="*/ 3149715 h 6698675"/>
              <a:gd name="connsiteX6734" fmla="*/ 5214270 w 8267681"/>
              <a:gd name="connsiteY6734" fmla="*/ 3152063 h 6698675"/>
              <a:gd name="connsiteX6735" fmla="*/ 5211921 w 8267681"/>
              <a:gd name="connsiteY6735" fmla="*/ 3154410 h 6698675"/>
              <a:gd name="connsiteX6736" fmla="*/ 5211921 w 8267681"/>
              <a:gd name="connsiteY6736" fmla="*/ 3159109 h 6698675"/>
              <a:gd name="connsiteX6737" fmla="*/ 5207224 w 8267681"/>
              <a:gd name="connsiteY6737" fmla="*/ 3159109 h 6698675"/>
              <a:gd name="connsiteX6738" fmla="*/ 5211921 w 8267681"/>
              <a:gd name="connsiteY6738" fmla="*/ 3152063 h 6698675"/>
              <a:gd name="connsiteX6739" fmla="*/ 5211921 w 8267681"/>
              <a:gd name="connsiteY6739" fmla="*/ 3149715 h 6698675"/>
              <a:gd name="connsiteX6740" fmla="*/ 5193131 w 8267681"/>
              <a:gd name="connsiteY6740" fmla="*/ 3149713 h 6698675"/>
              <a:gd name="connsiteX6741" fmla="*/ 5195480 w 8267681"/>
              <a:gd name="connsiteY6741" fmla="*/ 3152063 h 6698675"/>
              <a:gd name="connsiteX6742" fmla="*/ 5195480 w 8267681"/>
              <a:gd name="connsiteY6742" fmla="*/ 3156759 h 6698675"/>
              <a:gd name="connsiteX6743" fmla="*/ 5190782 w 8267681"/>
              <a:gd name="connsiteY6743" fmla="*/ 3154407 h 6698675"/>
              <a:gd name="connsiteX6744" fmla="*/ 5188434 w 8267681"/>
              <a:gd name="connsiteY6744" fmla="*/ 3152063 h 6698675"/>
              <a:gd name="connsiteX6745" fmla="*/ 5193131 w 8267681"/>
              <a:gd name="connsiteY6745" fmla="*/ 3149713 h 6698675"/>
              <a:gd name="connsiteX6746" fmla="*/ 5357546 w 8267681"/>
              <a:gd name="connsiteY6746" fmla="*/ 3149697 h 6698675"/>
              <a:gd name="connsiteX6747" fmla="*/ 5359895 w 8267681"/>
              <a:gd name="connsiteY6747" fmla="*/ 3152047 h 6698675"/>
              <a:gd name="connsiteX6748" fmla="*/ 5357546 w 8267681"/>
              <a:gd name="connsiteY6748" fmla="*/ 3154393 h 6698675"/>
              <a:gd name="connsiteX6749" fmla="*/ 5275339 w 8267681"/>
              <a:gd name="connsiteY6749" fmla="*/ 3149685 h 6698675"/>
              <a:gd name="connsiteX6750" fmla="*/ 5275339 w 8267681"/>
              <a:gd name="connsiteY6750" fmla="*/ 3152033 h 6698675"/>
              <a:gd name="connsiteX6751" fmla="*/ 5275339 w 8267681"/>
              <a:gd name="connsiteY6751" fmla="*/ 3154381 h 6698675"/>
              <a:gd name="connsiteX6752" fmla="*/ 5272990 w 8267681"/>
              <a:gd name="connsiteY6752" fmla="*/ 3152033 h 6698675"/>
              <a:gd name="connsiteX6753" fmla="*/ 5176690 w 8267681"/>
              <a:gd name="connsiteY6753" fmla="*/ 3149671 h 6698675"/>
              <a:gd name="connsiteX6754" fmla="*/ 5179038 w 8267681"/>
              <a:gd name="connsiteY6754" fmla="*/ 3152020 h 6698675"/>
              <a:gd name="connsiteX6755" fmla="*/ 5176690 w 8267681"/>
              <a:gd name="connsiteY6755" fmla="*/ 3152020 h 6698675"/>
              <a:gd name="connsiteX6756" fmla="*/ 4124437 w 8267681"/>
              <a:gd name="connsiteY6756" fmla="*/ 3147378 h 6698675"/>
              <a:gd name="connsiteX6757" fmla="*/ 4068066 w 8267681"/>
              <a:gd name="connsiteY6757" fmla="*/ 3220195 h 6698675"/>
              <a:gd name="connsiteX6758" fmla="*/ 4117390 w 8267681"/>
              <a:gd name="connsiteY6758" fmla="*/ 3253091 h 6698675"/>
              <a:gd name="connsiteX6759" fmla="*/ 4119738 w 8267681"/>
              <a:gd name="connsiteY6759" fmla="*/ 3260142 h 6698675"/>
              <a:gd name="connsiteX6760" fmla="*/ 4176109 w 8267681"/>
              <a:gd name="connsiteY6760" fmla="*/ 3222544 h 6698675"/>
              <a:gd name="connsiteX6761" fmla="*/ 4241875 w 8267681"/>
              <a:gd name="connsiteY6761" fmla="*/ 3243691 h 6698675"/>
              <a:gd name="connsiteX6762" fmla="*/ 4173760 w 8267681"/>
              <a:gd name="connsiteY6762" fmla="*/ 3208446 h 6698675"/>
              <a:gd name="connsiteX6763" fmla="*/ 4171412 w 8267681"/>
              <a:gd name="connsiteY6763" fmla="*/ 3166171 h 6698675"/>
              <a:gd name="connsiteX6764" fmla="*/ 4124437 w 8267681"/>
              <a:gd name="connsiteY6764" fmla="*/ 3147378 h 6698675"/>
              <a:gd name="connsiteX6765" fmla="*/ 1808545 w 8267681"/>
              <a:gd name="connsiteY6765" fmla="*/ 3147378 h 6698675"/>
              <a:gd name="connsiteX6766" fmla="*/ 1801497 w 8267681"/>
              <a:gd name="connsiteY6766" fmla="*/ 3152079 h 6698675"/>
              <a:gd name="connsiteX6767" fmla="*/ 1808545 w 8267681"/>
              <a:gd name="connsiteY6767" fmla="*/ 3147378 h 6698675"/>
              <a:gd name="connsiteX6768" fmla="*/ 5343453 w 8267681"/>
              <a:gd name="connsiteY6768" fmla="*/ 3147349 h 6698675"/>
              <a:gd name="connsiteX6769" fmla="*/ 5345802 w 8267681"/>
              <a:gd name="connsiteY6769" fmla="*/ 3147349 h 6698675"/>
              <a:gd name="connsiteX6770" fmla="*/ 5343453 w 8267681"/>
              <a:gd name="connsiteY6770" fmla="*/ 3152047 h 6698675"/>
              <a:gd name="connsiteX6771" fmla="*/ 5298826 w 8267681"/>
              <a:gd name="connsiteY6771" fmla="*/ 3147328 h 6698675"/>
              <a:gd name="connsiteX6772" fmla="*/ 5303523 w 8267681"/>
              <a:gd name="connsiteY6772" fmla="*/ 3147328 h 6698675"/>
              <a:gd name="connsiteX6773" fmla="*/ 5301175 w 8267681"/>
              <a:gd name="connsiteY6773" fmla="*/ 3149676 h 6698675"/>
              <a:gd name="connsiteX6774" fmla="*/ 51679 w 8267681"/>
              <a:gd name="connsiteY6774" fmla="*/ 3145044 h 6698675"/>
              <a:gd name="connsiteX6775" fmla="*/ 65788 w 8267681"/>
              <a:gd name="connsiteY6775" fmla="*/ 3170878 h 6698675"/>
              <a:gd name="connsiteX6776" fmla="*/ 84564 w 8267681"/>
              <a:gd name="connsiteY6776" fmla="*/ 3187317 h 6698675"/>
              <a:gd name="connsiteX6777" fmla="*/ 86906 w 8267681"/>
              <a:gd name="connsiteY6777" fmla="*/ 3196708 h 6698675"/>
              <a:gd name="connsiteX6778" fmla="*/ 79864 w 8267681"/>
              <a:gd name="connsiteY6778" fmla="*/ 3206104 h 6698675"/>
              <a:gd name="connsiteX6779" fmla="*/ 68121 w 8267681"/>
              <a:gd name="connsiteY6779" fmla="*/ 3203754 h 6698675"/>
              <a:gd name="connsiteX6780" fmla="*/ 65788 w 8267681"/>
              <a:gd name="connsiteY6780" fmla="*/ 3213150 h 6698675"/>
              <a:gd name="connsiteX6781" fmla="*/ 65788 w 8267681"/>
              <a:gd name="connsiteY6781" fmla="*/ 3222545 h 6698675"/>
              <a:gd name="connsiteX6782" fmla="*/ 54046 w 8267681"/>
              <a:gd name="connsiteY6782" fmla="*/ 3255449 h 6698675"/>
              <a:gd name="connsiteX6783" fmla="*/ 54046 w 8267681"/>
              <a:gd name="connsiteY6783" fmla="*/ 3264857 h 6698675"/>
              <a:gd name="connsiteX6784" fmla="*/ 44645 w 8267681"/>
              <a:gd name="connsiteY6784" fmla="*/ 3278939 h 6698675"/>
              <a:gd name="connsiteX6785" fmla="*/ 37586 w 8267681"/>
              <a:gd name="connsiteY6785" fmla="*/ 3274271 h 6698675"/>
              <a:gd name="connsiteX6786" fmla="*/ 51679 w 8267681"/>
              <a:gd name="connsiteY6786" fmla="*/ 3248399 h 6698675"/>
              <a:gd name="connsiteX6787" fmla="*/ 37586 w 8267681"/>
              <a:gd name="connsiteY6787" fmla="*/ 3224895 h 6698675"/>
              <a:gd name="connsiteX6788" fmla="*/ 30536 w 8267681"/>
              <a:gd name="connsiteY6788" fmla="*/ 3206104 h 6698675"/>
              <a:gd name="connsiteX6789" fmla="*/ 37586 w 8267681"/>
              <a:gd name="connsiteY6789" fmla="*/ 3201406 h 6698675"/>
              <a:gd name="connsiteX6790" fmla="*/ 42286 w 8267681"/>
              <a:gd name="connsiteY6790" fmla="*/ 3196708 h 6698675"/>
              <a:gd name="connsiteX6791" fmla="*/ 35244 w 8267681"/>
              <a:gd name="connsiteY6791" fmla="*/ 3187317 h 6698675"/>
              <a:gd name="connsiteX6792" fmla="*/ 21143 w 8267681"/>
              <a:gd name="connsiteY6792" fmla="*/ 3161480 h 6698675"/>
              <a:gd name="connsiteX6793" fmla="*/ 51679 w 8267681"/>
              <a:gd name="connsiteY6793" fmla="*/ 3145044 h 6698675"/>
              <a:gd name="connsiteX6794" fmla="*/ 5176690 w 8267681"/>
              <a:gd name="connsiteY6794" fmla="*/ 3144980 h 6698675"/>
              <a:gd name="connsiteX6795" fmla="*/ 5179038 w 8267681"/>
              <a:gd name="connsiteY6795" fmla="*/ 3144980 h 6698675"/>
              <a:gd name="connsiteX6796" fmla="*/ 5176690 w 8267681"/>
              <a:gd name="connsiteY6796" fmla="*/ 3147329 h 6698675"/>
              <a:gd name="connsiteX6797" fmla="*/ 5272990 w 8267681"/>
              <a:gd name="connsiteY6797" fmla="*/ 3142671 h 6698675"/>
              <a:gd name="connsiteX6798" fmla="*/ 5275339 w 8267681"/>
              <a:gd name="connsiteY6798" fmla="*/ 3145022 h 6698675"/>
              <a:gd name="connsiteX6799" fmla="*/ 5270641 w 8267681"/>
              <a:gd name="connsiteY6799" fmla="*/ 3149718 h 6698675"/>
              <a:gd name="connsiteX6800" fmla="*/ 5268292 w 8267681"/>
              <a:gd name="connsiteY6800" fmla="*/ 3147368 h 6698675"/>
              <a:gd name="connsiteX6801" fmla="*/ 5263595 w 8267681"/>
              <a:gd name="connsiteY6801" fmla="*/ 3147368 h 6698675"/>
              <a:gd name="connsiteX6802" fmla="*/ 5263595 w 8267681"/>
              <a:gd name="connsiteY6802" fmla="*/ 3145022 h 6698675"/>
              <a:gd name="connsiteX6803" fmla="*/ 5265944 w 8267681"/>
              <a:gd name="connsiteY6803" fmla="*/ 3145022 h 6698675"/>
              <a:gd name="connsiteX6804" fmla="*/ 5291780 w 8267681"/>
              <a:gd name="connsiteY6804" fmla="*/ 3142668 h 6698675"/>
              <a:gd name="connsiteX6805" fmla="*/ 5294129 w 8267681"/>
              <a:gd name="connsiteY6805" fmla="*/ 3145018 h 6698675"/>
              <a:gd name="connsiteX6806" fmla="*/ 5298827 w 8267681"/>
              <a:gd name="connsiteY6806" fmla="*/ 3147364 h 6698675"/>
              <a:gd name="connsiteX6807" fmla="*/ 5291780 w 8267681"/>
              <a:gd name="connsiteY6807" fmla="*/ 3147364 h 6698675"/>
              <a:gd name="connsiteX6808" fmla="*/ 5291780 w 8267681"/>
              <a:gd name="connsiteY6808" fmla="*/ 3142668 h 6698675"/>
              <a:gd name="connsiteX6809" fmla="*/ 169110 w 8267681"/>
              <a:gd name="connsiteY6809" fmla="*/ 3140344 h 6698675"/>
              <a:gd name="connsiteX6810" fmla="*/ 176157 w 8267681"/>
              <a:gd name="connsiteY6810" fmla="*/ 3140344 h 6698675"/>
              <a:gd name="connsiteX6811" fmla="*/ 180858 w 8267681"/>
              <a:gd name="connsiteY6811" fmla="*/ 3145044 h 6698675"/>
              <a:gd name="connsiteX6812" fmla="*/ 197300 w 8267681"/>
              <a:gd name="connsiteY6812" fmla="*/ 3140344 h 6698675"/>
              <a:gd name="connsiteX6813" fmla="*/ 213738 w 8267681"/>
              <a:gd name="connsiteY6813" fmla="*/ 3154434 h 6698675"/>
              <a:gd name="connsiteX6814" fmla="*/ 197300 w 8267681"/>
              <a:gd name="connsiteY6814" fmla="*/ 3173226 h 6698675"/>
              <a:gd name="connsiteX6815" fmla="*/ 169110 w 8267681"/>
              <a:gd name="connsiteY6815" fmla="*/ 3173226 h 6698675"/>
              <a:gd name="connsiteX6816" fmla="*/ 159715 w 8267681"/>
              <a:gd name="connsiteY6816" fmla="*/ 3166179 h 6698675"/>
              <a:gd name="connsiteX6817" fmla="*/ 162065 w 8267681"/>
              <a:gd name="connsiteY6817" fmla="*/ 3156786 h 6698675"/>
              <a:gd name="connsiteX6818" fmla="*/ 5289432 w 8267681"/>
              <a:gd name="connsiteY6818" fmla="*/ 3140317 h 6698675"/>
              <a:gd name="connsiteX6819" fmla="*/ 5294129 w 8267681"/>
              <a:gd name="connsiteY6819" fmla="*/ 3140317 h 6698675"/>
              <a:gd name="connsiteX6820" fmla="*/ 5291780 w 8267681"/>
              <a:gd name="connsiteY6820" fmla="*/ 3142668 h 6698675"/>
              <a:gd name="connsiteX6821" fmla="*/ 5188434 w 8267681"/>
              <a:gd name="connsiteY6821" fmla="*/ 3140304 h 6698675"/>
              <a:gd name="connsiteX6822" fmla="*/ 5193131 w 8267681"/>
              <a:gd name="connsiteY6822" fmla="*/ 3142652 h 6698675"/>
              <a:gd name="connsiteX6823" fmla="*/ 5188434 w 8267681"/>
              <a:gd name="connsiteY6823" fmla="*/ 3145002 h 6698675"/>
              <a:gd name="connsiteX6824" fmla="*/ 5568936 w 8267681"/>
              <a:gd name="connsiteY6824" fmla="*/ 3137982 h 6698675"/>
              <a:gd name="connsiteX6825" fmla="*/ 5571285 w 8267681"/>
              <a:gd name="connsiteY6825" fmla="*/ 3140332 h 6698675"/>
              <a:gd name="connsiteX6826" fmla="*/ 5568936 w 8267681"/>
              <a:gd name="connsiteY6826" fmla="*/ 3142680 h 6698675"/>
              <a:gd name="connsiteX6827" fmla="*/ 5221317 w 8267681"/>
              <a:gd name="connsiteY6827" fmla="*/ 3137968 h 6698675"/>
              <a:gd name="connsiteX6828" fmla="*/ 5223666 w 8267681"/>
              <a:gd name="connsiteY6828" fmla="*/ 3142667 h 6698675"/>
              <a:gd name="connsiteX6829" fmla="*/ 5223666 w 8267681"/>
              <a:gd name="connsiteY6829" fmla="*/ 3145014 h 6698675"/>
              <a:gd name="connsiteX6830" fmla="*/ 5221317 w 8267681"/>
              <a:gd name="connsiteY6830" fmla="*/ 3147363 h 6698675"/>
              <a:gd name="connsiteX6831" fmla="*/ 5254200 w 8267681"/>
              <a:gd name="connsiteY6831" fmla="*/ 3137962 h 6698675"/>
              <a:gd name="connsiteX6832" fmla="*/ 5256548 w 8267681"/>
              <a:gd name="connsiteY6832" fmla="*/ 3145008 h 6698675"/>
              <a:gd name="connsiteX6833" fmla="*/ 5254200 w 8267681"/>
              <a:gd name="connsiteY6833" fmla="*/ 3140309 h 6698675"/>
              <a:gd name="connsiteX6834" fmla="*/ 1961214 w 8267681"/>
              <a:gd name="connsiteY6834" fmla="*/ 3135632 h 6698675"/>
              <a:gd name="connsiteX6835" fmla="*/ 1961214 w 8267681"/>
              <a:gd name="connsiteY6835" fmla="*/ 3137983 h 6698675"/>
              <a:gd name="connsiteX6836" fmla="*/ 1982356 w 8267681"/>
              <a:gd name="connsiteY6836" fmla="*/ 3210799 h 6698675"/>
              <a:gd name="connsiteX6837" fmla="*/ 1987051 w 8267681"/>
              <a:gd name="connsiteY6837" fmla="*/ 3187311 h 6698675"/>
              <a:gd name="connsiteX6838" fmla="*/ 1961214 w 8267681"/>
              <a:gd name="connsiteY6838" fmla="*/ 3135632 h 6698675"/>
              <a:gd name="connsiteX6839" fmla="*/ 5467938 w 8267681"/>
              <a:gd name="connsiteY6839" fmla="*/ 3133271 h 6698675"/>
              <a:gd name="connsiteX6840" fmla="*/ 5467938 w 8267681"/>
              <a:gd name="connsiteY6840" fmla="*/ 3135619 h 6698675"/>
              <a:gd name="connsiteX6841" fmla="*/ 5467938 w 8267681"/>
              <a:gd name="connsiteY6841" fmla="*/ 3137971 h 6698675"/>
              <a:gd name="connsiteX6842" fmla="*/ 5465590 w 8267681"/>
              <a:gd name="connsiteY6842" fmla="*/ 3137971 h 6698675"/>
              <a:gd name="connsiteX6843" fmla="*/ 5463241 w 8267681"/>
              <a:gd name="connsiteY6843" fmla="*/ 3137971 h 6698675"/>
              <a:gd name="connsiteX6844" fmla="*/ 5458543 w 8267681"/>
              <a:gd name="connsiteY6844" fmla="*/ 3137971 h 6698675"/>
              <a:gd name="connsiteX6845" fmla="*/ 5456194 w 8267681"/>
              <a:gd name="connsiteY6845" fmla="*/ 3140319 h 6698675"/>
              <a:gd name="connsiteX6846" fmla="*/ 5456194 w 8267681"/>
              <a:gd name="connsiteY6846" fmla="*/ 3142668 h 6698675"/>
              <a:gd name="connsiteX6847" fmla="*/ 5453846 w 8267681"/>
              <a:gd name="connsiteY6847" fmla="*/ 3137971 h 6698675"/>
              <a:gd name="connsiteX6848" fmla="*/ 5458543 w 8267681"/>
              <a:gd name="connsiteY6848" fmla="*/ 3135619 h 6698675"/>
              <a:gd name="connsiteX6849" fmla="*/ 5460892 w 8267681"/>
              <a:gd name="connsiteY6849" fmla="*/ 3135619 h 6698675"/>
              <a:gd name="connsiteX6850" fmla="*/ 5467938 w 8267681"/>
              <a:gd name="connsiteY6850" fmla="*/ 3133271 h 6698675"/>
              <a:gd name="connsiteX6851" fmla="*/ 5345802 w 8267681"/>
              <a:gd name="connsiteY6851" fmla="*/ 3133262 h 6698675"/>
              <a:gd name="connsiteX6852" fmla="*/ 5348151 w 8267681"/>
              <a:gd name="connsiteY6852" fmla="*/ 3133262 h 6698675"/>
              <a:gd name="connsiteX6853" fmla="*/ 5350499 w 8267681"/>
              <a:gd name="connsiteY6853" fmla="*/ 3133262 h 6698675"/>
              <a:gd name="connsiteX6854" fmla="*/ 5348151 w 8267681"/>
              <a:gd name="connsiteY6854" fmla="*/ 3135612 h 6698675"/>
              <a:gd name="connsiteX6855" fmla="*/ 5350499 w 8267681"/>
              <a:gd name="connsiteY6855" fmla="*/ 3137961 h 6698675"/>
              <a:gd name="connsiteX6856" fmla="*/ 5345807 w 8267681"/>
              <a:gd name="connsiteY6856" fmla="*/ 3140308 h 6698675"/>
              <a:gd name="connsiteX6857" fmla="*/ 5348151 w 8267681"/>
              <a:gd name="connsiteY6857" fmla="*/ 3144998 h 6698675"/>
              <a:gd name="connsiteX6858" fmla="*/ 5345802 w 8267681"/>
              <a:gd name="connsiteY6858" fmla="*/ 3147345 h 6698675"/>
              <a:gd name="connsiteX6859" fmla="*/ 5345802 w 8267681"/>
              <a:gd name="connsiteY6859" fmla="*/ 3140310 h 6698675"/>
              <a:gd name="connsiteX6860" fmla="*/ 5345802 w 8267681"/>
              <a:gd name="connsiteY6860" fmla="*/ 3140300 h 6698675"/>
              <a:gd name="connsiteX6861" fmla="*/ 5277688 w 8267681"/>
              <a:gd name="connsiteY6861" fmla="*/ 3133257 h 6698675"/>
              <a:gd name="connsiteX6862" fmla="*/ 5280036 w 8267681"/>
              <a:gd name="connsiteY6862" fmla="*/ 3137954 h 6698675"/>
              <a:gd name="connsiteX6863" fmla="*/ 5277688 w 8267681"/>
              <a:gd name="connsiteY6863" fmla="*/ 3137954 h 6698675"/>
              <a:gd name="connsiteX6864" fmla="*/ 5275339 w 8267681"/>
              <a:gd name="connsiteY6864" fmla="*/ 3135606 h 6698675"/>
              <a:gd name="connsiteX6865" fmla="*/ 5376336 w 8267681"/>
              <a:gd name="connsiteY6865" fmla="*/ 3128568 h 6698675"/>
              <a:gd name="connsiteX6866" fmla="*/ 5378684 w 8267681"/>
              <a:gd name="connsiteY6866" fmla="*/ 3130918 h 6698675"/>
              <a:gd name="connsiteX6867" fmla="*/ 5376336 w 8267681"/>
              <a:gd name="connsiteY6867" fmla="*/ 3137965 h 6698675"/>
              <a:gd name="connsiteX6868" fmla="*/ 5373987 w 8267681"/>
              <a:gd name="connsiteY6868" fmla="*/ 3137965 h 6698675"/>
              <a:gd name="connsiteX6869" fmla="*/ 5376336 w 8267681"/>
              <a:gd name="connsiteY6869" fmla="*/ 3135616 h 6698675"/>
              <a:gd name="connsiteX6870" fmla="*/ 5373987 w 8267681"/>
              <a:gd name="connsiteY6870" fmla="*/ 3133266 h 6698675"/>
              <a:gd name="connsiteX6871" fmla="*/ 5376336 w 8267681"/>
              <a:gd name="connsiteY6871" fmla="*/ 3128568 h 6698675"/>
              <a:gd name="connsiteX6872" fmla="*/ 4641167 w 8267681"/>
              <a:gd name="connsiteY6872" fmla="*/ 3126237 h 6698675"/>
              <a:gd name="connsiteX6873" fmla="*/ 4636470 w 8267681"/>
              <a:gd name="connsiteY6873" fmla="*/ 3137983 h 6698675"/>
              <a:gd name="connsiteX6874" fmla="*/ 4648214 w 8267681"/>
              <a:gd name="connsiteY6874" fmla="*/ 3142680 h 6698675"/>
              <a:gd name="connsiteX6875" fmla="*/ 4652911 w 8267681"/>
              <a:gd name="connsiteY6875" fmla="*/ 3130933 h 6698675"/>
              <a:gd name="connsiteX6876" fmla="*/ 4641167 w 8267681"/>
              <a:gd name="connsiteY6876" fmla="*/ 3126237 h 6698675"/>
              <a:gd name="connsiteX6877" fmla="*/ 5348151 w 8267681"/>
              <a:gd name="connsiteY6877" fmla="*/ 3123839 h 6698675"/>
              <a:gd name="connsiteX6878" fmla="*/ 5350499 w 8267681"/>
              <a:gd name="connsiteY6878" fmla="*/ 3123839 h 6698675"/>
              <a:gd name="connsiteX6879" fmla="*/ 5348151 w 8267681"/>
              <a:gd name="connsiteY6879" fmla="*/ 3126187 h 6698675"/>
              <a:gd name="connsiteX6880" fmla="*/ 5967290 w 8267681"/>
              <a:gd name="connsiteY6880" fmla="*/ 3122005 h 6698675"/>
              <a:gd name="connsiteX6881" fmla="*/ 5966761 w 8267681"/>
              <a:gd name="connsiteY6881" fmla="*/ 3123594 h 6698675"/>
              <a:gd name="connsiteX6882" fmla="*/ 5965880 w 8267681"/>
              <a:gd name="connsiteY6882" fmla="*/ 3123887 h 6698675"/>
              <a:gd name="connsiteX6883" fmla="*/ 5932997 w 8267681"/>
              <a:gd name="connsiteY6883" fmla="*/ 3119192 h 6698675"/>
              <a:gd name="connsiteX6884" fmla="*/ 5935346 w 8267681"/>
              <a:gd name="connsiteY6884" fmla="*/ 3133284 h 6698675"/>
              <a:gd name="connsiteX6885" fmla="*/ 5942392 w 8267681"/>
              <a:gd name="connsiteY6885" fmla="*/ 3119192 h 6698675"/>
              <a:gd name="connsiteX6886" fmla="*/ 3671122 w 8267681"/>
              <a:gd name="connsiteY6886" fmla="*/ 3112143 h 6698675"/>
              <a:gd name="connsiteX6887" fmla="*/ 3647634 w 8267681"/>
              <a:gd name="connsiteY6887" fmla="*/ 3149725 h 6698675"/>
              <a:gd name="connsiteX6888" fmla="*/ 3671122 w 8267681"/>
              <a:gd name="connsiteY6888" fmla="*/ 3112143 h 6698675"/>
              <a:gd name="connsiteX6889" fmla="*/ 5251851 w 8267681"/>
              <a:gd name="connsiteY6889" fmla="*/ 3112094 h 6698675"/>
              <a:gd name="connsiteX6890" fmla="*/ 5251851 w 8267681"/>
              <a:gd name="connsiteY6890" fmla="*/ 3116792 h 6698675"/>
              <a:gd name="connsiteX6891" fmla="*/ 5249502 w 8267681"/>
              <a:gd name="connsiteY6891" fmla="*/ 3114445 h 6698675"/>
              <a:gd name="connsiteX6892" fmla="*/ 70463 w 8267681"/>
              <a:gd name="connsiteY6892" fmla="*/ 3109812 h 6698675"/>
              <a:gd name="connsiteX6893" fmla="*/ 77522 w 8267681"/>
              <a:gd name="connsiteY6893" fmla="*/ 3137996 h 6698675"/>
              <a:gd name="connsiteX6894" fmla="*/ 70463 w 8267681"/>
              <a:gd name="connsiteY6894" fmla="*/ 3142693 h 6698675"/>
              <a:gd name="connsiteX6895" fmla="*/ 63421 w 8267681"/>
              <a:gd name="connsiteY6895" fmla="*/ 3121552 h 6698675"/>
              <a:gd name="connsiteX6896" fmla="*/ 61088 w 8267681"/>
              <a:gd name="connsiteY6896" fmla="*/ 3112164 h 6698675"/>
              <a:gd name="connsiteX6897" fmla="*/ 246622 w 8267681"/>
              <a:gd name="connsiteY6897" fmla="*/ 3095732 h 6698675"/>
              <a:gd name="connsiteX6898" fmla="*/ 244279 w 8267681"/>
              <a:gd name="connsiteY6898" fmla="*/ 3098078 h 6698675"/>
              <a:gd name="connsiteX6899" fmla="*/ 244279 w 8267681"/>
              <a:gd name="connsiteY6899" fmla="*/ 3107472 h 6698675"/>
              <a:gd name="connsiteX6900" fmla="*/ 246622 w 8267681"/>
              <a:gd name="connsiteY6900" fmla="*/ 3109818 h 6698675"/>
              <a:gd name="connsiteX6901" fmla="*/ 256016 w 8267681"/>
              <a:gd name="connsiteY6901" fmla="*/ 3112168 h 6698675"/>
              <a:gd name="connsiteX6902" fmla="*/ 256016 w 8267681"/>
              <a:gd name="connsiteY6902" fmla="*/ 3107472 h 6698675"/>
              <a:gd name="connsiteX6903" fmla="*/ 253671 w 8267681"/>
              <a:gd name="connsiteY6903" fmla="*/ 3102775 h 6698675"/>
              <a:gd name="connsiteX6904" fmla="*/ 248972 w 8267681"/>
              <a:gd name="connsiteY6904" fmla="*/ 3098078 h 6698675"/>
              <a:gd name="connsiteX6905" fmla="*/ 246622 w 8267681"/>
              <a:gd name="connsiteY6905" fmla="*/ 3095732 h 6698675"/>
              <a:gd name="connsiteX6906" fmla="*/ 9401 w 8267681"/>
              <a:gd name="connsiteY6906" fmla="*/ 3095723 h 6698675"/>
              <a:gd name="connsiteX6907" fmla="*/ 18802 w 8267681"/>
              <a:gd name="connsiteY6907" fmla="*/ 3100424 h 6698675"/>
              <a:gd name="connsiteX6908" fmla="*/ 28202 w 8267681"/>
              <a:gd name="connsiteY6908" fmla="*/ 3112164 h 6698675"/>
              <a:gd name="connsiteX6909" fmla="*/ 39945 w 8267681"/>
              <a:gd name="connsiteY6909" fmla="*/ 3130949 h 6698675"/>
              <a:gd name="connsiteX6910" fmla="*/ 32903 w 8267681"/>
              <a:gd name="connsiteY6910" fmla="*/ 3135648 h 6698675"/>
              <a:gd name="connsiteX6911" fmla="*/ 7059 w 8267681"/>
              <a:gd name="connsiteY6911" fmla="*/ 3140344 h 6698675"/>
              <a:gd name="connsiteX6912" fmla="*/ 0 w 8267681"/>
              <a:gd name="connsiteY6912" fmla="*/ 3128601 h 6698675"/>
              <a:gd name="connsiteX6913" fmla="*/ 0 w 8267681"/>
              <a:gd name="connsiteY6913" fmla="*/ 3102770 h 6698675"/>
              <a:gd name="connsiteX6914" fmla="*/ 9401 w 8267681"/>
              <a:gd name="connsiteY6914" fmla="*/ 3095723 h 6698675"/>
              <a:gd name="connsiteX6915" fmla="*/ 5565413 w 8267681"/>
              <a:gd name="connsiteY6915" fmla="*/ 3092179 h 6698675"/>
              <a:gd name="connsiteX6916" fmla="*/ 5566587 w 8267681"/>
              <a:gd name="connsiteY6916" fmla="*/ 3093357 h 6698675"/>
              <a:gd name="connsiteX6917" fmla="*/ 5566587 w 8267681"/>
              <a:gd name="connsiteY6917" fmla="*/ 3102750 h 6698675"/>
              <a:gd name="connsiteX6918" fmla="*/ 5559541 w 8267681"/>
              <a:gd name="connsiteY6918" fmla="*/ 3098053 h 6698675"/>
              <a:gd name="connsiteX6919" fmla="*/ 4217213 w 8267681"/>
              <a:gd name="connsiteY6919" fmla="*/ 3091628 h 6698675"/>
              <a:gd name="connsiteX6920" fmla="*/ 4185504 w 8267681"/>
              <a:gd name="connsiteY6920" fmla="*/ 3109793 h 6698675"/>
              <a:gd name="connsiteX6921" fmla="*/ 4225434 w 8267681"/>
              <a:gd name="connsiteY6921" fmla="*/ 3126237 h 6698675"/>
              <a:gd name="connsiteX6922" fmla="*/ 4232480 w 8267681"/>
              <a:gd name="connsiteY6922" fmla="*/ 3095704 h 6698675"/>
              <a:gd name="connsiteX6923" fmla="*/ 4217213 w 8267681"/>
              <a:gd name="connsiteY6923" fmla="*/ 3091628 h 6698675"/>
              <a:gd name="connsiteX6924" fmla="*/ 101007 w 8267681"/>
              <a:gd name="connsiteY6924" fmla="*/ 3088678 h 6698675"/>
              <a:gd name="connsiteX6925" fmla="*/ 124492 w 8267681"/>
              <a:gd name="connsiteY6925" fmla="*/ 3088678 h 6698675"/>
              <a:gd name="connsiteX6926" fmla="*/ 131534 w 8267681"/>
              <a:gd name="connsiteY6926" fmla="*/ 3105115 h 6698675"/>
              <a:gd name="connsiteX6927" fmla="*/ 129192 w 8267681"/>
              <a:gd name="connsiteY6927" fmla="*/ 3107467 h 6698675"/>
              <a:gd name="connsiteX6928" fmla="*/ 124492 w 8267681"/>
              <a:gd name="connsiteY6928" fmla="*/ 3107467 h 6698675"/>
              <a:gd name="connsiteX6929" fmla="*/ 101007 w 8267681"/>
              <a:gd name="connsiteY6929" fmla="*/ 3098071 h 6698675"/>
              <a:gd name="connsiteX6930" fmla="*/ 5543100 w 8267681"/>
              <a:gd name="connsiteY6930" fmla="*/ 3086305 h 6698675"/>
              <a:gd name="connsiteX6931" fmla="*/ 5552495 w 8267681"/>
              <a:gd name="connsiteY6931" fmla="*/ 3095704 h 6698675"/>
              <a:gd name="connsiteX6932" fmla="*/ 5554843 w 8267681"/>
              <a:gd name="connsiteY6932" fmla="*/ 3086305 h 6698675"/>
              <a:gd name="connsiteX6933" fmla="*/ 317085 w 8267681"/>
              <a:gd name="connsiteY6933" fmla="*/ 3083986 h 6698675"/>
              <a:gd name="connsiteX6934" fmla="*/ 281856 w 8267681"/>
              <a:gd name="connsiteY6934" fmla="*/ 3126260 h 6698675"/>
              <a:gd name="connsiteX6935" fmla="*/ 277156 w 8267681"/>
              <a:gd name="connsiteY6935" fmla="*/ 3130952 h 6698675"/>
              <a:gd name="connsiteX6936" fmla="*/ 281856 w 8267681"/>
              <a:gd name="connsiteY6936" fmla="*/ 3135652 h 6698675"/>
              <a:gd name="connsiteX6937" fmla="*/ 314736 w 8267681"/>
              <a:gd name="connsiteY6937" fmla="*/ 3130952 h 6698675"/>
              <a:gd name="connsiteX6938" fmla="*/ 319434 w 8267681"/>
              <a:gd name="connsiteY6938" fmla="*/ 3123908 h 6698675"/>
              <a:gd name="connsiteX6939" fmla="*/ 307691 w 8267681"/>
              <a:gd name="connsiteY6939" fmla="*/ 3107472 h 6698675"/>
              <a:gd name="connsiteX6940" fmla="*/ 319434 w 8267681"/>
              <a:gd name="connsiteY6940" fmla="*/ 3093383 h 6698675"/>
              <a:gd name="connsiteX6941" fmla="*/ 5923602 w 8267681"/>
              <a:gd name="connsiteY6941" fmla="*/ 3083956 h 6698675"/>
              <a:gd name="connsiteX6942" fmla="*/ 5928299 w 8267681"/>
              <a:gd name="connsiteY6942" fmla="*/ 3093357 h 6698675"/>
              <a:gd name="connsiteX6943" fmla="*/ 5935346 w 8267681"/>
              <a:gd name="connsiteY6943" fmla="*/ 3086305 h 6698675"/>
              <a:gd name="connsiteX6944" fmla="*/ 5498473 w 8267681"/>
              <a:gd name="connsiteY6944" fmla="*/ 3081565 h 6698675"/>
              <a:gd name="connsiteX6945" fmla="*/ 5500822 w 8267681"/>
              <a:gd name="connsiteY6945" fmla="*/ 3083914 h 6698675"/>
              <a:gd name="connsiteX6946" fmla="*/ 5496124 w 8267681"/>
              <a:gd name="connsiteY6946" fmla="*/ 3083914 h 6698675"/>
              <a:gd name="connsiteX6947" fmla="*/ 171459 w 8267681"/>
              <a:gd name="connsiteY6947" fmla="*/ 3076936 h 6698675"/>
              <a:gd name="connsiteX6948" fmla="*/ 180858 w 8267681"/>
              <a:gd name="connsiteY6948" fmla="*/ 3081631 h 6698675"/>
              <a:gd name="connsiteX6949" fmla="*/ 171459 w 8267681"/>
              <a:gd name="connsiteY6949" fmla="*/ 3093374 h 6698675"/>
              <a:gd name="connsiteX6950" fmla="*/ 164415 w 8267681"/>
              <a:gd name="connsiteY6950" fmla="*/ 3088678 h 6698675"/>
              <a:gd name="connsiteX6951" fmla="*/ 166765 w 8267681"/>
              <a:gd name="connsiteY6951" fmla="*/ 3081631 h 6698675"/>
              <a:gd name="connsiteX6952" fmla="*/ 5937694 w 8267681"/>
              <a:gd name="connsiteY6952" fmla="*/ 3076910 h 6698675"/>
              <a:gd name="connsiteX6953" fmla="*/ 5937694 w 8267681"/>
              <a:gd name="connsiteY6953" fmla="*/ 3088658 h 6698675"/>
              <a:gd name="connsiteX6954" fmla="*/ 5942392 w 8267681"/>
              <a:gd name="connsiteY6954" fmla="*/ 3083956 h 6698675"/>
              <a:gd name="connsiteX6955" fmla="*/ 5514914 w 8267681"/>
              <a:gd name="connsiteY6955" fmla="*/ 3076878 h 6698675"/>
              <a:gd name="connsiteX6956" fmla="*/ 5519611 w 8267681"/>
              <a:gd name="connsiteY6956" fmla="*/ 3076878 h 6698675"/>
              <a:gd name="connsiteX6957" fmla="*/ 5517263 w 8267681"/>
              <a:gd name="connsiteY6957" fmla="*/ 3079223 h 6698675"/>
              <a:gd name="connsiteX6958" fmla="*/ 5514914 w 8267681"/>
              <a:gd name="connsiteY6958" fmla="*/ 3076878 h 6698675"/>
              <a:gd name="connsiteX6959" fmla="*/ 5505519 w 8267681"/>
              <a:gd name="connsiteY6959" fmla="*/ 3074518 h 6698675"/>
              <a:gd name="connsiteX6960" fmla="*/ 5507867 w 8267681"/>
              <a:gd name="connsiteY6960" fmla="*/ 3076866 h 6698675"/>
              <a:gd name="connsiteX6961" fmla="*/ 5503170 w 8267681"/>
              <a:gd name="connsiteY6961" fmla="*/ 3076866 h 6698675"/>
              <a:gd name="connsiteX6962" fmla="*/ 5491426 w 8267681"/>
              <a:gd name="connsiteY6962" fmla="*/ 3074516 h 6698675"/>
              <a:gd name="connsiteX6963" fmla="*/ 5496123 w 8267681"/>
              <a:gd name="connsiteY6963" fmla="*/ 3074516 h 6698675"/>
              <a:gd name="connsiteX6964" fmla="*/ 5493775 w 8267681"/>
              <a:gd name="connsiteY6964" fmla="*/ 3076864 h 6698675"/>
              <a:gd name="connsiteX6965" fmla="*/ 5923602 w 8267681"/>
              <a:gd name="connsiteY6965" fmla="*/ 3072214 h 6698675"/>
              <a:gd name="connsiteX6966" fmla="*/ 5928299 w 8267681"/>
              <a:gd name="connsiteY6966" fmla="*/ 3079258 h 6698675"/>
              <a:gd name="connsiteX6967" fmla="*/ 5935346 w 8267681"/>
              <a:gd name="connsiteY6967" fmla="*/ 3074565 h 6698675"/>
              <a:gd name="connsiteX6968" fmla="*/ 1998794 w 8267681"/>
              <a:gd name="connsiteY6968" fmla="*/ 3067516 h 6698675"/>
              <a:gd name="connsiteX6969" fmla="*/ 1996449 w 8267681"/>
              <a:gd name="connsiteY6969" fmla="*/ 3069867 h 6698675"/>
              <a:gd name="connsiteX6970" fmla="*/ 1998794 w 8267681"/>
              <a:gd name="connsiteY6970" fmla="*/ 3074565 h 6698675"/>
              <a:gd name="connsiteX6971" fmla="*/ 1998794 w 8267681"/>
              <a:gd name="connsiteY6971" fmla="*/ 3067516 h 6698675"/>
              <a:gd name="connsiteX6972" fmla="*/ 5491426 w 8267681"/>
              <a:gd name="connsiteY6972" fmla="*/ 3065126 h 6698675"/>
              <a:gd name="connsiteX6973" fmla="*/ 5489077 w 8267681"/>
              <a:gd name="connsiteY6973" fmla="*/ 3069825 h 6698675"/>
              <a:gd name="connsiteX6974" fmla="*/ 5491426 w 8267681"/>
              <a:gd name="connsiteY6974" fmla="*/ 3065126 h 6698675"/>
              <a:gd name="connsiteX6975" fmla="*/ 5556620 w 8267681"/>
              <a:gd name="connsiteY6975" fmla="*/ 3063013 h 6698675"/>
              <a:gd name="connsiteX6976" fmla="*/ 5556898 w 8267681"/>
              <a:gd name="connsiteY6976" fmla="*/ 3063406 h 6698675"/>
              <a:gd name="connsiteX6977" fmla="*/ 5557192 w 8267681"/>
              <a:gd name="connsiteY6977" fmla="*/ 3069867 h 6698675"/>
              <a:gd name="connsiteX6978" fmla="*/ 5554550 w 8267681"/>
              <a:gd name="connsiteY6978" fmla="*/ 3063703 h 6698675"/>
              <a:gd name="connsiteX6979" fmla="*/ 5916556 w 8267681"/>
              <a:gd name="connsiteY6979" fmla="*/ 3060470 h 6698675"/>
              <a:gd name="connsiteX6980" fmla="*/ 5902463 w 8267681"/>
              <a:gd name="connsiteY6980" fmla="*/ 3062824 h 6698675"/>
              <a:gd name="connsiteX6981" fmla="*/ 5907160 w 8267681"/>
              <a:gd name="connsiteY6981" fmla="*/ 3069867 h 6698675"/>
              <a:gd name="connsiteX6982" fmla="*/ 5484379 w 8267681"/>
              <a:gd name="connsiteY6982" fmla="*/ 3060440 h 6698675"/>
              <a:gd name="connsiteX6983" fmla="*/ 5489077 w 8267681"/>
              <a:gd name="connsiteY6983" fmla="*/ 3060440 h 6698675"/>
              <a:gd name="connsiteX6984" fmla="*/ 5486728 w 8267681"/>
              <a:gd name="connsiteY6984" fmla="*/ 3062789 h 6698675"/>
              <a:gd name="connsiteX6985" fmla="*/ 5482031 w 8267681"/>
              <a:gd name="connsiteY6985" fmla="*/ 3062789 h 6698675"/>
              <a:gd name="connsiteX6986" fmla="*/ 5505519 w 8267681"/>
              <a:gd name="connsiteY6986" fmla="*/ 3058070 h 6698675"/>
              <a:gd name="connsiteX6987" fmla="*/ 5507867 w 8267681"/>
              <a:gd name="connsiteY6987" fmla="*/ 3058070 h 6698675"/>
              <a:gd name="connsiteX6988" fmla="*/ 5507867 w 8267681"/>
              <a:gd name="connsiteY6988" fmla="*/ 3060419 h 6698675"/>
              <a:gd name="connsiteX6989" fmla="*/ 5470287 w 8267681"/>
              <a:gd name="connsiteY6989" fmla="*/ 3055757 h 6698675"/>
              <a:gd name="connsiteX6990" fmla="*/ 5474984 w 8267681"/>
              <a:gd name="connsiteY6990" fmla="*/ 3055757 h 6698675"/>
              <a:gd name="connsiteX6991" fmla="*/ 5472635 w 8267681"/>
              <a:gd name="connsiteY6991" fmla="*/ 3062802 h 6698675"/>
              <a:gd name="connsiteX6992" fmla="*/ 5470287 w 8267681"/>
              <a:gd name="connsiteY6992" fmla="*/ 3060455 h 6698675"/>
              <a:gd name="connsiteX6993" fmla="*/ 5470287 w 8267681"/>
              <a:gd name="connsiteY6993" fmla="*/ 3055757 h 6698675"/>
              <a:gd name="connsiteX6994" fmla="*/ 5489078 w 8267681"/>
              <a:gd name="connsiteY6994" fmla="*/ 3055746 h 6698675"/>
              <a:gd name="connsiteX6995" fmla="*/ 5493775 w 8267681"/>
              <a:gd name="connsiteY6995" fmla="*/ 3060442 h 6698675"/>
              <a:gd name="connsiteX6996" fmla="*/ 5491426 w 8267681"/>
              <a:gd name="connsiteY6996" fmla="*/ 3060442 h 6698675"/>
              <a:gd name="connsiteX6997" fmla="*/ 5984670 w 8267681"/>
              <a:gd name="connsiteY6997" fmla="*/ 3053423 h 6698675"/>
              <a:gd name="connsiteX6998" fmla="*/ 5991716 w 8267681"/>
              <a:gd name="connsiteY6998" fmla="*/ 3060470 h 6698675"/>
              <a:gd name="connsiteX6999" fmla="*/ 5991716 w 8267681"/>
              <a:gd name="connsiteY6999" fmla="*/ 3053423 h 6698675"/>
              <a:gd name="connsiteX7000" fmla="*/ 5592424 w 8267681"/>
              <a:gd name="connsiteY7000" fmla="*/ 3053423 h 6698675"/>
              <a:gd name="connsiteX7001" fmla="*/ 5580680 w 8267681"/>
              <a:gd name="connsiteY7001" fmla="*/ 3065167 h 6698675"/>
              <a:gd name="connsiteX7002" fmla="*/ 5592424 w 8267681"/>
              <a:gd name="connsiteY7002" fmla="*/ 3065167 h 6698675"/>
              <a:gd name="connsiteX7003" fmla="*/ 5564239 w 8267681"/>
              <a:gd name="connsiteY7003" fmla="*/ 3053423 h 6698675"/>
              <a:gd name="connsiteX7004" fmla="*/ 5565451 w 8267681"/>
              <a:gd name="connsiteY7004" fmla="*/ 3060701 h 6698675"/>
              <a:gd name="connsiteX7005" fmla="*/ 5564239 w 8267681"/>
              <a:gd name="connsiteY7005" fmla="*/ 3062824 h 6698675"/>
              <a:gd name="connsiteX7006" fmla="*/ 5559541 w 8267681"/>
              <a:gd name="connsiteY7006" fmla="*/ 3060470 h 6698675"/>
              <a:gd name="connsiteX7007" fmla="*/ 5557192 w 8267681"/>
              <a:gd name="connsiteY7007" fmla="*/ 3062824 h 6698675"/>
              <a:gd name="connsiteX7008" fmla="*/ 5556620 w 8267681"/>
              <a:gd name="connsiteY7008" fmla="*/ 3063013 h 6698675"/>
              <a:gd name="connsiteX7009" fmla="*/ 5554843 w 8267681"/>
              <a:gd name="connsiteY7009" fmla="*/ 3060470 h 6698675"/>
              <a:gd name="connsiteX7010" fmla="*/ 4436824 w 8267681"/>
              <a:gd name="connsiteY7010" fmla="*/ 3051076 h 6698675"/>
              <a:gd name="connsiteX7011" fmla="*/ 4413336 w 8267681"/>
              <a:gd name="connsiteY7011" fmla="*/ 3088657 h 6698675"/>
              <a:gd name="connsiteX7012" fmla="*/ 4436824 w 8267681"/>
              <a:gd name="connsiteY7012" fmla="*/ 3051076 h 6698675"/>
              <a:gd name="connsiteX7013" fmla="*/ 1550179 w 8267681"/>
              <a:gd name="connsiteY7013" fmla="*/ 3051076 h 6698675"/>
              <a:gd name="connsiteX7014" fmla="*/ 1498509 w 8267681"/>
              <a:gd name="connsiteY7014" fmla="*/ 3062824 h 6698675"/>
              <a:gd name="connsiteX7015" fmla="*/ 1458574 w 8267681"/>
              <a:gd name="connsiteY7015" fmla="*/ 3067516 h 6698675"/>
              <a:gd name="connsiteX7016" fmla="*/ 1446832 w 8267681"/>
              <a:gd name="connsiteY7016" fmla="*/ 3065164 h 6698675"/>
              <a:gd name="connsiteX7017" fmla="*/ 1446832 w 8267681"/>
              <a:gd name="connsiteY7017" fmla="*/ 3067516 h 6698675"/>
              <a:gd name="connsiteX7018" fmla="*/ 1458574 w 8267681"/>
              <a:gd name="connsiteY7018" fmla="*/ 3067516 h 6698675"/>
              <a:gd name="connsiteX7019" fmla="*/ 1543131 w 8267681"/>
              <a:gd name="connsiteY7019" fmla="*/ 3067516 h 6698675"/>
              <a:gd name="connsiteX7020" fmla="*/ 1550179 w 8267681"/>
              <a:gd name="connsiteY7020" fmla="*/ 3051076 h 6698675"/>
              <a:gd name="connsiteX7021" fmla="*/ 5493775 w 8267681"/>
              <a:gd name="connsiteY7021" fmla="*/ 3048705 h 6698675"/>
              <a:gd name="connsiteX7022" fmla="*/ 5496123 w 8267681"/>
              <a:gd name="connsiteY7022" fmla="*/ 3051055 h 6698675"/>
              <a:gd name="connsiteX7023" fmla="*/ 5496123 w 8267681"/>
              <a:gd name="connsiteY7023" fmla="*/ 3053405 h 6698675"/>
              <a:gd name="connsiteX7024" fmla="*/ 5493775 w 8267681"/>
              <a:gd name="connsiteY7024" fmla="*/ 3053405 h 6698675"/>
              <a:gd name="connsiteX7025" fmla="*/ 5491426 w 8267681"/>
              <a:gd name="connsiteY7025" fmla="*/ 3053405 h 6698675"/>
              <a:gd name="connsiteX7026" fmla="*/ 5493775 w 8267681"/>
              <a:gd name="connsiteY7026" fmla="*/ 3048705 h 6698675"/>
              <a:gd name="connsiteX7027" fmla="*/ 5484379 w 8267681"/>
              <a:gd name="connsiteY7027" fmla="*/ 3048705 h 6698675"/>
              <a:gd name="connsiteX7028" fmla="*/ 5486728 w 8267681"/>
              <a:gd name="connsiteY7028" fmla="*/ 3051054 h 6698675"/>
              <a:gd name="connsiteX7029" fmla="*/ 5486728 w 8267681"/>
              <a:gd name="connsiteY7029" fmla="*/ 3055751 h 6698675"/>
              <a:gd name="connsiteX7030" fmla="*/ 5482031 w 8267681"/>
              <a:gd name="connsiteY7030" fmla="*/ 3053405 h 6698675"/>
              <a:gd name="connsiteX7031" fmla="*/ 5484379 w 8267681"/>
              <a:gd name="connsiteY7031" fmla="*/ 3048705 h 6698675"/>
              <a:gd name="connsiteX7032" fmla="*/ 5526658 w 8267681"/>
              <a:gd name="connsiteY7032" fmla="*/ 3046352 h 6698675"/>
              <a:gd name="connsiteX7033" fmla="*/ 5529007 w 8267681"/>
              <a:gd name="connsiteY7033" fmla="*/ 3048701 h 6698675"/>
              <a:gd name="connsiteX7034" fmla="*/ 5529007 w 8267681"/>
              <a:gd name="connsiteY7034" fmla="*/ 3051052 h 6698675"/>
              <a:gd name="connsiteX7035" fmla="*/ 5531355 w 8267681"/>
              <a:gd name="connsiteY7035" fmla="*/ 3053398 h 6698675"/>
              <a:gd name="connsiteX7036" fmla="*/ 5526658 w 8267681"/>
              <a:gd name="connsiteY7036" fmla="*/ 3053398 h 6698675"/>
              <a:gd name="connsiteX7037" fmla="*/ 5526657 w 8267681"/>
              <a:gd name="connsiteY7037" fmla="*/ 3043979 h 6698675"/>
              <a:gd name="connsiteX7038" fmla="*/ 5526657 w 8267681"/>
              <a:gd name="connsiteY7038" fmla="*/ 3046328 h 6698675"/>
              <a:gd name="connsiteX7039" fmla="*/ 5524309 w 8267681"/>
              <a:gd name="connsiteY7039" fmla="*/ 3046328 h 6698675"/>
              <a:gd name="connsiteX7040" fmla="*/ 512037 w 8267681"/>
              <a:gd name="connsiteY7040" fmla="*/ 3039370 h 6698675"/>
              <a:gd name="connsiteX7041" fmla="*/ 502645 w 8267681"/>
              <a:gd name="connsiteY7041" fmla="*/ 3041717 h 6698675"/>
              <a:gd name="connsiteX7042" fmla="*/ 500295 w 8267681"/>
              <a:gd name="connsiteY7042" fmla="*/ 3044066 h 6698675"/>
              <a:gd name="connsiteX7043" fmla="*/ 497945 w 8267681"/>
              <a:gd name="connsiteY7043" fmla="*/ 3053460 h 6698675"/>
              <a:gd name="connsiteX7044" fmla="*/ 504987 w 8267681"/>
              <a:gd name="connsiteY7044" fmla="*/ 3058159 h 6698675"/>
              <a:gd name="connsiteX7045" fmla="*/ 509687 w 8267681"/>
              <a:gd name="connsiteY7045" fmla="*/ 3053460 h 6698675"/>
              <a:gd name="connsiteX7046" fmla="*/ 512037 w 8267681"/>
              <a:gd name="connsiteY7046" fmla="*/ 3048764 h 6698675"/>
              <a:gd name="connsiteX7047" fmla="*/ 519080 w 8267681"/>
              <a:gd name="connsiteY7047" fmla="*/ 3046416 h 6698675"/>
              <a:gd name="connsiteX7048" fmla="*/ 5467938 w 8267681"/>
              <a:gd name="connsiteY7048" fmla="*/ 3039315 h 6698675"/>
              <a:gd name="connsiteX7049" fmla="*/ 5472635 w 8267681"/>
              <a:gd name="connsiteY7049" fmla="*/ 3041662 h 6698675"/>
              <a:gd name="connsiteX7050" fmla="*/ 5472635 w 8267681"/>
              <a:gd name="connsiteY7050" fmla="*/ 3046361 h 6698675"/>
              <a:gd name="connsiteX7051" fmla="*/ 5467938 w 8267681"/>
              <a:gd name="connsiteY7051" fmla="*/ 3044011 h 6698675"/>
              <a:gd name="connsiteX7052" fmla="*/ 5467938 w 8267681"/>
              <a:gd name="connsiteY7052" fmla="*/ 3039315 h 6698675"/>
              <a:gd name="connsiteX7053" fmla="*/ 5524309 w 8267681"/>
              <a:gd name="connsiteY7053" fmla="*/ 3039281 h 6698675"/>
              <a:gd name="connsiteX7054" fmla="*/ 5526657 w 8267681"/>
              <a:gd name="connsiteY7054" fmla="*/ 3039281 h 6698675"/>
              <a:gd name="connsiteX7055" fmla="*/ 5524309 w 8267681"/>
              <a:gd name="connsiteY7055" fmla="*/ 3041629 h 6698675"/>
              <a:gd name="connsiteX7056" fmla="*/ 4575401 w 8267681"/>
              <a:gd name="connsiteY7056" fmla="*/ 3036981 h 6698675"/>
              <a:gd name="connsiteX7057" fmla="*/ 4528426 w 8267681"/>
              <a:gd name="connsiteY7057" fmla="*/ 3154423 h 6698675"/>
              <a:gd name="connsiteX7058" fmla="*/ 4577750 w 8267681"/>
              <a:gd name="connsiteY7058" fmla="*/ 3168520 h 6698675"/>
              <a:gd name="connsiteX7059" fmla="*/ 4575401 w 8267681"/>
              <a:gd name="connsiteY7059" fmla="*/ 3036981 h 6698675"/>
              <a:gd name="connsiteX7060" fmla="*/ 5484380 w 8267681"/>
              <a:gd name="connsiteY7060" fmla="*/ 3036939 h 6698675"/>
              <a:gd name="connsiteX7061" fmla="*/ 5486729 w 8267681"/>
              <a:gd name="connsiteY7061" fmla="*/ 3036939 h 6698675"/>
              <a:gd name="connsiteX7062" fmla="*/ 5489078 w 8267681"/>
              <a:gd name="connsiteY7062" fmla="*/ 3036939 h 6698675"/>
              <a:gd name="connsiteX7063" fmla="*/ 5486729 w 8267681"/>
              <a:gd name="connsiteY7063" fmla="*/ 3039288 h 6698675"/>
              <a:gd name="connsiteX7064" fmla="*/ 5514056 w 8267681"/>
              <a:gd name="connsiteY7064" fmla="*/ 3034688 h 6698675"/>
              <a:gd name="connsiteX7065" fmla="*/ 5513612 w 8267681"/>
              <a:gd name="connsiteY7065" fmla="*/ 3035021 h 6698675"/>
              <a:gd name="connsiteX7066" fmla="*/ 5514914 w 8267681"/>
              <a:gd name="connsiteY7066" fmla="*/ 3036975 h 6698675"/>
              <a:gd name="connsiteX7067" fmla="*/ 5996414 w 8267681"/>
              <a:gd name="connsiteY7067" fmla="*/ 3029934 h 6698675"/>
              <a:gd name="connsiteX7068" fmla="*/ 5994065 w 8267681"/>
              <a:gd name="connsiteY7068" fmla="*/ 3039329 h 6698675"/>
              <a:gd name="connsiteX7069" fmla="*/ 5989368 w 8267681"/>
              <a:gd name="connsiteY7069" fmla="*/ 3048727 h 6698675"/>
              <a:gd name="connsiteX7070" fmla="*/ 5984670 w 8267681"/>
              <a:gd name="connsiteY7070" fmla="*/ 3041679 h 6698675"/>
              <a:gd name="connsiteX7071" fmla="*/ 5979973 w 8267681"/>
              <a:gd name="connsiteY7071" fmla="*/ 3048727 h 6698675"/>
              <a:gd name="connsiteX7072" fmla="*/ 5989368 w 8267681"/>
              <a:gd name="connsiteY7072" fmla="*/ 3048727 h 6698675"/>
              <a:gd name="connsiteX7073" fmla="*/ 5998763 w 8267681"/>
              <a:gd name="connsiteY7073" fmla="*/ 3041679 h 6698675"/>
              <a:gd name="connsiteX7074" fmla="*/ 5496123 w 8267681"/>
              <a:gd name="connsiteY7074" fmla="*/ 3029930 h 6698675"/>
              <a:gd name="connsiteX7075" fmla="*/ 5493775 w 8267681"/>
              <a:gd name="connsiteY7075" fmla="*/ 3034626 h 6698675"/>
              <a:gd name="connsiteX7076" fmla="*/ 5498472 w 8267681"/>
              <a:gd name="connsiteY7076" fmla="*/ 3032279 h 6698675"/>
              <a:gd name="connsiteX7077" fmla="*/ 5498472 w 8267681"/>
              <a:gd name="connsiteY7077" fmla="*/ 3029930 h 6698675"/>
              <a:gd name="connsiteX7078" fmla="*/ 5496123 w 8267681"/>
              <a:gd name="connsiteY7078" fmla="*/ 3029930 h 6698675"/>
              <a:gd name="connsiteX7079" fmla="*/ 5484379 w 8267681"/>
              <a:gd name="connsiteY7079" fmla="*/ 3027556 h 6698675"/>
              <a:gd name="connsiteX7080" fmla="*/ 5484379 w 8267681"/>
              <a:gd name="connsiteY7080" fmla="*/ 3032255 h 6698675"/>
              <a:gd name="connsiteX7081" fmla="*/ 5484379 w 8267681"/>
              <a:gd name="connsiteY7081" fmla="*/ 3027556 h 6698675"/>
              <a:gd name="connsiteX7082" fmla="*/ 5508288 w 8267681"/>
              <a:gd name="connsiteY7082" fmla="*/ 3021551 h 6698675"/>
              <a:gd name="connsiteX7083" fmla="*/ 5508968 w 8267681"/>
              <a:gd name="connsiteY7083" fmla="*/ 3026993 h 6698675"/>
              <a:gd name="connsiteX7084" fmla="*/ 5509568 w 8267681"/>
              <a:gd name="connsiteY7084" fmla="*/ 3027429 h 6698675"/>
              <a:gd name="connsiteX7085" fmla="*/ 5510217 w 8267681"/>
              <a:gd name="connsiteY7085" fmla="*/ 3022888 h 6698675"/>
              <a:gd name="connsiteX7086" fmla="*/ 5531355 w 8267681"/>
              <a:gd name="connsiteY7086" fmla="*/ 3020523 h 6698675"/>
              <a:gd name="connsiteX7087" fmla="*/ 5533704 w 8267681"/>
              <a:gd name="connsiteY7087" fmla="*/ 3025221 h 6698675"/>
              <a:gd name="connsiteX7088" fmla="*/ 5533704 w 8267681"/>
              <a:gd name="connsiteY7088" fmla="*/ 3029920 h 6698675"/>
              <a:gd name="connsiteX7089" fmla="*/ 5531355 w 8267681"/>
              <a:gd name="connsiteY7089" fmla="*/ 3029920 h 6698675"/>
              <a:gd name="connsiteX7090" fmla="*/ 5529007 w 8267681"/>
              <a:gd name="connsiteY7090" fmla="*/ 3027570 h 6698675"/>
              <a:gd name="connsiteX7091" fmla="*/ 5531355 w 8267681"/>
              <a:gd name="connsiteY7091" fmla="*/ 3020523 h 6698675"/>
              <a:gd name="connsiteX7092" fmla="*/ 408689 w 8267681"/>
              <a:gd name="connsiteY7092" fmla="*/ 3015889 h 6698675"/>
              <a:gd name="connsiteX7093" fmla="*/ 399291 w 8267681"/>
              <a:gd name="connsiteY7093" fmla="*/ 3018240 h 6698675"/>
              <a:gd name="connsiteX7094" fmla="*/ 389897 w 8267681"/>
              <a:gd name="connsiteY7094" fmla="*/ 3032323 h 6698675"/>
              <a:gd name="connsiteX7095" fmla="*/ 389897 w 8267681"/>
              <a:gd name="connsiteY7095" fmla="*/ 3041717 h 6698675"/>
              <a:gd name="connsiteX7096" fmla="*/ 389897 w 8267681"/>
              <a:gd name="connsiteY7096" fmla="*/ 3046416 h 6698675"/>
              <a:gd name="connsiteX7097" fmla="*/ 399291 w 8267681"/>
              <a:gd name="connsiteY7097" fmla="*/ 3029977 h 6698675"/>
              <a:gd name="connsiteX7098" fmla="*/ 408689 w 8267681"/>
              <a:gd name="connsiteY7098" fmla="*/ 3027627 h 6698675"/>
              <a:gd name="connsiteX7099" fmla="*/ 5566587 w 8267681"/>
              <a:gd name="connsiteY7099" fmla="*/ 3015844 h 6698675"/>
              <a:gd name="connsiteX7100" fmla="*/ 5566587 w 8267681"/>
              <a:gd name="connsiteY7100" fmla="*/ 3022888 h 6698675"/>
              <a:gd name="connsiteX7101" fmla="*/ 5575983 w 8267681"/>
              <a:gd name="connsiteY7101" fmla="*/ 3022888 h 6698675"/>
              <a:gd name="connsiteX7102" fmla="*/ 5578801 w 8267681"/>
              <a:gd name="connsiteY7102" fmla="*/ 3021478 h 6698675"/>
              <a:gd name="connsiteX7103" fmla="*/ 5578331 w 8267681"/>
              <a:gd name="connsiteY7103" fmla="*/ 3022888 h 6698675"/>
              <a:gd name="connsiteX7104" fmla="*/ 5580680 w 8267681"/>
              <a:gd name="connsiteY7104" fmla="*/ 3023671 h 6698675"/>
              <a:gd name="connsiteX7105" fmla="*/ 5580680 w 8267681"/>
              <a:gd name="connsiteY7105" fmla="*/ 3029934 h 6698675"/>
              <a:gd name="connsiteX7106" fmla="*/ 5571285 w 8267681"/>
              <a:gd name="connsiteY7106" fmla="*/ 3041679 h 6698675"/>
              <a:gd name="connsiteX7107" fmla="*/ 5573634 w 8267681"/>
              <a:gd name="connsiteY7107" fmla="*/ 3048727 h 6698675"/>
              <a:gd name="connsiteX7108" fmla="*/ 5564239 w 8267681"/>
              <a:gd name="connsiteY7108" fmla="*/ 3051076 h 6698675"/>
              <a:gd name="connsiteX7109" fmla="*/ 5547797 w 8267681"/>
              <a:gd name="connsiteY7109" fmla="*/ 3044030 h 6698675"/>
              <a:gd name="connsiteX7110" fmla="*/ 5547797 w 8267681"/>
              <a:gd name="connsiteY7110" fmla="*/ 3034632 h 6698675"/>
              <a:gd name="connsiteX7111" fmla="*/ 5550146 w 8267681"/>
              <a:gd name="connsiteY7111" fmla="*/ 3029934 h 6698675"/>
              <a:gd name="connsiteX7112" fmla="*/ 5557192 w 8267681"/>
              <a:gd name="connsiteY7112" fmla="*/ 3027587 h 6698675"/>
              <a:gd name="connsiteX7113" fmla="*/ 5564239 w 8267681"/>
              <a:gd name="connsiteY7113" fmla="*/ 3034632 h 6698675"/>
              <a:gd name="connsiteX7114" fmla="*/ 5566587 w 8267681"/>
              <a:gd name="connsiteY7114" fmla="*/ 3041679 h 6698675"/>
              <a:gd name="connsiteX7115" fmla="*/ 5573634 w 8267681"/>
              <a:gd name="connsiteY7115" fmla="*/ 3027587 h 6698675"/>
              <a:gd name="connsiteX7116" fmla="*/ 5564239 w 8267681"/>
              <a:gd name="connsiteY7116" fmla="*/ 3027587 h 6698675"/>
              <a:gd name="connsiteX7117" fmla="*/ 5557192 w 8267681"/>
              <a:gd name="connsiteY7117" fmla="*/ 3018191 h 6698675"/>
              <a:gd name="connsiteX7118" fmla="*/ 5498472 w 8267681"/>
              <a:gd name="connsiteY7118" fmla="*/ 3015837 h 6698675"/>
              <a:gd name="connsiteX7119" fmla="*/ 5500821 w 8267681"/>
              <a:gd name="connsiteY7119" fmla="*/ 3022882 h 6698675"/>
              <a:gd name="connsiteX7120" fmla="*/ 5500824 w 8267681"/>
              <a:gd name="connsiteY7120" fmla="*/ 3022879 h 6698675"/>
              <a:gd name="connsiteX7121" fmla="*/ 5502165 w 8267681"/>
              <a:gd name="connsiteY7121" fmla="*/ 3016363 h 6698675"/>
              <a:gd name="connsiteX7122" fmla="*/ 5977624 w 8267681"/>
              <a:gd name="connsiteY7122" fmla="*/ 3013494 h 6698675"/>
              <a:gd name="connsiteX7123" fmla="*/ 5984670 w 8267681"/>
              <a:gd name="connsiteY7123" fmla="*/ 3020539 h 6698675"/>
              <a:gd name="connsiteX7124" fmla="*/ 5989368 w 8267681"/>
              <a:gd name="connsiteY7124" fmla="*/ 3013494 h 6698675"/>
              <a:gd name="connsiteX7125" fmla="*/ 5975275 w 8267681"/>
              <a:gd name="connsiteY7125" fmla="*/ 3013494 h 6698675"/>
              <a:gd name="connsiteX7126" fmla="*/ 5963531 w 8267681"/>
              <a:gd name="connsiteY7126" fmla="*/ 3025237 h 6698675"/>
              <a:gd name="connsiteX7127" fmla="*/ 5975275 w 8267681"/>
              <a:gd name="connsiteY7127" fmla="*/ 3025237 h 6698675"/>
              <a:gd name="connsiteX7128" fmla="*/ 5456195 w 8267681"/>
              <a:gd name="connsiteY7128" fmla="*/ 3011136 h 6698675"/>
              <a:gd name="connsiteX7129" fmla="*/ 5460892 w 8267681"/>
              <a:gd name="connsiteY7129" fmla="*/ 3011136 h 6698675"/>
              <a:gd name="connsiteX7130" fmla="*/ 5465590 w 8267681"/>
              <a:gd name="connsiteY7130" fmla="*/ 3013485 h 6698675"/>
              <a:gd name="connsiteX7131" fmla="*/ 5460892 w 8267681"/>
              <a:gd name="connsiteY7131" fmla="*/ 3018185 h 6698675"/>
              <a:gd name="connsiteX7132" fmla="*/ 5460892 w 8267681"/>
              <a:gd name="connsiteY7132" fmla="*/ 3015834 h 6698675"/>
              <a:gd name="connsiteX7133" fmla="*/ 5460892 w 8267681"/>
              <a:gd name="connsiteY7133" fmla="*/ 3013485 h 6698675"/>
              <a:gd name="connsiteX7134" fmla="*/ 5456195 w 8267681"/>
              <a:gd name="connsiteY7134" fmla="*/ 3013485 h 6698675"/>
              <a:gd name="connsiteX7135" fmla="*/ 173807 w 8267681"/>
              <a:gd name="connsiteY7135" fmla="*/ 3006483 h 6698675"/>
              <a:gd name="connsiteX7136" fmla="*/ 180858 w 8267681"/>
              <a:gd name="connsiteY7136" fmla="*/ 3013528 h 6698675"/>
              <a:gd name="connsiteX7137" fmla="*/ 173807 w 8267681"/>
              <a:gd name="connsiteY7137" fmla="*/ 3020572 h 6698675"/>
              <a:gd name="connsiteX7138" fmla="*/ 166765 w 8267681"/>
              <a:gd name="connsiteY7138" fmla="*/ 3013528 h 6698675"/>
              <a:gd name="connsiteX7139" fmla="*/ 5484379 w 8267681"/>
              <a:gd name="connsiteY7139" fmla="*/ 3006438 h 6698675"/>
              <a:gd name="connsiteX7140" fmla="*/ 5489077 w 8267681"/>
              <a:gd name="connsiteY7140" fmla="*/ 3015834 h 6698675"/>
              <a:gd name="connsiteX7141" fmla="*/ 5489077 w 8267681"/>
              <a:gd name="connsiteY7141" fmla="*/ 3020529 h 6698675"/>
              <a:gd name="connsiteX7142" fmla="*/ 5486728 w 8267681"/>
              <a:gd name="connsiteY7142" fmla="*/ 3020529 h 6698675"/>
              <a:gd name="connsiteX7143" fmla="*/ 5484379 w 8267681"/>
              <a:gd name="connsiteY7143" fmla="*/ 3020529 h 6698675"/>
              <a:gd name="connsiteX7144" fmla="*/ 5486728 w 8267681"/>
              <a:gd name="connsiteY7144" fmla="*/ 3018185 h 6698675"/>
              <a:gd name="connsiteX7145" fmla="*/ 5486728 w 8267681"/>
              <a:gd name="connsiteY7145" fmla="*/ 3013485 h 6698675"/>
              <a:gd name="connsiteX7146" fmla="*/ 5482031 w 8267681"/>
              <a:gd name="connsiteY7146" fmla="*/ 3008787 h 6698675"/>
              <a:gd name="connsiteX7147" fmla="*/ 5381034 w 8267681"/>
              <a:gd name="connsiteY7147" fmla="*/ 3004056 h 6698675"/>
              <a:gd name="connsiteX7148" fmla="*/ 5383383 w 8267681"/>
              <a:gd name="connsiteY7148" fmla="*/ 3008754 h 6698675"/>
              <a:gd name="connsiteX7149" fmla="*/ 5381034 w 8267681"/>
              <a:gd name="connsiteY7149" fmla="*/ 3008754 h 6698675"/>
              <a:gd name="connsiteX7150" fmla="*/ 528480 w 8267681"/>
              <a:gd name="connsiteY7150" fmla="*/ 3001794 h 6698675"/>
              <a:gd name="connsiteX7151" fmla="*/ 528480 w 8267681"/>
              <a:gd name="connsiteY7151" fmla="*/ 3011191 h 6698675"/>
              <a:gd name="connsiteX7152" fmla="*/ 537872 w 8267681"/>
              <a:gd name="connsiteY7152" fmla="*/ 3011191 h 6698675"/>
              <a:gd name="connsiteX7153" fmla="*/ 540222 w 8267681"/>
              <a:gd name="connsiteY7153" fmla="*/ 3004146 h 6698675"/>
              <a:gd name="connsiteX7154" fmla="*/ 537872 w 8267681"/>
              <a:gd name="connsiteY7154" fmla="*/ 3001794 h 6698675"/>
              <a:gd name="connsiteX7155" fmla="*/ 5378685 w 8267681"/>
              <a:gd name="connsiteY7155" fmla="*/ 3001702 h 6698675"/>
              <a:gd name="connsiteX7156" fmla="*/ 5381034 w 8267681"/>
              <a:gd name="connsiteY7156" fmla="*/ 3001702 h 6698675"/>
              <a:gd name="connsiteX7157" fmla="*/ 5381034 w 8267681"/>
              <a:gd name="connsiteY7157" fmla="*/ 3004051 h 6698675"/>
              <a:gd name="connsiteX7158" fmla="*/ 5538407 w 8267681"/>
              <a:gd name="connsiteY7158" fmla="*/ 2999398 h 6698675"/>
              <a:gd name="connsiteX7159" fmla="*/ 5539579 w 8267681"/>
              <a:gd name="connsiteY7159" fmla="*/ 3000570 h 6698675"/>
              <a:gd name="connsiteX7160" fmla="*/ 5540751 w 8267681"/>
              <a:gd name="connsiteY7160" fmla="*/ 2999398 h 6698675"/>
              <a:gd name="connsiteX7161" fmla="*/ 5315268 w 8267681"/>
              <a:gd name="connsiteY7161" fmla="*/ 2999352 h 6698675"/>
              <a:gd name="connsiteX7162" fmla="*/ 5317617 w 8267681"/>
              <a:gd name="connsiteY7162" fmla="*/ 2999352 h 6698675"/>
              <a:gd name="connsiteX7163" fmla="*/ 5315268 w 8267681"/>
              <a:gd name="connsiteY7163" fmla="*/ 3001702 h 6698675"/>
              <a:gd name="connsiteX7164" fmla="*/ 5477334 w 8267681"/>
              <a:gd name="connsiteY7164" fmla="*/ 2997034 h 6698675"/>
              <a:gd name="connsiteX7165" fmla="*/ 5482031 w 8267681"/>
              <a:gd name="connsiteY7165" fmla="*/ 2997034 h 6698675"/>
              <a:gd name="connsiteX7166" fmla="*/ 5482031 w 8267681"/>
              <a:gd name="connsiteY7166" fmla="*/ 3001733 h 6698675"/>
              <a:gd name="connsiteX7167" fmla="*/ 5477334 w 8267681"/>
              <a:gd name="connsiteY7167" fmla="*/ 3001733 h 6698675"/>
              <a:gd name="connsiteX7168" fmla="*/ 5439753 w 8267681"/>
              <a:gd name="connsiteY7168" fmla="*/ 2997034 h 6698675"/>
              <a:gd name="connsiteX7169" fmla="*/ 5446799 w 8267681"/>
              <a:gd name="connsiteY7169" fmla="*/ 2997034 h 6698675"/>
              <a:gd name="connsiteX7170" fmla="*/ 5444450 w 8267681"/>
              <a:gd name="connsiteY7170" fmla="*/ 2999384 h 6698675"/>
              <a:gd name="connsiteX7171" fmla="*/ 5446799 w 8267681"/>
              <a:gd name="connsiteY7171" fmla="*/ 2999384 h 6698675"/>
              <a:gd name="connsiteX7172" fmla="*/ 5449148 w 8267681"/>
              <a:gd name="connsiteY7172" fmla="*/ 3004084 h 6698675"/>
              <a:gd name="connsiteX7173" fmla="*/ 5446799 w 8267681"/>
              <a:gd name="connsiteY7173" fmla="*/ 3006432 h 6698675"/>
              <a:gd name="connsiteX7174" fmla="*/ 5439753 w 8267681"/>
              <a:gd name="connsiteY7174" fmla="*/ 2997034 h 6698675"/>
              <a:gd name="connsiteX7175" fmla="*/ 5371639 w 8267681"/>
              <a:gd name="connsiteY7175" fmla="*/ 2997019 h 6698675"/>
              <a:gd name="connsiteX7176" fmla="*/ 5371639 w 8267681"/>
              <a:gd name="connsiteY7176" fmla="*/ 2999368 h 6698675"/>
              <a:gd name="connsiteX7177" fmla="*/ 5366941 w 8267681"/>
              <a:gd name="connsiteY7177" fmla="*/ 2999368 h 6698675"/>
              <a:gd name="connsiteX7178" fmla="*/ 5371639 w 8267681"/>
              <a:gd name="connsiteY7178" fmla="*/ 2997019 h 6698675"/>
              <a:gd name="connsiteX7179" fmla="*/ 5465590 w 8267681"/>
              <a:gd name="connsiteY7179" fmla="*/ 2994697 h 6698675"/>
              <a:gd name="connsiteX7180" fmla="*/ 5465590 w 8267681"/>
              <a:gd name="connsiteY7180" fmla="*/ 2999390 h 6698675"/>
              <a:gd name="connsiteX7181" fmla="*/ 5465590 w 8267681"/>
              <a:gd name="connsiteY7181" fmla="*/ 3001739 h 6698675"/>
              <a:gd name="connsiteX7182" fmla="*/ 5470288 w 8267681"/>
              <a:gd name="connsiteY7182" fmla="*/ 3006438 h 6698675"/>
              <a:gd name="connsiteX7183" fmla="*/ 5467939 w 8267681"/>
              <a:gd name="connsiteY7183" fmla="*/ 3008788 h 6698675"/>
              <a:gd name="connsiteX7184" fmla="*/ 5465590 w 8267681"/>
              <a:gd name="connsiteY7184" fmla="*/ 3004090 h 6698675"/>
              <a:gd name="connsiteX7185" fmla="*/ 5456195 w 8267681"/>
              <a:gd name="connsiteY7185" fmla="*/ 3004090 h 6698675"/>
              <a:gd name="connsiteX7186" fmla="*/ 5458544 w 8267681"/>
              <a:gd name="connsiteY7186" fmla="*/ 2997043 h 6698675"/>
              <a:gd name="connsiteX7187" fmla="*/ 5458544 w 8267681"/>
              <a:gd name="connsiteY7187" fmla="*/ 3001739 h 6698675"/>
              <a:gd name="connsiteX7188" fmla="*/ 5460892 w 8267681"/>
              <a:gd name="connsiteY7188" fmla="*/ 3001739 h 6698675"/>
              <a:gd name="connsiteX7189" fmla="*/ 5460892 w 8267681"/>
              <a:gd name="connsiteY7189" fmla="*/ 2997043 h 6698675"/>
              <a:gd name="connsiteX7190" fmla="*/ 5470287 w 8267681"/>
              <a:gd name="connsiteY7190" fmla="*/ 2994678 h 6698675"/>
              <a:gd name="connsiteX7191" fmla="*/ 5474984 w 8267681"/>
              <a:gd name="connsiteY7191" fmla="*/ 2994678 h 6698675"/>
              <a:gd name="connsiteX7192" fmla="*/ 5470287 w 8267681"/>
              <a:gd name="connsiteY7192" fmla="*/ 2999373 h 6698675"/>
              <a:gd name="connsiteX7193" fmla="*/ 5470287 w 8267681"/>
              <a:gd name="connsiteY7193" fmla="*/ 2994678 h 6698675"/>
              <a:gd name="connsiteX7194" fmla="*/ 288899 w 8267681"/>
              <a:gd name="connsiteY7194" fmla="*/ 2992405 h 6698675"/>
              <a:gd name="connsiteX7195" fmla="*/ 302992 w 8267681"/>
              <a:gd name="connsiteY7195" fmla="*/ 2992405 h 6698675"/>
              <a:gd name="connsiteX7196" fmla="*/ 312391 w 8267681"/>
              <a:gd name="connsiteY7196" fmla="*/ 3008841 h 6698675"/>
              <a:gd name="connsiteX7197" fmla="*/ 307691 w 8267681"/>
              <a:gd name="connsiteY7197" fmla="*/ 3011191 h 6698675"/>
              <a:gd name="connsiteX7198" fmla="*/ 300643 w 8267681"/>
              <a:gd name="connsiteY7198" fmla="*/ 3008841 h 6698675"/>
              <a:gd name="connsiteX7199" fmla="*/ 5456194 w 8267681"/>
              <a:gd name="connsiteY7199" fmla="*/ 2992341 h 6698675"/>
              <a:gd name="connsiteX7200" fmla="*/ 5458543 w 8267681"/>
              <a:gd name="connsiteY7200" fmla="*/ 2992341 h 6698675"/>
              <a:gd name="connsiteX7201" fmla="*/ 5460892 w 8267681"/>
              <a:gd name="connsiteY7201" fmla="*/ 2997039 h 6698675"/>
              <a:gd name="connsiteX7202" fmla="*/ 5425660 w 8267681"/>
              <a:gd name="connsiteY7202" fmla="*/ 2992332 h 6698675"/>
              <a:gd name="connsiteX7203" fmla="*/ 5430358 w 8267681"/>
              <a:gd name="connsiteY7203" fmla="*/ 2997031 h 6698675"/>
              <a:gd name="connsiteX7204" fmla="*/ 5425660 w 8267681"/>
              <a:gd name="connsiteY7204" fmla="*/ 2992332 h 6698675"/>
              <a:gd name="connsiteX7205" fmla="*/ 5486729 w 8267681"/>
              <a:gd name="connsiteY7205" fmla="*/ 2992328 h 6698675"/>
              <a:gd name="connsiteX7206" fmla="*/ 5489078 w 8267681"/>
              <a:gd name="connsiteY7206" fmla="*/ 2997023 h 6698675"/>
              <a:gd name="connsiteX7207" fmla="*/ 5484380 w 8267681"/>
              <a:gd name="connsiteY7207" fmla="*/ 2997023 h 6698675"/>
              <a:gd name="connsiteX7208" fmla="*/ 5538402 w 8267681"/>
              <a:gd name="connsiteY7208" fmla="*/ 2990010 h 6698675"/>
              <a:gd name="connsiteX7209" fmla="*/ 5538402 w 8267681"/>
              <a:gd name="connsiteY7209" fmla="*/ 2992354 h 6698675"/>
              <a:gd name="connsiteX7210" fmla="*/ 5537521 w 8267681"/>
              <a:gd name="connsiteY7210" fmla="*/ 2991476 h 6698675"/>
              <a:gd name="connsiteX7211" fmla="*/ 5535373 w 8267681"/>
              <a:gd name="connsiteY7211" fmla="*/ 2992503 h 6698675"/>
              <a:gd name="connsiteX7212" fmla="*/ 5538402 w 8267681"/>
              <a:gd name="connsiteY7212" fmla="*/ 2997043 h 6698675"/>
              <a:gd name="connsiteX7213" fmla="*/ 5538402 w 8267681"/>
              <a:gd name="connsiteY7213" fmla="*/ 2992354 h 6698675"/>
              <a:gd name="connsiteX7214" fmla="*/ 5543100 w 8267681"/>
              <a:gd name="connsiteY7214" fmla="*/ 2997047 h 6698675"/>
              <a:gd name="connsiteX7215" fmla="*/ 5545448 w 8267681"/>
              <a:gd name="connsiteY7215" fmla="*/ 2997047 h 6698675"/>
              <a:gd name="connsiteX7216" fmla="*/ 5312919 w 8267681"/>
              <a:gd name="connsiteY7216" fmla="*/ 2989996 h 6698675"/>
              <a:gd name="connsiteX7217" fmla="*/ 5317616 w 8267681"/>
              <a:gd name="connsiteY7217" fmla="*/ 2989996 h 6698675"/>
              <a:gd name="connsiteX7218" fmla="*/ 5319965 w 8267681"/>
              <a:gd name="connsiteY7218" fmla="*/ 2989996 h 6698675"/>
              <a:gd name="connsiteX7219" fmla="*/ 5317616 w 8267681"/>
              <a:gd name="connsiteY7219" fmla="*/ 2994688 h 6698675"/>
              <a:gd name="connsiteX7220" fmla="*/ 5312919 w 8267681"/>
              <a:gd name="connsiteY7220" fmla="*/ 2989996 h 6698675"/>
              <a:gd name="connsiteX7221" fmla="*/ 5451497 w 8267681"/>
              <a:gd name="connsiteY7221" fmla="*/ 2985294 h 6698675"/>
              <a:gd name="connsiteX7222" fmla="*/ 5458543 w 8267681"/>
              <a:gd name="connsiteY7222" fmla="*/ 2989998 h 6698675"/>
              <a:gd name="connsiteX7223" fmla="*/ 5456194 w 8267681"/>
              <a:gd name="connsiteY7223" fmla="*/ 2992341 h 6698675"/>
              <a:gd name="connsiteX7224" fmla="*/ 5453846 w 8267681"/>
              <a:gd name="connsiteY7224" fmla="*/ 2992341 h 6698675"/>
              <a:gd name="connsiteX7225" fmla="*/ 5451497 w 8267681"/>
              <a:gd name="connsiteY7225" fmla="*/ 2989998 h 6698675"/>
              <a:gd name="connsiteX7226" fmla="*/ 5451497 w 8267681"/>
              <a:gd name="connsiteY7226" fmla="*/ 2987648 h 6698675"/>
              <a:gd name="connsiteX7227" fmla="*/ 5489078 w 8267681"/>
              <a:gd name="connsiteY7227" fmla="*/ 2985265 h 6698675"/>
              <a:gd name="connsiteX7228" fmla="*/ 5491426 w 8267681"/>
              <a:gd name="connsiteY7228" fmla="*/ 2985265 h 6698675"/>
              <a:gd name="connsiteX7229" fmla="*/ 5493775 w 8267681"/>
              <a:gd name="connsiteY7229" fmla="*/ 2987615 h 6698675"/>
              <a:gd name="connsiteX7230" fmla="*/ 5492966 w 8267681"/>
              <a:gd name="connsiteY7230" fmla="*/ 2987615 h 6698675"/>
              <a:gd name="connsiteX7231" fmla="*/ 5496124 w 8267681"/>
              <a:gd name="connsiteY7231" fmla="*/ 2992354 h 6698675"/>
              <a:gd name="connsiteX7232" fmla="*/ 5491427 w 8267681"/>
              <a:gd name="connsiteY7232" fmla="*/ 2997047 h 6698675"/>
              <a:gd name="connsiteX7233" fmla="*/ 5491427 w 8267681"/>
              <a:gd name="connsiteY7233" fmla="*/ 2987615 h 6698675"/>
              <a:gd name="connsiteX7234" fmla="*/ 5491426 w 8267681"/>
              <a:gd name="connsiteY7234" fmla="*/ 2987615 h 6698675"/>
              <a:gd name="connsiteX7235" fmla="*/ 5343453 w 8267681"/>
              <a:gd name="connsiteY7235" fmla="*/ 2985264 h 6698675"/>
              <a:gd name="connsiteX7236" fmla="*/ 5345802 w 8267681"/>
              <a:gd name="connsiteY7236" fmla="*/ 2987614 h 6698675"/>
              <a:gd name="connsiteX7237" fmla="*/ 5343453 w 8267681"/>
              <a:gd name="connsiteY7237" fmla="*/ 2989961 h 6698675"/>
              <a:gd name="connsiteX7238" fmla="*/ 5343453 w 8267681"/>
              <a:gd name="connsiteY7238" fmla="*/ 2987614 h 6698675"/>
              <a:gd name="connsiteX7239" fmla="*/ 5319965 w 8267681"/>
              <a:gd name="connsiteY7239" fmla="*/ 2985262 h 6698675"/>
              <a:gd name="connsiteX7240" fmla="*/ 5322314 w 8267681"/>
              <a:gd name="connsiteY7240" fmla="*/ 2985262 h 6698675"/>
              <a:gd name="connsiteX7241" fmla="*/ 5319965 w 8267681"/>
              <a:gd name="connsiteY7241" fmla="*/ 2987611 h 6698675"/>
              <a:gd name="connsiteX7242" fmla="*/ 5303524 w 8267681"/>
              <a:gd name="connsiteY7242" fmla="*/ 2985256 h 6698675"/>
              <a:gd name="connsiteX7243" fmla="*/ 5305873 w 8267681"/>
              <a:gd name="connsiteY7243" fmla="*/ 2987605 h 6698675"/>
              <a:gd name="connsiteX7244" fmla="*/ 5303524 w 8267681"/>
              <a:gd name="connsiteY7244" fmla="*/ 2987605 h 6698675"/>
              <a:gd name="connsiteX7245" fmla="*/ 5289432 w 8267681"/>
              <a:gd name="connsiteY7245" fmla="*/ 2982923 h 6698675"/>
              <a:gd name="connsiteX7246" fmla="*/ 5291780 w 8267681"/>
              <a:gd name="connsiteY7246" fmla="*/ 2982923 h 6698675"/>
              <a:gd name="connsiteX7247" fmla="*/ 5289432 w 8267681"/>
              <a:gd name="connsiteY7247" fmla="*/ 2985271 h 6698675"/>
              <a:gd name="connsiteX7248" fmla="*/ 5557192 w 8267681"/>
              <a:gd name="connsiteY7248" fmla="*/ 2982918 h 6698675"/>
              <a:gd name="connsiteX7249" fmla="*/ 5559541 w 8267681"/>
              <a:gd name="connsiteY7249" fmla="*/ 2982918 h 6698675"/>
              <a:gd name="connsiteX7250" fmla="*/ 5559541 w 8267681"/>
              <a:gd name="connsiteY7250" fmla="*/ 2985265 h 6698675"/>
              <a:gd name="connsiteX7251" fmla="*/ 5453846 w 8267681"/>
              <a:gd name="connsiteY7251" fmla="*/ 2982915 h 6698675"/>
              <a:gd name="connsiteX7252" fmla="*/ 5456194 w 8267681"/>
              <a:gd name="connsiteY7252" fmla="*/ 2982915 h 6698675"/>
              <a:gd name="connsiteX7253" fmla="*/ 5458543 w 8267681"/>
              <a:gd name="connsiteY7253" fmla="*/ 2982915 h 6698675"/>
              <a:gd name="connsiteX7254" fmla="*/ 5456194 w 8267681"/>
              <a:gd name="connsiteY7254" fmla="*/ 2985264 h 6698675"/>
              <a:gd name="connsiteX7255" fmla="*/ 5324663 w 8267681"/>
              <a:gd name="connsiteY7255" fmla="*/ 2982915 h 6698675"/>
              <a:gd name="connsiteX7256" fmla="*/ 5327011 w 8267681"/>
              <a:gd name="connsiteY7256" fmla="*/ 2982915 h 6698675"/>
              <a:gd name="connsiteX7257" fmla="*/ 5327011 w 8267681"/>
              <a:gd name="connsiteY7257" fmla="*/ 2987613 h 6698675"/>
              <a:gd name="connsiteX7258" fmla="*/ 5557147 w 8267681"/>
              <a:gd name="connsiteY7258" fmla="*/ 2978258 h 6698675"/>
              <a:gd name="connsiteX7259" fmla="*/ 5557144 w 8267681"/>
              <a:gd name="connsiteY7259" fmla="*/ 2978262 h 6698675"/>
              <a:gd name="connsiteX7260" fmla="*/ 5557192 w 8267681"/>
              <a:gd name="connsiteY7260" fmla="*/ 2978262 h 6698675"/>
              <a:gd name="connsiteX7261" fmla="*/ 5552495 w 8267681"/>
              <a:gd name="connsiteY7261" fmla="*/ 2985306 h 6698675"/>
              <a:gd name="connsiteX7262" fmla="*/ 5559541 w 8267681"/>
              <a:gd name="connsiteY7262" fmla="*/ 2987657 h 6698675"/>
              <a:gd name="connsiteX7263" fmla="*/ 5561199 w 8267681"/>
              <a:gd name="connsiteY7263" fmla="*/ 2990145 h 6698675"/>
              <a:gd name="connsiteX7264" fmla="*/ 5559541 w 8267681"/>
              <a:gd name="connsiteY7264" fmla="*/ 2992354 h 6698675"/>
              <a:gd name="connsiteX7265" fmla="*/ 5562673 w 8267681"/>
              <a:gd name="connsiteY7265" fmla="*/ 2992354 h 6698675"/>
              <a:gd name="connsiteX7266" fmla="*/ 5564239 w 8267681"/>
              <a:gd name="connsiteY7266" fmla="*/ 2994701 h 6698675"/>
              <a:gd name="connsiteX7267" fmla="*/ 5554843 w 8267681"/>
              <a:gd name="connsiteY7267" fmla="*/ 2994701 h 6698675"/>
              <a:gd name="connsiteX7268" fmla="*/ 5554843 w 8267681"/>
              <a:gd name="connsiteY7268" fmla="*/ 2997047 h 6698675"/>
              <a:gd name="connsiteX7269" fmla="*/ 5568936 w 8267681"/>
              <a:gd name="connsiteY7269" fmla="*/ 2997047 h 6698675"/>
              <a:gd name="connsiteX7270" fmla="*/ 5568936 w 8267681"/>
              <a:gd name="connsiteY7270" fmla="*/ 2992354 h 6698675"/>
              <a:gd name="connsiteX7271" fmla="*/ 5562673 w 8267681"/>
              <a:gd name="connsiteY7271" fmla="*/ 2992354 h 6698675"/>
              <a:gd name="connsiteX7272" fmla="*/ 5561199 w 8267681"/>
              <a:gd name="connsiteY7272" fmla="*/ 2990145 h 6698675"/>
              <a:gd name="connsiteX7273" fmla="*/ 5566587 w 8267681"/>
              <a:gd name="connsiteY7273" fmla="*/ 2982957 h 6698675"/>
              <a:gd name="connsiteX7274" fmla="*/ 5557192 w 8267681"/>
              <a:gd name="connsiteY7274" fmla="*/ 2978262 h 6698675"/>
              <a:gd name="connsiteX7275" fmla="*/ 5432707 w 8267681"/>
              <a:gd name="connsiteY7275" fmla="*/ 2978252 h 6698675"/>
              <a:gd name="connsiteX7276" fmla="*/ 5439753 w 8267681"/>
              <a:gd name="connsiteY7276" fmla="*/ 2985297 h 6698675"/>
              <a:gd name="connsiteX7277" fmla="*/ 5442102 w 8267681"/>
              <a:gd name="connsiteY7277" fmla="*/ 2982950 h 6698675"/>
              <a:gd name="connsiteX7278" fmla="*/ 5442102 w 8267681"/>
              <a:gd name="connsiteY7278" fmla="*/ 2985297 h 6698675"/>
              <a:gd name="connsiteX7279" fmla="*/ 5439753 w 8267681"/>
              <a:gd name="connsiteY7279" fmla="*/ 2987649 h 6698675"/>
              <a:gd name="connsiteX7280" fmla="*/ 5435056 w 8267681"/>
              <a:gd name="connsiteY7280" fmla="*/ 2985297 h 6698675"/>
              <a:gd name="connsiteX7281" fmla="*/ 5435056 w 8267681"/>
              <a:gd name="connsiteY7281" fmla="*/ 2989995 h 6698675"/>
              <a:gd name="connsiteX7282" fmla="*/ 5439753 w 8267681"/>
              <a:gd name="connsiteY7282" fmla="*/ 2994686 h 6698675"/>
              <a:gd name="connsiteX7283" fmla="*/ 5439753 w 8267681"/>
              <a:gd name="connsiteY7283" fmla="*/ 2997034 h 6698675"/>
              <a:gd name="connsiteX7284" fmla="*/ 5435056 w 8267681"/>
              <a:gd name="connsiteY7284" fmla="*/ 2994686 h 6698675"/>
              <a:gd name="connsiteX7285" fmla="*/ 5435056 w 8267681"/>
              <a:gd name="connsiteY7285" fmla="*/ 2990000 h 6698675"/>
              <a:gd name="connsiteX7286" fmla="*/ 5432707 w 8267681"/>
              <a:gd name="connsiteY7286" fmla="*/ 2987649 h 6698675"/>
              <a:gd name="connsiteX7287" fmla="*/ 5432707 w 8267681"/>
              <a:gd name="connsiteY7287" fmla="*/ 2982950 h 6698675"/>
              <a:gd name="connsiteX7288" fmla="*/ 5539517 w 8267681"/>
              <a:gd name="connsiteY7288" fmla="*/ 2977557 h 6698675"/>
              <a:gd name="connsiteX7289" fmla="*/ 5539650 w 8267681"/>
              <a:gd name="connsiteY7289" fmla="*/ 2978114 h 6698675"/>
              <a:gd name="connsiteX7290" fmla="*/ 5540751 w 8267681"/>
              <a:gd name="connsiteY7290" fmla="*/ 2985306 h 6698675"/>
              <a:gd name="connsiteX7291" fmla="*/ 5538402 w 8267681"/>
              <a:gd name="connsiteY7291" fmla="*/ 2987657 h 6698675"/>
              <a:gd name="connsiteX7292" fmla="*/ 5533705 w 8267681"/>
              <a:gd name="connsiteY7292" fmla="*/ 2985306 h 6698675"/>
              <a:gd name="connsiteX7293" fmla="*/ 5409219 w 8267681"/>
              <a:gd name="connsiteY7293" fmla="*/ 2975886 h 6698675"/>
              <a:gd name="connsiteX7294" fmla="*/ 5411568 w 8267681"/>
              <a:gd name="connsiteY7294" fmla="*/ 2980584 h 6698675"/>
              <a:gd name="connsiteX7295" fmla="*/ 5409219 w 8267681"/>
              <a:gd name="connsiteY7295" fmla="*/ 2982933 h 6698675"/>
              <a:gd name="connsiteX7296" fmla="*/ 5423312 w 8267681"/>
              <a:gd name="connsiteY7296" fmla="*/ 2975877 h 6698675"/>
              <a:gd name="connsiteX7297" fmla="*/ 5423312 w 8267681"/>
              <a:gd name="connsiteY7297" fmla="*/ 2980577 h 6698675"/>
              <a:gd name="connsiteX7298" fmla="*/ 5420963 w 8267681"/>
              <a:gd name="connsiteY7298" fmla="*/ 2978229 h 6698675"/>
              <a:gd name="connsiteX7299" fmla="*/ 5423312 w 8267681"/>
              <a:gd name="connsiteY7299" fmla="*/ 2975877 h 6698675"/>
              <a:gd name="connsiteX7300" fmla="*/ 5977624 w 8267681"/>
              <a:gd name="connsiteY7300" fmla="*/ 2973562 h 6698675"/>
              <a:gd name="connsiteX7301" fmla="*/ 5965880 w 8267681"/>
              <a:gd name="connsiteY7301" fmla="*/ 2975908 h 6698675"/>
              <a:gd name="connsiteX7302" fmla="*/ 5972926 w 8267681"/>
              <a:gd name="connsiteY7302" fmla="*/ 2982957 h 6698675"/>
              <a:gd name="connsiteX7303" fmla="*/ 5312919 w 8267681"/>
              <a:gd name="connsiteY7303" fmla="*/ 2973554 h 6698675"/>
              <a:gd name="connsiteX7304" fmla="*/ 5317616 w 8267681"/>
              <a:gd name="connsiteY7304" fmla="*/ 2973554 h 6698675"/>
              <a:gd name="connsiteX7305" fmla="*/ 5319965 w 8267681"/>
              <a:gd name="connsiteY7305" fmla="*/ 2978257 h 6698675"/>
              <a:gd name="connsiteX7306" fmla="*/ 5319965 w 8267681"/>
              <a:gd name="connsiteY7306" fmla="*/ 2982953 h 6698675"/>
              <a:gd name="connsiteX7307" fmla="*/ 5315267 w 8267681"/>
              <a:gd name="connsiteY7307" fmla="*/ 2980602 h 6698675"/>
              <a:gd name="connsiteX7308" fmla="*/ 5308221 w 8267681"/>
              <a:gd name="connsiteY7308" fmla="*/ 2980602 h 6698675"/>
              <a:gd name="connsiteX7309" fmla="*/ 5310570 w 8267681"/>
              <a:gd name="connsiteY7309" fmla="*/ 2978257 h 6698675"/>
              <a:gd name="connsiteX7310" fmla="*/ 5315267 w 8267681"/>
              <a:gd name="connsiteY7310" fmla="*/ 2975903 h 6698675"/>
              <a:gd name="connsiteX7311" fmla="*/ 5439753 w 8267681"/>
              <a:gd name="connsiteY7311" fmla="*/ 2973537 h 6698675"/>
              <a:gd name="connsiteX7312" fmla="*/ 5444450 w 8267681"/>
              <a:gd name="connsiteY7312" fmla="*/ 2975884 h 6698675"/>
              <a:gd name="connsiteX7313" fmla="*/ 5442102 w 8267681"/>
              <a:gd name="connsiteY7313" fmla="*/ 2978235 h 6698675"/>
              <a:gd name="connsiteX7314" fmla="*/ 5280036 w 8267681"/>
              <a:gd name="connsiteY7314" fmla="*/ 2973529 h 6698675"/>
              <a:gd name="connsiteX7315" fmla="*/ 5282385 w 8267681"/>
              <a:gd name="connsiteY7315" fmla="*/ 2973529 h 6698675"/>
              <a:gd name="connsiteX7316" fmla="*/ 5282385 w 8267681"/>
              <a:gd name="connsiteY7316" fmla="*/ 2978229 h 6698675"/>
              <a:gd name="connsiteX7317" fmla="*/ 5280036 w 8267681"/>
              <a:gd name="connsiteY7317" fmla="*/ 2978229 h 6698675"/>
              <a:gd name="connsiteX7318" fmla="*/ 5303523 w 8267681"/>
              <a:gd name="connsiteY7318" fmla="*/ 2971205 h 6698675"/>
              <a:gd name="connsiteX7319" fmla="*/ 5303523 w 8267681"/>
              <a:gd name="connsiteY7319" fmla="*/ 2973547 h 6698675"/>
              <a:gd name="connsiteX7320" fmla="*/ 5305872 w 8267681"/>
              <a:gd name="connsiteY7320" fmla="*/ 2978251 h 6698675"/>
              <a:gd name="connsiteX7321" fmla="*/ 5308221 w 8267681"/>
              <a:gd name="connsiteY7321" fmla="*/ 2978251 h 6698675"/>
              <a:gd name="connsiteX7322" fmla="*/ 5305872 w 8267681"/>
              <a:gd name="connsiteY7322" fmla="*/ 2980597 h 6698675"/>
              <a:gd name="connsiteX7323" fmla="*/ 5303523 w 8267681"/>
              <a:gd name="connsiteY7323" fmla="*/ 2978251 h 6698675"/>
              <a:gd name="connsiteX7324" fmla="*/ 5301175 w 8267681"/>
              <a:gd name="connsiteY7324" fmla="*/ 2973547 h 6698675"/>
              <a:gd name="connsiteX7325" fmla="*/ 5331709 w 8267681"/>
              <a:gd name="connsiteY7325" fmla="*/ 2971199 h 6698675"/>
              <a:gd name="connsiteX7326" fmla="*/ 5334058 w 8267681"/>
              <a:gd name="connsiteY7326" fmla="*/ 2973544 h 6698675"/>
              <a:gd name="connsiteX7327" fmla="*/ 5331709 w 8267681"/>
              <a:gd name="connsiteY7327" fmla="*/ 2975892 h 6698675"/>
              <a:gd name="connsiteX7328" fmla="*/ 5329361 w 8267681"/>
              <a:gd name="connsiteY7328" fmla="*/ 2973544 h 6698675"/>
              <a:gd name="connsiteX7329" fmla="*/ 5331709 w 8267681"/>
              <a:gd name="connsiteY7329" fmla="*/ 2971199 h 6698675"/>
              <a:gd name="connsiteX7330" fmla="*/ 5402172 w 8267681"/>
              <a:gd name="connsiteY7330" fmla="*/ 2971193 h 6698675"/>
              <a:gd name="connsiteX7331" fmla="*/ 5402172 w 8267681"/>
              <a:gd name="connsiteY7331" fmla="*/ 2973539 h 6698675"/>
              <a:gd name="connsiteX7332" fmla="*/ 5404521 w 8267681"/>
              <a:gd name="connsiteY7332" fmla="*/ 2975887 h 6698675"/>
              <a:gd name="connsiteX7333" fmla="*/ 5402172 w 8267681"/>
              <a:gd name="connsiteY7333" fmla="*/ 2978236 h 6698675"/>
              <a:gd name="connsiteX7334" fmla="*/ 5402172 w 8267681"/>
              <a:gd name="connsiteY7334" fmla="*/ 2975887 h 6698675"/>
              <a:gd name="connsiteX7335" fmla="*/ 5399824 w 8267681"/>
              <a:gd name="connsiteY7335" fmla="*/ 2973539 h 6698675"/>
              <a:gd name="connsiteX7336" fmla="*/ 5517263 w 8267681"/>
              <a:gd name="connsiteY7336" fmla="*/ 2971176 h 6698675"/>
              <a:gd name="connsiteX7337" fmla="*/ 5519611 w 8267681"/>
              <a:gd name="connsiteY7337" fmla="*/ 2971176 h 6698675"/>
              <a:gd name="connsiteX7338" fmla="*/ 5521960 w 8267681"/>
              <a:gd name="connsiteY7338" fmla="*/ 2971176 h 6698675"/>
              <a:gd name="connsiteX7339" fmla="*/ 5519611 w 8267681"/>
              <a:gd name="connsiteY7339" fmla="*/ 2973523 h 6698675"/>
              <a:gd name="connsiteX7340" fmla="*/ 4214864 w 8267681"/>
              <a:gd name="connsiteY7340" fmla="*/ 2970045 h 6698675"/>
              <a:gd name="connsiteX7341" fmla="*/ 4208992 w 8267681"/>
              <a:gd name="connsiteY7341" fmla="*/ 2971219 h 6698675"/>
              <a:gd name="connsiteX7342" fmla="*/ 4220736 w 8267681"/>
              <a:gd name="connsiteY7342" fmla="*/ 2975909 h 6698675"/>
              <a:gd name="connsiteX7343" fmla="*/ 4214864 w 8267681"/>
              <a:gd name="connsiteY7343" fmla="*/ 2970045 h 6698675"/>
              <a:gd name="connsiteX7344" fmla="*/ 241928 w 8267681"/>
              <a:gd name="connsiteY7344" fmla="*/ 2968925 h 6698675"/>
              <a:gd name="connsiteX7345" fmla="*/ 246622 w 8267681"/>
              <a:gd name="connsiteY7345" fmla="*/ 2971274 h 6698675"/>
              <a:gd name="connsiteX7346" fmla="*/ 244273 w 8267681"/>
              <a:gd name="connsiteY7346" fmla="*/ 2980661 h 6698675"/>
              <a:gd name="connsiteX7347" fmla="*/ 241928 w 8267681"/>
              <a:gd name="connsiteY7347" fmla="*/ 2983012 h 6698675"/>
              <a:gd name="connsiteX7348" fmla="*/ 237228 w 8267681"/>
              <a:gd name="connsiteY7348" fmla="*/ 2980661 h 6698675"/>
              <a:gd name="connsiteX7349" fmla="*/ 237228 w 8267681"/>
              <a:gd name="connsiteY7349" fmla="*/ 2971274 h 6698675"/>
              <a:gd name="connsiteX7350" fmla="*/ 5371639 w 8267681"/>
              <a:gd name="connsiteY7350" fmla="*/ 2968829 h 6698675"/>
              <a:gd name="connsiteX7351" fmla="*/ 5373987 w 8267681"/>
              <a:gd name="connsiteY7351" fmla="*/ 2971179 h 6698675"/>
              <a:gd name="connsiteX7352" fmla="*/ 5369290 w 8267681"/>
              <a:gd name="connsiteY7352" fmla="*/ 2973525 h 6698675"/>
              <a:gd name="connsiteX7353" fmla="*/ 173809 w 8267681"/>
              <a:gd name="connsiteY7353" fmla="*/ 2966564 h 6698675"/>
              <a:gd name="connsiteX7354" fmla="*/ 183203 w 8267681"/>
              <a:gd name="connsiteY7354" fmla="*/ 2966564 h 6698675"/>
              <a:gd name="connsiteX7355" fmla="*/ 197300 w 8267681"/>
              <a:gd name="connsiteY7355" fmla="*/ 2980651 h 6698675"/>
              <a:gd name="connsiteX7356" fmla="*/ 204342 w 8267681"/>
              <a:gd name="connsiteY7356" fmla="*/ 2990049 h 6698675"/>
              <a:gd name="connsiteX7357" fmla="*/ 199646 w 8267681"/>
              <a:gd name="connsiteY7357" fmla="*/ 2994741 h 6698675"/>
              <a:gd name="connsiteX7358" fmla="*/ 185553 w 8267681"/>
              <a:gd name="connsiteY7358" fmla="*/ 2990049 h 6698675"/>
              <a:gd name="connsiteX7359" fmla="*/ 173809 w 8267681"/>
              <a:gd name="connsiteY7359" fmla="*/ 2978306 h 6698675"/>
              <a:gd name="connsiteX7360" fmla="*/ 5305873 w 8267681"/>
              <a:gd name="connsiteY7360" fmla="*/ 2966479 h 6698675"/>
              <a:gd name="connsiteX7361" fmla="*/ 5305873 w 8267681"/>
              <a:gd name="connsiteY7361" fmla="*/ 2968828 h 6698675"/>
              <a:gd name="connsiteX7362" fmla="*/ 5303524 w 8267681"/>
              <a:gd name="connsiteY7362" fmla="*/ 2968828 h 6698675"/>
              <a:gd name="connsiteX7363" fmla="*/ 429826 w 8267681"/>
              <a:gd name="connsiteY7363" fmla="*/ 2964230 h 6698675"/>
              <a:gd name="connsiteX7364" fmla="*/ 420431 w 8267681"/>
              <a:gd name="connsiteY7364" fmla="*/ 2994752 h 6698675"/>
              <a:gd name="connsiteX7365" fmla="*/ 415734 w 8267681"/>
              <a:gd name="connsiteY7365" fmla="*/ 2999446 h 6698675"/>
              <a:gd name="connsiteX7366" fmla="*/ 420431 w 8267681"/>
              <a:gd name="connsiteY7366" fmla="*/ 3008841 h 6698675"/>
              <a:gd name="connsiteX7367" fmla="*/ 439224 w 8267681"/>
              <a:gd name="connsiteY7367" fmla="*/ 3025279 h 6698675"/>
              <a:gd name="connsiteX7368" fmla="*/ 443918 w 8267681"/>
              <a:gd name="connsiteY7368" fmla="*/ 3029977 h 6698675"/>
              <a:gd name="connsiteX7369" fmla="*/ 462709 w 8267681"/>
              <a:gd name="connsiteY7369" fmla="*/ 3018240 h 6698675"/>
              <a:gd name="connsiteX7370" fmla="*/ 453317 w 8267681"/>
              <a:gd name="connsiteY7370" fmla="*/ 2999446 h 6698675"/>
              <a:gd name="connsiteX7371" fmla="*/ 443918 w 8267681"/>
              <a:gd name="connsiteY7371" fmla="*/ 2990058 h 6698675"/>
              <a:gd name="connsiteX7372" fmla="*/ 453317 w 8267681"/>
              <a:gd name="connsiteY7372" fmla="*/ 2964230 h 6698675"/>
              <a:gd name="connsiteX7373" fmla="*/ 5411568 w 8267681"/>
              <a:gd name="connsiteY7373" fmla="*/ 2964149 h 6698675"/>
              <a:gd name="connsiteX7374" fmla="*/ 5413916 w 8267681"/>
              <a:gd name="connsiteY7374" fmla="*/ 2968847 h 6698675"/>
              <a:gd name="connsiteX7375" fmla="*/ 5411568 w 8267681"/>
              <a:gd name="connsiteY7375" fmla="*/ 2971195 h 6698675"/>
              <a:gd name="connsiteX7376" fmla="*/ 5409219 w 8267681"/>
              <a:gd name="connsiteY7376" fmla="*/ 2971195 h 6698675"/>
              <a:gd name="connsiteX7377" fmla="*/ 5409219 w 8267681"/>
              <a:gd name="connsiteY7377" fmla="*/ 2968847 h 6698675"/>
              <a:gd name="connsiteX7378" fmla="*/ 5409219 w 8267681"/>
              <a:gd name="connsiteY7378" fmla="*/ 2966497 h 6698675"/>
              <a:gd name="connsiteX7379" fmla="*/ 5961182 w 8267681"/>
              <a:gd name="connsiteY7379" fmla="*/ 2961825 h 6698675"/>
              <a:gd name="connsiteX7380" fmla="*/ 5951787 w 8267681"/>
              <a:gd name="connsiteY7380" fmla="*/ 2964172 h 6698675"/>
              <a:gd name="connsiteX7381" fmla="*/ 5961182 w 8267681"/>
              <a:gd name="connsiteY7381" fmla="*/ 2973562 h 6698675"/>
              <a:gd name="connsiteX7382" fmla="*/ 5371639 w 8267681"/>
              <a:gd name="connsiteY7382" fmla="*/ 2961781 h 6698675"/>
              <a:gd name="connsiteX7383" fmla="*/ 5373987 w 8267681"/>
              <a:gd name="connsiteY7383" fmla="*/ 2961781 h 6698675"/>
              <a:gd name="connsiteX7384" fmla="*/ 5376336 w 8267681"/>
              <a:gd name="connsiteY7384" fmla="*/ 2961781 h 6698675"/>
              <a:gd name="connsiteX7385" fmla="*/ 5373987 w 8267681"/>
              <a:gd name="connsiteY7385" fmla="*/ 2964131 h 6698675"/>
              <a:gd name="connsiteX7386" fmla="*/ 5583029 w 8267681"/>
              <a:gd name="connsiteY7386" fmla="*/ 2959475 h 6698675"/>
              <a:gd name="connsiteX7387" fmla="*/ 5580680 w 8267681"/>
              <a:gd name="connsiteY7387" fmla="*/ 2973562 h 6698675"/>
              <a:gd name="connsiteX7388" fmla="*/ 5590075 w 8267681"/>
              <a:gd name="connsiteY7388" fmla="*/ 2964172 h 6698675"/>
              <a:gd name="connsiteX7389" fmla="*/ 5336407 w 8267681"/>
              <a:gd name="connsiteY7389" fmla="*/ 2959468 h 6698675"/>
              <a:gd name="connsiteX7390" fmla="*/ 5338755 w 8267681"/>
              <a:gd name="connsiteY7390" fmla="*/ 2959468 h 6698675"/>
              <a:gd name="connsiteX7391" fmla="*/ 5338755 w 8267681"/>
              <a:gd name="connsiteY7391" fmla="*/ 2966514 h 6698675"/>
              <a:gd name="connsiteX7392" fmla="*/ 5336407 w 8267681"/>
              <a:gd name="connsiteY7392" fmla="*/ 2966514 h 6698675"/>
              <a:gd name="connsiteX7393" fmla="*/ 5336407 w 8267681"/>
              <a:gd name="connsiteY7393" fmla="*/ 2968863 h 6698675"/>
              <a:gd name="connsiteX7394" fmla="*/ 5331709 w 8267681"/>
              <a:gd name="connsiteY7394" fmla="*/ 2966514 h 6698675"/>
              <a:gd name="connsiteX7395" fmla="*/ 5334058 w 8267681"/>
              <a:gd name="connsiteY7395" fmla="*/ 2964166 h 6698675"/>
              <a:gd name="connsiteX7396" fmla="*/ 5331709 w 8267681"/>
              <a:gd name="connsiteY7396" fmla="*/ 2961817 h 6698675"/>
              <a:gd name="connsiteX7397" fmla="*/ 5336407 w 8267681"/>
              <a:gd name="connsiteY7397" fmla="*/ 2959468 h 6698675"/>
              <a:gd name="connsiteX7398" fmla="*/ 5534608 w 8267681"/>
              <a:gd name="connsiteY7398" fmla="*/ 2955681 h 6698675"/>
              <a:gd name="connsiteX7399" fmla="*/ 5536053 w 8267681"/>
              <a:gd name="connsiteY7399" fmla="*/ 2957125 h 6698675"/>
              <a:gd name="connsiteX7400" fmla="*/ 5536053 w 8267681"/>
              <a:gd name="connsiteY7400" fmla="*/ 2957081 h 6698675"/>
              <a:gd name="connsiteX7401" fmla="*/ 5540750 w 8267681"/>
              <a:gd name="connsiteY7401" fmla="*/ 2959429 h 6698675"/>
              <a:gd name="connsiteX7402" fmla="*/ 5538357 w 8267681"/>
              <a:gd name="connsiteY7402" fmla="*/ 2959429 h 6698675"/>
              <a:gd name="connsiteX7403" fmla="*/ 5540751 w 8267681"/>
              <a:gd name="connsiteY7403" fmla="*/ 2961825 h 6698675"/>
              <a:gd name="connsiteX7404" fmla="*/ 5538067 w 8267681"/>
              <a:gd name="connsiteY7404" fmla="*/ 2964508 h 6698675"/>
              <a:gd name="connsiteX7405" fmla="*/ 5531356 w 8267681"/>
              <a:gd name="connsiteY7405" fmla="*/ 2959475 h 6698675"/>
              <a:gd name="connsiteX7406" fmla="*/ 4279455 w 8267681"/>
              <a:gd name="connsiteY7406" fmla="*/ 2952426 h 6698675"/>
              <a:gd name="connsiteX7407" fmla="*/ 4255968 w 8267681"/>
              <a:gd name="connsiteY7407" fmla="*/ 2975909 h 6698675"/>
              <a:gd name="connsiteX7408" fmla="*/ 4279455 w 8267681"/>
              <a:gd name="connsiteY7408" fmla="*/ 2999397 h 6698675"/>
              <a:gd name="connsiteX7409" fmla="*/ 4305292 w 8267681"/>
              <a:gd name="connsiteY7409" fmla="*/ 2971219 h 6698675"/>
              <a:gd name="connsiteX7410" fmla="*/ 4279455 w 8267681"/>
              <a:gd name="connsiteY7410" fmla="*/ 2952426 h 6698675"/>
              <a:gd name="connsiteX7411" fmla="*/ 4131484 w 8267681"/>
              <a:gd name="connsiteY7411" fmla="*/ 2951840 h 6698675"/>
              <a:gd name="connsiteX7412" fmla="*/ 4122087 w 8267681"/>
              <a:gd name="connsiteY7412" fmla="*/ 2968869 h 6698675"/>
              <a:gd name="connsiteX7413" fmla="*/ 4138529 w 8267681"/>
              <a:gd name="connsiteY7413" fmla="*/ 2975909 h 6698675"/>
              <a:gd name="connsiteX7414" fmla="*/ 4147924 w 8267681"/>
              <a:gd name="connsiteY7414" fmla="*/ 2952426 h 6698675"/>
              <a:gd name="connsiteX7415" fmla="*/ 4131484 w 8267681"/>
              <a:gd name="connsiteY7415" fmla="*/ 2951840 h 6698675"/>
              <a:gd name="connsiteX7416" fmla="*/ 3945049 w 8267681"/>
              <a:gd name="connsiteY7416" fmla="*/ 2949785 h 6698675"/>
              <a:gd name="connsiteX7417" fmla="*/ 3945929 w 8267681"/>
              <a:gd name="connsiteY7417" fmla="*/ 2966520 h 6698675"/>
              <a:gd name="connsiteX7418" fmla="*/ 3945049 w 8267681"/>
              <a:gd name="connsiteY7418" fmla="*/ 2949785 h 6698675"/>
              <a:gd name="connsiteX7419" fmla="*/ 5486729 w 8267681"/>
              <a:gd name="connsiteY7419" fmla="*/ 2947699 h 6698675"/>
              <a:gd name="connsiteX7420" fmla="*/ 5489078 w 8267681"/>
              <a:gd name="connsiteY7420" fmla="*/ 2952397 h 6698675"/>
              <a:gd name="connsiteX7421" fmla="*/ 5486729 w 8267681"/>
              <a:gd name="connsiteY7421" fmla="*/ 2947699 h 6698675"/>
              <a:gd name="connsiteX7422" fmla="*/ 521430 w 8267681"/>
              <a:gd name="connsiteY7422" fmla="*/ 2945440 h 6698675"/>
              <a:gd name="connsiteX7423" fmla="*/ 512037 w 8267681"/>
              <a:gd name="connsiteY7423" fmla="*/ 2947789 h 6698675"/>
              <a:gd name="connsiteX7424" fmla="*/ 502645 w 8267681"/>
              <a:gd name="connsiteY7424" fmla="*/ 2968925 h 6698675"/>
              <a:gd name="connsiteX7425" fmla="*/ 526130 w 8267681"/>
              <a:gd name="connsiteY7425" fmla="*/ 2952486 h 6698675"/>
              <a:gd name="connsiteX7426" fmla="*/ 5991716 w 8267681"/>
              <a:gd name="connsiteY7426" fmla="*/ 2945379 h 6698675"/>
              <a:gd name="connsiteX7427" fmla="*/ 5994065 w 8267681"/>
              <a:gd name="connsiteY7427" fmla="*/ 2952428 h 6698675"/>
              <a:gd name="connsiteX7428" fmla="*/ 5992500 w 8267681"/>
              <a:gd name="connsiteY7428" fmla="*/ 2957126 h 6698675"/>
              <a:gd name="connsiteX7429" fmla="*/ 5991716 w 8267681"/>
              <a:gd name="connsiteY7429" fmla="*/ 2957126 h 6698675"/>
              <a:gd name="connsiteX7430" fmla="*/ 5989368 w 8267681"/>
              <a:gd name="connsiteY7430" fmla="*/ 2947729 h 6698675"/>
              <a:gd name="connsiteX7431" fmla="*/ 5989838 w 8267681"/>
              <a:gd name="connsiteY7431" fmla="*/ 2946319 h 6698675"/>
              <a:gd name="connsiteX7432" fmla="*/ 5343453 w 8267681"/>
              <a:gd name="connsiteY7432" fmla="*/ 2945369 h 6698675"/>
              <a:gd name="connsiteX7433" fmla="*/ 5345802 w 8267681"/>
              <a:gd name="connsiteY7433" fmla="*/ 2945369 h 6698675"/>
              <a:gd name="connsiteX7434" fmla="*/ 5346312 w 8267681"/>
              <a:gd name="connsiteY7434" fmla="*/ 2946084 h 6698675"/>
              <a:gd name="connsiteX7435" fmla="*/ 5446799 w 8267681"/>
              <a:gd name="connsiteY7435" fmla="*/ 2943023 h 6698675"/>
              <a:gd name="connsiteX7436" fmla="*/ 5444450 w 8267681"/>
              <a:gd name="connsiteY7436" fmla="*/ 2957117 h 6698675"/>
              <a:gd name="connsiteX7437" fmla="*/ 5439753 w 8267681"/>
              <a:gd name="connsiteY7437" fmla="*/ 2950070 h 6698675"/>
              <a:gd name="connsiteX7438" fmla="*/ 5439753 w 8267681"/>
              <a:gd name="connsiteY7438" fmla="*/ 2947720 h 6698675"/>
              <a:gd name="connsiteX7439" fmla="*/ 5446799 w 8267681"/>
              <a:gd name="connsiteY7439" fmla="*/ 2943023 h 6698675"/>
              <a:gd name="connsiteX7440" fmla="*/ 5352848 w 8267681"/>
              <a:gd name="connsiteY7440" fmla="*/ 2943019 h 6698675"/>
              <a:gd name="connsiteX7441" fmla="*/ 5355197 w 8267681"/>
              <a:gd name="connsiteY7441" fmla="*/ 2945369 h 6698675"/>
              <a:gd name="connsiteX7442" fmla="*/ 5352848 w 8267681"/>
              <a:gd name="connsiteY7442" fmla="*/ 2947717 h 6698675"/>
              <a:gd name="connsiteX7443" fmla="*/ 5355197 w 8267681"/>
              <a:gd name="connsiteY7443" fmla="*/ 2947717 h 6698675"/>
              <a:gd name="connsiteX7444" fmla="*/ 5352848 w 8267681"/>
              <a:gd name="connsiteY7444" fmla="*/ 2950067 h 6698675"/>
              <a:gd name="connsiteX7445" fmla="*/ 5350499 w 8267681"/>
              <a:gd name="connsiteY7445" fmla="*/ 2947717 h 6698675"/>
              <a:gd name="connsiteX7446" fmla="*/ 5347270 w 8267681"/>
              <a:gd name="connsiteY7446" fmla="*/ 2947424 h 6698675"/>
              <a:gd name="connsiteX7447" fmla="*/ 5346312 w 8267681"/>
              <a:gd name="connsiteY7447" fmla="*/ 2946084 h 6698675"/>
              <a:gd name="connsiteX7448" fmla="*/ 5346976 w 8267681"/>
              <a:gd name="connsiteY7448" fmla="*/ 2946250 h 6698675"/>
              <a:gd name="connsiteX7449" fmla="*/ 5350499 w 8267681"/>
              <a:gd name="connsiteY7449" fmla="*/ 2945369 h 6698675"/>
              <a:gd name="connsiteX7450" fmla="*/ 4336230 w 8267681"/>
              <a:gd name="connsiteY7450" fmla="*/ 2942480 h 6698675"/>
              <a:gd name="connsiteX7451" fmla="*/ 4340523 w 8267681"/>
              <a:gd name="connsiteY7451" fmla="*/ 2950078 h 6698675"/>
              <a:gd name="connsiteX7452" fmla="*/ 4336230 w 8267681"/>
              <a:gd name="connsiteY7452" fmla="*/ 2942480 h 6698675"/>
              <a:gd name="connsiteX7453" fmla="*/ 5848441 w 8267681"/>
              <a:gd name="connsiteY7453" fmla="*/ 2940682 h 6698675"/>
              <a:gd name="connsiteX7454" fmla="*/ 5848441 w 8267681"/>
              <a:gd name="connsiteY7454" fmla="*/ 2947729 h 6698675"/>
              <a:gd name="connsiteX7455" fmla="*/ 5855487 w 8267681"/>
              <a:gd name="connsiteY7455" fmla="*/ 2940682 h 6698675"/>
              <a:gd name="connsiteX7456" fmla="*/ 5566587 w 8267681"/>
              <a:gd name="connsiteY7456" fmla="*/ 2940682 h 6698675"/>
              <a:gd name="connsiteX7457" fmla="*/ 5566587 w 8267681"/>
              <a:gd name="connsiteY7457" fmla="*/ 2945349 h 6698675"/>
              <a:gd name="connsiteX7458" fmla="*/ 5571285 w 8267681"/>
              <a:gd name="connsiteY7458" fmla="*/ 2947698 h 6698675"/>
              <a:gd name="connsiteX7459" fmla="*/ 5566587 w 8267681"/>
              <a:gd name="connsiteY7459" fmla="*/ 2947698 h 6698675"/>
              <a:gd name="connsiteX7460" fmla="*/ 5566587 w 8267681"/>
              <a:gd name="connsiteY7460" fmla="*/ 2954777 h 6698675"/>
              <a:gd name="connsiteX7461" fmla="*/ 5566587 w 8267681"/>
              <a:gd name="connsiteY7461" fmla="*/ 2940682 h 6698675"/>
              <a:gd name="connsiteX7462" fmla="*/ 5439753 w 8267681"/>
              <a:gd name="connsiteY7462" fmla="*/ 2938320 h 6698675"/>
              <a:gd name="connsiteX7463" fmla="*/ 5437404 w 8267681"/>
              <a:gd name="connsiteY7463" fmla="*/ 2940669 h 6698675"/>
              <a:gd name="connsiteX7464" fmla="*/ 5442102 w 8267681"/>
              <a:gd name="connsiteY7464" fmla="*/ 2945367 h 6698675"/>
              <a:gd name="connsiteX7465" fmla="*/ 5439753 w 8267681"/>
              <a:gd name="connsiteY7465" fmla="*/ 2945367 h 6698675"/>
              <a:gd name="connsiteX7466" fmla="*/ 5435056 w 8267681"/>
              <a:gd name="connsiteY7466" fmla="*/ 2945367 h 6698675"/>
              <a:gd name="connsiteX7467" fmla="*/ 5435056 w 8267681"/>
              <a:gd name="connsiteY7467" fmla="*/ 2940669 h 6698675"/>
              <a:gd name="connsiteX7468" fmla="*/ 5594773 w 8267681"/>
              <a:gd name="connsiteY7468" fmla="*/ 2935984 h 6698675"/>
              <a:gd name="connsiteX7469" fmla="*/ 5587727 w 8267681"/>
              <a:gd name="connsiteY7469" fmla="*/ 2943031 h 6698675"/>
              <a:gd name="connsiteX7470" fmla="*/ 5594773 w 8267681"/>
              <a:gd name="connsiteY7470" fmla="*/ 2943031 h 6698675"/>
              <a:gd name="connsiteX7471" fmla="*/ 5338755 w 8267681"/>
              <a:gd name="connsiteY7471" fmla="*/ 2935960 h 6698675"/>
              <a:gd name="connsiteX7472" fmla="*/ 5334058 w 8267681"/>
              <a:gd name="connsiteY7472" fmla="*/ 2940658 h 6698675"/>
              <a:gd name="connsiteX7473" fmla="*/ 5338755 w 8267681"/>
              <a:gd name="connsiteY7473" fmla="*/ 2935960 h 6698675"/>
              <a:gd name="connsiteX7474" fmla="*/ 213738 w 8267681"/>
              <a:gd name="connsiteY7474" fmla="*/ 2933697 h 6698675"/>
              <a:gd name="connsiteX7475" fmla="*/ 223135 w 8267681"/>
              <a:gd name="connsiteY7475" fmla="*/ 2933697 h 6698675"/>
              <a:gd name="connsiteX7476" fmla="*/ 230182 w 8267681"/>
              <a:gd name="connsiteY7476" fmla="*/ 2938396 h 6698675"/>
              <a:gd name="connsiteX7477" fmla="*/ 232529 w 8267681"/>
              <a:gd name="connsiteY7477" fmla="*/ 2954836 h 6698675"/>
              <a:gd name="connsiteX7478" fmla="*/ 225486 w 8267681"/>
              <a:gd name="connsiteY7478" fmla="*/ 2964230 h 6698675"/>
              <a:gd name="connsiteX7479" fmla="*/ 211388 w 8267681"/>
              <a:gd name="connsiteY7479" fmla="*/ 2978316 h 6698675"/>
              <a:gd name="connsiteX7480" fmla="*/ 204342 w 8267681"/>
              <a:gd name="connsiteY7480" fmla="*/ 2971274 h 6698675"/>
              <a:gd name="connsiteX7481" fmla="*/ 173807 w 8267681"/>
              <a:gd name="connsiteY7481" fmla="*/ 2933684 h 6698675"/>
              <a:gd name="connsiteX7482" fmla="*/ 180858 w 8267681"/>
              <a:gd name="connsiteY7482" fmla="*/ 2938381 h 6698675"/>
              <a:gd name="connsiteX7483" fmla="*/ 183203 w 8267681"/>
              <a:gd name="connsiteY7483" fmla="*/ 2945428 h 6698675"/>
              <a:gd name="connsiteX7484" fmla="*/ 173807 w 8267681"/>
              <a:gd name="connsiteY7484" fmla="*/ 2954822 h 6698675"/>
              <a:gd name="connsiteX7485" fmla="*/ 166765 w 8267681"/>
              <a:gd name="connsiteY7485" fmla="*/ 2945428 h 6698675"/>
              <a:gd name="connsiteX7486" fmla="*/ 169110 w 8267681"/>
              <a:gd name="connsiteY7486" fmla="*/ 2936034 h 6698675"/>
              <a:gd name="connsiteX7487" fmla="*/ 5925951 w 8267681"/>
              <a:gd name="connsiteY7487" fmla="*/ 2933634 h 6698675"/>
              <a:gd name="connsiteX7488" fmla="*/ 5925951 w 8267681"/>
              <a:gd name="connsiteY7488" fmla="*/ 2945379 h 6698675"/>
              <a:gd name="connsiteX7489" fmla="*/ 5932997 w 8267681"/>
              <a:gd name="connsiteY7489" fmla="*/ 2940682 h 6698675"/>
              <a:gd name="connsiteX7490" fmla="*/ 5580680 w 8267681"/>
              <a:gd name="connsiteY7490" fmla="*/ 2931285 h 6698675"/>
              <a:gd name="connsiteX7491" fmla="*/ 5575983 w 8267681"/>
              <a:gd name="connsiteY7491" fmla="*/ 2943031 h 6698675"/>
              <a:gd name="connsiteX7492" fmla="*/ 5585378 w 8267681"/>
              <a:gd name="connsiteY7492" fmla="*/ 2933634 h 6698675"/>
              <a:gd name="connsiteX7493" fmla="*/ 5991325 w 8267681"/>
              <a:gd name="connsiteY7493" fmla="*/ 2930698 h 6698675"/>
              <a:gd name="connsiteX7494" fmla="*/ 5991716 w 8267681"/>
              <a:gd name="connsiteY7494" fmla="*/ 2931285 h 6698675"/>
              <a:gd name="connsiteX7495" fmla="*/ 5989629 w 8267681"/>
              <a:gd name="connsiteY7495" fmla="*/ 2934417 h 6698675"/>
              <a:gd name="connsiteX7496" fmla="*/ 5989368 w 8267681"/>
              <a:gd name="connsiteY7496" fmla="*/ 2933634 h 6698675"/>
              <a:gd name="connsiteX7497" fmla="*/ 5528126 w 8267681"/>
              <a:gd name="connsiteY7497" fmla="*/ 2930404 h 6698675"/>
              <a:gd name="connsiteX7498" fmla="*/ 5529007 w 8267681"/>
              <a:gd name="connsiteY7498" fmla="*/ 2935984 h 6698675"/>
              <a:gd name="connsiteX7499" fmla="*/ 5519612 w 8267681"/>
              <a:gd name="connsiteY7499" fmla="*/ 2940682 h 6698675"/>
              <a:gd name="connsiteX7500" fmla="*/ 5524831 w 8267681"/>
              <a:gd name="connsiteY7500" fmla="*/ 2945902 h 6698675"/>
              <a:gd name="connsiteX7501" fmla="*/ 5521961 w 8267681"/>
              <a:gd name="connsiteY7501" fmla="*/ 2947729 h 6698675"/>
              <a:gd name="connsiteX7502" fmla="*/ 5514914 w 8267681"/>
              <a:gd name="connsiteY7502" fmla="*/ 2945379 h 6698675"/>
              <a:gd name="connsiteX7503" fmla="*/ 5521374 w 8267681"/>
              <a:gd name="connsiteY7503" fmla="*/ 2938039 h 6698675"/>
              <a:gd name="connsiteX7504" fmla="*/ 5522964 w 8267681"/>
              <a:gd name="connsiteY7504" fmla="*/ 2933109 h 6698675"/>
              <a:gd name="connsiteX7505" fmla="*/ 5366940 w 8267681"/>
              <a:gd name="connsiteY7505" fmla="*/ 2928916 h 6698675"/>
              <a:gd name="connsiteX7506" fmla="*/ 5369289 w 8267681"/>
              <a:gd name="connsiteY7506" fmla="*/ 2935964 h 6698675"/>
              <a:gd name="connsiteX7507" fmla="*/ 5364592 w 8267681"/>
              <a:gd name="connsiteY7507" fmla="*/ 2933614 h 6698675"/>
              <a:gd name="connsiteX7508" fmla="*/ 5366940 w 8267681"/>
              <a:gd name="connsiteY7508" fmla="*/ 2928916 h 6698675"/>
              <a:gd name="connsiteX7509" fmla="*/ 5948355 w 8267681"/>
              <a:gd name="connsiteY7509" fmla="*/ 2926407 h 6698675"/>
              <a:gd name="connsiteX7510" fmla="*/ 5949438 w 8267681"/>
              <a:gd name="connsiteY7510" fmla="*/ 2926587 h 6698675"/>
              <a:gd name="connsiteX7511" fmla="*/ 5948339 w 8267681"/>
              <a:gd name="connsiteY7511" fmla="*/ 2930602 h 6698675"/>
              <a:gd name="connsiteX7512" fmla="*/ 5947090 w 8267681"/>
              <a:gd name="connsiteY7512" fmla="*/ 2928937 h 6698675"/>
              <a:gd name="connsiteX7513" fmla="*/ 5362243 w 8267681"/>
              <a:gd name="connsiteY7513" fmla="*/ 2921849 h 6698675"/>
              <a:gd name="connsiteX7514" fmla="*/ 5362243 w 8267681"/>
              <a:gd name="connsiteY7514" fmla="*/ 2924198 h 6698675"/>
              <a:gd name="connsiteX7515" fmla="*/ 5357546 w 8267681"/>
              <a:gd name="connsiteY7515" fmla="*/ 2924198 h 6698675"/>
              <a:gd name="connsiteX7516" fmla="*/ 5315267 w 8267681"/>
              <a:gd name="connsiteY7516" fmla="*/ 2921848 h 6698675"/>
              <a:gd name="connsiteX7517" fmla="*/ 5315267 w 8267681"/>
              <a:gd name="connsiteY7517" fmla="*/ 2924198 h 6698675"/>
              <a:gd name="connsiteX7518" fmla="*/ 5315267 w 8267681"/>
              <a:gd name="connsiteY7518" fmla="*/ 2926547 h 6698675"/>
              <a:gd name="connsiteX7519" fmla="*/ 5312919 w 8267681"/>
              <a:gd name="connsiteY7519" fmla="*/ 2924198 h 6698675"/>
              <a:gd name="connsiteX7520" fmla="*/ 5305872 w 8267681"/>
              <a:gd name="connsiteY7520" fmla="*/ 2919513 h 6698675"/>
              <a:gd name="connsiteX7521" fmla="*/ 5303523 w 8267681"/>
              <a:gd name="connsiteY7521" fmla="*/ 2924211 h 6698675"/>
              <a:gd name="connsiteX7522" fmla="*/ 5301175 w 8267681"/>
              <a:gd name="connsiteY7522" fmla="*/ 2921863 h 6698675"/>
              <a:gd name="connsiteX7523" fmla="*/ 5305872 w 8267681"/>
              <a:gd name="connsiteY7523" fmla="*/ 2919513 h 6698675"/>
              <a:gd name="connsiteX7524" fmla="*/ 5419720 w 8267681"/>
              <a:gd name="connsiteY7524" fmla="*/ 2918849 h 6698675"/>
              <a:gd name="connsiteX7525" fmla="*/ 5419495 w 8267681"/>
              <a:gd name="connsiteY7525" fmla="*/ 2918953 h 6698675"/>
              <a:gd name="connsiteX7526" fmla="*/ 5419381 w 8267681"/>
              <a:gd name="connsiteY7526" fmla="*/ 2918917 h 6698675"/>
              <a:gd name="connsiteX7527" fmla="*/ 5428010 w 8267681"/>
              <a:gd name="connsiteY7527" fmla="*/ 2917191 h 6698675"/>
              <a:gd name="connsiteX7528" fmla="*/ 5428010 w 8267681"/>
              <a:gd name="connsiteY7528" fmla="*/ 2921889 h 6698675"/>
              <a:gd name="connsiteX7529" fmla="*/ 5424095 w 8267681"/>
              <a:gd name="connsiteY7529" fmla="*/ 2917973 h 6698675"/>
              <a:gd name="connsiteX7530" fmla="*/ 5423312 w 8267681"/>
              <a:gd name="connsiteY7530" fmla="*/ 2917191 h 6698675"/>
              <a:gd name="connsiteX7531" fmla="*/ 5424095 w 8267681"/>
              <a:gd name="connsiteY7531" fmla="*/ 2917973 h 6698675"/>
              <a:gd name="connsiteX7532" fmla="*/ 5419720 w 8267681"/>
              <a:gd name="connsiteY7532" fmla="*/ 2918849 h 6698675"/>
              <a:gd name="connsiteX7533" fmla="*/ 5512565 w 8267681"/>
              <a:gd name="connsiteY7533" fmla="*/ 2917144 h 6698675"/>
              <a:gd name="connsiteX7534" fmla="*/ 5514913 w 8267681"/>
              <a:gd name="connsiteY7534" fmla="*/ 2917144 h 6698675"/>
              <a:gd name="connsiteX7535" fmla="*/ 5512565 w 8267681"/>
              <a:gd name="connsiteY7535" fmla="*/ 2919492 h 6698675"/>
              <a:gd name="connsiteX7536" fmla="*/ 5909509 w 8267681"/>
              <a:gd name="connsiteY7536" fmla="*/ 2914842 h 6698675"/>
              <a:gd name="connsiteX7537" fmla="*/ 5916556 w 8267681"/>
              <a:gd name="connsiteY7537" fmla="*/ 2921889 h 6698675"/>
              <a:gd name="connsiteX7538" fmla="*/ 5921253 w 8267681"/>
              <a:gd name="connsiteY7538" fmla="*/ 2914842 h 6698675"/>
              <a:gd name="connsiteX7539" fmla="*/ 5902463 w 8267681"/>
              <a:gd name="connsiteY7539" fmla="*/ 2914842 h 6698675"/>
              <a:gd name="connsiteX7540" fmla="*/ 5895416 w 8267681"/>
              <a:gd name="connsiteY7540" fmla="*/ 2919539 h 6698675"/>
              <a:gd name="connsiteX7541" fmla="*/ 5902463 w 8267681"/>
              <a:gd name="connsiteY7541" fmla="*/ 2924238 h 6698675"/>
              <a:gd name="connsiteX7542" fmla="*/ 5520134 w 8267681"/>
              <a:gd name="connsiteY7542" fmla="*/ 2911969 h 6698675"/>
              <a:gd name="connsiteX7543" fmla="*/ 5524310 w 8267681"/>
              <a:gd name="connsiteY7543" fmla="*/ 2917191 h 6698675"/>
              <a:gd name="connsiteX7544" fmla="*/ 5514914 w 8267681"/>
              <a:gd name="connsiteY7544" fmla="*/ 2917191 h 6698675"/>
              <a:gd name="connsiteX7545" fmla="*/ 5413917 w 8267681"/>
              <a:gd name="connsiteY7545" fmla="*/ 2910142 h 6698675"/>
              <a:gd name="connsiteX7546" fmla="*/ 5416627 w 8267681"/>
              <a:gd name="connsiteY7546" fmla="*/ 2911769 h 6698675"/>
              <a:gd name="connsiteX7547" fmla="*/ 5413917 w 8267681"/>
              <a:gd name="connsiteY7547" fmla="*/ 2917191 h 6698675"/>
              <a:gd name="connsiteX7548" fmla="*/ 5419381 w 8267681"/>
              <a:gd name="connsiteY7548" fmla="*/ 2918917 h 6698675"/>
              <a:gd name="connsiteX7549" fmla="*/ 5416266 w 8267681"/>
              <a:gd name="connsiteY7549" fmla="*/ 2919539 h 6698675"/>
              <a:gd name="connsiteX7550" fmla="*/ 5411568 w 8267681"/>
              <a:gd name="connsiteY7550" fmla="*/ 2917191 h 6698675"/>
              <a:gd name="connsiteX7551" fmla="*/ 5874278 w 8267681"/>
              <a:gd name="connsiteY7551" fmla="*/ 2907794 h 6698675"/>
              <a:gd name="connsiteX7552" fmla="*/ 5867231 w 8267681"/>
              <a:gd name="connsiteY7552" fmla="*/ 2914842 h 6698675"/>
              <a:gd name="connsiteX7553" fmla="*/ 5874278 w 8267681"/>
              <a:gd name="connsiteY7553" fmla="*/ 2917191 h 6698675"/>
              <a:gd name="connsiteX7554" fmla="*/ 5878975 w 8267681"/>
              <a:gd name="connsiteY7554" fmla="*/ 2914842 h 6698675"/>
              <a:gd name="connsiteX7555" fmla="*/ 5509433 w 8267681"/>
              <a:gd name="connsiteY7555" fmla="*/ 2906853 h 6698675"/>
              <a:gd name="connsiteX7556" fmla="*/ 5510644 w 8267681"/>
              <a:gd name="connsiteY7556" fmla="*/ 2907580 h 6698675"/>
              <a:gd name="connsiteX7557" fmla="*/ 5510217 w 8267681"/>
              <a:gd name="connsiteY7557" fmla="*/ 2907794 h 6698675"/>
              <a:gd name="connsiteX7558" fmla="*/ 5514914 w 8267681"/>
              <a:gd name="connsiteY7558" fmla="*/ 2905444 h 6698675"/>
              <a:gd name="connsiteX7559" fmla="*/ 5517002 w 8267681"/>
              <a:gd name="connsiteY7559" fmla="*/ 2908054 h 6698675"/>
              <a:gd name="connsiteX7560" fmla="*/ 5514914 w 8267681"/>
              <a:gd name="connsiteY7560" fmla="*/ 2910142 h 6698675"/>
              <a:gd name="connsiteX7561" fmla="*/ 5510644 w 8267681"/>
              <a:gd name="connsiteY7561" fmla="*/ 2907580 h 6698675"/>
              <a:gd name="connsiteX7562" fmla="*/ 5813209 w 8267681"/>
              <a:gd name="connsiteY7562" fmla="*/ 2900746 h 6698675"/>
              <a:gd name="connsiteX7563" fmla="*/ 5820256 w 8267681"/>
              <a:gd name="connsiteY7563" fmla="*/ 2907794 h 6698675"/>
              <a:gd name="connsiteX7564" fmla="*/ 5822604 w 8267681"/>
              <a:gd name="connsiteY7564" fmla="*/ 2900746 h 6698675"/>
              <a:gd name="connsiteX7565" fmla="*/ 5504286 w 8267681"/>
              <a:gd name="connsiteY7565" fmla="*/ 2900676 h 6698675"/>
              <a:gd name="connsiteX7566" fmla="*/ 5509433 w 8267681"/>
              <a:gd name="connsiteY7566" fmla="*/ 2906853 h 6698675"/>
              <a:gd name="connsiteX7567" fmla="*/ 5503170 w 8267681"/>
              <a:gd name="connsiteY7567" fmla="*/ 2903095 h 6698675"/>
              <a:gd name="connsiteX7568" fmla="*/ 1134461 w 8267681"/>
              <a:gd name="connsiteY7568" fmla="*/ 2898448 h 6698675"/>
              <a:gd name="connsiteX7569" fmla="*/ 1108626 w 8267681"/>
              <a:gd name="connsiteY7569" fmla="*/ 2905497 h 6698675"/>
              <a:gd name="connsiteX7570" fmla="*/ 1122718 w 8267681"/>
              <a:gd name="connsiteY7570" fmla="*/ 2917239 h 6698675"/>
              <a:gd name="connsiteX7571" fmla="*/ 1164997 w 8267681"/>
              <a:gd name="connsiteY7571" fmla="*/ 2921938 h 6698675"/>
              <a:gd name="connsiteX7572" fmla="*/ 1174391 w 8267681"/>
              <a:gd name="connsiteY7572" fmla="*/ 2924287 h 6698675"/>
              <a:gd name="connsiteX7573" fmla="*/ 1176738 w 8267681"/>
              <a:gd name="connsiteY7573" fmla="*/ 2924287 h 6698675"/>
              <a:gd name="connsiteX7574" fmla="*/ 1197876 w 8267681"/>
              <a:gd name="connsiteY7574" fmla="*/ 2917239 h 6698675"/>
              <a:gd name="connsiteX7575" fmla="*/ 1190831 w 8267681"/>
              <a:gd name="connsiteY7575" fmla="*/ 2914892 h 6698675"/>
              <a:gd name="connsiteX7576" fmla="*/ 1153254 w 8267681"/>
              <a:gd name="connsiteY7576" fmla="*/ 2907845 h 6698675"/>
              <a:gd name="connsiteX7577" fmla="*/ 5411568 w 8267681"/>
              <a:gd name="connsiteY7577" fmla="*/ 2898397 h 6698675"/>
              <a:gd name="connsiteX7578" fmla="*/ 5414700 w 8267681"/>
              <a:gd name="connsiteY7578" fmla="*/ 2899440 h 6698675"/>
              <a:gd name="connsiteX7579" fmla="*/ 5413917 w 8267681"/>
              <a:gd name="connsiteY7579" fmla="*/ 2900746 h 6698675"/>
              <a:gd name="connsiteX7580" fmla="*/ 5425661 w 8267681"/>
              <a:gd name="connsiteY7580" fmla="*/ 2910142 h 6698675"/>
              <a:gd name="connsiteX7581" fmla="*/ 5419789 w 8267681"/>
              <a:gd name="connsiteY7581" fmla="*/ 2913666 h 6698675"/>
              <a:gd name="connsiteX7582" fmla="*/ 5416627 w 8267681"/>
              <a:gd name="connsiteY7582" fmla="*/ 2911769 h 6698675"/>
              <a:gd name="connsiteX7583" fmla="*/ 5418615 w 8267681"/>
              <a:gd name="connsiteY7583" fmla="*/ 2907794 h 6698675"/>
              <a:gd name="connsiteX7584" fmla="*/ 5411568 w 8267681"/>
              <a:gd name="connsiteY7584" fmla="*/ 2907794 h 6698675"/>
              <a:gd name="connsiteX7585" fmla="*/ 5731002 w 8267681"/>
              <a:gd name="connsiteY7585" fmla="*/ 2893699 h 6698675"/>
              <a:gd name="connsiteX7586" fmla="*/ 5723956 w 8267681"/>
              <a:gd name="connsiteY7586" fmla="*/ 2900746 h 6698675"/>
              <a:gd name="connsiteX7587" fmla="*/ 5731002 w 8267681"/>
              <a:gd name="connsiteY7587" fmla="*/ 2903095 h 6698675"/>
              <a:gd name="connsiteX7588" fmla="*/ 504987 w 8267681"/>
              <a:gd name="connsiteY7588" fmla="*/ 2891422 h 6698675"/>
              <a:gd name="connsiteX7589" fmla="*/ 495595 w 8267681"/>
              <a:gd name="connsiteY7589" fmla="*/ 2893770 h 6698675"/>
              <a:gd name="connsiteX7590" fmla="*/ 493245 w 8267681"/>
              <a:gd name="connsiteY7590" fmla="*/ 2900817 h 6698675"/>
              <a:gd name="connsiteX7591" fmla="*/ 495595 w 8267681"/>
              <a:gd name="connsiteY7591" fmla="*/ 2903165 h 6698675"/>
              <a:gd name="connsiteX7592" fmla="*/ 6012855 w 8267681"/>
              <a:gd name="connsiteY7592" fmla="*/ 2891350 h 6698675"/>
              <a:gd name="connsiteX7593" fmla="*/ 6022250 w 8267681"/>
              <a:gd name="connsiteY7593" fmla="*/ 2891350 h 6698675"/>
              <a:gd name="connsiteX7594" fmla="*/ 6022250 w 8267681"/>
              <a:gd name="connsiteY7594" fmla="*/ 2898397 h 6698675"/>
              <a:gd name="connsiteX7595" fmla="*/ 6029297 w 8267681"/>
              <a:gd name="connsiteY7595" fmla="*/ 2898397 h 6698675"/>
              <a:gd name="connsiteX7596" fmla="*/ 6024599 w 8267681"/>
              <a:gd name="connsiteY7596" fmla="*/ 2905444 h 6698675"/>
              <a:gd name="connsiteX7597" fmla="*/ 6031646 w 8267681"/>
              <a:gd name="connsiteY7597" fmla="*/ 2905444 h 6698675"/>
              <a:gd name="connsiteX7598" fmla="*/ 6017553 w 8267681"/>
              <a:gd name="connsiteY7598" fmla="*/ 2921889 h 6698675"/>
              <a:gd name="connsiteX7599" fmla="*/ 6019902 w 8267681"/>
              <a:gd name="connsiteY7599" fmla="*/ 2928937 h 6698675"/>
              <a:gd name="connsiteX7600" fmla="*/ 6005809 w 8267681"/>
              <a:gd name="connsiteY7600" fmla="*/ 2924238 h 6698675"/>
              <a:gd name="connsiteX7601" fmla="*/ 5994065 w 8267681"/>
              <a:gd name="connsiteY7601" fmla="*/ 2926587 h 6698675"/>
              <a:gd name="connsiteX7602" fmla="*/ 5991325 w 8267681"/>
              <a:gd name="connsiteY7602" fmla="*/ 2930698 h 6698675"/>
              <a:gd name="connsiteX7603" fmla="*/ 5987019 w 8267681"/>
              <a:gd name="connsiteY7603" fmla="*/ 2924238 h 6698675"/>
              <a:gd name="connsiteX7604" fmla="*/ 5996414 w 8267681"/>
              <a:gd name="connsiteY7604" fmla="*/ 2905444 h 6698675"/>
              <a:gd name="connsiteX7605" fmla="*/ 6005809 w 8267681"/>
              <a:gd name="connsiteY7605" fmla="*/ 2905444 h 6698675"/>
              <a:gd name="connsiteX7606" fmla="*/ 6005809 w 8267681"/>
              <a:gd name="connsiteY7606" fmla="*/ 2898397 h 6698675"/>
              <a:gd name="connsiteX7607" fmla="*/ 6012855 w 8267681"/>
              <a:gd name="connsiteY7607" fmla="*/ 2898397 h 6698675"/>
              <a:gd name="connsiteX7608" fmla="*/ 5871929 w 8267681"/>
              <a:gd name="connsiteY7608" fmla="*/ 2891350 h 6698675"/>
              <a:gd name="connsiteX7609" fmla="*/ 5862534 w 8267681"/>
              <a:gd name="connsiteY7609" fmla="*/ 2898397 h 6698675"/>
              <a:gd name="connsiteX7610" fmla="*/ 5864883 w 8267681"/>
              <a:gd name="connsiteY7610" fmla="*/ 2905444 h 6698675"/>
              <a:gd name="connsiteX7611" fmla="*/ 5871929 w 8267681"/>
              <a:gd name="connsiteY7611" fmla="*/ 2891350 h 6698675"/>
              <a:gd name="connsiteX7612" fmla="*/ 5505519 w 8267681"/>
              <a:gd name="connsiteY7612" fmla="*/ 2889637 h 6698675"/>
              <a:gd name="connsiteX7613" fmla="*/ 5505519 w 8267681"/>
              <a:gd name="connsiteY7613" fmla="*/ 2891350 h 6698675"/>
              <a:gd name="connsiteX7614" fmla="*/ 5512566 w 8267681"/>
              <a:gd name="connsiteY7614" fmla="*/ 2891350 h 6698675"/>
              <a:gd name="connsiteX7615" fmla="*/ 5503170 w 8267681"/>
              <a:gd name="connsiteY7615" fmla="*/ 2893699 h 6698675"/>
              <a:gd name="connsiteX7616" fmla="*/ 5504931 w 8267681"/>
              <a:gd name="connsiteY7616" fmla="*/ 2899278 h 6698675"/>
              <a:gd name="connsiteX7617" fmla="*/ 5504286 w 8267681"/>
              <a:gd name="connsiteY7617" fmla="*/ 2900676 h 6698675"/>
              <a:gd name="connsiteX7618" fmla="*/ 5498473 w 8267681"/>
              <a:gd name="connsiteY7618" fmla="*/ 2893699 h 6698675"/>
              <a:gd name="connsiteX7619" fmla="*/ 5504748 w 8267681"/>
              <a:gd name="connsiteY7619" fmla="*/ 2891388 h 6698675"/>
              <a:gd name="connsiteX7620" fmla="*/ 5707514 w 8267681"/>
              <a:gd name="connsiteY7620" fmla="*/ 2889000 h 6698675"/>
              <a:gd name="connsiteX7621" fmla="*/ 5707514 w 8267681"/>
              <a:gd name="connsiteY7621" fmla="*/ 2898397 h 6698675"/>
              <a:gd name="connsiteX7622" fmla="*/ 5714560 w 8267681"/>
              <a:gd name="connsiteY7622" fmla="*/ 2898397 h 6698675"/>
              <a:gd name="connsiteX7623" fmla="*/ 5707514 w 8267681"/>
              <a:gd name="connsiteY7623" fmla="*/ 2889000 h 6698675"/>
              <a:gd name="connsiteX7624" fmla="*/ 5634702 w 8267681"/>
              <a:gd name="connsiteY7624" fmla="*/ 2889000 h 6698675"/>
              <a:gd name="connsiteX7625" fmla="*/ 5641749 w 8267681"/>
              <a:gd name="connsiteY7625" fmla="*/ 2896048 h 6698675"/>
              <a:gd name="connsiteX7626" fmla="*/ 5641749 w 8267681"/>
              <a:gd name="connsiteY7626" fmla="*/ 2889000 h 6698675"/>
              <a:gd name="connsiteX7627" fmla="*/ 5557192 w 8267681"/>
              <a:gd name="connsiteY7627" fmla="*/ 2889000 h 6698675"/>
              <a:gd name="connsiteX7628" fmla="*/ 5559541 w 8267681"/>
              <a:gd name="connsiteY7628" fmla="*/ 2903095 h 6698675"/>
              <a:gd name="connsiteX7629" fmla="*/ 5552495 w 8267681"/>
              <a:gd name="connsiteY7629" fmla="*/ 2900746 h 6698675"/>
              <a:gd name="connsiteX7630" fmla="*/ 5552495 w 8267681"/>
              <a:gd name="connsiteY7630" fmla="*/ 2910142 h 6698675"/>
              <a:gd name="connsiteX7631" fmla="*/ 5559541 w 8267681"/>
              <a:gd name="connsiteY7631" fmla="*/ 2903095 h 6698675"/>
              <a:gd name="connsiteX7632" fmla="*/ 5566587 w 8267681"/>
              <a:gd name="connsiteY7632" fmla="*/ 2889000 h 6698675"/>
              <a:gd name="connsiteX7633" fmla="*/ 4385151 w 8267681"/>
              <a:gd name="connsiteY7633" fmla="*/ 2886651 h 6698675"/>
              <a:gd name="connsiteX7634" fmla="*/ 4361663 w 8267681"/>
              <a:gd name="connsiteY7634" fmla="*/ 2945379 h 6698675"/>
              <a:gd name="connsiteX7635" fmla="*/ 4359314 w 8267681"/>
              <a:gd name="connsiteY7635" fmla="*/ 2950078 h 6698675"/>
              <a:gd name="connsiteX7636" fmla="*/ 4420382 w 8267681"/>
              <a:gd name="connsiteY7636" fmla="*/ 2968869 h 6698675"/>
              <a:gd name="connsiteX7637" fmla="*/ 4413336 w 8267681"/>
              <a:gd name="connsiteY7637" fmla="*/ 2985306 h 6698675"/>
              <a:gd name="connsiteX7638" fmla="*/ 4465009 w 8267681"/>
              <a:gd name="connsiteY7638" fmla="*/ 2992354 h 6698675"/>
              <a:gd name="connsiteX7639" fmla="*/ 4441521 w 8267681"/>
              <a:gd name="connsiteY7639" fmla="*/ 3029934 h 6698675"/>
              <a:gd name="connsiteX7640" fmla="*/ 4462660 w 8267681"/>
              <a:gd name="connsiteY7640" fmla="*/ 3046376 h 6698675"/>
              <a:gd name="connsiteX7641" fmla="*/ 4507287 w 8267681"/>
              <a:gd name="connsiteY7641" fmla="*/ 3004097 h 6698675"/>
              <a:gd name="connsiteX7642" fmla="*/ 4514333 w 8267681"/>
              <a:gd name="connsiteY7642" fmla="*/ 2919539 h 6698675"/>
              <a:gd name="connsiteX7643" fmla="*/ 4481450 w 8267681"/>
              <a:gd name="connsiteY7643" fmla="*/ 2933635 h 6698675"/>
              <a:gd name="connsiteX7644" fmla="*/ 4385151 w 8267681"/>
              <a:gd name="connsiteY7644" fmla="*/ 2886651 h 6698675"/>
              <a:gd name="connsiteX7645" fmla="*/ 5846092 w 8267681"/>
              <a:gd name="connsiteY7645" fmla="*/ 2884302 h 6698675"/>
              <a:gd name="connsiteX7646" fmla="*/ 5839046 w 8267681"/>
              <a:gd name="connsiteY7646" fmla="*/ 2891350 h 6698675"/>
              <a:gd name="connsiteX7647" fmla="*/ 5846092 w 8267681"/>
              <a:gd name="connsiteY7647" fmla="*/ 2893699 h 6698675"/>
              <a:gd name="connsiteX7648" fmla="*/ 5850790 w 8267681"/>
              <a:gd name="connsiteY7648" fmla="*/ 2891350 h 6698675"/>
              <a:gd name="connsiteX7649" fmla="*/ 5505519 w 8267681"/>
              <a:gd name="connsiteY7649" fmla="*/ 2884302 h 6698675"/>
              <a:gd name="connsiteX7650" fmla="*/ 5507150 w 8267681"/>
              <a:gd name="connsiteY7650" fmla="*/ 2885934 h 6698675"/>
              <a:gd name="connsiteX7651" fmla="*/ 5505519 w 8267681"/>
              <a:gd name="connsiteY7651" fmla="*/ 2889637 h 6698675"/>
              <a:gd name="connsiteX7652" fmla="*/ 5585378 w 8267681"/>
              <a:gd name="connsiteY7652" fmla="*/ 2881957 h 6698675"/>
              <a:gd name="connsiteX7653" fmla="*/ 5585378 w 8267681"/>
              <a:gd name="connsiteY7653" fmla="*/ 2891350 h 6698675"/>
              <a:gd name="connsiteX7654" fmla="*/ 5592424 w 8267681"/>
              <a:gd name="connsiteY7654" fmla="*/ 2891350 h 6698675"/>
              <a:gd name="connsiteX7655" fmla="*/ 5592424 w 8267681"/>
              <a:gd name="connsiteY7655" fmla="*/ 2881957 h 6698675"/>
              <a:gd name="connsiteX7656" fmla="*/ 5651144 w 8267681"/>
              <a:gd name="connsiteY7656" fmla="*/ 2879605 h 6698675"/>
              <a:gd name="connsiteX7657" fmla="*/ 5658190 w 8267681"/>
              <a:gd name="connsiteY7657" fmla="*/ 2886652 h 6698675"/>
              <a:gd name="connsiteX7658" fmla="*/ 5662887 w 8267681"/>
              <a:gd name="connsiteY7658" fmla="*/ 2879605 h 6698675"/>
              <a:gd name="connsiteX7659" fmla="*/ 5625307 w 8267681"/>
              <a:gd name="connsiteY7659" fmla="*/ 2879605 h 6698675"/>
              <a:gd name="connsiteX7660" fmla="*/ 5618261 w 8267681"/>
              <a:gd name="connsiteY7660" fmla="*/ 2893699 h 6698675"/>
              <a:gd name="connsiteX7661" fmla="*/ 5630005 w 8267681"/>
              <a:gd name="connsiteY7661" fmla="*/ 2893699 h 6698675"/>
              <a:gd name="connsiteX7662" fmla="*/ 1273021 w 8267681"/>
              <a:gd name="connsiteY7662" fmla="*/ 2877259 h 6698675"/>
              <a:gd name="connsiteX7663" fmla="*/ 1270672 w 8267681"/>
              <a:gd name="connsiteY7663" fmla="*/ 2908969 h 6698675"/>
              <a:gd name="connsiteX7664" fmla="*/ 1270672 w 8267681"/>
              <a:gd name="connsiteY7664" fmla="*/ 2893698 h 6698675"/>
              <a:gd name="connsiteX7665" fmla="*/ 1273021 w 8267681"/>
              <a:gd name="connsiteY7665" fmla="*/ 2877259 h 6698675"/>
              <a:gd name="connsiteX7666" fmla="*/ 5256549 w 8267681"/>
              <a:gd name="connsiteY7666" fmla="*/ 2874908 h 6698675"/>
              <a:gd name="connsiteX7667" fmla="*/ 5256549 w 8267681"/>
              <a:gd name="connsiteY7667" fmla="*/ 2881957 h 6698675"/>
              <a:gd name="connsiteX7668" fmla="*/ 5263595 w 8267681"/>
              <a:gd name="connsiteY7668" fmla="*/ 2874908 h 6698675"/>
              <a:gd name="connsiteX7669" fmla="*/ 5186085 w 8267681"/>
              <a:gd name="connsiteY7669" fmla="*/ 2874884 h 6698675"/>
              <a:gd name="connsiteX7670" fmla="*/ 5181388 w 8267681"/>
              <a:gd name="connsiteY7670" fmla="*/ 2879581 h 6698675"/>
              <a:gd name="connsiteX7671" fmla="*/ 5186085 w 8267681"/>
              <a:gd name="connsiteY7671" fmla="*/ 2874884 h 6698675"/>
              <a:gd name="connsiteX7672" fmla="*/ 5514914 w 8267681"/>
              <a:gd name="connsiteY7672" fmla="*/ 2870209 h 6698675"/>
              <a:gd name="connsiteX7673" fmla="*/ 5507868 w 8267681"/>
              <a:gd name="connsiteY7673" fmla="*/ 2877259 h 6698675"/>
              <a:gd name="connsiteX7674" fmla="*/ 5514914 w 8267681"/>
              <a:gd name="connsiteY7674" fmla="*/ 2877259 h 6698675"/>
              <a:gd name="connsiteX7675" fmla="*/ 5364973 w 8267681"/>
              <a:gd name="connsiteY7675" fmla="*/ 2870209 h 6698675"/>
              <a:gd name="connsiteX7676" fmla="*/ 5371639 w 8267681"/>
              <a:gd name="connsiteY7676" fmla="*/ 2870209 h 6698675"/>
              <a:gd name="connsiteX7677" fmla="*/ 5369290 w 8267681"/>
              <a:gd name="connsiteY7677" fmla="*/ 2877259 h 6698675"/>
              <a:gd name="connsiteX7678" fmla="*/ 5373596 w 8267681"/>
              <a:gd name="connsiteY7678" fmla="*/ 2877259 h 6698675"/>
              <a:gd name="connsiteX7679" fmla="*/ 5373988 w 8267681"/>
              <a:gd name="connsiteY7679" fmla="*/ 2879605 h 6698675"/>
              <a:gd name="connsiteX7680" fmla="*/ 5371639 w 8267681"/>
              <a:gd name="connsiteY7680" fmla="*/ 2881957 h 6698675"/>
              <a:gd name="connsiteX7681" fmla="*/ 5365473 w 8267681"/>
              <a:gd name="connsiteY7681" fmla="*/ 2876375 h 6698675"/>
              <a:gd name="connsiteX7682" fmla="*/ 5860185 w 8267681"/>
              <a:gd name="connsiteY7682" fmla="*/ 2867859 h 6698675"/>
              <a:gd name="connsiteX7683" fmla="*/ 5860185 w 8267681"/>
              <a:gd name="connsiteY7683" fmla="*/ 2877259 h 6698675"/>
              <a:gd name="connsiteX7684" fmla="*/ 5869580 w 8267681"/>
              <a:gd name="connsiteY7684" fmla="*/ 2867859 h 6698675"/>
              <a:gd name="connsiteX7685" fmla="*/ 5463241 w 8267681"/>
              <a:gd name="connsiteY7685" fmla="*/ 2867859 h 6698675"/>
              <a:gd name="connsiteX7686" fmla="*/ 5463241 w 8267681"/>
              <a:gd name="connsiteY7686" fmla="*/ 2877259 h 6698675"/>
              <a:gd name="connsiteX7687" fmla="*/ 5460892 w 8267681"/>
              <a:gd name="connsiteY7687" fmla="*/ 2879605 h 6698675"/>
              <a:gd name="connsiteX7688" fmla="*/ 5458544 w 8267681"/>
              <a:gd name="connsiteY7688" fmla="*/ 2884302 h 6698675"/>
              <a:gd name="connsiteX7689" fmla="*/ 5456195 w 8267681"/>
              <a:gd name="connsiteY7689" fmla="*/ 2884302 h 6698675"/>
              <a:gd name="connsiteX7690" fmla="*/ 5457134 w 8267681"/>
              <a:gd name="connsiteY7690" fmla="*/ 2885714 h 6698675"/>
              <a:gd name="connsiteX7691" fmla="*/ 5451497 w 8267681"/>
              <a:gd name="connsiteY7691" fmla="*/ 2891350 h 6698675"/>
              <a:gd name="connsiteX7692" fmla="*/ 5460892 w 8267681"/>
              <a:gd name="connsiteY7692" fmla="*/ 2891350 h 6698675"/>
              <a:gd name="connsiteX7693" fmla="*/ 5457134 w 8267681"/>
              <a:gd name="connsiteY7693" fmla="*/ 2885714 h 6698675"/>
              <a:gd name="connsiteX7694" fmla="*/ 5458544 w 8267681"/>
              <a:gd name="connsiteY7694" fmla="*/ 2884302 h 6698675"/>
              <a:gd name="connsiteX7695" fmla="*/ 5463241 w 8267681"/>
              <a:gd name="connsiteY7695" fmla="*/ 2884302 h 6698675"/>
              <a:gd name="connsiteX7696" fmla="*/ 5463241 w 8267681"/>
              <a:gd name="connsiteY7696" fmla="*/ 2877259 h 6698675"/>
              <a:gd name="connsiteX7697" fmla="*/ 5482032 w 8267681"/>
              <a:gd name="connsiteY7697" fmla="*/ 2874908 h 6698675"/>
              <a:gd name="connsiteX7698" fmla="*/ 5472636 w 8267681"/>
              <a:gd name="connsiteY7698" fmla="*/ 2867859 h 6698675"/>
              <a:gd name="connsiteX7699" fmla="*/ 5472636 w 8267681"/>
              <a:gd name="connsiteY7699" fmla="*/ 2874908 h 6698675"/>
              <a:gd name="connsiteX7700" fmla="*/ 5331710 w 8267681"/>
              <a:gd name="connsiteY7700" fmla="*/ 2867859 h 6698675"/>
              <a:gd name="connsiteX7701" fmla="*/ 5338756 w 8267681"/>
              <a:gd name="connsiteY7701" fmla="*/ 2874908 h 6698675"/>
              <a:gd name="connsiteX7702" fmla="*/ 5341105 w 8267681"/>
              <a:gd name="connsiteY7702" fmla="*/ 2867859 h 6698675"/>
              <a:gd name="connsiteX7703" fmla="*/ 446267 w 8267681"/>
              <a:gd name="connsiteY7703" fmla="*/ 2865594 h 6698675"/>
              <a:gd name="connsiteX7704" fmla="*/ 349970 w 8267681"/>
              <a:gd name="connsiteY7704" fmla="*/ 3011191 h 6698675"/>
              <a:gd name="connsiteX7705" fmla="*/ 352319 w 8267681"/>
              <a:gd name="connsiteY7705" fmla="*/ 3015889 h 6698675"/>
              <a:gd name="connsiteX7706" fmla="*/ 352319 w 8267681"/>
              <a:gd name="connsiteY7706" fmla="*/ 3025279 h 6698675"/>
              <a:gd name="connsiteX7707" fmla="*/ 321784 w 8267681"/>
              <a:gd name="connsiteY7707" fmla="*/ 3065200 h 6698675"/>
              <a:gd name="connsiteX7708" fmla="*/ 331178 w 8267681"/>
              <a:gd name="connsiteY7708" fmla="*/ 3069899 h 6698675"/>
              <a:gd name="connsiteX7709" fmla="*/ 392247 w 8267681"/>
              <a:gd name="connsiteY7709" fmla="*/ 2975965 h 6698675"/>
              <a:gd name="connsiteX7710" fmla="*/ 443918 w 8267681"/>
              <a:gd name="connsiteY7710" fmla="*/ 2879680 h 6698675"/>
              <a:gd name="connsiteX7711" fmla="*/ 5578331 w 8267681"/>
              <a:gd name="connsiteY7711" fmla="*/ 2865511 h 6698675"/>
              <a:gd name="connsiteX7712" fmla="*/ 5585378 w 8267681"/>
              <a:gd name="connsiteY7712" fmla="*/ 2879605 h 6698675"/>
              <a:gd name="connsiteX7713" fmla="*/ 5578331 w 8267681"/>
              <a:gd name="connsiteY7713" fmla="*/ 2865511 h 6698675"/>
              <a:gd name="connsiteX7714" fmla="*/ 5141459 w 8267681"/>
              <a:gd name="connsiteY7714" fmla="*/ 2865511 h 6698675"/>
              <a:gd name="connsiteX7715" fmla="*/ 5141459 w 8267681"/>
              <a:gd name="connsiteY7715" fmla="*/ 2877259 h 6698675"/>
              <a:gd name="connsiteX7716" fmla="*/ 5132573 w 8267681"/>
              <a:gd name="connsiteY7716" fmla="*/ 2874295 h 6698675"/>
              <a:gd name="connsiteX7717" fmla="*/ 5138763 w 8267681"/>
              <a:gd name="connsiteY7717" fmla="*/ 2880009 h 6698675"/>
              <a:gd name="connsiteX7718" fmla="*/ 5138816 w 8267681"/>
              <a:gd name="connsiteY7718" fmla="*/ 2879899 h 6698675"/>
              <a:gd name="connsiteX7719" fmla="*/ 5148505 w 8267681"/>
              <a:gd name="connsiteY7719" fmla="*/ 2879605 h 6698675"/>
              <a:gd name="connsiteX7720" fmla="*/ 5141459 w 8267681"/>
              <a:gd name="connsiteY7720" fmla="*/ 2865511 h 6698675"/>
              <a:gd name="connsiteX7721" fmla="*/ 5322315 w 8267681"/>
              <a:gd name="connsiteY7721" fmla="*/ 2863162 h 6698675"/>
              <a:gd name="connsiteX7722" fmla="*/ 5319966 w 8267681"/>
              <a:gd name="connsiteY7722" fmla="*/ 2872559 h 6698675"/>
              <a:gd name="connsiteX7723" fmla="*/ 5305873 w 8267681"/>
              <a:gd name="connsiteY7723" fmla="*/ 2872559 h 6698675"/>
              <a:gd name="connsiteX7724" fmla="*/ 5310571 w 8267681"/>
              <a:gd name="connsiteY7724" fmla="*/ 2877259 h 6698675"/>
              <a:gd name="connsiteX7725" fmla="*/ 5312920 w 8267681"/>
              <a:gd name="connsiteY7725" fmla="*/ 2884302 h 6698675"/>
              <a:gd name="connsiteX7726" fmla="*/ 5319966 w 8267681"/>
              <a:gd name="connsiteY7726" fmla="*/ 2879605 h 6698675"/>
              <a:gd name="connsiteX7727" fmla="*/ 5319966 w 8267681"/>
              <a:gd name="connsiteY7727" fmla="*/ 2891350 h 6698675"/>
              <a:gd name="connsiteX7728" fmla="*/ 5329361 w 8267681"/>
              <a:gd name="connsiteY7728" fmla="*/ 2879605 h 6698675"/>
              <a:gd name="connsiteX7729" fmla="*/ 5319966 w 8267681"/>
              <a:gd name="connsiteY7729" fmla="*/ 2879605 h 6698675"/>
              <a:gd name="connsiteX7730" fmla="*/ 5329361 w 8267681"/>
              <a:gd name="connsiteY7730" fmla="*/ 2867859 h 6698675"/>
              <a:gd name="connsiteX7731" fmla="*/ 5305873 w 8267681"/>
              <a:gd name="connsiteY7731" fmla="*/ 2863162 h 6698675"/>
              <a:gd name="connsiteX7732" fmla="*/ 5312920 w 8267681"/>
              <a:gd name="connsiteY7732" fmla="*/ 2870209 h 6698675"/>
              <a:gd name="connsiteX7733" fmla="*/ 5312920 w 8267681"/>
              <a:gd name="connsiteY7733" fmla="*/ 2863162 h 6698675"/>
              <a:gd name="connsiteX7734" fmla="*/ 5202556 w 8267681"/>
              <a:gd name="connsiteY7734" fmla="*/ 2863162 h 6698675"/>
              <a:gd name="connsiteX7735" fmla="*/ 5204047 w 8267681"/>
              <a:gd name="connsiteY7735" fmla="*/ 2864655 h 6698675"/>
              <a:gd name="connsiteX7736" fmla="*/ 5204876 w 8267681"/>
              <a:gd name="connsiteY7736" fmla="*/ 2863162 h 6698675"/>
              <a:gd name="connsiteX7737" fmla="*/ 293598 w 8267681"/>
              <a:gd name="connsiteY7737" fmla="*/ 2860890 h 6698675"/>
              <a:gd name="connsiteX7738" fmla="*/ 288900 w 8267681"/>
              <a:gd name="connsiteY7738" fmla="*/ 2863240 h 6698675"/>
              <a:gd name="connsiteX7739" fmla="*/ 293598 w 8267681"/>
              <a:gd name="connsiteY7739" fmla="*/ 2870286 h 6698675"/>
              <a:gd name="connsiteX7740" fmla="*/ 295948 w 8267681"/>
              <a:gd name="connsiteY7740" fmla="*/ 2863240 h 6698675"/>
              <a:gd name="connsiteX7741" fmla="*/ 293598 w 8267681"/>
              <a:gd name="connsiteY7741" fmla="*/ 2860890 h 6698675"/>
              <a:gd name="connsiteX7742" fmla="*/ 5848441 w 8267681"/>
              <a:gd name="connsiteY7742" fmla="*/ 2860812 h 6698675"/>
              <a:gd name="connsiteX7743" fmla="*/ 5848441 w 8267681"/>
              <a:gd name="connsiteY7743" fmla="*/ 2867859 h 6698675"/>
              <a:gd name="connsiteX7744" fmla="*/ 5839046 w 8267681"/>
              <a:gd name="connsiteY7744" fmla="*/ 2867859 h 6698675"/>
              <a:gd name="connsiteX7745" fmla="*/ 5841395 w 8267681"/>
              <a:gd name="connsiteY7745" fmla="*/ 2881957 h 6698675"/>
              <a:gd name="connsiteX7746" fmla="*/ 5846092 w 8267681"/>
              <a:gd name="connsiteY7746" fmla="*/ 2872559 h 6698675"/>
              <a:gd name="connsiteX7747" fmla="*/ 5848441 w 8267681"/>
              <a:gd name="connsiteY7747" fmla="*/ 2867859 h 6698675"/>
              <a:gd name="connsiteX7748" fmla="*/ 5855487 w 8267681"/>
              <a:gd name="connsiteY7748" fmla="*/ 2860812 h 6698675"/>
              <a:gd name="connsiteX7749" fmla="*/ 5667585 w 8267681"/>
              <a:gd name="connsiteY7749" fmla="*/ 2858471 h 6698675"/>
              <a:gd name="connsiteX7750" fmla="*/ 5660538 w 8267681"/>
              <a:gd name="connsiteY7750" fmla="*/ 2865511 h 6698675"/>
              <a:gd name="connsiteX7751" fmla="*/ 5672282 w 8267681"/>
              <a:gd name="connsiteY7751" fmla="*/ 2865511 h 6698675"/>
              <a:gd name="connsiteX7752" fmla="*/ 5608865 w 8267681"/>
              <a:gd name="connsiteY7752" fmla="*/ 2858471 h 6698675"/>
              <a:gd name="connsiteX7753" fmla="*/ 5601819 w 8267681"/>
              <a:gd name="connsiteY7753" fmla="*/ 2865511 h 6698675"/>
              <a:gd name="connsiteX7754" fmla="*/ 5608865 w 8267681"/>
              <a:gd name="connsiteY7754" fmla="*/ 2867859 h 6698675"/>
              <a:gd name="connsiteX7755" fmla="*/ 5613563 w 8267681"/>
              <a:gd name="connsiteY7755" fmla="*/ 2865511 h 6698675"/>
              <a:gd name="connsiteX7756" fmla="*/ 5594773 w 8267681"/>
              <a:gd name="connsiteY7756" fmla="*/ 2858471 h 6698675"/>
              <a:gd name="connsiteX7757" fmla="*/ 5587727 w 8267681"/>
              <a:gd name="connsiteY7757" fmla="*/ 2865511 h 6698675"/>
              <a:gd name="connsiteX7758" fmla="*/ 5594773 w 8267681"/>
              <a:gd name="connsiteY7758" fmla="*/ 2867859 h 6698675"/>
              <a:gd name="connsiteX7759" fmla="*/ 5437405 w 8267681"/>
              <a:gd name="connsiteY7759" fmla="*/ 2858471 h 6698675"/>
              <a:gd name="connsiteX7760" fmla="*/ 5430359 w 8267681"/>
              <a:gd name="connsiteY7760" fmla="*/ 2865511 h 6698675"/>
              <a:gd name="connsiteX7761" fmla="*/ 5442102 w 8267681"/>
              <a:gd name="connsiteY7761" fmla="*/ 2865511 h 6698675"/>
              <a:gd name="connsiteX7762" fmla="*/ 5357546 w 8267681"/>
              <a:gd name="connsiteY7762" fmla="*/ 2858471 h 6698675"/>
              <a:gd name="connsiteX7763" fmla="*/ 5350500 w 8267681"/>
              <a:gd name="connsiteY7763" fmla="*/ 2865511 h 6698675"/>
              <a:gd name="connsiteX7764" fmla="*/ 5362244 w 8267681"/>
              <a:gd name="connsiteY7764" fmla="*/ 2865511 h 6698675"/>
              <a:gd name="connsiteX7765" fmla="*/ 5627656 w 8267681"/>
              <a:gd name="connsiteY7765" fmla="*/ 2856119 h 6698675"/>
              <a:gd name="connsiteX7766" fmla="*/ 5632353 w 8267681"/>
              <a:gd name="connsiteY7766" fmla="*/ 2863162 h 6698675"/>
              <a:gd name="connsiteX7767" fmla="*/ 5637051 w 8267681"/>
              <a:gd name="connsiteY7767" fmla="*/ 2856119 h 6698675"/>
              <a:gd name="connsiteX7768" fmla="*/ 5543100 w 8267681"/>
              <a:gd name="connsiteY7768" fmla="*/ 2856119 h 6698675"/>
              <a:gd name="connsiteX7769" fmla="*/ 5543100 w 8267681"/>
              <a:gd name="connsiteY7769" fmla="*/ 2865511 h 6698675"/>
              <a:gd name="connsiteX7770" fmla="*/ 5554843 w 8267681"/>
              <a:gd name="connsiteY7770" fmla="*/ 2865511 h 6698675"/>
              <a:gd name="connsiteX7771" fmla="*/ 5533705 w 8267681"/>
              <a:gd name="connsiteY7771" fmla="*/ 2856119 h 6698675"/>
              <a:gd name="connsiteX7772" fmla="*/ 5517263 w 8267681"/>
              <a:gd name="connsiteY7772" fmla="*/ 2865511 h 6698675"/>
              <a:gd name="connsiteX7773" fmla="*/ 5533705 w 8267681"/>
              <a:gd name="connsiteY7773" fmla="*/ 2856119 h 6698675"/>
              <a:gd name="connsiteX7774" fmla="*/ 5388080 w 8267681"/>
              <a:gd name="connsiteY7774" fmla="*/ 2853769 h 6698675"/>
              <a:gd name="connsiteX7775" fmla="*/ 5381034 w 8267681"/>
              <a:gd name="connsiteY7775" fmla="*/ 2858471 h 6698675"/>
              <a:gd name="connsiteX7776" fmla="*/ 5388080 w 8267681"/>
              <a:gd name="connsiteY7776" fmla="*/ 2863162 h 6698675"/>
              <a:gd name="connsiteX7777" fmla="*/ 5294129 w 8267681"/>
              <a:gd name="connsiteY7777" fmla="*/ 2851420 h 6698675"/>
              <a:gd name="connsiteX7778" fmla="*/ 5280036 w 8267681"/>
              <a:gd name="connsiteY7778" fmla="*/ 2856119 h 6698675"/>
              <a:gd name="connsiteX7779" fmla="*/ 5265944 w 8267681"/>
              <a:gd name="connsiteY7779" fmla="*/ 2856119 h 6698675"/>
              <a:gd name="connsiteX7780" fmla="*/ 5272990 w 8267681"/>
              <a:gd name="connsiteY7780" fmla="*/ 2865511 h 6698675"/>
              <a:gd name="connsiteX7781" fmla="*/ 5272990 w 8267681"/>
              <a:gd name="connsiteY7781" fmla="*/ 2872559 h 6698675"/>
              <a:gd name="connsiteX7782" fmla="*/ 5258898 w 8267681"/>
              <a:gd name="connsiteY7782" fmla="*/ 2863162 h 6698675"/>
              <a:gd name="connsiteX7783" fmla="*/ 5263595 w 8267681"/>
              <a:gd name="connsiteY7783" fmla="*/ 2856119 h 6698675"/>
              <a:gd name="connsiteX7784" fmla="*/ 5254200 w 8267681"/>
              <a:gd name="connsiteY7784" fmla="*/ 2856119 h 6698675"/>
              <a:gd name="connsiteX7785" fmla="*/ 5256549 w 8267681"/>
              <a:gd name="connsiteY7785" fmla="*/ 2870209 h 6698675"/>
              <a:gd name="connsiteX7786" fmla="*/ 5265944 w 8267681"/>
              <a:gd name="connsiteY7786" fmla="*/ 2879605 h 6698675"/>
              <a:gd name="connsiteX7787" fmla="*/ 5272990 w 8267681"/>
              <a:gd name="connsiteY7787" fmla="*/ 2879605 h 6698675"/>
              <a:gd name="connsiteX7788" fmla="*/ 5272990 w 8267681"/>
              <a:gd name="connsiteY7788" fmla="*/ 2872559 h 6698675"/>
              <a:gd name="connsiteX7789" fmla="*/ 5157899 w 8267681"/>
              <a:gd name="connsiteY7789" fmla="*/ 2851396 h 6698675"/>
              <a:gd name="connsiteX7790" fmla="*/ 5157899 w 8267681"/>
              <a:gd name="connsiteY7790" fmla="*/ 2856096 h 6698675"/>
              <a:gd name="connsiteX7791" fmla="*/ 5153202 w 8267681"/>
              <a:gd name="connsiteY7791" fmla="*/ 2853744 h 6698675"/>
              <a:gd name="connsiteX7792" fmla="*/ 1115669 w 8267681"/>
              <a:gd name="connsiteY7792" fmla="*/ 2849132 h 6698675"/>
              <a:gd name="connsiteX7793" fmla="*/ 1106275 w 8267681"/>
              <a:gd name="connsiteY7793" fmla="*/ 2853832 h 6698675"/>
              <a:gd name="connsiteX7794" fmla="*/ 1103926 w 8267681"/>
              <a:gd name="connsiteY7794" fmla="*/ 2856179 h 6698675"/>
              <a:gd name="connsiteX7795" fmla="*/ 1106275 w 8267681"/>
              <a:gd name="connsiteY7795" fmla="*/ 2858531 h 6698675"/>
              <a:gd name="connsiteX7796" fmla="*/ 1115669 w 8267681"/>
              <a:gd name="connsiteY7796" fmla="*/ 2860870 h 6698675"/>
              <a:gd name="connsiteX7797" fmla="*/ 1125068 w 8267681"/>
              <a:gd name="connsiteY7797" fmla="*/ 2858531 h 6698675"/>
              <a:gd name="connsiteX7798" fmla="*/ 1127419 w 8267681"/>
              <a:gd name="connsiteY7798" fmla="*/ 2856179 h 6698675"/>
              <a:gd name="connsiteX7799" fmla="*/ 1125068 w 8267681"/>
              <a:gd name="connsiteY7799" fmla="*/ 2851481 h 6698675"/>
              <a:gd name="connsiteX7800" fmla="*/ 5437405 w 8267681"/>
              <a:gd name="connsiteY7800" fmla="*/ 2849069 h 6698675"/>
              <a:gd name="connsiteX7801" fmla="*/ 5446800 w 8267681"/>
              <a:gd name="connsiteY7801" fmla="*/ 2860812 h 6698675"/>
              <a:gd name="connsiteX7802" fmla="*/ 5453846 w 8267681"/>
              <a:gd name="connsiteY7802" fmla="*/ 2858471 h 6698675"/>
              <a:gd name="connsiteX7803" fmla="*/ 5437405 w 8267681"/>
              <a:gd name="connsiteY7803" fmla="*/ 2849069 h 6698675"/>
              <a:gd name="connsiteX7804" fmla="*/ 5867231 w 8267681"/>
              <a:gd name="connsiteY7804" fmla="*/ 2844369 h 6698675"/>
              <a:gd name="connsiteX7805" fmla="*/ 5860185 w 8267681"/>
              <a:gd name="connsiteY7805" fmla="*/ 2846719 h 6698675"/>
              <a:gd name="connsiteX7806" fmla="*/ 5867231 w 8267681"/>
              <a:gd name="connsiteY7806" fmla="*/ 2856119 h 6698675"/>
              <a:gd name="connsiteX7807" fmla="*/ 5881324 w 8267681"/>
              <a:gd name="connsiteY7807" fmla="*/ 2846719 h 6698675"/>
              <a:gd name="connsiteX7808" fmla="*/ 5867231 w 8267681"/>
              <a:gd name="connsiteY7808" fmla="*/ 2844369 h 6698675"/>
              <a:gd name="connsiteX7809" fmla="*/ 5780326 w 8267681"/>
              <a:gd name="connsiteY7809" fmla="*/ 2844369 h 6698675"/>
              <a:gd name="connsiteX7810" fmla="*/ 5780326 w 8267681"/>
              <a:gd name="connsiteY7810" fmla="*/ 2853769 h 6698675"/>
              <a:gd name="connsiteX7811" fmla="*/ 5787373 w 8267681"/>
              <a:gd name="connsiteY7811" fmla="*/ 2853769 h 6698675"/>
              <a:gd name="connsiteX7812" fmla="*/ 5787373 w 8267681"/>
              <a:gd name="connsiteY7812" fmla="*/ 2872559 h 6698675"/>
              <a:gd name="connsiteX7813" fmla="*/ 5787373 w 8267681"/>
              <a:gd name="connsiteY7813" fmla="*/ 2874908 h 6698675"/>
              <a:gd name="connsiteX7814" fmla="*/ 5796768 w 8267681"/>
              <a:gd name="connsiteY7814" fmla="*/ 2874908 h 6698675"/>
              <a:gd name="connsiteX7815" fmla="*/ 5796768 w 8267681"/>
              <a:gd name="connsiteY7815" fmla="*/ 2858471 h 6698675"/>
              <a:gd name="connsiteX7816" fmla="*/ 5789721 w 8267681"/>
              <a:gd name="connsiteY7816" fmla="*/ 2853769 h 6698675"/>
              <a:gd name="connsiteX7817" fmla="*/ 5780326 w 8267681"/>
              <a:gd name="connsiteY7817" fmla="*/ 2844369 h 6698675"/>
              <a:gd name="connsiteX7818" fmla="*/ 5639400 w 8267681"/>
              <a:gd name="connsiteY7818" fmla="*/ 2844369 h 6698675"/>
              <a:gd name="connsiteX7819" fmla="*/ 5639400 w 8267681"/>
              <a:gd name="connsiteY7819" fmla="*/ 2851420 h 6698675"/>
              <a:gd name="connsiteX7820" fmla="*/ 5646446 w 8267681"/>
              <a:gd name="connsiteY7820" fmla="*/ 2851420 h 6698675"/>
              <a:gd name="connsiteX7821" fmla="*/ 5561890 w 8267681"/>
              <a:gd name="connsiteY7821" fmla="*/ 2844369 h 6698675"/>
              <a:gd name="connsiteX7822" fmla="*/ 5554843 w 8267681"/>
              <a:gd name="connsiteY7822" fmla="*/ 2851420 h 6698675"/>
              <a:gd name="connsiteX7823" fmla="*/ 5566587 w 8267681"/>
              <a:gd name="connsiteY7823" fmla="*/ 2851420 h 6698675"/>
              <a:gd name="connsiteX7824" fmla="*/ 5376337 w 8267681"/>
              <a:gd name="connsiteY7824" fmla="*/ 2844369 h 6698675"/>
              <a:gd name="connsiteX7825" fmla="*/ 5371639 w 8267681"/>
              <a:gd name="connsiteY7825" fmla="*/ 2851420 h 6698675"/>
              <a:gd name="connsiteX7826" fmla="*/ 5383383 w 8267681"/>
              <a:gd name="connsiteY7826" fmla="*/ 2849069 h 6698675"/>
              <a:gd name="connsiteX7827" fmla="*/ 5127366 w 8267681"/>
              <a:gd name="connsiteY7827" fmla="*/ 2844369 h 6698675"/>
              <a:gd name="connsiteX7828" fmla="*/ 5120319 w 8267681"/>
              <a:gd name="connsiteY7828" fmla="*/ 2851420 h 6698675"/>
              <a:gd name="connsiteX7829" fmla="*/ 5132063 w 8267681"/>
              <a:gd name="connsiteY7829" fmla="*/ 2851420 h 6698675"/>
              <a:gd name="connsiteX7830" fmla="*/ 5751418 w 8267681"/>
              <a:gd name="connsiteY7830" fmla="*/ 2842027 h 6698675"/>
              <a:gd name="connsiteX7831" fmla="*/ 5754490 w 8267681"/>
              <a:gd name="connsiteY7831" fmla="*/ 2844689 h 6698675"/>
              <a:gd name="connsiteX7832" fmla="*/ 5754490 w 8267681"/>
              <a:gd name="connsiteY7832" fmla="*/ 2842027 h 6698675"/>
              <a:gd name="connsiteX7833" fmla="*/ 5505519 w 8267681"/>
              <a:gd name="connsiteY7833" fmla="*/ 2842027 h 6698675"/>
              <a:gd name="connsiteX7834" fmla="*/ 5498473 w 8267681"/>
              <a:gd name="connsiteY7834" fmla="*/ 2851420 h 6698675"/>
              <a:gd name="connsiteX7835" fmla="*/ 5505519 w 8267681"/>
              <a:gd name="connsiteY7835" fmla="*/ 2851420 h 6698675"/>
              <a:gd name="connsiteX7836" fmla="*/ 5428010 w 8267681"/>
              <a:gd name="connsiteY7836" fmla="*/ 2842027 h 6698675"/>
              <a:gd name="connsiteX7837" fmla="*/ 5428010 w 8267681"/>
              <a:gd name="connsiteY7837" fmla="*/ 2849069 h 6698675"/>
              <a:gd name="connsiteX7838" fmla="*/ 5435056 w 8267681"/>
              <a:gd name="connsiteY7838" fmla="*/ 2842027 h 6698675"/>
              <a:gd name="connsiteX7839" fmla="*/ 5875591 w 8267681"/>
              <a:gd name="connsiteY7839" fmla="*/ 2840784 h 6698675"/>
              <a:gd name="connsiteX7840" fmla="*/ 5876626 w 8267681"/>
              <a:gd name="connsiteY7840" fmla="*/ 2842027 h 6698675"/>
              <a:gd name="connsiteX7841" fmla="*/ 5877021 w 8267681"/>
              <a:gd name="connsiteY7841" fmla="*/ 2841433 h 6698675"/>
              <a:gd name="connsiteX7842" fmla="*/ 5486729 w 8267681"/>
              <a:gd name="connsiteY7842" fmla="*/ 2837330 h 6698675"/>
              <a:gd name="connsiteX7843" fmla="*/ 5477334 w 8267681"/>
              <a:gd name="connsiteY7843" fmla="*/ 2842027 h 6698675"/>
              <a:gd name="connsiteX7844" fmla="*/ 5484380 w 8267681"/>
              <a:gd name="connsiteY7844" fmla="*/ 2849069 h 6698675"/>
              <a:gd name="connsiteX7845" fmla="*/ 5200177 w 8267681"/>
              <a:gd name="connsiteY7845" fmla="*/ 2837325 h 6698675"/>
              <a:gd name="connsiteX7846" fmla="*/ 5198312 w 8267681"/>
              <a:gd name="connsiteY7846" fmla="*/ 2839191 h 6698675"/>
              <a:gd name="connsiteX7847" fmla="*/ 5200177 w 8267681"/>
              <a:gd name="connsiteY7847" fmla="*/ 2839016 h 6698675"/>
              <a:gd name="connsiteX7848" fmla="*/ 5770931 w 8267681"/>
              <a:gd name="connsiteY7848" fmla="*/ 2834980 h 6698675"/>
              <a:gd name="connsiteX7849" fmla="*/ 5770931 w 8267681"/>
              <a:gd name="connsiteY7849" fmla="*/ 2842027 h 6698675"/>
              <a:gd name="connsiteX7850" fmla="*/ 5777977 w 8267681"/>
              <a:gd name="connsiteY7850" fmla="*/ 2834980 h 6698675"/>
              <a:gd name="connsiteX7851" fmla="*/ 5743299 w 8267681"/>
              <a:gd name="connsiteY7851" fmla="*/ 2834980 h 6698675"/>
              <a:gd name="connsiteX7852" fmla="*/ 5744260 w 8267681"/>
              <a:gd name="connsiteY7852" fmla="*/ 2835818 h 6698675"/>
              <a:gd name="connsiteX7853" fmla="*/ 5745095 w 8267681"/>
              <a:gd name="connsiteY7853" fmla="*/ 2834980 h 6698675"/>
              <a:gd name="connsiteX7854" fmla="*/ 5849819 w 8267681"/>
              <a:gd name="connsiteY7854" fmla="*/ 2834820 h 6698675"/>
              <a:gd name="connsiteX7855" fmla="*/ 5850790 w 8267681"/>
              <a:gd name="connsiteY7855" fmla="*/ 2834980 h 6698675"/>
              <a:gd name="connsiteX7856" fmla="*/ 5850506 w 8267681"/>
              <a:gd name="connsiteY7856" fmla="*/ 2835408 h 6698675"/>
              <a:gd name="connsiteX7857" fmla="*/ 5199256 w 8267681"/>
              <a:gd name="connsiteY7857" fmla="*/ 2833302 h 6698675"/>
              <a:gd name="connsiteX7858" fmla="*/ 5196655 w 8267681"/>
              <a:gd name="connsiteY7858" fmla="*/ 2833514 h 6698675"/>
              <a:gd name="connsiteX7859" fmla="*/ 5193132 w 8267681"/>
              <a:gd name="connsiteY7859" fmla="*/ 2839685 h 6698675"/>
              <a:gd name="connsiteX7860" fmla="*/ 5195480 w 8267681"/>
              <a:gd name="connsiteY7860" fmla="*/ 2839457 h 6698675"/>
              <a:gd name="connsiteX7861" fmla="*/ 5195480 w 8267681"/>
              <a:gd name="connsiteY7861" fmla="*/ 2837325 h 6698675"/>
              <a:gd name="connsiteX7862" fmla="*/ 5196947 w 8267681"/>
              <a:gd name="connsiteY7862" fmla="*/ 2834975 h 6698675"/>
              <a:gd name="connsiteX7863" fmla="*/ 5613563 w 8267681"/>
              <a:gd name="connsiteY7863" fmla="*/ 2832635 h 6698675"/>
              <a:gd name="connsiteX7864" fmla="*/ 5606517 w 8267681"/>
              <a:gd name="connsiteY7864" fmla="*/ 2839685 h 6698675"/>
              <a:gd name="connsiteX7865" fmla="*/ 5618261 w 8267681"/>
              <a:gd name="connsiteY7865" fmla="*/ 2839685 h 6698675"/>
              <a:gd name="connsiteX7866" fmla="*/ 5240107 w 8267681"/>
              <a:gd name="connsiteY7866" fmla="*/ 2832635 h 6698675"/>
              <a:gd name="connsiteX7867" fmla="*/ 5223666 w 8267681"/>
              <a:gd name="connsiteY7867" fmla="*/ 2842027 h 6698675"/>
              <a:gd name="connsiteX7868" fmla="*/ 5216620 w 8267681"/>
              <a:gd name="connsiteY7868" fmla="*/ 2844369 h 6698675"/>
              <a:gd name="connsiteX7869" fmla="*/ 5216619 w 8267681"/>
              <a:gd name="connsiteY7869" fmla="*/ 2844369 h 6698675"/>
              <a:gd name="connsiteX7870" fmla="*/ 5216619 w 8267681"/>
              <a:gd name="connsiteY7870" fmla="*/ 2849030 h 6698675"/>
              <a:gd name="connsiteX7871" fmla="*/ 5218968 w 8267681"/>
              <a:gd name="connsiteY7871" fmla="*/ 2849030 h 6698675"/>
              <a:gd name="connsiteX7872" fmla="*/ 5216619 w 8267681"/>
              <a:gd name="connsiteY7872" fmla="*/ 2851379 h 6698675"/>
              <a:gd name="connsiteX7873" fmla="*/ 5216619 w 8267681"/>
              <a:gd name="connsiteY7873" fmla="*/ 2849068 h 6698675"/>
              <a:gd name="connsiteX7874" fmla="*/ 5214273 w 8267681"/>
              <a:gd name="connsiteY7874" fmla="*/ 2844369 h 6698675"/>
              <a:gd name="connsiteX7875" fmla="*/ 5204876 w 8267681"/>
              <a:gd name="connsiteY7875" fmla="*/ 2844369 h 6698675"/>
              <a:gd name="connsiteX7876" fmla="*/ 5211922 w 8267681"/>
              <a:gd name="connsiteY7876" fmla="*/ 2853769 h 6698675"/>
              <a:gd name="connsiteX7877" fmla="*/ 5218968 w 8267681"/>
              <a:gd name="connsiteY7877" fmla="*/ 2851420 h 6698675"/>
              <a:gd name="connsiteX7878" fmla="*/ 5226014 w 8267681"/>
              <a:gd name="connsiteY7878" fmla="*/ 2853769 h 6698675"/>
              <a:gd name="connsiteX7879" fmla="*/ 5242456 w 8267681"/>
              <a:gd name="connsiteY7879" fmla="*/ 2856119 h 6698675"/>
              <a:gd name="connsiteX7880" fmla="*/ 5233061 w 8267681"/>
              <a:gd name="connsiteY7880" fmla="*/ 2860812 h 6698675"/>
              <a:gd name="connsiteX7881" fmla="*/ 5226014 w 8267681"/>
              <a:gd name="connsiteY7881" fmla="*/ 2856119 h 6698675"/>
              <a:gd name="connsiteX7882" fmla="*/ 5211922 w 8267681"/>
              <a:gd name="connsiteY7882" fmla="*/ 2863162 h 6698675"/>
              <a:gd name="connsiteX7883" fmla="*/ 5226014 w 8267681"/>
              <a:gd name="connsiteY7883" fmla="*/ 2865511 h 6698675"/>
              <a:gd name="connsiteX7884" fmla="*/ 5235410 w 8267681"/>
              <a:gd name="connsiteY7884" fmla="*/ 2872559 h 6698675"/>
              <a:gd name="connsiteX7885" fmla="*/ 5249502 w 8267681"/>
              <a:gd name="connsiteY7885" fmla="*/ 2865511 h 6698675"/>
              <a:gd name="connsiteX7886" fmla="*/ 5247154 w 8267681"/>
              <a:gd name="connsiteY7886" fmla="*/ 2851420 h 6698675"/>
              <a:gd name="connsiteX7887" fmla="*/ 5254200 w 8267681"/>
              <a:gd name="connsiteY7887" fmla="*/ 2844369 h 6698675"/>
              <a:gd name="connsiteX7888" fmla="*/ 5240107 w 8267681"/>
              <a:gd name="connsiteY7888" fmla="*/ 2842027 h 6698675"/>
              <a:gd name="connsiteX7889" fmla="*/ 5240107 w 8267681"/>
              <a:gd name="connsiteY7889" fmla="*/ 2832635 h 6698675"/>
              <a:gd name="connsiteX7890" fmla="*/ 5207225 w 8267681"/>
              <a:gd name="connsiteY7890" fmla="*/ 2832635 h 6698675"/>
              <a:gd name="connsiteX7891" fmla="*/ 5202892 w 8267681"/>
              <a:gd name="connsiteY7891" fmla="*/ 2832995 h 6698675"/>
              <a:gd name="connsiteX7892" fmla="*/ 5205518 w 8267681"/>
              <a:gd name="connsiteY7892" fmla="*/ 2835621 h 6698675"/>
              <a:gd name="connsiteX7893" fmla="*/ 5813209 w 8267681"/>
              <a:gd name="connsiteY7893" fmla="*/ 2830284 h 6698675"/>
              <a:gd name="connsiteX7894" fmla="*/ 5799117 w 8267681"/>
              <a:gd name="connsiteY7894" fmla="*/ 2839685 h 6698675"/>
              <a:gd name="connsiteX7895" fmla="*/ 5803814 w 8267681"/>
              <a:gd name="connsiteY7895" fmla="*/ 2844369 h 6698675"/>
              <a:gd name="connsiteX7896" fmla="*/ 5813209 w 8267681"/>
              <a:gd name="connsiteY7896" fmla="*/ 2830284 h 6698675"/>
              <a:gd name="connsiteX7897" fmla="*/ 5251851 w 8267681"/>
              <a:gd name="connsiteY7897" fmla="*/ 2830284 h 6698675"/>
              <a:gd name="connsiteX7898" fmla="*/ 5256549 w 8267681"/>
              <a:gd name="connsiteY7898" fmla="*/ 2837330 h 6698675"/>
              <a:gd name="connsiteX7899" fmla="*/ 5261246 w 8267681"/>
              <a:gd name="connsiteY7899" fmla="*/ 2830284 h 6698675"/>
              <a:gd name="connsiteX7900" fmla="*/ 5169644 w 8267681"/>
              <a:gd name="connsiteY7900" fmla="*/ 2830284 h 6698675"/>
              <a:gd name="connsiteX7901" fmla="*/ 5171993 w 8267681"/>
              <a:gd name="connsiteY7901" fmla="*/ 2844369 h 6698675"/>
              <a:gd name="connsiteX7902" fmla="*/ 5181388 w 8267681"/>
              <a:gd name="connsiteY7902" fmla="*/ 2839685 h 6698675"/>
              <a:gd name="connsiteX7903" fmla="*/ 5531356 w 8267681"/>
              <a:gd name="connsiteY7903" fmla="*/ 2827934 h 6698675"/>
              <a:gd name="connsiteX7904" fmla="*/ 5507868 w 8267681"/>
              <a:gd name="connsiteY7904" fmla="*/ 2844369 h 6698675"/>
              <a:gd name="connsiteX7905" fmla="*/ 5512566 w 8267681"/>
              <a:gd name="connsiteY7905" fmla="*/ 2849069 h 6698675"/>
              <a:gd name="connsiteX7906" fmla="*/ 5519612 w 8267681"/>
              <a:gd name="connsiteY7906" fmla="*/ 2842027 h 6698675"/>
              <a:gd name="connsiteX7907" fmla="*/ 5531356 w 8267681"/>
              <a:gd name="connsiteY7907" fmla="*/ 2827934 h 6698675"/>
              <a:gd name="connsiteX7908" fmla="*/ 312391 w 8267681"/>
              <a:gd name="connsiteY7908" fmla="*/ 2825671 h 6698675"/>
              <a:gd name="connsiteX7909" fmla="*/ 310041 w 8267681"/>
              <a:gd name="connsiteY7909" fmla="*/ 2828019 h 6698675"/>
              <a:gd name="connsiteX7910" fmla="*/ 302992 w 8267681"/>
              <a:gd name="connsiteY7910" fmla="*/ 2832720 h 6698675"/>
              <a:gd name="connsiteX7911" fmla="*/ 300644 w 8267681"/>
              <a:gd name="connsiteY7911" fmla="*/ 2835062 h 6698675"/>
              <a:gd name="connsiteX7912" fmla="*/ 300644 w 8267681"/>
              <a:gd name="connsiteY7912" fmla="*/ 2844451 h 6698675"/>
              <a:gd name="connsiteX7913" fmla="*/ 300644 w 8267681"/>
              <a:gd name="connsiteY7913" fmla="*/ 2853851 h 6698675"/>
              <a:gd name="connsiteX7914" fmla="*/ 302992 w 8267681"/>
              <a:gd name="connsiteY7914" fmla="*/ 2856199 h 6698675"/>
              <a:gd name="connsiteX7915" fmla="*/ 305341 w 8267681"/>
              <a:gd name="connsiteY7915" fmla="*/ 2853851 h 6698675"/>
              <a:gd name="connsiteX7916" fmla="*/ 310041 w 8267681"/>
              <a:gd name="connsiteY7916" fmla="*/ 2846802 h 6698675"/>
              <a:gd name="connsiteX7917" fmla="*/ 314736 w 8267681"/>
              <a:gd name="connsiteY7917" fmla="*/ 2828019 h 6698675"/>
              <a:gd name="connsiteX7918" fmla="*/ 312391 w 8267681"/>
              <a:gd name="connsiteY7918" fmla="*/ 2825671 h 6698675"/>
              <a:gd name="connsiteX7919" fmla="*/ 5839849 w 8267681"/>
              <a:gd name="connsiteY7919" fmla="*/ 2824513 h 6698675"/>
              <a:gd name="connsiteX7920" fmla="*/ 5839046 w 8267681"/>
              <a:gd name="connsiteY7920" fmla="*/ 2825585 h 6698675"/>
              <a:gd name="connsiteX7921" fmla="*/ 5849819 w 8267681"/>
              <a:gd name="connsiteY7921" fmla="*/ 2834820 h 6698675"/>
              <a:gd name="connsiteX7922" fmla="*/ 5836697 w 8267681"/>
              <a:gd name="connsiteY7922" fmla="*/ 2832635 h 6698675"/>
              <a:gd name="connsiteX7923" fmla="*/ 5836697 w 8267681"/>
              <a:gd name="connsiteY7923" fmla="*/ 2839685 h 6698675"/>
              <a:gd name="connsiteX7924" fmla="*/ 5846092 w 8267681"/>
              <a:gd name="connsiteY7924" fmla="*/ 2842027 h 6698675"/>
              <a:gd name="connsiteX7925" fmla="*/ 5850506 w 8267681"/>
              <a:gd name="connsiteY7925" fmla="*/ 2835408 h 6698675"/>
              <a:gd name="connsiteX7926" fmla="*/ 5855487 w 8267681"/>
              <a:gd name="connsiteY7926" fmla="*/ 2839685 h 6698675"/>
              <a:gd name="connsiteX7927" fmla="*/ 5855487 w 8267681"/>
              <a:gd name="connsiteY7927" fmla="*/ 2831636 h 6698675"/>
              <a:gd name="connsiteX7928" fmla="*/ 5615912 w 8267681"/>
              <a:gd name="connsiteY7928" fmla="*/ 2823237 h 6698675"/>
              <a:gd name="connsiteX7929" fmla="*/ 5625307 w 8267681"/>
              <a:gd name="connsiteY7929" fmla="*/ 2825585 h 6698675"/>
              <a:gd name="connsiteX7930" fmla="*/ 5632353 w 8267681"/>
              <a:gd name="connsiteY7930" fmla="*/ 2832635 h 6698675"/>
              <a:gd name="connsiteX7931" fmla="*/ 5615912 w 8267681"/>
              <a:gd name="connsiteY7931" fmla="*/ 2823237 h 6698675"/>
              <a:gd name="connsiteX7932" fmla="*/ 5580680 w 8267681"/>
              <a:gd name="connsiteY7932" fmla="*/ 2823237 h 6698675"/>
              <a:gd name="connsiteX7933" fmla="*/ 5585378 w 8267681"/>
              <a:gd name="connsiteY7933" fmla="*/ 2830284 h 6698675"/>
              <a:gd name="connsiteX7934" fmla="*/ 5590075 w 8267681"/>
              <a:gd name="connsiteY7934" fmla="*/ 2823237 h 6698675"/>
              <a:gd name="connsiteX7935" fmla="*/ 5715990 w 8267681"/>
              <a:gd name="connsiteY7935" fmla="*/ 2822215 h 6698675"/>
              <a:gd name="connsiteX7936" fmla="*/ 5714560 w 8267681"/>
              <a:gd name="connsiteY7936" fmla="*/ 2827934 h 6698675"/>
              <a:gd name="connsiteX7937" fmla="*/ 5717580 w 8267681"/>
              <a:gd name="connsiteY7937" fmla="*/ 2824913 h 6698675"/>
              <a:gd name="connsiteX7938" fmla="*/ 5684026 w 8267681"/>
              <a:gd name="connsiteY7938" fmla="*/ 2820886 h 6698675"/>
              <a:gd name="connsiteX7939" fmla="*/ 5684026 w 8267681"/>
              <a:gd name="connsiteY7939" fmla="*/ 2827934 h 6698675"/>
              <a:gd name="connsiteX7940" fmla="*/ 5691073 w 8267681"/>
              <a:gd name="connsiteY7940" fmla="*/ 2820886 h 6698675"/>
              <a:gd name="connsiteX7941" fmla="*/ 5113860 w 8267681"/>
              <a:gd name="connsiteY7941" fmla="*/ 2820299 h 6698675"/>
              <a:gd name="connsiteX7942" fmla="*/ 5112366 w 8267681"/>
              <a:gd name="connsiteY7942" fmla="*/ 2820739 h 6698675"/>
              <a:gd name="connsiteX7943" fmla="*/ 5117570 w 8267681"/>
              <a:gd name="connsiteY7943" fmla="*/ 2827934 h 6698675"/>
              <a:gd name="connsiteX7944" fmla="*/ 5120319 w 8267681"/>
              <a:gd name="connsiteY7944" fmla="*/ 2827934 h 6698675"/>
              <a:gd name="connsiteX7945" fmla="*/ 5113860 w 8267681"/>
              <a:gd name="connsiteY7945" fmla="*/ 2820299 h 6698675"/>
              <a:gd name="connsiteX7946" fmla="*/ 5820256 w 8267681"/>
              <a:gd name="connsiteY7946" fmla="*/ 2818536 h 6698675"/>
              <a:gd name="connsiteX7947" fmla="*/ 5827302 w 8267681"/>
              <a:gd name="connsiteY7947" fmla="*/ 2827934 h 6698675"/>
              <a:gd name="connsiteX7948" fmla="*/ 5824953 w 8267681"/>
              <a:gd name="connsiteY7948" fmla="*/ 2830284 h 6698675"/>
              <a:gd name="connsiteX7949" fmla="*/ 5815558 w 8267681"/>
              <a:gd name="connsiteY7949" fmla="*/ 2832635 h 6698675"/>
              <a:gd name="connsiteX7950" fmla="*/ 5817907 w 8267681"/>
              <a:gd name="connsiteY7950" fmla="*/ 2837330 h 6698675"/>
              <a:gd name="connsiteX7951" fmla="*/ 5827302 w 8267681"/>
              <a:gd name="connsiteY7951" fmla="*/ 2834980 h 6698675"/>
              <a:gd name="connsiteX7952" fmla="*/ 5827302 w 8267681"/>
              <a:gd name="connsiteY7952" fmla="*/ 2827934 h 6698675"/>
              <a:gd name="connsiteX7953" fmla="*/ 5836697 w 8267681"/>
              <a:gd name="connsiteY7953" fmla="*/ 2827934 h 6698675"/>
              <a:gd name="connsiteX7954" fmla="*/ 5831169 w 8267681"/>
              <a:gd name="connsiteY7954" fmla="*/ 2820559 h 6698675"/>
              <a:gd name="connsiteX7955" fmla="*/ 5826724 w 8267681"/>
              <a:gd name="connsiteY7955" fmla="*/ 2818536 h 6698675"/>
              <a:gd name="connsiteX7956" fmla="*/ 5420963 w 8267681"/>
              <a:gd name="connsiteY7956" fmla="*/ 2818536 h 6698675"/>
              <a:gd name="connsiteX7957" fmla="*/ 5420963 w 8267681"/>
              <a:gd name="connsiteY7957" fmla="*/ 2825585 h 6698675"/>
              <a:gd name="connsiteX7958" fmla="*/ 5428010 w 8267681"/>
              <a:gd name="connsiteY7958" fmla="*/ 2825585 h 6698675"/>
              <a:gd name="connsiteX7959" fmla="*/ 5160249 w 8267681"/>
              <a:gd name="connsiteY7959" fmla="*/ 2816187 h 6698675"/>
              <a:gd name="connsiteX7960" fmla="*/ 5157900 w 8267681"/>
              <a:gd name="connsiteY7960" fmla="*/ 2818536 h 6698675"/>
              <a:gd name="connsiteX7961" fmla="*/ 5167295 w 8267681"/>
              <a:gd name="connsiteY7961" fmla="*/ 2823237 h 6698675"/>
              <a:gd name="connsiteX7962" fmla="*/ 5176690 w 8267681"/>
              <a:gd name="connsiteY7962" fmla="*/ 2825585 h 6698675"/>
              <a:gd name="connsiteX7963" fmla="*/ 5160249 w 8267681"/>
              <a:gd name="connsiteY7963" fmla="*/ 2816187 h 6698675"/>
              <a:gd name="connsiteX7964" fmla="*/ 5810083 w 8267681"/>
              <a:gd name="connsiteY7964" fmla="*/ 2810963 h 6698675"/>
              <a:gd name="connsiteX7965" fmla="*/ 5806163 w 8267681"/>
              <a:gd name="connsiteY7965" fmla="*/ 2816187 h 6698675"/>
              <a:gd name="connsiteX7966" fmla="*/ 5808512 w 8267681"/>
              <a:gd name="connsiteY7966" fmla="*/ 2820886 h 6698675"/>
              <a:gd name="connsiteX7967" fmla="*/ 5815823 w 8267681"/>
              <a:gd name="connsiteY7967" fmla="*/ 2813574 h 6698675"/>
              <a:gd name="connsiteX7968" fmla="*/ 5557192 w 8267681"/>
              <a:gd name="connsiteY7968" fmla="*/ 2809139 h 6698675"/>
              <a:gd name="connsiteX7969" fmla="*/ 5566587 w 8267681"/>
              <a:gd name="connsiteY7969" fmla="*/ 2816187 h 6698675"/>
              <a:gd name="connsiteX7970" fmla="*/ 5566587 w 8267681"/>
              <a:gd name="connsiteY7970" fmla="*/ 2809139 h 6698675"/>
              <a:gd name="connsiteX7971" fmla="*/ 5489078 w 8267681"/>
              <a:gd name="connsiteY7971" fmla="*/ 2809139 h 6698675"/>
              <a:gd name="connsiteX7972" fmla="*/ 5496124 w 8267681"/>
              <a:gd name="connsiteY7972" fmla="*/ 2816187 h 6698675"/>
              <a:gd name="connsiteX7973" fmla="*/ 5498473 w 8267681"/>
              <a:gd name="connsiteY7973" fmla="*/ 2809139 h 6698675"/>
              <a:gd name="connsiteX7974" fmla="*/ 5186085 w 8267681"/>
              <a:gd name="connsiteY7974" fmla="*/ 2809139 h 6698675"/>
              <a:gd name="connsiteX7975" fmla="*/ 5190783 w 8267681"/>
              <a:gd name="connsiteY7975" fmla="*/ 2816187 h 6698675"/>
              <a:gd name="connsiteX7976" fmla="*/ 5195481 w 8267681"/>
              <a:gd name="connsiteY7976" fmla="*/ 2809139 h 6698675"/>
              <a:gd name="connsiteX7977" fmla="*/ 378154 w 8267681"/>
              <a:gd name="connsiteY7977" fmla="*/ 2806882 h 6698675"/>
              <a:gd name="connsiteX7978" fmla="*/ 373456 w 8267681"/>
              <a:gd name="connsiteY7978" fmla="*/ 2813927 h 6698675"/>
              <a:gd name="connsiteX7979" fmla="*/ 378154 w 8267681"/>
              <a:gd name="connsiteY7979" fmla="*/ 2818621 h 6698675"/>
              <a:gd name="connsiteX7980" fmla="*/ 382854 w 8267681"/>
              <a:gd name="connsiteY7980" fmla="*/ 2813927 h 6698675"/>
              <a:gd name="connsiteX7981" fmla="*/ 5721607 w 8267681"/>
              <a:gd name="connsiteY7981" fmla="*/ 2806791 h 6698675"/>
              <a:gd name="connsiteX7982" fmla="*/ 5714355 w 8267681"/>
              <a:gd name="connsiteY7982" fmla="*/ 2809863 h 6698675"/>
              <a:gd name="connsiteX7983" fmla="*/ 5722690 w 8267681"/>
              <a:gd name="connsiteY7983" fmla="*/ 2817093 h 6698675"/>
              <a:gd name="connsiteX7984" fmla="*/ 5723956 w 8267681"/>
              <a:gd name="connsiteY7984" fmla="*/ 2811491 h 6698675"/>
              <a:gd name="connsiteX7985" fmla="*/ 288900 w 8267681"/>
              <a:gd name="connsiteY7985" fmla="*/ 2804541 h 6698675"/>
              <a:gd name="connsiteX7986" fmla="*/ 279506 w 8267681"/>
              <a:gd name="connsiteY7986" fmla="*/ 2806882 h 6698675"/>
              <a:gd name="connsiteX7987" fmla="*/ 277156 w 8267681"/>
              <a:gd name="connsiteY7987" fmla="*/ 2809233 h 6698675"/>
              <a:gd name="connsiteX7988" fmla="*/ 277156 w 8267681"/>
              <a:gd name="connsiteY7988" fmla="*/ 2818621 h 6698675"/>
              <a:gd name="connsiteX7989" fmla="*/ 274807 w 8267681"/>
              <a:gd name="connsiteY7989" fmla="*/ 2828019 h 6698675"/>
              <a:gd name="connsiteX7990" fmla="*/ 277156 w 8267681"/>
              <a:gd name="connsiteY7990" fmla="*/ 2832720 h 6698675"/>
              <a:gd name="connsiteX7991" fmla="*/ 286550 w 8267681"/>
              <a:gd name="connsiteY7991" fmla="*/ 2830368 h 6698675"/>
              <a:gd name="connsiteX7992" fmla="*/ 295948 w 8267681"/>
              <a:gd name="connsiteY7992" fmla="*/ 2816277 h 6698675"/>
              <a:gd name="connsiteX7993" fmla="*/ 293598 w 8267681"/>
              <a:gd name="connsiteY7993" fmla="*/ 2806882 h 6698675"/>
              <a:gd name="connsiteX7994" fmla="*/ 288900 w 8267681"/>
              <a:gd name="connsiteY7994" fmla="*/ 2804541 h 6698675"/>
              <a:gd name="connsiteX7995" fmla="*/ 5127366 w 8267681"/>
              <a:gd name="connsiteY7995" fmla="*/ 2804448 h 6698675"/>
              <a:gd name="connsiteX7996" fmla="*/ 5120319 w 8267681"/>
              <a:gd name="connsiteY7996" fmla="*/ 2811491 h 6698675"/>
              <a:gd name="connsiteX7997" fmla="*/ 5127366 w 8267681"/>
              <a:gd name="connsiteY7997" fmla="*/ 2811491 h 6698675"/>
              <a:gd name="connsiteX7998" fmla="*/ 5632353 w 8267681"/>
              <a:gd name="connsiteY7998" fmla="*/ 2802108 h 6698675"/>
              <a:gd name="connsiteX7999" fmla="*/ 5639400 w 8267681"/>
              <a:gd name="connsiteY7999" fmla="*/ 2809139 h 6698675"/>
              <a:gd name="connsiteX8000" fmla="*/ 5644097 w 8267681"/>
              <a:gd name="connsiteY8000" fmla="*/ 2802108 h 6698675"/>
              <a:gd name="connsiteX8001" fmla="*/ 5688475 w 8267681"/>
              <a:gd name="connsiteY8001" fmla="*/ 2801736 h 6698675"/>
              <a:gd name="connsiteX8002" fmla="*/ 5688724 w 8267681"/>
              <a:gd name="connsiteY8002" fmla="*/ 2802108 h 6698675"/>
              <a:gd name="connsiteX8003" fmla="*/ 5688446 w 8267681"/>
              <a:gd name="connsiteY8003" fmla="*/ 2802245 h 6698675"/>
              <a:gd name="connsiteX8004" fmla="*/ 5193132 w 8267681"/>
              <a:gd name="connsiteY8004" fmla="*/ 2797406 h 6698675"/>
              <a:gd name="connsiteX8005" fmla="*/ 5197829 w 8267681"/>
              <a:gd name="connsiteY8005" fmla="*/ 2804448 h 6698675"/>
              <a:gd name="connsiteX8006" fmla="*/ 5202527 w 8267681"/>
              <a:gd name="connsiteY8006" fmla="*/ 2797406 h 6698675"/>
              <a:gd name="connsiteX8007" fmla="*/ 5810861 w 8267681"/>
              <a:gd name="connsiteY8007" fmla="*/ 2790357 h 6698675"/>
              <a:gd name="connsiteX8008" fmla="*/ 5796768 w 8267681"/>
              <a:gd name="connsiteY8008" fmla="*/ 2792709 h 6698675"/>
              <a:gd name="connsiteX8009" fmla="*/ 5797897 w 8267681"/>
              <a:gd name="connsiteY8009" fmla="*/ 2794399 h 6698675"/>
              <a:gd name="connsiteX8010" fmla="*/ 5810861 w 8267681"/>
              <a:gd name="connsiteY8010" fmla="*/ 2800587 h 6698675"/>
              <a:gd name="connsiteX8011" fmla="*/ 5810861 w 8267681"/>
              <a:gd name="connsiteY8011" fmla="*/ 2799755 h 6698675"/>
              <a:gd name="connsiteX8012" fmla="*/ 5813209 w 8267681"/>
              <a:gd name="connsiteY8012" fmla="*/ 2792709 h 6698675"/>
              <a:gd name="connsiteX8013" fmla="*/ 5608865 w 8267681"/>
              <a:gd name="connsiteY8013" fmla="*/ 2790357 h 6698675"/>
              <a:gd name="connsiteX8014" fmla="*/ 5601819 w 8267681"/>
              <a:gd name="connsiteY8014" fmla="*/ 2797406 h 6698675"/>
              <a:gd name="connsiteX8015" fmla="*/ 5608865 w 8267681"/>
              <a:gd name="connsiteY8015" fmla="*/ 2797406 h 6698675"/>
              <a:gd name="connsiteX8016" fmla="*/ 775080 w 8267681"/>
              <a:gd name="connsiteY8016" fmla="*/ 2788011 h 6698675"/>
              <a:gd name="connsiteX8017" fmla="*/ 746895 w 8267681"/>
              <a:gd name="connsiteY8017" fmla="*/ 2823237 h 6698675"/>
              <a:gd name="connsiteX8018" fmla="*/ 775080 w 8267681"/>
              <a:gd name="connsiteY8018" fmla="*/ 2788011 h 6698675"/>
              <a:gd name="connsiteX8019" fmla="*/ 5747444 w 8267681"/>
              <a:gd name="connsiteY8019" fmla="*/ 2785659 h 6698675"/>
              <a:gd name="connsiteX8020" fmla="*/ 5752141 w 8267681"/>
              <a:gd name="connsiteY8020" fmla="*/ 2795055 h 6698675"/>
              <a:gd name="connsiteX8021" fmla="*/ 5747444 w 8267681"/>
              <a:gd name="connsiteY8021" fmla="*/ 2802108 h 6698675"/>
              <a:gd name="connsiteX8022" fmla="*/ 5756839 w 8267681"/>
              <a:gd name="connsiteY8022" fmla="*/ 2802108 h 6698675"/>
              <a:gd name="connsiteX8023" fmla="*/ 5753423 w 8267681"/>
              <a:gd name="connsiteY8023" fmla="*/ 2807215 h 6698675"/>
              <a:gd name="connsiteX8024" fmla="*/ 5752141 w 8267681"/>
              <a:gd name="connsiteY8024" fmla="*/ 2806791 h 6698675"/>
              <a:gd name="connsiteX8025" fmla="*/ 5749973 w 8267681"/>
              <a:gd name="connsiteY8025" fmla="*/ 2809492 h 6698675"/>
              <a:gd name="connsiteX8026" fmla="*/ 5738048 w 8267681"/>
              <a:gd name="connsiteY8026" fmla="*/ 2811491 h 6698675"/>
              <a:gd name="connsiteX8027" fmla="*/ 5742746 w 8267681"/>
              <a:gd name="connsiteY8027" fmla="*/ 2818536 h 6698675"/>
              <a:gd name="connsiteX8028" fmla="*/ 5749973 w 8267681"/>
              <a:gd name="connsiteY8028" fmla="*/ 2809492 h 6698675"/>
              <a:gd name="connsiteX8029" fmla="*/ 5752141 w 8267681"/>
              <a:gd name="connsiteY8029" fmla="*/ 2809139 h 6698675"/>
              <a:gd name="connsiteX8030" fmla="*/ 5753423 w 8267681"/>
              <a:gd name="connsiteY8030" fmla="*/ 2807215 h 6698675"/>
              <a:gd name="connsiteX8031" fmla="*/ 5759187 w 8267681"/>
              <a:gd name="connsiteY8031" fmla="*/ 2809139 h 6698675"/>
              <a:gd name="connsiteX8032" fmla="*/ 5766234 w 8267681"/>
              <a:gd name="connsiteY8032" fmla="*/ 2816187 h 6698675"/>
              <a:gd name="connsiteX8033" fmla="*/ 5768582 w 8267681"/>
              <a:gd name="connsiteY8033" fmla="*/ 2832635 h 6698675"/>
              <a:gd name="connsiteX8034" fmla="*/ 5768582 w 8267681"/>
              <a:gd name="connsiteY8034" fmla="*/ 2825585 h 6698675"/>
              <a:gd name="connsiteX8035" fmla="*/ 5782675 w 8267681"/>
              <a:gd name="connsiteY8035" fmla="*/ 2825585 h 6698675"/>
              <a:gd name="connsiteX8036" fmla="*/ 5796768 w 8267681"/>
              <a:gd name="connsiteY8036" fmla="*/ 2823237 h 6698675"/>
              <a:gd name="connsiteX8037" fmla="*/ 5787373 w 8267681"/>
              <a:gd name="connsiteY8037" fmla="*/ 2823237 h 6698675"/>
              <a:gd name="connsiteX8038" fmla="*/ 5789721 w 8267681"/>
              <a:gd name="connsiteY8038" fmla="*/ 2816187 h 6698675"/>
              <a:gd name="connsiteX8039" fmla="*/ 5785024 w 8267681"/>
              <a:gd name="connsiteY8039" fmla="*/ 2818536 h 6698675"/>
              <a:gd name="connsiteX8040" fmla="*/ 5785024 w 8267681"/>
              <a:gd name="connsiteY8040" fmla="*/ 2811491 h 6698675"/>
              <a:gd name="connsiteX8041" fmla="*/ 5792070 w 8267681"/>
              <a:gd name="connsiteY8041" fmla="*/ 2811491 h 6698675"/>
              <a:gd name="connsiteX8042" fmla="*/ 5801947 w 8267681"/>
              <a:gd name="connsiteY8042" fmla="*/ 2807254 h 6698675"/>
              <a:gd name="connsiteX8043" fmla="*/ 5781794 w 8267681"/>
              <a:gd name="connsiteY8043" fmla="*/ 2798089 h 6698675"/>
              <a:gd name="connsiteX8044" fmla="*/ 5773833 w 8267681"/>
              <a:gd name="connsiteY8044" fmla="*/ 2795100 h 6698675"/>
              <a:gd name="connsiteX8045" fmla="*/ 5768582 w 8267681"/>
              <a:gd name="connsiteY8045" fmla="*/ 2802108 h 6698675"/>
              <a:gd name="connsiteX8046" fmla="*/ 5754490 w 8267681"/>
              <a:gd name="connsiteY8046" fmla="*/ 2799755 h 6698675"/>
              <a:gd name="connsiteX8047" fmla="*/ 5756839 w 8267681"/>
              <a:gd name="connsiteY8047" fmla="*/ 2792709 h 6698675"/>
              <a:gd name="connsiteX8048" fmla="*/ 5740397 w 8267681"/>
              <a:gd name="connsiteY8048" fmla="*/ 2785659 h 6698675"/>
              <a:gd name="connsiteX8049" fmla="*/ 5733351 w 8267681"/>
              <a:gd name="connsiteY8049" fmla="*/ 2792709 h 6698675"/>
              <a:gd name="connsiteX8050" fmla="*/ 5740397 w 8267681"/>
              <a:gd name="connsiteY8050" fmla="*/ 2792709 h 6698675"/>
              <a:gd name="connsiteX8051" fmla="*/ 5735429 w 8267681"/>
              <a:gd name="connsiteY8051" fmla="*/ 2780690 h 6698675"/>
              <a:gd name="connsiteX8052" fmla="*/ 5735700 w 8267681"/>
              <a:gd name="connsiteY8052" fmla="*/ 2780963 h 6698675"/>
              <a:gd name="connsiteX8053" fmla="*/ 5735791 w 8267681"/>
              <a:gd name="connsiteY8053" fmla="*/ 2780827 h 6698675"/>
              <a:gd name="connsiteX8054" fmla="*/ 573108 w 8267681"/>
              <a:gd name="connsiteY8054" fmla="*/ 2778709 h 6698675"/>
              <a:gd name="connsiteX8055" fmla="*/ 566057 w 8267681"/>
              <a:gd name="connsiteY8055" fmla="*/ 2783408 h 6698675"/>
              <a:gd name="connsiteX8056" fmla="*/ 573108 w 8267681"/>
              <a:gd name="connsiteY8056" fmla="*/ 2790452 h 6698675"/>
              <a:gd name="connsiteX8057" fmla="*/ 577802 w 8267681"/>
              <a:gd name="connsiteY8057" fmla="*/ 2783408 h 6698675"/>
              <a:gd name="connsiteX8058" fmla="*/ 5801465 w 8267681"/>
              <a:gd name="connsiteY8058" fmla="*/ 2773916 h 6698675"/>
              <a:gd name="connsiteX8059" fmla="*/ 5799945 w 8267681"/>
              <a:gd name="connsiteY8059" fmla="*/ 2778473 h 6698675"/>
              <a:gd name="connsiteX8060" fmla="*/ 5799117 w 8267681"/>
              <a:gd name="connsiteY8060" fmla="*/ 2778610 h 6698675"/>
              <a:gd name="connsiteX8061" fmla="*/ 5799117 w 8267681"/>
              <a:gd name="connsiteY8061" fmla="*/ 2774694 h 6698675"/>
              <a:gd name="connsiteX8062" fmla="*/ 5651144 w 8267681"/>
              <a:gd name="connsiteY8062" fmla="*/ 2773916 h 6698675"/>
              <a:gd name="connsiteX8063" fmla="*/ 5651144 w 8267681"/>
              <a:gd name="connsiteY8063" fmla="*/ 2783310 h 6698675"/>
              <a:gd name="connsiteX8064" fmla="*/ 5660538 w 8267681"/>
              <a:gd name="connsiteY8064" fmla="*/ 2773916 h 6698675"/>
              <a:gd name="connsiteX8065" fmla="*/ 3031300 w 8267681"/>
              <a:gd name="connsiteY8065" fmla="*/ 2772485 h 6698675"/>
              <a:gd name="connsiteX8066" fmla="*/ 2992325 w 8267681"/>
              <a:gd name="connsiteY8066" fmla="*/ 2809139 h 6698675"/>
              <a:gd name="connsiteX8067" fmla="*/ 3022859 w 8267681"/>
              <a:gd name="connsiteY8067" fmla="*/ 2834980 h 6698675"/>
              <a:gd name="connsiteX8068" fmla="*/ 3048695 w 8267681"/>
              <a:gd name="connsiteY8068" fmla="*/ 2818536 h 6698675"/>
              <a:gd name="connsiteX8069" fmla="*/ 3051044 w 8267681"/>
              <a:gd name="connsiteY8069" fmla="*/ 2778610 h 6698675"/>
              <a:gd name="connsiteX8070" fmla="*/ 3031300 w 8267681"/>
              <a:gd name="connsiteY8070" fmla="*/ 2772485 h 6698675"/>
              <a:gd name="connsiteX8071" fmla="*/ 5702817 w 8267681"/>
              <a:gd name="connsiteY8071" fmla="*/ 2769215 h 6698675"/>
              <a:gd name="connsiteX8072" fmla="*/ 5702817 w 8267681"/>
              <a:gd name="connsiteY8072" fmla="*/ 2776265 h 6698675"/>
              <a:gd name="connsiteX8073" fmla="*/ 5709827 w 8267681"/>
              <a:gd name="connsiteY8073" fmla="*/ 2776265 h 6698675"/>
              <a:gd name="connsiteX8074" fmla="*/ 5709827 w 8267681"/>
              <a:gd name="connsiteY8074" fmla="*/ 2776357 h 6698675"/>
              <a:gd name="connsiteX8075" fmla="*/ 5705166 w 8267681"/>
              <a:gd name="connsiteY8075" fmla="*/ 2788011 h 6698675"/>
              <a:gd name="connsiteX8076" fmla="*/ 5695770 w 8267681"/>
              <a:gd name="connsiteY8076" fmla="*/ 2792709 h 6698675"/>
              <a:gd name="connsiteX8077" fmla="*/ 5688724 w 8267681"/>
              <a:gd name="connsiteY8077" fmla="*/ 2788011 h 6698675"/>
              <a:gd name="connsiteX8078" fmla="*/ 5688724 w 8267681"/>
              <a:gd name="connsiteY8078" fmla="*/ 2797406 h 6698675"/>
              <a:gd name="connsiteX8079" fmla="*/ 5688475 w 8267681"/>
              <a:gd name="connsiteY8079" fmla="*/ 2801736 h 6698675"/>
              <a:gd name="connsiteX8080" fmla="*/ 5684026 w 8267681"/>
              <a:gd name="connsiteY8080" fmla="*/ 2795055 h 6698675"/>
              <a:gd name="connsiteX8081" fmla="*/ 5676980 w 8267681"/>
              <a:gd name="connsiteY8081" fmla="*/ 2802108 h 6698675"/>
              <a:gd name="connsiteX8082" fmla="*/ 5684026 w 8267681"/>
              <a:gd name="connsiteY8082" fmla="*/ 2804448 h 6698675"/>
              <a:gd name="connsiteX8083" fmla="*/ 5688446 w 8267681"/>
              <a:gd name="connsiteY8083" fmla="*/ 2802245 h 6698675"/>
              <a:gd name="connsiteX8084" fmla="*/ 5688431 w 8267681"/>
              <a:gd name="connsiteY8084" fmla="*/ 2802508 h 6698675"/>
              <a:gd name="connsiteX8085" fmla="*/ 5691073 w 8267681"/>
              <a:gd name="connsiteY8085" fmla="*/ 2806791 h 6698675"/>
              <a:gd name="connsiteX8086" fmla="*/ 5695770 w 8267681"/>
              <a:gd name="connsiteY8086" fmla="*/ 2797406 h 6698675"/>
              <a:gd name="connsiteX8087" fmla="*/ 5702817 w 8267681"/>
              <a:gd name="connsiteY8087" fmla="*/ 2790357 h 6698675"/>
              <a:gd name="connsiteX8088" fmla="*/ 5712212 w 8267681"/>
              <a:gd name="connsiteY8088" fmla="*/ 2790357 h 6698675"/>
              <a:gd name="connsiteX8089" fmla="*/ 5707514 w 8267681"/>
              <a:gd name="connsiteY8089" fmla="*/ 2783310 h 6698675"/>
              <a:gd name="connsiteX8090" fmla="*/ 5709827 w 8267681"/>
              <a:gd name="connsiteY8090" fmla="*/ 2776375 h 6698675"/>
              <a:gd name="connsiteX8091" fmla="*/ 5709827 w 8267681"/>
              <a:gd name="connsiteY8091" fmla="*/ 2776357 h 6698675"/>
              <a:gd name="connsiteX8092" fmla="*/ 5709863 w 8267681"/>
              <a:gd name="connsiteY8092" fmla="*/ 2776265 h 6698675"/>
              <a:gd name="connsiteX8093" fmla="*/ 5709827 w 8267681"/>
              <a:gd name="connsiteY8093" fmla="*/ 2776265 h 6698675"/>
              <a:gd name="connsiteX8094" fmla="*/ 5709854 w 8267681"/>
              <a:gd name="connsiteY8094" fmla="*/ 2771093 h 6698675"/>
              <a:gd name="connsiteX8095" fmla="*/ 5704854 w 8267681"/>
              <a:gd name="connsiteY8095" fmla="*/ 2769215 h 6698675"/>
              <a:gd name="connsiteX8096" fmla="*/ 4635002 w 8267681"/>
              <a:gd name="connsiteY8096" fmla="*/ 2765393 h 6698675"/>
              <a:gd name="connsiteX8097" fmla="*/ 4617680 w 8267681"/>
              <a:gd name="connsiteY8097" fmla="*/ 2785659 h 6698675"/>
              <a:gd name="connsiteX8098" fmla="*/ 4664655 w 8267681"/>
              <a:gd name="connsiteY8098" fmla="*/ 2785659 h 6698675"/>
              <a:gd name="connsiteX8099" fmla="*/ 4664655 w 8267681"/>
              <a:gd name="connsiteY8099" fmla="*/ 2771565 h 6698675"/>
              <a:gd name="connsiteX8100" fmla="*/ 4635002 w 8267681"/>
              <a:gd name="connsiteY8100" fmla="*/ 2765393 h 6698675"/>
              <a:gd name="connsiteX8101" fmla="*/ 4598963 w 8267681"/>
              <a:gd name="connsiteY8101" fmla="*/ 2763967 h 6698675"/>
              <a:gd name="connsiteX8102" fmla="*/ 4603587 w 8267681"/>
              <a:gd name="connsiteY8102" fmla="*/ 2771565 h 6698675"/>
              <a:gd name="connsiteX8103" fmla="*/ 4598963 w 8267681"/>
              <a:gd name="connsiteY8103" fmla="*/ 2763967 h 6698675"/>
              <a:gd name="connsiteX8104" fmla="*/ 371112 w 8267681"/>
              <a:gd name="connsiteY8104" fmla="*/ 2757559 h 6698675"/>
              <a:gd name="connsiteX8105" fmla="*/ 375805 w 8267681"/>
              <a:gd name="connsiteY8105" fmla="*/ 2762254 h 6698675"/>
              <a:gd name="connsiteX8106" fmla="*/ 371112 w 8267681"/>
              <a:gd name="connsiteY8106" fmla="*/ 2766944 h 6698675"/>
              <a:gd name="connsiteX8107" fmla="*/ 366411 w 8267681"/>
              <a:gd name="connsiteY8107" fmla="*/ 2762254 h 6698675"/>
              <a:gd name="connsiteX8108" fmla="*/ 559011 w 8267681"/>
              <a:gd name="connsiteY8108" fmla="*/ 2748183 h 6698675"/>
              <a:gd name="connsiteX8109" fmla="*/ 551965 w 8267681"/>
              <a:gd name="connsiteY8109" fmla="*/ 2755228 h 6698675"/>
              <a:gd name="connsiteX8110" fmla="*/ 547267 w 8267681"/>
              <a:gd name="connsiteY8110" fmla="*/ 2766962 h 6698675"/>
              <a:gd name="connsiteX8111" fmla="*/ 549615 w 8267681"/>
              <a:gd name="connsiteY8111" fmla="*/ 2774014 h 6698675"/>
              <a:gd name="connsiteX8112" fmla="*/ 551965 w 8267681"/>
              <a:gd name="connsiteY8112" fmla="*/ 2766962 h 6698675"/>
              <a:gd name="connsiteX8113" fmla="*/ 559011 w 8267681"/>
              <a:gd name="connsiteY8113" fmla="*/ 2762275 h 6698675"/>
              <a:gd name="connsiteX8114" fmla="*/ 563709 w 8267681"/>
              <a:gd name="connsiteY8114" fmla="*/ 2757578 h 6698675"/>
              <a:gd name="connsiteX8115" fmla="*/ 5707514 w 8267681"/>
              <a:gd name="connsiteY8115" fmla="*/ 2743385 h 6698675"/>
              <a:gd name="connsiteX8116" fmla="*/ 5707514 w 8267681"/>
              <a:gd name="connsiteY8116" fmla="*/ 2750429 h 6698675"/>
              <a:gd name="connsiteX8117" fmla="*/ 5714560 w 8267681"/>
              <a:gd name="connsiteY8117" fmla="*/ 2750429 h 6698675"/>
              <a:gd name="connsiteX8118" fmla="*/ 5632353 w 8267681"/>
              <a:gd name="connsiteY8118" fmla="*/ 2733988 h 6698675"/>
              <a:gd name="connsiteX8119" fmla="*/ 5632353 w 8267681"/>
              <a:gd name="connsiteY8119" fmla="*/ 2743385 h 6698675"/>
              <a:gd name="connsiteX8120" fmla="*/ 5646446 w 8267681"/>
              <a:gd name="connsiteY8120" fmla="*/ 2741036 h 6698675"/>
              <a:gd name="connsiteX8121" fmla="*/ 5641161 w 8267681"/>
              <a:gd name="connsiteY8121" fmla="*/ 2733988 h 6698675"/>
              <a:gd name="connsiteX8122" fmla="*/ 5632353 w 8267681"/>
              <a:gd name="connsiteY8122" fmla="*/ 2733988 h 6698675"/>
              <a:gd name="connsiteX8123" fmla="*/ 244279 w 8267681"/>
              <a:gd name="connsiteY8123" fmla="*/ 2731719 h 6698675"/>
              <a:gd name="connsiteX8124" fmla="*/ 251321 w 8267681"/>
              <a:gd name="connsiteY8124" fmla="*/ 2734066 h 6698675"/>
              <a:gd name="connsiteX8125" fmla="*/ 248972 w 8267681"/>
              <a:gd name="connsiteY8125" fmla="*/ 2743468 h 6698675"/>
              <a:gd name="connsiteX8126" fmla="*/ 244279 w 8267681"/>
              <a:gd name="connsiteY8126" fmla="*/ 2745816 h 6698675"/>
              <a:gd name="connsiteX8127" fmla="*/ 239578 w 8267681"/>
              <a:gd name="connsiteY8127" fmla="*/ 2743468 h 6698675"/>
              <a:gd name="connsiteX8128" fmla="*/ 239578 w 8267681"/>
              <a:gd name="connsiteY8128" fmla="*/ 2734066 h 6698675"/>
              <a:gd name="connsiteX8129" fmla="*/ 5646446 w 8267681"/>
              <a:gd name="connsiteY8129" fmla="*/ 2731636 h 6698675"/>
              <a:gd name="connsiteX8130" fmla="*/ 5648795 w 8267681"/>
              <a:gd name="connsiteY8130" fmla="*/ 2741036 h 6698675"/>
              <a:gd name="connsiteX8131" fmla="*/ 5653492 w 8267681"/>
              <a:gd name="connsiteY8131" fmla="*/ 2748077 h 6698675"/>
              <a:gd name="connsiteX8132" fmla="*/ 5653971 w 8267681"/>
              <a:gd name="connsiteY8132" fmla="*/ 2747118 h 6698675"/>
              <a:gd name="connsiteX8133" fmla="*/ 5653491 w 8267681"/>
              <a:gd name="connsiteY8133" fmla="*/ 2745844 h 6698675"/>
              <a:gd name="connsiteX8134" fmla="*/ 5654472 w 8267681"/>
              <a:gd name="connsiteY8134" fmla="*/ 2746122 h 6698675"/>
              <a:gd name="connsiteX8135" fmla="*/ 5658190 w 8267681"/>
              <a:gd name="connsiteY8135" fmla="*/ 2738689 h 6698675"/>
              <a:gd name="connsiteX8136" fmla="*/ 5651144 w 8267681"/>
              <a:gd name="connsiteY8136" fmla="*/ 2736337 h 6698675"/>
              <a:gd name="connsiteX8137" fmla="*/ 5646446 w 8267681"/>
              <a:gd name="connsiteY8137" fmla="*/ 2731636 h 6698675"/>
              <a:gd name="connsiteX8138" fmla="*/ 345271 w 8267681"/>
              <a:gd name="connsiteY8138" fmla="*/ 2729366 h 6698675"/>
              <a:gd name="connsiteX8139" fmla="*/ 354669 w 8267681"/>
              <a:gd name="connsiteY8139" fmla="*/ 2736415 h 6698675"/>
              <a:gd name="connsiteX8140" fmla="*/ 345271 w 8267681"/>
              <a:gd name="connsiteY8140" fmla="*/ 2750511 h 6698675"/>
              <a:gd name="connsiteX8141" fmla="*/ 342922 w 8267681"/>
              <a:gd name="connsiteY8141" fmla="*/ 2745815 h 6698675"/>
              <a:gd name="connsiteX8142" fmla="*/ 340576 w 8267681"/>
              <a:gd name="connsiteY8142" fmla="*/ 2736415 h 6698675"/>
              <a:gd name="connsiteX8143" fmla="*/ 4462073 w 8267681"/>
              <a:gd name="connsiteY8143" fmla="*/ 2728118 h 6698675"/>
              <a:gd name="connsiteX8144" fmla="*/ 4432126 w 8267681"/>
              <a:gd name="connsiteY8144" fmla="*/ 2729290 h 6698675"/>
              <a:gd name="connsiteX8145" fmla="*/ 4439172 w 8267681"/>
              <a:gd name="connsiteY8145" fmla="*/ 2759827 h 6698675"/>
              <a:gd name="connsiteX8146" fmla="*/ 4401592 w 8267681"/>
              <a:gd name="connsiteY8146" fmla="*/ 2750429 h 6698675"/>
              <a:gd name="connsiteX8147" fmla="*/ 4380453 w 8267681"/>
              <a:gd name="connsiteY8147" fmla="*/ 2802108 h 6698675"/>
              <a:gd name="connsiteX8148" fmla="*/ 4427428 w 8267681"/>
              <a:gd name="connsiteY8148" fmla="*/ 2802108 h 6698675"/>
              <a:gd name="connsiteX8149" fmla="*/ 4450916 w 8267681"/>
              <a:gd name="connsiteY8149" fmla="*/ 2893698 h 6698675"/>
              <a:gd name="connsiteX8150" fmla="*/ 4551914 w 8267681"/>
              <a:gd name="connsiteY8150" fmla="*/ 2900746 h 6698675"/>
              <a:gd name="connsiteX8151" fmla="*/ 4577750 w 8267681"/>
              <a:gd name="connsiteY8151" fmla="*/ 2884302 h 6698675"/>
              <a:gd name="connsiteX8152" fmla="*/ 4612982 w 8267681"/>
              <a:gd name="connsiteY8152" fmla="*/ 2816189 h 6698675"/>
              <a:gd name="connsiteX8153" fmla="*/ 4577750 w 8267681"/>
              <a:gd name="connsiteY8153" fmla="*/ 2755127 h 6698675"/>
              <a:gd name="connsiteX8154" fmla="*/ 4474404 w 8267681"/>
              <a:gd name="connsiteY8154" fmla="*/ 2741036 h 6698675"/>
              <a:gd name="connsiteX8155" fmla="*/ 4462073 w 8267681"/>
              <a:gd name="connsiteY8155" fmla="*/ 2728118 h 6698675"/>
              <a:gd name="connsiteX8156" fmla="*/ 279506 w 8267681"/>
              <a:gd name="connsiteY8156" fmla="*/ 2724669 h 6698675"/>
              <a:gd name="connsiteX8157" fmla="*/ 281851 w 8267681"/>
              <a:gd name="connsiteY8157" fmla="*/ 2727020 h 6698675"/>
              <a:gd name="connsiteX8158" fmla="*/ 279506 w 8267681"/>
              <a:gd name="connsiteY8158" fmla="*/ 2736415 h 6698675"/>
              <a:gd name="connsiteX8159" fmla="*/ 272456 w 8267681"/>
              <a:gd name="connsiteY8159" fmla="*/ 2727020 h 6698675"/>
              <a:gd name="connsiteX8160" fmla="*/ 5688724 w 8267681"/>
              <a:gd name="connsiteY8160" fmla="*/ 2724594 h 6698675"/>
              <a:gd name="connsiteX8161" fmla="*/ 5688724 w 8267681"/>
              <a:gd name="connsiteY8161" fmla="*/ 2733988 h 6698675"/>
              <a:gd name="connsiteX8162" fmla="*/ 5698119 w 8267681"/>
              <a:gd name="connsiteY8162" fmla="*/ 2733988 h 6698675"/>
              <a:gd name="connsiteX8163" fmla="*/ 5698119 w 8267681"/>
              <a:gd name="connsiteY8163" fmla="*/ 2724594 h 6698675"/>
              <a:gd name="connsiteX8164" fmla="*/ 507337 w 8267681"/>
              <a:gd name="connsiteY8164" fmla="*/ 2722339 h 6698675"/>
              <a:gd name="connsiteX8165" fmla="*/ 514388 w 8267681"/>
              <a:gd name="connsiteY8165" fmla="*/ 2731738 h 6698675"/>
              <a:gd name="connsiteX8166" fmla="*/ 504987 w 8267681"/>
              <a:gd name="connsiteY8166" fmla="*/ 2736438 h 6698675"/>
              <a:gd name="connsiteX8167" fmla="*/ 500295 w 8267681"/>
              <a:gd name="connsiteY8167" fmla="*/ 2731738 h 6698675"/>
              <a:gd name="connsiteX8168" fmla="*/ 5728653 w 8267681"/>
              <a:gd name="connsiteY8168" fmla="*/ 2719897 h 6698675"/>
              <a:gd name="connsiteX8169" fmla="*/ 5714560 w 8267681"/>
              <a:gd name="connsiteY8169" fmla="*/ 2722246 h 6698675"/>
              <a:gd name="connsiteX8170" fmla="*/ 5714560 w 8267681"/>
              <a:gd name="connsiteY8170" fmla="*/ 2731636 h 6698675"/>
              <a:gd name="connsiteX8171" fmla="*/ 5728653 w 8267681"/>
              <a:gd name="connsiteY8171" fmla="*/ 2724594 h 6698675"/>
              <a:gd name="connsiteX8172" fmla="*/ 5735700 w 8267681"/>
              <a:gd name="connsiteY8172" fmla="*/ 2722246 h 6698675"/>
              <a:gd name="connsiteX8173" fmla="*/ 575454 w 8267681"/>
              <a:gd name="connsiteY8173" fmla="*/ 2715289 h 6698675"/>
              <a:gd name="connsiteX8174" fmla="*/ 570758 w 8267681"/>
              <a:gd name="connsiteY8174" fmla="*/ 2722341 h 6698675"/>
              <a:gd name="connsiteX8175" fmla="*/ 573108 w 8267681"/>
              <a:gd name="connsiteY8175" fmla="*/ 2731739 h 6698675"/>
              <a:gd name="connsiteX8176" fmla="*/ 577802 w 8267681"/>
              <a:gd name="connsiteY8176" fmla="*/ 2736438 h 6698675"/>
              <a:gd name="connsiteX8177" fmla="*/ 589545 w 8267681"/>
              <a:gd name="connsiteY8177" fmla="*/ 2724689 h 6698675"/>
              <a:gd name="connsiteX8178" fmla="*/ 584850 w 8267681"/>
              <a:gd name="connsiteY8178" fmla="*/ 2719991 h 6698675"/>
              <a:gd name="connsiteX8179" fmla="*/ 5707514 w 8267681"/>
              <a:gd name="connsiteY8179" fmla="*/ 2712850 h 6698675"/>
              <a:gd name="connsiteX8180" fmla="*/ 5702817 w 8267681"/>
              <a:gd name="connsiteY8180" fmla="*/ 2724594 h 6698675"/>
              <a:gd name="connsiteX8181" fmla="*/ 5707514 w 8267681"/>
              <a:gd name="connsiteY8181" fmla="*/ 2731636 h 6698675"/>
              <a:gd name="connsiteX8182" fmla="*/ 302992 w 8267681"/>
              <a:gd name="connsiteY8182" fmla="*/ 2703522 h 6698675"/>
              <a:gd name="connsiteX8183" fmla="*/ 307691 w 8267681"/>
              <a:gd name="connsiteY8183" fmla="*/ 2708220 h 6698675"/>
              <a:gd name="connsiteX8184" fmla="*/ 307691 w 8267681"/>
              <a:gd name="connsiteY8184" fmla="*/ 2717622 h 6698675"/>
              <a:gd name="connsiteX8185" fmla="*/ 302992 w 8267681"/>
              <a:gd name="connsiteY8185" fmla="*/ 2724669 h 6698675"/>
              <a:gd name="connsiteX8186" fmla="*/ 293598 w 8267681"/>
              <a:gd name="connsiteY8186" fmla="*/ 2717622 h 6698675"/>
              <a:gd name="connsiteX8187" fmla="*/ 291248 w 8267681"/>
              <a:gd name="connsiteY8187" fmla="*/ 2708220 h 6698675"/>
              <a:gd name="connsiteX8188" fmla="*/ 293598 w 8267681"/>
              <a:gd name="connsiteY8188" fmla="*/ 2705871 h 6698675"/>
              <a:gd name="connsiteX8189" fmla="*/ 1014671 w 8267681"/>
              <a:gd name="connsiteY8189" fmla="*/ 2696465 h 6698675"/>
              <a:gd name="connsiteX8190" fmla="*/ 1009973 w 8267681"/>
              <a:gd name="connsiteY8190" fmla="*/ 2703518 h 6698675"/>
              <a:gd name="connsiteX8191" fmla="*/ 1014671 w 8267681"/>
              <a:gd name="connsiteY8191" fmla="*/ 2708217 h 6698675"/>
              <a:gd name="connsiteX8192" fmla="*/ 1024070 w 8267681"/>
              <a:gd name="connsiteY8192" fmla="*/ 2708217 h 6698675"/>
              <a:gd name="connsiteX8193" fmla="*/ 1028765 w 8267681"/>
              <a:gd name="connsiteY8193" fmla="*/ 2703518 h 6698675"/>
              <a:gd name="connsiteX8194" fmla="*/ 1024070 w 8267681"/>
              <a:gd name="connsiteY8194" fmla="*/ 2696465 h 6698675"/>
              <a:gd name="connsiteX8195" fmla="*/ 5766234 w 8267681"/>
              <a:gd name="connsiteY8195" fmla="*/ 2696408 h 6698675"/>
              <a:gd name="connsiteX8196" fmla="*/ 5761536 w 8267681"/>
              <a:gd name="connsiteY8196" fmla="*/ 2703454 h 6698675"/>
              <a:gd name="connsiteX8197" fmla="*/ 5768582 w 8267681"/>
              <a:gd name="connsiteY8197" fmla="*/ 2705804 h 6698675"/>
              <a:gd name="connsiteX8198" fmla="*/ 5773280 w 8267681"/>
              <a:gd name="connsiteY8198" fmla="*/ 2703454 h 6698675"/>
              <a:gd name="connsiteX8199" fmla="*/ 728118 w 8267681"/>
              <a:gd name="connsiteY8199" fmla="*/ 2694114 h 6698675"/>
              <a:gd name="connsiteX8200" fmla="*/ 737513 w 8267681"/>
              <a:gd name="connsiteY8200" fmla="*/ 2696465 h 6698675"/>
              <a:gd name="connsiteX8201" fmla="*/ 725768 w 8267681"/>
              <a:gd name="connsiteY8201" fmla="*/ 2708216 h 6698675"/>
              <a:gd name="connsiteX8202" fmla="*/ 723418 w 8267681"/>
              <a:gd name="connsiteY8202" fmla="*/ 2701164 h 6698675"/>
              <a:gd name="connsiteX8203" fmla="*/ 728118 w 8267681"/>
              <a:gd name="connsiteY8203" fmla="*/ 2694114 h 6698675"/>
              <a:gd name="connsiteX8204" fmla="*/ 4213690 w 8267681"/>
              <a:gd name="connsiteY8204" fmla="*/ 2694058 h 6698675"/>
              <a:gd name="connsiteX8205" fmla="*/ 4208992 w 8267681"/>
              <a:gd name="connsiteY8205" fmla="*/ 2705803 h 6698675"/>
              <a:gd name="connsiteX8206" fmla="*/ 4220736 w 8267681"/>
              <a:gd name="connsiteY8206" fmla="*/ 2710502 h 6698675"/>
              <a:gd name="connsiteX8207" fmla="*/ 4225434 w 8267681"/>
              <a:gd name="connsiteY8207" fmla="*/ 2698757 h 6698675"/>
              <a:gd name="connsiteX8208" fmla="*/ 4213690 w 8267681"/>
              <a:gd name="connsiteY8208" fmla="*/ 2694058 h 6698675"/>
              <a:gd name="connsiteX8209" fmla="*/ 5733351 w 8267681"/>
              <a:gd name="connsiteY8209" fmla="*/ 2691709 h 6698675"/>
              <a:gd name="connsiteX8210" fmla="*/ 5726304 w 8267681"/>
              <a:gd name="connsiteY8210" fmla="*/ 2698756 h 6698675"/>
              <a:gd name="connsiteX8211" fmla="*/ 5733351 w 8267681"/>
              <a:gd name="connsiteY8211" fmla="*/ 2698756 h 6698675"/>
              <a:gd name="connsiteX8212" fmla="*/ 615386 w 8267681"/>
              <a:gd name="connsiteY8212" fmla="*/ 2689436 h 6698675"/>
              <a:gd name="connsiteX8213" fmla="*/ 610685 w 8267681"/>
              <a:gd name="connsiteY8213" fmla="*/ 2698837 h 6698675"/>
              <a:gd name="connsiteX8214" fmla="*/ 615386 w 8267681"/>
              <a:gd name="connsiteY8214" fmla="*/ 2715289 h 6698675"/>
              <a:gd name="connsiteX8215" fmla="*/ 636520 w 8267681"/>
              <a:gd name="connsiteY8215" fmla="*/ 2717641 h 6698675"/>
              <a:gd name="connsiteX8216" fmla="*/ 641221 w 8267681"/>
              <a:gd name="connsiteY8216" fmla="*/ 2719991 h 6698675"/>
              <a:gd name="connsiteX8217" fmla="*/ 650613 w 8267681"/>
              <a:gd name="connsiteY8217" fmla="*/ 2717641 h 6698675"/>
              <a:gd name="connsiteX8218" fmla="*/ 4711631 w 8267681"/>
              <a:gd name="connsiteY8218" fmla="*/ 2687012 h 6698675"/>
              <a:gd name="connsiteX8219" fmla="*/ 4688143 w 8267681"/>
              <a:gd name="connsiteY8219" fmla="*/ 2724594 h 6698675"/>
              <a:gd name="connsiteX8220" fmla="*/ 4713980 w 8267681"/>
              <a:gd name="connsiteY8220" fmla="*/ 2729290 h 6698675"/>
              <a:gd name="connsiteX8221" fmla="*/ 4711631 w 8267681"/>
              <a:gd name="connsiteY8221" fmla="*/ 2687012 h 6698675"/>
              <a:gd name="connsiteX8222" fmla="*/ 220785 w 8267681"/>
              <a:gd name="connsiteY8222" fmla="*/ 2684712 h 6698675"/>
              <a:gd name="connsiteX8223" fmla="*/ 230178 w 8267681"/>
              <a:gd name="connsiteY8223" fmla="*/ 2710563 h 6698675"/>
              <a:gd name="connsiteX8224" fmla="*/ 227829 w 8267681"/>
              <a:gd name="connsiteY8224" fmla="*/ 2722311 h 6698675"/>
              <a:gd name="connsiteX8225" fmla="*/ 220785 w 8267681"/>
              <a:gd name="connsiteY8225" fmla="*/ 2719963 h 6698675"/>
              <a:gd name="connsiteX8226" fmla="*/ 213735 w 8267681"/>
              <a:gd name="connsiteY8226" fmla="*/ 2691762 h 6698675"/>
              <a:gd name="connsiteX8227" fmla="*/ 601293 w 8267681"/>
              <a:gd name="connsiteY8227" fmla="*/ 2682384 h 6698675"/>
              <a:gd name="connsiteX8228" fmla="*/ 591901 w 8267681"/>
              <a:gd name="connsiteY8228" fmla="*/ 2689436 h 6698675"/>
              <a:gd name="connsiteX8229" fmla="*/ 589545 w 8267681"/>
              <a:gd name="connsiteY8229" fmla="*/ 2698837 h 6698675"/>
              <a:gd name="connsiteX8230" fmla="*/ 591901 w 8267681"/>
              <a:gd name="connsiteY8230" fmla="*/ 2701186 h 6698675"/>
              <a:gd name="connsiteX8231" fmla="*/ 594244 w 8267681"/>
              <a:gd name="connsiteY8231" fmla="*/ 2698837 h 6698675"/>
              <a:gd name="connsiteX8232" fmla="*/ 603643 w 8267681"/>
              <a:gd name="connsiteY8232" fmla="*/ 2689436 h 6698675"/>
              <a:gd name="connsiteX8233" fmla="*/ 939515 w 8267681"/>
              <a:gd name="connsiteY8233" fmla="*/ 2677665 h 6698675"/>
              <a:gd name="connsiteX8234" fmla="*/ 953607 w 8267681"/>
              <a:gd name="connsiteY8234" fmla="*/ 2687067 h 6698675"/>
              <a:gd name="connsiteX8235" fmla="*/ 963000 w 8267681"/>
              <a:gd name="connsiteY8235" fmla="*/ 2701169 h 6698675"/>
              <a:gd name="connsiteX8236" fmla="*/ 967700 w 8267681"/>
              <a:gd name="connsiteY8236" fmla="*/ 2703518 h 6698675"/>
              <a:gd name="connsiteX8237" fmla="*/ 963000 w 8267681"/>
              <a:gd name="connsiteY8237" fmla="*/ 2705868 h 6698675"/>
              <a:gd name="connsiteX8238" fmla="*/ 946559 w 8267681"/>
              <a:gd name="connsiteY8238" fmla="*/ 2710568 h 6698675"/>
              <a:gd name="connsiteX8239" fmla="*/ 934815 w 8267681"/>
              <a:gd name="connsiteY8239" fmla="*/ 2684718 h 6698675"/>
              <a:gd name="connsiteX8240" fmla="*/ 939515 w 8267681"/>
              <a:gd name="connsiteY8240" fmla="*/ 2677665 h 6698675"/>
              <a:gd name="connsiteX8241" fmla="*/ 991185 w 8267681"/>
              <a:gd name="connsiteY8241" fmla="*/ 2672967 h 6698675"/>
              <a:gd name="connsiteX8242" fmla="*/ 984138 w 8267681"/>
              <a:gd name="connsiteY8242" fmla="*/ 2675316 h 6698675"/>
              <a:gd name="connsiteX8243" fmla="*/ 986487 w 8267681"/>
              <a:gd name="connsiteY8243" fmla="*/ 2684716 h 6698675"/>
              <a:gd name="connsiteX8244" fmla="*/ 991185 w 8267681"/>
              <a:gd name="connsiteY8244" fmla="*/ 2694115 h 6698675"/>
              <a:gd name="connsiteX8245" fmla="*/ 998229 w 8267681"/>
              <a:gd name="connsiteY8245" fmla="*/ 2684716 h 6698675"/>
              <a:gd name="connsiteX8246" fmla="*/ 993535 w 8267681"/>
              <a:gd name="connsiteY8246" fmla="*/ 2675316 h 6698675"/>
              <a:gd name="connsiteX8247" fmla="*/ 991185 w 8267681"/>
              <a:gd name="connsiteY8247" fmla="*/ 2672967 h 6698675"/>
              <a:gd name="connsiteX8248" fmla="*/ 669397 w 8267681"/>
              <a:gd name="connsiteY8248" fmla="*/ 2670632 h 6698675"/>
              <a:gd name="connsiteX8249" fmla="*/ 674098 w 8267681"/>
              <a:gd name="connsiteY8249" fmla="*/ 2672983 h 6698675"/>
              <a:gd name="connsiteX8250" fmla="*/ 669397 w 8267681"/>
              <a:gd name="connsiteY8250" fmla="*/ 2680033 h 6698675"/>
              <a:gd name="connsiteX8251" fmla="*/ 664705 w 8267681"/>
              <a:gd name="connsiteY8251" fmla="*/ 2672983 h 6698675"/>
              <a:gd name="connsiteX8252" fmla="*/ 5641749 w 8267681"/>
              <a:gd name="connsiteY8252" fmla="*/ 2670568 h 6698675"/>
              <a:gd name="connsiteX8253" fmla="*/ 5639400 w 8267681"/>
              <a:gd name="connsiteY8253" fmla="*/ 2675267 h 6698675"/>
              <a:gd name="connsiteX8254" fmla="*/ 5644097 w 8267681"/>
              <a:gd name="connsiteY8254" fmla="*/ 2672918 h 6698675"/>
              <a:gd name="connsiteX8255" fmla="*/ 5644097 w 8267681"/>
              <a:gd name="connsiteY8255" fmla="*/ 2670568 h 6698675"/>
              <a:gd name="connsiteX8256" fmla="*/ 5641749 w 8267681"/>
              <a:gd name="connsiteY8256" fmla="*/ 2670568 h 6698675"/>
              <a:gd name="connsiteX8257" fmla="*/ 312386 w 8267681"/>
              <a:gd name="connsiteY8257" fmla="*/ 2668269 h 6698675"/>
              <a:gd name="connsiteX8258" fmla="*/ 321783 w 8267681"/>
              <a:gd name="connsiteY8258" fmla="*/ 2675318 h 6698675"/>
              <a:gd name="connsiteX8259" fmla="*/ 326484 w 8267681"/>
              <a:gd name="connsiteY8259" fmla="*/ 2684719 h 6698675"/>
              <a:gd name="connsiteX8260" fmla="*/ 326484 w 8267681"/>
              <a:gd name="connsiteY8260" fmla="*/ 2694120 h 6698675"/>
              <a:gd name="connsiteX8261" fmla="*/ 321783 w 8267681"/>
              <a:gd name="connsiteY8261" fmla="*/ 2698820 h 6698675"/>
              <a:gd name="connsiteX8262" fmla="*/ 312386 w 8267681"/>
              <a:gd name="connsiteY8262" fmla="*/ 2696469 h 6698675"/>
              <a:gd name="connsiteX8263" fmla="*/ 310041 w 8267681"/>
              <a:gd name="connsiteY8263" fmla="*/ 2694120 h 6698675"/>
              <a:gd name="connsiteX8264" fmla="*/ 307691 w 8267681"/>
              <a:gd name="connsiteY8264" fmla="*/ 2684719 h 6698675"/>
              <a:gd name="connsiteX8265" fmla="*/ 305341 w 8267681"/>
              <a:gd name="connsiteY8265" fmla="*/ 2675318 h 6698675"/>
              <a:gd name="connsiteX8266" fmla="*/ 5747444 w 8267681"/>
              <a:gd name="connsiteY8266" fmla="*/ 2663521 h 6698675"/>
              <a:gd name="connsiteX8267" fmla="*/ 5747444 w 8267681"/>
              <a:gd name="connsiteY8267" fmla="*/ 2672918 h 6698675"/>
              <a:gd name="connsiteX8268" fmla="*/ 5754490 w 8267681"/>
              <a:gd name="connsiteY8268" fmla="*/ 2670568 h 6698675"/>
              <a:gd name="connsiteX8269" fmla="*/ 1893101 w 8267681"/>
              <a:gd name="connsiteY8269" fmla="*/ 2658824 h 6698675"/>
              <a:gd name="connsiteX8270" fmla="*/ 1871960 w 8267681"/>
              <a:gd name="connsiteY8270" fmla="*/ 2677615 h 6698675"/>
              <a:gd name="connsiteX8271" fmla="*/ 1893101 w 8267681"/>
              <a:gd name="connsiteY8271" fmla="*/ 2658824 h 6698675"/>
              <a:gd name="connsiteX8272" fmla="*/ 991185 w 8267681"/>
              <a:gd name="connsiteY8272" fmla="*/ 2656517 h 6698675"/>
              <a:gd name="connsiteX8273" fmla="*/ 993535 w 8267681"/>
              <a:gd name="connsiteY8273" fmla="*/ 2656517 h 6698675"/>
              <a:gd name="connsiteX8274" fmla="*/ 1017020 w 8267681"/>
              <a:gd name="connsiteY8274" fmla="*/ 2661216 h 6698675"/>
              <a:gd name="connsiteX8275" fmla="*/ 1021720 w 8267681"/>
              <a:gd name="connsiteY8275" fmla="*/ 2670617 h 6698675"/>
              <a:gd name="connsiteX8276" fmla="*/ 1021720 w 8267681"/>
              <a:gd name="connsiteY8276" fmla="*/ 2675316 h 6698675"/>
              <a:gd name="connsiteX8277" fmla="*/ 1031113 w 8267681"/>
              <a:gd name="connsiteY8277" fmla="*/ 2672967 h 6698675"/>
              <a:gd name="connsiteX8278" fmla="*/ 1028765 w 8267681"/>
              <a:gd name="connsiteY8278" fmla="*/ 2663565 h 6698675"/>
              <a:gd name="connsiteX8279" fmla="*/ 1186134 w 8267681"/>
              <a:gd name="connsiteY8279" fmla="*/ 2788081 h 6698675"/>
              <a:gd name="connsiteX8280" fmla="*/ 1153254 w 8267681"/>
              <a:gd name="connsiteY8280" fmla="*/ 3004133 h 6698675"/>
              <a:gd name="connsiteX8281" fmla="*/ 993535 w 8267681"/>
              <a:gd name="connsiteY8281" fmla="*/ 2992391 h 6698675"/>
              <a:gd name="connsiteX8282" fmla="*/ 960652 w 8267681"/>
              <a:gd name="connsiteY8282" fmla="*/ 2917239 h 6698675"/>
              <a:gd name="connsiteX8283" fmla="*/ 1101576 w 8267681"/>
              <a:gd name="connsiteY8283" fmla="*/ 2856179 h 6698675"/>
              <a:gd name="connsiteX8284" fmla="*/ 988835 w 8267681"/>
              <a:gd name="connsiteY8284" fmla="*/ 2748154 h 6698675"/>
              <a:gd name="connsiteX8285" fmla="*/ 946558 w 8267681"/>
              <a:gd name="connsiteY8285" fmla="*/ 2743465 h 6698675"/>
              <a:gd name="connsiteX8286" fmla="*/ 953607 w 8267681"/>
              <a:gd name="connsiteY8286" fmla="*/ 2729362 h 6698675"/>
              <a:gd name="connsiteX8287" fmla="*/ 963000 w 8267681"/>
              <a:gd name="connsiteY8287" fmla="*/ 2734061 h 6698675"/>
              <a:gd name="connsiteX8288" fmla="*/ 960652 w 8267681"/>
              <a:gd name="connsiteY8288" fmla="*/ 2727016 h 6698675"/>
              <a:gd name="connsiteX8289" fmla="*/ 963000 w 8267681"/>
              <a:gd name="connsiteY8289" fmla="*/ 2724665 h 6698675"/>
              <a:gd name="connsiteX8290" fmla="*/ 972394 w 8267681"/>
              <a:gd name="connsiteY8290" fmla="*/ 2724665 h 6698675"/>
              <a:gd name="connsiteX8291" fmla="*/ 981792 w 8267681"/>
              <a:gd name="connsiteY8291" fmla="*/ 2724665 h 6698675"/>
              <a:gd name="connsiteX8292" fmla="*/ 981792 w 8267681"/>
              <a:gd name="connsiteY8292" fmla="*/ 2727016 h 6698675"/>
              <a:gd name="connsiteX8293" fmla="*/ 981792 w 8267681"/>
              <a:gd name="connsiteY8293" fmla="*/ 2729362 h 6698675"/>
              <a:gd name="connsiteX8294" fmla="*/ 972394 w 8267681"/>
              <a:gd name="connsiteY8294" fmla="*/ 2734061 h 6698675"/>
              <a:gd name="connsiteX8295" fmla="*/ 963000 w 8267681"/>
              <a:gd name="connsiteY8295" fmla="*/ 2736413 h 6698675"/>
              <a:gd name="connsiteX8296" fmla="*/ 1005277 w 8267681"/>
              <a:gd name="connsiteY8296" fmla="*/ 2741113 h 6698675"/>
              <a:gd name="connsiteX8297" fmla="*/ 1012322 w 8267681"/>
              <a:gd name="connsiteY8297" fmla="*/ 2736413 h 6698675"/>
              <a:gd name="connsiteX8298" fmla="*/ 972394 w 8267681"/>
              <a:gd name="connsiteY8298" fmla="*/ 2698818 h 6698675"/>
              <a:gd name="connsiteX8299" fmla="*/ 960652 w 8267681"/>
              <a:gd name="connsiteY8299" fmla="*/ 2668266 h 6698675"/>
              <a:gd name="connsiteX8300" fmla="*/ 991185 w 8267681"/>
              <a:gd name="connsiteY8300" fmla="*/ 2656517 h 6698675"/>
              <a:gd name="connsiteX8301" fmla="*/ 5738048 w 8267681"/>
              <a:gd name="connsiteY8301" fmla="*/ 2651776 h 6698675"/>
              <a:gd name="connsiteX8302" fmla="*/ 5733351 w 8267681"/>
              <a:gd name="connsiteY8302" fmla="*/ 2661172 h 6698675"/>
              <a:gd name="connsiteX8303" fmla="*/ 5745095 w 8267681"/>
              <a:gd name="connsiteY8303" fmla="*/ 2661172 h 6698675"/>
              <a:gd name="connsiteX8304" fmla="*/ 5742746 w 8267681"/>
              <a:gd name="connsiteY8304" fmla="*/ 2651776 h 6698675"/>
              <a:gd name="connsiteX8305" fmla="*/ 5738048 w 8267681"/>
              <a:gd name="connsiteY8305" fmla="*/ 2651776 h 6698675"/>
              <a:gd name="connsiteX8306" fmla="*/ 4488497 w 8267681"/>
              <a:gd name="connsiteY8306" fmla="*/ 2651776 h 6698675"/>
              <a:gd name="connsiteX8307" fmla="*/ 4488497 w 8267681"/>
              <a:gd name="connsiteY8307" fmla="*/ 2684662 h 6698675"/>
              <a:gd name="connsiteX8308" fmla="*/ 4488497 w 8267681"/>
              <a:gd name="connsiteY8308" fmla="*/ 2651776 h 6698675"/>
              <a:gd name="connsiteX8309" fmla="*/ 5747444 w 8267681"/>
              <a:gd name="connsiteY8309" fmla="*/ 2644730 h 6698675"/>
              <a:gd name="connsiteX8310" fmla="*/ 5763885 w 8267681"/>
              <a:gd name="connsiteY8310" fmla="*/ 2654126 h 6698675"/>
              <a:gd name="connsiteX8311" fmla="*/ 5763885 w 8267681"/>
              <a:gd name="connsiteY8311" fmla="*/ 2644730 h 6698675"/>
              <a:gd name="connsiteX8312" fmla="*/ 4764986 w 8267681"/>
              <a:gd name="connsiteY8312" fmla="*/ 2641196 h 6698675"/>
              <a:gd name="connsiteX8313" fmla="*/ 4742165 w 8267681"/>
              <a:gd name="connsiteY8313" fmla="*/ 2677615 h 6698675"/>
              <a:gd name="connsiteX8314" fmla="*/ 4782094 w 8267681"/>
              <a:gd name="connsiteY8314" fmla="*/ 2661172 h 6698675"/>
              <a:gd name="connsiteX8315" fmla="*/ 4778780 w 8267681"/>
              <a:gd name="connsiteY8315" fmla="*/ 2648209 h 6698675"/>
              <a:gd name="connsiteX8316" fmla="*/ 4777397 w 8267681"/>
              <a:gd name="connsiteY8316" fmla="*/ 2647078 h 6698675"/>
              <a:gd name="connsiteX8317" fmla="*/ 4778195 w 8267681"/>
              <a:gd name="connsiteY8317" fmla="*/ 2645925 h 6698675"/>
              <a:gd name="connsiteX8318" fmla="*/ 4777176 w 8267681"/>
              <a:gd name="connsiteY8318" fmla="*/ 2641939 h 6698675"/>
              <a:gd name="connsiteX8319" fmla="*/ 4764986 w 8267681"/>
              <a:gd name="connsiteY8319" fmla="*/ 2641196 h 6698675"/>
              <a:gd name="connsiteX8320" fmla="*/ 4789141 w 8267681"/>
              <a:gd name="connsiteY8320" fmla="*/ 2630634 h 6698675"/>
              <a:gd name="connsiteX8321" fmla="*/ 4789140 w 8267681"/>
              <a:gd name="connsiteY8321" fmla="*/ 2630635 h 6698675"/>
              <a:gd name="connsiteX8322" fmla="*/ 4789141 w 8267681"/>
              <a:gd name="connsiteY8322" fmla="*/ 2630636 h 6698675"/>
              <a:gd name="connsiteX8323" fmla="*/ 4789141 w 8267681"/>
              <a:gd name="connsiteY8323" fmla="*/ 2630635 h 6698675"/>
              <a:gd name="connsiteX8324" fmla="*/ 4439172 w 8267681"/>
              <a:gd name="connsiteY8324" fmla="*/ 2623588 h 6698675"/>
              <a:gd name="connsiteX8325" fmla="*/ 4472055 w 8267681"/>
              <a:gd name="connsiteY8325" fmla="*/ 2658824 h 6698675"/>
              <a:gd name="connsiteX8326" fmla="*/ 4476753 w 8267681"/>
              <a:gd name="connsiteY8326" fmla="*/ 2632984 h 6698675"/>
              <a:gd name="connsiteX8327" fmla="*/ 4439172 w 8267681"/>
              <a:gd name="connsiteY8327" fmla="*/ 2623588 h 6698675"/>
              <a:gd name="connsiteX8328" fmla="*/ 4286649 w 8267681"/>
              <a:gd name="connsiteY8328" fmla="*/ 2623184 h 6698675"/>
              <a:gd name="connsiteX8329" fmla="*/ 4281804 w 8267681"/>
              <a:gd name="connsiteY8329" fmla="*/ 2628285 h 6698675"/>
              <a:gd name="connsiteX8330" fmla="*/ 4295897 w 8267681"/>
              <a:gd name="connsiteY8330" fmla="*/ 2640031 h 6698675"/>
              <a:gd name="connsiteX8331" fmla="*/ 4286649 w 8267681"/>
              <a:gd name="connsiteY8331" fmla="*/ 2623184 h 6698675"/>
              <a:gd name="connsiteX8332" fmla="*/ 5705166 w 8267681"/>
              <a:gd name="connsiteY8332" fmla="*/ 2621239 h 6698675"/>
              <a:gd name="connsiteX8333" fmla="*/ 5700468 w 8267681"/>
              <a:gd name="connsiteY8333" fmla="*/ 2628286 h 6698675"/>
              <a:gd name="connsiteX8334" fmla="*/ 5707514 w 8267681"/>
              <a:gd name="connsiteY8334" fmla="*/ 2630635 h 6698675"/>
              <a:gd name="connsiteX8335" fmla="*/ 5712212 w 8267681"/>
              <a:gd name="connsiteY8335" fmla="*/ 2623587 h 6698675"/>
              <a:gd name="connsiteX8336" fmla="*/ 4813216 w 8267681"/>
              <a:gd name="connsiteY8336" fmla="*/ 2605971 h 6698675"/>
              <a:gd name="connsiteX8337" fmla="*/ 4800885 w 8267681"/>
              <a:gd name="connsiteY8337" fmla="*/ 2616541 h 6698675"/>
              <a:gd name="connsiteX8338" fmla="*/ 4795567 w 8267681"/>
              <a:gd name="connsiteY8338" fmla="*/ 2615212 h 6698675"/>
              <a:gd name="connsiteX8339" fmla="*/ 4792364 w 8267681"/>
              <a:gd name="connsiteY8339" fmla="*/ 2622899 h 6698675"/>
              <a:gd name="connsiteX8340" fmla="*/ 4793838 w 8267681"/>
              <a:gd name="connsiteY8340" fmla="*/ 2628286 h 6698675"/>
              <a:gd name="connsiteX8341" fmla="*/ 4791489 w 8267681"/>
              <a:gd name="connsiteY8341" fmla="*/ 2630635 h 6698675"/>
              <a:gd name="connsiteX8342" fmla="*/ 4791464 w 8267681"/>
              <a:gd name="connsiteY8342" fmla="*/ 2631188 h 6698675"/>
              <a:gd name="connsiteX8343" fmla="*/ 4813803 w 8267681"/>
              <a:gd name="connsiteY8343" fmla="*/ 2636508 h 6698675"/>
              <a:gd name="connsiteX8344" fmla="*/ 4826073 w 8267681"/>
              <a:gd name="connsiteY8344" fmla="*/ 2630780 h 6698675"/>
              <a:gd name="connsiteX8345" fmla="*/ 4825474 w 8267681"/>
              <a:gd name="connsiteY8345" fmla="*/ 2629828 h 6698675"/>
              <a:gd name="connsiteX8346" fmla="*/ 4814977 w 8267681"/>
              <a:gd name="connsiteY8346" fmla="*/ 2628286 h 6698675"/>
              <a:gd name="connsiteX8347" fmla="*/ 4814977 w 8267681"/>
              <a:gd name="connsiteY8347" fmla="*/ 2618890 h 6698675"/>
              <a:gd name="connsiteX8348" fmla="*/ 4816739 w 8267681"/>
              <a:gd name="connsiteY8348" fmla="*/ 2612430 h 6698675"/>
              <a:gd name="connsiteX8349" fmla="*/ 4822024 w 8267681"/>
              <a:gd name="connsiteY8349" fmla="*/ 2609495 h 6698675"/>
              <a:gd name="connsiteX8350" fmla="*/ 4822023 w 8267681"/>
              <a:gd name="connsiteY8350" fmla="*/ 2609492 h 6698675"/>
              <a:gd name="connsiteX8351" fmla="*/ 4821195 w 8267681"/>
              <a:gd name="connsiteY8351" fmla="*/ 2608251 h 6698675"/>
              <a:gd name="connsiteX8352" fmla="*/ 873747 w 8267681"/>
              <a:gd name="connsiteY8352" fmla="*/ 2602467 h 6698675"/>
              <a:gd name="connsiteX8353" fmla="*/ 876095 w 8267681"/>
              <a:gd name="connsiteY8353" fmla="*/ 2609548 h 6698675"/>
              <a:gd name="connsiteX8354" fmla="*/ 876095 w 8267681"/>
              <a:gd name="connsiteY8354" fmla="*/ 2611897 h 6698675"/>
              <a:gd name="connsiteX8355" fmla="*/ 873747 w 8267681"/>
              <a:gd name="connsiteY8355" fmla="*/ 2611897 h 6698675"/>
              <a:gd name="connsiteX8356" fmla="*/ 869052 w 8267681"/>
              <a:gd name="connsiteY8356" fmla="*/ 2609548 h 6698675"/>
              <a:gd name="connsiteX8357" fmla="*/ 3577171 w 8267681"/>
              <a:gd name="connsiteY8357" fmla="*/ 2571910 h 6698675"/>
              <a:gd name="connsiteX8358" fmla="*/ 3588915 w 8267681"/>
              <a:gd name="connsiteY8358" fmla="*/ 2604796 h 6698675"/>
              <a:gd name="connsiteX8359" fmla="*/ 3605356 w 8267681"/>
              <a:gd name="connsiteY8359" fmla="*/ 2583655 h 6698675"/>
              <a:gd name="connsiteX8360" fmla="*/ 3577171 w 8267681"/>
              <a:gd name="connsiteY8360" fmla="*/ 2571910 h 6698675"/>
              <a:gd name="connsiteX8361" fmla="*/ 1348182 w 8267681"/>
              <a:gd name="connsiteY8361" fmla="*/ 2553119 h 6698675"/>
              <a:gd name="connsiteX8362" fmla="*/ 1338790 w 8267681"/>
              <a:gd name="connsiteY8362" fmla="*/ 2564863 h 6698675"/>
              <a:gd name="connsiteX8363" fmla="*/ 1348182 w 8267681"/>
              <a:gd name="connsiteY8363" fmla="*/ 2571910 h 6698675"/>
              <a:gd name="connsiteX8364" fmla="*/ 1355228 w 8267681"/>
              <a:gd name="connsiteY8364" fmla="*/ 2564863 h 6698675"/>
              <a:gd name="connsiteX8365" fmla="*/ 1350532 w 8267681"/>
              <a:gd name="connsiteY8365" fmla="*/ 2555466 h 6698675"/>
              <a:gd name="connsiteX8366" fmla="*/ 1348182 w 8267681"/>
              <a:gd name="connsiteY8366" fmla="*/ 2553119 h 6698675"/>
              <a:gd name="connsiteX8367" fmla="*/ 4497892 w 8267681"/>
              <a:gd name="connsiteY8367" fmla="*/ 2546071 h 6698675"/>
              <a:gd name="connsiteX8368" fmla="*/ 4479102 w 8267681"/>
              <a:gd name="connsiteY8368" fmla="*/ 2557816 h 6698675"/>
              <a:gd name="connsiteX8369" fmla="*/ 4500241 w 8267681"/>
              <a:gd name="connsiteY8369" fmla="*/ 2574260 h 6698675"/>
              <a:gd name="connsiteX8370" fmla="*/ 4497892 w 8267681"/>
              <a:gd name="connsiteY8370" fmla="*/ 2546071 h 6698675"/>
              <a:gd name="connsiteX8371" fmla="*/ 1620641 w 8267681"/>
              <a:gd name="connsiteY8371" fmla="*/ 2546071 h 6698675"/>
              <a:gd name="connsiteX8372" fmla="*/ 1618291 w 8267681"/>
              <a:gd name="connsiteY8372" fmla="*/ 2553119 h 6698675"/>
              <a:gd name="connsiteX8373" fmla="*/ 1625342 w 8267681"/>
              <a:gd name="connsiteY8373" fmla="*/ 2550769 h 6698675"/>
              <a:gd name="connsiteX8374" fmla="*/ 1625342 w 8267681"/>
              <a:gd name="connsiteY8374" fmla="*/ 2548420 h 6698675"/>
              <a:gd name="connsiteX8375" fmla="*/ 1406903 w 8267681"/>
              <a:gd name="connsiteY8375" fmla="*/ 2543721 h 6698675"/>
              <a:gd name="connsiteX8376" fmla="*/ 1399856 w 8267681"/>
              <a:gd name="connsiteY8376" fmla="*/ 2546071 h 6698675"/>
              <a:gd name="connsiteX8377" fmla="*/ 1397510 w 8267681"/>
              <a:gd name="connsiteY8377" fmla="*/ 2553119 h 6698675"/>
              <a:gd name="connsiteX8378" fmla="*/ 1402205 w 8267681"/>
              <a:gd name="connsiteY8378" fmla="*/ 2564863 h 6698675"/>
              <a:gd name="connsiteX8379" fmla="*/ 1406903 w 8267681"/>
              <a:gd name="connsiteY8379" fmla="*/ 2569561 h 6698675"/>
              <a:gd name="connsiteX8380" fmla="*/ 1416296 w 8267681"/>
              <a:gd name="connsiteY8380" fmla="*/ 2567212 h 6698675"/>
              <a:gd name="connsiteX8381" fmla="*/ 1413948 w 8267681"/>
              <a:gd name="connsiteY8381" fmla="*/ 2553119 h 6698675"/>
              <a:gd name="connsiteX8382" fmla="*/ 1409253 w 8267681"/>
              <a:gd name="connsiteY8382" fmla="*/ 2546071 h 6698675"/>
              <a:gd name="connsiteX8383" fmla="*/ 1406903 w 8267681"/>
              <a:gd name="connsiteY8383" fmla="*/ 2543721 h 6698675"/>
              <a:gd name="connsiteX8384" fmla="*/ 3678058 w 8267681"/>
              <a:gd name="connsiteY8384" fmla="*/ 2542915 h 6698675"/>
              <a:gd name="connsiteX8385" fmla="*/ 3671122 w 8267681"/>
              <a:gd name="connsiteY8385" fmla="*/ 2555466 h 6698675"/>
              <a:gd name="connsiteX8386" fmla="*/ 3678169 w 8267681"/>
              <a:gd name="connsiteY8386" fmla="*/ 2553119 h 6698675"/>
              <a:gd name="connsiteX8387" fmla="*/ 3678058 w 8267681"/>
              <a:gd name="connsiteY8387" fmla="*/ 2542915 h 6698675"/>
              <a:gd name="connsiteX8388" fmla="*/ 908979 w 8267681"/>
              <a:gd name="connsiteY8388" fmla="*/ 2536725 h 6698675"/>
              <a:gd name="connsiteX8389" fmla="*/ 918372 w 8267681"/>
              <a:gd name="connsiteY8389" fmla="*/ 2539076 h 6698675"/>
              <a:gd name="connsiteX8390" fmla="*/ 916023 w 8267681"/>
              <a:gd name="connsiteY8390" fmla="*/ 2548473 h 6698675"/>
              <a:gd name="connsiteX8391" fmla="*/ 937160 w 8267681"/>
              <a:gd name="connsiteY8391" fmla="*/ 2569615 h 6698675"/>
              <a:gd name="connsiteX8392" fmla="*/ 944209 w 8267681"/>
              <a:gd name="connsiteY8392" fmla="*/ 2574314 h 6698675"/>
              <a:gd name="connsiteX8393" fmla="*/ 939510 w 8267681"/>
              <a:gd name="connsiteY8393" fmla="*/ 2590752 h 6698675"/>
              <a:gd name="connsiteX8394" fmla="*/ 944209 w 8267681"/>
              <a:gd name="connsiteY8394" fmla="*/ 2595453 h 6698675"/>
              <a:gd name="connsiteX8395" fmla="*/ 946558 w 8267681"/>
              <a:gd name="connsiteY8395" fmla="*/ 2597807 h 6698675"/>
              <a:gd name="connsiteX8396" fmla="*/ 923072 w 8267681"/>
              <a:gd name="connsiteY8396" fmla="*/ 2600146 h 6698675"/>
              <a:gd name="connsiteX8397" fmla="*/ 920722 w 8267681"/>
              <a:gd name="connsiteY8397" fmla="*/ 2600146 h 6698675"/>
              <a:gd name="connsiteX8398" fmla="*/ 908979 w 8267681"/>
              <a:gd name="connsiteY8398" fmla="*/ 2574314 h 6698675"/>
              <a:gd name="connsiteX8399" fmla="*/ 899581 w 8267681"/>
              <a:gd name="connsiteY8399" fmla="*/ 2557869 h 6698675"/>
              <a:gd name="connsiteX8400" fmla="*/ 4427796 w 8267681"/>
              <a:gd name="connsiteY8400" fmla="*/ 2532004 h 6698675"/>
              <a:gd name="connsiteX8401" fmla="*/ 4450916 w 8267681"/>
              <a:gd name="connsiteY8401" fmla="*/ 2574260 h 6698675"/>
              <a:gd name="connsiteX8402" fmla="*/ 4450916 w 8267681"/>
              <a:gd name="connsiteY8402" fmla="*/ 2560165 h 6698675"/>
              <a:gd name="connsiteX8403" fmla="*/ 4427796 w 8267681"/>
              <a:gd name="connsiteY8403" fmla="*/ 2532004 h 6698675"/>
              <a:gd name="connsiteX8404" fmla="*/ 5773280 w 8267681"/>
              <a:gd name="connsiteY8404" fmla="*/ 2531977 h 6698675"/>
              <a:gd name="connsiteX8405" fmla="*/ 5773280 w 8267681"/>
              <a:gd name="connsiteY8405" fmla="*/ 2541373 h 6698675"/>
              <a:gd name="connsiteX8406" fmla="*/ 5775629 w 8267681"/>
              <a:gd name="connsiteY8406" fmla="*/ 2550769 h 6698675"/>
              <a:gd name="connsiteX8407" fmla="*/ 5789721 w 8267681"/>
              <a:gd name="connsiteY8407" fmla="*/ 2541373 h 6698675"/>
              <a:gd name="connsiteX8408" fmla="*/ 5773280 w 8267681"/>
              <a:gd name="connsiteY8408" fmla="*/ 2531977 h 6698675"/>
              <a:gd name="connsiteX8409" fmla="*/ 5792070 w 8267681"/>
              <a:gd name="connsiteY8409" fmla="*/ 2522581 h 6698675"/>
              <a:gd name="connsiteX8410" fmla="*/ 5785024 w 8267681"/>
              <a:gd name="connsiteY8410" fmla="*/ 2529628 h 6698675"/>
              <a:gd name="connsiteX8411" fmla="*/ 5792070 w 8267681"/>
              <a:gd name="connsiteY8411" fmla="*/ 2531977 h 6698675"/>
              <a:gd name="connsiteX8412" fmla="*/ 5796768 w 8267681"/>
              <a:gd name="connsiteY8412" fmla="*/ 2529628 h 6698675"/>
              <a:gd name="connsiteX8413" fmla="*/ 4723375 w 8267681"/>
              <a:gd name="connsiteY8413" fmla="*/ 2522580 h 6698675"/>
              <a:gd name="connsiteX8414" fmla="*/ 4692840 w 8267681"/>
              <a:gd name="connsiteY8414" fmla="*/ 2564863 h 6698675"/>
              <a:gd name="connsiteX8415" fmla="*/ 4753909 w 8267681"/>
              <a:gd name="connsiteY8415" fmla="*/ 2562514 h 6698675"/>
              <a:gd name="connsiteX8416" fmla="*/ 4723375 w 8267681"/>
              <a:gd name="connsiteY8416" fmla="*/ 2522580 h 6698675"/>
              <a:gd name="connsiteX8417" fmla="*/ 3753329 w 8267681"/>
              <a:gd name="connsiteY8417" fmla="*/ 2517883 h 6698675"/>
              <a:gd name="connsiteX8418" fmla="*/ 3659378 w 8267681"/>
              <a:gd name="connsiteY8418" fmla="*/ 2717548 h 6698675"/>
              <a:gd name="connsiteX8419" fmla="*/ 3649983 w 8267681"/>
              <a:gd name="connsiteY8419" fmla="*/ 2694058 h 6698675"/>
              <a:gd name="connsiteX8420" fmla="*/ 3638239 w 8267681"/>
              <a:gd name="connsiteY8420" fmla="*/ 2736337 h 6698675"/>
              <a:gd name="connsiteX8421" fmla="*/ 3591263 w 8267681"/>
              <a:gd name="connsiteY8421" fmla="*/ 2771565 h 6698675"/>
              <a:gd name="connsiteX8422" fmla="*/ 3502010 w 8267681"/>
              <a:gd name="connsiteY8422" fmla="*/ 3121535 h 6698675"/>
              <a:gd name="connsiteX8423" fmla="*/ 3487917 w 8267681"/>
              <a:gd name="connsiteY8423" fmla="*/ 3107447 h 6698675"/>
              <a:gd name="connsiteX8424" fmla="*/ 3494963 w 8267681"/>
              <a:gd name="connsiteY8424" fmla="*/ 3128585 h 6698675"/>
              <a:gd name="connsiteX8425" fmla="*/ 3492615 w 8267681"/>
              <a:gd name="connsiteY8425" fmla="*/ 3130933 h 6698675"/>
              <a:gd name="connsiteX8426" fmla="*/ 3497312 w 8267681"/>
              <a:gd name="connsiteY8426" fmla="*/ 3135632 h 6698675"/>
              <a:gd name="connsiteX8427" fmla="*/ 3506708 w 8267681"/>
              <a:gd name="connsiteY8427" fmla="*/ 3177914 h 6698675"/>
              <a:gd name="connsiteX8428" fmla="*/ 3506708 w 8267681"/>
              <a:gd name="connsiteY8428" fmla="*/ 3182612 h 6698675"/>
              <a:gd name="connsiteX8429" fmla="*/ 3509056 w 8267681"/>
              <a:gd name="connsiteY8429" fmla="*/ 3199053 h 6698675"/>
              <a:gd name="connsiteX8430" fmla="*/ 3511405 w 8267681"/>
              <a:gd name="connsiteY8430" fmla="*/ 3208446 h 6698675"/>
              <a:gd name="connsiteX8431" fmla="*/ 3513754 w 8267681"/>
              <a:gd name="connsiteY8431" fmla="*/ 3222544 h 6698675"/>
              <a:gd name="connsiteX8432" fmla="*/ 3516102 w 8267681"/>
              <a:gd name="connsiteY8432" fmla="*/ 3234289 h 6698675"/>
              <a:gd name="connsiteX8433" fmla="*/ 3516102 w 8267681"/>
              <a:gd name="connsiteY8433" fmla="*/ 3248384 h 6698675"/>
              <a:gd name="connsiteX8434" fmla="*/ 3516102 w 8267681"/>
              <a:gd name="connsiteY8434" fmla="*/ 3262494 h 6698675"/>
              <a:gd name="connsiteX8435" fmla="*/ 3516102 w 8267681"/>
              <a:gd name="connsiteY8435" fmla="*/ 3274248 h 6698675"/>
              <a:gd name="connsiteX8436" fmla="*/ 3516102 w 8267681"/>
              <a:gd name="connsiteY8436" fmla="*/ 3290651 h 6698675"/>
              <a:gd name="connsiteX8437" fmla="*/ 3516102 w 8267681"/>
              <a:gd name="connsiteY8437" fmla="*/ 3300006 h 6698675"/>
              <a:gd name="connsiteX8438" fmla="*/ 3513754 w 8267681"/>
              <a:gd name="connsiteY8438" fmla="*/ 3323513 h 6698675"/>
              <a:gd name="connsiteX8439" fmla="*/ 3560729 w 8267681"/>
              <a:gd name="connsiteY8439" fmla="*/ 3457360 h 6698675"/>
              <a:gd name="connsiteX8440" fmla="*/ 3645285 w 8267681"/>
              <a:gd name="connsiteY8440" fmla="*/ 3184961 h 6698675"/>
              <a:gd name="connsiteX8441" fmla="*/ 3631192 w 8267681"/>
              <a:gd name="connsiteY8441" fmla="*/ 3137983 h 6698675"/>
              <a:gd name="connsiteX8442" fmla="*/ 3711051 w 8267681"/>
              <a:gd name="connsiteY8442" fmla="*/ 2806791 h 6698675"/>
              <a:gd name="connsiteX8443" fmla="*/ 3774468 w 8267681"/>
              <a:gd name="connsiteY8443" fmla="*/ 2534325 h 6698675"/>
              <a:gd name="connsiteX8444" fmla="*/ 3753329 w 8267681"/>
              <a:gd name="connsiteY8444" fmla="*/ 2517883 h 6698675"/>
              <a:gd name="connsiteX8445" fmla="*/ 5787373 w 8267681"/>
              <a:gd name="connsiteY8445" fmla="*/ 2513185 h 6698675"/>
              <a:gd name="connsiteX8446" fmla="*/ 5794419 w 8267681"/>
              <a:gd name="connsiteY8446" fmla="*/ 2520231 h 6698675"/>
              <a:gd name="connsiteX8447" fmla="*/ 5794419 w 8267681"/>
              <a:gd name="connsiteY8447" fmla="*/ 2513185 h 6698675"/>
              <a:gd name="connsiteX8448" fmla="*/ 1407885 w 8267681"/>
              <a:gd name="connsiteY8448" fmla="*/ 2510837 h 6698675"/>
              <a:gd name="connsiteX8449" fmla="*/ 1409253 w 8267681"/>
              <a:gd name="connsiteY8449" fmla="*/ 2510837 h 6698675"/>
              <a:gd name="connsiteX8450" fmla="*/ 1411603 w 8267681"/>
              <a:gd name="connsiteY8450" fmla="*/ 2513184 h 6698675"/>
              <a:gd name="connsiteX8451" fmla="*/ 1410811 w 8267681"/>
              <a:gd name="connsiteY8451" fmla="*/ 2515551 h 6698675"/>
              <a:gd name="connsiteX8452" fmla="*/ 5813209 w 8267681"/>
              <a:gd name="connsiteY8452" fmla="*/ 2501440 h 6698675"/>
              <a:gd name="connsiteX8453" fmla="*/ 5806163 w 8267681"/>
              <a:gd name="connsiteY8453" fmla="*/ 2508487 h 6698675"/>
              <a:gd name="connsiteX8454" fmla="*/ 5813209 w 8267681"/>
              <a:gd name="connsiteY8454" fmla="*/ 2508487 h 6698675"/>
              <a:gd name="connsiteX8455" fmla="*/ 4434475 w 8267681"/>
              <a:gd name="connsiteY8455" fmla="*/ 2499091 h 6698675"/>
              <a:gd name="connsiteX8456" fmla="*/ 4481450 w 8267681"/>
              <a:gd name="connsiteY8456" fmla="*/ 2564863 h 6698675"/>
              <a:gd name="connsiteX8457" fmla="*/ 4434475 w 8267681"/>
              <a:gd name="connsiteY8457" fmla="*/ 2499091 h 6698675"/>
              <a:gd name="connsiteX8458" fmla="*/ 899583 w 8267681"/>
              <a:gd name="connsiteY8458" fmla="*/ 2496789 h 6698675"/>
              <a:gd name="connsiteX8459" fmla="*/ 904280 w 8267681"/>
              <a:gd name="connsiteY8459" fmla="*/ 2499139 h 6698675"/>
              <a:gd name="connsiteX8460" fmla="*/ 899583 w 8267681"/>
              <a:gd name="connsiteY8460" fmla="*/ 2506186 h 6698675"/>
              <a:gd name="connsiteX8461" fmla="*/ 894887 w 8267681"/>
              <a:gd name="connsiteY8461" fmla="*/ 2499139 h 6698675"/>
              <a:gd name="connsiteX8462" fmla="*/ 1598327 w 8267681"/>
              <a:gd name="connsiteY8462" fmla="*/ 2495567 h 6698675"/>
              <a:gd name="connsiteX8463" fmla="*/ 1592456 w 8267681"/>
              <a:gd name="connsiteY8463" fmla="*/ 2496742 h 6698675"/>
              <a:gd name="connsiteX8464" fmla="*/ 1604199 w 8267681"/>
              <a:gd name="connsiteY8464" fmla="*/ 2501439 h 6698675"/>
              <a:gd name="connsiteX8465" fmla="*/ 1598327 w 8267681"/>
              <a:gd name="connsiteY8465" fmla="*/ 2495567 h 6698675"/>
              <a:gd name="connsiteX8466" fmla="*/ 1153236 w 8267681"/>
              <a:gd name="connsiteY8466" fmla="*/ 2487345 h 6698675"/>
              <a:gd name="connsiteX8467" fmla="*/ 1148537 w 8267681"/>
              <a:gd name="connsiteY8467" fmla="*/ 2494392 h 6698675"/>
              <a:gd name="connsiteX8468" fmla="*/ 1153236 w 8267681"/>
              <a:gd name="connsiteY8468" fmla="*/ 2499091 h 6698675"/>
              <a:gd name="connsiteX8469" fmla="*/ 1162629 w 8267681"/>
              <a:gd name="connsiteY8469" fmla="*/ 2494392 h 6698675"/>
              <a:gd name="connsiteX8470" fmla="*/ 5792070 w 8267681"/>
              <a:gd name="connsiteY8470" fmla="*/ 2482648 h 6698675"/>
              <a:gd name="connsiteX8471" fmla="*/ 5785024 w 8267681"/>
              <a:gd name="connsiteY8471" fmla="*/ 2489695 h 6698675"/>
              <a:gd name="connsiteX8472" fmla="*/ 5792070 w 8267681"/>
              <a:gd name="connsiteY8472" fmla="*/ 2492044 h 6698675"/>
              <a:gd name="connsiteX8473" fmla="*/ 5796768 w 8267681"/>
              <a:gd name="connsiteY8473" fmla="*/ 2489695 h 6698675"/>
              <a:gd name="connsiteX8474" fmla="*/ 3773478 w 8267681"/>
              <a:gd name="connsiteY8474" fmla="*/ 2475711 h 6698675"/>
              <a:gd name="connsiteX8475" fmla="*/ 3765073 w 8267681"/>
              <a:gd name="connsiteY8475" fmla="*/ 2480298 h 6698675"/>
              <a:gd name="connsiteX8476" fmla="*/ 3774468 w 8267681"/>
              <a:gd name="connsiteY8476" fmla="*/ 2503789 h 6698675"/>
              <a:gd name="connsiteX8477" fmla="*/ 3773478 w 8267681"/>
              <a:gd name="connsiteY8477" fmla="*/ 2475711 h 6698675"/>
              <a:gd name="connsiteX8478" fmla="*/ 5599470 w 8267681"/>
              <a:gd name="connsiteY8478" fmla="*/ 2475601 h 6698675"/>
              <a:gd name="connsiteX8479" fmla="*/ 5597122 w 8267681"/>
              <a:gd name="connsiteY8479" fmla="*/ 2482648 h 6698675"/>
              <a:gd name="connsiteX8480" fmla="*/ 5592424 w 8267681"/>
              <a:gd name="connsiteY8480" fmla="*/ 2492044 h 6698675"/>
              <a:gd name="connsiteX8481" fmla="*/ 5573634 w 8267681"/>
              <a:gd name="connsiteY8481" fmla="*/ 2503789 h 6698675"/>
              <a:gd name="connsiteX8482" fmla="*/ 5573634 w 8267681"/>
              <a:gd name="connsiteY8482" fmla="*/ 2522581 h 6698675"/>
              <a:gd name="connsiteX8483" fmla="*/ 5568936 w 8267681"/>
              <a:gd name="connsiteY8483" fmla="*/ 2527279 h 6698675"/>
              <a:gd name="connsiteX8484" fmla="*/ 5561890 w 8267681"/>
              <a:gd name="connsiteY8484" fmla="*/ 2541373 h 6698675"/>
              <a:gd name="connsiteX8485" fmla="*/ 5571285 w 8267681"/>
              <a:gd name="connsiteY8485" fmla="*/ 2564863 h 6698675"/>
              <a:gd name="connsiteX8486" fmla="*/ 5583029 w 8267681"/>
              <a:gd name="connsiteY8486" fmla="*/ 2560164 h 6698675"/>
              <a:gd name="connsiteX8487" fmla="*/ 5604168 w 8267681"/>
              <a:gd name="connsiteY8487" fmla="*/ 2499090 h 6698675"/>
              <a:gd name="connsiteX8488" fmla="*/ 5599470 w 8267681"/>
              <a:gd name="connsiteY8488" fmla="*/ 2475601 h 6698675"/>
              <a:gd name="connsiteX8489" fmla="*/ 5808512 w 8267681"/>
              <a:gd name="connsiteY8489" fmla="*/ 2466205 h 6698675"/>
              <a:gd name="connsiteX8490" fmla="*/ 5801465 w 8267681"/>
              <a:gd name="connsiteY8490" fmla="*/ 2473252 h 6698675"/>
              <a:gd name="connsiteX8491" fmla="*/ 5808512 w 8267681"/>
              <a:gd name="connsiteY8491" fmla="*/ 2475601 h 6698675"/>
              <a:gd name="connsiteX8492" fmla="*/ 5813209 w 8267681"/>
              <a:gd name="connsiteY8492" fmla="*/ 2473252 h 6698675"/>
              <a:gd name="connsiteX8493" fmla="*/ 3194321 w 8267681"/>
              <a:gd name="connsiteY8493" fmla="*/ 2463855 h 6698675"/>
              <a:gd name="connsiteX8494" fmla="*/ 3184925 w 8267681"/>
              <a:gd name="connsiteY8494" fmla="*/ 2487345 h 6698675"/>
              <a:gd name="connsiteX8495" fmla="*/ 3203715 w 8267681"/>
              <a:gd name="connsiteY8495" fmla="*/ 2489695 h 6698675"/>
              <a:gd name="connsiteX8496" fmla="*/ 3208412 w 8267681"/>
              <a:gd name="connsiteY8496" fmla="*/ 2477949 h 6698675"/>
              <a:gd name="connsiteX8497" fmla="*/ 3194321 w 8267681"/>
              <a:gd name="connsiteY8497" fmla="*/ 2463855 h 6698675"/>
              <a:gd name="connsiteX8498" fmla="*/ 5857836 w 8267681"/>
              <a:gd name="connsiteY8498" fmla="*/ 2454459 h 6698675"/>
              <a:gd name="connsiteX8499" fmla="*/ 5850790 w 8267681"/>
              <a:gd name="connsiteY8499" fmla="*/ 2461507 h 6698675"/>
              <a:gd name="connsiteX8500" fmla="*/ 5862534 w 8267681"/>
              <a:gd name="connsiteY8500" fmla="*/ 2461507 h 6698675"/>
              <a:gd name="connsiteX8501" fmla="*/ 5766234 w 8267681"/>
              <a:gd name="connsiteY8501" fmla="*/ 2454459 h 6698675"/>
              <a:gd name="connsiteX8502" fmla="*/ 5759187 w 8267681"/>
              <a:gd name="connsiteY8502" fmla="*/ 2461507 h 6698675"/>
              <a:gd name="connsiteX8503" fmla="*/ 5770931 w 8267681"/>
              <a:gd name="connsiteY8503" fmla="*/ 2461507 h 6698675"/>
              <a:gd name="connsiteX8504" fmla="*/ 5794419 w 8267681"/>
              <a:gd name="connsiteY8504" fmla="*/ 2449762 h 6698675"/>
              <a:gd name="connsiteX8505" fmla="*/ 5794419 w 8267681"/>
              <a:gd name="connsiteY8505" fmla="*/ 2456808 h 6698675"/>
              <a:gd name="connsiteX8506" fmla="*/ 5803814 w 8267681"/>
              <a:gd name="connsiteY8506" fmla="*/ 2456808 h 6698675"/>
              <a:gd name="connsiteX8507" fmla="*/ 5799117 w 8267681"/>
              <a:gd name="connsiteY8507" fmla="*/ 2463855 h 6698675"/>
              <a:gd name="connsiteX8508" fmla="*/ 5806163 w 8267681"/>
              <a:gd name="connsiteY8508" fmla="*/ 2463855 h 6698675"/>
              <a:gd name="connsiteX8509" fmla="*/ 5806163 w 8267681"/>
              <a:gd name="connsiteY8509" fmla="*/ 2456808 h 6698675"/>
              <a:gd name="connsiteX8510" fmla="*/ 5813209 w 8267681"/>
              <a:gd name="connsiteY8510" fmla="*/ 2459158 h 6698675"/>
              <a:gd name="connsiteX8511" fmla="*/ 5827302 w 8267681"/>
              <a:gd name="connsiteY8511" fmla="*/ 2454459 h 6698675"/>
              <a:gd name="connsiteX8512" fmla="*/ 5813209 w 8267681"/>
              <a:gd name="connsiteY8512" fmla="*/ 2459158 h 6698675"/>
              <a:gd name="connsiteX8513" fmla="*/ 5813209 w 8267681"/>
              <a:gd name="connsiteY8513" fmla="*/ 2452111 h 6698675"/>
              <a:gd name="connsiteX8514" fmla="*/ 5806163 w 8267681"/>
              <a:gd name="connsiteY8514" fmla="*/ 2456808 h 6698675"/>
              <a:gd name="connsiteX8515" fmla="*/ 5803814 w 8267681"/>
              <a:gd name="connsiteY8515" fmla="*/ 2456808 h 6698675"/>
              <a:gd name="connsiteX8516" fmla="*/ 5794419 w 8267681"/>
              <a:gd name="connsiteY8516" fmla="*/ 2449762 h 6698675"/>
              <a:gd name="connsiteX8517" fmla="*/ 1524344 w 8267681"/>
              <a:gd name="connsiteY8517" fmla="*/ 2449762 h 6698675"/>
              <a:gd name="connsiteX8518" fmla="*/ 1533736 w 8267681"/>
              <a:gd name="connsiteY8518" fmla="*/ 2466204 h 6698675"/>
              <a:gd name="connsiteX8519" fmla="*/ 1538436 w 8267681"/>
              <a:gd name="connsiteY8519" fmla="*/ 2449762 h 6698675"/>
              <a:gd name="connsiteX8520" fmla="*/ 1524344 w 8267681"/>
              <a:gd name="connsiteY8520" fmla="*/ 2449762 h 6698675"/>
              <a:gd name="connsiteX8521" fmla="*/ 4528830 w 8267681"/>
              <a:gd name="connsiteY8521" fmla="*/ 2449247 h 6698675"/>
              <a:gd name="connsiteX8522" fmla="*/ 4533123 w 8267681"/>
              <a:gd name="connsiteY8522" fmla="*/ 2459156 h 6698675"/>
              <a:gd name="connsiteX8523" fmla="*/ 4528830 w 8267681"/>
              <a:gd name="connsiteY8523" fmla="*/ 2449247 h 6698675"/>
              <a:gd name="connsiteX8524" fmla="*/ 1449180 w 8267681"/>
              <a:gd name="connsiteY8524" fmla="*/ 2447413 h 6698675"/>
              <a:gd name="connsiteX8525" fmla="*/ 1491458 w 8267681"/>
              <a:gd name="connsiteY8525" fmla="*/ 2461506 h 6698675"/>
              <a:gd name="connsiteX8526" fmla="*/ 1524344 w 8267681"/>
              <a:gd name="connsiteY8526" fmla="*/ 2466204 h 6698675"/>
              <a:gd name="connsiteX8527" fmla="*/ 1514946 w 8267681"/>
              <a:gd name="connsiteY8527" fmla="*/ 2452110 h 6698675"/>
              <a:gd name="connsiteX8528" fmla="*/ 1449180 w 8267681"/>
              <a:gd name="connsiteY8528" fmla="*/ 2447413 h 6698675"/>
              <a:gd name="connsiteX8529" fmla="*/ 5907159 w 8267681"/>
              <a:gd name="connsiteY8529" fmla="*/ 2442717 h 6698675"/>
              <a:gd name="connsiteX8530" fmla="*/ 5902462 w 8267681"/>
              <a:gd name="connsiteY8530" fmla="*/ 2468557 h 6698675"/>
              <a:gd name="connsiteX8531" fmla="*/ 5900113 w 8267681"/>
              <a:gd name="connsiteY8531" fmla="*/ 2461509 h 6698675"/>
              <a:gd name="connsiteX8532" fmla="*/ 5900113 w 8267681"/>
              <a:gd name="connsiteY8532" fmla="*/ 2452113 h 6698675"/>
              <a:gd name="connsiteX8533" fmla="*/ 5907159 w 8267681"/>
              <a:gd name="connsiteY8533" fmla="*/ 2442717 h 6698675"/>
              <a:gd name="connsiteX8534" fmla="*/ 4676399 w 8267681"/>
              <a:gd name="connsiteY8534" fmla="*/ 2442714 h 6698675"/>
              <a:gd name="connsiteX8535" fmla="*/ 4652911 w 8267681"/>
              <a:gd name="connsiteY8535" fmla="*/ 2452110 h 6698675"/>
              <a:gd name="connsiteX8536" fmla="*/ 4643516 w 8267681"/>
              <a:gd name="connsiteY8536" fmla="*/ 2489695 h 6698675"/>
              <a:gd name="connsiteX8537" fmla="*/ 4678748 w 8267681"/>
              <a:gd name="connsiteY8537" fmla="*/ 2503789 h 6698675"/>
              <a:gd name="connsiteX8538" fmla="*/ 4704584 w 8267681"/>
              <a:gd name="connsiteY8538" fmla="*/ 2473251 h 6698675"/>
              <a:gd name="connsiteX8539" fmla="*/ 4676399 w 8267681"/>
              <a:gd name="connsiteY8539" fmla="*/ 2442714 h 6698675"/>
              <a:gd name="connsiteX8540" fmla="*/ 1580714 w 8267681"/>
              <a:gd name="connsiteY8540" fmla="*/ 2442714 h 6698675"/>
              <a:gd name="connsiteX8541" fmla="*/ 1568972 w 8267681"/>
              <a:gd name="connsiteY8541" fmla="*/ 2445068 h 6698675"/>
              <a:gd name="connsiteX8542" fmla="*/ 1578364 w 8267681"/>
              <a:gd name="connsiteY8542" fmla="*/ 2452110 h 6698675"/>
              <a:gd name="connsiteX8543" fmla="*/ 1580714 w 8267681"/>
              <a:gd name="connsiteY8543" fmla="*/ 2442714 h 6698675"/>
              <a:gd name="connsiteX8544" fmla="*/ 1601851 w 8267681"/>
              <a:gd name="connsiteY8544" fmla="*/ 2440367 h 6698675"/>
              <a:gd name="connsiteX8545" fmla="*/ 1590107 w 8267681"/>
              <a:gd name="connsiteY8545" fmla="*/ 2442714 h 6698675"/>
              <a:gd name="connsiteX8546" fmla="*/ 1594806 w 8267681"/>
              <a:gd name="connsiteY8546" fmla="*/ 2445068 h 6698675"/>
              <a:gd name="connsiteX8547" fmla="*/ 1604199 w 8267681"/>
              <a:gd name="connsiteY8547" fmla="*/ 2447413 h 6698675"/>
              <a:gd name="connsiteX8548" fmla="*/ 1608899 w 8267681"/>
              <a:gd name="connsiteY8548" fmla="*/ 2442714 h 6698675"/>
              <a:gd name="connsiteX8549" fmla="*/ 1606549 w 8267681"/>
              <a:gd name="connsiteY8549" fmla="*/ 2440367 h 6698675"/>
              <a:gd name="connsiteX8550" fmla="*/ 1601851 w 8267681"/>
              <a:gd name="connsiteY8550" fmla="*/ 2440367 h 6698675"/>
              <a:gd name="connsiteX8551" fmla="*/ 4508498 w 8267681"/>
              <a:gd name="connsiteY8551" fmla="*/ 2424842 h 6698675"/>
              <a:gd name="connsiteX8552" fmla="*/ 4521379 w 8267681"/>
              <a:gd name="connsiteY8552" fmla="*/ 2440367 h 6698675"/>
              <a:gd name="connsiteX8553" fmla="*/ 4508498 w 8267681"/>
              <a:gd name="connsiteY8553" fmla="*/ 2424842 h 6698675"/>
              <a:gd name="connsiteX8554" fmla="*/ 3431546 w 8267681"/>
              <a:gd name="connsiteY8554" fmla="*/ 2423923 h 6698675"/>
              <a:gd name="connsiteX8555" fmla="*/ 3422151 w 8267681"/>
              <a:gd name="connsiteY8555" fmla="*/ 2433321 h 6698675"/>
              <a:gd name="connsiteX8556" fmla="*/ 3436245 w 8267681"/>
              <a:gd name="connsiteY8556" fmla="*/ 2466204 h 6698675"/>
              <a:gd name="connsiteX8557" fmla="*/ 3464429 w 8267681"/>
              <a:gd name="connsiteY8557" fmla="*/ 2445068 h 6698675"/>
              <a:gd name="connsiteX8558" fmla="*/ 3431546 w 8267681"/>
              <a:gd name="connsiteY8558" fmla="*/ 2423923 h 6698675"/>
              <a:gd name="connsiteX8559" fmla="*/ 1282420 w 8267681"/>
              <a:gd name="connsiteY8559" fmla="*/ 2419225 h 6698675"/>
              <a:gd name="connsiteX8560" fmla="*/ 1275370 w 8267681"/>
              <a:gd name="connsiteY8560" fmla="*/ 2428622 h 6698675"/>
              <a:gd name="connsiteX8561" fmla="*/ 1282420 w 8267681"/>
              <a:gd name="connsiteY8561" fmla="*/ 2433321 h 6698675"/>
              <a:gd name="connsiteX8562" fmla="*/ 4408638 w 8267681"/>
              <a:gd name="connsiteY8562" fmla="*/ 2414529 h 6698675"/>
              <a:gd name="connsiteX8563" fmla="*/ 4427428 w 8267681"/>
              <a:gd name="connsiteY8563" fmla="*/ 2449762 h 6698675"/>
              <a:gd name="connsiteX8564" fmla="*/ 4408638 w 8267681"/>
              <a:gd name="connsiteY8564" fmla="*/ 2414529 h 6698675"/>
              <a:gd name="connsiteX8565" fmla="*/ 5799117 w 8267681"/>
              <a:gd name="connsiteY8565" fmla="*/ 2409830 h 6698675"/>
              <a:gd name="connsiteX8566" fmla="*/ 5792070 w 8267681"/>
              <a:gd name="connsiteY8566" fmla="*/ 2416881 h 6698675"/>
              <a:gd name="connsiteX8567" fmla="*/ 5799117 w 8267681"/>
              <a:gd name="connsiteY8567" fmla="*/ 2419226 h 6698675"/>
              <a:gd name="connsiteX8568" fmla="*/ 5519611 w 8267681"/>
              <a:gd name="connsiteY8568" fmla="*/ 2395738 h 6698675"/>
              <a:gd name="connsiteX8569" fmla="*/ 5512565 w 8267681"/>
              <a:gd name="connsiteY8569" fmla="*/ 2412179 h 6698675"/>
              <a:gd name="connsiteX8570" fmla="*/ 5505519 w 8267681"/>
              <a:gd name="connsiteY8570" fmla="*/ 2412179 h 6698675"/>
              <a:gd name="connsiteX8571" fmla="*/ 5507867 w 8267681"/>
              <a:gd name="connsiteY8571" fmla="*/ 2402786 h 6698675"/>
              <a:gd name="connsiteX8572" fmla="*/ 5512565 w 8267681"/>
              <a:gd name="connsiteY8572" fmla="*/ 2398089 h 6698675"/>
              <a:gd name="connsiteX8573" fmla="*/ 5519611 w 8267681"/>
              <a:gd name="connsiteY8573" fmla="*/ 2395738 h 6698675"/>
              <a:gd name="connsiteX8574" fmla="*/ 5792070 w 8267681"/>
              <a:gd name="connsiteY8574" fmla="*/ 2383999 h 6698675"/>
              <a:gd name="connsiteX8575" fmla="*/ 5785024 w 8267681"/>
              <a:gd name="connsiteY8575" fmla="*/ 2391043 h 6698675"/>
              <a:gd name="connsiteX8576" fmla="*/ 5796768 w 8267681"/>
              <a:gd name="connsiteY8576" fmla="*/ 2391043 h 6698675"/>
              <a:gd name="connsiteX8577" fmla="*/ 4389702 w 8267681"/>
              <a:gd name="connsiteY8577" fmla="*/ 2382786 h 6698675"/>
              <a:gd name="connsiteX8578" fmla="*/ 4380453 w 8267681"/>
              <a:gd name="connsiteY8578" fmla="*/ 2383997 h 6698675"/>
              <a:gd name="connsiteX8579" fmla="*/ 4401592 w 8267681"/>
              <a:gd name="connsiteY8579" fmla="*/ 2412180 h 6698675"/>
              <a:gd name="connsiteX8580" fmla="*/ 4389702 w 8267681"/>
              <a:gd name="connsiteY8580" fmla="*/ 2382786 h 6698675"/>
              <a:gd name="connsiteX8581" fmla="*/ 4783349 w 8267681"/>
              <a:gd name="connsiteY8581" fmla="*/ 2374949 h 6698675"/>
              <a:gd name="connsiteX8582" fmla="*/ 4778855 w 8267681"/>
              <a:gd name="connsiteY8582" fmla="*/ 2379849 h 6698675"/>
              <a:gd name="connsiteX8583" fmla="*/ 4789141 w 8267681"/>
              <a:gd name="connsiteY8583" fmla="*/ 2381650 h 6698675"/>
              <a:gd name="connsiteX8584" fmla="*/ 4784370 w 8267681"/>
              <a:gd name="connsiteY8584" fmla="*/ 2375483 h 6698675"/>
              <a:gd name="connsiteX8585" fmla="*/ 4460311 w 8267681"/>
              <a:gd name="connsiteY8585" fmla="*/ 2374600 h 6698675"/>
              <a:gd name="connsiteX8586" fmla="*/ 4488497 w 8267681"/>
              <a:gd name="connsiteY8586" fmla="*/ 2419225 h 6698675"/>
              <a:gd name="connsiteX8587" fmla="*/ 4460311 w 8267681"/>
              <a:gd name="connsiteY8587" fmla="*/ 2374600 h 6698675"/>
              <a:gd name="connsiteX8588" fmla="*/ 5813209 w 8267681"/>
              <a:gd name="connsiteY8588" fmla="*/ 2369902 h 6698675"/>
              <a:gd name="connsiteX8589" fmla="*/ 5806163 w 8267681"/>
              <a:gd name="connsiteY8589" fmla="*/ 2376948 h 6698675"/>
              <a:gd name="connsiteX8590" fmla="*/ 5817907 w 8267681"/>
              <a:gd name="connsiteY8590" fmla="*/ 2376948 h 6698675"/>
              <a:gd name="connsiteX8591" fmla="*/ 5747444 w 8267681"/>
              <a:gd name="connsiteY8591" fmla="*/ 2369902 h 6698675"/>
              <a:gd name="connsiteX8592" fmla="*/ 5747444 w 8267681"/>
              <a:gd name="connsiteY8592" fmla="*/ 2372252 h 6698675"/>
              <a:gd name="connsiteX8593" fmla="*/ 5747738 w 8267681"/>
              <a:gd name="connsiteY8593" fmla="*/ 2379300 h 6698675"/>
              <a:gd name="connsiteX8594" fmla="*/ 5748781 w 8267681"/>
              <a:gd name="connsiteY8594" fmla="*/ 2382877 h 6698675"/>
              <a:gd name="connsiteX8595" fmla="*/ 5749792 w 8267681"/>
              <a:gd name="connsiteY8595" fmla="*/ 2388703 h 6698675"/>
              <a:gd name="connsiteX8596" fmla="*/ 5749792 w 8267681"/>
              <a:gd name="connsiteY8596" fmla="*/ 2386351 h 6698675"/>
              <a:gd name="connsiteX8597" fmla="*/ 5748781 w 8267681"/>
              <a:gd name="connsiteY8597" fmla="*/ 2382877 h 6698675"/>
              <a:gd name="connsiteX8598" fmla="*/ 5748618 w 8267681"/>
              <a:gd name="connsiteY8598" fmla="*/ 2381941 h 6698675"/>
              <a:gd name="connsiteX8599" fmla="*/ 5747444 w 8267681"/>
              <a:gd name="connsiteY8599" fmla="*/ 2369902 h 6698675"/>
              <a:gd name="connsiteX8600" fmla="*/ 5766234 w 8267681"/>
              <a:gd name="connsiteY8600" fmla="*/ 2362860 h 6698675"/>
              <a:gd name="connsiteX8601" fmla="*/ 5759187 w 8267681"/>
              <a:gd name="connsiteY8601" fmla="*/ 2369902 h 6698675"/>
              <a:gd name="connsiteX8602" fmla="*/ 5770931 w 8267681"/>
              <a:gd name="connsiteY8602" fmla="*/ 2369902 h 6698675"/>
              <a:gd name="connsiteX8603" fmla="*/ 6987597 w 8267681"/>
              <a:gd name="connsiteY8603" fmla="*/ 2355818 h 6698675"/>
              <a:gd name="connsiteX8604" fmla="*/ 6996992 w 8267681"/>
              <a:gd name="connsiteY8604" fmla="*/ 2365209 h 6698675"/>
              <a:gd name="connsiteX8605" fmla="*/ 6987597 w 8267681"/>
              <a:gd name="connsiteY8605" fmla="*/ 2355818 h 6698675"/>
              <a:gd name="connsiteX8606" fmla="*/ 5813209 w 8267681"/>
              <a:gd name="connsiteY8606" fmla="*/ 2353460 h 6698675"/>
              <a:gd name="connsiteX8607" fmla="*/ 5803814 w 8267681"/>
              <a:gd name="connsiteY8607" fmla="*/ 2358160 h 6698675"/>
              <a:gd name="connsiteX8608" fmla="*/ 5810861 w 8267681"/>
              <a:gd name="connsiteY8608" fmla="*/ 2365204 h 6698675"/>
              <a:gd name="connsiteX8609" fmla="*/ 3587814 w 8267681"/>
              <a:gd name="connsiteY8609" fmla="*/ 2351956 h 6698675"/>
              <a:gd name="connsiteX8610" fmla="*/ 3581868 w 8267681"/>
              <a:gd name="connsiteY8610" fmla="*/ 2362860 h 6698675"/>
              <a:gd name="connsiteX8611" fmla="*/ 3587814 w 8267681"/>
              <a:gd name="connsiteY8611" fmla="*/ 2351956 h 6698675"/>
              <a:gd name="connsiteX8612" fmla="*/ 4420382 w 8267681"/>
              <a:gd name="connsiteY8612" fmla="*/ 2351110 h 6698675"/>
              <a:gd name="connsiteX8613" fmla="*/ 4462660 w 8267681"/>
              <a:gd name="connsiteY8613" fmla="*/ 2395738 h 6698675"/>
              <a:gd name="connsiteX8614" fmla="*/ 4420382 w 8267681"/>
              <a:gd name="connsiteY8614" fmla="*/ 2351110 h 6698675"/>
              <a:gd name="connsiteX8615" fmla="*/ 1242503 w 8267681"/>
              <a:gd name="connsiteY8615" fmla="*/ 2346447 h 6698675"/>
              <a:gd name="connsiteX8616" fmla="*/ 1287130 w 8267681"/>
              <a:gd name="connsiteY8616" fmla="*/ 2376984 h 6698675"/>
              <a:gd name="connsiteX8617" fmla="*/ 1273036 w 8267681"/>
              <a:gd name="connsiteY8617" fmla="*/ 2381683 h 6698675"/>
              <a:gd name="connsiteX8618" fmla="*/ 1240154 w 8267681"/>
              <a:gd name="connsiteY8618" fmla="*/ 2376984 h 6698675"/>
              <a:gd name="connsiteX8619" fmla="*/ 1219016 w 8267681"/>
              <a:gd name="connsiteY8619" fmla="*/ 2367590 h 6698675"/>
              <a:gd name="connsiteX8620" fmla="*/ 1242503 w 8267681"/>
              <a:gd name="connsiteY8620" fmla="*/ 2351139 h 6698675"/>
              <a:gd name="connsiteX8621" fmla="*/ 1242503 w 8267681"/>
              <a:gd name="connsiteY8621" fmla="*/ 2346447 h 6698675"/>
              <a:gd name="connsiteX8622" fmla="*/ 5754490 w 8267681"/>
              <a:gd name="connsiteY8622" fmla="*/ 2346420 h 6698675"/>
              <a:gd name="connsiteX8623" fmla="*/ 5754490 w 8267681"/>
              <a:gd name="connsiteY8623" fmla="*/ 2351110 h 6698675"/>
              <a:gd name="connsiteX8624" fmla="*/ 5754717 w 8267681"/>
              <a:gd name="connsiteY8624" fmla="*/ 2351856 h 6698675"/>
              <a:gd name="connsiteX8625" fmla="*/ 5754784 w 8267681"/>
              <a:gd name="connsiteY8625" fmla="*/ 2353460 h 6698675"/>
              <a:gd name="connsiteX8626" fmla="*/ 5756666 w 8267681"/>
              <a:gd name="connsiteY8626" fmla="*/ 2359915 h 6698675"/>
              <a:gd name="connsiteX8627" fmla="*/ 5756839 w 8267681"/>
              <a:gd name="connsiteY8627" fmla="*/ 2362860 h 6698675"/>
              <a:gd name="connsiteX8628" fmla="*/ 5756839 w 8267681"/>
              <a:gd name="connsiteY8628" fmla="*/ 2360508 h 6698675"/>
              <a:gd name="connsiteX8629" fmla="*/ 5756666 w 8267681"/>
              <a:gd name="connsiteY8629" fmla="*/ 2359915 h 6698675"/>
              <a:gd name="connsiteX8630" fmla="*/ 5756546 w 8267681"/>
              <a:gd name="connsiteY8630" fmla="*/ 2357866 h 6698675"/>
              <a:gd name="connsiteX8631" fmla="*/ 5754717 w 8267681"/>
              <a:gd name="connsiteY8631" fmla="*/ 2351856 h 6698675"/>
              <a:gd name="connsiteX8632" fmla="*/ 1031098 w 8267681"/>
              <a:gd name="connsiteY8632" fmla="*/ 2346420 h 6698675"/>
              <a:gd name="connsiteX8633" fmla="*/ 1031098 w 8267681"/>
              <a:gd name="connsiteY8633" fmla="*/ 2353458 h 6698675"/>
              <a:gd name="connsiteX8634" fmla="*/ 1033447 w 8267681"/>
              <a:gd name="connsiteY8634" fmla="*/ 2358160 h 6698675"/>
              <a:gd name="connsiteX8635" fmla="*/ 1038146 w 8267681"/>
              <a:gd name="connsiteY8635" fmla="*/ 2362860 h 6698675"/>
              <a:gd name="connsiteX8636" fmla="*/ 1045190 w 8267681"/>
              <a:gd name="connsiteY8636" fmla="*/ 2358160 h 6698675"/>
              <a:gd name="connsiteX8637" fmla="*/ 1049888 w 8267681"/>
              <a:gd name="connsiteY8637" fmla="*/ 2346420 h 6698675"/>
              <a:gd name="connsiteX8638" fmla="*/ 1040496 w 8267681"/>
              <a:gd name="connsiteY8638" fmla="*/ 2346420 h 6698675"/>
              <a:gd name="connsiteX8639" fmla="*/ 5721607 w 8267681"/>
              <a:gd name="connsiteY8639" fmla="*/ 2344071 h 6698675"/>
              <a:gd name="connsiteX8640" fmla="*/ 5721607 w 8267681"/>
              <a:gd name="connsiteY8640" fmla="*/ 2353460 h 6698675"/>
              <a:gd name="connsiteX8641" fmla="*/ 5721607 w 8267681"/>
              <a:gd name="connsiteY8641" fmla="*/ 2365204 h 6698675"/>
              <a:gd name="connsiteX8642" fmla="*/ 5723956 w 8267681"/>
              <a:gd name="connsiteY8642" fmla="*/ 2367559 h 6698675"/>
              <a:gd name="connsiteX8643" fmla="*/ 5726304 w 8267681"/>
              <a:gd name="connsiteY8643" fmla="*/ 2365204 h 6698675"/>
              <a:gd name="connsiteX8644" fmla="*/ 5726304 w 8267681"/>
              <a:gd name="connsiteY8644" fmla="*/ 2358160 h 6698675"/>
              <a:gd name="connsiteX8645" fmla="*/ 5721607 w 8267681"/>
              <a:gd name="connsiteY8645" fmla="*/ 2344071 h 6698675"/>
              <a:gd name="connsiteX8646" fmla="*/ 6008156 w 8267681"/>
              <a:gd name="connsiteY8646" fmla="*/ 2339377 h 6698675"/>
              <a:gd name="connsiteX8647" fmla="*/ 5890717 w 8267681"/>
              <a:gd name="connsiteY8647" fmla="*/ 2564877 h 6698675"/>
              <a:gd name="connsiteX8648" fmla="*/ 5893066 w 8267681"/>
              <a:gd name="connsiteY8648" fmla="*/ 2541387 h 6698675"/>
              <a:gd name="connsiteX8649" fmla="*/ 6008156 w 8267681"/>
              <a:gd name="connsiteY8649" fmla="*/ 2339377 h 6698675"/>
              <a:gd name="connsiteX8650" fmla="*/ 1216666 w 8267681"/>
              <a:gd name="connsiteY8650" fmla="*/ 2329996 h 6698675"/>
              <a:gd name="connsiteX8651" fmla="*/ 1237804 w 8267681"/>
              <a:gd name="connsiteY8651" fmla="*/ 2341748 h 6698675"/>
              <a:gd name="connsiteX8652" fmla="*/ 1226060 w 8267681"/>
              <a:gd name="connsiteY8652" fmla="*/ 2346447 h 6698675"/>
              <a:gd name="connsiteX8653" fmla="*/ 1211966 w 8267681"/>
              <a:gd name="connsiteY8653" fmla="*/ 2334698 h 6698675"/>
              <a:gd name="connsiteX8654" fmla="*/ 1216666 w 8267681"/>
              <a:gd name="connsiteY8654" fmla="*/ 2329996 h 6698675"/>
              <a:gd name="connsiteX8655" fmla="*/ 5796768 w 8267681"/>
              <a:gd name="connsiteY8655" fmla="*/ 2327617 h 6698675"/>
              <a:gd name="connsiteX8656" fmla="*/ 5792070 w 8267681"/>
              <a:gd name="connsiteY8656" fmla="*/ 2337017 h 6698675"/>
              <a:gd name="connsiteX8657" fmla="*/ 5799117 w 8267681"/>
              <a:gd name="connsiteY8657" fmla="*/ 2337017 h 6698675"/>
              <a:gd name="connsiteX8658" fmla="*/ 5799117 w 8267681"/>
              <a:gd name="connsiteY8658" fmla="*/ 2344071 h 6698675"/>
              <a:gd name="connsiteX8659" fmla="*/ 5806163 w 8267681"/>
              <a:gd name="connsiteY8659" fmla="*/ 2337017 h 6698675"/>
              <a:gd name="connsiteX8660" fmla="*/ 5799117 w 8267681"/>
              <a:gd name="connsiteY8660" fmla="*/ 2337017 h 6698675"/>
              <a:gd name="connsiteX8661" fmla="*/ 4770350 w 8267681"/>
              <a:gd name="connsiteY8661" fmla="*/ 2325277 h 6698675"/>
              <a:gd name="connsiteX8662" fmla="*/ 4770350 w 8267681"/>
              <a:gd name="connsiteY8662" fmla="*/ 2329971 h 6698675"/>
              <a:gd name="connsiteX8663" fmla="*/ 4770351 w 8267681"/>
              <a:gd name="connsiteY8663" fmla="*/ 2329968 h 6698675"/>
              <a:gd name="connsiteX8664" fmla="*/ 4770351 w 8267681"/>
              <a:gd name="connsiteY8664" fmla="*/ 2325277 h 6698675"/>
              <a:gd name="connsiteX8665" fmla="*/ 1947121 w 8267681"/>
              <a:gd name="connsiteY8665" fmla="*/ 2325277 h 6698675"/>
              <a:gd name="connsiteX8666" fmla="*/ 1935378 w 8267681"/>
              <a:gd name="connsiteY8666" fmla="*/ 2327617 h 6698675"/>
              <a:gd name="connsiteX8667" fmla="*/ 1876658 w 8267681"/>
              <a:gd name="connsiteY8667" fmla="*/ 2348763 h 6698675"/>
              <a:gd name="connsiteX8668" fmla="*/ 1853173 w 8267681"/>
              <a:gd name="connsiteY8668" fmla="*/ 2358160 h 6698675"/>
              <a:gd name="connsiteX8669" fmla="*/ 1855519 w 8267681"/>
              <a:gd name="connsiteY8669" fmla="*/ 2360508 h 6698675"/>
              <a:gd name="connsiteX8670" fmla="*/ 1879008 w 8267681"/>
              <a:gd name="connsiteY8670" fmla="*/ 2367555 h 6698675"/>
              <a:gd name="connsiteX8671" fmla="*/ 1879008 w 8267681"/>
              <a:gd name="connsiteY8671" fmla="*/ 2379300 h 6698675"/>
              <a:gd name="connsiteX8672" fmla="*/ 1876658 w 8267681"/>
              <a:gd name="connsiteY8672" fmla="*/ 2383997 h 6698675"/>
              <a:gd name="connsiteX8673" fmla="*/ 1886053 w 8267681"/>
              <a:gd name="connsiteY8673" fmla="*/ 2388703 h 6698675"/>
              <a:gd name="connsiteX8674" fmla="*/ 1890751 w 8267681"/>
              <a:gd name="connsiteY8674" fmla="*/ 2391043 h 6698675"/>
              <a:gd name="connsiteX8675" fmla="*/ 1897797 w 8267681"/>
              <a:gd name="connsiteY8675" fmla="*/ 2393386 h 6698675"/>
              <a:gd name="connsiteX8676" fmla="*/ 1904843 w 8267681"/>
              <a:gd name="connsiteY8676" fmla="*/ 2379300 h 6698675"/>
              <a:gd name="connsiteX8677" fmla="*/ 1895451 w 8267681"/>
              <a:gd name="connsiteY8677" fmla="*/ 2374600 h 6698675"/>
              <a:gd name="connsiteX8678" fmla="*/ 1895451 w 8267681"/>
              <a:gd name="connsiteY8678" fmla="*/ 2362860 h 6698675"/>
              <a:gd name="connsiteX8679" fmla="*/ 1914238 w 8267681"/>
              <a:gd name="connsiteY8679" fmla="*/ 2379300 h 6698675"/>
              <a:gd name="connsiteX8680" fmla="*/ 1930680 w 8267681"/>
              <a:gd name="connsiteY8680" fmla="*/ 2395738 h 6698675"/>
              <a:gd name="connsiteX8681" fmla="*/ 1921286 w 8267681"/>
              <a:gd name="connsiteY8681" fmla="*/ 2402786 h 6698675"/>
              <a:gd name="connsiteX8682" fmla="*/ 1911894 w 8267681"/>
              <a:gd name="connsiteY8682" fmla="*/ 2402786 h 6698675"/>
              <a:gd name="connsiteX8683" fmla="*/ 1902495 w 8267681"/>
              <a:gd name="connsiteY8683" fmla="*/ 2405140 h 6698675"/>
              <a:gd name="connsiteX8684" fmla="*/ 1928331 w 8267681"/>
              <a:gd name="connsiteY8684" fmla="*/ 2407487 h 6698675"/>
              <a:gd name="connsiteX8685" fmla="*/ 1949471 w 8267681"/>
              <a:gd name="connsiteY8685" fmla="*/ 2369902 h 6698675"/>
              <a:gd name="connsiteX8686" fmla="*/ 1949471 w 8267681"/>
              <a:gd name="connsiteY8686" fmla="*/ 2355809 h 6698675"/>
              <a:gd name="connsiteX8687" fmla="*/ 1949471 w 8267681"/>
              <a:gd name="connsiteY8687" fmla="*/ 2339369 h 6698675"/>
              <a:gd name="connsiteX8688" fmla="*/ 1947121 w 8267681"/>
              <a:gd name="connsiteY8688" fmla="*/ 2325277 h 6698675"/>
              <a:gd name="connsiteX8689" fmla="*/ 530826 w 8267681"/>
              <a:gd name="connsiteY8689" fmla="*/ 2320629 h 6698675"/>
              <a:gd name="connsiteX8690" fmla="*/ 537872 w 8267681"/>
              <a:gd name="connsiteY8690" fmla="*/ 2325313 h 6698675"/>
              <a:gd name="connsiteX8691" fmla="*/ 530826 w 8267681"/>
              <a:gd name="connsiteY8691" fmla="*/ 2330004 h 6698675"/>
              <a:gd name="connsiteX8692" fmla="*/ 526130 w 8267681"/>
              <a:gd name="connsiteY8692" fmla="*/ 2325313 h 6698675"/>
              <a:gd name="connsiteX8693" fmla="*/ 3684774 w 8267681"/>
              <a:gd name="connsiteY8693" fmla="*/ 2314383 h 6698675"/>
              <a:gd name="connsiteX8694" fmla="*/ 3657029 w 8267681"/>
              <a:gd name="connsiteY8694" fmla="*/ 2346420 h 6698675"/>
              <a:gd name="connsiteX8695" fmla="*/ 3699307 w 8267681"/>
              <a:gd name="connsiteY8695" fmla="*/ 2322938 h 6698675"/>
              <a:gd name="connsiteX8696" fmla="*/ 3684774 w 8267681"/>
              <a:gd name="connsiteY8696" fmla="*/ 2314383 h 6698675"/>
              <a:gd name="connsiteX8697" fmla="*/ 4016392 w 8267681"/>
              <a:gd name="connsiteY8697" fmla="*/ 2297103 h 6698675"/>
              <a:gd name="connsiteX8698" fmla="*/ 3976463 w 8267681"/>
              <a:gd name="connsiteY8698" fmla="*/ 2341718 h 6698675"/>
              <a:gd name="connsiteX8699" fmla="*/ 4016392 w 8267681"/>
              <a:gd name="connsiteY8699" fmla="*/ 2297103 h 6698675"/>
              <a:gd name="connsiteX8700" fmla="*/ 1855519 w 8267681"/>
              <a:gd name="connsiteY8700" fmla="*/ 2297103 h 6698675"/>
              <a:gd name="connsiteX8701" fmla="*/ 1834380 w 8267681"/>
              <a:gd name="connsiteY8701" fmla="*/ 2329971 h 6698675"/>
              <a:gd name="connsiteX8702" fmla="*/ 1855519 w 8267681"/>
              <a:gd name="connsiteY8702" fmla="*/ 2297103 h 6698675"/>
              <a:gd name="connsiteX8703" fmla="*/ 4857255 w 8267681"/>
              <a:gd name="connsiteY8703" fmla="*/ 2294748 h 6698675"/>
              <a:gd name="connsiteX8704" fmla="*/ 4859604 w 8267681"/>
              <a:gd name="connsiteY8704" fmla="*/ 2299444 h 6698675"/>
              <a:gd name="connsiteX8705" fmla="*/ 4861953 w 8267681"/>
              <a:gd name="connsiteY8705" fmla="*/ 2297102 h 6698675"/>
              <a:gd name="connsiteX8706" fmla="*/ 4857255 w 8267681"/>
              <a:gd name="connsiteY8706" fmla="*/ 2294748 h 6698675"/>
              <a:gd name="connsiteX8707" fmla="*/ 6904557 w 8267681"/>
              <a:gd name="connsiteY8707" fmla="*/ 2287892 h 6698675"/>
              <a:gd name="connsiteX8708" fmla="*/ 6907739 w 8267681"/>
              <a:gd name="connsiteY8708" fmla="*/ 2290056 h 6698675"/>
              <a:gd name="connsiteX8709" fmla="*/ 6966459 w 8267681"/>
              <a:gd name="connsiteY8709" fmla="*/ 2339379 h 6698675"/>
              <a:gd name="connsiteX8710" fmla="*/ 6980552 w 8267681"/>
              <a:gd name="connsiteY8710" fmla="*/ 2351117 h 6698675"/>
              <a:gd name="connsiteX8711" fmla="*/ 5803814 w 8267681"/>
              <a:gd name="connsiteY8711" fmla="*/ 2287702 h 6698675"/>
              <a:gd name="connsiteX8712" fmla="*/ 5796768 w 8267681"/>
              <a:gd name="connsiteY8712" fmla="*/ 2294748 h 6698675"/>
              <a:gd name="connsiteX8713" fmla="*/ 5804989 w 8267681"/>
              <a:gd name="connsiteY8713" fmla="*/ 2297491 h 6698675"/>
              <a:gd name="connsiteX8714" fmla="*/ 5803814 w 8267681"/>
              <a:gd name="connsiteY8714" fmla="*/ 2299444 h 6698675"/>
              <a:gd name="connsiteX8715" fmla="*/ 5810196 w 8267681"/>
              <a:gd name="connsiteY8715" fmla="*/ 2300503 h 6698675"/>
              <a:gd name="connsiteX8716" fmla="*/ 5806457 w 8267681"/>
              <a:gd name="connsiteY8716" fmla="*/ 2306488 h 6698675"/>
              <a:gd name="connsiteX8717" fmla="*/ 5796768 w 8267681"/>
              <a:gd name="connsiteY8717" fmla="*/ 2306488 h 6698675"/>
              <a:gd name="connsiteX8718" fmla="*/ 5796768 w 8267681"/>
              <a:gd name="connsiteY8718" fmla="*/ 2308840 h 6698675"/>
              <a:gd name="connsiteX8719" fmla="*/ 5810861 w 8267681"/>
              <a:gd name="connsiteY8719" fmla="*/ 2313539 h 6698675"/>
              <a:gd name="connsiteX8720" fmla="*/ 5796768 w 8267681"/>
              <a:gd name="connsiteY8720" fmla="*/ 2322938 h 6698675"/>
              <a:gd name="connsiteX8721" fmla="*/ 5806163 w 8267681"/>
              <a:gd name="connsiteY8721" fmla="*/ 2322938 h 6698675"/>
              <a:gd name="connsiteX8722" fmla="*/ 5815558 w 8267681"/>
              <a:gd name="connsiteY8722" fmla="*/ 2313539 h 6698675"/>
              <a:gd name="connsiteX8723" fmla="*/ 5815558 w 8267681"/>
              <a:gd name="connsiteY8723" fmla="*/ 2311192 h 6698675"/>
              <a:gd name="connsiteX8724" fmla="*/ 5817907 w 8267681"/>
              <a:gd name="connsiteY8724" fmla="*/ 2301787 h 6698675"/>
              <a:gd name="connsiteX8725" fmla="*/ 5810196 w 8267681"/>
              <a:gd name="connsiteY8725" fmla="*/ 2300503 h 6698675"/>
              <a:gd name="connsiteX8726" fmla="*/ 5810861 w 8267681"/>
              <a:gd name="connsiteY8726" fmla="*/ 2299444 h 6698675"/>
              <a:gd name="connsiteX8727" fmla="*/ 5804989 w 8267681"/>
              <a:gd name="connsiteY8727" fmla="*/ 2297491 h 6698675"/>
              <a:gd name="connsiteX8728" fmla="*/ 5807338 w 8267681"/>
              <a:gd name="connsiteY8728" fmla="*/ 2293572 h 6698675"/>
              <a:gd name="connsiteX8729" fmla="*/ 5803814 w 8267681"/>
              <a:gd name="connsiteY8729" fmla="*/ 2287702 h 6698675"/>
              <a:gd name="connsiteX8730" fmla="*/ 4892487 w 8267681"/>
              <a:gd name="connsiteY8730" fmla="*/ 2287702 h 6698675"/>
              <a:gd name="connsiteX8731" fmla="*/ 4892487 w 8267681"/>
              <a:gd name="connsiteY8731" fmla="*/ 2292397 h 6698675"/>
              <a:gd name="connsiteX8732" fmla="*/ 4899533 w 8267681"/>
              <a:gd name="connsiteY8732" fmla="*/ 2292397 h 6698675"/>
              <a:gd name="connsiteX8733" fmla="*/ 4897184 w 8267681"/>
              <a:gd name="connsiteY8733" fmla="*/ 2287702 h 6698675"/>
              <a:gd name="connsiteX8734" fmla="*/ 4892487 w 8267681"/>
              <a:gd name="connsiteY8734" fmla="*/ 2287702 h 6698675"/>
              <a:gd name="connsiteX8735" fmla="*/ 4731596 w 8267681"/>
              <a:gd name="connsiteY8735" fmla="*/ 2284176 h 6698675"/>
              <a:gd name="connsiteX8736" fmla="*/ 4725723 w 8267681"/>
              <a:gd name="connsiteY8736" fmla="*/ 2285352 h 6698675"/>
              <a:gd name="connsiteX8737" fmla="*/ 4737467 w 8267681"/>
              <a:gd name="connsiteY8737" fmla="*/ 2290047 h 6698675"/>
              <a:gd name="connsiteX8738" fmla="*/ 4731596 w 8267681"/>
              <a:gd name="connsiteY8738" fmla="*/ 2284176 h 6698675"/>
              <a:gd name="connsiteX8739" fmla="*/ 3947325 w 8267681"/>
              <a:gd name="connsiteY8739" fmla="*/ 2282449 h 6698675"/>
              <a:gd name="connsiteX8740" fmla="*/ 3950626 w 8267681"/>
              <a:gd name="connsiteY8740" fmla="*/ 2290047 h 6698675"/>
              <a:gd name="connsiteX8741" fmla="*/ 3947325 w 8267681"/>
              <a:gd name="connsiteY8741" fmla="*/ 2282449 h 6698675"/>
              <a:gd name="connsiteX8742" fmla="*/ 6894686 w 8267681"/>
              <a:gd name="connsiteY8742" fmla="*/ 2281178 h 6698675"/>
              <a:gd name="connsiteX8743" fmla="*/ 6903628 w 8267681"/>
              <a:gd name="connsiteY8743" fmla="*/ 2287117 h 6698675"/>
              <a:gd name="connsiteX8744" fmla="*/ 6904557 w 8267681"/>
              <a:gd name="connsiteY8744" fmla="*/ 2287892 h 6698675"/>
              <a:gd name="connsiteX8745" fmla="*/ 4873697 w 8267681"/>
              <a:gd name="connsiteY8745" fmla="*/ 2278306 h 6698675"/>
              <a:gd name="connsiteX8746" fmla="*/ 4871348 w 8267681"/>
              <a:gd name="connsiteY8746" fmla="*/ 2282998 h 6698675"/>
              <a:gd name="connsiteX8747" fmla="*/ 4873697 w 8267681"/>
              <a:gd name="connsiteY8747" fmla="*/ 2282998 h 6698675"/>
              <a:gd name="connsiteX8748" fmla="*/ 4873697 w 8267681"/>
              <a:gd name="connsiteY8748" fmla="*/ 2290048 h 6698675"/>
              <a:gd name="connsiteX8749" fmla="*/ 4868999 w 8267681"/>
              <a:gd name="connsiteY8749" fmla="*/ 2290048 h 6698675"/>
              <a:gd name="connsiteX8750" fmla="*/ 4873697 w 8267681"/>
              <a:gd name="connsiteY8750" fmla="*/ 2292397 h 6698675"/>
              <a:gd name="connsiteX8751" fmla="*/ 4876046 w 8267681"/>
              <a:gd name="connsiteY8751" fmla="*/ 2292397 h 6698675"/>
              <a:gd name="connsiteX8752" fmla="*/ 4876046 w 8267681"/>
              <a:gd name="connsiteY8752" fmla="*/ 2294748 h 6698675"/>
              <a:gd name="connsiteX8753" fmla="*/ 4883092 w 8267681"/>
              <a:gd name="connsiteY8753" fmla="*/ 2290048 h 6698675"/>
              <a:gd name="connsiteX8754" fmla="*/ 4887790 w 8267681"/>
              <a:gd name="connsiteY8754" fmla="*/ 2285352 h 6698675"/>
              <a:gd name="connsiteX8755" fmla="*/ 4876046 w 8267681"/>
              <a:gd name="connsiteY8755" fmla="*/ 2280654 h 6698675"/>
              <a:gd name="connsiteX8756" fmla="*/ 4873697 w 8267681"/>
              <a:gd name="connsiteY8756" fmla="*/ 2278306 h 6698675"/>
              <a:gd name="connsiteX8757" fmla="*/ 1005277 w 8267681"/>
              <a:gd name="connsiteY8757" fmla="*/ 2273626 h 6698675"/>
              <a:gd name="connsiteX8758" fmla="*/ 1012321 w 8267681"/>
              <a:gd name="connsiteY8758" fmla="*/ 2275977 h 6698675"/>
              <a:gd name="connsiteX8759" fmla="*/ 1017020 w 8267681"/>
              <a:gd name="connsiteY8759" fmla="*/ 2280675 h 6698675"/>
              <a:gd name="connsiteX8760" fmla="*/ 1012321 w 8267681"/>
              <a:gd name="connsiteY8760" fmla="*/ 2285374 h 6698675"/>
              <a:gd name="connsiteX8761" fmla="*/ 1005277 w 8267681"/>
              <a:gd name="connsiteY8761" fmla="*/ 2285374 h 6698675"/>
              <a:gd name="connsiteX8762" fmla="*/ 1000577 w 8267681"/>
              <a:gd name="connsiteY8762" fmla="*/ 2280675 h 6698675"/>
              <a:gd name="connsiteX8763" fmla="*/ 4845511 w 8267681"/>
              <a:gd name="connsiteY8763" fmla="*/ 2271258 h 6698675"/>
              <a:gd name="connsiteX8764" fmla="*/ 4840814 w 8267681"/>
              <a:gd name="connsiteY8764" fmla="*/ 2275956 h 6698675"/>
              <a:gd name="connsiteX8765" fmla="*/ 4836116 w 8267681"/>
              <a:gd name="connsiteY8765" fmla="*/ 2290048 h 6698675"/>
              <a:gd name="connsiteX8766" fmla="*/ 4831419 w 8267681"/>
              <a:gd name="connsiteY8766" fmla="*/ 2292397 h 6698675"/>
              <a:gd name="connsiteX8767" fmla="*/ 4831419 w 8267681"/>
              <a:gd name="connsiteY8767" fmla="*/ 2290048 h 6698675"/>
              <a:gd name="connsiteX8768" fmla="*/ 4833475 w 8267681"/>
              <a:gd name="connsiteY8768" fmla="*/ 2282998 h 6698675"/>
              <a:gd name="connsiteX8769" fmla="*/ 4833572 w 8267681"/>
              <a:gd name="connsiteY8769" fmla="*/ 2280657 h 6698675"/>
              <a:gd name="connsiteX8770" fmla="*/ 4830279 w 8267681"/>
              <a:gd name="connsiteY8770" fmla="*/ 2280698 h 6698675"/>
              <a:gd name="connsiteX8771" fmla="*/ 4822024 w 8267681"/>
              <a:gd name="connsiteY8771" fmla="*/ 2308840 h 6698675"/>
              <a:gd name="connsiteX8772" fmla="*/ 4824373 w 8267681"/>
              <a:gd name="connsiteY8772" fmla="*/ 2315889 h 6698675"/>
              <a:gd name="connsiteX8773" fmla="*/ 4826721 w 8267681"/>
              <a:gd name="connsiteY8773" fmla="*/ 2311192 h 6698675"/>
              <a:gd name="connsiteX8774" fmla="*/ 4829070 w 8267681"/>
              <a:gd name="connsiteY8774" fmla="*/ 2320594 h 6698675"/>
              <a:gd name="connsiteX8775" fmla="*/ 4833768 w 8267681"/>
              <a:gd name="connsiteY8775" fmla="*/ 2322938 h 6698675"/>
              <a:gd name="connsiteX8776" fmla="*/ 4836116 w 8267681"/>
              <a:gd name="connsiteY8776" fmla="*/ 2322938 h 6698675"/>
              <a:gd name="connsiteX8777" fmla="*/ 4838465 w 8267681"/>
              <a:gd name="connsiteY8777" fmla="*/ 2339369 h 6698675"/>
              <a:gd name="connsiteX8778" fmla="*/ 4843163 w 8267681"/>
              <a:gd name="connsiteY8778" fmla="*/ 2348763 h 6698675"/>
              <a:gd name="connsiteX8779" fmla="*/ 4847860 w 8267681"/>
              <a:gd name="connsiteY8779" fmla="*/ 2348763 h 6698675"/>
              <a:gd name="connsiteX8780" fmla="*/ 4852558 w 8267681"/>
              <a:gd name="connsiteY8780" fmla="*/ 2353460 h 6698675"/>
              <a:gd name="connsiteX8781" fmla="*/ 4852558 w 8267681"/>
              <a:gd name="connsiteY8781" fmla="*/ 2351110 h 6698675"/>
              <a:gd name="connsiteX8782" fmla="*/ 4854907 w 8267681"/>
              <a:gd name="connsiteY8782" fmla="*/ 2344071 h 6698675"/>
              <a:gd name="connsiteX8783" fmla="*/ 4857255 w 8267681"/>
              <a:gd name="connsiteY8783" fmla="*/ 2344071 h 6698675"/>
              <a:gd name="connsiteX8784" fmla="*/ 4859604 w 8267681"/>
              <a:gd name="connsiteY8784" fmla="*/ 2355810 h 6698675"/>
              <a:gd name="connsiteX8785" fmla="*/ 4859604 w 8267681"/>
              <a:gd name="connsiteY8785" fmla="*/ 2374601 h 6698675"/>
              <a:gd name="connsiteX8786" fmla="*/ 4854907 w 8267681"/>
              <a:gd name="connsiteY8786" fmla="*/ 2386351 h 6698675"/>
              <a:gd name="connsiteX8787" fmla="*/ 4852558 w 8267681"/>
              <a:gd name="connsiteY8787" fmla="*/ 2388703 h 6698675"/>
              <a:gd name="connsiteX8788" fmla="*/ 4850209 w 8267681"/>
              <a:gd name="connsiteY8788" fmla="*/ 2400440 h 6698675"/>
              <a:gd name="connsiteX8789" fmla="*/ 4852558 w 8267681"/>
              <a:gd name="connsiteY8789" fmla="*/ 2412180 h 6698675"/>
              <a:gd name="connsiteX8790" fmla="*/ 4847860 w 8267681"/>
              <a:gd name="connsiteY8790" fmla="*/ 2419226 h 6698675"/>
              <a:gd name="connsiteX8791" fmla="*/ 4850209 w 8267681"/>
              <a:gd name="connsiteY8791" fmla="*/ 2428624 h 6698675"/>
              <a:gd name="connsiteX8792" fmla="*/ 4866651 w 8267681"/>
              <a:gd name="connsiteY8792" fmla="*/ 2468554 h 6698675"/>
              <a:gd name="connsiteX8793" fmla="*/ 4866651 w 8267681"/>
              <a:gd name="connsiteY8793" fmla="*/ 2473252 h 6698675"/>
              <a:gd name="connsiteX8794" fmla="*/ 4887790 w 8267681"/>
              <a:gd name="connsiteY8794" fmla="*/ 2501440 h 6698675"/>
              <a:gd name="connsiteX8795" fmla="*/ 4890138 w 8267681"/>
              <a:gd name="connsiteY8795" fmla="*/ 2517883 h 6698675"/>
              <a:gd name="connsiteX8796" fmla="*/ 4890138 w 8267681"/>
              <a:gd name="connsiteY8796" fmla="*/ 2520231 h 6698675"/>
              <a:gd name="connsiteX8797" fmla="*/ 4890138 w 8267681"/>
              <a:gd name="connsiteY8797" fmla="*/ 2534326 h 6698675"/>
              <a:gd name="connsiteX8798" fmla="*/ 4890138 w 8267681"/>
              <a:gd name="connsiteY8798" fmla="*/ 2536676 h 6698675"/>
              <a:gd name="connsiteX8799" fmla="*/ 4892487 w 8267681"/>
              <a:gd name="connsiteY8799" fmla="*/ 2562514 h 6698675"/>
              <a:gd name="connsiteX8800" fmla="*/ 4897184 w 8267681"/>
              <a:gd name="connsiteY8800" fmla="*/ 2602446 h 6698675"/>
              <a:gd name="connsiteX8801" fmla="*/ 4894836 w 8267681"/>
              <a:gd name="connsiteY8801" fmla="*/ 2602446 h 6698675"/>
              <a:gd name="connsiteX8802" fmla="*/ 4899533 w 8267681"/>
              <a:gd name="connsiteY8802" fmla="*/ 2607145 h 6698675"/>
              <a:gd name="connsiteX8803" fmla="*/ 4900048 w 8267681"/>
              <a:gd name="connsiteY8803" fmla="*/ 2609205 h 6698675"/>
              <a:gd name="connsiteX8804" fmla="*/ 4903056 w 8267681"/>
              <a:gd name="connsiteY8804" fmla="*/ 2611256 h 6698675"/>
              <a:gd name="connsiteX8805" fmla="*/ 4923021 w 8267681"/>
              <a:gd name="connsiteY8805" fmla="*/ 2623588 h 6698675"/>
              <a:gd name="connsiteX8806" fmla="*/ 4938002 w 8267681"/>
              <a:gd name="connsiteY8806" fmla="*/ 2641231 h 6698675"/>
              <a:gd name="connsiteX8807" fmla="*/ 4937114 w 8267681"/>
              <a:gd name="connsiteY8807" fmla="*/ 2637682 h 6698675"/>
              <a:gd name="connsiteX8808" fmla="*/ 4955904 w 8267681"/>
              <a:gd name="connsiteY8808" fmla="*/ 2628286 h 6698675"/>
              <a:gd name="connsiteX8809" fmla="*/ 4951206 w 8267681"/>
              <a:gd name="connsiteY8809" fmla="*/ 2623587 h 6698675"/>
              <a:gd name="connsiteX8810" fmla="*/ 4951206 w 8267681"/>
              <a:gd name="connsiteY8810" fmla="*/ 2616541 h 6698675"/>
              <a:gd name="connsiteX8811" fmla="*/ 4960602 w 8267681"/>
              <a:gd name="connsiteY8811" fmla="*/ 2618890 h 6698675"/>
              <a:gd name="connsiteX8812" fmla="*/ 4969997 w 8267681"/>
              <a:gd name="connsiteY8812" fmla="*/ 2611843 h 6698675"/>
              <a:gd name="connsiteX8813" fmla="*/ 4977043 w 8267681"/>
              <a:gd name="connsiteY8813" fmla="*/ 2602446 h 6698675"/>
              <a:gd name="connsiteX8814" fmla="*/ 4981741 w 8267681"/>
              <a:gd name="connsiteY8814" fmla="*/ 2588353 h 6698675"/>
              <a:gd name="connsiteX8815" fmla="*/ 4984090 w 8267681"/>
              <a:gd name="connsiteY8815" fmla="*/ 2569561 h 6698675"/>
              <a:gd name="connsiteX8816" fmla="*/ 4993485 w 8267681"/>
              <a:gd name="connsiteY8816" fmla="*/ 2557817 h 6698675"/>
              <a:gd name="connsiteX8817" fmla="*/ 4998182 w 8267681"/>
              <a:gd name="connsiteY8817" fmla="*/ 2557817 h 6698675"/>
              <a:gd name="connsiteX8818" fmla="*/ 5005228 w 8267681"/>
              <a:gd name="connsiteY8818" fmla="*/ 2553118 h 6698675"/>
              <a:gd name="connsiteX8819" fmla="*/ 5016972 w 8267681"/>
              <a:gd name="connsiteY8819" fmla="*/ 2553118 h 6698675"/>
              <a:gd name="connsiteX8820" fmla="*/ 5021670 w 8267681"/>
              <a:gd name="connsiteY8820" fmla="*/ 2546071 h 6698675"/>
              <a:gd name="connsiteX8821" fmla="*/ 5028716 w 8267681"/>
              <a:gd name="connsiteY8821" fmla="*/ 2527279 h 6698675"/>
              <a:gd name="connsiteX8822" fmla="*/ 5028716 w 8267681"/>
              <a:gd name="connsiteY8822" fmla="*/ 2520231 h 6698675"/>
              <a:gd name="connsiteX8823" fmla="*/ 5033414 w 8267681"/>
              <a:gd name="connsiteY8823" fmla="*/ 2506138 h 6698675"/>
              <a:gd name="connsiteX8824" fmla="*/ 5033414 w 8267681"/>
              <a:gd name="connsiteY8824" fmla="*/ 2475601 h 6698675"/>
              <a:gd name="connsiteX8825" fmla="*/ 5056902 w 8267681"/>
              <a:gd name="connsiteY8825" fmla="*/ 2438019 h 6698675"/>
              <a:gd name="connsiteX8826" fmla="*/ 5052204 w 8267681"/>
              <a:gd name="connsiteY8826" fmla="*/ 2421576 h 6698675"/>
              <a:gd name="connsiteX8827" fmla="*/ 5009926 w 8267681"/>
              <a:gd name="connsiteY8827" fmla="*/ 2405140 h 6698675"/>
              <a:gd name="connsiteX8828" fmla="*/ 5005228 w 8267681"/>
              <a:gd name="connsiteY8828" fmla="*/ 2402786 h 6698675"/>
              <a:gd name="connsiteX8829" fmla="*/ 5000531 w 8267681"/>
              <a:gd name="connsiteY8829" fmla="*/ 2405140 h 6698675"/>
              <a:gd name="connsiteX8830" fmla="*/ 4967648 w 8267681"/>
              <a:gd name="connsiteY8830" fmla="*/ 2388703 h 6698675"/>
              <a:gd name="connsiteX8831" fmla="*/ 4969997 w 8267681"/>
              <a:gd name="connsiteY8831" fmla="*/ 2381650 h 6698675"/>
              <a:gd name="connsiteX8832" fmla="*/ 4969997 w 8267681"/>
              <a:gd name="connsiteY8832" fmla="*/ 2379300 h 6698675"/>
              <a:gd name="connsiteX8833" fmla="*/ 4958253 w 8267681"/>
              <a:gd name="connsiteY8833" fmla="*/ 2355810 h 6698675"/>
              <a:gd name="connsiteX8834" fmla="*/ 4934765 w 8267681"/>
              <a:gd name="connsiteY8834" fmla="*/ 2348763 h 6698675"/>
              <a:gd name="connsiteX8835" fmla="*/ 4923021 w 8267681"/>
              <a:gd name="connsiteY8835" fmla="*/ 2334671 h 6698675"/>
              <a:gd name="connsiteX8836" fmla="*/ 4911277 w 8267681"/>
              <a:gd name="connsiteY8836" fmla="*/ 2322938 h 6698675"/>
              <a:gd name="connsiteX8837" fmla="*/ 4904231 w 8267681"/>
              <a:gd name="connsiteY8837" fmla="*/ 2322938 h 6698675"/>
              <a:gd name="connsiteX8838" fmla="*/ 4904231 w 8267681"/>
              <a:gd name="connsiteY8838" fmla="*/ 2325277 h 6698675"/>
              <a:gd name="connsiteX8839" fmla="*/ 4901882 w 8267681"/>
              <a:gd name="connsiteY8839" fmla="*/ 2325277 h 6698675"/>
              <a:gd name="connsiteX8840" fmla="*/ 4897184 w 8267681"/>
              <a:gd name="connsiteY8840" fmla="*/ 2322938 h 6698675"/>
              <a:gd name="connsiteX8841" fmla="*/ 4892487 w 8267681"/>
              <a:gd name="connsiteY8841" fmla="*/ 2325277 h 6698675"/>
              <a:gd name="connsiteX8842" fmla="*/ 4885441 w 8267681"/>
              <a:gd name="connsiteY8842" fmla="*/ 2315889 h 6698675"/>
              <a:gd name="connsiteX8843" fmla="*/ 4885441 w 8267681"/>
              <a:gd name="connsiteY8843" fmla="*/ 2320594 h 6698675"/>
              <a:gd name="connsiteX8844" fmla="*/ 4880743 w 8267681"/>
              <a:gd name="connsiteY8844" fmla="*/ 2322938 h 6698675"/>
              <a:gd name="connsiteX8845" fmla="*/ 4883092 w 8267681"/>
              <a:gd name="connsiteY8845" fmla="*/ 2315889 h 6698675"/>
              <a:gd name="connsiteX8846" fmla="*/ 4878395 w 8267681"/>
              <a:gd name="connsiteY8846" fmla="*/ 2313539 h 6698675"/>
              <a:gd name="connsiteX8847" fmla="*/ 4873697 w 8267681"/>
              <a:gd name="connsiteY8847" fmla="*/ 2320594 h 6698675"/>
              <a:gd name="connsiteX8848" fmla="*/ 4871348 w 8267681"/>
              <a:gd name="connsiteY8848" fmla="*/ 2320594 h 6698675"/>
              <a:gd name="connsiteX8849" fmla="*/ 4871348 w 8267681"/>
              <a:gd name="connsiteY8849" fmla="*/ 2322938 h 6698675"/>
              <a:gd name="connsiteX8850" fmla="*/ 4868999 w 8267681"/>
              <a:gd name="connsiteY8850" fmla="*/ 2322938 h 6698675"/>
              <a:gd name="connsiteX8851" fmla="*/ 4861953 w 8267681"/>
              <a:gd name="connsiteY8851" fmla="*/ 2339369 h 6698675"/>
              <a:gd name="connsiteX8852" fmla="*/ 4859604 w 8267681"/>
              <a:gd name="connsiteY8852" fmla="*/ 2334671 h 6698675"/>
              <a:gd name="connsiteX8853" fmla="*/ 4854907 w 8267681"/>
              <a:gd name="connsiteY8853" fmla="*/ 2334671 h 6698675"/>
              <a:gd name="connsiteX8854" fmla="*/ 4850209 w 8267681"/>
              <a:gd name="connsiteY8854" fmla="*/ 2339369 h 6698675"/>
              <a:gd name="connsiteX8855" fmla="*/ 4847860 w 8267681"/>
              <a:gd name="connsiteY8855" fmla="*/ 2304141 h 6698675"/>
              <a:gd name="connsiteX8856" fmla="*/ 4843163 w 8267681"/>
              <a:gd name="connsiteY8856" fmla="*/ 2301787 h 6698675"/>
              <a:gd name="connsiteX8857" fmla="*/ 4838465 w 8267681"/>
              <a:gd name="connsiteY8857" fmla="*/ 2304141 h 6698675"/>
              <a:gd name="connsiteX8858" fmla="*/ 4838465 w 8267681"/>
              <a:gd name="connsiteY8858" fmla="*/ 2301787 h 6698675"/>
              <a:gd name="connsiteX8859" fmla="*/ 4838465 w 8267681"/>
              <a:gd name="connsiteY8859" fmla="*/ 2297102 h 6698675"/>
              <a:gd name="connsiteX8860" fmla="*/ 4843163 w 8267681"/>
              <a:gd name="connsiteY8860" fmla="*/ 2278306 h 6698675"/>
              <a:gd name="connsiteX8861" fmla="*/ 4845511 w 8267681"/>
              <a:gd name="connsiteY8861" fmla="*/ 2273606 h 6698675"/>
              <a:gd name="connsiteX8862" fmla="*/ 4845511 w 8267681"/>
              <a:gd name="connsiteY8862" fmla="*/ 2271258 h 6698675"/>
              <a:gd name="connsiteX8863" fmla="*/ 4850797 w 8267681"/>
              <a:gd name="connsiteY8863" fmla="*/ 2270081 h 6698675"/>
              <a:gd name="connsiteX8864" fmla="*/ 4843163 w 8267681"/>
              <a:gd name="connsiteY8864" fmla="*/ 2280654 h 6698675"/>
              <a:gd name="connsiteX8865" fmla="*/ 4850209 w 8267681"/>
              <a:gd name="connsiteY8865" fmla="*/ 2273606 h 6698675"/>
              <a:gd name="connsiteX8866" fmla="*/ 4850209 w 8267681"/>
              <a:gd name="connsiteY8866" fmla="*/ 2275956 h 6698675"/>
              <a:gd name="connsiteX8867" fmla="*/ 4857255 w 8267681"/>
              <a:gd name="connsiteY8867" fmla="*/ 2278306 h 6698675"/>
              <a:gd name="connsiteX8868" fmla="*/ 4859604 w 8267681"/>
              <a:gd name="connsiteY8868" fmla="*/ 2282998 h 6698675"/>
              <a:gd name="connsiteX8869" fmla="*/ 4859604 w 8267681"/>
              <a:gd name="connsiteY8869" fmla="*/ 2287702 h 6698675"/>
              <a:gd name="connsiteX8870" fmla="*/ 4868999 w 8267681"/>
              <a:gd name="connsiteY8870" fmla="*/ 2285352 h 6698675"/>
              <a:gd name="connsiteX8871" fmla="*/ 4854907 w 8267681"/>
              <a:gd name="connsiteY8871" fmla="*/ 2273606 h 6698675"/>
              <a:gd name="connsiteX8872" fmla="*/ 4850797 w 8267681"/>
              <a:gd name="connsiteY8872" fmla="*/ 2270081 h 6698675"/>
              <a:gd name="connsiteX8873" fmla="*/ 3686389 w 8267681"/>
              <a:gd name="connsiteY8873" fmla="*/ 2266265 h 6698675"/>
              <a:gd name="connsiteX8874" fmla="*/ 3680517 w 8267681"/>
              <a:gd name="connsiteY8874" fmla="*/ 2266559 h 6698675"/>
              <a:gd name="connsiteX8875" fmla="*/ 3692261 w 8267681"/>
              <a:gd name="connsiteY8875" fmla="*/ 2271258 h 6698675"/>
              <a:gd name="connsiteX8876" fmla="*/ 3686389 w 8267681"/>
              <a:gd name="connsiteY8876" fmla="*/ 2266265 h 6698675"/>
              <a:gd name="connsiteX8877" fmla="*/ 4837844 w 8267681"/>
              <a:gd name="connsiteY8877" fmla="*/ 2254901 h 6698675"/>
              <a:gd name="connsiteX8878" fmla="*/ 4837287 w 8267681"/>
              <a:gd name="connsiteY8878" fmla="*/ 2254980 h 6698675"/>
              <a:gd name="connsiteX8879" fmla="*/ 4836116 w 8267681"/>
              <a:gd name="connsiteY8879" fmla="*/ 2259511 h 6698675"/>
              <a:gd name="connsiteX8880" fmla="*/ 4836116 w 8267681"/>
              <a:gd name="connsiteY8880" fmla="*/ 2260789 h 6698675"/>
              <a:gd name="connsiteX8881" fmla="*/ 4831463 w 8267681"/>
              <a:gd name="connsiteY8881" fmla="*/ 2276657 h 6698675"/>
              <a:gd name="connsiteX8882" fmla="*/ 4833586 w 8267681"/>
              <a:gd name="connsiteY8882" fmla="*/ 2280338 h 6698675"/>
              <a:gd name="connsiteX8883" fmla="*/ 4833768 w 8267681"/>
              <a:gd name="connsiteY8883" fmla="*/ 2275956 h 6698675"/>
              <a:gd name="connsiteX8884" fmla="*/ 4836116 w 8267681"/>
              <a:gd name="connsiteY8884" fmla="*/ 2264209 h 6698675"/>
              <a:gd name="connsiteX8885" fmla="*/ 4836116 w 8267681"/>
              <a:gd name="connsiteY8885" fmla="*/ 2260789 h 6698675"/>
              <a:gd name="connsiteX8886" fmla="*/ 6853717 w 8267681"/>
              <a:gd name="connsiteY8886" fmla="*/ 2252470 h 6698675"/>
              <a:gd name="connsiteX8887" fmla="*/ 6863112 w 8267681"/>
              <a:gd name="connsiteY8887" fmla="*/ 2259519 h 6698675"/>
              <a:gd name="connsiteX8888" fmla="*/ 6853717 w 8267681"/>
              <a:gd name="connsiteY8888" fmla="*/ 2252470 h 6698675"/>
              <a:gd name="connsiteX8889" fmla="*/ 5787373 w 8267681"/>
              <a:gd name="connsiteY8889" fmla="*/ 2250114 h 6698675"/>
              <a:gd name="connsiteX8890" fmla="*/ 5780326 w 8267681"/>
              <a:gd name="connsiteY8890" fmla="*/ 2257163 h 6698675"/>
              <a:gd name="connsiteX8891" fmla="*/ 5787373 w 8267681"/>
              <a:gd name="connsiteY8891" fmla="*/ 2259511 h 6698675"/>
              <a:gd name="connsiteX8892" fmla="*/ 5787373 w 8267681"/>
              <a:gd name="connsiteY8892" fmla="*/ 2238373 h 6698675"/>
              <a:gd name="connsiteX8893" fmla="*/ 5780326 w 8267681"/>
              <a:gd name="connsiteY8893" fmla="*/ 2245423 h 6698675"/>
              <a:gd name="connsiteX8894" fmla="*/ 5792070 w 8267681"/>
              <a:gd name="connsiteY8894" fmla="*/ 2245423 h 6698675"/>
              <a:gd name="connsiteX8895" fmla="*/ 4023439 w 8267681"/>
              <a:gd name="connsiteY8895" fmla="*/ 2238373 h 6698675"/>
              <a:gd name="connsiteX8896" fmla="*/ 3976463 w 8267681"/>
              <a:gd name="connsiteY8896" fmla="*/ 2273606 h 6698675"/>
              <a:gd name="connsiteX8897" fmla="*/ 4023439 w 8267681"/>
              <a:gd name="connsiteY8897" fmla="*/ 2238373 h 6698675"/>
              <a:gd name="connsiteX8898" fmla="*/ 6823182 w 8267681"/>
              <a:gd name="connsiteY8898" fmla="*/ 2233679 h 6698675"/>
              <a:gd name="connsiteX8899" fmla="*/ 6853717 w 8267681"/>
              <a:gd name="connsiteY8899" fmla="*/ 2252470 h 6698675"/>
              <a:gd name="connsiteX8900" fmla="*/ 6849019 w 8267681"/>
              <a:gd name="connsiteY8900" fmla="*/ 2250117 h 6698675"/>
              <a:gd name="connsiteX8901" fmla="*/ 6894686 w 8267681"/>
              <a:gd name="connsiteY8901" fmla="*/ 2281178 h 6698675"/>
              <a:gd name="connsiteX8902" fmla="*/ 6843634 w 8267681"/>
              <a:gd name="connsiteY8902" fmla="*/ 2229036 h 6698675"/>
              <a:gd name="connsiteX8903" fmla="*/ 6863112 w 8267681"/>
              <a:gd name="connsiteY8903" fmla="*/ 2240725 h 6698675"/>
              <a:gd name="connsiteX8904" fmla="*/ 6884250 w 8267681"/>
              <a:gd name="connsiteY8904" fmla="*/ 2257163 h 6698675"/>
              <a:gd name="connsiteX8905" fmla="*/ 6900692 w 8267681"/>
              <a:gd name="connsiteY8905" fmla="*/ 2268908 h 6698675"/>
              <a:gd name="connsiteX8906" fmla="*/ 6928877 w 8267681"/>
              <a:gd name="connsiteY8906" fmla="*/ 2290048 h 6698675"/>
              <a:gd name="connsiteX8907" fmla="*/ 6804393 w 8267681"/>
              <a:gd name="connsiteY8907" fmla="*/ 2221935 h 6698675"/>
              <a:gd name="connsiteX8908" fmla="*/ 6813787 w 8267681"/>
              <a:gd name="connsiteY8908" fmla="*/ 2226637 h 6698675"/>
              <a:gd name="connsiteX8909" fmla="*/ 6823182 w 8267681"/>
              <a:gd name="connsiteY8909" fmla="*/ 2233679 h 6698675"/>
              <a:gd name="connsiteX8910" fmla="*/ 5770931 w 8267681"/>
              <a:gd name="connsiteY8910" fmla="*/ 2219581 h 6698675"/>
              <a:gd name="connsiteX8911" fmla="*/ 5773280 w 8267681"/>
              <a:gd name="connsiteY8911" fmla="*/ 2233674 h 6698675"/>
              <a:gd name="connsiteX8912" fmla="*/ 5787373 w 8267681"/>
              <a:gd name="connsiteY8912" fmla="*/ 2231320 h 6698675"/>
              <a:gd name="connsiteX8913" fmla="*/ 5787373 w 8267681"/>
              <a:gd name="connsiteY8913" fmla="*/ 2228978 h 6698675"/>
              <a:gd name="connsiteX8914" fmla="*/ 5777977 w 8267681"/>
              <a:gd name="connsiteY8914" fmla="*/ 2228978 h 6698675"/>
              <a:gd name="connsiteX8915" fmla="*/ 5782675 w 8267681"/>
              <a:gd name="connsiteY8915" fmla="*/ 2221931 h 6698675"/>
              <a:gd name="connsiteX8916" fmla="*/ 5782675 w 8267681"/>
              <a:gd name="connsiteY8916" fmla="*/ 2219581 h 6698675"/>
              <a:gd name="connsiteX8917" fmla="*/ 2703426 w 8267681"/>
              <a:gd name="connsiteY8917" fmla="*/ 2217233 h 6698675"/>
              <a:gd name="connsiteX8918" fmla="*/ 2696379 w 8267681"/>
              <a:gd name="connsiteY8918" fmla="*/ 2219581 h 6698675"/>
              <a:gd name="connsiteX8919" fmla="*/ 2703426 w 8267681"/>
              <a:gd name="connsiteY8919" fmla="*/ 2236029 h 6698675"/>
              <a:gd name="connsiteX8920" fmla="*/ 2703426 w 8267681"/>
              <a:gd name="connsiteY8920" fmla="*/ 2217233 h 6698675"/>
              <a:gd name="connsiteX8921" fmla="*/ 6001110 w 8267681"/>
              <a:gd name="connsiteY8921" fmla="*/ 2212537 h 6698675"/>
              <a:gd name="connsiteX8922" fmla="*/ 5907159 w 8267681"/>
              <a:gd name="connsiteY8922" fmla="*/ 2442725 h 6698675"/>
              <a:gd name="connsiteX8923" fmla="*/ 6001110 w 8267681"/>
              <a:gd name="connsiteY8923" fmla="*/ 2212537 h 6698675"/>
              <a:gd name="connsiteX8924" fmla="*/ 5521959 w 8267681"/>
              <a:gd name="connsiteY8924" fmla="*/ 2207839 h 6698675"/>
              <a:gd name="connsiteX8925" fmla="*/ 5536052 w 8267681"/>
              <a:gd name="connsiteY8925" fmla="*/ 2233673 h 6698675"/>
              <a:gd name="connsiteX8926" fmla="*/ 5533703 w 8267681"/>
              <a:gd name="connsiteY8926" fmla="*/ 2233673 h 6698675"/>
              <a:gd name="connsiteX8927" fmla="*/ 5545447 w 8267681"/>
              <a:gd name="connsiteY8927" fmla="*/ 2252465 h 6698675"/>
              <a:gd name="connsiteX8928" fmla="*/ 5559540 w 8267681"/>
              <a:gd name="connsiteY8928" fmla="*/ 2266557 h 6698675"/>
              <a:gd name="connsiteX8929" fmla="*/ 5573632 w 8267681"/>
              <a:gd name="connsiteY8929" fmla="*/ 2308838 h 6698675"/>
              <a:gd name="connsiteX8930" fmla="*/ 5552493 w 8267681"/>
              <a:gd name="connsiteY8930" fmla="*/ 2290047 h 6698675"/>
              <a:gd name="connsiteX8931" fmla="*/ 5545447 w 8267681"/>
              <a:gd name="connsiteY8931" fmla="*/ 2275954 h 6698675"/>
              <a:gd name="connsiteX8932" fmla="*/ 5538401 w 8267681"/>
              <a:gd name="connsiteY8932" fmla="*/ 2264208 h 6698675"/>
              <a:gd name="connsiteX8933" fmla="*/ 5533703 w 8267681"/>
              <a:gd name="connsiteY8933" fmla="*/ 2245421 h 6698675"/>
              <a:gd name="connsiteX8934" fmla="*/ 5526657 w 8267681"/>
              <a:gd name="connsiteY8934" fmla="*/ 2236024 h 6698675"/>
              <a:gd name="connsiteX8935" fmla="*/ 5514913 w 8267681"/>
              <a:gd name="connsiteY8935" fmla="*/ 2210184 h 6698675"/>
              <a:gd name="connsiteX8936" fmla="*/ 5521959 w 8267681"/>
              <a:gd name="connsiteY8936" fmla="*/ 2207839 h 6698675"/>
              <a:gd name="connsiteX8937" fmla="*/ 4634121 w 8267681"/>
              <a:gd name="connsiteY8937" fmla="*/ 2207839 h 6698675"/>
              <a:gd name="connsiteX8938" fmla="*/ 4577750 w 8267681"/>
              <a:gd name="connsiteY8938" fmla="*/ 2231324 h 6698675"/>
              <a:gd name="connsiteX8939" fmla="*/ 4570704 w 8267681"/>
              <a:gd name="connsiteY8939" fmla="*/ 2297103 h 6698675"/>
              <a:gd name="connsiteX8940" fmla="*/ 4634121 w 8267681"/>
              <a:gd name="connsiteY8940" fmla="*/ 2207839 h 6698675"/>
              <a:gd name="connsiteX8941" fmla="*/ 4011695 w 8267681"/>
              <a:gd name="connsiteY8941" fmla="*/ 2191392 h 6698675"/>
              <a:gd name="connsiteX8942" fmla="*/ 3985858 w 8267681"/>
              <a:gd name="connsiteY8942" fmla="*/ 2207839 h 6698675"/>
              <a:gd name="connsiteX8943" fmla="*/ 4011695 w 8267681"/>
              <a:gd name="connsiteY8943" fmla="*/ 2191392 h 6698675"/>
              <a:gd name="connsiteX8944" fmla="*/ 3996281 w 8267681"/>
              <a:gd name="connsiteY8944" fmla="*/ 2190404 h 6698675"/>
              <a:gd name="connsiteX8945" fmla="*/ 3976463 w 8267681"/>
              <a:gd name="connsiteY8945" fmla="*/ 2191392 h 6698675"/>
              <a:gd name="connsiteX8946" fmla="*/ 3996281 w 8267681"/>
              <a:gd name="connsiteY8946" fmla="*/ 2190404 h 6698675"/>
              <a:gd name="connsiteX8947" fmla="*/ 6743324 w 8267681"/>
              <a:gd name="connsiteY8947" fmla="*/ 2189047 h 6698675"/>
              <a:gd name="connsiteX8948" fmla="*/ 6804393 w 8267681"/>
              <a:gd name="connsiteY8948" fmla="*/ 2221935 h 6698675"/>
              <a:gd name="connsiteX8949" fmla="*/ 6773859 w 8267681"/>
              <a:gd name="connsiteY8949" fmla="*/ 2205495 h 6698675"/>
              <a:gd name="connsiteX8950" fmla="*/ 6743324 w 8267681"/>
              <a:gd name="connsiteY8950" fmla="*/ 2189047 h 6698675"/>
              <a:gd name="connsiteX8951" fmla="*/ 4742165 w 8267681"/>
              <a:gd name="connsiteY8951" fmla="*/ 2165556 h 6698675"/>
              <a:gd name="connsiteX8952" fmla="*/ 4742165 w 8267681"/>
              <a:gd name="connsiteY8952" fmla="*/ 2172581 h 6698675"/>
              <a:gd name="connsiteX8953" fmla="*/ 4737467 w 8267681"/>
              <a:gd name="connsiteY8953" fmla="*/ 2170238 h 6698675"/>
              <a:gd name="connsiteX8954" fmla="*/ 4718677 w 8267681"/>
              <a:gd name="connsiteY8954" fmla="*/ 2172581 h 6698675"/>
              <a:gd name="connsiteX8955" fmla="*/ 4746862 w 8267681"/>
              <a:gd name="connsiteY8955" fmla="*/ 2174939 h 6698675"/>
              <a:gd name="connsiteX8956" fmla="*/ 4753909 w 8267681"/>
              <a:gd name="connsiteY8956" fmla="*/ 2172581 h 6698675"/>
              <a:gd name="connsiteX8957" fmla="*/ 4742165 w 8267681"/>
              <a:gd name="connsiteY8957" fmla="*/ 2165556 h 6698675"/>
              <a:gd name="connsiteX8958" fmla="*/ 5512566 w 8267681"/>
              <a:gd name="connsiteY8958" fmla="*/ 2156184 h 6698675"/>
              <a:gd name="connsiteX8959" fmla="*/ 5500822 w 8267681"/>
              <a:gd name="connsiteY8959" fmla="*/ 2158525 h 6698675"/>
              <a:gd name="connsiteX8960" fmla="*/ 5503170 w 8267681"/>
              <a:gd name="connsiteY8960" fmla="*/ 2165556 h 6698675"/>
              <a:gd name="connsiteX8961" fmla="*/ 5512566 w 8267681"/>
              <a:gd name="connsiteY8961" fmla="*/ 2156184 h 6698675"/>
              <a:gd name="connsiteX8962" fmla="*/ 4697538 w 8267681"/>
              <a:gd name="connsiteY8962" fmla="*/ 2151512 h 6698675"/>
              <a:gd name="connsiteX8963" fmla="*/ 4709282 w 8267681"/>
              <a:gd name="connsiteY8963" fmla="*/ 2156193 h 6698675"/>
              <a:gd name="connsiteX8964" fmla="*/ 4697538 w 8267681"/>
              <a:gd name="connsiteY8964" fmla="*/ 2151512 h 6698675"/>
              <a:gd name="connsiteX8965" fmla="*/ 3948278 w 8267681"/>
              <a:gd name="connsiteY8965" fmla="*/ 2144444 h 6698675"/>
              <a:gd name="connsiteX8966" fmla="*/ 3953232 w 8267681"/>
              <a:gd name="connsiteY8966" fmla="*/ 2144444 h 6698675"/>
              <a:gd name="connsiteX8967" fmla="*/ 3948278 w 8267681"/>
              <a:gd name="connsiteY8967" fmla="*/ 2144444 h 6698675"/>
              <a:gd name="connsiteX8968" fmla="*/ 1992664 w 8267681"/>
              <a:gd name="connsiteY8968" fmla="*/ 2139718 h 6698675"/>
              <a:gd name="connsiteX8969" fmla="*/ 1990170 w 8267681"/>
              <a:gd name="connsiteY8969" fmla="*/ 2143783 h 6698675"/>
              <a:gd name="connsiteX8970" fmla="*/ 1986573 w 8267681"/>
              <a:gd name="connsiteY8970" fmla="*/ 2147360 h 6698675"/>
              <a:gd name="connsiteX8971" fmla="*/ 5601819 w 8267681"/>
              <a:gd name="connsiteY8971" fmla="*/ 2137391 h 6698675"/>
              <a:gd name="connsiteX8972" fmla="*/ 5604168 w 8267681"/>
              <a:gd name="connsiteY8972" fmla="*/ 2137391 h 6698675"/>
              <a:gd name="connsiteX8973" fmla="*/ 5606517 w 8267681"/>
              <a:gd name="connsiteY8973" fmla="*/ 2144444 h 6698675"/>
              <a:gd name="connsiteX8974" fmla="*/ 5601819 w 8267681"/>
              <a:gd name="connsiteY8974" fmla="*/ 2142092 h 6698675"/>
              <a:gd name="connsiteX8975" fmla="*/ 5601819 w 8267681"/>
              <a:gd name="connsiteY8975" fmla="*/ 2137391 h 6698675"/>
              <a:gd name="connsiteX8976" fmla="*/ 6635280 w 8267681"/>
              <a:gd name="connsiteY8976" fmla="*/ 2132698 h 6698675"/>
              <a:gd name="connsiteX8977" fmla="*/ 6642327 w 8267681"/>
              <a:gd name="connsiteY8977" fmla="*/ 2135051 h 6698675"/>
              <a:gd name="connsiteX8978" fmla="*/ 6684604 w 8267681"/>
              <a:gd name="connsiteY8978" fmla="*/ 2153852 h 6698675"/>
              <a:gd name="connsiteX8979" fmla="*/ 6715138 w 8267681"/>
              <a:gd name="connsiteY8979" fmla="*/ 2167897 h 6698675"/>
              <a:gd name="connsiteX8980" fmla="*/ 6635280 w 8267681"/>
              <a:gd name="connsiteY8980" fmla="*/ 2132698 h 6698675"/>
              <a:gd name="connsiteX8981" fmla="*/ 5745095 w 8267681"/>
              <a:gd name="connsiteY8981" fmla="*/ 2132698 h 6698675"/>
              <a:gd name="connsiteX8982" fmla="*/ 5738048 w 8267681"/>
              <a:gd name="connsiteY8982" fmla="*/ 2139749 h 6698675"/>
              <a:gd name="connsiteX8983" fmla="*/ 5749792 w 8267681"/>
              <a:gd name="connsiteY8983" fmla="*/ 2139749 h 6698675"/>
              <a:gd name="connsiteX8984" fmla="*/ 965350 w 8267681"/>
              <a:gd name="connsiteY8984" fmla="*/ 2130348 h 6698675"/>
              <a:gd name="connsiteX8985" fmla="*/ 970050 w 8267681"/>
              <a:gd name="connsiteY8985" fmla="*/ 2135053 h 6698675"/>
              <a:gd name="connsiteX8986" fmla="*/ 965350 w 8267681"/>
              <a:gd name="connsiteY8986" fmla="*/ 2151512 h 6698675"/>
              <a:gd name="connsiteX8987" fmla="*/ 953607 w 8267681"/>
              <a:gd name="connsiteY8987" fmla="*/ 2153852 h 6698675"/>
              <a:gd name="connsiteX8988" fmla="*/ 953607 w 8267681"/>
              <a:gd name="connsiteY8988" fmla="*/ 2135053 h 6698675"/>
              <a:gd name="connsiteX8989" fmla="*/ 965350 w 8267681"/>
              <a:gd name="connsiteY8989" fmla="*/ 2130348 h 6698675"/>
              <a:gd name="connsiteX8990" fmla="*/ 4742165 w 8267681"/>
              <a:gd name="connsiteY8990" fmla="*/ 2130345 h 6698675"/>
              <a:gd name="connsiteX8991" fmla="*/ 4735118 w 8267681"/>
              <a:gd name="connsiteY8991" fmla="*/ 2137393 h 6698675"/>
              <a:gd name="connsiteX8992" fmla="*/ 4721026 w 8267681"/>
              <a:gd name="connsiteY8992" fmla="*/ 2132696 h 6698675"/>
              <a:gd name="connsiteX8993" fmla="*/ 4709282 w 8267681"/>
              <a:gd name="connsiteY8993" fmla="*/ 2137393 h 6698675"/>
              <a:gd name="connsiteX8994" fmla="*/ 4721026 w 8267681"/>
              <a:gd name="connsiteY8994" fmla="*/ 2146800 h 6698675"/>
              <a:gd name="connsiteX8995" fmla="*/ 4732770 w 8267681"/>
              <a:gd name="connsiteY8995" fmla="*/ 2146800 h 6698675"/>
              <a:gd name="connsiteX8996" fmla="*/ 4753909 w 8267681"/>
              <a:gd name="connsiteY8996" fmla="*/ 2165556 h 6698675"/>
              <a:gd name="connsiteX8997" fmla="*/ 4760955 w 8267681"/>
              <a:gd name="connsiteY8997" fmla="*/ 2170238 h 6698675"/>
              <a:gd name="connsiteX8998" fmla="*/ 4772699 w 8267681"/>
              <a:gd name="connsiteY8998" fmla="*/ 2158534 h 6698675"/>
              <a:gd name="connsiteX8999" fmla="*/ 4763304 w 8267681"/>
              <a:gd name="connsiteY8999" fmla="*/ 2153852 h 6698675"/>
              <a:gd name="connsiteX9000" fmla="*/ 4760955 w 8267681"/>
              <a:gd name="connsiteY9000" fmla="*/ 2153852 h 6698675"/>
              <a:gd name="connsiteX9001" fmla="*/ 4742165 w 8267681"/>
              <a:gd name="connsiteY9001" fmla="*/ 2130345 h 6698675"/>
              <a:gd name="connsiteX9002" fmla="*/ 5733351 w 8267681"/>
              <a:gd name="connsiteY9002" fmla="*/ 2123299 h 6698675"/>
              <a:gd name="connsiteX9003" fmla="*/ 5738048 w 8267681"/>
              <a:gd name="connsiteY9003" fmla="*/ 2130346 h 6698675"/>
              <a:gd name="connsiteX9004" fmla="*/ 5745095 w 8267681"/>
              <a:gd name="connsiteY9004" fmla="*/ 2123299 h 6698675"/>
              <a:gd name="connsiteX9005" fmla="*/ 5622957 w 8267681"/>
              <a:gd name="connsiteY9005" fmla="*/ 2120947 h 6698675"/>
              <a:gd name="connsiteX9006" fmla="*/ 5627655 w 8267681"/>
              <a:gd name="connsiteY9006" fmla="*/ 2130344 h 6698675"/>
              <a:gd name="connsiteX9007" fmla="*/ 5625306 w 8267681"/>
              <a:gd name="connsiteY9007" fmla="*/ 2135047 h 6698675"/>
              <a:gd name="connsiteX9008" fmla="*/ 5622957 w 8267681"/>
              <a:gd name="connsiteY9008" fmla="*/ 2132696 h 6698675"/>
              <a:gd name="connsiteX9009" fmla="*/ 5620608 w 8267681"/>
              <a:gd name="connsiteY9009" fmla="*/ 2132696 h 6698675"/>
              <a:gd name="connsiteX9010" fmla="*/ 5618260 w 8267681"/>
              <a:gd name="connsiteY9010" fmla="*/ 2123297 h 6698675"/>
              <a:gd name="connsiteX9011" fmla="*/ 5622957 w 8267681"/>
              <a:gd name="connsiteY9011" fmla="*/ 2120947 h 6698675"/>
              <a:gd name="connsiteX9012" fmla="*/ 4758606 w 8267681"/>
              <a:gd name="connsiteY9012" fmla="*/ 2118599 h 6698675"/>
              <a:gd name="connsiteX9013" fmla="*/ 4749211 w 8267681"/>
              <a:gd name="connsiteY9013" fmla="*/ 2120948 h 6698675"/>
              <a:gd name="connsiteX9014" fmla="*/ 4765653 w 8267681"/>
              <a:gd name="connsiteY9014" fmla="*/ 2127997 h 6698675"/>
              <a:gd name="connsiteX9015" fmla="*/ 4758606 w 8267681"/>
              <a:gd name="connsiteY9015" fmla="*/ 2118599 h 6698675"/>
              <a:gd name="connsiteX9016" fmla="*/ 5714560 w 8267681"/>
              <a:gd name="connsiteY9016" fmla="*/ 2116252 h 6698675"/>
              <a:gd name="connsiteX9017" fmla="*/ 5721607 w 8267681"/>
              <a:gd name="connsiteY9017" fmla="*/ 2130346 h 6698675"/>
              <a:gd name="connsiteX9018" fmla="*/ 5723956 w 8267681"/>
              <a:gd name="connsiteY9018" fmla="*/ 2116252 h 6698675"/>
              <a:gd name="connsiteX9019" fmla="*/ 5583028 w 8267681"/>
              <a:gd name="connsiteY9019" fmla="*/ 2106854 h 6698675"/>
              <a:gd name="connsiteX9020" fmla="*/ 5590074 w 8267681"/>
              <a:gd name="connsiteY9020" fmla="*/ 2109199 h 6698675"/>
              <a:gd name="connsiteX9021" fmla="*/ 5590074 w 8267681"/>
              <a:gd name="connsiteY9021" fmla="*/ 2111551 h 6698675"/>
              <a:gd name="connsiteX9022" fmla="*/ 5585376 w 8267681"/>
              <a:gd name="connsiteY9022" fmla="*/ 2113899 h 6698675"/>
              <a:gd name="connsiteX9023" fmla="*/ 5580679 w 8267681"/>
              <a:gd name="connsiteY9023" fmla="*/ 2118595 h 6698675"/>
              <a:gd name="connsiteX9024" fmla="*/ 5583028 w 8267681"/>
              <a:gd name="connsiteY9024" fmla="*/ 2118595 h 6698675"/>
              <a:gd name="connsiteX9025" fmla="*/ 5590074 w 8267681"/>
              <a:gd name="connsiteY9025" fmla="*/ 2127994 h 6698675"/>
              <a:gd name="connsiteX9026" fmla="*/ 5594771 w 8267681"/>
              <a:gd name="connsiteY9026" fmla="*/ 2132694 h 6698675"/>
              <a:gd name="connsiteX9027" fmla="*/ 5606515 w 8267681"/>
              <a:gd name="connsiteY9027" fmla="*/ 2156184 h 6698675"/>
              <a:gd name="connsiteX9028" fmla="*/ 5601818 w 8267681"/>
              <a:gd name="connsiteY9028" fmla="*/ 2170238 h 6698675"/>
              <a:gd name="connsiteX9029" fmla="*/ 5585376 w 8267681"/>
              <a:gd name="connsiteY9029" fmla="*/ 2158525 h 6698675"/>
              <a:gd name="connsiteX9030" fmla="*/ 5585376 w 8267681"/>
              <a:gd name="connsiteY9030" fmla="*/ 2146799 h 6698675"/>
              <a:gd name="connsiteX9031" fmla="*/ 5587725 w 8267681"/>
              <a:gd name="connsiteY9031" fmla="*/ 2144444 h 6698675"/>
              <a:gd name="connsiteX9032" fmla="*/ 5571284 w 8267681"/>
              <a:gd name="connsiteY9032" fmla="*/ 2123296 h 6698675"/>
              <a:gd name="connsiteX9033" fmla="*/ 5571284 w 8267681"/>
              <a:gd name="connsiteY9033" fmla="*/ 2120945 h 6698675"/>
              <a:gd name="connsiteX9034" fmla="*/ 5566586 w 8267681"/>
              <a:gd name="connsiteY9034" fmla="*/ 2116249 h 6698675"/>
              <a:gd name="connsiteX9035" fmla="*/ 5568935 w 8267681"/>
              <a:gd name="connsiteY9035" fmla="*/ 2109199 h 6698675"/>
              <a:gd name="connsiteX9036" fmla="*/ 5583028 w 8267681"/>
              <a:gd name="connsiteY9036" fmla="*/ 2106854 h 6698675"/>
              <a:gd name="connsiteX9037" fmla="*/ 1679362 w 8267681"/>
              <a:gd name="connsiteY9037" fmla="*/ 2102159 h 6698675"/>
              <a:gd name="connsiteX9038" fmla="*/ 1684058 w 8267681"/>
              <a:gd name="connsiteY9038" fmla="*/ 2106854 h 6698675"/>
              <a:gd name="connsiteX9039" fmla="*/ 1693454 w 8267681"/>
              <a:gd name="connsiteY9039" fmla="*/ 2106854 h 6698675"/>
              <a:gd name="connsiteX9040" fmla="*/ 1679362 w 8267681"/>
              <a:gd name="connsiteY9040" fmla="*/ 2102159 h 6698675"/>
              <a:gd name="connsiteX9041" fmla="*/ 3995841 w 8267681"/>
              <a:gd name="connsiteY9041" fmla="*/ 2097454 h 6698675"/>
              <a:gd name="connsiteX9042" fmla="*/ 3988207 w 8267681"/>
              <a:gd name="connsiteY9042" fmla="*/ 2099806 h 6698675"/>
              <a:gd name="connsiteX9043" fmla="*/ 4006997 w 8267681"/>
              <a:gd name="connsiteY9043" fmla="*/ 2102159 h 6698675"/>
              <a:gd name="connsiteX9044" fmla="*/ 3995841 w 8267681"/>
              <a:gd name="connsiteY9044" fmla="*/ 2097454 h 6698675"/>
              <a:gd name="connsiteX9045" fmla="*/ 5507867 w 8267681"/>
              <a:gd name="connsiteY9045" fmla="*/ 2092758 h 6698675"/>
              <a:gd name="connsiteX9046" fmla="*/ 5517263 w 8267681"/>
              <a:gd name="connsiteY9046" fmla="*/ 2092758 h 6698675"/>
              <a:gd name="connsiteX9047" fmla="*/ 5519611 w 8267681"/>
              <a:gd name="connsiteY9047" fmla="*/ 2095109 h 6698675"/>
              <a:gd name="connsiteX9048" fmla="*/ 5519611 w 8267681"/>
              <a:gd name="connsiteY9048" fmla="*/ 2099803 h 6698675"/>
              <a:gd name="connsiteX9049" fmla="*/ 5510216 w 8267681"/>
              <a:gd name="connsiteY9049" fmla="*/ 2097454 h 6698675"/>
              <a:gd name="connsiteX9050" fmla="*/ 5507867 w 8267681"/>
              <a:gd name="connsiteY9050" fmla="*/ 2092758 h 6698675"/>
              <a:gd name="connsiteX9051" fmla="*/ 5477333 w 8267681"/>
              <a:gd name="connsiteY9051" fmla="*/ 2088060 h 6698675"/>
              <a:gd name="connsiteX9052" fmla="*/ 5489077 w 8267681"/>
              <a:gd name="connsiteY9052" fmla="*/ 2092758 h 6698675"/>
              <a:gd name="connsiteX9053" fmla="*/ 5489077 w 8267681"/>
              <a:gd name="connsiteY9053" fmla="*/ 2099802 h 6698675"/>
              <a:gd name="connsiteX9054" fmla="*/ 5496123 w 8267681"/>
              <a:gd name="connsiteY9054" fmla="*/ 2111549 h 6698675"/>
              <a:gd name="connsiteX9055" fmla="*/ 5514913 w 8267681"/>
              <a:gd name="connsiteY9055" fmla="*/ 2102155 h 6698675"/>
              <a:gd name="connsiteX9056" fmla="*/ 5543098 w 8267681"/>
              <a:gd name="connsiteY9056" fmla="*/ 2123296 h 6698675"/>
              <a:gd name="connsiteX9057" fmla="*/ 5543098 w 8267681"/>
              <a:gd name="connsiteY9057" fmla="*/ 2127994 h 6698675"/>
              <a:gd name="connsiteX9058" fmla="*/ 5524308 w 8267681"/>
              <a:gd name="connsiteY9058" fmla="*/ 2127994 h 6698675"/>
              <a:gd name="connsiteX9059" fmla="*/ 5507867 w 8267681"/>
              <a:gd name="connsiteY9059" fmla="*/ 2118595 h 6698675"/>
              <a:gd name="connsiteX9060" fmla="*/ 5500821 w 8267681"/>
              <a:gd name="connsiteY9060" fmla="*/ 2118595 h 6698675"/>
              <a:gd name="connsiteX9061" fmla="*/ 5486728 w 8267681"/>
              <a:gd name="connsiteY9061" fmla="*/ 2120945 h 6698675"/>
              <a:gd name="connsiteX9062" fmla="*/ 5467937 w 8267681"/>
              <a:gd name="connsiteY9062" fmla="*/ 2116249 h 6698675"/>
              <a:gd name="connsiteX9063" fmla="*/ 5465589 w 8267681"/>
              <a:gd name="connsiteY9063" fmla="*/ 2106854 h 6698675"/>
              <a:gd name="connsiteX9064" fmla="*/ 5477333 w 8267681"/>
              <a:gd name="connsiteY9064" fmla="*/ 2088060 h 6698675"/>
              <a:gd name="connsiteX9065" fmla="*/ 5707514 w 8267681"/>
              <a:gd name="connsiteY9065" fmla="*/ 2083361 h 6698675"/>
              <a:gd name="connsiteX9066" fmla="*/ 5707514 w 8267681"/>
              <a:gd name="connsiteY9066" fmla="*/ 2092760 h 6698675"/>
              <a:gd name="connsiteX9067" fmla="*/ 5693422 w 8267681"/>
              <a:gd name="connsiteY9067" fmla="*/ 2099806 h 6698675"/>
              <a:gd name="connsiteX9068" fmla="*/ 5702817 w 8267681"/>
              <a:gd name="connsiteY9068" fmla="*/ 2095111 h 6698675"/>
              <a:gd name="connsiteX9069" fmla="*/ 5709863 w 8267681"/>
              <a:gd name="connsiteY9069" fmla="*/ 2099806 h 6698675"/>
              <a:gd name="connsiteX9070" fmla="*/ 5716909 w 8267681"/>
              <a:gd name="connsiteY9070" fmla="*/ 2083361 h 6698675"/>
              <a:gd name="connsiteX9071" fmla="*/ 5688724 w 8267681"/>
              <a:gd name="connsiteY9071" fmla="*/ 2083361 h 6698675"/>
              <a:gd name="connsiteX9072" fmla="*/ 5688724 w 8267681"/>
              <a:gd name="connsiteY9072" fmla="*/ 2090411 h 6698675"/>
              <a:gd name="connsiteX9073" fmla="*/ 5695770 w 8267681"/>
              <a:gd name="connsiteY9073" fmla="*/ 2090411 h 6698675"/>
              <a:gd name="connsiteX9074" fmla="*/ 5383383 w 8267681"/>
              <a:gd name="connsiteY9074" fmla="*/ 2083360 h 6698675"/>
              <a:gd name="connsiteX9075" fmla="*/ 5385731 w 8267681"/>
              <a:gd name="connsiteY9075" fmla="*/ 2088061 h 6698675"/>
              <a:gd name="connsiteX9076" fmla="*/ 5390429 w 8267681"/>
              <a:gd name="connsiteY9076" fmla="*/ 2085712 h 6698675"/>
              <a:gd name="connsiteX9077" fmla="*/ 5423312 w 8267681"/>
              <a:gd name="connsiteY9077" fmla="*/ 2109199 h 6698675"/>
              <a:gd name="connsiteX9078" fmla="*/ 5420963 w 8267681"/>
              <a:gd name="connsiteY9078" fmla="*/ 2113899 h 6698675"/>
              <a:gd name="connsiteX9079" fmla="*/ 5420963 w 8267681"/>
              <a:gd name="connsiteY9079" fmla="*/ 2120947 h 6698675"/>
              <a:gd name="connsiteX9080" fmla="*/ 5442102 w 8267681"/>
              <a:gd name="connsiteY9080" fmla="*/ 2149151 h 6698675"/>
              <a:gd name="connsiteX9081" fmla="*/ 5449148 w 8267681"/>
              <a:gd name="connsiteY9081" fmla="*/ 2149151 h 6698675"/>
              <a:gd name="connsiteX9082" fmla="*/ 5446800 w 8267681"/>
              <a:gd name="connsiteY9082" fmla="*/ 2144443 h 6698675"/>
              <a:gd name="connsiteX9083" fmla="*/ 5449148 w 8267681"/>
              <a:gd name="connsiteY9083" fmla="*/ 2139745 h 6698675"/>
              <a:gd name="connsiteX9084" fmla="*/ 5451497 w 8267681"/>
              <a:gd name="connsiteY9084" fmla="*/ 2139745 h 6698675"/>
              <a:gd name="connsiteX9085" fmla="*/ 5451497 w 8267681"/>
              <a:gd name="connsiteY9085" fmla="*/ 2135047 h 6698675"/>
              <a:gd name="connsiteX9086" fmla="*/ 5444451 w 8267681"/>
              <a:gd name="connsiteY9086" fmla="*/ 2132696 h 6698675"/>
              <a:gd name="connsiteX9087" fmla="*/ 5444451 w 8267681"/>
              <a:gd name="connsiteY9087" fmla="*/ 2127997 h 6698675"/>
              <a:gd name="connsiteX9088" fmla="*/ 5439753 w 8267681"/>
              <a:gd name="connsiteY9088" fmla="*/ 2120947 h 6698675"/>
              <a:gd name="connsiteX9089" fmla="*/ 5446800 w 8267681"/>
              <a:gd name="connsiteY9089" fmla="*/ 2123297 h 6698675"/>
              <a:gd name="connsiteX9090" fmla="*/ 5449148 w 8267681"/>
              <a:gd name="connsiteY9090" fmla="*/ 2123297 h 6698675"/>
              <a:gd name="connsiteX9091" fmla="*/ 5446800 w 8267681"/>
              <a:gd name="connsiteY9091" fmla="*/ 2118596 h 6698675"/>
              <a:gd name="connsiteX9092" fmla="*/ 5458544 w 8267681"/>
              <a:gd name="connsiteY9092" fmla="*/ 2118596 h 6698675"/>
              <a:gd name="connsiteX9093" fmla="*/ 5460892 w 8267681"/>
              <a:gd name="connsiteY9093" fmla="*/ 2127997 h 6698675"/>
              <a:gd name="connsiteX9094" fmla="*/ 5463241 w 8267681"/>
              <a:gd name="connsiteY9094" fmla="*/ 2127997 h 6698675"/>
              <a:gd name="connsiteX9095" fmla="*/ 5460892 w 8267681"/>
              <a:gd name="connsiteY9095" fmla="*/ 2137391 h 6698675"/>
              <a:gd name="connsiteX9096" fmla="*/ 5465590 w 8267681"/>
              <a:gd name="connsiteY9096" fmla="*/ 2139745 h 6698675"/>
              <a:gd name="connsiteX9097" fmla="*/ 5465590 w 8267681"/>
              <a:gd name="connsiteY9097" fmla="*/ 2149151 h 6698675"/>
              <a:gd name="connsiteX9098" fmla="*/ 5472636 w 8267681"/>
              <a:gd name="connsiteY9098" fmla="*/ 2149151 h 6698675"/>
              <a:gd name="connsiteX9099" fmla="*/ 5477334 w 8267681"/>
              <a:gd name="connsiteY9099" fmla="*/ 2153844 h 6698675"/>
              <a:gd name="connsiteX9100" fmla="*/ 5486729 w 8267681"/>
              <a:gd name="connsiteY9100" fmla="*/ 2153844 h 6698675"/>
              <a:gd name="connsiteX9101" fmla="*/ 5489078 w 8267681"/>
              <a:gd name="connsiteY9101" fmla="*/ 2149151 h 6698675"/>
              <a:gd name="connsiteX9102" fmla="*/ 5498473 w 8267681"/>
              <a:gd name="connsiteY9102" fmla="*/ 2153844 h 6698675"/>
              <a:gd name="connsiteX9103" fmla="*/ 5510217 w 8267681"/>
              <a:gd name="connsiteY9103" fmla="*/ 2151503 h 6698675"/>
              <a:gd name="connsiteX9104" fmla="*/ 5514914 w 8267681"/>
              <a:gd name="connsiteY9104" fmla="*/ 2153844 h 6698675"/>
              <a:gd name="connsiteX9105" fmla="*/ 5514914 w 8267681"/>
              <a:gd name="connsiteY9105" fmla="*/ 2172581 h 6698675"/>
              <a:gd name="connsiteX9106" fmla="*/ 5521961 w 8267681"/>
              <a:gd name="connsiteY9106" fmla="*/ 2196092 h 6698675"/>
              <a:gd name="connsiteX9107" fmla="*/ 5496124 w 8267681"/>
              <a:gd name="connsiteY9107" fmla="*/ 2196092 h 6698675"/>
              <a:gd name="connsiteX9108" fmla="*/ 5470288 w 8267681"/>
              <a:gd name="connsiteY9108" fmla="*/ 2189045 h 6698675"/>
              <a:gd name="connsiteX9109" fmla="*/ 5456195 w 8267681"/>
              <a:gd name="connsiteY9109" fmla="*/ 2184342 h 6698675"/>
              <a:gd name="connsiteX9110" fmla="*/ 5432707 w 8267681"/>
              <a:gd name="connsiteY9110" fmla="*/ 2181991 h 6698675"/>
              <a:gd name="connsiteX9111" fmla="*/ 5435056 w 8267681"/>
              <a:gd name="connsiteY9111" fmla="*/ 2189045 h 6698675"/>
              <a:gd name="connsiteX9112" fmla="*/ 5428010 w 8267681"/>
              <a:gd name="connsiteY9112" fmla="*/ 2191392 h 6698675"/>
              <a:gd name="connsiteX9113" fmla="*/ 5418615 w 8267681"/>
              <a:gd name="connsiteY9113" fmla="*/ 2186690 h 6698675"/>
              <a:gd name="connsiteX9114" fmla="*/ 5409219 w 8267681"/>
              <a:gd name="connsiteY9114" fmla="*/ 2186690 h 6698675"/>
              <a:gd name="connsiteX9115" fmla="*/ 5385731 w 8267681"/>
              <a:gd name="connsiteY9115" fmla="*/ 2174939 h 6698675"/>
              <a:gd name="connsiteX9116" fmla="*/ 5369290 w 8267681"/>
              <a:gd name="connsiteY9116" fmla="*/ 2167897 h 6698675"/>
              <a:gd name="connsiteX9117" fmla="*/ 5376336 w 8267681"/>
              <a:gd name="connsiteY9117" fmla="*/ 2158525 h 6698675"/>
              <a:gd name="connsiteX9118" fmla="*/ 5373988 w 8267681"/>
              <a:gd name="connsiteY9118" fmla="*/ 2151503 h 6698675"/>
              <a:gd name="connsiteX9119" fmla="*/ 5376336 w 8267681"/>
              <a:gd name="connsiteY9119" fmla="*/ 2144443 h 6698675"/>
              <a:gd name="connsiteX9120" fmla="*/ 5366941 w 8267681"/>
              <a:gd name="connsiteY9120" fmla="*/ 2142092 h 6698675"/>
              <a:gd name="connsiteX9121" fmla="*/ 5324662 w 8267681"/>
              <a:gd name="connsiteY9121" fmla="*/ 2144443 h 6698675"/>
              <a:gd name="connsiteX9122" fmla="*/ 5303523 w 8267681"/>
              <a:gd name="connsiteY9122" fmla="*/ 2149151 h 6698675"/>
              <a:gd name="connsiteX9123" fmla="*/ 5284733 w 8267681"/>
              <a:gd name="connsiteY9123" fmla="*/ 2156184 h 6698675"/>
              <a:gd name="connsiteX9124" fmla="*/ 5277687 w 8267681"/>
              <a:gd name="connsiteY9124" fmla="*/ 2153844 h 6698675"/>
              <a:gd name="connsiteX9125" fmla="*/ 5289431 w 8267681"/>
              <a:gd name="connsiteY9125" fmla="*/ 2142092 h 6698675"/>
              <a:gd name="connsiteX9126" fmla="*/ 5294128 w 8267681"/>
              <a:gd name="connsiteY9126" fmla="*/ 2146799 h 6698675"/>
              <a:gd name="connsiteX9127" fmla="*/ 5301175 w 8267681"/>
              <a:gd name="connsiteY9127" fmla="*/ 2132696 h 6698675"/>
              <a:gd name="connsiteX9128" fmla="*/ 5298826 w 8267681"/>
              <a:gd name="connsiteY9128" fmla="*/ 2125650 h 6698675"/>
              <a:gd name="connsiteX9129" fmla="*/ 5303523 w 8267681"/>
              <a:gd name="connsiteY9129" fmla="*/ 2127997 h 6698675"/>
              <a:gd name="connsiteX9130" fmla="*/ 5303523 w 8267681"/>
              <a:gd name="connsiteY9130" fmla="*/ 2123297 h 6698675"/>
              <a:gd name="connsiteX9131" fmla="*/ 5305872 w 8267681"/>
              <a:gd name="connsiteY9131" fmla="*/ 2123297 h 6698675"/>
              <a:gd name="connsiteX9132" fmla="*/ 5305872 w 8267681"/>
              <a:gd name="connsiteY9132" fmla="*/ 2113899 h 6698675"/>
              <a:gd name="connsiteX9133" fmla="*/ 5308221 w 8267681"/>
              <a:gd name="connsiteY9133" fmla="*/ 2113899 h 6698675"/>
              <a:gd name="connsiteX9134" fmla="*/ 5308221 w 8267681"/>
              <a:gd name="connsiteY9134" fmla="*/ 2120947 h 6698675"/>
              <a:gd name="connsiteX9135" fmla="*/ 5312919 w 8267681"/>
              <a:gd name="connsiteY9135" fmla="*/ 2123297 h 6698675"/>
              <a:gd name="connsiteX9136" fmla="*/ 5317616 w 8267681"/>
              <a:gd name="connsiteY9136" fmla="*/ 2120947 h 6698675"/>
              <a:gd name="connsiteX9137" fmla="*/ 5319965 w 8267681"/>
              <a:gd name="connsiteY9137" fmla="*/ 2109199 h 6698675"/>
              <a:gd name="connsiteX9138" fmla="*/ 5317616 w 8267681"/>
              <a:gd name="connsiteY9138" fmla="*/ 2099803 h 6698675"/>
              <a:gd name="connsiteX9139" fmla="*/ 5324662 w 8267681"/>
              <a:gd name="connsiteY9139" fmla="*/ 2097454 h 6698675"/>
              <a:gd name="connsiteX9140" fmla="*/ 5341105 w 8267681"/>
              <a:gd name="connsiteY9140" fmla="*/ 2102156 h 6698675"/>
              <a:gd name="connsiteX9141" fmla="*/ 5341105 w 8267681"/>
              <a:gd name="connsiteY9141" fmla="*/ 2099803 h 6698675"/>
              <a:gd name="connsiteX9142" fmla="*/ 5350500 w 8267681"/>
              <a:gd name="connsiteY9142" fmla="*/ 2097454 h 6698675"/>
              <a:gd name="connsiteX9143" fmla="*/ 5352849 w 8267681"/>
              <a:gd name="connsiteY9143" fmla="*/ 2102156 h 6698675"/>
              <a:gd name="connsiteX9144" fmla="*/ 5350500 w 8267681"/>
              <a:gd name="connsiteY9144" fmla="*/ 2106854 h 6698675"/>
              <a:gd name="connsiteX9145" fmla="*/ 5352849 w 8267681"/>
              <a:gd name="connsiteY9145" fmla="*/ 2116249 h 6698675"/>
              <a:gd name="connsiteX9146" fmla="*/ 5348151 w 8267681"/>
              <a:gd name="connsiteY9146" fmla="*/ 2116249 h 6698675"/>
              <a:gd name="connsiteX9147" fmla="*/ 5350500 w 8267681"/>
              <a:gd name="connsiteY9147" fmla="*/ 2123297 h 6698675"/>
              <a:gd name="connsiteX9148" fmla="*/ 5350500 w 8267681"/>
              <a:gd name="connsiteY9148" fmla="*/ 2130344 h 6698675"/>
              <a:gd name="connsiteX9149" fmla="*/ 5359895 w 8267681"/>
              <a:gd name="connsiteY9149" fmla="*/ 2130344 h 6698675"/>
              <a:gd name="connsiteX9150" fmla="*/ 5362244 w 8267681"/>
              <a:gd name="connsiteY9150" fmla="*/ 2118596 h 6698675"/>
              <a:gd name="connsiteX9151" fmla="*/ 5357546 w 8267681"/>
              <a:gd name="connsiteY9151" fmla="*/ 2113899 h 6698675"/>
              <a:gd name="connsiteX9152" fmla="*/ 5357546 w 8267681"/>
              <a:gd name="connsiteY9152" fmla="*/ 2095109 h 6698675"/>
              <a:gd name="connsiteX9153" fmla="*/ 5364593 w 8267681"/>
              <a:gd name="connsiteY9153" fmla="*/ 2104500 h 6698675"/>
              <a:gd name="connsiteX9154" fmla="*/ 5376336 w 8267681"/>
              <a:gd name="connsiteY9154" fmla="*/ 2113899 h 6698675"/>
              <a:gd name="connsiteX9155" fmla="*/ 5376336 w 8267681"/>
              <a:gd name="connsiteY9155" fmla="*/ 2111549 h 6698675"/>
              <a:gd name="connsiteX9156" fmla="*/ 5392778 w 8267681"/>
              <a:gd name="connsiteY9156" fmla="*/ 2120947 h 6698675"/>
              <a:gd name="connsiteX9157" fmla="*/ 5392778 w 8267681"/>
              <a:gd name="connsiteY9157" fmla="*/ 2123297 h 6698675"/>
              <a:gd name="connsiteX9158" fmla="*/ 5397475 w 8267681"/>
              <a:gd name="connsiteY9158" fmla="*/ 2120947 h 6698675"/>
              <a:gd name="connsiteX9159" fmla="*/ 5397475 w 8267681"/>
              <a:gd name="connsiteY9159" fmla="*/ 2132696 h 6698675"/>
              <a:gd name="connsiteX9160" fmla="*/ 5383383 w 8267681"/>
              <a:gd name="connsiteY9160" fmla="*/ 2132696 h 6698675"/>
              <a:gd name="connsiteX9161" fmla="*/ 5373988 w 8267681"/>
              <a:gd name="connsiteY9161" fmla="*/ 2132696 h 6698675"/>
              <a:gd name="connsiteX9162" fmla="*/ 5373988 w 8267681"/>
              <a:gd name="connsiteY9162" fmla="*/ 2137391 h 6698675"/>
              <a:gd name="connsiteX9163" fmla="*/ 5392778 w 8267681"/>
              <a:gd name="connsiteY9163" fmla="*/ 2144443 h 6698675"/>
              <a:gd name="connsiteX9164" fmla="*/ 5395127 w 8267681"/>
              <a:gd name="connsiteY9164" fmla="*/ 2135047 h 6698675"/>
              <a:gd name="connsiteX9165" fmla="*/ 5406871 w 8267681"/>
              <a:gd name="connsiteY9165" fmla="*/ 2130344 h 6698675"/>
              <a:gd name="connsiteX9166" fmla="*/ 5406871 w 8267681"/>
              <a:gd name="connsiteY9166" fmla="*/ 2125650 h 6698675"/>
              <a:gd name="connsiteX9167" fmla="*/ 5404522 w 8267681"/>
              <a:gd name="connsiteY9167" fmla="*/ 2125650 h 6698675"/>
              <a:gd name="connsiteX9168" fmla="*/ 5404522 w 8267681"/>
              <a:gd name="connsiteY9168" fmla="*/ 2120947 h 6698675"/>
              <a:gd name="connsiteX9169" fmla="*/ 5416266 w 8267681"/>
              <a:gd name="connsiteY9169" fmla="*/ 2125650 h 6698675"/>
              <a:gd name="connsiteX9170" fmla="*/ 5402173 w 8267681"/>
              <a:gd name="connsiteY9170" fmla="*/ 2113899 h 6698675"/>
              <a:gd name="connsiteX9171" fmla="*/ 5402173 w 8267681"/>
              <a:gd name="connsiteY9171" fmla="*/ 2109199 h 6698675"/>
              <a:gd name="connsiteX9172" fmla="*/ 5397475 w 8267681"/>
              <a:gd name="connsiteY9172" fmla="*/ 2109199 h 6698675"/>
              <a:gd name="connsiteX9173" fmla="*/ 5385731 w 8267681"/>
              <a:gd name="connsiteY9173" fmla="*/ 2099803 h 6698675"/>
              <a:gd name="connsiteX9174" fmla="*/ 5376336 w 8267681"/>
              <a:gd name="connsiteY9174" fmla="*/ 2090408 h 6698675"/>
              <a:gd name="connsiteX9175" fmla="*/ 5376336 w 8267681"/>
              <a:gd name="connsiteY9175" fmla="*/ 2088061 h 6698675"/>
              <a:gd name="connsiteX9176" fmla="*/ 5383383 w 8267681"/>
              <a:gd name="connsiteY9176" fmla="*/ 2083360 h 6698675"/>
              <a:gd name="connsiteX9177" fmla="*/ 4885441 w 8267681"/>
              <a:gd name="connsiteY9177" fmla="*/ 2073967 h 6698675"/>
              <a:gd name="connsiteX9178" fmla="*/ 4885441 w 8267681"/>
              <a:gd name="connsiteY9178" fmla="*/ 2081019 h 6698675"/>
              <a:gd name="connsiteX9179" fmla="*/ 4892487 w 8267681"/>
              <a:gd name="connsiteY9179" fmla="*/ 2081019 h 6698675"/>
              <a:gd name="connsiteX9180" fmla="*/ 3972794 w 8267681"/>
              <a:gd name="connsiteY9180" fmla="*/ 2063291 h 6698675"/>
              <a:gd name="connsiteX9181" fmla="*/ 3952976 w 8267681"/>
              <a:gd name="connsiteY9181" fmla="*/ 2066928 h 6698675"/>
              <a:gd name="connsiteX9182" fmla="*/ 3972794 w 8267681"/>
              <a:gd name="connsiteY9182" fmla="*/ 2063291 h 6698675"/>
              <a:gd name="connsiteX9183" fmla="*/ 3932571 w 8267681"/>
              <a:gd name="connsiteY9183" fmla="*/ 2056210 h 6698675"/>
              <a:gd name="connsiteX9184" fmla="*/ 3915395 w 8267681"/>
              <a:gd name="connsiteY9184" fmla="*/ 2057527 h 6698675"/>
              <a:gd name="connsiteX9185" fmla="*/ 3932571 w 8267681"/>
              <a:gd name="connsiteY9185" fmla="*/ 2056210 h 6698675"/>
              <a:gd name="connsiteX9186" fmla="*/ 4688143 w 8267681"/>
              <a:gd name="connsiteY9186" fmla="*/ 2055183 h 6698675"/>
              <a:gd name="connsiteX9187" fmla="*/ 4681096 w 8267681"/>
              <a:gd name="connsiteY9187" fmla="*/ 2062226 h 6698675"/>
              <a:gd name="connsiteX9188" fmla="*/ 4699887 w 8267681"/>
              <a:gd name="connsiteY9188" fmla="*/ 2062226 h 6698675"/>
              <a:gd name="connsiteX9189" fmla="*/ 4688143 w 8267681"/>
              <a:gd name="connsiteY9189" fmla="*/ 2055183 h 6698675"/>
              <a:gd name="connsiteX9190" fmla="*/ 4883536 w 8267681"/>
              <a:gd name="connsiteY9190" fmla="*/ 2054203 h 6698675"/>
              <a:gd name="connsiteX9191" fmla="*/ 4880743 w 8267681"/>
              <a:gd name="connsiteY9191" fmla="*/ 2059776 h 6698675"/>
              <a:gd name="connsiteX9192" fmla="*/ 4880743 w 8267681"/>
              <a:gd name="connsiteY9192" fmla="*/ 2059879 h 6698675"/>
              <a:gd name="connsiteX9193" fmla="*/ 4887790 w 8267681"/>
              <a:gd name="connsiteY9193" fmla="*/ 2059879 h 6698675"/>
              <a:gd name="connsiteX9194" fmla="*/ 5258898 w 8267681"/>
              <a:gd name="connsiteY9194" fmla="*/ 2048132 h 6698675"/>
              <a:gd name="connsiteX9195" fmla="*/ 5261246 w 8267681"/>
              <a:gd name="connsiteY9195" fmla="*/ 2048132 h 6698675"/>
              <a:gd name="connsiteX9196" fmla="*/ 5259181 w 8267681"/>
              <a:gd name="connsiteY9196" fmla="*/ 2048984 h 6698675"/>
              <a:gd name="connsiteX9197" fmla="*/ 6278408 w 8267681"/>
              <a:gd name="connsiteY9197" fmla="*/ 2038855 h 6698675"/>
              <a:gd name="connsiteX9198" fmla="*/ 6299405 w 8267681"/>
              <a:gd name="connsiteY9198" fmla="*/ 2041088 h 6698675"/>
              <a:gd name="connsiteX9199" fmla="*/ 6533695 w 8267681"/>
              <a:gd name="connsiteY9199" fmla="*/ 2090411 h 6698675"/>
              <a:gd name="connsiteX9200" fmla="*/ 6614219 w 8267681"/>
              <a:gd name="connsiteY9200" fmla="*/ 2118772 h 6698675"/>
              <a:gd name="connsiteX9201" fmla="*/ 6642327 w 8267681"/>
              <a:gd name="connsiteY9201" fmla="*/ 2130346 h 6698675"/>
              <a:gd name="connsiteX9202" fmla="*/ 6837275 w 8267681"/>
              <a:gd name="connsiteY9202" fmla="*/ 2236026 h 6698675"/>
              <a:gd name="connsiteX9203" fmla="*/ 6581258 w 8267681"/>
              <a:gd name="connsiteY9203" fmla="*/ 2109202 h 6698675"/>
              <a:gd name="connsiteX9204" fmla="*/ 6423597 w 8267681"/>
              <a:gd name="connsiteY9204" fmla="*/ 2063984 h 6698675"/>
              <a:gd name="connsiteX9205" fmla="*/ 4659958 w 8267681"/>
              <a:gd name="connsiteY9205" fmla="*/ 2038738 h 6698675"/>
              <a:gd name="connsiteX9206" fmla="*/ 4659958 w 8267681"/>
              <a:gd name="connsiteY9206" fmla="*/ 2043438 h 6698675"/>
              <a:gd name="connsiteX9207" fmla="*/ 4662306 w 8267681"/>
              <a:gd name="connsiteY9207" fmla="*/ 2041086 h 6698675"/>
              <a:gd name="connsiteX9208" fmla="*/ 4659958 w 8267681"/>
              <a:gd name="connsiteY9208" fmla="*/ 2038738 h 6698675"/>
              <a:gd name="connsiteX9209" fmla="*/ 5653492 w 8267681"/>
              <a:gd name="connsiteY9209" fmla="*/ 2034040 h 6698675"/>
              <a:gd name="connsiteX9210" fmla="*/ 5651144 w 8267681"/>
              <a:gd name="connsiteY9210" fmla="*/ 2043438 h 6698675"/>
              <a:gd name="connsiteX9211" fmla="*/ 5644097 w 8267681"/>
              <a:gd name="connsiteY9211" fmla="*/ 2043438 h 6698675"/>
              <a:gd name="connsiteX9212" fmla="*/ 5641749 w 8267681"/>
              <a:gd name="connsiteY9212" fmla="*/ 2043438 h 6698675"/>
              <a:gd name="connsiteX9213" fmla="*/ 5641749 w 8267681"/>
              <a:gd name="connsiteY9213" fmla="*/ 2050483 h 6698675"/>
              <a:gd name="connsiteX9214" fmla="*/ 5655841 w 8267681"/>
              <a:gd name="connsiteY9214" fmla="*/ 2043438 h 6698675"/>
              <a:gd name="connsiteX9215" fmla="*/ 5653492 w 8267681"/>
              <a:gd name="connsiteY9215" fmla="*/ 2034040 h 6698675"/>
              <a:gd name="connsiteX9216" fmla="*/ 4986438 w 8267681"/>
              <a:gd name="connsiteY9216" fmla="*/ 2034040 h 6698675"/>
              <a:gd name="connsiteX9217" fmla="*/ 4981741 w 8267681"/>
              <a:gd name="connsiteY9217" fmla="*/ 2036390 h 6698675"/>
              <a:gd name="connsiteX9218" fmla="*/ 4977043 w 8267681"/>
              <a:gd name="connsiteY9218" fmla="*/ 2041086 h 6698675"/>
              <a:gd name="connsiteX9219" fmla="*/ 4978218 w 8267681"/>
              <a:gd name="connsiteY9219" fmla="*/ 2041969 h 6698675"/>
              <a:gd name="connsiteX9220" fmla="*/ 4977209 w 8267681"/>
              <a:gd name="connsiteY9220" fmla="*/ 2043030 h 6698675"/>
              <a:gd name="connsiteX9221" fmla="*/ 4972346 w 8267681"/>
              <a:gd name="connsiteY9221" fmla="*/ 2047353 h 6698675"/>
              <a:gd name="connsiteX9222" fmla="*/ 4972346 w 8267681"/>
              <a:gd name="connsiteY9222" fmla="*/ 2045787 h 6698675"/>
              <a:gd name="connsiteX9223" fmla="*/ 4969997 w 8267681"/>
              <a:gd name="connsiteY9223" fmla="*/ 2048132 h 6698675"/>
              <a:gd name="connsiteX9224" fmla="*/ 4967648 w 8267681"/>
              <a:gd name="connsiteY9224" fmla="*/ 2050483 h 6698675"/>
              <a:gd name="connsiteX9225" fmla="*/ 4969410 w 8267681"/>
              <a:gd name="connsiteY9225" fmla="*/ 2049896 h 6698675"/>
              <a:gd name="connsiteX9226" fmla="*/ 4969326 w 8267681"/>
              <a:gd name="connsiteY9226" fmla="*/ 2050036 h 6698675"/>
              <a:gd name="connsiteX9227" fmla="*/ 4967313 w 8267681"/>
              <a:gd name="connsiteY9227" fmla="*/ 2051825 h 6698675"/>
              <a:gd name="connsiteX9228" fmla="*/ 4965299 w 8267681"/>
              <a:gd name="connsiteY9228" fmla="*/ 2045787 h 6698675"/>
              <a:gd name="connsiteX9229" fmla="*/ 4951206 w 8267681"/>
              <a:gd name="connsiteY9229" fmla="*/ 2059879 h 6698675"/>
              <a:gd name="connsiteX9230" fmla="*/ 4946509 w 8267681"/>
              <a:gd name="connsiteY9230" fmla="*/ 2062226 h 6698675"/>
              <a:gd name="connsiteX9231" fmla="*/ 4948858 w 8267681"/>
              <a:gd name="connsiteY9231" fmla="*/ 2059879 h 6698675"/>
              <a:gd name="connsiteX9232" fmla="*/ 4953555 w 8267681"/>
              <a:gd name="connsiteY9232" fmla="*/ 2055183 h 6698675"/>
              <a:gd name="connsiteX9233" fmla="*/ 4951206 w 8267681"/>
              <a:gd name="connsiteY9233" fmla="*/ 2057527 h 6698675"/>
              <a:gd name="connsiteX9234" fmla="*/ 4948858 w 8267681"/>
              <a:gd name="connsiteY9234" fmla="*/ 2059879 h 6698675"/>
              <a:gd name="connsiteX9235" fmla="*/ 4946509 w 8267681"/>
              <a:gd name="connsiteY9235" fmla="*/ 2059879 h 6698675"/>
              <a:gd name="connsiteX9236" fmla="*/ 4930068 w 8267681"/>
              <a:gd name="connsiteY9236" fmla="*/ 2078665 h 6698675"/>
              <a:gd name="connsiteX9237" fmla="*/ 4923021 w 8267681"/>
              <a:gd name="connsiteY9237" fmla="*/ 2085712 h 6698675"/>
              <a:gd name="connsiteX9238" fmla="*/ 4920672 w 8267681"/>
              <a:gd name="connsiteY9238" fmla="*/ 2090411 h 6698675"/>
              <a:gd name="connsiteX9239" fmla="*/ 4911277 w 8267681"/>
              <a:gd name="connsiteY9239" fmla="*/ 2102160 h 6698675"/>
              <a:gd name="connsiteX9240" fmla="*/ 4906580 w 8267681"/>
              <a:gd name="connsiteY9240" fmla="*/ 2111553 h 6698675"/>
              <a:gd name="connsiteX9241" fmla="*/ 4901882 w 8267681"/>
              <a:gd name="connsiteY9241" fmla="*/ 2118599 h 6698675"/>
              <a:gd name="connsiteX9242" fmla="*/ 4908928 w 8267681"/>
              <a:gd name="connsiteY9242" fmla="*/ 2106854 h 6698675"/>
              <a:gd name="connsiteX9243" fmla="*/ 4906580 w 8267681"/>
              <a:gd name="connsiteY9243" fmla="*/ 2109202 h 6698675"/>
              <a:gd name="connsiteX9244" fmla="*/ 4852852 w 8267681"/>
              <a:gd name="connsiteY9244" fmla="*/ 2203730 h 6698675"/>
              <a:gd name="connsiteX9245" fmla="*/ 4840814 w 8267681"/>
              <a:gd name="connsiteY9245" fmla="*/ 2244780 h 6698675"/>
              <a:gd name="connsiteX9246" fmla="*/ 4840814 w 8267681"/>
              <a:gd name="connsiteY9246" fmla="*/ 2243076 h 6698675"/>
              <a:gd name="connsiteX9247" fmla="*/ 4838465 w 8267681"/>
              <a:gd name="connsiteY9247" fmla="*/ 2250408 h 6698675"/>
              <a:gd name="connsiteX9248" fmla="*/ 4837675 w 8267681"/>
              <a:gd name="connsiteY9248" fmla="*/ 2253473 h 6698675"/>
              <a:gd name="connsiteX9249" fmla="*/ 4838067 w 8267681"/>
              <a:gd name="connsiteY9249" fmla="*/ 2254139 h 6698675"/>
              <a:gd name="connsiteX9250" fmla="*/ 4840814 w 8267681"/>
              <a:gd name="connsiteY9250" fmla="*/ 2244780 h 6698675"/>
              <a:gd name="connsiteX9251" fmla="*/ 4840814 w 8267681"/>
              <a:gd name="connsiteY9251" fmla="*/ 2245423 h 6698675"/>
              <a:gd name="connsiteX9252" fmla="*/ 4843163 w 8267681"/>
              <a:gd name="connsiteY9252" fmla="*/ 2238373 h 6698675"/>
              <a:gd name="connsiteX9253" fmla="*/ 4847860 w 8267681"/>
              <a:gd name="connsiteY9253" fmla="*/ 2233674 h 6698675"/>
              <a:gd name="connsiteX9254" fmla="*/ 4847860 w 8267681"/>
              <a:gd name="connsiteY9254" fmla="*/ 2236026 h 6698675"/>
              <a:gd name="connsiteX9255" fmla="*/ 4850209 w 8267681"/>
              <a:gd name="connsiteY9255" fmla="*/ 2233674 h 6698675"/>
              <a:gd name="connsiteX9256" fmla="*/ 4852558 w 8267681"/>
              <a:gd name="connsiteY9256" fmla="*/ 2226630 h 6698675"/>
              <a:gd name="connsiteX9257" fmla="*/ 4857255 w 8267681"/>
              <a:gd name="connsiteY9257" fmla="*/ 2224282 h 6698675"/>
              <a:gd name="connsiteX9258" fmla="*/ 4857255 w 8267681"/>
              <a:gd name="connsiteY9258" fmla="*/ 2228978 h 6698675"/>
              <a:gd name="connsiteX9259" fmla="*/ 4859604 w 8267681"/>
              <a:gd name="connsiteY9259" fmla="*/ 2226630 h 6698675"/>
              <a:gd name="connsiteX9260" fmla="*/ 4859604 w 8267681"/>
              <a:gd name="connsiteY9260" fmla="*/ 2233674 h 6698675"/>
              <a:gd name="connsiteX9261" fmla="*/ 4861953 w 8267681"/>
              <a:gd name="connsiteY9261" fmla="*/ 2228978 h 6698675"/>
              <a:gd name="connsiteX9262" fmla="*/ 4861953 w 8267681"/>
              <a:gd name="connsiteY9262" fmla="*/ 2240724 h 6698675"/>
              <a:gd name="connsiteX9263" fmla="*/ 4861953 w 8267681"/>
              <a:gd name="connsiteY9263" fmla="*/ 2247765 h 6698675"/>
              <a:gd name="connsiteX9264" fmla="*/ 4866651 w 8267681"/>
              <a:gd name="connsiteY9264" fmla="*/ 2238373 h 6698675"/>
              <a:gd name="connsiteX9265" fmla="*/ 4866651 w 8267681"/>
              <a:gd name="connsiteY9265" fmla="*/ 2219581 h 6698675"/>
              <a:gd name="connsiteX9266" fmla="*/ 4866651 w 8267681"/>
              <a:gd name="connsiteY9266" fmla="*/ 2217233 h 6698675"/>
              <a:gd name="connsiteX9267" fmla="*/ 4868999 w 8267681"/>
              <a:gd name="connsiteY9267" fmla="*/ 2210186 h 6698675"/>
              <a:gd name="connsiteX9268" fmla="*/ 4868999 w 8267681"/>
              <a:gd name="connsiteY9268" fmla="*/ 2214885 h 6698675"/>
              <a:gd name="connsiteX9269" fmla="*/ 4871348 w 8267681"/>
              <a:gd name="connsiteY9269" fmla="*/ 2212534 h 6698675"/>
              <a:gd name="connsiteX9270" fmla="*/ 4871348 w 8267681"/>
              <a:gd name="connsiteY9270" fmla="*/ 2210186 h 6698675"/>
              <a:gd name="connsiteX9271" fmla="*/ 4873697 w 8267681"/>
              <a:gd name="connsiteY9271" fmla="*/ 2205490 h 6698675"/>
              <a:gd name="connsiteX9272" fmla="*/ 4873697 w 8267681"/>
              <a:gd name="connsiteY9272" fmla="*/ 2200795 h 6698675"/>
              <a:gd name="connsiteX9273" fmla="*/ 4883092 w 8267681"/>
              <a:gd name="connsiteY9273" fmla="*/ 2189045 h 6698675"/>
              <a:gd name="connsiteX9274" fmla="*/ 4885441 w 8267681"/>
              <a:gd name="connsiteY9274" fmla="*/ 2179641 h 6698675"/>
              <a:gd name="connsiteX9275" fmla="*/ 4897184 w 8267681"/>
              <a:gd name="connsiteY9275" fmla="*/ 2160874 h 6698675"/>
              <a:gd name="connsiteX9276" fmla="*/ 4899533 w 8267681"/>
              <a:gd name="connsiteY9276" fmla="*/ 2160874 h 6698675"/>
              <a:gd name="connsiteX9277" fmla="*/ 4901882 w 8267681"/>
              <a:gd name="connsiteY9277" fmla="*/ 2153852 h 6698675"/>
              <a:gd name="connsiteX9278" fmla="*/ 4904231 w 8267681"/>
              <a:gd name="connsiteY9278" fmla="*/ 2153852 h 6698675"/>
              <a:gd name="connsiteX9279" fmla="*/ 4908928 w 8267681"/>
              <a:gd name="connsiteY9279" fmla="*/ 2149151 h 6698675"/>
              <a:gd name="connsiteX9280" fmla="*/ 4911277 w 8267681"/>
              <a:gd name="connsiteY9280" fmla="*/ 2144444 h 6698675"/>
              <a:gd name="connsiteX9281" fmla="*/ 4911277 w 8267681"/>
              <a:gd name="connsiteY9281" fmla="*/ 2139749 h 6698675"/>
              <a:gd name="connsiteX9282" fmla="*/ 4915975 w 8267681"/>
              <a:gd name="connsiteY9282" fmla="*/ 2132698 h 6698675"/>
              <a:gd name="connsiteX9283" fmla="*/ 4925370 w 8267681"/>
              <a:gd name="connsiteY9283" fmla="*/ 2125650 h 6698675"/>
              <a:gd name="connsiteX9284" fmla="*/ 4930068 w 8267681"/>
              <a:gd name="connsiteY9284" fmla="*/ 2123299 h 6698675"/>
              <a:gd name="connsiteX9285" fmla="*/ 4925370 w 8267681"/>
              <a:gd name="connsiteY9285" fmla="*/ 2127997 h 6698675"/>
              <a:gd name="connsiteX9286" fmla="*/ 4925370 w 8267681"/>
              <a:gd name="connsiteY9286" fmla="*/ 2130346 h 6698675"/>
              <a:gd name="connsiteX9287" fmla="*/ 4925370 w 8267681"/>
              <a:gd name="connsiteY9287" fmla="*/ 2132698 h 6698675"/>
              <a:gd name="connsiteX9288" fmla="*/ 4946509 w 8267681"/>
              <a:gd name="connsiteY9288" fmla="*/ 2116252 h 6698675"/>
              <a:gd name="connsiteX9289" fmla="*/ 4946509 w 8267681"/>
              <a:gd name="connsiteY9289" fmla="*/ 2113903 h 6698675"/>
              <a:gd name="connsiteX9290" fmla="*/ 4951206 w 8267681"/>
              <a:gd name="connsiteY9290" fmla="*/ 2111553 h 6698675"/>
              <a:gd name="connsiteX9291" fmla="*/ 4951206 w 8267681"/>
              <a:gd name="connsiteY9291" fmla="*/ 2109202 h 6698675"/>
              <a:gd name="connsiteX9292" fmla="*/ 4948858 w 8267681"/>
              <a:gd name="connsiteY9292" fmla="*/ 2109202 h 6698675"/>
              <a:gd name="connsiteX9293" fmla="*/ 4948858 w 8267681"/>
              <a:gd name="connsiteY9293" fmla="*/ 2104502 h 6698675"/>
              <a:gd name="connsiteX9294" fmla="*/ 4946509 w 8267681"/>
              <a:gd name="connsiteY9294" fmla="*/ 2104502 h 6698675"/>
              <a:gd name="connsiteX9295" fmla="*/ 4941811 w 8267681"/>
              <a:gd name="connsiteY9295" fmla="*/ 2111553 h 6698675"/>
              <a:gd name="connsiteX9296" fmla="*/ 4939463 w 8267681"/>
              <a:gd name="connsiteY9296" fmla="*/ 2111553 h 6698675"/>
              <a:gd name="connsiteX9297" fmla="*/ 4937114 w 8267681"/>
              <a:gd name="connsiteY9297" fmla="*/ 2109202 h 6698675"/>
              <a:gd name="connsiteX9298" fmla="*/ 4934765 w 8267681"/>
              <a:gd name="connsiteY9298" fmla="*/ 2111553 h 6698675"/>
              <a:gd name="connsiteX9299" fmla="*/ 4937114 w 8267681"/>
              <a:gd name="connsiteY9299" fmla="*/ 2106854 h 6698675"/>
              <a:gd name="connsiteX9300" fmla="*/ 4937114 w 8267681"/>
              <a:gd name="connsiteY9300" fmla="*/ 2104502 h 6698675"/>
              <a:gd name="connsiteX9301" fmla="*/ 4941811 w 8267681"/>
              <a:gd name="connsiteY9301" fmla="*/ 2099806 h 6698675"/>
              <a:gd name="connsiteX9302" fmla="*/ 4937114 w 8267681"/>
              <a:gd name="connsiteY9302" fmla="*/ 2099806 h 6698675"/>
              <a:gd name="connsiteX9303" fmla="*/ 4925370 w 8267681"/>
              <a:gd name="connsiteY9303" fmla="*/ 2109202 h 6698675"/>
              <a:gd name="connsiteX9304" fmla="*/ 4937114 w 8267681"/>
              <a:gd name="connsiteY9304" fmla="*/ 2097458 h 6698675"/>
              <a:gd name="connsiteX9305" fmla="*/ 4951206 w 8267681"/>
              <a:gd name="connsiteY9305" fmla="*/ 2090411 h 6698675"/>
              <a:gd name="connsiteX9306" fmla="*/ 4955904 w 8267681"/>
              <a:gd name="connsiteY9306" fmla="*/ 2088062 h 6698675"/>
              <a:gd name="connsiteX9307" fmla="*/ 4972346 w 8267681"/>
              <a:gd name="connsiteY9307" fmla="*/ 2076317 h 6698675"/>
              <a:gd name="connsiteX9308" fmla="*/ 4958253 w 8267681"/>
              <a:gd name="connsiteY9308" fmla="*/ 2092760 h 6698675"/>
              <a:gd name="connsiteX9309" fmla="*/ 4953555 w 8267681"/>
              <a:gd name="connsiteY9309" fmla="*/ 2099806 h 6698675"/>
              <a:gd name="connsiteX9310" fmla="*/ 4955904 w 8267681"/>
              <a:gd name="connsiteY9310" fmla="*/ 2099806 h 6698675"/>
              <a:gd name="connsiteX9311" fmla="*/ 4960602 w 8267681"/>
              <a:gd name="connsiteY9311" fmla="*/ 2097458 h 6698675"/>
              <a:gd name="connsiteX9312" fmla="*/ 4967648 w 8267681"/>
              <a:gd name="connsiteY9312" fmla="*/ 2095111 h 6698675"/>
              <a:gd name="connsiteX9313" fmla="*/ 4965299 w 8267681"/>
              <a:gd name="connsiteY9313" fmla="*/ 2099806 h 6698675"/>
              <a:gd name="connsiteX9314" fmla="*/ 4974694 w 8267681"/>
              <a:gd name="connsiteY9314" fmla="*/ 2092760 h 6698675"/>
              <a:gd name="connsiteX9315" fmla="*/ 4972346 w 8267681"/>
              <a:gd name="connsiteY9315" fmla="*/ 2097458 h 6698675"/>
              <a:gd name="connsiteX9316" fmla="*/ 4979392 w 8267681"/>
              <a:gd name="connsiteY9316" fmla="*/ 2097458 h 6698675"/>
              <a:gd name="connsiteX9317" fmla="*/ 4984090 w 8267681"/>
              <a:gd name="connsiteY9317" fmla="*/ 2090411 h 6698675"/>
              <a:gd name="connsiteX9318" fmla="*/ 4981741 w 8267681"/>
              <a:gd name="connsiteY9318" fmla="*/ 2081019 h 6698675"/>
              <a:gd name="connsiteX9319" fmla="*/ 4972346 w 8267681"/>
              <a:gd name="connsiteY9319" fmla="*/ 2083361 h 6698675"/>
              <a:gd name="connsiteX9320" fmla="*/ 4972346 w 8267681"/>
              <a:gd name="connsiteY9320" fmla="*/ 2081019 h 6698675"/>
              <a:gd name="connsiteX9321" fmla="*/ 4969997 w 8267681"/>
              <a:gd name="connsiteY9321" fmla="*/ 2081019 h 6698675"/>
              <a:gd name="connsiteX9322" fmla="*/ 4974694 w 8267681"/>
              <a:gd name="connsiteY9322" fmla="*/ 2073967 h 6698675"/>
              <a:gd name="connsiteX9323" fmla="*/ 4974694 w 8267681"/>
              <a:gd name="connsiteY9323" fmla="*/ 2062226 h 6698675"/>
              <a:gd name="connsiteX9324" fmla="*/ 4972346 w 8267681"/>
              <a:gd name="connsiteY9324" fmla="*/ 2064576 h 6698675"/>
              <a:gd name="connsiteX9325" fmla="*/ 4967648 w 8267681"/>
              <a:gd name="connsiteY9325" fmla="*/ 2062226 h 6698675"/>
              <a:gd name="connsiteX9326" fmla="*/ 4967648 w 8267681"/>
              <a:gd name="connsiteY9326" fmla="*/ 2059879 h 6698675"/>
              <a:gd name="connsiteX9327" fmla="*/ 4965299 w 8267681"/>
              <a:gd name="connsiteY9327" fmla="*/ 2062226 h 6698675"/>
              <a:gd name="connsiteX9328" fmla="*/ 4962950 w 8267681"/>
              <a:gd name="connsiteY9328" fmla="*/ 2059879 h 6698675"/>
              <a:gd name="connsiteX9329" fmla="*/ 4967648 w 8267681"/>
              <a:gd name="connsiteY9329" fmla="*/ 2055183 h 6698675"/>
              <a:gd name="connsiteX9330" fmla="*/ 4965299 w 8267681"/>
              <a:gd name="connsiteY9330" fmla="*/ 2055183 h 6698675"/>
              <a:gd name="connsiteX9331" fmla="*/ 4962950 w 8267681"/>
              <a:gd name="connsiteY9331" fmla="*/ 2057527 h 6698675"/>
              <a:gd name="connsiteX9332" fmla="*/ 4958253 w 8267681"/>
              <a:gd name="connsiteY9332" fmla="*/ 2059879 h 6698675"/>
              <a:gd name="connsiteX9333" fmla="*/ 4967313 w 8267681"/>
              <a:gd name="connsiteY9333" fmla="*/ 2051825 h 6698675"/>
              <a:gd name="connsiteX9334" fmla="*/ 4967648 w 8267681"/>
              <a:gd name="connsiteY9334" fmla="*/ 2052830 h 6698675"/>
              <a:gd name="connsiteX9335" fmla="*/ 4969326 w 8267681"/>
              <a:gd name="connsiteY9335" fmla="*/ 2050036 h 6698675"/>
              <a:gd name="connsiteX9336" fmla="*/ 4972346 w 8267681"/>
              <a:gd name="connsiteY9336" fmla="*/ 2047353 h 6698675"/>
              <a:gd name="connsiteX9337" fmla="*/ 4972346 w 8267681"/>
              <a:gd name="connsiteY9337" fmla="*/ 2048132 h 6698675"/>
              <a:gd name="connsiteX9338" fmla="*/ 4977209 w 8267681"/>
              <a:gd name="connsiteY9338" fmla="*/ 2043030 h 6698675"/>
              <a:gd name="connsiteX9339" fmla="*/ 4979392 w 8267681"/>
              <a:gd name="connsiteY9339" fmla="*/ 2041086 h 6698675"/>
              <a:gd name="connsiteX9340" fmla="*/ 4981741 w 8267681"/>
              <a:gd name="connsiteY9340" fmla="*/ 2038738 h 6698675"/>
              <a:gd name="connsiteX9341" fmla="*/ 4984090 w 8267681"/>
              <a:gd name="connsiteY9341" fmla="*/ 2036390 h 6698675"/>
              <a:gd name="connsiteX9342" fmla="*/ 5258207 w 8267681"/>
              <a:gd name="connsiteY9342" fmla="*/ 2030997 h 6698675"/>
              <a:gd name="connsiteX9343" fmla="*/ 5258898 w 8267681"/>
              <a:gd name="connsiteY9343" fmla="*/ 2031688 h 6698675"/>
              <a:gd name="connsiteX9344" fmla="*/ 5254200 w 8267681"/>
              <a:gd name="connsiteY9344" fmla="*/ 2036390 h 6698675"/>
              <a:gd name="connsiteX9345" fmla="*/ 5257430 w 8267681"/>
              <a:gd name="connsiteY9345" fmla="*/ 2032866 h 6698675"/>
              <a:gd name="connsiteX9346" fmla="*/ 4896294 w 8267681"/>
              <a:gd name="connsiteY9346" fmla="*/ 2028748 h 6698675"/>
              <a:gd name="connsiteX9347" fmla="*/ 4895996 w 8267681"/>
              <a:gd name="connsiteY9347" fmla="*/ 2029341 h 6698675"/>
              <a:gd name="connsiteX9348" fmla="*/ 4897184 w 8267681"/>
              <a:gd name="connsiteY9348" fmla="*/ 2029341 h 6698675"/>
              <a:gd name="connsiteX9349" fmla="*/ 5258115 w 8267681"/>
              <a:gd name="connsiteY9349" fmla="*/ 2028559 h 6698675"/>
              <a:gd name="connsiteX9350" fmla="*/ 5258898 w 8267681"/>
              <a:gd name="connsiteY9350" fmla="*/ 2029341 h 6698675"/>
              <a:gd name="connsiteX9351" fmla="*/ 5258207 w 8267681"/>
              <a:gd name="connsiteY9351" fmla="*/ 2030997 h 6698675"/>
              <a:gd name="connsiteX9352" fmla="*/ 5256549 w 8267681"/>
              <a:gd name="connsiteY9352" fmla="*/ 2029341 h 6698675"/>
              <a:gd name="connsiteX9353" fmla="*/ 4993485 w 8267681"/>
              <a:gd name="connsiteY9353" fmla="*/ 2026995 h 6698675"/>
              <a:gd name="connsiteX9354" fmla="*/ 4988787 w 8267681"/>
              <a:gd name="connsiteY9354" fmla="*/ 2031688 h 6698675"/>
              <a:gd name="connsiteX9355" fmla="*/ 4986537 w 8267681"/>
              <a:gd name="connsiteY9355" fmla="*/ 2033942 h 6698675"/>
              <a:gd name="connsiteX9356" fmla="*/ 6379263 w 8267681"/>
              <a:gd name="connsiteY9356" fmla="*/ 2024644 h 6698675"/>
              <a:gd name="connsiteX9357" fmla="*/ 6414495 w 8267681"/>
              <a:gd name="connsiteY9357" fmla="*/ 2031688 h 6698675"/>
              <a:gd name="connsiteX9358" fmla="*/ 6423890 w 8267681"/>
              <a:gd name="connsiteY9358" fmla="*/ 2034040 h 6698675"/>
              <a:gd name="connsiteX9359" fmla="*/ 6412146 w 8267681"/>
              <a:gd name="connsiteY9359" fmla="*/ 2031688 h 6698675"/>
              <a:gd name="connsiteX9360" fmla="*/ 6379263 w 8267681"/>
              <a:gd name="connsiteY9360" fmla="*/ 2024644 h 6698675"/>
              <a:gd name="connsiteX9361" fmla="*/ 4913626 w 8267681"/>
              <a:gd name="connsiteY9361" fmla="*/ 2024644 h 6698675"/>
              <a:gd name="connsiteX9362" fmla="*/ 4913626 w 8267681"/>
              <a:gd name="connsiteY9362" fmla="*/ 2031688 h 6698675"/>
              <a:gd name="connsiteX9363" fmla="*/ 4923021 w 8267681"/>
              <a:gd name="connsiteY9363" fmla="*/ 2024644 h 6698675"/>
              <a:gd name="connsiteX9364" fmla="*/ 5336407 w 8267681"/>
              <a:gd name="connsiteY9364" fmla="*/ 2014813 h 6698675"/>
              <a:gd name="connsiteX9365" fmla="*/ 5336407 w 8267681"/>
              <a:gd name="connsiteY9365" fmla="*/ 2015249 h 6698675"/>
              <a:gd name="connsiteX9366" fmla="*/ 5337146 w 8267681"/>
              <a:gd name="connsiteY9366" fmla="*/ 2015249 h 6698675"/>
              <a:gd name="connsiteX9367" fmla="*/ 6064527 w 8267681"/>
              <a:gd name="connsiteY9367" fmla="*/ 2010553 h 6698675"/>
              <a:gd name="connsiteX9368" fmla="*/ 6062178 w 8267681"/>
              <a:gd name="connsiteY9368" fmla="*/ 2012900 h 6698675"/>
              <a:gd name="connsiteX9369" fmla="*/ 6083317 w 8267681"/>
              <a:gd name="connsiteY9369" fmla="*/ 2012900 h 6698675"/>
              <a:gd name="connsiteX9370" fmla="*/ 6085666 w 8267681"/>
              <a:gd name="connsiteY9370" fmla="*/ 2010553 h 6698675"/>
              <a:gd name="connsiteX9371" fmla="*/ 6064527 w 8267681"/>
              <a:gd name="connsiteY9371" fmla="*/ 2010553 h 6698675"/>
              <a:gd name="connsiteX9372" fmla="*/ 6294316 w 8267681"/>
              <a:gd name="connsiteY9372" fmla="*/ 2010163 h 6698675"/>
              <a:gd name="connsiteX9373" fmla="*/ 6299405 w 8267681"/>
              <a:gd name="connsiteY9373" fmla="*/ 2010553 h 6698675"/>
              <a:gd name="connsiteX9374" fmla="*/ 6327590 w 8267681"/>
              <a:gd name="connsiteY9374" fmla="*/ 2015247 h 6698675"/>
              <a:gd name="connsiteX9375" fmla="*/ 6297056 w 8267681"/>
              <a:gd name="connsiteY9375" fmla="*/ 2010553 h 6698675"/>
              <a:gd name="connsiteX9376" fmla="*/ 6127944 w 8267681"/>
              <a:gd name="connsiteY9376" fmla="*/ 2008212 h 6698675"/>
              <a:gd name="connsiteX9377" fmla="*/ 6144390 w 8267681"/>
              <a:gd name="connsiteY9377" fmla="*/ 2010553 h 6698675"/>
              <a:gd name="connsiteX9378" fmla="*/ 6127944 w 8267681"/>
              <a:gd name="connsiteY9378" fmla="*/ 2010553 h 6698675"/>
              <a:gd name="connsiteX9379" fmla="*/ 6160827 w 8267681"/>
              <a:gd name="connsiteY9379" fmla="*/ 2012900 h 6698675"/>
              <a:gd name="connsiteX9380" fmla="*/ 6144390 w 8267681"/>
              <a:gd name="connsiteY9380" fmla="*/ 2010553 h 6698675"/>
              <a:gd name="connsiteX9381" fmla="*/ 6163175 w 8267681"/>
              <a:gd name="connsiteY9381" fmla="*/ 2010553 h 6698675"/>
              <a:gd name="connsiteX9382" fmla="*/ 6127944 w 8267681"/>
              <a:gd name="connsiteY9382" fmla="*/ 2008212 h 6698675"/>
              <a:gd name="connsiteX9383" fmla="*/ 4723375 w 8267681"/>
              <a:gd name="connsiteY9383" fmla="*/ 2008212 h 6698675"/>
              <a:gd name="connsiteX9384" fmla="*/ 4739816 w 8267681"/>
              <a:gd name="connsiteY9384" fmla="*/ 2026993 h 6698675"/>
              <a:gd name="connsiteX9385" fmla="*/ 4760955 w 8267681"/>
              <a:gd name="connsiteY9385" fmla="*/ 2015247 h 6698675"/>
              <a:gd name="connsiteX9386" fmla="*/ 4751560 w 8267681"/>
              <a:gd name="connsiteY9386" fmla="*/ 2015247 h 6698675"/>
              <a:gd name="connsiteX9387" fmla="*/ 4737467 w 8267681"/>
              <a:gd name="connsiteY9387" fmla="*/ 2012900 h 6698675"/>
              <a:gd name="connsiteX9388" fmla="*/ 4728072 w 8267681"/>
              <a:gd name="connsiteY9388" fmla="*/ 2010553 h 6698675"/>
              <a:gd name="connsiteX9389" fmla="*/ 4723375 w 8267681"/>
              <a:gd name="connsiteY9389" fmla="*/ 2008212 h 6698675"/>
              <a:gd name="connsiteX9390" fmla="*/ 4631772 w 8267681"/>
              <a:gd name="connsiteY9390" fmla="*/ 2003507 h 6698675"/>
              <a:gd name="connsiteX9391" fmla="*/ 4580099 w 8267681"/>
              <a:gd name="connsiteY9391" fmla="*/ 2015247 h 6698675"/>
              <a:gd name="connsiteX9392" fmla="*/ 4631772 w 8267681"/>
              <a:gd name="connsiteY9392" fmla="*/ 2003507 h 6698675"/>
              <a:gd name="connsiteX9393" fmla="*/ 5536054 w 8267681"/>
              <a:gd name="connsiteY9393" fmla="*/ 2001159 h 6698675"/>
              <a:gd name="connsiteX9394" fmla="*/ 5540751 w 8267681"/>
              <a:gd name="connsiteY9394" fmla="*/ 2003509 h 6698675"/>
              <a:gd name="connsiteX9395" fmla="*/ 5545448 w 8267681"/>
              <a:gd name="connsiteY9395" fmla="*/ 2005860 h 6698675"/>
              <a:gd name="connsiteX9396" fmla="*/ 5536054 w 8267681"/>
              <a:gd name="connsiteY9396" fmla="*/ 2001159 h 6698675"/>
              <a:gd name="connsiteX9397" fmla="*/ 5465590 w 8267681"/>
              <a:gd name="connsiteY9397" fmla="*/ 2001156 h 6698675"/>
              <a:gd name="connsiteX9398" fmla="*/ 5472636 w 8267681"/>
              <a:gd name="connsiteY9398" fmla="*/ 2008209 h 6698675"/>
              <a:gd name="connsiteX9399" fmla="*/ 5467938 w 8267681"/>
              <a:gd name="connsiteY9399" fmla="*/ 2008209 h 6698675"/>
              <a:gd name="connsiteX9400" fmla="*/ 5465590 w 8267681"/>
              <a:gd name="connsiteY9400" fmla="*/ 2008209 h 6698675"/>
              <a:gd name="connsiteX9401" fmla="*/ 5465590 w 8267681"/>
              <a:gd name="connsiteY9401" fmla="*/ 2001156 h 6698675"/>
              <a:gd name="connsiteX9402" fmla="*/ 4928078 w 8267681"/>
              <a:gd name="connsiteY9402" fmla="*/ 2000649 h 6698675"/>
              <a:gd name="connsiteX9403" fmla="*/ 4910667 w 8267681"/>
              <a:gd name="connsiteY9403" fmla="*/ 2011913 h 6698675"/>
              <a:gd name="connsiteX9404" fmla="*/ 4920672 w 8267681"/>
              <a:gd name="connsiteY9404" fmla="*/ 2015249 h 6698675"/>
              <a:gd name="connsiteX9405" fmla="*/ 4927719 w 8267681"/>
              <a:gd name="connsiteY9405" fmla="*/ 2005860 h 6698675"/>
              <a:gd name="connsiteX9406" fmla="*/ 4928013 w 8267681"/>
              <a:gd name="connsiteY9406" fmla="*/ 2000755 h 6698675"/>
              <a:gd name="connsiteX9407" fmla="*/ 4603844 w 8267681"/>
              <a:gd name="connsiteY9407" fmla="*/ 1996131 h 6698675"/>
              <a:gd name="connsiteX9408" fmla="*/ 4598889 w 8267681"/>
              <a:gd name="connsiteY9408" fmla="*/ 1996461 h 6698675"/>
              <a:gd name="connsiteX9409" fmla="*/ 4603844 w 8267681"/>
              <a:gd name="connsiteY9409" fmla="*/ 1996131 h 6698675"/>
              <a:gd name="connsiteX9410" fmla="*/ 4839368 w 8267681"/>
              <a:gd name="connsiteY9410" fmla="*/ 1995558 h 6698675"/>
              <a:gd name="connsiteX9411" fmla="*/ 4840813 w 8267681"/>
              <a:gd name="connsiteY9411" fmla="*/ 1996461 h 6698675"/>
              <a:gd name="connsiteX9412" fmla="*/ 4840633 w 8267681"/>
              <a:gd name="connsiteY9412" fmla="*/ 1996642 h 6698675"/>
              <a:gd name="connsiteX9413" fmla="*/ 5601574 w 8267681"/>
              <a:gd name="connsiteY9413" fmla="*/ 1992646 h 6698675"/>
              <a:gd name="connsiteX9414" fmla="*/ 5603076 w 8267681"/>
              <a:gd name="connsiteY9414" fmla="*/ 1993275 h 6698675"/>
              <a:gd name="connsiteX9415" fmla="*/ 5601819 w 8267681"/>
              <a:gd name="connsiteY9415" fmla="*/ 1994112 h 6698675"/>
              <a:gd name="connsiteX9416" fmla="*/ 6139687 w 8267681"/>
              <a:gd name="connsiteY9416" fmla="*/ 1991764 h 6698675"/>
              <a:gd name="connsiteX9417" fmla="*/ 6130292 w 8267681"/>
              <a:gd name="connsiteY9417" fmla="*/ 2003509 h 6698675"/>
              <a:gd name="connsiteX9418" fmla="*/ 6167873 w 8267681"/>
              <a:gd name="connsiteY9418" fmla="*/ 2005860 h 6698675"/>
              <a:gd name="connsiteX9419" fmla="*/ 6179617 w 8267681"/>
              <a:gd name="connsiteY9419" fmla="*/ 1994112 h 6698675"/>
              <a:gd name="connsiteX9420" fmla="*/ 6139687 w 8267681"/>
              <a:gd name="connsiteY9420" fmla="*/ 1991764 h 6698675"/>
              <a:gd name="connsiteX9421" fmla="*/ 5521961 w 8267681"/>
              <a:gd name="connsiteY9421" fmla="*/ 1991764 h 6698675"/>
              <a:gd name="connsiteX9422" fmla="*/ 5529007 w 8267681"/>
              <a:gd name="connsiteY9422" fmla="*/ 1996460 h 6698675"/>
              <a:gd name="connsiteX9423" fmla="*/ 5524310 w 8267681"/>
              <a:gd name="connsiteY9423" fmla="*/ 1994112 h 6698675"/>
              <a:gd name="connsiteX9424" fmla="*/ 5521961 w 8267681"/>
              <a:gd name="connsiteY9424" fmla="*/ 1991764 h 6698675"/>
              <a:gd name="connsiteX9425" fmla="*/ 5517263 w 8267681"/>
              <a:gd name="connsiteY9425" fmla="*/ 1991764 h 6698675"/>
              <a:gd name="connsiteX9426" fmla="*/ 5519612 w 8267681"/>
              <a:gd name="connsiteY9426" fmla="*/ 1991764 h 6698675"/>
              <a:gd name="connsiteX9427" fmla="*/ 5529007 w 8267681"/>
              <a:gd name="connsiteY9427" fmla="*/ 1998810 h 6698675"/>
              <a:gd name="connsiteX9428" fmla="*/ 5524310 w 8267681"/>
              <a:gd name="connsiteY9428" fmla="*/ 1996460 h 6698675"/>
              <a:gd name="connsiteX9429" fmla="*/ 5519612 w 8267681"/>
              <a:gd name="connsiteY9429" fmla="*/ 1994112 h 6698675"/>
              <a:gd name="connsiteX9430" fmla="*/ 5517263 w 8267681"/>
              <a:gd name="connsiteY9430" fmla="*/ 1991764 h 6698675"/>
              <a:gd name="connsiteX9431" fmla="*/ 5042809 w 8267681"/>
              <a:gd name="connsiteY9431" fmla="*/ 1989415 h 6698675"/>
              <a:gd name="connsiteX9432" fmla="*/ 5045158 w 8267681"/>
              <a:gd name="connsiteY9432" fmla="*/ 1989415 h 6698675"/>
              <a:gd name="connsiteX9433" fmla="*/ 5038113 w 8267681"/>
              <a:gd name="connsiteY9433" fmla="*/ 1991764 h 6698675"/>
              <a:gd name="connsiteX9434" fmla="*/ 6078620 w 8267681"/>
              <a:gd name="connsiteY9434" fmla="*/ 1987067 h 6698675"/>
              <a:gd name="connsiteX9435" fmla="*/ 6069224 w 8267681"/>
              <a:gd name="connsiteY9435" fmla="*/ 1998811 h 6698675"/>
              <a:gd name="connsiteX9436" fmla="*/ 6092712 w 8267681"/>
              <a:gd name="connsiteY9436" fmla="*/ 1998811 h 6698675"/>
              <a:gd name="connsiteX9437" fmla="*/ 6102108 w 8267681"/>
              <a:gd name="connsiteY9437" fmla="*/ 1989415 h 6698675"/>
              <a:gd name="connsiteX9438" fmla="*/ 6078620 w 8267681"/>
              <a:gd name="connsiteY9438" fmla="*/ 1987067 h 6698675"/>
              <a:gd name="connsiteX9439" fmla="*/ 4927718 w 8267681"/>
              <a:gd name="connsiteY9439" fmla="*/ 1984718 h 6698675"/>
              <a:gd name="connsiteX9440" fmla="*/ 4925370 w 8267681"/>
              <a:gd name="connsiteY9440" fmla="*/ 1989415 h 6698675"/>
              <a:gd name="connsiteX9441" fmla="*/ 4926865 w 8267681"/>
              <a:gd name="connsiteY9441" fmla="*/ 1989629 h 6698675"/>
              <a:gd name="connsiteX9442" fmla="*/ 4927426 w 8267681"/>
              <a:gd name="connsiteY9442" fmla="*/ 1987948 h 6698675"/>
              <a:gd name="connsiteX9443" fmla="*/ 4931779 w 8267681"/>
              <a:gd name="connsiteY9443" fmla="*/ 1987424 h 6698675"/>
              <a:gd name="connsiteX9444" fmla="*/ 6146734 w 8267681"/>
              <a:gd name="connsiteY9444" fmla="*/ 1982369 h 6698675"/>
              <a:gd name="connsiteX9445" fmla="*/ 6144385 w 8267681"/>
              <a:gd name="connsiteY9445" fmla="*/ 1987067 h 6698675"/>
              <a:gd name="connsiteX9446" fmla="*/ 6179617 w 8267681"/>
              <a:gd name="connsiteY9446" fmla="*/ 1989415 h 6698675"/>
              <a:gd name="connsiteX9447" fmla="*/ 6181966 w 8267681"/>
              <a:gd name="connsiteY9447" fmla="*/ 1989415 h 6698675"/>
              <a:gd name="connsiteX9448" fmla="*/ 6186663 w 8267681"/>
              <a:gd name="connsiteY9448" fmla="*/ 1984719 h 6698675"/>
              <a:gd name="connsiteX9449" fmla="*/ 6146734 w 8267681"/>
              <a:gd name="connsiteY9449" fmla="*/ 1982369 h 6698675"/>
              <a:gd name="connsiteX9450" fmla="*/ 4941811 w 8267681"/>
              <a:gd name="connsiteY9450" fmla="*/ 1982369 h 6698675"/>
              <a:gd name="connsiteX9451" fmla="*/ 4939462 w 8267681"/>
              <a:gd name="connsiteY9451" fmla="*/ 1984718 h 6698675"/>
              <a:gd name="connsiteX9452" fmla="*/ 4932416 w 8267681"/>
              <a:gd name="connsiteY9452" fmla="*/ 1984718 h 6698675"/>
              <a:gd name="connsiteX9453" fmla="*/ 4933657 w 8267681"/>
              <a:gd name="connsiteY9453" fmla="*/ 1987199 h 6698675"/>
              <a:gd name="connsiteX9454" fmla="*/ 4934765 w 8267681"/>
              <a:gd name="connsiteY9454" fmla="*/ 1987067 h 6698675"/>
              <a:gd name="connsiteX9455" fmla="*/ 4944160 w 8267681"/>
              <a:gd name="connsiteY9455" fmla="*/ 1984719 h 6698675"/>
              <a:gd name="connsiteX9456" fmla="*/ 4944968 w 8267681"/>
              <a:gd name="connsiteY9456" fmla="*/ 1983947 h 6698675"/>
              <a:gd name="connsiteX9457" fmla="*/ 4967648 w 8267681"/>
              <a:gd name="connsiteY9457" fmla="*/ 1979498 h 6698675"/>
              <a:gd name="connsiteX9458" fmla="*/ 4964035 w 8267681"/>
              <a:gd name="connsiteY9458" fmla="*/ 1981105 h 6698675"/>
              <a:gd name="connsiteX9459" fmla="*/ 4967648 w 8267681"/>
              <a:gd name="connsiteY9459" fmla="*/ 1984719 h 6698675"/>
              <a:gd name="connsiteX9460" fmla="*/ 6083317 w 8267681"/>
              <a:gd name="connsiteY9460" fmla="*/ 1977673 h 6698675"/>
              <a:gd name="connsiteX9461" fmla="*/ 6080968 w 8267681"/>
              <a:gd name="connsiteY9461" fmla="*/ 1982369 h 6698675"/>
              <a:gd name="connsiteX9462" fmla="*/ 6085666 w 8267681"/>
              <a:gd name="connsiteY9462" fmla="*/ 1982369 h 6698675"/>
              <a:gd name="connsiteX9463" fmla="*/ 6104456 w 8267681"/>
              <a:gd name="connsiteY9463" fmla="*/ 1984719 h 6698675"/>
              <a:gd name="connsiteX9464" fmla="*/ 6109154 w 8267681"/>
              <a:gd name="connsiteY9464" fmla="*/ 1980020 h 6698675"/>
              <a:gd name="connsiteX9465" fmla="*/ 6083317 w 8267681"/>
              <a:gd name="connsiteY9465" fmla="*/ 1977673 h 6698675"/>
              <a:gd name="connsiteX9466" fmla="*/ 4993485 w 8267681"/>
              <a:gd name="connsiteY9466" fmla="*/ 1977673 h 6698675"/>
              <a:gd name="connsiteX9467" fmla="*/ 5000531 w 8267681"/>
              <a:gd name="connsiteY9467" fmla="*/ 1984719 h 6698675"/>
              <a:gd name="connsiteX9468" fmla="*/ 5000531 w 8267681"/>
              <a:gd name="connsiteY9468" fmla="*/ 1977673 h 6698675"/>
              <a:gd name="connsiteX9469" fmla="*/ 4676399 w 8267681"/>
              <a:gd name="connsiteY9469" fmla="*/ 1975323 h 6698675"/>
              <a:gd name="connsiteX9470" fmla="*/ 4629423 w 8267681"/>
              <a:gd name="connsiteY9470" fmla="*/ 1989415 h 6698675"/>
              <a:gd name="connsiteX9471" fmla="*/ 4676399 w 8267681"/>
              <a:gd name="connsiteY9471" fmla="*/ 1975323 h 6698675"/>
              <a:gd name="connsiteX9472" fmla="*/ 5411567 w 8267681"/>
              <a:gd name="connsiteY9472" fmla="*/ 1972972 h 6698675"/>
              <a:gd name="connsiteX9473" fmla="*/ 5425660 w 8267681"/>
              <a:gd name="connsiteY9473" fmla="*/ 1977671 h 6698675"/>
              <a:gd name="connsiteX9474" fmla="*/ 5411567 w 8267681"/>
              <a:gd name="connsiteY9474" fmla="*/ 1982367 h 6698675"/>
              <a:gd name="connsiteX9475" fmla="*/ 5406870 w 8267681"/>
              <a:gd name="connsiteY9475" fmla="*/ 1975321 h 6698675"/>
              <a:gd name="connsiteX9476" fmla="*/ 5411567 w 8267681"/>
              <a:gd name="connsiteY9476" fmla="*/ 1972972 h 6698675"/>
              <a:gd name="connsiteX9477" fmla="*/ 4815308 w 8267681"/>
              <a:gd name="connsiteY9477" fmla="*/ 1971213 h 6698675"/>
              <a:gd name="connsiteX9478" fmla="*/ 4793838 w 8267681"/>
              <a:gd name="connsiteY9478" fmla="*/ 1987067 h 6698675"/>
              <a:gd name="connsiteX9479" fmla="*/ 4826721 w 8267681"/>
              <a:gd name="connsiteY9479" fmla="*/ 1972974 h 6698675"/>
              <a:gd name="connsiteX9480" fmla="*/ 4815308 w 8267681"/>
              <a:gd name="connsiteY9480" fmla="*/ 1971213 h 6698675"/>
              <a:gd name="connsiteX9481" fmla="*/ 5054553 w 8267681"/>
              <a:gd name="connsiteY9481" fmla="*/ 1970625 h 6698675"/>
              <a:gd name="connsiteX9482" fmla="*/ 5054553 w 8267681"/>
              <a:gd name="connsiteY9482" fmla="*/ 1977673 h 6698675"/>
              <a:gd name="connsiteX9483" fmla="*/ 5063948 w 8267681"/>
              <a:gd name="connsiteY9483" fmla="*/ 1970625 h 6698675"/>
              <a:gd name="connsiteX9484" fmla="*/ 5014623 w 8267681"/>
              <a:gd name="connsiteY9484" fmla="*/ 1968276 h 6698675"/>
              <a:gd name="connsiteX9485" fmla="*/ 5007577 w 8267681"/>
              <a:gd name="connsiteY9485" fmla="*/ 1975323 h 6698675"/>
              <a:gd name="connsiteX9486" fmla="*/ 5014623 w 8267681"/>
              <a:gd name="connsiteY9486" fmla="*/ 1977673 h 6698675"/>
              <a:gd name="connsiteX9487" fmla="*/ 5195481 w 8267681"/>
              <a:gd name="connsiteY9487" fmla="*/ 1961230 h 6698675"/>
              <a:gd name="connsiteX9488" fmla="*/ 5190783 w 8267681"/>
              <a:gd name="connsiteY9488" fmla="*/ 1963579 h 6698675"/>
              <a:gd name="connsiteX9489" fmla="*/ 5174341 w 8267681"/>
              <a:gd name="connsiteY9489" fmla="*/ 1965927 h 6698675"/>
              <a:gd name="connsiteX9490" fmla="*/ 5174341 w 8267681"/>
              <a:gd name="connsiteY9490" fmla="*/ 1968276 h 6698675"/>
              <a:gd name="connsiteX9491" fmla="*/ 5164946 w 8267681"/>
              <a:gd name="connsiteY9491" fmla="*/ 1968276 h 6698675"/>
              <a:gd name="connsiteX9492" fmla="*/ 5153203 w 8267681"/>
              <a:gd name="connsiteY9492" fmla="*/ 1975323 h 6698675"/>
              <a:gd name="connsiteX9493" fmla="*/ 5157900 w 8267681"/>
              <a:gd name="connsiteY9493" fmla="*/ 1972974 h 6698675"/>
              <a:gd name="connsiteX9494" fmla="*/ 5164946 w 8267681"/>
              <a:gd name="connsiteY9494" fmla="*/ 1972974 h 6698675"/>
              <a:gd name="connsiteX9495" fmla="*/ 5164946 w 8267681"/>
              <a:gd name="connsiteY9495" fmla="*/ 1977673 h 6698675"/>
              <a:gd name="connsiteX9496" fmla="*/ 5167295 w 8267681"/>
              <a:gd name="connsiteY9496" fmla="*/ 1982369 h 6698675"/>
              <a:gd name="connsiteX9497" fmla="*/ 5171993 w 8267681"/>
              <a:gd name="connsiteY9497" fmla="*/ 1980020 h 6698675"/>
              <a:gd name="connsiteX9498" fmla="*/ 5169644 w 8267681"/>
              <a:gd name="connsiteY9498" fmla="*/ 1977673 h 6698675"/>
              <a:gd name="connsiteX9499" fmla="*/ 5183737 w 8267681"/>
              <a:gd name="connsiteY9499" fmla="*/ 1977673 h 6698675"/>
              <a:gd name="connsiteX9500" fmla="*/ 5200178 w 8267681"/>
              <a:gd name="connsiteY9500" fmla="*/ 1972974 h 6698675"/>
              <a:gd name="connsiteX9501" fmla="*/ 5214271 w 8267681"/>
              <a:gd name="connsiteY9501" fmla="*/ 1965927 h 6698675"/>
              <a:gd name="connsiteX9502" fmla="*/ 5207225 w 8267681"/>
              <a:gd name="connsiteY9502" fmla="*/ 1963579 h 6698675"/>
              <a:gd name="connsiteX9503" fmla="*/ 5204876 w 8267681"/>
              <a:gd name="connsiteY9503" fmla="*/ 1963579 h 6698675"/>
              <a:gd name="connsiteX9504" fmla="*/ 5204876 w 8267681"/>
              <a:gd name="connsiteY9504" fmla="*/ 1961230 h 6698675"/>
              <a:gd name="connsiteX9505" fmla="*/ 5200178 w 8267681"/>
              <a:gd name="connsiteY9505" fmla="*/ 1961230 h 6698675"/>
              <a:gd name="connsiteX9506" fmla="*/ 5195481 w 8267681"/>
              <a:gd name="connsiteY9506" fmla="*/ 1961230 h 6698675"/>
              <a:gd name="connsiteX9507" fmla="*/ 4981741 w 8267681"/>
              <a:gd name="connsiteY9507" fmla="*/ 1958882 h 6698675"/>
              <a:gd name="connsiteX9508" fmla="*/ 4974694 w 8267681"/>
              <a:gd name="connsiteY9508" fmla="*/ 1968276 h 6698675"/>
              <a:gd name="connsiteX9509" fmla="*/ 4984090 w 8267681"/>
              <a:gd name="connsiteY9509" fmla="*/ 1970625 h 6698675"/>
              <a:gd name="connsiteX9510" fmla="*/ 4991136 w 8267681"/>
              <a:gd name="connsiteY9510" fmla="*/ 1975323 h 6698675"/>
              <a:gd name="connsiteX9511" fmla="*/ 4998182 w 8267681"/>
              <a:gd name="connsiteY9511" fmla="*/ 1965927 h 6698675"/>
              <a:gd name="connsiteX9512" fmla="*/ 4981741 w 8267681"/>
              <a:gd name="connsiteY9512" fmla="*/ 1958882 h 6698675"/>
              <a:gd name="connsiteX9513" fmla="*/ 4845511 w 8267681"/>
              <a:gd name="connsiteY9513" fmla="*/ 1958881 h 6698675"/>
              <a:gd name="connsiteX9514" fmla="*/ 4826721 w 8267681"/>
              <a:gd name="connsiteY9514" fmla="*/ 1984718 h 6698675"/>
              <a:gd name="connsiteX9515" fmla="*/ 4839368 w 8267681"/>
              <a:gd name="connsiteY9515" fmla="*/ 1995558 h 6698675"/>
              <a:gd name="connsiteX9516" fmla="*/ 4822023 w 8267681"/>
              <a:gd name="connsiteY9516" fmla="*/ 1984718 h 6698675"/>
              <a:gd name="connsiteX9517" fmla="*/ 4812628 w 8267681"/>
              <a:gd name="connsiteY9517" fmla="*/ 1991764 h 6698675"/>
              <a:gd name="connsiteX9518" fmla="*/ 4803233 w 8267681"/>
              <a:gd name="connsiteY9518" fmla="*/ 1998811 h 6698675"/>
              <a:gd name="connsiteX9519" fmla="*/ 4805582 w 8267681"/>
              <a:gd name="connsiteY9519" fmla="*/ 2001159 h 6698675"/>
              <a:gd name="connsiteX9520" fmla="*/ 4819675 w 8267681"/>
              <a:gd name="connsiteY9520" fmla="*/ 2012900 h 6698675"/>
              <a:gd name="connsiteX9521" fmla="*/ 4826721 w 8267681"/>
              <a:gd name="connsiteY9521" fmla="*/ 2019944 h 6698675"/>
              <a:gd name="connsiteX9522" fmla="*/ 4836116 w 8267681"/>
              <a:gd name="connsiteY9522" fmla="*/ 2017598 h 6698675"/>
              <a:gd name="connsiteX9523" fmla="*/ 4836116 w 8267681"/>
              <a:gd name="connsiteY9523" fmla="*/ 2001159 h 6698675"/>
              <a:gd name="connsiteX9524" fmla="*/ 4840633 w 8267681"/>
              <a:gd name="connsiteY9524" fmla="*/ 1996642 h 6698675"/>
              <a:gd name="connsiteX9525" fmla="*/ 4843162 w 8267681"/>
              <a:gd name="connsiteY9525" fmla="*/ 1998811 h 6698675"/>
              <a:gd name="connsiteX9526" fmla="*/ 4894835 w 8267681"/>
              <a:gd name="connsiteY9526" fmla="*/ 1984718 h 6698675"/>
              <a:gd name="connsiteX9527" fmla="*/ 4873696 w 8267681"/>
              <a:gd name="connsiteY9527" fmla="*/ 1968277 h 6698675"/>
              <a:gd name="connsiteX9528" fmla="*/ 4845511 w 8267681"/>
              <a:gd name="connsiteY9528" fmla="*/ 1958881 h 6698675"/>
              <a:gd name="connsiteX9529" fmla="*/ 5047780 w 8267681"/>
              <a:gd name="connsiteY9529" fmla="*/ 1954730 h 6698675"/>
              <a:gd name="connsiteX9530" fmla="*/ 5046669 w 8267681"/>
              <a:gd name="connsiteY9530" fmla="*/ 1955022 h 6698675"/>
              <a:gd name="connsiteX9531" fmla="*/ 5040460 w 8267681"/>
              <a:gd name="connsiteY9531" fmla="*/ 1961230 h 6698675"/>
              <a:gd name="connsiteX9532" fmla="*/ 5047507 w 8267681"/>
              <a:gd name="connsiteY9532" fmla="*/ 1965927 h 6698675"/>
              <a:gd name="connsiteX9533" fmla="*/ 5049855 w 8267681"/>
              <a:gd name="connsiteY9533" fmla="*/ 1958882 h 6698675"/>
              <a:gd name="connsiteX9534" fmla="*/ 5500822 w 8267681"/>
              <a:gd name="connsiteY9534" fmla="*/ 1954185 h 6698675"/>
              <a:gd name="connsiteX9535" fmla="*/ 5500822 w 8267681"/>
              <a:gd name="connsiteY9535" fmla="*/ 1965927 h 6698675"/>
              <a:gd name="connsiteX9536" fmla="*/ 5507868 w 8267681"/>
              <a:gd name="connsiteY9536" fmla="*/ 1961230 h 6698675"/>
              <a:gd name="connsiteX9537" fmla="*/ 4988787 w 8267681"/>
              <a:gd name="connsiteY9537" fmla="*/ 1951836 h 6698675"/>
              <a:gd name="connsiteX9538" fmla="*/ 5005228 w 8267681"/>
              <a:gd name="connsiteY9538" fmla="*/ 1961230 h 6698675"/>
              <a:gd name="connsiteX9539" fmla="*/ 5005228 w 8267681"/>
              <a:gd name="connsiteY9539" fmla="*/ 1951836 h 6698675"/>
              <a:gd name="connsiteX9540" fmla="*/ 4998182 w 8267681"/>
              <a:gd name="connsiteY9540" fmla="*/ 1954185 h 6698675"/>
              <a:gd name="connsiteX9541" fmla="*/ 5397475 w 8267681"/>
              <a:gd name="connsiteY9541" fmla="*/ 1949487 h 6698675"/>
              <a:gd name="connsiteX9542" fmla="*/ 5397475 w 8267681"/>
              <a:gd name="connsiteY9542" fmla="*/ 1951836 h 6698675"/>
              <a:gd name="connsiteX9543" fmla="*/ 5383383 w 8267681"/>
              <a:gd name="connsiteY9543" fmla="*/ 1951836 h 6698675"/>
              <a:gd name="connsiteX9544" fmla="*/ 5371639 w 8267681"/>
              <a:gd name="connsiteY9544" fmla="*/ 1954185 h 6698675"/>
              <a:gd name="connsiteX9545" fmla="*/ 5368914 w 8267681"/>
              <a:gd name="connsiteY9545" fmla="*/ 1956294 h 6698675"/>
              <a:gd name="connsiteX9546" fmla="*/ 5378684 w 8267681"/>
              <a:gd name="connsiteY9546" fmla="*/ 1998811 h 6698675"/>
              <a:gd name="connsiteX9547" fmla="*/ 5379436 w 8267681"/>
              <a:gd name="connsiteY9547" fmla="*/ 2017595 h 6698675"/>
              <a:gd name="connsiteX9548" fmla="*/ 5383382 w 8267681"/>
              <a:gd name="connsiteY9548" fmla="*/ 2017595 h 6698675"/>
              <a:gd name="connsiteX9549" fmla="*/ 5385731 w 8267681"/>
              <a:gd name="connsiteY9549" fmla="*/ 2012896 h 6698675"/>
              <a:gd name="connsiteX9550" fmla="*/ 5385731 w 8267681"/>
              <a:gd name="connsiteY9550" fmla="*/ 2005857 h 6698675"/>
              <a:gd name="connsiteX9551" fmla="*/ 5390428 w 8267681"/>
              <a:gd name="connsiteY9551" fmla="*/ 2005857 h 6698675"/>
              <a:gd name="connsiteX9552" fmla="*/ 5392777 w 8267681"/>
              <a:gd name="connsiteY9552" fmla="*/ 2003507 h 6698675"/>
              <a:gd name="connsiteX9553" fmla="*/ 5395126 w 8267681"/>
              <a:gd name="connsiteY9553" fmla="*/ 2005857 h 6698675"/>
              <a:gd name="connsiteX9554" fmla="*/ 5397475 w 8267681"/>
              <a:gd name="connsiteY9554" fmla="*/ 2005857 h 6698675"/>
              <a:gd name="connsiteX9555" fmla="*/ 5399824 w 8267681"/>
              <a:gd name="connsiteY9555" fmla="*/ 2001156 h 6698675"/>
              <a:gd name="connsiteX9556" fmla="*/ 5383382 w 8267681"/>
              <a:gd name="connsiteY9556" fmla="*/ 1991762 h 6698675"/>
              <a:gd name="connsiteX9557" fmla="*/ 5390428 w 8267681"/>
              <a:gd name="connsiteY9557" fmla="*/ 1980018 h 6698675"/>
              <a:gd name="connsiteX9558" fmla="*/ 5392777 w 8267681"/>
              <a:gd name="connsiteY9558" fmla="*/ 1980018 h 6698675"/>
              <a:gd name="connsiteX9559" fmla="*/ 5402172 w 8267681"/>
              <a:gd name="connsiteY9559" fmla="*/ 1984714 h 6698675"/>
              <a:gd name="connsiteX9560" fmla="*/ 5406870 w 8267681"/>
              <a:gd name="connsiteY9560" fmla="*/ 1984714 h 6698675"/>
              <a:gd name="connsiteX9561" fmla="*/ 5409219 w 8267681"/>
              <a:gd name="connsiteY9561" fmla="*/ 1987064 h 6698675"/>
              <a:gd name="connsiteX9562" fmla="*/ 5404521 w 8267681"/>
              <a:gd name="connsiteY9562" fmla="*/ 1991762 h 6698675"/>
              <a:gd name="connsiteX9563" fmla="*/ 5409219 w 8267681"/>
              <a:gd name="connsiteY9563" fmla="*/ 1996458 h 6698675"/>
              <a:gd name="connsiteX9564" fmla="*/ 5413916 w 8267681"/>
              <a:gd name="connsiteY9564" fmla="*/ 1994109 h 6698675"/>
              <a:gd name="connsiteX9565" fmla="*/ 5418614 w 8267681"/>
              <a:gd name="connsiteY9565" fmla="*/ 1998808 h 6698675"/>
              <a:gd name="connsiteX9566" fmla="*/ 5451497 w 8267681"/>
              <a:gd name="connsiteY9566" fmla="*/ 2001156 h 6698675"/>
              <a:gd name="connsiteX9567" fmla="*/ 5451497 w 8267681"/>
              <a:gd name="connsiteY9567" fmla="*/ 2003507 h 6698675"/>
              <a:gd name="connsiteX9568" fmla="*/ 5446799 w 8267681"/>
              <a:gd name="connsiteY9568" fmla="*/ 2003507 h 6698675"/>
              <a:gd name="connsiteX9569" fmla="*/ 5446799 w 8267681"/>
              <a:gd name="connsiteY9569" fmla="*/ 2005857 h 6698675"/>
              <a:gd name="connsiteX9570" fmla="*/ 5420963 w 8267681"/>
              <a:gd name="connsiteY9570" fmla="*/ 2005857 h 6698675"/>
              <a:gd name="connsiteX9571" fmla="*/ 5420963 w 8267681"/>
              <a:gd name="connsiteY9571" fmla="*/ 2008206 h 6698675"/>
              <a:gd name="connsiteX9572" fmla="*/ 5428009 w 8267681"/>
              <a:gd name="connsiteY9572" fmla="*/ 2012896 h 6698675"/>
              <a:gd name="connsiteX9573" fmla="*/ 5416265 w 8267681"/>
              <a:gd name="connsiteY9573" fmla="*/ 2010551 h 6698675"/>
              <a:gd name="connsiteX9574" fmla="*/ 5411568 w 8267681"/>
              <a:gd name="connsiteY9574" fmla="*/ 2024642 h 6698675"/>
              <a:gd name="connsiteX9575" fmla="*/ 5404521 w 8267681"/>
              <a:gd name="connsiteY9575" fmla="*/ 2026992 h 6698675"/>
              <a:gd name="connsiteX9576" fmla="*/ 5399824 w 8267681"/>
              <a:gd name="connsiteY9576" fmla="*/ 2024642 h 6698675"/>
              <a:gd name="connsiteX9577" fmla="*/ 5383382 w 8267681"/>
              <a:gd name="connsiteY9577" fmla="*/ 2026992 h 6698675"/>
              <a:gd name="connsiteX9578" fmla="*/ 5379812 w 8267681"/>
              <a:gd name="connsiteY9578" fmla="*/ 2026992 h 6698675"/>
              <a:gd name="connsiteX9579" fmla="*/ 5381033 w 8267681"/>
              <a:gd name="connsiteY9579" fmla="*/ 2057527 h 6698675"/>
              <a:gd name="connsiteX9580" fmla="*/ 5350498 w 8267681"/>
              <a:gd name="connsiteY9580" fmla="*/ 2057527 h 6698675"/>
              <a:gd name="connsiteX9581" fmla="*/ 5339636 w 8267681"/>
              <a:gd name="connsiteY9581" fmla="*/ 2016716 h 6698675"/>
              <a:gd name="connsiteX9582" fmla="*/ 5338756 w 8267681"/>
              <a:gd name="connsiteY9582" fmla="*/ 2016198 h 6698675"/>
              <a:gd name="connsiteX9583" fmla="*/ 5338756 w 8267681"/>
              <a:gd name="connsiteY9583" fmla="*/ 2022296 h 6698675"/>
              <a:gd name="connsiteX9584" fmla="*/ 5338756 w 8267681"/>
              <a:gd name="connsiteY9584" fmla="*/ 2024644 h 6698675"/>
              <a:gd name="connsiteX9585" fmla="*/ 5322315 w 8267681"/>
              <a:gd name="connsiteY9585" fmla="*/ 2024644 h 6698675"/>
              <a:gd name="connsiteX9586" fmla="*/ 5315268 w 8267681"/>
              <a:gd name="connsiteY9586" fmla="*/ 2029341 h 6698675"/>
              <a:gd name="connsiteX9587" fmla="*/ 5310571 w 8267681"/>
              <a:gd name="connsiteY9587" fmla="*/ 2034040 h 6698675"/>
              <a:gd name="connsiteX9588" fmla="*/ 5294129 w 8267681"/>
              <a:gd name="connsiteY9588" fmla="*/ 2038738 h 6698675"/>
              <a:gd name="connsiteX9589" fmla="*/ 5296478 w 8267681"/>
              <a:gd name="connsiteY9589" fmla="*/ 2026995 h 6698675"/>
              <a:gd name="connsiteX9590" fmla="*/ 5289432 w 8267681"/>
              <a:gd name="connsiteY9590" fmla="*/ 2024644 h 6698675"/>
              <a:gd name="connsiteX9591" fmla="*/ 5270641 w 8267681"/>
              <a:gd name="connsiteY9591" fmla="*/ 2008212 h 6698675"/>
              <a:gd name="connsiteX9592" fmla="*/ 5275339 w 8267681"/>
              <a:gd name="connsiteY9592" fmla="*/ 1998810 h 6698675"/>
              <a:gd name="connsiteX9593" fmla="*/ 5272990 w 8267681"/>
              <a:gd name="connsiteY9593" fmla="*/ 1998810 h 6698675"/>
              <a:gd name="connsiteX9594" fmla="*/ 5263595 w 8267681"/>
              <a:gd name="connsiteY9594" fmla="*/ 1998810 h 6698675"/>
              <a:gd name="connsiteX9595" fmla="*/ 5265944 w 8267681"/>
              <a:gd name="connsiteY9595" fmla="*/ 1994112 h 6698675"/>
              <a:gd name="connsiteX9596" fmla="*/ 5249502 w 8267681"/>
              <a:gd name="connsiteY9596" fmla="*/ 1998810 h 6698675"/>
              <a:gd name="connsiteX9597" fmla="*/ 5249502 w 8267681"/>
              <a:gd name="connsiteY9597" fmla="*/ 2003509 h 6698675"/>
              <a:gd name="connsiteX9598" fmla="*/ 5247154 w 8267681"/>
              <a:gd name="connsiteY9598" fmla="*/ 2008212 h 6698675"/>
              <a:gd name="connsiteX9599" fmla="*/ 5249502 w 8267681"/>
              <a:gd name="connsiteY9599" fmla="*/ 2008212 h 6698675"/>
              <a:gd name="connsiteX9600" fmla="*/ 5251851 w 8267681"/>
              <a:gd name="connsiteY9600" fmla="*/ 2015249 h 6698675"/>
              <a:gd name="connsiteX9601" fmla="*/ 5258898 w 8267681"/>
              <a:gd name="connsiteY9601" fmla="*/ 2012900 h 6698675"/>
              <a:gd name="connsiteX9602" fmla="*/ 5256549 w 8267681"/>
              <a:gd name="connsiteY9602" fmla="*/ 2019944 h 6698675"/>
              <a:gd name="connsiteX9603" fmla="*/ 5263595 w 8267681"/>
              <a:gd name="connsiteY9603" fmla="*/ 2017598 h 6698675"/>
              <a:gd name="connsiteX9604" fmla="*/ 5268293 w 8267681"/>
              <a:gd name="connsiteY9604" fmla="*/ 2024644 h 6698675"/>
              <a:gd name="connsiteX9605" fmla="*/ 5265944 w 8267681"/>
              <a:gd name="connsiteY9605" fmla="*/ 2024644 h 6698675"/>
              <a:gd name="connsiteX9606" fmla="*/ 5258115 w 8267681"/>
              <a:gd name="connsiteY9606" fmla="*/ 2028559 h 6698675"/>
              <a:gd name="connsiteX9607" fmla="*/ 5251851 w 8267681"/>
              <a:gd name="connsiteY9607" fmla="*/ 2022296 h 6698675"/>
              <a:gd name="connsiteX9608" fmla="*/ 5237758 w 8267681"/>
              <a:gd name="connsiteY9608" fmla="*/ 2022296 h 6698675"/>
              <a:gd name="connsiteX9609" fmla="*/ 5235410 w 8267681"/>
              <a:gd name="connsiteY9609" fmla="*/ 2026995 h 6698675"/>
              <a:gd name="connsiteX9610" fmla="*/ 5228363 w 8267681"/>
              <a:gd name="connsiteY9610" fmla="*/ 2026995 h 6698675"/>
              <a:gd name="connsiteX9611" fmla="*/ 5226014 w 8267681"/>
              <a:gd name="connsiteY9611" fmla="*/ 2031688 h 6698675"/>
              <a:gd name="connsiteX9612" fmla="*/ 5228363 w 8267681"/>
              <a:gd name="connsiteY9612" fmla="*/ 2034040 h 6698675"/>
              <a:gd name="connsiteX9613" fmla="*/ 5223666 w 8267681"/>
              <a:gd name="connsiteY9613" fmla="*/ 2038738 h 6698675"/>
              <a:gd name="connsiteX9614" fmla="*/ 5228363 w 8267681"/>
              <a:gd name="connsiteY9614" fmla="*/ 2043438 h 6698675"/>
              <a:gd name="connsiteX9615" fmla="*/ 5244805 w 8267681"/>
              <a:gd name="connsiteY9615" fmla="*/ 2038738 h 6698675"/>
              <a:gd name="connsiteX9616" fmla="*/ 5254200 w 8267681"/>
              <a:gd name="connsiteY9616" fmla="*/ 2036390 h 6698675"/>
              <a:gd name="connsiteX9617" fmla="*/ 5258898 w 8267681"/>
              <a:gd name="connsiteY9617" fmla="*/ 2038738 h 6698675"/>
              <a:gd name="connsiteX9618" fmla="*/ 5249502 w 8267681"/>
              <a:gd name="connsiteY9618" fmla="*/ 2050483 h 6698675"/>
              <a:gd name="connsiteX9619" fmla="*/ 5256255 w 8267681"/>
              <a:gd name="connsiteY9619" fmla="*/ 2050190 h 6698675"/>
              <a:gd name="connsiteX9620" fmla="*/ 5259181 w 8267681"/>
              <a:gd name="connsiteY9620" fmla="*/ 2048984 h 6698675"/>
              <a:gd name="connsiteX9621" fmla="*/ 5261246 w 8267681"/>
              <a:gd name="connsiteY9621" fmla="*/ 2055183 h 6698675"/>
              <a:gd name="connsiteX9622" fmla="*/ 5263595 w 8267681"/>
              <a:gd name="connsiteY9622" fmla="*/ 2055183 h 6698675"/>
              <a:gd name="connsiteX9623" fmla="*/ 5268293 w 8267681"/>
              <a:gd name="connsiteY9623" fmla="*/ 2048132 h 6698675"/>
              <a:gd name="connsiteX9624" fmla="*/ 5277688 w 8267681"/>
              <a:gd name="connsiteY9624" fmla="*/ 2045787 h 6698675"/>
              <a:gd name="connsiteX9625" fmla="*/ 5282385 w 8267681"/>
              <a:gd name="connsiteY9625" fmla="*/ 2048132 h 6698675"/>
              <a:gd name="connsiteX9626" fmla="*/ 5287083 w 8267681"/>
              <a:gd name="connsiteY9626" fmla="*/ 2045787 h 6698675"/>
              <a:gd name="connsiteX9627" fmla="*/ 5291780 w 8267681"/>
              <a:gd name="connsiteY9627" fmla="*/ 2045787 h 6698675"/>
              <a:gd name="connsiteX9628" fmla="*/ 5291780 w 8267681"/>
              <a:gd name="connsiteY9628" fmla="*/ 2043438 h 6698675"/>
              <a:gd name="connsiteX9629" fmla="*/ 5294129 w 8267681"/>
              <a:gd name="connsiteY9629" fmla="*/ 2043438 h 6698675"/>
              <a:gd name="connsiteX9630" fmla="*/ 5294129 w 8267681"/>
              <a:gd name="connsiteY9630" fmla="*/ 2048132 h 6698675"/>
              <a:gd name="connsiteX9631" fmla="*/ 5284734 w 8267681"/>
              <a:gd name="connsiteY9631" fmla="*/ 2052830 h 6698675"/>
              <a:gd name="connsiteX9632" fmla="*/ 5284734 w 8267681"/>
              <a:gd name="connsiteY9632" fmla="*/ 2055183 h 6698675"/>
              <a:gd name="connsiteX9633" fmla="*/ 5272990 w 8267681"/>
              <a:gd name="connsiteY9633" fmla="*/ 2052830 h 6698675"/>
              <a:gd name="connsiteX9634" fmla="*/ 5275339 w 8267681"/>
              <a:gd name="connsiteY9634" fmla="*/ 2059879 h 6698675"/>
              <a:gd name="connsiteX9635" fmla="*/ 5270641 w 8267681"/>
              <a:gd name="connsiteY9635" fmla="*/ 2059879 h 6698675"/>
              <a:gd name="connsiteX9636" fmla="*/ 5265944 w 8267681"/>
              <a:gd name="connsiteY9636" fmla="*/ 2057527 h 6698675"/>
              <a:gd name="connsiteX9637" fmla="*/ 5256549 w 8267681"/>
              <a:gd name="connsiteY9637" fmla="*/ 2059879 h 6698675"/>
              <a:gd name="connsiteX9638" fmla="*/ 5256549 w 8267681"/>
              <a:gd name="connsiteY9638" fmla="*/ 2062226 h 6698675"/>
              <a:gd name="connsiteX9639" fmla="*/ 5270641 w 8267681"/>
              <a:gd name="connsiteY9639" fmla="*/ 2066928 h 6698675"/>
              <a:gd name="connsiteX9640" fmla="*/ 5277688 w 8267681"/>
              <a:gd name="connsiteY9640" fmla="*/ 2076317 h 6698675"/>
              <a:gd name="connsiteX9641" fmla="*/ 5280036 w 8267681"/>
              <a:gd name="connsiteY9641" fmla="*/ 2076317 h 6698675"/>
              <a:gd name="connsiteX9642" fmla="*/ 5280036 w 8267681"/>
              <a:gd name="connsiteY9642" fmla="*/ 2090411 h 6698675"/>
              <a:gd name="connsiteX9643" fmla="*/ 5268293 w 8267681"/>
              <a:gd name="connsiteY9643" fmla="*/ 2095111 h 6698675"/>
              <a:gd name="connsiteX9644" fmla="*/ 5223666 w 8267681"/>
              <a:gd name="connsiteY9644" fmla="*/ 2102160 h 6698675"/>
              <a:gd name="connsiteX9645" fmla="*/ 5228363 w 8267681"/>
              <a:gd name="connsiteY9645" fmla="*/ 2106854 h 6698675"/>
              <a:gd name="connsiteX9646" fmla="*/ 5223666 w 8267681"/>
              <a:gd name="connsiteY9646" fmla="*/ 2116252 h 6698675"/>
              <a:gd name="connsiteX9647" fmla="*/ 5228363 w 8267681"/>
              <a:gd name="connsiteY9647" fmla="*/ 2120948 h 6698675"/>
              <a:gd name="connsiteX9648" fmla="*/ 5223666 w 8267681"/>
              <a:gd name="connsiteY9648" fmla="*/ 2120948 h 6698675"/>
              <a:gd name="connsiteX9649" fmla="*/ 5223666 w 8267681"/>
              <a:gd name="connsiteY9649" fmla="*/ 2125650 h 6698675"/>
              <a:gd name="connsiteX9650" fmla="*/ 5228363 w 8267681"/>
              <a:gd name="connsiteY9650" fmla="*/ 2130346 h 6698675"/>
              <a:gd name="connsiteX9651" fmla="*/ 5226014 w 8267681"/>
              <a:gd name="connsiteY9651" fmla="*/ 2135051 h 6698675"/>
              <a:gd name="connsiteX9652" fmla="*/ 5226014 w 8267681"/>
              <a:gd name="connsiteY9652" fmla="*/ 2142092 h 6698675"/>
              <a:gd name="connsiteX9653" fmla="*/ 5240107 w 8267681"/>
              <a:gd name="connsiteY9653" fmla="*/ 2139749 h 6698675"/>
              <a:gd name="connsiteX9654" fmla="*/ 5244805 w 8267681"/>
              <a:gd name="connsiteY9654" fmla="*/ 2149151 h 6698675"/>
              <a:gd name="connsiteX9655" fmla="*/ 5216620 w 8267681"/>
              <a:gd name="connsiteY9655" fmla="*/ 2181994 h 6698675"/>
              <a:gd name="connsiteX9656" fmla="*/ 5218968 w 8267681"/>
              <a:gd name="connsiteY9656" fmla="*/ 2189045 h 6698675"/>
              <a:gd name="connsiteX9657" fmla="*/ 5193132 w 8267681"/>
              <a:gd name="connsiteY9657" fmla="*/ 2214885 h 6698675"/>
              <a:gd name="connsiteX9658" fmla="*/ 5181388 w 8267681"/>
              <a:gd name="connsiteY9658" fmla="*/ 2228978 h 6698675"/>
              <a:gd name="connsiteX9659" fmla="*/ 5171993 w 8267681"/>
              <a:gd name="connsiteY9659" fmla="*/ 2245423 h 6698675"/>
              <a:gd name="connsiteX9660" fmla="*/ 5167295 w 8267681"/>
              <a:gd name="connsiteY9660" fmla="*/ 2245423 h 6698675"/>
              <a:gd name="connsiteX9661" fmla="*/ 5167295 w 8267681"/>
              <a:gd name="connsiteY9661" fmla="*/ 2259511 h 6698675"/>
              <a:gd name="connsiteX9662" fmla="*/ 5171993 w 8267681"/>
              <a:gd name="connsiteY9662" fmla="*/ 2261861 h 6698675"/>
              <a:gd name="connsiteX9663" fmla="*/ 5171993 w 8267681"/>
              <a:gd name="connsiteY9663" fmla="*/ 2273606 h 6698675"/>
              <a:gd name="connsiteX9664" fmla="*/ 5171993 w 8267681"/>
              <a:gd name="connsiteY9664" fmla="*/ 2280654 h 6698675"/>
              <a:gd name="connsiteX9665" fmla="*/ 5162598 w 8267681"/>
              <a:gd name="connsiteY9665" fmla="*/ 2297102 h 6698675"/>
              <a:gd name="connsiteX9666" fmla="*/ 5167295 w 8267681"/>
              <a:gd name="connsiteY9666" fmla="*/ 2304141 h 6698675"/>
              <a:gd name="connsiteX9667" fmla="*/ 5167295 w 8267681"/>
              <a:gd name="connsiteY9667" fmla="*/ 2315889 h 6698675"/>
              <a:gd name="connsiteX9668" fmla="*/ 5183737 w 8267681"/>
              <a:gd name="connsiteY9668" fmla="*/ 2329971 h 6698675"/>
              <a:gd name="connsiteX9669" fmla="*/ 5195481 w 8267681"/>
              <a:gd name="connsiteY9669" fmla="*/ 2348763 h 6698675"/>
              <a:gd name="connsiteX9670" fmla="*/ 5230712 w 8267681"/>
              <a:gd name="connsiteY9670" fmla="*/ 2372252 h 6698675"/>
              <a:gd name="connsiteX9671" fmla="*/ 5233061 w 8267681"/>
              <a:gd name="connsiteY9671" fmla="*/ 2372252 h 6698675"/>
              <a:gd name="connsiteX9672" fmla="*/ 5251851 w 8267681"/>
              <a:gd name="connsiteY9672" fmla="*/ 2367559 h 6698675"/>
              <a:gd name="connsiteX9673" fmla="*/ 5256549 w 8267681"/>
              <a:gd name="connsiteY9673" fmla="*/ 2367559 h 6698675"/>
              <a:gd name="connsiteX9674" fmla="*/ 5270641 w 8267681"/>
              <a:gd name="connsiteY9674" fmla="*/ 2372252 h 6698675"/>
              <a:gd name="connsiteX9675" fmla="*/ 5303524 w 8267681"/>
              <a:gd name="connsiteY9675" fmla="*/ 2360508 h 6698675"/>
              <a:gd name="connsiteX9676" fmla="*/ 5315268 w 8267681"/>
              <a:gd name="connsiteY9676" fmla="*/ 2360508 h 6698675"/>
              <a:gd name="connsiteX9677" fmla="*/ 5331710 w 8267681"/>
              <a:gd name="connsiteY9677" fmla="*/ 2376948 h 6698675"/>
              <a:gd name="connsiteX9678" fmla="*/ 5343453 w 8267681"/>
              <a:gd name="connsiteY9678" fmla="*/ 2374601 h 6698675"/>
              <a:gd name="connsiteX9679" fmla="*/ 5348151 w 8267681"/>
              <a:gd name="connsiteY9679" fmla="*/ 2374601 h 6698675"/>
              <a:gd name="connsiteX9680" fmla="*/ 5359895 w 8267681"/>
              <a:gd name="connsiteY9680" fmla="*/ 2386351 h 6698675"/>
              <a:gd name="connsiteX9681" fmla="*/ 5355197 w 8267681"/>
              <a:gd name="connsiteY9681" fmla="*/ 2402786 h 6698675"/>
              <a:gd name="connsiteX9682" fmla="*/ 5355197 w 8267681"/>
              <a:gd name="connsiteY9682" fmla="*/ 2407487 h 6698675"/>
              <a:gd name="connsiteX9683" fmla="*/ 5350500 w 8267681"/>
              <a:gd name="connsiteY9683" fmla="*/ 2407487 h 6698675"/>
              <a:gd name="connsiteX9684" fmla="*/ 5369290 w 8267681"/>
              <a:gd name="connsiteY9684" fmla="*/ 2433321 h 6698675"/>
              <a:gd name="connsiteX9685" fmla="*/ 5383383 w 8267681"/>
              <a:gd name="connsiteY9685" fmla="*/ 2461507 h 6698675"/>
              <a:gd name="connsiteX9686" fmla="*/ 5378685 w 8267681"/>
              <a:gd name="connsiteY9686" fmla="*/ 2466205 h 6698675"/>
              <a:gd name="connsiteX9687" fmla="*/ 5385731 w 8267681"/>
              <a:gd name="connsiteY9687" fmla="*/ 2482648 h 6698675"/>
              <a:gd name="connsiteX9688" fmla="*/ 5369290 w 8267681"/>
              <a:gd name="connsiteY9688" fmla="*/ 2517883 h 6698675"/>
              <a:gd name="connsiteX9689" fmla="*/ 5369290 w 8267681"/>
              <a:gd name="connsiteY9689" fmla="*/ 2522581 h 6698675"/>
              <a:gd name="connsiteX9690" fmla="*/ 5388080 w 8267681"/>
              <a:gd name="connsiteY9690" fmla="*/ 2560164 h 6698675"/>
              <a:gd name="connsiteX9691" fmla="*/ 5392778 w 8267681"/>
              <a:gd name="connsiteY9691" fmla="*/ 2595400 h 6698675"/>
              <a:gd name="connsiteX9692" fmla="*/ 5402173 w 8267681"/>
              <a:gd name="connsiteY9692" fmla="*/ 2609494 h 6698675"/>
              <a:gd name="connsiteX9693" fmla="*/ 5409219 w 8267681"/>
              <a:gd name="connsiteY9693" fmla="*/ 2621239 h 6698675"/>
              <a:gd name="connsiteX9694" fmla="*/ 5430359 w 8267681"/>
              <a:gd name="connsiteY9694" fmla="*/ 2640031 h 6698675"/>
              <a:gd name="connsiteX9695" fmla="*/ 5437405 w 8267681"/>
              <a:gd name="connsiteY9695" fmla="*/ 2635333 h 6698675"/>
              <a:gd name="connsiteX9696" fmla="*/ 5442102 w 8267681"/>
              <a:gd name="connsiteY9696" fmla="*/ 2635333 h 6698675"/>
              <a:gd name="connsiteX9697" fmla="*/ 5451497 w 8267681"/>
              <a:gd name="connsiteY9697" fmla="*/ 2635333 h 6698675"/>
              <a:gd name="connsiteX9698" fmla="*/ 5479683 w 8267681"/>
              <a:gd name="connsiteY9698" fmla="*/ 2616541 h 6698675"/>
              <a:gd name="connsiteX9699" fmla="*/ 5503170 w 8267681"/>
              <a:gd name="connsiteY9699" fmla="*/ 2593051 h 6698675"/>
              <a:gd name="connsiteX9700" fmla="*/ 5505519 w 8267681"/>
              <a:gd name="connsiteY9700" fmla="*/ 2576608 h 6698675"/>
              <a:gd name="connsiteX9701" fmla="*/ 5521961 w 8267681"/>
              <a:gd name="connsiteY9701" fmla="*/ 2560164 h 6698675"/>
              <a:gd name="connsiteX9702" fmla="*/ 5521961 w 8267681"/>
              <a:gd name="connsiteY9702" fmla="*/ 2553118 h 6698675"/>
              <a:gd name="connsiteX9703" fmla="*/ 5519612 w 8267681"/>
              <a:gd name="connsiteY9703" fmla="*/ 2534326 h 6698675"/>
              <a:gd name="connsiteX9704" fmla="*/ 5557192 w 8267681"/>
              <a:gd name="connsiteY9704" fmla="*/ 2499090 h 6698675"/>
              <a:gd name="connsiteX9705" fmla="*/ 5557192 w 8267681"/>
              <a:gd name="connsiteY9705" fmla="*/ 2470903 h 6698675"/>
              <a:gd name="connsiteX9706" fmla="*/ 5550146 w 8267681"/>
              <a:gd name="connsiteY9706" fmla="*/ 2452111 h 6698675"/>
              <a:gd name="connsiteX9707" fmla="*/ 5552495 w 8267681"/>
              <a:gd name="connsiteY9707" fmla="*/ 2445068 h 6698675"/>
              <a:gd name="connsiteX9708" fmla="*/ 5547797 w 8267681"/>
              <a:gd name="connsiteY9708" fmla="*/ 2440367 h 6698675"/>
              <a:gd name="connsiteX9709" fmla="*/ 5594773 w 8267681"/>
              <a:gd name="connsiteY9709" fmla="*/ 2376948 h 6698675"/>
              <a:gd name="connsiteX9710" fmla="*/ 5611214 w 8267681"/>
              <a:gd name="connsiteY9710" fmla="*/ 2341718 h 6698675"/>
              <a:gd name="connsiteX9711" fmla="*/ 5592424 w 8267681"/>
              <a:gd name="connsiteY9711" fmla="*/ 2325277 h 6698675"/>
              <a:gd name="connsiteX9712" fmla="*/ 5587727 w 8267681"/>
              <a:gd name="connsiteY9712" fmla="*/ 2327617 h 6698675"/>
              <a:gd name="connsiteX9713" fmla="*/ 5583029 w 8267681"/>
              <a:gd name="connsiteY9713" fmla="*/ 2325277 h 6698675"/>
              <a:gd name="connsiteX9714" fmla="*/ 5575983 w 8267681"/>
              <a:gd name="connsiteY9714" fmla="*/ 2327617 h 6698675"/>
              <a:gd name="connsiteX9715" fmla="*/ 5568936 w 8267681"/>
              <a:gd name="connsiteY9715" fmla="*/ 2320594 h 6698675"/>
              <a:gd name="connsiteX9716" fmla="*/ 5571285 w 8267681"/>
              <a:gd name="connsiteY9716" fmla="*/ 2313539 h 6698675"/>
              <a:gd name="connsiteX9717" fmla="*/ 5585378 w 8267681"/>
              <a:gd name="connsiteY9717" fmla="*/ 2308840 h 6698675"/>
              <a:gd name="connsiteX9718" fmla="*/ 5585378 w 8267681"/>
              <a:gd name="connsiteY9718" fmla="*/ 2311192 h 6698675"/>
              <a:gd name="connsiteX9719" fmla="*/ 5618261 w 8267681"/>
              <a:gd name="connsiteY9719" fmla="*/ 2299444 h 6698675"/>
              <a:gd name="connsiteX9720" fmla="*/ 5632353 w 8267681"/>
              <a:gd name="connsiteY9720" fmla="*/ 2285352 h 6698675"/>
              <a:gd name="connsiteX9721" fmla="*/ 5641749 w 8267681"/>
              <a:gd name="connsiteY9721" fmla="*/ 2280654 h 6698675"/>
              <a:gd name="connsiteX9722" fmla="*/ 5641749 w 8267681"/>
              <a:gd name="connsiteY9722" fmla="*/ 2273606 h 6698675"/>
              <a:gd name="connsiteX9723" fmla="*/ 5648795 w 8267681"/>
              <a:gd name="connsiteY9723" fmla="*/ 2261861 h 6698675"/>
              <a:gd name="connsiteX9724" fmla="*/ 5630005 w 8267681"/>
              <a:gd name="connsiteY9724" fmla="*/ 2233674 h 6698675"/>
              <a:gd name="connsiteX9725" fmla="*/ 5620609 w 8267681"/>
              <a:gd name="connsiteY9725" fmla="*/ 2245423 h 6698675"/>
              <a:gd name="connsiteX9726" fmla="*/ 5606517 w 8267681"/>
              <a:gd name="connsiteY9726" fmla="*/ 2231320 h 6698675"/>
              <a:gd name="connsiteX9727" fmla="*/ 5601819 w 8267681"/>
              <a:gd name="connsiteY9727" fmla="*/ 2233674 h 6698675"/>
              <a:gd name="connsiteX9728" fmla="*/ 5599470 w 8267681"/>
              <a:gd name="connsiteY9728" fmla="*/ 2224282 h 6698675"/>
              <a:gd name="connsiteX9729" fmla="*/ 5585378 w 8267681"/>
              <a:gd name="connsiteY9729" fmla="*/ 2205490 h 6698675"/>
              <a:gd name="connsiteX9730" fmla="*/ 5587727 w 8267681"/>
              <a:gd name="connsiteY9730" fmla="*/ 2205490 h 6698675"/>
              <a:gd name="connsiteX9731" fmla="*/ 5597122 w 8267681"/>
              <a:gd name="connsiteY9731" fmla="*/ 2207839 h 6698675"/>
              <a:gd name="connsiteX9732" fmla="*/ 5622958 w 8267681"/>
              <a:gd name="connsiteY9732" fmla="*/ 2233674 h 6698675"/>
              <a:gd name="connsiteX9733" fmla="*/ 5630005 w 8267681"/>
              <a:gd name="connsiteY9733" fmla="*/ 2231320 h 6698675"/>
              <a:gd name="connsiteX9734" fmla="*/ 5637051 w 8267681"/>
              <a:gd name="connsiteY9734" fmla="*/ 2243076 h 6698675"/>
              <a:gd name="connsiteX9735" fmla="*/ 5660538 w 8267681"/>
              <a:gd name="connsiteY9735" fmla="*/ 2247765 h 6698675"/>
              <a:gd name="connsiteX9736" fmla="*/ 5672282 w 8267681"/>
              <a:gd name="connsiteY9736" fmla="*/ 2247765 h 6698675"/>
              <a:gd name="connsiteX9737" fmla="*/ 5691073 w 8267681"/>
              <a:gd name="connsiteY9737" fmla="*/ 2264209 h 6698675"/>
              <a:gd name="connsiteX9738" fmla="*/ 5688724 w 8267681"/>
              <a:gd name="connsiteY9738" fmla="*/ 2264209 h 6698675"/>
              <a:gd name="connsiteX9739" fmla="*/ 5698119 w 8267681"/>
              <a:gd name="connsiteY9739" fmla="*/ 2275956 h 6698675"/>
              <a:gd name="connsiteX9740" fmla="*/ 5702817 w 8267681"/>
              <a:gd name="connsiteY9740" fmla="*/ 2273606 h 6698675"/>
              <a:gd name="connsiteX9741" fmla="*/ 5705166 w 8267681"/>
              <a:gd name="connsiteY9741" fmla="*/ 2280654 h 6698675"/>
              <a:gd name="connsiteX9742" fmla="*/ 5723956 w 8267681"/>
              <a:gd name="connsiteY9742" fmla="*/ 2348763 h 6698675"/>
              <a:gd name="connsiteX9743" fmla="*/ 5728653 w 8267681"/>
              <a:gd name="connsiteY9743" fmla="*/ 2337017 h 6698675"/>
              <a:gd name="connsiteX9744" fmla="*/ 5728653 w 8267681"/>
              <a:gd name="connsiteY9744" fmla="*/ 2329971 h 6698675"/>
              <a:gd name="connsiteX9745" fmla="*/ 5728653 w 8267681"/>
              <a:gd name="connsiteY9745" fmla="*/ 2311192 h 6698675"/>
              <a:gd name="connsiteX9746" fmla="*/ 5733351 w 8267681"/>
              <a:gd name="connsiteY9746" fmla="*/ 2304141 h 6698675"/>
              <a:gd name="connsiteX9747" fmla="*/ 5738048 w 8267681"/>
              <a:gd name="connsiteY9747" fmla="*/ 2285352 h 6698675"/>
              <a:gd name="connsiteX9748" fmla="*/ 5738048 w 8267681"/>
              <a:gd name="connsiteY9748" fmla="*/ 2280654 h 6698675"/>
              <a:gd name="connsiteX9749" fmla="*/ 5740397 w 8267681"/>
              <a:gd name="connsiteY9749" fmla="*/ 2280654 h 6698675"/>
              <a:gd name="connsiteX9750" fmla="*/ 5742746 w 8267681"/>
              <a:gd name="connsiteY9750" fmla="*/ 2280654 h 6698675"/>
              <a:gd name="connsiteX9751" fmla="*/ 5742746 w 8267681"/>
              <a:gd name="connsiteY9751" fmla="*/ 2276873 h 6698675"/>
              <a:gd name="connsiteX9752" fmla="*/ 5749792 w 8267681"/>
              <a:gd name="connsiteY9752" fmla="*/ 2304369 h 6698675"/>
              <a:gd name="connsiteX9753" fmla="*/ 5749792 w 8267681"/>
              <a:gd name="connsiteY9753" fmla="*/ 2311192 h 6698675"/>
              <a:gd name="connsiteX9754" fmla="*/ 5752141 w 8267681"/>
              <a:gd name="connsiteY9754" fmla="*/ 2315889 h 6698675"/>
              <a:gd name="connsiteX9755" fmla="*/ 5754490 w 8267681"/>
              <a:gd name="connsiteY9755" fmla="*/ 2334671 h 6698675"/>
              <a:gd name="connsiteX9756" fmla="*/ 5754490 w 8267681"/>
              <a:gd name="connsiteY9756" fmla="*/ 2332323 h 6698675"/>
              <a:gd name="connsiteX9757" fmla="*/ 5754490 w 8267681"/>
              <a:gd name="connsiteY9757" fmla="*/ 2329971 h 6698675"/>
              <a:gd name="connsiteX9758" fmla="*/ 5752141 w 8267681"/>
              <a:gd name="connsiteY9758" fmla="*/ 2313539 h 6698675"/>
              <a:gd name="connsiteX9759" fmla="*/ 5749792 w 8267681"/>
              <a:gd name="connsiteY9759" fmla="*/ 2304369 h 6698675"/>
              <a:gd name="connsiteX9760" fmla="*/ 5749792 w 8267681"/>
              <a:gd name="connsiteY9760" fmla="*/ 2301787 h 6698675"/>
              <a:gd name="connsiteX9761" fmla="*/ 5747444 w 8267681"/>
              <a:gd name="connsiteY9761" fmla="*/ 2292397 h 6698675"/>
              <a:gd name="connsiteX9762" fmla="*/ 5742746 w 8267681"/>
              <a:gd name="connsiteY9762" fmla="*/ 2275956 h 6698675"/>
              <a:gd name="connsiteX9763" fmla="*/ 5742746 w 8267681"/>
              <a:gd name="connsiteY9763" fmla="*/ 2276873 h 6698675"/>
              <a:gd name="connsiteX9764" fmla="*/ 5729534 w 8267681"/>
              <a:gd name="connsiteY9764" fmla="*/ 2225310 h 6698675"/>
              <a:gd name="connsiteX9765" fmla="*/ 5573634 w 8267681"/>
              <a:gd name="connsiteY9765" fmla="*/ 2015249 h 6698675"/>
              <a:gd name="connsiteX9766" fmla="*/ 5571285 w 8267681"/>
              <a:gd name="connsiteY9766" fmla="*/ 2012900 h 6698675"/>
              <a:gd name="connsiteX9767" fmla="*/ 5566587 w 8267681"/>
              <a:gd name="connsiteY9767" fmla="*/ 2010553 h 6698675"/>
              <a:gd name="connsiteX9768" fmla="*/ 5561890 w 8267681"/>
              <a:gd name="connsiteY9768" fmla="*/ 2008212 h 6698675"/>
              <a:gd name="connsiteX9769" fmla="*/ 5557192 w 8267681"/>
              <a:gd name="connsiteY9769" fmla="*/ 2005860 h 6698675"/>
              <a:gd name="connsiteX9770" fmla="*/ 5554843 w 8267681"/>
              <a:gd name="connsiteY9770" fmla="*/ 2003509 h 6698675"/>
              <a:gd name="connsiteX9771" fmla="*/ 5550146 w 8267681"/>
              <a:gd name="connsiteY9771" fmla="*/ 2001159 h 6698675"/>
              <a:gd name="connsiteX9772" fmla="*/ 5529007 w 8267681"/>
              <a:gd name="connsiteY9772" fmla="*/ 1991764 h 6698675"/>
              <a:gd name="connsiteX9773" fmla="*/ 5531356 w 8267681"/>
              <a:gd name="connsiteY9773" fmla="*/ 1994112 h 6698675"/>
              <a:gd name="connsiteX9774" fmla="*/ 5526658 w 8267681"/>
              <a:gd name="connsiteY9774" fmla="*/ 1991764 h 6698675"/>
              <a:gd name="connsiteX9775" fmla="*/ 5519612 w 8267681"/>
              <a:gd name="connsiteY9775" fmla="*/ 1987067 h 6698675"/>
              <a:gd name="connsiteX9776" fmla="*/ 5524310 w 8267681"/>
              <a:gd name="connsiteY9776" fmla="*/ 1989415 h 6698675"/>
              <a:gd name="connsiteX9777" fmla="*/ 5517263 w 8267681"/>
              <a:gd name="connsiteY9777" fmla="*/ 1984719 h 6698675"/>
              <a:gd name="connsiteX9778" fmla="*/ 5505519 w 8267681"/>
              <a:gd name="connsiteY9778" fmla="*/ 1980020 h 6698675"/>
              <a:gd name="connsiteX9779" fmla="*/ 5512566 w 8267681"/>
              <a:gd name="connsiteY9779" fmla="*/ 1984719 h 6698675"/>
              <a:gd name="connsiteX9780" fmla="*/ 5507868 w 8267681"/>
              <a:gd name="connsiteY9780" fmla="*/ 1987067 h 6698675"/>
              <a:gd name="connsiteX9781" fmla="*/ 5500822 w 8267681"/>
              <a:gd name="connsiteY9781" fmla="*/ 1989415 h 6698675"/>
              <a:gd name="connsiteX9782" fmla="*/ 5503170 w 8267681"/>
              <a:gd name="connsiteY9782" fmla="*/ 1991764 h 6698675"/>
              <a:gd name="connsiteX9783" fmla="*/ 5484380 w 8267681"/>
              <a:gd name="connsiteY9783" fmla="*/ 1984719 h 6698675"/>
              <a:gd name="connsiteX9784" fmla="*/ 5493775 w 8267681"/>
              <a:gd name="connsiteY9784" fmla="*/ 1989415 h 6698675"/>
              <a:gd name="connsiteX9785" fmla="*/ 5493775 w 8267681"/>
              <a:gd name="connsiteY9785" fmla="*/ 1991764 h 6698675"/>
              <a:gd name="connsiteX9786" fmla="*/ 5479683 w 8267681"/>
              <a:gd name="connsiteY9786" fmla="*/ 1987067 h 6698675"/>
              <a:gd name="connsiteX9787" fmla="*/ 5474985 w 8267681"/>
              <a:gd name="connsiteY9787" fmla="*/ 1982369 h 6698675"/>
              <a:gd name="connsiteX9788" fmla="*/ 5474985 w 8267681"/>
              <a:gd name="connsiteY9788" fmla="*/ 1980020 h 6698675"/>
              <a:gd name="connsiteX9789" fmla="*/ 5465590 w 8267681"/>
              <a:gd name="connsiteY9789" fmla="*/ 1975323 h 6698675"/>
              <a:gd name="connsiteX9790" fmla="*/ 5491427 w 8267681"/>
              <a:gd name="connsiteY9790" fmla="*/ 1984719 h 6698675"/>
              <a:gd name="connsiteX9791" fmla="*/ 5500822 w 8267681"/>
              <a:gd name="connsiteY9791" fmla="*/ 1984719 h 6698675"/>
              <a:gd name="connsiteX9792" fmla="*/ 5477334 w 8267681"/>
              <a:gd name="connsiteY9792" fmla="*/ 1970625 h 6698675"/>
              <a:gd name="connsiteX9793" fmla="*/ 5451497 w 8267681"/>
              <a:gd name="connsiteY9793" fmla="*/ 1958882 h 6698675"/>
              <a:gd name="connsiteX9794" fmla="*/ 5449148 w 8267681"/>
              <a:gd name="connsiteY9794" fmla="*/ 1958882 h 6698675"/>
              <a:gd name="connsiteX9795" fmla="*/ 5439753 w 8267681"/>
              <a:gd name="connsiteY9795" fmla="*/ 1956533 h 6698675"/>
              <a:gd name="connsiteX9796" fmla="*/ 5446800 w 8267681"/>
              <a:gd name="connsiteY9796" fmla="*/ 1958882 h 6698675"/>
              <a:gd name="connsiteX9797" fmla="*/ 5425661 w 8267681"/>
              <a:gd name="connsiteY9797" fmla="*/ 1951836 h 6698675"/>
              <a:gd name="connsiteX9798" fmla="*/ 5425661 w 8267681"/>
              <a:gd name="connsiteY9798" fmla="*/ 1954185 h 6698675"/>
              <a:gd name="connsiteX9799" fmla="*/ 5411568 w 8267681"/>
              <a:gd name="connsiteY9799" fmla="*/ 1949487 h 6698675"/>
              <a:gd name="connsiteX9800" fmla="*/ 5409219 w 8267681"/>
              <a:gd name="connsiteY9800" fmla="*/ 1951836 h 6698675"/>
              <a:gd name="connsiteX9801" fmla="*/ 5402173 w 8267681"/>
              <a:gd name="connsiteY9801" fmla="*/ 1949487 h 6698675"/>
              <a:gd name="connsiteX9802" fmla="*/ 5397475 w 8267681"/>
              <a:gd name="connsiteY9802" fmla="*/ 1949487 h 6698675"/>
              <a:gd name="connsiteX9803" fmla="*/ 4984086 w 8267681"/>
              <a:gd name="connsiteY9803" fmla="*/ 1944452 h 6698675"/>
              <a:gd name="connsiteX9804" fmla="*/ 4985558 w 8267681"/>
              <a:gd name="connsiteY9804" fmla="*/ 1945083 h 6698675"/>
              <a:gd name="connsiteX9805" fmla="*/ 4985589 w 8267681"/>
              <a:gd name="connsiteY9805" fmla="*/ 1944989 h 6698675"/>
              <a:gd name="connsiteX9806" fmla="*/ 1520023 w 8267681"/>
              <a:gd name="connsiteY9806" fmla="*/ 1943885 h 6698675"/>
              <a:gd name="connsiteX9807" fmla="*/ 1536103 w 8267681"/>
              <a:gd name="connsiteY9807" fmla="*/ 1944839 h 6698675"/>
              <a:gd name="connsiteX9808" fmla="*/ 1522011 w 8267681"/>
              <a:gd name="connsiteY9808" fmla="*/ 1947187 h 6698675"/>
              <a:gd name="connsiteX9809" fmla="*/ 1520023 w 8267681"/>
              <a:gd name="connsiteY9809" fmla="*/ 1943885 h 6698675"/>
              <a:gd name="connsiteX9810" fmla="*/ 5517263 w 8267681"/>
              <a:gd name="connsiteY9810" fmla="*/ 1942441 h 6698675"/>
              <a:gd name="connsiteX9811" fmla="*/ 5514914 w 8267681"/>
              <a:gd name="connsiteY9811" fmla="*/ 1944789 h 6698675"/>
              <a:gd name="connsiteX9812" fmla="*/ 5521961 w 8267681"/>
              <a:gd name="connsiteY9812" fmla="*/ 1954185 h 6698675"/>
              <a:gd name="connsiteX9813" fmla="*/ 5512566 w 8267681"/>
              <a:gd name="connsiteY9813" fmla="*/ 1963579 h 6698675"/>
              <a:gd name="connsiteX9814" fmla="*/ 5526658 w 8267681"/>
              <a:gd name="connsiteY9814" fmla="*/ 1944789 h 6698675"/>
              <a:gd name="connsiteX9815" fmla="*/ 1211967 w 8267681"/>
              <a:gd name="connsiteY9815" fmla="*/ 1940123 h 6698675"/>
              <a:gd name="connsiteX9816" fmla="*/ 1219016 w 8267681"/>
              <a:gd name="connsiteY9816" fmla="*/ 1944821 h 6698675"/>
              <a:gd name="connsiteX9817" fmla="*/ 1211967 w 8267681"/>
              <a:gd name="connsiteY9817" fmla="*/ 1951864 h 6698675"/>
              <a:gd name="connsiteX9818" fmla="*/ 1204923 w 8267681"/>
              <a:gd name="connsiteY9818" fmla="*/ 1944821 h 6698675"/>
              <a:gd name="connsiteX9819" fmla="*/ 5078040 w 8267681"/>
              <a:gd name="connsiteY9819" fmla="*/ 1940091 h 6698675"/>
              <a:gd name="connsiteX9820" fmla="*/ 5080390 w 8267681"/>
              <a:gd name="connsiteY9820" fmla="*/ 1941119 h 6698675"/>
              <a:gd name="connsiteX9821" fmla="*/ 5080390 w 8267681"/>
              <a:gd name="connsiteY9821" fmla="*/ 1940091 h 6698675"/>
              <a:gd name="connsiteX9822" fmla="*/ 5080389 w 8267681"/>
              <a:gd name="connsiteY9822" fmla="*/ 1940091 h 6698675"/>
              <a:gd name="connsiteX9823" fmla="*/ 5078040 w 8267681"/>
              <a:gd name="connsiteY9823" fmla="*/ 1940091 h 6698675"/>
              <a:gd name="connsiteX9824" fmla="*/ 5185597 w 8267681"/>
              <a:gd name="connsiteY9824" fmla="*/ 1938231 h 6698675"/>
              <a:gd name="connsiteX9825" fmla="*/ 5168615 w 8267681"/>
              <a:gd name="connsiteY9825" fmla="*/ 1941156 h 6698675"/>
              <a:gd name="connsiteX9826" fmla="*/ 5162513 w 8267681"/>
              <a:gd name="connsiteY9826" fmla="*/ 1940410 h 6698675"/>
              <a:gd name="connsiteX9827" fmla="*/ 5111737 w 8267681"/>
              <a:gd name="connsiteY9827" fmla="*/ 1954834 h 6698675"/>
              <a:gd name="connsiteX9828" fmla="*/ 5115620 w 8267681"/>
              <a:gd name="connsiteY9828" fmla="*/ 1956533 h 6698675"/>
              <a:gd name="connsiteX9829" fmla="*/ 5109660 w 8267681"/>
              <a:gd name="connsiteY9829" fmla="*/ 1955682 h 6698675"/>
              <a:gd name="connsiteX9830" fmla="*/ 5040460 w 8267681"/>
              <a:gd name="connsiteY9830" fmla="*/ 1989415 h 6698675"/>
              <a:gd name="connsiteX9831" fmla="*/ 5038111 w 8267681"/>
              <a:gd name="connsiteY9831" fmla="*/ 1989415 h 6698675"/>
              <a:gd name="connsiteX9832" fmla="*/ 5033414 w 8267681"/>
              <a:gd name="connsiteY9832" fmla="*/ 1991764 h 6698675"/>
              <a:gd name="connsiteX9833" fmla="*/ 5031065 w 8267681"/>
              <a:gd name="connsiteY9833" fmla="*/ 1994112 h 6698675"/>
              <a:gd name="connsiteX9834" fmla="*/ 5033414 w 8267681"/>
              <a:gd name="connsiteY9834" fmla="*/ 1994112 h 6698675"/>
              <a:gd name="connsiteX9835" fmla="*/ 5038111 w 8267681"/>
              <a:gd name="connsiteY9835" fmla="*/ 1991764 h 6698675"/>
              <a:gd name="connsiteX9836" fmla="*/ 5035763 w 8267681"/>
              <a:gd name="connsiteY9836" fmla="*/ 1994112 h 6698675"/>
              <a:gd name="connsiteX9837" fmla="*/ 5031065 w 8267681"/>
              <a:gd name="connsiteY9837" fmla="*/ 1996460 h 6698675"/>
              <a:gd name="connsiteX9838" fmla="*/ 5028716 w 8267681"/>
              <a:gd name="connsiteY9838" fmla="*/ 1998810 h 6698675"/>
              <a:gd name="connsiteX9839" fmla="*/ 5031065 w 8267681"/>
              <a:gd name="connsiteY9839" fmla="*/ 1998810 h 6698675"/>
              <a:gd name="connsiteX9840" fmla="*/ 5033414 w 8267681"/>
              <a:gd name="connsiteY9840" fmla="*/ 1996460 h 6698675"/>
              <a:gd name="connsiteX9841" fmla="*/ 5042809 w 8267681"/>
              <a:gd name="connsiteY9841" fmla="*/ 1991764 h 6698675"/>
              <a:gd name="connsiteX9842" fmla="*/ 5047507 w 8267681"/>
              <a:gd name="connsiteY9842" fmla="*/ 1989415 h 6698675"/>
              <a:gd name="connsiteX9843" fmla="*/ 5042809 w 8267681"/>
              <a:gd name="connsiteY9843" fmla="*/ 1994112 h 6698675"/>
              <a:gd name="connsiteX9844" fmla="*/ 5033414 w 8267681"/>
              <a:gd name="connsiteY9844" fmla="*/ 1998810 h 6698675"/>
              <a:gd name="connsiteX9845" fmla="*/ 5026367 w 8267681"/>
              <a:gd name="connsiteY9845" fmla="*/ 2005860 h 6698675"/>
              <a:gd name="connsiteX9846" fmla="*/ 5024019 w 8267681"/>
              <a:gd name="connsiteY9846" fmla="*/ 2010553 h 6698675"/>
              <a:gd name="connsiteX9847" fmla="*/ 5026367 w 8267681"/>
              <a:gd name="connsiteY9847" fmla="*/ 2010553 h 6698675"/>
              <a:gd name="connsiteX9848" fmla="*/ 5024019 w 8267681"/>
              <a:gd name="connsiteY9848" fmla="*/ 2012900 h 6698675"/>
              <a:gd name="connsiteX9849" fmla="*/ 5026367 w 8267681"/>
              <a:gd name="connsiteY9849" fmla="*/ 2012900 h 6698675"/>
              <a:gd name="connsiteX9850" fmla="*/ 5031065 w 8267681"/>
              <a:gd name="connsiteY9850" fmla="*/ 2022296 h 6698675"/>
              <a:gd name="connsiteX9851" fmla="*/ 5038111 w 8267681"/>
              <a:gd name="connsiteY9851" fmla="*/ 2019944 h 6698675"/>
              <a:gd name="connsiteX9852" fmla="*/ 5042809 w 8267681"/>
              <a:gd name="connsiteY9852" fmla="*/ 2019944 h 6698675"/>
              <a:gd name="connsiteX9853" fmla="*/ 5042809 w 8267681"/>
              <a:gd name="connsiteY9853" fmla="*/ 2022296 h 6698675"/>
              <a:gd name="connsiteX9854" fmla="*/ 5052204 w 8267681"/>
              <a:gd name="connsiteY9854" fmla="*/ 2017598 h 6698675"/>
              <a:gd name="connsiteX9855" fmla="*/ 5061599 w 8267681"/>
              <a:gd name="connsiteY9855" fmla="*/ 2008212 h 6698675"/>
              <a:gd name="connsiteX9856" fmla="*/ 5061599 w 8267681"/>
              <a:gd name="connsiteY9856" fmla="*/ 2005860 h 6698675"/>
              <a:gd name="connsiteX9857" fmla="*/ 5075693 w 8267681"/>
              <a:gd name="connsiteY9857" fmla="*/ 1996460 h 6698675"/>
              <a:gd name="connsiteX9858" fmla="*/ 5073343 w 8267681"/>
              <a:gd name="connsiteY9858" fmla="*/ 1996460 h 6698675"/>
              <a:gd name="connsiteX9859" fmla="*/ 5073343 w 8267681"/>
              <a:gd name="connsiteY9859" fmla="*/ 1994112 h 6698675"/>
              <a:gd name="connsiteX9860" fmla="*/ 5085088 w 8267681"/>
              <a:gd name="connsiteY9860" fmla="*/ 1989415 h 6698675"/>
              <a:gd name="connsiteX9861" fmla="*/ 5087437 w 8267681"/>
              <a:gd name="connsiteY9861" fmla="*/ 1987067 h 6698675"/>
              <a:gd name="connsiteX9862" fmla="*/ 5096832 w 8267681"/>
              <a:gd name="connsiteY9862" fmla="*/ 1984719 h 6698675"/>
              <a:gd name="connsiteX9863" fmla="*/ 5120319 w 8267681"/>
              <a:gd name="connsiteY9863" fmla="*/ 1970625 h 6698675"/>
              <a:gd name="connsiteX9864" fmla="*/ 5125017 w 8267681"/>
              <a:gd name="connsiteY9864" fmla="*/ 1970625 h 6698675"/>
              <a:gd name="connsiteX9865" fmla="*/ 5171993 w 8267681"/>
              <a:gd name="connsiteY9865" fmla="*/ 1951836 h 6698675"/>
              <a:gd name="connsiteX9866" fmla="*/ 5167295 w 8267681"/>
              <a:gd name="connsiteY9866" fmla="*/ 1951836 h 6698675"/>
              <a:gd name="connsiteX9867" fmla="*/ 5150854 w 8267681"/>
              <a:gd name="connsiteY9867" fmla="*/ 1954185 h 6698675"/>
              <a:gd name="connsiteX9868" fmla="*/ 5148505 w 8267681"/>
              <a:gd name="connsiteY9868" fmla="*/ 1954185 h 6698675"/>
              <a:gd name="connsiteX9869" fmla="*/ 5141459 w 8267681"/>
              <a:gd name="connsiteY9869" fmla="*/ 1956533 h 6698675"/>
              <a:gd name="connsiteX9870" fmla="*/ 5157900 w 8267681"/>
              <a:gd name="connsiteY9870" fmla="*/ 1949487 h 6698675"/>
              <a:gd name="connsiteX9871" fmla="*/ 5162598 w 8267681"/>
              <a:gd name="connsiteY9871" fmla="*/ 1951836 h 6698675"/>
              <a:gd name="connsiteX9872" fmla="*/ 5171993 w 8267681"/>
              <a:gd name="connsiteY9872" fmla="*/ 1949487 h 6698675"/>
              <a:gd name="connsiteX9873" fmla="*/ 5171993 w 8267681"/>
              <a:gd name="connsiteY9873" fmla="*/ 1947138 h 6698675"/>
              <a:gd name="connsiteX9874" fmla="*/ 5164946 w 8267681"/>
              <a:gd name="connsiteY9874" fmla="*/ 1944789 h 6698675"/>
              <a:gd name="connsiteX9875" fmla="*/ 5157900 w 8267681"/>
              <a:gd name="connsiteY9875" fmla="*/ 1944789 h 6698675"/>
              <a:gd name="connsiteX9876" fmla="*/ 5164946 w 8267681"/>
              <a:gd name="connsiteY9876" fmla="*/ 1942441 h 6698675"/>
              <a:gd name="connsiteX9877" fmla="*/ 5174341 w 8267681"/>
              <a:gd name="connsiteY9877" fmla="*/ 1942441 h 6698675"/>
              <a:gd name="connsiteX9878" fmla="*/ 5183737 w 8267681"/>
              <a:gd name="connsiteY9878" fmla="*/ 1940092 h 6698675"/>
              <a:gd name="connsiteX9879" fmla="*/ 4965299 w 8267681"/>
              <a:gd name="connsiteY9879" fmla="*/ 1937743 h 6698675"/>
              <a:gd name="connsiteX9880" fmla="*/ 4948857 w 8267681"/>
              <a:gd name="connsiteY9880" fmla="*/ 1942441 h 6698675"/>
              <a:gd name="connsiteX9881" fmla="*/ 4955903 w 8267681"/>
              <a:gd name="connsiteY9881" fmla="*/ 1949486 h 6698675"/>
              <a:gd name="connsiteX9882" fmla="*/ 4944160 w 8267681"/>
              <a:gd name="connsiteY9882" fmla="*/ 1947138 h 6698675"/>
              <a:gd name="connsiteX9883" fmla="*/ 4939462 w 8267681"/>
              <a:gd name="connsiteY9883" fmla="*/ 1958881 h 6698675"/>
              <a:gd name="connsiteX9884" fmla="*/ 4941811 w 8267681"/>
              <a:gd name="connsiteY9884" fmla="*/ 1958881 h 6698675"/>
              <a:gd name="connsiteX9885" fmla="*/ 4939462 w 8267681"/>
              <a:gd name="connsiteY9885" fmla="*/ 1961230 h 6698675"/>
              <a:gd name="connsiteX9886" fmla="*/ 4937114 w 8267681"/>
              <a:gd name="connsiteY9886" fmla="*/ 1965928 h 6698675"/>
              <a:gd name="connsiteX9887" fmla="*/ 4947004 w 8267681"/>
              <a:gd name="connsiteY9887" fmla="*/ 1971579 h 6698675"/>
              <a:gd name="connsiteX9888" fmla="*/ 4946509 w 8267681"/>
              <a:gd name="connsiteY9888" fmla="*/ 1970625 h 6698675"/>
              <a:gd name="connsiteX9889" fmla="*/ 4953555 w 8267681"/>
              <a:gd name="connsiteY9889" fmla="*/ 1963579 h 6698675"/>
              <a:gd name="connsiteX9890" fmla="*/ 4953555 w 8267681"/>
              <a:gd name="connsiteY9890" fmla="*/ 1975323 h 6698675"/>
              <a:gd name="connsiteX9891" fmla="*/ 4955903 w 8267681"/>
              <a:gd name="connsiteY9891" fmla="*/ 1975323 h 6698675"/>
              <a:gd name="connsiteX9892" fmla="*/ 4960600 w 8267681"/>
              <a:gd name="connsiteY9892" fmla="*/ 1977673 h 6698675"/>
              <a:gd name="connsiteX9893" fmla="*/ 4960602 w 8267681"/>
              <a:gd name="connsiteY9893" fmla="*/ 1977673 h 6698675"/>
              <a:gd name="connsiteX9894" fmla="*/ 4962950 w 8267681"/>
              <a:gd name="connsiteY9894" fmla="*/ 1975323 h 6698675"/>
              <a:gd name="connsiteX9895" fmla="*/ 4960602 w 8267681"/>
              <a:gd name="connsiteY9895" fmla="*/ 1963579 h 6698675"/>
              <a:gd name="connsiteX9896" fmla="*/ 4953555 w 8267681"/>
              <a:gd name="connsiteY9896" fmla="*/ 1956533 h 6698675"/>
              <a:gd name="connsiteX9897" fmla="*/ 4969997 w 8267681"/>
              <a:gd name="connsiteY9897" fmla="*/ 1956533 h 6698675"/>
              <a:gd name="connsiteX9898" fmla="*/ 4965299 w 8267681"/>
              <a:gd name="connsiteY9898" fmla="*/ 1949487 h 6698675"/>
              <a:gd name="connsiteX9899" fmla="*/ 4975869 w 8267681"/>
              <a:gd name="connsiteY9899" fmla="*/ 1948606 h 6698675"/>
              <a:gd name="connsiteX9900" fmla="*/ 4979233 w 8267681"/>
              <a:gd name="connsiteY9900" fmla="*/ 1942719 h 6698675"/>
              <a:gd name="connsiteX9901" fmla="*/ 5363636 w 8267681"/>
              <a:gd name="connsiteY9901" fmla="*/ 1933324 h 6698675"/>
              <a:gd name="connsiteX9902" fmla="*/ 5363796 w 8267681"/>
              <a:gd name="connsiteY9902" fmla="*/ 1934021 h 6698675"/>
              <a:gd name="connsiteX9903" fmla="*/ 5369290 w 8267681"/>
              <a:gd name="connsiteY9903" fmla="*/ 1935394 h 6698675"/>
              <a:gd name="connsiteX9904" fmla="*/ 5373988 w 8267681"/>
              <a:gd name="connsiteY9904" fmla="*/ 1935394 h 6698675"/>
              <a:gd name="connsiteX9905" fmla="*/ 5430359 w 8267681"/>
              <a:gd name="connsiteY9905" fmla="*/ 1933046 h 6698675"/>
              <a:gd name="connsiteX9906" fmla="*/ 5437405 w 8267681"/>
              <a:gd name="connsiteY9906" fmla="*/ 1940092 h 6698675"/>
              <a:gd name="connsiteX9907" fmla="*/ 5437405 w 8267681"/>
              <a:gd name="connsiteY9907" fmla="*/ 1933046 h 6698675"/>
              <a:gd name="connsiteX9908" fmla="*/ 5381034 w 8267681"/>
              <a:gd name="connsiteY9908" fmla="*/ 1933046 h 6698675"/>
              <a:gd name="connsiteX9909" fmla="*/ 5385731 w 8267681"/>
              <a:gd name="connsiteY9909" fmla="*/ 1937743 h 6698675"/>
              <a:gd name="connsiteX9910" fmla="*/ 5390429 w 8267681"/>
              <a:gd name="connsiteY9910" fmla="*/ 1937743 h 6698675"/>
              <a:gd name="connsiteX9911" fmla="*/ 5392778 w 8267681"/>
              <a:gd name="connsiteY9911" fmla="*/ 1937743 h 6698675"/>
              <a:gd name="connsiteX9912" fmla="*/ 5395127 w 8267681"/>
              <a:gd name="connsiteY9912" fmla="*/ 1937743 h 6698675"/>
              <a:gd name="connsiteX9913" fmla="*/ 5388080 w 8267681"/>
              <a:gd name="connsiteY9913" fmla="*/ 1935394 h 6698675"/>
              <a:gd name="connsiteX9914" fmla="*/ 5381034 w 8267681"/>
              <a:gd name="connsiteY9914" fmla="*/ 1933046 h 6698675"/>
              <a:gd name="connsiteX9915" fmla="*/ 5195481 w 8267681"/>
              <a:gd name="connsiteY9915" fmla="*/ 1930697 h 6698675"/>
              <a:gd name="connsiteX9916" fmla="*/ 5186085 w 8267681"/>
              <a:gd name="connsiteY9916" fmla="*/ 1933046 h 6698675"/>
              <a:gd name="connsiteX9917" fmla="*/ 5188434 w 8267681"/>
              <a:gd name="connsiteY9917" fmla="*/ 1933046 h 6698675"/>
              <a:gd name="connsiteX9918" fmla="*/ 5182188 w 8267681"/>
              <a:gd name="connsiteY9918" fmla="*/ 1934821 h 6698675"/>
              <a:gd name="connsiteX9919" fmla="*/ 5183413 w 8267681"/>
              <a:gd name="connsiteY9919" fmla="*/ 1935394 h 6698675"/>
              <a:gd name="connsiteX9920" fmla="*/ 5183737 w 8267681"/>
              <a:gd name="connsiteY9920" fmla="*/ 1935394 h 6698675"/>
              <a:gd name="connsiteX9921" fmla="*/ 5190783 w 8267681"/>
              <a:gd name="connsiteY9921" fmla="*/ 1933046 h 6698675"/>
              <a:gd name="connsiteX9922" fmla="*/ 5200178 w 8267681"/>
              <a:gd name="connsiteY9922" fmla="*/ 1930697 h 6698675"/>
              <a:gd name="connsiteX9923" fmla="*/ 5197829 w 8267681"/>
              <a:gd name="connsiteY9923" fmla="*/ 1930697 h 6698675"/>
              <a:gd name="connsiteX9924" fmla="*/ 5167295 w 8267681"/>
              <a:gd name="connsiteY9924" fmla="*/ 1925999 h 6698675"/>
              <a:gd name="connsiteX9925" fmla="*/ 5170777 w 8267681"/>
              <a:gd name="connsiteY9925" fmla="*/ 1929482 h 6698675"/>
              <a:gd name="connsiteX9926" fmla="*/ 5174341 w 8267681"/>
              <a:gd name="connsiteY9926" fmla="*/ 1931149 h 6698675"/>
              <a:gd name="connsiteX9927" fmla="*/ 5174341 w 8267681"/>
              <a:gd name="connsiteY9927" fmla="*/ 1925999 h 6698675"/>
              <a:gd name="connsiteX9928" fmla="*/ 4944160 w 8267681"/>
              <a:gd name="connsiteY9928" fmla="*/ 1918953 h 6698675"/>
              <a:gd name="connsiteX9929" fmla="*/ 4941811 w 8267681"/>
              <a:gd name="connsiteY9929" fmla="*/ 1923651 h 6698675"/>
              <a:gd name="connsiteX9930" fmla="*/ 4944160 w 8267681"/>
              <a:gd name="connsiteY9930" fmla="*/ 1923651 h 6698675"/>
              <a:gd name="connsiteX9931" fmla="*/ 4948857 w 8267681"/>
              <a:gd name="connsiteY9931" fmla="*/ 1923651 h 6698675"/>
              <a:gd name="connsiteX9932" fmla="*/ 4944160 w 8267681"/>
              <a:gd name="connsiteY9932" fmla="*/ 1918953 h 6698675"/>
              <a:gd name="connsiteX9933" fmla="*/ 5507868 w 8267681"/>
              <a:gd name="connsiteY9933" fmla="*/ 1911907 h 6698675"/>
              <a:gd name="connsiteX9934" fmla="*/ 5517263 w 8267681"/>
              <a:gd name="connsiteY9934" fmla="*/ 1911907 h 6698675"/>
              <a:gd name="connsiteX9935" fmla="*/ 5512566 w 8267681"/>
              <a:gd name="connsiteY9935" fmla="*/ 1918954 h 6698675"/>
              <a:gd name="connsiteX9936" fmla="*/ 5176690 w 8267681"/>
              <a:gd name="connsiteY9936" fmla="*/ 1911907 h 6698675"/>
              <a:gd name="connsiteX9937" fmla="*/ 5169644 w 8267681"/>
              <a:gd name="connsiteY9937" fmla="*/ 1918954 h 6698675"/>
              <a:gd name="connsiteX9938" fmla="*/ 5176690 w 8267681"/>
              <a:gd name="connsiteY9938" fmla="*/ 1921303 h 6698675"/>
              <a:gd name="connsiteX9939" fmla="*/ 5181388 w 8267681"/>
              <a:gd name="connsiteY9939" fmla="*/ 1918954 h 6698675"/>
              <a:gd name="connsiteX9940" fmla="*/ 4991135 w 8267681"/>
              <a:gd name="connsiteY9940" fmla="*/ 1909558 h 6698675"/>
              <a:gd name="connsiteX9941" fmla="*/ 4988787 w 8267681"/>
              <a:gd name="connsiteY9941" fmla="*/ 1911907 h 6698675"/>
              <a:gd name="connsiteX9942" fmla="*/ 4986438 w 8267681"/>
              <a:gd name="connsiteY9942" fmla="*/ 1911907 h 6698675"/>
              <a:gd name="connsiteX9943" fmla="*/ 4986438 w 8267681"/>
              <a:gd name="connsiteY9943" fmla="*/ 1914256 h 6698675"/>
              <a:gd name="connsiteX9944" fmla="*/ 4981740 w 8267681"/>
              <a:gd name="connsiteY9944" fmla="*/ 1916605 h 6698675"/>
              <a:gd name="connsiteX9945" fmla="*/ 4974694 w 8267681"/>
              <a:gd name="connsiteY9945" fmla="*/ 1926000 h 6698675"/>
              <a:gd name="connsiteX9946" fmla="*/ 4972345 w 8267681"/>
              <a:gd name="connsiteY9946" fmla="*/ 1928348 h 6698675"/>
              <a:gd name="connsiteX9947" fmla="*/ 4972345 w 8267681"/>
              <a:gd name="connsiteY9947" fmla="*/ 1930697 h 6698675"/>
              <a:gd name="connsiteX9948" fmla="*/ 4969996 w 8267681"/>
              <a:gd name="connsiteY9948" fmla="*/ 1933046 h 6698675"/>
              <a:gd name="connsiteX9949" fmla="*/ 4986384 w 8267681"/>
              <a:gd name="connsiteY9949" fmla="*/ 1942604 h 6698675"/>
              <a:gd name="connsiteX9950" fmla="*/ 4986438 w 8267681"/>
              <a:gd name="connsiteY9950" fmla="*/ 1942441 h 6698675"/>
              <a:gd name="connsiteX9951" fmla="*/ 4988787 w 8267681"/>
              <a:gd name="connsiteY9951" fmla="*/ 1940092 h 6698675"/>
              <a:gd name="connsiteX9952" fmla="*/ 4986438 w 8267681"/>
              <a:gd name="connsiteY9952" fmla="*/ 1935394 h 6698675"/>
              <a:gd name="connsiteX9953" fmla="*/ 4993485 w 8267681"/>
              <a:gd name="connsiteY9953" fmla="*/ 1935394 h 6698675"/>
              <a:gd name="connsiteX9954" fmla="*/ 4993485 w 8267681"/>
              <a:gd name="connsiteY9954" fmla="*/ 1928349 h 6698675"/>
              <a:gd name="connsiteX9955" fmla="*/ 4998182 w 8267681"/>
              <a:gd name="connsiteY9955" fmla="*/ 1937743 h 6698675"/>
              <a:gd name="connsiteX9956" fmla="*/ 5007577 w 8267681"/>
              <a:gd name="connsiteY9956" fmla="*/ 1949487 h 6698675"/>
              <a:gd name="connsiteX9957" fmla="*/ 5016972 w 8267681"/>
              <a:gd name="connsiteY9957" fmla="*/ 1949487 h 6698675"/>
              <a:gd name="connsiteX9958" fmla="*/ 5031065 w 8267681"/>
              <a:gd name="connsiteY9958" fmla="*/ 1942441 h 6698675"/>
              <a:gd name="connsiteX9959" fmla="*/ 5031065 w 8267681"/>
              <a:gd name="connsiteY9959" fmla="*/ 1949486 h 6698675"/>
              <a:gd name="connsiteX9960" fmla="*/ 5036113 w 8267681"/>
              <a:gd name="connsiteY9960" fmla="*/ 1946121 h 6698675"/>
              <a:gd name="connsiteX9961" fmla="*/ 5033414 w 8267681"/>
              <a:gd name="connsiteY9961" fmla="*/ 1942441 h 6698675"/>
              <a:gd name="connsiteX9962" fmla="*/ 5042809 w 8267681"/>
              <a:gd name="connsiteY9962" fmla="*/ 1937743 h 6698675"/>
              <a:gd name="connsiteX9963" fmla="*/ 5049855 w 8267681"/>
              <a:gd name="connsiteY9963" fmla="*/ 1937743 h 6698675"/>
              <a:gd name="connsiteX9964" fmla="*/ 5051582 w 8267681"/>
              <a:gd name="connsiteY9964" fmla="*/ 1937455 h 6698675"/>
              <a:gd name="connsiteX9965" fmla="*/ 5399486 w 8267681"/>
              <a:gd name="connsiteY9965" fmla="*/ 1905069 h 6698675"/>
              <a:gd name="connsiteX9966" fmla="*/ 5400134 w 8267681"/>
              <a:gd name="connsiteY9966" fmla="*/ 1905100 h 6698675"/>
              <a:gd name="connsiteX9967" fmla="*/ 5399824 w 8267681"/>
              <a:gd name="connsiteY9967" fmla="*/ 1905449 h 6698675"/>
              <a:gd name="connsiteX9968" fmla="*/ 5387073 w 8267681"/>
              <a:gd name="connsiteY9968" fmla="*/ 1902512 h 6698675"/>
              <a:gd name="connsiteX9969" fmla="*/ 5391604 w 8267681"/>
              <a:gd name="connsiteY9969" fmla="*/ 1902512 h 6698675"/>
              <a:gd name="connsiteX9970" fmla="*/ 5388080 w 8267681"/>
              <a:gd name="connsiteY9970" fmla="*/ 1904861 h 6698675"/>
              <a:gd name="connsiteX9971" fmla="*/ 5395127 w 8267681"/>
              <a:gd name="connsiteY9971" fmla="*/ 1900164 h 6698675"/>
              <a:gd name="connsiteX9972" fmla="*/ 5399486 w 8267681"/>
              <a:gd name="connsiteY9972" fmla="*/ 1905069 h 6698675"/>
              <a:gd name="connsiteX9973" fmla="*/ 5395127 w 8267681"/>
              <a:gd name="connsiteY9973" fmla="*/ 1904861 h 6698675"/>
              <a:gd name="connsiteX9974" fmla="*/ 5395127 w 8267681"/>
              <a:gd name="connsiteY9974" fmla="*/ 1902512 h 6698675"/>
              <a:gd name="connsiteX9975" fmla="*/ 5391604 w 8267681"/>
              <a:gd name="connsiteY9975" fmla="*/ 1902512 h 6698675"/>
              <a:gd name="connsiteX9976" fmla="*/ 5140620 w 8267681"/>
              <a:gd name="connsiteY9976" fmla="*/ 1898233 h 6698675"/>
              <a:gd name="connsiteX9977" fmla="*/ 5127364 w 8267681"/>
              <a:gd name="connsiteY9977" fmla="*/ 1904862 h 6698675"/>
              <a:gd name="connsiteX9978" fmla="*/ 5127364 w 8267681"/>
              <a:gd name="connsiteY9978" fmla="*/ 1907210 h 6698675"/>
              <a:gd name="connsiteX9979" fmla="*/ 5122667 w 8267681"/>
              <a:gd name="connsiteY9979" fmla="*/ 1909558 h 6698675"/>
              <a:gd name="connsiteX9980" fmla="*/ 5135723 w 8267681"/>
              <a:gd name="connsiteY9980" fmla="*/ 1914667 h 6698675"/>
              <a:gd name="connsiteX9981" fmla="*/ 5142046 w 8267681"/>
              <a:gd name="connsiteY9981" fmla="*/ 1911320 h 6698675"/>
              <a:gd name="connsiteX9982" fmla="*/ 5148505 w 8267681"/>
              <a:gd name="connsiteY9982" fmla="*/ 1902512 h 6698675"/>
              <a:gd name="connsiteX9983" fmla="*/ 5139110 w 8267681"/>
              <a:gd name="connsiteY9983" fmla="*/ 1902512 h 6698675"/>
              <a:gd name="connsiteX9984" fmla="*/ 4901882 w 8267681"/>
              <a:gd name="connsiteY9984" fmla="*/ 1897815 h 6698675"/>
              <a:gd name="connsiteX9985" fmla="*/ 4920672 w 8267681"/>
              <a:gd name="connsiteY9985" fmla="*/ 1921302 h 6698675"/>
              <a:gd name="connsiteX9986" fmla="*/ 4925370 w 8267681"/>
              <a:gd name="connsiteY9986" fmla="*/ 1911907 h 6698675"/>
              <a:gd name="connsiteX9987" fmla="*/ 4901882 w 8267681"/>
              <a:gd name="connsiteY9987" fmla="*/ 1897815 h 6698675"/>
              <a:gd name="connsiteX9988" fmla="*/ 4972345 w 8267681"/>
              <a:gd name="connsiteY9988" fmla="*/ 1895467 h 6698675"/>
              <a:gd name="connsiteX9989" fmla="*/ 4969996 w 8267681"/>
              <a:gd name="connsiteY9989" fmla="*/ 1897815 h 6698675"/>
              <a:gd name="connsiteX9990" fmla="*/ 4962950 w 8267681"/>
              <a:gd name="connsiteY9990" fmla="*/ 1897815 h 6698675"/>
              <a:gd name="connsiteX9991" fmla="*/ 4948857 w 8267681"/>
              <a:gd name="connsiteY9991" fmla="*/ 1914256 h 6698675"/>
              <a:gd name="connsiteX9992" fmla="*/ 4955903 w 8267681"/>
              <a:gd name="connsiteY9992" fmla="*/ 1918953 h 6698675"/>
              <a:gd name="connsiteX9993" fmla="*/ 4958252 w 8267681"/>
              <a:gd name="connsiteY9993" fmla="*/ 1918953 h 6698675"/>
              <a:gd name="connsiteX9994" fmla="*/ 4958252 w 8267681"/>
              <a:gd name="connsiteY9994" fmla="*/ 1914256 h 6698675"/>
              <a:gd name="connsiteX9995" fmla="*/ 4965299 w 8267681"/>
              <a:gd name="connsiteY9995" fmla="*/ 1907210 h 6698675"/>
              <a:gd name="connsiteX9996" fmla="*/ 4967647 w 8267681"/>
              <a:gd name="connsiteY9996" fmla="*/ 1902513 h 6698675"/>
              <a:gd name="connsiteX9997" fmla="*/ 4977043 w 8267681"/>
              <a:gd name="connsiteY9997" fmla="*/ 1897815 h 6698675"/>
              <a:gd name="connsiteX9998" fmla="*/ 4972345 w 8267681"/>
              <a:gd name="connsiteY9998" fmla="*/ 1895467 h 6698675"/>
              <a:gd name="connsiteX9999" fmla="*/ 5093014 w 8267681"/>
              <a:gd name="connsiteY9999" fmla="*/ 1891650 h 6698675"/>
              <a:gd name="connsiteX10000" fmla="*/ 5106226 w 8267681"/>
              <a:gd name="connsiteY10000" fmla="*/ 1893118 h 6698675"/>
              <a:gd name="connsiteX10001" fmla="*/ 5094482 w 8267681"/>
              <a:gd name="connsiteY10001" fmla="*/ 1893118 h 6698675"/>
              <a:gd name="connsiteX10002" fmla="*/ 5092133 w 8267681"/>
              <a:gd name="connsiteY10002" fmla="*/ 1890769 h 6698675"/>
              <a:gd name="connsiteX10003" fmla="*/ 5093014 w 8267681"/>
              <a:gd name="connsiteY10003" fmla="*/ 1891650 h 6698675"/>
              <a:gd name="connsiteX10004" fmla="*/ 5092133 w 8267681"/>
              <a:gd name="connsiteY10004" fmla="*/ 1891552 h 6698675"/>
              <a:gd name="connsiteX10005" fmla="*/ 5327012 w 8267681"/>
              <a:gd name="connsiteY10005" fmla="*/ 1888420 h 6698675"/>
              <a:gd name="connsiteX10006" fmla="*/ 5327012 w 8267681"/>
              <a:gd name="connsiteY10006" fmla="*/ 1888421 h 6698675"/>
              <a:gd name="connsiteX10007" fmla="*/ 5329359 w 8267681"/>
              <a:gd name="connsiteY10007" fmla="*/ 1888421 h 6698675"/>
              <a:gd name="connsiteX10008" fmla="*/ 5329359 w 8267681"/>
              <a:gd name="connsiteY10008" fmla="*/ 1888420 h 6698675"/>
              <a:gd name="connsiteX10009" fmla="*/ 5021669 w 8267681"/>
              <a:gd name="connsiteY10009" fmla="*/ 1888420 h 6698675"/>
              <a:gd name="connsiteX10010" fmla="*/ 5066296 w 8267681"/>
              <a:gd name="connsiteY10010" fmla="*/ 1909558 h 6698675"/>
              <a:gd name="connsiteX10011" fmla="*/ 5070781 w 8267681"/>
              <a:gd name="connsiteY10011" fmla="*/ 1906569 h 6698675"/>
              <a:gd name="connsiteX10012" fmla="*/ 5068832 w 8267681"/>
              <a:gd name="connsiteY10012" fmla="*/ 1900723 h 6698675"/>
              <a:gd name="connsiteX10013" fmla="*/ 4995833 w 8267681"/>
              <a:gd name="connsiteY10013" fmla="*/ 1888420 h 6698675"/>
              <a:gd name="connsiteX10014" fmla="*/ 4993484 w 8267681"/>
              <a:gd name="connsiteY10014" fmla="*/ 1890769 h 6698675"/>
              <a:gd name="connsiteX10015" fmla="*/ 5052204 w 8267681"/>
              <a:gd name="connsiteY10015" fmla="*/ 1918953 h 6698675"/>
              <a:gd name="connsiteX10016" fmla="*/ 5059250 w 8267681"/>
              <a:gd name="connsiteY10016" fmla="*/ 1916605 h 6698675"/>
              <a:gd name="connsiteX10017" fmla="*/ 5061599 w 8267681"/>
              <a:gd name="connsiteY10017" fmla="*/ 1914256 h 6698675"/>
              <a:gd name="connsiteX10018" fmla="*/ 4995833 w 8267681"/>
              <a:gd name="connsiteY10018" fmla="*/ 1888420 h 6698675"/>
              <a:gd name="connsiteX10019" fmla="*/ 3321155 w 8267681"/>
              <a:gd name="connsiteY10019" fmla="*/ 1883723 h 6698675"/>
              <a:gd name="connsiteX10020" fmla="*/ 3199017 w 8267681"/>
              <a:gd name="connsiteY10020" fmla="*/ 2118599 h 6698675"/>
              <a:gd name="connsiteX10021" fmla="*/ 3231901 w 8267681"/>
              <a:gd name="connsiteY10021" fmla="*/ 2139749 h 6698675"/>
              <a:gd name="connsiteX10022" fmla="*/ 3311758 w 8267681"/>
              <a:gd name="connsiteY10022" fmla="*/ 1975323 h 6698675"/>
              <a:gd name="connsiteX10023" fmla="*/ 3321155 w 8267681"/>
              <a:gd name="connsiteY10023" fmla="*/ 1883723 h 6698675"/>
              <a:gd name="connsiteX10024" fmla="*/ 5270398 w 8267681"/>
              <a:gd name="connsiteY10024" fmla="*/ 1883075 h 6698675"/>
              <a:gd name="connsiteX10025" fmla="*/ 5268293 w 8267681"/>
              <a:gd name="connsiteY10025" fmla="*/ 1897815 h 6698675"/>
              <a:gd name="connsiteX10026" fmla="*/ 5265944 w 8267681"/>
              <a:gd name="connsiteY10026" fmla="*/ 1907210 h 6698675"/>
              <a:gd name="connsiteX10027" fmla="*/ 5282385 w 8267681"/>
              <a:gd name="connsiteY10027" fmla="*/ 1900164 h 6698675"/>
              <a:gd name="connsiteX10028" fmla="*/ 5282385 w 8267681"/>
              <a:gd name="connsiteY10028" fmla="*/ 1893118 h 6698675"/>
              <a:gd name="connsiteX10029" fmla="*/ 5282384 w 8267681"/>
              <a:gd name="connsiteY10029" fmla="*/ 1893118 h 6698675"/>
              <a:gd name="connsiteX10030" fmla="*/ 5282384 w 8267681"/>
              <a:gd name="connsiteY10030" fmla="*/ 1890769 h 6698675"/>
              <a:gd name="connsiteX10031" fmla="*/ 5277686 w 8267681"/>
              <a:gd name="connsiteY10031" fmla="*/ 1888420 h 6698675"/>
              <a:gd name="connsiteX10032" fmla="*/ 5272989 w 8267681"/>
              <a:gd name="connsiteY10032" fmla="*/ 1883723 h 6698675"/>
              <a:gd name="connsiteX10033" fmla="*/ 4262537 w 8267681"/>
              <a:gd name="connsiteY10033" fmla="*/ 1881264 h 6698675"/>
              <a:gd name="connsiteX10034" fmla="*/ 4253619 w 8267681"/>
              <a:gd name="connsiteY10034" fmla="*/ 1895467 h 6698675"/>
              <a:gd name="connsiteX10035" fmla="*/ 4262537 w 8267681"/>
              <a:gd name="connsiteY10035" fmla="*/ 1881264 h 6698675"/>
              <a:gd name="connsiteX10036" fmla="*/ 5237758 w 8267681"/>
              <a:gd name="connsiteY10036" fmla="*/ 1874328 h 6698675"/>
              <a:gd name="connsiteX10037" fmla="*/ 5230712 w 8267681"/>
              <a:gd name="connsiteY10037" fmla="*/ 1881374 h 6698675"/>
              <a:gd name="connsiteX10038" fmla="*/ 5242456 w 8267681"/>
              <a:gd name="connsiteY10038" fmla="*/ 1881374 h 6698675"/>
              <a:gd name="connsiteX10039" fmla="*/ 4892487 w 8267681"/>
              <a:gd name="connsiteY10039" fmla="*/ 1871980 h 6698675"/>
              <a:gd name="connsiteX10040" fmla="*/ 4892487 w 8267681"/>
              <a:gd name="connsiteY10040" fmla="*/ 1874329 h 6698675"/>
              <a:gd name="connsiteX10041" fmla="*/ 4923021 w 8267681"/>
              <a:gd name="connsiteY10041" fmla="*/ 1897815 h 6698675"/>
              <a:gd name="connsiteX10042" fmla="*/ 4937114 w 8267681"/>
              <a:gd name="connsiteY10042" fmla="*/ 1895467 h 6698675"/>
              <a:gd name="connsiteX10043" fmla="*/ 4939462 w 8267681"/>
              <a:gd name="connsiteY10043" fmla="*/ 1893118 h 6698675"/>
              <a:gd name="connsiteX10044" fmla="*/ 4941811 w 8267681"/>
              <a:gd name="connsiteY10044" fmla="*/ 1890769 h 6698675"/>
              <a:gd name="connsiteX10045" fmla="*/ 4944160 w 8267681"/>
              <a:gd name="connsiteY10045" fmla="*/ 1886071 h 6698675"/>
              <a:gd name="connsiteX10046" fmla="*/ 4946509 w 8267681"/>
              <a:gd name="connsiteY10046" fmla="*/ 1886071 h 6698675"/>
              <a:gd name="connsiteX10047" fmla="*/ 4915974 w 8267681"/>
              <a:gd name="connsiteY10047" fmla="*/ 1881374 h 6698675"/>
              <a:gd name="connsiteX10048" fmla="*/ 4906579 w 8267681"/>
              <a:gd name="connsiteY10048" fmla="*/ 1876676 h 6698675"/>
              <a:gd name="connsiteX10049" fmla="*/ 4892487 w 8267681"/>
              <a:gd name="connsiteY10049" fmla="*/ 1871980 h 6698675"/>
              <a:gd name="connsiteX10050" fmla="*/ 5251557 w 8267681"/>
              <a:gd name="connsiteY10050" fmla="*/ 1869631 h 6698675"/>
              <a:gd name="connsiteX10051" fmla="*/ 5258595 w 8267681"/>
              <a:gd name="connsiteY10051" fmla="*/ 1873961 h 6698675"/>
              <a:gd name="connsiteX10052" fmla="*/ 5258309 w 8267681"/>
              <a:gd name="connsiteY10052" fmla="*/ 1871392 h 6698675"/>
              <a:gd name="connsiteX10053" fmla="*/ 5254199 w 8267681"/>
              <a:gd name="connsiteY10053" fmla="*/ 1869631 h 6698675"/>
              <a:gd name="connsiteX10054" fmla="*/ 4131482 w 8267681"/>
              <a:gd name="connsiteY10054" fmla="*/ 1869631 h 6698675"/>
              <a:gd name="connsiteX10055" fmla="*/ 4131482 w 8267681"/>
              <a:gd name="connsiteY10055" fmla="*/ 1902513 h 6698675"/>
              <a:gd name="connsiteX10056" fmla="*/ 4150273 w 8267681"/>
              <a:gd name="connsiteY10056" fmla="*/ 1937743 h 6698675"/>
              <a:gd name="connsiteX10057" fmla="*/ 4119738 w 8267681"/>
              <a:gd name="connsiteY10057" fmla="*/ 1965928 h 6698675"/>
              <a:gd name="connsiteX10058" fmla="*/ 4084507 w 8267681"/>
              <a:gd name="connsiteY10058" fmla="*/ 1951835 h 6698675"/>
              <a:gd name="connsiteX10059" fmla="*/ 4089204 w 8267681"/>
              <a:gd name="connsiteY10059" fmla="*/ 1987067 h 6698675"/>
              <a:gd name="connsiteX10060" fmla="*/ 4063368 w 8267681"/>
              <a:gd name="connsiteY10060" fmla="*/ 1982369 h 6698675"/>
              <a:gd name="connsiteX10061" fmla="*/ 4075111 w 8267681"/>
              <a:gd name="connsiteY10061" fmla="*/ 2001159 h 6698675"/>
              <a:gd name="connsiteX10062" fmla="*/ 4030485 w 8267681"/>
              <a:gd name="connsiteY10062" fmla="*/ 2010553 h 6698675"/>
              <a:gd name="connsiteX10063" fmla="*/ 4039880 w 8267681"/>
              <a:gd name="connsiteY10063" fmla="*/ 2034040 h 6698675"/>
              <a:gd name="connsiteX10064" fmla="*/ 4011695 w 8267681"/>
              <a:gd name="connsiteY10064" fmla="*/ 2036390 h 6698675"/>
              <a:gd name="connsiteX10065" fmla="*/ 4030485 w 8267681"/>
              <a:gd name="connsiteY10065" fmla="*/ 2057527 h 6698675"/>
              <a:gd name="connsiteX10066" fmla="*/ 3992904 w 8267681"/>
              <a:gd name="connsiteY10066" fmla="*/ 2069276 h 6698675"/>
              <a:gd name="connsiteX10067" fmla="*/ 4016392 w 8267681"/>
              <a:gd name="connsiteY10067" fmla="*/ 2092760 h 6698675"/>
              <a:gd name="connsiteX10068" fmla="*/ 4016392 w 8267681"/>
              <a:gd name="connsiteY10068" fmla="*/ 2125650 h 6698675"/>
              <a:gd name="connsiteX10069" fmla="*/ 3981160 w 8267681"/>
              <a:gd name="connsiteY10069" fmla="*/ 2144444 h 6698675"/>
              <a:gd name="connsiteX10070" fmla="*/ 3999951 w 8267681"/>
              <a:gd name="connsiteY10070" fmla="*/ 2132696 h 6698675"/>
              <a:gd name="connsiteX10071" fmla="*/ 4014043 w 8267681"/>
              <a:gd name="connsiteY10071" fmla="*/ 2212534 h 6698675"/>
              <a:gd name="connsiteX10072" fmla="*/ 4053974 w 8267681"/>
              <a:gd name="connsiteY10072" fmla="*/ 2250114 h 6698675"/>
              <a:gd name="connsiteX10073" fmla="*/ 4061019 w 8267681"/>
              <a:gd name="connsiteY10073" fmla="*/ 2287702 h 6698675"/>
              <a:gd name="connsiteX10074" fmla="*/ 4082158 w 8267681"/>
              <a:gd name="connsiteY10074" fmla="*/ 2282998 h 6698675"/>
              <a:gd name="connsiteX10075" fmla="*/ 4070414 w 8267681"/>
              <a:gd name="connsiteY10075" fmla="*/ 2311189 h 6698675"/>
              <a:gd name="connsiteX10076" fmla="*/ 4107995 w 8267681"/>
              <a:gd name="connsiteY10076" fmla="*/ 2320594 h 6698675"/>
              <a:gd name="connsiteX10077" fmla="*/ 4107995 w 8267681"/>
              <a:gd name="connsiteY10077" fmla="*/ 2402786 h 6698675"/>
              <a:gd name="connsiteX10078" fmla="*/ 4154970 w 8267681"/>
              <a:gd name="connsiteY10078" fmla="*/ 2339369 h 6698675"/>
              <a:gd name="connsiteX10079" fmla="*/ 4208992 w 8267681"/>
              <a:gd name="connsiteY10079" fmla="*/ 2341718 h 6698675"/>
              <a:gd name="connsiteX10080" fmla="*/ 4309989 w 8267681"/>
              <a:gd name="connsiteY10080" fmla="*/ 2327617 h 6698675"/>
              <a:gd name="connsiteX10081" fmla="*/ 4305292 w 8267681"/>
              <a:gd name="connsiteY10081" fmla="*/ 2325277 h 6698675"/>
              <a:gd name="connsiteX10082" fmla="*/ 4333477 w 8267681"/>
              <a:gd name="connsiteY10082" fmla="*/ 2322938 h 6698675"/>
              <a:gd name="connsiteX10083" fmla="*/ 4368709 w 8267681"/>
              <a:gd name="connsiteY10083" fmla="*/ 2405140 h 6698675"/>
              <a:gd name="connsiteX10084" fmla="*/ 4349919 w 8267681"/>
              <a:gd name="connsiteY10084" fmla="*/ 2351110 h 6698675"/>
              <a:gd name="connsiteX10085" fmla="*/ 4375755 w 8267681"/>
              <a:gd name="connsiteY10085" fmla="*/ 2369902 h 6698675"/>
              <a:gd name="connsiteX10086" fmla="*/ 4342872 w 8267681"/>
              <a:gd name="connsiteY10086" fmla="*/ 2334671 h 6698675"/>
              <a:gd name="connsiteX10087" fmla="*/ 4352267 w 8267681"/>
              <a:gd name="connsiteY10087" fmla="*/ 2311189 h 6698675"/>
              <a:gd name="connsiteX10088" fmla="*/ 4389848 w 8267681"/>
              <a:gd name="connsiteY10088" fmla="*/ 2299442 h 6698675"/>
              <a:gd name="connsiteX10089" fmla="*/ 4415684 w 8267681"/>
              <a:gd name="connsiteY10089" fmla="*/ 2268908 h 6698675"/>
              <a:gd name="connsiteX10090" fmla="*/ 4422731 w 8267681"/>
              <a:gd name="connsiteY10090" fmla="*/ 2203143 h 6698675"/>
              <a:gd name="connsiteX10091" fmla="*/ 4500241 w 8267681"/>
              <a:gd name="connsiteY10091" fmla="*/ 2214885 h 6698675"/>
              <a:gd name="connsiteX10092" fmla="*/ 4432126 w 8267681"/>
              <a:gd name="connsiteY10092" fmla="*/ 2200795 h 6698675"/>
              <a:gd name="connsiteX10093" fmla="*/ 4429777 w 8267681"/>
              <a:gd name="connsiteY10093" fmla="*/ 2139749 h 6698675"/>
              <a:gd name="connsiteX10094" fmla="*/ 4446219 w 8267681"/>
              <a:gd name="connsiteY10094" fmla="*/ 2146800 h 6698675"/>
              <a:gd name="connsiteX10095" fmla="*/ 4439172 w 8267681"/>
              <a:gd name="connsiteY10095" fmla="*/ 2062226 h 6698675"/>
              <a:gd name="connsiteX10096" fmla="*/ 4378104 w 8267681"/>
              <a:gd name="connsiteY10096" fmla="*/ 1963579 h 6698675"/>
              <a:gd name="connsiteX10097" fmla="*/ 4371058 w 8267681"/>
              <a:gd name="connsiteY10097" fmla="*/ 1980021 h 6698675"/>
              <a:gd name="connsiteX10098" fmla="*/ 4342872 w 8267681"/>
              <a:gd name="connsiteY10098" fmla="*/ 1968277 h 6698675"/>
              <a:gd name="connsiteX10099" fmla="*/ 4281804 w 8267681"/>
              <a:gd name="connsiteY10099" fmla="*/ 1916605 h 6698675"/>
              <a:gd name="connsiteX10100" fmla="*/ 4187853 w 8267681"/>
              <a:gd name="connsiteY10100" fmla="*/ 1933046 h 6698675"/>
              <a:gd name="connsiteX10101" fmla="*/ 4159668 w 8267681"/>
              <a:gd name="connsiteY10101" fmla="*/ 1935395 h 6698675"/>
              <a:gd name="connsiteX10102" fmla="*/ 4131482 w 8267681"/>
              <a:gd name="connsiteY10102" fmla="*/ 1869631 h 6698675"/>
              <a:gd name="connsiteX10103" fmla="*/ 930123 w 8267681"/>
              <a:gd name="connsiteY10103" fmla="*/ 1857936 h 6698675"/>
              <a:gd name="connsiteX10104" fmla="*/ 1002929 w 8267681"/>
              <a:gd name="connsiteY10104" fmla="*/ 1867330 h 6698675"/>
              <a:gd name="connsiteX10105" fmla="*/ 930123 w 8267681"/>
              <a:gd name="connsiteY10105" fmla="*/ 1857936 h 6698675"/>
              <a:gd name="connsiteX10106" fmla="*/ 5186084 w 8267681"/>
              <a:gd name="connsiteY10106" fmla="*/ 1850841 h 6698675"/>
              <a:gd name="connsiteX10107" fmla="*/ 5176689 w 8267681"/>
              <a:gd name="connsiteY10107" fmla="*/ 1860236 h 6698675"/>
              <a:gd name="connsiteX10108" fmla="*/ 5174340 w 8267681"/>
              <a:gd name="connsiteY10108" fmla="*/ 1860236 h 6698675"/>
              <a:gd name="connsiteX10109" fmla="*/ 5164945 w 8267681"/>
              <a:gd name="connsiteY10109" fmla="*/ 1881374 h 6698675"/>
              <a:gd name="connsiteX10110" fmla="*/ 5160248 w 8267681"/>
              <a:gd name="connsiteY10110" fmla="*/ 1883723 h 6698675"/>
              <a:gd name="connsiteX10111" fmla="*/ 5157899 w 8267681"/>
              <a:gd name="connsiteY10111" fmla="*/ 1888420 h 6698675"/>
              <a:gd name="connsiteX10112" fmla="*/ 5155550 w 8267681"/>
              <a:gd name="connsiteY10112" fmla="*/ 1888420 h 6698675"/>
              <a:gd name="connsiteX10113" fmla="*/ 5155551 w 8267681"/>
              <a:gd name="connsiteY10113" fmla="*/ 1888421 h 6698675"/>
              <a:gd name="connsiteX10114" fmla="*/ 5157900 w 8267681"/>
              <a:gd name="connsiteY10114" fmla="*/ 1902512 h 6698675"/>
              <a:gd name="connsiteX10115" fmla="*/ 5150854 w 8267681"/>
              <a:gd name="connsiteY10115" fmla="*/ 1902512 h 6698675"/>
              <a:gd name="connsiteX10116" fmla="*/ 5150854 w 8267681"/>
              <a:gd name="connsiteY10116" fmla="*/ 1911907 h 6698675"/>
              <a:gd name="connsiteX10117" fmla="*/ 5160249 w 8267681"/>
              <a:gd name="connsiteY10117" fmla="*/ 1904861 h 6698675"/>
              <a:gd name="connsiteX10118" fmla="*/ 5160249 w 8267681"/>
              <a:gd name="connsiteY10118" fmla="*/ 1914256 h 6698675"/>
              <a:gd name="connsiteX10119" fmla="*/ 5150854 w 8267681"/>
              <a:gd name="connsiteY10119" fmla="*/ 1914256 h 6698675"/>
              <a:gd name="connsiteX10120" fmla="*/ 5150854 w 8267681"/>
              <a:gd name="connsiteY10120" fmla="*/ 1920588 h 6698675"/>
              <a:gd name="connsiteX10121" fmla="*/ 5153055 w 8267681"/>
              <a:gd name="connsiteY10121" fmla="*/ 1921449 h 6698675"/>
              <a:gd name="connsiteX10122" fmla="*/ 5157900 w 8267681"/>
              <a:gd name="connsiteY10122" fmla="*/ 1916605 h 6698675"/>
              <a:gd name="connsiteX10123" fmla="*/ 5164946 w 8267681"/>
              <a:gd name="connsiteY10123" fmla="*/ 1918954 h 6698675"/>
              <a:gd name="connsiteX10124" fmla="*/ 5169644 w 8267681"/>
              <a:gd name="connsiteY10124" fmla="*/ 1909559 h 6698675"/>
              <a:gd name="connsiteX10125" fmla="*/ 5164946 w 8267681"/>
              <a:gd name="connsiteY10125" fmla="*/ 1900164 h 6698675"/>
              <a:gd name="connsiteX10126" fmla="*/ 5179039 w 8267681"/>
              <a:gd name="connsiteY10126" fmla="*/ 1904861 h 6698675"/>
              <a:gd name="connsiteX10127" fmla="*/ 5174341 w 8267681"/>
              <a:gd name="connsiteY10127" fmla="*/ 1895466 h 6698675"/>
              <a:gd name="connsiteX10128" fmla="*/ 5186085 w 8267681"/>
              <a:gd name="connsiteY10128" fmla="*/ 1886072 h 6698675"/>
              <a:gd name="connsiteX10129" fmla="*/ 5186085 w 8267681"/>
              <a:gd name="connsiteY10129" fmla="*/ 1879026 h 6698675"/>
              <a:gd name="connsiteX10130" fmla="*/ 5188434 w 8267681"/>
              <a:gd name="connsiteY10130" fmla="*/ 1876677 h 6698675"/>
              <a:gd name="connsiteX10131" fmla="*/ 5193132 w 8267681"/>
              <a:gd name="connsiteY10131" fmla="*/ 1879026 h 6698675"/>
              <a:gd name="connsiteX10132" fmla="*/ 5193132 w 8267681"/>
              <a:gd name="connsiteY10132" fmla="*/ 1869631 h 6698675"/>
              <a:gd name="connsiteX10133" fmla="*/ 5202527 w 8267681"/>
              <a:gd name="connsiteY10133" fmla="*/ 1876677 h 6698675"/>
              <a:gd name="connsiteX10134" fmla="*/ 5207225 w 8267681"/>
              <a:gd name="connsiteY10134" fmla="*/ 1869631 h 6698675"/>
              <a:gd name="connsiteX10135" fmla="*/ 5211922 w 8267681"/>
              <a:gd name="connsiteY10135" fmla="*/ 1871979 h 6698675"/>
              <a:gd name="connsiteX10136" fmla="*/ 5218968 w 8267681"/>
              <a:gd name="connsiteY10136" fmla="*/ 1867282 h 6698675"/>
              <a:gd name="connsiteX10137" fmla="*/ 5228363 w 8267681"/>
              <a:gd name="connsiteY10137" fmla="*/ 1876677 h 6698675"/>
              <a:gd name="connsiteX10138" fmla="*/ 5240107 w 8267681"/>
              <a:gd name="connsiteY10138" fmla="*/ 1862584 h 6698675"/>
              <a:gd name="connsiteX10139" fmla="*/ 5246211 w 8267681"/>
              <a:gd name="connsiteY10139" fmla="*/ 1866341 h 6698675"/>
              <a:gd name="connsiteX10140" fmla="*/ 5242924 w 8267681"/>
              <a:gd name="connsiteY10140" fmla="*/ 1863054 h 6698675"/>
              <a:gd name="connsiteX10141" fmla="*/ 5240107 w 8267681"/>
              <a:gd name="connsiteY10141" fmla="*/ 1862584 h 6698675"/>
              <a:gd name="connsiteX10142" fmla="*/ 5235412 w 8267681"/>
              <a:gd name="connsiteY10142" fmla="*/ 1855542 h 6698675"/>
              <a:gd name="connsiteX10143" fmla="*/ 5235409 w 8267681"/>
              <a:gd name="connsiteY10143" fmla="*/ 1855539 h 6698675"/>
              <a:gd name="connsiteX10144" fmla="*/ 5228363 w 8267681"/>
              <a:gd name="connsiteY10144" fmla="*/ 1860236 h 6698675"/>
              <a:gd name="connsiteX10145" fmla="*/ 5221904 w 8267681"/>
              <a:gd name="connsiteY10145" fmla="*/ 1852896 h 6698675"/>
              <a:gd name="connsiteX10146" fmla="*/ 5221560 w 8267681"/>
              <a:gd name="connsiteY10146" fmla="*/ 1851829 h 6698675"/>
              <a:gd name="connsiteX10147" fmla="*/ 5216618 w 8267681"/>
              <a:gd name="connsiteY10147" fmla="*/ 1850841 h 6698675"/>
              <a:gd name="connsiteX10148" fmla="*/ 5186084 w 8267681"/>
              <a:gd name="connsiteY10148" fmla="*/ 1850841 h 6698675"/>
              <a:gd name="connsiteX10149" fmla="*/ 5277688 w 8267681"/>
              <a:gd name="connsiteY10149" fmla="*/ 1848493 h 6698675"/>
              <a:gd name="connsiteX10150" fmla="*/ 5268293 w 8267681"/>
              <a:gd name="connsiteY10150" fmla="*/ 1860236 h 6698675"/>
              <a:gd name="connsiteX10151" fmla="*/ 5261246 w 8267681"/>
              <a:gd name="connsiteY10151" fmla="*/ 1855539 h 6698675"/>
              <a:gd name="connsiteX10152" fmla="*/ 5258898 w 8267681"/>
              <a:gd name="connsiteY10152" fmla="*/ 1860236 h 6698675"/>
              <a:gd name="connsiteX10153" fmla="*/ 5258896 w 8267681"/>
              <a:gd name="connsiteY10153" fmla="*/ 1860237 h 6698675"/>
              <a:gd name="connsiteX10154" fmla="*/ 5258896 w 8267681"/>
              <a:gd name="connsiteY10154" fmla="*/ 1862585 h 6698675"/>
              <a:gd name="connsiteX10155" fmla="*/ 5263594 w 8267681"/>
              <a:gd name="connsiteY10155" fmla="*/ 1871980 h 6698675"/>
              <a:gd name="connsiteX10156" fmla="*/ 5263594 w 8267681"/>
              <a:gd name="connsiteY10156" fmla="*/ 1869631 h 6698675"/>
              <a:gd name="connsiteX10157" fmla="*/ 5265943 w 8267681"/>
              <a:gd name="connsiteY10157" fmla="*/ 1871980 h 6698675"/>
              <a:gd name="connsiteX10158" fmla="*/ 5275338 w 8267681"/>
              <a:gd name="connsiteY10158" fmla="*/ 1874329 h 6698675"/>
              <a:gd name="connsiteX10159" fmla="*/ 5277686 w 8267681"/>
              <a:gd name="connsiteY10159" fmla="*/ 1879026 h 6698675"/>
              <a:gd name="connsiteX10160" fmla="*/ 5284732 w 8267681"/>
              <a:gd name="connsiteY10160" fmla="*/ 1881374 h 6698675"/>
              <a:gd name="connsiteX10161" fmla="*/ 5286667 w 8267681"/>
              <a:gd name="connsiteY10161" fmla="*/ 1885243 h 6698675"/>
              <a:gd name="connsiteX10162" fmla="*/ 5290899 w 8267681"/>
              <a:gd name="connsiteY10162" fmla="*/ 1883429 h 6698675"/>
              <a:gd name="connsiteX10163" fmla="*/ 5291780 w 8267681"/>
              <a:gd name="connsiteY10163" fmla="*/ 1886072 h 6698675"/>
              <a:gd name="connsiteX10164" fmla="*/ 5294129 w 8267681"/>
              <a:gd name="connsiteY10164" fmla="*/ 1888421 h 6698675"/>
              <a:gd name="connsiteX10165" fmla="*/ 5296770 w 8267681"/>
              <a:gd name="connsiteY10165" fmla="*/ 1890475 h 6698675"/>
              <a:gd name="connsiteX10166" fmla="*/ 5299537 w 8267681"/>
              <a:gd name="connsiteY10166" fmla="*/ 1890660 h 6698675"/>
              <a:gd name="connsiteX10167" fmla="*/ 5296478 w 8267681"/>
              <a:gd name="connsiteY10167" fmla="*/ 1886072 h 6698675"/>
              <a:gd name="connsiteX10168" fmla="*/ 5305873 w 8267681"/>
              <a:gd name="connsiteY10168" fmla="*/ 1886072 h 6698675"/>
              <a:gd name="connsiteX10169" fmla="*/ 5303524 w 8267681"/>
              <a:gd name="connsiteY10169" fmla="*/ 1876677 h 6698675"/>
              <a:gd name="connsiteX10170" fmla="*/ 5301176 w 8267681"/>
              <a:gd name="connsiteY10170" fmla="*/ 1869631 h 6698675"/>
              <a:gd name="connsiteX10171" fmla="*/ 5291780 w 8267681"/>
              <a:gd name="connsiteY10171" fmla="*/ 1871979 h 6698675"/>
              <a:gd name="connsiteX10172" fmla="*/ 5282385 w 8267681"/>
              <a:gd name="connsiteY10172" fmla="*/ 1869631 h 6698675"/>
              <a:gd name="connsiteX10173" fmla="*/ 5277688 w 8267681"/>
              <a:gd name="connsiteY10173" fmla="*/ 1860236 h 6698675"/>
              <a:gd name="connsiteX10174" fmla="*/ 5277688 w 8267681"/>
              <a:gd name="connsiteY10174" fmla="*/ 1848493 h 6698675"/>
              <a:gd name="connsiteX10175" fmla="*/ 805634 w 8267681"/>
              <a:gd name="connsiteY10175" fmla="*/ 1836793 h 6698675"/>
              <a:gd name="connsiteX10176" fmla="*/ 862010 w 8267681"/>
              <a:gd name="connsiteY10176" fmla="*/ 1860285 h 6698675"/>
              <a:gd name="connsiteX10177" fmla="*/ 831469 w 8267681"/>
              <a:gd name="connsiteY10177" fmla="*/ 1855586 h 6698675"/>
              <a:gd name="connsiteX10178" fmla="*/ 5014623 w 8267681"/>
              <a:gd name="connsiteY10178" fmla="*/ 1820308 h 6698675"/>
              <a:gd name="connsiteX10179" fmla="*/ 4998182 w 8267681"/>
              <a:gd name="connsiteY10179" fmla="*/ 1825005 h 6698675"/>
              <a:gd name="connsiteX10180" fmla="*/ 4988787 w 8267681"/>
              <a:gd name="connsiteY10180" fmla="*/ 1836749 h 6698675"/>
              <a:gd name="connsiteX10181" fmla="*/ 4986438 w 8267681"/>
              <a:gd name="connsiteY10181" fmla="*/ 1848492 h 6698675"/>
              <a:gd name="connsiteX10182" fmla="*/ 5002879 w 8267681"/>
              <a:gd name="connsiteY10182" fmla="*/ 1855538 h 6698675"/>
              <a:gd name="connsiteX10183" fmla="*/ 5002879 w 8267681"/>
              <a:gd name="connsiteY10183" fmla="*/ 1853189 h 6698675"/>
              <a:gd name="connsiteX10184" fmla="*/ 5007577 w 8267681"/>
              <a:gd name="connsiteY10184" fmla="*/ 1846143 h 6698675"/>
              <a:gd name="connsiteX10185" fmla="*/ 5019321 w 8267681"/>
              <a:gd name="connsiteY10185" fmla="*/ 1820308 h 6698675"/>
              <a:gd name="connsiteX10186" fmla="*/ 5014623 w 8267681"/>
              <a:gd name="connsiteY10186" fmla="*/ 1820308 h 6698675"/>
              <a:gd name="connsiteX10187" fmla="*/ 5187688 w 8267681"/>
              <a:gd name="connsiteY10187" fmla="*/ 1810340 h 6698675"/>
              <a:gd name="connsiteX10188" fmla="*/ 5183735 w 8267681"/>
              <a:gd name="connsiteY10188" fmla="*/ 1815611 h 6698675"/>
              <a:gd name="connsiteX10189" fmla="*/ 5183735 w 8267681"/>
              <a:gd name="connsiteY10189" fmla="*/ 1820308 h 6698675"/>
              <a:gd name="connsiteX10190" fmla="*/ 5179037 w 8267681"/>
              <a:gd name="connsiteY10190" fmla="*/ 1827354 h 6698675"/>
              <a:gd name="connsiteX10191" fmla="*/ 5179037 w 8267681"/>
              <a:gd name="connsiteY10191" fmla="*/ 1832051 h 6698675"/>
              <a:gd name="connsiteX10192" fmla="*/ 5174340 w 8267681"/>
              <a:gd name="connsiteY10192" fmla="*/ 1841447 h 6698675"/>
              <a:gd name="connsiteX10193" fmla="*/ 5183735 w 8267681"/>
              <a:gd name="connsiteY10193" fmla="*/ 1841447 h 6698675"/>
              <a:gd name="connsiteX10194" fmla="*/ 5186084 w 8267681"/>
              <a:gd name="connsiteY10194" fmla="*/ 1839098 h 6698675"/>
              <a:gd name="connsiteX10195" fmla="*/ 5193130 w 8267681"/>
              <a:gd name="connsiteY10195" fmla="*/ 1839098 h 6698675"/>
              <a:gd name="connsiteX10196" fmla="*/ 5200177 w 8267681"/>
              <a:gd name="connsiteY10196" fmla="*/ 1834107 h 6698675"/>
              <a:gd name="connsiteX10197" fmla="*/ 5202527 w 8267681"/>
              <a:gd name="connsiteY10197" fmla="*/ 1831855 h 6698675"/>
              <a:gd name="connsiteX10198" fmla="*/ 5202527 w 8267681"/>
              <a:gd name="connsiteY10198" fmla="*/ 1829702 h 6698675"/>
              <a:gd name="connsiteX10199" fmla="*/ 5193132 w 8267681"/>
              <a:gd name="connsiteY10199" fmla="*/ 1836749 h 6698675"/>
              <a:gd name="connsiteX10200" fmla="*/ 5183737 w 8267681"/>
              <a:gd name="connsiteY10200" fmla="*/ 1827354 h 6698675"/>
              <a:gd name="connsiteX10201" fmla="*/ 5202527 w 8267681"/>
              <a:gd name="connsiteY10201" fmla="*/ 1820308 h 6698675"/>
              <a:gd name="connsiteX10202" fmla="*/ 5202527 w 8267681"/>
              <a:gd name="connsiteY10202" fmla="*/ 1810913 h 6698675"/>
              <a:gd name="connsiteX10203" fmla="*/ 5193132 w 8267681"/>
              <a:gd name="connsiteY10203" fmla="*/ 1810913 h 6698675"/>
              <a:gd name="connsiteX10204" fmla="*/ 4988787 w 8267681"/>
              <a:gd name="connsiteY10204" fmla="*/ 1806216 h 6698675"/>
              <a:gd name="connsiteX10205" fmla="*/ 4913626 w 8267681"/>
              <a:gd name="connsiteY10205" fmla="*/ 1815611 h 6698675"/>
              <a:gd name="connsiteX10206" fmla="*/ 4955903 w 8267681"/>
              <a:gd name="connsiteY10206" fmla="*/ 1822656 h 6698675"/>
              <a:gd name="connsiteX10207" fmla="*/ 4908928 w 8267681"/>
              <a:gd name="connsiteY10207" fmla="*/ 1825005 h 6698675"/>
              <a:gd name="connsiteX10208" fmla="*/ 4960601 w 8267681"/>
              <a:gd name="connsiteY10208" fmla="*/ 1839098 h 6698675"/>
              <a:gd name="connsiteX10209" fmla="*/ 4972345 w 8267681"/>
              <a:gd name="connsiteY10209" fmla="*/ 1843795 h 6698675"/>
              <a:gd name="connsiteX10210" fmla="*/ 4979391 w 8267681"/>
              <a:gd name="connsiteY10210" fmla="*/ 1829703 h 6698675"/>
              <a:gd name="connsiteX10211" fmla="*/ 4981740 w 8267681"/>
              <a:gd name="connsiteY10211" fmla="*/ 1820308 h 6698675"/>
              <a:gd name="connsiteX10212" fmla="*/ 4988787 w 8267681"/>
              <a:gd name="connsiteY10212" fmla="*/ 1806216 h 6698675"/>
              <a:gd name="connsiteX10213" fmla="*/ 2473246 w 8267681"/>
              <a:gd name="connsiteY10213" fmla="*/ 1801518 h 6698675"/>
              <a:gd name="connsiteX10214" fmla="*/ 2463850 w 8267681"/>
              <a:gd name="connsiteY10214" fmla="*/ 1825005 h 6698675"/>
              <a:gd name="connsiteX10215" fmla="*/ 2473246 w 8267681"/>
              <a:gd name="connsiteY10215" fmla="*/ 1801518 h 6698675"/>
              <a:gd name="connsiteX10216" fmla="*/ 5137053 w 8267681"/>
              <a:gd name="connsiteY10216" fmla="*/ 1791243 h 6698675"/>
              <a:gd name="connsiteX10217" fmla="*/ 5129713 w 8267681"/>
              <a:gd name="connsiteY10217" fmla="*/ 1792123 h 6698675"/>
              <a:gd name="connsiteX10218" fmla="*/ 5101528 w 8267681"/>
              <a:gd name="connsiteY10218" fmla="*/ 1792123 h 6698675"/>
              <a:gd name="connsiteX10219" fmla="*/ 5092133 w 8267681"/>
              <a:gd name="connsiteY10219" fmla="*/ 1796821 h 6698675"/>
              <a:gd name="connsiteX10220" fmla="*/ 5092133 w 8267681"/>
              <a:gd name="connsiteY10220" fmla="*/ 1794472 h 6698675"/>
              <a:gd name="connsiteX10221" fmla="*/ 5089784 w 8267681"/>
              <a:gd name="connsiteY10221" fmla="*/ 1794472 h 6698675"/>
              <a:gd name="connsiteX10222" fmla="*/ 5073342 w 8267681"/>
              <a:gd name="connsiteY10222" fmla="*/ 1792123 h 6698675"/>
              <a:gd name="connsiteX10223" fmla="*/ 5054552 w 8267681"/>
              <a:gd name="connsiteY10223" fmla="*/ 1810914 h 6698675"/>
              <a:gd name="connsiteX10224" fmla="*/ 5049855 w 8267681"/>
              <a:gd name="connsiteY10224" fmla="*/ 1820308 h 6698675"/>
              <a:gd name="connsiteX10225" fmla="*/ 5047506 w 8267681"/>
              <a:gd name="connsiteY10225" fmla="*/ 1820308 h 6698675"/>
              <a:gd name="connsiteX10226" fmla="*/ 5047506 w 8267681"/>
              <a:gd name="connsiteY10226" fmla="*/ 1825005 h 6698675"/>
              <a:gd name="connsiteX10227" fmla="*/ 5014623 w 8267681"/>
              <a:gd name="connsiteY10227" fmla="*/ 1876676 h 6698675"/>
              <a:gd name="connsiteX10228" fmla="*/ 5033413 w 8267681"/>
              <a:gd name="connsiteY10228" fmla="*/ 1879026 h 6698675"/>
              <a:gd name="connsiteX10229" fmla="*/ 5094482 w 8267681"/>
              <a:gd name="connsiteY10229" fmla="*/ 1875209 h 6698675"/>
              <a:gd name="connsiteX10230" fmla="*/ 5151557 w 8267681"/>
              <a:gd name="connsiteY10230" fmla="*/ 1869996 h 6698675"/>
              <a:gd name="connsiteX10231" fmla="*/ 5148586 w 8267681"/>
              <a:gd name="connsiteY10231" fmla="*/ 1871926 h 6698675"/>
              <a:gd name="connsiteX10232" fmla="*/ 5148425 w 8267681"/>
              <a:gd name="connsiteY10232" fmla="*/ 1871980 h 6698675"/>
              <a:gd name="connsiteX10233" fmla="*/ 5141457 w 8267681"/>
              <a:gd name="connsiteY10233" fmla="*/ 1871980 h 6698675"/>
              <a:gd name="connsiteX10234" fmla="*/ 5138780 w 8267681"/>
              <a:gd name="connsiteY10234" fmla="*/ 1875159 h 6698675"/>
              <a:gd name="connsiteX10235" fmla="*/ 5128832 w 8267681"/>
              <a:gd name="connsiteY10235" fmla="*/ 1878438 h 6698675"/>
              <a:gd name="connsiteX10236" fmla="*/ 5096830 w 8267681"/>
              <a:gd name="connsiteY10236" fmla="*/ 1876676 h 6698675"/>
              <a:gd name="connsiteX10237" fmla="*/ 5078040 w 8267681"/>
              <a:gd name="connsiteY10237" fmla="*/ 1886071 h 6698675"/>
              <a:gd name="connsiteX10238" fmla="*/ 5090371 w 8267681"/>
              <a:gd name="connsiteY10238" fmla="*/ 1891356 h 6698675"/>
              <a:gd name="connsiteX10239" fmla="*/ 5092133 w 8267681"/>
              <a:gd name="connsiteY10239" fmla="*/ 1891552 h 6698675"/>
              <a:gd name="connsiteX10240" fmla="*/ 5092133 w 8267681"/>
              <a:gd name="connsiteY10240" fmla="*/ 1893118 h 6698675"/>
              <a:gd name="connsiteX10241" fmla="*/ 5087435 w 8267681"/>
              <a:gd name="connsiteY10241" fmla="*/ 1893118 h 6698675"/>
              <a:gd name="connsiteX10242" fmla="*/ 5092133 w 8267681"/>
              <a:gd name="connsiteY10242" fmla="*/ 1895467 h 6698675"/>
              <a:gd name="connsiteX10243" fmla="*/ 5094482 w 8267681"/>
              <a:gd name="connsiteY10243" fmla="*/ 1928348 h 6698675"/>
              <a:gd name="connsiteX10244" fmla="*/ 5094482 w 8267681"/>
              <a:gd name="connsiteY10244" fmla="*/ 1928349 h 6698675"/>
              <a:gd name="connsiteX10245" fmla="*/ 5094483 w 8267681"/>
              <a:gd name="connsiteY10245" fmla="*/ 1928349 h 6698675"/>
              <a:gd name="connsiteX10246" fmla="*/ 5103878 w 8267681"/>
              <a:gd name="connsiteY10246" fmla="*/ 1928349 h 6698675"/>
              <a:gd name="connsiteX10247" fmla="*/ 5101530 w 8267681"/>
              <a:gd name="connsiteY10247" fmla="*/ 1923651 h 6698675"/>
              <a:gd name="connsiteX10248" fmla="*/ 5103595 w 8267681"/>
              <a:gd name="connsiteY10248" fmla="*/ 1920552 h 6698675"/>
              <a:gd name="connsiteX10249" fmla="*/ 5103044 w 8267681"/>
              <a:gd name="connsiteY10249" fmla="*/ 1914482 h 6698675"/>
              <a:gd name="connsiteX10250" fmla="*/ 5099181 w 8267681"/>
              <a:gd name="connsiteY10250" fmla="*/ 1911907 h 6698675"/>
              <a:gd name="connsiteX10251" fmla="*/ 5101530 w 8267681"/>
              <a:gd name="connsiteY10251" fmla="*/ 1904861 h 6698675"/>
              <a:gd name="connsiteX10252" fmla="*/ 5102210 w 8267681"/>
              <a:gd name="connsiteY10252" fmla="*/ 1905315 h 6698675"/>
              <a:gd name="connsiteX10253" fmla="*/ 5101528 w 8267681"/>
              <a:gd name="connsiteY10253" fmla="*/ 1897815 h 6698675"/>
              <a:gd name="connsiteX10254" fmla="*/ 5103877 w 8267681"/>
              <a:gd name="connsiteY10254" fmla="*/ 1900164 h 6698675"/>
              <a:gd name="connsiteX10255" fmla="*/ 5106226 w 8267681"/>
              <a:gd name="connsiteY10255" fmla="*/ 1897815 h 6698675"/>
              <a:gd name="connsiteX10256" fmla="*/ 5110923 w 8267681"/>
              <a:gd name="connsiteY10256" fmla="*/ 1897815 h 6698675"/>
              <a:gd name="connsiteX10257" fmla="*/ 5113272 w 8267681"/>
              <a:gd name="connsiteY10257" fmla="*/ 1893118 h 6698675"/>
              <a:gd name="connsiteX10258" fmla="*/ 5125016 w 8267681"/>
              <a:gd name="connsiteY10258" fmla="*/ 1888420 h 6698675"/>
              <a:gd name="connsiteX10259" fmla="*/ 5127364 w 8267681"/>
              <a:gd name="connsiteY10259" fmla="*/ 1883723 h 6698675"/>
              <a:gd name="connsiteX10260" fmla="*/ 5132062 w 8267681"/>
              <a:gd name="connsiteY10260" fmla="*/ 1881374 h 6698675"/>
              <a:gd name="connsiteX10261" fmla="*/ 5136760 w 8267681"/>
              <a:gd name="connsiteY10261" fmla="*/ 1877558 h 6698675"/>
              <a:gd name="connsiteX10262" fmla="*/ 5138780 w 8267681"/>
              <a:gd name="connsiteY10262" fmla="*/ 1875159 h 6698675"/>
              <a:gd name="connsiteX10263" fmla="*/ 5148425 w 8267681"/>
              <a:gd name="connsiteY10263" fmla="*/ 1871980 h 6698675"/>
              <a:gd name="connsiteX10264" fmla="*/ 5148504 w 8267681"/>
              <a:gd name="connsiteY10264" fmla="*/ 1871980 h 6698675"/>
              <a:gd name="connsiteX10265" fmla="*/ 5148586 w 8267681"/>
              <a:gd name="connsiteY10265" fmla="*/ 1871926 h 6698675"/>
              <a:gd name="connsiteX10266" fmla="*/ 5155550 w 8267681"/>
              <a:gd name="connsiteY10266" fmla="*/ 1869631 h 6698675"/>
              <a:gd name="connsiteX10267" fmla="*/ 5151557 w 8267681"/>
              <a:gd name="connsiteY10267" fmla="*/ 1869996 h 6698675"/>
              <a:gd name="connsiteX10268" fmla="*/ 5154376 w 8267681"/>
              <a:gd name="connsiteY10268" fmla="*/ 1868163 h 6698675"/>
              <a:gd name="connsiteX10269" fmla="*/ 5160248 w 8267681"/>
              <a:gd name="connsiteY10269" fmla="*/ 1862585 h 6698675"/>
              <a:gd name="connsiteX10270" fmla="*/ 5169642 w 8267681"/>
              <a:gd name="connsiteY10270" fmla="*/ 1825005 h 6698675"/>
              <a:gd name="connsiteX10271" fmla="*/ 5160248 w 8267681"/>
              <a:gd name="connsiteY10271" fmla="*/ 1808565 h 6698675"/>
              <a:gd name="connsiteX10272" fmla="*/ 5155550 w 8267681"/>
              <a:gd name="connsiteY10272" fmla="*/ 1803867 h 6698675"/>
              <a:gd name="connsiteX10273" fmla="*/ 5150852 w 8267681"/>
              <a:gd name="connsiteY10273" fmla="*/ 1801518 h 6698675"/>
              <a:gd name="connsiteX10274" fmla="*/ 5146155 w 8267681"/>
              <a:gd name="connsiteY10274" fmla="*/ 1792123 h 6698675"/>
              <a:gd name="connsiteX10275" fmla="*/ 5137053 w 8267681"/>
              <a:gd name="connsiteY10275" fmla="*/ 1791243 h 6698675"/>
              <a:gd name="connsiteX10276" fmla="*/ 4870210 w 8267681"/>
              <a:gd name="connsiteY10276" fmla="*/ 1778472 h 6698675"/>
              <a:gd name="connsiteX10277" fmla="*/ 4798535 w 8267681"/>
              <a:gd name="connsiteY10277" fmla="*/ 1785077 h 6698675"/>
              <a:gd name="connsiteX10278" fmla="*/ 4892487 w 8267681"/>
              <a:gd name="connsiteY10278" fmla="*/ 1785077 h 6698675"/>
              <a:gd name="connsiteX10279" fmla="*/ 4892487 w 8267681"/>
              <a:gd name="connsiteY10279" fmla="*/ 1782728 h 6698675"/>
              <a:gd name="connsiteX10280" fmla="*/ 4892487 w 8267681"/>
              <a:gd name="connsiteY10280" fmla="*/ 1780380 h 6698675"/>
              <a:gd name="connsiteX10281" fmla="*/ 4870210 w 8267681"/>
              <a:gd name="connsiteY10281" fmla="*/ 1778472 h 6698675"/>
              <a:gd name="connsiteX10282" fmla="*/ 5220646 w 8267681"/>
              <a:gd name="connsiteY10282" fmla="*/ 1775850 h 6698675"/>
              <a:gd name="connsiteX10283" fmla="*/ 5211921 w 8267681"/>
              <a:gd name="connsiteY10283" fmla="*/ 1778032 h 6698675"/>
              <a:gd name="connsiteX10284" fmla="*/ 5209572 w 8267681"/>
              <a:gd name="connsiteY10284" fmla="*/ 1782728 h 6698675"/>
              <a:gd name="connsiteX10285" fmla="*/ 5204874 w 8267681"/>
              <a:gd name="connsiteY10285" fmla="*/ 1782728 h 6698675"/>
              <a:gd name="connsiteX10286" fmla="*/ 5204874 w 8267681"/>
              <a:gd name="connsiteY10286" fmla="*/ 1787426 h 6698675"/>
              <a:gd name="connsiteX10287" fmla="*/ 5193371 w 8267681"/>
              <a:gd name="connsiteY10287" fmla="*/ 1802764 h 6698675"/>
              <a:gd name="connsiteX10288" fmla="*/ 5204876 w 8267681"/>
              <a:gd name="connsiteY10288" fmla="*/ 1806215 h 6698675"/>
              <a:gd name="connsiteX10289" fmla="*/ 5207225 w 8267681"/>
              <a:gd name="connsiteY10289" fmla="*/ 1796820 h 6698675"/>
              <a:gd name="connsiteX10290" fmla="*/ 5207225 w 8267681"/>
              <a:gd name="connsiteY10290" fmla="*/ 1794472 h 6698675"/>
              <a:gd name="connsiteX10291" fmla="*/ 5207225 w 8267681"/>
              <a:gd name="connsiteY10291" fmla="*/ 1787426 h 6698675"/>
              <a:gd name="connsiteX10292" fmla="*/ 5214271 w 8267681"/>
              <a:gd name="connsiteY10292" fmla="*/ 1780380 h 6698675"/>
              <a:gd name="connsiteX10293" fmla="*/ 5223666 w 8267681"/>
              <a:gd name="connsiteY10293" fmla="*/ 1780380 h 6698675"/>
              <a:gd name="connsiteX10294" fmla="*/ 5226013 w 8267681"/>
              <a:gd name="connsiteY10294" fmla="*/ 1770985 h 6698675"/>
              <a:gd name="connsiteX10295" fmla="*/ 5223665 w 8267681"/>
              <a:gd name="connsiteY10295" fmla="*/ 1773333 h 6698675"/>
              <a:gd name="connsiteX10296" fmla="*/ 5228363 w 8267681"/>
              <a:gd name="connsiteY10296" fmla="*/ 1773333 h 6698675"/>
              <a:gd name="connsiteX10297" fmla="*/ 5226797 w 8267681"/>
              <a:gd name="connsiteY10297" fmla="*/ 1770985 h 6698675"/>
              <a:gd name="connsiteX10298" fmla="*/ 1428054 w 8267681"/>
              <a:gd name="connsiteY10298" fmla="*/ 1761637 h 6698675"/>
              <a:gd name="connsiteX10299" fmla="*/ 1571332 w 8267681"/>
              <a:gd name="connsiteY10299" fmla="*/ 1787473 h 6698675"/>
              <a:gd name="connsiteX10300" fmla="*/ 1428054 w 8267681"/>
              <a:gd name="connsiteY10300" fmla="*/ 1761637 h 6698675"/>
              <a:gd name="connsiteX10301" fmla="*/ 2528699 w 8267681"/>
              <a:gd name="connsiteY10301" fmla="*/ 1760746 h 6698675"/>
              <a:gd name="connsiteX10302" fmla="*/ 2513174 w 8267681"/>
              <a:gd name="connsiteY10302" fmla="*/ 1770985 h 6698675"/>
              <a:gd name="connsiteX10303" fmla="*/ 2528699 w 8267681"/>
              <a:gd name="connsiteY10303" fmla="*/ 1760746 h 6698675"/>
              <a:gd name="connsiteX10304" fmla="*/ 5063947 w 8267681"/>
              <a:gd name="connsiteY10304" fmla="*/ 1754544 h 6698675"/>
              <a:gd name="connsiteX10305" fmla="*/ 5021669 w 8267681"/>
              <a:gd name="connsiteY10305" fmla="*/ 1782728 h 6698675"/>
              <a:gd name="connsiteX10306" fmla="*/ 5016972 w 8267681"/>
              <a:gd name="connsiteY10306" fmla="*/ 1792123 h 6698675"/>
              <a:gd name="connsiteX10307" fmla="*/ 5031065 w 8267681"/>
              <a:gd name="connsiteY10307" fmla="*/ 1789775 h 6698675"/>
              <a:gd name="connsiteX10308" fmla="*/ 5014623 w 8267681"/>
              <a:gd name="connsiteY10308" fmla="*/ 1796821 h 6698675"/>
              <a:gd name="connsiteX10309" fmla="*/ 5012274 w 8267681"/>
              <a:gd name="connsiteY10309" fmla="*/ 1801518 h 6698675"/>
              <a:gd name="connsiteX10310" fmla="*/ 5002879 w 8267681"/>
              <a:gd name="connsiteY10310" fmla="*/ 1813261 h 6698675"/>
              <a:gd name="connsiteX10311" fmla="*/ 5012274 w 8267681"/>
              <a:gd name="connsiteY10311" fmla="*/ 1813261 h 6698675"/>
              <a:gd name="connsiteX10312" fmla="*/ 5014623 w 8267681"/>
              <a:gd name="connsiteY10312" fmla="*/ 1810914 h 6698675"/>
              <a:gd name="connsiteX10313" fmla="*/ 5031065 w 8267681"/>
              <a:gd name="connsiteY10313" fmla="*/ 1808565 h 6698675"/>
              <a:gd name="connsiteX10314" fmla="*/ 5042809 w 8267681"/>
              <a:gd name="connsiteY10314" fmla="*/ 1796821 h 6698675"/>
              <a:gd name="connsiteX10315" fmla="*/ 5045157 w 8267681"/>
              <a:gd name="connsiteY10315" fmla="*/ 1794472 h 6698675"/>
              <a:gd name="connsiteX10316" fmla="*/ 5049855 w 8267681"/>
              <a:gd name="connsiteY10316" fmla="*/ 1792123 h 6698675"/>
              <a:gd name="connsiteX10317" fmla="*/ 5056901 w 8267681"/>
              <a:gd name="connsiteY10317" fmla="*/ 1780380 h 6698675"/>
              <a:gd name="connsiteX10318" fmla="*/ 5061599 w 8267681"/>
              <a:gd name="connsiteY10318" fmla="*/ 1778032 h 6698675"/>
              <a:gd name="connsiteX10319" fmla="*/ 5063947 w 8267681"/>
              <a:gd name="connsiteY10319" fmla="*/ 1773334 h 6698675"/>
              <a:gd name="connsiteX10320" fmla="*/ 5068645 w 8267681"/>
              <a:gd name="connsiteY10320" fmla="*/ 1773334 h 6698675"/>
              <a:gd name="connsiteX10321" fmla="*/ 5068645 w 8267681"/>
              <a:gd name="connsiteY10321" fmla="*/ 1768636 h 6698675"/>
              <a:gd name="connsiteX10322" fmla="*/ 5070994 w 8267681"/>
              <a:gd name="connsiteY10322" fmla="*/ 1768636 h 6698675"/>
              <a:gd name="connsiteX10323" fmla="*/ 5066296 w 8267681"/>
              <a:gd name="connsiteY10323" fmla="*/ 1761590 h 6698675"/>
              <a:gd name="connsiteX10324" fmla="*/ 5063947 w 8267681"/>
              <a:gd name="connsiteY10324" fmla="*/ 1754544 h 6698675"/>
              <a:gd name="connsiteX10325" fmla="*/ 5166064 w 8267681"/>
              <a:gd name="connsiteY10325" fmla="*/ 1754096 h 6698675"/>
              <a:gd name="connsiteX10326" fmla="*/ 5167294 w 8267681"/>
              <a:gd name="connsiteY10326" fmla="*/ 1759241 h 6698675"/>
              <a:gd name="connsiteX10327" fmla="*/ 5171991 w 8267681"/>
              <a:gd name="connsiteY10327" fmla="*/ 1759241 h 6698675"/>
              <a:gd name="connsiteX10328" fmla="*/ 5176689 w 8267681"/>
              <a:gd name="connsiteY10328" fmla="*/ 1763939 h 6698675"/>
              <a:gd name="connsiteX10329" fmla="*/ 5176689 w 8267681"/>
              <a:gd name="connsiteY10329" fmla="*/ 1766288 h 6698675"/>
              <a:gd name="connsiteX10330" fmla="*/ 5179037 w 8267681"/>
              <a:gd name="connsiteY10330" fmla="*/ 1768636 h 6698675"/>
              <a:gd name="connsiteX10331" fmla="*/ 5183735 w 8267681"/>
              <a:gd name="connsiteY10331" fmla="*/ 1782728 h 6698675"/>
              <a:gd name="connsiteX10332" fmla="*/ 5182561 w 8267681"/>
              <a:gd name="connsiteY10332" fmla="*/ 1785077 h 6698675"/>
              <a:gd name="connsiteX10333" fmla="*/ 5179037 w 8267681"/>
              <a:gd name="connsiteY10333" fmla="*/ 1785077 h 6698675"/>
              <a:gd name="connsiteX10334" fmla="*/ 5167294 w 8267681"/>
              <a:gd name="connsiteY10334" fmla="*/ 1763939 h 6698675"/>
              <a:gd name="connsiteX10335" fmla="*/ 4892487 w 8267681"/>
              <a:gd name="connsiteY10335" fmla="*/ 1752196 h 6698675"/>
              <a:gd name="connsiteX10336" fmla="*/ 4852557 w 8267681"/>
              <a:gd name="connsiteY10336" fmla="*/ 1761590 h 6698675"/>
              <a:gd name="connsiteX10337" fmla="*/ 4894835 w 8267681"/>
              <a:gd name="connsiteY10337" fmla="*/ 1773334 h 6698675"/>
              <a:gd name="connsiteX10338" fmla="*/ 4894835 w 8267681"/>
              <a:gd name="connsiteY10338" fmla="*/ 1761590 h 6698675"/>
              <a:gd name="connsiteX10339" fmla="*/ 4892487 w 8267681"/>
              <a:gd name="connsiteY10339" fmla="*/ 1754544 h 6698675"/>
              <a:gd name="connsiteX10340" fmla="*/ 4892487 w 8267681"/>
              <a:gd name="connsiteY10340" fmla="*/ 1752196 h 6698675"/>
              <a:gd name="connsiteX10341" fmla="*/ 5040460 w 8267681"/>
              <a:gd name="connsiteY10341" fmla="*/ 1745150 h 6698675"/>
              <a:gd name="connsiteX10342" fmla="*/ 5028716 w 8267681"/>
              <a:gd name="connsiteY10342" fmla="*/ 1761590 h 6698675"/>
              <a:gd name="connsiteX10343" fmla="*/ 5028716 w 8267681"/>
              <a:gd name="connsiteY10343" fmla="*/ 1770985 h 6698675"/>
              <a:gd name="connsiteX10344" fmla="*/ 5059250 w 8267681"/>
              <a:gd name="connsiteY10344" fmla="*/ 1754544 h 6698675"/>
              <a:gd name="connsiteX10345" fmla="*/ 5059250 w 8267681"/>
              <a:gd name="connsiteY10345" fmla="*/ 1749846 h 6698675"/>
              <a:gd name="connsiteX10346" fmla="*/ 5052204 w 8267681"/>
              <a:gd name="connsiteY10346" fmla="*/ 1745150 h 6698675"/>
              <a:gd name="connsiteX10347" fmla="*/ 5040460 w 8267681"/>
              <a:gd name="connsiteY10347" fmla="*/ 1745150 h 6698675"/>
              <a:gd name="connsiteX10348" fmla="*/ 4974694 w 8267681"/>
              <a:gd name="connsiteY10348" fmla="*/ 1731057 h 6698675"/>
              <a:gd name="connsiteX10349" fmla="*/ 4967647 w 8267681"/>
              <a:gd name="connsiteY10349" fmla="*/ 1735755 h 6698675"/>
              <a:gd name="connsiteX10350" fmla="*/ 4988787 w 8267681"/>
              <a:gd name="connsiteY10350" fmla="*/ 1742801 h 6698675"/>
              <a:gd name="connsiteX10351" fmla="*/ 4906579 w 8267681"/>
              <a:gd name="connsiteY10351" fmla="*/ 1752196 h 6698675"/>
              <a:gd name="connsiteX10352" fmla="*/ 4908928 w 8267681"/>
              <a:gd name="connsiteY10352" fmla="*/ 1775683 h 6698675"/>
              <a:gd name="connsiteX10353" fmla="*/ 4908928 w 8267681"/>
              <a:gd name="connsiteY10353" fmla="*/ 1787426 h 6698675"/>
              <a:gd name="connsiteX10354" fmla="*/ 4991135 w 8267681"/>
              <a:gd name="connsiteY10354" fmla="*/ 1796821 h 6698675"/>
              <a:gd name="connsiteX10355" fmla="*/ 4998182 w 8267681"/>
              <a:gd name="connsiteY10355" fmla="*/ 1792123 h 6698675"/>
              <a:gd name="connsiteX10356" fmla="*/ 5007577 w 8267681"/>
              <a:gd name="connsiteY10356" fmla="*/ 1780380 h 6698675"/>
              <a:gd name="connsiteX10357" fmla="*/ 5012274 w 8267681"/>
              <a:gd name="connsiteY10357" fmla="*/ 1763939 h 6698675"/>
              <a:gd name="connsiteX10358" fmla="*/ 5019321 w 8267681"/>
              <a:gd name="connsiteY10358" fmla="*/ 1749846 h 6698675"/>
              <a:gd name="connsiteX10359" fmla="*/ 5024018 w 8267681"/>
              <a:gd name="connsiteY10359" fmla="*/ 1747498 h 6698675"/>
              <a:gd name="connsiteX10360" fmla="*/ 5024018 w 8267681"/>
              <a:gd name="connsiteY10360" fmla="*/ 1742801 h 6698675"/>
              <a:gd name="connsiteX10361" fmla="*/ 5031065 w 8267681"/>
              <a:gd name="connsiteY10361" fmla="*/ 1731057 h 6698675"/>
              <a:gd name="connsiteX10362" fmla="*/ 5007577 w 8267681"/>
              <a:gd name="connsiteY10362" fmla="*/ 1733406 h 6698675"/>
              <a:gd name="connsiteX10363" fmla="*/ 5002879 w 8267681"/>
              <a:gd name="connsiteY10363" fmla="*/ 1735755 h 6698675"/>
              <a:gd name="connsiteX10364" fmla="*/ 4977043 w 8267681"/>
              <a:gd name="connsiteY10364" fmla="*/ 1735755 h 6698675"/>
              <a:gd name="connsiteX10365" fmla="*/ 4974694 w 8267681"/>
              <a:gd name="connsiteY10365" fmla="*/ 1731057 h 6698675"/>
              <a:gd name="connsiteX10366" fmla="*/ 5190781 w 8267681"/>
              <a:gd name="connsiteY10366" fmla="*/ 1724011 h 6698675"/>
              <a:gd name="connsiteX10367" fmla="*/ 5195479 w 8267681"/>
              <a:gd name="connsiteY10367" fmla="*/ 1728708 h 6698675"/>
              <a:gd name="connsiteX10368" fmla="*/ 5195479 w 8267681"/>
              <a:gd name="connsiteY10368" fmla="*/ 1731057 h 6698675"/>
              <a:gd name="connsiteX10369" fmla="*/ 5190781 w 8267681"/>
              <a:gd name="connsiteY10369" fmla="*/ 1735755 h 6698675"/>
              <a:gd name="connsiteX10370" fmla="*/ 5186084 w 8267681"/>
              <a:gd name="connsiteY10370" fmla="*/ 1735755 h 6698675"/>
              <a:gd name="connsiteX10371" fmla="*/ 5181386 w 8267681"/>
              <a:gd name="connsiteY10371" fmla="*/ 1740452 h 6698675"/>
              <a:gd name="connsiteX10372" fmla="*/ 5176689 w 8267681"/>
              <a:gd name="connsiteY10372" fmla="*/ 1740452 h 6698675"/>
              <a:gd name="connsiteX10373" fmla="*/ 5174340 w 8267681"/>
              <a:gd name="connsiteY10373" fmla="*/ 1742801 h 6698675"/>
              <a:gd name="connsiteX10374" fmla="*/ 5164945 w 8267681"/>
              <a:gd name="connsiteY10374" fmla="*/ 1745150 h 6698675"/>
              <a:gd name="connsiteX10375" fmla="*/ 5166064 w 8267681"/>
              <a:gd name="connsiteY10375" fmla="*/ 1754096 h 6698675"/>
              <a:gd name="connsiteX10376" fmla="*/ 5164064 w 8267681"/>
              <a:gd name="connsiteY10376" fmla="*/ 1745737 h 6698675"/>
              <a:gd name="connsiteX10377" fmla="*/ 5163204 w 8267681"/>
              <a:gd name="connsiteY10377" fmla="*/ 1735755 h 6698675"/>
              <a:gd name="connsiteX10378" fmla="*/ 5179037 w 8267681"/>
              <a:gd name="connsiteY10378" fmla="*/ 1735755 h 6698675"/>
              <a:gd name="connsiteX10379" fmla="*/ 5190781 w 8267681"/>
              <a:gd name="connsiteY10379" fmla="*/ 1724011 h 6698675"/>
              <a:gd name="connsiteX10380" fmla="*/ 5151347 w 8267681"/>
              <a:gd name="connsiteY10380" fmla="*/ 1718572 h 6698675"/>
              <a:gd name="connsiteX10381" fmla="*/ 5155550 w 8267681"/>
              <a:gd name="connsiteY10381" fmla="*/ 1719313 h 6698675"/>
              <a:gd name="connsiteX10382" fmla="*/ 5157899 w 8267681"/>
              <a:gd name="connsiteY10382" fmla="*/ 1728708 h 6698675"/>
              <a:gd name="connsiteX10383" fmla="*/ 5162596 w 8267681"/>
              <a:gd name="connsiteY10383" fmla="*/ 1728708 h 6698675"/>
              <a:gd name="connsiteX10384" fmla="*/ 5163204 w 8267681"/>
              <a:gd name="connsiteY10384" fmla="*/ 1735755 h 6698675"/>
              <a:gd name="connsiteX10385" fmla="*/ 5160248 w 8267681"/>
              <a:gd name="connsiteY10385" fmla="*/ 1735755 h 6698675"/>
              <a:gd name="connsiteX10386" fmla="*/ 5153201 w 8267681"/>
              <a:gd name="connsiteY10386" fmla="*/ 1721662 h 6698675"/>
              <a:gd name="connsiteX10387" fmla="*/ 4915974 w 8267681"/>
              <a:gd name="connsiteY10387" fmla="*/ 1714616 h 6698675"/>
              <a:gd name="connsiteX10388" fmla="*/ 4908928 w 8267681"/>
              <a:gd name="connsiteY10388" fmla="*/ 1726359 h 6698675"/>
              <a:gd name="connsiteX10389" fmla="*/ 4965299 w 8267681"/>
              <a:gd name="connsiteY10389" fmla="*/ 1726359 h 6698675"/>
              <a:gd name="connsiteX10390" fmla="*/ 4960601 w 8267681"/>
              <a:gd name="connsiteY10390" fmla="*/ 1721662 h 6698675"/>
              <a:gd name="connsiteX10391" fmla="*/ 4955903 w 8267681"/>
              <a:gd name="connsiteY10391" fmla="*/ 1716965 h 6698675"/>
              <a:gd name="connsiteX10392" fmla="*/ 4934765 w 8267681"/>
              <a:gd name="connsiteY10392" fmla="*/ 1716965 h 6698675"/>
              <a:gd name="connsiteX10393" fmla="*/ 4915974 w 8267681"/>
              <a:gd name="connsiteY10393" fmla="*/ 1714616 h 6698675"/>
              <a:gd name="connsiteX10394" fmla="*/ 4852557 w 8267681"/>
              <a:gd name="connsiteY10394" fmla="*/ 1707570 h 6698675"/>
              <a:gd name="connsiteX10395" fmla="*/ 4845511 w 8267681"/>
              <a:gd name="connsiteY10395" fmla="*/ 1712268 h 6698675"/>
              <a:gd name="connsiteX10396" fmla="*/ 4892487 w 8267681"/>
              <a:gd name="connsiteY10396" fmla="*/ 1721662 h 6698675"/>
              <a:gd name="connsiteX10397" fmla="*/ 4897184 w 8267681"/>
              <a:gd name="connsiteY10397" fmla="*/ 1709919 h 6698675"/>
              <a:gd name="connsiteX10398" fmla="*/ 4897184 w 8267681"/>
              <a:gd name="connsiteY10398" fmla="*/ 1707570 h 6698675"/>
              <a:gd name="connsiteX10399" fmla="*/ 4852557 w 8267681"/>
              <a:gd name="connsiteY10399" fmla="*/ 1707570 h 6698675"/>
              <a:gd name="connsiteX10400" fmla="*/ 5148034 w 8267681"/>
              <a:gd name="connsiteY10400" fmla="*/ 1700994 h 6698675"/>
              <a:gd name="connsiteX10401" fmla="*/ 5149091 w 8267681"/>
              <a:gd name="connsiteY10401" fmla="*/ 1702285 h 6698675"/>
              <a:gd name="connsiteX10402" fmla="*/ 5150852 w 8267681"/>
              <a:gd name="connsiteY10402" fmla="*/ 1712268 h 6698675"/>
              <a:gd name="connsiteX10403" fmla="*/ 5147565 w 8267681"/>
              <a:gd name="connsiteY10403" fmla="*/ 1712268 h 6698675"/>
              <a:gd name="connsiteX10404" fmla="*/ 5146155 w 8267681"/>
              <a:gd name="connsiteY10404" fmla="*/ 1709919 h 6698675"/>
              <a:gd name="connsiteX10405" fmla="*/ 5146155 w 8267681"/>
              <a:gd name="connsiteY10405" fmla="*/ 1707570 h 6698675"/>
              <a:gd name="connsiteX10406" fmla="*/ 5146155 w 8267681"/>
              <a:gd name="connsiteY10406" fmla="*/ 1702873 h 6698675"/>
              <a:gd name="connsiteX10407" fmla="*/ 923055 w 8267681"/>
              <a:gd name="connsiteY10407" fmla="*/ 1693478 h 6698675"/>
              <a:gd name="connsiteX10408" fmla="*/ 904263 w 8267681"/>
              <a:gd name="connsiteY10408" fmla="*/ 1719313 h 6698675"/>
              <a:gd name="connsiteX10409" fmla="*/ 923055 w 8267681"/>
              <a:gd name="connsiteY10409" fmla="*/ 1693478 h 6698675"/>
              <a:gd name="connsiteX10410" fmla="*/ 4915974 w 8267681"/>
              <a:gd name="connsiteY10410" fmla="*/ 1669991 h 6698675"/>
              <a:gd name="connsiteX10411" fmla="*/ 4904230 w 8267681"/>
              <a:gd name="connsiteY10411" fmla="*/ 1677037 h 6698675"/>
              <a:gd name="connsiteX10412" fmla="*/ 4887789 w 8267681"/>
              <a:gd name="connsiteY10412" fmla="*/ 1674688 h 6698675"/>
              <a:gd name="connsiteX10413" fmla="*/ 4885440 w 8267681"/>
              <a:gd name="connsiteY10413" fmla="*/ 1674688 h 6698675"/>
              <a:gd name="connsiteX10414" fmla="*/ 4883092 w 8267681"/>
              <a:gd name="connsiteY10414" fmla="*/ 1679386 h 6698675"/>
              <a:gd name="connsiteX10415" fmla="*/ 4880743 w 8267681"/>
              <a:gd name="connsiteY10415" fmla="*/ 1681735 h 6698675"/>
              <a:gd name="connsiteX10416" fmla="*/ 4868999 w 8267681"/>
              <a:gd name="connsiteY10416" fmla="*/ 1695826 h 6698675"/>
              <a:gd name="connsiteX10417" fmla="*/ 4885440 w 8267681"/>
              <a:gd name="connsiteY10417" fmla="*/ 1698175 h 6698675"/>
              <a:gd name="connsiteX10418" fmla="*/ 4901882 w 8267681"/>
              <a:gd name="connsiteY10418" fmla="*/ 1698175 h 6698675"/>
              <a:gd name="connsiteX10419" fmla="*/ 4911277 w 8267681"/>
              <a:gd name="connsiteY10419" fmla="*/ 1698175 h 6698675"/>
              <a:gd name="connsiteX10420" fmla="*/ 4918323 w 8267681"/>
              <a:gd name="connsiteY10420" fmla="*/ 1686431 h 6698675"/>
              <a:gd name="connsiteX10421" fmla="*/ 4918323 w 8267681"/>
              <a:gd name="connsiteY10421" fmla="*/ 1677037 h 6698675"/>
              <a:gd name="connsiteX10422" fmla="*/ 4920672 w 8267681"/>
              <a:gd name="connsiteY10422" fmla="*/ 1674688 h 6698675"/>
              <a:gd name="connsiteX10423" fmla="*/ 4920672 w 8267681"/>
              <a:gd name="connsiteY10423" fmla="*/ 1669991 h 6698675"/>
              <a:gd name="connsiteX10424" fmla="*/ 4915974 w 8267681"/>
              <a:gd name="connsiteY10424" fmla="*/ 1669991 h 6698675"/>
              <a:gd name="connsiteX10425" fmla="*/ 4493194 w 8267681"/>
              <a:gd name="connsiteY10425" fmla="*/ 1665293 h 6698675"/>
              <a:gd name="connsiteX10426" fmla="*/ 4486148 w 8267681"/>
              <a:gd name="connsiteY10426" fmla="*/ 1667642 h 6698675"/>
              <a:gd name="connsiteX10427" fmla="*/ 4490846 w 8267681"/>
              <a:gd name="connsiteY10427" fmla="*/ 1674688 h 6698675"/>
              <a:gd name="connsiteX10428" fmla="*/ 4495543 w 8267681"/>
              <a:gd name="connsiteY10428" fmla="*/ 1679386 h 6698675"/>
              <a:gd name="connsiteX10429" fmla="*/ 4504938 w 8267681"/>
              <a:gd name="connsiteY10429" fmla="*/ 1672340 h 6698675"/>
              <a:gd name="connsiteX10430" fmla="*/ 4497892 w 8267681"/>
              <a:gd name="connsiteY10430" fmla="*/ 1669991 h 6698675"/>
              <a:gd name="connsiteX10431" fmla="*/ 4493194 w 8267681"/>
              <a:gd name="connsiteY10431" fmla="*/ 1665293 h 6698675"/>
              <a:gd name="connsiteX10432" fmla="*/ 5141457 w 8267681"/>
              <a:gd name="connsiteY10432" fmla="*/ 1655898 h 6698675"/>
              <a:gd name="connsiteX10433" fmla="*/ 5141454 w 8267681"/>
              <a:gd name="connsiteY10433" fmla="*/ 1656290 h 6698675"/>
              <a:gd name="connsiteX10434" fmla="*/ 5141127 w 8267681"/>
              <a:gd name="connsiteY10434" fmla="*/ 1655981 h 6698675"/>
              <a:gd name="connsiteX10435" fmla="*/ 2722215 w 8267681"/>
              <a:gd name="connsiteY10435" fmla="*/ 1653550 h 6698675"/>
              <a:gd name="connsiteX10436" fmla="*/ 2717518 w 8267681"/>
              <a:gd name="connsiteY10436" fmla="*/ 1665293 h 6698675"/>
              <a:gd name="connsiteX10437" fmla="*/ 2729262 w 8267681"/>
              <a:gd name="connsiteY10437" fmla="*/ 1669991 h 6698675"/>
              <a:gd name="connsiteX10438" fmla="*/ 2733959 w 8267681"/>
              <a:gd name="connsiteY10438" fmla="*/ 1658247 h 6698675"/>
              <a:gd name="connsiteX10439" fmla="*/ 2722215 w 8267681"/>
              <a:gd name="connsiteY10439" fmla="*/ 1653550 h 6698675"/>
              <a:gd name="connsiteX10440" fmla="*/ 5162596 w 8267681"/>
              <a:gd name="connsiteY10440" fmla="*/ 1648853 h 6698675"/>
              <a:gd name="connsiteX10441" fmla="*/ 5167294 w 8267681"/>
              <a:gd name="connsiteY10441" fmla="*/ 1648853 h 6698675"/>
              <a:gd name="connsiteX10442" fmla="*/ 5160551 w 8267681"/>
              <a:gd name="connsiteY10442" fmla="*/ 1659371 h 6698675"/>
              <a:gd name="connsiteX10443" fmla="*/ 5153201 w 8267681"/>
              <a:gd name="connsiteY10443" fmla="*/ 1660596 h 6698675"/>
              <a:gd name="connsiteX10444" fmla="*/ 5153201 w 8267681"/>
              <a:gd name="connsiteY10444" fmla="*/ 1662944 h 6698675"/>
              <a:gd name="connsiteX10445" fmla="*/ 5151733 w 8267681"/>
              <a:gd name="connsiteY10445" fmla="*/ 1662944 h 6698675"/>
              <a:gd name="connsiteX10446" fmla="*/ 5153201 w 8267681"/>
              <a:gd name="connsiteY10446" fmla="*/ 1651202 h 6698675"/>
              <a:gd name="connsiteX10447" fmla="*/ 5162596 w 8267681"/>
              <a:gd name="connsiteY10447" fmla="*/ 1648853 h 6698675"/>
              <a:gd name="connsiteX10448" fmla="*/ 4927718 w 8267681"/>
              <a:gd name="connsiteY10448" fmla="*/ 1648853 h 6698675"/>
              <a:gd name="connsiteX10449" fmla="*/ 4930067 w 8267681"/>
              <a:gd name="connsiteY10449" fmla="*/ 1651202 h 6698675"/>
              <a:gd name="connsiteX10450" fmla="*/ 4930067 w 8267681"/>
              <a:gd name="connsiteY10450" fmla="*/ 1648853 h 6698675"/>
              <a:gd name="connsiteX10451" fmla="*/ 4927718 w 8267681"/>
              <a:gd name="connsiteY10451" fmla="*/ 1648853 h 6698675"/>
              <a:gd name="connsiteX10452" fmla="*/ 4915974 w 8267681"/>
              <a:gd name="connsiteY10452" fmla="*/ 1637109 h 6698675"/>
              <a:gd name="connsiteX10453" fmla="*/ 4913626 w 8267681"/>
              <a:gd name="connsiteY10453" fmla="*/ 1639458 h 6698675"/>
              <a:gd name="connsiteX10454" fmla="*/ 4918323 w 8267681"/>
              <a:gd name="connsiteY10454" fmla="*/ 1639458 h 6698675"/>
              <a:gd name="connsiteX10455" fmla="*/ 4913626 w 8267681"/>
              <a:gd name="connsiteY10455" fmla="*/ 1641806 h 6698675"/>
              <a:gd name="connsiteX10456" fmla="*/ 4920672 w 8267681"/>
              <a:gd name="connsiteY10456" fmla="*/ 1641806 h 6698675"/>
              <a:gd name="connsiteX10457" fmla="*/ 4918323 w 8267681"/>
              <a:gd name="connsiteY10457" fmla="*/ 1639458 h 6698675"/>
              <a:gd name="connsiteX10458" fmla="*/ 4915974 w 8267681"/>
              <a:gd name="connsiteY10458" fmla="*/ 1637109 h 6698675"/>
              <a:gd name="connsiteX10459" fmla="*/ 4923021 w 8267681"/>
              <a:gd name="connsiteY10459" fmla="*/ 1634760 h 6698675"/>
              <a:gd name="connsiteX10460" fmla="*/ 4920672 w 8267681"/>
              <a:gd name="connsiteY10460" fmla="*/ 1637109 h 6698675"/>
              <a:gd name="connsiteX10461" fmla="*/ 4923021 w 8267681"/>
              <a:gd name="connsiteY10461" fmla="*/ 1646504 h 6698675"/>
              <a:gd name="connsiteX10462" fmla="*/ 4932416 w 8267681"/>
              <a:gd name="connsiteY10462" fmla="*/ 1639458 h 6698675"/>
              <a:gd name="connsiteX10463" fmla="*/ 4923021 w 8267681"/>
              <a:gd name="connsiteY10463" fmla="*/ 1634760 h 6698675"/>
              <a:gd name="connsiteX10464" fmla="*/ 4939462 w 8267681"/>
              <a:gd name="connsiteY10464" fmla="*/ 1630062 h 6698675"/>
              <a:gd name="connsiteX10465" fmla="*/ 4941811 w 8267681"/>
              <a:gd name="connsiteY10465" fmla="*/ 1634760 h 6698675"/>
              <a:gd name="connsiteX10466" fmla="*/ 4946509 w 8267681"/>
              <a:gd name="connsiteY10466" fmla="*/ 1630062 h 6698675"/>
              <a:gd name="connsiteX10467" fmla="*/ 4939462 w 8267681"/>
              <a:gd name="connsiteY10467" fmla="*/ 1630062 h 6698675"/>
              <a:gd name="connsiteX10468" fmla="*/ 4908928 w 8267681"/>
              <a:gd name="connsiteY10468" fmla="*/ 1630062 h 6698675"/>
              <a:gd name="connsiteX10469" fmla="*/ 4899533 w 8267681"/>
              <a:gd name="connsiteY10469" fmla="*/ 1641806 h 6698675"/>
              <a:gd name="connsiteX10470" fmla="*/ 4904230 w 8267681"/>
              <a:gd name="connsiteY10470" fmla="*/ 1641806 h 6698675"/>
              <a:gd name="connsiteX10471" fmla="*/ 4908928 w 8267681"/>
              <a:gd name="connsiteY10471" fmla="*/ 1630062 h 6698675"/>
              <a:gd name="connsiteX10472" fmla="*/ 5207223 w 8267681"/>
              <a:gd name="connsiteY10472" fmla="*/ 1623016 h 6698675"/>
              <a:gd name="connsiteX10473" fmla="*/ 5209572 w 8267681"/>
              <a:gd name="connsiteY10473" fmla="*/ 1623016 h 6698675"/>
              <a:gd name="connsiteX10474" fmla="*/ 5211921 w 8267681"/>
              <a:gd name="connsiteY10474" fmla="*/ 1625366 h 6698675"/>
              <a:gd name="connsiteX10475" fmla="*/ 5218967 w 8267681"/>
              <a:gd name="connsiteY10475" fmla="*/ 1627714 h 6698675"/>
              <a:gd name="connsiteX10476" fmla="*/ 5214269 w 8267681"/>
              <a:gd name="connsiteY10476" fmla="*/ 1627714 h 6698675"/>
              <a:gd name="connsiteX10477" fmla="*/ 5202525 w 8267681"/>
              <a:gd name="connsiteY10477" fmla="*/ 1627714 h 6698675"/>
              <a:gd name="connsiteX10478" fmla="*/ 5207223 w 8267681"/>
              <a:gd name="connsiteY10478" fmla="*/ 1623016 h 6698675"/>
              <a:gd name="connsiteX10479" fmla="*/ 4533123 w 8267681"/>
              <a:gd name="connsiteY10479" fmla="*/ 1620668 h 6698675"/>
              <a:gd name="connsiteX10480" fmla="*/ 4521379 w 8267681"/>
              <a:gd name="connsiteY10480" fmla="*/ 1623016 h 6698675"/>
              <a:gd name="connsiteX10481" fmla="*/ 4497892 w 8267681"/>
              <a:gd name="connsiteY10481" fmla="*/ 1662944 h 6698675"/>
              <a:gd name="connsiteX10482" fmla="*/ 4500241 w 8267681"/>
              <a:gd name="connsiteY10482" fmla="*/ 1665293 h 6698675"/>
              <a:gd name="connsiteX10483" fmla="*/ 4507287 w 8267681"/>
              <a:gd name="connsiteY10483" fmla="*/ 1667642 h 6698675"/>
              <a:gd name="connsiteX10484" fmla="*/ 4509635 w 8267681"/>
              <a:gd name="connsiteY10484" fmla="*/ 1669991 h 6698675"/>
              <a:gd name="connsiteX10485" fmla="*/ 4535472 w 8267681"/>
              <a:gd name="connsiteY10485" fmla="*/ 1648853 h 6698675"/>
              <a:gd name="connsiteX10486" fmla="*/ 4533123 w 8267681"/>
              <a:gd name="connsiteY10486" fmla="*/ 1644155 h 6698675"/>
              <a:gd name="connsiteX10487" fmla="*/ 4533123 w 8267681"/>
              <a:gd name="connsiteY10487" fmla="*/ 1634760 h 6698675"/>
              <a:gd name="connsiteX10488" fmla="*/ 4533123 w 8267681"/>
              <a:gd name="connsiteY10488" fmla="*/ 1620668 h 6698675"/>
              <a:gd name="connsiteX10489" fmla="*/ 5132020 w 8267681"/>
              <a:gd name="connsiteY10489" fmla="*/ 1618600 h 6698675"/>
              <a:gd name="connsiteX10490" fmla="*/ 5133237 w 8267681"/>
              <a:gd name="connsiteY10490" fmla="*/ 1627420 h 6698675"/>
              <a:gd name="connsiteX10491" fmla="*/ 5143806 w 8267681"/>
              <a:gd name="connsiteY10491" fmla="*/ 1644155 h 6698675"/>
              <a:gd name="connsiteX10492" fmla="*/ 5143806 w 8267681"/>
              <a:gd name="connsiteY10492" fmla="*/ 1648853 h 6698675"/>
              <a:gd name="connsiteX10493" fmla="*/ 5141457 w 8267681"/>
              <a:gd name="connsiteY10493" fmla="*/ 1648853 h 6698675"/>
              <a:gd name="connsiteX10494" fmla="*/ 5138685 w 8267681"/>
              <a:gd name="connsiteY10494" fmla="*/ 1650350 h 6698675"/>
              <a:gd name="connsiteX10495" fmla="*/ 5134998 w 8267681"/>
              <a:gd name="connsiteY10495" fmla="*/ 1640632 h 6698675"/>
              <a:gd name="connsiteX10496" fmla="*/ 5131989 w 8267681"/>
              <a:gd name="connsiteY10496" fmla="*/ 1623971 h 6698675"/>
              <a:gd name="connsiteX10497" fmla="*/ 4497892 w 8267681"/>
              <a:gd name="connsiteY10497" fmla="*/ 1613673 h 6698675"/>
              <a:gd name="connsiteX10498" fmla="*/ 4504938 w 8267681"/>
              <a:gd name="connsiteY10498" fmla="*/ 1618370 h 6698675"/>
              <a:gd name="connsiteX10499" fmla="*/ 4497892 w 8267681"/>
              <a:gd name="connsiteY10499" fmla="*/ 1613673 h 6698675"/>
              <a:gd name="connsiteX10500" fmla="*/ 4962950 w 8267681"/>
              <a:gd name="connsiteY10500" fmla="*/ 1613622 h 6698675"/>
              <a:gd name="connsiteX10501" fmla="*/ 4946509 w 8267681"/>
              <a:gd name="connsiteY10501" fmla="*/ 1623016 h 6698675"/>
              <a:gd name="connsiteX10502" fmla="*/ 4953555 w 8267681"/>
              <a:gd name="connsiteY10502" fmla="*/ 1627714 h 6698675"/>
              <a:gd name="connsiteX10503" fmla="*/ 4953555 w 8267681"/>
              <a:gd name="connsiteY10503" fmla="*/ 1625366 h 6698675"/>
              <a:gd name="connsiteX10504" fmla="*/ 4955903 w 8267681"/>
              <a:gd name="connsiteY10504" fmla="*/ 1625366 h 6698675"/>
              <a:gd name="connsiteX10505" fmla="*/ 4962950 w 8267681"/>
              <a:gd name="connsiteY10505" fmla="*/ 1613622 h 6698675"/>
              <a:gd name="connsiteX10506" fmla="*/ 5128859 w 8267681"/>
              <a:gd name="connsiteY10506" fmla="*/ 1597181 h 6698675"/>
              <a:gd name="connsiteX10507" fmla="*/ 5129713 w 8267681"/>
              <a:gd name="connsiteY10507" fmla="*/ 1597181 h 6698675"/>
              <a:gd name="connsiteX10508" fmla="*/ 5132062 w 8267681"/>
              <a:gd name="connsiteY10508" fmla="*/ 1599529 h 6698675"/>
              <a:gd name="connsiteX10509" fmla="*/ 5132062 w 8267681"/>
              <a:gd name="connsiteY10509" fmla="*/ 1611273 h 6698675"/>
              <a:gd name="connsiteX10510" fmla="*/ 5132020 w 8267681"/>
              <a:gd name="connsiteY10510" fmla="*/ 1618600 h 6698675"/>
              <a:gd name="connsiteX10511" fmla="*/ 5129713 w 8267681"/>
              <a:gd name="connsiteY10511" fmla="*/ 1601878 h 6698675"/>
              <a:gd name="connsiteX10512" fmla="*/ 4493194 w 8267681"/>
              <a:gd name="connsiteY10512" fmla="*/ 1594832 h 6698675"/>
              <a:gd name="connsiteX10513" fmla="*/ 4469706 w 8267681"/>
              <a:gd name="connsiteY10513" fmla="*/ 1644155 h 6698675"/>
              <a:gd name="connsiteX10514" fmla="*/ 4476753 w 8267681"/>
              <a:gd name="connsiteY10514" fmla="*/ 1655898 h 6698675"/>
              <a:gd name="connsiteX10515" fmla="*/ 4514333 w 8267681"/>
              <a:gd name="connsiteY10515" fmla="*/ 1623016 h 6698675"/>
              <a:gd name="connsiteX10516" fmla="*/ 4493194 w 8267681"/>
              <a:gd name="connsiteY10516" fmla="*/ 1594832 h 6698675"/>
              <a:gd name="connsiteX10517" fmla="*/ 1623004 w 8267681"/>
              <a:gd name="connsiteY10517" fmla="*/ 1590188 h 6698675"/>
              <a:gd name="connsiteX10518" fmla="*/ 1627703 w 8267681"/>
              <a:gd name="connsiteY10518" fmla="*/ 1601931 h 6698675"/>
              <a:gd name="connsiteX10519" fmla="*/ 1630051 w 8267681"/>
              <a:gd name="connsiteY10519" fmla="*/ 1613674 h 6698675"/>
              <a:gd name="connsiteX10520" fmla="*/ 1623004 w 8267681"/>
              <a:gd name="connsiteY10520" fmla="*/ 1590188 h 6698675"/>
              <a:gd name="connsiteX10521" fmla="*/ 5127364 w 8267681"/>
              <a:gd name="connsiteY10521" fmla="*/ 1588958 h 6698675"/>
              <a:gd name="connsiteX10522" fmla="*/ 5128859 w 8267681"/>
              <a:gd name="connsiteY10522" fmla="*/ 1597181 h 6698675"/>
              <a:gd name="connsiteX10523" fmla="*/ 5127364 w 8267681"/>
              <a:gd name="connsiteY10523" fmla="*/ 1597181 h 6698675"/>
              <a:gd name="connsiteX10524" fmla="*/ 4972345 w 8267681"/>
              <a:gd name="connsiteY10524" fmla="*/ 1587786 h 6698675"/>
              <a:gd name="connsiteX10525" fmla="*/ 4955903 w 8267681"/>
              <a:gd name="connsiteY10525" fmla="*/ 1597181 h 6698675"/>
              <a:gd name="connsiteX10526" fmla="*/ 4965299 w 8267681"/>
              <a:gd name="connsiteY10526" fmla="*/ 1604227 h 6698675"/>
              <a:gd name="connsiteX10527" fmla="*/ 4944160 w 8267681"/>
              <a:gd name="connsiteY10527" fmla="*/ 1604227 h 6698675"/>
              <a:gd name="connsiteX10528" fmla="*/ 4941811 w 8267681"/>
              <a:gd name="connsiteY10528" fmla="*/ 1606576 h 6698675"/>
              <a:gd name="connsiteX10529" fmla="*/ 4944160 w 8267681"/>
              <a:gd name="connsiteY10529" fmla="*/ 1615971 h 6698675"/>
              <a:gd name="connsiteX10530" fmla="*/ 4939462 w 8267681"/>
              <a:gd name="connsiteY10530" fmla="*/ 1611273 h 6698675"/>
              <a:gd name="connsiteX10531" fmla="*/ 4934765 w 8267681"/>
              <a:gd name="connsiteY10531" fmla="*/ 1613622 h 6698675"/>
              <a:gd name="connsiteX10532" fmla="*/ 4932416 w 8267681"/>
              <a:gd name="connsiteY10532" fmla="*/ 1615971 h 6698675"/>
              <a:gd name="connsiteX10533" fmla="*/ 4930067 w 8267681"/>
              <a:gd name="connsiteY10533" fmla="*/ 1618320 h 6698675"/>
              <a:gd name="connsiteX10534" fmla="*/ 4941811 w 8267681"/>
              <a:gd name="connsiteY10534" fmla="*/ 1620668 h 6698675"/>
              <a:gd name="connsiteX10535" fmla="*/ 4965299 w 8267681"/>
              <a:gd name="connsiteY10535" fmla="*/ 1604227 h 6698675"/>
              <a:gd name="connsiteX10536" fmla="*/ 4967647 w 8267681"/>
              <a:gd name="connsiteY10536" fmla="*/ 1599529 h 6698675"/>
              <a:gd name="connsiteX10537" fmla="*/ 4969996 w 8267681"/>
              <a:gd name="connsiteY10537" fmla="*/ 1599529 h 6698675"/>
              <a:gd name="connsiteX10538" fmla="*/ 4972345 w 8267681"/>
              <a:gd name="connsiteY10538" fmla="*/ 1587786 h 6698675"/>
              <a:gd name="connsiteX10539" fmla="*/ 4998182 w 8267681"/>
              <a:gd name="connsiteY10539" fmla="*/ 1571344 h 6698675"/>
              <a:gd name="connsiteX10540" fmla="*/ 4979391 w 8267681"/>
              <a:gd name="connsiteY10540" fmla="*/ 1580739 h 6698675"/>
              <a:gd name="connsiteX10541" fmla="*/ 4979391 w 8267681"/>
              <a:gd name="connsiteY10541" fmla="*/ 1587786 h 6698675"/>
              <a:gd name="connsiteX10542" fmla="*/ 4986438 w 8267681"/>
              <a:gd name="connsiteY10542" fmla="*/ 1578390 h 6698675"/>
              <a:gd name="connsiteX10543" fmla="*/ 4998182 w 8267681"/>
              <a:gd name="connsiteY10543" fmla="*/ 1571344 h 6698675"/>
              <a:gd name="connsiteX10544" fmla="*/ 5066296 w 8267681"/>
              <a:gd name="connsiteY10544" fmla="*/ 1543158 h 6698675"/>
              <a:gd name="connsiteX10545" fmla="*/ 5068645 w 8267681"/>
              <a:gd name="connsiteY10545" fmla="*/ 1543158 h 6698675"/>
              <a:gd name="connsiteX10546" fmla="*/ 5043970 w 8267681"/>
              <a:gd name="connsiteY10546" fmla="*/ 1557552 h 6698675"/>
              <a:gd name="connsiteX10547" fmla="*/ 5058763 w 8267681"/>
              <a:gd name="connsiteY10547" fmla="*/ 1547936 h 6698675"/>
              <a:gd name="connsiteX10548" fmla="*/ 5059250 w 8267681"/>
              <a:gd name="connsiteY10548" fmla="*/ 1547855 h 6698675"/>
              <a:gd name="connsiteX10549" fmla="*/ 5066296 w 8267681"/>
              <a:gd name="connsiteY10549" fmla="*/ 1543158 h 6698675"/>
              <a:gd name="connsiteX10550" fmla="*/ 4441521 w 8267681"/>
              <a:gd name="connsiteY10550" fmla="*/ 1538460 h 6698675"/>
              <a:gd name="connsiteX10551" fmla="*/ 4441521 w 8267681"/>
              <a:gd name="connsiteY10551" fmla="*/ 1552553 h 6698675"/>
              <a:gd name="connsiteX10552" fmla="*/ 4441521 w 8267681"/>
              <a:gd name="connsiteY10552" fmla="*/ 1557251 h 6698675"/>
              <a:gd name="connsiteX10553" fmla="*/ 4455614 w 8267681"/>
              <a:gd name="connsiteY10553" fmla="*/ 1547855 h 6698675"/>
              <a:gd name="connsiteX10554" fmla="*/ 4441521 w 8267681"/>
              <a:gd name="connsiteY10554" fmla="*/ 1538460 h 6698675"/>
              <a:gd name="connsiteX10555" fmla="*/ 5087435 w 8267681"/>
              <a:gd name="connsiteY10555" fmla="*/ 1531414 h 6698675"/>
              <a:gd name="connsiteX10556" fmla="*/ 5080389 w 8267681"/>
              <a:gd name="connsiteY10556" fmla="*/ 1536111 h 6698675"/>
              <a:gd name="connsiteX10557" fmla="*/ 5080389 w 8267681"/>
              <a:gd name="connsiteY10557" fmla="*/ 1534937 h 6698675"/>
              <a:gd name="connsiteX10558" fmla="*/ 5080389 w 8267681"/>
              <a:gd name="connsiteY10558" fmla="*/ 1533763 h 6698675"/>
              <a:gd name="connsiteX10559" fmla="*/ 5087435 w 8267681"/>
              <a:gd name="connsiteY10559" fmla="*/ 1531414 h 6698675"/>
              <a:gd name="connsiteX10560" fmla="*/ 5096830 w 8267681"/>
              <a:gd name="connsiteY10560" fmla="*/ 1526716 h 6698675"/>
              <a:gd name="connsiteX10561" fmla="*/ 5089784 w 8267681"/>
              <a:gd name="connsiteY10561" fmla="*/ 1531414 h 6698675"/>
              <a:gd name="connsiteX10562" fmla="*/ 5092133 w 8267681"/>
              <a:gd name="connsiteY10562" fmla="*/ 1529065 h 6698675"/>
              <a:gd name="connsiteX10563" fmla="*/ 5096830 w 8267681"/>
              <a:gd name="connsiteY10563" fmla="*/ 1526716 h 6698675"/>
              <a:gd name="connsiteX10564" fmla="*/ 4695189 w 8267681"/>
              <a:gd name="connsiteY10564" fmla="*/ 1524366 h 6698675"/>
              <a:gd name="connsiteX10565" fmla="*/ 4692840 w 8267681"/>
              <a:gd name="connsiteY10565" fmla="*/ 1531414 h 6698675"/>
              <a:gd name="connsiteX10566" fmla="*/ 4706933 w 8267681"/>
              <a:gd name="connsiteY10566" fmla="*/ 1533763 h 6698675"/>
              <a:gd name="connsiteX10567" fmla="*/ 4695189 w 8267681"/>
              <a:gd name="connsiteY10567" fmla="*/ 1524366 h 6698675"/>
              <a:gd name="connsiteX10568" fmla="*/ 4514333 w 8267681"/>
              <a:gd name="connsiteY10568" fmla="*/ 1519669 h 6698675"/>
              <a:gd name="connsiteX10569" fmla="*/ 4504938 w 8267681"/>
              <a:gd name="connsiteY10569" fmla="*/ 1522018 h 6698675"/>
              <a:gd name="connsiteX10570" fmla="*/ 4504938 w 8267681"/>
              <a:gd name="connsiteY10570" fmla="*/ 1524366 h 6698675"/>
              <a:gd name="connsiteX10571" fmla="*/ 4514333 w 8267681"/>
              <a:gd name="connsiteY10571" fmla="*/ 1533763 h 6698675"/>
              <a:gd name="connsiteX10572" fmla="*/ 4514333 w 8267681"/>
              <a:gd name="connsiteY10572" fmla="*/ 1536111 h 6698675"/>
              <a:gd name="connsiteX10573" fmla="*/ 4516682 w 8267681"/>
              <a:gd name="connsiteY10573" fmla="*/ 1536111 h 6698675"/>
              <a:gd name="connsiteX10574" fmla="*/ 4516682 w 8267681"/>
              <a:gd name="connsiteY10574" fmla="*/ 1540809 h 6698675"/>
              <a:gd name="connsiteX10575" fmla="*/ 4521379 w 8267681"/>
              <a:gd name="connsiteY10575" fmla="*/ 1543158 h 6698675"/>
              <a:gd name="connsiteX10576" fmla="*/ 4521379 w 8267681"/>
              <a:gd name="connsiteY10576" fmla="*/ 1545506 h 6698675"/>
              <a:gd name="connsiteX10577" fmla="*/ 4526077 w 8267681"/>
              <a:gd name="connsiteY10577" fmla="*/ 1547855 h 6698675"/>
              <a:gd name="connsiteX10578" fmla="*/ 4533123 w 8267681"/>
              <a:gd name="connsiteY10578" fmla="*/ 1566647 h 6698675"/>
              <a:gd name="connsiteX10579" fmla="*/ 4537821 w 8267681"/>
              <a:gd name="connsiteY10579" fmla="*/ 1561949 h 6698675"/>
              <a:gd name="connsiteX10580" fmla="*/ 4549565 w 8267681"/>
              <a:gd name="connsiteY10580" fmla="*/ 1559599 h 6698675"/>
              <a:gd name="connsiteX10581" fmla="*/ 4554263 w 8267681"/>
              <a:gd name="connsiteY10581" fmla="*/ 1550204 h 6698675"/>
              <a:gd name="connsiteX10582" fmla="*/ 4561309 w 8267681"/>
              <a:gd name="connsiteY10582" fmla="*/ 1547855 h 6698675"/>
              <a:gd name="connsiteX10583" fmla="*/ 4566006 w 8267681"/>
              <a:gd name="connsiteY10583" fmla="*/ 1543158 h 6698675"/>
              <a:gd name="connsiteX10584" fmla="*/ 4568355 w 8267681"/>
              <a:gd name="connsiteY10584" fmla="*/ 1522018 h 6698675"/>
              <a:gd name="connsiteX10585" fmla="*/ 4528426 w 8267681"/>
              <a:gd name="connsiteY10585" fmla="*/ 1522018 h 6698675"/>
              <a:gd name="connsiteX10586" fmla="*/ 4514333 w 8267681"/>
              <a:gd name="connsiteY10586" fmla="*/ 1519669 h 6698675"/>
              <a:gd name="connsiteX10587" fmla="*/ 4789140 w 8267681"/>
              <a:gd name="connsiteY10587" fmla="*/ 1517597 h 6698675"/>
              <a:gd name="connsiteX10588" fmla="*/ 4789140 w 8267681"/>
              <a:gd name="connsiteY10588" fmla="*/ 1519669 h 6698675"/>
              <a:gd name="connsiteX10589" fmla="*/ 4785852 w 8267681"/>
              <a:gd name="connsiteY10589" fmla="*/ 1522018 h 6698675"/>
              <a:gd name="connsiteX10590" fmla="*/ 4779745 w 8267681"/>
              <a:gd name="connsiteY10590" fmla="*/ 1522018 h 6698675"/>
              <a:gd name="connsiteX10591" fmla="*/ 4605936 w 8267681"/>
              <a:gd name="connsiteY10591" fmla="*/ 1517320 h 6698675"/>
              <a:gd name="connsiteX10592" fmla="*/ 4582448 w 8267681"/>
              <a:gd name="connsiteY10592" fmla="*/ 1522018 h 6698675"/>
              <a:gd name="connsiteX10593" fmla="*/ 4575401 w 8267681"/>
              <a:gd name="connsiteY10593" fmla="*/ 1526716 h 6698675"/>
              <a:gd name="connsiteX10594" fmla="*/ 4577750 w 8267681"/>
              <a:gd name="connsiteY10594" fmla="*/ 1540809 h 6698675"/>
              <a:gd name="connsiteX10595" fmla="*/ 4594192 w 8267681"/>
              <a:gd name="connsiteY10595" fmla="*/ 1531414 h 6698675"/>
              <a:gd name="connsiteX10596" fmla="*/ 4601238 w 8267681"/>
              <a:gd name="connsiteY10596" fmla="*/ 1529065 h 6698675"/>
              <a:gd name="connsiteX10597" fmla="*/ 4605936 w 8267681"/>
              <a:gd name="connsiteY10597" fmla="*/ 1524366 h 6698675"/>
              <a:gd name="connsiteX10598" fmla="*/ 4605936 w 8267681"/>
              <a:gd name="connsiteY10598" fmla="*/ 1517320 h 6698675"/>
              <a:gd name="connsiteX10599" fmla="*/ 5106226 w 8267681"/>
              <a:gd name="connsiteY10599" fmla="*/ 1510274 h 6698675"/>
              <a:gd name="connsiteX10600" fmla="*/ 5042809 w 8267681"/>
              <a:gd name="connsiteY10600" fmla="*/ 1545506 h 6698675"/>
              <a:gd name="connsiteX10601" fmla="*/ 5056901 w 8267681"/>
              <a:gd name="connsiteY10601" fmla="*/ 1543158 h 6698675"/>
              <a:gd name="connsiteX10602" fmla="*/ 5061599 w 8267681"/>
              <a:gd name="connsiteY10602" fmla="*/ 1540809 h 6698675"/>
              <a:gd name="connsiteX10603" fmla="*/ 5070994 w 8267681"/>
              <a:gd name="connsiteY10603" fmla="*/ 1538460 h 6698675"/>
              <a:gd name="connsiteX10604" fmla="*/ 5087435 w 8267681"/>
              <a:gd name="connsiteY10604" fmla="*/ 1526716 h 6698675"/>
              <a:gd name="connsiteX10605" fmla="*/ 5087435 w 8267681"/>
              <a:gd name="connsiteY10605" fmla="*/ 1524366 h 6698675"/>
              <a:gd name="connsiteX10606" fmla="*/ 5106226 w 8267681"/>
              <a:gd name="connsiteY10606" fmla="*/ 1510274 h 6698675"/>
              <a:gd name="connsiteX10607" fmla="*/ 4457962 w 8267681"/>
              <a:gd name="connsiteY10607" fmla="*/ 1507925 h 6698675"/>
              <a:gd name="connsiteX10608" fmla="*/ 4460311 w 8267681"/>
              <a:gd name="connsiteY10608" fmla="*/ 1529065 h 6698675"/>
              <a:gd name="connsiteX10609" fmla="*/ 4483799 w 8267681"/>
              <a:gd name="connsiteY10609" fmla="*/ 1538460 h 6698675"/>
              <a:gd name="connsiteX10610" fmla="*/ 4504938 w 8267681"/>
              <a:gd name="connsiteY10610" fmla="*/ 1568995 h 6698675"/>
              <a:gd name="connsiteX10611" fmla="*/ 4533123 w 8267681"/>
              <a:gd name="connsiteY10611" fmla="*/ 1611273 h 6698675"/>
              <a:gd name="connsiteX10612" fmla="*/ 4533123 w 8267681"/>
              <a:gd name="connsiteY10612" fmla="*/ 1608924 h 6698675"/>
              <a:gd name="connsiteX10613" fmla="*/ 4533123 w 8267681"/>
              <a:gd name="connsiteY10613" fmla="*/ 1599529 h 6698675"/>
              <a:gd name="connsiteX10614" fmla="*/ 4526077 w 8267681"/>
              <a:gd name="connsiteY10614" fmla="*/ 1599529 h 6698675"/>
              <a:gd name="connsiteX10615" fmla="*/ 4523728 w 8267681"/>
              <a:gd name="connsiteY10615" fmla="*/ 1568995 h 6698675"/>
              <a:gd name="connsiteX10616" fmla="*/ 4526077 w 8267681"/>
              <a:gd name="connsiteY10616" fmla="*/ 1568995 h 6698675"/>
              <a:gd name="connsiteX10617" fmla="*/ 4526077 w 8267681"/>
              <a:gd name="connsiteY10617" fmla="*/ 1564298 h 6698675"/>
              <a:gd name="connsiteX10618" fmla="*/ 4521379 w 8267681"/>
              <a:gd name="connsiteY10618" fmla="*/ 1561949 h 6698675"/>
              <a:gd name="connsiteX10619" fmla="*/ 4521379 w 8267681"/>
              <a:gd name="connsiteY10619" fmla="*/ 1559599 h 6698675"/>
              <a:gd name="connsiteX10620" fmla="*/ 4519031 w 8267681"/>
              <a:gd name="connsiteY10620" fmla="*/ 1557251 h 6698675"/>
              <a:gd name="connsiteX10621" fmla="*/ 4519031 w 8267681"/>
              <a:gd name="connsiteY10621" fmla="*/ 1554902 h 6698675"/>
              <a:gd name="connsiteX10622" fmla="*/ 4514333 w 8267681"/>
              <a:gd name="connsiteY10622" fmla="*/ 1552553 h 6698675"/>
              <a:gd name="connsiteX10623" fmla="*/ 4509635 w 8267681"/>
              <a:gd name="connsiteY10623" fmla="*/ 1547855 h 6698675"/>
              <a:gd name="connsiteX10624" fmla="*/ 4509635 w 8267681"/>
              <a:gd name="connsiteY10624" fmla="*/ 1545506 h 6698675"/>
              <a:gd name="connsiteX10625" fmla="*/ 4504938 w 8267681"/>
              <a:gd name="connsiteY10625" fmla="*/ 1540809 h 6698675"/>
              <a:gd name="connsiteX10626" fmla="*/ 4500241 w 8267681"/>
              <a:gd name="connsiteY10626" fmla="*/ 1538460 h 6698675"/>
              <a:gd name="connsiteX10627" fmla="*/ 4500241 w 8267681"/>
              <a:gd name="connsiteY10627" fmla="*/ 1533763 h 6698675"/>
              <a:gd name="connsiteX10628" fmla="*/ 4497892 w 8267681"/>
              <a:gd name="connsiteY10628" fmla="*/ 1531414 h 6698675"/>
              <a:gd name="connsiteX10629" fmla="*/ 4495543 w 8267681"/>
              <a:gd name="connsiteY10629" fmla="*/ 1522018 h 6698675"/>
              <a:gd name="connsiteX10630" fmla="*/ 4493194 w 8267681"/>
              <a:gd name="connsiteY10630" fmla="*/ 1519669 h 6698675"/>
              <a:gd name="connsiteX10631" fmla="*/ 4493194 w 8267681"/>
              <a:gd name="connsiteY10631" fmla="*/ 1514971 h 6698675"/>
              <a:gd name="connsiteX10632" fmla="*/ 4488497 w 8267681"/>
              <a:gd name="connsiteY10632" fmla="*/ 1512623 h 6698675"/>
              <a:gd name="connsiteX10633" fmla="*/ 4488497 w 8267681"/>
              <a:gd name="connsiteY10633" fmla="*/ 1510274 h 6698675"/>
              <a:gd name="connsiteX10634" fmla="*/ 4457962 w 8267681"/>
              <a:gd name="connsiteY10634" fmla="*/ 1507925 h 6698675"/>
              <a:gd name="connsiteX10635" fmla="*/ 2161741 w 8267681"/>
              <a:gd name="connsiteY10635" fmla="*/ 1505869 h 6698675"/>
              <a:gd name="connsiteX10636" fmla="*/ 2146768 w 8267681"/>
              <a:gd name="connsiteY10636" fmla="*/ 1507925 h 6698675"/>
              <a:gd name="connsiteX10637" fmla="*/ 2142069 w 8267681"/>
              <a:gd name="connsiteY10637" fmla="*/ 1514971 h 6698675"/>
              <a:gd name="connsiteX10638" fmla="*/ 2165560 w 8267681"/>
              <a:gd name="connsiteY10638" fmla="*/ 1519669 h 6698675"/>
              <a:gd name="connsiteX10639" fmla="*/ 2179653 w 8267681"/>
              <a:gd name="connsiteY10639" fmla="*/ 1522018 h 6698675"/>
              <a:gd name="connsiteX10640" fmla="*/ 2174953 w 8267681"/>
              <a:gd name="connsiteY10640" fmla="*/ 1512623 h 6698675"/>
              <a:gd name="connsiteX10641" fmla="*/ 2161741 w 8267681"/>
              <a:gd name="connsiteY10641" fmla="*/ 1505869 h 6698675"/>
              <a:gd name="connsiteX10642" fmla="*/ 4650562 w 8267681"/>
              <a:gd name="connsiteY10642" fmla="*/ 1503227 h 6698675"/>
              <a:gd name="connsiteX10643" fmla="*/ 4645865 w 8267681"/>
              <a:gd name="connsiteY10643" fmla="*/ 1507925 h 6698675"/>
              <a:gd name="connsiteX10644" fmla="*/ 4641167 w 8267681"/>
              <a:gd name="connsiteY10644" fmla="*/ 1507925 h 6698675"/>
              <a:gd name="connsiteX10645" fmla="*/ 4631772 w 8267681"/>
              <a:gd name="connsiteY10645" fmla="*/ 1510274 h 6698675"/>
              <a:gd name="connsiteX10646" fmla="*/ 4624726 w 8267681"/>
              <a:gd name="connsiteY10646" fmla="*/ 1514971 h 6698675"/>
              <a:gd name="connsiteX10647" fmla="*/ 4615331 w 8267681"/>
              <a:gd name="connsiteY10647" fmla="*/ 1517320 h 6698675"/>
              <a:gd name="connsiteX10648" fmla="*/ 4612982 w 8267681"/>
              <a:gd name="connsiteY10648" fmla="*/ 1526716 h 6698675"/>
              <a:gd name="connsiteX10649" fmla="*/ 4594192 w 8267681"/>
              <a:gd name="connsiteY10649" fmla="*/ 1536111 h 6698675"/>
              <a:gd name="connsiteX10650" fmla="*/ 4577750 w 8267681"/>
              <a:gd name="connsiteY10650" fmla="*/ 1545506 h 6698675"/>
              <a:gd name="connsiteX10651" fmla="*/ 4573053 w 8267681"/>
              <a:gd name="connsiteY10651" fmla="*/ 1552553 h 6698675"/>
              <a:gd name="connsiteX10652" fmla="*/ 4568355 w 8267681"/>
              <a:gd name="connsiteY10652" fmla="*/ 1552553 h 6698675"/>
              <a:gd name="connsiteX10653" fmla="*/ 4566006 w 8267681"/>
              <a:gd name="connsiteY10653" fmla="*/ 1557251 h 6698675"/>
              <a:gd name="connsiteX10654" fmla="*/ 4561309 w 8267681"/>
              <a:gd name="connsiteY10654" fmla="*/ 1557251 h 6698675"/>
              <a:gd name="connsiteX10655" fmla="*/ 4561309 w 8267681"/>
              <a:gd name="connsiteY10655" fmla="*/ 1559599 h 6698675"/>
              <a:gd name="connsiteX10656" fmla="*/ 4556611 w 8267681"/>
              <a:gd name="connsiteY10656" fmla="*/ 1561949 h 6698675"/>
              <a:gd name="connsiteX10657" fmla="*/ 4556611 w 8267681"/>
              <a:gd name="connsiteY10657" fmla="*/ 1566647 h 6698675"/>
              <a:gd name="connsiteX10658" fmla="*/ 4551914 w 8267681"/>
              <a:gd name="connsiteY10658" fmla="*/ 1568995 h 6698675"/>
              <a:gd name="connsiteX10659" fmla="*/ 4551914 w 8267681"/>
              <a:gd name="connsiteY10659" fmla="*/ 1573693 h 6698675"/>
              <a:gd name="connsiteX10660" fmla="*/ 4549565 w 8267681"/>
              <a:gd name="connsiteY10660" fmla="*/ 1576042 h 6698675"/>
              <a:gd name="connsiteX10661" fmla="*/ 4549565 w 8267681"/>
              <a:gd name="connsiteY10661" fmla="*/ 1578390 h 6698675"/>
              <a:gd name="connsiteX10662" fmla="*/ 4554263 w 8267681"/>
              <a:gd name="connsiteY10662" fmla="*/ 1592483 h 6698675"/>
              <a:gd name="connsiteX10663" fmla="*/ 4542519 w 8267681"/>
              <a:gd name="connsiteY10663" fmla="*/ 1599529 h 6698675"/>
              <a:gd name="connsiteX10664" fmla="*/ 4542519 w 8267681"/>
              <a:gd name="connsiteY10664" fmla="*/ 1608924 h 6698675"/>
              <a:gd name="connsiteX10665" fmla="*/ 4542519 w 8267681"/>
              <a:gd name="connsiteY10665" fmla="*/ 1632411 h 6698675"/>
              <a:gd name="connsiteX10666" fmla="*/ 4544867 w 8267681"/>
              <a:gd name="connsiteY10666" fmla="*/ 1639458 h 6698675"/>
              <a:gd name="connsiteX10667" fmla="*/ 4549565 w 8267681"/>
              <a:gd name="connsiteY10667" fmla="*/ 1637109 h 6698675"/>
              <a:gd name="connsiteX10668" fmla="*/ 4549565 w 8267681"/>
              <a:gd name="connsiteY10668" fmla="*/ 1632411 h 6698675"/>
              <a:gd name="connsiteX10669" fmla="*/ 4547216 w 8267681"/>
              <a:gd name="connsiteY10669" fmla="*/ 1637109 h 6698675"/>
              <a:gd name="connsiteX10670" fmla="*/ 4551914 w 8267681"/>
              <a:gd name="connsiteY10670" fmla="*/ 1625366 h 6698675"/>
              <a:gd name="connsiteX10671" fmla="*/ 4608285 w 8267681"/>
              <a:gd name="connsiteY10671" fmla="*/ 1547855 h 6698675"/>
              <a:gd name="connsiteX10672" fmla="*/ 4629423 w 8267681"/>
              <a:gd name="connsiteY10672" fmla="*/ 1538460 h 6698675"/>
              <a:gd name="connsiteX10673" fmla="*/ 4655260 w 8267681"/>
              <a:gd name="connsiteY10673" fmla="*/ 1503227 h 6698675"/>
              <a:gd name="connsiteX10674" fmla="*/ 4650562 w 8267681"/>
              <a:gd name="connsiteY10674" fmla="*/ 1503227 h 6698675"/>
              <a:gd name="connsiteX10675" fmla="*/ 5151323 w 8267681"/>
              <a:gd name="connsiteY10675" fmla="*/ 1502757 h 6698675"/>
              <a:gd name="connsiteX10676" fmla="*/ 5153201 w 8267681"/>
              <a:gd name="connsiteY10676" fmla="*/ 1503227 h 6698675"/>
              <a:gd name="connsiteX10677" fmla="*/ 5147566 w 8267681"/>
              <a:gd name="connsiteY10677" fmla="*/ 1506514 h 6698675"/>
              <a:gd name="connsiteX10678" fmla="*/ 5136760 w 8267681"/>
              <a:gd name="connsiteY10678" fmla="*/ 1493832 h 6698675"/>
              <a:gd name="connsiteX10679" fmla="*/ 5129713 w 8267681"/>
              <a:gd name="connsiteY10679" fmla="*/ 1496180 h 6698675"/>
              <a:gd name="connsiteX10680" fmla="*/ 5120318 w 8267681"/>
              <a:gd name="connsiteY10680" fmla="*/ 1500879 h 6698675"/>
              <a:gd name="connsiteX10681" fmla="*/ 5108574 w 8267681"/>
              <a:gd name="connsiteY10681" fmla="*/ 1514971 h 6698675"/>
              <a:gd name="connsiteX10682" fmla="*/ 5113272 w 8267681"/>
              <a:gd name="connsiteY10682" fmla="*/ 1514971 h 6698675"/>
              <a:gd name="connsiteX10683" fmla="*/ 5141457 w 8267681"/>
              <a:gd name="connsiteY10683" fmla="*/ 1498530 h 6698675"/>
              <a:gd name="connsiteX10684" fmla="*/ 5136760 w 8267681"/>
              <a:gd name="connsiteY10684" fmla="*/ 1493832 h 6698675"/>
              <a:gd name="connsiteX10685" fmla="*/ 4664655 w 8267681"/>
              <a:gd name="connsiteY10685" fmla="*/ 1489134 h 6698675"/>
              <a:gd name="connsiteX10686" fmla="*/ 4636470 w 8267681"/>
              <a:gd name="connsiteY10686" fmla="*/ 1503227 h 6698675"/>
              <a:gd name="connsiteX10687" fmla="*/ 4643516 w 8267681"/>
              <a:gd name="connsiteY10687" fmla="*/ 1503227 h 6698675"/>
              <a:gd name="connsiteX10688" fmla="*/ 4648214 w 8267681"/>
              <a:gd name="connsiteY10688" fmla="*/ 1498530 h 6698675"/>
              <a:gd name="connsiteX10689" fmla="*/ 4659958 w 8267681"/>
              <a:gd name="connsiteY10689" fmla="*/ 1496180 h 6698675"/>
              <a:gd name="connsiteX10690" fmla="*/ 4664655 w 8267681"/>
              <a:gd name="connsiteY10690" fmla="*/ 1489134 h 6698675"/>
              <a:gd name="connsiteX10691" fmla="*/ 4681096 w 8267681"/>
              <a:gd name="connsiteY10691" fmla="*/ 1482087 h 6698675"/>
              <a:gd name="connsiteX10692" fmla="*/ 4671702 w 8267681"/>
              <a:gd name="connsiteY10692" fmla="*/ 1498530 h 6698675"/>
              <a:gd name="connsiteX10693" fmla="*/ 4667004 w 8267681"/>
              <a:gd name="connsiteY10693" fmla="*/ 1498530 h 6698675"/>
              <a:gd name="connsiteX10694" fmla="*/ 4662306 w 8267681"/>
              <a:gd name="connsiteY10694" fmla="*/ 1519669 h 6698675"/>
              <a:gd name="connsiteX10695" fmla="*/ 4683445 w 8267681"/>
              <a:gd name="connsiteY10695" fmla="*/ 1512623 h 6698675"/>
              <a:gd name="connsiteX10696" fmla="*/ 4681096 w 8267681"/>
              <a:gd name="connsiteY10696" fmla="*/ 1482087 h 6698675"/>
              <a:gd name="connsiteX10697" fmla="*/ 4725723 w 8267681"/>
              <a:gd name="connsiteY10697" fmla="*/ 1477390 h 6698675"/>
              <a:gd name="connsiteX10698" fmla="*/ 4716328 w 8267681"/>
              <a:gd name="connsiteY10698" fmla="*/ 1486785 h 6698675"/>
              <a:gd name="connsiteX10699" fmla="*/ 4732770 w 8267681"/>
              <a:gd name="connsiteY10699" fmla="*/ 1496180 h 6698675"/>
              <a:gd name="connsiteX10700" fmla="*/ 4716328 w 8267681"/>
              <a:gd name="connsiteY10700" fmla="*/ 1538460 h 6698675"/>
              <a:gd name="connsiteX10701" fmla="*/ 4723375 w 8267681"/>
              <a:gd name="connsiteY10701" fmla="*/ 1540809 h 6698675"/>
              <a:gd name="connsiteX10702" fmla="*/ 4749211 w 8267681"/>
              <a:gd name="connsiteY10702" fmla="*/ 1524366 h 6698675"/>
              <a:gd name="connsiteX10703" fmla="*/ 4749211 w 8267681"/>
              <a:gd name="connsiteY10703" fmla="*/ 1517320 h 6698675"/>
              <a:gd name="connsiteX10704" fmla="*/ 4732770 w 8267681"/>
              <a:gd name="connsiteY10704" fmla="*/ 1503227 h 6698675"/>
              <a:gd name="connsiteX10705" fmla="*/ 4732770 w 8267681"/>
              <a:gd name="connsiteY10705" fmla="*/ 1496180 h 6698675"/>
              <a:gd name="connsiteX10706" fmla="*/ 4732770 w 8267681"/>
              <a:gd name="connsiteY10706" fmla="*/ 1489134 h 6698675"/>
              <a:gd name="connsiteX10707" fmla="*/ 4728072 w 8267681"/>
              <a:gd name="connsiteY10707" fmla="*/ 1486785 h 6698675"/>
              <a:gd name="connsiteX10708" fmla="*/ 4725723 w 8267681"/>
              <a:gd name="connsiteY10708" fmla="*/ 1477390 h 6698675"/>
              <a:gd name="connsiteX10709" fmla="*/ 4876759 w 8267681"/>
              <a:gd name="connsiteY10709" fmla="*/ 1472900 h 6698675"/>
              <a:gd name="connsiteX10710" fmla="*/ 4808238 w 8267681"/>
              <a:gd name="connsiteY10710" fmla="*/ 1515926 h 6698675"/>
              <a:gd name="connsiteX10711" fmla="*/ 4814977 w 8267681"/>
              <a:gd name="connsiteY10711" fmla="*/ 1505576 h 6698675"/>
              <a:gd name="connsiteX10712" fmla="*/ 4793838 w 8267681"/>
              <a:gd name="connsiteY10712" fmla="*/ 1517320 h 6698675"/>
              <a:gd name="connsiteX10713" fmla="*/ 4793838 w 8267681"/>
              <a:gd name="connsiteY10713" fmla="*/ 1515386 h 6698675"/>
              <a:gd name="connsiteX10714" fmla="*/ 4819675 w 8267681"/>
              <a:gd name="connsiteY10714" fmla="*/ 1503227 h 6698675"/>
              <a:gd name="connsiteX10715" fmla="*/ 1634751 w 8267681"/>
              <a:gd name="connsiteY10715" fmla="*/ 1463354 h 6698675"/>
              <a:gd name="connsiteX10716" fmla="*/ 1625353 w 8267681"/>
              <a:gd name="connsiteY10716" fmla="*/ 1590188 h 6698675"/>
              <a:gd name="connsiteX10717" fmla="*/ 1618308 w 8267681"/>
              <a:gd name="connsiteY10717" fmla="*/ 1597234 h 6698675"/>
              <a:gd name="connsiteX10718" fmla="*/ 1613609 w 8267681"/>
              <a:gd name="connsiteY10718" fmla="*/ 1564353 h 6698675"/>
              <a:gd name="connsiteX10719" fmla="*/ 1634751 w 8267681"/>
              <a:gd name="connsiteY10719" fmla="*/ 1463354 h 6698675"/>
              <a:gd name="connsiteX10720" fmla="*/ 4909130 w 8267681"/>
              <a:gd name="connsiteY10720" fmla="*/ 1456149 h 6698675"/>
              <a:gd name="connsiteX10721" fmla="*/ 4899533 w 8267681"/>
              <a:gd name="connsiteY10721" fmla="*/ 1460947 h 6698675"/>
              <a:gd name="connsiteX10722" fmla="*/ 4894835 w 8267681"/>
              <a:gd name="connsiteY10722" fmla="*/ 1463296 h 6698675"/>
              <a:gd name="connsiteX10723" fmla="*/ 4876759 w 8267681"/>
              <a:gd name="connsiteY10723" fmla="*/ 1472900 h 6698675"/>
              <a:gd name="connsiteX10724" fmla="*/ 4899533 w 8267681"/>
              <a:gd name="connsiteY10724" fmla="*/ 1458599 h 6698675"/>
              <a:gd name="connsiteX10725" fmla="*/ 1998794 w 8267681"/>
              <a:gd name="connsiteY10725" fmla="*/ 1451552 h 6698675"/>
              <a:gd name="connsiteX10726" fmla="*/ 2010542 w 8267681"/>
              <a:gd name="connsiteY10726" fmla="*/ 1458599 h 6698675"/>
              <a:gd name="connsiteX10727" fmla="*/ 2003492 w 8267681"/>
              <a:gd name="connsiteY10727" fmla="*/ 1451552 h 6698675"/>
              <a:gd name="connsiteX10728" fmla="*/ 1998794 w 8267681"/>
              <a:gd name="connsiteY10728" fmla="*/ 1451552 h 6698675"/>
              <a:gd name="connsiteX10729" fmla="*/ 4704584 w 8267681"/>
              <a:gd name="connsiteY10729" fmla="*/ 1446855 h 6698675"/>
              <a:gd name="connsiteX10730" fmla="*/ 4692840 w 8267681"/>
              <a:gd name="connsiteY10730" fmla="*/ 1460947 h 6698675"/>
              <a:gd name="connsiteX10731" fmla="*/ 4690492 w 8267681"/>
              <a:gd name="connsiteY10731" fmla="*/ 1467995 h 6698675"/>
              <a:gd name="connsiteX10732" fmla="*/ 4685794 w 8267681"/>
              <a:gd name="connsiteY10732" fmla="*/ 1479739 h 6698675"/>
              <a:gd name="connsiteX10733" fmla="*/ 4725723 w 8267681"/>
              <a:gd name="connsiteY10733" fmla="*/ 1467995 h 6698675"/>
              <a:gd name="connsiteX10734" fmla="*/ 4723375 w 8267681"/>
              <a:gd name="connsiteY10734" fmla="*/ 1467995 h 6698675"/>
              <a:gd name="connsiteX10735" fmla="*/ 4723375 w 8267681"/>
              <a:gd name="connsiteY10735" fmla="*/ 1465646 h 6698675"/>
              <a:gd name="connsiteX10736" fmla="*/ 4721026 w 8267681"/>
              <a:gd name="connsiteY10736" fmla="*/ 1463296 h 6698675"/>
              <a:gd name="connsiteX10737" fmla="*/ 4713980 w 8267681"/>
              <a:gd name="connsiteY10737" fmla="*/ 1465646 h 6698675"/>
              <a:gd name="connsiteX10738" fmla="*/ 4716328 w 8267681"/>
              <a:gd name="connsiteY10738" fmla="*/ 1458599 h 6698675"/>
              <a:gd name="connsiteX10739" fmla="*/ 4711631 w 8267681"/>
              <a:gd name="connsiteY10739" fmla="*/ 1451552 h 6698675"/>
              <a:gd name="connsiteX10740" fmla="*/ 4706933 w 8267681"/>
              <a:gd name="connsiteY10740" fmla="*/ 1449204 h 6698675"/>
              <a:gd name="connsiteX10741" fmla="*/ 4706933 w 8267681"/>
              <a:gd name="connsiteY10741" fmla="*/ 1446855 h 6698675"/>
              <a:gd name="connsiteX10742" fmla="*/ 4704584 w 8267681"/>
              <a:gd name="connsiteY10742" fmla="*/ 1446855 h 6698675"/>
              <a:gd name="connsiteX10743" fmla="*/ 4775048 w 8267681"/>
              <a:gd name="connsiteY10743" fmla="*/ 1442157 h 6698675"/>
              <a:gd name="connsiteX10744" fmla="*/ 4779745 w 8267681"/>
              <a:gd name="connsiteY10744" fmla="*/ 1442157 h 6698675"/>
              <a:gd name="connsiteX10745" fmla="*/ 4782094 w 8267681"/>
              <a:gd name="connsiteY10745" fmla="*/ 1444506 h 6698675"/>
              <a:gd name="connsiteX10746" fmla="*/ 4779745 w 8267681"/>
              <a:gd name="connsiteY10746" fmla="*/ 1465646 h 6698675"/>
              <a:gd name="connsiteX10747" fmla="*/ 4782094 w 8267681"/>
              <a:gd name="connsiteY10747" fmla="*/ 1467995 h 6698675"/>
              <a:gd name="connsiteX10748" fmla="*/ 4791489 w 8267681"/>
              <a:gd name="connsiteY10748" fmla="*/ 1458599 h 6698675"/>
              <a:gd name="connsiteX10749" fmla="*/ 4793838 w 8267681"/>
              <a:gd name="connsiteY10749" fmla="*/ 1460947 h 6698675"/>
              <a:gd name="connsiteX10750" fmla="*/ 4786792 w 8267681"/>
              <a:gd name="connsiteY10750" fmla="*/ 1472692 h 6698675"/>
              <a:gd name="connsiteX10751" fmla="*/ 4777397 w 8267681"/>
              <a:gd name="connsiteY10751" fmla="*/ 1479739 h 6698675"/>
              <a:gd name="connsiteX10752" fmla="*/ 4789140 w 8267681"/>
              <a:gd name="connsiteY10752" fmla="*/ 1507925 h 6698675"/>
              <a:gd name="connsiteX10753" fmla="*/ 4793838 w 8267681"/>
              <a:gd name="connsiteY10753" fmla="*/ 1507925 h 6698675"/>
              <a:gd name="connsiteX10754" fmla="*/ 4793838 w 8267681"/>
              <a:gd name="connsiteY10754" fmla="*/ 1514971 h 6698675"/>
              <a:gd name="connsiteX10755" fmla="*/ 4793838 w 8267681"/>
              <a:gd name="connsiteY10755" fmla="*/ 1515386 h 6698675"/>
              <a:gd name="connsiteX10756" fmla="*/ 4789140 w 8267681"/>
              <a:gd name="connsiteY10756" fmla="*/ 1517597 h 6698675"/>
              <a:gd name="connsiteX10757" fmla="*/ 4789140 w 8267681"/>
              <a:gd name="connsiteY10757" fmla="*/ 1510274 h 6698675"/>
              <a:gd name="connsiteX10758" fmla="*/ 4784443 w 8267681"/>
              <a:gd name="connsiteY10758" fmla="*/ 1510274 h 6698675"/>
              <a:gd name="connsiteX10759" fmla="*/ 4777397 w 8267681"/>
              <a:gd name="connsiteY10759" fmla="*/ 1493832 h 6698675"/>
              <a:gd name="connsiteX10760" fmla="*/ 4775048 w 8267681"/>
              <a:gd name="connsiteY10760" fmla="*/ 1484436 h 6698675"/>
              <a:gd name="connsiteX10761" fmla="*/ 4770350 w 8267681"/>
              <a:gd name="connsiteY10761" fmla="*/ 1479739 h 6698675"/>
              <a:gd name="connsiteX10762" fmla="*/ 4770350 w 8267681"/>
              <a:gd name="connsiteY10762" fmla="*/ 1472692 h 6698675"/>
              <a:gd name="connsiteX10763" fmla="*/ 4772699 w 8267681"/>
              <a:gd name="connsiteY10763" fmla="*/ 1467995 h 6698675"/>
              <a:gd name="connsiteX10764" fmla="*/ 4775048 w 8267681"/>
              <a:gd name="connsiteY10764" fmla="*/ 1442157 h 6698675"/>
              <a:gd name="connsiteX10765" fmla="*/ 4721026 w 8267681"/>
              <a:gd name="connsiteY10765" fmla="*/ 1435111 h 6698675"/>
              <a:gd name="connsiteX10766" fmla="*/ 4709282 w 8267681"/>
              <a:gd name="connsiteY10766" fmla="*/ 1444506 h 6698675"/>
              <a:gd name="connsiteX10767" fmla="*/ 4718677 w 8267681"/>
              <a:gd name="connsiteY10767" fmla="*/ 1453901 h 6698675"/>
              <a:gd name="connsiteX10768" fmla="*/ 4728072 w 8267681"/>
              <a:gd name="connsiteY10768" fmla="*/ 1453901 h 6698675"/>
              <a:gd name="connsiteX10769" fmla="*/ 4728072 w 8267681"/>
              <a:gd name="connsiteY10769" fmla="*/ 1446855 h 6698675"/>
              <a:gd name="connsiteX10770" fmla="*/ 4723375 w 8267681"/>
              <a:gd name="connsiteY10770" fmla="*/ 1435111 h 6698675"/>
              <a:gd name="connsiteX10771" fmla="*/ 4721026 w 8267681"/>
              <a:gd name="connsiteY10771" fmla="*/ 1435111 h 6698675"/>
              <a:gd name="connsiteX10772" fmla="*/ 4716328 w 8267681"/>
              <a:gd name="connsiteY10772" fmla="*/ 1423366 h 6698675"/>
              <a:gd name="connsiteX10773" fmla="*/ 4711631 w 8267681"/>
              <a:gd name="connsiteY10773" fmla="*/ 1435111 h 6698675"/>
              <a:gd name="connsiteX10774" fmla="*/ 4716328 w 8267681"/>
              <a:gd name="connsiteY10774" fmla="*/ 1430412 h 6698675"/>
              <a:gd name="connsiteX10775" fmla="*/ 4716328 w 8267681"/>
              <a:gd name="connsiteY10775" fmla="*/ 1423366 h 6698675"/>
              <a:gd name="connsiteX10776" fmla="*/ 4993484 w 8267681"/>
              <a:gd name="connsiteY10776" fmla="*/ 1413971 h 6698675"/>
              <a:gd name="connsiteX10777" fmla="*/ 4993484 w 8267681"/>
              <a:gd name="connsiteY10777" fmla="*/ 1418668 h 6698675"/>
              <a:gd name="connsiteX10778" fmla="*/ 4995833 w 8267681"/>
              <a:gd name="connsiteY10778" fmla="*/ 1421017 h 6698675"/>
              <a:gd name="connsiteX10779" fmla="*/ 4925370 w 8267681"/>
              <a:gd name="connsiteY10779" fmla="*/ 1451552 h 6698675"/>
              <a:gd name="connsiteX10780" fmla="*/ 4913333 w 8267681"/>
              <a:gd name="connsiteY10780" fmla="*/ 1455076 h 6698675"/>
              <a:gd name="connsiteX10781" fmla="*/ 4909130 w 8267681"/>
              <a:gd name="connsiteY10781" fmla="*/ 1456149 h 6698675"/>
              <a:gd name="connsiteX10782" fmla="*/ 5008387 w 8267681"/>
              <a:gd name="connsiteY10782" fmla="*/ 1413404 h 6698675"/>
              <a:gd name="connsiteX10783" fmla="*/ 5009249 w 8267681"/>
              <a:gd name="connsiteY10783" fmla="*/ 1420301 h 6698675"/>
              <a:gd name="connsiteX10784" fmla="*/ 5007577 w 8267681"/>
              <a:gd name="connsiteY10784" fmla="*/ 1421017 h 6698675"/>
              <a:gd name="connsiteX10785" fmla="*/ 5007577 w 8267681"/>
              <a:gd name="connsiteY10785" fmla="*/ 1416320 h 6698675"/>
              <a:gd name="connsiteX10786" fmla="*/ 5007510 w 8267681"/>
              <a:gd name="connsiteY10786" fmla="*/ 1414865 h 6698675"/>
              <a:gd name="connsiteX10787" fmla="*/ 5007259 w 8267681"/>
              <a:gd name="connsiteY10787" fmla="*/ 1409432 h 6698675"/>
              <a:gd name="connsiteX10788" fmla="*/ 5007510 w 8267681"/>
              <a:gd name="connsiteY10788" fmla="*/ 1414865 h 6698675"/>
              <a:gd name="connsiteX10789" fmla="*/ 5005228 w 8267681"/>
              <a:gd name="connsiteY10789" fmla="*/ 1418668 h 6698675"/>
              <a:gd name="connsiteX10790" fmla="*/ 5000531 w 8267681"/>
              <a:gd name="connsiteY10790" fmla="*/ 1421017 h 6698675"/>
              <a:gd name="connsiteX10791" fmla="*/ 4998182 w 8267681"/>
              <a:gd name="connsiteY10791" fmla="*/ 1413971 h 6698675"/>
              <a:gd name="connsiteX10792" fmla="*/ 5012274 w 8267681"/>
              <a:gd name="connsiteY10792" fmla="*/ 1406925 h 6698675"/>
              <a:gd name="connsiteX10793" fmla="*/ 5008387 w 8267681"/>
              <a:gd name="connsiteY10793" fmla="*/ 1413404 h 6698675"/>
              <a:gd name="connsiteX10794" fmla="*/ 5007853 w 8267681"/>
              <a:gd name="connsiteY10794" fmla="*/ 1409135 h 6698675"/>
              <a:gd name="connsiteX10795" fmla="*/ 2750842 w 8267681"/>
              <a:gd name="connsiteY10795" fmla="*/ 1406117 h 6698675"/>
              <a:gd name="connsiteX10796" fmla="*/ 2736308 w 8267681"/>
              <a:gd name="connsiteY10796" fmla="*/ 1418668 h 6698675"/>
              <a:gd name="connsiteX10797" fmla="*/ 2738657 w 8267681"/>
              <a:gd name="connsiteY10797" fmla="*/ 1413971 h 6698675"/>
              <a:gd name="connsiteX10798" fmla="*/ 2750842 w 8267681"/>
              <a:gd name="connsiteY10798" fmla="*/ 1406117 h 6698675"/>
              <a:gd name="connsiteX10799" fmla="*/ 5016972 w 8267681"/>
              <a:gd name="connsiteY10799" fmla="*/ 1404576 h 6698675"/>
              <a:gd name="connsiteX10800" fmla="*/ 5019321 w 8267681"/>
              <a:gd name="connsiteY10800" fmla="*/ 1404576 h 6698675"/>
              <a:gd name="connsiteX10801" fmla="*/ 5016972 w 8267681"/>
              <a:gd name="connsiteY10801" fmla="*/ 1411622 h 6698675"/>
              <a:gd name="connsiteX10802" fmla="*/ 5012274 w 8267681"/>
              <a:gd name="connsiteY10802" fmla="*/ 1413971 h 6698675"/>
              <a:gd name="connsiteX10803" fmla="*/ 5016972 w 8267681"/>
              <a:gd name="connsiteY10803" fmla="*/ 1404576 h 6698675"/>
              <a:gd name="connsiteX10804" fmla="*/ 5029447 w 8267681"/>
              <a:gd name="connsiteY10804" fmla="*/ 1399460 h 6698675"/>
              <a:gd name="connsiteX10805" fmla="*/ 5028716 w 8267681"/>
              <a:gd name="connsiteY10805" fmla="*/ 1404576 h 6698675"/>
              <a:gd name="connsiteX10806" fmla="*/ 5028716 w 8267681"/>
              <a:gd name="connsiteY10806" fmla="*/ 1399877 h 6698675"/>
              <a:gd name="connsiteX10807" fmla="*/ 5045157 w 8267681"/>
              <a:gd name="connsiteY10807" fmla="*/ 1390482 h 6698675"/>
              <a:gd name="connsiteX10808" fmla="*/ 5038111 w 8267681"/>
              <a:gd name="connsiteY10808" fmla="*/ 1404576 h 6698675"/>
              <a:gd name="connsiteX10809" fmla="*/ 5031065 w 8267681"/>
              <a:gd name="connsiteY10809" fmla="*/ 1408098 h 6698675"/>
              <a:gd name="connsiteX10810" fmla="*/ 5031065 w 8267681"/>
              <a:gd name="connsiteY10810" fmla="*/ 1402227 h 6698675"/>
              <a:gd name="connsiteX10811" fmla="*/ 5035762 w 8267681"/>
              <a:gd name="connsiteY10811" fmla="*/ 1397528 h 6698675"/>
              <a:gd name="connsiteX10812" fmla="*/ 5035762 w 8267681"/>
              <a:gd name="connsiteY10812" fmla="*/ 1395851 h 6698675"/>
              <a:gd name="connsiteX10813" fmla="*/ 5060693 w 8267681"/>
              <a:gd name="connsiteY10813" fmla="*/ 1384596 h 6698675"/>
              <a:gd name="connsiteX10814" fmla="*/ 5052204 w 8267681"/>
              <a:gd name="connsiteY10814" fmla="*/ 1399877 h 6698675"/>
              <a:gd name="connsiteX10815" fmla="*/ 5047506 w 8267681"/>
              <a:gd name="connsiteY10815" fmla="*/ 1401965 h 6698675"/>
              <a:gd name="connsiteX10816" fmla="*/ 5047506 w 8267681"/>
              <a:gd name="connsiteY10816" fmla="*/ 1395180 h 6698675"/>
              <a:gd name="connsiteX10817" fmla="*/ 5049855 w 8267681"/>
              <a:gd name="connsiteY10817" fmla="*/ 1392831 h 6698675"/>
              <a:gd name="connsiteX10818" fmla="*/ 5052204 w 8267681"/>
              <a:gd name="connsiteY10818" fmla="*/ 1388133 h 6698675"/>
              <a:gd name="connsiteX10819" fmla="*/ 5007577 w 8267681"/>
              <a:gd name="connsiteY10819" fmla="*/ 1378738 h 6698675"/>
              <a:gd name="connsiteX10820" fmla="*/ 5009925 w 8267681"/>
              <a:gd name="connsiteY10820" fmla="*/ 1388133 h 6698675"/>
              <a:gd name="connsiteX10821" fmla="*/ 5007577 w 8267681"/>
              <a:gd name="connsiteY10821" fmla="*/ 1406925 h 6698675"/>
              <a:gd name="connsiteX10822" fmla="*/ 5007853 w 8267681"/>
              <a:gd name="connsiteY10822" fmla="*/ 1409135 h 6698675"/>
              <a:gd name="connsiteX10823" fmla="*/ 5007259 w 8267681"/>
              <a:gd name="connsiteY10823" fmla="*/ 1409432 h 6698675"/>
              <a:gd name="connsiteX10824" fmla="*/ 5006696 w 8267681"/>
              <a:gd name="connsiteY10824" fmla="*/ 1397235 h 6698675"/>
              <a:gd name="connsiteX10825" fmla="*/ 5007477 w 8267681"/>
              <a:gd name="connsiteY10825" fmla="*/ 1378763 h 6698675"/>
              <a:gd name="connsiteX10826" fmla="*/ 4283089 w 8267681"/>
              <a:gd name="connsiteY10826" fmla="*/ 1372851 h 6698675"/>
              <a:gd name="connsiteX10827" fmla="*/ 4279455 w 8267681"/>
              <a:gd name="connsiteY10827" fmla="*/ 1378796 h 6698675"/>
              <a:gd name="connsiteX10828" fmla="*/ 4283089 w 8267681"/>
              <a:gd name="connsiteY10828" fmla="*/ 1372851 h 6698675"/>
              <a:gd name="connsiteX10829" fmla="*/ 5059250 w 8267681"/>
              <a:gd name="connsiteY10829" fmla="*/ 1371692 h 6698675"/>
              <a:gd name="connsiteX10830" fmla="*/ 5070994 w 8267681"/>
              <a:gd name="connsiteY10830" fmla="*/ 1371692 h 6698675"/>
              <a:gd name="connsiteX10831" fmla="*/ 5068939 w 8267681"/>
              <a:gd name="connsiteY10831" fmla="*/ 1375802 h 6698675"/>
              <a:gd name="connsiteX10832" fmla="*/ 5061599 w 8267681"/>
              <a:gd name="connsiteY10832" fmla="*/ 1378738 h 6698675"/>
              <a:gd name="connsiteX10833" fmla="*/ 5054552 w 8267681"/>
              <a:gd name="connsiteY10833" fmla="*/ 1381087 h 6698675"/>
              <a:gd name="connsiteX10834" fmla="*/ 5059250 w 8267681"/>
              <a:gd name="connsiteY10834" fmla="*/ 1371692 h 6698675"/>
              <a:gd name="connsiteX10835" fmla="*/ 2088048 w 8267681"/>
              <a:gd name="connsiteY10835" fmla="*/ 1369342 h 6698675"/>
              <a:gd name="connsiteX10836" fmla="*/ 2092747 w 8267681"/>
              <a:gd name="connsiteY10836" fmla="*/ 1376389 h 6698675"/>
              <a:gd name="connsiteX10837" fmla="*/ 2102140 w 8267681"/>
              <a:gd name="connsiteY10837" fmla="*/ 1388133 h 6698675"/>
              <a:gd name="connsiteX10838" fmla="*/ 2105626 w 8267681"/>
              <a:gd name="connsiteY10838" fmla="*/ 1392488 h 6698675"/>
              <a:gd name="connsiteX10839" fmla="*/ 2106840 w 8267681"/>
              <a:gd name="connsiteY10839" fmla="*/ 1397528 h 6698675"/>
              <a:gd name="connsiteX10840" fmla="*/ 2102140 w 8267681"/>
              <a:gd name="connsiteY10840" fmla="*/ 1392831 h 6698675"/>
              <a:gd name="connsiteX10841" fmla="*/ 2083690 w 8267681"/>
              <a:gd name="connsiteY10841" fmla="*/ 1369768 h 6698675"/>
              <a:gd name="connsiteX10842" fmla="*/ 2083350 w 8267681"/>
              <a:gd name="connsiteY10842" fmla="*/ 1369342 h 6698675"/>
              <a:gd name="connsiteX10843" fmla="*/ 2083690 w 8267681"/>
              <a:gd name="connsiteY10843" fmla="*/ 1369768 h 6698675"/>
              <a:gd name="connsiteX10844" fmla="*/ 2076014 w 8267681"/>
              <a:gd name="connsiteY10844" fmla="*/ 1370517 h 6698675"/>
              <a:gd name="connsiteX10845" fmla="*/ 2069258 w 8267681"/>
              <a:gd name="connsiteY10845" fmla="*/ 1371692 h 6698675"/>
              <a:gd name="connsiteX10846" fmla="*/ 2057514 w 8267681"/>
              <a:gd name="connsiteY10846" fmla="*/ 1428064 h 6698675"/>
              <a:gd name="connsiteX10847" fmla="*/ 2019934 w 8267681"/>
              <a:gd name="connsiteY10847" fmla="*/ 1460947 h 6698675"/>
              <a:gd name="connsiteX10848" fmla="*/ 2052819 w 8267681"/>
              <a:gd name="connsiteY10848" fmla="*/ 1477390 h 6698675"/>
              <a:gd name="connsiteX10849" fmla="*/ 2062212 w 8267681"/>
              <a:gd name="connsiteY10849" fmla="*/ 1472692 h 6698675"/>
              <a:gd name="connsiteX10850" fmla="*/ 2064562 w 8267681"/>
              <a:gd name="connsiteY10850" fmla="*/ 1484436 h 6698675"/>
              <a:gd name="connsiteX10851" fmla="*/ 2102140 w 8267681"/>
              <a:gd name="connsiteY10851" fmla="*/ 1500879 h 6698675"/>
              <a:gd name="connsiteX10852" fmla="*/ 2099792 w 8267681"/>
              <a:gd name="connsiteY10852" fmla="*/ 1496180 h 6698675"/>
              <a:gd name="connsiteX10853" fmla="*/ 2111536 w 8267681"/>
              <a:gd name="connsiteY10853" fmla="*/ 1503227 h 6698675"/>
              <a:gd name="connsiteX10854" fmla="*/ 2130325 w 8267681"/>
              <a:gd name="connsiteY10854" fmla="*/ 1496180 h 6698675"/>
              <a:gd name="connsiteX10855" fmla="*/ 2132675 w 8267681"/>
              <a:gd name="connsiteY10855" fmla="*/ 1482087 h 6698675"/>
              <a:gd name="connsiteX10856" fmla="*/ 2092747 w 8267681"/>
              <a:gd name="connsiteY10856" fmla="*/ 1439808 h 6698675"/>
              <a:gd name="connsiteX10857" fmla="*/ 2104489 w 8267681"/>
              <a:gd name="connsiteY10857" fmla="*/ 1425715 h 6698675"/>
              <a:gd name="connsiteX10858" fmla="*/ 2111536 w 8267681"/>
              <a:gd name="connsiteY10858" fmla="*/ 1399877 h 6698675"/>
              <a:gd name="connsiteX10859" fmla="*/ 2105626 w 8267681"/>
              <a:gd name="connsiteY10859" fmla="*/ 1392488 h 6698675"/>
              <a:gd name="connsiteX10860" fmla="*/ 2103022 w 8267681"/>
              <a:gd name="connsiteY10860" fmla="*/ 1381674 h 6698675"/>
              <a:gd name="connsiteX10861" fmla="*/ 2090397 w 8267681"/>
              <a:gd name="connsiteY10861" fmla="*/ 1369342 h 6698675"/>
              <a:gd name="connsiteX10862" fmla="*/ 2088048 w 8267681"/>
              <a:gd name="connsiteY10862" fmla="*/ 1369342 h 6698675"/>
              <a:gd name="connsiteX10863" fmla="*/ 5111706 w 8267681"/>
              <a:gd name="connsiteY10863" fmla="*/ 1367776 h 6698675"/>
              <a:gd name="connsiteX10864" fmla="*/ 5110923 w 8267681"/>
              <a:gd name="connsiteY10864" fmla="*/ 1369342 h 6698675"/>
              <a:gd name="connsiteX10865" fmla="*/ 5096830 w 8267681"/>
              <a:gd name="connsiteY10865" fmla="*/ 1376389 h 6698675"/>
              <a:gd name="connsiteX10866" fmla="*/ 5085086 w 8267681"/>
              <a:gd name="connsiteY10866" fmla="*/ 1381087 h 6698675"/>
              <a:gd name="connsiteX10867" fmla="*/ 5080389 w 8267681"/>
              <a:gd name="connsiteY10867" fmla="*/ 1381087 h 6698675"/>
              <a:gd name="connsiteX10868" fmla="*/ 5074125 w 8267681"/>
              <a:gd name="connsiteY10868" fmla="*/ 1378999 h 6698675"/>
              <a:gd name="connsiteX10869" fmla="*/ 5080389 w 8267681"/>
              <a:gd name="connsiteY10869" fmla="*/ 1376389 h 6698675"/>
              <a:gd name="connsiteX10870" fmla="*/ 5085086 w 8267681"/>
              <a:gd name="connsiteY10870" fmla="*/ 1374041 h 6698675"/>
              <a:gd name="connsiteX10871" fmla="*/ 5087435 w 8267681"/>
              <a:gd name="connsiteY10871" fmla="*/ 1374041 h 6698675"/>
              <a:gd name="connsiteX10872" fmla="*/ 5099179 w 8267681"/>
              <a:gd name="connsiteY10872" fmla="*/ 1374041 h 6698675"/>
              <a:gd name="connsiteX10873" fmla="*/ 5113272 w 8267681"/>
              <a:gd name="connsiteY10873" fmla="*/ 1364645 h 6698675"/>
              <a:gd name="connsiteX10874" fmla="*/ 5114838 w 8267681"/>
              <a:gd name="connsiteY10874" fmla="*/ 1364645 h 6698675"/>
              <a:gd name="connsiteX10875" fmla="*/ 5113272 w 8267681"/>
              <a:gd name="connsiteY10875" fmla="*/ 1366993 h 6698675"/>
              <a:gd name="connsiteX10876" fmla="*/ 5111706 w 8267681"/>
              <a:gd name="connsiteY10876" fmla="*/ 1367776 h 6698675"/>
              <a:gd name="connsiteX10877" fmla="*/ 5031065 w 8267681"/>
              <a:gd name="connsiteY10877" fmla="*/ 1364645 h 6698675"/>
              <a:gd name="connsiteX10878" fmla="*/ 5031065 w 8267681"/>
              <a:gd name="connsiteY10878" fmla="*/ 1371692 h 6698675"/>
              <a:gd name="connsiteX10879" fmla="*/ 5028716 w 8267681"/>
              <a:gd name="connsiteY10879" fmla="*/ 1371692 h 6698675"/>
              <a:gd name="connsiteX10880" fmla="*/ 5029647 w 8267681"/>
              <a:gd name="connsiteY10880" fmla="*/ 1365177 h 6698675"/>
              <a:gd name="connsiteX10881" fmla="*/ 4263014 w 8267681"/>
              <a:gd name="connsiteY10881" fmla="*/ 1364645 h 6698675"/>
              <a:gd name="connsiteX10882" fmla="*/ 4258316 w 8267681"/>
              <a:gd name="connsiteY10882" fmla="*/ 1366993 h 6698675"/>
              <a:gd name="connsiteX10883" fmla="*/ 4260665 w 8267681"/>
              <a:gd name="connsiteY10883" fmla="*/ 1376389 h 6698675"/>
              <a:gd name="connsiteX10884" fmla="*/ 4253619 w 8267681"/>
              <a:gd name="connsiteY10884" fmla="*/ 1385785 h 6698675"/>
              <a:gd name="connsiteX10885" fmla="*/ 4255968 w 8267681"/>
              <a:gd name="connsiteY10885" fmla="*/ 1392831 h 6698675"/>
              <a:gd name="connsiteX10886" fmla="*/ 4293548 w 8267681"/>
              <a:gd name="connsiteY10886" fmla="*/ 1381087 h 6698675"/>
              <a:gd name="connsiteX10887" fmla="*/ 4291199 w 8267681"/>
              <a:gd name="connsiteY10887" fmla="*/ 1430412 h 6698675"/>
              <a:gd name="connsiteX10888" fmla="*/ 4300594 w 8267681"/>
              <a:gd name="connsiteY10888" fmla="*/ 1435111 h 6698675"/>
              <a:gd name="connsiteX10889" fmla="*/ 4312338 w 8267681"/>
              <a:gd name="connsiteY10889" fmla="*/ 1439808 h 6698675"/>
              <a:gd name="connsiteX10890" fmla="*/ 4356965 w 8267681"/>
              <a:gd name="connsiteY10890" fmla="*/ 1439808 h 6698675"/>
              <a:gd name="connsiteX10891" fmla="*/ 4387499 w 8267681"/>
              <a:gd name="connsiteY10891" fmla="*/ 1411622 h 6698675"/>
              <a:gd name="connsiteX10892" fmla="*/ 4392197 w 8267681"/>
              <a:gd name="connsiteY10892" fmla="*/ 1402227 h 6698675"/>
              <a:gd name="connsiteX10893" fmla="*/ 4387499 w 8267681"/>
              <a:gd name="connsiteY10893" fmla="*/ 1402227 h 6698675"/>
              <a:gd name="connsiteX10894" fmla="*/ 4380453 w 8267681"/>
              <a:gd name="connsiteY10894" fmla="*/ 1397528 h 6698675"/>
              <a:gd name="connsiteX10895" fmla="*/ 4389848 w 8267681"/>
              <a:gd name="connsiteY10895" fmla="*/ 1397528 h 6698675"/>
              <a:gd name="connsiteX10896" fmla="*/ 4392197 w 8267681"/>
              <a:gd name="connsiteY10896" fmla="*/ 1392831 h 6698675"/>
              <a:gd name="connsiteX10897" fmla="*/ 4378104 w 8267681"/>
              <a:gd name="connsiteY10897" fmla="*/ 1395180 h 6698675"/>
              <a:gd name="connsiteX10898" fmla="*/ 4380453 w 8267681"/>
              <a:gd name="connsiteY10898" fmla="*/ 1397528 h 6698675"/>
              <a:gd name="connsiteX10899" fmla="*/ 4361663 w 8267681"/>
              <a:gd name="connsiteY10899" fmla="*/ 1395180 h 6698675"/>
              <a:gd name="connsiteX10900" fmla="*/ 4361663 w 8267681"/>
              <a:gd name="connsiteY10900" fmla="*/ 1392831 h 6698675"/>
              <a:gd name="connsiteX10901" fmla="*/ 4345221 w 8267681"/>
              <a:gd name="connsiteY10901" fmla="*/ 1385785 h 6698675"/>
              <a:gd name="connsiteX10902" fmla="*/ 4338175 w 8267681"/>
              <a:gd name="connsiteY10902" fmla="*/ 1383436 h 6698675"/>
              <a:gd name="connsiteX10903" fmla="*/ 4338175 w 8267681"/>
              <a:gd name="connsiteY10903" fmla="*/ 1381087 h 6698675"/>
              <a:gd name="connsiteX10904" fmla="*/ 4331129 w 8267681"/>
              <a:gd name="connsiteY10904" fmla="*/ 1378738 h 6698675"/>
              <a:gd name="connsiteX10905" fmla="*/ 4331129 w 8267681"/>
              <a:gd name="connsiteY10905" fmla="*/ 1376389 h 6698675"/>
              <a:gd name="connsiteX10906" fmla="*/ 4321733 w 8267681"/>
              <a:gd name="connsiteY10906" fmla="*/ 1371692 h 6698675"/>
              <a:gd name="connsiteX10907" fmla="*/ 4314687 w 8267681"/>
              <a:gd name="connsiteY10907" fmla="*/ 1371692 h 6698675"/>
              <a:gd name="connsiteX10908" fmla="*/ 4293548 w 8267681"/>
              <a:gd name="connsiteY10908" fmla="*/ 1369342 h 6698675"/>
              <a:gd name="connsiteX10909" fmla="*/ 4272409 w 8267681"/>
              <a:gd name="connsiteY10909" fmla="*/ 1369342 h 6698675"/>
              <a:gd name="connsiteX10910" fmla="*/ 4272409 w 8267681"/>
              <a:gd name="connsiteY10910" fmla="*/ 1366993 h 6698675"/>
              <a:gd name="connsiteX10911" fmla="*/ 4263014 w 8267681"/>
              <a:gd name="connsiteY10911" fmla="*/ 1364645 h 6698675"/>
              <a:gd name="connsiteX10912" fmla="*/ 5117969 w 8267681"/>
              <a:gd name="connsiteY10912" fmla="*/ 1359947 h 6698675"/>
              <a:gd name="connsiteX10913" fmla="*/ 5115620 w 8267681"/>
              <a:gd name="connsiteY10913" fmla="*/ 1364645 h 6698675"/>
              <a:gd name="connsiteX10914" fmla="*/ 5114838 w 8267681"/>
              <a:gd name="connsiteY10914" fmla="*/ 1364645 h 6698675"/>
              <a:gd name="connsiteX10915" fmla="*/ 5122667 w 8267681"/>
              <a:gd name="connsiteY10915" fmla="*/ 1358381 h 6698675"/>
              <a:gd name="connsiteX10916" fmla="*/ 5122667 w 8267681"/>
              <a:gd name="connsiteY10916" fmla="*/ 1359947 h 6698675"/>
              <a:gd name="connsiteX10917" fmla="*/ 5117969 w 8267681"/>
              <a:gd name="connsiteY10917" fmla="*/ 1359947 h 6698675"/>
              <a:gd name="connsiteX10918" fmla="*/ 5031065 w 8267681"/>
              <a:gd name="connsiteY10918" fmla="*/ 1357598 h 6698675"/>
              <a:gd name="connsiteX10919" fmla="*/ 5033413 w 8267681"/>
              <a:gd name="connsiteY10919" fmla="*/ 1362296 h 6698675"/>
              <a:gd name="connsiteX10920" fmla="*/ 5031065 w 8267681"/>
              <a:gd name="connsiteY10920" fmla="*/ 1364645 h 6698675"/>
              <a:gd name="connsiteX10921" fmla="*/ 5031065 w 8267681"/>
              <a:gd name="connsiteY10921" fmla="*/ 1355249 h 6698675"/>
              <a:gd name="connsiteX10922" fmla="*/ 5031065 w 8267681"/>
              <a:gd name="connsiteY10922" fmla="*/ 1357598 h 6698675"/>
              <a:gd name="connsiteX10923" fmla="*/ 5030674 w 8267681"/>
              <a:gd name="connsiteY10923" fmla="*/ 1357990 h 6698675"/>
              <a:gd name="connsiteX10924" fmla="*/ 6219548 w 8267681"/>
              <a:gd name="connsiteY10924" fmla="*/ 1343515 h 6698675"/>
              <a:gd name="connsiteX10925" fmla="*/ 6076272 w 8267681"/>
              <a:gd name="connsiteY10925" fmla="*/ 1460957 h 6698675"/>
              <a:gd name="connsiteX10926" fmla="*/ 6001110 w 8267681"/>
              <a:gd name="connsiteY10926" fmla="*/ 1561957 h 6698675"/>
              <a:gd name="connsiteX10927" fmla="*/ 5961181 w 8267681"/>
              <a:gd name="connsiteY10927" fmla="*/ 1585446 h 6698675"/>
              <a:gd name="connsiteX10928" fmla="*/ 6219548 w 8267681"/>
              <a:gd name="connsiteY10928" fmla="*/ 1343515 h 6698675"/>
              <a:gd name="connsiteX10929" fmla="*/ 4923021 w 8267681"/>
              <a:gd name="connsiteY10929" fmla="*/ 1341156 h 6698675"/>
              <a:gd name="connsiteX10930" fmla="*/ 4925370 w 8267681"/>
              <a:gd name="connsiteY10930" fmla="*/ 1341156 h 6698675"/>
              <a:gd name="connsiteX10931" fmla="*/ 4930067 w 8267681"/>
              <a:gd name="connsiteY10931" fmla="*/ 1343506 h 6698675"/>
              <a:gd name="connsiteX10932" fmla="*/ 4930067 w 8267681"/>
              <a:gd name="connsiteY10932" fmla="*/ 1345854 h 6698675"/>
              <a:gd name="connsiteX10933" fmla="*/ 4937114 w 8267681"/>
              <a:gd name="connsiteY10933" fmla="*/ 1350552 h 6698675"/>
              <a:gd name="connsiteX10934" fmla="*/ 4953555 w 8267681"/>
              <a:gd name="connsiteY10934" fmla="*/ 1371692 h 6698675"/>
              <a:gd name="connsiteX10935" fmla="*/ 4962950 w 8267681"/>
              <a:gd name="connsiteY10935" fmla="*/ 1374041 h 6698675"/>
              <a:gd name="connsiteX10936" fmla="*/ 4967647 w 8267681"/>
              <a:gd name="connsiteY10936" fmla="*/ 1378738 h 6698675"/>
              <a:gd name="connsiteX10937" fmla="*/ 4972345 w 8267681"/>
              <a:gd name="connsiteY10937" fmla="*/ 1378738 h 6698675"/>
              <a:gd name="connsiteX10938" fmla="*/ 4979391 w 8267681"/>
              <a:gd name="connsiteY10938" fmla="*/ 1381087 h 6698675"/>
              <a:gd name="connsiteX10939" fmla="*/ 5005228 w 8267681"/>
              <a:gd name="connsiteY10939" fmla="*/ 1374041 h 6698675"/>
              <a:gd name="connsiteX10940" fmla="*/ 5009925 w 8267681"/>
              <a:gd name="connsiteY10940" fmla="*/ 1369342 h 6698675"/>
              <a:gd name="connsiteX10941" fmla="*/ 5021669 w 8267681"/>
              <a:gd name="connsiteY10941" fmla="*/ 1366993 h 6698675"/>
              <a:gd name="connsiteX10942" fmla="*/ 5030674 w 8267681"/>
              <a:gd name="connsiteY10942" fmla="*/ 1357990 h 6698675"/>
              <a:gd name="connsiteX10943" fmla="*/ 5029647 w 8267681"/>
              <a:gd name="connsiteY10943" fmla="*/ 1365177 h 6698675"/>
              <a:gd name="connsiteX10944" fmla="*/ 5012274 w 8267681"/>
              <a:gd name="connsiteY10944" fmla="*/ 1371692 h 6698675"/>
              <a:gd name="connsiteX10945" fmla="*/ 5009925 w 8267681"/>
              <a:gd name="connsiteY10945" fmla="*/ 1376389 h 6698675"/>
              <a:gd name="connsiteX10946" fmla="*/ 5007577 w 8267681"/>
              <a:gd name="connsiteY10946" fmla="*/ 1376389 h 6698675"/>
              <a:gd name="connsiteX10947" fmla="*/ 5007477 w 8267681"/>
              <a:gd name="connsiteY10947" fmla="*/ 1378763 h 6698675"/>
              <a:gd name="connsiteX10948" fmla="*/ 4988787 w 8267681"/>
              <a:gd name="connsiteY10948" fmla="*/ 1383436 h 6698675"/>
              <a:gd name="connsiteX10949" fmla="*/ 4981740 w 8267681"/>
              <a:gd name="connsiteY10949" fmla="*/ 1388133 h 6698675"/>
              <a:gd name="connsiteX10950" fmla="*/ 4979391 w 8267681"/>
              <a:gd name="connsiteY10950" fmla="*/ 1388133 h 6698675"/>
              <a:gd name="connsiteX10951" fmla="*/ 4979391 w 8267681"/>
              <a:gd name="connsiteY10951" fmla="*/ 1385785 h 6698675"/>
              <a:gd name="connsiteX10952" fmla="*/ 4962950 w 8267681"/>
              <a:gd name="connsiteY10952" fmla="*/ 1383436 h 6698675"/>
              <a:gd name="connsiteX10953" fmla="*/ 4960601 w 8267681"/>
              <a:gd name="connsiteY10953" fmla="*/ 1381087 h 6698675"/>
              <a:gd name="connsiteX10954" fmla="*/ 4951206 w 8267681"/>
              <a:gd name="connsiteY10954" fmla="*/ 1378738 h 6698675"/>
              <a:gd name="connsiteX10955" fmla="*/ 4920672 w 8267681"/>
              <a:gd name="connsiteY10955" fmla="*/ 1345854 h 6698675"/>
              <a:gd name="connsiteX10956" fmla="*/ 4923021 w 8267681"/>
              <a:gd name="connsiteY10956" fmla="*/ 1341156 h 6698675"/>
              <a:gd name="connsiteX10957" fmla="*/ 5049855 w 8267681"/>
              <a:gd name="connsiteY10957" fmla="*/ 1338808 h 6698675"/>
              <a:gd name="connsiteX10958" fmla="*/ 5047506 w 8267681"/>
              <a:gd name="connsiteY10958" fmla="*/ 1359947 h 6698675"/>
              <a:gd name="connsiteX10959" fmla="*/ 5063947 w 8267681"/>
              <a:gd name="connsiteY10959" fmla="*/ 1359947 h 6698675"/>
              <a:gd name="connsiteX10960" fmla="*/ 5061599 w 8267681"/>
              <a:gd name="connsiteY10960" fmla="*/ 1364645 h 6698675"/>
              <a:gd name="connsiteX10961" fmla="*/ 5045157 w 8267681"/>
              <a:gd name="connsiteY10961" fmla="*/ 1366993 h 6698675"/>
              <a:gd name="connsiteX10962" fmla="*/ 5045157 w 8267681"/>
              <a:gd name="connsiteY10962" fmla="*/ 1376389 h 6698675"/>
              <a:gd name="connsiteX10963" fmla="*/ 5042809 w 8267681"/>
              <a:gd name="connsiteY10963" fmla="*/ 1376389 h 6698675"/>
              <a:gd name="connsiteX10964" fmla="*/ 5040460 w 8267681"/>
              <a:gd name="connsiteY10964" fmla="*/ 1385785 h 6698675"/>
              <a:gd name="connsiteX10965" fmla="*/ 5035762 w 8267681"/>
              <a:gd name="connsiteY10965" fmla="*/ 1392831 h 6698675"/>
              <a:gd name="connsiteX10966" fmla="*/ 5035762 w 8267681"/>
              <a:gd name="connsiteY10966" fmla="*/ 1395851 h 6698675"/>
              <a:gd name="connsiteX10967" fmla="*/ 5029447 w 8267681"/>
              <a:gd name="connsiteY10967" fmla="*/ 1399460 h 6698675"/>
              <a:gd name="connsiteX10968" fmla="*/ 5031065 w 8267681"/>
              <a:gd name="connsiteY10968" fmla="*/ 1388133 h 6698675"/>
              <a:gd name="connsiteX10969" fmla="*/ 5031065 w 8267681"/>
              <a:gd name="connsiteY10969" fmla="*/ 1376389 h 6698675"/>
              <a:gd name="connsiteX10970" fmla="*/ 5031065 w 8267681"/>
              <a:gd name="connsiteY10970" fmla="*/ 1371692 h 6698675"/>
              <a:gd name="connsiteX10971" fmla="*/ 5035762 w 8267681"/>
              <a:gd name="connsiteY10971" fmla="*/ 1355249 h 6698675"/>
              <a:gd name="connsiteX10972" fmla="*/ 5038111 w 8267681"/>
              <a:gd name="connsiteY10972" fmla="*/ 1357598 h 6698675"/>
              <a:gd name="connsiteX10973" fmla="*/ 5038111 w 8267681"/>
              <a:gd name="connsiteY10973" fmla="*/ 1359947 h 6698675"/>
              <a:gd name="connsiteX10974" fmla="*/ 5042809 w 8267681"/>
              <a:gd name="connsiteY10974" fmla="*/ 1359947 h 6698675"/>
              <a:gd name="connsiteX10975" fmla="*/ 5045157 w 8267681"/>
              <a:gd name="connsiteY10975" fmla="*/ 1343506 h 6698675"/>
              <a:gd name="connsiteX10976" fmla="*/ 5049855 w 8267681"/>
              <a:gd name="connsiteY10976" fmla="*/ 1338808 h 6698675"/>
              <a:gd name="connsiteX10977" fmla="*/ 4362967 w 8267681"/>
              <a:gd name="connsiteY10977" fmla="*/ 1330717 h 6698675"/>
              <a:gd name="connsiteX10978" fmla="*/ 4363718 w 8267681"/>
              <a:gd name="connsiteY10978" fmla="*/ 1330880 h 6698675"/>
              <a:gd name="connsiteX10979" fmla="*/ 4365080 w 8267681"/>
              <a:gd name="connsiteY10979" fmla="*/ 1331761 h 6698675"/>
              <a:gd name="connsiteX10980" fmla="*/ 4364011 w 8267681"/>
              <a:gd name="connsiteY10980" fmla="*/ 1331761 h 6698675"/>
              <a:gd name="connsiteX10981" fmla="*/ 4201946 w 8267681"/>
              <a:gd name="connsiteY10981" fmla="*/ 1324714 h 6698675"/>
              <a:gd name="connsiteX10982" fmla="*/ 4194899 w 8267681"/>
              <a:gd name="connsiteY10982" fmla="*/ 1376389 h 6698675"/>
              <a:gd name="connsiteX10983" fmla="*/ 4201946 w 8267681"/>
              <a:gd name="connsiteY10983" fmla="*/ 1324714 h 6698675"/>
              <a:gd name="connsiteX10984" fmla="*/ 6907740 w 8267681"/>
              <a:gd name="connsiteY10984" fmla="*/ 1298887 h 6698675"/>
              <a:gd name="connsiteX10985" fmla="*/ 6872507 w 8267681"/>
              <a:gd name="connsiteY10985" fmla="*/ 1312980 h 6698675"/>
              <a:gd name="connsiteX10986" fmla="*/ 6898345 w 8267681"/>
              <a:gd name="connsiteY10986" fmla="*/ 1301236 h 6698675"/>
              <a:gd name="connsiteX10987" fmla="*/ 7330519 w 8267681"/>
              <a:gd name="connsiteY10987" fmla="*/ 1294188 h 6698675"/>
              <a:gd name="connsiteX10988" fmla="*/ 7245963 w 8267681"/>
              <a:gd name="connsiteY10988" fmla="*/ 1305933 h 6698675"/>
              <a:gd name="connsiteX10989" fmla="*/ 6611793 w 8267681"/>
              <a:gd name="connsiteY10989" fmla="*/ 1594841 h 6698675"/>
              <a:gd name="connsiteX10990" fmla="*/ 6301754 w 8267681"/>
              <a:gd name="connsiteY10990" fmla="*/ 1864940 h 6698675"/>
              <a:gd name="connsiteX10991" fmla="*/ 6362822 w 8267681"/>
              <a:gd name="connsiteY10991" fmla="*/ 1775690 h 6698675"/>
              <a:gd name="connsiteX10992" fmla="*/ 6625885 w 8267681"/>
              <a:gd name="connsiteY10992" fmla="*/ 1524375 h 6698675"/>
              <a:gd name="connsiteX10993" fmla="*/ 6228942 w 8267681"/>
              <a:gd name="connsiteY10993" fmla="*/ 1855545 h 6698675"/>
              <a:gd name="connsiteX10994" fmla="*/ 6240686 w 8267681"/>
              <a:gd name="connsiteY10994" fmla="*/ 1836756 h 6698675"/>
              <a:gd name="connsiteX10995" fmla="*/ 6686954 w 8267681"/>
              <a:gd name="connsiteY10995" fmla="*/ 1432770 h 6698675"/>
              <a:gd name="connsiteX10996" fmla="*/ 6994644 w 8267681"/>
              <a:gd name="connsiteY10996" fmla="*/ 1327073 h 6698675"/>
              <a:gd name="connsiteX10997" fmla="*/ 7330519 w 8267681"/>
              <a:gd name="connsiteY10997" fmla="*/ 1294188 h 6698675"/>
              <a:gd name="connsiteX10998" fmla="*/ 4389848 w 8267681"/>
              <a:gd name="connsiteY10998" fmla="*/ 1282435 h 6698675"/>
              <a:gd name="connsiteX10999" fmla="*/ 4349919 w 8267681"/>
              <a:gd name="connsiteY10999" fmla="*/ 1312970 h 6698675"/>
              <a:gd name="connsiteX11000" fmla="*/ 4354616 w 8267681"/>
              <a:gd name="connsiteY11000" fmla="*/ 1315319 h 6698675"/>
              <a:gd name="connsiteX11001" fmla="*/ 4357552 w 8267681"/>
              <a:gd name="connsiteY11001" fmla="*/ 1325301 h 6698675"/>
              <a:gd name="connsiteX11002" fmla="*/ 4362967 w 8267681"/>
              <a:gd name="connsiteY11002" fmla="*/ 1330717 h 6698675"/>
              <a:gd name="connsiteX11003" fmla="*/ 4356965 w 8267681"/>
              <a:gd name="connsiteY11003" fmla="*/ 1329412 h 6698675"/>
              <a:gd name="connsiteX11004" fmla="*/ 4354616 w 8267681"/>
              <a:gd name="connsiteY11004" fmla="*/ 1329412 h 6698675"/>
              <a:gd name="connsiteX11005" fmla="*/ 4347570 w 8267681"/>
              <a:gd name="connsiteY11005" fmla="*/ 1334109 h 6698675"/>
              <a:gd name="connsiteX11006" fmla="*/ 4347570 w 8267681"/>
              <a:gd name="connsiteY11006" fmla="*/ 1336458 h 6698675"/>
              <a:gd name="connsiteX11007" fmla="*/ 4340523 w 8267681"/>
              <a:gd name="connsiteY11007" fmla="*/ 1338808 h 6698675"/>
              <a:gd name="connsiteX11008" fmla="*/ 4338175 w 8267681"/>
              <a:gd name="connsiteY11008" fmla="*/ 1341156 h 6698675"/>
              <a:gd name="connsiteX11009" fmla="*/ 4328780 w 8267681"/>
              <a:gd name="connsiteY11009" fmla="*/ 1343506 h 6698675"/>
              <a:gd name="connsiteX11010" fmla="*/ 4326431 w 8267681"/>
              <a:gd name="connsiteY11010" fmla="*/ 1345854 h 6698675"/>
              <a:gd name="connsiteX11011" fmla="*/ 4307641 w 8267681"/>
              <a:gd name="connsiteY11011" fmla="*/ 1348203 h 6698675"/>
              <a:gd name="connsiteX11012" fmla="*/ 4293548 w 8267681"/>
              <a:gd name="connsiteY11012" fmla="*/ 1352901 h 6698675"/>
              <a:gd name="connsiteX11013" fmla="*/ 4293548 w 8267681"/>
              <a:gd name="connsiteY11013" fmla="*/ 1350552 h 6698675"/>
              <a:gd name="connsiteX11014" fmla="*/ 4293548 w 8267681"/>
              <a:gd name="connsiteY11014" fmla="*/ 1345854 h 6698675"/>
              <a:gd name="connsiteX11015" fmla="*/ 4314687 w 8267681"/>
              <a:gd name="connsiteY11015" fmla="*/ 1341156 h 6698675"/>
              <a:gd name="connsiteX11016" fmla="*/ 4326431 w 8267681"/>
              <a:gd name="connsiteY11016" fmla="*/ 1341156 h 6698675"/>
              <a:gd name="connsiteX11017" fmla="*/ 4328780 w 8267681"/>
              <a:gd name="connsiteY11017" fmla="*/ 1336458 h 6698675"/>
              <a:gd name="connsiteX11018" fmla="*/ 4333477 w 8267681"/>
              <a:gd name="connsiteY11018" fmla="*/ 1336458 h 6698675"/>
              <a:gd name="connsiteX11019" fmla="*/ 4352267 w 8267681"/>
              <a:gd name="connsiteY11019" fmla="*/ 1320017 h 6698675"/>
              <a:gd name="connsiteX11020" fmla="*/ 4347570 w 8267681"/>
              <a:gd name="connsiteY11020" fmla="*/ 1317668 h 6698675"/>
              <a:gd name="connsiteX11021" fmla="*/ 4345221 w 8267681"/>
              <a:gd name="connsiteY11021" fmla="*/ 1320017 h 6698675"/>
              <a:gd name="connsiteX11022" fmla="*/ 4331129 w 8267681"/>
              <a:gd name="connsiteY11022" fmla="*/ 1327063 h 6698675"/>
              <a:gd name="connsiteX11023" fmla="*/ 4317036 w 8267681"/>
              <a:gd name="connsiteY11023" fmla="*/ 1334109 h 6698675"/>
              <a:gd name="connsiteX11024" fmla="*/ 4293548 w 8267681"/>
              <a:gd name="connsiteY11024" fmla="*/ 1345854 h 6698675"/>
              <a:gd name="connsiteX11025" fmla="*/ 4272409 w 8267681"/>
              <a:gd name="connsiteY11025" fmla="*/ 1355249 h 6698675"/>
              <a:gd name="connsiteX11026" fmla="*/ 4281804 w 8267681"/>
              <a:gd name="connsiteY11026" fmla="*/ 1359947 h 6698675"/>
              <a:gd name="connsiteX11027" fmla="*/ 4298245 w 8267681"/>
              <a:gd name="connsiteY11027" fmla="*/ 1359947 h 6698675"/>
              <a:gd name="connsiteX11028" fmla="*/ 4309989 w 8267681"/>
              <a:gd name="connsiteY11028" fmla="*/ 1362296 h 6698675"/>
              <a:gd name="connsiteX11029" fmla="*/ 4326431 w 8267681"/>
              <a:gd name="connsiteY11029" fmla="*/ 1362296 h 6698675"/>
              <a:gd name="connsiteX11030" fmla="*/ 4328780 w 8267681"/>
              <a:gd name="connsiteY11030" fmla="*/ 1364645 h 6698675"/>
              <a:gd name="connsiteX11031" fmla="*/ 4335826 w 8267681"/>
              <a:gd name="connsiteY11031" fmla="*/ 1366993 h 6698675"/>
              <a:gd name="connsiteX11032" fmla="*/ 4338175 w 8267681"/>
              <a:gd name="connsiteY11032" fmla="*/ 1371692 h 6698675"/>
              <a:gd name="connsiteX11033" fmla="*/ 4345221 w 8267681"/>
              <a:gd name="connsiteY11033" fmla="*/ 1378738 h 6698675"/>
              <a:gd name="connsiteX11034" fmla="*/ 4352267 w 8267681"/>
              <a:gd name="connsiteY11034" fmla="*/ 1378738 h 6698675"/>
              <a:gd name="connsiteX11035" fmla="*/ 4356965 w 8267681"/>
              <a:gd name="connsiteY11035" fmla="*/ 1383436 h 6698675"/>
              <a:gd name="connsiteX11036" fmla="*/ 4368709 w 8267681"/>
              <a:gd name="connsiteY11036" fmla="*/ 1388133 h 6698675"/>
              <a:gd name="connsiteX11037" fmla="*/ 4368709 w 8267681"/>
              <a:gd name="connsiteY11037" fmla="*/ 1390482 h 6698675"/>
              <a:gd name="connsiteX11038" fmla="*/ 4373407 w 8267681"/>
              <a:gd name="connsiteY11038" fmla="*/ 1390482 h 6698675"/>
              <a:gd name="connsiteX11039" fmla="*/ 4378104 w 8267681"/>
              <a:gd name="connsiteY11039" fmla="*/ 1385785 h 6698675"/>
              <a:gd name="connsiteX11040" fmla="*/ 4385151 w 8267681"/>
              <a:gd name="connsiteY11040" fmla="*/ 1385785 h 6698675"/>
              <a:gd name="connsiteX11041" fmla="*/ 4394545 w 8267681"/>
              <a:gd name="connsiteY11041" fmla="*/ 1383436 h 6698675"/>
              <a:gd name="connsiteX11042" fmla="*/ 4396894 w 8267681"/>
              <a:gd name="connsiteY11042" fmla="*/ 1378738 h 6698675"/>
              <a:gd name="connsiteX11043" fmla="*/ 4401592 w 8267681"/>
              <a:gd name="connsiteY11043" fmla="*/ 1357598 h 6698675"/>
              <a:gd name="connsiteX11044" fmla="*/ 4406289 w 8267681"/>
              <a:gd name="connsiteY11044" fmla="*/ 1334109 h 6698675"/>
              <a:gd name="connsiteX11045" fmla="*/ 4368709 w 8267681"/>
              <a:gd name="connsiteY11045" fmla="*/ 1334109 h 6698675"/>
              <a:gd name="connsiteX11046" fmla="*/ 4365080 w 8267681"/>
              <a:gd name="connsiteY11046" fmla="*/ 1331761 h 6698675"/>
              <a:gd name="connsiteX11047" fmla="*/ 4401592 w 8267681"/>
              <a:gd name="connsiteY11047" fmla="*/ 1331761 h 6698675"/>
              <a:gd name="connsiteX11048" fmla="*/ 4401592 w 8267681"/>
              <a:gd name="connsiteY11048" fmla="*/ 1327063 h 6698675"/>
              <a:gd name="connsiteX11049" fmla="*/ 4399243 w 8267681"/>
              <a:gd name="connsiteY11049" fmla="*/ 1324714 h 6698675"/>
              <a:gd name="connsiteX11050" fmla="*/ 4399243 w 8267681"/>
              <a:gd name="connsiteY11050" fmla="*/ 1322366 h 6698675"/>
              <a:gd name="connsiteX11051" fmla="*/ 4396894 w 8267681"/>
              <a:gd name="connsiteY11051" fmla="*/ 1320017 h 6698675"/>
              <a:gd name="connsiteX11052" fmla="*/ 4396894 w 8267681"/>
              <a:gd name="connsiteY11052" fmla="*/ 1315319 h 6698675"/>
              <a:gd name="connsiteX11053" fmla="*/ 4394545 w 8267681"/>
              <a:gd name="connsiteY11053" fmla="*/ 1312970 h 6698675"/>
              <a:gd name="connsiteX11054" fmla="*/ 4394545 w 8267681"/>
              <a:gd name="connsiteY11054" fmla="*/ 1308272 h 6698675"/>
              <a:gd name="connsiteX11055" fmla="*/ 4392197 w 8267681"/>
              <a:gd name="connsiteY11055" fmla="*/ 1308272 h 6698675"/>
              <a:gd name="connsiteX11056" fmla="*/ 4392197 w 8267681"/>
              <a:gd name="connsiteY11056" fmla="*/ 1303574 h 6698675"/>
              <a:gd name="connsiteX11057" fmla="*/ 4389848 w 8267681"/>
              <a:gd name="connsiteY11057" fmla="*/ 1303574 h 6698675"/>
              <a:gd name="connsiteX11058" fmla="*/ 4389848 w 8267681"/>
              <a:gd name="connsiteY11058" fmla="*/ 1298877 h 6698675"/>
              <a:gd name="connsiteX11059" fmla="*/ 4387499 w 8267681"/>
              <a:gd name="connsiteY11059" fmla="*/ 1296528 h 6698675"/>
              <a:gd name="connsiteX11060" fmla="*/ 4389848 w 8267681"/>
              <a:gd name="connsiteY11060" fmla="*/ 1291830 h 6698675"/>
              <a:gd name="connsiteX11061" fmla="*/ 4389848 w 8267681"/>
              <a:gd name="connsiteY11061" fmla="*/ 1282435 h 6698675"/>
              <a:gd name="connsiteX11062" fmla="*/ 1954171 w 8267681"/>
              <a:gd name="connsiteY11062" fmla="*/ 1282435 h 6698675"/>
              <a:gd name="connsiteX11063" fmla="*/ 1958865 w 8267681"/>
              <a:gd name="connsiteY11063" fmla="*/ 1301225 h 6698675"/>
              <a:gd name="connsiteX11064" fmla="*/ 1977656 w 8267681"/>
              <a:gd name="connsiteY11064" fmla="*/ 1298877 h 6698675"/>
              <a:gd name="connsiteX11065" fmla="*/ 1987051 w 8267681"/>
              <a:gd name="connsiteY11065" fmla="*/ 1310622 h 6698675"/>
              <a:gd name="connsiteX11066" fmla="*/ 1994099 w 8267681"/>
              <a:gd name="connsiteY11066" fmla="*/ 1308272 h 6698675"/>
              <a:gd name="connsiteX11067" fmla="*/ 1998794 w 8267681"/>
              <a:gd name="connsiteY11067" fmla="*/ 1294179 h 6698675"/>
              <a:gd name="connsiteX11068" fmla="*/ 1980006 w 8267681"/>
              <a:gd name="connsiteY11068" fmla="*/ 1294179 h 6698675"/>
              <a:gd name="connsiteX11069" fmla="*/ 1968264 w 8267681"/>
              <a:gd name="connsiteY11069" fmla="*/ 1284784 h 6698675"/>
              <a:gd name="connsiteX11070" fmla="*/ 5164945 w 8267681"/>
              <a:gd name="connsiteY11070" fmla="*/ 1280087 h 6698675"/>
              <a:gd name="connsiteX11071" fmla="*/ 5164945 w 8267681"/>
              <a:gd name="connsiteY11071" fmla="*/ 1284784 h 6698675"/>
              <a:gd name="connsiteX11072" fmla="*/ 5164945 w 8267681"/>
              <a:gd name="connsiteY11072" fmla="*/ 1287133 h 6698675"/>
              <a:gd name="connsiteX11073" fmla="*/ 5136760 w 8267681"/>
              <a:gd name="connsiteY11073" fmla="*/ 1308272 h 6698675"/>
              <a:gd name="connsiteX11074" fmla="*/ 5129713 w 8267681"/>
              <a:gd name="connsiteY11074" fmla="*/ 1310622 h 6698675"/>
              <a:gd name="connsiteX11075" fmla="*/ 5127364 w 8267681"/>
              <a:gd name="connsiteY11075" fmla="*/ 1315319 h 6698675"/>
              <a:gd name="connsiteX11076" fmla="*/ 5117969 w 8267681"/>
              <a:gd name="connsiteY11076" fmla="*/ 1317668 h 6698675"/>
              <a:gd name="connsiteX11077" fmla="*/ 5108574 w 8267681"/>
              <a:gd name="connsiteY11077" fmla="*/ 1327063 h 6698675"/>
              <a:gd name="connsiteX11078" fmla="*/ 5101528 w 8267681"/>
              <a:gd name="connsiteY11078" fmla="*/ 1329412 h 6698675"/>
              <a:gd name="connsiteX11079" fmla="*/ 5089784 w 8267681"/>
              <a:gd name="connsiteY11079" fmla="*/ 1366993 h 6698675"/>
              <a:gd name="connsiteX11080" fmla="*/ 5073342 w 8267681"/>
              <a:gd name="connsiteY11080" fmla="*/ 1378738 h 6698675"/>
              <a:gd name="connsiteX11081" fmla="*/ 5074125 w 8267681"/>
              <a:gd name="connsiteY11081" fmla="*/ 1378999 h 6698675"/>
              <a:gd name="connsiteX11082" fmla="*/ 5060693 w 8267681"/>
              <a:gd name="connsiteY11082" fmla="*/ 1384596 h 6698675"/>
              <a:gd name="connsiteX11083" fmla="*/ 5063947 w 8267681"/>
              <a:gd name="connsiteY11083" fmla="*/ 1378738 h 6698675"/>
              <a:gd name="connsiteX11084" fmla="*/ 5068645 w 8267681"/>
              <a:gd name="connsiteY11084" fmla="*/ 1376389 h 6698675"/>
              <a:gd name="connsiteX11085" fmla="*/ 5068939 w 8267681"/>
              <a:gd name="connsiteY11085" fmla="*/ 1375802 h 6698675"/>
              <a:gd name="connsiteX11086" fmla="*/ 5073342 w 8267681"/>
              <a:gd name="connsiteY11086" fmla="*/ 1374041 h 6698675"/>
              <a:gd name="connsiteX11087" fmla="*/ 5070994 w 8267681"/>
              <a:gd name="connsiteY11087" fmla="*/ 1374041 h 6698675"/>
              <a:gd name="connsiteX11088" fmla="*/ 5070994 w 8267681"/>
              <a:gd name="connsiteY11088" fmla="*/ 1371692 h 6698675"/>
              <a:gd name="connsiteX11089" fmla="*/ 5085086 w 8267681"/>
              <a:gd name="connsiteY11089" fmla="*/ 1359947 h 6698675"/>
              <a:gd name="connsiteX11090" fmla="*/ 5087435 w 8267681"/>
              <a:gd name="connsiteY11090" fmla="*/ 1348203 h 6698675"/>
              <a:gd name="connsiteX11091" fmla="*/ 5110923 w 8267681"/>
              <a:gd name="connsiteY11091" fmla="*/ 1320017 h 6698675"/>
              <a:gd name="connsiteX11092" fmla="*/ 5110923 w 8267681"/>
              <a:gd name="connsiteY11092" fmla="*/ 1317668 h 6698675"/>
              <a:gd name="connsiteX11093" fmla="*/ 5117969 w 8267681"/>
              <a:gd name="connsiteY11093" fmla="*/ 1315319 h 6698675"/>
              <a:gd name="connsiteX11094" fmla="*/ 5120318 w 8267681"/>
              <a:gd name="connsiteY11094" fmla="*/ 1310622 h 6698675"/>
              <a:gd name="connsiteX11095" fmla="*/ 5127364 w 8267681"/>
              <a:gd name="connsiteY11095" fmla="*/ 1308272 h 6698675"/>
              <a:gd name="connsiteX11096" fmla="*/ 5129713 w 8267681"/>
              <a:gd name="connsiteY11096" fmla="*/ 1303574 h 6698675"/>
              <a:gd name="connsiteX11097" fmla="*/ 5136760 w 8267681"/>
              <a:gd name="connsiteY11097" fmla="*/ 1301225 h 6698675"/>
              <a:gd name="connsiteX11098" fmla="*/ 5136760 w 8267681"/>
              <a:gd name="connsiteY11098" fmla="*/ 1298877 h 6698675"/>
              <a:gd name="connsiteX11099" fmla="*/ 5141457 w 8267681"/>
              <a:gd name="connsiteY11099" fmla="*/ 1296528 h 6698675"/>
              <a:gd name="connsiteX11100" fmla="*/ 5141457 w 8267681"/>
              <a:gd name="connsiteY11100" fmla="*/ 1294179 h 6698675"/>
              <a:gd name="connsiteX11101" fmla="*/ 5148504 w 8267681"/>
              <a:gd name="connsiteY11101" fmla="*/ 1291830 h 6698675"/>
              <a:gd name="connsiteX11102" fmla="*/ 5150852 w 8267681"/>
              <a:gd name="connsiteY11102" fmla="*/ 1287133 h 6698675"/>
              <a:gd name="connsiteX11103" fmla="*/ 5155550 w 8267681"/>
              <a:gd name="connsiteY11103" fmla="*/ 1284784 h 6698675"/>
              <a:gd name="connsiteX11104" fmla="*/ 5164945 w 8267681"/>
              <a:gd name="connsiteY11104" fmla="*/ 1280087 h 6698675"/>
              <a:gd name="connsiteX11105" fmla="*/ 5033413 w 8267681"/>
              <a:gd name="connsiteY11105" fmla="*/ 1265993 h 6698675"/>
              <a:gd name="connsiteX11106" fmla="*/ 5038111 w 8267681"/>
              <a:gd name="connsiteY11106" fmla="*/ 1265993 h 6698675"/>
              <a:gd name="connsiteX11107" fmla="*/ 5038111 w 8267681"/>
              <a:gd name="connsiteY11107" fmla="*/ 1270690 h 6698675"/>
              <a:gd name="connsiteX11108" fmla="*/ 5040460 w 8267681"/>
              <a:gd name="connsiteY11108" fmla="*/ 1273039 h 6698675"/>
              <a:gd name="connsiteX11109" fmla="*/ 5040460 w 8267681"/>
              <a:gd name="connsiteY11109" fmla="*/ 1282435 h 6698675"/>
              <a:gd name="connsiteX11110" fmla="*/ 5042809 w 8267681"/>
              <a:gd name="connsiteY11110" fmla="*/ 1284784 h 6698675"/>
              <a:gd name="connsiteX11111" fmla="*/ 5042809 w 8267681"/>
              <a:gd name="connsiteY11111" fmla="*/ 1294179 h 6698675"/>
              <a:gd name="connsiteX11112" fmla="*/ 5045157 w 8267681"/>
              <a:gd name="connsiteY11112" fmla="*/ 1310622 h 6698675"/>
              <a:gd name="connsiteX11113" fmla="*/ 5047506 w 8267681"/>
              <a:gd name="connsiteY11113" fmla="*/ 1312970 h 6698675"/>
              <a:gd name="connsiteX11114" fmla="*/ 5038111 w 8267681"/>
              <a:gd name="connsiteY11114" fmla="*/ 1345854 h 6698675"/>
              <a:gd name="connsiteX11115" fmla="*/ 5035762 w 8267681"/>
              <a:gd name="connsiteY11115" fmla="*/ 1355249 h 6698675"/>
              <a:gd name="connsiteX11116" fmla="*/ 5031065 w 8267681"/>
              <a:gd name="connsiteY11116" fmla="*/ 1355249 h 6698675"/>
              <a:gd name="connsiteX11117" fmla="*/ 5040460 w 8267681"/>
              <a:gd name="connsiteY11117" fmla="*/ 1322366 h 6698675"/>
              <a:gd name="connsiteX11118" fmla="*/ 5042809 w 8267681"/>
              <a:gd name="connsiteY11118" fmla="*/ 1310622 h 6698675"/>
              <a:gd name="connsiteX11119" fmla="*/ 5040460 w 8267681"/>
              <a:gd name="connsiteY11119" fmla="*/ 1298877 h 6698675"/>
              <a:gd name="connsiteX11120" fmla="*/ 5040460 w 8267681"/>
              <a:gd name="connsiteY11120" fmla="*/ 1294179 h 6698675"/>
              <a:gd name="connsiteX11121" fmla="*/ 5033413 w 8267681"/>
              <a:gd name="connsiteY11121" fmla="*/ 1265993 h 6698675"/>
              <a:gd name="connsiteX11122" fmla="*/ 4051624 w 8267681"/>
              <a:gd name="connsiteY11122" fmla="*/ 1256598 h 6698675"/>
              <a:gd name="connsiteX11123" fmla="*/ 4028136 w 8267681"/>
              <a:gd name="connsiteY11123" fmla="*/ 1258946 h 6698675"/>
              <a:gd name="connsiteX11124" fmla="*/ 4030485 w 8267681"/>
              <a:gd name="connsiteY11124" fmla="*/ 1277737 h 6698675"/>
              <a:gd name="connsiteX11125" fmla="*/ 4051624 w 8267681"/>
              <a:gd name="connsiteY11125" fmla="*/ 1256598 h 6698675"/>
              <a:gd name="connsiteX11126" fmla="*/ 8241846 w 8267681"/>
              <a:gd name="connsiteY11126" fmla="*/ 1249562 h 6698675"/>
              <a:gd name="connsiteX11127" fmla="*/ 8220707 w 8267681"/>
              <a:gd name="connsiteY11127" fmla="*/ 1254260 h 6698675"/>
              <a:gd name="connsiteX11128" fmla="*/ 8053943 w 8267681"/>
              <a:gd name="connsiteY11128" fmla="*/ 1282446 h 6698675"/>
              <a:gd name="connsiteX11129" fmla="*/ 8060990 w 8267681"/>
              <a:gd name="connsiteY11129" fmla="*/ 1280097 h 6698675"/>
              <a:gd name="connsiteX11130" fmla="*/ 8075083 w 8267681"/>
              <a:gd name="connsiteY11130" fmla="*/ 1277748 h 6698675"/>
              <a:gd name="connsiteX11131" fmla="*/ 8060990 w 8267681"/>
              <a:gd name="connsiteY11131" fmla="*/ 1280097 h 6698675"/>
              <a:gd name="connsiteX11132" fmla="*/ 7840204 w 8267681"/>
              <a:gd name="connsiteY11132" fmla="*/ 1296540 h 6698675"/>
              <a:gd name="connsiteX11133" fmla="*/ 8032804 w 8267681"/>
              <a:gd name="connsiteY11133" fmla="*/ 1277748 h 6698675"/>
              <a:gd name="connsiteX11134" fmla="*/ 8241846 w 8267681"/>
              <a:gd name="connsiteY11134" fmla="*/ 1249562 h 6698675"/>
              <a:gd name="connsiteX11135" fmla="*/ 8267681 w 8267681"/>
              <a:gd name="connsiteY11135" fmla="*/ 1244863 h 6698675"/>
              <a:gd name="connsiteX11136" fmla="*/ 8253588 w 8267681"/>
              <a:gd name="connsiteY11136" fmla="*/ 1247212 h 6698675"/>
              <a:gd name="connsiteX11137" fmla="*/ 8267681 w 8267681"/>
              <a:gd name="connsiteY11137" fmla="*/ 1244863 h 6698675"/>
              <a:gd name="connsiteX11138" fmla="*/ 2571894 w 8267681"/>
              <a:gd name="connsiteY11138" fmla="*/ 1209631 h 6698675"/>
              <a:gd name="connsiteX11139" fmla="*/ 2585986 w 8267681"/>
              <a:gd name="connsiteY11139" fmla="*/ 1211980 h 6698675"/>
              <a:gd name="connsiteX11140" fmla="*/ 2590684 w 8267681"/>
              <a:gd name="connsiteY11140" fmla="*/ 1233120 h 6698675"/>
              <a:gd name="connsiteX11141" fmla="*/ 2593033 w 8267681"/>
              <a:gd name="connsiteY11141" fmla="*/ 1242515 h 6698675"/>
              <a:gd name="connsiteX11142" fmla="*/ 2581289 w 8267681"/>
              <a:gd name="connsiteY11142" fmla="*/ 1249562 h 6698675"/>
              <a:gd name="connsiteX11143" fmla="*/ 2571894 w 8267681"/>
              <a:gd name="connsiteY11143" fmla="*/ 1235469 h 6698675"/>
              <a:gd name="connsiteX11144" fmla="*/ 2569545 w 8267681"/>
              <a:gd name="connsiteY11144" fmla="*/ 1226073 h 6698675"/>
              <a:gd name="connsiteX11145" fmla="*/ 3172594 w 8267681"/>
              <a:gd name="connsiteY11145" fmla="*/ 1205510 h 6698675"/>
              <a:gd name="connsiteX11146" fmla="*/ 3166134 w 8267681"/>
              <a:gd name="connsiteY11146" fmla="*/ 1214318 h 6698675"/>
              <a:gd name="connsiteX11147" fmla="*/ 3196668 w 8267681"/>
              <a:gd name="connsiteY11147" fmla="*/ 1207271 h 6698675"/>
              <a:gd name="connsiteX11148" fmla="*/ 3172594 w 8267681"/>
              <a:gd name="connsiteY11148" fmla="*/ 1205510 h 6698675"/>
              <a:gd name="connsiteX11149" fmla="*/ 2785779 w 8267681"/>
              <a:gd name="connsiteY11149" fmla="*/ 1194389 h 6698675"/>
              <a:gd name="connsiteX11150" fmla="*/ 2771540 w 8267681"/>
              <a:gd name="connsiteY11150" fmla="*/ 1197876 h 6698675"/>
              <a:gd name="connsiteX11151" fmla="*/ 2672891 w 8267681"/>
              <a:gd name="connsiteY11151" fmla="*/ 1240155 h 6698675"/>
              <a:gd name="connsiteX11152" fmla="*/ 2665845 w 8267681"/>
              <a:gd name="connsiteY11152" fmla="*/ 1256598 h 6698675"/>
              <a:gd name="connsiteX11153" fmla="*/ 2731610 w 8267681"/>
              <a:gd name="connsiteY11153" fmla="*/ 1228411 h 6698675"/>
              <a:gd name="connsiteX11154" fmla="*/ 2785779 w 8267681"/>
              <a:gd name="connsiteY11154" fmla="*/ 1194389 h 6698675"/>
              <a:gd name="connsiteX11155" fmla="*/ 5606516 w 8267681"/>
              <a:gd name="connsiteY11155" fmla="*/ 1174399 h 6698675"/>
              <a:gd name="connsiteX11156" fmla="*/ 5571285 w 8267681"/>
              <a:gd name="connsiteY11156" fmla="*/ 1188492 h 6698675"/>
              <a:gd name="connsiteX11157" fmla="*/ 5536053 w 8267681"/>
              <a:gd name="connsiteY11157" fmla="*/ 1197887 h 6698675"/>
              <a:gd name="connsiteX11158" fmla="*/ 5557192 w 8267681"/>
              <a:gd name="connsiteY11158" fmla="*/ 1188492 h 6698675"/>
              <a:gd name="connsiteX11159" fmla="*/ 5606516 w 8267681"/>
              <a:gd name="connsiteY11159" fmla="*/ 1174399 h 6698675"/>
              <a:gd name="connsiteX11160" fmla="*/ 6026948 w 8267681"/>
              <a:gd name="connsiteY11160" fmla="*/ 1172048 h 6698675"/>
              <a:gd name="connsiteX11161" fmla="*/ 5994065 w 8267681"/>
              <a:gd name="connsiteY11161" fmla="*/ 1211978 h 6698675"/>
              <a:gd name="connsiteX11162" fmla="*/ 5951787 w 8267681"/>
              <a:gd name="connsiteY11162" fmla="*/ 1237816 h 6698675"/>
              <a:gd name="connsiteX11163" fmla="*/ 5968228 w 8267681"/>
              <a:gd name="connsiteY11163" fmla="*/ 1207281 h 6698675"/>
              <a:gd name="connsiteX11164" fmla="*/ 6026948 w 8267681"/>
              <a:gd name="connsiteY11164" fmla="*/ 1172048 h 6698675"/>
              <a:gd name="connsiteX11165" fmla="*/ 1867274 w 8267681"/>
              <a:gd name="connsiteY11165" fmla="*/ 1169700 h 6698675"/>
              <a:gd name="connsiteX11166" fmla="*/ 1874319 w 8267681"/>
              <a:gd name="connsiteY11166" fmla="*/ 1181445 h 6698675"/>
              <a:gd name="connsiteX11167" fmla="*/ 1857882 w 8267681"/>
              <a:gd name="connsiteY11167" fmla="*/ 1183793 h 6698675"/>
              <a:gd name="connsiteX11168" fmla="*/ 1855532 w 8267681"/>
              <a:gd name="connsiteY11168" fmla="*/ 1172049 h 6698675"/>
              <a:gd name="connsiteX11169" fmla="*/ 2426269 w 8267681"/>
              <a:gd name="connsiteY11169" fmla="*/ 1160295 h 6698675"/>
              <a:gd name="connsiteX11170" fmla="*/ 2414525 w 8267681"/>
              <a:gd name="connsiteY11170" fmla="*/ 1167341 h 6698675"/>
              <a:gd name="connsiteX11171" fmla="*/ 2416874 w 8267681"/>
              <a:gd name="connsiteY11171" fmla="*/ 1176736 h 6698675"/>
              <a:gd name="connsiteX11172" fmla="*/ 2430967 w 8267681"/>
              <a:gd name="connsiteY11172" fmla="*/ 1179085 h 6698675"/>
              <a:gd name="connsiteX11173" fmla="*/ 3591263 w 8267681"/>
              <a:gd name="connsiteY11173" fmla="*/ 1143855 h 6698675"/>
              <a:gd name="connsiteX11174" fmla="*/ 3574822 w 8267681"/>
              <a:gd name="connsiteY11174" fmla="*/ 1157947 h 6698675"/>
              <a:gd name="connsiteX11175" fmla="*/ 3577171 w 8267681"/>
              <a:gd name="connsiteY11175" fmla="*/ 1153249 h 6698675"/>
              <a:gd name="connsiteX11176" fmla="*/ 3591263 w 8267681"/>
              <a:gd name="connsiteY11176" fmla="*/ 1143855 h 6698675"/>
              <a:gd name="connsiteX11177" fmla="*/ 2193745 w 8267681"/>
              <a:gd name="connsiteY11177" fmla="*/ 1143853 h 6698675"/>
              <a:gd name="connsiteX11178" fmla="*/ 2189045 w 8267681"/>
              <a:gd name="connsiteY11178" fmla="*/ 1146203 h 6698675"/>
              <a:gd name="connsiteX11179" fmla="*/ 2196095 w 8267681"/>
              <a:gd name="connsiteY11179" fmla="*/ 1146203 h 6698675"/>
              <a:gd name="connsiteX11180" fmla="*/ 6530789 w 8267681"/>
              <a:gd name="connsiteY11180" fmla="*/ 1143144 h 6698675"/>
              <a:gd name="connsiteX11181" fmla="*/ 6488481 w 8267681"/>
              <a:gd name="connsiteY11181" fmla="*/ 1155011 h 6698675"/>
              <a:gd name="connsiteX11182" fmla="*/ 6440331 w 8267681"/>
              <a:gd name="connsiteY11182" fmla="*/ 1179086 h 6698675"/>
              <a:gd name="connsiteX11183" fmla="*/ 6402037 w 8267681"/>
              <a:gd name="connsiteY11183" fmla="*/ 1205288 h 6698675"/>
              <a:gd name="connsiteX11184" fmla="*/ 6463820 w 8267681"/>
              <a:gd name="connsiteY11184" fmla="*/ 1174396 h 6698675"/>
              <a:gd name="connsiteX11185" fmla="*/ 4126785 w 8267681"/>
              <a:gd name="connsiteY11185" fmla="*/ 1127466 h 6698675"/>
              <a:gd name="connsiteX11186" fmla="*/ 4122087 w 8267681"/>
              <a:gd name="connsiteY11186" fmla="*/ 1139212 h 6698675"/>
              <a:gd name="connsiteX11187" fmla="*/ 4117390 w 8267681"/>
              <a:gd name="connsiteY11187" fmla="*/ 1155652 h 6698675"/>
              <a:gd name="connsiteX11188" fmla="*/ 4119739 w 8267681"/>
              <a:gd name="connsiteY11188" fmla="*/ 1143909 h 6698675"/>
              <a:gd name="connsiteX11189" fmla="*/ 4126785 w 8267681"/>
              <a:gd name="connsiteY11189" fmla="*/ 1127466 h 6698675"/>
              <a:gd name="connsiteX11190" fmla="*/ 4133831 w 8267681"/>
              <a:gd name="connsiteY11190" fmla="*/ 1118073 h 6698675"/>
              <a:gd name="connsiteX11191" fmla="*/ 4126785 w 8267681"/>
              <a:gd name="connsiteY11191" fmla="*/ 1127466 h 6698675"/>
              <a:gd name="connsiteX11192" fmla="*/ 4133831 w 8267681"/>
              <a:gd name="connsiteY11192" fmla="*/ 1118073 h 6698675"/>
              <a:gd name="connsiteX11193" fmla="*/ 6708092 w 8267681"/>
              <a:gd name="connsiteY11193" fmla="*/ 1103929 h 6698675"/>
              <a:gd name="connsiteX11194" fmla="*/ 6693999 w 8267681"/>
              <a:gd name="connsiteY11194" fmla="*/ 1115672 h 6698675"/>
              <a:gd name="connsiteX11195" fmla="*/ 6543678 w 8267681"/>
              <a:gd name="connsiteY11195" fmla="*/ 1139159 h 6698675"/>
              <a:gd name="connsiteX11196" fmla="*/ 6550724 w 8267681"/>
              <a:gd name="connsiteY11196" fmla="*/ 1134460 h 6698675"/>
              <a:gd name="connsiteX11197" fmla="*/ 6541281 w 8267681"/>
              <a:gd name="connsiteY11197" fmla="*/ 1139183 h 6698675"/>
              <a:gd name="connsiteX11198" fmla="*/ 6541329 w 8267681"/>
              <a:gd name="connsiteY11198" fmla="*/ 1139166 h 6698675"/>
              <a:gd name="connsiteX11199" fmla="*/ 6217198 w 8267681"/>
              <a:gd name="connsiteY11199" fmla="*/ 1345864 h 6698675"/>
              <a:gd name="connsiteX11200" fmla="*/ 6385770 w 8267681"/>
              <a:gd name="connsiteY11200" fmla="*/ 1215496 h 6698675"/>
              <a:gd name="connsiteX11201" fmla="*/ 6265678 w 8267681"/>
              <a:gd name="connsiteY11201" fmla="*/ 1286509 h 6698675"/>
              <a:gd name="connsiteX11202" fmla="*/ 5958832 w 8267681"/>
              <a:gd name="connsiteY11202" fmla="*/ 1585437 h 6698675"/>
              <a:gd name="connsiteX11203" fmla="*/ 5813207 w 8267681"/>
              <a:gd name="connsiteY11203" fmla="*/ 1862584 h 6698675"/>
              <a:gd name="connsiteX11204" fmla="*/ 5883671 w 8267681"/>
              <a:gd name="connsiteY11204" fmla="*/ 1787426 h 6698675"/>
              <a:gd name="connsiteX11205" fmla="*/ 6294707 w 8267681"/>
              <a:gd name="connsiteY11205" fmla="*/ 1338808 h 6698675"/>
              <a:gd name="connsiteX11206" fmla="*/ 6506097 w 8267681"/>
              <a:gd name="connsiteY11206" fmla="*/ 1226062 h 6698675"/>
              <a:gd name="connsiteX11207" fmla="*/ 6715138 w 8267681"/>
              <a:gd name="connsiteY11207" fmla="*/ 1125065 h 6698675"/>
              <a:gd name="connsiteX11208" fmla="*/ 3654093 w 8267681"/>
              <a:gd name="connsiteY11208" fmla="*/ 1099524 h 6698675"/>
              <a:gd name="connsiteX11209" fmla="*/ 3666424 w 8267681"/>
              <a:gd name="connsiteY11209" fmla="*/ 1101580 h 6698675"/>
              <a:gd name="connsiteX11210" fmla="*/ 3645285 w 8267681"/>
              <a:gd name="connsiteY11210" fmla="*/ 1106282 h 6698675"/>
              <a:gd name="connsiteX11211" fmla="*/ 3654093 w 8267681"/>
              <a:gd name="connsiteY11211" fmla="*/ 1099524 h 6698675"/>
              <a:gd name="connsiteX11212" fmla="*/ 7351658 w 8267681"/>
              <a:gd name="connsiteY11212" fmla="*/ 1080453 h 6698675"/>
              <a:gd name="connsiteX11213" fmla="*/ 7358704 w 8267681"/>
              <a:gd name="connsiteY11213" fmla="*/ 1080453 h 6698675"/>
              <a:gd name="connsiteX11214" fmla="*/ 7765043 w 8267681"/>
              <a:gd name="connsiteY11214" fmla="*/ 1157956 h 6698675"/>
              <a:gd name="connsiteX11215" fmla="*/ 8161987 w 8267681"/>
              <a:gd name="connsiteY11215" fmla="*/ 1233120 h 6698675"/>
              <a:gd name="connsiteX11216" fmla="*/ 8161987 w 8267681"/>
              <a:gd name="connsiteY11216" fmla="*/ 1240166 h 6698675"/>
              <a:gd name="connsiteX11217" fmla="*/ 7974084 w 8267681"/>
              <a:gd name="connsiteY11217" fmla="*/ 1223724 h 6698675"/>
              <a:gd name="connsiteX11218" fmla="*/ 7783833 w 8267681"/>
              <a:gd name="connsiteY11218" fmla="*/ 1197886 h 6698675"/>
              <a:gd name="connsiteX11219" fmla="*/ 7415075 w 8267681"/>
              <a:gd name="connsiteY11219" fmla="*/ 1160304 h 6698675"/>
              <a:gd name="connsiteX11220" fmla="*/ 7339914 w 8267681"/>
              <a:gd name="connsiteY11220" fmla="*/ 1165002 h 6698675"/>
              <a:gd name="connsiteX11221" fmla="*/ 7264753 w 8267681"/>
              <a:gd name="connsiteY11221" fmla="*/ 1172048 h 6698675"/>
              <a:gd name="connsiteX11222" fmla="*/ 7168746 w 8267681"/>
              <a:gd name="connsiteY11222" fmla="*/ 1180269 h 6698675"/>
              <a:gd name="connsiteX11223" fmla="*/ 7074507 w 8267681"/>
              <a:gd name="connsiteY11223" fmla="*/ 1195536 h 6698675"/>
              <a:gd name="connsiteX11224" fmla="*/ 7102686 w 8267681"/>
              <a:gd name="connsiteY11224" fmla="*/ 1195536 h 6698675"/>
              <a:gd name="connsiteX11225" fmla="*/ 7055711 w 8267681"/>
              <a:gd name="connsiteY11225" fmla="*/ 1204932 h 6698675"/>
              <a:gd name="connsiteX11226" fmla="*/ 7013433 w 8267681"/>
              <a:gd name="connsiteY11226" fmla="*/ 1209630 h 6698675"/>
              <a:gd name="connsiteX11227" fmla="*/ 7070143 w 8267681"/>
              <a:gd name="connsiteY11227" fmla="*/ 1196019 h 6698675"/>
              <a:gd name="connsiteX11228" fmla="*/ 6920363 w 8267681"/>
              <a:gd name="connsiteY11228" fmla="*/ 1212567 h 6698675"/>
              <a:gd name="connsiteX11229" fmla="*/ 6771509 w 8267681"/>
              <a:gd name="connsiteY11229" fmla="*/ 1247212 h 6698675"/>
              <a:gd name="connsiteX11230" fmla="*/ 6484958 w 8267681"/>
              <a:gd name="connsiteY11230" fmla="*/ 1367005 h 6698675"/>
              <a:gd name="connsiteX11231" fmla="*/ 6879553 w 8267681"/>
              <a:gd name="connsiteY11231" fmla="*/ 1136819 h 6698675"/>
              <a:gd name="connsiteX11232" fmla="*/ 7126174 w 8267681"/>
              <a:gd name="connsiteY11232" fmla="*/ 1089847 h 6698675"/>
              <a:gd name="connsiteX11233" fmla="*/ 7351658 w 8267681"/>
              <a:gd name="connsiteY11233" fmla="*/ 1080453 h 6698675"/>
              <a:gd name="connsiteX11234" fmla="*/ 2059873 w 8267681"/>
              <a:gd name="connsiteY11234" fmla="*/ 1078104 h 6698675"/>
              <a:gd name="connsiteX11235" fmla="*/ 2071621 w 8267681"/>
              <a:gd name="connsiteY11235" fmla="*/ 1087499 h 6698675"/>
              <a:gd name="connsiteX11236" fmla="*/ 2076316 w 8267681"/>
              <a:gd name="connsiteY11236" fmla="*/ 1099240 h 6698675"/>
              <a:gd name="connsiteX11237" fmla="*/ 2066921 w 8267681"/>
              <a:gd name="connsiteY11237" fmla="*/ 1110981 h 6698675"/>
              <a:gd name="connsiteX11238" fmla="*/ 2057528 w 8267681"/>
              <a:gd name="connsiteY11238" fmla="*/ 1110981 h 6698675"/>
              <a:gd name="connsiteX11239" fmla="*/ 2048130 w 8267681"/>
              <a:gd name="connsiteY11239" fmla="*/ 1094545 h 6698675"/>
              <a:gd name="connsiteX11240" fmla="*/ 2048130 w 8267681"/>
              <a:gd name="connsiteY11240" fmla="*/ 1080454 h 6698675"/>
              <a:gd name="connsiteX11241" fmla="*/ 2940652 w 8267681"/>
              <a:gd name="connsiteY11241" fmla="*/ 1077605 h 6698675"/>
              <a:gd name="connsiteX11242" fmla="*/ 2941537 w 8267681"/>
              <a:gd name="connsiteY11242" fmla="*/ 1079559 h 6698675"/>
              <a:gd name="connsiteX11243" fmla="*/ 2940652 w 8267681"/>
              <a:gd name="connsiteY11243" fmla="*/ 1080442 h 6698675"/>
              <a:gd name="connsiteX11244" fmla="*/ 2191270 w 8267681"/>
              <a:gd name="connsiteY11244" fmla="*/ 1055157 h 6698675"/>
              <a:gd name="connsiteX11245" fmla="*/ 2207838 w 8267681"/>
              <a:gd name="connsiteY11245" fmla="*/ 1059299 h 6698675"/>
              <a:gd name="connsiteX11246" fmla="*/ 2208225 w 8267681"/>
              <a:gd name="connsiteY11246" fmla="*/ 1060377 h 6698675"/>
              <a:gd name="connsiteX11247" fmla="*/ 2203138 w 8267681"/>
              <a:gd name="connsiteY11247" fmla="*/ 1061649 h 6698675"/>
              <a:gd name="connsiteX11248" fmla="*/ 2024643 w 8267681"/>
              <a:gd name="connsiteY11248" fmla="*/ 1054611 h 6698675"/>
              <a:gd name="connsiteX11249" fmla="*/ 2031689 w 8267681"/>
              <a:gd name="connsiteY11249" fmla="*/ 1071057 h 6698675"/>
              <a:gd name="connsiteX11250" fmla="*/ 2024643 w 8267681"/>
              <a:gd name="connsiteY11250" fmla="*/ 1101591 h 6698675"/>
              <a:gd name="connsiteX11251" fmla="*/ 1991759 w 8267681"/>
              <a:gd name="connsiteY11251" fmla="*/ 1108634 h 6698675"/>
              <a:gd name="connsiteX11252" fmla="*/ 1972973 w 8267681"/>
              <a:gd name="connsiteY11252" fmla="*/ 1087500 h 6698675"/>
              <a:gd name="connsiteX11253" fmla="*/ 1972968 w 8267681"/>
              <a:gd name="connsiteY11253" fmla="*/ 1054610 h 6698675"/>
              <a:gd name="connsiteX11254" fmla="*/ 1954180 w 8267681"/>
              <a:gd name="connsiteY11254" fmla="*/ 1094545 h 6698675"/>
              <a:gd name="connsiteX11255" fmla="*/ 1928345 w 8267681"/>
              <a:gd name="connsiteY11255" fmla="*/ 1094545 h 6698675"/>
              <a:gd name="connsiteX11256" fmla="*/ 1921295 w 8267681"/>
              <a:gd name="connsiteY11256" fmla="*/ 1078104 h 6698675"/>
              <a:gd name="connsiteX11257" fmla="*/ 1909552 w 8267681"/>
              <a:gd name="connsiteY11257" fmla="*/ 1101591 h 6698675"/>
              <a:gd name="connsiteX11258" fmla="*/ 1886067 w 8267681"/>
              <a:gd name="connsiteY11258" fmla="*/ 1120376 h 6698675"/>
              <a:gd name="connsiteX11259" fmla="*/ 1879017 w 8267681"/>
              <a:gd name="connsiteY11259" fmla="*/ 1120376 h 6698675"/>
              <a:gd name="connsiteX11260" fmla="*/ 1876668 w 8267681"/>
              <a:gd name="connsiteY11260" fmla="*/ 1115681 h 6698675"/>
              <a:gd name="connsiteX11261" fmla="*/ 1904853 w 8267681"/>
              <a:gd name="connsiteY11261" fmla="*/ 1080454 h 6698675"/>
              <a:gd name="connsiteX11262" fmla="*/ 1961224 w 8267681"/>
              <a:gd name="connsiteY11262" fmla="*/ 1064008 h 6698675"/>
              <a:gd name="connsiteX11263" fmla="*/ 1972968 w 8267681"/>
              <a:gd name="connsiteY11263" fmla="*/ 1054610 h 6698675"/>
              <a:gd name="connsiteX11264" fmla="*/ 2158615 w 8267681"/>
              <a:gd name="connsiteY11264" fmla="*/ 1051090 h 6698675"/>
              <a:gd name="connsiteX11265" fmla="*/ 2152402 w 8267681"/>
              <a:gd name="connsiteY11265" fmla="*/ 1064350 h 6698675"/>
              <a:gd name="connsiteX11266" fmla="*/ 2153818 w 8267681"/>
              <a:gd name="connsiteY11266" fmla="*/ 1054601 h 6698675"/>
              <a:gd name="connsiteX11267" fmla="*/ 2155869 w 8267681"/>
              <a:gd name="connsiteY11267" fmla="*/ 1051371 h 6698675"/>
              <a:gd name="connsiteX11268" fmla="*/ 3288271 w 8267681"/>
              <a:gd name="connsiteY11268" fmla="*/ 1045206 h 6698675"/>
              <a:gd name="connsiteX11269" fmla="*/ 3278876 w 8267681"/>
              <a:gd name="connsiteY11269" fmla="*/ 1061652 h 6698675"/>
              <a:gd name="connsiteX11270" fmla="*/ 3257737 w 8267681"/>
              <a:gd name="connsiteY11270" fmla="*/ 1085142 h 6698675"/>
              <a:gd name="connsiteX11271" fmla="*/ 3210761 w 8267681"/>
              <a:gd name="connsiteY11271" fmla="*/ 1115673 h 6698675"/>
              <a:gd name="connsiteX11272" fmla="*/ 3177878 w 8267681"/>
              <a:gd name="connsiteY11272" fmla="*/ 1120367 h 6698675"/>
              <a:gd name="connsiteX11273" fmla="*/ 3168483 w 8267681"/>
              <a:gd name="connsiteY11273" fmla="*/ 1115673 h 6698675"/>
              <a:gd name="connsiteX11274" fmla="*/ 3191971 w 8267681"/>
              <a:gd name="connsiteY11274" fmla="*/ 1106284 h 6698675"/>
              <a:gd name="connsiteX11275" fmla="*/ 3241295 w 8267681"/>
              <a:gd name="connsiteY11275" fmla="*/ 1089838 h 6698675"/>
              <a:gd name="connsiteX11276" fmla="*/ 3264783 w 8267681"/>
              <a:gd name="connsiteY11276" fmla="*/ 1071049 h 6698675"/>
              <a:gd name="connsiteX11277" fmla="*/ 3274178 w 8267681"/>
              <a:gd name="connsiteY11277" fmla="*/ 1059302 h 6698675"/>
              <a:gd name="connsiteX11278" fmla="*/ 3276528 w 8267681"/>
              <a:gd name="connsiteY11278" fmla="*/ 1054603 h 6698675"/>
              <a:gd name="connsiteX11279" fmla="*/ 3288271 w 8267681"/>
              <a:gd name="connsiteY11279" fmla="*/ 1045206 h 6698675"/>
              <a:gd name="connsiteX11280" fmla="*/ 2165560 w 8267681"/>
              <a:gd name="connsiteY11280" fmla="*/ 1035806 h 6698675"/>
              <a:gd name="connsiteX11281" fmla="*/ 2184348 w 8267681"/>
              <a:gd name="connsiteY11281" fmla="*/ 1051371 h 6698675"/>
              <a:gd name="connsiteX11282" fmla="*/ 2191270 w 8267681"/>
              <a:gd name="connsiteY11282" fmla="*/ 1055157 h 6698675"/>
              <a:gd name="connsiteX11283" fmla="*/ 2170255 w 8267681"/>
              <a:gd name="connsiteY11283" fmla="*/ 1049902 h 6698675"/>
              <a:gd name="connsiteX11284" fmla="*/ 2158615 w 8267681"/>
              <a:gd name="connsiteY11284" fmla="*/ 1051090 h 6698675"/>
              <a:gd name="connsiteX11285" fmla="*/ 2160273 w 8267681"/>
              <a:gd name="connsiteY11285" fmla="*/ 1047553 h 6698675"/>
              <a:gd name="connsiteX11286" fmla="*/ 2165560 w 8267681"/>
              <a:gd name="connsiteY11286" fmla="*/ 1035806 h 6698675"/>
              <a:gd name="connsiteX11287" fmla="*/ 2926559 w 8267681"/>
              <a:gd name="connsiteY11287" fmla="*/ 1026410 h 6698675"/>
              <a:gd name="connsiteX11288" fmla="*/ 2933605 w 8267681"/>
              <a:gd name="connsiteY11288" fmla="*/ 1054601 h 6698675"/>
              <a:gd name="connsiteX11289" fmla="*/ 2940652 w 8267681"/>
              <a:gd name="connsiteY11289" fmla="*/ 1073396 h 6698675"/>
              <a:gd name="connsiteX11290" fmla="*/ 2940652 w 8267681"/>
              <a:gd name="connsiteY11290" fmla="*/ 1077605 h 6698675"/>
              <a:gd name="connsiteX11291" fmla="*/ 2935954 w 8267681"/>
              <a:gd name="connsiteY11291" fmla="*/ 1067229 h 6698675"/>
              <a:gd name="connsiteX11292" fmla="*/ 2928908 w 8267681"/>
              <a:gd name="connsiteY11292" fmla="*/ 1042854 h 6698675"/>
              <a:gd name="connsiteX11293" fmla="*/ 2926559 w 8267681"/>
              <a:gd name="connsiteY11293" fmla="*/ 1026410 h 6698675"/>
              <a:gd name="connsiteX11294" fmla="*/ 2280645 w 8267681"/>
              <a:gd name="connsiteY11294" fmla="*/ 1000578 h 6698675"/>
              <a:gd name="connsiteX11295" fmla="*/ 2261855 w 8267681"/>
              <a:gd name="connsiteY11295" fmla="*/ 1005274 h 6698675"/>
              <a:gd name="connsiteX11296" fmla="*/ 2271250 w 8267681"/>
              <a:gd name="connsiteY11296" fmla="*/ 1017016 h 6698675"/>
              <a:gd name="connsiteX11297" fmla="*/ 2285342 w 8267681"/>
              <a:gd name="connsiteY11297" fmla="*/ 1026410 h 6698675"/>
              <a:gd name="connsiteX11298" fmla="*/ 2292389 w 8267681"/>
              <a:gd name="connsiteY11298" fmla="*/ 1026410 h 6698675"/>
              <a:gd name="connsiteX11299" fmla="*/ 2301785 w 8267681"/>
              <a:gd name="connsiteY11299" fmla="*/ 1014669 h 6698675"/>
              <a:gd name="connsiteX11300" fmla="*/ 2299435 w 8267681"/>
              <a:gd name="connsiteY11300" fmla="*/ 1002926 h 6698675"/>
              <a:gd name="connsiteX11301" fmla="*/ 2282994 w 8267681"/>
              <a:gd name="connsiteY11301" fmla="*/ 1000578 h 6698675"/>
              <a:gd name="connsiteX11302" fmla="*/ 2280645 w 8267681"/>
              <a:gd name="connsiteY11302" fmla="*/ 1000578 h 6698675"/>
              <a:gd name="connsiteX11303" fmla="*/ 2034037 w 8267681"/>
              <a:gd name="connsiteY11303" fmla="*/ 967708 h 6698675"/>
              <a:gd name="connsiteX11304" fmla="*/ 2055178 w 8267681"/>
              <a:gd name="connsiteY11304" fmla="*/ 981799 h 6698675"/>
              <a:gd name="connsiteX11305" fmla="*/ 2048130 w 8267681"/>
              <a:gd name="connsiteY11305" fmla="*/ 984147 h 6698675"/>
              <a:gd name="connsiteX11306" fmla="*/ 2031689 w 8267681"/>
              <a:gd name="connsiteY11306" fmla="*/ 984147 h 6698675"/>
              <a:gd name="connsiteX11307" fmla="*/ 2449758 w 8267681"/>
              <a:gd name="connsiteY11307" fmla="*/ 963012 h 6698675"/>
              <a:gd name="connsiteX11308" fmla="*/ 2461502 w 8267681"/>
              <a:gd name="connsiteY11308" fmla="*/ 963012 h 6698675"/>
              <a:gd name="connsiteX11309" fmla="*/ 2463851 w 8267681"/>
              <a:gd name="connsiteY11309" fmla="*/ 972406 h 6698675"/>
              <a:gd name="connsiteX11310" fmla="*/ 2461502 w 8267681"/>
              <a:gd name="connsiteY11310" fmla="*/ 988846 h 6698675"/>
              <a:gd name="connsiteX11311" fmla="*/ 2449758 w 8267681"/>
              <a:gd name="connsiteY11311" fmla="*/ 998240 h 6698675"/>
              <a:gd name="connsiteX11312" fmla="*/ 2438014 w 8267681"/>
              <a:gd name="connsiteY11312" fmla="*/ 1002936 h 6698675"/>
              <a:gd name="connsiteX11313" fmla="*/ 2426271 w 8267681"/>
              <a:gd name="connsiteY11313" fmla="*/ 995891 h 6698675"/>
              <a:gd name="connsiteX11314" fmla="*/ 2421574 w 8267681"/>
              <a:gd name="connsiteY11314" fmla="*/ 979452 h 6698675"/>
              <a:gd name="connsiteX11315" fmla="*/ 2301561 w 8267681"/>
              <a:gd name="connsiteY11315" fmla="*/ 953991 h 6698675"/>
              <a:gd name="connsiteX11316" fmla="*/ 2303458 w 8267681"/>
              <a:gd name="connsiteY11316" fmla="*/ 960638 h 6698675"/>
              <a:gd name="connsiteX11317" fmla="*/ 2299435 w 8267681"/>
              <a:gd name="connsiteY11317" fmla="*/ 963003 h 6698675"/>
              <a:gd name="connsiteX11318" fmla="*/ 2346412 w 8267681"/>
              <a:gd name="connsiteY11318" fmla="*/ 951249 h 6698675"/>
              <a:gd name="connsiteX11319" fmla="*/ 2322923 w 8267681"/>
              <a:gd name="connsiteY11319" fmla="*/ 955947 h 6698675"/>
              <a:gd name="connsiteX11320" fmla="*/ 2311179 w 8267681"/>
              <a:gd name="connsiteY11320" fmla="*/ 967700 h 6698675"/>
              <a:gd name="connsiteX11321" fmla="*/ 2315877 w 8267681"/>
              <a:gd name="connsiteY11321" fmla="*/ 972396 h 6698675"/>
              <a:gd name="connsiteX11322" fmla="*/ 2318225 w 8267681"/>
              <a:gd name="connsiteY11322" fmla="*/ 998229 h 6698675"/>
              <a:gd name="connsiteX11323" fmla="*/ 2344062 w 8267681"/>
              <a:gd name="connsiteY11323" fmla="*/ 1012320 h 6698675"/>
              <a:gd name="connsiteX11324" fmla="*/ 2353457 w 8267681"/>
              <a:gd name="connsiteY11324" fmla="*/ 1009971 h 6698675"/>
              <a:gd name="connsiteX11325" fmla="*/ 2351108 w 8267681"/>
              <a:gd name="connsiteY11325" fmla="*/ 1000578 h 6698675"/>
              <a:gd name="connsiteX11326" fmla="*/ 2339365 w 8267681"/>
              <a:gd name="connsiteY11326" fmla="*/ 993532 h 6698675"/>
              <a:gd name="connsiteX11327" fmla="*/ 2191406 w 8267681"/>
              <a:gd name="connsiteY11327" fmla="*/ 925421 h 6698675"/>
              <a:gd name="connsiteX11328" fmla="*/ 2198454 w 8267681"/>
              <a:gd name="connsiteY11328" fmla="*/ 941862 h 6698675"/>
              <a:gd name="connsiteX11329" fmla="*/ 2198454 w 8267681"/>
              <a:gd name="connsiteY11329" fmla="*/ 946560 h 6698675"/>
              <a:gd name="connsiteX11330" fmla="*/ 2193754 w 8267681"/>
              <a:gd name="connsiteY11330" fmla="*/ 948908 h 6698675"/>
              <a:gd name="connsiteX11331" fmla="*/ 2179661 w 8267681"/>
              <a:gd name="connsiteY11331" fmla="*/ 946560 h 6698675"/>
              <a:gd name="connsiteX11332" fmla="*/ 2177312 w 8267681"/>
              <a:gd name="connsiteY11332" fmla="*/ 934816 h 6698675"/>
              <a:gd name="connsiteX11333" fmla="*/ 7321124 w 8267681"/>
              <a:gd name="connsiteY11333" fmla="*/ 925420 h 6698675"/>
              <a:gd name="connsiteX11334" fmla="*/ 7321124 w 8267681"/>
              <a:gd name="connsiteY11334" fmla="*/ 946558 h 6698675"/>
              <a:gd name="connsiteX11335" fmla="*/ 7321124 w 8267681"/>
              <a:gd name="connsiteY11335" fmla="*/ 925420 h 6698675"/>
              <a:gd name="connsiteX11336" fmla="*/ 3349926 w 8267681"/>
              <a:gd name="connsiteY11336" fmla="*/ 924532 h 6698675"/>
              <a:gd name="connsiteX11337" fmla="*/ 3323502 w 8267681"/>
              <a:gd name="connsiteY11337" fmla="*/ 946552 h 6698675"/>
              <a:gd name="connsiteX11338" fmla="*/ 3349926 w 8267681"/>
              <a:gd name="connsiteY11338" fmla="*/ 924532 h 6698675"/>
              <a:gd name="connsiteX11339" fmla="*/ 7123826 w 8267681"/>
              <a:gd name="connsiteY11339" fmla="*/ 890188 h 6698675"/>
              <a:gd name="connsiteX11340" fmla="*/ 7358704 w 8267681"/>
              <a:gd name="connsiteY11340" fmla="*/ 906630 h 6698675"/>
              <a:gd name="connsiteX11341" fmla="*/ 7370448 w 8267681"/>
              <a:gd name="connsiteY11341" fmla="*/ 908978 h 6698675"/>
              <a:gd name="connsiteX11342" fmla="*/ 7323472 w 8267681"/>
              <a:gd name="connsiteY11342" fmla="*/ 925420 h 6698675"/>
              <a:gd name="connsiteX11343" fmla="*/ 7269450 w 8267681"/>
              <a:gd name="connsiteY11343" fmla="*/ 920722 h 6698675"/>
              <a:gd name="connsiteX11344" fmla="*/ 7177848 w 8267681"/>
              <a:gd name="connsiteY11344" fmla="*/ 925420 h 6698675"/>
              <a:gd name="connsiteX11345" fmla="*/ 7032223 w 8267681"/>
              <a:gd name="connsiteY11345" fmla="*/ 908978 h 6698675"/>
              <a:gd name="connsiteX11346" fmla="*/ 7123826 w 8267681"/>
              <a:gd name="connsiteY11346" fmla="*/ 890188 h 6698675"/>
              <a:gd name="connsiteX11347" fmla="*/ 3822031 w 8267681"/>
              <a:gd name="connsiteY11347" fmla="*/ 870070 h 6698675"/>
              <a:gd name="connsiteX11348" fmla="*/ 3795607 w 8267681"/>
              <a:gd name="connsiteY11348" fmla="*/ 934808 h 6698675"/>
              <a:gd name="connsiteX11349" fmla="*/ 3840234 w 8267681"/>
              <a:gd name="connsiteY11349" fmla="*/ 892530 h 6698675"/>
              <a:gd name="connsiteX11350" fmla="*/ 3822031 w 8267681"/>
              <a:gd name="connsiteY11350" fmla="*/ 870070 h 6698675"/>
              <a:gd name="connsiteX11351" fmla="*/ 3802287 w 8267681"/>
              <a:gd name="connsiteY11351" fmla="*/ 839169 h 6698675"/>
              <a:gd name="connsiteX11352" fmla="*/ 3779166 w 8267681"/>
              <a:gd name="connsiteY11352" fmla="*/ 859647 h 6698675"/>
              <a:gd name="connsiteX11353" fmla="*/ 3809700 w 8267681"/>
              <a:gd name="connsiteY11353" fmla="*/ 866693 h 6698675"/>
              <a:gd name="connsiteX11354" fmla="*/ 3814397 w 8267681"/>
              <a:gd name="connsiteY11354" fmla="*/ 840858 h 6698675"/>
              <a:gd name="connsiteX11355" fmla="*/ 3802287 w 8267681"/>
              <a:gd name="connsiteY11355" fmla="*/ 839169 h 6698675"/>
              <a:gd name="connsiteX11356" fmla="*/ 6989946 w 8267681"/>
              <a:gd name="connsiteY11356" fmla="*/ 815021 h 6698675"/>
              <a:gd name="connsiteX11357" fmla="*/ 7069804 w 8267681"/>
              <a:gd name="connsiteY11357" fmla="*/ 817370 h 6698675"/>
              <a:gd name="connsiteX11358" fmla="*/ 7152011 w 8267681"/>
              <a:gd name="connsiteY11358" fmla="*/ 826765 h 6698675"/>
              <a:gd name="connsiteX11359" fmla="*/ 7231869 w 8267681"/>
              <a:gd name="connsiteY11359" fmla="*/ 840858 h 6698675"/>
              <a:gd name="connsiteX11360" fmla="*/ 7307031 w 8267681"/>
              <a:gd name="connsiteY11360" fmla="*/ 857299 h 6698675"/>
              <a:gd name="connsiteX11361" fmla="*/ 6846670 w 8267681"/>
              <a:gd name="connsiteY11361" fmla="*/ 866694 h 6698675"/>
              <a:gd name="connsiteX11362" fmla="*/ 6435634 w 8267681"/>
              <a:gd name="connsiteY11362" fmla="*/ 977094 h 6698675"/>
              <a:gd name="connsiteX11363" fmla="*/ 6365170 w 8267681"/>
              <a:gd name="connsiteY11363" fmla="*/ 1024062 h 6698675"/>
              <a:gd name="connsiteX11364" fmla="*/ 6846670 w 8267681"/>
              <a:gd name="connsiteY11364" fmla="*/ 866694 h 6698675"/>
              <a:gd name="connsiteX11365" fmla="*/ 7123826 w 8267681"/>
              <a:gd name="connsiteY11365" fmla="*/ 880787 h 6698675"/>
              <a:gd name="connsiteX11366" fmla="*/ 7119128 w 8267681"/>
              <a:gd name="connsiteY11366" fmla="*/ 880787 h 6698675"/>
              <a:gd name="connsiteX11367" fmla="*/ 6905389 w 8267681"/>
              <a:gd name="connsiteY11367" fmla="*/ 897228 h 6698675"/>
              <a:gd name="connsiteX11368" fmla="*/ 6536632 w 8267681"/>
              <a:gd name="connsiteY11368" fmla="*/ 974746 h 6698675"/>
              <a:gd name="connsiteX11369" fmla="*/ 6501400 w 8267681"/>
              <a:gd name="connsiteY11369" fmla="*/ 995881 h 6698675"/>
              <a:gd name="connsiteX11370" fmla="*/ 6430937 w 8267681"/>
              <a:gd name="connsiteY11370" fmla="*/ 1040505 h 6698675"/>
              <a:gd name="connsiteX11371" fmla="*/ 6719836 w 8267681"/>
              <a:gd name="connsiteY11371" fmla="*/ 934809 h 6698675"/>
              <a:gd name="connsiteX11372" fmla="*/ 6766812 w 8267681"/>
              <a:gd name="connsiteY11372" fmla="*/ 923065 h 6698675"/>
              <a:gd name="connsiteX11373" fmla="*/ 6813787 w 8267681"/>
              <a:gd name="connsiteY11373" fmla="*/ 913670 h 6698675"/>
              <a:gd name="connsiteX11374" fmla="*/ 6907738 w 8267681"/>
              <a:gd name="connsiteY11374" fmla="*/ 897228 h 6698675"/>
              <a:gd name="connsiteX11375" fmla="*/ 7029875 w 8267681"/>
              <a:gd name="connsiteY11375" fmla="*/ 901926 h 6698675"/>
              <a:gd name="connsiteX11376" fmla="*/ 7018131 w 8267681"/>
              <a:gd name="connsiteY11376" fmla="*/ 906623 h 6698675"/>
              <a:gd name="connsiteX11377" fmla="*/ 6952365 w 8267681"/>
              <a:gd name="connsiteY11377" fmla="*/ 951250 h 6698675"/>
              <a:gd name="connsiteX11378" fmla="*/ 6954714 w 8267681"/>
              <a:gd name="connsiteY11378" fmla="*/ 1005275 h 6698675"/>
              <a:gd name="connsiteX11379" fmla="*/ 7053363 w 8267681"/>
              <a:gd name="connsiteY11379" fmla="*/ 1000578 h 6698675"/>
              <a:gd name="connsiteX11380" fmla="*/ 7154360 w 8267681"/>
              <a:gd name="connsiteY11380" fmla="*/ 1000578 h 6698675"/>
              <a:gd name="connsiteX11381" fmla="*/ 7342262 w 8267681"/>
              <a:gd name="connsiteY11381" fmla="*/ 1014668 h 6698675"/>
              <a:gd name="connsiteX11382" fmla="*/ 7419772 w 8267681"/>
              <a:gd name="connsiteY11382" fmla="*/ 1026410 h 6698675"/>
              <a:gd name="connsiteX11383" fmla="*/ 7480840 w 8267681"/>
              <a:gd name="connsiteY11383" fmla="*/ 1035807 h 6698675"/>
              <a:gd name="connsiteX11384" fmla="*/ 7520770 w 8267681"/>
              <a:gd name="connsiteY11384" fmla="*/ 1045204 h 6698675"/>
              <a:gd name="connsiteX11385" fmla="*/ 7534862 w 8267681"/>
              <a:gd name="connsiteY11385" fmla="*/ 1049903 h 6698675"/>
              <a:gd name="connsiteX11386" fmla="*/ 7351657 w 8267681"/>
              <a:gd name="connsiteY11386" fmla="*/ 1042855 h 6698675"/>
              <a:gd name="connsiteX11387" fmla="*/ 7217777 w 8267681"/>
              <a:gd name="connsiteY11387" fmla="*/ 1040505 h 6698675"/>
              <a:gd name="connsiteX11388" fmla="*/ 7161406 w 8267681"/>
              <a:gd name="connsiteY11388" fmla="*/ 1045204 h 6698675"/>
              <a:gd name="connsiteX11389" fmla="*/ 7231869 w 8267681"/>
              <a:gd name="connsiteY11389" fmla="*/ 1056951 h 6698675"/>
              <a:gd name="connsiteX11390" fmla="*/ 7168453 w 8267681"/>
              <a:gd name="connsiteY11390" fmla="*/ 1068697 h 6698675"/>
              <a:gd name="connsiteX11391" fmla="*/ 7093292 w 8267681"/>
              <a:gd name="connsiteY11391" fmla="*/ 1071047 h 6698675"/>
              <a:gd name="connsiteX11392" fmla="*/ 7029875 w 8267681"/>
              <a:gd name="connsiteY11392" fmla="*/ 1080444 h 6698675"/>
              <a:gd name="connsiteX11393" fmla="*/ 6947668 w 8267681"/>
              <a:gd name="connsiteY11393" fmla="*/ 1108624 h 6698675"/>
              <a:gd name="connsiteX11394" fmla="*/ 6860763 w 8267681"/>
              <a:gd name="connsiteY11394" fmla="*/ 1132109 h 6698675"/>
              <a:gd name="connsiteX11395" fmla="*/ 6816136 w 8267681"/>
              <a:gd name="connsiteY11395" fmla="*/ 1143854 h 6698675"/>
              <a:gd name="connsiteX11396" fmla="*/ 6771509 w 8267681"/>
              <a:gd name="connsiteY11396" fmla="*/ 1157947 h 6698675"/>
              <a:gd name="connsiteX11397" fmla="*/ 6686953 w 8267681"/>
              <a:gd name="connsiteY11397" fmla="*/ 1195527 h 6698675"/>
              <a:gd name="connsiteX11398" fmla="*/ 6484958 w 8267681"/>
              <a:gd name="connsiteY11398" fmla="*/ 1366994 h 6698675"/>
              <a:gd name="connsiteX11399" fmla="*/ 6470865 w 8267681"/>
              <a:gd name="connsiteY11399" fmla="*/ 1402227 h 6698675"/>
              <a:gd name="connsiteX11400" fmla="*/ 6367519 w 8267681"/>
              <a:gd name="connsiteY11400" fmla="*/ 1467995 h 6698675"/>
              <a:gd name="connsiteX11401" fmla="*/ 6318195 w 8267681"/>
              <a:gd name="connsiteY11401" fmla="*/ 1550205 h 6698675"/>
              <a:gd name="connsiteX11402" fmla="*/ 6313498 w 8267681"/>
              <a:gd name="connsiteY11402" fmla="*/ 1554902 h 6698675"/>
              <a:gd name="connsiteX11403" fmla="*/ 6299405 w 8267681"/>
              <a:gd name="connsiteY11403" fmla="*/ 1573692 h 6698675"/>
              <a:gd name="connsiteX11404" fmla="*/ 6088015 w 8267681"/>
              <a:gd name="connsiteY11404" fmla="*/ 1848493 h 6698675"/>
              <a:gd name="connsiteX11405" fmla="*/ 6008156 w 8267681"/>
              <a:gd name="connsiteY11405" fmla="*/ 1942441 h 6698675"/>
              <a:gd name="connsiteX11406" fmla="*/ 6073922 w 8267681"/>
              <a:gd name="connsiteY11406" fmla="*/ 1874328 h 6698675"/>
              <a:gd name="connsiteX11407" fmla="*/ 6088015 w 8267681"/>
              <a:gd name="connsiteY11407" fmla="*/ 1850841 h 6698675"/>
              <a:gd name="connsiteX11408" fmla="*/ 6282963 w 8267681"/>
              <a:gd name="connsiteY11408" fmla="*/ 1611273 h 6698675"/>
              <a:gd name="connsiteX11409" fmla="*/ 6299405 w 8267681"/>
              <a:gd name="connsiteY11409" fmla="*/ 1576042 h 6698675"/>
              <a:gd name="connsiteX11410" fmla="*/ 6318195 w 8267681"/>
              <a:gd name="connsiteY11410" fmla="*/ 1564298 h 6698675"/>
              <a:gd name="connsiteX11411" fmla="*/ 6318195 w 8267681"/>
              <a:gd name="connsiteY11411" fmla="*/ 1552554 h 6698675"/>
              <a:gd name="connsiteX11412" fmla="*/ 6543678 w 8267681"/>
              <a:gd name="connsiteY11412" fmla="*/ 1357599 h 6698675"/>
              <a:gd name="connsiteX11413" fmla="*/ 6769160 w 8267681"/>
              <a:gd name="connsiteY11413" fmla="*/ 1254249 h 6698675"/>
              <a:gd name="connsiteX11414" fmla="*/ 7015782 w 8267681"/>
              <a:gd name="connsiteY11414" fmla="*/ 1209621 h 6698675"/>
              <a:gd name="connsiteX11415" fmla="*/ 6790299 w 8267681"/>
              <a:gd name="connsiteY11415" fmla="*/ 1296529 h 6698675"/>
              <a:gd name="connsiteX11416" fmla="*/ 7058060 w 8267681"/>
              <a:gd name="connsiteY11416" fmla="*/ 1207272 h 6698675"/>
              <a:gd name="connsiteX11417" fmla="*/ 7100338 w 8267681"/>
              <a:gd name="connsiteY11417" fmla="*/ 1204923 h 6698675"/>
              <a:gd name="connsiteX11418" fmla="*/ 7187243 w 8267681"/>
              <a:gd name="connsiteY11418" fmla="*/ 1200226 h 6698675"/>
              <a:gd name="connsiteX11419" fmla="*/ 7105036 w 8267681"/>
              <a:gd name="connsiteY11419" fmla="*/ 1197877 h 6698675"/>
              <a:gd name="connsiteX11420" fmla="*/ 7144965 w 8267681"/>
              <a:gd name="connsiteY11420" fmla="*/ 1190830 h 6698675"/>
              <a:gd name="connsiteX11421" fmla="*/ 7184894 w 8267681"/>
              <a:gd name="connsiteY11421" fmla="*/ 1183783 h 6698675"/>
              <a:gd name="connsiteX11422" fmla="*/ 7264753 w 8267681"/>
              <a:gd name="connsiteY11422" fmla="*/ 1174388 h 6698675"/>
              <a:gd name="connsiteX11423" fmla="*/ 7706323 w 8267681"/>
              <a:gd name="connsiteY11423" fmla="*/ 1200226 h 6698675"/>
              <a:gd name="connsiteX11424" fmla="*/ 8143196 w 8267681"/>
              <a:gd name="connsiteY11424" fmla="*/ 1247202 h 6698675"/>
              <a:gd name="connsiteX11425" fmla="*/ 8124405 w 8267681"/>
              <a:gd name="connsiteY11425" fmla="*/ 1249551 h 6698675"/>
              <a:gd name="connsiteX11426" fmla="*/ 7727462 w 8267681"/>
              <a:gd name="connsiteY11426" fmla="*/ 1233110 h 6698675"/>
              <a:gd name="connsiteX11427" fmla="*/ 7943550 w 8267681"/>
              <a:gd name="connsiteY11427" fmla="*/ 1247202 h 6698675"/>
              <a:gd name="connsiteX11428" fmla="*/ 7936503 w 8267681"/>
              <a:gd name="connsiteY11428" fmla="*/ 1249551 h 6698675"/>
              <a:gd name="connsiteX11429" fmla="*/ 8103266 w 8267681"/>
              <a:gd name="connsiteY11429" fmla="*/ 1251900 h 6698675"/>
              <a:gd name="connsiteX11430" fmla="*/ 8044547 w 8267681"/>
              <a:gd name="connsiteY11430" fmla="*/ 1263644 h 6698675"/>
              <a:gd name="connsiteX11431" fmla="*/ 7934155 w 8267681"/>
              <a:gd name="connsiteY11431" fmla="*/ 1254249 h 6698675"/>
              <a:gd name="connsiteX11432" fmla="*/ 7656999 w 8267681"/>
              <a:gd name="connsiteY11432" fmla="*/ 1247202 h 6698675"/>
              <a:gd name="connsiteX11433" fmla="*/ 7384540 w 8267681"/>
              <a:gd name="connsiteY11433" fmla="*/ 1244854 h 6698675"/>
              <a:gd name="connsiteX11434" fmla="*/ 7144965 w 8267681"/>
              <a:gd name="connsiteY11434" fmla="*/ 1249551 h 6698675"/>
              <a:gd name="connsiteX11435" fmla="*/ 6912436 w 8267681"/>
              <a:gd name="connsiteY11435" fmla="*/ 1287133 h 6698675"/>
              <a:gd name="connsiteX11436" fmla="*/ 7349308 w 8267681"/>
              <a:gd name="connsiteY11436" fmla="*/ 1193178 h 6698675"/>
              <a:gd name="connsiteX11437" fmla="*/ 7116779 w 8267681"/>
              <a:gd name="connsiteY11437" fmla="*/ 1221365 h 6698675"/>
              <a:gd name="connsiteX11438" fmla="*/ 7006387 w 8267681"/>
              <a:gd name="connsiteY11438" fmla="*/ 1249551 h 6698675"/>
              <a:gd name="connsiteX11439" fmla="*/ 6903040 w 8267681"/>
              <a:gd name="connsiteY11439" fmla="*/ 1289481 h 6698675"/>
              <a:gd name="connsiteX11440" fmla="*/ 6240685 w 8267681"/>
              <a:gd name="connsiteY11440" fmla="*/ 1749847 h 6698675"/>
              <a:gd name="connsiteX11441" fmla="*/ 6092712 w 8267681"/>
              <a:gd name="connsiteY11441" fmla="*/ 1963579 h 6698675"/>
              <a:gd name="connsiteX11442" fmla="*/ 6118549 w 8267681"/>
              <a:gd name="connsiteY11442" fmla="*/ 1965928 h 6698675"/>
              <a:gd name="connsiteX11443" fmla="*/ 6235987 w 8267681"/>
              <a:gd name="connsiteY11443" fmla="*/ 1843795 h 6698675"/>
              <a:gd name="connsiteX11444" fmla="*/ 6153780 w 8267681"/>
              <a:gd name="connsiteY11444" fmla="*/ 1968276 h 6698675"/>
              <a:gd name="connsiteX11445" fmla="*/ 6179617 w 8267681"/>
              <a:gd name="connsiteY11445" fmla="*/ 1970625 h 6698675"/>
              <a:gd name="connsiteX11446" fmla="*/ 6193710 w 8267681"/>
              <a:gd name="connsiteY11446" fmla="*/ 1972974 h 6698675"/>
              <a:gd name="connsiteX11447" fmla="*/ 6306451 w 8267681"/>
              <a:gd name="connsiteY11447" fmla="*/ 1850841 h 6698675"/>
              <a:gd name="connsiteX11448" fmla="*/ 6226592 w 8267681"/>
              <a:gd name="connsiteY11448" fmla="*/ 1977673 h 6698675"/>
              <a:gd name="connsiteX11449" fmla="*/ 6224244 w 8267681"/>
              <a:gd name="connsiteY11449" fmla="*/ 1982369 h 6698675"/>
              <a:gd name="connsiteX11450" fmla="*/ 6275917 w 8267681"/>
              <a:gd name="connsiteY11450" fmla="*/ 1989415 h 6698675"/>
              <a:gd name="connsiteX11451" fmla="*/ 6285312 w 8267681"/>
              <a:gd name="connsiteY11451" fmla="*/ 1991764 h 6698675"/>
              <a:gd name="connsiteX11452" fmla="*/ 6247731 w 8267681"/>
              <a:gd name="connsiteY11452" fmla="*/ 1989415 h 6698675"/>
              <a:gd name="connsiteX11453" fmla="*/ 6219546 w 8267681"/>
              <a:gd name="connsiteY11453" fmla="*/ 1987067 h 6698675"/>
              <a:gd name="connsiteX11454" fmla="*/ 6212500 w 8267681"/>
              <a:gd name="connsiteY11454" fmla="*/ 1998811 h 6698675"/>
              <a:gd name="connsiteX11455" fmla="*/ 6228080 w 8267681"/>
              <a:gd name="connsiteY11455" fmla="*/ 2000936 h 6698675"/>
              <a:gd name="connsiteX11456" fmla="*/ 6243036 w 8267681"/>
              <a:gd name="connsiteY11456" fmla="*/ 2001169 h 6698675"/>
              <a:gd name="connsiteX11457" fmla="*/ 6261167 w 8267681"/>
              <a:gd name="connsiteY11457" fmla="*/ 2004832 h 6698675"/>
              <a:gd name="connsiteX11458" fmla="*/ 6253963 w 8267681"/>
              <a:gd name="connsiteY11458" fmla="*/ 2004465 h 6698675"/>
              <a:gd name="connsiteX11459" fmla="*/ 6264173 w 8267681"/>
              <a:gd name="connsiteY11459" fmla="*/ 2005860 h 6698675"/>
              <a:gd name="connsiteX11460" fmla="*/ 6294316 w 8267681"/>
              <a:gd name="connsiteY11460" fmla="*/ 2010163 h 6698675"/>
              <a:gd name="connsiteX11461" fmla="*/ 6268870 w 8267681"/>
              <a:gd name="connsiteY11461" fmla="*/ 2008212 h 6698675"/>
              <a:gd name="connsiteX11462" fmla="*/ 6207803 w 8267681"/>
              <a:gd name="connsiteY11462" fmla="*/ 2001159 h 6698675"/>
              <a:gd name="connsiteX11463" fmla="*/ 6205454 w 8267681"/>
              <a:gd name="connsiteY11463" fmla="*/ 2005860 h 6698675"/>
              <a:gd name="connsiteX11464" fmla="*/ 6271219 w 8267681"/>
              <a:gd name="connsiteY11464" fmla="*/ 2012900 h 6698675"/>
              <a:gd name="connsiteX11465" fmla="*/ 6275917 w 8267681"/>
              <a:gd name="connsiteY11465" fmla="*/ 2012900 h 6698675"/>
              <a:gd name="connsiteX11466" fmla="*/ 6623536 w 8267681"/>
              <a:gd name="connsiteY11466" fmla="*/ 2104502 h 6698675"/>
              <a:gd name="connsiteX11467" fmla="*/ 6783253 w 8267681"/>
              <a:gd name="connsiteY11467" fmla="*/ 2185812 h 6698675"/>
              <a:gd name="connsiteX11468" fmla="*/ 6843634 w 8267681"/>
              <a:gd name="connsiteY11468" fmla="*/ 2229036 h 6698675"/>
              <a:gd name="connsiteX11469" fmla="*/ 6832714 w 8267681"/>
              <a:gd name="connsiteY11469" fmla="*/ 2222483 h 6698675"/>
              <a:gd name="connsiteX11470" fmla="*/ 6825531 w 8267681"/>
              <a:gd name="connsiteY11470" fmla="*/ 2217233 h 6698675"/>
              <a:gd name="connsiteX11471" fmla="*/ 6784813 w 8267681"/>
              <a:gd name="connsiteY11471" fmla="*/ 2193739 h 6698675"/>
              <a:gd name="connsiteX11472" fmla="*/ 6769158 w 8267681"/>
              <a:gd name="connsiteY11472" fmla="*/ 2184346 h 6698675"/>
              <a:gd name="connsiteX11473" fmla="*/ 6769160 w 8267681"/>
              <a:gd name="connsiteY11473" fmla="*/ 2184346 h 6698675"/>
              <a:gd name="connsiteX11474" fmla="*/ 6733929 w 8267681"/>
              <a:gd name="connsiteY11474" fmla="*/ 2163216 h 6698675"/>
              <a:gd name="connsiteX11475" fmla="*/ 6769158 w 8267681"/>
              <a:gd name="connsiteY11475" fmla="*/ 2184346 h 6698675"/>
              <a:gd name="connsiteX11476" fmla="*/ 6764463 w 8267681"/>
              <a:gd name="connsiteY11476" fmla="*/ 2181994 h 6698675"/>
              <a:gd name="connsiteX11477" fmla="*/ 6784813 w 8267681"/>
              <a:gd name="connsiteY11477" fmla="*/ 2193739 h 6698675"/>
              <a:gd name="connsiteX11478" fmla="*/ 6832714 w 8267681"/>
              <a:gd name="connsiteY11478" fmla="*/ 2222483 h 6698675"/>
              <a:gd name="connsiteX11479" fmla="*/ 6886599 w 8267681"/>
              <a:gd name="connsiteY11479" fmla="*/ 2261861 h 6698675"/>
              <a:gd name="connsiteX11480" fmla="*/ 6844321 w 8267681"/>
              <a:gd name="connsiteY11480" fmla="*/ 2233674 h 6698675"/>
              <a:gd name="connsiteX11481" fmla="*/ 6757417 w 8267681"/>
              <a:gd name="connsiteY11481" fmla="*/ 2181994 h 6698675"/>
              <a:gd name="connsiteX11482" fmla="*/ 6646877 w 8267681"/>
              <a:gd name="connsiteY11482" fmla="*/ 2130274 h 6698675"/>
              <a:gd name="connsiteX11483" fmla="*/ 6614219 w 8267681"/>
              <a:gd name="connsiteY11483" fmla="*/ 2118772 h 6698675"/>
              <a:gd name="connsiteX11484" fmla="*/ 6602397 w 8267681"/>
              <a:gd name="connsiteY11484" fmla="*/ 2113904 h 6698675"/>
              <a:gd name="connsiteX11485" fmla="*/ 6562468 w 8267681"/>
              <a:gd name="connsiteY11485" fmla="*/ 2099806 h 6698675"/>
              <a:gd name="connsiteX11486" fmla="*/ 6522539 w 8267681"/>
              <a:gd name="connsiteY11486" fmla="*/ 2085712 h 6698675"/>
              <a:gd name="connsiteX11487" fmla="*/ 6482609 w 8267681"/>
              <a:gd name="connsiteY11487" fmla="*/ 2073967 h 6698675"/>
              <a:gd name="connsiteX11488" fmla="*/ 6405100 w 8267681"/>
              <a:gd name="connsiteY11488" fmla="*/ 2055183 h 6698675"/>
              <a:gd name="connsiteX11489" fmla="*/ 6327590 w 8267681"/>
              <a:gd name="connsiteY11489" fmla="*/ 2041088 h 6698675"/>
              <a:gd name="connsiteX11490" fmla="*/ 6294707 w 8267681"/>
              <a:gd name="connsiteY11490" fmla="*/ 2036390 h 6698675"/>
              <a:gd name="connsiteX11491" fmla="*/ 6261824 w 8267681"/>
              <a:gd name="connsiteY11491" fmla="*/ 2034040 h 6698675"/>
              <a:gd name="connsiteX11492" fmla="*/ 6264173 w 8267681"/>
              <a:gd name="connsiteY11492" fmla="*/ 2036390 h 6698675"/>
              <a:gd name="connsiteX11493" fmla="*/ 6278408 w 8267681"/>
              <a:gd name="connsiteY11493" fmla="*/ 2038855 h 6698675"/>
              <a:gd name="connsiteX11494" fmla="*/ 6189012 w 8267681"/>
              <a:gd name="connsiteY11494" fmla="*/ 2029341 h 6698675"/>
              <a:gd name="connsiteX11495" fmla="*/ 6186663 w 8267681"/>
              <a:gd name="connsiteY11495" fmla="*/ 2034040 h 6698675"/>
              <a:gd name="connsiteX11496" fmla="*/ 6257126 w 8267681"/>
              <a:gd name="connsiteY11496" fmla="*/ 2041088 h 6698675"/>
              <a:gd name="connsiteX11497" fmla="*/ 6186663 w 8267681"/>
              <a:gd name="connsiteY11497" fmla="*/ 2036390 h 6698675"/>
              <a:gd name="connsiteX11498" fmla="*/ 6090364 w 8267681"/>
              <a:gd name="connsiteY11498" fmla="*/ 2198442 h 6698675"/>
              <a:gd name="connsiteX11499" fmla="*/ 6010505 w 8267681"/>
              <a:gd name="connsiteY11499" fmla="*/ 2327621 h 6698675"/>
              <a:gd name="connsiteX11500" fmla="*/ 6109154 w 8267681"/>
              <a:gd name="connsiteY11500" fmla="*/ 2064576 h 6698675"/>
              <a:gd name="connsiteX11501" fmla="*/ 6130684 w 8267681"/>
              <a:gd name="connsiteY11501" fmla="*/ 2041088 h 6698675"/>
              <a:gd name="connsiteX11502" fmla="*/ 6134990 w 8267681"/>
              <a:gd name="connsiteY11502" fmla="*/ 2041088 h 6698675"/>
              <a:gd name="connsiteX11503" fmla="*/ 6139687 w 8267681"/>
              <a:gd name="connsiteY11503" fmla="*/ 2036390 h 6698675"/>
              <a:gd name="connsiteX11504" fmla="*/ 6134990 w 8267681"/>
              <a:gd name="connsiteY11504" fmla="*/ 2036390 h 6698675"/>
              <a:gd name="connsiteX11505" fmla="*/ 6130684 w 8267681"/>
              <a:gd name="connsiteY11505" fmla="*/ 2041088 h 6698675"/>
              <a:gd name="connsiteX11506" fmla="*/ 6106805 w 8267681"/>
              <a:gd name="connsiteY11506" fmla="*/ 2041088 h 6698675"/>
              <a:gd name="connsiteX11507" fmla="*/ 6111503 w 8267681"/>
              <a:gd name="connsiteY11507" fmla="*/ 2036390 h 6698675"/>
              <a:gd name="connsiteX11508" fmla="*/ 6106805 w 8267681"/>
              <a:gd name="connsiteY11508" fmla="*/ 2036390 h 6698675"/>
              <a:gd name="connsiteX11509" fmla="*/ 6003459 w 8267681"/>
              <a:gd name="connsiteY11509" fmla="*/ 2203143 h 6698675"/>
              <a:gd name="connsiteX11510" fmla="*/ 6029589 w 8267681"/>
              <a:gd name="connsiteY11510" fmla="*/ 2118012 h 6698675"/>
              <a:gd name="connsiteX11511" fmla="*/ 6062516 w 8267681"/>
              <a:gd name="connsiteY11511" fmla="*/ 2041088 h 6698675"/>
              <a:gd name="connsiteX11512" fmla="*/ 6064527 w 8267681"/>
              <a:gd name="connsiteY11512" fmla="*/ 2041088 h 6698675"/>
              <a:gd name="connsiteX11513" fmla="*/ 6069224 w 8267681"/>
              <a:gd name="connsiteY11513" fmla="*/ 2036390 h 6698675"/>
              <a:gd name="connsiteX11514" fmla="*/ 6064527 w 8267681"/>
              <a:gd name="connsiteY11514" fmla="*/ 2036390 h 6698675"/>
              <a:gd name="connsiteX11515" fmla="*/ 6062516 w 8267681"/>
              <a:gd name="connsiteY11515" fmla="*/ 2041088 h 6698675"/>
              <a:gd name="connsiteX11516" fmla="*/ 6062178 w 8267681"/>
              <a:gd name="connsiteY11516" fmla="*/ 2041088 h 6698675"/>
              <a:gd name="connsiteX11517" fmla="*/ 6041039 w 8267681"/>
              <a:gd name="connsiteY11517" fmla="*/ 2041088 h 6698675"/>
              <a:gd name="connsiteX11518" fmla="*/ 6045736 w 8267681"/>
              <a:gd name="connsiteY11518" fmla="*/ 2036390 h 6698675"/>
              <a:gd name="connsiteX11519" fmla="*/ 6041039 w 8267681"/>
              <a:gd name="connsiteY11519" fmla="*/ 2036390 h 6698675"/>
              <a:gd name="connsiteX11520" fmla="*/ 6008156 w 8267681"/>
              <a:gd name="connsiteY11520" fmla="*/ 2088062 h 6698675"/>
              <a:gd name="connsiteX11521" fmla="*/ 5890717 w 8267681"/>
              <a:gd name="connsiteY11521" fmla="*/ 2334671 h 6698675"/>
              <a:gd name="connsiteX11522" fmla="*/ 5749790 w 8267681"/>
              <a:gd name="connsiteY11522" fmla="*/ 1843795 h 6698675"/>
              <a:gd name="connsiteX11523" fmla="*/ 5510215 w 8267681"/>
              <a:gd name="connsiteY11523" fmla="*/ 1815611 h 6698675"/>
              <a:gd name="connsiteX11524" fmla="*/ 5632351 w 8267681"/>
              <a:gd name="connsiteY11524" fmla="*/ 1639458 h 6698675"/>
              <a:gd name="connsiteX11525" fmla="*/ 5634700 w 8267681"/>
              <a:gd name="connsiteY11525" fmla="*/ 1597181 h 6698675"/>
              <a:gd name="connsiteX11526" fmla="*/ 5850788 w 8267681"/>
              <a:gd name="connsiteY11526" fmla="*/ 1371692 h 6698675"/>
              <a:gd name="connsiteX11527" fmla="*/ 5893359 w 8267681"/>
              <a:gd name="connsiteY11527" fmla="*/ 1320017 h 6698675"/>
              <a:gd name="connsiteX11528" fmla="*/ 5911403 w 8267681"/>
              <a:gd name="connsiteY11528" fmla="*/ 1291601 h 6698675"/>
              <a:gd name="connsiteX11529" fmla="*/ 5798602 w 8267681"/>
              <a:gd name="connsiteY11529" fmla="*/ 1399841 h 6698675"/>
              <a:gd name="connsiteX11530" fmla="*/ 5470286 w 8267681"/>
              <a:gd name="connsiteY11530" fmla="*/ 1820308 h 6698675"/>
              <a:gd name="connsiteX11531" fmla="*/ 5453845 w 8267681"/>
              <a:gd name="connsiteY11531" fmla="*/ 1820308 h 6698675"/>
              <a:gd name="connsiteX11532" fmla="*/ 5521959 w 8267681"/>
              <a:gd name="connsiteY11532" fmla="*/ 1726360 h 6698675"/>
              <a:gd name="connsiteX11533" fmla="*/ 5547796 w 8267681"/>
              <a:gd name="connsiteY11533" fmla="*/ 1674688 h 6698675"/>
              <a:gd name="connsiteX11534" fmla="*/ 5571285 w 8267681"/>
              <a:gd name="connsiteY11534" fmla="*/ 1620668 h 6698675"/>
              <a:gd name="connsiteX11535" fmla="*/ 5639399 w 8267681"/>
              <a:gd name="connsiteY11535" fmla="*/ 1510273 h 6698675"/>
              <a:gd name="connsiteX11536" fmla="*/ 5728653 w 8267681"/>
              <a:gd name="connsiteY11536" fmla="*/ 1409273 h 6698675"/>
              <a:gd name="connsiteX11537" fmla="*/ 5831999 w 8267681"/>
              <a:gd name="connsiteY11537" fmla="*/ 1317667 h 6698675"/>
              <a:gd name="connsiteX11538" fmla="*/ 5951787 w 8267681"/>
              <a:gd name="connsiteY11538" fmla="*/ 1237807 h 6698675"/>
              <a:gd name="connsiteX11539" fmla="*/ 5943164 w 8267681"/>
              <a:gd name="connsiteY11539" fmla="*/ 1251604 h 6698675"/>
              <a:gd name="connsiteX11540" fmla="*/ 6149083 w 8267681"/>
              <a:gd name="connsiteY11540" fmla="*/ 1092184 h 6698675"/>
              <a:gd name="connsiteX11541" fmla="*/ 6400402 w 8267681"/>
              <a:gd name="connsiteY11541" fmla="*/ 953598 h 6698675"/>
              <a:gd name="connsiteX11542" fmla="*/ 6989946 w 8267681"/>
              <a:gd name="connsiteY11542" fmla="*/ 815021 h 6698675"/>
              <a:gd name="connsiteX11543" fmla="*/ 3320273 w 8267681"/>
              <a:gd name="connsiteY11543" fmla="*/ 792671 h 6698675"/>
              <a:gd name="connsiteX11544" fmla="*/ 3316456 w 8267681"/>
              <a:gd name="connsiteY11544" fmla="*/ 796231 h 6698675"/>
              <a:gd name="connsiteX11545" fmla="*/ 3328200 w 8267681"/>
              <a:gd name="connsiteY11545" fmla="*/ 800929 h 6698675"/>
              <a:gd name="connsiteX11546" fmla="*/ 3320273 w 8267681"/>
              <a:gd name="connsiteY11546" fmla="*/ 792671 h 6698675"/>
              <a:gd name="connsiteX11547" fmla="*/ 3431546 w 8267681"/>
              <a:gd name="connsiteY11547" fmla="*/ 779790 h 6698675"/>
              <a:gd name="connsiteX11548" fmla="*/ 3431546 w 8267681"/>
              <a:gd name="connsiteY11548" fmla="*/ 779790 h 6698675"/>
              <a:gd name="connsiteX11549" fmla="*/ 2012904 w 8267681"/>
              <a:gd name="connsiteY11549" fmla="*/ 704672 h 6698675"/>
              <a:gd name="connsiteX11550" fmla="*/ 2005859 w 8267681"/>
              <a:gd name="connsiteY11550" fmla="*/ 714067 h 6698675"/>
              <a:gd name="connsiteX11551" fmla="*/ 2012904 w 8267681"/>
              <a:gd name="connsiteY11551" fmla="*/ 704672 h 6698675"/>
              <a:gd name="connsiteX11552" fmla="*/ 2024651 w 8267681"/>
              <a:gd name="connsiteY11552" fmla="*/ 697626 h 6698675"/>
              <a:gd name="connsiteX11553" fmla="*/ 2019952 w 8267681"/>
              <a:gd name="connsiteY11553" fmla="*/ 704672 h 6698675"/>
              <a:gd name="connsiteX11554" fmla="*/ 2015252 w 8267681"/>
              <a:gd name="connsiteY11554" fmla="*/ 709370 h 6698675"/>
              <a:gd name="connsiteX11555" fmla="*/ 1984501 w 8267681"/>
              <a:gd name="connsiteY11555" fmla="*/ 694786 h 6698675"/>
              <a:gd name="connsiteX11556" fmla="*/ 1984522 w 8267681"/>
              <a:gd name="connsiteY11556" fmla="*/ 695081 h 6698675"/>
              <a:gd name="connsiteX11557" fmla="*/ 1982373 w 8267681"/>
              <a:gd name="connsiteY11557" fmla="*/ 697626 h 6698675"/>
              <a:gd name="connsiteX11558" fmla="*/ 2017601 w 8267681"/>
              <a:gd name="connsiteY11558" fmla="*/ 690580 h 6698675"/>
              <a:gd name="connsiteX11559" fmla="*/ 2017253 w 8267681"/>
              <a:gd name="connsiteY11559" fmla="*/ 691103 h 6698675"/>
              <a:gd name="connsiteX11560" fmla="*/ 2015268 w 8267681"/>
              <a:gd name="connsiteY11560" fmla="*/ 692918 h 6698675"/>
              <a:gd name="connsiteX11561" fmla="*/ 1989417 w 8267681"/>
              <a:gd name="connsiteY11561" fmla="*/ 688231 h 6698675"/>
              <a:gd name="connsiteX11562" fmla="*/ 1984501 w 8267681"/>
              <a:gd name="connsiteY11562" fmla="*/ 694786 h 6698675"/>
              <a:gd name="connsiteX11563" fmla="*/ 1984426 w 8267681"/>
              <a:gd name="connsiteY11563" fmla="*/ 693809 h 6698675"/>
              <a:gd name="connsiteX11564" fmla="*/ 1989417 w 8267681"/>
              <a:gd name="connsiteY11564" fmla="*/ 688231 h 6698675"/>
              <a:gd name="connsiteX11565" fmla="*/ 2022005 w 8267681"/>
              <a:gd name="connsiteY11565" fmla="*/ 686763 h 6698675"/>
              <a:gd name="connsiteX11566" fmla="*/ 2019952 w 8267681"/>
              <a:gd name="connsiteY11566" fmla="*/ 692928 h 6698675"/>
              <a:gd name="connsiteX11567" fmla="*/ 2005859 w 8267681"/>
              <a:gd name="connsiteY11567" fmla="*/ 707021 h 6698675"/>
              <a:gd name="connsiteX11568" fmla="*/ 2014116 w 8267681"/>
              <a:gd name="connsiteY11568" fmla="*/ 695791 h 6698675"/>
              <a:gd name="connsiteX11569" fmla="*/ 2017253 w 8267681"/>
              <a:gd name="connsiteY11569" fmla="*/ 691103 h 6698675"/>
              <a:gd name="connsiteX11570" fmla="*/ 1956531 w 8267681"/>
              <a:gd name="connsiteY11570" fmla="*/ 683533 h 6698675"/>
              <a:gd name="connsiteX11571" fmla="*/ 1949488 w 8267681"/>
              <a:gd name="connsiteY11571" fmla="*/ 690579 h 6698675"/>
              <a:gd name="connsiteX11572" fmla="*/ 1940096 w 8267681"/>
              <a:gd name="connsiteY11572" fmla="*/ 692928 h 6698675"/>
              <a:gd name="connsiteX11573" fmla="*/ 1956531 w 8267681"/>
              <a:gd name="connsiteY11573" fmla="*/ 683533 h 6698675"/>
              <a:gd name="connsiteX11574" fmla="*/ 1945933 w 8267681"/>
              <a:gd name="connsiteY11574" fmla="*/ 668858 h 6698675"/>
              <a:gd name="connsiteX11575" fmla="*/ 1946078 w 8267681"/>
              <a:gd name="connsiteY11575" fmla="*/ 668928 h 6698675"/>
              <a:gd name="connsiteX11576" fmla="*/ 1944790 w 8267681"/>
              <a:gd name="connsiteY11576" fmla="*/ 669441 h 6698675"/>
              <a:gd name="connsiteX11577" fmla="*/ 1945651 w 8267681"/>
              <a:gd name="connsiteY11577" fmla="*/ 668723 h 6698675"/>
              <a:gd name="connsiteX11578" fmla="*/ 1945805 w 8267681"/>
              <a:gd name="connsiteY11578" fmla="*/ 668797 h 6698675"/>
              <a:gd name="connsiteX11579" fmla="*/ 1944790 w 8267681"/>
              <a:gd name="connsiteY11579" fmla="*/ 669441 h 6698675"/>
              <a:gd name="connsiteX11580" fmla="*/ 1968277 w 8267681"/>
              <a:gd name="connsiteY11580" fmla="*/ 660046 h 6698675"/>
              <a:gd name="connsiteX11581" fmla="*/ 1958316 w 8267681"/>
              <a:gd name="connsiteY11581" fmla="*/ 666272 h 6698675"/>
              <a:gd name="connsiteX11582" fmla="*/ 1947140 w 8267681"/>
              <a:gd name="connsiteY11582" fmla="*/ 669441 h 6698675"/>
              <a:gd name="connsiteX11583" fmla="*/ 1946078 w 8267681"/>
              <a:gd name="connsiteY11583" fmla="*/ 668928 h 6698675"/>
              <a:gd name="connsiteX11584" fmla="*/ 1953013 w 8267681"/>
              <a:gd name="connsiteY11584" fmla="*/ 658664 h 6698675"/>
              <a:gd name="connsiteX11585" fmla="*/ 1952616 w 8267681"/>
              <a:gd name="connsiteY11585" fmla="*/ 658894 h 6698675"/>
              <a:gd name="connsiteX11586" fmla="*/ 1947140 w 8267681"/>
              <a:gd name="connsiteY11586" fmla="*/ 660046 h 6698675"/>
              <a:gd name="connsiteX11587" fmla="*/ 1959889 w 8267681"/>
              <a:gd name="connsiteY11587" fmla="*/ 657362 h 6698675"/>
              <a:gd name="connsiteX11588" fmla="*/ 1957342 w 8267681"/>
              <a:gd name="connsiteY11588" fmla="*/ 659202 h 6698675"/>
              <a:gd name="connsiteX11589" fmla="*/ 1953599 w 8267681"/>
              <a:gd name="connsiteY11589" fmla="*/ 662101 h 6698675"/>
              <a:gd name="connsiteX11590" fmla="*/ 1945651 w 8267681"/>
              <a:gd name="connsiteY11590" fmla="*/ 668723 h 6698675"/>
              <a:gd name="connsiteX11591" fmla="*/ 1938626 w 8267681"/>
              <a:gd name="connsiteY11591" fmla="*/ 665330 h 6698675"/>
              <a:gd name="connsiteX11592" fmla="*/ 1942441 w 8267681"/>
              <a:gd name="connsiteY11592" fmla="*/ 664743 h 6698675"/>
              <a:gd name="connsiteX11593" fmla="*/ 1952616 w 8267681"/>
              <a:gd name="connsiteY11593" fmla="*/ 658894 h 6698675"/>
              <a:gd name="connsiteX11594" fmla="*/ 1970625 w 8267681"/>
              <a:gd name="connsiteY11594" fmla="*/ 655348 h 6698675"/>
              <a:gd name="connsiteX11595" fmla="*/ 1956829 w 8267681"/>
              <a:gd name="connsiteY11595" fmla="*/ 663276 h 6698675"/>
              <a:gd name="connsiteX11596" fmla="*/ 1945933 w 8267681"/>
              <a:gd name="connsiteY11596" fmla="*/ 668858 h 6698675"/>
              <a:gd name="connsiteX11597" fmla="*/ 1945805 w 8267681"/>
              <a:gd name="connsiteY11597" fmla="*/ 668797 h 6698675"/>
              <a:gd name="connsiteX11598" fmla="*/ 1949821 w 8267681"/>
              <a:gd name="connsiteY11598" fmla="*/ 666248 h 6698675"/>
              <a:gd name="connsiteX11599" fmla="*/ 1970625 w 8267681"/>
              <a:gd name="connsiteY11599" fmla="*/ 655348 h 6698675"/>
              <a:gd name="connsiteX11600" fmla="*/ 1962649 w 8267681"/>
              <a:gd name="connsiteY11600" fmla="*/ 654393 h 6698675"/>
              <a:gd name="connsiteX11601" fmla="*/ 1963435 w 8267681"/>
              <a:gd name="connsiteY11601" fmla="*/ 654761 h 6698675"/>
              <a:gd name="connsiteX11602" fmla="*/ 1963504 w 8267681"/>
              <a:gd name="connsiteY11602" fmla="*/ 654751 h 6698675"/>
              <a:gd name="connsiteX11603" fmla="*/ 1960538 w 8267681"/>
              <a:gd name="connsiteY11603" fmla="*/ 656894 h 6698675"/>
              <a:gd name="connsiteX11604" fmla="*/ 1953013 w 8267681"/>
              <a:gd name="connsiteY11604" fmla="*/ 658664 h 6698675"/>
              <a:gd name="connsiteX11605" fmla="*/ 1954188 w 8267681"/>
              <a:gd name="connsiteY11605" fmla="*/ 657991 h 6698675"/>
              <a:gd name="connsiteX11606" fmla="*/ 2123295 w 8267681"/>
              <a:gd name="connsiteY11606" fmla="*/ 615420 h 6698675"/>
              <a:gd name="connsiteX11607" fmla="*/ 2125642 w 8267681"/>
              <a:gd name="connsiteY11607" fmla="*/ 620117 h 6698675"/>
              <a:gd name="connsiteX11608" fmla="*/ 2123295 w 8267681"/>
              <a:gd name="connsiteY11608" fmla="*/ 620117 h 6698675"/>
              <a:gd name="connsiteX11609" fmla="*/ 2119001 w 8267681"/>
              <a:gd name="connsiteY11609" fmla="*/ 618466 h 6698675"/>
              <a:gd name="connsiteX11610" fmla="*/ 2121705 w 8267681"/>
              <a:gd name="connsiteY11610" fmla="*/ 616273 h 6698675"/>
              <a:gd name="connsiteX11611" fmla="*/ 2100396 w 8267681"/>
              <a:gd name="connsiteY11611" fmla="*/ 579895 h 6698675"/>
              <a:gd name="connsiteX11612" fmla="*/ 2099809 w 8267681"/>
              <a:gd name="connsiteY11612" fmla="*/ 584887 h 6698675"/>
              <a:gd name="connsiteX11613" fmla="*/ 2092764 w 8267681"/>
              <a:gd name="connsiteY11613" fmla="*/ 591932 h 6698675"/>
              <a:gd name="connsiteX11614" fmla="*/ 2088066 w 8267681"/>
              <a:gd name="connsiteY11614" fmla="*/ 594281 h 6698675"/>
              <a:gd name="connsiteX11615" fmla="*/ 2095114 w 8267681"/>
              <a:gd name="connsiteY11615" fmla="*/ 587234 h 6698675"/>
              <a:gd name="connsiteX11616" fmla="*/ 2092091 w 8267681"/>
              <a:gd name="connsiteY11616" fmla="*/ 589248 h 6698675"/>
              <a:gd name="connsiteX11617" fmla="*/ 2097459 w 8267681"/>
              <a:gd name="connsiteY11617" fmla="*/ 582541 h 6698675"/>
              <a:gd name="connsiteX11618" fmla="*/ 2097464 w 8267681"/>
              <a:gd name="connsiteY11618" fmla="*/ 582538 h 6698675"/>
              <a:gd name="connsiteX11619" fmla="*/ 2097464 w 8267681"/>
              <a:gd name="connsiteY11619" fmla="*/ 582537 h 6698675"/>
              <a:gd name="connsiteX11620" fmla="*/ 2100071 w 8267681"/>
              <a:gd name="connsiteY11620" fmla="*/ 579927 h 6698675"/>
              <a:gd name="connsiteX11621" fmla="*/ 2027882 w 8267681"/>
              <a:gd name="connsiteY11621" fmla="*/ 547306 h 6698675"/>
              <a:gd name="connsiteX11622" fmla="*/ 2029347 w 8267681"/>
              <a:gd name="connsiteY11622" fmla="*/ 549655 h 6698675"/>
              <a:gd name="connsiteX11623" fmla="*/ 2028133 w 8267681"/>
              <a:gd name="connsiteY11623" fmla="*/ 552412 h 6698675"/>
              <a:gd name="connsiteX11624" fmla="*/ 2027882 w 8267681"/>
              <a:gd name="connsiteY11624" fmla="*/ 552004 h 6698675"/>
              <a:gd name="connsiteX11625" fmla="*/ 2025617 w 8267681"/>
              <a:gd name="connsiteY11625" fmla="*/ 555293 h 6698675"/>
              <a:gd name="connsiteX11626" fmla="*/ 2024651 w 8267681"/>
              <a:gd name="connsiteY11626" fmla="*/ 552004 h 6698675"/>
              <a:gd name="connsiteX11627" fmla="*/ 2027882 w 8267681"/>
              <a:gd name="connsiteY11627" fmla="*/ 547306 h 6698675"/>
              <a:gd name="connsiteX11628" fmla="*/ 2057532 w 8267681"/>
              <a:gd name="connsiteY11628" fmla="*/ 542608 h 6698675"/>
              <a:gd name="connsiteX11629" fmla="*/ 2059879 w 8267681"/>
              <a:gd name="connsiteY11629" fmla="*/ 542608 h 6698675"/>
              <a:gd name="connsiteX11630" fmla="*/ 2052837 w 8267681"/>
              <a:gd name="connsiteY11630" fmla="*/ 554352 h 6698675"/>
              <a:gd name="connsiteX11631" fmla="*/ 2085717 w 8267681"/>
              <a:gd name="connsiteY11631" fmla="*/ 540259 h 6698675"/>
              <a:gd name="connsiteX11632" fmla="*/ 2090414 w 8267681"/>
              <a:gd name="connsiteY11632" fmla="*/ 540259 h 6698675"/>
              <a:gd name="connsiteX11633" fmla="*/ 2085717 w 8267681"/>
              <a:gd name="connsiteY11633" fmla="*/ 540259 h 6698675"/>
              <a:gd name="connsiteX11634" fmla="*/ 2019952 w 8267681"/>
              <a:gd name="connsiteY11634" fmla="*/ 519120 h 6698675"/>
              <a:gd name="connsiteX11635" fmla="*/ 2022301 w 8267681"/>
              <a:gd name="connsiteY11635" fmla="*/ 528515 h 6698675"/>
              <a:gd name="connsiteX11636" fmla="*/ 2019952 w 8267681"/>
              <a:gd name="connsiteY11636" fmla="*/ 523818 h 6698675"/>
              <a:gd name="connsiteX11637" fmla="*/ 2029347 w 8267681"/>
              <a:gd name="connsiteY11637" fmla="*/ 516772 h 6698675"/>
              <a:gd name="connsiteX11638" fmla="*/ 2036394 w 8267681"/>
              <a:gd name="connsiteY11638" fmla="*/ 540260 h 6698675"/>
              <a:gd name="connsiteX11639" fmla="*/ 2031694 w 8267681"/>
              <a:gd name="connsiteY11639" fmla="*/ 542609 h 6698675"/>
              <a:gd name="connsiteX11640" fmla="*/ 2038744 w 8267681"/>
              <a:gd name="connsiteY11640" fmla="*/ 554352 h 6698675"/>
              <a:gd name="connsiteX11641" fmla="*/ 2031694 w 8267681"/>
              <a:gd name="connsiteY11641" fmla="*/ 568445 h 6698675"/>
              <a:gd name="connsiteX11642" fmla="*/ 2036394 w 8267681"/>
              <a:gd name="connsiteY11642" fmla="*/ 561399 h 6698675"/>
              <a:gd name="connsiteX11643" fmla="*/ 2034044 w 8267681"/>
              <a:gd name="connsiteY11643" fmla="*/ 568445 h 6698675"/>
              <a:gd name="connsiteX11644" fmla="*/ 2041094 w 8267681"/>
              <a:gd name="connsiteY11644" fmla="*/ 554352 h 6698675"/>
              <a:gd name="connsiteX11645" fmla="*/ 2048136 w 8267681"/>
              <a:gd name="connsiteY11645" fmla="*/ 554352 h 6698675"/>
              <a:gd name="connsiteX11646" fmla="*/ 2045788 w 8267681"/>
              <a:gd name="connsiteY11646" fmla="*/ 559050 h 6698675"/>
              <a:gd name="connsiteX11647" fmla="*/ 2052837 w 8267681"/>
              <a:gd name="connsiteY11647" fmla="*/ 552004 h 6698675"/>
              <a:gd name="connsiteX11648" fmla="*/ 2050486 w 8267681"/>
              <a:gd name="connsiteY11648" fmla="*/ 563748 h 6698675"/>
              <a:gd name="connsiteX11649" fmla="*/ 2063699 w 8267681"/>
              <a:gd name="connsiteY11649" fmla="*/ 545581 h 6698675"/>
              <a:gd name="connsiteX11650" fmla="*/ 2064536 w 8267681"/>
              <a:gd name="connsiteY11650" fmla="*/ 549444 h 6698675"/>
              <a:gd name="connsiteX11651" fmla="*/ 2064400 w 8267681"/>
              <a:gd name="connsiteY11651" fmla="*/ 549655 h 6698675"/>
              <a:gd name="connsiteX11652" fmla="*/ 2062229 w 8267681"/>
              <a:gd name="connsiteY11652" fmla="*/ 549655 h 6698675"/>
              <a:gd name="connsiteX11653" fmla="*/ 2059879 w 8267681"/>
              <a:gd name="connsiteY11653" fmla="*/ 556701 h 6698675"/>
              <a:gd name="connsiteX11654" fmla="*/ 2064400 w 8267681"/>
              <a:gd name="connsiteY11654" fmla="*/ 549655 h 6698675"/>
              <a:gd name="connsiteX11655" fmla="*/ 2064579 w 8267681"/>
              <a:gd name="connsiteY11655" fmla="*/ 549655 h 6698675"/>
              <a:gd name="connsiteX11656" fmla="*/ 2064536 w 8267681"/>
              <a:gd name="connsiteY11656" fmla="*/ 549444 h 6698675"/>
              <a:gd name="connsiteX11657" fmla="*/ 2067553 w 8267681"/>
              <a:gd name="connsiteY11657" fmla="*/ 544737 h 6698675"/>
              <a:gd name="connsiteX11658" fmla="*/ 2085717 w 8267681"/>
              <a:gd name="connsiteY11658" fmla="*/ 530865 h 6698675"/>
              <a:gd name="connsiteX11659" fmla="*/ 2071625 w 8267681"/>
              <a:gd name="connsiteY11659" fmla="*/ 549655 h 6698675"/>
              <a:gd name="connsiteX11660" fmla="*/ 2069279 w 8267681"/>
              <a:gd name="connsiteY11660" fmla="*/ 559050 h 6698675"/>
              <a:gd name="connsiteX11661" fmla="*/ 2064579 w 8267681"/>
              <a:gd name="connsiteY11661" fmla="*/ 559050 h 6698675"/>
              <a:gd name="connsiteX11662" fmla="*/ 2078672 w 8267681"/>
              <a:gd name="connsiteY11662" fmla="*/ 554352 h 6698675"/>
              <a:gd name="connsiteX11663" fmla="*/ 2071625 w 8267681"/>
              <a:gd name="connsiteY11663" fmla="*/ 570793 h 6698675"/>
              <a:gd name="connsiteX11664" fmla="*/ 2088066 w 8267681"/>
              <a:gd name="connsiteY11664" fmla="*/ 549655 h 6698675"/>
              <a:gd name="connsiteX11665" fmla="*/ 2081022 w 8267681"/>
              <a:gd name="connsiteY11665" fmla="*/ 563748 h 6698675"/>
              <a:gd name="connsiteX11666" fmla="*/ 2088066 w 8267681"/>
              <a:gd name="connsiteY11666" fmla="*/ 570793 h 6698675"/>
              <a:gd name="connsiteX11667" fmla="*/ 2102158 w 8267681"/>
              <a:gd name="connsiteY11667" fmla="*/ 568445 h 6698675"/>
              <a:gd name="connsiteX11668" fmla="*/ 2095114 w 8267681"/>
              <a:gd name="connsiteY11668" fmla="*/ 580188 h 6698675"/>
              <a:gd name="connsiteX11669" fmla="*/ 2104506 w 8267681"/>
              <a:gd name="connsiteY11669" fmla="*/ 575492 h 6698675"/>
              <a:gd name="connsiteX11670" fmla="*/ 2100071 w 8267681"/>
              <a:gd name="connsiteY11670" fmla="*/ 579927 h 6698675"/>
              <a:gd name="connsiteX11671" fmla="*/ 2097464 w 8267681"/>
              <a:gd name="connsiteY11671" fmla="*/ 580188 h 6698675"/>
              <a:gd name="connsiteX11672" fmla="*/ 2097464 w 8267681"/>
              <a:gd name="connsiteY11672" fmla="*/ 582537 h 6698675"/>
              <a:gd name="connsiteX11673" fmla="*/ 2097459 w 8267681"/>
              <a:gd name="connsiteY11673" fmla="*/ 582541 h 6698675"/>
              <a:gd name="connsiteX11674" fmla="*/ 2088066 w 8267681"/>
              <a:gd name="connsiteY11674" fmla="*/ 591932 h 6698675"/>
              <a:gd name="connsiteX11675" fmla="*/ 2092091 w 8267681"/>
              <a:gd name="connsiteY11675" fmla="*/ 589248 h 6698675"/>
              <a:gd name="connsiteX11676" fmla="*/ 2088066 w 8267681"/>
              <a:gd name="connsiteY11676" fmla="*/ 594281 h 6698675"/>
              <a:gd name="connsiteX11677" fmla="*/ 2083372 w 8267681"/>
              <a:gd name="connsiteY11677" fmla="*/ 601327 h 6698675"/>
              <a:gd name="connsiteX11678" fmla="*/ 2099809 w 8267681"/>
              <a:gd name="connsiteY11678" fmla="*/ 587234 h 6698675"/>
              <a:gd name="connsiteX11679" fmla="*/ 2106857 w 8267681"/>
              <a:gd name="connsiteY11679" fmla="*/ 589584 h 6698675"/>
              <a:gd name="connsiteX11680" fmla="*/ 2097464 w 8267681"/>
              <a:gd name="connsiteY11680" fmla="*/ 598978 h 6698675"/>
              <a:gd name="connsiteX11681" fmla="*/ 2102158 w 8267681"/>
              <a:gd name="connsiteY11681" fmla="*/ 596630 h 6698675"/>
              <a:gd name="connsiteX11682" fmla="*/ 2090414 w 8267681"/>
              <a:gd name="connsiteY11682" fmla="*/ 606025 h 6698675"/>
              <a:gd name="connsiteX11683" fmla="*/ 2104506 w 8267681"/>
              <a:gd name="connsiteY11683" fmla="*/ 598978 h 6698675"/>
              <a:gd name="connsiteX11684" fmla="*/ 2097464 w 8267681"/>
              <a:gd name="connsiteY11684" fmla="*/ 606025 h 6698675"/>
              <a:gd name="connsiteX11685" fmla="*/ 2106857 w 8267681"/>
              <a:gd name="connsiteY11685" fmla="*/ 601327 h 6698675"/>
              <a:gd name="connsiteX11686" fmla="*/ 2120936 w 8267681"/>
              <a:gd name="connsiteY11686" fmla="*/ 589584 h 6698675"/>
              <a:gd name="connsiteX11687" fmla="*/ 2113901 w 8267681"/>
              <a:gd name="connsiteY11687" fmla="*/ 601327 h 6698675"/>
              <a:gd name="connsiteX11688" fmla="*/ 2120936 w 8267681"/>
              <a:gd name="connsiteY11688" fmla="*/ 591932 h 6698675"/>
              <a:gd name="connsiteX11689" fmla="*/ 2109207 w 8267681"/>
              <a:gd name="connsiteY11689" fmla="*/ 613071 h 6698675"/>
              <a:gd name="connsiteX11690" fmla="*/ 2123295 w 8267681"/>
              <a:gd name="connsiteY11690" fmla="*/ 596630 h 6698675"/>
              <a:gd name="connsiteX11691" fmla="*/ 2123295 w 8267681"/>
              <a:gd name="connsiteY11691" fmla="*/ 603676 h 6698675"/>
              <a:gd name="connsiteX11692" fmla="*/ 2111552 w 8267681"/>
              <a:gd name="connsiteY11692" fmla="*/ 613071 h 6698675"/>
              <a:gd name="connsiteX11693" fmla="*/ 2118599 w 8267681"/>
              <a:gd name="connsiteY11693" fmla="*/ 610722 h 6698675"/>
              <a:gd name="connsiteX11694" fmla="*/ 2109207 w 8267681"/>
              <a:gd name="connsiteY11694" fmla="*/ 617769 h 6698675"/>
              <a:gd name="connsiteX11695" fmla="*/ 2125642 w 8267681"/>
              <a:gd name="connsiteY11695" fmla="*/ 613071 h 6698675"/>
              <a:gd name="connsiteX11696" fmla="*/ 2121705 w 8267681"/>
              <a:gd name="connsiteY11696" fmla="*/ 616273 h 6698675"/>
              <a:gd name="connsiteX11697" fmla="*/ 2118078 w 8267681"/>
              <a:gd name="connsiteY11697" fmla="*/ 618209 h 6698675"/>
              <a:gd name="connsiteX11698" fmla="*/ 2106857 w 8267681"/>
              <a:gd name="connsiteY11698" fmla="*/ 624815 h 6698675"/>
              <a:gd name="connsiteX11699" fmla="*/ 2107707 w 8267681"/>
              <a:gd name="connsiteY11699" fmla="*/ 624815 h 6698675"/>
              <a:gd name="connsiteX11700" fmla="*/ 2104506 w 8267681"/>
              <a:gd name="connsiteY11700" fmla="*/ 627164 h 6698675"/>
              <a:gd name="connsiteX11701" fmla="*/ 2097464 w 8267681"/>
              <a:gd name="connsiteY11701" fmla="*/ 631861 h 6698675"/>
              <a:gd name="connsiteX11702" fmla="*/ 2097464 w 8267681"/>
              <a:gd name="connsiteY11702" fmla="*/ 629512 h 6698675"/>
              <a:gd name="connsiteX11703" fmla="*/ 2095114 w 8267681"/>
              <a:gd name="connsiteY11703" fmla="*/ 631861 h 6698675"/>
              <a:gd name="connsiteX11704" fmla="*/ 2095114 w 8267681"/>
              <a:gd name="connsiteY11704" fmla="*/ 636559 h 6698675"/>
              <a:gd name="connsiteX11705" fmla="*/ 2104506 w 8267681"/>
              <a:gd name="connsiteY11705" fmla="*/ 629512 h 6698675"/>
              <a:gd name="connsiteX11706" fmla="*/ 2104506 w 8267681"/>
              <a:gd name="connsiteY11706" fmla="*/ 627164 h 6698675"/>
              <a:gd name="connsiteX11707" fmla="*/ 2111552 w 8267681"/>
              <a:gd name="connsiteY11707" fmla="*/ 624815 h 6698675"/>
              <a:gd name="connsiteX11708" fmla="*/ 2107707 w 8267681"/>
              <a:gd name="connsiteY11708" fmla="*/ 624815 h 6698675"/>
              <a:gd name="connsiteX11709" fmla="*/ 2111403 w 8267681"/>
              <a:gd name="connsiteY11709" fmla="*/ 622099 h 6698675"/>
              <a:gd name="connsiteX11710" fmla="*/ 2123295 w 8267681"/>
              <a:gd name="connsiteY11710" fmla="*/ 620117 h 6698675"/>
              <a:gd name="connsiteX11711" fmla="*/ 2104506 w 8267681"/>
              <a:gd name="connsiteY11711" fmla="*/ 638908 h 6698675"/>
              <a:gd name="connsiteX11712" fmla="*/ 2102158 w 8267681"/>
              <a:gd name="connsiteY11712" fmla="*/ 641256 h 6698675"/>
              <a:gd name="connsiteX11713" fmla="*/ 2116249 w 8267681"/>
              <a:gd name="connsiteY11713" fmla="*/ 634210 h 6698675"/>
              <a:gd name="connsiteX11714" fmla="*/ 2130343 w 8267681"/>
              <a:gd name="connsiteY11714" fmla="*/ 622466 h 6698675"/>
              <a:gd name="connsiteX11715" fmla="*/ 2127993 w 8267681"/>
              <a:gd name="connsiteY11715" fmla="*/ 634210 h 6698675"/>
              <a:gd name="connsiteX11716" fmla="*/ 2109207 w 8267681"/>
              <a:gd name="connsiteY11716" fmla="*/ 645954 h 6698675"/>
              <a:gd name="connsiteX11717" fmla="*/ 2123295 w 8267681"/>
              <a:gd name="connsiteY11717" fmla="*/ 641256 h 6698675"/>
              <a:gd name="connsiteX11718" fmla="*/ 2116249 w 8267681"/>
              <a:gd name="connsiteY11718" fmla="*/ 645954 h 6698675"/>
              <a:gd name="connsiteX11719" fmla="*/ 2142086 w 8267681"/>
              <a:gd name="connsiteY11719" fmla="*/ 634210 h 6698675"/>
              <a:gd name="connsiteX11720" fmla="*/ 2125642 w 8267681"/>
              <a:gd name="connsiteY11720" fmla="*/ 643605 h 6698675"/>
              <a:gd name="connsiteX11721" fmla="*/ 2132692 w 8267681"/>
              <a:gd name="connsiteY11721" fmla="*/ 643605 h 6698675"/>
              <a:gd name="connsiteX11722" fmla="*/ 2135042 w 8267681"/>
              <a:gd name="connsiteY11722" fmla="*/ 650651 h 6698675"/>
              <a:gd name="connsiteX11723" fmla="*/ 2139738 w 8267681"/>
              <a:gd name="connsiteY11723" fmla="*/ 648302 h 6698675"/>
              <a:gd name="connsiteX11724" fmla="*/ 2158530 w 8267681"/>
              <a:gd name="connsiteY11724" fmla="*/ 660046 h 6698675"/>
              <a:gd name="connsiteX11725" fmla="*/ 2160879 w 8267681"/>
              <a:gd name="connsiteY11725" fmla="*/ 655348 h 6698675"/>
              <a:gd name="connsiteX11726" fmla="*/ 2163227 w 8267681"/>
              <a:gd name="connsiteY11726" fmla="*/ 662394 h 6698675"/>
              <a:gd name="connsiteX11727" fmla="*/ 2160879 w 8267681"/>
              <a:gd name="connsiteY11727" fmla="*/ 662394 h 6698675"/>
              <a:gd name="connsiteX11728" fmla="*/ 2146785 w 8267681"/>
              <a:gd name="connsiteY11728" fmla="*/ 671789 h 6698675"/>
              <a:gd name="connsiteX11729" fmla="*/ 2156181 w 8267681"/>
              <a:gd name="connsiteY11729" fmla="*/ 669441 h 6698675"/>
              <a:gd name="connsiteX11730" fmla="*/ 2149134 w 8267681"/>
              <a:gd name="connsiteY11730" fmla="*/ 671789 h 6698675"/>
              <a:gd name="connsiteX11731" fmla="*/ 2160879 w 8267681"/>
              <a:gd name="connsiteY11731" fmla="*/ 669441 h 6698675"/>
              <a:gd name="connsiteX11732" fmla="*/ 2149134 w 8267681"/>
              <a:gd name="connsiteY11732" fmla="*/ 681185 h 6698675"/>
              <a:gd name="connsiteX11733" fmla="*/ 2139738 w 8267681"/>
              <a:gd name="connsiteY11733" fmla="*/ 690580 h 6698675"/>
              <a:gd name="connsiteX11734" fmla="*/ 2158530 w 8267681"/>
              <a:gd name="connsiteY11734" fmla="*/ 683533 h 6698675"/>
              <a:gd name="connsiteX11735" fmla="*/ 2151485 w 8267681"/>
              <a:gd name="connsiteY11735" fmla="*/ 688231 h 6698675"/>
              <a:gd name="connsiteX11736" fmla="*/ 2163227 w 8267681"/>
              <a:gd name="connsiteY11736" fmla="*/ 685882 h 6698675"/>
              <a:gd name="connsiteX11737" fmla="*/ 2156181 w 8267681"/>
              <a:gd name="connsiteY11737" fmla="*/ 699975 h 6698675"/>
              <a:gd name="connsiteX11738" fmla="*/ 2153830 w 8267681"/>
              <a:gd name="connsiteY11738" fmla="*/ 707021 h 6698675"/>
              <a:gd name="connsiteX11739" fmla="*/ 2151485 w 8267681"/>
              <a:gd name="connsiteY11739" fmla="*/ 718765 h 6698675"/>
              <a:gd name="connsiteX11740" fmla="*/ 2149134 w 8267681"/>
              <a:gd name="connsiteY11740" fmla="*/ 716416 h 6698675"/>
              <a:gd name="connsiteX11741" fmla="*/ 2144435 w 8267681"/>
              <a:gd name="connsiteY11741" fmla="*/ 723463 h 6698675"/>
              <a:gd name="connsiteX11742" fmla="*/ 2146785 w 8267681"/>
              <a:gd name="connsiteY11742" fmla="*/ 735206 h 6698675"/>
              <a:gd name="connsiteX11743" fmla="*/ 2137392 w 8267681"/>
              <a:gd name="connsiteY11743" fmla="*/ 725811 h 6698675"/>
              <a:gd name="connsiteX11744" fmla="*/ 2118599 w 8267681"/>
              <a:gd name="connsiteY11744" fmla="*/ 742253 h 6698675"/>
              <a:gd name="connsiteX11745" fmla="*/ 2104506 w 8267681"/>
              <a:gd name="connsiteY11745" fmla="*/ 739903 h 6698675"/>
              <a:gd name="connsiteX11746" fmla="*/ 2104506 w 8267681"/>
              <a:gd name="connsiteY11746" fmla="*/ 709370 h 6698675"/>
              <a:gd name="connsiteX11747" fmla="*/ 2102158 w 8267681"/>
              <a:gd name="connsiteY11747" fmla="*/ 709370 h 6698675"/>
              <a:gd name="connsiteX11748" fmla="*/ 2083372 w 8267681"/>
              <a:gd name="connsiteY11748" fmla="*/ 702324 h 6698675"/>
              <a:gd name="connsiteX11749" fmla="*/ 2078672 w 8267681"/>
              <a:gd name="connsiteY11749" fmla="*/ 702324 h 6698675"/>
              <a:gd name="connsiteX11750" fmla="*/ 2076322 w 8267681"/>
              <a:gd name="connsiteY11750" fmla="*/ 702324 h 6698675"/>
              <a:gd name="connsiteX11751" fmla="*/ 2078672 w 8267681"/>
              <a:gd name="connsiteY11751" fmla="*/ 699975 h 6698675"/>
              <a:gd name="connsiteX11752" fmla="*/ 2076322 w 8267681"/>
              <a:gd name="connsiteY11752" fmla="*/ 699975 h 6698675"/>
              <a:gd name="connsiteX11753" fmla="*/ 2071625 w 8267681"/>
              <a:gd name="connsiteY11753" fmla="*/ 702324 h 6698675"/>
              <a:gd name="connsiteX11754" fmla="*/ 2062229 w 8267681"/>
              <a:gd name="connsiteY11754" fmla="*/ 704672 h 6698675"/>
              <a:gd name="connsiteX11755" fmla="*/ 2067262 w 8267681"/>
              <a:gd name="connsiteY11755" fmla="*/ 701653 h 6698675"/>
              <a:gd name="connsiteX11756" fmla="*/ 2066929 w 8267681"/>
              <a:gd name="connsiteY11756" fmla="*/ 702324 h 6698675"/>
              <a:gd name="connsiteX11757" fmla="*/ 2073974 w 8267681"/>
              <a:gd name="connsiteY11757" fmla="*/ 697626 h 6698675"/>
              <a:gd name="connsiteX11758" fmla="*/ 2067262 w 8267681"/>
              <a:gd name="connsiteY11758" fmla="*/ 701653 h 6698675"/>
              <a:gd name="connsiteX11759" fmla="*/ 2069279 w 8267681"/>
              <a:gd name="connsiteY11759" fmla="*/ 697626 h 6698675"/>
              <a:gd name="connsiteX11760" fmla="*/ 2062229 w 8267681"/>
              <a:gd name="connsiteY11760" fmla="*/ 692928 h 6698675"/>
              <a:gd name="connsiteX11761" fmla="*/ 2059879 w 8267681"/>
              <a:gd name="connsiteY11761" fmla="*/ 692928 h 6698675"/>
              <a:gd name="connsiteX11762" fmla="*/ 2057530 w 8267681"/>
              <a:gd name="connsiteY11762" fmla="*/ 692928 h 6698675"/>
              <a:gd name="connsiteX11763" fmla="*/ 2055182 w 8267681"/>
              <a:gd name="connsiteY11763" fmla="*/ 692928 h 6698675"/>
              <a:gd name="connsiteX11764" fmla="*/ 2050486 w 8267681"/>
              <a:gd name="connsiteY11764" fmla="*/ 697626 h 6698675"/>
              <a:gd name="connsiteX11765" fmla="*/ 2052837 w 8267681"/>
              <a:gd name="connsiteY11765" fmla="*/ 692928 h 6698675"/>
              <a:gd name="connsiteX11766" fmla="*/ 2043440 w 8267681"/>
              <a:gd name="connsiteY11766" fmla="*/ 688231 h 6698675"/>
              <a:gd name="connsiteX11767" fmla="*/ 2038744 w 8267681"/>
              <a:gd name="connsiteY11767" fmla="*/ 695277 h 6698675"/>
              <a:gd name="connsiteX11768" fmla="*/ 2034044 w 8267681"/>
              <a:gd name="connsiteY11768" fmla="*/ 681185 h 6698675"/>
              <a:gd name="connsiteX11769" fmla="*/ 2026995 w 8267681"/>
              <a:gd name="connsiteY11769" fmla="*/ 676487 h 6698675"/>
              <a:gd name="connsiteX11770" fmla="*/ 2015252 w 8267681"/>
              <a:gd name="connsiteY11770" fmla="*/ 692928 h 6698675"/>
              <a:gd name="connsiteX11771" fmla="*/ 2015268 w 8267681"/>
              <a:gd name="connsiteY11771" fmla="*/ 692918 h 6698675"/>
              <a:gd name="connsiteX11772" fmla="*/ 2010559 w 8267681"/>
              <a:gd name="connsiteY11772" fmla="*/ 697626 h 6698675"/>
              <a:gd name="connsiteX11773" fmla="*/ 2017601 w 8267681"/>
              <a:gd name="connsiteY11773" fmla="*/ 683533 h 6698675"/>
              <a:gd name="connsiteX11774" fmla="*/ 2017601 w 8267681"/>
              <a:gd name="connsiteY11774" fmla="*/ 671789 h 6698675"/>
              <a:gd name="connsiteX11775" fmla="*/ 2017601 w 8267681"/>
              <a:gd name="connsiteY11775" fmla="*/ 669441 h 6698675"/>
              <a:gd name="connsiteX11776" fmla="*/ 2015252 w 8267681"/>
              <a:gd name="connsiteY11776" fmla="*/ 669441 h 6698675"/>
              <a:gd name="connsiteX11777" fmla="*/ 1996461 w 8267681"/>
              <a:gd name="connsiteY11777" fmla="*/ 692928 h 6698675"/>
              <a:gd name="connsiteX11778" fmla="*/ 1994116 w 8267681"/>
              <a:gd name="connsiteY11778" fmla="*/ 688231 h 6698675"/>
              <a:gd name="connsiteX11779" fmla="*/ 1984718 w 8267681"/>
              <a:gd name="connsiteY11779" fmla="*/ 697626 h 6698675"/>
              <a:gd name="connsiteX11780" fmla="*/ 1984522 w 8267681"/>
              <a:gd name="connsiteY11780" fmla="*/ 695081 h 6698675"/>
              <a:gd name="connsiteX11781" fmla="*/ 2008209 w 8267681"/>
              <a:gd name="connsiteY11781" fmla="*/ 667092 h 6698675"/>
              <a:gd name="connsiteX11782" fmla="*/ 2005859 w 8267681"/>
              <a:gd name="connsiteY11782" fmla="*/ 664743 h 6698675"/>
              <a:gd name="connsiteX11783" fmla="*/ 2003508 w 8267681"/>
              <a:gd name="connsiteY11783" fmla="*/ 662394 h 6698675"/>
              <a:gd name="connsiteX11784" fmla="*/ 1968277 w 8267681"/>
              <a:gd name="connsiteY11784" fmla="*/ 707021 h 6698675"/>
              <a:gd name="connsiteX11785" fmla="*/ 1972974 w 8267681"/>
              <a:gd name="connsiteY11785" fmla="*/ 697626 h 6698675"/>
              <a:gd name="connsiteX11786" fmla="*/ 1963581 w 8267681"/>
              <a:gd name="connsiteY11786" fmla="*/ 697626 h 6698675"/>
              <a:gd name="connsiteX11787" fmla="*/ 1970625 w 8267681"/>
              <a:gd name="connsiteY11787" fmla="*/ 692928 h 6698675"/>
              <a:gd name="connsiteX11788" fmla="*/ 1963581 w 8267681"/>
              <a:gd name="connsiteY11788" fmla="*/ 695277 h 6698675"/>
              <a:gd name="connsiteX11789" fmla="*/ 1987068 w 8267681"/>
              <a:gd name="connsiteY11789" fmla="*/ 671789 h 6698675"/>
              <a:gd name="connsiteX11790" fmla="*/ 1951838 w 8267681"/>
              <a:gd name="connsiteY11790" fmla="*/ 697626 h 6698675"/>
              <a:gd name="connsiteX11791" fmla="*/ 1968277 w 8267681"/>
              <a:gd name="connsiteY11791" fmla="*/ 690580 h 6698675"/>
              <a:gd name="connsiteX11792" fmla="*/ 1944790 w 8267681"/>
              <a:gd name="connsiteY11792" fmla="*/ 709370 h 6698675"/>
              <a:gd name="connsiteX11793" fmla="*/ 1944790 w 8267681"/>
              <a:gd name="connsiteY11793" fmla="*/ 702324 h 6698675"/>
              <a:gd name="connsiteX11794" fmla="*/ 1954188 w 8267681"/>
              <a:gd name="connsiteY11794" fmla="*/ 695277 h 6698675"/>
              <a:gd name="connsiteX11795" fmla="*/ 1958883 w 8267681"/>
              <a:gd name="connsiteY11795" fmla="*/ 688231 h 6698675"/>
              <a:gd name="connsiteX11796" fmla="*/ 1994116 w 8267681"/>
              <a:gd name="connsiteY11796" fmla="*/ 660046 h 6698675"/>
              <a:gd name="connsiteX11797" fmla="*/ 1991766 w 8267681"/>
              <a:gd name="connsiteY11797" fmla="*/ 657697 h 6698675"/>
              <a:gd name="connsiteX11798" fmla="*/ 1958883 w 8267681"/>
              <a:gd name="connsiteY11798" fmla="*/ 683533 h 6698675"/>
              <a:gd name="connsiteX11799" fmla="*/ 1987068 w 8267681"/>
              <a:gd name="connsiteY11799" fmla="*/ 657697 h 6698675"/>
              <a:gd name="connsiteX11800" fmla="*/ 1954188 w 8267681"/>
              <a:gd name="connsiteY11800" fmla="*/ 674138 h 6698675"/>
              <a:gd name="connsiteX11801" fmla="*/ 1949488 w 8267681"/>
              <a:gd name="connsiteY11801" fmla="*/ 678836 h 6698675"/>
              <a:gd name="connsiteX11802" fmla="*/ 1944790 w 8267681"/>
              <a:gd name="connsiteY11802" fmla="*/ 676487 h 6698675"/>
              <a:gd name="connsiteX11803" fmla="*/ 1956531 w 8267681"/>
              <a:gd name="connsiteY11803" fmla="*/ 667386 h 6698675"/>
              <a:gd name="connsiteX11804" fmla="*/ 1958316 w 8267681"/>
              <a:gd name="connsiteY11804" fmla="*/ 666272 h 6698675"/>
              <a:gd name="connsiteX11805" fmla="*/ 1966811 w 8267681"/>
              <a:gd name="connsiteY11805" fmla="*/ 663863 h 6698675"/>
              <a:gd name="connsiteX11806" fmla="*/ 1991766 w 8267681"/>
              <a:gd name="connsiteY11806" fmla="*/ 653000 h 6698675"/>
              <a:gd name="connsiteX11807" fmla="*/ 1991766 w 8267681"/>
              <a:gd name="connsiteY11807" fmla="*/ 650651 h 6698675"/>
              <a:gd name="connsiteX11808" fmla="*/ 1959889 w 8267681"/>
              <a:gd name="connsiteY11808" fmla="*/ 657362 h 6698675"/>
              <a:gd name="connsiteX11809" fmla="*/ 1960538 w 8267681"/>
              <a:gd name="connsiteY11809" fmla="*/ 656894 h 6698675"/>
              <a:gd name="connsiteX11810" fmla="*/ 1962112 w 8267681"/>
              <a:gd name="connsiteY11810" fmla="*/ 656523 h 6698675"/>
              <a:gd name="connsiteX11811" fmla="*/ 1975324 w 8267681"/>
              <a:gd name="connsiteY11811" fmla="*/ 653000 h 6698675"/>
              <a:gd name="connsiteX11812" fmla="*/ 1963504 w 8267681"/>
              <a:gd name="connsiteY11812" fmla="*/ 654751 h 6698675"/>
              <a:gd name="connsiteX11813" fmla="*/ 1965931 w 8267681"/>
              <a:gd name="connsiteY11813" fmla="*/ 653000 h 6698675"/>
              <a:gd name="connsiteX11814" fmla="*/ 1962649 w 8267681"/>
              <a:gd name="connsiteY11814" fmla="*/ 654393 h 6698675"/>
              <a:gd name="connsiteX11815" fmla="*/ 1957675 w 8267681"/>
              <a:gd name="connsiteY11815" fmla="*/ 652053 h 6698675"/>
              <a:gd name="connsiteX11816" fmla="*/ 1940096 w 8267681"/>
              <a:gd name="connsiteY11816" fmla="*/ 660046 h 6698675"/>
              <a:gd name="connsiteX11817" fmla="*/ 1930696 w 8267681"/>
              <a:gd name="connsiteY11817" fmla="*/ 657697 h 6698675"/>
              <a:gd name="connsiteX11818" fmla="*/ 1955908 w 8267681"/>
              <a:gd name="connsiteY11818" fmla="*/ 650974 h 6698675"/>
              <a:gd name="connsiteX11819" fmla="*/ 1954188 w 8267681"/>
              <a:gd name="connsiteY11819" fmla="*/ 638908 h 6698675"/>
              <a:gd name="connsiteX11820" fmla="*/ 1958883 w 8267681"/>
              <a:gd name="connsiteY11820" fmla="*/ 631861 h 6698675"/>
              <a:gd name="connsiteX11821" fmla="*/ 1961230 w 8267681"/>
              <a:gd name="connsiteY11821" fmla="*/ 634210 h 6698675"/>
              <a:gd name="connsiteX11822" fmla="*/ 1954188 w 8267681"/>
              <a:gd name="connsiteY11822" fmla="*/ 627164 h 6698675"/>
              <a:gd name="connsiteX11823" fmla="*/ 1949488 w 8267681"/>
              <a:gd name="connsiteY11823" fmla="*/ 620117 h 6698675"/>
              <a:gd name="connsiteX11824" fmla="*/ 1961230 w 8267681"/>
              <a:gd name="connsiteY11824" fmla="*/ 627164 h 6698675"/>
              <a:gd name="connsiteX11825" fmla="*/ 1942441 w 8267681"/>
              <a:gd name="connsiteY11825" fmla="*/ 610722 h 6698675"/>
              <a:gd name="connsiteX11826" fmla="*/ 1956531 w 8267681"/>
              <a:gd name="connsiteY11826" fmla="*/ 610722 h 6698675"/>
              <a:gd name="connsiteX11827" fmla="*/ 1947140 w 8267681"/>
              <a:gd name="connsiteY11827" fmla="*/ 596630 h 6698675"/>
              <a:gd name="connsiteX11828" fmla="*/ 1956531 w 8267681"/>
              <a:gd name="connsiteY11828" fmla="*/ 601327 h 6698675"/>
              <a:gd name="connsiteX11829" fmla="*/ 1954188 w 8267681"/>
              <a:gd name="connsiteY11829" fmla="*/ 613071 h 6698675"/>
              <a:gd name="connsiteX11830" fmla="*/ 1987068 w 8267681"/>
              <a:gd name="connsiteY11830" fmla="*/ 627164 h 6698675"/>
              <a:gd name="connsiteX11831" fmla="*/ 1951838 w 8267681"/>
              <a:gd name="connsiteY11831" fmla="*/ 589584 h 6698675"/>
              <a:gd name="connsiteX11832" fmla="*/ 1963581 w 8267681"/>
              <a:gd name="connsiteY11832" fmla="*/ 589584 h 6698675"/>
              <a:gd name="connsiteX11833" fmla="*/ 1958883 w 8267681"/>
              <a:gd name="connsiteY11833" fmla="*/ 584887 h 6698675"/>
              <a:gd name="connsiteX11834" fmla="*/ 1972974 w 8267681"/>
              <a:gd name="connsiteY11834" fmla="*/ 594281 h 6698675"/>
              <a:gd name="connsiteX11835" fmla="*/ 1970625 w 8267681"/>
              <a:gd name="connsiteY11835" fmla="*/ 589584 h 6698675"/>
              <a:gd name="connsiteX11836" fmla="*/ 1975324 w 8267681"/>
              <a:gd name="connsiteY11836" fmla="*/ 594281 h 6698675"/>
              <a:gd name="connsiteX11837" fmla="*/ 1974152 w 8267681"/>
              <a:gd name="connsiteY11837" fmla="*/ 591932 h 6698675"/>
              <a:gd name="connsiteX11838" fmla="*/ 1987360 w 8267681"/>
              <a:gd name="connsiteY11838" fmla="*/ 607787 h 6698675"/>
              <a:gd name="connsiteX11839" fmla="*/ 1984718 w 8267681"/>
              <a:gd name="connsiteY11839" fmla="*/ 606025 h 6698675"/>
              <a:gd name="connsiteX11840" fmla="*/ 1991760 w 8267681"/>
              <a:gd name="connsiteY11840" fmla="*/ 613067 h 6698675"/>
              <a:gd name="connsiteX11841" fmla="*/ 1989417 w 8267681"/>
              <a:gd name="connsiteY11841" fmla="*/ 610722 h 6698675"/>
              <a:gd name="connsiteX11842" fmla="*/ 1991766 w 8267681"/>
              <a:gd name="connsiteY11842" fmla="*/ 613068 h 6698675"/>
              <a:gd name="connsiteX11843" fmla="*/ 1991766 w 8267681"/>
              <a:gd name="connsiteY11843" fmla="*/ 613071 h 6698675"/>
              <a:gd name="connsiteX11844" fmla="*/ 1994116 w 8267681"/>
              <a:gd name="connsiteY11844" fmla="*/ 615420 h 6698675"/>
              <a:gd name="connsiteX11845" fmla="*/ 1991766 w 8267681"/>
              <a:gd name="connsiteY11845" fmla="*/ 613068 h 6698675"/>
              <a:gd name="connsiteX11846" fmla="*/ 1987360 w 8267681"/>
              <a:gd name="connsiteY11846" fmla="*/ 607787 h 6698675"/>
              <a:gd name="connsiteX11847" fmla="*/ 1991766 w 8267681"/>
              <a:gd name="connsiteY11847" fmla="*/ 610722 h 6698675"/>
              <a:gd name="connsiteX11848" fmla="*/ 1972974 w 8267681"/>
              <a:gd name="connsiteY11848" fmla="*/ 589584 h 6698675"/>
              <a:gd name="connsiteX11849" fmla="*/ 1974152 w 8267681"/>
              <a:gd name="connsiteY11849" fmla="*/ 591932 h 6698675"/>
              <a:gd name="connsiteX11850" fmla="*/ 1968277 w 8267681"/>
              <a:gd name="connsiteY11850" fmla="*/ 584887 h 6698675"/>
              <a:gd name="connsiteX11851" fmla="*/ 1977673 w 8267681"/>
              <a:gd name="connsiteY11851" fmla="*/ 589584 h 6698675"/>
              <a:gd name="connsiteX11852" fmla="*/ 1970625 w 8267681"/>
              <a:gd name="connsiteY11852" fmla="*/ 563748 h 6698675"/>
              <a:gd name="connsiteX11853" fmla="*/ 1977673 w 8267681"/>
              <a:gd name="connsiteY11853" fmla="*/ 575492 h 6698675"/>
              <a:gd name="connsiteX11854" fmla="*/ 1984718 w 8267681"/>
              <a:gd name="connsiteY11854" fmla="*/ 573143 h 6698675"/>
              <a:gd name="connsiteX11855" fmla="*/ 1989417 w 8267681"/>
              <a:gd name="connsiteY11855" fmla="*/ 575492 h 6698675"/>
              <a:gd name="connsiteX11856" fmla="*/ 1987068 w 8267681"/>
              <a:gd name="connsiteY11856" fmla="*/ 556701 h 6698675"/>
              <a:gd name="connsiteX11857" fmla="*/ 1989417 w 8267681"/>
              <a:gd name="connsiteY11857" fmla="*/ 561399 h 6698675"/>
              <a:gd name="connsiteX11858" fmla="*/ 1989417 w 8267681"/>
              <a:gd name="connsiteY11858" fmla="*/ 549655 h 6698675"/>
              <a:gd name="connsiteX11859" fmla="*/ 1994116 w 8267681"/>
              <a:gd name="connsiteY11859" fmla="*/ 561399 h 6698675"/>
              <a:gd name="connsiteX11860" fmla="*/ 2005859 w 8267681"/>
              <a:gd name="connsiteY11860" fmla="*/ 549655 h 6698675"/>
              <a:gd name="connsiteX11861" fmla="*/ 2008209 w 8267681"/>
              <a:gd name="connsiteY11861" fmla="*/ 528516 h 6698675"/>
              <a:gd name="connsiteX11862" fmla="*/ 2015252 w 8267681"/>
              <a:gd name="connsiteY11862" fmla="*/ 552004 h 6698675"/>
              <a:gd name="connsiteX11863" fmla="*/ 2019952 w 8267681"/>
              <a:gd name="connsiteY11863" fmla="*/ 533213 h 6698675"/>
              <a:gd name="connsiteX11864" fmla="*/ 2019952 w 8267681"/>
              <a:gd name="connsiteY11864" fmla="*/ 547306 h 6698675"/>
              <a:gd name="connsiteX11865" fmla="*/ 2024651 w 8267681"/>
              <a:gd name="connsiteY11865" fmla="*/ 556701 h 6698675"/>
              <a:gd name="connsiteX11866" fmla="*/ 2025617 w 8267681"/>
              <a:gd name="connsiteY11866" fmla="*/ 555293 h 6698675"/>
              <a:gd name="connsiteX11867" fmla="*/ 2026121 w 8267681"/>
              <a:gd name="connsiteY11867" fmla="*/ 556995 h 6698675"/>
              <a:gd name="connsiteX11868" fmla="*/ 2028133 w 8267681"/>
              <a:gd name="connsiteY11868" fmla="*/ 552412 h 6698675"/>
              <a:gd name="connsiteX11869" fmla="*/ 2029347 w 8267681"/>
              <a:gd name="connsiteY11869" fmla="*/ 554352 h 6698675"/>
              <a:gd name="connsiteX11870" fmla="*/ 2031694 w 8267681"/>
              <a:gd name="connsiteY11870" fmla="*/ 535562 h 6698675"/>
              <a:gd name="connsiteX11871" fmla="*/ 2029347 w 8267681"/>
              <a:gd name="connsiteY11871" fmla="*/ 516772 h 6698675"/>
              <a:gd name="connsiteX11872" fmla="*/ 3827463 w 8267681"/>
              <a:gd name="connsiteY11872" fmla="*/ 351397 h 6698675"/>
              <a:gd name="connsiteX11873" fmla="*/ 3816746 w 8267681"/>
              <a:gd name="connsiteY11873" fmla="*/ 354664 h 6698675"/>
              <a:gd name="connsiteX11874" fmla="*/ 3826141 w 8267681"/>
              <a:gd name="connsiteY11874" fmla="*/ 378150 h 6698675"/>
              <a:gd name="connsiteX11875" fmla="*/ 3827463 w 8267681"/>
              <a:gd name="connsiteY11875" fmla="*/ 351397 h 6698675"/>
              <a:gd name="connsiteX11876" fmla="*/ 2920789 w 8267681"/>
              <a:gd name="connsiteY11876" fmla="*/ 42103 h 6698675"/>
              <a:gd name="connsiteX11877" fmla="*/ 2925532 w 8267681"/>
              <a:gd name="connsiteY11877" fmla="*/ 44039 h 6698675"/>
              <a:gd name="connsiteX11878" fmla="*/ 2940652 w 8267681"/>
              <a:gd name="connsiteY11878" fmla="*/ 54021 h 6698675"/>
              <a:gd name="connsiteX11879" fmla="*/ 2871627 w 8267681"/>
              <a:gd name="connsiteY11879" fmla="*/ 31228 h 6698675"/>
              <a:gd name="connsiteX11880" fmla="*/ 2887218 w 8267681"/>
              <a:gd name="connsiteY11880" fmla="*/ 42032 h 6698675"/>
              <a:gd name="connsiteX11881" fmla="*/ 2903072 w 8267681"/>
              <a:gd name="connsiteY11881" fmla="*/ 56419 h 6698675"/>
              <a:gd name="connsiteX11882" fmla="*/ 2898375 w 8267681"/>
              <a:gd name="connsiteY11882" fmla="*/ 54070 h 6698675"/>
              <a:gd name="connsiteX11883" fmla="*/ 2887511 w 8267681"/>
              <a:gd name="connsiteY11883" fmla="*/ 43794 h 6698675"/>
              <a:gd name="connsiteX11884" fmla="*/ 2785633 w 8267681"/>
              <a:gd name="connsiteY11884" fmla="*/ 25837 h 6698675"/>
              <a:gd name="connsiteX11885" fmla="*/ 2790330 w 8267681"/>
              <a:gd name="connsiteY11885" fmla="*/ 28900 h 6698675"/>
              <a:gd name="connsiteX11886" fmla="*/ 2775836 w 8267681"/>
              <a:gd name="connsiteY11886" fmla="*/ 32681 h 6698675"/>
              <a:gd name="connsiteX11887" fmla="*/ 2804424 w 8267681"/>
              <a:gd name="connsiteY11887" fmla="*/ 0 h 6698675"/>
              <a:gd name="connsiteX11888" fmla="*/ 2881932 w 8267681"/>
              <a:gd name="connsiteY11888" fmla="*/ 18790 h 6698675"/>
              <a:gd name="connsiteX11889" fmla="*/ 2920789 w 8267681"/>
              <a:gd name="connsiteY11889" fmla="*/ 42103 h 6698675"/>
              <a:gd name="connsiteX11890" fmla="*/ 2918339 w 8267681"/>
              <a:gd name="connsiteY11890" fmla="*/ 41103 h 6698675"/>
              <a:gd name="connsiteX11891" fmla="*/ 2924210 w 8267681"/>
              <a:gd name="connsiteY11891" fmla="*/ 49323 h 6698675"/>
              <a:gd name="connsiteX11892" fmla="*/ 2978232 w 8267681"/>
              <a:gd name="connsiteY11892" fmla="*/ 117438 h 6698675"/>
              <a:gd name="connsiteX11893" fmla="*/ 3020510 w 8267681"/>
              <a:gd name="connsiteY11893" fmla="*/ 225481 h 6698675"/>
              <a:gd name="connsiteX11894" fmla="*/ 3036951 w 8267681"/>
              <a:gd name="connsiteY11894" fmla="*/ 317083 h 6698675"/>
              <a:gd name="connsiteX11895" fmla="*/ 2989977 w 8267681"/>
              <a:gd name="connsiteY11895" fmla="*/ 155018 h 6698675"/>
              <a:gd name="connsiteX11896" fmla="*/ 2935954 w 8267681"/>
              <a:gd name="connsiteY11896" fmla="*/ 68114 h 6698675"/>
              <a:gd name="connsiteX11897" fmla="*/ 2846700 w 8267681"/>
              <a:gd name="connsiteY11897" fmla="*/ 9395 h 6698675"/>
              <a:gd name="connsiteX11898" fmla="*/ 2790330 w 8267681"/>
              <a:gd name="connsiteY11898" fmla="*/ 2349 h 6698675"/>
              <a:gd name="connsiteX11899" fmla="*/ 2738657 w 8267681"/>
              <a:gd name="connsiteY11899" fmla="*/ 18790 h 6698675"/>
              <a:gd name="connsiteX11900" fmla="*/ 2679937 w 8267681"/>
              <a:gd name="connsiteY11900" fmla="*/ 91601 h 6698675"/>
              <a:gd name="connsiteX11901" fmla="*/ 2672891 w 8267681"/>
              <a:gd name="connsiteY11901" fmla="*/ 150321 h 6698675"/>
              <a:gd name="connsiteX11902" fmla="*/ 2679937 w 8267681"/>
              <a:gd name="connsiteY11902" fmla="*/ 176157 h 6698675"/>
              <a:gd name="connsiteX11903" fmla="*/ 2686984 w 8267681"/>
              <a:gd name="connsiteY11903" fmla="*/ 103345 h 6698675"/>
              <a:gd name="connsiteX11904" fmla="*/ 2729262 w 8267681"/>
              <a:gd name="connsiteY11904" fmla="*/ 37580 h 6698675"/>
              <a:gd name="connsiteX11905" fmla="*/ 2804424 w 8267681"/>
              <a:gd name="connsiteY11905" fmla="*/ 11744 h 6698675"/>
              <a:gd name="connsiteX11906" fmla="*/ 2843472 w 8267681"/>
              <a:gd name="connsiteY11906" fmla="*/ 17909 h 6698675"/>
              <a:gd name="connsiteX11907" fmla="*/ 2868290 w 8267681"/>
              <a:gd name="connsiteY11907" fmla="*/ 28916 h 6698675"/>
              <a:gd name="connsiteX11908" fmla="*/ 2853748 w 8267681"/>
              <a:gd name="connsiteY11908" fmla="*/ 18838 h 6698675"/>
              <a:gd name="connsiteX11909" fmla="*/ 2867842 w 8267681"/>
              <a:gd name="connsiteY11909" fmla="*/ 28233 h 6698675"/>
              <a:gd name="connsiteX11910" fmla="*/ 2869232 w 8267681"/>
              <a:gd name="connsiteY11910" fmla="*/ 29333 h 6698675"/>
              <a:gd name="connsiteX11911" fmla="*/ 2877235 w 8267681"/>
              <a:gd name="connsiteY11911" fmla="*/ 32883 h 6698675"/>
              <a:gd name="connsiteX11912" fmla="*/ 2871520 w 8267681"/>
              <a:gd name="connsiteY11912" fmla="*/ 31143 h 6698675"/>
              <a:gd name="connsiteX11913" fmla="*/ 2871627 w 8267681"/>
              <a:gd name="connsiteY11913" fmla="*/ 31228 h 6698675"/>
              <a:gd name="connsiteX11914" fmla="*/ 2871493 w 8267681"/>
              <a:gd name="connsiteY11914" fmla="*/ 31135 h 6698675"/>
              <a:gd name="connsiteX11915" fmla="*/ 2823213 w 8267681"/>
              <a:gd name="connsiteY11915" fmla="*/ 16442 h 6698675"/>
              <a:gd name="connsiteX11916" fmla="*/ 2762144 w 8267681"/>
              <a:gd name="connsiteY11916" fmla="*/ 25837 h 6698675"/>
              <a:gd name="connsiteX11917" fmla="*/ 2722215 w 8267681"/>
              <a:gd name="connsiteY11917" fmla="*/ 56370 h 6698675"/>
              <a:gd name="connsiteX11918" fmla="*/ 2708123 w 8267681"/>
              <a:gd name="connsiteY11918" fmla="*/ 84555 h 6698675"/>
              <a:gd name="connsiteX11919" fmla="*/ 2748053 w 8267681"/>
              <a:gd name="connsiteY11919" fmla="*/ 39928 h 6698675"/>
              <a:gd name="connsiteX11920" fmla="*/ 2775836 w 8267681"/>
              <a:gd name="connsiteY11920" fmla="*/ 32681 h 6698675"/>
              <a:gd name="connsiteX11921" fmla="*/ 2764201 w 8267681"/>
              <a:gd name="connsiteY11921" fmla="*/ 40809 h 6698675"/>
              <a:gd name="connsiteX11922" fmla="*/ 2741006 w 8267681"/>
              <a:gd name="connsiteY11922" fmla="*/ 54021 h 6698675"/>
              <a:gd name="connsiteX11923" fmla="*/ 2795027 w 8267681"/>
              <a:gd name="connsiteY11923" fmla="*/ 122136 h 6698675"/>
              <a:gd name="connsiteX11924" fmla="*/ 2830260 w 8267681"/>
              <a:gd name="connsiteY11924" fmla="*/ 89253 h 6698675"/>
              <a:gd name="connsiteX11925" fmla="*/ 2872537 w 8267681"/>
              <a:gd name="connsiteY11925" fmla="*/ 96299 h 6698675"/>
              <a:gd name="connsiteX11926" fmla="*/ 2842003 w 8267681"/>
              <a:gd name="connsiteY11926" fmla="*/ 89253 h 6698675"/>
              <a:gd name="connsiteX11927" fmla="*/ 2820864 w 8267681"/>
              <a:gd name="connsiteY11927" fmla="*/ 39928 h 6698675"/>
              <a:gd name="connsiteX11928" fmla="*/ 2805891 w 8267681"/>
              <a:gd name="connsiteY11928" fmla="*/ 39048 h 6698675"/>
              <a:gd name="connsiteX11929" fmla="*/ 2790330 w 8267681"/>
              <a:gd name="connsiteY11929" fmla="*/ 28900 h 6698675"/>
              <a:gd name="connsiteX11930" fmla="*/ 2802074 w 8267681"/>
              <a:gd name="connsiteY11930" fmla="*/ 25837 h 6698675"/>
              <a:gd name="connsiteX11931" fmla="*/ 2893676 w 8267681"/>
              <a:gd name="connsiteY11931" fmla="*/ 61067 h 6698675"/>
              <a:gd name="connsiteX11932" fmla="*/ 2982930 w 8267681"/>
              <a:gd name="connsiteY11932" fmla="*/ 199644 h 6698675"/>
              <a:gd name="connsiteX11933" fmla="*/ 3039300 w 8267681"/>
              <a:gd name="connsiteY11933" fmla="*/ 460358 h 6698675"/>
              <a:gd name="connsiteX11934" fmla="*/ 3018161 w 8267681"/>
              <a:gd name="connsiteY11934" fmla="*/ 310037 h 6698675"/>
              <a:gd name="connsiteX11935" fmla="*/ 2978232 w 8267681"/>
              <a:gd name="connsiteY11935" fmla="*/ 159716 h 6698675"/>
              <a:gd name="connsiteX11936" fmla="*/ 3013464 w 8267681"/>
              <a:gd name="connsiteY11936" fmla="*/ 244271 h 6698675"/>
              <a:gd name="connsiteX11937" fmla="*/ 3043998 w 8267681"/>
              <a:gd name="connsiteY11937" fmla="*/ 375802 h 6698675"/>
              <a:gd name="connsiteX11938" fmla="*/ 3074532 w 8267681"/>
              <a:gd name="connsiteY11938" fmla="*/ 763348 h 6698675"/>
              <a:gd name="connsiteX11939" fmla="*/ 3067486 w 8267681"/>
              <a:gd name="connsiteY11939" fmla="*/ 697582 h 6698675"/>
              <a:gd name="connsiteX11940" fmla="*/ 3079231 w 8267681"/>
              <a:gd name="connsiteY11940" fmla="*/ 946552 h 6698675"/>
              <a:gd name="connsiteX11941" fmla="*/ 3083927 w 8267681"/>
              <a:gd name="connsiteY11941" fmla="*/ 1031108 h 6698675"/>
              <a:gd name="connsiteX11942" fmla="*/ 3095671 w 8267681"/>
              <a:gd name="connsiteY11942" fmla="*/ 1092184 h 6698675"/>
              <a:gd name="connsiteX11943" fmla="*/ 3187274 w 8267681"/>
              <a:gd name="connsiteY11943" fmla="*/ 1155597 h 6698675"/>
              <a:gd name="connsiteX11944" fmla="*/ 3276528 w 8267681"/>
              <a:gd name="connsiteY11944" fmla="*/ 1120367 h 6698675"/>
              <a:gd name="connsiteX11945" fmla="*/ 3311758 w 8267681"/>
              <a:gd name="connsiteY11945" fmla="*/ 1080442 h 6698675"/>
              <a:gd name="connsiteX11946" fmla="*/ 3328200 w 8267681"/>
              <a:gd name="connsiteY11946" fmla="*/ 1035806 h 6698675"/>
              <a:gd name="connsiteX11947" fmla="*/ 3330549 w 8267681"/>
              <a:gd name="connsiteY11947" fmla="*/ 972396 h 6698675"/>
              <a:gd name="connsiteX11948" fmla="*/ 3323502 w 8267681"/>
              <a:gd name="connsiteY11948" fmla="*/ 981791 h 6698675"/>
              <a:gd name="connsiteX11949" fmla="*/ 3321155 w 8267681"/>
              <a:gd name="connsiteY11949" fmla="*/ 1000578 h 6698675"/>
              <a:gd name="connsiteX11950" fmla="*/ 3309410 w 8267681"/>
              <a:gd name="connsiteY11950" fmla="*/ 1049902 h 6698675"/>
              <a:gd name="connsiteX11951" fmla="*/ 3307061 w 8267681"/>
              <a:gd name="connsiteY11951" fmla="*/ 1045204 h 6698675"/>
              <a:gd name="connsiteX11952" fmla="*/ 3304712 w 8267681"/>
              <a:gd name="connsiteY11952" fmla="*/ 1049902 h 6698675"/>
              <a:gd name="connsiteX11953" fmla="*/ 3307061 w 8267681"/>
              <a:gd name="connsiteY11953" fmla="*/ 930110 h 6698675"/>
              <a:gd name="connsiteX11954" fmla="*/ 3271829 w 8267681"/>
              <a:gd name="connsiteY11954" fmla="*/ 838509 h 6698675"/>
              <a:gd name="connsiteX11955" fmla="*/ 3260085 w 8267681"/>
              <a:gd name="connsiteY11955" fmla="*/ 775092 h 6698675"/>
              <a:gd name="connsiteX11956" fmla="*/ 3274178 w 8267681"/>
              <a:gd name="connsiteY11956" fmla="*/ 699931 h 6698675"/>
              <a:gd name="connsiteX11957" fmla="*/ 3281225 w 8267681"/>
              <a:gd name="connsiteY11957" fmla="*/ 685839 h 6698675"/>
              <a:gd name="connsiteX11958" fmla="*/ 3321155 w 8267681"/>
              <a:gd name="connsiteY11958" fmla="*/ 636515 h 6698675"/>
              <a:gd name="connsiteX11959" fmla="*/ 3325851 w 8267681"/>
              <a:gd name="connsiteY11959" fmla="*/ 631818 h 6698675"/>
              <a:gd name="connsiteX11960" fmla="*/ 3417454 w 8267681"/>
              <a:gd name="connsiteY11960" fmla="*/ 610679 h 6698675"/>
              <a:gd name="connsiteX11961" fmla="*/ 3518452 w 8267681"/>
              <a:gd name="connsiteY11961" fmla="*/ 674096 h 6698675"/>
              <a:gd name="connsiteX11962" fmla="*/ 3513754 w 8267681"/>
              <a:gd name="connsiteY11962" fmla="*/ 678793 h 6698675"/>
              <a:gd name="connsiteX11963" fmla="*/ 3506708 w 8267681"/>
              <a:gd name="connsiteY11963" fmla="*/ 671747 h 6698675"/>
              <a:gd name="connsiteX11964" fmla="*/ 3508176 w 8267681"/>
              <a:gd name="connsiteY11964" fmla="*/ 676153 h 6698675"/>
              <a:gd name="connsiteX11965" fmla="*/ 3509056 w 8267681"/>
              <a:gd name="connsiteY11965" fmla="*/ 676446 h 6698675"/>
              <a:gd name="connsiteX11966" fmla="*/ 3509056 w 8267681"/>
              <a:gd name="connsiteY11966" fmla="*/ 678793 h 6698675"/>
              <a:gd name="connsiteX11967" fmla="*/ 3509056 w 8267681"/>
              <a:gd name="connsiteY11967" fmla="*/ 683492 h 6698675"/>
              <a:gd name="connsiteX11968" fmla="*/ 3505594 w 8267681"/>
              <a:gd name="connsiteY11968" fmla="*/ 678298 h 6698675"/>
              <a:gd name="connsiteX11969" fmla="*/ 3494670 w 8267681"/>
              <a:gd name="connsiteY11969" fmla="*/ 676738 h 6698675"/>
              <a:gd name="connsiteX11970" fmla="*/ 3485568 w 8267681"/>
              <a:gd name="connsiteY11970" fmla="*/ 683491 h 6698675"/>
              <a:gd name="connsiteX11971" fmla="*/ 3511405 w 8267681"/>
              <a:gd name="connsiteY11971" fmla="*/ 683491 h 6698675"/>
              <a:gd name="connsiteX11972" fmla="*/ 3520800 w 8267681"/>
              <a:gd name="connsiteY11972" fmla="*/ 702280 h 6698675"/>
              <a:gd name="connsiteX11973" fmla="*/ 3511405 w 8267681"/>
              <a:gd name="connsiteY11973" fmla="*/ 706977 h 6698675"/>
              <a:gd name="connsiteX11974" fmla="*/ 3391618 w 8267681"/>
              <a:gd name="connsiteY11974" fmla="*/ 732814 h 6698675"/>
              <a:gd name="connsiteX11975" fmla="*/ 3459732 w 8267681"/>
              <a:gd name="connsiteY11975" fmla="*/ 732814 h 6698675"/>
              <a:gd name="connsiteX11976" fmla="*/ 3417454 w 8267681"/>
              <a:gd name="connsiteY11976" fmla="*/ 756302 h 6698675"/>
              <a:gd name="connsiteX11977" fmla="*/ 3438593 w 8267681"/>
              <a:gd name="connsiteY11977" fmla="*/ 751604 h 6698675"/>
              <a:gd name="connsiteX11978" fmla="*/ 3424500 w 8267681"/>
              <a:gd name="connsiteY11978" fmla="*/ 765697 h 6698675"/>
              <a:gd name="connsiteX11979" fmla="*/ 3450337 w 8267681"/>
              <a:gd name="connsiteY11979" fmla="*/ 770394 h 6698675"/>
              <a:gd name="connsiteX11980" fmla="*/ 3410407 w 8267681"/>
              <a:gd name="connsiteY11980" fmla="*/ 883135 h 6698675"/>
              <a:gd name="connsiteX11981" fmla="*/ 3426849 w 8267681"/>
              <a:gd name="connsiteY11981" fmla="*/ 876089 h 6698675"/>
              <a:gd name="connsiteX11982" fmla="*/ 3398664 w 8267681"/>
              <a:gd name="connsiteY11982" fmla="*/ 946552 h 6698675"/>
              <a:gd name="connsiteX11983" fmla="*/ 3325851 w 8267681"/>
              <a:gd name="connsiteY11983" fmla="*/ 1073396 h 6698675"/>
              <a:gd name="connsiteX11984" fmla="*/ 3316456 w 8267681"/>
              <a:gd name="connsiteY11984" fmla="*/ 1110971 h 6698675"/>
              <a:gd name="connsiteX11985" fmla="*/ 3304712 w 8267681"/>
              <a:gd name="connsiteY11985" fmla="*/ 1106282 h 6698675"/>
              <a:gd name="connsiteX11986" fmla="*/ 3314107 w 8267681"/>
              <a:gd name="connsiteY11986" fmla="*/ 1164992 h 6698675"/>
              <a:gd name="connsiteX11987" fmla="*/ 3281225 w 8267681"/>
              <a:gd name="connsiteY11987" fmla="*/ 1179085 h 6698675"/>
              <a:gd name="connsiteX11988" fmla="*/ 3271829 w 8267681"/>
              <a:gd name="connsiteY11988" fmla="*/ 1216667 h 6698675"/>
              <a:gd name="connsiteX11989" fmla="*/ 3309410 w 8267681"/>
              <a:gd name="connsiteY11989" fmla="*/ 1226063 h 6698675"/>
              <a:gd name="connsiteX11990" fmla="*/ 3321155 w 8267681"/>
              <a:gd name="connsiteY11990" fmla="*/ 1331761 h 6698675"/>
              <a:gd name="connsiteX11991" fmla="*/ 3285922 w 8267681"/>
              <a:gd name="connsiteY11991" fmla="*/ 1350552 h 6698675"/>
              <a:gd name="connsiteX11992" fmla="*/ 3314107 w 8267681"/>
              <a:gd name="connsiteY11992" fmla="*/ 1362296 h 6698675"/>
              <a:gd name="connsiteX11993" fmla="*/ 3208412 w 8267681"/>
              <a:gd name="connsiteY11993" fmla="*/ 1503227 h 6698675"/>
              <a:gd name="connsiteX11994" fmla="*/ 3210761 w 8267681"/>
              <a:gd name="connsiteY11994" fmla="*/ 1531414 h 6698675"/>
              <a:gd name="connsiteX11995" fmla="*/ 3114461 w 8267681"/>
              <a:gd name="connsiteY11995" fmla="*/ 1634760 h 6698675"/>
              <a:gd name="connsiteX11996" fmla="*/ 3137949 w 8267681"/>
              <a:gd name="connsiteY11996" fmla="*/ 1644155 h 6698675"/>
              <a:gd name="connsiteX11997" fmla="*/ 3215459 w 8267681"/>
              <a:gd name="connsiteY11997" fmla="*/ 1573693 h 6698675"/>
              <a:gd name="connsiteX11998" fmla="*/ 3361083 w 8267681"/>
              <a:gd name="connsiteY11998" fmla="*/ 1348203 h 6698675"/>
              <a:gd name="connsiteX11999" fmla="*/ 3410407 w 8267681"/>
              <a:gd name="connsiteY11999" fmla="*/ 1341156 h 6698675"/>
              <a:gd name="connsiteX12000" fmla="*/ 3384571 w 8267681"/>
              <a:gd name="connsiteY12000" fmla="*/ 1357598 h 6698675"/>
              <a:gd name="connsiteX12001" fmla="*/ 3426849 w 8267681"/>
              <a:gd name="connsiteY12001" fmla="*/ 1355249 h 6698675"/>
              <a:gd name="connsiteX12002" fmla="*/ 3485568 w 8267681"/>
              <a:gd name="connsiteY12002" fmla="*/ 1378738 h 6698675"/>
              <a:gd name="connsiteX12003" fmla="*/ 3600658 w 8267681"/>
              <a:gd name="connsiteY12003" fmla="*/ 1214318 h 6698675"/>
              <a:gd name="connsiteX12004" fmla="*/ 3647634 w 8267681"/>
              <a:gd name="connsiteY12004" fmla="*/ 1200225 h 6698675"/>
              <a:gd name="connsiteX12005" fmla="*/ 3588915 w 8267681"/>
              <a:gd name="connsiteY12005" fmla="*/ 1209620 h 6698675"/>
              <a:gd name="connsiteX12006" fmla="*/ 3591263 w 8267681"/>
              <a:gd name="connsiteY12006" fmla="*/ 1169690 h 6698675"/>
              <a:gd name="connsiteX12007" fmla="*/ 3593612 w 8267681"/>
              <a:gd name="connsiteY12007" fmla="*/ 1169690 h 6698675"/>
              <a:gd name="connsiteX12008" fmla="*/ 3605356 w 8267681"/>
              <a:gd name="connsiteY12008" fmla="*/ 1164992 h 6698675"/>
              <a:gd name="connsiteX12009" fmla="*/ 3621798 w 8267681"/>
              <a:gd name="connsiteY12009" fmla="*/ 1155597 h 6698675"/>
              <a:gd name="connsiteX12010" fmla="*/ 3654680 w 8267681"/>
              <a:gd name="connsiteY12010" fmla="*/ 1120367 h 6698675"/>
              <a:gd name="connsiteX12011" fmla="*/ 3649983 w 8267681"/>
              <a:gd name="connsiteY12011" fmla="*/ 1134460 h 6698675"/>
              <a:gd name="connsiteX12012" fmla="*/ 3696958 w 8267681"/>
              <a:gd name="connsiteY12012" fmla="*/ 1059299 h 6698675"/>
              <a:gd name="connsiteX12013" fmla="*/ 3701656 w 8267681"/>
              <a:gd name="connsiteY12013" fmla="*/ 1052252 h 6698675"/>
              <a:gd name="connsiteX12014" fmla="*/ 3762724 w 8267681"/>
              <a:gd name="connsiteY12014" fmla="*/ 885484 h 6698675"/>
              <a:gd name="connsiteX12015" fmla="*/ 3760375 w 8267681"/>
              <a:gd name="connsiteY12015" fmla="*/ 899576 h 6698675"/>
              <a:gd name="connsiteX12016" fmla="*/ 3790909 w 8267681"/>
              <a:gd name="connsiteY12016" fmla="*/ 749255 h 6698675"/>
              <a:gd name="connsiteX12017" fmla="*/ 3802653 w 8267681"/>
              <a:gd name="connsiteY12017" fmla="*/ 742209 h 6698675"/>
              <a:gd name="connsiteX12018" fmla="*/ 3821444 w 8267681"/>
              <a:gd name="connsiteY12018" fmla="*/ 763348 h 6698675"/>
              <a:gd name="connsiteX12019" fmla="*/ 3819095 w 8267681"/>
              <a:gd name="connsiteY12019" fmla="*/ 735163 h 6698675"/>
              <a:gd name="connsiteX12020" fmla="*/ 3887209 w 8267681"/>
              <a:gd name="connsiteY12020" fmla="*/ 735163 h 6698675"/>
              <a:gd name="connsiteX12021" fmla="*/ 3910697 w 8267681"/>
              <a:gd name="connsiteY12021" fmla="*/ 697582 h 6698675"/>
              <a:gd name="connsiteX12022" fmla="*/ 3950626 w 8267681"/>
              <a:gd name="connsiteY12022" fmla="*/ 681142 h 6698675"/>
              <a:gd name="connsiteX12023" fmla="*/ 3967068 w 8267681"/>
              <a:gd name="connsiteY12023" fmla="*/ 706977 h 6698675"/>
              <a:gd name="connsiteX12024" fmla="*/ 3974114 w 8267681"/>
              <a:gd name="connsiteY12024" fmla="*/ 587191 h 6698675"/>
              <a:gd name="connsiteX12025" fmla="*/ 3866070 w 8267681"/>
              <a:gd name="connsiteY12025" fmla="*/ 502636 h 6698675"/>
              <a:gd name="connsiteX12026" fmla="*/ 3826141 w 8267681"/>
              <a:gd name="connsiteY12026" fmla="*/ 500287 h 6698675"/>
              <a:gd name="connsiteX12027" fmla="*/ 3779166 w 8267681"/>
              <a:gd name="connsiteY12027" fmla="*/ 526123 h 6698675"/>
              <a:gd name="connsiteX12028" fmla="*/ 3779166 w 8267681"/>
              <a:gd name="connsiteY12028" fmla="*/ 523775 h 6698675"/>
              <a:gd name="connsiteX12029" fmla="*/ 3772119 w 8267681"/>
              <a:gd name="connsiteY12029" fmla="*/ 490892 h 6698675"/>
              <a:gd name="connsiteX12030" fmla="*/ 3767423 w 8267681"/>
              <a:gd name="connsiteY12030" fmla="*/ 450963 h 6698675"/>
              <a:gd name="connsiteX12031" fmla="*/ 3790909 w 8267681"/>
              <a:gd name="connsiteY12031" fmla="*/ 347617 h 6698675"/>
              <a:gd name="connsiteX12032" fmla="*/ 3842583 w 8267681"/>
              <a:gd name="connsiteY12032" fmla="*/ 300642 h 6698675"/>
              <a:gd name="connsiteX12033" fmla="*/ 3917743 w 8267681"/>
              <a:gd name="connsiteY12033" fmla="*/ 281852 h 6698675"/>
              <a:gd name="connsiteX12034" fmla="*/ 3896605 w 8267681"/>
              <a:gd name="connsiteY12034" fmla="*/ 279503 h 6698675"/>
              <a:gd name="connsiteX12035" fmla="*/ 3873117 w 8267681"/>
              <a:gd name="connsiteY12035" fmla="*/ 281852 h 6698675"/>
              <a:gd name="connsiteX12036" fmla="*/ 3981160 w 8267681"/>
              <a:gd name="connsiteY12036" fmla="*/ 284200 h 6698675"/>
              <a:gd name="connsiteX12037" fmla="*/ 4079810 w 8267681"/>
              <a:gd name="connsiteY12037" fmla="*/ 338222 h 6698675"/>
              <a:gd name="connsiteX12038" fmla="*/ 4131482 w 8267681"/>
              <a:gd name="connsiteY12038" fmla="*/ 450963 h 6698675"/>
              <a:gd name="connsiteX12039" fmla="*/ 4100948 w 8267681"/>
              <a:gd name="connsiteY12039" fmla="*/ 566052 h 6698675"/>
              <a:gd name="connsiteX12040" fmla="*/ 4086855 w 8267681"/>
              <a:gd name="connsiteY12040" fmla="*/ 589540 h 6698675"/>
              <a:gd name="connsiteX12041" fmla="*/ 4072763 w 8267681"/>
              <a:gd name="connsiteY12041" fmla="*/ 610679 h 6698675"/>
              <a:gd name="connsiteX12042" fmla="*/ 4042230 w 8267681"/>
              <a:gd name="connsiteY12042" fmla="*/ 650608 h 6698675"/>
              <a:gd name="connsiteX12043" fmla="*/ 3978812 w 8267681"/>
              <a:gd name="connsiteY12043" fmla="*/ 725768 h 6698675"/>
              <a:gd name="connsiteX12044" fmla="*/ 3922441 w 8267681"/>
              <a:gd name="connsiteY12044" fmla="*/ 796231 h 6698675"/>
              <a:gd name="connsiteX12045" fmla="*/ 3901302 w 8267681"/>
              <a:gd name="connsiteY12045" fmla="*/ 833812 h 6698675"/>
              <a:gd name="connsiteX12046" fmla="*/ 3882513 w 8267681"/>
              <a:gd name="connsiteY12046" fmla="*/ 876089 h 6698675"/>
              <a:gd name="connsiteX12047" fmla="*/ 3826141 w 8267681"/>
              <a:gd name="connsiteY12047" fmla="*/ 1054601 h 6698675"/>
              <a:gd name="connsiteX12048" fmla="*/ 3812048 w 8267681"/>
              <a:gd name="connsiteY12048" fmla="*/ 1146203 h 6698675"/>
              <a:gd name="connsiteX12049" fmla="*/ 3816746 w 8267681"/>
              <a:gd name="connsiteY12049" fmla="*/ 1219015 h 6698675"/>
              <a:gd name="connsiteX12050" fmla="*/ 3927140 w 8267681"/>
              <a:gd name="connsiteY12050" fmla="*/ 1310622 h 6698675"/>
              <a:gd name="connsiteX12051" fmla="*/ 3974114 w 8267681"/>
              <a:gd name="connsiteY12051" fmla="*/ 1324714 h 6698675"/>
              <a:gd name="connsiteX12052" fmla="*/ 3976463 w 8267681"/>
              <a:gd name="connsiteY12052" fmla="*/ 1320017 h 6698675"/>
              <a:gd name="connsiteX12053" fmla="*/ 4016392 w 8267681"/>
              <a:gd name="connsiteY12053" fmla="*/ 1249551 h 6698675"/>
              <a:gd name="connsiteX12054" fmla="*/ 4096251 w 8267681"/>
              <a:gd name="connsiteY12054" fmla="*/ 1237807 h 6698675"/>
              <a:gd name="connsiteX12055" fmla="*/ 4091553 w 8267681"/>
              <a:gd name="connsiteY12055" fmla="*/ 1193179 h 6698675"/>
              <a:gd name="connsiteX12056" fmla="*/ 4124437 w 8267681"/>
              <a:gd name="connsiteY12056" fmla="*/ 1181434 h 6698675"/>
              <a:gd name="connsiteX12057" fmla="*/ 4128069 w 8267681"/>
              <a:gd name="connsiteY12057" fmla="*/ 1209511 h 6698675"/>
              <a:gd name="connsiteX12058" fmla="*/ 4133526 w 8267681"/>
              <a:gd name="connsiteY12058" fmla="*/ 1211839 h 6698675"/>
              <a:gd name="connsiteX12059" fmla="*/ 4133562 w 8267681"/>
              <a:gd name="connsiteY12059" fmla="*/ 1212560 h 6698675"/>
              <a:gd name="connsiteX12060" fmla="*/ 4130492 w 8267681"/>
              <a:gd name="connsiteY12060" fmla="*/ 1219273 h 6698675"/>
              <a:gd name="connsiteX12061" fmla="*/ 4110343 w 8267681"/>
              <a:gd name="connsiteY12061" fmla="*/ 1214318 h 6698675"/>
              <a:gd name="connsiteX12062" fmla="*/ 4111721 w 8267681"/>
              <a:gd name="connsiteY12062" fmla="*/ 1223411 h 6698675"/>
              <a:gd name="connsiteX12063" fmla="*/ 4119262 w 8267681"/>
              <a:gd name="connsiteY12063" fmla="*/ 1234303 h 6698675"/>
              <a:gd name="connsiteX12064" fmla="*/ 4116509 w 8267681"/>
              <a:gd name="connsiteY12064" fmla="*/ 1241680 h 6698675"/>
              <a:gd name="connsiteX12065" fmla="*/ 4114334 w 8267681"/>
              <a:gd name="connsiteY12065" fmla="*/ 1240654 h 6698675"/>
              <a:gd name="connsiteX12066" fmla="*/ 4114747 w 8267681"/>
              <a:gd name="connsiteY12066" fmla="*/ 1243385 h 6698675"/>
              <a:gd name="connsiteX12067" fmla="*/ 4110343 w 8267681"/>
              <a:gd name="connsiteY12067" fmla="*/ 1277737 h 6698675"/>
              <a:gd name="connsiteX12068" fmla="*/ 4143226 w 8267681"/>
              <a:gd name="connsiteY12068" fmla="*/ 1265993 h 6698675"/>
              <a:gd name="connsiteX12069" fmla="*/ 4105646 w 8267681"/>
              <a:gd name="connsiteY12069" fmla="*/ 1310622 h 6698675"/>
              <a:gd name="connsiteX12070" fmla="*/ 4105646 w 8267681"/>
              <a:gd name="connsiteY12070" fmla="*/ 1322366 h 6698675"/>
              <a:gd name="connsiteX12071" fmla="*/ 4145575 w 8267681"/>
              <a:gd name="connsiteY12071" fmla="*/ 1308272 h 6698675"/>
              <a:gd name="connsiteX12072" fmla="*/ 4150273 w 8267681"/>
              <a:gd name="connsiteY12072" fmla="*/ 1303574 h 6698675"/>
              <a:gd name="connsiteX12073" fmla="*/ 4152621 w 8267681"/>
              <a:gd name="connsiteY12073" fmla="*/ 1301225 h 6698675"/>
              <a:gd name="connsiteX12074" fmla="*/ 4152621 w 8267681"/>
              <a:gd name="connsiteY12074" fmla="*/ 1298877 h 6698675"/>
              <a:gd name="connsiteX12075" fmla="*/ 4143226 w 8267681"/>
              <a:gd name="connsiteY12075" fmla="*/ 1254249 h 6698675"/>
              <a:gd name="connsiteX12076" fmla="*/ 4133832 w 8267681"/>
              <a:gd name="connsiteY12076" fmla="*/ 1218135 h 6698675"/>
              <a:gd name="connsiteX12077" fmla="*/ 4133562 w 8267681"/>
              <a:gd name="connsiteY12077" fmla="*/ 1212560 h 6698675"/>
              <a:gd name="connsiteX12078" fmla="*/ 4133831 w 8267681"/>
              <a:gd name="connsiteY12078" fmla="*/ 1211969 h 6698675"/>
              <a:gd name="connsiteX12079" fmla="*/ 4133526 w 8267681"/>
              <a:gd name="connsiteY12079" fmla="*/ 1211839 h 6698675"/>
              <a:gd name="connsiteX12080" fmla="*/ 4131482 w 8267681"/>
              <a:gd name="connsiteY12080" fmla="*/ 1169690 h 6698675"/>
              <a:gd name="connsiteX12081" fmla="*/ 4145575 w 8267681"/>
              <a:gd name="connsiteY12081" fmla="*/ 1247203 h 6698675"/>
              <a:gd name="connsiteX12082" fmla="*/ 4159668 w 8267681"/>
              <a:gd name="connsiteY12082" fmla="*/ 1289482 h 6698675"/>
              <a:gd name="connsiteX12083" fmla="*/ 4159668 w 8267681"/>
              <a:gd name="connsiteY12083" fmla="*/ 1249551 h 6698675"/>
              <a:gd name="connsiteX12084" fmla="*/ 4147924 w 8267681"/>
              <a:gd name="connsiteY12084" fmla="*/ 1183783 h 6698675"/>
              <a:gd name="connsiteX12085" fmla="*/ 4150273 w 8267681"/>
              <a:gd name="connsiteY12085" fmla="*/ 1169690 h 6698675"/>
              <a:gd name="connsiteX12086" fmla="*/ 4152621 w 8267681"/>
              <a:gd name="connsiteY12086" fmla="*/ 1155597 h 6698675"/>
              <a:gd name="connsiteX12087" fmla="*/ 4159668 w 8267681"/>
              <a:gd name="connsiteY12087" fmla="*/ 1139158 h 6698675"/>
              <a:gd name="connsiteX12088" fmla="*/ 4169063 w 8267681"/>
              <a:gd name="connsiteY12088" fmla="*/ 1125064 h 6698675"/>
              <a:gd name="connsiteX12089" fmla="*/ 4180806 w 8267681"/>
              <a:gd name="connsiteY12089" fmla="*/ 1113321 h 6698675"/>
              <a:gd name="connsiteX12090" fmla="*/ 4194899 w 8267681"/>
              <a:gd name="connsiteY12090" fmla="*/ 1103929 h 6698675"/>
              <a:gd name="connsiteX12091" fmla="*/ 4225434 w 8267681"/>
              <a:gd name="connsiteY12091" fmla="*/ 1092184 h 6698675"/>
              <a:gd name="connsiteX12092" fmla="*/ 4258316 w 8267681"/>
              <a:gd name="connsiteY12092" fmla="*/ 1082792 h 6698675"/>
              <a:gd name="connsiteX12093" fmla="*/ 4291199 w 8267681"/>
              <a:gd name="connsiteY12093" fmla="*/ 1082792 h 6698675"/>
              <a:gd name="connsiteX12094" fmla="*/ 4347570 w 8267681"/>
              <a:gd name="connsiteY12094" fmla="*/ 1113321 h 6698675"/>
              <a:gd name="connsiteX12095" fmla="*/ 4396894 w 8267681"/>
              <a:gd name="connsiteY12095" fmla="*/ 1160295 h 6698675"/>
              <a:gd name="connsiteX12096" fmla="*/ 4410987 w 8267681"/>
              <a:gd name="connsiteY12096" fmla="*/ 1183783 h 6698675"/>
              <a:gd name="connsiteX12097" fmla="*/ 4410987 w 8267681"/>
              <a:gd name="connsiteY12097" fmla="*/ 1174387 h 6698675"/>
              <a:gd name="connsiteX12098" fmla="*/ 4410987 w 8267681"/>
              <a:gd name="connsiteY12098" fmla="*/ 1164992 h 6698675"/>
              <a:gd name="connsiteX12099" fmla="*/ 4425080 w 8267681"/>
              <a:gd name="connsiteY12099" fmla="*/ 1193179 h 6698675"/>
              <a:gd name="connsiteX12100" fmla="*/ 4432126 w 8267681"/>
              <a:gd name="connsiteY12100" fmla="*/ 1240155 h 6698675"/>
              <a:gd name="connsiteX12101" fmla="*/ 4434475 w 8267681"/>
              <a:gd name="connsiteY12101" fmla="*/ 1240155 h 6698675"/>
              <a:gd name="connsiteX12102" fmla="*/ 4434475 w 8267681"/>
              <a:gd name="connsiteY12102" fmla="*/ 1249551 h 6698675"/>
              <a:gd name="connsiteX12103" fmla="*/ 4432126 w 8267681"/>
              <a:gd name="connsiteY12103" fmla="*/ 1249551 h 6698675"/>
              <a:gd name="connsiteX12104" fmla="*/ 4427428 w 8267681"/>
              <a:gd name="connsiteY12104" fmla="*/ 1265993 h 6698675"/>
              <a:gd name="connsiteX12105" fmla="*/ 4418033 w 8267681"/>
              <a:gd name="connsiteY12105" fmla="*/ 1282435 h 6698675"/>
              <a:gd name="connsiteX12106" fmla="*/ 4418033 w 8267681"/>
              <a:gd name="connsiteY12106" fmla="*/ 1287133 h 6698675"/>
              <a:gd name="connsiteX12107" fmla="*/ 4415684 w 8267681"/>
              <a:gd name="connsiteY12107" fmla="*/ 1289482 h 6698675"/>
              <a:gd name="connsiteX12108" fmla="*/ 4418033 w 8267681"/>
              <a:gd name="connsiteY12108" fmla="*/ 1312970 h 6698675"/>
              <a:gd name="connsiteX12109" fmla="*/ 4420382 w 8267681"/>
              <a:gd name="connsiteY12109" fmla="*/ 1312970 h 6698675"/>
              <a:gd name="connsiteX12110" fmla="*/ 4422731 w 8267681"/>
              <a:gd name="connsiteY12110" fmla="*/ 1322366 h 6698675"/>
              <a:gd name="connsiteX12111" fmla="*/ 4427428 w 8267681"/>
              <a:gd name="connsiteY12111" fmla="*/ 1324714 h 6698675"/>
              <a:gd name="connsiteX12112" fmla="*/ 4441521 w 8267681"/>
              <a:gd name="connsiteY12112" fmla="*/ 1289482 h 6698675"/>
              <a:gd name="connsiteX12113" fmla="*/ 4467652 w 8267681"/>
              <a:gd name="connsiteY12113" fmla="*/ 1253368 h 6698675"/>
              <a:gd name="connsiteX12114" fmla="*/ 4496236 w 8267681"/>
              <a:gd name="connsiteY12114" fmla="*/ 1231028 h 6698675"/>
              <a:gd name="connsiteX12115" fmla="*/ 4505232 w 8267681"/>
              <a:gd name="connsiteY12115" fmla="*/ 1225475 h 6698675"/>
              <a:gd name="connsiteX12116" fmla="*/ 4519448 w 8267681"/>
              <a:gd name="connsiteY12116" fmla="*/ 1220608 h 6698675"/>
              <a:gd name="connsiteX12117" fmla="*/ 4539057 w 8267681"/>
              <a:gd name="connsiteY12117" fmla="*/ 1214264 h 6698675"/>
              <a:gd name="connsiteX12118" fmla="*/ 4555672 w 8267681"/>
              <a:gd name="connsiteY12118" fmla="*/ 1213531 h 6698675"/>
              <a:gd name="connsiteX12119" fmla="*/ 4582448 w 8267681"/>
              <a:gd name="connsiteY12119" fmla="*/ 1214318 h 6698675"/>
              <a:gd name="connsiteX12120" fmla="*/ 4645865 w 8267681"/>
              <a:gd name="connsiteY12120" fmla="*/ 1240155 h 6698675"/>
              <a:gd name="connsiteX12121" fmla="*/ 4702236 w 8267681"/>
              <a:gd name="connsiteY12121" fmla="*/ 1312970 h 6698675"/>
              <a:gd name="connsiteX12122" fmla="*/ 4718677 w 8267681"/>
              <a:gd name="connsiteY12122" fmla="*/ 1331761 h 6698675"/>
              <a:gd name="connsiteX12123" fmla="*/ 4718677 w 8267681"/>
              <a:gd name="connsiteY12123" fmla="*/ 1323540 h 6698675"/>
              <a:gd name="connsiteX12124" fmla="*/ 4716328 w 8267681"/>
              <a:gd name="connsiteY12124" fmla="*/ 1318450 h 6698675"/>
              <a:gd name="connsiteX12125" fmla="*/ 4711631 w 8267681"/>
              <a:gd name="connsiteY12125" fmla="*/ 1308272 h 6698675"/>
              <a:gd name="connsiteX12126" fmla="*/ 4617680 w 8267681"/>
              <a:gd name="connsiteY12126" fmla="*/ 1221365 h 6698675"/>
              <a:gd name="connsiteX12127" fmla="*/ 4577751 w 8267681"/>
              <a:gd name="connsiteY12127" fmla="*/ 1212557 h 6698675"/>
              <a:gd name="connsiteX12128" fmla="*/ 4555672 w 8267681"/>
              <a:gd name="connsiteY12128" fmla="*/ 1213531 h 6698675"/>
              <a:gd name="connsiteX12129" fmla="*/ 4542519 w 8267681"/>
              <a:gd name="connsiteY12129" fmla="*/ 1213144 h 6698675"/>
              <a:gd name="connsiteX12130" fmla="*/ 4539057 w 8267681"/>
              <a:gd name="connsiteY12130" fmla="*/ 1214264 h 6698675"/>
              <a:gd name="connsiteX12131" fmla="*/ 4537821 w 8267681"/>
              <a:gd name="connsiteY12131" fmla="*/ 1214318 h 6698675"/>
              <a:gd name="connsiteX12132" fmla="*/ 4519448 w 8267681"/>
              <a:gd name="connsiteY12132" fmla="*/ 1220608 h 6698675"/>
              <a:gd name="connsiteX12133" fmla="*/ 4502589 w 8267681"/>
              <a:gd name="connsiteY12133" fmla="*/ 1226063 h 6698675"/>
              <a:gd name="connsiteX12134" fmla="*/ 4496236 w 8267681"/>
              <a:gd name="connsiteY12134" fmla="*/ 1231028 h 6698675"/>
              <a:gd name="connsiteX12135" fmla="*/ 4481450 w 8267681"/>
              <a:gd name="connsiteY12135" fmla="*/ 1240155 h 6698675"/>
              <a:gd name="connsiteX12136" fmla="*/ 4462660 w 8267681"/>
              <a:gd name="connsiteY12136" fmla="*/ 1254249 h 6698675"/>
              <a:gd name="connsiteX12137" fmla="*/ 4467358 w 8267681"/>
              <a:gd name="connsiteY12137" fmla="*/ 1247203 h 6698675"/>
              <a:gd name="connsiteX12138" fmla="*/ 4486148 w 8267681"/>
              <a:gd name="connsiteY12138" fmla="*/ 1228411 h 6698675"/>
              <a:gd name="connsiteX12139" fmla="*/ 4589494 w 8267681"/>
              <a:gd name="connsiteY12139" fmla="*/ 1209620 h 6698675"/>
              <a:gd name="connsiteX12140" fmla="*/ 4709282 w 8267681"/>
              <a:gd name="connsiteY12140" fmla="*/ 1298877 h 6698675"/>
              <a:gd name="connsiteX12141" fmla="*/ 4699887 w 8267681"/>
              <a:gd name="connsiteY12141" fmla="*/ 1275389 h 6698675"/>
              <a:gd name="connsiteX12142" fmla="*/ 4688143 w 8267681"/>
              <a:gd name="connsiteY12142" fmla="*/ 1251900 h 6698675"/>
              <a:gd name="connsiteX12143" fmla="*/ 4721026 w 8267681"/>
              <a:gd name="connsiteY12143" fmla="*/ 1294179 h 6698675"/>
              <a:gd name="connsiteX12144" fmla="*/ 4723375 w 8267681"/>
              <a:gd name="connsiteY12144" fmla="*/ 1291830 h 6698675"/>
              <a:gd name="connsiteX12145" fmla="*/ 4723375 w 8267681"/>
              <a:gd name="connsiteY12145" fmla="*/ 1296528 h 6698675"/>
              <a:gd name="connsiteX12146" fmla="*/ 4728072 w 8267681"/>
              <a:gd name="connsiteY12146" fmla="*/ 1298877 h 6698675"/>
              <a:gd name="connsiteX12147" fmla="*/ 4728072 w 8267681"/>
              <a:gd name="connsiteY12147" fmla="*/ 1303574 h 6698675"/>
              <a:gd name="connsiteX12148" fmla="*/ 4730421 w 8267681"/>
              <a:gd name="connsiteY12148" fmla="*/ 1305923 h 6698675"/>
              <a:gd name="connsiteX12149" fmla="*/ 4732770 w 8267681"/>
              <a:gd name="connsiteY12149" fmla="*/ 1315319 h 6698675"/>
              <a:gd name="connsiteX12150" fmla="*/ 4735118 w 8267681"/>
              <a:gd name="connsiteY12150" fmla="*/ 1315319 h 6698675"/>
              <a:gd name="connsiteX12151" fmla="*/ 4735118 w 8267681"/>
              <a:gd name="connsiteY12151" fmla="*/ 1320017 h 6698675"/>
              <a:gd name="connsiteX12152" fmla="*/ 4737467 w 8267681"/>
              <a:gd name="connsiteY12152" fmla="*/ 1322366 h 6698675"/>
              <a:gd name="connsiteX12153" fmla="*/ 4737467 w 8267681"/>
              <a:gd name="connsiteY12153" fmla="*/ 1324714 h 6698675"/>
              <a:gd name="connsiteX12154" fmla="*/ 4739816 w 8267681"/>
              <a:gd name="connsiteY12154" fmla="*/ 1327063 h 6698675"/>
              <a:gd name="connsiteX12155" fmla="*/ 4739816 w 8267681"/>
              <a:gd name="connsiteY12155" fmla="*/ 1331761 h 6698675"/>
              <a:gd name="connsiteX12156" fmla="*/ 4742165 w 8267681"/>
              <a:gd name="connsiteY12156" fmla="*/ 1331761 h 6698675"/>
              <a:gd name="connsiteX12157" fmla="*/ 4742165 w 8267681"/>
              <a:gd name="connsiteY12157" fmla="*/ 1338808 h 6698675"/>
              <a:gd name="connsiteX12158" fmla="*/ 4744513 w 8267681"/>
              <a:gd name="connsiteY12158" fmla="*/ 1364645 h 6698675"/>
              <a:gd name="connsiteX12159" fmla="*/ 4744513 w 8267681"/>
              <a:gd name="connsiteY12159" fmla="*/ 1404576 h 6698675"/>
              <a:gd name="connsiteX12160" fmla="*/ 4744513 w 8267681"/>
              <a:gd name="connsiteY12160" fmla="*/ 1406925 h 6698675"/>
              <a:gd name="connsiteX12161" fmla="*/ 4746862 w 8267681"/>
              <a:gd name="connsiteY12161" fmla="*/ 1402227 h 6698675"/>
              <a:gd name="connsiteX12162" fmla="*/ 4749211 w 8267681"/>
              <a:gd name="connsiteY12162" fmla="*/ 1402227 h 6698675"/>
              <a:gd name="connsiteX12163" fmla="*/ 4751560 w 8267681"/>
              <a:gd name="connsiteY12163" fmla="*/ 1404576 h 6698675"/>
              <a:gd name="connsiteX12164" fmla="*/ 4744513 w 8267681"/>
              <a:gd name="connsiteY12164" fmla="*/ 1423366 h 6698675"/>
              <a:gd name="connsiteX12165" fmla="*/ 4746862 w 8267681"/>
              <a:gd name="connsiteY12165" fmla="*/ 1437460 h 6698675"/>
              <a:gd name="connsiteX12166" fmla="*/ 4746862 w 8267681"/>
              <a:gd name="connsiteY12166" fmla="*/ 1446855 h 6698675"/>
              <a:gd name="connsiteX12167" fmla="*/ 4751560 w 8267681"/>
              <a:gd name="connsiteY12167" fmla="*/ 1453901 h 6698675"/>
              <a:gd name="connsiteX12168" fmla="*/ 4751560 w 8267681"/>
              <a:gd name="connsiteY12168" fmla="*/ 1463296 h 6698675"/>
              <a:gd name="connsiteX12169" fmla="*/ 4753909 w 8267681"/>
              <a:gd name="connsiteY12169" fmla="*/ 1465646 h 6698675"/>
              <a:gd name="connsiteX12170" fmla="*/ 4753909 w 8267681"/>
              <a:gd name="connsiteY12170" fmla="*/ 1467995 h 6698675"/>
              <a:gd name="connsiteX12171" fmla="*/ 4763304 w 8267681"/>
              <a:gd name="connsiteY12171" fmla="*/ 1470344 h 6698675"/>
              <a:gd name="connsiteX12172" fmla="*/ 4751560 w 8267681"/>
              <a:gd name="connsiteY12172" fmla="*/ 1477390 h 6698675"/>
              <a:gd name="connsiteX12173" fmla="*/ 4751560 w 8267681"/>
              <a:gd name="connsiteY12173" fmla="*/ 1486785 h 6698675"/>
              <a:gd name="connsiteX12174" fmla="*/ 4753909 w 8267681"/>
              <a:gd name="connsiteY12174" fmla="*/ 1489134 h 6698675"/>
              <a:gd name="connsiteX12175" fmla="*/ 4753909 w 8267681"/>
              <a:gd name="connsiteY12175" fmla="*/ 1493832 h 6698675"/>
              <a:gd name="connsiteX12176" fmla="*/ 4756257 w 8267681"/>
              <a:gd name="connsiteY12176" fmla="*/ 1496180 h 6698675"/>
              <a:gd name="connsiteX12177" fmla="*/ 4756257 w 8267681"/>
              <a:gd name="connsiteY12177" fmla="*/ 1500879 h 6698675"/>
              <a:gd name="connsiteX12178" fmla="*/ 4758606 w 8267681"/>
              <a:gd name="connsiteY12178" fmla="*/ 1505576 h 6698675"/>
              <a:gd name="connsiteX12179" fmla="*/ 4758606 w 8267681"/>
              <a:gd name="connsiteY12179" fmla="*/ 1514971 h 6698675"/>
              <a:gd name="connsiteX12180" fmla="*/ 4760955 w 8267681"/>
              <a:gd name="connsiteY12180" fmla="*/ 1514971 h 6698675"/>
              <a:gd name="connsiteX12181" fmla="*/ 4763304 w 8267681"/>
              <a:gd name="connsiteY12181" fmla="*/ 1519669 h 6698675"/>
              <a:gd name="connsiteX12182" fmla="*/ 4772699 w 8267681"/>
              <a:gd name="connsiteY12182" fmla="*/ 1531414 h 6698675"/>
              <a:gd name="connsiteX12183" fmla="*/ 4785852 w 8267681"/>
              <a:gd name="connsiteY12183" fmla="*/ 1522018 h 6698675"/>
              <a:gd name="connsiteX12184" fmla="*/ 4798535 w 8267681"/>
              <a:gd name="connsiteY12184" fmla="*/ 1522018 h 6698675"/>
              <a:gd name="connsiteX12185" fmla="*/ 4808238 w 8267681"/>
              <a:gd name="connsiteY12185" fmla="*/ 1515926 h 6698675"/>
              <a:gd name="connsiteX12186" fmla="*/ 4806756 w 8267681"/>
              <a:gd name="connsiteY12186" fmla="*/ 1518201 h 6698675"/>
              <a:gd name="connsiteX12187" fmla="*/ 4791489 w 8267681"/>
              <a:gd name="connsiteY12187" fmla="*/ 1529065 h 6698675"/>
              <a:gd name="connsiteX12188" fmla="*/ 4789140 w 8267681"/>
              <a:gd name="connsiteY12188" fmla="*/ 1536111 h 6698675"/>
              <a:gd name="connsiteX12189" fmla="*/ 4786792 w 8267681"/>
              <a:gd name="connsiteY12189" fmla="*/ 1540809 h 6698675"/>
              <a:gd name="connsiteX12190" fmla="*/ 4793838 w 8267681"/>
              <a:gd name="connsiteY12190" fmla="*/ 1540809 h 6698675"/>
              <a:gd name="connsiteX12191" fmla="*/ 5009925 w 8267681"/>
              <a:gd name="connsiteY12191" fmla="*/ 1425715 h 6698675"/>
              <a:gd name="connsiteX12192" fmla="*/ 5009249 w 8267681"/>
              <a:gd name="connsiteY12192" fmla="*/ 1420301 h 6698675"/>
              <a:gd name="connsiteX12193" fmla="*/ 5024018 w 8267681"/>
              <a:gd name="connsiteY12193" fmla="*/ 1413971 h 6698675"/>
              <a:gd name="connsiteX12194" fmla="*/ 5028716 w 8267681"/>
              <a:gd name="connsiteY12194" fmla="*/ 1404576 h 6698675"/>
              <a:gd name="connsiteX12195" fmla="*/ 5028716 w 8267681"/>
              <a:gd name="connsiteY12195" fmla="*/ 1406925 h 6698675"/>
              <a:gd name="connsiteX12196" fmla="*/ 5028716 w 8267681"/>
              <a:gd name="connsiteY12196" fmla="*/ 1409273 h 6698675"/>
              <a:gd name="connsiteX12197" fmla="*/ 5031065 w 8267681"/>
              <a:gd name="connsiteY12197" fmla="*/ 1408098 h 6698675"/>
              <a:gd name="connsiteX12198" fmla="*/ 5031065 w 8267681"/>
              <a:gd name="connsiteY12198" fmla="*/ 1409273 h 6698675"/>
              <a:gd name="connsiteX12199" fmla="*/ 5047506 w 8267681"/>
              <a:gd name="connsiteY12199" fmla="*/ 1401965 h 6698675"/>
              <a:gd name="connsiteX12200" fmla="*/ 5047506 w 8267681"/>
              <a:gd name="connsiteY12200" fmla="*/ 1402227 h 6698675"/>
              <a:gd name="connsiteX12201" fmla="*/ 5129713 w 8267681"/>
              <a:gd name="connsiteY12201" fmla="*/ 1364645 h 6698675"/>
              <a:gd name="connsiteX12202" fmla="*/ 5125016 w 8267681"/>
              <a:gd name="connsiteY12202" fmla="*/ 1357598 h 6698675"/>
              <a:gd name="connsiteX12203" fmla="*/ 5122667 w 8267681"/>
              <a:gd name="connsiteY12203" fmla="*/ 1358381 h 6698675"/>
              <a:gd name="connsiteX12204" fmla="*/ 5122667 w 8267681"/>
              <a:gd name="connsiteY12204" fmla="*/ 1357598 h 6698675"/>
              <a:gd name="connsiteX12205" fmla="*/ 5127364 w 8267681"/>
              <a:gd name="connsiteY12205" fmla="*/ 1355249 h 6698675"/>
              <a:gd name="connsiteX12206" fmla="*/ 5132062 w 8267681"/>
              <a:gd name="connsiteY12206" fmla="*/ 1350552 h 6698675"/>
              <a:gd name="connsiteX12207" fmla="*/ 5132062 w 8267681"/>
              <a:gd name="connsiteY12207" fmla="*/ 1324714 h 6698675"/>
              <a:gd name="connsiteX12208" fmla="*/ 5134411 w 8267681"/>
              <a:gd name="connsiteY12208" fmla="*/ 1324714 h 6698675"/>
              <a:gd name="connsiteX12209" fmla="*/ 5136760 w 8267681"/>
              <a:gd name="connsiteY12209" fmla="*/ 1324714 h 6698675"/>
              <a:gd name="connsiteX12210" fmla="*/ 5136760 w 8267681"/>
              <a:gd name="connsiteY12210" fmla="*/ 1329412 h 6698675"/>
              <a:gd name="connsiteX12211" fmla="*/ 5136760 w 8267681"/>
              <a:gd name="connsiteY12211" fmla="*/ 1348203 h 6698675"/>
              <a:gd name="connsiteX12212" fmla="*/ 5139108 w 8267681"/>
              <a:gd name="connsiteY12212" fmla="*/ 1348203 h 6698675"/>
              <a:gd name="connsiteX12213" fmla="*/ 5148504 w 8267681"/>
              <a:gd name="connsiteY12213" fmla="*/ 1341156 h 6698675"/>
              <a:gd name="connsiteX12214" fmla="*/ 5155550 w 8267681"/>
              <a:gd name="connsiteY12214" fmla="*/ 1331761 h 6698675"/>
              <a:gd name="connsiteX12215" fmla="*/ 5157899 w 8267681"/>
              <a:gd name="connsiteY12215" fmla="*/ 1327063 h 6698675"/>
              <a:gd name="connsiteX12216" fmla="*/ 5164945 w 8267681"/>
              <a:gd name="connsiteY12216" fmla="*/ 1324714 h 6698675"/>
              <a:gd name="connsiteX12217" fmla="*/ 5167294 w 8267681"/>
              <a:gd name="connsiteY12217" fmla="*/ 1320017 h 6698675"/>
              <a:gd name="connsiteX12218" fmla="*/ 5171991 w 8267681"/>
              <a:gd name="connsiteY12218" fmla="*/ 1320017 h 6698675"/>
              <a:gd name="connsiteX12219" fmla="*/ 5174340 w 8267681"/>
              <a:gd name="connsiteY12219" fmla="*/ 1317668 h 6698675"/>
              <a:gd name="connsiteX12220" fmla="*/ 5179037 w 8267681"/>
              <a:gd name="connsiteY12220" fmla="*/ 1317668 h 6698675"/>
              <a:gd name="connsiteX12221" fmla="*/ 5190781 w 8267681"/>
              <a:gd name="connsiteY12221" fmla="*/ 1310622 h 6698675"/>
              <a:gd name="connsiteX12222" fmla="*/ 5193130 w 8267681"/>
              <a:gd name="connsiteY12222" fmla="*/ 1310622 h 6698675"/>
              <a:gd name="connsiteX12223" fmla="*/ 5190781 w 8267681"/>
              <a:gd name="connsiteY12223" fmla="*/ 1315319 h 6698675"/>
              <a:gd name="connsiteX12224" fmla="*/ 5183735 w 8267681"/>
              <a:gd name="connsiteY12224" fmla="*/ 1317668 h 6698675"/>
              <a:gd name="connsiteX12225" fmla="*/ 5181386 w 8267681"/>
              <a:gd name="connsiteY12225" fmla="*/ 1320017 h 6698675"/>
              <a:gd name="connsiteX12226" fmla="*/ 5171991 w 8267681"/>
              <a:gd name="connsiteY12226" fmla="*/ 1322366 h 6698675"/>
              <a:gd name="connsiteX12227" fmla="*/ 5169642 w 8267681"/>
              <a:gd name="connsiteY12227" fmla="*/ 1324714 h 6698675"/>
              <a:gd name="connsiteX12228" fmla="*/ 5162596 w 8267681"/>
              <a:gd name="connsiteY12228" fmla="*/ 1327063 h 6698675"/>
              <a:gd name="connsiteX12229" fmla="*/ 5160248 w 8267681"/>
              <a:gd name="connsiteY12229" fmla="*/ 1331761 h 6698675"/>
              <a:gd name="connsiteX12230" fmla="*/ 5157899 w 8267681"/>
              <a:gd name="connsiteY12230" fmla="*/ 1331761 h 6698675"/>
              <a:gd name="connsiteX12231" fmla="*/ 5157899 w 8267681"/>
              <a:gd name="connsiteY12231" fmla="*/ 1336458 h 6698675"/>
              <a:gd name="connsiteX12232" fmla="*/ 5148504 w 8267681"/>
              <a:gd name="connsiteY12232" fmla="*/ 1343506 h 6698675"/>
              <a:gd name="connsiteX12233" fmla="*/ 5148504 w 8267681"/>
              <a:gd name="connsiteY12233" fmla="*/ 1345854 h 6698675"/>
              <a:gd name="connsiteX12234" fmla="*/ 5132062 w 8267681"/>
              <a:gd name="connsiteY12234" fmla="*/ 1359947 h 6698675"/>
              <a:gd name="connsiteX12235" fmla="*/ 5141457 w 8267681"/>
              <a:gd name="connsiteY12235" fmla="*/ 1355249 h 6698675"/>
              <a:gd name="connsiteX12236" fmla="*/ 5176689 w 8267681"/>
              <a:gd name="connsiteY12236" fmla="*/ 1338808 h 6698675"/>
              <a:gd name="connsiteX12237" fmla="*/ 5188433 w 8267681"/>
              <a:gd name="connsiteY12237" fmla="*/ 1343506 h 6698675"/>
              <a:gd name="connsiteX12238" fmla="*/ 5129713 w 8267681"/>
              <a:gd name="connsiteY12238" fmla="*/ 1366993 h 6698675"/>
              <a:gd name="connsiteX12239" fmla="*/ 5132062 w 8267681"/>
              <a:gd name="connsiteY12239" fmla="*/ 1376389 h 6698675"/>
              <a:gd name="connsiteX12240" fmla="*/ 5157899 w 8267681"/>
              <a:gd name="connsiteY12240" fmla="*/ 1364645 h 6698675"/>
              <a:gd name="connsiteX12241" fmla="*/ 5167294 w 8267681"/>
              <a:gd name="connsiteY12241" fmla="*/ 1352901 h 6698675"/>
              <a:gd name="connsiteX12242" fmla="*/ 5169642 w 8267681"/>
              <a:gd name="connsiteY12242" fmla="*/ 1352901 h 6698675"/>
              <a:gd name="connsiteX12243" fmla="*/ 5169642 w 8267681"/>
              <a:gd name="connsiteY12243" fmla="*/ 1355249 h 6698675"/>
              <a:gd name="connsiteX12244" fmla="*/ 5167294 w 8267681"/>
              <a:gd name="connsiteY12244" fmla="*/ 1357598 h 6698675"/>
              <a:gd name="connsiteX12245" fmla="*/ 5181386 w 8267681"/>
              <a:gd name="connsiteY12245" fmla="*/ 1348203 h 6698675"/>
              <a:gd name="connsiteX12246" fmla="*/ 5190781 w 8267681"/>
              <a:gd name="connsiteY12246" fmla="*/ 1343506 h 6698675"/>
              <a:gd name="connsiteX12247" fmla="*/ 5155550 w 8267681"/>
              <a:gd name="connsiteY12247" fmla="*/ 1411622 h 6698675"/>
              <a:gd name="connsiteX12248" fmla="*/ 5167294 w 8267681"/>
              <a:gd name="connsiteY12248" fmla="*/ 1423366 h 6698675"/>
              <a:gd name="connsiteX12249" fmla="*/ 5164945 w 8267681"/>
              <a:gd name="connsiteY12249" fmla="*/ 1425715 h 6698675"/>
              <a:gd name="connsiteX12250" fmla="*/ 5169642 w 8267681"/>
              <a:gd name="connsiteY12250" fmla="*/ 1423366 h 6698675"/>
              <a:gd name="connsiteX12251" fmla="*/ 5186084 w 8267681"/>
              <a:gd name="connsiteY12251" fmla="*/ 1437460 h 6698675"/>
              <a:gd name="connsiteX12252" fmla="*/ 5174340 w 8267681"/>
              <a:gd name="connsiteY12252" fmla="*/ 1465646 h 6698675"/>
              <a:gd name="connsiteX12253" fmla="*/ 5134411 w 8267681"/>
              <a:gd name="connsiteY12253" fmla="*/ 1482087 h 6698675"/>
              <a:gd name="connsiteX12254" fmla="*/ 5174340 w 8267681"/>
              <a:gd name="connsiteY12254" fmla="*/ 1489134 h 6698675"/>
              <a:gd name="connsiteX12255" fmla="*/ 5153201 w 8267681"/>
              <a:gd name="connsiteY12255" fmla="*/ 1498530 h 6698675"/>
              <a:gd name="connsiteX12256" fmla="*/ 5153201 w 8267681"/>
              <a:gd name="connsiteY12256" fmla="*/ 1500879 h 6698675"/>
              <a:gd name="connsiteX12257" fmla="*/ 5151323 w 8267681"/>
              <a:gd name="connsiteY12257" fmla="*/ 1502757 h 6698675"/>
              <a:gd name="connsiteX12258" fmla="*/ 5143806 w 8267681"/>
              <a:gd name="connsiteY12258" fmla="*/ 1500879 h 6698675"/>
              <a:gd name="connsiteX12259" fmla="*/ 5115620 w 8267681"/>
              <a:gd name="connsiteY12259" fmla="*/ 1514971 h 6698675"/>
              <a:gd name="connsiteX12260" fmla="*/ 5117969 w 8267681"/>
              <a:gd name="connsiteY12260" fmla="*/ 1514971 h 6698675"/>
              <a:gd name="connsiteX12261" fmla="*/ 5120318 w 8267681"/>
              <a:gd name="connsiteY12261" fmla="*/ 1517320 h 6698675"/>
              <a:gd name="connsiteX12262" fmla="*/ 5125016 w 8267681"/>
              <a:gd name="connsiteY12262" fmla="*/ 1519669 h 6698675"/>
              <a:gd name="connsiteX12263" fmla="*/ 5147566 w 8267681"/>
              <a:gd name="connsiteY12263" fmla="*/ 1506514 h 6698675"/>
              <a:gd name="connsiteX12264" fmla="*/ 5146155 w 8267681"/>
              <a:gd name="connsiteY12264" fmla="*/ 1507925 h 6698675"/>
              <a:gd name="connsiteX12265" fmla="*/ 5148504 w 8267681"/>
              <a:gd name="connsiteY12265" fmla="*/ 1510274 h 6698675"/>
              <a:gd name="connsiteX12266" fmla="*/ 5179037 w 8267681"/>
              <a:gd name="connsiteY12266" fmla="*/ 1493832 h 6698675"/>
              <a:gd name="connsiteX12267" fmla="*/ 5181386 w 8267681"/>
              <a:gd name="connsiteY12267" fmla="*/ 1498530 h 6698675"/>
              <a:gd name="connsiteX12268" fmla="*/ 5153201 w 8267681"/>
              <a:gd name="connsiteY12268" fmla="*/ 1512623 h 6698675"/>
              <a:gd name="connsiteX12269" fmla="*/ 5160248 w 8267681"/>
              <a:gd name="connsiteY12269" fmla="*/ 1514971 h 6698675"/>
              <a:gd name="connsiteX12270" fmla="*/ 5181386 w 8267681"/>
              <a:gd name="connsiteY12270" fmla="*/ 1503227 h 6698675"/>
              <a:gd name="connsiteX12271" fmla="*/ 5181386 w 8267681"/>
              <a:gd name="connsiteY12271" fmla="*/ 1514971 h 6698675"/>
              <a:gd name="connsiteX12272" fmla="*/ 5176689 w 8267681"/>
              <a:gd name="connsiteY12272" fmla="*/ 1517320 h 6698675"/>
              <a:gd name="connsiteX12273" fmla="*/ 5179037 w 8267681"/>
              <a:gd name="connsiteY12273" fmla="*/ 1517320 h 6698675"/>
              <a:gd name="connsiteX12274" fmla="*/ 5179037 w 8267681"/>
              <a:gd name="connsiteY12274" fmla="*/ 1524366 h 6698675"/>
              <a:gd name="connsiteX12275" fmla="*/ 5176689 w 8267681"/>
              <a:gd name="connsiteY12275" fmla="*/ 1524366 h 6698675"/>
              <a:gd name="connsiteX12276" fmla="*/ 5164945 w 8267681"/>
              <a:gd name="connsiteY12276" fmla="*/ 1524366 h 6698675"/>
              <a:gd name="connsiteX12277" fmla="*/ 5134411 w 8267681"/>
              <a:gd name="connsiteY12277" fmla="*/ 1540809 h 6698675"/>
              <a:gd name="connsiteX12278" fmla="*/ 5132062 w 8267681"/>
              <a:gd name="connsiteY12278" fmla="*/ 1543158 h 6698675"/>
              <a:gd name="connsiteX12279" fmla="*/ 5139108 w 8267681"/>
              <a:gd name="connsiteY12279" fmla="*/ 1543158 h 6698675"/>
              <a:gd name="connsiteX12280" fmla="*/ 5146155 w 8267681"/>
              <a:gd name="connsiteY12280" fmla="*/ 1545506 h 6698675"/>
              <a:gd name="connsiteX12281" fmla="*/ 5148504 w 8267681"/>
              <a:gd name="connsiteY12281" fmla="*/ 1554902 h 6698675"/>
              <a:gd name="connsiteX12282" fmla="*/ 5153201 w 8267681"/>
              <a:gd name="connsiteY12282" fmla="*/ 1557251 h 6698675"/>
              <a:gd name="connsiteX12283" fmla="*/ 5153201 w 8267681"/>
              <a:gd name="connsiteY12283" fmla="*/ 1559599 h 6698675"/>
              <a:gd name="connsiteX12284" fmla="*/ 5157899 w 8267681"/>
              <a:gd name="connsiteY12284" fmla="*/ 1561949 h 6698675"/>
              <a:gd name="connsiteX12285" fmla="*/ 5164945 w 8267681"/>
              <a:gd name="connsiteY12285" fmla="*/ 1571344 h 6698675"/>
              <a:gd name="connsiteX12286" fmla="*/ 5171991 w 8267681"/>
              <a:gd name="connsiteY12286" fmla="*/ 1573693 h 6698675"/>
              <a:gd name="connsiteX12287" fmla="*/ 5171991 w 8267681"/>
              <a:gd name="connsiteY12287" fmla="*/ 1576042 h 6698675"/>
              <a:gd name="connsiteX12288" fmla="*/ 5176689 w 8267681"/>
              <a:gd name="connsiteY12288" fmla="*/ 1576042 h 6698675"/>
              <a:gd name="connsiteX12289" fmla="*/ 5188433 w 8267681"/>
              <a:gd name="connsiteY12289" fmla="*/ 1587786 h 6698675"/>
              <a:gd name="connsiteX12290" fmla="*/ 5169642 w 8267681"/>
              <a:gd name="connsiteY12290" fmla="*/ 1587786 h 6698675"/>
              <a:gd name="connsiteX12291" fmla="*/ 5164945 w 8267681"/>
              <a:gd name="connsiteY12291" fmla="*/ 1583088 h 6698675"/>
              <a:gd name="connsiteX12292" fmla="*/ 5162596 w 8267681"/>
              <a:gd name="connsiteY12292" fmla="*/ 1583088 h 6698675"/>
              <a:gd name="connsiteX12293" fmla="*/ 5162596 w 8267681"/>
              <a:gd name="connsiteY12293" fmla="*/ 1580739 h 6698675"/>
              <a:gd name="connsiteX12294" fmla="*/ 5155550 w 8267681"/>
              <a:gd name="connsiteY12294" fmla="*/ 1573693 h 6698675"/>
              <a:gd name="connsiteX12295" fmla="*/ 5150852 w 8267681"/>
              <a:gd name="connsiteY12295" fmla="*/ 1571344 h 6698675"/>
              <a:gd name="connsiteX12296" fmla="*/ 5150852 w 8267681"/>
              <a:gd name="connsiteY12296" fmla="*/ 1568995 h 6698675"/>
              <a:gd name="connsiteX12297" fmla="*/ 5141457 w 8267681"/>
              <a:gd name="connsiteY12297" fmla="*/ 1561949 h 6698675"/>
              <a:gd name="connsiteX12298" fmla="*/ 5141457 w 8267681"/>
              <a:gd name="connsiteY12298" fmla="*/ 1557251 h 6698675"/>
              <a:gd name="connsiteX12299" fmla="*/ 5136760 w 8267681"/>
              <a:gd name="connsiteY12299" fmla="*/ 1552553 h 6698675"/>
              <a:gd name="connsiteX12300" fmla="*/ 5132062 w 8267681"/>
              <a:gd name="connsiteY12300" fmla="*/ 1552553 h 6698675"/>
              <a:gd name="connsiteX12301" fmla="*/ 5127364 w 8267681"/>
              <a:gd name="connsiteY12301" fmla="*/ 1571344 h 6698675"/>
              <a:gd name="connsiteX12302" fmla="*/ 5127364 w 8267681"/>
              <a:gd name="connsiteY12302" fmla="*/ 1588958 h 6698675"/>
              <a:gd name="connsiteX12303" fmla="*/ 5125016 w 8267681"/>
              <a:gd name="connsiteY12303" fmla="*/ 1576042 h 6698675"/>
              <a:gd name="connsiteX12304" fmla="*/ 5132062 w 8267681"/>
              <a:gd name="connsiteY12304" fmla="*/ 1526716 h 6698675"/>
              <a:gd name="connsiteX12305" fmla="*/ 5127364 w 8267681"/>
              <a:gd name="connsiteY12305" fmla="*/ 1526716 h 6698675"/>
              <a:gd name="connsiteX12306" fmla="*/ 5009925 w 8267681"/>
              <a:gd name="connsiteY12306" fmla="*/ 1592483 h 6698675"/>
              <a:gd name="connsiteX12307" fmla="*/ 5117969 w 8267681"/>
              <a:gd name="connsiteY12307" fmla="*/ 1522018 h 6698675"/>
              <a:gd name="connsiteX12308" fmla="*/ 5103877 w 8267681"/>
              <a:gd name="connsiteY12308" fmla="*/ 1522018 h 6698675"/>
              <a:gd name="connsiteX12309" fmla="*/ 5085086 w 8267681"/>
              <a:gd name="connsiteY12309" fmla="*/ 1531414 h 6698675"/>
              <a:gd name="connsiteX12310" fmla="*/ 5082738 w 8267681"/>
              <a:gd name="connsiteY12310" fmla="*/ 1531414 h 6698675"/>
              <a:gd name="connsiteX12311" fmla="*/ 5078040 w 8267681"/>
              <a:gd name="connsiteY12311" fmla="*/ 1533763 h 6698675"/>
              <a:gd name="connsiteX12312" fmla="*/ 5078040 w 8267681"/>
              <a:gd name="connsiteY12312" fmla="*/ 1536111 h 6698675"/>
              <a:gd name="connsiteX12313" fmla="*/ 5075691 w 8267681"/>
              <a:gd name="connsiteY12313" fmla="*/ 1538460 h 6698675"/>
              <a:gd name="connsiteX12314" fmla="*/ 5073342 w 8267681"/>
              <a:gd name="connsiteY12314" fmla="*/ 1538460 h 6698675"/>
              <a:gd name="connsiteX12315" fmla="*/ 5058763 w 8267681"/>
              <a:gd name="connsiteY12315" fmla="*/ 1547936 h 6698675"/>
              <a:gd name="connsiteX12316" fmla="*/ 5045157 w 8267681"/>
              <a:gd name="connsiteY12316" fmla="*/ 1550204 h 6698675"/>
              <a:gd name="connsiteX12317" fmla="*/ 5040460 w 8267681"/>
              <a:gd name="connsiteY12317" fmla="*/ 1554902 h 6698675"/>
              <a:gd name="connsiteX12318" fmla="*/ 5035762 w 8267681"/>
              <a:gd name="connsiteY12318" fmla="*/ 1554902 h 6698675"/>
              <a:gd name="connsiteX12319" fmla="*/ 5033413 w 8267681"/>
              <a:gd name="connsiteY12319" fmla="*/ 1559599 h 6698675"/>
              <a:gd name="connsiteX12320" fmla="*/ 5021669 w 8267681"/>
              <a:gd name="connsiteY12320" fmla="*/ 1557251 h 6698675"/>
              <a:gd name="connsiteX12321" fmla="*/ 5005228 w 8267681"/>
              <a:gd name="connsiteY12321" fmla="*/ 1566647 h 6698675"/>
              <a:gd name="connsiteX12322" fmla="*/ 5002879 w 8267681"/>
              <a:gd name="connsiteY12322" fmla="*/ 1576042 h 6698675"/>
              <a:gd name="connsiteX12323" fmla="*/ 4998182 w 8267681"/>
              <a:gd name="connsiteY12323" fmla="*/ 1576042 h 6698675"/>
              <a:gd name="connsiteX12324" fmla="*/ 4995833 w 8267681"/>
              <a:gd name="connsiteY12324" fmla="*/ 1580739 h 6698675"/>
              <a:gd name="connsiteX12325" fmla="*/ 4991135 w 8267681"/>
              <a:gd name="connsiteY12325" fmla="*/ 1583088 h 6698675"/>
              <a:gd name="connsiteX12326" fmla="*/ 4988787 w 8267681"/>
              <a:gd name="connsiteY12326" fmla="*/ 1587786 h 6698675"/>
              <a:gd name="connsiteX12327" fmla="*/ 4986438 w 8267681"/>
              <a:gd name="connsiteY12327" fmla="*/ 1587786 h 6698675"/>
              <a:gd name="connsiteX12328" fmla="*/ 4984089 w 8267681"/>
              <a:gd name="connsiteY12328" fmla="*/ 1592483 h 6698675"/>
              <a:gd name="connsiteX12329" fmla="*/ 5043970 w 8267681"/>
              <a:gd name="connsiteY12329" fmla="*/ 1557552 h 6698675"/>
              <a:gd name="connsiteX12330" fmla="*/ 4979391 w 8267681"/>
              <a:gd name="connsiteY12330" fmla="*/ 1599529 h 6698675"/>
              <a:gd name="connsiteX12331" fmla="*/ 4979391 w 8267681"/>
              <a:gd name="connsiteY12331" fmla="*/ 1601878 h 6698675"/>
              <a:gd name="connsiteX12332" fmla="*/ 4974694 w 8267681"/>
              <a:gd name="connsiteY12332" fmla="*/ 1615971 h 6698675"/>
              <a:gd name="connsiteX12333" fmla="*/ 5009925 w 8267681"/>
              <a:gd name="connsiteY12333" fmla="*/ 1594832 h 6698675"/>
              <a:gd name="connsiteX12334" fmla="*/ 4974694 w 8267681"/>
              <a:gd name="connsiteY12334" fmla="*/ 1618320 h 6698675"/>
              <a:gd name="connsiteX12335" fmla="*/ 4969996 w 8267681"/>
              <a:gd name="connsiteY12335" fmla="*/ 1630062 h 6698675"/>
              <a:gd name="connsiteX12336" fmla="*/ 4965299 w 8267681"/>
              <a:gd name="connsiteY12336" fmla="*/ 1632411 h 6698675"/>
              <a:gd name="connsiteX12337" fmla="*/ 4962950 w 8267681"/>
              <a:gd name="connsiteY12337" fmla="*/ 1637109 h 6698675"/>
              <a:gd name="connsiteX12338" fmla="*/ 4955903 w 8267681"/>
              <a:gd name="connsiteY12338" fmla="*/ 1644155 h 6698675"/>
              <a:gd name="connsiteX12339" fmla="*/ 4955903 w 8267681"/>
              <a:gd name="connsiteY12339" fmla="*/ 1646504 h 6698675"/>
              <a:gd name="connsiteX12340" fmla="*/ 4951206 w 8267681"/>
              <a:gd name="connsiteY12340" fmla="*/ 1648853 h 6698675"/>
              <a:gd name="connsiteX12341" fmla="*/ 4951206 w 8267681"/>
              <a:gd name="connsiteY12341" fmla="*/ 1651202 h 6698675"/>
              <a:gd name="connsiteX12342" fmla="*/ 4946509 w 8267681"/>
              <a:gd name="connsiteY12342" fmla="*/ 1655898 h 6698675"/>
              <a:gd name="connsiteX12343" fmla="*/ 4995833 w 8267681"/>
              <a:gd name="connsiteY12343" fmla="*/ 1672340 h 6698675"/>
              <a:gd name="connsiteX12344" fmla="*/ 4937114 w 8267681"/>
              <a:gd name="connsiteY12344" fmla="*/ 1665293 h 6698675"/>
              <a:gd name="connsiteX12345" fmla="*/ 4934765 w 8267681"/>
              <a:gd name="connsiteY12345" fmla="*/ 1679386 h 6698675"/>
              <a:gd name="connsiteX12346" fmla="*/ 4927718 w 8267681"/>
              <a:gd name="connsiteY12346" fmla="*/ 1700524 h 6698675"/>
              <a:gd name="connsiteX12347" fmla="*/ 4965299 w 8267681"/>
              <a:gd name="connsiteY12347" fmla="*/ 1705222 h 6698675"/>
              <a:gd name="connsiteX12348" fmla="*/ 5009925 w 8267681"/>
              <a:gd name="connsiteY12348" fmla="*/ 1669991 h 6698675"/>
              <a:gd name="connsiteX12349" fmla="*/ 4972345 w 8267681"/>
              <a:gd name="connsiteY12349" fmla="*/ 1709919 h 6698675"/>
              <a:gd name="connsiteX12350" fmla="*/ 4972345 w 8267681"/>
              <a:gd name="connsiteY12350" fmla="*/ 1714616 h 6698675"/>
              <a:gd name="connsiteX12351" fmla="*/ 4984089 w 8267681"/>
              <a:gd name="connsiteY12351" fmla="*/ 1714616 h 6698675"/>
              <a:gd name="connsiteX12352" fmla="*/ 4986438 w 8267681"/>
              <a:gd name="connsiteY12352" fmla="*/ 1719313 h 6698675"/>
              <a:gd name="connsiteX12353" fmla="*/ 4993484 w 8267681"/>
              <a:gd name="connsiteY12353" fmla="*/ 1719313 h 6698675"/>
              <a:gd name="connsiteX12354" fmla="*/ 5000531 w 8267681"/>
              <a:gd name="connsiteY12354" fmla="*/ 1719313 h 6698675"/>
              <a:gd name="connsiteX12355" fmla="*/ 5000531 w 8267681"/>
              <a:gd name="connsiteY12355" fmla="*/ 1721662 h 6698675"/>
              <a:gd name="connsiteX12356" fmla="*/ 5031065 w 8267681"/>
              <a:gd name="connsiteY12356" fmla="*/ 1721662 h 6698675"/>
              <a:gd name="connsiteX12357" fmla="*/ 5033413 w 8267681"/>
              <a:gd name="connsiteY12357" fmla="*/ 1719313 h 6698675"/>
              <a:gd name="connsiteX12358" fmla="*/ 5052204 w 8267681"/>
              <a:gd name="connsiteY12358" fmla="*/ 1716965 h 6698675"/>
              <a:gd name="connsiteX12359" fmla="*/ 5052204 w 8267681"/>
              <a:gd name="connsiteY12359" fmla="*/ 1691129 h 6698675"/>
              <a:gd name="connsiteX12360" fmla="*/ 5070994 w 8267681"/>
              <a:gd name="connsiteY12360" fmla="*/ 1660596 h 6698675"/>
              <a:gd name="connsiteX12361" fmla="*/ 5068645 w 8267681"/>
              <a:gd name="connsiteY12361" fmla="*/ 1648853 h 6698675"/>
              <a:gd name="connsiteX12362" fmla="*/ 5070994 w 8267681"/>
              <a:gd name="connsiteY12362" fmla="*/ 1639458 h 6698675"/>
              <a:gd name="connsiteX12363" fmla="*/ 5070994 w 8267681"/>
              <a:gd name="connsiteY12363" fmla="*/ 1632411 h 6698675"/>
              <a:gd name="connsiteX12364" fmla="*/ 5082738 w 8267681"/>
              <a:gd name="connsiteY12364" fmla="*/ 1615971 h 6698675"/>
              <a:gd name="connsiteX12365" fmla="*/ 5089784 w 8267681"/>
              <a:gd name="connsiteY12365" fmla="*/ 1606576 h 6698675"/>
              <a:gd name="connsiteX12366" fmla="*/ 5092133 w 8267681"/>
              <a:gd name="connsiteY12366" fmla="*/ 1606576 h 6698675"/>
              <a:gd name="connsiteX12367" fmla="*/ 5092133 w 8267681"/>
              <a:gd name="connsiteY12367" fmla="*/ 1611273 h 6698675"/>
              <a:gd name="connsiteX12368" fmla="*/ 5085086 w 8267681"/>
              <a:gd name="connsiteY12368" fmla="*/ 1625366 h 6698675"/>
              <a:gd name="connsiteX12369" fmla="*/ 5078040 w 8267681"/>
              <a:gd name="connsiteY12369" fmla="*/ 1637109 h 6698675"/>
              <a:gd name="connsiteX12370" fmla="*/ 5078040 w 8267681"/>
              <a:gd name="connsiteY12370" fmla="*/ 1665293 h 6698675"/>
              <a:gd name="connsiteX12371" fmla="*/ 5078040 w 8267681"/>
              <a:gd name="connsiteY12371" fmla="*/ 1674688 h 6698675"/>
              <a:gd name="connsiteX12372" fmla="*/ 5070994 w 8267681"/>
              <a:gd name="connsiteY12372" fmla="*/ 1688781 h 6698675"/>
              <a:gd name="connsiteX12373" fmla="*/ 5061599 w 8267681"/>
              <a:gd name="connsiteY12373" fmla="*/ 1698175 h 6698675"/>
              <a:gd name="connsiteX12374" fmla="*/ 5068645 w 8267681"/>
              <a:gd name="connsiteY12374" fmla="*/ 1712268 h 6698675"/>
              <a:gd name="connsiteX12375" fmla="*/ 5073342 w 8267681"/>
              <a:gd name="connsiteY12375" fmla="*/ 1707570 h 6698675"/>
              <a:gd name="connsiteX12376" fmla="*/ 5078040 w 8267681"/>
              <a:gd name="connsiteY12376" fmla="*/ 1705222 h 6698675"/>
              <a:gd name="connsiteX12377" fmla="*/ 5080389 w 8267681"/>
              <a:gd name="connsiteY12377" fmla="*/ 1700524 h 6698675"/>
              <a:gd name="connsiteX12378" fmla="*/ 5085086 w 8267681"/>
              <a:gd name="connsiteY12378" fmla="*/ 1698175 h 6698675"/>
              <a:gd name="connsiteX12379" fmla="*/ 5085086 w 8267681"/>
              <a:gd name="connsiteY12379" fmla="*/ 1695826 h 6698675"/>
              <a:gd name="connsiteX12380" fmla="*/ 5089784 w 8267681"/>
              <a:gd name="connsiteY12380" fmla="*/ 1691129 h 6698675"/>
              <a:gd name="connsiteX12381" fmla="*/ 5089784 w 8267681"/>
              <a:gd name="connsiteY12381" fmla="*/ 1688781 h 6698675"/>
              <a:gd name="connsiteX12382" fmla="*/ 5094482 w 8267681"/>
              <a:gd name="connsiteY12382" fmla="*/ 1686431 h 6698675"/>
              <a:gd name="connsiteX12383" fmla="*/ 5096830 w 8267681"/>
              <a:gd name="connsiteY12383" fmla="*/ 1681735 h 6698675"/>
              <a:gd name="connsiteX12384" fmla="*/ 5101528 w 8267681"/>
              <a:gd name="connsiteY12384" fmla="*/ 1679386 h 6698675"/>
              <a:gd name="connsiteX12385" fmla="*/ 5103877 w 8267681"/>
              <a:gd name="connsiteY12385" fmla="*/ 1677037 h 6698675"/>
              <a:gd name="connsiteX12386" fmla="*/ 5115620 w 8267681"/>
              <a:gd name="connsiteY12386" fmla="*/ 1669991 h 6698675"/>
              <a:gd name="connsiteX12387" fmla="*/ 5126777 w 8267681"/>
              <a:gd name="connsiteY12387" fmla="*/ 1656779 h 6698675"/>
              <a:gd name="connsiteX12388" fmla="*/ 5138685 w 8267681"/>
              <a:gd name="connsiteY12388" fmla="*/ 1650350 h 6698675"/>
              <a:gd name="connsiteX12389" fmla="*/ 5140650 w 8267681"/>
              <a:gd name="connsiteY12389" fmla="*/ 1655532 h 6698675"/>
              <a:gd name="connsiteX12390" fmla="*/ 5141127 w 8267681"/>
              <a:gd name="connsiteY12390" fmla="*/ 1655981 h 6698675"/>
              <a:gd name="connsiteX12391" fmla="*/ 5132062 w 8267681"/>
              <a:gd name="connsiteY12391" fmla="*/ 1658247 h 6698675"/>
              <a:gd name="connsiteX12392" fmla="*/ 5125016 w 8267681"/>
              <a:gd name="connsiteY12392" fmla="*/ 1667642 h 6698675"/>
              <a:gd name="connsiteX12393" fmla="*/ 5120318 w 8267681"/>
              <a:gd name="connsiteY12393" fmla="*/ 1669991 h 6698675"/>
              <a:gd name="connsiteX12394" fmla="*/ 5117969 w 8267681"/>
              <a:gd name="connsiteY12394" fmla="*/ 1674688 h 6698675"/>
              <a:gd name="connsiteX12395" fmla="*/ 5115620 w 8267681"/>
              <a:gd name="connsiteY12395" fmla="*/ 1674688 h 6698675"/>
              <a:gd name="connsiteX12396" fmla="*/ 5113272 w 8267681"/>
              <a:gd name="connsiteY12396" fmla="*/ 1679386 h 6698675"/>
              <a:gd name="connsiteX12397" fmla="*/ 5108574 w 8267681"/>
              <a:gd name="connsiteY12397" fmla="*/ 1681735 h 6698675"/>
              <a:gd name="connsiteX12398" fmla="*/ 5106226 w 8267681"/>
              <a:gd name="connsiteY12398" fmla="*/ 1684083 h 6698675"/>
              <a:gd name="connsiteX12399" fmla="*/ 5101528 w 8267681"/>
              <a:gd name="connsiteY12399" fmla="*/ 1686431 h 6698675"/>
              <a:gd name="connsiteX12400" fmla="*/ 5099179 w 8267681"/>
              <a:gd name="connsiteY12400" fmla="*/ 1691129 h 6698675"/>
              <a:gd name="connsiteX12401" fmla="*/ 5094482 w 8267681"/>
              <a:gd name="connsiteY12401" fmla="*/ 1693478 h 6698675"/>
              <a:gd name="connsiteX12402" fmla="*/ 5087435 w 8267681"/>
              <a:gd name="connsiteY12402" fmla="*/ 1702873 h 6698675"/>
              <a:gd name="connsiteX12403" fmla="*/ 5082738 w 8267681"/>
              <a:gd name="connsiteY12403" fmla="*/ 1705222 h 6698675"/>
              <a:gd name="connsiteX12404" fmla="*/ 5080389 w 8267681"/>
              <a:gd name="connsiteY12404" fmla="*/ 1709919 h 6698675"/>
              <a:gd name="connsiteX12405" fmla="*/ 5075470 w 8267681"/>
              <a:gd name="connsiteY12405" fmla="*/ 1712870 h 6698675"/>
              <a:gd name="connsiteX12406" fmla="*/ 5068645 w 8267681"/>
              <a:gd name="connsiteY12406" fmla="*/ 1714616 h 6698675"/>
              <a:gd name="connsiteX12407" fmla="*/ 5068645 w 8267681"/>
              <a:gd name="connsiteY12407" fmla="*/ 1716965 h 6698675"/>
              <a:gd name="connsiteX12408" fmla="*/ 5063947 w 8267681"/>
              <a:gd name="connsiteY12408" fmla="*/ 1721662 h 6698675"/>
              <a:gd name="connsiteX12409" fmla="*/ 5052204 w 8267681"/>
              <a:gd name="connsiteY12409" fmla="*/ 1724011 h 6698675"/>
              <a:gd name="connsiteX12410" fmla="*/ 5047506 w 8267681"/>
              <a:gd name="connsiteY12410" fmla="*/ 1738103 h 6698675"/>
              <a:gd name="connsiteX12411" fmla="*/ 5056901 w 8267681"/>
              <a:gd name="connsiteY12411" fmla="*/ 1738103 h 6698675"/>
              <a:gd name="connsiteX12412" fmla="*/ 5066296 w 8267681"/>
              <a:gd name="connsiteY12412" fmla="*/ 1752196 h 6698675"/>
              <a:gd name="connsiteX12413" fmla="*/ 5073342 w 8267681"/>
              <a:gd name="connsiteY12413" fmla="*/ 1749846 h 6698675"/>
              <a:gd name="connsiteX12414" fmla="*/ 5066296 w 8267681"/>
              <a:gd name="connsiteY12414" fmla="*/ 1754544 h 6698675"/>
              <a:gd name="connsiteX12415" fmla="*/ 5066296 w 8267681"/>
              <a:gd name="connsiteY12415" fmla="*/ 1756893 h 6698675"/>
              <a:gd name="connsiteX12416" fmla="*/ 5078040 w 8267681"/>
              <a:gd name="connsiteY12416" fmla="*/ 1759241 h 6698675"/>
              <a:gd name="connsiteX12417" fmla="*/ 5080389 w 8267681"/>
              <a:gd name="connsiteY12417" fmla="*/ 1754544 h 6698675"/>
              <a:gd name="connsiteX12418" fmla="*/ 5085086 w 8267681"/>
              <a:gd name="connsiteY12418" fmla="*/ 1745150 h 6698675"/>
              <a:gd name="connsiteX12419" fmla="*/ 5089784 w 8267681"/>
              <a:gd name="connsiteY12419" fmla="*/ 1745150 h 6698675"/>
              <a:gd name="connsiteX12420" fmla="*/ 5099179 w 8267681"/>
              <a:gd name="connsiteY12420" fmla="*/ 1735755 h 6698675"/>
              <a:gd name="connsiteX12421" fmla="*/ 5101528 w 8267681"/>
              <a:gd name="connsiteY12421" fmla="*/ 1733406 h 6698675"/>
              <a:gd name="connsiteX12422" fmla="*/ 5113272 w 8267681"/>
              <a:gd name="connsiteY12422" fmla="*/ 1716965 h 6698675"/>
              <a:gd name="connsiteX12423" fmla="*/ 5110923 w 8267681"/>
              <a:gd name="connsiteY12423" fmla="*/ 1714616 h 6698675"/>
              <a:gd name="connsiteX12424" fmla="*/ 5099179 w 8267681"/>
              <a:gd name="connsiteY12424" fmla="*/ 1714616 h 6698675"/>
              <a:gd name="connsiteX12425" fmla="*/ 5089784 w 8267681"/>
              <a:gd name="connsiteY12425" fmla="*/ 1716965 h 6698675"/>
              <a:gd name="connsiteX12426" fmla="*/ 5068645 w 8267681"/>
              <a:gd name="connsiteY12426" fmla="*/ 1716965 h 6698675"/>
              <a:gd name="connsiteX12427" fmla="*/ 5075470 w 8267681"/>
              <a:gd name="connsiteY12427" fmla="*/ 1712870 h 6698675"/>
              <a:gd name="connsiteX12428" fmla="*/ 5081270 w 8267681"/>
              <a:gd name="connsiteY12428" fmla="*/ 1711387 h 6698675"/>
              <a:gd name="connsiteX12429" fmla="*/ 5099179 w 8267681"/>
              <a:gd name="connsiteY12429" fmla="*/ 1709919 h 6698675"/>
              <a:gd name="connsiteX12430" fmla="*/ 5106226 w 8267681"/>
              <a:gd name="connsiteY12430" fmla="*/ 1707570 h 6698675"/>
              <a:gd name="connsiteX12431" fmla="*/ 5108574 w 8267681"/>
              <a:gd name="connsiteY12431" fmla="*/ 1707570 h 6698675"/>
              <a:gd name="connsiteX12432" fmla="*/ 5120318 w 8267681"/>
              <a:gd name="connsiteY12432" fmla="*/ 1705222 h 6698675"/>
              <a:gd name="connsiteX12433" fmla="*/ 5139108 w 8267681"/>
              <a:gd name="connsiteY12433" fmla="*/ 1681735 h 6698675"/>
              <a:gd name="connsiteX12434" fmla="*/ 5141421 w 8267681"/>
              <a:gd name="connsiteY12434" fmla="*/ 1659935 h 6698675"/>
              <a:gd name="connsiteX12435" fmla="*/ 5141454 w 8267681"/>
              <a:gd name="connsiteY12435" fmla="*/ 1656290 h 6698675"/>
              <a:gd name="connsiteX12436" fmla="*/ 5148504 w 8267681"/>
              <a:gd name="connsiteY12436" fmla="*/ 1662944 h 6698675"/>
              <a:gd name="connsiteX12437" fmla="*/ 5151733 w 8267681"/>
              <a:gd name="connsiteY12437" fmla="*/ 1662944 h 6698675"/>
              <a:gd name="connsiteX12438" fmla="*/ 5150852 w 8267681"/>
              <a:gd name="connsiteY12438" fmla="*/ 1669991 h 6698675"/>
              <a:gd name="connsiteX12439" fmla="*/ 5159954 w 8267681"/>
              <a:gd name="connsiteY12439" fmla="*/ 1660302 h 6698675"/>
              <a:gd name="connsiteX12440" fmla="*/ 5160551 w 8267681"/>
              <a:gd name="connsiteY12440" fmla="*/ 1659371 h 6698675"/>
              <a:gd name="connsiteX12441" fmla="*/ 5167294 w 8267681"/>
              <a:gd name="connsiteY12441" fmla="*/ 1658247 h 6698675"/>
              <a:gd name="connsiteX12442" fmla="*/ 5169642 w 8267681"/>
              <a:gd name="connsiteY12442" fmla="*/ 1653550 h 6698675"/>
              <a:gd name="connsiteX12443" fmla="*/ 5176689 w 8267681"/>
              <a:gd name="connsiteY12443" fmla="*/ 1651202 h 6698675"/>
              <a:gd name="connsiteX12444" fmla="*/ 5179037 w 8267681"/>
              <a:gd name="connsiteY12444" fmla="*/ 1648853 h 6698675"/>
              <a:gd name="connsiteX12445" fmla="*/ 5183735 w 8267681"/>
              <a:gd name="connsiteY12445" fmla="*/ 1648853 h 6698675"/>
              <a:gd name="connsiteX12446" fmla="*/ 5195479 w 8267681"/>
              <a:gd name="connsiteY12446" fmla="*/ 1637109 h 6698675"/>
              <a:gd name="connsiteX12447" fmla="*/ 5197828 w 8267681"/>
              <a:gd name="connsiteY12447" fmla="*/ 1637109 h 6698675"/>
              <a:gd name="connsiteX12448" fmla="*/ 5223664 w 8267681"/>
              <a:gd name="connsiteY12448" fmla="*/ 1660596 h 6698675"/>
              <a:gd name="connsiteX12449" fmla="*/ 5221316 w 8267681"/>
              <a:gd name="connsiteY12449" fmla="*/ 1660596 h 6698675"/>
              <a:gd name="connsiteX12450" fmla="*/ 5193130 w 8267681"/>
              <a:gd name="connsiteY12450" fmla="*/ 1660596 h 6698675"/>
              <a:gd name="connsiteX12451" fmla="*/ 5176689 w 8267681"/>
              <a:gd name="connsiteY12451" fmla="*/ 1665293 h 6698675"/>
              <a:gd name="connsiteX12452" fmla="*/ 5176689 w 8267681"/>
              <a:gd name="connsiteY12452" fmla="*/ 1669991 h 6698675"/>
              <a:gd name="connsiteX12453" fmla="*/ 5171991 w 8267681"/>
              <a:gd name="connsiteY12453" fmla="*/ 1669991 h 6698675"/>
              <a:gd name="connsiteX12454" fmla="*/ 5169642 w 8267681"/>
              <a:gd name="connsiteY12454" fmla="*/ 1674688 h 6698675"/>
              <a:gd name="connsiteX12455" fmla="*/ 5167294 w 8267681"/>
              <a:gd name="connsiteY12455" fmla="*/ 1674688 h 6698675"/>
              <a:gd name="connsiteX12456" fmla="*/ 5150852 w 8267681"/>
              <a:gd name="connsiteY12456" fmla="*/ 1698175 h 6698675"/>
              <a:gd name="connsiteX12457" fmla="*/ 5148034 w 8267681"/>
              <a:gd name="connsiteY12457" fmla="*/ 1700994 h 6698675"/>
              <a:gd name="connsiteX12458" fmla="*/ 5143806 w 8267681"/>
              <a:gd name="connsiteY12458" fmla="*/ 1695826 h 6698675"/>
              <a:gd name="connsiteX12459" fmla="*/ 5134411 w 8267681"/>
              <a:gd name="connsiteY12459" fmla="*/ 1707570 h 6698675"/>
              <a:gd name="connsiteX12460" fmla="*/ 5136760 w 8267681"/>
              <a:gd name="connsiteY12460" fmla="*/ 1707570 h 6698675"/>
              <a:gd name="connsiteX12461" fmla="*/ 5143806 w 8267681"/>
              <a:gd name="connsiteY12461" fmla="*/ 1709919 h 6698675"/>
              <a:gd name="connsiteX12462" fmla="*/ 5146155 w 8267681"/>
              <a:gd name="connsiteY12462" fmla="*/ 1712268 h 6698675"/>
              <a:gd name="connsiteX12463" fmla="*/ 5147565 w 8267681"/>
              <a:gd name="connsiteY12463" fmla="*/ 1712268 h 6698675"/>
              <a:gd name="connsiteX12464" fmla="*/ 5151347 w 8267681"/>
              <a:gd name="connsiteY12464" fmla="*/ 1718572 h 6698675"/>
              <a:gd name="connsiteX12465" fmla="*/ 5140576 w 8267681"/>
              <a:gd name="connsiteY12465" fmla="*/ 1716671 h 6698675"/>
              <a:gd name="connsiteX12466" fmla="*/ 5127364 w 8267681"/>
              <a:gd name="connsiteY12466" fmla="*/ 1712268 h 6698675"/>
              <a:gd name="connsiteX12467" fmla="*/ 5115620 w 8267681"/>
              <a:gd name="connsiteY12467" fmla="*/ 1728708 h 6698675"/>
              <a:gd name="connsiteX12468" fmla="*/ 5113272 w 8267681"/>
              <a:gd name="connsiteY12468" fmla="*/ 1733406 h 6698675"/>
              <a:gd name="connsiteX12469" fmla="*/ 5092133 w 8267681"/>
              <a:gd name="connsiteY12469" fmla="*/ 1754544 h 6698675"/>
              <a:gd name="connsiteX12470" fmla="*/ 5082738 w 8267681"/>
              <a:gd name="connsiteY12470" fmla="*/ 1761590 h 6698675"/>
              <a:gd name="connsiteX12471" fmla="*/ 5089784 w 8267681"/>
              <a:gd name="connsiteY12471" fmla="*/ 1761590 h 6698675"/>
              <a:gd name="connsiteX12472" fmla="*/ 5089784 w 8267681"/>
              <a:gd name="connsiteY12472" fmla="*/ 1763939 h 6698675"/>
              <a:gd name="connsiteX12473" fmla="*/ 5094482 w 8267681"/>
              <a:gd name="connsiteY12473" fmla="*/ 1763939 h 6698675"/>
              <a:gd name="connsiteX12474" fmla="*/ 5103877 w 8267681"/>
              <a:gd name="connsiteY12474" fmla="*/ 1763939 h 6698675"/>
              <a:gd name="connsiteX12475" fmla="*/ 5122667 w 8267681"/>
              <a:gd name="connsiteY12475" fmla="*/ 1761590 h 6698675"/>
              <a:gd name="connsiteX12476" fmla="*/ 5125016 w 8267681"/>
              <a:gd name="connsiteY12476" fmla="*/ 1763939 h 6698675"/>
              <a:gd name="connsiteX12477" fmla="*/ 5127364 w 8267681"/>
              <a:gd name="connsiteY12477" fmla="*/ 1766288 h 6698675"/>
              <a:gd name="connsiteX12478" fmla="*/ 5148504 w 8267681"/>
              <a:gd name="connsiteY12478" fmla="*/ 1763939 h 6698675"/>
              <a:gd name="connsiteX12479" fmla="*/ 5148504 w 8267681"/>
              <a:gd name="connsiteY12479" fmla="*/ 1766288 h 6698675"/>
              <a:gd name="connsiteX12480" fmla="*/ 5153201 w 8267681"/>
              <a:gd name="connsiteY12480" fmla="*/ 1768636 h 6698675"/>
              <a:gd name="connsiteX12481" fmla="*/ 5155550 w 8267681"/>
              <a:gd name="connsiteY12481" fmla="*/ 1773334 h 6698675"/>
              <a:gd name="connsiteX12482" fmla="*/ 5160248 w 8267681"/>
              <a:gd name="connsiteY12482" fmla="*/ 1778032 h 6698675"/>
              <a:gd name="connsiteX12483" fmla="*/ 5169642 w 8267681"/>
              <a:gd name="connsiteY12483" fmla="*/ 1780380 h 6698675"/>
              <a:gd name="connsiteX12484" fmla="*/ 5176689 w 8267681"/>
              <a:gd name="connsiteY12484" fmla="*/ 1789775 h 6698675"/>
              <a:gd name="connsiteX12485" fmla="*/ 5181386 w 8267681"/>
              <a:gd name="connsiteY12485" fmla="*/ 1787426 h 6698675"/>
              <a:gd name="connsiteX12486" fmla="*/ 5182561 w 8267681"/>
              <a:gd name="connsiteY12486" fmla="*/ 1785077 h 6698675"/>
              <a:gd name="connsiteX12487" fmla="*/ 5186084 w 8267681"/>
              <a:gd name="connsiteY12487" fmla="*/ 1785077 h 6698675"/>
              <a:gd name="connsiteX12488" fmla="*/ 5204874 w 8267681"/>
              <a:gd name="connsiteY12488" fmla="*/ 1770985 h 6698675"/>
              <a:gd name="connsiteX12489" fmla="*/ 5216618 w 8267681"/>
              <a:gd name="connsiteY12489" fmla="*/ 1768636 h 6698675"/>
              <a:gd name="connsiteX12490" fmla="*/ 5216618 w 8267681"/>
              <a:gd name="connsiteY12490" fmla="*/ 1766288 h 6698675"/>
              <a:gd name="connsiteX12491" fmla="*/ 5218967 w 8267681"/>
              <a:gd name="connsiteY12491" fmla="*/ 1766288 h 6698675"/>
              <a:gd name="connsiteX12492" fmla="*/ 5230711 w 8267681"/>
              <a:gd name="connsiteY12492" fmla="*/ 1745150 h 6698675"/>
              <a:gd name="connsiteX12493" fmla="*/ 5230711 w 8267681"/>
              <a:gd name="connsiteY12493" fmla="*/ 1726359 h 6698675"/>
              <a:gd name="connsiteX12494" fmla="*/ 5228362 w 8267681"/>
              <a:gd name="connsiteY12494" fmla="*/ 1721662 h 6698675"/>
              <a:gd name="connsiteX12495" fmla="*/ 5230711 w 8267681"/>
              <a:gd name="connsiteY12495" fmla="*/ 1705222 h 6698675"/>
              <a:gd name="connsiteX12496" fmla="*/ 5228362 w 8267681"/>
              <a:gd name="connsiteY12496" fmla="*/ 1698175 h 6698675"/>
              <a:gd name="connsiteX12497" fmla="*/ 5237757 w 8267681"/>
              <a:gd name="connsiteY12497" fmla="*/ 1712268 h 6698675"/>
              <a:gd name="connsiteX12498" fmla="*/ 5235408 w 8267681"/>
              <a:gd name="connsiteY12498" fmla="*/ 1721662 h 6698675"/>
              <a:gd name="connsiteX12499" fmla="*/ 5237757 w 8267681"/>
              <a:gd name="connsiteY12499" fmla="*/ 1728708 h 6698675"/>
              <a:gd name="connsiteX12500" fmla="*/ 5237757 w 8267681"/>
              <a:gd name="connsiteY12500" fmla="*/ 1747498 h 6698675"/>
              <a:gd name="connsiteX12501" fmla="*/ 5230711 w 8267681"/>
              <a:gd name="connsiteY12501" fmla="*/ 1756893 h 6698675"/>
              <a:gd name="connsiteX12502" fmla="*/ 5240106 w 8267681"/>
              <a:gd name="connsiteY12502" fmla="*/ 1756893 h 6698675"/>
              <a:gd name="connsiteX12503" fmla="*/ 5242455 w 8267681"/>
              <a:gd name="connsiteY12503" fmla="*/ 1756893 h 6698675"/>
              <a:gd name="connsiteX12504" fmla="*/ 5242455 w 8267681"/>
              <a:gd name="connsiteY12504" fmla="*/ 1754544 h 6698675"/>
              <a:gd name="connsiteX12505" fmla="*/ 5256547 w 8267681"/>
              <a:gd name="connsiteY12505" fmla="*/ 1752196 h 6698675"/>
              <a:gd name="connsiteX12506" fmla="*/ 5262267 w 8267681"/>
              <a:gd name="connsiteY12506" fmla="*/ 1762203 h 6698675"/>
              <a:gd name="connsiteX12507" fmla="*/ 5263595 w 8267681"/>
              <a:gd name="connsiteY12507" fmla="*/ 1761590 h 6698675"/>
              <a:gd name="connsiteX12508" fmla="*/ 5270641 w 8267681"/>
              <a:gd name="connsiteY12508" fmla="*/ 1770985 h 6698675"/>
              <a:gd name="connsiteX12509" fmla="*/ 5289432 w 8267681"/>
              <a:gd name="connsiteY12509" fmla="*/ 1770985 h 6698675"/>
              <a:gd name="connsiteX12510" fmla="*/ 5289432 w 8267681"/>
              <a:gd name="connsiteY12510" fmla="*/ 1763940 h 6698675"/>
              <a:gd name="connsiteX12511" fmla="*/ 5296478 w 8267681"/>
              <a:gd name="connsiteY12511" fmla="*/ 1770985 h 6698675"/>
              <a:gd name="connsiteX12512" fmla="*/ 5291780 w 8267681"/>
              <a:gd name="connsiteY12512" fmla="*/ 1785077 h 6698675"/>
              <a:gd name="connsiteX12513" fmla="*/ 5298827 w 8267681"/>
              <a:gd name="connsiteY12513" fmla="*/ 1792124 h 6698675"/>
              <a:gd name="connsiteX12514" fmla="*/ 5298827 w 8267681"/>
              <a:gd name="connsiteY12514" fmla="*/ 1801518 h 6698675"/>
              <a:gd name="connsiteX12515" fmla="*/ 5289432 w 8267681"/>
              <a:gd name="connsiteY12515" fmla="*/ 1801518 h 6698675"/>
              <a:gd name="connsiteX12516" fmla="*/ 5294890 w 8267681"/>
              <a:gd name="connsiteY12516" fmla="*/ 1808340 h 6698675"/>
              <a:gd name="connsiteX12517" fmla="*/ 5303523 w 8267681"/>
              <a:gd name="connsiteY12517" fmla="*/ 1808565 h 6698675"/>
              <a:gd name="connsiteX12518" fmla="*/ 5310569 w 8267681"/>
              <a:gd name="connsiteY12518" fmla="*/ 1822656 h 6698675"/>
              <a:gd name="connsiteX12519" fmla="*/ 5308220 w 8267681"/>
              <a:gd name="connsiteY12519" fmla="*/ 1822656 h 6698675"/>
              <a:gd name="connsiteX12520" fmla="*/ 5300881 w 8267681"/>
              <a:gd name="connsiteY12520" fmla="*/ 1819427 h 6698675"/>
              <a:gd name="connsiteX12521" fmla="*/ 5292658 w 8267681"/>
              <a:gd name="connsiteY12521" fmla="*/ 1818101 h 6698675"/>
              <a:gd name="connsiteX12522" fmla="*/ 5294129 w 8267681"/>
              <a:gd name="connsiteY12522" fmla="*/ 1820308 h 6698675"/>
              <a:gd name="connsiteX12523" fmla="*/ 5284734 w 8267681"/>
              <a:gd name="connsiteY12523" fmla="*/ 1820308 h 6698675"/>
              <a:gd name="connsiteX12524" fmla="*/ 5289432 w 8267681"/>
              <a:gd name="connsiteY12524" fmla="*/ 1827354 h 6698675"/>
              <a:gd name="connsiteX12525" fmla="*/ 5287083 w 8267681"/>
              <a:gd name="connsiteY12525" fmla="*/ 1841446 h 6698675"/>
              <a:gd name="connsiteX12526" fmla="*/ 5317617 w 8267681"/>
              <a:gd name="connsiteY12526" fmla="*/ 1864933 h 6698675"/>
              <a:gd name="connsiteX12527" fmla="*/ 5317617 w 8267681"/>
              <a:gd name="connsiteY12527" fmla="*/ 1867282 h 6698675"/>
              <a:gd name="connsiteX12528" fmla="*/ 5308222 w 8267681"/>
              <a:gd name="connsiteY12528" fmla="*/ 1867282 h 6698675"/>
              <a:gd name="connsiteX12529" fmla="*/ 5315268 w 8267681"/>
              <a:gd name="connsiteY12529" fmla="*/ 1874328 h 6698675"/>
              <a:gd name="connsiteX12530" fmla="*/ 5312920 w 8267681"/>
              <a:gd name="connsiteY12530" fmla="*/ 1879026 h 6698675"/>
              <a:gd name="connsiteX12531" fmla="*/ 5315268 w 8267681"/>
              <a:gd name="connsiteY12531" fmla="*/ 1881374 h 6698675"/>
              <a:gd name="connsiteX12532" fmla="*/ 5327915 w 8267681"/>
              <a:gd name="connsiteY12532" fmla="*/ 1879567 h 6698675"/>
              <a:gd name="connsiteX12533" fmla="*/ 5334058 w 8267681"/>
              <a:gd name="connsiteY12533" fmla="*/ 1867282 h 6698675"/>
              <a:gd name="connsiteX12534" fmla="*/ 5329361 w 8267681"/>
              <a:gd name="connsiteY12534" fmla="*/ 1860236 h 6698675"/>
              <a:gd name="connsiteX12535" fmla="*/ 5338756 w 8267681"/>
              <a:gd name="connsiteY12535" fmla="*/ 1860236 h 6698675"/>
              <a:gd name="connsiteX12536" fmla="*/ 5338756 w 8267681"/>
              <a:gd name="connsiteY12536" fmla="*/ 1869631 h 6698675"/>
              <a:gd name="connsiteX12537" fmla="*/ 5345802 w 8267681"/>
              <a:gd name="connsiteY12537" fmla="*/ 1876677 h 6698675"/>
              <a:gd name="connsiteX12538" fmla="*/ 5355197 w 8267681"/>
              <a:gd name="connsiteY12538" fmla="*/ 1869631 h 6698675"/>
              <a:gd name="connsiteX12539" fmla="*/ 5364593 w 8267681"/>
              <a:gd name="connsiteY12539" fmla="*/ 1881374 h 6698675"/>
              <a:gd name="connsiteX12540" fmla="*/ 5381034 w 8267681"/>
              <a:gd name="connsiteY12540" fmla="*/ 1879026 h 6698675"/>
              <a:gd name="connsiteX12541" fmla="*/ 5371639 w 8267681"/>
              <a:gd name="connsiteY12541" fmla="*/ 1888421 h 6698675"/>
              <a:gd name="connsiteX12542" fmla="*/ 5381034 w 8267681"/>
              <a:gd name="connsiteY12542" fmla="*/ 1888421 h 6698675"/>
              <a:gd name="connsiteX12543" fmla="*/ 5387073 w 8267681"/>
              <a:gd name="connsiteY12543" fmla="*/ 1902512 h 6698675"/>
              <a:gd name="connsiteX12544" fmla="*/ 5385731 w 8267681"/>
              <a:gd name="connsiteY12544" fmla="*/ 1902512 h 6698675"/>
              <a:gd name="connsiteX12545" fmla="*/ 5385731 w 8267681"/>
              <a:gd name="connsiteY12545" fmla="*/ 1904861 h 6698675"/>
              <a:gd name="connsiteX12546" fmla="*/ 5395127 w 8267681"/>
              <a:gd name="connsiteY12546" fmla="*/ 1909559 h 6698675"/>
              <a:gd name="connsiteX12547" fmla="*/ 5388080 w 8267681"/>
              <a:gd name="connsiteY12547" fmla="*/ 1914256 h 6698675"/>
              <a:gd name="connsiteX12548" fmla="*/ 5395127 w 8267681"/>
              <a:gd name="connsiteY12548" fmla="*/ 1918954 h 6698675"/>
              <a:gd name="connsiteX12549" fmla="*/ 5399824 w 8267681"/>
              <a:gd name="connsiteY12549" fmla="*/ 1916605 h 6698675"/>
              <a:gd name="connsiteX12550" fmla="*/ 5395127 w 8267681"/>
              <a:gd name="connsiteY12550" fmla="*/ 1909559 h 6698675"/>
              <a:gd name="connsiteX12551" fmla="*/ 5411568 w 8267681"/>
              <a:gd name="connsiteY12551" fmla="*/ 1909559 h 6698675"/>
              <a:gd name="connsiteX12552" fmla="*/ 5411568 w 8267681"/>
              <a:gd name="connsiteY12552" fmla="*/ 1902512 h 6698675"/>
              <a:gd name="connsiteX12553" fmla="*/ 5402173 w 8267681"/>
              <a:gd name="connsiteY12553" fmla="*/ 1907210 h 6698675"/>
              <a:gd name="connsiteX12554" fmla="*/ 5401292 w 8267681"/>
              <a:gd name="connsiteY12554" fmla="*/ 1905155 h 6698675"/>
              <a:gd name="connsiteX12555" fmla="*/ 5400134 w 8267681"/>
              <a:gd name="connsiteY12555" fmla="*/ 1905100 h 6698675"/>
              <a:gd name="connsiteX12556" fmla="*/ 5404522 w 8267681"/>
              <a:gd name="connsiteY12556" fmla="*/ 1900164 h 6698675"/>
              <a:gd name="connsiteX12557" fmla="*/ 5430359 w 8267681"/>
              <a:gd name="connsiteY12557" fmla="*/ 1900164 h 6698675"/>
              <a:gd name="connsiteX12558" fmla="*/ 5428010 w 8267681"/>
              <a:gd name="connsiteY12558" fmla="*/ 1890769 h 6698675"/>
              <a:gd name="connsiteX12559" fmla="*/ 5430359 w 8267681"/>
              <a:gd name="connsiteY12559" fmla="*/ 1888421 h 6698675"/>
              <a:gd name="connsiteX12560" fmla="*/ 5444451 w 8267681"/>
              <a:gd name="connsiteY12560" fmla="*/ 1890769 h 6698675"/>
              <a:gd name="connsiteX12561" fmla="*/ 5435056 w 8267681"/>
              <a:gd name="connsiteY12561" fmla="*/ 1904861 h 6698675"/>
              <a:gd name="connsiteX12562" fmla="*/ 5442102 w 8267681"/>
              <a:gd name="connsiteY12562" fmla="*/ 1914256 h 6698675"/>
              <a:gd name="connsiteX12563" fmla="*/ 5437405 w 8267681"/>
              <a:gd name="connsiteY12563" fmla="*/ 1904861 h 6698675"/>
              <a:gd name="connsiteX12564" fmla="*/ 5451497 w 8267681"/>
              <a:gd name="connsiteY12564" fmla="*/ 1904861 h 6698675"/>
              <a:gd name="connsiteX12565" fmla="*/ 5451497 w 8267681"/>
              <a:gd name="connsiteY12565" fmla="*/ 1914256 h 6698675"/>
              <a:gd name="connsiteX12566" fmla="*/ 5465590 w 8267681"/>
              <a:gd name="connsiteY12566" fmla="*/ 1923651 h 6698675"/>
              <a:gd name="connsiteX12567" fmla="*/ 5467939 w 8267681"/>
              <a:gd name="connsiteY12567" fmla="*/ 1916605 h 6698675"/>
              <a:gd name="connsiteX12568" fmla="*/ 5484380 w 8267681"/>
              <a:gd name="connsiteY12568" fmla="*/ 1916605 h 6698675"/>
              <a:gd name="connsiteX12569" fmla="*/ 5482032 w 8267681"/>
              <a:gd name="connsiteY12569" fmla="*/ 1907210 h 6698675"/>
              <a:gd name="connsiteX12570" fmla="*/ 5474985 w 8267681"/>
              <a:gd name="connsiteY12570" fmla="*/ 1907210 h 6698675"/>
              <a:gd name="connsiteX12571" fmla="*/ 5477334 w 8267681"/>
              <a:gd name="connsiteY12571" fmla="*/ 1900164 h 6698675"/>
              <a:gd name="connsiteX12572" fmla="*/ 5491427 w 8267681"/>
              <a:gd name="connsiteY12572" fmla="*/ 1902512 h 6698675"/>
              <a:gd name="connsiteX12573" fmla="*/ 5489078 w 8267681"/>
              <a:gd name="connsiteY12573" fmla="*/ 1907210 h 6698675"/>
              <a:gd name="connsiteX12574" fmla="*/ 5496124 w 8267681"/>
              <a:gd name="connsiteY12574" fmla="*/ 1914256 h 6698675"/>
              <a:gd name="connsiteX12575" fmla="*/ 5484380 w 8267681"/>
              <a:gd name="connsiteY12575" fmla="*/ 1925999 h 6698675"/>
              <a:gd name="connsiteX12576" fmla="*/ 5486729 w 8267681"/>
              <a:gd name="connsiteY12576" fmla="*/ 1930697 h 6698675"/>
              <a:gd name="connsiteX12577" fmla="*/ 5496124 w 8267681"/>
              <a:gd name="connsiteY12577" fmla="*/ 1918954 h 6698675"/>
              <a:gd name="connsiteX12578" fmla="*/ 5503170 w 8267681"/>
              <a:gd name="connsiteY12578" fmla="*/ 1921303 h 6698675"/>
              <a:gd name="connsiteX12579" fmla="*/ 5512566 w 8267681"/>
              <a:gd name="connsiteY12579" fmla="*/ 1918954 h 6698675"/>
              <a:gd name="connsiteX12580" fmla="*/ 5519612 w 8267681"/>
              <a:gd name="connsiteY12580" fmla="*/ 1921303 h 6698675"/>
              <a:gd name="connsiteX12581" fmla="*/ 5512566 w 8267681"/>
              <a:gd name="connsiteY12581" fmla="*/ 1923651 h 6698675"/>
              <a:gd name="connsiteX12582" fmla="*/ 5514914 w 8267681"/>
              <a:gd name="connsiteY12582" fmla="*/ 1928349 h 6698675"/>
              <a:gd name="connsiteX12583" fmla="*/ 5505519 w 8267681"/>
              <a:gd name="connsiteY12583" fmla="*/ 1940092 h 6698675"/>
              <a:gd name="connsiteX12584" fmla="*/ 5519612 w 8267681"/>
              <a:gd name="connsiteY12584" fmla="*/ 1935394 h 6698675"/>
              <a:gd name="connsiteX12585" fmla="*/ 5529007 w 8267681"/>
              <a:gd name="connsiteY12585" fmla="*/ 1944789 h 6698675"/>
              <a:gd name="connsiteX12586" fmla="*/ 5529007 w 8267681"/>
              <a:gd name="connsiteY12586" fmla="*/ 1935394 h 6698675"/>
              <a:gd name="connsiteX12587" fmla="*/ 5519612 w 8267681"/>
              <a:gd name="connsiteY12587" fmla="*/ 1935394 h 6698675"/>
              <a:gd name="connsiteX12588" fmla="*/ 5533705 w 8267681"/>
              <a:gd name="connsiteY12588" fmla="*/ 1928349 h 6698675"/>
              <a:gd name="connsiteX12589" fmla="*/ 5543100 w 8267681"/>
              <a:gd name="connsiteY12589" fmla="*/ 1918954 h 6698675"/>
              <a:gd name="connsiteX12590" fmla="*/ 5554843 w 8267681"/>
              <a:gd name="connsiteY12590" fmla="*/ 1925999 h 6698675"/>
              <a:gd name="connsiteX12591" fmla="*/ 5557192 w 8267681"/>
              <a:gd name="connsiteY12591" fmla="*/ 1961230 h 6698675"/>
              <a:gd name="connsiteX12592" fmla="*/ 5564239 w 8267681"/>
              <a:gd name="connsiteY12592" fmla="*/ 1947138 h 6698675"/>
              <a:gd name="connsiteX12593" fmla="*/ 5566587 w 8267681"/>
              <a:gd name="connsiteY12593" fmla="*/ 1956533 h 6698675"/>
              <a:gd name="connsiteX12594" fmla="*/ 5573634 w 8267681"/>
              <a:gd name="connsiteY12594" fmla="*/ 1961230 h 6698675"/>
              <a:gd name="connsiteX12595" fmla="*/ 5566587 w 8267681"/>
              <a:gd name="connsiteY12595" fmla="*/ 1970625 h 6698675"/>
              <a:gd name="connsiteX12596" fmla="*/ 5568936 w 8267681"/>
              <a:gd name="connsiteY12596" fmla="*/ 1975323 h 6698675"/>
              <a:gd name="connsiteX12597" fmla="*/ 5585378 w 8267681"/>
              <a:gd name="connsiteY12597" fmla="*/ 1961230 h 6698675"/>
              <a:gd name="connsiteX12598" fmla="*/ 5590075 w 8267681"/>
              <a:gd name="connsiteY12598" fmla="*/ 1963579 h 6698675"/>
              <a:gd name="connsiteX12599" fmla="*/ 5583029 w 8267681"/>
              <a:gd name="connsiteY12599" fmla="*/ 1972974 h 6698675"/>
              <a:gd name="connsiteX12600" fmla="*/ 5592424 w 8267681"/>
              <a:gd name="connsiteY12600" fmla="*/ 1972974 h 6698675"/>
              <a:gd name="connsiteX12601" fmla="*/ 5597709 w 8267681"/>
              <a:gd name="connsiteY12601" fmla="*/ 1978259 h 6698675"/>
              <a:gd name="connsiteX12602" fmla="*/ 5597122 w 8267681"/>
              <a:gd name="connsiteY12602" fmla="*/ 1980020 h 6698675"/>
              <a:gd name="connsiteX12603" fmla="*/ 5599831 w 8267681"/>
              <a:gd name="connsiteY12603" fmla="*/ 1982188 h 6698675"/>
              <a:gd name="connsiteX12604" fmla="*/ 5601574 w 8267681"/>
              <a:gd name="connsiteY12604" fmla="*/ 1992646 h 6698675"/>
              <a:gd name="connsiteX12605" fmla="*/ 5599470 w 8267681"/>
              <a:gd name="connsiteY12605" fmla="*/ 1991764 h 6698675"/>
              <a:gd name="connsiteX12606" fmla="*/ 5594773 w 8267681"/>
              <a:gd name="connsiteY12606" fmla="*/ 2001159 h 6698675"/>
              <a:gd name="connsiteX12607" fmla="*/ 5611214 w 8267681"/>
              <a:gd name="connsiteY12607" fmla="*/ 2008212 h 6698675"/>
              <a:gd name="connsiteX12608" fmla="*/ 5618261 w 8267681"/>
              <a:gd name="connsiteY12608" fmla="*/ 1998810 h 6698675"/>
              <a:gd name="connsiteX12609" fmla="*/ 5606039 w 8267681"/>
              <a:gd name="connsiteY12609" fmla="*/ 1994516 h 6698675"/>
              <a:gd name="connsiteX12610" fmla="*/ 5603076 w 8267681"/>
              <a:gd name="connsiteY12610" fmla="*/ 1993275 h 6698675"/>
              <a:gd name="connsiteX12611" fmla="*/ 5608865 w 8267681"/>
              <a:gd name="connsiteY12611" fmla="*/ 1989415 h 6698675"/>
              <a:gd name="connsiteX12612" fmla="*/ 5599831 w 8267681"/>
              <a:gd name="connsiteY12612" fmla="*/ 1982188 h 6698675"/>
              <a:gd name="connsiteX12613" fmla="*/ 5599470 w 8267681"/>
              <a:gd name="connsiteY12613" fmla="*/ 1980020 h 6698675"/>
              <a:gd name="connsiteX12614" fmla="*/ 5597709 w 8267681"/>
              <a:gd name="connsiteY12614" fmla="*/ 1978259 h 6698675"/>
              <a:gd name="connsiteX12615" fmla="*/ 5599470 w 8267681"/>
              <a:gd name="connsiteY12615" fmla="*/ 1972974 h 6698675"/>
              <a:gd name="connsiteX12616" fmla="*/ 5606517 w 8267681"/>
              <a:gd name="connsiteY12616" fmla="*/ 1977673 h 6698675"/>
              <a:gd name="connsiteX12617" fmla="*/ 5615912 w 8267681"/>
              <a:gd name="connsiteY12617" fmla="*/ 1968276 h 6698675"/>
              <a:gd name="connsiteX12618" fmla="*/ 5625307 w 8267681"/>
              <a:gd name="connsiteY12618" fmla="*/ 1984719 h 6698675"/>
              <a:gd name="connsiteX12619" fmla="*/ 5634702 w 8267681"/>
              <a:gd name="connsiteY12619" fmla="*/ 1980020 h 6698675"/>
              <a:gd name="connsiteX12620" fmla="*/ 5630005 w 8267681"/>
              <a:gd name="connsiteY12620" fmla="*/ 1970625 h 6698675"/>
              <a:gd name="connsiteX12621" fmla="*/ 5639400 w 8267681"/>
              <a:gd name="connsiteY12621" fmla="*/ 1972974 h 6698675"/>
              <a:gd name="connsiteX12622" fmla="*/ 5648795 w 8267681"/>
              <a:gd name="connsiteY12622" fmla="*/ 1970625 h 6698675"/>
              <a:gd name="connsiteX12623" fmla="*/ 5653492 w 8267681"/>
              <a:gd name="connsiteY12623" fmla="*/ 1963579 h 6698675"/>
              <a:gd name="connsiteX12624" fmla="*/ 5660538 w 8267681"/>
              <a:gd name="connsiteY12624" fmla="*/ 1965927 h 6698675"/>
              <a:gd name="connsiteX12625" fmla="*/ 5667585 w 8267681"/>
              <a:gd name="connsiteY12625" fmla="*/ 1963579 h 6698675"/>
              <a:gd name="connsiteX12626" fmla="*/ 5676980 w 8267681"/>
              <a:gd name="connsiteY12626" fmla="*/ 1970625 h 6698675"/>
              <a:gd name="connsiteX12627" fmla="*/ 5676980 w 8267681"/>
              <a:gd name="connsiteY12627" fmla="*/ 1987067 h 6698675"/>
              <a:gd name="connsiteX12628" fmla="*/ 5667585 w 8267681"/>
              <a:gd name="connsiteY12628" fmla="*/ 1998810 h 6698675"/>
              <a:gd name="connsiteX12629" fmla="*/ 5658190 w 8267681"/>
              <a:gd name="connsiteY12629" fmla="*/ 1998810 h 6698675"/>
              <a:gd name="connsiteX12630" fmla="*/ 5665236 w 8267681"/>
              <a:gd name="connsiteY12630" fmla="*/ 2015249 h 6698675"/>
              <a:gd name="connsiteX12631" fmla="*/ 5655841 w 8267681"/>
              <a:gd name="connsiteY12631" fmla="*/ 2015249 h 6698675"/>
              <a:gd name="connsiteX12632" fmla="*/ 5655841 w 8267681"/>
              <a:gd name="connsiteY12632" fmla="*/ 2026995 h 6698675"/>
              <a:gd name="connsiteX12633" fmla="*/ 5667585 w 8267681"/>
              <a:gd name="connsiteY12633" fmla="*/ 2024644 h 6698675"/>
              <a:gd name="connsiteX12634" fmla="*/ 5684026 w 8267681"/>
              <a:gd name="connsiteY12634" fmla="*/ 2043438 h 6698675"/>
              <a:gd name="connsiteX12635" fmla="*/ 5672282 w 8267681"/>
              <a:gd name="connsiteY12635" fmla="*/ 2043438 h 6698675"/>
              <a:gd name="connsiteX12636" fmla="*/ 5679329 w 8267681"/>
              <a:gd name="connsiteY12636" fmla="*/ 2048132 h 6698675"/>
              <a:gd name="connsiteX12637" fmla="*/ 5676980 w 8267681"/>
              <a:gd name="connsiteY12637" fmla="*/ 2062226 h 6698675"/>
              <a:gd name="connsiteX12638" fmla="*/ 5684026 w 8267681"/>
              <a:gd name="connsiteY12638" fmla="*/ 2059879 h 6698675"/>
              <a:gd name="connsiteX12639" fmla="*/ 5679329 w 8267681"/>
              <a:gd name="connsiteY12639" fmla="*/ 2071617 h 6698675"/>
              <a:gd name="connsiteX12640" fmla="*/ 5686375 w 8267681"/>
              <a:gd name="connsiteY12640" fmla="*/ 2073967 h 6698675"/>
              <a:gd name="connsiteX12641" fmla="*/ 5691073 w 8267681"/>
              <a:gd name="connsiteY12641" fmla="*/ 2071617 h 6698675"/>
              <a:gd name="connsiteX12642" fmla="*/ 5686375 w 8267681"/>
              <a:gd name="connsiteY12642" fmla="*/ 2059879 h 6698675"/>
              <a:gd name="connsiteX12643" fmla="*/ 5698119 w 8267681"/>
              <a:gd name="connsiteY12643" fmla="*/ 2050483 h 6698675"/>
              <a:gd name="connsiteX12644" fmla="*/ 5698119 w 8267681"/>
              <a:gd name="connsiteY12644" fmla="*/ 2059879 h 6698675"/>
              <a:gd name="connsiteX12645" fmla="*/ 5707514 w 8267681"/>
              <a:gd name="connsiteY12645" fmla="*/ 2057527 h 6698675"/>
              <a:gd name="connsiteX12646" fmla="*/ 5723956 w 8267681"/>
              <a:gd name="connsiteY12646" fmla="*/ 2066928 h 6698675"/>
              <a:gd name="connsiteX12647" fmla="*/ 5714560 w 8267681"/>
              <a:gd name="connsiteY12647" fmla="*/ 2066928 h 6698675"/>
              <a:gd name="connsiteX12648" fmla="*/ 5719258 w 8267681"/>
              <a:gd name="connsiteY12648" fmla="*/ 2071617 h 6698675"/>
              <a:gd name="connsiteX12649" fmla="*/ 5721607 w 8267681"/>
              <a:gd name="connsiteY12649" fmla="*/ 2078665 h 6698675"/>
              <a:gd name="connsiteX12650" fmla="*/ 5728653 w 8267681"/>
              <a:gd name="connsiteY12650" fmla="*/ 2073967 h 6698675"/>
              <a:gd name="connsiteX12651" fmla="*/ 5723956 w 8267681"/>
              <a:gd name="connsiteY12651" fmla="*/ 2066928 h 6698675"/>
              <a:gd name="connsiteX12652" fmla="*/ 5726304 w 8267681"/>
              <a:gd name="connsiteY12652" fmla="*/ 2057527 h 6698675"/>
              <a:gd name="connsiteX12653" fmla="*/ 5733351 w 8267681"/>
              <a:gd name="connsiteY12653" fmla="*/ 2057527 h 6698675"/>
              <a:gd name="connsiteX12654" fmla="*/ 5738048 w 8267681"/>
              <a:gd name="connsiteY12654" fmla="*/ 2066928 h 6698675"/>
              <a:gd name="connsiteX12655" fmla="*/ 5733351 w 8267681"/>
              <a:gd name="connsiteY12655" fmla="*/ 2076317 h 6698675"/>
              <a:gd name="connsiteX12656" fmla="*/ 5740397 w 8267681"/>
              <a:gd name="connsiteY12656" fmla="*/ 2081019 h 6698675"/>
              <a:gd name="connsiteX12657" fmla="*/ 5733351 w 8267681"/>
              <a:gd name="connsiteY12657" fmla="*/ 2090411 h 6698675"/>
              <a:gd name="connsiteX12658" fmla="*/ 5742746 w 8267681"/>
              <a:gd name="connsiteY12658" fmla="*/ 2102160 h 6698675"/>
              <a:gd name="connsiteX12659" fmla="*/ 5752141 w 8267681"/>
              <a:gd name="connsiteY12659" fmla="*/ 2099806 h 6698675"/>
              <a:gd name="connsiteX12660" fmla="*/ 5761536 w 8267681"/>
              <a:gd name="connsiteY12660" fmla="*/ 2097458 h 6698675"/>
              <a:gd name="connsiteX12661" fmla="*/ 5759187 w 8267681"/>
              <a:gd name="connsiteY12661" fmla="*/ 2104502 h 6698675"/>
              <a:gd name="connsiteX12662" fmla="*/ 5761536 w 8267681"/>
              <a:gd name="connsiteY12662" fmla="*/ 2113903 h 6698675"/>
              <a:gd name="connsiteX12663" fmla="*/ 5770931 w 8267681"/>
              <a:gd name="connsiteY12663" fmla="*/ 2127997 h 6698675"/>
              <a:gd name="connsiteX12664" fmla="*/ 5770931 w 8267681"/>
              <a:gd name="connsiteY12664" fmla="*/ 2137391 h 6698675"/>
              <a:gd name="connsiteX12665" fmla="*/ 5768582 w 8267681"/>
              <a:gd name="connsiteY12665" fmla="*/ 2146800 h 6698675"/>
              <a:gd name="connsiteX12666" fmla="*/ 5777977 w 8267681"/>
              <a:gd name="connsiteY12666" fmla="*/ 2144444 h 6698675"/>
              <a:gd name="connsiteX12667" fmla="*/ 5782675 w 8267681"/>
              <a:gd name="connsiteY12667" fmla="*/ 2153852 h 6698675"/>
              <a:gd name="connsiteX12668" fmla="*/ 5775629 w 8267681"/>
              <a:gd name="connsiteY12668" fmla="*/ 2158534 h 6698675"/>
              <a:gd name="connsiteX12669" fmla="*/ 5777977 w 8267681"/>
              <a:gd name="connsiteY12669" fmla="*/ 2163216 h 6698675"/>
              <a:gd name="connsiteX12670" fmla="*/ 5770931 w 8267681"/>
              <a:gd name="connsiteY12670" fmla="*/ 2170238 h 6698675"/>
              <a:gd name="connsiteX12671" fmla="*/ 5780326 w 8267681"/>
              <a:gd name="connsiteY12671" fmla="*/ 2170238 h 6698675"/>
              <a:gd name="connsiteX12672" fmla="*/ 5787373 w 8267681"/>
              <a:gd name="connsiteY12672" fmla="*/ 2170238 h 6698675"/>
              <a:gd name="connsiteX12673" fmla="*/ 5794419 w 8267681"/>
              <a:gd name="connsiteY12673" fmla="*/ 2179641 h 6698675"/>
              <a:gd name="connsiteX12674" fmla="*/ 5780326 w 8267681"/>
              <a:gd name="connsiteY12674" fmla="*/ 2189045 h 6698675"/>
              <a:gd name="connsiteX12675" fmla="*/ 5787373 w 8267681"/>
              <a:gd name="connsiteY12675" fmla="*/ 2189045 h 6698675"/>
              <a:gd name="connsiteX12676" fmla="*/ 5782675 w 8267681"/>
              <a:gd name="connsiteY12676" fmla="*/ 2196093 h 6698675"/>
              <a:gd name="connsiteX12677" fmla="*/ 5792070 w 8267681"/>
              <a:gd name="connsiteY12677" fmla="*/ 2196093 h 6698675"/>
              <a:gd name="connsiteX12678" fmla="*/ 5794419 w 8267681"/>
              <a:gd name="connsiteY12678" fmla="*/ 2186696 h 6698675"/>
              <a:gd name="connsiteX12679" fmla="*/ 5794419 w 8267681"/>
              <a:gd name="connsiteY12679" fmla="*/ 2193745 h 6698675"/>
              <a:gd name="connsiteX12680" fmla="*/ 5801465 w 8267681"/>
              <a:gd name="connsiteY12680" fmla="*/ 2193745 h 6698675"/>
              <a:gd name="connsiteX12681" fmla="*/ 5794419 w 8267681"/>
              <a:gd name="connsiteY12681" fmla="*/ 2210186 h 6698675"/>
              <a:gd name="connsiteX12682" fmla="*/ 5801465 w 8267681"/>
              <a:gd name="connsiteY12682" fmla="*/ 2210186 h 6698675"/>
              <a:gd name="connsiteX12683" fmla="*/ 5803814 w 8267681"/>
              <a:gd name="connsiteY12683" fmla="*/ 2212534 h 6698675"/>
              <a:gd name="connsiteX12684" fmla="*/ 5801465 w 8267681"/>
              <a:gd name="connsiteY12684" fmla="*/ 2217233 h 6698675"/>
              <a:gd name="connsiteX12685" fmla="*/ 5808512 w 8267681"/>
              <a:gd name="connsiteY12685" fmla="*/ 2221931 h 6698675"/>
              <a:gd name="connsiteX12686" fmla="*/ 5810861 w 8267681"/>
              <a:gd name="connsiteY12686" fmla="*/ 2228978 h 6698675"/>
              <a:gd name="connsiteX12687" fmla="*/ 5801465 w 8267681"/>
              <a:gd name="connsiteY12687" fmla="*/ 2228978 h 6698675"/>
              <a:gd name="connsiteX12688" fmla="*/ 5803814 w 8267681"/>
              <a:gd name="connsiteY12688" fmla="*/ 2243076 h 6698675"/>
              <a:gd name="connsiteX12689" fmla="*/ 5806163 w 8267681"/>
              <a:gd name="connsiteY12689" fmla="*/ 2243076 h 6698675"/>
              <a:gd name="connsiteX12690" fmla="*/ 5806163 w 8267681"/>
              <a:gd name="connsiteY12690" fmla="*/ 2231320 h 6698675"/>
              <a:gd name="connsiteX12691" fmla="*/ 5815558 w 8267681"/>
              <a:gd name="connsiteY12691" fmla="*/ 2240724 h 6698675"/>
              <a:gd name="connsiteX12692" fmla="*/ 5806163 w 8267681"/>
              <a:gd name="connsiteY12692" fmla="*/ 2250114 h 6698675"/>
              <a:gd name="connsiteX12693" fmla="*/ 5808512 w 8267681"/>
              <a:gd name="connsiteY12693" fmla="*/ 2252465 h 6698675"/>
              <a:gd name="connsiteX12694" fmla="*/ 5824953 w 8267681"/>
              <a:gd name="connsiteY12694" fmla="*/ 2250114 h 6698675"/>
              <a:gd name="connsiteX12695" fmla="*/ 5834348 w 8267681"/>
              <a:gd name="connsiteY12695" fmla="*/ 2238373 h 6698675"/>
              <a:gd name="connsiteX12696" fmla="*/ 5839046 w 8267681"/>
              <a:gd name="connsiteY12696" fmla="*/ 2240724 h 6698675"/>
              <a:gd name="connsiteX12697" fmla="*/ 5824953 w 8267681"/>
              <a:gd name="connsiteY12697" fmla="*/ 2257163 h 6698675"/>
              <a:gd name="connsiteX12698" fmla="*/ 5808512 w 8267681"/>
              <a:gd name="connsiteY12698" fmla="*/ 2264209 h 6698675"/>
              <a:gd name="connsiteX12699" fmla="*/ 5815558 w 8267681"/>
              <a:gd name="connsiteY12699" fmla="*/ 2271258 h 6698675"/>
              <a:gd name="connsiteX12700" fmla="*/ 5808512 w 8267681"/>
              <a:gd name="connsiteY12700" fmla="*/ 2280654 h 6698675"/>
              <a:gd name="connsiteX12701" fmla="*/ 5810861 w 8267681"/>
              <a:gd name="connsiteY12701" fmla="*/ 2285352 h 6698675"/>
              <a:gd name="connsiteX12702" fmla="*/ 5820256 w 8267681"/>
              <a:gd name="connsiteY12702" fmla="*/ 2278306 h 6698675"/>
              <a:gd name="connsiteX12703" fmla="*/ 5824953 w 8267681"/>
              <a:gd name="connsiteY12703" fmla="*/ 2280654 h 6698675"/>
              <a:gd name="connsiteX12704" fmla="*/ 5817907 w 8267681"/>
              <a:gd name="connsiteY12704" fmla="*/ 2290048 h 6698675"/>
              <a:gd name="connsiteX12705" fmla="*/ 5822604 w 8267681"/>
              <a:gd name="connsiteY12705" fmla="*/ 2292397 h 6698675"/>
              <a:gd name="connsiteX12706" fmla="*/ 5827302 w 8267681"/>
              <a:gd name="connsiteY12706" fmla="*/ 2297102 h 6698675"/>
              <a:gd name="connsiteX12707" fmla="*/ 5824953 w 8267681"/>
              <a:gd name="connsiteY12707" fmla="*/ 2311192 h 6698675"/>
              <a:gd name="connsiteX12708" fmla="*/ 5834348 w 8267681"/>
              <a:gd name="connsiteY12708" fmla="*/ 2311192 h 6698675"/>
              <a:gd name="connsiteX12709" fmla="*/ 5831999 w 8267681"/>
              <a:gd name="connsiteY12709" fmla="*/ 2306488 h 6698675"/>
              <a:gd name="connsiteX12710" fmla="*/ 5841395 w 8267681"/>
              <a:gd name="connsiteY12710" fmla="*/ 2294748 h 6698675"/>
              <a:gd name="connsiteX12711" fmla="*/ 5850790 w 8267681"/>
              <a:gd name="connsiteY12711" fmla="*/ 2301787 h 6698675"/>
              <a:gd name="connsiteX12712" fmla="*/ 5843743 w 8267681"/>
              <a:gd name="connsiteY12712" fmla="*/ 2308840 h 6698675"/>
              <a:gd name="connsiteX12713" fmla="*/ 5843743 w 8267681"/>
              <a:gd name="connsiteY12713" fmla="*/ 2318240 h 6698675"/>
              <a:gd name="connsiteX12714" fmla="*/ 5853139 w 8267681"/>
              <a:gd name="connsiteY12714" fmla="*/ 2325277 h 6698675"/>
              <a:gd name="connsiteX12715" fmla="*/ 5850790 w 8267681"/>
              <a:gd name="connsiteY12715" fmla="*/ 2334671 h 6698675"/>
              <a:gd name="connsiteX12716" fmla="*/ 5845505 w 8267681"/>
              <a:gd name="connsiteY12716" fmla="*/ 2334671 h 6698675"/>
              <a:gd name="connsiteX12717" fmla="*/ 5843743 w 8267681"/>
              <a:gd name="connsiteY12717" fmla="*/ 2332323 h 6698675"/>
              <a:gd name="connsiteX12718" fmla="*/ 5842334 w 8267681"/>
              <a:gd name="connsiteY12718" fmla="*/ 2332794 h 6698675"/>
              <a:gd name="connsiteX12719" fmla="*/ 5836697 w 8267681"/>
              <a:gd name="connsiteY12719" fmla="*/ 2325277 h 6698675"/>
              <a:gd name="connsiteX12720" fmla="*/ 5843743 w 8267681"/>
              <a:gd name="connsiteY12720" fmla="*/ 2322938 h 6698675"/>
              <a:gd name="connsiteX12721" fmla="*/ 5836697 w 8267681"/>
              <a:gd name="connsiteY12721" fmla="*/ 2318240 h 6698675"/>
              <a:gd name="connsiteX12722" fmla="*/ 5822604 w 8267681"/>
              <a:gd name="connsiteY12722" fmla="*/ 2320594 h 6698675"/>
              <a:gd name="connsiteX12723" fmla="*/ 5829651 w 8267681"/>
              <a:gd name="connsiteY12723" fmla="*/ 2337017 h 6698675"/>
              <a:gd name="connsiteX12724" fmla="*/ 5842334 w 8267681"/>
              <a:gd name="connsiteY12724" fmla="*/ 2332794 h 6698675"/>
              <a:gd name="connsiteX12725" fmla="*/ 5843743 w 8267681"/>
              <a:gd name="connsiteY12725" fmla="*/ 2334671 h 6698675"/>
              <a:gd name="connsiteX12726" fmla="*/ 5845505 w 8267681"/>
              <a:gd name="connsiteY12726" fmla="*/ 2334671 h 6698675"/>
              <a:gd name="connsiteX12727" fmla="*/ 5850790 w 8267681"/>
              <a:gd name="connsiteY12727" fmla="*/ 2341718 h 6698675"/>
              <a:gd name="connsiteX12728" fmla="*/ 5857836 w 8267681"/>
              <a:gd name="connsiteY12728" fmla="*/ 2344071 h 6698675"/>
              <a:gd name="connsiteX12729" fmla="*/ 5839046 w 8267681"/>
              <a:gd name="connsiteY12729" fmla="*/ 2351110 h 6698675"/>
              <a:gd name="connsiteX12730" fmla="*/ 5831999 w 8267681"/>
              <a:gd name="connsiteY12730" fmla="*/ 2346420 h 6698675"/>
              <a:gd name="connsiteX12731" fmla="*/ 5827302 w 8267681"/>
              <a:gd name="connsiteY12731" fmla="*/ 2358160 h 6698675"/>
              <a:gd name="connsiteX12732" fmla="*/ 5843743 w 8267681"/>
              <a:gd name="connsiteY12732" fmla="*/ 2362860 h 6698675"/>
              <a:gd name="connsiteX12733" fmla="*/ 5843743 w 8267681"/>
              <a:gd name="connsiteY12733" fmla="*/ 2369902 h 6698675"/>
              <a:gd name="connsiteX12734" fmla="*/ 5836697 w 8267681"/>
              <a:gd name="connsiteY12734" fmla="*/ 2372252 h 6698675"/>
              <a:gd name="connsiteX12735" fmla="*/ 5829651 w 8267681"/>
              <a:gd name="connsiteY12735" fmla="*/ 2367559 h 6698675"/>
              <a:gd name="connsiteX12736" fmla="*/ 5824953 w 8267681"/>
              <a:gd name="connsiteY12736" fmla="*/ 2374601 h 6698675"/>
              <a:gd name="connsiteX12737" fmla="*/ 5841395 w 8267681"/>
              <a:gd name="connsiteY12737" fmla="*/ 2381650 h 6698675"/>
              <a:gd name="connsiteX12738" fmla="*/ 5831999 w 8267681"/>
              <a:gd name="connsiteY12738" fmla="*/ 2383999 h 6698675"/>
              <a:gd name="connsiteX12739" fmla="*/ 5834348 w 8267681"/>
              <a:gd name="connsiteY12739" fmla="*/ 2388703 h 6698675"/>
              <a:gd name="connsiteX12740" fmla="*/ 5829651 w 8267681"/>
              <a:gd name="connsiteY12740" fmla="*/ 2395739 h 6698675"/>
              <a:gd name="connsiteX12741" fmla="*/ 5839046 w 8267681"/>
              <a:gd name="connsiteY12741" fmla="*/ 2391043 h 6698675"/>
              <a:gd name="connsiteX12742" fmla="*/ 5846092 w 8267681"/>
              <a:gd name="connsiteY12742" fmla="*/ 2393386 h 6698675"/>
              <a:gd name="connsiteX12743" fmla="*/ 5850790 w 8267681"/>
              <a:gd name="connsiteY12743" fmla="*/ 2386351 h 6698675"/>
              <a:gd name="connsiteX12744" fmla="*/ 5857836 w 8267681"/>
              <a:gd name="connsiteY12744" fmla="*/ 2391043 h 6698675"/>
              <a:gd name="connsiteX12745" fmla="*/ 5843743 w 8267681"/>
              <a:gd name="connsiteY12745" fmla="*/ 2398089 h 6698675"/>
              <a:gd name="connsiteX12746" fmla="*/ 5829651 w 8267681"/>
              <a:gd name="connsiteY12746" fmla="*/ 2405140 h 6698675"/>
              <a:gd name="connsiteX12747" fmla="*/ 5829651 w 8267681"/>
              <a:gd name="connsiteY12747" fmla="*/ 2398089 h 6698675"/>
              <a:gd name="connsiteX12748" fmla="*/ 5810861 w 8267681"/>
              <a:gd name="connsiteY12748" fmla="*/ 2398089 h 6698675"/>
              <a:gd name="connsiteX12749" fmla="*/ 5810861 w 8267681"/>
              <a:gd name="connsiteY12749" fmla="*/ 2395739 h 6698675"/>
              <a:gd name="connsiteX12750" fmla="*/ 5820256 w 8267681"/>
              <a:gd name="connsiteY12750" fmla="*/ 2395739 h 6698675"/>
              <a:gd name="connsiteX12751" fmla="*/ 5820256 w 8267681"/>
              <a:gd name="connsiteY12751" fmla="*/ 2379300 h 6698675"/>
              <a:gd name="connsiteX12752" fmla="*/ 5810861 w 8267681"/>
              <a:gd name="connsiteY12752" fmla="*/ 2379300 h 6698675"/>
              <a:gd name="connsiteX12753" fmla="*/ 5813209 w 8267681"/>
              <a:gd name="connsiteY12753" fmla="*/ 2386351 h 6698675"/>
              <a:gd name="connsiteX12754" fmla="*/ 5803814 w 8267681"/>
              <a:gd name="connsiteY12754" fmla="*/ 2393386 h 6698675"/>
              <a:gd name="connsiteX12755" fmla="*/ 5806163 w 8267681"/>
              <a:gd name="connsiteY12755" fmla="*/ 2402786 h 6698675"/>
              <a:gd name="connsiteX12756" fmla="*/ 5820256 w 8267681"/>
              <a:gd name="connsiteY12756" fmla="*/ 2402786 h 6698675"/>
              <a:gd name="connsiteX12757" fmla="*/ 5813209 w 8267681"/>
              <a:gd name="connsiteY12757" fmla="*/ 2419226 h 6698675"/>
              <a:gd name="connsiteX12758" fmla="*/ 5815558 w 8267681"/>
              <a:gd name="connsiteY12758" fmla="*/ 2423923 h 6698675"/>
              <a:gd name="connsiteX12759" fmla="*/ 5824953 w 8267681"/>
              <a:gd name="connsiteY12759" fmla="*/ 2414530 h 6698675"/>
              <a:gd name="connsiteX12760" fmla="*/ 5841395 w 8267681"/>
              <a:gd name="connsiteY12760" fmla="*/ 2416881 h 6698675"/>
              <a:gd name="connsiteX12761" fmla="*/ 5834348 w 8267681"/>
              <a:gd name="connsiteY12761" fmla="*/ 2423923 h 6698675"/>
              <a:gd name="connsiteX12762" fmla="*/ 5827302 w 8267681"/>
              <a:gd name="connsiteY12762" fmla="*/ 2419226 h 6698675"/>
              <a:gd name="connsiteX12763" fmla="*/ 5827302 w 8267681"/>
              <a:gd name="connsiteY12763" fmla="*/ 2426276 h 6698675"/>
              <a:gd name="connsiteX12764" fmla="*/ 5813209 w 8267681"/>
              <a:gd name="connsiteY12764" fmla="*/ 2426276 h 6698675"/>
              <a:gd name="connsiteX12765" fmla="*/ 5813209 w 8267681"/>
              <a:gd name="connsiteY12765" fmla="*/ 2440367 h 6698675"/>
              <a:gd name="connsiteX12766" fmla="*/ 5820256 w 8267681"/>
              <a:gd name="connsiteY12766" fmla="*/ 2440367 h 6698675"/>
              <a:gd name="connsiteX12767" fmla="*/ 5820256 w 8267681"/>
              <a:gd name="connsiteY12767" fmla="*/ 2433321 h 6698675"/>
              <a:gd name="connsiteX12768" fmla="*/ 5829651 w 8267681"/>
              <a:gd name="connsiteY12768" fmla="*/ 2435668 h 6698675"/>
              <a:gd name="connsiteX12769" fmla="*/ 5831999 w 8267681"/>
              <a:gd name="connsiteY12769" fmla="*/ 2438019 h 6698675"/>
              <a:gd name="connsiteX12770" fmla="*/ 5829651 w 8267681"/>
              <a:gd name="connsiteY12770" fmla="*/ 2440367 h 6698675"/>
              <a:gd name="connsiteX12771" fmla="*/ 5834348 w 8267681"/>
              <a:gd name="connsiteY12771" fmla="*/ 2447413 h 6698675"/>
              <a:gd name="connsiteX12772" fmla="*/ 5848441 w 8267681"/>
              <a:gd name="connsiteY12772" fmla="*/ 2445068 h 6698675"/>
              <a:gd name="connsiteX12773" fmla="*/ 5862534 w 8267681"/>
              <a:gd name="connsiteY12773" fmla="*/ 2454459 h 6698675"/>
              <a:gd name="connsiteX12774" fmla="*/ 5869580 w 8267681"/>
              <a:gd name="connsiteY12774" fmla="*/ 2468554 h 6698675"/>
              <a:gd name="connsiteX12775" fmla="*/ 5862534 w 8267681"/>
              <a:gd name="connsiteY12775" fmla="*/ 2468554 h 6698675"/>
              <a:gd name="connsiteX12776" fmla="*/ 5864883 w 8267681"/>
              <a:gd name="connsiteY12776" fmla="*/ 2477949 h 6698675"/>
              <a:gd name="connsiteX12777" fmla="*/ 5855487 w 8267681"/>
              <a:gd name="connsiteY12777" fmla="*/ 2477949 h 6698675"/>
              <a:gd name="connsiteX12778" fmla="*/ 5855487 w 8267681"/>
              <a:gd name="connsiteY12778" fmla="*/ 2468554 h 6698675"/>
              <a:gd name="connsiteX12779" fmla="*/ 5846092 w 8267681"/>
              <a:gd name="connsiteY12779" fmla="*/ 2468554 h 6698675"/>
              <a:gd name="connsiteX12780" fmla="*/ 5834348 w 8267681"/>
              <a:gd name="connsiteY12780" fmla="*/ 2459158 h 6698675"/>
              <a:gd name="connsiteX12781" fmla="*/ 5834348 w 8267681"/>
              <a:gd name="connsiteY12781" fmla="*/ 2468554 h 6698675"/>
              <a:gd name="connsiteX12782" fmla="*/ 5824953 w 8267681"/>
              <a:gd name="connsiteY12782" fmla="*/ 2468554 h 6698675"/>
              <a:gd name="connsiteX12783" fmla="*/ 5815558 w 8267681"/>
              <a:gd name="connsiteY12783" fmla="*/ 2482648 h 6698675"/>
              <a:gd name="connsiteX12784" fmla="*/ 5827302 w 8267681"/>
              <a:gd name="connsiteY12784" fmla="*/ 2477949 h 6698675"/>
              <a:gd name="connsiteX12785" fmla="*/ 5824953 w 8267681"/>
              <a:gd name="connsiteY12785" fmla="*/ 2492044 h 6698675"/>
              <a:gd name="connsiteX12786" fmla="*/ 5839046 w 8267681"/>
              <a:gd name="connsiteY12786" fmla="*/ 2494393 h 6698675"/>
              <a:gd name="connsiteX12787" fmla="*/ 5836697 w 8267681"/>
              <a:gd name="connsiteY12787" fmla="*/ 2501440 h 6698675"/>
              <a:gd name="connsiteX12788" fmla="*/ 5839046 w 8267681"/>
              <a:gd name="connsiteY12788" fmla="*/ 2510836 h 6698675"/>
              <a:gd name="connsiteX12789" fmla="*/ 5834348 w 8267681"/>
              <a:gd name="connsiteY12789" fmla="*/ 2508487 h 6698675"/>
              <a:gd name="connsiteX12790" fmla="*/ 5827302 w 8267681"/>
              <a:gd name="connsiteY12790" fmla="*/ 2515535 h 6698675"/>
              <a:gd name="connsiteX12791" fmla="*/ 5829651 w 8267681"/>
              <a:gd name="connsiteY12791" fmla="*/ 2522581 h 6698675"/>
              <a:gd name="connsiteX12792" fmla="*/ 5827302 w 8267681"/>
              <a:gd name="connsiteY12792" fmla="*/ 2531977 h 6698675"/>
              <a:gd name="connsiteX12793" fmla="*/ 5824953 w 8267681"/>
              <a:gd name="connsiteY12793" fmla="*/ 2531977 h 6698675"/>
              <a:gd name="connsiteX12794" fmla="*/ 5820256 w 8267681"/>
              <a:gd name="connsiteY12794" fmla="*/ 2522581 h 6698675"/>
              <a:gd name="connsiteX12795" fmla="*/ 5820256 w 8267681"/>
              <a:gd name="connsiteY12795" fmla="*/ 2510836 h 6698675"/>
              <a:gd name="connsiteX12796" fmla="*/ 5810861 w 8267681"/>
              <a:gd name="connsiteY12796" fmla="*/ 2520231 h 6698675"/>
              <a:gd name="connsiteX12797" fmla="*/ 5820256 w 8267681"/>
              <a:gd name="connsiteY12797" fmla="*/ 2527279 h 6698675"/>
              <a:gd name="connsiteX12798" fmla="*/ 5817907 w 8267681"/>
              <a:gd name="connsiteY12798" fmla="*/ 2531977 h 6698675"/>
              <a:gd name="connsiteX12799" fmla="*/ 5822604 w 8267681"/>
              <a:gd name="connsiteY12799" fmla="*/ 2539024 h 6698675"/>
              <a:gd name="connsiteX12800" fmla="*/ 5820256 w 8267681"/>
              <a:gd name="connsiteY12800" fmla="*/ 2543722 h 6698675"/>
              <a:gd name="connsiteX12801" fmla="*/ 5810861 w 8267681"/>
              <a:gd name="connsiteY12801" fmla="*/ 2541373 h 6698675"/>
              <a:gd name="connsiteX12802" fmla="*/ 5796768 w 8267681"/>
              <a:gd name="connsiteY12802" fmla="*/ 2557817 h 6698675"/>
              <a:gd name="connsiteX12803" fmla="*/ 5803814 w 8267681"/>
              <a:gd name="connsiteY12803" fmla="*/ 2557817 h 6698675"/>
              <a:gd name="connsiteX12804" fmla="*/ 5801465 w 8267681"/>
              <a:gd name="connsiteY12804" fmla="*/ 2562514 h 6698675"/>
              <a:gd name="connsiteX12805" fmla="*/ 5808512 w 8267681"/>
              <a:gd name="connsiteY12805" fmla="*/ 2569561 h 6698675"/>
              <a:gd name="connsiteX12806" fmla="*/ 5822604 w 8267681"/>
              <a:gd name="connsiteY12806" fmla="*/ 2574259 h 6698675"/>
              <a:gd name="connsiteX12807" fmla="*/ 5815558 w 8267681"/>
              <a:gd name="connsiteY12807" fmla="*/ 2588353 h 6698675"/>
              <a:gd name="connsiteX12808" fmla="*/ 5813209 w 8267681"/>
              <a:gd name="connsiteY12808" fmla="*/ 2581305 h 6698675"/>
              <a:gd name="connsiteX12809" fmla="*/ 5799117 w 8267681"/>
              <a:gd name="connsiteY12809" fmla="*/ 2586004 h 6698675"/>
              <a:gd name="connsiteX12810" fmla="*/ 5789721 w 8267681"/>
              <a:gd name="connsiteY12810" fmla="*/ 2583655 h 6698675"/>
              <a:gd name="connsiteX12811" fmla="*/ 5780326 w 8267681"/>
              <a:gd name="connsiteY12811" fmla="*/ 2586004 h 6698675"/>
              <a:gd name="connsiteX12812" fmla="*/ 5773280 w 8267681"/>
              <a:gd name="connsiteY12812" fmla="*/ 2593051 h 6698675"/>
              <a:gd name="connsiteX12813" fmla="*/ 5773280 w 8267681"/>
              <a:gd name="connsiteY12813" fmla="*/ 2586004 h 6698675"/>
              <a:gd name="connsiteX12814" fmla="*/ 5766234 w 8267681"/>
              <a:gd name="connsiteY12814" fmla="*/ 2586004 h 6698675"/>
              <a:gd name="connsiteX12815" fmla="*/ 5773280 w 8267681"/>
              <a:gd name="connsiteY12815" fmla="*/ 2593051 h 6698675"/>
              <a:gd name="connsiteX12816" fmla="*/ 5763885 w 8267681"/>
              <a:gd name="connsiteY12816" fmla="*/ 2607145 h 6698675"/>
              <a:gd name="connsiteX12817" fmla="*/ 5787373 w 8267681"/>
              <a:gd name="connsiteY12817" fmla="*/ 2600098 h 6698675"/>
              <a:gd name="connsiteX12818" fmla="*/ 5782675 w 8267681"/>
              <a:gd name="connsiteY12818" fmla="*/ 2609494 h 6698675"/>
              <a:gd name="connsiteX12819" fmla="*/ 5785024 w 8267681"/>
              <a:gd name="connsiteY12819" fmla="*/ 2614192 h 6698675"/>
              <a:gd name="connsiteX12820" fmla="*/ 5775629 w 8267681"/>
              <a:gd name="connsiteY12820" fmla="*/ 2623587 h 6698675"/>
              <a:gd name="connsiteX12821" fmla="*/ 5777977 w 8267681"/>
              <a:gd name="connsiteY12821" fmla="*/ 2628286 h 6698675"/>
              <a:gd name="connsiteX12822" fmla="*/ 5796768 w 8267681"/>
              <a:gd name="connsiteY12822" fmla="*/ 2611843 h 6698675"/>
              <a:gd name="connsiteX12823" fmla="*/ 5794419 w 8267681"/>
              <a:gd name="connsiteY12823" fmla="*/ 2607145 h 6698675"/>
              <a:gd name="connsiteX12824" fmla="*/ 5806163 w 8267681"/>
              <a:gd name="connsiteY12824" fmla="*/ 2604796 h 6698675"/>
              <a:gd name="connsiteX12825" fmla="*/ 5815558 w 8267681"/>
              <a:gd name="connsiteY12825" fmla="*/ 2609494 h 6698675"/>
              <a:gd name="connsiteX12826" fmla="*/ 5822604 w 8267681"/>
              <a:gd name="connsiteY12826" fmla="*/ 2604796 h 6698675"/>
              <a:gd name="connsiteX12827" fmla="*/ 5806163 w 8267681"/>
              <a:gd name="connsiteY12827" fmla="*/ 2621239 h 6698675"/>
              <a:gd name="connsiteX12828" fmla="*/ 5806163 w 8267681"/>
              <a:gd name="connsiteY12828" fmla="*/ 2611843 h 6698675"/>
              <a:gd name="connsiteX12829" fmla="*/ 5796768 w 8267681"/>
              <a:gd name="connsiteY12829" fmla="*/ 2614192 h 6698675"/>
              <a:gd name="connsiteX12830" fmla="*/ 5794419 w 8267681"/>
              <a:gd name="connsiteY12830" fmla="*/ 2623587 h 6698675"/>
              <a:gd name="connsiteX12831" fmla="*/ 5803814 w 8267681"/>
              <a:gd name="connsiteY12831" fmla="*/ 2632985 h 6698675"/>
              <a:gd name="connsiteX12832" fmla="*/ 5796768 w 8267681"/>
              <a:gd name="connsiteY12832" fmla="*/ 2640031 h 6698675"/>
              <a:gd name="connsiteX12833" fmla="*/ 5787373 w 8267681"/>
              <a:gd name="connsiteY12833" fmla="*/ 2640031 h 6698675"/>
              <a:gd name="connsiteX12834" fmla="*/ 5792070 w 8267681"/>
              <a:gd name="connsiteY12834" fmla="*/ 2647078 h 6698675"/>
              <a:gd name="connsiteX12835" fmla="*/ 5782675 w 8267681"/>
              <a:gd name="connsiteY12835" fmla="*/ 2647078 h 6698675"/>
              <a:gd name="connsiteX12836" fmla="*/ 5785024 w 8267681"/>
              <a:gd name="connsiteY12836" fmla="*/ 2640031 h 6698675"/>
              <a:gd name="connsiteX12837" fmla="*/ 5777977 w 8267681"/>
              <a:gd name="connsiteY12837" fmla="*/ 2635333 h 6698675"/>
              <a:gd name="connsiteX12838" fmla="*/ 5770931 w 8267681"/>
              <a:gd name="connsiteY12838" fmla="*/ 2628286 h 6698675"/>
              <a:gd name="connsiteX12839" fmla="*/ 5770931 w 8267681"/>
              <a:gd name="connsiteY12839" fmla="*/ 2635333 h 6698675"/>
              <a:gd name="connsiteX12840" fmla="*/ 5777977 w 8267681"/>
              <a:gd name="connsiteY12840" fmla="*/ 2635333 h 6698675"/>
              <a:gd name="connsiteX12841" fmla="*/ 5780326 w 8267681"/>
              <a:gd name="connsiteY12841" fmla="*/ 2644730 h 6698675"/>
              <a:gd name="connsiteX12842" fmla="*/ 5782675 w 8267681"/>
              <a:gd name="connsiteY12842" fmla="*/ 2651776 h 6698675"/>
              <a:gd name="connsiteX12843" fmla="*/ 5796768 w 8267681"/>
              <a:gd name="connsiteY12843" fmla="*/ 2649427 h 6698675"/>
              <a:gd name="connsiteX12844" fmla="*/ 5799117 w 8267681"/>
              <a:gd name="connsiteY12844" fmla="*/ 2642380 h 6698675"/>
              <a:gd name="connsiteX12845" fmla="*/ 5799117 w 8267681"/>
              <a:gd name="connsiteY12845" fmla="*/ 2649427 h 6698675"/>
              <a:gd name="connsiteX12846" fmla="*/ 5806163 w 8267681"/>
              <a:gd name="connsiteY12846" fmla="*/ 2644730 h 6698675"/>
              <a:gd name="connsiteX12847" fmla="*/ 5815558 w 8267681"/>
              <a:gd name="connsiteY12847" fmla="*/ 2670568 h 6698675"/>
              <a:gd name="connsiteX12848" fmla="*/ 5801465 w 8267681"/>
              <a:gd name="connsiteY12848" fmla="*/ 2672918 h 6698675"/>
              <a:gd name="connsiteX12849" fmla="*/ 5806163 w 8267681"/>
              <a:gd name="connsiteY12849" fmla="*/ 2668219 h 6698675"/>
              <a:gd name="connsiteX12850" fmla="*/ 5808512 w 8267681"/>
              <a:gd name="connsiteY12850" fmla="*/ 2661172 h 6698675"/>
              <a:gd name="connsiteX12851" fmla="*/ 5803814 w 8267681"/>
              <a:gd name="connsiteY12851" fmla="*/ 2663521 h 6698675"/>
              <a:gd name="connsiteX12852" fmla="*/ 5796768 w 8267681"/>
              <a:gd name="connsiteY12852" fmla="*/ 2658823 h 6698675"/>
              <a:gd name="connsiteX12853" fmla="*/ 5792070 w 8267681"/>
              <a:gd name="connsiteY12853" fmla="*/ 2661172 h 6698675"/>
              <a:gd name="connsiteX12854" fmla="*/ 5799117 w 8267681"/>
              <a:gd name="connsiteY12854" fmla="*/ 2668219 h 6698675"/>
              <a:gd name="connsiteX12855" fmla="*/ 5792070 w 8267681"/>
              <a:gd name="connsiteY12855" fmla="*/ 2677615 h 6698675"/>
              <a:gd name="connsiteX12856" fmla="*/ 5808512 w 8267681"/>
              <a:gd name="connsiteY12856" fmla="*/ 2677615 h 6698675"/>
              <a:gd name="connsiteX12857" fmla="*/ 5808512 w 8267681"/>
              <a:gd name="connsiteY12857" fmla="*/ 2687011 h 6698675"/>
              <a:gd name="connsiteX12858" fmla="*/ 5794419 w 8267681"/>
              <a:gd name="connsiteY12858" fmla="*/ 2679964 h 6698675"/>
              <a:gd name="connsiteX12859" fmla="*/ 5785024 w 8267681"/>
              <a:gd name="connsiteY12859" fmla="*/ 2687011 h 6698675"/>
              <a:gd name="connsiteX12860" fmla="*/ 5785024 w 8267681"/>
              <a:gd name="connsiteY12860" fmla="*/ 2677615 h 6698675"/>
              <a:gd name="connsiteX12861" fmla="*/ 5782675 w 8267681"/>
              <a:gd name="connsiteY12861" fmla="*/ 2677615 h 6698675"/>
              <a:gd name="connsiteX12862" fmla="*/ 5780326 w 8267681"/>
              <a:gd name="connsiteY12862" fmla="*/ 2689360 h 6698675"/>
              <a:gd name="connsiteX12863" fmla="*/ 5787373 w 8267681"/>
              <a:gd name="connsiteY12863" fmla="*/ 2696408 h 6698675"/>
              <a:gd name="connsiteX12864" fmla="*/ 5794419 w 8267681"/>
              <a:gd name="connsiteY12864" fmla="*/ 2696408 h 6698675"/>
              <a:gd name="connsiteX12865" fmla="*/ 5796768 w 8267681"/>
              <a:gd name="connsiteY12865" fmla="*/ 2698756 h 6698675"/>
              <a:gd name="connsiteX12866" fmla="*/ 5794419 w 8267681"/>
              <a:gd name="connsiteY12866" fmla="*/ 2703454 h 6698675"/>
              <a:gd name="connsiteX12867" fmla="*/ 5796768 w 8267681"/>
              <a:gd name="connsiteY12867" fmla="*/ 2708152 h 6698675"/>
              <a:gd name="connsiteX12868" fmla="*/ 5787373 w 8267681"/>
              <a:gd name="connsiteY12868" fmla="*/ 2708152 h 6698675"/>
              <a:gd name="connsiteX12869" fmla="*/ 5789721 w 8267681"/>
              <a:gd name="connsiteY12869" fmla="*/ 2712850 h 6698675"/>
              <a:gd name="connsiteX12870" fmla="*/ 5780326 w 8267681"/>
              <a:gd name="connsiteY12870" fmla="*/ 2724594 h 6698675"/>
              <a:gd name="connsiteX12871" fmla="*/ 5782675 w 8267681"/>
              <a:gd name="connsiteY12871" fmla="*/ 2724594 h 6698675"/>
              <a:gd name="connsiteX12872" fmla="*/ 5782675 w 8267681"/>
              <a:gd name="connsiteY12872" fmla="*/ 2733988 h 6698675"/>
              <a:gd name="connsiteX12873" fmla="*/ 5766234 w 8267681"/>
              <a:gd name="connsiteY12873" fmla="*/ 2731636 h 6698675"/>
              <a:gd name="connsiteX12874" fmla="*/ 5766234 w 8267681"/>
              <a:gd name="connsiteY12874" fmla="*/ 2741036 h 6698675"/>
              <a:gd name="connsiteX12875" fmla="*/ 5759187 w 8267681"/>
              <a:gd name="connsiteY12875" fmla="*/ 2741036 h 6698675"/>
              <a:gd name="connsiteX12876" fmla="*/ 5761536 w 8267681"/>
              <a:gd name="connsiteY12876" fmla="*/ 2729290 h 6698675"/>
              <a:gd name="connsiteX12877" fmla="*/ 5768582 w 8267681"/>
              <a:gd name="connsiteY12877" fmla="*/ 2722246 h 6698675"/>
              <a:gd name="connsiteX12878" fmla="*/ 5752141 w 8267681"/>
              <a:gd name="connsiteY12878" fmla="*/ 2715199 h 6698675"/>
              <a:gd name="connsiteX12879" fmla="*/ 5747444 w 8267681"/>
              <a:gd name="connsiteY12879" fmla="*/ 2715199 h 6698675"/>
              <a:gd name="connsiteX12880" fmla="*/ 5745431 w 8267681"/>
              <a:gd name="connsiteY12880" fmla="*/ 2714193 h 6698675"/>
              <a:gd name="connsiteX12881" fmla="*/ 5747444 w 8267681"/>
              <a:gd name="connsiteY12881" fmla="*/ 2708152 h 6698675"/>
              <a:gd name="connsiteX12882" fmla="*/ 5745095 w 8267681"/>
              <a:gd name="connsiteY12882" fmla="*/ 2703454 h 6698675"/>
              <a:gd name="connsiteX12883" fmla="*/ 5728653 w 8267681"/>
              <a:gd name="connsiteY12883" fmla="*/ 2710501 h 6698675"/>
              <a:gd name="connsiteX12884" fmla="*/ 5719258 w 8267681"/>
              <a:gd name="connsiteY12884" fmla="*/ 2708152 h 6698675"/>
              <a:gd name="connsiteX12885" fmla="*/ 5723956 w 8267681"/>
              <a:gd name="connsiteY12885" fmla="*/ 2715199 h 6698675"/>
              <a:gd name="connsiteX12886" fmla="*/ 5731002 w 8267681"/>
              <a:gd name="connsiteY12886" fmla="*/ 2710501 h 6698675"/>
              <a:gd name="connsiteX12887" fmla="*/ 5738048 w 8267681"/>
              <a:gd name="connsiteY12887" fmla="*/ 2717549 h 6698675"/>
              <a:gd name="connsiteX12888" fmla="*/ 5738048 w 8267681"/>
              <a:gd name="connsiteY12888" fmla="*/ 2710501 h 6698675"/>
              <a:gd name="connsiteX12889" fmla="*/ 5745431 w 8267681"/>
              <a:gd name="connsiteY12889" fmla="*/ 2714193 h 6698675"/>
              <a:gd name="connsiteX12890" fmla="*/ 5745095 w 8267681"/>
              <a:gd name="connsiteY12890" fmla="*/ 2715199 h 6698675"/>
              <a:gd name="connsiteX12891" fmla="*/ 5747444 w 8267681"/>
              <a:gd name="connsiteY12891" fmla="*/ 2715199 h 6698675"/>
              <a:gd name="connsiteX12892" fmla="*/ 5754490 w 8267681"/>
              <a:gd name="connsiteY12892" fmla="*/ 2729290 h 6698675"/>
              <a:gd name="connsiteX12893" fmla="*/ 5754490 w 8267681"/>
              <a:gd name="connsiteY12893" fmla="*/ 2731636 h 6698675"/>
              <a:gd name="connsiteX12894" fmla="*/ 5747444 w 8267681"/>
              <a:gd name="connsiteY12894" fmla="*/ 2741036 h 6698675"/>
              <a:gd name="connsiteX12895" fmla="*/ 5752141 w 8267681"/>
              <a:gd name="connsiteY12895" fmla="*/ 2729290 h 6698675"/>
              <a:gd name="connsiteX12896" fmla="*/ 5742746 w 8267681"/>
              <a:gd name="connsiteY12896" fmla="*/ 2722246 h 6698675"/>
              <a:gd name="connsiteX12897" fmla="*/ 5742746 w 8267681"/>
              <a:gd name="connsiteY12897" fmla="*/ 2731636 h 6698675"/>
              <a:gd name="connsiteX12898" fmla="*/ 5735700 w 8267681"/>
              <a:gd name="connsiteY12898" fmla="*/ 2745734 h 6698675"/>
              <a:gd name="connsiteX12899" fmla="*/ 5742746 w 8267681"/>
              <a:gd name="connsiteY12899" fmla="*/ 2745734 h 6698675"/>
              <a:gd name="connsiteX12900" fmla="*/ 5742746 w 8267681"/>
              <a:gd name="connsiteY12900" fmla="*/ 2750429 h 6698675"/>
              <a:gd name="connsiteX12901" fmla="*/ 5739224 w 8267681"/>
              <a:gd name="connsiteY12901" fmla="*/ 2750429 h 6698675"/>
              <a:gd name="connsiteX12902" fmla="*/ 5735700 w 8267681"/>
              <a:gd name="connsiteY12902" fmla="*/ 2748077 h 6698675"/>
              <a:gd name="connsiteX12903" fmla="*/ 5726304 w 8267681"/>
              <a:gd name="connsiteY12903" fmla="*/ 2750429 h 6698675"/>
              <a:gd name="connsiteX12904" fmla="*/ 5719258 w 8267681"/>
              <a:gd name="connsiteY12904" fmla="*/ 2745734 h 6698675"/>
              <a:gd name="connsiteX12905" fmla="*/ 5714560 w 8267681"/>
              <a:gd name="connsiteY12905" fmla="*/ 2748077 h 6698675"/>
              <a:gd name="connsiteX12906" fmla="*/ 5721607 w 8267681"/>
              <a:gd name="connsiteY12906" fmla="*/ 2757477 h 6698675"/>
              <a:gd name="connsiteX12907" fmla="*/ 5716574 w 8267681"/>
              <a:gd name="connsiteY12907" fmla="*/ 2763763 h 6698675"/>
              <a:gd name="connsiteX12908" fmla="*/ 5717697 w 8267681"/>
              <a:gd name="connsiteY12908" fmla="*/ 2764079 h 6698675"/>
              <a:gd name="connsiteX12909" fmla="*/ 5718377 w 8267681"/>
              <a:gd name="connsiteY12909" fmla="*/ 2763638 h 6698675"/>
              <a:gd name="connsiteX12910" fmla="*/ 5728653 w 8267681"/>
              <a:gd name="connsiteY12910" fmla="*/ 2759827 h 6698675"/>
              <a:gd name="connsiteX12911" fmla="*/ 5738048 w 8267681"/>
              <a:gd name="connsiteY12911" fmla="*/ 2766863 h 6698675"/>
              <a:gd name="connsiteX12912" fmla="*/ 5742746 w 8267681"/>
              <a:gd name="connsiteY12912" fmla="*/ 2764512 h 6698675"/>
              <a:gd name="connsiteX12913" fmla="*/ 5738048 w 8267681"/>
              <a:gd name="connsiteY12913" fmla="*/ 2757477 h 6698675"/>
              <a:gd name="connsiteX12914" fmla="*/ 5738048 w 8267681"/>
              <a:gd name="connsiteY12914" fmla="*/ 2750429 h 6698675"/>
              <a:gd name="connsiteX12915" fmla="*/ 5739224 w 8267681"/>
              <a:gd name="connsiteY12915" fmla="*/ 2750429 h 6698675"/>
              <a:gd name="connsiteX12916" fmla="*/ 5742746 w 8267681"/>
              <a:gd name="connsiteY12916" fmla="*/ 2752777 h 6698675"/>
              <a:gd name="connsiteX12917" fmla="*/ 5742746 w 8267681"/>
              <a:gd name="connsiteY12917" fmla="*/ 2750429 h 6698675"/>
              <a:gd name="connsiteX12918" fmla="*/ 5745095 w 8267681"/>
              <a:gd name="connsiteY12918" fmla="*/ 2750429 h 6698675"/>
              <a:gd name="connsiteX12919" fmla="*/ 5749792 w 8267681"/>
              <a:gd name="connsiteY12919" fmla="*/ 2757477 h 6698675"/>
              <a:gd name="connsiteX12920" fmla="*/ 5747444 w 8267681"/>
              <a:gd name="connsiteY12920" fmla="*/ 2764512 h 6698675"/>
              <a:gd name="connsiteX12921" fmla="*/ 5751150 w 8267681"/>
              <a:gd name="connsiteY12921" fmla="*/ 2775637 h 6698675"/>
              <a:gd name="connsiteX12922" fmla="*/ 5754095 w 8267681"/>
              <a:gd name="connsiteY12922" fmla="*/ 2776675 h 6698675"/>
              <a:gd name="connsiteX12923" fmla="*/ 5757719 w 8267681"/>
              <a:gd name="connsiteY12923" fmla="*/ 2773073 h 6698675"/>
              <a:gd name="connsiteX12924" fmla="*/ 5770931 w 8267681"/>
              <a:gd name="connsiteY12924" fmla="*/ 2762172 h 6698675"/>
              <a:gd name="connsiteX12925" fmla="*/ 5777977 w 8267681"/>
              <a:gd name="connsiteY12925" fmla="*/ 2766863 h 6698675"/>
              <a:gd name="connsiteX12926" fmla="*/ 5785024 w 8267681"/>
              <a:gd name="connsiteY12926" fmla="*/ 2759827 h 6698675"/>
              <a:gd name="connsiteX12927" fmla="*/ 5780326 w 8267681"/>
              <a:gd name="connsiteY12927" fmla="*/ 2752777 h 6698675"/>
              <a:gd name="connsiteX12928" fmla="*/ 5799117 w 8267681"/>
              <a:gd name="connsiteY12928" fmla="*/ 2743385 h 6698675"/>
              <a:gd name="connsiteX12929" fmla="*/ 5799117 w 8267681"/>
              <a:gd name="connsiteY12929" fmla="*/ 2752777 h 6698675"/>
              <a:gd name="connsiteX12930" fmla="*/ 5789721 w 8267681"/>
              <a:gd name="connsiteY12930" fmla="*/ 2755126 h 6698675"/>
              <a:gd name="connsiteX12931" fmla="*/ 5799117 w 8267681"/>
              <a:gd name="connsiteY12931" fmla="*/ 2755126 h 6698675"/>
              <a:gd name="connsiteX12932" fmla="*/ 5813209 w 8267681"/>
              <a:gd name="connsiteY12932" fmla="*/ 2771564 h 6698675"/>
              <a:gd name="connsiteX12933" fmla="*/ 5799117 w 8267681"/>
              <a:gd name="connsiteY12933" fmla="*/ 2771564 h 6698675"/>
              <a:gd name="connsiteX12934" fmla="*/ 5799117 w 8267681"/>
              <a:gd name="connsiteY12934" fmla="*/ 2774694 h 6698675"/>
              <a:gd name="connsiteX12935" fmla="*/ 5787373 w 8267681"/>
              <a:gd name="connsiteY12935" fmla="*/ 2778610 h 6698675"/>
              <a:gd name="connsiteX12936" fmla="*/ 5792070 w 8267681"/>
              <a:gd name="connsiteY12936" fmla="*/ 2785659 h 6698675"/>
              <a:gd name="connsiteX12937" fmla="*/ 5789721 w 8267681"/>
              <a:gd name="connsiteY12937" fmla="*/ 2785659 h 6698675"/>
              <a:gd name="connsiteX12938" fmla="*/ 5785024 w 8267681"/>
              <a:gd name="connsiteY12938" fmla="*/ 2785659 h 6698675"/>
              <a:gd name="connsiteX12939" fmla="*/ 5785024 w 8267681"/>
              <a:gd name="connsiteY12939" fmla="*/ 2788266 h 6698675"/>
              <a:gd name="connsiteX12940" fmla="*/ 5787271 w 8267681"/>
              <a:gd name="connsiteY12940" fmla="*/ 2789337 h 6698675"/>
              <a:gd name="connsiteX12941" fmla="*/ 5789721 w 8267681"/>
              <a:gd name="connsiteY12941" fmla="*/ 2785659 h 6698675"/>
              <a:gd name="connsiteX12942" fmla="*/ 5796768 w 8267681"/>
              <a:gd name="connsiteY12942" fmla="*/ 2788011 h 6698675"/>
              <a:gd name="connsiteX12943" fmla="*/ 5799945 w 8267681"/>
              <a:gd name="connsiteY12943" fmla="*/ 2778473 h 6698675"/>
              <a:gd name="connsiteX12944" fmla="*/ 5813209 w 8267681"/>
              <a:gd name="connsiteY12944" fmla="*/ 2776265 h 6698675"/>
              <a:gd name="connsiteX12945" fmla="*/ 5808512 w 8267681"/>
              <a:gd name="connsiteY12945" fmla="*/ 2783310 h 6698675"/>
              <a:gd name="connsiteX12946" fmla="*/ 5831999 w 8267681"/>
              <a:gd name="connsiteY12946" fmla="*/ 2766863 h 6698675"/>
              <a:gd name="connsiteX12947" fmla="*/ 5841395 w 8267681"/>
              <a:gd name="connsiteY12947" fmla="*/ 2769215 h 6698675"/>
              <a:gd name="connsiteX12948" fmla="*/ 5834348 w 8267681"/>
              <a:gd name="connsiteY12948" fmla="*/ 2783310 h 6698675"/>
              <a:gd name="connsiteX12949" fmla="*/ 5824953 w 8267681"/>
              <a:gd name="connsiteY12949" fmla="*/ 2780963 h 6698675"/>
              <a:gd name="connsiteX12950" fmla="*/ 5824953 w 8267681"/>
              <a:gd name="connsiteY12950" fmla="*/ 2788011 h 6698675"/>
              <a:gd name="connsiteX12951" fmla="*/ 5815558 w 8267681"/>
              <a:gd name="connsiteY12951" fmla="*/ 2788011 h 6698675"/>
              <a:gd name="connsiteX12952" fmla="*/ 5820256 w 8267681"/>
              <a:gd name="connsiteY12952" fmla="*/ 2795055 h 6698675"/>
              <a:gd name="connsiteX12953" fmla="*/ 5813209 w 8267681"/>
              <a:gd name="connsiteY12953" fmla="*/ 2797406 h 6698675"/>
              <a:gd name="connsiteX12954" fmla="*/ 5820256 w 8267681"/>
              <a:gd name="connsiteY12954" fmla="*/ 2799755 h 6698675"/>
              <a:gd name="connsiteX12955" fmla="*/ 5819438 w 8267681"/>
              <a:gd name="connsiteY12955" fmla="*/ 2804663 h 6698675"/>
              <a:gd name="connsiteX12956" fmla="*/ 5832512 w 8267681"/>
              <a:gd name="connsiteY12956" fmla="*/ 2810891 h 6698675"/>
              <a:gd name="connsiteX12957" fmla="*/ 5836102 w 8267681"/>
              <a:gd name="connsiteY12957" fmla="*/ 2813242 h 6698675"/>
              <a:gd name="connsiteX12958" fmla="*/ 5827302 w 8267681"/>
              <a:gd name="connsiteY12958" fmla="*/ 2804448 h 6698675"/>
              <a:gd name="connsiteX12959" fmla="*/ 5829651 w 8267681"/>
              <a:gd name="connsiteY12959" fmla="*/ 2795055 h 6698675"/>
              <a:gd name="connsiteX12960" fmla="*/ 5839046 w 8267681"/>
              <a:gd name="connsiteY12960" fmla="*/ 2790357 h 6698675"/>
              <a:gd name="connsiteX12961" fmla="*/ 5841395 w 8267681"/>
              <a:gd name="connsiteY12961" fmla="*/ 2799755 h 6698675"/>
              <a:gd name="connsiteX12962" fmla="*/ 5855487 w 8267681"/>
              <a:gd name="connsiteY12962" fmla="*/ 2799755 h 6698675"/>
              <a:gd name="connsiteX12963" fmla="*/ 5853139 w 8267681"/>
              <a:gd name="connsiteY12963" fmla="*/ 2811491 h 6698675"/>
              <a:gd name="connsiteX12964" fmla="*/ 5857836 w 8267681"/>
              <a:gd name="connsiteY12964" fmla="*/ 2818536 h 6698675"/>
              <a:gd name="connsiteX12965" fmla="*/ 5855487 w 8267681"/>
              <a:gd name="connsiteY12965" fmla="*/ 2823237 h 6698675"/>
              <a:gd name="connsiteX12966" fmla="*/ 5846092 w 8267681"/>
              <a:gd name="connsiteY12966" fmla="*/ 2816187 h 6698675"/>
              <a:gd name="connsiteX12967" fmla="*/ 5844276 w 8267681"/>
              <a:gd name="connsiteY12967" fmla="*/ 2818607 h 6698675"/>
              <a:gd name="connsiteX12968" fmla="*/ 5855487 w 8267681"/>
              <a:gd name="connsiteY12968" fmla="*/ 2825967 h 6698675"/>
              <a:gd name="connsiteX12969" fmla="*/ 5855487 w 8267681"/>
              <a:gd name="connsiteY12969" fmla="*/ 2825585 h 6698675"/>
              <a:gd name="connsiteX12970" fmla="*/ 5864883 w 8267681"/>
              <a:gd name="connsiteY12970" fmla="*/ 2827934 h 6698675"/>
              <a:gd name="connsiteX12971" fmla="*/ 5872605 w 8267681"/>
              <a:gd name="connsiteY12971" fmla="*/ 2837201 h 6698675"/>
              <a:gd name="connsiteX12972" fmla="*/ 5877641 w 8267681"/>
              <a:gd name="connsiteY12972" fmla="*/ 2840510 h 6698675"/>
              <a:gd name="connsiteX12973" fmla="*/ 5881324 w 8267681"/>
              <a:gd name="connsiteY12973" fmla="*/ 2834980 h 6698675"/>
              <a:gd name="connsiteX12974" fmla="*/ 5883672 w 8267681"/>
              <a:gd name="connsiteY12974" fmla="*/ 2844369 h 6698675"/>
              <a:gd name="connsiteX12975" fmla="*/ 5883653 w 8267681"/>
              <a:gd name="connsiteY12975" fmla="*/ 2844442 h 6698675"/>
              <a:gd name="connsiteX12976" fmla="*/ 5883671 w 8267681"/>
              <a:gd name="connsiteY12976" fmla="*/ 2844454 h 6698675"/>
              <a:gd name="connsiteX12977" fmla="*/ 5883653 w 8267681"/>
              <a:gd name="connsiteY12977" fmla="*/ 2844445 h 6698675"/>
              <a:gd name="connsiteX12978" fmla="*/ 5881324 w 8267681"/>
              <a:gd name="connsiteY12978" fmla="*/ 2853769 h 6698675"/>
              <a:gd name="connsiteX12979" fmla="*/ 5871929 w 8267681"/>
              <a:gd name="connsiteY12979" fmla="*/ 2853769 h 6698675"/>
              <a:gd name="connsiteX12980" fmla="*/ 5883672 w 8267681"/>
              <a:gd name="connsiteY12980" fmla="*/ 2867859 h 6698675"/>
              <a:gd name="connsiteX12981" fmla="*/ 5890719 w 8267681"/>
              <a:gd name="connsiteY12981" fmla="*/ 2865511 h 6698675"/>
              <a:gd name="connsiteX12982" fmla="*/ 5895416 w 8267681"/>
              <a:gd name="connsiteY12982" fmla="*/ 2874908 h 6698675"/>
              <a:gd name="connsiteX12983" fmla="*/ 5895416 w 8267681"/>
              <a:gd name="connsiteY12983" fmla="*/ 2877259 h 6698675"/>
              <a:gd name="connsiteX12984" fmla="*/ 5878975 w 8267681"/>
              <a:gd name="connsiteY12984" fmla="*/ 2884302 h 6698675"/>
              <a:gd name="connsiteX12985" fmla="*/ 5883672 w 8267681"/>
              <a:gd name="connsiteY12985" fmla="*/ 2891350 h 6698675"/>
              <a:gd name="connsiteX12986" fmla="*/ 5890719 w 8267681"/>
              <a:gd name="connsiteY12986" fmla="*/ 2884302 h 6698675"/>
              <a:gd name="connsiteX12987" fmla="*/ 5897765 w 8267681"/>
              <a:gd name="connsiteY12987" fmla="*/ 2889000 h 6698675"/>
              <a:gd name="connsiteX12988" fmla="*/ 5904812 w 8267681"/>
              <a:gd name="connsiteY12988" fmla="*/ 2893699 h 6698675"/>
              <a:gd name="connsiteX12989" fmla="*/ 5897765 w 8267681"/>
              <a:gd name="connsiteY12989" fmla="*/ 2896048 h 6698675"/>
              <a:gd name="connsiteX12990" fmla="*/ 5895416 w 8267681"/>
              <a:gd name="connsiteY12990" fmla="*/ 2900746 h 6698675"/>
              <a:gd name="connsiteX12991" fmla="*/ 5909509 w 8267681"/>
              <a:gd name="connsiteY12991" fmla="*/ 2898397 h 6698675"/>
              <a:gd name="connsiteX12992" fmla="*/ 5914207 w 8267681"/>
              <a:gd name="connsiteY12992" fmla="*/ 2891350 h 6698675"/>
              <a:gd name="connsiteX12993" fmla="*/ 5923602 w 8267681"/>
              <a:gd name="connsiteY12993" fmla="*/ 2891350 h 6698675"/>
              <a:gd name="connsiteX12994" fmla="*/ 5923602 w 8267681"/>
              <a:gd name="connsiteY12994" fmla="*/ 2898397 h 6698675"/>
              <a:gd name="connsiteX12995" fmla="*/ 5930648 w 8267681"/>
              <a:gd name="connsiteY12995" fmla="*/ 2898397 h 6698675"/>
              <a:gd name="connsiteX12996" fmla="*/ 5928299 w 8267681"/>
              <a:gd name="connsiteY12996" fmla="*/ 2905444 h 6698675"/>
              <a:gd name="connsiteX12997" fmla="*/ 5930648 w 8267681"/>
              <a:gd name="connsiteY12997" fmla="*/ 2912491 h 6698675"/>
              <a:gd name="connsiteX12998" fmla="*/ 5944741 w 8267681"/>
              <a:gd name="connsiteY12998" fmla="*/ 2905444 h 6698675"/>
              <a:gd name="connsiteX12999" fmla="*/ 5942392 w 8267681"/>
              <a:gd name="connsiteY12999" fmla="*/ 2912491 h 6698675"/>
              <a:gd name="connsiteX13000" fmla="*/ 5951787 w 8267681"/>
              <a:gd name="connsiteY13000" fmla="*/ 2919539 h 6698675"/>
              <a:gd name="connsiteX13001" fmla="*/ 5948355 w 8267681"/>
              <a:gd name="connsiteY13001" fmla="*/ 2926407 h 6698675"/>
              <a:gd name="connsiteX13002" fmla="*/ 5935346 w 8267681"/>
              <a:gd name="connsiteY13002" fmla="*/ 2924238 h 6698675"/>
              <a:gd name="connsiteX13003" fmla="*/ 5935346 w 8267681"/>
              <a:gd name="connsiteY13003" fmla="*/ 2931285 h 6698675"/>
              <a:gd name="connsiteX13004" fmla="*/ 5942392 w 8267681"/>
              <a:gd name="connsiteY13004" fmla="*/ 2931285 h 6698675"/>
              <a:gd name="connsiteX13005" fmla="*/ 5925951 w 8267681"/>
              <a:gd name="connsiteY13005" fmla="*/ 2957126 h 6698675"/>
              <a:gd name="connsiteX13006" fmla="*/ 5942392 w 8267681"/>
              <a:gd name="connsiteY13006" fmla="*/ 2971219 h 6698675"/>
              <a:gd name="connsiteX13007" fmla="*/ 5940043 w 8267681"/>
              <a:gd name="connsiteY13007" fmla="*/ 2957126 h 6698675"/>
              <a:gd name="connsiteX13008" fmla="*/ 5947090 w 8267681"/>
              <a:gd name="connsiteY13008" fmla="*/ 2957126 h 6698675"/>
              <a:gd name="connsiteX13009" fmla="*/ 5940043 w 8267681"/>
              <a:gd name="connsiteY13009" fmla="*/ 2952428 h 6698675"/>
              <a:gd name="connsiteX13010" fmla="*/ 5949438 w 8267681"/>
              <a:gd name="connsiteY13010" fmla="*/ 2950079 h 6698675"/>
              <a:gd name="connsiteX13011" fmla="*/ 5956485 w 8267681"/>
              <a:gd name="connsiteY13011" fmla="*/ 2940682 h 6698675"/>
              <a:gd name="connsiteX13012" fmla="*/ 5947090 w 8267681"/>
              <a:gd name="connsiteY13012" fmla="*/ 2940682 h 6698675"/>
              <a:gd name="connsiteX13013" fmla="*/ 5947750 w 8267681"/>
              <a:gd name="connsiteY13013" fmla="*/ 2932753 h 6698675"/>
              <a:gd name="connsiteX13014" fmla="*/ 5948339 w 8267681"/>
              <a:gd name="connsiteY13014" fmla="*/ 2930602 h 6698675"/>
              <a:gd name="connsiteX13015" fmla="*/ 5954136 w 8267681"/>
              <a:gd name="connsiteY13015" fmla="*/ 2938332 h 6698675"/>
              <a:gd name="connsiteX13016" fmla="*/ 5963531 w 8267681"/>
              <a:gd name="connsiteY13016" fmla="*/ 2938332 h 6698675"/>
              <a:gd name="connsiteX13017" fmla="*/ 5977624 w 8267681"/>
              <a:gd name="connsiteY13017" fmla="*/ 2945379 h 6698675"/>
              <a:gd name="connsiteX13018" fmla="*/ 5977624 w 8267681"/>
              <a:gd name="connsiteY13018" fmla="*/ 2935984 h 6698675"/>
              <a:gd name="connsiteX13019" fmla="*/ 5987019 w 8267681"/>
              <a:gd name="connsiteY13019" fmla="*/ 2938332 h 6698675"/>
              <a:gd name="connsiteX13020" fmla="*/ 5989629 w 8267681"/>
              <a:gd name="connsiteY13020" fmla="*/ 2934417 h 6698675"/>
              <a:gd name="connsiteX13021" fmla="*/ 5991716 w 8267681"/>
              <a:gd name="connsiteY13021" fmla="*/ 2940682 h 6698675"/>
              <a:gd name="connsiteX13022" fmla="*/ 5989838 w 8267681"/>
              <a:gd name="connsiteY13022" fmla="*/ 2946319 h 6698675"/>
              <a:gd name="connsiteX13023" fmla="*/ 5982321 w 8267681"/>
              <a:gd name="connsiteY13023" fmla="*/ 2950079 h 6698675"/>
              <a:gd name="connsiteX13024" fmla="*/ 5982321 w 8267681"/>
              <a:gd name="connsiteY13024" fmla="*/ 2961825 h 6698675"/>
              <a:gd name="connsiteX13025" fmla="*/ 5984670 w 8267681"/>
              <a:gd name="connsiteY13025" fmla="*/ 2964172 h 6698675"/>
              <a:gd name="connsiteX13026" fmla="*/ 5977624 w 8267681"/>
              <a:gd name="connsiteY13026" fmla="*/ 2968869 h 6698675"/>
              <a:gd name="connsiteX13027" fmla="*/ 5977624 w 8267681"/>
              <a:gd name="connsiteY13027" fmla="*/ 2961825 h 6698675"/>
              <a:gd name="connsiteX13028" fmla="*/ 5968229 w 8267681"/>
              <a:gd name="connsiteY13028" fmla="*/ 2966520 h 6698675"/>
              <a:gd name="connsiteX13029" fmla="*/ 5984670 w 8267681"/>
              <a:gd name="connsiteY13029" fmla="*/ 2973562 h 6698675"/>
              <a:gd name="connsiteX13030" fmla="*/ 5984670 w 8267681"/>
              <a:gd name="connsiteY13030" fmla="*/ 2975908 h 6698675"/>
              <a:gd name="connsiteX13031" fmla="*/ 5988193 w 8267681"/>
              <a:gd name="connsiteY13031" fmla="*/ 2975908 h 6698675"/>
              <a:gd name="connsiteX13032" fmla="*/ 5991716 w 8267681"/>
              <a:gd name="connsiteY13032" fmla="*/ 2978262 h 6698675"/>
              <a:gd name="connsiteX13033" fmla="*/ 5987019 w 8267681"/>
              <a:gd name="connsiteY13033" fmla="*/ 2987657 h 6698675"/>
              <a:gd name="connsiteX13034" fmla="*/ 5996414 w 8267681"/>
              <a:gd name="connsiteY13034" fmla="*/ 2985306 h 6698675"/>
              <a:gd name="connsiteX13035" fmla="*/ 5996414 w 8267681"/>
              <a:gd name="connsiteY13035" fmla="*/ 2966520 h 6698675"/>
              <a:gd name="connsiteX13036" fmla="*/ 5994065 w 8267681"/>
              <a:gd name="connsiteY13036" fmla="*/ 2975908 h 6698675"/>
              <a:gd name="connsiteX13037" fmla="*/ 5988193 w 8267681"/>
              <a:gd name="connsiteY13037" fmla="*/ 2975908 h 6698675"/>
              <a:gd name="connsiteX13038" fmla="*/ 5984670 w 8267681"/>
              <a:gd name="connsiteY13038" fmla="*/ 2973562 h 6698675"/>
              <a:gd name="connsiteX13039" fmla="*/ 5984670 w 8267681"/>
              <a:gd name="connsiteY13039" fmla="*/ 2966520 h 6698675"/>
              <a:gd name="connsiteX13040" fmla="*/ 5991129 w 8267681"/>
              <a:gd name="connsiteY13040" fmla="*/ 2961237 h 6698675"/>
              <a:gd name="connsiteX13041" fmla="*/ 5992500 w 8267681"/>
              <a:gd name="connsiteY13041" fmla="*/ 2957126 h 6698675"/>
              <a:gd name="connsiteX13042" fmla="*/ 5998763 w 8267681"/>
              <a:gd name="connsiteY13042" fmla="*/ 2957126 h 6698675"/>
              <a:gd name="connsiteX13043" fmla="*/ 5994065 w 8267681"/>
              <a:gd name="connsiteY13043" fmla="*/ 2945379 h 6698675"/>
              <a:gd name="connsiteX13044" fmla="*/ 6001111 w 8267681"/>
              <a:gd name="connsiteY13044" fmla="*/ 2940682 h 6698675"/>
              <a:gd name="connsiteX13045" fmla="*/ 6015204 w 8267681"/>
              <a:gd name="connsiteY13045" fmla="*/ 2943031 h 6698675"/>
              <a:gd name="connsiteX13046" fmla="*/ 6005809 w 8267681"/>
              <a:gd name="connsiteY13046" fmla="*/ 2952428 h 6698675"/>
              <a:gd name="connsiteX13047" fmla="*/ 6015204 w 8267681"/>
              <a:gd name="connsiteY13047" fmla="*/ 2952428 h 6698675"/>
              <a:gd name="connsiteX13048" fmla="*/ 6015204 w 8267681"/>
              <a:gd name="connsiteY13048" fmla="*/ 2961825 h 6698675"/>
              <a:gd name="connsiteX13049" fmla="*/ 5998763 w 8267681"/>
              <a:gd name="connsiteY13049" fmla="*/ 2964172 h 6698675"/>
              <a:gd name="connsiteX13050" fmla="*/ 6012855 w 8267681"/>
              <a:gd name="connsiteY13050" fmla="*/ 2968869 h 6698675"/>
              <a:gd name="connsiteX13051" fmla="*/ 6001111 w 8267681"/>
              <a:gd name="connsiteY13051" fmla="*/ 2978262 h 6698675"/>
              <a:gd name="connsiteX13052" fmla="*/ 6008158 w 8267681"/>
              <a:gd name="connsiteY13052" fmla="*/ 2987657 h 6698675"/>
              <a:gd name="connsiteX13053" fmla="*/ 6017553 w 8267681"/>
              <a:gd name="connsiteY13053" fmla="*/ 2987657 h 6698675"/>
              <a:gd name="connsiteX13054" fmla="*/ 6015204 w 8267681"/>
              <a:gd name="connsiteY13054" fmla="*/ 3001746 h 6698675"/>
              <a:gd name="connsiteX13055" fmla="*/ 6024599 w 8267681"/>
              <a:gd name="connsiteY13055" fmla="*/ 3001746 h 6698675"/>
              <a:gd name="connsiteX13056" fmla="*/ 6024599 w 8267681"/>
              <a:gd name="connsiteY13056" fmla="*/ 3004097 h 6698675"/>
              <a:gd name="connsiteX13057" fmla="*/ 6015204 w 8267681"/>
              <a:gd name="connsiteY13057" fmla="*/ 3004097 h 6698675"/>
              <a:gd name="connsiteX13058" fmla="*/ 6015204 w 8267681"/>
              <a:gd name="connsiteY13058" fmla="*/ 3013494 h 6698675"/>
              <a:gd name="connsiteX13059" fmla="*/ 6022250 w 8267681"/>
              <a:gd name="connsiteY13059" fmla="*/ 3013494 h 6698675"/>
              <a:gd name="connsiteX13060" fmla="*/ 6022250 w 8267681"/>
              <a:gd name="connsiteY13060" fmla="*/ 3020539 h 6698675"/>
              <a:gd name="connsiteX13061" fmla="*/ 6015204 w 8267681"/>
              <a:gd name="connsiteY13061" fmla="*/ 3025237 h 6698675"/>
              <a:gd name="connsiteX13062" fmla="*/ 6001111 w 8267681"/>
              <a:gd name="connsiteY13062" fmla="*/ 3008793 h 6698675"/>
              <a:gd name="connsiteX13063" fmla="*/ 6005809 w 8267681"/>
              <a:gd name="connsiteY13063" fmla="*/ 2999398 h 6698675"/>
              <a:gd name="connsiteX13064" fmla="*/ 5989368 w 8267681"/>
              <a:gd name="connsiteY13064" fmla="*/ 2990010 h 6698675"/>
              <a:gd name="connsiteX13065" fmla="*/ 5979973 w 8267681"/>
              <a:gd name="connsiteY13065" fmla="*/ 2999398 h 6698675"/>
              <a:gd name="connsiteX13066" fmla="*/ 5972926 w 8267681"/>
              <a:gd name="connsiteY13066" fmla="*/ 2985306 h 6698675"/>
              <a:gd name="connsiteX13067" fmla="*/ 5963531 w 8267681"/>
              <a:gd name="connsiteY13067" fmla="*/ 2985306 h 6698675"/>
              <a:gd name="connsiteX13068" fmla="*/ 5968229 w 8267681"/>
              <a:gd name="connsiteY13068" fmla="*/ 2999398 h 6698675"/>
              <a:gd name="connsiteX13069" fmla="*/ 5977624 w 8267681"/>
              <a:gd name="connsiteY13069" fmla="*/ 3006446 h 6698675"/>
              <a:gd name="connsiteX13070" fmla="*/ 5982321 w 8267681"/>
              <a:gd name="connsiteY13070" fmla="*/ 2999398 h 6698675"/>
              <a:gd name="connsiteX13071" fmla="*/ 5991716 w 8267681"/>
              <a:gd name="connsiteY13071" fmla="*/ 3001746 h 6698675"/>
              <a:gd name="connsiteX13072" fmla="*/ 6001111 w 8267681"/>
              <a:gd name="connsiteY13072" fmla="*/ 3001746 h 6698675"/>
              <a:gd name="connsiteX13073" fmla="*/ 6001111 w 8267681"/>
              <a:gd name="connsiteY13073" fmla="*/ 3011144 h 6698675"/>
              <a:gd name="connsiteX13074" fmla="*/ 5994065 w 8267681"/>
              <a:gd name="connsiteY13074" fmla="*/ 3018191 h 6698675"/>
              <a:gd name="connsiteX13075" fmla="*/ 6008158 w 8267681"/>
              <a:gd name="connsiteY13075" fmla="*/ 3032284 h 6698675"/>
              <a:gd name="connsiteX13076" fmla="*/ 6026948 w 8267681"/>
              <a:gd name="connsiteY13076" fmla="*/ 3036982 h 6698675"/>
              <a:gd name="connsiteX13077" fmla="*/ 6026948 w 8267681"/>
              <a:gd name="connsiteY13077" fmla="*/ 3027587 h 6698675"/>
              <a:gd name="connsiteX13078" fmla="*/ 6024599 w 8267681"/>
              <a:gd name="connsiteY13078" fmla="*/ 3025237 h 6698675"/>
              <a:gd name="connsiteX13079" fmla="*/ 6031646 w 8267681"/>
              <a:gd name="connsiteY13079" fmla="*/ 3025237 h 6698675"/>
              <a:gd name="connsiteX13080" fmla="*/ 6041041 w 8267681"/>
              <a:gd name="connsiteY13080" fmla="*/ 3018191 h 6698675"/>
              <a:gd name="connsiteX13081" fmla="*/ 6036343 w 8267681"/>
              <a:gd name="connsiteY13081" fmla="*/ 3025237 h 6698675"/>
              <a:gd name="connsiteX13082" fmla="*/ 6050436 w 8267681"/>
              <a:gd name="connsiteY13082" fmla="*/ 3032284 h 6698675"/>
              <a:gd name="connsiteX13083" fmla="*/ 6043390 w 8267681"/>
              <a:gd name="connsiteY13083" fmla="*/ 3034632 h 6698675"/>
              <a:gd name="connsiteX13084" fmla="*/ 6045738 w 8267681"/>
              <a:gd name="connsiteY13084" fmla="*/ 3039329 h 6698675"/>
              <a:gd name="connsiteX13085" fmla="*/ 6033994 w 8267681"/>
              <a:gd name="connsiteY13085" fmla="*/ 3048727 h 6698675"/>
              <a:gd name="connsiteX13086" fmla="*/ 6019902 w 8267681"/>
              <a:gd name="connsiteY13086" fmla="*/ 3039329 h 6698675"/>
              <a:gd name="connsiteX13087" fmla="*/ 6012855 w 8267681"/>
              <a:gd name="connsiteY13087" fmla="*/ 3055774 h 6698675"/>
              <a:gd name="connsiteX13088" fmla="*/ 6003460 w 8267681"/>
              <a:gd name="connsiteY13088" fmla="*/ 3069867 h 6698675"/>
              <a:gd name="connsiteX13089" fmla="*/ 6012855 w 8267681"/>
              <a:gd name="connsiteY13089" fmla="*/ 3069867 h 6698675"/>
              <a:gd name="connsiteX13090" fmla="*/ 6005809 w 8267681"/>
              <a:gd name="connsiteY13090" fmla="*/ 3076910 h 6698675"/>
              <a:gd name="connsiteX13091" fmla="*/ 5998763 w 8267681"/>
              <a:gd name="connsiteY13091" fmla="*/ 3067516 h 6698675"/>
              <a:gd name="connsiteX13092" fmla="*/ 5996414 w 8267681"/>
              <a:gd name="connsiteY13092" fmla="*/ 3062824 h 6698675"/>
              <a:gd name="connsiteX13093" fmla="*/ 6003460 w 8267681"/>
              <a:gd name="connsiteY13093" fmla="*/ 3055774 h 6698675"/>
              <a:gd name="connsiteX13094" fmla="*/ 5996414 w 8267681"/>
              <a:gd name="connsiteY13094" fmla="*/ 3053423 h 6698675"/>
              <a:gd name="connsiteX13095" fmla="*/ 5991716 w 8267681"/>
              <a:gd name="connsiteY13095" fmla="*/ 3048727 h 6698675"/>
              <a:gd name="connsiteX13096" fmla="*/ 5994065 w 8267681"/>
              <a:gd name="connsiteY13096" fmla="*/ 3062824 h 6698675"/>
              <a:gd name="connsiteX13097" fmla="*/ 5987019 w 8267681"/>
              <a:gd name="connsiteY13097" fmla="*/ 3065167 h 6698675"/>
              <a:gd name="connsiteX13098" fmla="*/ 5991716 w 8267681"/>
              <a:gd name="connsiteY13098" fmla="*/ 3072214 h 6698675"/>
              <a:gd name="connsiteX13099" fmla="*/ 5982321 w 8267681"/>
              <a:gd name="connsiteY13099" fmla="*/ 3072214 h 6698675"/>
              <a:gd name="connsiteX13100" fmla="*/ 5987019 w 8267681"/>
              <a:gd name="connsiteY13100" fmla="*/ 3079258 h 6698675"/>
              <a:gd name="connsiteX13101" fmla="*/ 5977624 w 8267681"/>
              <a:gd name="connsiteY13101" fmla="*/ 3081608 h 6698675"/>
              <a:gd name="connsiteX13102" fmla="*/ 5984670 w 8267681"/>
              <a:gd name="connsiteY13102" fmla="*/ 3083956 h 6698675"/>
              <a:gd name="connsiteX13103" fmla="*/ 5984670 w 8267681"/>
              <a:gd name="connsiteY13103" fmla="*/ 3098053 h 6698675"/>
              <a:gd name="connsiteX13104" fmla="*/ 5977624 w 8267681"/>
              <a:gd name="connsiteY13104" fmla="*/ 3107447 h 6698675"/>
              <a:gd name="connsiteX13105" fmla="*/ 5975275 w 8267681"/>
              <a:gd name="connsiteY13105" fmla="*/ 3114494 h 6698675"/>
              <a:gd name="connsiteX13106" fmla="*/ 5961182 w 8267681"/>
              <a:gd name="connsiteY13106" fmla="*/ 3098053 h 6698675"/>
              <a:gd name="connsiteX13107" fmla="*/ 5960660 w 8267681"/>
              <a:gd name="connsiteY13107" fmla="*/ 3097269 h 6698675"/>
              <a:gd name="connsiteX13108" fmla="*/ 5961182 w 8267681"/>
              <a:gd name="connsiteY13108" fmla="*/ 3095704 h 6698675"/>
              <a:gd name="connsiteX13109" fmla="*/ 5959616 w 8267681"/>
              <a:gd name="connsiteY13109" fmla="*/ 3095704 h 6698675"/>
              <a:gd name="connsiteX13110" fmla="*/ 5956485 w 8267681"/>
              <a:gd name="connsiteY13110" fmla="*/ 3091006 h 6698675"/>
              <a:gd name="connsiteX13111" fmla="*/ 5949438 w 8267681"/>
              <a:gd name="connsiteY13111" fmla="*/ 3095704 h 6698675"/>
              <a:gd name="connsiteX13112" fmla="*/ 5959616 w 8267681"/>
              <a:gd name="connsiteY13112" fmla="*/ 3095704 h 6698675"/>
              <a:gd name="connsiteX13113" fmla="*/ 5960660 w 8267681"/>
              <a:gd name="connsiteY13113" fmla="*/ 3097269 h 6698675"/>
              <a:gd name="connsiteX13114" fmla="*/ 5958834 w 8267681"/>
              <a:gd name="connsiteY13114" fmla="*/ 3102750 h 6698675"/>
              <a:gd name="connsiteX13115" fmla="*/ 5972926 w 8267681"/>
              <a:gd name="connsiteY13115" fmla="*/ 3114494 h 6698675"/>
              <a:gd name="connsiteX13116" fmla="*/ 5967290 w 8267681"/>
              <a:gd name="connsiteY13116" fmla="*/ 3122005 h 6698675"/>
              <a:gd name="connsiteX13117" fmla="*/ 5968229 w 8267681"/>
              <a:gd name="connsiteY13117" fmla="*/ 3119192 h 6698675"/>
              <a:gd name="connsiteX13118" fmla="*/ 5963531 w 8267681"/>
              <a:gd name="connsiteY13118" fmla="*/ 3123887 h 6698675"/>
              <a:gd name="connsiteX13119" fmla="*/ 5956485 w 8267681"/>
              <a:gd name="connsiteY13119" fmla="*/ 3126238 h 6698675"/>
              <a:gd name="connsiteX13120" fmla="*/ 5963531 w 8267681"/>
              <a:gd name="connsiteY13120" fmla="*/ 3133284 h 6698675"/>
              <a:gd name="connsiteX13121" fmla="*/ 5966761 w 8267681"/>
              <a:gd name="connsiteY13121" fmla="*/ 3123594 h 6698675"/>
              <a:gd name="connsiteX13122" fmla="*/ 5979973 w 8267681"/>
              <a:gd name="connsiteY13122" fmla="*/ 3119192 h 6698675"/>
              <a:gd name="connsiteX13123" fmla="*/ 5979973 w 8267681"/>
              <a:gd name="connsiteY13123" fmla="*/ 3135632 h 6698675"/>
              <a:gd name="connsiteX13124" fmla="*/ 5970578 w 8267681"/>
              <a:gd name="connsiteY13124" fmla="*/ 3128585 h 6698675"/>
              <a:gd name="connsiteX13125" fmla="*/ 5977624 w 8267681"/>
              <a:gd name="connsiteY13125" fmla="*/ 3152079 h 6698675"/>
              <a:gd name="connsiteX13126" fmla="*/ 5984670 w 8267681"/>
              <a:gd name="connsiteY13126" fmla="*/ 3147378 h 6698675"/>
              <a:gd name="connsiteX13127" fmla="*/ 5984670 w 8267681"/>
              <a:gd name="connsiteY13127" fmla="*/ 3156772 h 6698675"/>
              <a:gd name="connsiteX13128" fmla="*/ 5970578 w 8267681"/>
              <a:gd name="connsiteY13128" fmla="*/ 3156772 h 6698675"/>
              <a:gd name="connsiteX13129" fmla="*/ 5970578 w 8267681"/>
              <a:gd name="connsiteY13129" fmla="*/ 3142680 h 6698675"/>
              <a:gd name="connsiteX13130" fmla="*/ 5968229 w 8267681"/>
              <a:gd name="connsiteY13130" fmla="*/ 3159123 h 6698675"/>
              <a:gd name="connsiteX13131" fmla="*/ 5975275 w 8267681"/>
              <a:gd name="connsiteY13131" fmla="*/ 3166171 h 6698675"/>
              <a:gd name="connsiteX13132" fmla="*/ 5984670 w 8267681"/>
              <a:gd name="connsiteY13132" fmla="*/ 3166171 h 6698675"/>
              <a:gd name="connsiteX13133" fmla="*/ 5984670 w 8267681"/>
              <a:gd name="connsiteY13133" fmla="*/ 3175561 h 6698675"/>
              <a:gd name="connsiteX13134" fmla="*/ 5994065 w 8267681"/>
              <a:gd name="connsiteY13134" fmla="*/ 3175561 h 6698675"/>
              <a:gd name="connsiteX13135" fmla="*/ 6012855 w 8267681"/>
              <a:gd name="connsiteY13135" fmla="*/ 3192007 h 6698675"/>
              <a:gd name="connsiteX13136" fmla="*/ 6001111 w 8267681"/>
              <a:gd name="connsiteY13136" fmla="*/ 3201403 h 6698675"/>
              <a:gd name="connsiteX13137" fmla="*/ 6008158 w 8267681"/>
              <a:gd name="connsiteY13137" fmla="*/ 3210801 h 6698675"/>
              <a:gd name="connsiteX13138" fmla="*/ 5996414 w 8267681"/>
              <a:gd name="connsiteY13138" fmla="*/ 3224895 h 6698675"/>
              <a:gd name="connsiteX13139" fmla="*/ 5998112 w 8267681"/>
              <a:gd name="connsiteY13139" fmla="*/ 3224794 h 6698675"/>
              <a:gd name="connsiteX13140" fmla="*/ 5993804 w 8267681"/>
              <a:gd name="connsiteY13140" fmla="*/ 3228028 h 6698675"/>
              <a:gd name="connsiteX13141" fmla="*/ 5989368 w 8267681"/>
              <a:gd name="connsiteY13141" fmla="*/ 3227241 h 6698675"/>
              <a:gd name="connsiteX13142" fmla="*/ 5989368 w 8267681"/>
              <a:gd name="connsiteY13142" fmla="*/ 3220192 h 6698675"/>
              <a:gd name="connsiteX13143" fmla="*/ 5984670 w 8267681"/>
              <a:gd name="connsiteY13143" fmla="*/ 3222545 h 6698675"/>
              <a:gd name="connsiteX13144" fmla="*/ 5979973 w 8267681"/>
              <a:gd name="connsiteY13144" fmla="*/ 3224895 h 6698675"/>
              <a:gd name="connsiteX13145" fmla="*/ 5982556 w 8267681"/>
              <a:gd name="connsiteY13145" fmla="*/ 3227478 h 6698675"/>
              <a:gd name="connsiteX13146" fmla="*/ 5984670 w 8267681"/>
              <a:gd name="connsiteY13146" fmla="*/ 3231943 h 6698675"/>
              <a:gd name="connsiteX13147" fmla="*/ 5975275 w 8267681"/>
              <a:gd name="connsiteY13147" fmla="*/ 3231943 h 6698675"/>
              <a:gd name="connsiteX13148" fmla="*/ 5968816 w 8267681"/>
              <a:gd name="connsiteY13148" fmla="*/ 3231356 h 6698675"/>
              <a:gd name="connsiteX13149" fmla="*/ 5968230 w 8267681"/>
              <a:gd name="connsiteY13149" fmla="*/ 3231943 h 6698675"/>
              <a:gd name="connsiteX13150" fmla="*/ 5974395 w 8267681"/>
              <a:gd name="connsiteY13150" fmla="*/ 3221076 h 6698675"/>
              <a:gd name="connsiteX13151" fmla="*/ 5961182 w 8267681"/>
              <a:gd name="connsiteY13151" fmla="*/ 3215498 h 6698675"/>
              <a:gd name="connsiteX13152" fmla="*/ 5968229 w 8267681"/>
              <a:gd name="connsiteY13152" fmla="*/ 3222545 h 6698675"/>
              <a:gd name="connsiteX13153" fmla="*/ 5965587 w 8267681"/>
              <a:gd name="connsiteY13153" fmla="*/ 3226361 h 6698675"/>
              <a:gd name="connsiteX13154" fmla="*/ 5968229 w 8267681"/>
              <a:gd name="connsiteY13154" fmla="*/ 3231943 h 6698675"/>
              <a:gd name="connsiteX13155" fmla="*/ 5965880 w 8267681"/>
              <a:gd name="connsiteY13155" fmla="*/ 3234291 h 6698675"/>
              <a:gd name="connsiteX13156" fmla="*/ 5954136 w 8267681"/>
              <a:gd name="connsiteY13156" fmla="*/ 3224895 h 6698675"/>
              <a:gd name="connsiteX13157" fmla="*/ 5951787 w 8267681"/>
              <a:gd name="connsiteY13157" fmla="*/ 3238992 h 6698675"/>
              <a:gd name="connsiteX13158" fmla="*/ 5961182 w 8267681"/>
              <a:gd name="connsiteY13158" fmla="*/ 3238992 h 6698675"/>
              <a:gd name="connsiteX13159" fmla="*/ 5954136 w 8267681"/>
              <a:gd name="connsiteY13159" fmla="*/ 3253091 h 6698675"/>
              <a:gd name="connsiteX13160" fmla="*/ 5954136 w 8267681"/>
              <a:gd name="connsiteY13160" fmla="*/ 3243691 h 6698675"/>
              <a:gd name="connsiteX13161" fmla="*/ 5944741 w 8267681"/>
              <a:gd name="connsiteY13161" fmla="*/ 3243691 h 6698675"/>
              <a:gd name="connsiteX13162" fmla="*/ 5942392 w 8267681"/>
              <a:gd name="connsiteY13162" fmla="*/ 3234291 h 6698675"/>
              <a:gd name="connsiteX13163" fmla="*/ 5942392 w 8267681"/>
              <a:gd name="connsiteY13163" fmla="*/ 3243691 h 6698675"/>
              <a:gd name="connsiteX13164" fmla="*/ 5932997 w 8267681"/>
              <a:gd name="connsiteY13164" fmla="*/ 3236643 h 6698675"/>
              <a:gd name="connsiteX13165" fmla="*/ 5916556 w 8267681"/>
              <a:gd name="connsiteY13165" fmla="*/ 3250742 h 6698675"/>
              <a:gd name="connsiteX13166" fmla="*/ 5916556 w 8267681"/>
              <a:gd name="connsiteY13166" fmla="*/ 3247346 h 6698675"/>
              <a:gd name="connsiteX13167" fmla="*/ 5912316 w 8267681"/>
              <a:gd name="connsiteY13167" fmla="*/ 3258198 h 6698675"/>
              <a:gd name="connsiteX13168" fmla="*/ 5912335 w 8267681"/>
              <a:gd name="connsiteY13168" fmla="*/ 3258195 h 6698675"/>
              <a:gd name="connsiteX13169" fmla="*/ 5921253 w 8267681"/>
              <a:gd name="connsiteY13169" fmla="*/ 3262492 h 6698675"/>
              <a:gd name="connsiteX13170" fmla="*/ 5911858 w 8267681"/>
              <a:gd name="connsiteY13170" fmla="*/ 3262492 h 6698675"/>
              <a:gd name="connsiteX13171" fmla="*/ 5914207 w 8267681"/>
              <a:gd name="connsiteY13171" fmla="*/ 3274248 h 6698675"/>
              <a:gd name="connsiteX13172" fmla="*/ 5911858 w 8267681"/>
              <a:gd name="connsiteY13172" fmla="*/ 3281270 h 6698675"/>
              <a:gd name="connsiteX13173" fmla="*/ 5904693 w 8267681"/>
              <a:gd name="connsiteY13173" fmla="*/ 3277705 h 6698675"/>
              <a:gd name="connsiteX13174" fmla="*/ 5903636 w 8267681"/>
              <a:gd name="connsiteY13174" fmla="*/ 3280393 h 6698675"/>
              <a:gd name="connsiteX13175" fmla="*/ 5903092 w 8267681"/>
              <a:gd name="connsiteY13175" fmla="*/ 3292763 h 6698675"/>
              <a:gd name="connsiteX13176" fmla="*/ 5904812 w 8267681"/>
              <a:gd name="connsiteY13176" fmla="*/ 3295314 h 6698675"/>
              <a:gd name="connsiteX13177" fmla="*/ 5902894 w 8267681"/>
              <a:gd name="connsiteY13177" fmla="*/ 3297235 h 6698675"/>
              <a:gd name="connsiteX13178" fmla="*/ 5902462 w 8267681"/>
              <a:gd name="connsiteY13178" fmla="*/ 3307040 h 6698675"/>
              <a:gd name="connsiteX13179" fmla="*/ 5900114 w 8267681"/>
              <a:gd name="connsiteY13179" fmla="*/ 3307040 h 6698675"/>
              <a:gd name="connsiteX13180" fmla="*/ 5904811 w 8267681"/>
              <a:gd name="connsiteY13180" fmla="*/ 3311755 h 6698675"/>
              <a:gd name="connsiteX13181" fmla="*/ 5907160 w 8267681"/>
              <a:gd name="connsiteY13181" fmla="*/ 3377503 h 6698675"/>
              <a:gd name="connsiteX13182" fmla="*/ 5925950 w 8267681"/>
              <a:gd name="connsiteY13182" fmla="*/ 3351666 h 6698675"/>
              <a:gd name="connsiteX13183" fmla="*/ 5935346 w 8267681"/>
              <a:gd name="connsiteY13183" fmla="*/ 3403339 h 6698675"/>
              <a:gd name="connsiteX13184" fmla="*/ 5900114 w 8267681"/>
              <a:gd name="connsiteY13184" fmla="*/ 3379851 h 6698675"/>
              <a:gd name="connsiteX13185" fmla="*/ 5876626 w 8267681"/>
              <a:gd name="connsiteY13185" fmla="*/ 3365759 h 6698675"/>
              <a:gd name="connsiteX13186" fmla="*/ 5888370 w 8267681"/>
              <a:gd name="connsiteY13186" fmla="*/ 3309405 h 6698675"/>
              <a:gd name="connsiteX13187" fmla="*/ 5889161 w 8267681"/>
              <a:gd name="connsiteY13187" fmla="*/ 3300774 h 6698675"/>
              <a:gd name="connsiteX13188" fmla="*/ 5886021 w 8267681"/>
              <a:gd name="connsiteY13188" fmla="*/ 3302342 h 6698675"/>
              <a:gd name="connsiteX13189" fmla="*/ 5871929 w 8267681"/>
              <a:gd name="connsiteY13189" fmla="*/ 3295314 h 6698675"/>
              <a:gd name="connsiteX13190" fmla="*/ 5874278 w 8267681"/>
              <a:gd name="connsiteY13190" fmla="*/ 3288292 h 6698675"/>
              <a:gd name="connsiteX13191" fmla="*/ 5860547 w 8267681"/>
              <a:gd name="connsiteY13191" fmla="*/ 3281463 h 6698675"/>
              <a:gd name="connsiteX13192" fmla="*/ 5860633 w 8267681"/>
              <a:gd name="connsiteY13192" fmla="*/ 3280941 h 6698675"/>
              <a:gd name="connsiteX13193" fmla="*/ 5869580 w 8267681"/>
              <a:gd name="connsiteY13193" fmla="*/ 3274248 h 6698675"/>
              <a:gd name="connsiteX13194" fmla="*/ 5869580 w 8267681"/>
              <a:gd name="connsiteY13194" fmla="*/ 3281270 h 6698675"/>
              <a:gd name="connsiteX13195" fmla="*/ 5876626 w 8267681"/>
              <a:gd name="connsiteY13195" fmla="*/ 3281270 h 6698675"/>
              <a:gd name="connsiteX13196" fmla="*/ 5871929 w 8267681"/>
              <a:gd name="connsiteY13196" fmla="*/ 3271915 h 6698675"/>
              <a:gd name="connsiteX13197" fmla="*/ 5865950 w 8267681"/>
              <a:gd name="connsiteY13197" fmla="*/ 3270405 h 6698675"/>
              <a:gd name="connsiteX13198" fmla="*/ 5864883 w 8267681"/>
              <a:gd name="connsiteY13198" fmla="*/ 3267196 h 6698675"/>
              <a:gd name="connsiteX13199" fmla="*/ 5859850 w 8267681"/>
              <a:gd name="connsiteY13199" fmla="*/ 3270566 h 6698675"/>
              <a:gd name="connsiteX13200" fmla="*/ 5857836 w 8267681"/>
              <a:gd name="connsiteY13200" fmla="*/ 3269551 h 6698675"/>
              <a:gd name="connsiteX13201" fmla="*/ 5857836 w 8267681"/>
              <a:gd name="connsiteY13201" fmla="*/ 3264856 h 6698675"/>
              <a:gd name="connsiteX13202" fmla="*/ 5848441 w 8267681"/>
              <a:gd name="connsiteY13202" fmla="*/ 3264856 h 6698675"/>
              <a:gd name="connsiteX13203" fmla="*/ 5848441 w 8267681"/>
              <a:gd name="connsiteY13203" fmla="*/ 3257792 h 6698675"/>
              <a:gd name="connsiteX13204" fmla="*/ 5841395 w 8267681"/>
              <a:gd name="connsiteY13204" fmla="*/ 3262492 h 6698675"/>
              <a:gd name="connsiteX13205" fmla="*/ 5834348 w 8267681"/>
              <a:gd name="connsiteY13205" fmla="*/ 3255438 h 6698675"/>
              <a:gd name="connsiteX13206" fmla="*/ 5843743 w 8267681"/>
              <a:gd name="connsiteY13206" fmla="*/ 3264856 h 6698675"/>
              <a:gd name="connsiteX13207" fmla="*/ 5846092 w 8267681"/>
              <a:gd name="connsiteY13207" fmla="*/ 3274248 h 6698675"/>
              <a:gd name="connsiteX13208" fmla="*/ 5850790 w 8267681"/>
              <a:gd name="connsiteY13208" fmla="*/ 3283629 h 6698675"/>
              <a:gd name="connsiteX13209" fmla="*/ 5857836 w 8267681"/>
              <a:gd name="connsiteY13209" fmla="*/ 3269551 h 6698675"/>
              <a:gd name="connsiteX13210" fmla="*/ 5857836 w 8267681"/>
              <a:gd name="connsiteY13210" fmla="*/ 3271915 h 6698675"/>
              <a:gd name="connsiteX13211" fmla="*/ 5859850 w 8267681"/>
              <a:gd name="connsiteY13211" fmla="*/ 3270566 h 6698675"/>
              <a:gd name="connsiteX13212" fmla="*/ 5862173 w 8267681"/>
              <a:gd name="connsiteY13212" fmla="*/ 3271722 h 6698675"/>
              <a:gd name="connsiteX13213" fmla="*/ 5860633 w 8267681"/>
              <a:gd name="connsiteY13213" fmla="*/ 3280941 h 6698675"/>
              <a:gd name="connsiteX13214" fmla="*/ 5860185 w 8267681"/>
              <a:gd name="connsiteY13214" fmla="*/ 3281270 h 6698675"/>
              <a:gd name="connsiteX13215" fmla="*/ 5860547 w 8267681"/>
              <a:gd name="connsiteY13215" fmla="*/ 3281463 h 6698675"/>
              <a:gd name="connsiteX13216" fmla="*/ 5860185 w 8267681"/>
              <a:gd name="connsiteY13216" fmla="*/ 3283629 h 6698675"/>
              <a:gd name="connsiteX13217" fmla="*/ 5853139 w 8267681"/>
              <a:gd name="connsiteY13217" fmla="*/ 3283629 h 6698675"/>
              <a:gd name="connsiteX13218" fmla="*/ 5850007 w 8267681"/>
              <a:gd name="connsiteY13218" fmla="*/ 3288292 h 6698675"/>
              <a:gd name="connsiteX13219" fmla="*/ 5846092 w 8267681"/>
              <a:gd name="connsiteY13219" fmla="*/ 3288292 h 6698675"/>
              <a:gd name="connsiteX13220" fmla="*/ 5846603 w 8267681"/>
              <a:gd name="connsiteY13220" fmla="*/ 3290350 h 6698675"/>
              <a:gd name="connsiteX13221" fmla="*/ 5834348 w 8267681"/>
              <a:gd name="connsiteY13221" fmla="*/ 3288292 h 6698675"/>
              <a:gd name="connsiteX13222" fmla="*/ 5834348 w 8267681"/>
              <a:gd name="connsiteY13222" fmla="*/ 3278939 h 6698675"/>
              <a:gd name="connsiteX13223" fmla="*/ 5827302 w 8267681"/>
              <a:gd name="connsiteY13223" fmla="*/ 3288292 h 6698675"/>
              <a:gd name="connsiteX13224" fmla="*/ 5824953 w 8267681"/>
              <a:gd name="connsiteY13224" fmla="*/ 3290651 h 6698675"/>
              <a:gd name="connsiteX13225" fmla="*/ 5822604 w 8267681"/>
              <a:gd name="connsiteY13225" fmla="*/ 3288292 h 6698675"/>
              <a:gd name="connsiteX13226" fmla="*/ 5815558 w 8267681"/>
              <a:gd name="connsiteY13226" fmla="*/ 3292983 h 6698675"/>
              <a:gd name="connsiteX13227" fmla="*/ 5810861 w 8267681"/>
              <a:gd name="connsiteY13227" fmla="*/ 3285961 h 6698675"/>
              <a:gd name="connsiteX13228" fmla="*/ 5822604 w 8267681"/>
              <a:gd name="connsiteY13228" fmla="*/ 3276607 h 6698675"/>
              <a:gd name="connsiteX13229" fmla="*/ 5811853 w 8267681"/>
              <a:gd name="connsiteY13229" fmla="*/ 3272300 h 6698675"/>
              <a:gd name="connsiteX13230" fmla="*/ 5811959 w 8267681"/>
              <a:gd name="connsiteY13230" fmla="*/ 3271915 h 6698675"/>
              <a:gd name="connsiteX13231" fmla="*/ 5817907 w 8267681"/>
              <a:gd name="connsiteY13231" fmla="*/ 3271915 h 6698675"/>
              <a:gd name="connsiteX13232" fmla="*/ 5820256 w 8267681"/>
              <a:gd name="connsiteY13232" fmla="*/ 3262492 h 6698675"/>
              <a:gd name="connsiteX13233" fmla="*/ 5815558 w 8267681"/>
              <a:gd name="connsiteY13233" fmla="*/ 3260142 h 6698675"/>
              <a:gd name="connsiteX13234" fmla="*/ 5809980 w 8267681"/>
              <a:gd name="connsiteY13234" fmla="*/ 3263084 h 6698675"/>
              <a:gd name="connsiteX13235" fmla="*/ 5812427 w 8267681"/>
              <a:gd name="connsiteY13235" fmla="*/ 3267986 h 6698675"/>
              <a:gd name="connsiteX13236" fmla="*/ 5807729 w 8267681"/>
              <a:gd name="connsiteY13236" fmla="*/ 3272685 h 6698675"/>
              <a:gd name="connsiteX13237" fmla="*/ 5801465 w 8267681"/>
              <a:gd name="connsiteY13237" fmla="*/ 3274248 h 6698675"/>
              <a:gd name="connsiteX13238" fmla="*/ 5794419 w 8267681"/>
              <a:gd name="connsiteY13238" fmla="*/ 3271915 h 6698675"/>
              <a:gd name="connsiteX13239" fmla="*/ 5787373 w 8267681"/>
              <a:gd name="connsiteY13239" fmla="*/ 3271915 h 6698675"/>
              <a:gd name="connsiteX13240" fmla="*/ 5780326 w 8267681"/>
              <a:gd name="connsiteY13240" fmla="*/ 3274248 h 6698675"/>
              <a:gd name="connsiteX13241" fmla="*/ 5773280 w 8267681"/>
              <a:gd name="connsiteY13241" fmla="*/ 3269551 h 6698675"/>
              <a:gd name="connsiteX13242" fmla="*/ 5771140 w 8267681"/>
              <a:gd name="connsiteY13242" fmla="*/ 3273837 h 6698675"/>
              <a:gd name="connsiteX13243" fmla="*/ 5770931 w 8267681"/>
              <a:gd name="connsiteY13243" fmla="*/ 3271915 h 6698675"/>
              <a:gd name="connsiteX13244" fmla="*/ 5769650 w 8267681"/>
              <a:gd name="connsiteY13244" fmla="*/ 3272327 h 6698675"/>
              <a:gd name="connsiteX13245" fmla="*/ 5766234 w 8267681"/>
              <a:gd name="connsiteY13245" fmla="*/ 3267196 h 6698675"/>
              <a:gd name="connsiteX13246" fmla="*/ 5766234 w 8267681"/>
              <a:gd name="connsiteY13246" fmla="*/ 3260142 h 6698675"/>
              <a:gd name="connsiteX13247" fmla="*/ 5759187 w 8267681"/>
              <a:gd name="connsiteY13247" fmla="*/ 3267196 h 6698675"/>
              <a:gd name="connsiteX13248" fmla="*/ 5762711 w 8267681"/>
              <a:gd name="connsiteY13248" fmla="*/ 3269552 h 6698675"/>
              <a:gd name="connsiteX13249" fmla="*/ 5759187 w 8267681"/>
              <a:gd name="connsiteY13249" fmla="*/ 3271915 h 6698675"/>
              <a:gd name="connsiteX13250" fmla="*/ 5763885 w 8267681"/>
              <a:gd name="connsiteY13250" fmla="*/ 3274248 h 6698675"/>
              <a:gd name="connsiteX13251" fmla="*/ 5769650 w 8267681"/>
              <a:gd name="connsiteY13251" fmla="*/ 3272327 h 6698675"/>
              <a:gd name="connsiteX13252" fmla="*/ 5770931 w 8267681"/>
              <a:gd name="connsiteY13252" fmla="*/ 3274248 h 6698675"/>
              <a:gd name="connsiteX13253" fmla="*/ 5771140 w 8267681"/>
              <a:gd name="connsiteY13253" fmla="*/ 3273837 h 6698675"/>
              <a:gd name="connsiteX13254" fmla="*/ 5772106 w 8267681"/>
              <a:gd name="connsiteY13254" fmla="*/ 3282751 h 6698675"/>
              <a:gd name="connsiteX13255" fmla="*/ 5780326 w 8267681"/>
              <a:gd name="connsiteY13255" fmla="*/ 3281270 h 6698675"/>
              <a:gd name="connsiteX13256" fmla="*/ 5789721 w 8267681"/>
              <a:gd name="connsiteY13256" fmla="*/ 3285961 h 6698675"/>
              <a:gd name="connsiteX13257" fmla="*/ 5782675 w 8267681"/>
              <a:gd name="connsiteY13257" fmla="*/ 3276607 h 6698675"/>
              <a:gd name="connsiteX13258" fmla="*/ 5787373 w 8267681"/>
              <a:gd name="connsiteY13258" fmla="*/ 3274248 h 6698675"/>
              <a:gd name="connsiteX13259" fmla="*/ 5794419 w 8267681"/>
              <a:gd name="connsiteY13259" fmla="*/ 3278939 h 6698675"/>
              <a:gd name="connsiteX13260" fmla="*/ 5806163 w 8267681"/>
              <a:gd name="connsiteY13260" fmla="*/ 3276607 h 6698675"/>
              <a:gd name="connsiteX13261" fmla="*/ 5808512 w 8267681"/>
              <a:gd name="connsiteY13261" fmla="*/ 3283629 h 6698675"/>
              <a:gd name="connsiteX13262" fmla="*/ 5801465 w 8267681"/>
              <a:gd name="connsiteY13262" fmla="*/ 3283629 h 6698675"/>
              <a:gd name="connsiteX13263" fmla="*/ 5792070 w 8267681"/>
              <a:gd name="connsiteY13263" fmla="*/ 3290651 h 6698675"/>
              <a:gd name="connsiteX13264" fmla="*/ 5792070 w 8267681"/>
              <a:gd name="connsiteY13264" fmla="*/ 3292983 h 6698675"/>
              <a:gd name="connsiteX13265" fmla="*/ 5792070 w 8267681"/>
              <a:gd name="connsiteY13265" fmla="*/ 3300006 h 6698675"/>
              <a:gd name="connsiteX13266" fmla="*/ 5782675 w 8267681"/>
              <a:gd name="connsiteY13266" fmla="*/ 3292983 h 6698675"/>
              <a:gd name="connsiteX13267" fmla="*/ 5777977 w 8267681"/>
              <a:gd name="connsiteY13267" fmla="*/ 3295314 h 6698675"/>
              <a:gd name="connsiteX13268" fmla="*/ 5785024 w 8267681"/>
              <a:gd name="connsiteY13268" fmla="*/ 3302342 h 6698675"/>
              <a:gd name="connsiteX13269" fmla="*/ 5782675 w 8267681"/>
              <a:gd name="connsiteY13269" fmla="*/ 3307040 h 6698675"/>
              <a:gd name="connsiteX13270" fmla="*/ 5787373 w 8267681"/>
              <a:gd name="connsiteY13270" fmla="*/ 3314106 h 6698675"/>
              <a:gd name="connsiteX13271" fmla="*/ 5785024 w 8267681"/>
              <a:gd name="connsiteY13271" fmla="*/ 3318807 h 6698675"/>
              <a:gd name="connsiteX13272" fmla="*/ 5777977 w 8267681"/>
              <a:gd name="connsiteY13272" fmla="*/ 3311755 h 6698675"/>
              <a:gd name="connsiteX13273" fmla="*/ 5770931 w 8267681"/>
              <a:gd name="connsiteY13273" fmla="*/ 3316463 h 6698675"/>
              <a:gd name="connsiteX13274" fmla="*/ 5763885 w 8267681"/>
              <a:gd name="connsiteY13274" fmla="*/ 3300006 h 6698675"/>
              <a:gd name="connsiteX13275" fmla="*/ 5770931 w 8267681"/>
              <a:gd name="connsiteY13275" fmla="*/ 3304700 h 6698675"/>
              <a:gd name="connsiteX13276" fmla="*/ 5761536 w 8267681"/>
              <a:gd name="connsiteY13276" fmla="*/ 3288292 h 6698675"/>
              <a:gd name="connsiteX13277" fmla="*/ 5752141 w 8267681"/>
              <a:gd name="connsiteY13277" fmla="*/ 3292983 h 6698675"/>
              <a:gd name="connsiteX13278" fmla="*/ 5761536 w 8267681"/>
              <a:gd name="connsiteY13278" fmla="*/ 3304700 h 6698675"/>
              <a:gd name="connsiteX13279" fmla="*/ 5759187 w 8267681"/>
              <a:gd name="connsiteY13279" fmla="*/ 3309406 h 6698675"/>
              <a:gd name="connsiteX13280" fmla="*/ 5749792 w 8267681"/>
              <a:gd name="connsiteY13280" fmla="*/ 3295314 h 6698675"/>
              <a:gd name="connsiteX13281" fmla="*/ 5749792 w 8267681"/>
              <a:gd name="connsiteY13281" fmla="*/ 3288292 h 6698675"/>
              <a:gd name="connsiteX13282" fmla="*/ 5754490 w 8267681"/>
              <a:gd name="connsiteY13282" fmla="*/ 3281270 h 6698675"/>
              <a:gd name="connsiteX13283" fmla="*/ 5754490 w 8267681"/>
              <a:gd name="connsiteY13283" fmla="*/ 3267196 h 6698675"/>
              <a:gd name="connsiteX13284" fmla="*/ 5751903 w 8267681"/>
              <a:gd name="connsiteY13284" fmla="*/ 3268974 h 6698675"/>
              <a:gd name="connsiteX13285" fmla="*/ 5754490 w 8267681"/>
              <a:gd name="connsiteY13285" fmla="*/ 3262492 h 6698675"/>
              <a:gd name="connsiteX13286" fmla="*/ 5742746 w 8267681"/>
              <a:gd name="connsiteY13286" fmla="*/ 3264856 h 6698675"/>
              <a:gd name="connsiteX13287" fmla="*/ 5749792 w 8267681"/>
              <a:gd name="connsiteY13287" fmla="*/ 3274248 h 6698675"/>
              <a:gd name="connsiteX13288" fmla="*/ 5750196 w 8267681"/>
              <a:gd name="connsiteY13288" fmla="*/ 3273253 h 6698675"/>
              <a:gd name="connsiteX13289" fmla="*/ 5752141 w 8267681"/>
              <a:gd name="connsiteY13289" fmla="*/ 3276607 h 6698675"/>
              <a:gd name="connsiteX13290" fmla="*/ 5745095 w 8267681"/>
              <a:gd name="connsiteY13290" fmla="*/ 3281270 h 6698675"/>
              <a:gd name="connsiteX13291" fmla="*/ 5745095 w 8267681"/>
              <a:gd name="connsiteY13291" fmla="*/ 3292983 h 6698675"/>
              <a:gd name="connsiteX13292" fmla="*/ 5735700 w 8267681"/>
              <a:gd name="connsiteY13292" fmla="*/ 3281270 h 6698675"/>
              <a:gd name="connsiteX13293" fmla="*/ 5742746 w 8267681"/>
              <a:gd name="connsiteY13293" fmla="*/ 3281270 h 6698675"/>
              <a:gd name="connsiteX13294" fmla="*/ 5740397 w 8267681"/>
              <a:gd name="connsiteY13294" fmla="*/ 3271915 h 6698675"/>
              <a:gd name="connsiteX13295" fmla="*/ 5733351 w 8267681"/>
              <a:gd name="connsiteY13295" fmla="*/ 3276607 h 6698675"/>
              <a:gd name="connsiteX13296" fmla="*/ 5735700 w 8267681"/>
              <a:gd name="connsiteY13296" fmla="*/ 3283629 h 6698675"/>
              <a:gd name="connsiteX13297" fmla="*/ 5728653 w 8267681"/>
              <a:gd name="connsiteY13297" fmla="*/ 3285961 h 6698675"/>
              <a:gd name="connsiteX13298" fmla="*/ 5728653 w 8267681"/>
              <a:gd name="connsiteY13298" fmla="*/ 3295314 h 6698675"/>
              <a:gd name="connsiteX13299" fmla="*/ 5735700 w 8267681"/>
              <a:gd name="connsiteY13299" fmla="*/ 3302342 h 6698675"/>
              <a:gd name="connsiteX13300" fmla="*/ 5719258 w 8267681"/>
              <a:gd name="connsiteY13300" fmla="*/ 3302342 h 6698675"/>
              <a:gd name="connsiteX13301" fmla="*/ 5726304 w 8267681"/>
              <a:gd name="connsiteY13301" fmla="*/ 3292983 h 6698675"/>
              <a:gd name="connsiteX13302" fmla="*/ 5716909 w 8267681"/>
              <a:gd name="connsiteY13302" fmla="*/ 3292983 h 6698675"/>
              <a:gd name="connsiteX13303" fmla="*/ 5723956 w 8267681"/>
              <a:gd name="connsiteY13303" fmla="*/ 3283629 h 6698675"/>
              <a:gd name="connsiteX13304" fmla="*/ 5714560 w 8267681"/>
              <a:gd name="connsiteY13304" fmla="*/ 3281270 h 6698675"/>
              <a:gd name="connsiteX13305" fmla="*/ 5712212 w 8267681"/>
              <a:gd name="connsiteY13305" fmla="*/ 3281270 h 6698675"/>
              <a:gd name="connsiteX13306" fmla="*/ 5705166 w 8267681"/>
              <a:gd name="connsiteY13306" fmla="*/ 3280695 h 6698675"/>
              <a:gd name="connsiteX13307" fmla="*/ 5705166 w 8267681"/>
              <a:gd name="connsiteY13307" fmla="*/ 3283602 h 6698675"/>
              <a:gd name="connsiteX13308" fmla="*/ 5705166 w 8267681"/>
              <a:gd name="connsiteY13308" fmla="*/ 3283629 h 6698675"/>
              <a:gd name="connsiteX13309" fmla="*/ 5695770 w 8267681"/>
              <a:gd name="connsiteY13309" fmla="*/ 3281270 h 6698675"/>
              <a:gd name="connsiteX13310" fmla="*/ 5695770 w 8267681"/>
              <a:gd name="connsiteY13310" fmla="*/ 3288292 h 6698675"/>
              <a:gd name="connsiteX13311" fmla="*/ 5688724 w 8267681"/>
              <a:gd name="connsiteY13311" fmla="*/ 3288292 h 6698675"/>
              <a:gd name="connsiteX13312" fmla="*/ 5695770 w 8267681"/>
              <a:gd name="connsiteY13312" fmla="*/ 3278939 h 6698675"/>
              <a:gd name="connsiteX13313" fmla="*/ 5691073 w 8267681"/>
              <a:gd name="connsiteY13313" fmla="*/ 3271915 h 6698675"/>
              <a:gd name="connsiteX13314" fmla="*/ 5700468 w 8267681"/>
              <a:gd name="connsiteY13314" fmla="*/ 3271915 h 6698675"/>
              <a:gd name="connsiteX13315" fmla="*/ 5712212 w 8267681"/>
              <a:gd name="connsiteY13315" fmla="*/ 3274248 h 6698675"/>
              <a:gd name="connsiteX13316" fmla="*/ 5711273 w 8267681"/>
              <a:gd name="connsiteY13316" fmla="*/ 3262015 h 6698675"/>
              <a:gd name="connsiteX13317" fmla="*/ 5716909 w 8267681"/>
              <a:gd name="connsiteY13317" fmla="*/ 3260142 h 6698675"/>
              <a:gd name="connsiteX13318" fmla="*/ 5723956 w 8267681"/>
              <a:gd name="connsiteY13318" fmla="*/ 3267196 h 6698675"/>
              <a:gd name="connsiteX13319" fmla="*/ 5731002 w 8267681"/>
              <a:gd name="connsiteY13319" fmla="*/ 3255438 h 6698675"/>
              <a:gd name="connsiteX13320" fmla="*/ 5714560 w 8267681"/>
              <a:gd name="connsiteY13320" fmla="*/ 3257792 h 6698675"/>
              <a:gd name="connsiteX13321" fmla="*/ 5710947 w 8267681"/>
              <a:gd name="connsiteY13321" fmla="*/ 3257792 h 6698675"/>
              <a:gd name="connsiteX13322" fmla="*/ 5709863 w 8267681"/>
              <a:gd name="connsiteY13322" fmla="*/ 3243691 h 6698675"/>
              <a:gd name="connsiteX13323" fmla="*/ 5707514 w 8267681"/>
              <a:gd name="connsiteY13323" fmla="*/ 3253091 h 6698675"/>
              <a:gd name="connsiteX13324" fmla="*/ 5700468 w 8267681"/>
              <a:gd name="connsiteY13324" fmla="*/ 3253091 h 6698675"/>
              <a:gd name="connsiteX13325" fmla="*/ 5702348 w 8267681"/>
              <a:gd name="connsiteY13325" fmla="*/ 3257792 h 6698675"/>
              <a:gd name="connsiteX13326" fmla="*/ 5700468 w 8267681"/>
              <a:gd name="connsiteY13326" fmla="*/ 3257792 h 6698675"/>
              <a:gd name="connsiteX13327" fmla="*/ 5700468 w 8267681"/>
              <a:gd name="connsiteY13327" fmla="*/ 3260142 h 6698675"/>
              <a:gd name="connsiteX13328" fmla="*/ 5703600 w 8267681"/>
              <a:gd name="connsiteY13328" fmla="*/ 3260927 h 6698675"/>
              <a:gd name="connsiteX13329" fmla="*/ 5705166 w 8267681"/>
              <a:gd name="connsiteY13329" fmla="*/ 3264856 h 6698675"/>
              <a:gd name="connsiteX13330" fmla="*/ 5688724 w 8267681"/>
              <a:gd name="connsiteY13330" fmla="*/ 3262492 h 6698675"/>
              <a:gd name="connsiteX13331" fmla="*/ 5688724 w 8267681"/>
              <a:gd name="connsiteY13331" fmla="*/ 3271915 h 6698675"/>
              <a:gd name="connsiteX13332" fmla="*/ 5686375 w 8267681"/>
              <a:gd name="connsiteY13332" fmla="*/ 3264856 h 6698675"/>
              <a:gd name="connsiteX13333" fmla="*/ 5679329 w 8267681"/>
              <a:gd name="connsiteY13333" fmla="*/ 3264856 h 6698675"/>
              <a:gd name="connsiteX13334" fmla="*/ 5681678 w 8267681"/>
              <a:gd name="connsiteY13334" fmla="*/ 3257792 h 6698675"/>
              <a:gd name="connsiteX13335" fmla="*/ 5667585 w 8267681"/>
              <a:gd name="connsiteY13335" fmla="*/ 3262492 h 6698675"/>
              <a:gd name="connsiteX13336" fmla="*/ 5674631 w 8267681"/>
              <a:gd name="connsiteY13336" fmla="*/ 3248386 h 6698675"/>
              <a:gd name="connsiteX13337" fmla="*/ 5669934 w 8267681"/>
              <a:gd name="connsiteY13337" fmla="*/ 3241337 h 6698675"/>
              <a:gd name="connsiteX13338" fmla="*/ 5679329 w 8267681"/>
              <a:gd name="connsiteY13338" fmla="*/ 3241337 h 6698675"/>
              <a:gd name="connsiteX13339" fmla="*/ 5672282 w 8267681"/>
              <a:gd name="connsiteY13339" fmla="*/ 3234291 h 6698675"/>
              <a:gd name="connsiteX13340" fmla="*/ 5672282 w 8267681"/>
              <a:gd name="connsiteY13340" fmla="*/ 3224895 h 6698675"/>
              <a:gd name="connsiteX13341" fmla="*/ 5665236 w 8267681"/>
              <a:gd name="connsiteY13341" fmla="*/ 3227241 h 6698675"/>
              <a:gd name="connsiteX13342" fmla="*/ 5660538 w 8267681"/>
              <a:gd name="connsiteY13342" fmla="*/ 3220192 h 6698675"/>
              <a:gd name="connsiteX13343" fmla="*/ 5653492 w 8267681"/>
              <a:gd name="connsiteY13343" fmla="*/ 3224895 h 6698675"/>
              <a:gd name="connsiteX13344" fmla="*/ 5653492 w 8267681"/>
              <a:gd name="connsiteY13344" fmla="*/ 3215498 h 6698675"/>
              <a:gd name="connsiteX13345" fmla="*/ 5651144 w 8267681"/>
              <a:gd name="connsiteY13345" fmla="*/ 3224895 h 6698675"/>
              <a:gd name="connsiteX13346" fmla="*/ 5644097 w 8267681"/>
              <a:gd name="connsiteY13346" fmla="*/ 3224895 h 6698675"/>
              <a:gd name="connsiteX13347" fmla="*/ 5644097 w 8267681"/>
              <a:gd name="connsiteY13347" fmla="*/ 3231943 h 6698675"/>
              <a:gd name="connsiteX13348" fmla="*/ 5640328 w 8267681"/>
              <a:gd name="connsiteY13348" fmla="*/ 3227228 h 6698675"/>
              <a:gd name="connsiteX13349" fmla="*/ 5637050 w 8267681"/>
              <a:gd name="connsiteY13349" fmla="*/ 3227228 h 6698675"/>
              <a:gd name="connsiteX13350" fmla="*/ 5634702 w 8267681"/>
              <a:gd name="connsiteY13350" fmla="*/ 3227228 h 6698675"/>
              <a:gd name="connsiteX13351" fmla="*/ 5634702 w 8267681"/>
              <a:gd name="connsiteY13351" fmla="*/ 3220192 h 6698675"/>
              <a:gd name="connsiteX13352" fmla="*/ 5615912 w 8267681"/>
              <a:gd name="connsiteY13352" fmla="*/ 3234291 h 6698675"/>
              <a:gd name="connsiteX13353" fmla="*/ 5615912 w 8267681"/>
              <a:gd name="connsiteY13353" fmla="*/ 3241337 h 6698675"/>
              <a:gd name="connsiteX13354" fmla="*/ 5608865 w 8267681"/>
              <a:gd name="connsiteY13354" fmla="*/ 3238992 h 6698675"/>
              <a:gd name="connsiteX13355" fmla="*/ 5613563 w 8267681"/>
              <a:gd name="connsiteY13355" fmla="*/ 3231943 h 6698675"/>
              <a:gd name="connsiteX13356" fmla="*/ 5620609 w 8267681"/>
              <a:gd name="connsiteY13356" fmla="*/ 3224895 h 6698675"/>
              <a:gd name="connsiteX13357" fmla="*/ 5613563 w 8267681"/>
              <a:gd name="connsiteY13357" fmla="*/ 3224895 h 6698675"/>
              <a:gd name="connsiteX13358" fmla="*/ 5613563 w 8267681"/>
              <a:gd name="connsiteY13358" fmla="*/ 3231943 h 6698675"/>
              <a:gd name="connsiteX13359" fmla="*/ 5604168 w 8267681"/>
              <a:gd name="connsiteY13359" fmla="*/ 3231943 h 6698675"/>
              <a:gd name="connsiteX13360" fmla="*/ 5597122 w 8267681"/>
              <a:gd name="connsiteY13360" fmla="*/ 3222545 h 6698675"/>
              <a:gd name="connsiteX13361" fmla="*/ 5598213 w 8267681"/>
              <a:gd name="connsiteY13361" fmla="*/ 3222763 h 6698675"/>
              <a:gd name="connsiteX13362" fmla="*/ 5601819 w 8267681"/>
              <a:gd name="connsiteY13362" fmla="*/ 3224895 h 6698675"/>
              <a:gd name="connsiteX13363" fmla="*/ 5602574 w 8267681"/>
              <a:gd name="connsiteY13363" fmla="*/ 3223635 h 6698675"/>
              <a:gd name="connsiteX13364" fmla="*/ 5608865 w 8267681"/>
              <a:gd name="connsiteY13364" fmla="*/ 3224895 h 6698675"/>
              <a:gd name="connsiteX13365" fmla="*/ 5615912 w 8267681"/>
              <a:gd name="connsiteY13365" fmla="*/ 3222545 h 6698675"/>
              <a:gd name="connsiteX13366" fmla="*/ 5615912 w 8267681"/>
              <a:gd name="connsiteY13366" fmla="*/ 3215498 h 6698675"/>
              <a:gd name="connsiteX13367" fmla="*/ 5622958 w 8267681"/>
              <a:gd name="connsiteY13367" fmla="*/ 3208446 h 6698675"/>
              <a:gd name="connsiteX13368" fmla="*/ 5608865 w 8267681"/>
              <a:gd name="connsiteY13368" fmla="*/ 3203752 h 6698675"/>
              <a:gd name="connsiteX13369" fmla="*/ 5613829 w 8267681"/>
              <a:gd name="connsiteY13369" fmla="*/ 3196307 h 6698675"/>
              <a:gd name="connsiteX13370" fmla="*/ 5615324 w 8267681"/>
              <a:gd name="connsiteY13370" fmla="*/ 3198760 h 6698675"/>
              <a:gd name="connsiteX13371" fmla="*/ 5620609 w 8267681"/>
              <a:gd name="connsiteY13371" fmla="*/ 3201403 h 6698675"/>
              <a:gd name="connsiteX13372" fmla="*/ 5618554 w 8267681"/>
              <a:gd name="connsiteY13372" fmla="*/ 3194064 h 6698675"/>
              <a:gd name="connsiteX13373" fmla="*/ 5615832 w 8267681"/>
              <a:gd name="connsiteY13373" fmla="*/ 3193302 h 6698675"/>
              <a:gd name="connsiteX13374" fmla="*/ 5618261 w 8267681"/>
              <a:gd name="connsiteY13374" fmla="*/ 3189661 h 6698675"/>
              <a:gd name="connsiteX13375" fmla="*/ 5601819 w 8267681"/>
              <a:gd name="connsiteY13375" fmla="*/ 3189661 h 6698675"/>
              <a:gd name="connsiteX13376" fmla="*/ 5611214 w 8267681"/>
              <a:gd name="connsiteY13376" fmla="*/ 3170868 h 6698675"/>
              <a:gd name="connsiteX13377" fmla="*/ 5601819 w 8267681"/>
              <a:gd name="connsiteY13377" fmla="*/ 3161471 h 6698675"/>
              <a:gd name="connsiteX13378" fmla="*/ 5597122 w 8267681"/>
              <a:gd name="connsiteY13378" fmla="*/ 3173221 h 6698675"/>
              <a:gd name="connsiteX13379" fmla="*/ 5599470 w 8267681"/>
              <a:gd name="connsiteY13379" fmla="*/ 3180267 h 6698675"/>
              <a:gd name="connsiteX13380" fmla="*/ 5592424 w 8267681"/>
              <a:gd name="connsiteY13380" fmla="*/ 3189661 h 6698675"/>
              <a:gd name="connsiteX13381" fmla="*/ 5583029 w 8267681"/>
              <a:gd name="connsiteY13381" fmla="*/ 3177912 h 6698675"/>
              <a:gd name="connsiteX13382" fmla="*/ 5591250 w 8267681"/>
              <a:gd name="connsiteY13382" fmla="*/ 3177912 h 6698675"/>
              <a:gd name="connsiteX13383" fmla="*/ 5594773 w 8267681"/>
              <a:gd name="connsiteY13383" fmla="*/ 3180267 h 6698675"/>
              <a:gd name="connsiteX13384" fmla="*/ 5594773 w 8267681"/>
              <a:gd name="connsiteY13384" fmla="*/ 3168520 h 6698675"/>
              <a:gd name="connsiteX13385" fmla="*/ 5589994 w 8267681"/>
              <a:gd name="connsiteY13385" fmla="*/ 3173301 h 6698675"/>
              <a:gd name="connsiteX13386" fmla="*/ 5589488 w 8267681"/>
              <a:gd name="connsiteY13386" fmla="*/ 3172338 h 6698675"/>
              <a:gd name="connsiteX13387" fmla="*/ 5583029 w 8267681"/>
              <a:gd name="connsiteY13387" fmla="*/ 3175561 h 6698675"/>
              <a:gd name="connsiteX13388" fmla="*/ 5575983 w 8267681"/>
              <a:gd name="connsiteY13388" fmla="*/ 3159123 h 6698675"/>
              <a:gd name="connsiteX13389" fmla="*/ 5578331 w 8267681"/>
              <a:gd name="connsiteY13389" fmla="*/ 3154423 h 6698675"/>
              <a:gd name="connsiteX13390" fmla="*/ 5587727 w 8267681"/>
              <a:gd name="connsiteY13390" fmla="*/ 3161471 h 6698675"/>
              <a:gd name="connsiteX13391" fmla="*/ 5592424 w 8267681"/>
              <a:gd name="connsiteY13391" fmla="*/ 3154423 h 6698675"/>
              <a:gd name="connsiteX13392" fmla="*/ 5559541 w 8267681"/>
              <a:gd name="connsiteY13392" fmla="*/ 3147378 h 6698675"/>
              <a:gd name="connsiteX13393" fmla="*/ 5558257 w 8267681"/>
              <a:gd name="connsiteY13393" fmla="*/ 3142669 h 6698675"/>
              <a:gd name="connsiteX13394" fmla="*/ 5557192 w 8267681"/>
              <a:gd name="connsiteY13394" fmla="*/ 3142669 h 6698675"/>
              <a:gd name="connsiteX13395" fmla="*/ 5555754 w 8267681"/>
              <a:gd name="connsiteY13395" fmla="*/ 3139793 h 6698675"/>
              <a:gd name="connsiteX13396" fmla="*/ 5555507 w 8267681"/>
              <a:gd name="connsiteY13396" fmla="*/ 3139657 h 6698675"/>
              <a:gd name="connsiteX13397" fmla="*/ 5554843 w 8267681"/>
              <a:gd name="connsiteY13397" fmla="*/ 3140321 h 6698675"/>
              <a:gd name="connsiteX13398" fmla="*/ 5554128 w 8267681"/>
              <a:gd name="connsiteY13398" fmla="*/ 3138890 h 6698675"/>
              <a:gd name="connsiteX13399" fmla="*/ 5552495 w 8267681"/>
              <a:gd name="connsiteY13399" fmla="*/ 3137982 h 6698675"/>
              <a:gd name="connsiteX13400" fmla="*/ 5552862 w 8267681"/>
              <a:gd name="connsiteY13400" fmla="*/ 3137431 h 6698675"/>
              <a:gd name="connsiteX13401" fmla="*/ 5551614 w 8267681"/>
              <a:gd name="connsiteY13401" fmla="*/ 3137090 h 6698675"/>
              <a:gd name="connsiteX13402" fmla="*/ 5550146 w 8267681"/>
              <a:gd name="connsiteY13402" fmla="*/ 3130923 h 6698675"/>
              <a:gd name="connsiteX13403" fmla="*/ 5552495 w 8267681"/>
              <a:gd name="connsiteY13403" fmla="*/ 3130923 h 6698675"/>
              <a:gd name="connsiteX13404" fmla="*/ 5552495 w 8267681"/>
              <a:gd name="connsiteY13404" fmla="*/ 3135621 h 6698675"/>
              <a:gd name="connsiteX13405" fmla="*/ 5553169 w 8267681"/>
              <a:gd name="connsiteY13405" fmla="*/ 3136970 h 6698675"/>
              <a:gd name="connsiteX13406" fmla="*/ 5557192 w 8267681"/>
              <a:gd name="connsiteY13406" fmla="*/ 3130934 h 6698675"/>
              <a:gd name="connsiteX13407" fmla="*/ 5564239 w 8267681"/>
              <a:gd name="connsiteY13407" fmla="*/ 3133284 h 6698675"/>
              <a:gd name="connsiteX13408" fmla="*/ 5564239 w 8267681"/>
              <a:gd name="connsiteY13408" fmla="*/ 3142680 h 6698675"/>
              <a:gd name="connsiteX13409" fmla="*/ 5568936 w 8267681"/>
              <a:gd name="connsiteY13409" fmla="*/ 3142680 h 6698675"/>
              <a:gd name="connsiteX13410" fmla="*/ 5573634 w 8267681"/>
              <a:gd name="connsiteY13410" fmla="*/ 3142680 h 6698675"/>
              <a:gd name="connsiteX13411" fmla="*/ 5571285 w 8267681"/>
              <a:gd name="connsiteY13411" fmla="*/ 3140332 h 6698675"/>
              <a:gd name="connsiteX13412" fmla="*/ 5575983 w 8267681"/>
              <a:gd name="connsiteY13412" fmla="*/ 3135632 h 6698675"/>
              <a:gd name="connsiteX13413" fmla="*/ 5568936 w 8267681"/>
              <a:gd name="connsiteY13413" fmla="*/ 3135632 h 6698675"/>
              <a:gd name="connsiteX13414" fmla="*/ 5568936 w 8267681"/>
              <a:gd name="connsiteY13414" fmla="*/ 3137982 h 6698675"/>
              <a:gd name="connsiteX13415" fmla="*/ 5564239 w 8267681"/>
              <a:gd name="connsiteY13415" fmla="*/ 3133284 h 6698675"/>
              <a:gd name="connsiteX13416" fmla="*/ 5573634 w 8267681"/>
              <a:gd name="connsiteY13416" fmla="*/ 3121535 h 6698675"/>
              <a:gd name="connsiteX13417" fmla="*/ 5565581 w 8267681"/>
              <a:gd name="connsiteY13417" fmla="*/ 3117517 h 6698675"/>
              <a:gd name="connsiteX13418" fmla="*/ 5565804 w 8267681"/>
              <a:gd name="connsiteY13418" fmla="*/ 3116843 h 6698675"/>
              <a:gd name="connsiteX13419" fmla="*/ 5571285 w 8267681"/>
              <a:gd name="connsiteY13419" fmla="*/ 3116843 h 6698675"/>
              <a:gd name="connsiteX13420" fmla="*/ 5575425 w 8267681"/>
              <a:gd name="connsiteY13420" fmla="*/ 3114081 h 6698675"/>
              <a:gd name="connsiteX13421" fmla="*/ 5578221 w 8267681"/>
              <a:gd name="connsiteY13421" fmla="*/ 3113062 h 6698675"/>
              <a:gd name="connsiteX13422" fmla="*/ 5578763 w 8267681"/>
              <a:gd name="connsiteY13422" fmla="*/ 3113010 h 6698675"/>
              <a:gd name="connsiteX13423" fmla="*/ 5580680 w 8267681"/>
              <a:gd name="connsiteY13423" fmla="*/ 3116843 h 6698675"/>
              <a:gd name="connsiteX13424" fmla="*/ 5578331 w 8267681"/>
              <a:gd name="connsiteY13424" fmla="*/ 3121535 h 6698675"/>
              <a:gd name="connsiteX13425" fmla="*/ 5580680 w 8267681"/>
              <a:gd name="connsiteY13425" fmla="*/ 3128585 h 6698675"/>
              <a:gd name="connsiteX13426" fmla="*/ 5580680 w 8267681"/>
              <a:gd name="connsiteY13426" fmla="*/ 3142680 h 6698675"/>
              <a:gd name="connsiteX13427" fmla="*/ 5583029 w 8267681"/>
              <a:gd name="connsiteY13427" fmla="*/ 3133284 h 6698675"/>
              <a:gd name="connsiteX13428" fmla="*/ 5587727 w 8267681"/>
              <a:gd name="connsiteY13428" fmla="*/ 3123887 h 6698675"/>
              <a:gd name="connsiteX13429" fmla="*/ 5594773 w 8267681"/>
              <a:gd name="connsiteY13429" fmla="*/ 3119192 h 6698675"/>
              <a:gd name="connsiteX13430" fmla="*/ 5583029 w 8267681"/>
              <a:gd name="connsiteY13430" fmla="*/ 3119192 h 6698675"/>
              <a:gd name="connsiteX13431" fmla="*/ 5587727 w 8267681"/>
              <a:gd name="connsiteY13431" fmla="*/ 3123887 h 6698675"/>
              <a:gd name="connsiteX13432" fmla="*/ 5580680 w 8267681"/>
              <a:gd name="connsiteY13432" fmla="*/ 3121535 h 6698675"/>
              <a:gd name="connsiteX13433" fmla="*/ 5587727 w 8267681"/>
              <a:gd name="connsiteY13433" fmla="*/ 3112143 h 6698675"/>
              <a:gd name="connsiteX13434" fmla="*/ 5578763 w 8267681"/>
              <a:gd name="connsiteY13434" fmla="*/ 3113010 h 6698675"/>
              <a:gd name="connsiteX13435" fmla="*/ 5578331 w 8267681"/>
              <a:gd name="connsiteY13435" fmla="*/ 3112143 h 6698675"/>
              <a:gd name="connsiteX13436" fmla="*/ 5575425 w 8267681"/>
              <a:gd name="connsiteY13436" fmla="*/ 3114081 h 6698675"/>
              <a:gd name="connsiteX13437" fmla="*/ 5575101 w 8267681"/>
              <a:gd name="connsiteY13437" fmla="*/ 3114200 h 6698675"/>
              <a:gd name="connsiteX13438" fmla="*/ 5571285 w 8267681"/>
              <a:gd name="connsiteY13438" fmla="*/ 3107447 h 6698675"/>
              <a:gd name="connsiteX13439" fmla="*/ 5580680 w 8267681"/>
              <a:gd name="connsiteY13439" fmla="*/ 3107447 h 6698675"/>
              <a:gd name="connsiteX13440" fmla="*/ 5580680 w 8267681"/>
              <a:gd name="connsiteY13440" fmla="*/ 3098053 h 6698675"/>
              <a:gd name="connsiteX13441" fmla="*/ 5571285 w 8267681"/>
              <a:gd name="connsiteY13441" fmla="*/ 3098053 h 6698675"/>
              <a:gd name="connsiteX13442" fmla="*/ 5566587 w 8267681"/>
              <a:gd name="connsiteY13442" fmla="*/ 3093357 h 6698675"/>
              <a:gd name="connsiteX13443" fmla="*/ 5566587 w 8267681"/>
              <a:gd name="connsiteY13443" fmla="*/ 3091006 h 6698675"/>
              <a:gd name="connsiteX13444" fmla="*/ 5565413 w 8267681"/>
              <a:gd name="connsiteY13444" fmla="*/ 3092179 h 6698675"/>
              <a:gd name="connsiteX13445" fmla="*/ 5564239 w 8267681"/>
              <a:gd name="connsiteY13445" fmla="*/ 3091006 h 6698675"/>
              <a:gd name="connsiteX13446" fmla="*/ 5559541 w 8267681"/>
              <a:gd name="connsiteY13446" fmla="*/ 3083956 h 6698675"/>
              <a:gd name="connsiteX13447" fmla="*/ 5557192 w 8267681"/>
              <a:gd name="connsiteY13447" fmla="*/ 3091006 h 6698675"/>
              <a:gd name="connsiteX13448" fmla="*/ 5559541 w 8267681"/>
              <a:gd name="connsiteY13448" fmla="*/ 3100401 h 6698675"/>
              <a:gd name="connsiteX13449" fmla="*/ 5557192 w 8267681"/>
              <a:gd name="connsiteY13449" fmla="*/ 3107447 h 6698675"/>
              <a:gd name="connsiteX13450" fmla="*/ 5566587 w 8267681"/>
              <a:gd name="connsiteY13450" fmla="*/ 3114494 h 6698675"/>
              <a:gd name="connsiteX13451" fmla="*/ 5565804 w 8267681"/>
              <a:gd name="connsiteY13451" fmla="*/ 3116843 h 6698675"/>
              <a:gd name="connsiteX13452" fmla="*/ 5564239 w 8267681"/>
              <a:gd name="connsiteY13452" fmla="*/ 3116843 h 6698675"/>
              <a:gd name="connsiteX13453" fmla="*/ 5565581 w 8267681"/>
              <a:gd name="connsiteY13453" fmla="*/ 3117517 h 6698675"/>
              <a:gd name="connsiteX13454" fmla="*/ 5564239 w 8267681"/>
              <a:gd name="connsiteY13454" fmla="*/ 3121535 h 6698675"/>
              <a:gd name="connsiteX13455" fmla="*/ 5559541 w 8267681"/>
              <a:gd name="connsiteY13455" fmla="*/ 3119192 h 6698675"/>
              <a:gd name="connsiteX13456" fmla="*/ 5552495 w 8267681"/>
              <a:gd name="connsiteY13456" fmla="*/ 3121535 h 6698675"/>
              <a:gd name="connsiteX13457" fmla="*/ 5545448 w 8267681"/>
              <a:gd name="connsiteY13457" fmla="*/ 3114494 h 6698675"/>
              <a:gd name="connsiteX13458" fmla="*/ 5547797 w 8267681"/>
              <a:gd name="connsiteY13458" fmla="*/ 3128585 h 6698675"/>
              <a:gd name="connsiteX13459" fmla="*/ 5552495 w 8267681"/>
              <a:gd name="connsiteY13459" fmla="*/ 3142680 h 6698675"/>
              <a:gd name="connsiteX13460" fmla="*/ 5547797 w 8267681"/>
              <a:gd name="connsiteY13460" fmla="*/ 3145031 h 6698675"/>
              <a:gd name="connsiteX13461" fmla="*/ 5552495 w 8267681"/>
              <a:gd name="connsiteY13461" fmla="*/ 3152079 h 6698675"/>
              <a:gd name="connsiteX13462" fmla="*/ 5550439 w 8267681"/>
              <a:gd name="connsiteY13462" fmla="*/ 3151490 h 6698675"/>
              <a:gd name="connsiteX13463" fmla="*/ 5550151 w 8267681"/>
              <a:gd name="connsiteY13463" fmla="*/ 3154373 h 6698675"/>
              <a:gd name="connsiteX13464" fmla="*/ 5552495 w 8267681"/>
              <a:gd name="connsiteY13464" fmla="*/ 3156717 h 6698675"/>
              <a:gd name="connsiteX13465" fmla="*/ 5550146 w 8267681"/>
              <a:gd name="connsiteY13465" fmla="*/ 3156717 h 6698675"/>
              <a:gd name="connsiteX13466" fmla="*/ 5550146 w 8267681"/>
              <a:gd name="connsiteY13466" fmla="*/ 3154423 h 6698675"/>
              <a:gd name="connsiteX13467" fmla="*/ 5552495 w 8267681"/>
              <a:gd name="connsiteY13467" fmla="*/ 3163818 h 6698675"/>
              <a:gd name="connsiteX13468" fmla="*/ 5543100 w 8267681"/>
              <a:gd name="connsiteY13468" fmla="*/ 3163818 h 6698675"/>
              <a:gd name="connsiteX13469" fmla="*/ 5545448 w 8267681"/>
              <a:gd name="connsiteY13469" fmla="*/ 3149728 h 6698675"/>
              <a:gd name="connsiteX13470" fmla="*/ 5531356 w 8267681"/>
              <a:gd name="connsiteY13470" fmla="*/ 3154423 h 6698675"/>
              <a:gd name="connsiteX13471" fmla="*/ 5531356 w 8267681"/>
              <a:gd name="connsiteY13471" fmla="*/ 3147378 h 6698675"/>
              <a:gd name="connsiteX13472" fmla="*/ 5538402 w 8267681"/>
              <a:gd name="connsiteY13472" fmla="*/ 3147378 h 6698675"/>
              <a:gd name="connsiteX13473" fmla="*/ 5526658 w 8267681"/>
              <a:gd name="connsiteY13473" fmla="*/ 3137982 h 6698675"/>
              <a:gd name="connsiteX13474" fmla="*/ 5533705 w 8267681"/>
              <a:gd name="connsiteY13474" fmla="*/ 3128585 h 6698675"/>
              <a:gd name="connsiteX13475" fmla="*/ 5519612 w 8267681"/>
              <a:gd name="connsiteY13475" fmla="*/ 3126238 h 6698675"/>
              <a:gd name="connsiteX13476" fmla="*/ 5521961 w 8267681"/>
              <a:gd name="connsiteY13476" fmla="*/ 3121535 h 6698675"/>
              <a:gd name="connsiteX13477" fmla="*/ 5512566 w 8267681"/>
              <a:gd name="connsiteY13477" fmla="*/ 3109794 h 6698675"/>
              <a:gd name="connsiteX13478" fmla="*/ 5505519 w 8267681"/>
              <a:gd name="connsiteY13478" fmla="*/ 3114494 h 6698675"/>
              <a:gd name="connsiteX13479" fmla="*/ 5505519 w 8267681"/>
              <a:gd name="connsiteY13479" fmla="*/ 3105096 h 6698675"/>
              <a:gd name="connsiteX13480" fmla="*/ 5514914 w 8267681"/>
              <a:gd name="connsiteY13480" fmla="*/ 3105096 h 6698675"/>
              <a:gd name="connsiteX13481" fmla="*/ 5510217 w 8267681"/>
              <a:gd name="connsiteY13481" fmla="*/ 3098053 h 6698675"/>
              <a:gd name="connsiteX13482" fmla="*/ 5519612 w 8267681"/>
              <a:gd name="connsiteY13482" fmla="*/ 3098053 h 6698675"/>
              <a:gd name="connsiteX13483" fmla="*/ 5526658 w 8267681"/>
              <a:gd name="connsiteY13483" fmla="*/ 3091006 h 6698675"/>
              <a:gd name="connsiteX13484" fmla="*/ 5524310 w 8267681"/>
              <a:gd name="connsiteY13484" fmla="*/ 3083956 h 6698675"/>
              <a:gd name="connsiteX13485" fmla="*/ 5526658 w 8267681"/>
              <a:gd name="connsiteY13485" fmla="*/ 3072214 h 6698675"/>
              <a:gd name="connsiteX13486" fmla="*/ 5540751 w 8267681"/>
              <a:gd name="connsiteY13486" fmla="*/ 3083956 h 6698675"/>
              <a:gd name="connsiteX13487" fmla="*/ 5536054 w 8267681"/>
              <a:gd name="connsiteY13487" fmla="*/ 3091006 h 6698675"/>
              <a:gd name="connsiteX13488" fmla="*/ 5545448 w 8267681"/>
              <a:gd name="connsiteY13488" fmla="*/ 3091006 h 6698675"/>
              <a:gd name="connsiteX13489" fmla="*/ 5540751 w 8267681"/>
              <a:gd name="connsiteY13489" fmla="*/ 3083956 h 6698675"/>
              <a:gd name="connsiteX13490" fmla="*/ 5550146 w 8267681"/>
              <a:gd name="connsiteY13490" fmla="*/ 3083956 h 6698675"/>
              <a:gd name="connsiteX13491" fmla="*/ 5557192 w 8267681"/>
              <a:gd name="connsiteY13491" fmla="*/ 3069867 h 6698675"/>
              <a:gd name="connsiteX13492" fmla="*/ 5554843 w 8267681"/>
              <a:gd name="connsiteY13492" fmla="*/ 3076910 h 6698675"/>
              <a:gd name="connsiteX13493" fmla="*/ 5559541 w 8267681"/>
              <a:gd name="connsiteY13493" fmla="*/ 3079258 h 6698675"/>
              <a:gd name="connsiteX13494" fmla="*/ 5566587 w 8267681"/>
              <a:gd name="connsiteY13494" fmla="*/ 3074565 h 6698675"/>
              <a:gd name="connsiteX13495" fmla="*/ 5578331 w 8267681"/>
              <a:gd name="connsiteY13495" fmla="*/ 3076910 h 6698675"/>
              <a:gd name="connsiteX13496" fmla="*/ 5578331 w 8267681"/>
              <a:gd name="connsiteY13496" fmla="*/ 3067516 h 6698675"/>
              <a:gd name="connsiteX13497" fmla="*/ 5568936 w 8267681"/>
              <a:gd name="connsiteY13497" fmla="*/ 3060470 h 6698675"/>
              <a:gd name="connsiteX13498" fmla="*/ 5566587 w 8267681"/>
              <a:gd name="connsiteY13498" fmla="*/ 3067516 h 6698675"/>
              <a:gd name="connsiteX13499" fmla="*/ 5565451 w 8267681"/>
              <a:gd name="connsiteY13499" fmla="*/ 3060701 h 6698675"/>
              <a:gd name="connsiteX13500" fmla="*/ 5567762 w 8267681"/>
              <a:gd name="connsiteY13500" fmla="*/ 3056654 h 6698675"/>
              <a:gd name="connsiteX13501" fmla="*/ 5578331 w 8267681"/>
              <a:gd name="connsiteY13501" fmla="*/ 3055774 h 6698675"/>
              <a:gd name="connsiteX13502" fmla="*/ 5573634 w 8267681"/>
              <a:gd name="connsiteY13502" fmla="*/ 3048727 h 6698675"/>
              <a:gd name="connsiteX13503" fmla="*/ 5587727 w 8267681"/>
              <a:gd name="connsiteY13503" fmla="*/ 3034632 h 6698675"/>
              <a:gd name="connsiteX13504" fmla="*/ 5594773 w 8267681"/>
              <a:gd name="connsiteY13504" fmla="*/ 3034632 h 6698675"/>
              <a:gd name="connsiteX13505" fmla="*/ 5604168 w 8267681"/>
              <a:gd name="connsiteY13505" fmla="*/ 3039329 h 6698675"/>
              <a:gd name="connsiteX13506" fmla="*/ 5604168 w 8267681"/>
              <a:gd name="connsiteY13506" fmla="*/ 3025237 h 6698675"/>
              <a:gd name="connsiteX13507" fmla="*/ 5587727 w 8267681"/>
              <a:gd name="connsiteY13507" fmla="*/ 3034632 h 6698675"/>
              <a:gd name="connsiteX13508" fmla="*/ 5580680 w 8267681"/>
              <a:gd name="connsiteY13508" fmla="*/ 3029934 h 6698675"/>
              <a:gd name="connsiteX13509" fmla="*/ 5585377 w 8267681"/>
              <a:gd name="connsiteY13509" fmla="*/ 3025237 h 6698675"/>
              <a:gd name="connsiteX13510" fmla="*/ 5585378 w 8267681"/>
              <a:gd name="connsiteY13510" fmla="*/ 3025237 h 6698675"/>
              <a:gd name="connsiteX13511" fmla="*/ 5590075 w 8267681"/>
              <a:gd name="connsiteY13511" fmla="*/ 3022888 h 6698675"/>
              <a:gd name="connsiteX13512" fmla="*/ 5594773 w 8267681"/>
              <a:gd name="connsiteY13512" fmla="*/ 3022888 h 6698675"/>
              <a:gd name="connsiteX13513" fmla="*/ 5604168 w 8267681"/>
              <a:gd name="connsiteY13513" fmla="*/ 3008793 h 6698675"/>
              <a:gd name="connsiteX13514" fmla="*/ 5601819 w 8267681"/>
              <a:gd name="connsiteY13514" fmla="*/ 3022888 h 6698675"/>
              <a:gd name="connsiteX13515" fmla="*/ 5613563 w 8267681"/>
              <a:gd name="connsiteY13515" fmla="*/ 3020539 h 6698675"/>
              <a:gd name="connsiteX13516" fmla="*/ 5604168 w 8267681"/>
              <a:gd name="connsiteY13516" fmla="*/ 3011144 h 6698675"/>
              <a:gd name="connsiteX13517" fmla="*/ 5611214 w 8267681"/>
              <a:gd name="connsiteY13517" fmla="*/ 3001746 h 6698675"/>
              <a:gd name="connsiteX13518" fmla="*/ 5597122 w 8267681"/>
              <a:gd name="connsiteY13518" fmla="*/ 2999398 h 6698675"/>
              <a:gd name="connsiteX13519" fmla="*/ 5597122 w 8267681"/>
              <a:gd name="connsiteY13519" fmla="*/ 3008793 h 6698675"/>
              <a:gd name="connsiteX13520" fmla="*/ 5587727 w 8267681"/>
              <a:gd name="connsiteY13520" fmla="*/ 3015844 h 6698675"/>
              <a:gd name="connsiteX13521" fmla="*/ 5590075 w 8267681"/>
              <a:gd name="connsiteY13521" fmla="*/ 3022888 h 6698675"/>
              <a:gd name="connsiteX13522" fmla="*/ 5587727 w 8267681"/>
              <a:gd name="connsiteY13522" fmla="*/ 3022888 h 6698675"/>
              <a:gd name="connsiteX13523" fmla="*/ 5585377 w 8267681"/>
              <a:gd name="connsiteY13523" fmla="*/ 3025237 h 6698675"/>
              <a:gd name="connsiteX13524" fmla="*/ 5580680 w 8267681"/>
              <a:gd name="connsiteY13524" fmla="*/ 3023671 h 6698675"/>
              <a:gd name="connsiteX13525" fmla="*/ 5580680 w 8267681"/>
              <a:gd name="connsiteY13525" fmla="*/ 3020539 h 6698675"/>
              <a:gd name="connsiteX13526" fmla="*/ 5578801 w 8267681"/>
              <a:gd name="connsiteY13526" fmla="*/ 3021478 h 6698675"/>
              <a:gd name="connsiteX13527" fmla="*/ 5580680 w 8267681"/>
              <a:gd name="connsiteY13527" fmla="*/ 3015844 h 6698675"/>
              <a:gd name="connsiteX13528" fmla="*/ 5571285 w 8267681"/>
              <a:gd name="connsiteY13528" fmla="*/ 3015844 h 6698675"/>
              <a:gd name="connsiteX13529" fmla="*/ 5585378 w 8267681"/>
              <a:gd name="connsiteY13529" fmla="*/ 3008793 h 6698675"/>
              <a:gd name="connsiteX13530" fmla="*/ 5578331 w 8267681"/>
              <a:gd name="connsiteY13530" fmla="*/ 2999398 h 6698675"/>
              <a:gd name="connsiteX13531" fmla="*/ 5568936 w 8267681"/>
              <a:gd name="connsiteY13531" fmla="*/ 2999398 h 6698675"/>
              <a:gd name="connsiteX13532" fmla="*/ 5557192 w 8267681"/>
              <a:gd name="connsiteY13532" fmla="*/ 3008793 h 6698675"/>
              <a:gd name="connsiteX13533" fmla="*/ 5559541 w 8267681"/>
              <a:gd name="connsiteY13533" fmla="*/ 3015844 h 6698675"/>
              <a:gd name="connsiteX13534" fmla="*/ 5545448 w 8267681"/>
              <a:gd name="connsiteY13534" fmla="*/ 3011144 h 6698675"/>
              <a:gd name="connsiteX13535" fmla="*/ 5547797 w 8267681"/>
              <a:gd name="connsiteY13535" fmla="*/ 3004097 h 6698675"/>
              <a:gd name="connsiteX13536" fmla="*/ 5540665 w 8267681"/>
              <a:gd name="connsiteY13536" fmla="*/ 3002691 h 6698675"/>
              <a:gd name="connsiteX13537" fmla="*/ 5540457 w 8267681"/>
              <a:gd name="connsiteY13537" fmla="*/ 3004975 h 6698675"/>
              <a:gd name="connsiteX13538" fmla="*/ 5538402 w 8267681"/>
              <a:gd name="connsiteY13538" fmla="*/ 3006440 h 6698675"/>
              <a:gd name="connsiteX13539" fmla="*/ 5536799 w 8267681"/>
              <a:gd name="connsiteY13539" fmla="*/ 3003351 h 6698675"/>
              <a:gd name="connsiteX13540" fmla="*/ 5533705 w 8267681"/>
              <a:gd name="connsiteY13540" fmla="*/ 3006446 h 6698675"/>
              <a:gd name="connsiteX13541" fmla="*/ 5533705 w 8267681"/>
              <a:gd name="connsiteY13541" fmla="*/ 2999398 h 6698675"/>
              <a:gd name="connsiteX13542" fmla="*/ 5534751 w 8267681"/>
              <a:gd name="connsiteY13542" fmla="*/ 2999398 h 6698675"/>
              <a:gd name="connsiteX13543" fmla="*/ 5534291 w 8267681"/>
              <a:gd name="connsiteY13543" fmla="*/ 2998510 h 6698675"/>
              <a:gd name="connsiteX13544" fmla="*/ 5528909 w 8267681"/>
              <a:gd name="connsiteY13544" fmla="*/ 2994166 h 6698675"/>
              <a:gd name="connsiteX13545" fmla="*/ 5526658 w 8267681"/>
              <a:gd name="connsiteY13545" fmla="*/ 2994701 h 6698675"/>
              <a:gd name="connsiteX13546" fmla="*/ 5519612 w 8267681"/>
              <a:gd name="connsiteY13546" fmla="*/ 3001746 h 6698675"/>
              <a:gd name="connsiteX13547" fmla="*/ 5521961 w 8267681"/>
              <a:gd name="connsiteY13547" fmla="*/ 3008793 h 6698675"/>
              <a:gd name="connsiteX13548" fmla="*/ 5520349 w 8267681"/>
              <a:gd name="connsiteY13548" fmla="*/ 3015242 h 6698675"/>
              <a:gd name="connsiteX13549" fmla="*/ 5520492 w 8267681"/>
              <a:gd name="connsiteY13549" fmla="*/ 3015216 h 6698675"/>
              <a:gd name="connsiteX13550" fmla="*/ 5521960 w 8267681"/>
              <a:gd name="connsiteY13550" fmla="*/ 3018152 h 6698675"/>
              <a:gd name="connsiteX13551" fmla="*/ 5519673 w 8267681"/>
              <a:gd name="connsiteY13551" fmla="*/ 3017944 h 6698675"/>
              <a:gd name="connsiteX13552" fmla="*/ 5519612 w 8267681"/>
              <a:gd name="connsiteY13552" fmla="*/ 3018191 h 6698675"/>
              <a:gd name="connsiteX13553" fmla="*/ 5529007 w 8267681"/>
              <a:gd name="connsiteY13553" fmla="*/ 3018191 h 6698675"/>
              <a:gd name="connsiteX13554" fmla="*/ 5529007 w 8267681"/>
              <a:gd name="connsiteY13554" fmla="*/ 3027570 h 6698675"/>
              <a:gd name="connsiteX13555" fmla="*/ 5529007 w 8267681"/>
              <a:gd name="connsiteY13555" fmla="*/ 3034632 h 6698675"/>
              <a:gd name="connsiteX13556" fmla="*/ 5517263 w 8267681"/>
              <a:gd name="connsiteY13556" fmla="*/ 3032284 h 6698675"/>
              <a:gd name="connsiteX13557" fmla="*/ 5516121 w 8267681"/>
              <a:gd name="connsiteY13557" fmla="*/ 3033140 h 6698675"/>
              <a:gd name="connsiteX13558" fmla="*/ 5516970 w 8267681"/>
              <a:gd name="connsiteY13558" fmla="*/ 3033748 h 6698675"/>
              <a:gd name="connsiteX13559" fmla="*/ 5517263 w 8267681"/>
              <a:gd name="connsiteY13559" fmla="*/ 3036975 h 6698675"/>
              <a:gd name="connsiteX13560" fmla="*/ 5521960 w 8267681"/>
              <a:gd name="connsiteY13560" fmla="*/ 3039324 h 6698675"/>
              <a:gd name="connsiteX13561" fmla="*/ 5519611 w 8267681"/>
              <a:gd name="connsiteY13561" fmla="*/ 3041674 h 6698675"/>
              <a:gd name="connsiteX13562" fmla="*/ 5519611 w 8267681"/>
              <a:gd name="connsiteY13562" fmla="*/ 3046370 h 6698675"/>
              <a:gd name="connsiteX13563" fmla="*/ 5521960 w 8267681"/>
              <a:gd name="connsiteY13563" fmla="*/ 3051070 h 6698675"/>
              <a:gd name="connsiteX13564" fmla="*/ 5512565 w 8267681"/>
              <a:gd name="connsiteY13564" fmla="*/ 3051070 h 6698675"/>
              <a:gd name="connsiteX13565" fmla="*/ 5510216 w 8267681"/>
              <a:gd name="connsiteY13565" fmla="*/ 3048720 h 6698675"/>
              <a:gd name="connsiteX13566" fmla="*/ 5510216 w 8267681"/>
              <a:gd name="connsiteY13566" fmla="*/ 3046370 h 6698675"/>
              <a:gd name="connsiteX13567" fmla="*/ 5505519 w 8267681"/>
              <a:gd name="connsiteY13567" fmla="*/ 3046370 h 6698675"/>
              <a:gd name="connsiteX13568" fmla="*/ 5507867 w 8267681"/>
              <a:gd name="connsiteY13568" fmla="*/ 3044024 h 6698675"/>
              <a:gd name="connsiteX13569" fmla="*/ 5503170 w 8267681"/>
              <a:gd name="connsiteY13569" fmla="*/ 3044024 h 6698675"/>
              <a:gd name="connsiteX13570" fmla="*/ 5505519 w 8267681"/>
              <a:gd name="connsiteY13570" fmla="*/ 3039324 h 6698675"/>
              <a:gd name="connsiteX13571" fmla="*/ 5503170 w 8267681"/>
              <a:gd name="connsiteY13571" fmla="*/ 3039324 h 6698675"/>
              <a:gd name="connsiteX13572" fmla="*/ 5500821 w 8267681"/>
              <a:gd name="connsiteY13572" fmla="*/ 3041674 h 6698675"/>
              <a:gd name="connsiteX13573" fmla="*/ 5498472 w 8267681"/>
              <a:gd name="connsiteY13573" fmla="*/ 3041674 h 6698675"/>
              <a:gd name="connsiteX13574" fmla="*/ 5496123 w 8267681"/>
              <a:gd name="connsiteY13574" fmla="*/ 3039324 h 6698675"/>
              <a:gd name="connsiteX13575" fmla="*/ 5496123 w 8267681"/>
              <a:gd name="connsiteY13575" fmla="*/ 3036975 h 6698675"/>
              <a:gd name="connsiteX13576" fmla="*/ 5491426 w 8267681"/>
              <a:gd name="connsiteY13576" fmla="*/ 3034626 h 6698675"/>
              <a:gd name="connsiteX13577" fmla="*/ 5491426 w 8267681"/>
              <a:gd name="connsiteY13577" fmla="*/ 3032279 h 6698675"/>
              <a:gd name="connsiteX13578" fmla="*/ 5491426 w 8267681"/>
              <a:gd name="connsiteY13578" fmla="*/ 3029930 h 6698675"/>
              <a:gd name="connsiteX13579" fmla="*/ 5491426 w 8267681"/>
              <a:gd name="connsiteY13579" fmla="*/ 3027580 h 6698675"/>
              <a:gd name="connsiteX13580" fmla="*/ 5491426 w 8267681"/>
              <a:gd name="connsiteY13580" fmla="*/ 3025230 h 6698675"/>
              <a:gd name="connsiteX13581" fmla="*/ 5493775 w 8267681"/>
              <a:gd name="connsiteY13581" fmla="*/ 3022882 h 6698675"/>
              <a:gd name="connsiteX13582" fmla="*/ 5493775 w 8267681"/>
              <a:gd name="connsiteY13582" fmla="*/ 3020533 h 6698675"/>
              <a:gd name="connsiteX13583" fmla="*/ 5496123 w 8267681"/>
              <a:gd name="connsiteY13583" fmla="*/ 3018191 h 6698675"/>
              <a:gd name="connsiteX13584" fmla="*/ 5496123 w 8267681"/>
              <a:gd name="connsiteY13584" fmla="*/ 3015837 h 6698675"/>
              <a:gd name="connsiteX13585" fmla="*/ 5496123 w 8267681"/>
              <a:gd name="connsiteY13585" fmla="*/ 3013488 h 6698675"/>
              <a:gd name="connsiteX13586" fmla="*/ 5493775 w 8267681"/>
              <a:gd name="connsiteY13586" fmla="*/ 3011139 h 6698675"/>
              <a:gd name="connsiteX13587" fmla="*/ 5493775 w 8267681"/>
              <a:gd name="connsiteY13587" fmla="*/ 3008788 h 6698675"/>
              <a:gd name="connsiteX13588" fmla="*/ 5498472 w 8267681"/>
              <a:gd name="connsiteY13588" fmla="*/ 3008788 h 6698675"/>
              <a:gd name="connsiteX13589" fmla="*/ 5500821 w 8267681"/>
              <a:gd name="connsiteY13589" fmla="*/ 3013488 h 6698675"/>
              <a:gd name="connsiteX13590" fmla="*/ 5502757 w 8267681"/>
              <a:gd name="connsiteY13590" fmla="*/ 3013488 h 6698675"/>
              <a:gd name="connsiteX13591" fmla="*/ 5502877 w 8267681"/>
              <a:gd name="connsiteY13591" fmla="*/ 3012903 h 6698675"/>
              <a:gd name="connsiteX13592" fmla="*/ 5510217 w 8267681"/>
              <a:gd name="connsiteY13592" fmla="*/ 3013494 h 6698675"/>
              <a:gd name="connsiteX13593" fmla="*/ 5517263 w 8267681"/>
              <a:gd name="connsiteY13593" fmla="*/ 3006446 h 6698675"/>
              <a:gd name="connsiteX13594" fmla="*/ 5517263 w 8267681"/>
              <a:gd name="connsiteY13594" fmla="*/ 2997047 h 6698675"/>
              <a:gd name="connsiteX13595" fmla="*/ 5507868 w 8267681"/>
              <a:gd name="connsiteY13595" fmla="*/ 2999398 h 6698675"/>
              <a:gd name="connsiteX13596" fmla="*/ 5500822 w 8267681"/>
              <a:gd name="connsiteY13596" fmla="*/ 2997047 h 6698675"/>
              <a:gd name="connsiteX13597" fmla="*/ 5503170 w 8267681"/>
              <a:gd name="connsiteY13597" fmla="*/ 2978262 h 6698675"/>
              <a:gd name="connsiteX13598" fmla="*/ 5507867 w 8267681"/>
              <a:gd name="connsiteY13598" fmla="*/ 2980276 h 6698675"/>
              <a:gd name="connsiteX13599" fmla="*/ 5507867 w 8267681"/>
              <a:gd name="connsiteY13599" fmla="*/ 2975897 h 6698675"/>
              <a:gd name="connsiteX13600" fmla="*/ 5503170 w 8267681"/>
              <a:gd name="connsiteY13600" fmla="*/ 2971207 h 6698675"/>
              <a:gd name="connsiteX13601" fmla="*/ 5507867 w 8267681"/>
              <a:gd name="connsiteY13601" fmla="*/ 2968857 h 6698675"/>
              <a:gd name="connsiteX13602" fmla="*/ 5510216 w 8267681"/>
              <a:gd name="connsiteY13602" fmla="*/ 2975897 h 6698675"/>
              <a:gd name="connsiteX13603" fmla="*/ 5509923 w 8267681"/>
              <a:gd name="connsiteY13603" fmla="*/ 2979131 h 6698675"/>
              <a:gd name="connsiteX13604" fmla="*/ 5508150 w 8267681"/>
              <a:gd name="connsiteY13604" fmla="*/ 2980398 h 6698675"/>
              <a:gd name="connsiteX13605" fmla="*/ 5519582 w 8267681"/>
              <a:gd name="connsiteY13605" fmla="*/ 2985294 h 6698675"/>
              <a:gd name="connsiteX13606" fmla="*/ 5519611 w 8267681"/>
              <a:gd name="connsiteY13606" fmla="*/ 2985303 h 6698675"/>
              <a:gd name="connsiteX13607" fmla="*/ 5519611 w 8267681"/>
              <a:gd name="connsiteY13607" fmla="*/ 2980606 h 6698675"/>
              <a:gd name="connsiteX13608" fmla="*/ 5521960 w 8267681"/>
              <a:gd name="connsiteY13608" fmla="*/ 2980606 h 6698675"/>
              <a:gd name="connsiteX13609" fmla="*/ 5522747 w 8267681"/>
              <a:gd name="connsiteY13609" fmla="*/ 2980606 h 6698675"/>
              <a:gd name="connsiteX13610" fmla="*/ 5524310 w 8267681"/>
              <a:gd name="connsiteY13610" fmla="*/ 2978262 h 6698675"/>
              <a:gd name="connsiteX13611" fmla="*/ 5533705 w 8267681"/>
              <a:gd name="connsiteY13611" fmla="*/ 2973562 h 6698675"/>
              <a:gd name="connsiteX13612" fmla="*/ 5533166 w 8267681"/>
              <a:gd name="connsiteY13612" fmla="*/ 2976798 h 6698675"/>
              <a:gd name="connsiteX13613" fmla="*/ 5536053 w 8267681"/>
              <a:gd name="connsiteY13613" fmla="*/ 2978239 h 6698675"/>
              <a:gd name="connsiteX13614" fmla="*/ 5532641 w 8267681"/>
              <a:gd name="connsiteY13614" fmla="*/ 2979946 h 6698675"/>
              <a:gd name="connsiteX13615" fmla="*/ 5531356 w 8267681"/>
              <a:gd name="connsiteY13615" fmla="*/ 2987657 h 6698675"/>
              <a:gd name="connsiteX13616" fmla="*/ 5547797 w 8267681"/>
              <a:gd name="connsiteY13616" fmla="*/ 2990010 h 6698675"/>
              <a:gd name="connsiteX13617" fmla="*/ 5547797 w 8267681"/>
              <a:gd name="connsiteY13617" fmla="*/ 2985306 h 6698675"/>
              <a:gd name="connsiteX13618" fmla="*/ 5540751 w 8267681"/>
              <a:gd name="connsiteY13618" fmla="*/ 2985306 h 6698675"/>
              <a:gd name="connsiteX13619" fmla="*/ 5546387 w 8267681"/>
              <a:gd name="connsiteY13619" fmla="*/ 2979673 h 6698675"/>
              <a:gd name="connsiteX13620" fmla="*/ 5547797 w 8267681"/>
              <a:gd name="connsiteY13620" fmla="*/ 2980609 h 6698675"/>
              <a:gd name="connsiteX13621" fmla="*/ 5549441 w 8267681"/>
              <a:gd name="connsiteY13621" fmla="*/ 2978262 h 6698675"/>
              <a:gd name="connsiteX13622" fmla="*/ 5554843 w 8267681"/>
              <a:gd name="connsiteY13622" fmla="*/ 2978262 h 6698675"/>
              <a:gd name="connsiteX13623" fmla="*/ 5554843 w 8267681"/>
              <a:gd name="connsiteY13623" fmla="*/ 2978214 h 6698675"/>
              <a:gd name="connsiteX13624" fmla="*/ 5556586 w 8267681"/>
              <a:gd name="connsiteY13624" fmla="*/ 2978214 h 6698675"/>
              <a:gd name="connsiteX13625" fmla="*/ 5549852 w 8267681"/>
              <a:gd name="connsiteY13625" fmla="*/ 2977676 h 6698675"/>
              <a:gd name="connsiteX13626" fmla="*/ 5549441 w 8267681"/>
              <a:gd name="connsiteY13626" fmla="*/ 2978262 h 6698675"/>
              <a:gd name="connsiteX13627" fmla="*/ 5547797 w 8267681"/>
              <a:gd name="connsiteY13627" fmla="*/ 2978262 h 6698675"/>
              <a:gd name="connsiteX13628" fmla="*/ 5546387 w 8267681"/>
              <a:gd name="connsiteY13628" fmla="*/ 2979673 h 6698675"/>
              <a:gd name="connsiteX13629" fmla="*/ 5540751 w 8267681"/>
              <a:gd name="connsiteY13629" fmla="*/ 2975908 h 6698675"/>
              <a:gd name="connsiteX13630" fmla="*/ 5539517 w 8267681"/>
              <a:gd name="connsiteY13630" fmla="*/ 2977557 h 6698675"/>
              <a:gd name="connsiteX13631" fmla="*/ 5538989 w 8267681"/>
              <a:gd name="connsiteY13631" fmla="*/ 2975319 h 6698675"/>
              <a:gd name="connsiteX13632" fmla="*/ 5533705 w 8267681"/>
              <a:gd name="connsiteY13632" fmla="*/ 2968869 h 6698675"/>
              <a:gd name="connsiteX13633" fmla="*/ 5538067 w 8267681"/>
              <a:gd name="connsiteY13633" fmla="*/ 2964508 h 6698675"/>
              <a:gd name="connsiteX13634" fmla="*/ 5540751 w 8267681"/>
              <a:gd name="connsiteY13634" fmla="*/ 2966520 h 6698675"/>
              <a:gd name="connsiteX13635" fmla="*/ 5545448 w 8267681"/>
              <a:gd name="connsiteY13635" fmla="*/ 2957126 h 6698675"/>
              <a:gd name="connsiteX13636" fmla="*/ 5540751 w 8267681"/>
              <a:gd name="connsiteY13636" fmla="*/ 2943031 h 6698675"/>
              <a:gd name="connsiteX13637" fmla="*/ 5554843 w 8267681"/>
              <a:gd name="connsiteY13637" fmla="*/ 2945379 h 6698675"/>
              <a:gd name="connsiteX13638" fmla="*/ 5557192 w 8267681"/>
              <a:gd name="connsiteY13638" fmla="*/ 2943031 h 6698675"/>
              <a:gd name="connsiteX13639" fmla="*/ 5550146 w 8267681"/>
              <a:gd name="connsiteY13639" fmla="*/ 2933634 h 6698675"/>
              <a:gd name="connsiteX13640" fmla="*/ 5543100 w 8267681"/>
              <a:gd name="connsiteY13640" fmla="*/ 2938332 h 6698675"/>
              <a:gd name="connsiteX13641" fmla="*/ 5538402 w 8267681"/>
              <a:gd name="connsiteY13641" fmla="*/ 2935984 h 6698675"/>
              <a:gd name="connsiteX13642" fmla="*/ 5538402 w 8267681"/>
              <a:gd name="connsiteY13642" fmla="*/ 2945379 h 6698675"/>
              <a:gd name="connsiteX13643" fmla="*/ 5536640 w 8267681"/>
              <a:gd name="connsiteY13643" fmla="*/ 2953308 h 6698675"/>
              <a:gd name="connsiteX13644" fmla="*/ 5534608 w 8267681"/>
              <a:gd name="connsiteY13644" fmla="*/ 2955681 h 6698675"/>
              <a:gd name="connsiteX13645" fmla="*/ 5524831 w 8267681"/>
              <a:gd name="connsiteY13645" fmla="*/ 2945902 h 6698675"/>
              <a:gd name="connsiteX13646" fmla="*/ 5531650 w 8267681"/>
              <a:gd name="connsiteY13646" fmla="*/ 2941563 h 6698675"/>
              <a:gd name="connsiteX13647" fmla="*/ 5529007 w 8267681"/>
              <a:gd name="connsiteY13647" fmla="*/ 2933634 h 6698675"/>
              <a:gd name="connsiteX13648" fmla="*/ 5531356 w 8267681"/>
              <a:gd name="connsiteY13648" fmla="*/ 2928937 h 6698675"/>
              <a:gd name="connsiteX13649" fmla="*/ 5538402 w 8267681"/>
              <a:gd name="connsiteY13649" fmla="*/ 2931285 h 6698675"/>
              <a:gd name="connsiteX13650" fmla="*/ 5538402 w 8267681"/>
              <a:gd name="connsiteY13650" fmla="*/ 2921889 h 6698675"/>
              <a:gd name="connsiteX13651" fmla="*/ 5531356 w 8267681"/>
              <a:gd name="connsiteY13651" fmla="*/ 2928937 h 6698675"/>
              <a:gd name="connsiteX13652" fmla="*/ 5524310 w 8267681"/>
              <a:gd name="connsiteY13652" fmla="*/ 2928937 h 6698675"/>
              <a:gd name="connsiteX13653" fmla="*/ 5522964 w 8267681"/>
              <a:gd name="connsiteY13653" fmla="*/ 2933109 h 6698675"/>
              <a:gd name="connsiteX13654" fmla="*/ 5521961 w 8267681"/>
              <a:gd name="connsiteY13654" fmla="*/ 2933634 h 6698675"/>
              <a:gd name="connsiteX13655" fmla="*/ 5514914 w 8267681"/>
              <a:gd name="connsiteY13655" fmla="*/ 2924238 h 6698675"/>
              <a:gd name="connsiteX13656" fmla="*/ 5524310 w 8267681"/>
              <a:gd name="connsiteY13656" fmla="*/ 2917191 h 6698675"/>
              <a:gd name="connsiteX13657" fmla="*/ 5526658 w 8267681"/>
              <a:gd name="connsiteY13657" fmla="*/ 2917191 h 6698675"/>
              <a:gd name="connsiteX13658" fmla="*/ 5521961 w 8267681"/>
              <a:gd name="connsiteY13658" fmla="*/ 2910142 h 6698675"/>
              <a:gd name="connsiteX13659" fmla="*/ 5520134 w 8267681"/>
              <a:gd name="connsiteY13659" fmla="*/ 2911969 h 6698675"/>
              <a:gd name="connsiteX13660" fmla="*/ 5517002 w 8267681"/>
              <a:gd name="connsiteY13660" fmla="*/ 2908054 h 6698675"/>
              <a:gd name="connsiteX13661" fmla="*/ 5521961 w 8267681"/>
              <a:gd name="connsiteY13661" fmla="*/ 2903095 h 6698675"/>
              <a:gd name="connsiteX13662" fmla="*/ 5514914 w 8267681"/>
              <a:gd name="connsiteY13662" fmla="*/ 2893699 h 6698675"/>
              <a:gd name="connsiteX13663" fmla="*/ 5517263 w 8267681"/>
              <a:gd name="connsiteY13663" fmla="*/ 2891350 h 6698675"/>
              <a:gd name="connsiteX13664" fmla="*/ 5531356 w 8267681"/>
              <a:gd name="connsiteY13664" fmla="*/ 2893699 h 6698675"/>
              <a:gd name="connsiteX13665" fmla="*/ 5531356 w 8267681"/>
              <a:gd name="connsiteY13665" fmla="*/ 2884302 h 6698675"/>
              <a:gd name="connsiteX13666" fmla="*/ 5529007 w 8267681"/>
              <a:gd name="connsiteY13666" fmla="*/ 2879605 h 6698675"/>
              <a:gd name="connsiteX13667" fmla="*/ 5529007 w 8267681"/>
              <a:gd name="connsiteY13667" fmla="*/ 2872559 h 6698675"/>
              <a:gd name="connsiteX13668" fmla="*/ 5531356 w 8267681"/>
              <a:gd name="connsiteY13668" fmla="*/ 2877259 h 6698675"/>
              <a:gd name="connsiteX13669" fmla="*/ 5538402 w 8267681"/>
              <a:gd name="connsiteY13669" fmla="*/ 2872559 h 6698675"/>
              <a:gd name="connsiteX13670" fmla="*/ 5543100 w 8267681"/>
              <a:gd name="connsiteY13670" fmla="*/ 2879605 h 6698675"/>
              <a:gd name="connsiteX13671" fmla="*/ 5547797 w 8267681"/>
              <a:gd name="connsiteY13671" fmla="*/ 2872559 h 6698675"/>
              <a:gd name="connsiteX13672" fmla="*/ 5545448 w 8267681"/>
              <a:gd name="connsiteY13672" fmla="*/ 2867859 h 6698675"/>
              <a:gd name="connsiteX13673" fmla="*/ 5538402 w 8267681"/>
              <a:gd name="connsiteY13673" fmla="*/ 2872559 h 6698675"/>
              <a:gd name="connsiteX13674" fmla="*/ 5529007 w 8267681"/>
              <a:gd name="connsiteY13674" fmla="*/ 2872559 h 6698675"/>
              <a:gd name="connsiteX13675" fmla="*/ 5521961 w 8267681"/>
              <a:gd name="connsiteY13675" fmla="*/ 2874908 h 6698675"/>
              <a:gd name="connsiteX13676" fmla="*/ 5521961 w 8267681"/>
              <a:gd name="connsiteY13676" fmla="*/ 2881957 h 6698675"/>
              <a:gd name="connsiteX13677" fmla="*/ 5519612 w 8267681"/>
              <a:gd name="connsiteY13677" fmla="*/ 2884302 h 6698675"/>
              <a:gd name="connsiteX13678" fmla="*/ 5514914 w 8267681"/>
              <a:gd name="connsiteY13678" fmla="*/ 2881957 h 6698675"/>
              <a:gd name="connsiteX13679" fmla="*/ 5514914 w 8267681"/>
              <a:gd name="connsiteY13679" fmla="*/ 2891350 h 6698675"/>
              <a:gd name="connsiteX13680" fmla="*/ 5512566 w 8267681"/>
              <a:gd name="connsiteY13680" fmla="*/ 2891350 h 6698675"/>
              <a:gd name="connsiteX13681" fmla="*/ 5507150 w 8267681"/>
              <a:gd name="connsiteY13681" fmla="*/ 2885934 h 6698675"/>
              <a:gd name="connsiteX13682" fmla="*/ 5507868 w 8267681"/>
              <a:gd name="connsiteY13682" fmla="*/ 2884302 h 6698675"/>
              <a:gd name="connsiteX13683" fmla="*/ 5505519 w 8267681"/>
              <a:gd name="connsiteY13683" fmla="*/ 2884302 h 6698675"/>
              <a:gd name="connsiteX13684" fmla="*/ 5498473 w 8267681"/>
              <a:gd name="connsiteY13684" fmla="*/ 2884302 h 6698675"/>
              <a:gd name="connsiteX13685" fmla="*/ 5503170 w 8267681"/>
              <a:gd name="connsiteY13685" fmla="*/ 2891350 h 6698675"/>
              <a:gd name="connsiteX13686" fmla="*/ 5493775 w 8267681"/>
              <a:gd name="connsiteY13686" fmla="*/ 2891350 h 6698675"/>
              <a:gd name="connsiteX13687" fmla="*/ 5496124 w 8267681"/>
              <a:gd name="connsiteY13687" fmla="*/ 2884302 h 6698675"/>
              <a:gd name="connsiteX13688" fmla="*/ 5489078 w 8267681"/>
              <a:gd name="connsiteY13688" fmla="*/ 2881957 h 6698675"/>
              <a:gd name="connsiteX13689" fmla="*/ 5493775 w 8267681"/>
              <a:gd name="connsiteY13689" fmla="*/ 2891350 h 6698675"/>
              <a:gd name="connsiteX13690" fmla="*/ 5498473 w 8267681"/>
              <a:gd name="connsiteY13690" fmla="*/ 2898397 h 6698675"/>
              <a:gd name="connsiteX13691" fmla="*/ 5484380 w 8267681"/>
              <a:gd name="connsiteY13691" fmla="*/ 2907794 h 6698675"/>
              <a:gd name="connsiteX13692" fmla="*/ 5500822 w 8267681"/>
              <a:gd name="connsiteY13692" fmla="*/ 2900746 h 6698675"/>
              <a:gd name="connsiteX13693" fmla="*/ 5503170 w 8267681"/>
              <a:gd name="connsiteY13693" fmla="*/ 2907794 h 6698675"/>
              <a:gd name="connsiteX13694" fmla="*/ 5505519 w 8267681"/>
              <a:gd name="connsiteY13694" fmla="*/ 2917191 h 6698675"/>
              <a:gd name="connsiteX13695" fmla="*/ 5498473 w 8267681"/>
              <a:gd name="connsiteY13695" fmla="*/ 2919539 h 6698675"/>
              <a:gd name="connsiteX13696" fmla="*/ 5493775 w 8267681"/>
              <a:gd name="connsiteY13696" fmla="*/ 2912491 h 6698675"/>
              <a:gd name="connsiteX13697" fmla="*/ 5482032 w 8267681"/>
              <a:gd name="connsiteY13697" fmla="*/ 2921889 h 6698675"/>
              <a:gd name="connsiteX13698" fmla="*/ 5474985 w 8267681"/>
              <a:gd name="connsiteY13698" fmla="*/ 2921889 h 6698675"/>
              <a:gd name="connsiteX13699" fmla="*/ 5482032 w 8267681"/>
              <a:gd name="connsiteY13699" fmla="*/ 2914842 h 6698675"/>
              <a:gd name="connsiteX13700" fmla="*/ 5463241 w 8267681"/>
              <a:gd name="connsiteY13700" fmla="*/ 2898397 h 6698675"/>
              <a:gd name="connsiteX13701" fmla="*/ 5458544 w 8267681"/>
              <a:gd name="connsiteY13701" fmla="*/ 2907794 h 6698675"/>
              <a:gd name="connsiteX13702" fmla="*/ 5467939 w 8267681"/>
              <a:gd name="connsiteY13702" fmla="*/ 2912491 h 6698675"/>
              <a:gd name="connsiteX13703" fmla="*/ 5460892 w 8267681"/>
              <a:gd name="connsiteY13703" fmla="*/ 2917191 h 6698675"/>
              <a:gd name="connsiteX13704" fmla="*/ 5474985 w 8267681"/>
              <a:gd name="connsiteY13704" fmla="*/ 2921889 h 6698675"/>
              <a:gd name="connsiteX13705" fmla="*/ 5477334 w 8267681"/>
              <a:gd name="connsiteY13705" fmla="*/ 2928937 h 6698675"/>
              <a:gd name="connsiteX13706" fmla="*/ 5491427 w 8267681"/>
              <a:gd name="connsiteY13706" fmla="*/ 2926587 h 6698675"/>
              <a:gd name="connsiteX13707" fmla="*/ 5491427 w 8267681"/>
              <a:gd name="connsiteY13707" fmla="*/ 2919539 h 6698675"/>
              <a:gd name="connsiteX13708" fmla="*/ 5498473 w 8267681"/>
              <a:gd name="connsiteY13708" fmla="*/ 2919539 h 6698675"/>
              <a:gd name="connsiteX13709" fmla="*/ 5493775 w 8267681"/>
              <a:gd name="connsiteY13709" fmla="*/ 2926587 h 6698675"/>
              <a:gd name="connsiteX13710" fmla="*/ 5503464 w 8267681"/>
              <a:gd name="connsiteY13710" fmla="*/ 2932753 h 6698675"/>
              <a:gd name="connsiteX13711" fmla="*/ 5507835 w 8267681"/>
              <a:gd name="connsiteY13711" fmla="*/ 2940623 h 6698675"/>
              <a:gd name="connsiteX13712" fmla="*/ 5507867 w 8267681"/>
              <a:gd name="connsiteY13712" fmla="*/ 2940655 h 6698675"/>
              <a:gd name="connsiteX13713" fmla="*/ 5507856 w 8267681"/>
              <a:gd name="connsiteY13713" fmla="*/ 2940661 h 6698675"/>
              <a:gd name="connsiteX13714" fmla="*/ 5507868 w 8267681"/>
              <a:gd name="connsiteY13714" fmla="*/ 2940682 h 6698675"/>
              <a:gd name="connsiteX13715" fmla="*/ 5517263 w 8267681"/>
              <a:gd name="connsiteY13715" fmla="*/ 2940682 h 6698675"/>
              <a:gd name="connsiteX13716" fmla="*/ 5507607 w 8267681"/>
              <a:gd name="connsiteY13716" fmla="*/ 2952271 h 6698675"/>
              <a:gd name="connsiteX13717" fmla="*/ 5507867 w 8267681"/>
              <a:gd name="connsiteY13717" fmla="*/ 2952401 h 6698675"/>
              <a:gd name="connsiteX13718" fmla="*/ 5507234 w 8267681"/>
              <a:gd name="connsiteY13718" fmla="*/ 2952717 h 6698675"/>
              <a:gd name="connsiteX13719" fmla="*/ 5505519 w 8267681"/>
              <a:gd name="connsiteY13719" fmla="*/ 2954777 h 6698675"/>
              <a:gd name="connsiteX13720" fmla="*/ 5507868 w 8267681"/>
              <a:gd name="connsiteY13720" fmla="*/ 2959475 h 6698675"/>
              <a:gd name="connsiteX13721" fmla="*/ 5507868 w 8267681"/>
              <a:gd name="connsiteY13721" fmla="*/ 2966520 h 6698675"/>
              <a:gd name="connsiteX13722" fmla="*/ 5498473 w 8267681"/>
              <a:gd name="connsiteY13722" fmla="*/ 2973562 h 6698675"/>
              <a:gd name="connsiteX13723" fmla="*/ 5493775 w 8267681"/>
              <a:gd name="connsiteY13723" fmla="*/ 2966520 h 6698675"/>
              <a:gd name="connsiteX13724" fmla="*/ 5496190 w 8267681"/>
              <a:gd name="connsiteY13724" fmla="*/ 2966520 h 6698675"/>
              <a:gd name="connsiteX13725" fmla="*/ 5496124 w 8267681"/>
              <a:gd name="connsiteY13725" fmla="*/ 2966487 h 6698675"/>
              <a:gd name="connsiteX13726" fmla="*/ 5498473 w 8267681"/>
              <a:gd name="connsiteY13726" fmla="*/ 2964138 h 6698675"/>
              <a:gd name="connsiteX13727" fmla="*/ 5499664 w 8267681"/>
              <a:gd name="connsiteY13727" fmla="*/ 2966520 h 6698675"/>
              <a:gd name="connsiteX13728" fmla="*/ 5500822 w 8267681"/>
              <a:gd name="connsiteY13728" fmla="*/ 2966520 h 6698675"/>
              <a:gd name="connsiteX13729" fmla="*/ 5493775 w 8267681"/>
              <a:gd name="connsiteY13729" fmla="*/ 2954777 h 6698675"/>
              <a:gd name="connsiteX13730" fmla="*/ 5503170 w 8267681"/>
              <a:gd name="connsiteY13730" fmla="*/ 2947729 h 6698675"/>
              <a:gd name="connsiteX13731" fmla="*/ 5503170 w 8267681"/>
              <a:gd name="connsiteY13731" fmla="*/ 2938332 h 6698675"/>
              <a:gd name="connsiteX13732" fmla="*/ 5479683 w 8267681"/>
              <a:gd name="connsiteY13732" fmla="*/ 2938332 h 6698675"/>
              <a:gd name="connsiteX13733" fmla="*/ 5479683 w 8267681"/>
              <a:gd name="connsiteY13733" fmla="*/ 2940682 h 6698675"/>
              <a:gd name="connsiteX13734" fmla="*/ 5489078 w 8267681"/>
              <a:gd name="connsiteY13734" fmla="*/ 2940682 h 6698675"/>
              <a:gd name="connsiteX13735" fmla="*/ 5482032 w 8267681"/>
              <a:gd name="connsiteY13735" fmla="*/ 2950079 h 6698675"/>
              <a:gd name="connsiteX13736" fmla="*/ 5472636 w 8267681"/>
              <a:gd name="connsiteY13736" fmla="*/ 2943031 h 6698675"/>
              <a:gd name="connsiteX13737" fmla="*/ 5477334 w 8267681"/>
              <a:gd name="connsiteY13737" fmla="*/ 2935984 h 6698675"/>
              <a:gd name="connsiteX13738" fmla="*/ 5463241 w 8267681"/>
              <a:gd name="connsiteY13738" fmla="*/ 2943031 h 6698675"/>
              <a:gd name="connsiteX13739" fmla="*/ 5456195 w 8267681"/>
              <a:gd name="connsiteY13739" fmla="*/ 2940682 h 6698675"/>
              <a:gd name="connsiteX13740" fmla="*/ 5453846 w 8267681"/>
              <a:gd name="connsiteY13740" fmla="*/ 2924238 h 6698675"/>
              <a:gd name="connsiteX13741" fmla="*/ 5449148 w 8267681"/>
              <a:gd name="connsiteY13741" fmla="*/ 2931285 h 6698675"/>
              <a:gd name="connsiteX13742" fmla="*/ 5453846 w 8267681"/>
              <a:gd name="connsiteY13742" fmla="*/ 2938332 h 6698675"/>
              <a:gd name="connsiteX13743" fmla="*/ 5449148 w 8267681"/>
              <a:gd name="connsiteY13743" fmla="*/ 2940682 h 6698675"/>
              <a:gd name="connsiteX13744" fmla="*/ 5442102 w 8267681"/>
              <a:gd name="connsiteY13744" fmla="*/ 2931285 h 6698675"/>
              <a:gd name="connsiteX13745" fmla="*/ 5425661 w 8267681"/>
              <a:gd name="connsiteY13745" fmla="*/ 2938332 h 6698675"/>
              <a:gd name="connsiteX13746" fmla="*/ 5425661 w 8267681"/>
              <a:gd name="connsiteY13746" fmla="*/ 2931285 h 6698675"/>
              <a:gd name="connsiteX13747" fmla="*/ 5418615 w 8267681"/>
              <a:gd name="connsiteY13747" fmla="*/ 2931285 h 6698675"/>
              <a:gd name="connsiteX13748" fmla="*/ 5428010 w 8267681"/>
              <a:gd name="connsiteY13748" fmla="*/ 2928937 h 6698675"/>
              <a:gd name="connsiteX13749" fmla="*/ 5428010 w 8267681"/>
              <a:gd name="connsiteY13749" fmla="*/ 2921889 h 6698675"/>
              <a:gd name="connsiteX13750" fmla="*/ 5430359 w 8267681"/>
              <a:gd name="connsiteY13750" fmla="*/ 2924238 h 6698675"/>
              <a:gd name="connsiteX13751" fmla="*/ 5437405 w 8267681"/>
              <a:gd name="connsiteY13751" fmla="*/ 2910142 h 6698675"/>
              <a:gd name="connsiteX13752" fmla="*/ 5435056 w 8267681"/>
              <a:gd name="connsiteY13752" fmla="*/ 2903095 h 6698675"/>
              <a:gd name="connsiteX13753" fmla="*/ 5437405 w 8267681"/>
              <a:gd name="connsiteY13753" fmla="*/ 2898397 h 6698675"/>
              <a:gd name="connsiteX13754" fmla="*/ 5437405 w 8267681"/>
              <a:gd name="connsiteY13754" fmla="*/ 2896048 h 6698675"/>
              <a:gd name="connsiteX13755" fmla="*/ 5438579 w 8267681"/>
              <a:gd name="connsiteY13755" fmla="*/ 2896048 h 6698675"/>
              <a:gd name="connsiteX13756" fmla="*/ 5439753 w 8267681"/>
              <a:gd name="connsiteY13756" fmla="*/ 2900746 h 6698675"/>
              <a:gd name="connsiteX13757" fmla="*/ 5446800 w 8267681"/>
              <a:gd name="connsiteY13757" fmla="*/ 2889000 h 6698675"/>
              <a:gd name="connsiteX13758" fmla="*/ 5439753 w 8267681"/>
              <a:gd name="connsiteY13758" fmla="*/ 2896048 h 6698675"/>
              <a:gd name="connsiteX13759" fmla="*/ 5438579 w 8267681"/>
              <a:gd name="connsiteY13759" fmla="*/ 2896048 h 6698675"/>
              <a:gd name="connsiteX13760" fmla="*/ 5437405 w 8267681"/>
              <a:gd name="connsiteY13760" fmla="*/ 2891350 h 6698675"/>
              <a:gd name="connsiteX13761" fmla="*/ 5437405 w 8267681"/>
              <a:gd name="connsiteY13761" fmla="*/ 2896048 h 6698675"/>
              <a:gd name="connsiteX13762" fmla="*/ 5432707 w 8267681"/>
              <a:gd name="connsiteY13762" fmla="*/ 2896048 h 6698675"/>
              <a:gd name="connsiteX13763" fmla="*/ 5425661 w 8267681"/>
              <a:gd name="connsiteY13763" fmla="*/ 2905444 h 6698675"/>
              <a:gd name="connsiteX13764" fmla="*/ 5425661 w 8267681"/>
              <a:gd name="connsiteY13764" fmla="*/ 2898397 h 6698675"/>
              <a:gd name="connsiteX13765" fmla="*/ 5416853 w 8267681"/>
              <a:gd name="connsiteY13765" fmla="*/ 2900158 h 6698675"/>
              <a:gd name="connsiteX13766" fmla="*/ 5414700 w 8267681"/>
              <a:gd name="connsiteY13766" fmla="*/ 2899440 h 6698675"/>
              <a:gd name="connsiteX13767" fmla="*/ 5417440 w 8267681"/>
              <a:gd name="connsiteY13767" fmla="*/ 2894873 h 6698675"/>
              <a:gd name="connsiteX13768" fmla="*/ 5413917 w 8267681"/>
              <a:gd name="connsiteY13768" fmla="*/ 2889000 h 6698675"/>
              <a:gd name="connsiteX13769" fmla="*/ 5404522 w 8267681"/>
              <a:gd name="connsiteY13769" fmla="*/ 2900746 h 6698675"/>
              <a:gd name="connsiteX13770" fmla="*/ 5397475 w 8267681"/>
              <a:gd name="connsiteY13770" fmla="*/ 2893699 h 6698675"/>
              <a:gd name="connsiteX13771" fmla="*/ 5390429 w 8267681"/>
              <a:gd name="connsiteY13771" fmla="*/ 2896048 h 6698675"/>
              <a:gd name="connsiteX13772" fmla="*/ 5383383 w 8267681"/>
              <a:gd name="connsiteY13772" fmla="*/ 2886652 h 6698675"/>
              <a:gd name="connsiteX13773" fmla="*/ 5376337 w 8267681"/>
              <a:gd name="connsiteY13773" fmla="*/ 2891350 h 6698675"/>
              <a:gd name="connsiteX13774" fmla="*/ 5376337 w 8267681"/>
              <a:gd name="connsiteY13774" fmla="*/ 2879605 h 6698675"/>
              <a:gd name="connsiteX13775" fmla="*/ 5385731 w 8267681"/>
              <a:gd name="connsiteY13775" fmla="*/ 2879605 h 6698675"/>
              <a:gd name="connsiteX13776" fmla="*/ 5383383 w 8267681"/>
              <a:gd name="connsiteY13776" fmla="*/ 2884302 h 6698675"/>
              <a:gd name="connsiteX13777" fmla="*/ 5390429 w 8267681"/>
              <a:gd name="connsiteY13777" fmla="*/ 2891350 h 6698675"/>
              <a:gd name="connsiteX13778" fmla="*/ 5397475 w 8267681"/>
              <a:gd name="connsiteY13778" fmla="*/ 2889000 h 6698675"/>
              <a:gd name="connsiteX13779" fmla="*/ 5406871 w 8267681"/>
              <a:gd name="connsiteY13779" fmla="*/ 2893699 h 6698675"/>
              <a:gd name="connsiteX13780" fmla="*/ 5390429 w 8267681"/>
              <a:gd name="connsiteY13780" fmla="*/ 2874908 h 6698675"/>
              <a:gd name="connsiteX13781" fmla="*/ 5376337 w 8267681"/>
              <a:gd name="connsiteY13781" fmla="*/ 2877259 h 6698675"/>
              <a:gd name="connsiteX13782" fmla="*/ 5373596 w 8267681"/>
              <a:gd name="connsiteY13782" fmla="*/ 2877259 h 6698675"/>
              <a:gd name="connsiteX13783" fmla="*/ 5371639 w 8267681"/>
              <a:gd name="connsiteY13783" fmla="*/ 2865511 h 6698675"/>
              <a:gd name="connsiteX13784" fmla="*/ 5364593 w 8267681"/>
              <a:gd name="connsiteY13784" fmla="*/ 2865511 h 6698675"/>
              <a:gd name="connsiteX13785" fmla="*/ 5364973 w 8267681"/>
              <a:gd name="connsiteY13785" fmla="*/ 2870209 h 6698675"/>
              <a:gd name="connsiteX13786" fmla="*/ 5362244 w 8267681"/>
              <a:gd name="connsiteY13786" fmla="*/ 2870209 h 6698675"/>
              <a:gd name="connsiteX13787" fmla="*/ 5362244 w 8267681"/>
              <a:gd name="connsiteY13787" fmla="*/ 2877259 h 6698675"/>
              <a:gd name="connsiteX13788" fmla="*/ 5345802 w 8267681"/>
              <a:gd name="connsiteY13788" fmla="*/ 2874908 h 6698675"/>
              <a:gd name="connsiteX13789" fmla="*/ 5345802 w 8267681"/>
              <a:gd name="connsiteY13789" fmla="*/ 2884302 h 6698675"/>
              <a:gd name="connsiteX13790" fmla="*/ 5357546 w 8267681"/>
              <a:gd name="connsiteY13790" fmla="*/ 2898397 h 6698675"/>
              <a:gd name="connsiteX13791" fmla="*/ 5350542 w 8267681"/>
              <a:gd name="connsiteY13791" fmla="*/ 2898397 h 6698675"/>
              <a:gd name="connsiteX13792" fmla="*/ 5355197 w 8267681"/>
              <a:gd name="connsiteY13792" fmla="*/ 2900724 h 6698675"/>
              <a:gd name="connsiteX13793" fmla="*/ 5352848 w 8267681"/>
              <a:gd name="connsiteY13793" fmla="*/ 2903074 h 6698675"/>
              <a:gd name="connsiteX13794" fmla="*/ 5348151 w 8267681"/>
              <a:gd name="connsiteY13794" fmla="*/ 2900724 h 6698675"/>
              <a:gd name="connsiteX13795" fmla="*/ 5350478 w 8267681"/>
              <a:gd name="connsiteY13795" fmla="*/ 2898397 h 6698675"/>
              <a:gd name="connsiteX13796" fmla="*/ 5348151 w 8267681"/>
              <a:gd name="connsiteY13796" fmla="*/ 2898397 h 6698675"/>
              <a:gd name="connsiteX13797" fmla="*/ 5338756 w 8267681"/>
              <a:gd name="connsiteY13797" fmla="*/ 2910142 h 6698675"/>
              <a:gd name="connsiteX13798" fmla="*/ 5327012 w 8267681"/>
              <a:gd name="connsiteY13798" fmla="*/ 2914842 h 6698675"/>
              <a:gd name="connsiteX13799" fmla="*/ 5322315 w 8267681"/>
              <a:gd name="connsiteY13799" fmla="*/ 2907794 h 6698675"/>
              <a:gd name="connsiteX13800" fmla="*/ 5338756 w 8267681"/>
              <a:gd name="connsiteY13800" fmla="*/ 2900746 h 6698675"/>
              <a:gd name="connsiteX13801" fmla="*/ 5322315 w 8267681"/>
              <a:gd name="connsiteY13801" fmla="*/ 2898397 h 6698675"/>
              <a:gd name="connsiteX13802" fmla="*/ 5322315 w 8267681"/>
              <a:gd name="connsiteY13802" fmla="*/ 2907794 h 6698675"/>
              <a:gd name="connsiteX13803" fmla="*/ 5315268 w 8267681"/>
              <a:gd name="connsiteY13803" fmla="*/ 2905444 h 6698675"/>
              <a:gd name="connsiteX13804" fmla="*/ 5310593 w 8267681"/>
              <a:gd name="connsiteY13804" fmla="*/ 2910120 h 6698675"/>
              <a:gd name="connsiteX13805" fmla="*/ 5312919 w 8267681"/>
              <a:gd name="connsiteY13805" fmla="*/ 2912446 h 6698675"/>
              <a:gd name="connsiteX13806" fmla="*/ 5310570 w 8267681"/>
              <a:gd name="connsiteY13806" fmla="*/ 2912446 h 6698675"/>
              <a:gd name="connsiteX13807" fmla="*/ 5310570 w 8267681"/>
              <a:gd name="connsiteY13807" fmla="*/ 2910143 h 6698675"/>
              <a:gd name="connsiteX13808" fmla="*/ 5308222 w 8267681"/>
              <a:gd name="connsiteY13808" fmla="*/ 2912491 h 6698675"/>
              <a:gd name="connsiteX13809" fmla="*/ 5294129 w 8267681"/>
              <a:gd name="connsiteY13809" fmla="*/ 2905444 h 6698675"/>
              <a:gd name="connsiteX13810" fmla="*/ 5305873 w 8267681"/>
              <a:gd name="connsiteY13810" fmla="*/ 2896048 h 6698675"/>
              <a:gd name="connsiteX13811" fmla="*/ 5301176 w 8267681"/>
              <a:gd name="connsiteY13811" fmla="*/ 2889000 h 6698675"/>
              <a:gd name="connsiteX13812" fmla="*/ 5308222 w 8267681"/>
              <a:gd name="connsiteY13812" fmla="*/ 2889000 h 6698675"/>
              <a:gd name="connsiteX13813" fmla="*/ 5308222 w 8267681"/>
              <a:gd name="connsiteY13813" fmla="*/ 2879605 h 6698675"/>
              <a:gd name="connsiteX13814" fmla="*/ 5301176 w 8267681"/>
              <a:gd name="connsiteY13814" fmla="*/ 2879605 h 6698675"/>
              <a:gd name="connsiteX13815" fmla="*/ 5301176 w 8267681"/>
              <a:gd name="connsiteY13815" fmla="*/ 2889000 h 6698675"/>
              <a:gd name="connsiteX13816" fmla="*/ 5294129 w 8267681"/>
              <a:gd name="connsiteY13816" fmla="*/ 2889000 h 6698675"/>
              <a:gd name="connsiteX13817" fmla="*/ 5287083 w 8267681"/>
              <a:gd name="connsiteY13817" fmla="*/ 2874908 h 6698675"/>
              <a:gd name="connsiteX13818" fmla="*/ 5296478 w 8267681"/>
              <a:gd name="connsiteY13818" fmla="*/ 2874908 h 6698675"/>
              <a:gd name="connsiteX13819" fmla="*/ 5289432 w 8267681"/>
              <a:gd name="connsiteY13819" fmla="*/ 2870209 h 6698675"/>
              <a:gd name="connsiteX13820" fmla="*/ 5284734 w 8267681"/>
              <a:gd name="connsiteY13820" fmla="*/ 2877259 h 6698675"/>
              <a:gd name="connsiteX13821" fmla="*/ 5280036 w 8267681"/>
              <a:gd name="connsiteY13821" fmla="*/ 2879605 h 6698675"/>
              <a:gd name="connsiteX13822" fmla="*/ 5277688 w 8267681"/>
              <a:gd name="connsiteY13822" fmla="*/ 2884302 h 6698675"/>
              <a:gd name="connsiteX13823" fmla="*/ 5270641 w 8267681"/>
              <a:gd name="connsiteY13823" fmla="*/ 2881957 h 6698675"/>
              <a:gd name="connsiteX13824" fmla="*/ 5275339 w 8267681"/>
              <a:gd name="connsiteY13824" fmla="*/ 2900746 h 6698675"/>
              <a:gd name="connsiteX13825" fmla="*/ 5261246 w 8267681"/>
              <a:gd name="connsiteY13825" fmla="*/ 2893699 h 6698675"/>
              <a:gd name="connsiteX13826" fmla="*/ 5261246 w 8267681"/>
              <a:gd name="connsiteY13826" fmla="*/ 2900746 h 6698675"/>
              <a:gd name="connsiteX13827" fmla="*/ 5244805 w 8267681"/>
              <a:gd name="connsiteY13827" fmla="*/ 2886652 h 6698675"/>
              <a:gd name="connsiteX13828" fmla="*/ 5244805 w 8267681"/>
              <a:gd name="connsiteY13828" fmla="*/ 2877259 h 6698675"/>
              <a:gd name="connsiteX13829" fmla="*/ 5230712 w 8267681"/>
              <a:gd name="connsiteY13829" fmla="*/ 2881957 h 6698675"/>
              <a:gd name="connsiteX13830" fmla="*/ 5230712 w 8267681"/>
              <a:gd name="connsiteY13830" fmla="*/ 2872559 h 6698675"/>
              <a:gd name="connsiteX13831" fmla="*/ 5214271 w 8267681"/>
              <a:gd name="connsiteY13831" fmla="*/ 2879605 h 6698675"/>
              <a:gd name="connsiteX13832" fmla="*/ 5207225 w 8267681"/>
              <a:gd name="connsiteY13832" fmla="*/ 2874908 h 6698675"/>
              <a:gd name="connsiteX13833" fmla="*/ 5200177 w 8267681"/>
              <a:gd name="connsiteY13833" fmla="*/ 2880195 h 6698675"/>
              <a:gd name="connsiteX13834" fmla="*/ 5200177 w 8267681"/>
              <a:gd name="connsiteY13834" fmla="*/ 2881943 h 6698675"/>
              <a:gd name="connsiteX13835" fmla="*/ 5200177 w 8267681"/>
              <a:gd name="connsiteY13835" fmla="*/ 2886638 h 6698675"/>
              <a:gd name="connsiteX13836" fmla="*/ 5198459 w 8267681"/>
              <a:gd name="connsiteY13836" fmla="*/ 2881482 h 6698675"/>
              <a:gd name="connsiteX13837" fmla="*/ 5197829 w 8267681"/>
              <a:gd name="connsiteY13837" fmla="*/ 2881957 h 6698675"/>
              <a:gd name="connsiteX13838" fmla="*/ 5193132 w 8267681"/>
              <a:gd name="connsiteY13838" fmla="*/ 2879605 h 6698675"/>
              <a:gd name="connsiteX13839" fmla="*/ 5195481 w 8267681"/>
              <a:gd name="connsiteY13839" fmla="*/ 2870209 h 6698675"/>
              <a:gd name="connsiteX13840" fmla="*/ 5201940 w 8267681"/>
              <a:gd name="connsiteY13840" fmla="*/ 2868447 h 6698675"/>
              <a:gd name="connsiteX13841" fmla="*/ 5202369 w 8267681"/>
              <a:gd name="connsiteY13841" fmla="*/ 2867673 h 6698675"/>
              <a:gd name="connsiteX13842" fmla="*/ 5200178 w 8267681"/>
              <a:gd name="connsiteY13842" fmla="*/ 2865481 h 6698675"/>
              <a:gd name="connsiteX13843" fmla="*/ 5202496 w 8267681"/>
              <a:gd name="connsiteY13843" fmla="*/ 2863162 h 6698675"/>
              <a:gd name="connsiteX13844" fmla="*/ 5195481 w 8267681"/>
              <a:gd name="connsiteY13844" fmla="*/ 2863162 h 6698675"/>
              <a:gd name="connsiteX13845" fmla="*/ 5197829 w 8267681"/>
              <a:gd name="connsiteY13845" fmla="*/ 2856119 h 6698675"/>
              <a:gd name="connsiteX13846" fmla="*/ 5186085 w 8267681"/>
              <a:gd name="connsiteY13846" fmla="*/ 2858471 h 6698675"/>
              <a:gd name="connsiteX13847" fmla="*/ 5179039 w 8267681"/>
              <a:gd name="connsiteY13847" fmla="*/ 2853769 h 6698675"/>
              <a:gd name="connsiteX13848" fmla="*/ 5174341 w 8267681"/>
              <a:gd name="connsiteY13848" fmla="*/ 2856119 h 6698675"/>
              <a:gd name="connsiteX13849" fmla="*/ 5183737 w 8267681"/>
              <a:gd name="connsiteY13849" fmla="*/ 2867859 h 6698675"/>
              <a:gd name="connsiteX13850" fmla="*/ 5169644 w 8267681"/>
              <a:gd name="connsiteY13850" fmla="*/ 2872559 h 6698675"/>
              <a:gd name="connsiteX13851" fmla="*/ 5162598 w 8267681"/>
              <a:gd name="connsiteY13851" fmla="*/ 2849069 h 6698675"/>
              <a:gd name="connsiteX13852" fmla="*/ 5146156 w 8267681"/>
              <a:gd name="connsiteY13852" fmla="*/ 2849069 h 6698675"/>
              <a:gd name="connsiteX13853" fmla="*/ 5164946 w 8267681"/>
              <a:gd name="connsiteY13853" fmla="*/ 2881957 h 6698675"/>
              <a:gd name="connsiteX13854" fmla="*/ 5164946 w 8267681"/>
              <a:gd name="connsiteY13854" fmla="*/ 2891350 h 6698675"/>
              <a:gd name="connsiteX13855" fmla="*/ 5155551 w 8267681"/>
              <a:gd name="connsiteY13855" fmla="*/ 2891350 h 6698675"/>
              <a:gd name="connsiteX13856" fmla="*/ 5149972 w 8267681"/>
              <a:gd name="connsiteY13856" fmla="*/ 2890762 h 6698675"/>
              <a:gd name="connsiteX13857" fmla="*/ 5147222 w 8267681"/>
              <a:gd name="connsiteY13857" fmla="*/ 2892878 h 6698675"/>
              <a:gd name="connsiteX13858" fmla="*/ 5155550 w 8267681"/>
              <a:gd name="connsiteY13858" fmla="*/ 2917189 h 6698675"/>
              <a:gd name="connsiteX13859" fmla="*/ 5200177 w 8267681"/>
              <a:gd name="connsiteY13859" fmla="*/ 2957125 h 6698675"/>
              <a:gd name="connsiteX13860" fmla="*/ 5216618 w 8267681"/>
              <a:gd name="connsiteY13860" fmla="*/ 2950078 h 6698675"/>
              <a:gd name="connsiteX13861" fmla="*/ 5207223 w 8267681"/>
              <a:gd name="connsiteY13861" fmla="*/ 2973560 h 6698675"/>
              <a:gd name="connsiteX13862" fmla="*/ 5254199 w 8267681"/>
              <a:gd name="connsiteY13862" fmla="*/ 2992354 h 6698675"/>
              <a:gd name="connsiteX13863" fmla="*/ 5218967 w 8267681"/>
              <a:gd name="connsiteY13863" fmla="*/ 3093357 h 6698675"/>
              <a:gd name="connsiteX13864" fmla="*/ 5186084 w 8267681"/>
              <a:gd name="connsiteY13864" fmla="*/ 3107447 h 6698675"/>
              <a:gd name="connsiteX13865" fmla="*/ 5181597 w 8267681"/>
              <a:gd name="connsiteY13865" fmla="*/ 3126160 h 6698675"/>
              <a:gd name="connsiteX13866" fmla="*/ 5184324 w 8267681"/>
              <a:gd name="connsiteY13866" fmla="*/ 3125616 h 6698675"/>
              <a:gd name="connsiteX13867" fmla="*/ 5183737 w 8267681"/>
              <a:gd name="connsiteY13867" fmla="*/ 3128553 h 6698675"/>
              <a:gd name="connsiteX13868" fmla="*/ 5181388 w 8267681"/>
              <a:gd name="connsiteY13868" fmla="*/ 3130901 h 6698675"/>
              <a:gd name="connsiteX13869" fmla="*/ 5181388 w 8267681"/>
              <a:gd name="connsiteY13869" fmla="*/ 3127033 h 6698675"/>
              <a:gd name="connsiteX13870" fmla="*/ 5177717 w 8267681"/>
              <a:gd name="connsiteY13870" fmla="*/ 3142348 h 6698675"/>
              <a:gd name="connsiteX13871" fmla="*/ 5159660 w 8267681"/>
              <a:gd name="connsiteY13871" fmla="*/ 3180556 h 6698675"/>
              <a:gd name="connsiteX13872" fmla="*/ 5156100 w 8267681"/>
              <a:gd name="connsiteY13872" fmla="*/ 3186401 h 6698675"/>
              <a:gd name="connsiteX13873" fmla="*/ 5157900 w 8267681"/>
              <a:gd name="connsiteY13873" fmla="*/ 3187304 h 6698675"/>
              <a:gd name="connsiteX13874" fmla="*/ 5153202 w 8267681"/>
              <a:gd name="connsiteY13874" fmla="*/ 3192003 h 6698675"/>
              <a:gd name="connsiteX13875" fmla="*/ 5152691 w 8267681"/>
              <a:gd name="connsiteY13875" fmla="*/ 3192003 h 6698675"/>
              <a:gd name="connsiteX13876" fmla="*/ 5137200 w 8267681"/>
              <a:gd name="connsiteY13876" fmla="*/ 3217440 h 6698675"/>
              <a:gd name="connsiteX13877" fmla="*/ 5115620 w 8267681"/>
              <a:gd name="connsiteY13877" fmla="*/ 3248384 h 6698675"/>
              <a:gd name="connsiteX13878" fmla="*/ 5101528 w 8267681"/>
              <a:gd name="connsiteY13878" fmla="*/ 3297674 h 6698675"/>
              <a:gd name="connsiteX13879" fmla="*/ 5117969 w 8267681"/>
              <a:gd name="connsiteY13879" fmla="*/ 3358712 h 6698675"/>
              <a:gd name="connsiteX13880" fmla="*/ 5094482 w 8267681"/>
              <a:gd name="connsiteY13880" fmla="*/ 3368107 h 6698675"/>
              <a:gd name="connsiteX13881" fmla="*/ 5125016 w 8267681"/>
              <a:gd name="connsiteY13881" fmla="*/ 3393943 h 6698675"/>
              <a:gd name="connsiteX13882" fmla="*/ 5122667 w 8267681"/>
              <a:gd name="connsiteY13882" fmla="*/ 3365758 h 6698675"/>
              <a:gd name="connsiteX13883" fmla="*/ 5153201 w 8267681"/>
              <a:gd name="connsiteY13883" fmla="*/ 3391595 h 6698675"/>
              <a:gd name="connsiteX13884" fmla="*/ 5200177 w 8267681"/>
              <a:gd name="connsiteY13884" fmla="*/ 3377502 h 6698675"/>
              <a:gd name="connsiteX13885" fmla="*/ 5221316 w 8267681"/>
              <a:gd name="connsiteY13885" fmla="*/ 3325857 h 6698675"/>
              <a:gd name="connsiteX13886" fmla="*/ 5237757 w 8267681"/>
              <a:gd name="connsiteY13886" fmla="*/ 3365758 h 6698675"/>
              <a:gd name="connsiteX13887" fmla="*/ 5277686 w 8267681"/>
              <a:gd name="connsiteY13887" fmla="*/ 3619426 h 6698675"/>
              <a:gd name="connsiteX13888" fmla="*/ 5277686 w 8267681"/>
              <a:gd name="connsiteY13888" fmla="*/ 3687541 h 6698675"/>
              <a:gd name="connsiteX13889" fmla="*/ 5303523 w 8267681"/>
              <a:gd name="connsiteY13889" fmla="*/ 3725121 h 6698675"/>
              <a:gd name="connsiteX13890" fmla="*/ 5280035 w 8267681"/>
              <a:gd name="connsiteY13890" fmla="*/ 3748609 h 6698675"/>
              <a:gd name="connsiteX13891" fmla="*/ 5282384 w 8267681"/>
              <a:gd name="connsiteY13891" fmla="*/ 3729819 h 6698675"/>
              <a:gd name="connsiteX13892" fmla="*/ 5244803 w 8267681"/>
              <a:gd name="connsiteY13892" fmla="*/ 3788538 h 6698675"/>
              <a:gd name="connsiteX13893" fmla="*/ 5247152 w 8267681"/>
              <a:gd name="connsiteY13893" fmla="*/ 3769748 h 6698675"/>
              <a:gd name="connsiteX13894" fmla="*/ 5272989 w 8267681"/>
              <a:gd name="connsiteY13894" fmla="*/ 3753307 h 6698675"/>
              <a:gd name="connsiteX13895" fmla="*/ 5240106 w 8267681"/>
              <a:gd name="connsiteY13895" fmla="*/ 3753307 h 6698675"/>
              <a:gd name="connsiteX13896" fmla="*/ 5242455 w 8267681"/>
              <a:gd name="connsiteY13896" fmla="*/ 3734516 h 6698675"/>
              <a:gd name="connsiteX13897" fmla="*/ 5228362 w 8267681"/>
              <a:gd name="connsiteY13897" fmla="*/ 3802631 h 6698675"/>
              <a:gd name="connsiteX13898" fmla="*/ 5223664 w 8267681"/>
              <a:gd name="connsiteY13898" fmla="*/ 3767399 h 6698675"/>
              <a:gd name="connsiteX13899" fmla="*/ 5186084 w 8267681"/>
              <a:gd name="connsiteY13899" fmla="*/ 3779143 h 6698675"/>
              <a:gd name="connsiteX13900" fmla="*/ 5204874 w 8267681"/>
              <a:gd name="connsiteY13900" fmla="*/ 3868397 h 6698675"/>
              <a:gd name="connsiteX13901" fmla="*/ 5157899 w 8267681"/>
              <a:gd name="connsiteY13901" fmla="*/ 3849607 h 6698675"/>
              <a:gd name="connsiteX13902" fmla="*/ 5174340 w 8267681"/>
              <a:gd name="connsiteY13902" fmla="*/ 3842560 h 6698675"/>
              <a:gd name="connsiteX13903" fmla="*/ 5171991 w 8267681"/>
              <a:gd name="connsiteY13903" fmla="*/ 3814375 h 6698675"/>
              <a:gd name="connsiteX13904" fmla="*/ 5132062 w 8267681"/>
              <a:gd name="connsiteY13904" fmla="*/ 3812026 h 6698675"/>
              <a:gd name="connsiteX13905" fmla="*/ 5139108 w 8267681"/>
              <a:gd name="connsiteY13905" fmla="*/ 3760353 h 6698675"/>
              <a:gd name="connsiteX13906" fmla="*/ 5087435 w 8267681"/>
              <a:gd name="connsiteY13906" fmla="*/ 3753307 h 6698675"/>
              <a:gd name="connsiteX13907" fmla="*/ 5075691 w 8267681"/>
              <a:gd name="connsiteY13907" fmla="*/ 3795585 h 6698675"/>
              <a:gd name="connsiteX13908" fmla="*/ 5056901 w 8267681"/>
              <a:gd name="connsiteY13908" fmla="*/ 3774445 h 6698675"/>
              <a:gd name="connsiteX13909" fmla="*/ 5042809 w 8267681"/>
              <a:gd name="connsiteY13909" fmla="*/ 3809677 h 6698675"/>
              <a:gd name="connsiteX13910" fmla="*/ 5056901 w 8267681"/>
              <a:gd name="connsiteY13910" fmla="*/ 3795585 h 6698675"/>
              <a:gd name="connsiteX13911" fmla="*/ 5028716 w 8267681"/>
              <a:gd name="connsiteY13911" fmla="*/ 3866048 h 6698675"/>
              <a:gd name="connsiteX13912" fmla="*/ 5049855 w 8267681"/>
              <a:gd name="connsiteY13912" fmla="*/ 3882489 h 6698675"/>
              <a:gd name="connsiteX13913" fmla="*/ 5063947 w 8267681"/>
              <a:gd name="connsiteY13913" fmla="*/ 3868397 h 6698675"/>
              <a:gd name="connsiteX13914" fmla="*/ 5075691 w 8267681"/>
              <a:gd name="connsiteY13914" fmla="*/ 3920070 h 6698675"/>
              <a:gd name="connsiteX13915" fmla="*/ 5096830 w 8267681"/>
              <a:gd name="connsiteY13915" fmla="*/ 3915372 h 6698675"/>
              <a:gd name="connsiteX13916" fmla="*/ 5094482 w 8267681"/>
              <a:gd name="connsiteY13916" fmla="*/ 4002277 h 6698675"/>
              <a:gd name="connsiteX13917" fmla="*/ 5110923 w 8267681"/>
              <a:gd name="connsiteY13917" fmla="*/ 4009323 h 6698675"/>
              <a:gd name="connsiteX13918" fmla="*/ 5120318 w 8267681"/>
              <a:gd name="connsiteY13918" fmla="*/ 3938860 h 6698675"/>
              <a:gd name="connsiteX13919" fmla="*/ 5129713 w 8267681"/>
              <a:gd name="connsiteY13919" fmla="*/ 3997579 h 6698675"/>
              <a:gd name="connsiteX13920" fmla="*/ 5146155 w 8267681"/>
              <a:gd name="connsiteY13920" fmla="*/ 3990533 h 6698675"/>
              <a:gd name="connsiteX13921" fmla="*/ 5153201 w 8267681"/>
              <a:gd name="connsiteY13921" fmla="*/ 4075089 h 6698675"/>
              <a:gd name="connsiteX13922" fmla="*/ 5136760 w 8267681"/>
              <a:gd name="connsiteY13922" fmla="*/ 4082136 h 6698675"/>
              <a:gd name="connsiteX13923" fmla="*/ 5139108 w 8267681"/>
              <a:gd name="connsiteY13923" fmla="*/ 4042206 h 6698675"/>
              <a:gd name="connsiteX13924" fmla="*/ 5085086 w 8267681"/>
              <a:gd name="connsiteY13924" fmla="*/ 4060997 h 6698675"/>
              <a:gd name="connsiteX13925" fmla="*/ 5080389 w 8267681"/>
              <a:gd name="connsiteY13925" fmla="*/ 4039857 h 6698675"/>
              <a:gd name="connsiteX13926" fmla="*/ 5101528 w 8267681"/>
              <a:gd name="connsiteY13926" fmla="*/ 4068043 h 6698675"/>
              <a:gd name="connsiteX13927" fmla="*/ 5096830 w 8267681"/>
              <a:gd name="connsiteY13927" fmla="*/ 4126762 h 6698675"/>
              <a:gd name="connsiteX13928" fmla="*/ 5103556 w 8267681"/>
              <a:gd name="connsiteY13928" fmla="*/ 4112572 h 6698675"/>
              <a:gd name="connsiteX13929" fmla="*/ 5108574 w 8267681"/>
              <a:gd name="connsiteY13929" fmla="*/ 4117367 h 6698675"/>
              <a:gd name="connsiteX13930" fmla="*/ 5115620 w 8267681"/>
              <a:gd name="connsiteY13930" fmla="*/ 4115018 h 6698675"/>
              <a:gd name="connsiteX13931" fmla="*/ 5120318 w 8267681"/>
              <a:gd name="connsiteY13931" fmla="*/ 4103274 h 6698675"/>
              <a:gd name="connsiteX13932" fmla="*/ 5111547 w 8267681"/>
              <a:gd name="connsiteY13932" fmla="*/ 4098209 h 6698675"/>
              <a:gd name="connsiteX13933" fmla="*/ 5108268 w 8267681"/>
              <a:gd name="connsiteY13933" fmla="*/ 4100655 h 6698675"/>
              <a:gd name="connsiteX13934" fmla="*/ 5111217 w 8267681"/>
              <a:gd name="connsiteY13934" fmla="*/ 4088888 h 6698675"/>
              <a:gd name="connsiteX13935" fmla="*/ 5106226 w 8267681"/>
              <a:gd name="connsiteY13935" fmla="*/ 4056299 h 6698675"/>
              <a:gd name="connsiteX13936" fmla="*/ 5129713 w 8267681"/>
              <a:gd name="connsiteY13936" fmla="*/ 4065694 h 6698675"/>
              <a:gd name="connsiteX13937" fmla="*/ 5141457 w 8267681"/>
              <a:gd name="connsiteY13937" fmla="*/ 4117367 h 6698675"/>
              <a:gd name="connsiteX13938" fmla="*/ 5120318 w 8267681"/>
              <a:gd name="connsiteY13938" fmla="*/ 4136157 h 6698675"/>
              <a:gd name="connsiteX13939" fmla="*/ 5153201 w 8267681"/>
              <a:gd name="connsiteY13939" fmla="*/ 4157296 h 6698675"/>
              <a:gd name="connsiteX13940" fmla="*/ 5141457 w 8267681"/>
              <a:gd name="connsiteY13940" fmla="*/ 4220713 h 6698675"/>
              <a:gd name="connsiteX13941" fmla="*/ 5148504 w 8267681"/>
              <a:gd name="connsiteY13941" fmla="*/ 4251248 h 6698675"/>
              <a:gd name="connsiteX13942" fmla="*/ 5122667 w 8267681"/>
              <a:gd name="connsiteY13942" fmla="*/ 4450894 h 6698675"/>
              <a:gd name="connsiteX13943" fmla="*/ 5167294 w 8267681"/>
              <a:gd name="connsiteY13943" fmla="*/ 4760933 h 6698675"/>
              <a:gd name="connsiteX13944" fmla="*/ 5200177 w 8267681"/>
              <a:gd name="connsiteY13944" fmla="*/ 4861930 h 6698675"/>
              <a:gd name="connsiteX13945" fmla="*/ 5235408 w 8267681"/>
              <a:gd name="connsiteY13945" fmla="*/ 4876023 h 6698675"/>
              <a:gd name="connsiteX13946" fmla="*/ 5251850 w 8267681"/>
              <a:gd name="connsiteY13946" fmla="*/ 4868976 h 6698675"/>
              <a:gd name="connsiteX13947" fmla="*/ 5218967 w 8267681"/>
              <a:gd name="connsiteY13947" fmla="*/ 4847838 h 6698675"/>
              <a:gd name="connsiteX13948" fmla="*/ 5277686 w 8267681"/>
              <a:gd name="connsiteY13948" fmla="*/ 4817303 h 6698675"/>
              <a:gd name="connsiteX13949" fmla="*/ 5298825 w 8267681"/>
              <a:gd name="connsiteY13949" fmla="*/ 4833745 h 6698675"/>
              <a:gd name="connsiteX13950" fmla="*/ 5317616 w 8267681"/>
              <a:gd name="connsiteY13950" fmla="*/ 4807908 h 6698675"/>
              <a:gd name="connsiteX13951" fmla="*/ 5315267 w 8267681"/>
              <a:gd name="connsiteY13951" fmla="*/ 4826698 h 6698675"/>
              <a:gd name="connsiteX13952" fmla="*/ 5422361 w 8267681"/>
              <a:gd name="connsiteY13952" fmla="*/ 4819565 h 6698675"/>
              <a:gd name="connsiteX13953" fmla="*/ 5424462 w 8267681"/>
              <a:gd name="connsiteY13953" fmla="*/ 4817646 h 6698675"/>
              <a:gd name="connsiteX13954" fmla="*/ 5426908 w 8267681"/>
              <a:gd name="connsiteY13954" fmla="*/ 4818771 h 6698675"/>
              <a:gd name="connsiteX13955" fmla="*/ 5442101 w 8267681"/>
              <a:gd name="connsiteY13955" fmla="*/ 4805560 h 6698675"/>
              <a:gd name="connsiteX13956" fmla="*/ 5436932 w 8267681"/>
              <a:gd name="connsiteY13956" fmla="*/ 4803344 h 6698675"/>
              <a:gd name="connsiteX13957" fmla="*/ 5442848 w 8267681"/>
              <a:gd name="connsiteY13957" fmla="*/ 4788196 h 6698675"/>
              <a:gd name="connsiteX13958" fmla="*/ 5444449 w 8267681"/>
              <a:gd name="connsiteY13958" fmla="*/ 4758584 h 6698675"/>
              <a:gd name="connsiteX13959" fmla="*/ 5459130 w 8267681"/>
              <a:gd name="connsiteY13959" fmla="*/ 4786182 h 6698675"/>
              <a:gd name="connsiteX13960" fmla="*/ 5454506 w 8267681"/>
              <a:gd name="connsiteY13960" fmla="*/ 4796428 h 6698675"/>
              <a:gd name="connsiteX13961" fmla="*/ 5453845 w 8267681"/>
              <a:gd name="connsiteY13961" fmla="*/ 4796164 h 6698675"/>
              <a:gd name="connsiteX13962" fmla="*/ 5449147 w 8267681"/>
              <a:gd name="connsiteY13962" fmla="*/ 4807908 h 6698675"/>
              <a:gd name="connsiteX13963" fmla="*/ 5460891 w 8267681"/>
              <a:gd name="connsiteY13963" fmla="*/ 4812606 h 6698675"/>
              <a:gd name="connsiteX13964" fmla="*/ 5465589 w 8267681"/>
              <a:gd name="connsiteY13964" fmla="*/ 4800862 h 6698675"/>
              <a:gd name="connsiteX13965" fmla="*/ 5463310 w 8267681"/>
              <a:gd name="connsiteY13965" fmla="*/ 4799950 h 6698675"/>
              <a:gd name="connsiteX13966" fmla="*/ 5467901 w 8267681"/>
              <a:gd name="connsiteY13966" fmla="*/ 4793301 h 6698675"/>
              <a:gd name="connsiteX13967" fmla="*/ 5465589 w 8267681"/>
              <a:gd name="connsiteY13967" fmla="*/ 4739794 h 6698675"/>
              <a:gd name="connsiteX13968" fmla="*/ 5483388 w 8267681"/>
              <a:gd name="connsiteY13968" fmla="*/ 4732307 h 6698675"/>
              <a:gd name="connsiteX13969" fmla="*/ 5485653 w 8267681"/>
              <a:gd name="connsiteY13969" fmla="*/ 4730296 h 6698675"/>
              <a:gd name="connsiteX13970" fmla="*/ 5481150 w 8267681"/>
              <a:gd name="connsiteY13970" fmla="*/ 4736857 h 6698675"/>
              <a:gd name="connsiteX13971" fmla="*/ 5484379 w 8267681"/>
              <a:gd name="connsiteY13971" fmla="*/ 4753886 h 6698675"/>
              <a:gd name="connsiteX13972" fmla="*/ 5505518 w 8267681"/>
              <a:gd name="connsiteY13972" fmla="*/ 4735096 h 6698675"/>
              <a:gd name="connsiteX13973" fmla="*/ 5496123 w 8267681"/>
              <a:gd name="connsiteY13973" fmla="*/ 4791467 h 6698675"/>
              <a:gd name="connsiteX13974" fmla="*/ 5477333 w 8267681"/>
              <a:gd name="connsiteY13974" fmla="*/ 4770328 h 6698675"/>
              <a:gd name="connsiteX13975" fmla="*/ 5503169 w 8267681"/>
              <a:gd name="connsiteY13975" fmla="*/ 4807908 h 6698675"/>
              <a:gd name="connsiteX13976" fmla="*/ 5543098 w 8267681"/>
              <a:gd name="connsiteY13976" fmla="*/ 4810257 h 6698675"/>
              <a:gd name="connsiteX13977" fmla="*/ 5529006 w 8267681"/>
              <a:gd name="connsiteY13977" fmla="*/ 4777374 h 6698675"/>
              <a:gd name="connsiteX13978" fmla="*/ 5554842 w 8267681"/>
              <a:gd name="connsiteY13978" fmla="*/ 4732747 h 6698675"/>
              <a:gd name="connsiteX13979" fmla="*/ 5510215 w 8267681"/>
              <a:gd name="connsiteY13979" fmla="*/ 4742143 h 6698675"/>
              <a:gd name="connsiteX13980" fmla="*/ 5517262 w 8267681"/>
              <a:gd name="connsiteY13980" fmla="*/ 4725701 h 6698675"/>
              <a:gd name="connsiteX13981" fmla="*/ 5498105 w 8267681"/>
              <a:gd name="connsiteY13981" fmla="*/ 4722728 h 6698675"/>
              <a:gd name="connsiteX13982" fmla="*/ 5496634 w 8267681"/>
              <a:gd name="connsiteY13982" fmla="*/ 4720547 h 6698675"/>
              <a:gd name="connsiteX13983" fmla="*/ 5498765 w 8267681"/>
              <a:gd name="connsiteY13983" fmla="*/ 4718655 h 6698675"/>
              <a:gd name="connsiteX13984" fmla="*/ 5526657 w 8267681"/>
              <a:gd name="connsiteY13984" fmla="*/ 4704562 h 6698675"/>
              <a:gd name="connsiteX13985" fmla="*/ 5543098 w 8267681"/>
              <a:gd name="connsiteY13985" fmla="*/ 4683423 h 6698675"/>
              <a:gd name="connsiteX13986" fmla="*/ 5599469 w 8267681"/>
              <a:gd name="connsiteY13986" fmla="*/ 4594169 h 6698675"/>
              <a:gd name="connsiteX13987" fmla="*/ 5785022 w 8267681"/>
              <a:gd name="connsiteY13987" fmla="*/ 4638796 h 6698675"/>
              <a:gd name="connsiteX13988" fmla="*/ 5787371 w 8267681"/>
              <a:gd name="connsiteY13988" fmla="*/ 4655237 h 6698675"/>
              <a:gd name="connsiteX13989" fmla="*/ 5801464 w 8267681"/>
              <a:gd name="connsiteY13989" fmla="*/ 4645843 h 6698675"/>
              <a:gd name="connsiteX13990" fmla="*/ 5914206 w 8267681"/>
              <a:gd name="connsiteY13990" fmla="*/ 4689295 h 6698675"/>
              <a:gd name="connsiteX13991" fmla="*/ 5999451 w 8267681"/>
              <a:gd name="connsiteY13991" fmla="*/ 4730023 h 6698675"/>
              <a:gd name="connsiteX13992" fmla="*/ 5998761 w 8267681"/>
              <a:gd name="connsiteY13992" fmla="*/ 4730399 h 6698675"/>
              <a:gd name="connsiteX13993" fmla="*/ 6010505 w 8267681"/>
              <a:gd name="connsiteY13993" fmla="*/ 4749189 h 6698675"/>
              <a:gd name="connsiteX13994" fmla="*/ 6010739 w 8267681"/>
              <a:gd name="connsiteY13994" fmla="*/ 4735416 h 6698675"/>
              <a:gd name="connsiteX13995" fmla="*/ 6019901 w 8267681"/>
              <a:gd name="connsiteY13995" fmla="*/ 4739794 h 6698675"/>
              <a:gd name="connsiteX13996" fmla="*/ 6052783 w 8267681"/>
              <a:gd name="connsiteY13996" fmla="*/ 4744491 h 6698675"/>
              <a:gd name="connsiteX13997" fmla="*/ 6029296 w 8267681"/>
              <a:gd name="connsiteY13997" fmla="*/ 4742143 h 6698675"/>
              <a:gd name="connsiteX13998" fmla="*/ 6071573 w 8267681"/>
              <a:gd name="connsiteY13998" fmla="*/ 4772676 h 6698675"/>
              <a:gd name="connsiteX13999" fmla="*/ 6090364 w 8267681"/>
              <a:gd name="connsiteY13999" fmla="*/ 4765630 h 6698675"/>
              <a:gd name="connsiteX14000" fmla="*/ 6088015 w 8267681"/>
              <a:gd name="connsiteY14000" fmla="*/ 4800862 h 6698675"/>
              <a:gd name="connsiteX14001" fmla="*/ 6088015 w 8267681"/>
              <a:gd name="connsiteY14001" fmla="*/ 4833745 h 6698675"/>
              <a:gd name="connsiteX14002" fmla="*/ 6095061 w 8267681"/>
              <a:gd name="connsiteY14002" fmla="*/ 4814955 h 6698675"/>
              <a:gd name="connsiteX14003" fmla="*/ 6097410 w 8267681"/>
              <a:gd name="connsiteY14003" fmla="*/ 4817303 h 6698675"/>
              <a:gd name="connsiteX14004" fmla="*/ 6092712 w 8267681"/>
              <a:gd name="connsiteY14004" fmla="*/ 4782072 h 6698675"/>
              <a:gd name="connsiteX14005" fmla="*/ 6112530 w 8267681"/>
              <a:gd name="connsiteY14005" fmla="*/ 4770841 h 6698675"/>
              <a:gd name="connsiteX14006" fmla="*/ 6116160 w 8267681"/>
              <a:gd name="connsiteY14006" fmla="*/ 4770532 h 6698675"/>
              <a:gd name="connsiteX14007" fmla="*/ 6113852 w 8267681"/>
              <a:gd name="connsiteY14007" fmla="*/ 4782072 h 6698675"/>
              <a:gd name="connsiteX14008" fmla="*/ 6104456 w 8267681"/>
              <a:gd name="connsiteY14008" fmla="*/ 4789118 h 6698675"/>
              <a:gd name="connsiteX14009" fmla="*/ 6106805 w 8267681"/>
              <a:gd name="connsiteY14009" fmla="*/ 4810257 h 6698675"/>
              <a:gd name="connsiteX14010" fmla="*/ 6113852 w 8267681"/>
              <a:gd name="connsiteY14010" fmla="*/ 4803211 h 6698675"/>
              <a:gd name="connsiteX14011" fmla="*/ 6123247 w 8267681"/>
              <a:gd name="connsiteY14011" fmla="*/ 4819652 h 6698675"/>
              <a:gd name="connsiteX14012" fmla="*/ 6123247 w 8267681"/>
              <a:gd name="connsiteY14012" fmla="*/ 4793816 h 6698675"/>
              <a:gd name="connsiteX14013" fmla="*/ 6127944 w 8267681"/>
              <a:gd name="connsiteY14013" fmla="*/ 4793816 h 6698675"/>
              <a:gd name="connsiteX14014" fmla="*/ 6149083 w 8267681"/>
              <a:gd name="connsiteY14014" fmla="*/ 4864279 h 6698675"/>
              <a:gd name="connsiteX14015" fmla="*/ 6139688 w 8267681"/>
              <a:gd name="connsiteY14015" fmla="*/ 4850186 h 6698675"/>
              <a:gd name="connsiteX14016" fmla="*/ 6144386 w 8267681"/>
              <a:gd name="connsiteY14016" fmla="*/ 4873674 h 6698675"/>
              <a:gd name="connsiteX14017" fmla="*/ 6156129 w 8267681"/>
              <a:gd name="connsiteY14017" fmla="*/ 4871325 h 6698675"/>
              <a:gd name="connsiteX14018" fmla="*/ 6156129 w 8267681"/>
              <a:gd name="connsiteY14018" fmla="*/ 4953533 h 6698675"/>
              <a:gd name="connsiteX14019" fmla="*/ 6125596 w 8267681"/>
              <a:gd name="connsiteY14019" fmla="*/ 4857233 h 6698675"/>
              <a:gd name="connsiteX14020" fmla="*/ 6127944 w 8267681"/>
              <a:gd name="connsiteY14020" fmla="*/ 4918301 h 6698675"/>
              <a:gd name="connsiteX14021" fmla="*/ 6130293 w 8267681"/>
              <a:gd name="connsiteY14021" fmla="*/ 4958230 h 6698675"/>
              <a:gd name="connsiteX14022" fmla="*/ 6111503 w 8267681"/>
              <a:gd name="connsiteY14022" fmla="*/ 5005206 h 6698675"/>
              <a:gd name="connsiteX14023" fmla="*/ 6095061 w 8267681"/>
              <a:gd name="connsiteY14023" fmla="*/ 4981718 h 6698675"/>
              <a:gd name="connsiteX14024" fmla="*/ 6104456 w 8267681"/>
              <a:gd name="connsiteY14024" fmla="*/ 5052181 h 6698675"/>
              <a:gd name="connsiteX14025" fmla="*/ 6097410 w 8267681"/>
              <a:gd name="connsiteY14025" fmla="*/ 5052181 h 6698675"/>
              <a:gd name="connsiteX14026" fmla="*/ 6104456 w 8267681"/>
              <a:gd name="connsiteY14026" fmla="*/ 5085064 h 6698675"/>
              <a:gd name="connsiteX14027" fmla="*/ 6088015 w 8267681"/>
              <a:gd name="connsiteY14027" fmla="*/ 5040437 h 6698675"/>
              <a:gd name="connsiteX14028" fmla="*/ 6076271 w 8267681"/>
              <a:gd name="connsiteY14028" fmla="*/ 5049832 h 6698675"/>
              <a:gd name="connsiteX14029" fmla="*/ 6085666 w 8267681"/>
              <a:gd name="connsiteY14029" fmla="*/ 5082715 h 6698675"/>
              <a:gd name="connsiteX14030" fmla="*/ 6062178 w 8267681"/>
              <a:gd name="connsiteY14030" fmla="*/ 5045135 h 6698675"/>
              <a:gd name="connsiteX14031" fmla="*/ 6055132 w 8267681"/>
              <a:gd name="connsiteY14031" fmla="*/ 5056879 h 6698675"/>
              <a:gd name="connsiteX14032" fmla="*/ 6033993 w 8267681"/>
              <a:gd name="connsiteY14032" fmla="*/ 5026345 h 6698675"/>
              <a:gd name="connsiteX14033" fmla="*/ 6045737 w 8267681"/>
              <a:gd name="connsiteY14033" fmla="*/ 5073320 h 6698675"/>
              <a:gd name="connsiteX14034" fmla="*/ 6019901 w 8267681"/>
              <a:gd name="connsiteY14034" fmla="*/ 5019298 h 6698675"/>
              <a:gd name="connsiteX14035" fmla="*/ 6019901 w 8267681"/>
              <a:gd name="connsiteY14035" fmla="*/ 5066274 h 6698675"/>
              <a:gd name="connsiteX14036" fmla="*/ 6029296 w 8267681"/>
              <a:gd name="connsiteY14036" fmla="*/ 5136737 h 6698675"/>
              <a:gd name="connsiteX14037" fmla="*/ 6019901 w 8267681"/>
              <a:gd name="connsiteY14037" fmla="*/ 5162574 h 6698675"/>
              <a:gd name="connsiteX14038" fmla="*/ 6001110 w 8267681"/>
              <a:gd name="connsiteY14038" fmla="*/ 5092110 h 6698675"/>
              <a:gd name="connsiteX14039" fmla="*/ 6001110 w 8267681"/>
              <a:gd name="connsiteY14039" fmla="*/ 5129691 h 6698675"/>
              <a:gd name="connsiteX14040" fmla="*/ 5940042 w 8267681"/>
              <a:gd name="connsiteY14040" fmla="*/ 4974672 h 6698675"/>
              <a:gd name="connsiteX14041" fmla="*/ 5958832 w 8267681"/>
              <a:gd name="connsiteY14041" fmla="*/ 5045135 h 6698675"/>
              <a:gd name="connsiteX14042" fmla="*/ 5893066 w 8267681"/>
              <a:gd name="connsiteY14042" fmla="*/ 4913603 h 6698675"/>
              <a:gd name="connsiteX14043" fmla="*/ 5902461 w 8267681"/>
              <a:gd name="connsiteY14043" fmla="*/ 4918301 h 6698675"/>
              <a:gd name="connsiteX14044" fmla="*/ 5789720 w 8267681"/>
              <a:gd name="connsiteY14044" fmla="*/ 4796164 h 6698675"/>
              <a:gd name="connsiteX14045" fmla="*/ 5890717 w 8267681"/>
              <a:gd name="connsiteY14045" fmla="*/ 4913603 h 6698675"/>
              <a:gd name="connsiteX14046" fmla="*/ 5867230 w 8267681"/>
              <a:gd name="connsiteY14046" fmla="*/ 4897162 h 6698675"/>
              <a:gd name="connsiteX14047" fmla="*/ 5921252 w 8267681"/>
              <a:gd name="connsiteY14047" fmla="*/ 4993462 h 6698675"/>
              <a:gd name="connsiteX14048" fmla="*/ 5836695 w 8267681"/>
              <a:gd name="connsiteY14048" fmla="*/ 4876023 h 6698675"/>
              <a:gd name="connsiteX14049" fmla="*/ 5829649 w 8267681"/>
              <a:gd name="connsiteY14049" fmla="*/ 4854884 h 6698675"/>
              <a:gd name="connsiteX14050" fmla="*/ 5827300 w 8267681"/>
              <a:gd name="connsiteY14050" fmla="*/ 4866628 h 6698675"/>
              <a:gd name="connsiteX14051" fmla="*/ 5747442 w 8267681"/>
              <a:gd name="connsiteY14051" fmla="*/ 4805560 h 6698675"/>
              <a:gd name="connsiteX14052" fmla="*/ 5890717 w 8267681"/>
              <a:gd name="connsiteY14052" fmla="*/ 4969974 h 6698675"/>
              <a:gd name="connsiteX14053" fmla="*/ 5900113 w 8267681"/>
              <a:gd name="connsiteY14053" fmla="*/ 4993462 h 6698675"/>
              <a:gd name="connsiteX14054" fmla="*/ 5803813 w 8267681"/>
              <a:gd name="connsiteY14054" fmla="*/ 4892464 h 6698675"/>
              <a:gd name="connsiteX14055" fmla="*/ 5803813 w 8267681"/>
              <a:gd name="connsiteY14055" fmla="*/ 4892464 h 6698675"/>
              <a:gd name="connsiteX14056" fmla="*/ 5789720 w 8267681"/>
              <a:gd name="connsiteY14056" fmla="*/ 4878371 h 6698675"/>
              <a:gd name="connsiteX14057" fmla="*/ 5738047 w 8267681"/>
              <a:gd name="connsiteY14057" fmla="*/ 4829047 h 6698675"/>
              <a:gd name="connsiteX14058" fmla="*/ 5775627 w 8267681"/>
              <a:gd name="connsiteY14058" fmla="*/ 4876023 h 6698675"/>
              <a:gd name="connsiteX14059" fmla="*/ 5759186 w 8267681"/>
              <a:gd name="connsiteY14059" fmla="*/ 4876023 h 6698675"/>
              <a:gd name="connsiteX14060" fmla="*/ 5745093 w 8267681"/>
              <a:gd name="connsiteY14060" fmla="*/ 4861930 h 6698675"/>
              <a:gd name="connsiteX14061" fmla="*/ 5716908 w 8267681"/>
              <a:gd name="connsiteY14061" fmla="*/ 4819652 h 6698675"/>
              <a:gd name="connsiteX14062" fmla="*/ 5712210 w 8267681"/>
              <a:gd name="connsiteY14062" fmla="*/ 4829047 h 6698675"/>
              <a:gd name="connsiteX14063" fmla="*/ 5691071 w 8267681"/>
              <a:gd name="connsiteY14063" fmla="*/ 4807908 h 6698675"/>
              <a:gd name="connsiteX14064" fmla="*/ 5684025 w 8267681"/>
              <a:gd name="connsiteY14064" fmla="*/ 4798513 h 6698675"/>
              <a:gd name="connsiteX14065" fmla="*/ 5684025 w 8267681"/>
              <a:gd name="connsiteY14065" fmla="*/ 4800862 h 6698675"/>
              <a:gd name="connsiteX14066" fmla="*/ 5679327 w 8267681"/>
              <a:gd name="connsiteY14066" fmla="*/ 4796164 h 6698675"/>
              <a:gd name="connsiteX14067" fmla="*/ 5688723 w 8267681"/>
              <a:gd name="connsiteY14067" fmla="*/ 4786769 h 6698675"/>
              <a:gd name="connsiteX14068" fmla="*/ 5672281 w 8267681"/>
              <a:gd name="connsiteY14068" fmla="*/ 4789118 h 6698675"/>
              <a:gd name="connsiteX14069" fmla="*/ 5669932 w 8267681"/>
              <a:gd name="connsiteY14069" fmla="*/ 4786769 h 6698675"/>
              <a:gd name="connsiteX14070" fmla="*/ 5644096 w 8267681"/>
              <a:gd name="connsiteY14070" fmla="*/ 4758584 h 6698675"/>
              <a:gd name="connsiteX14071" fmla="*/ 5630003 w 8267681"/>
              <a:gd name="connsiteY14071" fmla="*/ 4763281 h 6698675"/>
              <a:gd name="connsiteX14072" fmla="*/ 5594772 w 8267681"/>
              <a:gd name="connsiteY14072" fmla="*/ 4817303 h 6698675"/>
              <a:gd name="connsiteX14073" fmla="*/ 5599469 w 8267681"/>
              <a:gd name="connsiteY14073" fmla="*/ 4791467 h 6698675"/>
              <a:gd name="connsiteX14074" fmla="*/ 5632352 w 8267681"/>
              <a:gd name="connsiteY14074" fmla="*/ 4777374 h 6698675"/>
              <a:gd name="connsiteX14075" fmla="*/ 5662886 w 8267681"/>
              <a:gd name="connsiteY14075" fmla="*/ 4810257 h 6698675"/>
              <a:gd name="connsiteX14076" fmla="*/ 5665235 w 8267681"/>
              <a:gd name="connsiteY14076" fmla="*/ 4812606 h 6698675"/>
              <a:gd name="connsiteX14077" fmla="*/ 5660537 w 8267681"/>
              <a:gd name="connsiteY14077" fmla="*/ 4843140 h 6698675"/>
              <a:gd name="connsiteX14078" fmla="*/ 5681676 w 8267681"/>
              <a:gd name="connsiteY14078" fmla="*/ 4838442 h 6698675"/>
              <a:gd name="connsiteX14079" fmla="*/ 5674630 w 8267681"/>
              <a:gd name="connsiteY14079" fmla="*/ 4824350 h 6698675"/>
              <a:gd name="connsiteX14080" fmla="*/ 5695769 w 8267681"/>
              <a:gd name="connsiteY14080" fmla="*/ 4852535 h 6698675"/>
              <a:gd name="connsiteX14081" fmla="*/ 5705164 w 8267681"/>
              <a:gd name="connsiteY14081" fmla="*/ 4883069 h 6698675"/>
              <a:gd name="connsiteX14082" fmla="*/ 5709862 w 8267681"/>
              <a:gd name="connsiteY14082" fmla="*/ 4871325 h 6698675"/>
              <a:gd name="connsiteX14083" fmla="*/ 5725156 w 8267681"/>
              <a:gd name="connsiteY14083" fmla="*/ 4890989 h 6698675"/>
              <a:gd name="connsiteX14084" fmla="*/ 5728651 w 8267681"/>
              <a:gd name="connsiteY14084" fmla="*/ 4890115 h 6698675"/>
              <a:gd name="connsiteX14085" fmla="*/ 5728651 w 8267681"/>
              <a:gd name="connsiteY14085" fmla="*/ 4904208 h 6698675"/>
              <a:gd name="connsiteX14086" fmla="*/ 5721270 w 8267681"/>
              <a:gd name="connsiteY14086" fmla="*/ 4894981 h 6698675"/>
              <a:gd name="connsiteX14087" fmla="*/ 5716908 w 8267681"/>
              <a:gd name="connsiteY14087" fmla="*/ 4897162 h 6698675"/>
              <a:gd name="connsiteX14088" fmla="*/ 5691071 w 8267681"/>
              <a:gd name="connsiteY14088" fmla="*/ 4871325 h 6698675"/>
              <a:gd name="connsiteX14089" fmla="*/ 5705164 w 8267681"/>
              <a:gd name="connsiteY14089" fmla="*/ 4899511 h 6698675"/>
              <a:gd name="connsiteX14090" fmla="*/ 5700467 w 8267681"/>
              <a:gd name="connsiteY14090" fmla="*/ 4904208 h 6698675"/>
              <a:gd name="connsiteX14091" fmla="*/ 5709862 w 8267681"/>
              <a:gd name="connsiteY14091" fmla="*/ 4908906 h 6698675"/>
              <a:gd name="connsiteX14092" fmla="*/ 5759186 w 8267681"/>
              <a:gd name="connsiteY14092" fmla="*/ 4991113 h 6698675"/>
              <a:gd name="connsiteX14093" fmla="*/ 5672281 w 8267681"/>
              <a:gd name="connsiteY14093" fmla="*/ 4876023 h 6698675"/>
              <a:gd name="connsiteX14094" fmla="*/ 5667583 w 8267681"/>
              <a:gd name="connsiteY14094" fmla="*/ 4850186 h 6698675"/>
              <a:gd name="connsiteX14095" fmla="*/ 5665235 w 8267681"/>
              <a:gd name="connsiteY14095" fmla="*/ 4866628 h 6698675"/>
              <a:gd name="connsiteX14096" fmla="*/ 5618259 w 8267681"/>
              <a:gd name="connsiteY14096" fmla="*/ 4814955 h 6698675"/>
              <a:gd name="connsiteX14097" fmla="*/ 5756837 w 8267681"/>
              <a:gd name="connsiteY14097" fmla="*/ 5007554 h 6698675"/>
              <a:gd name="connsiteX14098" fmla="*/ 5644096 w 8267681"/>
              <a:gd name="connsiteY14098" fmla="*/ 4890115 h 6698675"/>
              <a:gd name="connsiteX14099" fmla="*/ 5738047 w 8267681"/>
              <a:gd name="connsiteY14099" fmla="*/ 5007554 h 6698675"/>
              <a:gd name="connsiteX14100" fmla="*/ 5777976 w 8267681"/>
              <a:gd name="connsiteY14100" fmla="*/ 5056879 h 6698675"/>
              <a:gd name="connsiteX14101" fmla="*/ 5731000 w 8267681"/>
              <a:gd name="connsiteY14101" fmla="*/ 5014601 h 6698675"/>
              <a:gd name="connsiteX14102" fmla="*/ 5756837 w 8267681"/>
              <a:gd name="connsiteY14102" fmla="*/ 5059228 h 6698675"/>
              <a:gd name="connsiteX14103" fmla="*/ 5700467 w 8267681"/>
              <a:gd name="connsiteY14103" fmla="*/ 4981718 h 6698675"/>
              <a:gd name="connsiteX14104" fmla="*/ 5653491 w 8267681"/>
              <a:gd name="connsiteY14104" fmla="*/ 4944137 h 6698675"/>
              <a:gd name="connsiteX14105" fmla="*/ 5585376 w 8267681"/>
              <a:gd name="connsiteY14105" fmla="*/ 4873674 h 6698675"/>
              <a:gd name="connsiteX14106" fmla="*/ 5566586 w 8267681"/>
              <a:gd name="connsiteY14106" fmla="*/ 4873674 h 6698675"/>
              <a:gd name="connsiteX14107" fmla="*/ 5573632 w 8267681"/>
              <a:gd name="connsiteY14107" fmla="*/ 4859582 h 6698675"/>
              <a:gd name="connsiteX14108" fmla="*/ 5559540 w 8267681"/>
              <a:gd name="connsiteY14108" fmla="*/ 4845489 h 6698675"/>
              <a:gd name="connsiteX14109" fmla="*/ 5550145 w 8267681"/>
              <a:gd name="connsiteY14109" fmla="*/ 4850186 h 6698675"/>
              <a:gd name="connsiteX14110" fmla="*/ 5608864 w 8267681"/>
              <a:gd name="connsiteY14110" fmla="*/ 4958230 h 6698675"/>
              <a:gd name="connsiteX14111" fmla="*/ 5611213 w 8267681"/>
              <a:gd name="connsiteY14111" fmla="*/ 4958230 h 6698675"/>
              <a:gd name="connsiteX14112" fmla="*/ 5611213 w 8267681"/>
              <a:gd name="connsiteY14112" fmla="*/ 4960579 h 6698675"/>
              <a:gd name="connsiteX14113" fmla="*/ 5641747 w 8267681"/>
              <a:gd name="connsiteY14113" fmla="*/ 5012252 h 6698675"/>
              <a:gd name="connsiteX14114" fmla="*/ 5606515 w 8267681"/>
              <a:gd name="connsiteY14114" fmla="*/ 4967625 h 6698675"/>
              <a:gd name="connsiteX14115" fmla="*/ 5583028 w 8267681"/>
              <a:gd name="connsiteY14115" fmla="*/ 4960579 h 6698675"/>
              <a:gd name="connsiteX14116" fmla="*/ 5580679 w 8267681"/>
              <a:gd name="connsiteY14116" fmla="*/ 4960579 h 6698675"/>
              <a:gd name="connsiteX14117" fmla="*/ 5620608 w 8267681"/>
              <a:gd name="connsiteY14117" fmla="*/ 5042786 h 6698675"/>
              <a:gd name="connsiteX14118" fmla="*/ 5585376 w 8267681"/>
              <a:gd name="connsiteY14118" fmla="*/ 5000508 h 6698675"/>
              <a:gd name="connsiteX14119" fmla="*/ 5580679 w 8267681"/>
              <a:gd name="connsiteY14119" fmla="*/ 5009903 h 6698675"/>
              <a:gd name="connsiteX14120" fmla="*/ 5564237 w 8267681"/>
              <a:gd name="connsiteY14120" fmla="*/ 4972323 h 6698675"/>
              <a:gd name="connsiteX14121" fmla="*/ 5554842 w 8267681"/>
              <a:gd name="connsiteY14121" fmla="*/ 4974672 h 6698675"/>
              <a:gd name="connsiteX14122" fmla="*/ 5561888 w 8267681"/>
              <a:gd name="connsiteY14122" fmla="*/ 4986415 h 6698675"/>
              <a:gd name="connsiteX14123" fmla="*/ 5575981 w 8267681"/>
              <a:gd name="connsiteY14123" fmla="*/ 5009903 h 6698675"/>
              <a:gd name="connsiteX14124" fmla="*/ 5561888 w 8267681"/>
              <a:gd name="connsiteY14124" fmla="*/ 5014601 h 6698675"/>
              <a:gd name="connsiteX14125" fmla="*/ 5578330 w 8267681"/>
              <a:gd name="connsiteY14125" fmla="*/ 5049832 h 6698675"/>
              <a:gd name="connsiteX14126" fmla="*/ 5557191 w 8267681"/>
              <a:gd name="connsiteY14126" fmla="*/ 5019298 h 6698675"/>
              <a:gd name="connsiteX14127" fmla="*/ 5545447 w 8267681"/>
              <a:gd name="connsiteY14127" fmla="*/ 5031042 h 6698675"/>
              <a:gd name="connsiteX14128" fmla="*/ 5538401 w 8267681"/>
              <a:gd name="connsiteY14128" fmla="*/ 5033391 h 6698675"/>
              <a:gd name="connsiteX14129" fmla="*/ 5519610 w 8267681"/>
              <a:gd name="connsiteY14129" fmla="*/ 5031042 h 6698675"/>
              <a:gd name="connsiteX14130" fmla="*/ 5524308 w 8267681"/>
              <a:gd name="connsiteY14130" fmla="*/ 5040437 h 6698675"/>
              <a:gd name="connsiteX14131" fmla="*/ 5531354 w 8267681"/>
              <a:gd name="connsiteY14131" fmla="*/ 5054530 h 6698675"/>
              <a:gd name="connsiteX14132" fmla="*/ 5538401 w 8267681"/>
              <a:gd name="connsiteY14132" fmla="*/ 5068623 h 6698675"/>
              <a:gd name="connsiteX14133" fmla="*/ 5531354 w 8267681"/>
              <a:gd name="connsiteY14133" fmla="*/ 5059228 h 6698675"/>
              <a:gd name="connsiteX14134" fmla="*/ 5524308 w 8267681"/>
              <a:gd name="connsiteY14134" fmla="*/ 5059228 h 6698675"/>
              <a:gd name="connsiteX14135" fmla="*/ 5526657 w 8267681"/>
              <a:gd name="connsiteY14135" fmla="*/ 5080367 h 6698675"/>
              <a:gd name="connsiteX14136" fmla="*/ 5519610 w 8267681"/>
              <a:gd name="connsiteY14136" fmla="*/ 5059228 h 6698675"/>
              <a:gd name="connsiteX14137" fmla="*/ 5498471 w 8267681"/>
              <a:gd name="connsiteY14137" fmla="*/ 5061576 h 6698675"/>
              <a:gd name="connsiteX14138" fmla="*/ 5484379 w 8267681"/>
              <a:gd name="connsiteY14138" fmla="*/ 5078018 h 6698675"/>
              <a:gd name="connsiteX14139" fmla="*/ 5543098 w 8267681"/>
              <a:gd name="connsiteY14139" fmla="*/ 5136737 h 6698675"/>
              <a:gd name="connsiteX14140" fmla="*/ 5590074 w 8267681"/>
              <a:gd name="connsiteY14140" fmla="*/ 5186062 h 6698675"/>
              <a:gd name="connsiteX14141" fmla="*/ 5585376 w 8267681"/>
              <a:gd name="connsiteY14141" fmla="*/ 5197806 h 6698675"/>
              <a:gd name="connsiteX14142" fmla="*/ 5597120 w 8267681"/>
              <a:gd name="connsiteY14142" fmla="*/ 5270618 h 6698675"/>
              <a:gd name="connsiteX14143" fmla="*/ 5601818 w 8267681"/>
              <a:gd name="connsiteY14143" fmla="*/ 5211898 h 6698675"/>
              <a:gd name="connsiteX14144" fmla="*/ 5615910 w 8267681"/>
              <a:gd name="connsiteY14144" fmla="*/ 5225991 h 6698675"/>
              <a:gd name="connsiteX14145" fmla="*/ 5620608 w 8267681"/>
              <a:gd name="connsiteY14145" fmla="*/ 5214247 h 6698675"/>
              <a:gd name="connsiteX14146" fmla="*/ 5651142 w 8267681"/>
              <a:gd name="connsiteY14146" fmla="*/ 5235386 h 6698675"/>
              <a:gd name="connsiteX14147" fmla="*/ 5655840 w 8267681"/>
              <a:gd name="connsiteY14147" fmla="*/ 5261222 h 6698675"/>
              <a:gd name="connsiteX14148" fmla="*/ 5660537 w 8267681"/>
              <a:gd name="connsiteY14148" fmla="*/ 5242432 h 6698675"/>
              <a:gd name="connsiteX14149" fmla="*/ 5674630 w 8267681"/>
              <a:gd name="connsiteY14149" fmla="*/ 5251827 h 6698675"/>
              <a:gd name="connsiteX14150" fmla="*/ 5728652 w 8267681"/>
              <a:gd name="connsiteY14150" fmla="*/ 5275315 h 6698675"/>
              <a:gd name="connsiteX14151" fmla="*/ 5827300 w 8267681"/>
              <a:gd name="connsiteY14151" fmla="*/ 5280013 h 6698675"/>
              <a:gd name="connsiteX14152" fmla="*/ 5878973 w 8267681"/>
              <a:gd name="connsiteY14152" fmla="*/ 5326988 h 6698675"/>
              <a:gd name="connsiteX14153" fmla="*/ 5944739 w 8267681"/>
              <a:gd name="connsiteY14153" fmla="*/ 5329337 h 6698675"/>
              <a:gd name="connsiteX14154" fmla="*/ 5998761 w 8267681"/>
              <a:gd name="connsiteY14154" fmla="*/ 5357523 h 6698675"/>
              <a:gd name="connsiteX14155" fmla="*/ 6092712 w 8267681"/>
              <a:gd name="connsiteY14155" fmla="*/ 5348127 h 6698675"/>
              <a:gd name="connsiteX14156" fmla="*/ 6179617 w 8267681"/>
              <a:gd name="connsiteY14156" fmla="*/ 5460869 h 6698675"/>
              <a:gd name="connsiteX14157" fmla="*/ 6383961 w 8267681"/>
              <a:gd name="connsiteY14157" fmla="*/ 5500798 h 6698675"/>
              <a:gd name="connsiteX14158" fmla="*/ 6189012 w 8267681"/>
              <a:gd name="connsiteY14158" fmla="*/ 5472613 h 6698675"/>
              <a:gd name="connsiteX14159" fmla="*/ 6398053 w 8267681"/>
              <a:gd name="connsiteY14159" fmla="*/ 5550122 h 6698675"/>
              <a:gd name="connsiteX14160" fmla="*/ 6292358 w 8267681"/>
              <a:gd name="connsiteY14160" fmla="*/ 5519588 h 6698675"/>
              <a:gd name="connsiteX14161" fmla="*/ 6386309 w 8267681"/>
              <a:gd name="connsiteY14161" fmla="*/ 5568913 h 6698675"/>
              <a:gd name="connsiteX14162" fmla="*/ 6362822 w 8267681"/>
              <a:gd name="connsiteY14162" fmla="*/ 5561866 h 6698675"/>
              <a:gd name="connsiteX14163" fmla="*/ 6391007 w 8267681"/>
              <a:gd name="connsiteY14163" fmla="*/ 5585354 h 6698675"/>
              <a:gd name="connsiteX14164" fmla="*/ 6351078 w 8267681"/>
              <a:gd name="connsiteY14164" fmla="*/ 5564215 h 6698675"/>
              <a:gd name="connsiteX14165" fmla="*/ 6212500 w 8267681"/>
              <a:gd name="connsiteY14165" fmla="*/ 5503147 h 6698675"/>
              <a:gd name="connsiteX14166" fmla="*/ 6212500 w 8267681"/>
              <a:gd name="connsiteY14166" fmla="*/ 5507844 h 6698675"/>
              <a:gd name="connsiteX14167" fmla="*/ 6189012 w 8267681"/>
              <a:gd name="connsiteY14167" fmla="*/ 5498449 h 6698675"/>
              <a:gd name="connsiteX14168" fmla="*/ 6200756 w 8267681"/>
              <a:gd name="connsiteY14168" fmla="*/ 5519588 h 6698675"/>
              <a:gd name="connsiteX14169" fmla="*/ 6219547 w 8267681"/>
              <a:gd name="connsiteY14169" fmla="*/ 5521937 h 6698675"/>
              <a:gd name="connsiteX14170" fmla="*/ 6292358 w 8267681"/>
              <a:gd name="connsiteY14170" fmla="*/ 5559517 h 6698675"/>
              <a:gd name="connsiteX14171" fmla="*/ 6358124 w 8267681"/>
              <a:gd name="connsiteY14171" fmla="*/ 5601795 h 6698675"/>
              <a:gd name="connsiteX14172" fmla="*/ 6508446 w 8267681"/>
              <a:gd name="connsiteY14172" fmla="*/ 5672259 h 6698675"/>
              <a:gd name="connsiteX14173" fmla="*/ 6388658 w 8267681"/>
              <a:gd name="connsiteY14173" fmla="*/ 5622935 h 6698675"/>
              <a:gd name="connsiteX14174" fmla="*/ 6393356 w 8267681"/>
              <a:gd name="connsiteY14174" fmla="*/ 5629981 h 6698675"/>
              <a:gd name="connsiteX14175" fmla="*/ 6264173 w 8267681"/>
              <a:gd name="connsiteY14175" fmla="*/ 5585354 h 6698675"/>
              <a:gd name="connsiteX14176" fmla="*/ 6336986 w 8267681"/>
              <a:gd name="connsiteY14176" fmla="*/ 5622935 h 6698675"/>
              <a:gd name="connsiteX14177" fmla="*/ 6466168 w 8267681"/>
              <a:gd name="connsiteY14177" fmla="*/ 5709839 h 6698675"/>
              <a:gd name="connsiteX14178" fmla="*/ 6367519 w 8267681"/>
              <a:gd name="connsiteY14178" fmla="*/ 5644073 h 6698675"/>
              <a:gd name="connsiteX14179" fmla="*/ 6609443 w 8267681"/>
              <a:gd name="connsiteY14179" fmla="*/ 5801442 h 6698675"/>
              <a:gd name="connsiteX14180" fmla="*/ 6405100 w 8267681"/>
              <a:gd name="connsiteY14180" fmla="*/ 5714537 h 6698675"/>
              <a:gd name="connsiteX14181" fmla="*/ 6583607 w 8267681"/>
              <a:gd name="connsiteY14181" fmla="*/ 5824929 h 6698675"/>
              <a:gd name="connsiteX14182" fmla="*/ 6456773 w 8267681"/>
              <a:gd name="connsiteY14182" fmla="*/ 5754466 h 6698675"/>
              <a:gd name="connsiteX14183" fmla="*/ 6625885 w 8267681"/>
              <a:gd name="connsiteY14183" fmla="*/ 5853115 h 6698675"/>
              <a:gd name="connsiteX14184" fmla="*/ 6506097 w 8267681"/>
              <a:gd name="connsiteY14184" fmla="*/ 5799093 h 6698675"/>
              <a:gd name="connsiteX14185" fmla="*/ 6555422 w 8267681"/>
              <a:gd name="connsiteY14185" fmla="*/ 5848417 h 6698675"/>
              <a:gd name="connsiteX14186" fmla="*/ 6468517 w 8267681"/>
              <a:gd name="connsiteY14186" fmla="*/ 5785000 h 6698675"/>
              <a:gd name="connsiteX14187" fmla="*/ 6414495 w 8267681"/>
              <a:gd name="connsiteY14187" fmla="*/ 5768559 h 6698675"/>
              <a:gd name="connsiteX14188" fmla="*/ 6506097 w 8267681"/>
              <a:gd name="connsiteY14188" fmla="*/ 5834325 h 6698675"/>
              <a:gd name="connsiteX14189" fmla="*/ 6625885 w 8267681"/>
              <a:gd name="connsiteY14189" fmla="*/ 5940020 h 6698675"/>
              <a:gd name="connsiteX14190" fmla="*/ 6513144 w 8267681"/>
              <a:gd name="connsiteY14190" fmla="*/ 5857812 h 6698675"/>
              <a:gd name="connsiteX14191" fmla="*/ 6621187 w 8267681"/>
              <a:gd name="connsiteY14191" fmla="*/ 5968205 h 6698675"/>
              <a:gd name="connsiteX14192" fmla="*/ 6745673 w 8267681"/>
              <a:gd name="connsiteY14192" fmla="*/ 6019878 h 6698675"/>
              <a:gd name="connsiteX14193" fmla="*/ 6651722 w 8267681"/>
              <a:gd name="connsiteY14193" fmla="*/ 5989344 h 6698675"/>
              <a:gd name="connsiteX14194" fmla="*/ 6712790 w 8267681"/>
              <a:gd name="connsiteY14194" fmla="*/ 6052761 h 6698675"/>
              <a:gd name="connsiteX14195" fmla="*/ 6635280 w 8267681"/>
              <a:gd name="connsiteY14195" fmla="*/ 6019878 h 6698675"/>
              <a:gd name="connsiteX14196" fmla="*/ 6731580 w 8267681"/>
              <a:gd name="connsiteY14196" fmla="*/ 6116178 h 6698675"/>
              <a:gd name="connsiteX14197" fmla="*/ 6543678 w 8267681"/>
              <a:gd name="connsiteY14197" fmla="*/ 6012832 h 6698675"/>
              <a:gd name="connsiteX14198" fmla="*/ 6717487 w 8267681"/>
              <a:gd name="connsiteY14198" fmla="*/ 6179595 h 6698675"/>
              <a:gd name="connsiteX14199" fmla="*/ 6659025 w 8267681"/>
              <a:gd name="connsiteY14199" fmla="*/ 6125683 h 6698675"/>
              <a:gd name="connsiteX14200" fmla="*/ 6630938 w 8267681"/>
              <a:gd name="connsiteY14200" fmla="*/ 6105940 h 6698675"/>
              <a:gd name="connsiteX14201" fmla="*/ 6617664 w 8267681"/>
              <a:gd name="connsiteY14201" fmla="*/ 6097387 h 6698675"/>
              <a:gd name="connsiteX14202" fmla="*/ 6518193 w 8267681"/>
              <a:gd name="connsiteY14202" fmla="*/ 6042732 h 6698675"/>
              <a:gd name="connsiteX14203" fmla="*/ 6510809 w 8267681"/>
              <a:gd name="connsiteY14203" fmla="*/ 6039119 h 6698675"/>
              <a:gd name="connsiteX14204" fmla="*/ 6511969 w 8267681"/>
              <a:gd name="connsiteY14204" fmla="*/ 6076835 h 6698675"/>
              <a:gd name="connsiteX14205" fmla="*/ 6520190 w 8267681"/>
              <a:gd name="connsiteY14205" fmla="*/ 6118526 h 6698675"/>
              <a:gd name="connsiteX14206" fmla="*/ 6571863 w 8267681"/>
              <a:gd name="connsiteY14206" fmla="*/ 6369845 h 6698675"/>
              <a:gd name="connsiteX14207" fmla="*/ 6519896 w 8267681"/>
              <a:gd name="connsiteY14207" fmla="*/ 6206606 h 6698675"/>
              <a:gd name="connsiteX14208" fmla="*/ 6495667 w 8267681"/>
              <a:gd name="connsiteY14208" fmla="*/ 6031710 h 6698675"/>
              <a:gd name="connsiteX14209" fmla="*/ 6442681 w 8267681"/>
              <a:gd name="connsiteY14209" fmla="*/ 6005785 h 6698675"/>
              <a:gd name="connsiteX14210" fmla="*/ 6473214 w 8267681"/>
              <a:gd name="connsiteY14210" fmla="*/ 6287639 h 6698675"/>
              <a:gd name="connsiteX14211" fmla="*/ 6433285 w 8267681"/>
              <a:gd name="connsiteY14211" fmla="*/ 5991693 h 6698675"/>
              <a:gd name="connsiteX14212" fmla="*/ 6456773 w 8267681"/>
              <a:gd name="connsiteY14212" fmla="*/ 5998739 h 6698675"/>
              <a:gd name="connsiteX14213" fmla="*/ 6428698 w 8267681"/>
              <a:gd name="connsiteY14213" fmla="*/ 5984206 h 6698675"/>
              <a:gd name="connsiteX14214" fmla="*/ 6428588 w 8267681"/>
              <a:gd name="connsiteY14214" fmla="*/ 5984105 h 6698675"/>
              <a:gd name="connsiteX14215" fmla="*/ 6428588 w 8267681"/>
              <a:gd name="connsiteY14215" fmla="*/ 5944717 h 6698675"/>
              <a:gd name="connsiteX14216" fmla="*/ 6421541 w 8267681"/>
              <a:gd name="connsiteY14216" fmla="*/ 5942368 h 6698675"/>
              <a:gd name="connsiteX14217" fmla="*/ 6435634 w 8267681"/>
              <a:gd name="connsiteY14217" fmla="*/ 6207780 h 6698675"/>
              <a:gd name="connsiteX14218" fmla="*/ 6431244 w 8267681"/>
              <a:gd name="connsiteY14218" fmla="*/ 6125825 h 6698675"/>
              <a:gd name="connsiteX14219" fmla="*/ 6432111 w 8267681"/>
              <a:gd name="connsiteY14219" fmla="*/ 6139079 h 6698675"/>
              <a:gd name="connsiteX14220" fmla="*/ 6449727 w 8267681"/>
              <a:gd name="connsiteY14220" fmla="*/ 6297034 h 6698675"/>
              <a:gd name="connsiteX14221" fmla="*/ 6414495 w 8267681"/>
              <a:gd name="connsiteY14221" fmla="*/ 5970554 h 6698675"/>
              <a:gd name="connsiteX14222" fmla="*/ 6402751 w 8267681"/>
              <a:gd name="connsiteY14222" fmla="*/ 5956461 h 6698675"/>
              <a:gd name="connsiteX14223" fmla="*/ 6412146 w 8267681"/>
              <a:gd name="connsiteY14223" fmla="*/ 6210129 h 6698675"/>
              <a:gd name="connsiteX14224" fmla="*/ 6445029 w 8267681"/>
              <a:gd name="connsiteY14224" fmla="*/ 6311126 h 6698675"/>
              <a:gd name="connsiteX14225" fmla="*/ 6421541 w 8267681"/>
              <a:gd name="connsiteY14225" fmla="*/ 6278244 h 6698675"/>
              <a:gd name="connsiteX14226" fmla="*/ 6428588 w 8267681"/>
              <a:gd name="connsiteY14226" fmla="*/ 6336963 h 6698675"/>
              <a:gd name="connsiteX14227" fmla="*/ 6369868 w 8267681"/>
              <a:gd name="connsiteY14227" fmla="*/ 6109131 h 6698675"/>
              <a:gd name="connsiteX14228" fmla="*/ 6374566 w 8267681"/>
              <a:gd name="connsiteY14228" fmla="*/ 6261802 h 6698675"/>
              <a:gd name="connsiteX14229" fmla="*/ 6351078 w 8267681"/>
              <a:gd name="connsiteY14229" fmla="*/ 5958810 h 6698675"/>
              <a:gd name="connsiteX14230" fmla="*/ 6346381 w 8267681"/>
              <a:gd name="connsiteY14230" fmla="*/ 5895393 h 6698675"/>
              <a:gd name="connsiteX14231" fmla="*/ 6348730 w 8267681"/>
              <a:gd name="connsiteY14231" fmla="*/ 6278244 h 6698675"/>
              <a:gd name="connsiteX14232" fmla="*/ 6325242 w 8267681"/>
              <a:gd name="connsiteY14232" fmla="*/ 5965856 h 6698675"/>
              <a:gd name="connsiteX14233" fmla="*/ 6315846 w 8267681"/>
              <a:gd name="connsiteY14233" fmla="*/ 6257105 h 6698675"/>
              <a:gd name="connsiteX14234" fmla="*/ 6304102 w 8267681"/>
              <a:gd name="connsiteY14234" fmla="*/ 6153759 h 6698675"/>
              <a:gd name="connsiteX14235" fmla="*/ 6301167 w 8267681"/>
              <a:gd name="connsiteY14235" fmla="*/ 6021640 h 6698675"/>
              <a:gd name="connsiteX14236" fmla="*/ 6303111 w 8267681"/>
              <a:gd name="connsiteY14236" fmla="*/ 5966312 h 6698675"/>
              <a:gd name="connsiteX14237" fmla="*/ 6304323 w 8267681"/>
              <a:gd name="connsiteY14237" fmla="*/ 5955948 h 6698675"/>
              <a:gd name="connsiteX14238" fmla="*/ 6304295 w 8267681"/>
              <a:gd name="connsiteY14238" fmla="*/ 5947854 h 6698675"/>
              <a:gd name="connsiteX14239" fmla="*/ 6308800 w 8267681"/>
              <a:gd name="connsiteY14239" fmla="*/ 5900090 h 6698675"/>
              <a:gd name="connsiteX14240" fmla="*/ 6311149 w 8267681"/>
              <a:gd name="connsiteY14240" fmla="*/ 5855464 h 6698675"/>
              <a:gd name="connsiteX14241" fmla="*/ 6304160 w 8267681"/>
              <a:gd name="connsiteY14241" fmla="*/ 5907650 h 6698675"/>
              <a:gd name="connsiteX14242" fmla="*/ 6304102 w 8267681"/>
              <a:gd name="connsiteY14242" fmla="*/ 5890695 h 6698675"/>
              <a:gd name="connsiteX14243" fmla="*/ 6294797 w 8267681"/>
              <a:gd name="connsiteY14243" fmla="*/ 5973674 h 6698675"/>
              <a:gd name="connsiteX14244" fmla="*/ 6282964 w 8267681"/>
              <a:gd name="connsiteY14244" fmla="*/ 6048357 h 6698675"/>
              <a:gd name="connsiteX14245" fmla="*/ 6281826 w 8267681"/>
              <a:gd name="connsiteY14245" fmla="*/ 6085234 h 6698675"/>
              <a:gd name="connsiteX14246" fmla="*/ 6275917 w 8267681"/>
              <a:gd name="connsiteY14246" fmla="*/ 6134968 h 6698675"/>
              <a:gd name="connsiteX14247" fmla="*/ 6281192 w 8267681"/>
              <a:gd name="connsiteY14247" fmla="*/ 6105813 h 6698675"/>
              <a:gd name="connsiteX14248" fmla="*/ 6280101 w 8267681"/>
              <a:gd name="connsiteY14248" fmla="*/ 6141171 h 6698675"/>
              <a:gd name="connsiteX14249" fmla="*/ 6304102 w 8267681"/>
              <a:gd name="connsiteY14249" fmla="*/ 6228919 h 6698675"/>
              <a:gd name="connsiteX14250" fmla="*/ 6271807 w 8267681"/>
              <a:gd name="connsiteY14250" fmla="*/ 6147593 h 6698675"/>
              <a:gd name="connsiteX14251" fmla="*/ 6271368 w 8267681"/>
              <a:gd name="connsiteY14251" fmla="*/ 6069830 h 6698675"/>
              <a:gd name="connsiteX14252" fmla="*/ 6279440 w 8267681"/>
              <a:gd name="connsiteY14252" fmla="*/ 5973196 h 6698675"/>
              <a:gd name="connsiteX14253" fmla="*/ 6290010 w 8267681"/>
              <a:gd name="connsiteY14253" fmla="*/ 5855464 h 6698675"/>
              <a:gd name="connsiteX14254" fmla="*/ 6290010 w 8267681"/>
              <a:gd name="connsiteY14254" fmla="*/ 5801442 h 6698675"/>
              <a:gd name="connsiteX14255" fmla="*/ 6258301 w 8267681"/>
              <a:gd name="connsiteY14255" fmla="*/ 6028356 h 6698675"/>
              <a:gd name="connsiteX14256" fmla="*/ 6264150 w 8267681"/>
              <a:gd name="connsiteY14256" fmla="*/ 6067859 h 6698675"/>
              <a:gd name="connsiteX14257" fmla="*/ 6250374 w 8267681"/>
              <a:gd name="connsiteY14257" fmla="*/ 6115591 h 6698675"/>
              <a:gd name="connsiteX14258" fmla="*/ 6259476 w 8267681"/>
              <a:gd name="connsiteY14258" fmla="*/ 6177247 h 6698675"/>
              <a:gd name="connsiteX14259" fmla="*/ 6243034 w 8267681"/>
              <a:gd name="connsiteY14259" fmla="*/ 6163154 h 6698675"/>
              <a:gd name="connsiteX14260" fmla="*/ 6238337 w 8267681"/>
              <a:gd name="connsiteY14260" fmla="*/ 6245361 h 6698675"/>
              <a:gd name="connsiteX14261" fmla="*/ 6212500 w 8267681"/>
              <a:gd name="connsiteY14261" fmla="*/ 6071551 h 6698675"/>
              <a:gd name="connsiteX14262" fmla="*/ 6212500 w 8267681"/>
              <a:gd name="connsiteY14262" fmla="*/ 6205431 h 6698675"/>
              <a:gd name="connsiteX14263" fmla="*/ 6191361 w 8267681"/>
              <a:gd name="connsiteY14263" fmla="*/ 6118527 h 6698675"/>
              <a:gd name="connsiteX14264" fmla="*/ 6196059 w 8267681"/>
              <a:gd name="connsiteY14264" fmla="*/ 6113829 h 6698675"/>
              <a:gd name="connsiteX14265" fmla="*/ 6217198 w 8267681"/>
              <a:gd name="connsiteY14265" fmla="*/ 5787349 h 6698675"/>
              <a:gd name="connsiteX14266" fmla="*/ 6219253 w 8267681"/>
              <a:gd name="connsiteY14266" fmla="*/ 5772669 h 6698675"/>
              <a:gd name="connsiteX14267" fmla="*/ 6215701 w 8267681"/>
              <a:gd name="connsiteY14267" fmla="*/ 5766800 h 6698675"/>
              <a:gd name="connsiteX14268" fmla="*/ 6217198 w 8267681"/>
              <a:gd name="connsiteY14268" fmla="*/ 5758283 h 6698675"/>
              <a:gd name="connsiteX14269" fmla="*/ 6221895 w 8267681"/>
              <a:gd name="connsiteY14269" fmla="*/ 5733327 h 6698675"/>
              <a:gd name="connsiteX14270" fmla="*/ 6210151 w 8267681"/>
              <a:gd name="connsiteY14270" fmla="*/ 5723932 h 6698675"/>
              <a:gd name="connsiteX14271" fmla="*/ 6210445 w 8267681"/>
              <a:gd name="connsiteY14271" fmla="*/ 5758870 h 6698675"/>
              <a:gd name="connsiteX14272" fmla="*/ 6211296 w 8267681"/>
              <a:gd name="connsiteY14272" fmla="*/ 5769686 h 6698675"/>
              <a:gd name="connsiteX14273" fmla="*/ 6187838 w 8267681"/>
              <a:gd name="connsiteY14273" fmla="*/ 5928863 h 6698675"/>
              <a:gd name="connsiteX14274" fmla="*/ 6191361 w 8267681"/>
              <a:gd name="connsiteY14274" fmla="*/ 6106783 h 6698675"/>
              <a:gd name="connsiteX14275" fmla="*/ 6196059 w 8267681"/>
              <a:gd name="connsiteY14275" fmla="*/ 5796744 h 6698675"/>
              <a:gd name="connsiteX14276" fmla="*/ 6198114 w 8267681"/>
              <a:gd name="connsiteY14276" fmla="*/ 5767972 h 6698675"/>
              <a:gd name="connsiteX14277" fmla="*/ 6193584 w 8267681"/>
              <a:gd name="connsiteY14277" fmla="*/ 5751033 h 6698675"/>
              <a:gd name="connsiteX14278" fmla="*/ 6196059 w 8267681"/>
              <a:gd name="connsiteY14278" fmla="*/ 5726281 h 6698675"/>
              <a:gd name="connsiteX14279" fmla="*/ 6198407 w 8267681"/>
              <a:gd name="connsiteY14279" fmla="*/ 5707490 h 6698675"/>
              <a:gd name="connsiteX14280" fmla="*/ 6193710 w 8267681"/>
              <a:gd name="connsiteY14280" fmla="*/ 5705142 h 6698675"/>
              <a:gd name="connsiteX14281" fmla="*/ 6192793 w 8267681"/>
              <a:gd name="connsiteY14281" fmla="*/ 5744961 h 6698675"/>
              <a:gd name="connsiteX14282" fmla="*/ 6192408 w 8267681"/>
              <a:gd name="connsiteY14282" fmla="*/ 5746636 h 6698675"/>
              <a:gd name="connsiteX14283" fmla="*/ 6191361 w 8267681"/>
              <a:gd name="connsiteY14283" fmla="*/ 5742722 h 6698675"/>
              <a:gd name="connsiteX14284" fmla="*/ 6190033 w 8267681"/>
              <a:gd name="connsiteY14284" fmla="*/ 5756977 h 6698675"/>
              <a:gd name="connsiteX14285" fmla="*/ 6184608 w 8267681"/>
              <a:gd name="connsiteY14285" fmla="*/ 5780596 h 6698675"/>
              <a:gd name="connsiteX14286" fmla="*/ 6177268 w 8267681"/>
              <a:gd name="connsiteY14286" fmla="*/ 5843720 h 6698675"/>
              <a:gd name="connsiteX14287" fmla="*/ 6171653 w 8267681"/>
              <a:gd name="connsiteY14287" fmla="*/ 5877410 h 6698675"/>
              <a:gd name="connsiteX14288" fmla="*/ 6173645 w 8267681"/>
              <a:gd name="connsiteY14288" fmla="*/ 5878971 h 6698675"/>
              <a:gd name="connsiteX14289" fmla="*/ 6173452 w 8267681"/>
              <a:gd name="connsiteY14289" fmla="*/ 5880126 h 6698675"/>
              <a:gd name="connsiteX14290" fmla="*/ 6172426 w 8267681"/>
              <a:gd name="connsiteY14290" fmla="*/ 5887391 h 6698675"/>
              <a:gd name="connsiteX14291" fmla="*/ 6167873 w 8267681"/>
              <a:gd name="connsiteY14291" fmla="*/ 5883649 h 6698675"/>
              <a:gd name="connsiteX14292" fmla="*/ 6165231 w 8267681"/>
              <a:gd name="connsiteY14292" fmla="*/ 5907724 h 6698675"/>
              <a:gd name="connsiteX14293" fmla="*/ 6167292 w 8267681"/>
              <a:gd name="connsiteY14293" fmla="*/ 5923755 h 6698675"/>
              <a:gd name="connsiteX14294" fmla="*/ 6166056 w 8267681"/>
              <a:gd name="connsiteY14294" fmla="*/ 5932508 h 6698675"/>
              <a:gd name="connsiteX14295" fmla="*/ 6163175 w 8267681"/>
              <a:gd name="connsiteY14295" fmla="*/ 5930624 h 6698675"/>
              <a:gd name="connsiteX14296" fmla="*/ 6163175 w 8267681"/>
              <a:gd name="connsiteY14296" fmla="*/ 5937671 h 6698675"/>
              <a:gd name="connsiteX14297" fmla="*/ 6164203 w 8267681"/>
              <a:gd name="connsiteY14297" fmla="*/ 5945635 h 6698675"/>
              <a:gd name="connsiteX14298" fmla="*/ 6163286 w 8267681"/>
              <a:gd name="connsiteY14298" fmla="*/ 5952130 h 6698675"/>
              <a:gd name="connsiteX14299" fmla="*/ 6160827 w 8267681"/>
              <a:gd name="connsiteY14299" fmla="*/ 6031622 h 6698675"/>
              <a:gd name="connsiteX14300" fmla="*/ 6184315 w 8267681"/>
              <a:gd name="connsiteY14300" fmla="*/ 6184293 h 6698675"/>
              <a:gd name="connsiteX14301" fmla="*/ 6156129 w 8267681"/>
              <a:gd name="connsiteY14301" fmla="*/ 6102085 h 6698675"/>
              <a:gd name="connsiteX14302" fmla="*/ 6167873 w 8267681"/>
              <a:gd name="connsiteY14302" fmla="*/ 6132619 h 6698675"/>
              <a:gd name="connsiteX14303" fmla="*/ 6160827 w 8267681"/>
              <a:gd name="connsiteY14303" fmla="*/ 5860161 h 6698675"/>
              <a:gd name="connsiteX14304" fmla="*/ 6152261 w 8267681"/>
              <a:gd name="connsiteY14304" fmla="*/ 5920124 h 6698675"/>
              <a:gd name="connsiteX14305" fmla="*/ 6150551 w 8267681"/>
              <a:gd name="connsiteY14305" fmla="*/ 5912715 h 6698675"/>
              <a:gd name="connsiteX14306" fmla="*/ 6151432 w 8267681"/>
              <a:gd name="connsiteY14306" fmla="*/ 5902439 h 6698675"/>
              <a:gd name="connsiteX14307" fmla="*/ 6134991 w 8267681"/>
              <a:gd name="connsiteY14307" fmla="*/ 5860161 h 6698675"/>
              <a:gd name="connsiteX14308" fmla="*/ 6138624 w 8267681"/>
              <a:gd name="connsiteY14308" fmla="*/ 5927212 h 6698675"/>
              <a:gd name="connsiteX14309" fmla="*/ 6149423 w 8267681"/>
              <a:gd name="connsiteY14309" fmla="*/ 5939990 h 6698675"/>
              <a:gd name="connsiteX14310" fmla="*/ 6146746 w 8267681"/>
              <a:gd name="connsiteY14310" fmla="*/ 5958727 h 6698675"/>
              <a:gd name="connsiteX14311" fmla="*/ 6139688 w 8267681"/>
              <a:gd name="connsiteY14311" fmla="*/ 5942368 h 6698675"/>
              <a:gd name="connsiteX14312" fmla="*/ 6146734 w 8267681"/>
              <a:gd name="connsiteY14312" fmla="*/ 6041017 h 6698675"/>
              <a:gd name="connsiteX14313" fmla="*/ 6148045 w 8267681"/>
              <a:gd name="connsiteY14313" fmla="*/ 6015239 h 6698675"/>
              <a:gd name="connsiteX14314" fmla="*/ 6151432 w 8267681"/>
              <a:gd name="connsiteY14314" fmla="*/ 6080946 h 6698675"/>
              <a:gd name="connsiteX14315" fmla="*/ 6139688 w 8267681"/>
              <a:gd name="connsiteY14315" fmla="*/ 6041017 h 6698675"/>
              <a:gd name="connsiteX14316" fmla="*/ 6149083 w 8267681"/>
              <a:gd name="connsiteY14316" fmla="*/ 6106783 h 6698675"/>
              <a:gd name="connsiteX14317" fmla="*/ 6146734 w 8267681"/>
              <a:gd name="connsiteY14317" fmla="*/ 6118527 h 6698675"/>
              <a:gd name="connsiteX14318" fmla="*/ 6118549 w 8267681"/>
              <a:gd name="connsiteY14318" fmla="*/ 5984646 h 6698675"/>
              <a:gd name="connsiteX14319" fmla="*/ 6125596 w 8267681"/>
              <a:gd name="connsiteY14319" fmla="*/ 6130271 h 6698675"/>
              <a:gd name="connsiteX14320" fmla="*/ 6095061 w 8267681"/>
              <a:gd name="connsiteY14320" fmla="*/ 6038668 h 6698675"/>
              <a:gd name="connsiteX14321" fmla="*/ 6071573 w 8267681"/>
              <a:gd name="connsiteY14321" fmla="*/ 5947066 h 6698675"/>
              <a:gd name="connsiteX14322" fmla="*/ 6069225 w 8267681"/>
              <a:gd name="connsiteY14322" fmla="*/ 5902733 h 6698675"/>
              <a:gd name="connsiteX14323" fmla="*/ 6067177 w 8267681"/>
              <a:gd name="connsiteY14323" fmla="*/ 5871757 h 6698675"/>
              <a:gd name="connsiteX14324" fmla="*/ 6069224 w 8267681"/>
              <a:gd name="connsiteY14324" fmla="*/ 5876602 h 6698675"/>
              <a:gd name="connsiteX14325" fmla="*/ 6048085 w 8267681"/>
              <a:gd name="connsiteY14325" fmla="*/ 5789698 h 6698675"/>
              <a:gd name="connsiteX14326" fmla="*/ 6051609 w 8267681"/>
              <a:gd name="connsiteY14326" fmla="*/ 5834912 h 6698675"/>
              <a:gd name="connsiteX14327" fmla="*/ 6059081 w 8267681"/>
              <a:gd name="connsiteY14327" fmla="*/ 5852596 h 6698675"/>
              <a:gd name="connsiteX14328" fmla="*/ 6055132 w 8267681"/>
              <a:gd name="connsiteY14328" fmla="*/ 5846068 h 6698675"/>
              <a:gd name="connsiteX14329" fmla="*/ 6050434 w 8267681"/>
              <a:gd name="connsiteY14329" fmla="*/ 5846069 h 6698675"/>
              <a:gd name="connsiteX14330" fmla="*/ 6041039 w 8267681"/>
              <a:gd name="connsiteY14330" fmla="*/ 5836673 h 6698675"/>
              <a:gd name="connsiteX14331" fmla="*/ 6036342 w 8267681"/>
              <a:gd name="connsiteY14331" fmla="*/ 5890695 h 6698675"/>
              <a:gd name="connsiteX14332" fmla="*/ 6055132 w 8267681"/>
              <a:gd name="connsiteY14332" fmla="*/ 5902439 h 6698675"/>
              <a:gd name="connsiteX14333" fmla="*/ 6038690 w 8267681"/>
              <a:gd name="connsiteY14333" fmla="*/ 5902439 h 6698675"/>
              <a:gd name="connsiteX14334" fmla="*/ 6045737 w 8267681"/>
              <a:gd name="connsiteY14334" fmla="*/ 5930624 h 6698675"/>
              <a:gd name="connsiteX14335" fmla="*/ 6036342 w 8267681"/>
              <a:gd name="connsiteY14335" fmla="*/ 5930624 h 6698675"/>
              <a:gd name="connsiteX14336" fmla="*/ 6055132 w 8267681"/>
              <a:gd name="connsiteY14336" fmla="*/ 6078598 h 6698675"/>
              <a:gd name="connsiteX14337" fmla="*/ 6045737 w 8267681"/>
              <a:gd name="connsiteY14337" fmla="*/ 6057459 h 6698675"/>
              <a:gd name="connsiteX14338" fmla="*/ 6026947 w 8267681"/>
              <a:gd name="connsiteY14338" fmla="*/ 5897742 h 6698675"/>
              <a:gd name="connsiteX14339" fmla="*/ 6019277 w 8267681"/>
              <a:gd name="connsiteY14339" fmla="*/ 5893962 h 6698675"/>
              <a:gd name="connsiteX14340" fmla="*/ 6018513 w 8267681"/>
              <a:gd name="connsiteY14340" fmla="*/ 5892860 h 6698675"/>
              <a:gd name="connsiteX14341" fmla="*/ 6017405 w 8267681"/>
              <a:gd name="connsiteY14341" fmla="*/ 5872676 h 6698675"/>
              <a:gd name="connsiteX14342" fmla="*/ 5998761 w 8267681"/>
              <a:gd name="connsiteY14342" fmla="*/ 5846069 h 6698675"/>
              <a:gd name="connsiteX14343" fmla="*/ 5997293 w 8267681"/>
              <a:gd name="connsiteY14343" fmla="*/ 5919762 h 6698675"/>
              <a:gd name="connsiteX14344" fmla="*/ 5998895 w 8267681"/>
              <a:gd name="connsiteY14344" fmla="*/ 5937721 h 6698675"/>
              <a:gd name="connsiteX14345" fmla="*/ 5997550 w 8267681"/>
              <a:gd name="connsiteY14345" fmla="*/ 5949158 h 6698675"/>
              <a:gd name="connsiteX14346" fmla="*/ 6005808 w 8267681"/>
              <a:gd name="connsiteY14346" fmla="*/ 6059808 h 6698675"/>
              <a:gd name="connsiteX14347" fmla="*/ 5989366 w 8267681"/>
              <a:gd name="connsiteY14347" fmla="*/ 5907137 h 6698675"/>
              <a:gd name="connsiteX14348" fmla="*/ 5972925 w 8267681"/>
              <a:gd name="connsiteY14348" fmla="*/ 6050412 h 6698675"/>
              <a:gd name="connsiteX14349" fmla="*/ 5942390 w 8267681"/>
              <a:gd name="connsiteY14349" fmla="*/ 5836673 h 6698675"/>
              <a:gd name="connsiteX14350" fmla="*/ 5942390 w 8267681"/>
              <a:gd name="connsiteY14350" fmla="*/ 5871905 h 6698675"/>
              <a:gd name="connsiteX14351" fmla="*/ 5942390 w 8267681"/>
              <a:gd name="connsiteY14351" fmla="*/ 5977600 h 6698675"/>
              <a:gd name="connsiteX14352" fmla="*/ 5923600 w 8267681"/>
              <a:gd name="connsiteY14352" fmla="*/ 5839022 h 6698675"/>
              <a:gd name="connsiteX14353" fmla="*/ 5925949 w 8267681"/>
              <a:gd name="connsiteY14353" fmla="*/ 5975251 h 6698675"/>
              <a:gd name="connsiteX14354" fmla="*/ 5893066 w 8267681"/>
              <a:gd name="connsiteY14354" fmla="*/ 5766210 h 6698675"/>
              <a:gd name="connsiteX14355" fmla="*/ 5904810 w 8267681"/>
              <a:gd name="connsiteY14355" fmla="*/ 5839022 h 6698675"/>
              <a:gd name="connsiteX14356" fmla="*/ 5889543 w 8267681"/>
              <a:gd name="connsiteY14356" fmla="*/ 5810250 h 6698675"/>
              <a:gd name="connsiteX14357" fmla="*/ 5876073 w 8267681"/>
              <a:gd name="connsiteY14357" fmla="*/ 5795006 h 6698675"/>
              <a:gd name="connsiteX14358" fmla="*/ 5878680 w 8267681"/>
              <a:gd name="connsiteY14358" fmla="*/ 5783239 h 6698675"/>
              <a:gd name="connsiteX14359" fmla="*/ 5864881 w 8267681"/>
              <a:gd name="connsiteY14359" fmla="*/ 5730978 h 6698675"/>
              <a:gd name="connsiteX14360" fmla="*/ 5863322 w 8267681"/>
              <a:gd name="connsiteY14360" fmla="*/ 5802687 h 6698675"/>
              <a:gd name="connsiteX14361" fmla="*/ 5854348 w 8267681"/>
              <a:gd name="connsiteY14361" fmla="*/ 5836894 h 6698675"/>
              <a:gd name="connsiteX14362" fmla="*/ 5846091 w 8267681"/>
              <a:gd name="connsiteY14362" fmla="*/ 5956461 h 6698675"/>
              <a:gd name="connsiteX14363" fmla="*/ 5850788 w 8267681"/>
              <a:gd name="connsiteY14363" fmla="*/ 5775605 h 6698675"/>
              <a:gd name="connsiteX14364" fmla="*/ 5836679 w 8267681"/>
              <a:gd name="connsiteY14364" fmla="*/ 5808338 h 6698675"/>
              <a:gd name="connsiteX14365" fmla="*/ 5837870 w 8267681"/>
              <a:gd name="connsiteY14365" fmla="*/ 5799974 h 6698675"/>
              <a:gd name="connsiteX14366" fmla="*/ 5843742 w 8267681"/>
              <a:gd name="connsiteY14366" fmla="*/ 5688700 h 6698675"/>
              <a:gd name="connsiteX14367" fmla="*/ 5822603 w 8267681"/>
              <a:gd name="connsiteY14367" fmla="*/ 5672259 h 6698675"/>
              <a:gd name="connsiteX14368" fmla="*/ 5813355 w 8267681"/>
              <a:gd name="connsiteY14368" fmla="*/ 5865483 h 6698675"/>
              <a:gd name="connsiteX14369" fmla="*/ 5820008 w 8267681"/>
              <a:gd name="connsiteY14369" fmla="*/ 5898810 h 6698675"/>
              <a:gd name="connsiteX14370" fmla="*/ 5814089 w 8267681"/>
              <a:gd name="connsiteY14370" fmla="*/ 5924459 h 6698675"/>
              <a:gd name="connsiteX14371" fmla="*/ 5813208 w 8267681"/>
              <a:gd name="connsiteY14371" fmla="*/ 5956461 h 6698675"/>
              <a:gd name="connsiteX14372" fmla="*/ 5810859 w 8267681"/>
              <a:gd name="connsiteY14372" fmla="*/ 5949415 h 6698675"/>
              <a:gd name="connsiteX14373" fmla="*/ 5812932 w 8267681"/>
              <a:gd name="connsiteY14373" fmla="*/ 5894505 h 6698675"/>
              <a:gd name="connsiteX14374" fmla="*/ 5813208 w 8267681"/>
              <a:gd name="connsiteY14374" fmla="*/ 5895393 h 6698675"/>
              <a:gd name="connsiteX14375" fmla="*/ 5812973 w 8267681"/>
              <a:gd name="connsiteY14375" fmla="*/ 5893411 h 6698675"/>
              <a:gd name="connsiteX14376" fmla="*/ 5813796 w 8267681"/>
              <a:gd name="connsiteY14376" fmla="*/ 5871612 h 6698675"/>
              <a:gd name="connsiteX14377" fmla="*/ 5806162 w 8267681"/>
              <a:gd name="connsiteY14377" fmla="*/ 5792047 h 6698675"/>
              <a:gd name="connsiteX14378" fmla="*/ 5804101 w 8267681"/>
              <a:gd name="connsiteY14378" fmla="*/ 5799379 h 6698675"/>
              <a:gd name="connsiteX14379" fmla="*/ 5803813 w 8267681"/>
              <a:gd name="connsiteY14379" fmla="*/ 5795276 h 6698675"/>
              <a:gd name="connsiteX14380" fmla="*/ 5780325 w 8267681"/>
              <a:gd name="connsiteY14380" fmla="*/ 5707490 h 6698675"/>
              <a:gd name="connsiteX14381" fmla="*/ 5785316 w 8267681"/>
              <a:gd name="connsiteY14381" fmla="*/ 5805846 h 6698675"/>
              <a:gd name="connsiteX14382" fmla="*/ 5794234 w 8267681"/>
              <a:gd name="connsiteY14382" fmla="*/ 5834476 h 6698675"/>
              <a:gd name="connsiteX14383" fmla="*/ 5792326 w 8267681"/>
              <a:gd name="connsiteY14383" fmla="*/ 5841261 h 6698675"/>
              <a:gd name="connsiteX14384" fmla="*/ 5787371 w 8267681"/>
              <a:gd name="connsiteY14384" fmla="*/ 6003436 h 6698675"/>
              <a:gd name="connsiteX14385" fmla="*/ 5780325 w 8267681"/>
              <a:gd name="connsiteY14385" fmla="*/ 5970554 h 6698675"/>
              <a:gd name="connsiteX14386" fmla="*/ 5726303 w 8267681"/>
              <a:gd name="connsiteY14386" fmla="*/ 5768559 h 6698675"/>
              <a:gd name="connsiteX14387" fmla="*/ 5726303 w 8267681"/>
              <a:gd name="connsiteY14387" fmla="*/ 5925927 h 6698675"/>
              <a:gd name="connsiteX14388" fmla="*/ 5714559 w 8267681"/>
              <a:gd name="connsiteY14388" fmla="*/ 5679305 h 6698675"/>
              <a:gd name="connsiteX14389" fmla="*/ 5705164 w 8267681"/>
              <a:gd name="connsiteY14389" fmla="*/ 5897742 h 6698675"/>
              <a:gd name="connsiteX14390" fmla="*/ 5700467 w 8267681"/>
              <a:gd name="connsiteY14390" fmla="*/ 5752117 h 6698675"/>
              <a:gd name="connsiteX14391" fmla="*/ 5705164 w 8267681"/>
              <a:gd name="connsiteY14391" fmla="*/ 5644073 h 6698675"/>
              <a:gd name="connsiteX14392" fmla="*/ 5674630 w 8267681"/>
              <a:gd name="connsiteY14392" fmla="*/ 5573610 h 6698675"/>
              <a:gd name="connsiteX14393" fmla="*/ 5672443 w 8267681"/>
              <a:gd name="connsiteY14393" fmla="*/ 5585100 h 6698675"/>
              <a:gd name="connsiteX14394" fmla="*/ 5675511 w 8267681"/>
              <a:gd name="connsiteY14394" fmla="*/ 5535736 h 6698675"/>
              <a:gd name="connsiteX14395" fmla="*/ 5669932 w 8267681"/>
              <a:gd name="connsiteY14395" fmla="*/ 5496100 h 6698675"/>
              <a:gd name="connsiteX14396" fmla="*/ 5665969 w 8267681"/>
              <a:gd name="connsiteY14396" fmla="*/ 5567114 h 6698675"/>
              <a:gd name="connsiteX14397" fmla="*/ 5672075 w 8267681"/>
              <a:gd name="connsiteY14397" fmla="*/ 5587032 h 6698675"/>
              <a:gd name="connsiteX14398" fmla="*/ 5657088 w 8267681"/>
              <a:gd name="connsiteY14398" fmla="*/ 5665763 h 6698675"/>
              <a:gd name="connsiteX14399" fmla="*/ 5672281 w 8267681"/>
              <a:gd name="connsiteY14399" fmla="*/ 5975251 h 6698675"/>
              <a:gd name="connsiteX14400" fmla="*/ 5672281 w 8267681"/>
              <a:gd name="connsiteY14400" fmla="*/ 5977600 h 6698675"/>
              <a:gd name="connsiteX14401" fmla="*/ 5646445 w 8267681"/>
              <a:gd name="connsiteY14401" fmla="*/ 5740374 h 6698675"/>
              <a:gd name="connsiteX14402" fmla="*/ 5641747 w 8267681"/>
              <a:gd name="connsiteY14402" fmla="*/ 5667561 h 6698675"/>
              <a:gd name="connsiteX14403" fmla="*/ 5651142 w 8267681"/>
              <a:gd name="connsiteY14403" fmla="*/ 5676956 h 6698675"/>
              <a:gd name="connsiteX14404" fmla="*/ 5651142 w 8267681"/>
              <a:gd name="connsiteY14404" fmla="*/ 5521937 h 6698675"/>
              <a:gd name="connsiteX14405" fmla="*/ 5639398 w 8267681"/>
              <a:gd name="connsiteY14405" fmla="*/ 5658166 h 6698675"/>
              <a:gd name="connsiteX14406" fmla="*/ 5636986 w 8267681"/>
              <a:gd name="connsiteY14406" fmla="*/ 5666411 h 6698675"/>
              <a:gd name="connsiteX14407" fmla="*/ 5640499 w 8267681"/>
              <a:gd name="connsiteY14407" fmla="*/ 5614494 h 6698675"/>
              <a:gd name="connsiteX14408" fmla="*/ 5639398 w 8267681"/>
              <a:gd name="connsiteY14408" fmla="*/ 5550122 h 6698675"/>
              <a:gd name="connsiteX14409" fmla="*/ 5634701 w 8267681"/>
              <a:gd name="connsiteY14409" fmla="*/ 5547773 h 6698675"/>
              <a:gd name="connsiteX14410" fmla="*/ 5622076 w 8267681"/>
              <a:gd name="connsiteY14410" fmla="*/ 5679893 h 6698675"/>
              <a:gd name="connsiteX14411" fmla="*/ 5622377 w 8267681"/>
              <a:gd name="connsiteY14411" fmla="*/ 5734131 h 6698675"/>
              <a:gd name="connsiteX14412" fmla="*/ 5619433 w 8267681"/>
              <a:gd name="connsiteY14412" fmla="*/ 5761219 h 6698675"/>
              <a:gd name="connsiteX14413" fmla="*/ 5613561 w 8267681"/>
              <a:gd name="connsiteY14413" fmla="*/ 5876602 h 6698675"/>
              <a:gd name="connsiteX14414" fmla="*/ 5611213 w 8267681"/>
              <a:gd name="connsiteY14414" fmla="*/ 5914183 h 6698675"/>
              <a:gd name="connsiteX14415" fmla="*/ 5615910 w 8267681"/>
              <a:gd name="connsiteY14415" fmla="*/ 5613539 h 6698675"/>
              <a:gd name="connsiteX14416" fmla="*/ 5592423 w 8267681"/>
              <a:gd name="connsiteY14416" fmla="*/ 5914183 h 6698675"/>
              <a:gd name="connsiteX14417" fmla="*/ 5585376 w 8267681"/>
              <a:gd name="connsiteY14417" fmla="*/ 5855464 h 6698675"/>
              <a:gd name="connsiteX14418" fmla="*/ 5583028 w 8267681"/>
              <a:gd name="connsiteY14418" fmla="*/ 5909486 h 6698675"/>
              <a:gd name="connsiteX14419" fmla="*/ 5580679 w 8267681"/>
              <a:gd name="connsiteY14419" fmla="*/ 5911834 h 6698675"/>
              <a:gd name="connsiteX14420" fmla="*/ 5571284 w 8267681"/>
              <a:gd name="connsiteY14420" fmla="*/ 5644073 h 6698675"/>
              <a:gd name="connsiteX14421" fmla="*/ 5566586 w 8267681"/>
              <a:gd name="connsiteY14421" fmla="*/ 5496100 h 6698675"/>
              <a:gd name="connsiteX14422" fmla="*/ 5568935 w 8267681"/>
              <a:gd name="connsiteY14422" fmla="*/ 5634678 h 6698675"/>
              <a:gd name="connsiteX14423" fmla="*/ 5552493 w 8267681"/>
              <a:gd name="connsiteY14423" fmla="*/ 5585354 h 6698675"/>
              <a:gd name="connsiteX14424" fmla="*/ 5552493 w 8267681"/>
              <a:gd name="connsiteY14424" fmla="*/ 5867207 h 6698675"/>
              <a:gd name="connsiteX14425" fmla="*/ 5531354 w 8267681"/>
              <a:gd name="connsiteY14425" fmla="*/ 5684003 h 6698675"/>
              <a:gd name="connsiteX14426" fmla="*/ 5515184 w 8267681"/>
              <a:gd name="connsiteY14426" fmla="*/ 5797198 h 6698675"/>
              <a:gd name="connsiteX14427" fmla="*/ 5516674 w 8267681"/>
              <a:gd name="connsiteY14427" fmla="*/ 5807900 h 6698675"/>
              <a:gd name="connsiteX14428" fmla="*/ 5519610 w 8267681"/>
              <a:gd name="connsiteY14428" fmla="*/ 5857812 h 6698675"/>
              <a:gd name="connsiteX14429" fmla="*/ 5513139 w 8267681"/>
              <a:gd name="connsiteY14429" fmla="*/ 5816915 h 6698675"/>
              <a:gd name="connsiteX14430" fmla="*/ 5507866 w 8267681"/>
              <a:gd name="connsiteY14430" fmla="*/ 5947066 h 6698675"/>
              <a:gd name="connsiteX14431" fmla="*/ 5505518 w 8267681"/>
              <a:gd name="connsiteY14431" fmla="*/ 5839022 h 6698675"/>
              <a:gd name="connsiteX14432" fmla="*/ 5470286 w 8267681"/>
              <a:gd name="connsiteY14432" fmla="*/ 5740374 h 6698675"/>
              <a:gd name="connsiteX14433" fmla="*/ 5503169 w 8267681"/>
              <a:gd name="connsiteY14433" fmla="*/ 5827278 h 6698675"/>
              <a:gd name="connsiteX14434" fmla="*/ 5510913 w 8267681"/>
              <a:gd name="connsiteY14434" fmla="*/ 5778452 h 6698675"/>
              <a:gd name="connsiteX14435" fmla="*/ 5510215 w 8267681"/>
              <a:gd name="connsiteY14435" fmla="*/ 5761512 h 6698675"/>
              <a:gd name="connsiteX14436" fmla="*/ 5511797 w 8267681"/>
              <a:gd name="connsiteY14436" fmla="*/ 5772875 h 6698675"/>
              <a:gd name="connsiteX14437" fmla="*/ 5517959 w 8267681"/>
              <a:gd name="connsiteY14437" fmla="*/ 5734025 h 6698675"/>
              <a:gd name="connsiteX14438" fmla="*/ 5535208 w 8267681"/>
              <a:gd name="connsiteY14438" fmla="*/ 5531663 h 6698675"/>
              <a:gd name="connsiteX14439" fmla="*/ 5532739 w 8267681"/>
              <a:gd name="connsiteY14439" fmla="*/ 5517111 h 6698675"/>
              <a:gd name="connsiteX14440" fmla="*/ 5534841 w 8267681"/>
              <a:gd name="connsiteY14440" fmla="*/ 5498192 h 6698675"/>
              <a:gd name="connsiteX14441" fmla="*/ 5529006 w 8267681"/>
              <a:gd name="connsiteY14441" fmla="*/ 5474961 h 6698675"/>
              <a:gd name="connsiteX14442" fmla="*/ 5527802 w 8267681"/>
              <a:gd name="connsiteY14442" fmla="*/ 5488010 h 6698675"/>
              <a:gd name="connsiteX14443" fmla="*/ 5519610 w 8267681"/>
              <a:gd name="connsiteY14443" fmla="*/ 5439730 h 6698675"/>
              <a:gd name="connsiteX14444" fmla="*/ 5517045 w 8267681"/>
              <a:gd name="connsiteY14444" fmla="*/ 5453724 h 6698675"/>
              <a:gd name="connsiteX14445" fmla="*/ 5507866 w 8267681"/>
              <a:gd name="connsiteY14445" fmla="*/ 5439730 h 6698675"/>
              <a:gd name="connsiteX14446" fmla="*/ 5507866 w 8267681"/>
              <a:gd name="connsiteY14446" fmla="*/ 5500798 h 6698675"/>
              <a:gd name="connsiteX14447" fmla="*/ 5503169 w 8267681"/>
              <a:gd name="connsiteY14447" fmla="*/ 5500798 h 6698675"/>
              <a:gd name="connsiteX14448" fmla="*/ 5493774 w 8267681"/>
              <a:gd name="connsiteY14448" fmla="*/ 5559517 h 6698675"/>
              <a:gd name="connsiteX14449" fmla="*/ 5486728 w 8267681"/>
              <a:gd name="connsiteY14449" fmla="*/ 5561866 h 6698675"/>
              <a:gd name="connsiteX14450" fmla="*/ 5482911 w 8267681"/>
              <a:gd name="connsiteY14450" fmla="*/ 5604144 h 6698675"/>
              <a:gd name="connsiteX14451" fmla="*/ 5483463 w 8267681"/>
              <a:gd name="connsiteY14451" fmla="*/ 5605644 h 6698675"/>
              <a:gd name="connsiteX14452" fmla="*/ 5481402 w 8267681"/>
              <a:gd name="connsiteY14452" fmla="*/ 5615697 h 6698675"/>
              <a:gd name="connsiteX14453" fmla="*/ 5474984 w 8267681"/>
              <a:gd name="connsiteY14453" fmla="*/ 5604144 h 6698675"/>
              <a:gd name="connsiteX14454" fmla="*/ 5480249 w 8267681"/>
              <a:gd name="connsiteY14454" fmla="*/ 5621319 h 6698675"/>
              <a:gd name="connsiteX14455" fmla="*/ 5472378 w 8267681"/>
              <a:gd name="connsiteY14455" fmla="*/ 5659708 h 6698675"/>
              <a:gd name="connsiteX14456" fmla="*/ 5470286 w 8267681"/>
              <a:gd name="connsiteY14456" fmla="*/ 5733327 h 6698675"/>
              <a:gd name="connsiteX14457" fmla="*/ 5453845 w 8267681"/>
              <a:gd name="connsiteY14457" fmla="*/ 5841371 h 6698675"/>
              <a:gd name="connsiteX14458" fmla="*/ 5458542 w 8267681"/>
              <a:gd name="connsiteY14458" fmla="*/ 5705142 h 6698675"/>
              <a:gd name="connsiteX14459" fmla="*/ 5454820 w 8267681"/>
              <a:gd name="connsiteY14459" fmla="*/ 5693086 h 6698675"/>
              <a:gd name="connsiteX14460" fmla="*/ 5451496 w 8267681"/>
              <a:gd name="connsiteY14460" fmla="*/ 5707490 h 6698675"/>
              <a:gd name="connsiteX14461" fmla="*/ 5454149 w 8267681"/>
              <a:gd name="connsiteY14461" fmla="*/ 5690911 h 6698675"/>
              <a:gd name="connsiteX14462" fmla="*/ 5445037 w 8267681"/>
              <a:gd name="connsiteY14462" fmla="*/ 5661396 h 6698675"/>
              <a:gd name="connsiteX14463" fmla="*/ 5428008 w 8267681"/>
              <a:gd name="connsiteY14463" fmla="*/ 5622935 h 6698675"/>
              <a:gd name="connsiteX14464" fmla="*/ 5420962 w 8267681"/>
              <a:gd name="connsiteY14464" fmla="*/ 5641725 h 6698675"/>
              <a:gd name="connsiteX14465" fmla="*/ 5413915 w 8267681"/>
              <a:gd name="connsiteY14465" fmla="*/ 5641725 h 6698675"/>
              <a:gd name="connsiteX14466" fmla="*/ 5409622 w 8267681"/>
              <a:gd name="connsiteY14466" fmla="*/ 5559150 h 6698675"/>
              <a:gd name="connsiteX14467" fmla="*/ 5408084 w 8267681"/>
              <a:gd name="connsiteY14467" fmla="*/ 5556698 h 6698675"/>
              <a:gd name="connsiteX14468" fmla="*/ 5413291 w 8267681"/>
              <a:gd name="connsiteY14468" fmla="*/ 5545939 h 6698675"/>
              <a:gd name="connsiteX14469" fmla="*/ 5416264 w 8267681"/>
              <a:gd name="connsiteY14469" fmla="*/ 5472613 h 6698675"/>
              <a:gd name="connsiteX14470" fmla="*/ 5409218 w 8267681"/>
              <a:gd name="connsiteY14470" fmla="*/ 5484356 h 6698675"/>
              <a:gd name="connsiteX14471" fmla="*/ 5406869 w 8267681"/>
              <a:gd name="connsiteY14471" fmla="*/ 5482008 h 6698675"/>
              <a:gd name="connsiteX14472" fmla="*/ 5399823 w 8267681"/>
              <a:gd name="connsiteY14472" fmla="*/ 5503147 h 6698675"/>
              <a:gd name="connsiteX14473" fmla="*/ 5393951 w 8267681"/>
              <a:gd name="connsiteY14473" fmla="*/ 5535149 h 6698675"/>
              <a:gd name="connsiteX14474" fmla="*/ 5394500 w 8267681"/>
              <a:gd name="connsiteY14474" fmla="*/ 5537405 h 6698675"/>
              <a:gd name="connsiteX14475" fmla="*/ 5378978 w 8267681"/>
              <a:gd name="connsiteY14475" fmla="*/ 5571555 h 6698675"/>
              <a:gd name="connsiteX14476" fmla="*/ 5364591 w 8267681"/>
              <a:gd name="connsiteY14476" fmla="*/ 5608842 h 6698675"/>
              <a:gd name="connsiteX14477" fmla="*/ 5378684 w 8267681"/>
              <a:gd name="connsiteY14477" fmla="*/ 5653468 h 6698675"/>
              <a:gd name="connsiteX14478" fmla="*/ 5376335 w 8267681"/>
              <a:gd name="connsiteY14478" fmla="*/ 5655817 h 6698675"/>
              <a:gd name="connsiteX14479" fmla="*/ 5362242 w 8267681"/>
              <a:gd name="connsiteY14479" fmla="*/ 5620586 h 6698675"/>
              <a:gd name="connsiteX14480" fmla="*/ 5355196 w 8267681"/>
              <a:gd name="connsiteY14480" fmla="*/ 5672259 h 6698675"/>
              <a:gd name="connsiteX14481" fmla="*/ 5348150 w 8267681"/>
              <a:gd name="connsiteY14481" fmla="*/ 5686352 h 6698675"/>
              <a:gd name="connsiteX14482" fmla="*/ 5341103 w 8267681"/>
              <a:gd name="connsiteY14482" fmla="*/ 5665212 h 6698675"/>
              <a:gd name="connsiteX14483" fmla="*/ 5327011 w 8267681"/>
              <a:gd name="connsiteY14483" fmla="*/ 5691049 h 6698675"/>
              <a:gd name="connsiteX14484" fmla="*/ 5343452 w 8267681"/>
              <a:gd name="connsiteY14484" fmla="*/ 5651120 h 6698675"/>
              <a:gd name="connsiteX14485" fmla="*/ 5341103 w 8267681"/>
              <a:gd name="connsiteY14485" fmla="*/ 5644073 h 6698675"/>
              <a:gd name="connsiteX14486" fmla="*/ 5338754 w 8267681"/>
              <a:gd name="connsiteY14486" fmla="*/ 5637027 h 6698675"/>
              <a:gd name="connsiteX14487" fmla="*/ 5341103 w 8267681"/>
              <a:gd name="connsiteY14487" fmla="*/ 5637027 h 6698675"/>
              <a:gd name="connsiteX14488" fmla="*/ 5340494 w 8267681"/>
              <a:gd name="connsiteY14488" fmla="*/ 5630938 h 6698675"/>
              <a:gd name="connsiteX14489" fmla="*/ 5343452 w 8267681"/>
              <a:gd name="connsiteY14489" fmla="*/ 5620586 h 6698675"/>
              <a:gd name="connsiteX14490" fmla="*/ 5343452 w 8267681"/>
              <a:gd name="connsiteY14490" fmla="*/ 5564215 h 6698675"/>
              <a:gd name="connsiteX14491" fmla="*/ 5338754 w 8267681"/>
              <a:gd name="connsiteY14491" fmla="*/ 5613539 h 6698675"/>
              <a:gd name="connsiteX14492" fmla="*/ 5340494 w 8267681"/>
              <a:gd name="connsiteY14492" fmla="*/ 5630938 h 6698675"/>
              <a:gd name="connsiteX14493" fmla="*/ 5338754 w 8267681"/>
              <a:gd name="connsiteY14493" fmla="*/ 5637027 h 6698675"/>
              <a:gd name="connsiteX14494" fmla="*/ 5334057 w 8267681"/>
              <a:gd name="connsiteY14494" fmla="*/ 5637027 h 6698675"/>
              <a:gd name="connsiteX14495" fmla="*/ 5319964 w 8267681"/>
              <a:gd name="connsiteY14495" fmla="*/ 5571261 h 6698675"/>
              <a:gd name="connsiteX14496" fmla="*/ 5310569 w 8267681"/>
              <a:gd name="connsiteY14496" fmla="*/ 5585354 h 6698675"/>
              <a:gd name="connsiteX14497" fmla="*/ 5301174 w 8267681"/>
              <a:gd name="connsiteY14497" fmla="*/ 5587703 h 6698675"/>
              <a:gd name="connsiteX14498" fmla="*/ 5305872 w 8267681"/>
              <a:gd name="connsiteY14498" fmla="*/ 5519588 h 6698675"/>
              <a:gd name="connsiteX14499" fmla="*/ 5275338 w 8267681"/>
              <a:gd name="connsiteY14499" fmla="*/ 5634678 h 6698675"/>
              <a:gd name="connsiteX14500" fmla="*/ 5298825 w 8267681"/>
              <a:gd name="connsiteY14500" fmla="*/ 5592400 h 6698675"/>
              <a:gd name="connsiteX14501" fmla="*/ 5303523 w 8267681"/>
              <a:gd name="connsiteY14501" fmla="*/ 5594749 h 6698675"/>
              <a:gd name="connsiteX14502" fmla="*/ 5298825 w 8267681"/>
              <a:gd name="connsiteY14502" fmla="*/ 5601795 h 6698675"/>
              <a:gd name="connsiteX14503" fmla="*/ 5296476 w 8267681"/>
              <a:gd name="connsiteY14503" fmla="*/ 5601795 h 6698675"/>
              <a:gd name="connsiteX14504" fmla="*/ 5282384 w 8267681"/>
              <a:gd name="connsiteY14504" fmla="*/ 5634678 h 6698675"/>
              <a:gd name="connsiteX14505" fmla="*/ 5272989 w 8267681"/>
              <a:gd name="connsiteY14505" fmla="*/ 5693398 h 6698675"/>
              <a:gd name="connsiteX14506" fmla="*/ 5268291 w 8267681"/>
              <a:gd name="connsiteY14506" fmla="*/ 5672259 h 6698675"/>
              <a:gd name="connsiteX14507" fmla="*/ 5244803 w 8267681"/>
              <a:gd name="connsiteY14507" fmla="*/ 5712188 h 6698675"/>
              <a:gd name="connsiteX14508" fmla="*/ 5240106 w 8267681"/>
              <a:gd name="connsiteY14508" fmla="*/ 5709839 h 6698675"/>
              <a:gd name="connsiteX14509" fmla="*/ 5265943 w 8267681"/>
              <a:gd name="connsiteY14509" fmla="*/ 5658166 h 6698675"/>
              <a:gd name="connsiteX14510" fmla="*/ 5265943 w 8267681"/>
              <a:gd name="connsiteY14510" fmla="*/ 5599447 h 6698675"/>
              <a:gd name="connsiteX14511" fmla="*/ 5301174 w 8267681"/>
              <a:gd name="connsiteY14511" fmla="*/ 5489054 h 6698675"/>
              <a:gd name="connsiteX14512" fmla="*/ 5289724 w 8267681"/>
              <a:gd name="connsiteY14512" fmla="*/ 5435913 h 6698675"/>
              <a:gd name="connsiteX14513" fmla="*/ 5282219 w 8267681"/>
              <a:gd name="connsiteY14513" fmla="*/ 5393383 h 6698675"/>
              <a:gd name="connsiteX14514" fmla="*/ 5293885 w 8267681"/>
              <a:gd name="connsiteY14514" fmla="*/ 5367184 h 6698675"/>
              <a:gd name="connsiteX14515" fmla="*/ 5312918 w 8267681"/>
              <a:gd name="connsiteY14515" fmla="*/ 5343430 h 6698675"/>
              <a:gd name="connsiteX14516" fmla="*/ 5310569 w 8267681"/>
              <a:gd name="connsiteY14516" fmla="*/ 5352825 h 6698675"/>
              <a:gd name="connsiteX14517" fmla="*/ 5324662 w 8267681"/>
              <a:gd name="connsiteY14517" fmla="*/ 5352825 h 6698675"/>
              <a:gd name="connsiteX14518" fmla="*/ 5319964 w 8267681"/>
              <a:gd name="connsiteY14518" fmla="*/ 5338732 h 6698675"/>
              <a:gd name="connsiteX14519" fmla="*/ 5329359 w 8267681"/>
              <a:gd name="connsiteY14519" fmla="*/ 5334035 h 6698675"/>
              <a:gd name="connsiteX14520" fmla="*/ 5350498 w 8267681"/>
              <a:gd name="connsiteY14520" fmla="*/ 5350476 h 6698675"/>
              <a:gd name="connsiteX14521" fmla="*/ 5381033 w 8267681"/>
              <a:gd name="connsiteY14521" fmla="*/ 5240084 h 6698675"/>
              <a:gd name="connsiteX14522" fmla="*/ 5395125 w 8267681"/>
              <a:gd name="connsiteY14522" fmla="*/ 5190759 h 6698675"/>
              <a:gd name="connsiteX14523" fmla="*/ 5383381 w 8267681"/>
              <a:gd name="connsiteY14523" fmla="*/ 5233037 h 6698675"/>
              <a:gd name="connsiteX14524" fmla="*/ 5390428 w 8267681"/>
              <a:gd name="connsiteY14524" fmla="*/ 5066274 h 6698675"/>
              <a:gd name="connsiteX14525" fmla="*/ 5418613 w 8267681"/>
              <a:gd name="connsiteY14525" fmla="*/ 4962928 h 6698675"/>
              <a:gd name="connsiteX14526" fmla="*/ 5359894 w 8267681"/>
              <a:gd name="connsiteY14526" fmla="*/ 4972323 h 6698675"/>
              <a:gd name="connsiteX14527" fmla="*/ 5362242 w 8267681"/>
              <a:gd name="connsiteY14527" fmla="*/ 4932393 h 6698675"/>
              <a:gd name="connsiteX14528" fmla="*/ 5303523 w 8267681"/>
              <a:gd name="connsiteY14528" fmla="*/ 4962928 h 6698675"/>
              <a:gd name="connsiteX14529" fmla="*/ 5289430 w 8267681"/>
              <a:gd name="connsiteY14529" fmla="*/ 4915952 h 6698675"/>
              <a:gd name="connsiteX14530" fmla="*/ 5308220 w 8267681"/>
              <a:gd name="connsiteY14530" fmla="*/ 4918301 h 6698675"/>
              <a:gd name="connsiteX14531" fmla="*/ 5298825 w 8267681"/>
              <a:gd name="connsiteY14531" fmla="*/ 4873674 h 6698675"/>
              <a:gd name="connsiteX14532" fmla="*/ 5282384 w 8267681"/>
              <a:gd name="connsiteY14532" fmla="*/ 4913603 h 6698675"/>
              <a:gd name="connsiteX14533" fmla="*/ 5176689 w 8267681"/>
              <a:gd name="connsiteY14533" fmla="*/ 4890115 h 6698675"/>
              <a:gd name="connsiteX14534" fmla="*/ 5117969 w 8267681"/>
              <a:gd name="connsiteY14534" fmla="*/ 5303501 h 6698675"/>
              <a:gd name="connsiteX14535" fmla="*/ 5103877 w 8267681"/>
              <a:gd name="connsiteY14535" fmla="*/ 5362220 h 6698675"/>
              <a:gd name="connsiteX14536" fmla="*/ 5120318 w 8267681"/>
              <a:gd name="connsiteY14536" fmla="*/ 5359871 h 6698675"/>
              <a:gd name="connsiteX14537" fmla="*/ 5136760 w 8267681"/>
              <a:gd name="connsiteY14537" fmla="*/ 5519588 h 6698675"/>
              <a:gd name="connsiteX14538" fmla="*/ 5184309 w 8267681"/>
              <a:gd name="connsiteY14538" fmla="*/ 5523579 h 6698675"/>
              <a:gd name="connsiteX14539" fmla="*/ 5204836 w 8267681"/>
              <a:gd name="connsiteY14539" fmla="*/ 5517280 h 6698675"/>
              <a:gd name="connsiteX14540" fmla="*/ 5188727 w 8267681"/>
              <a:gd name="connsiteY14540" fmla="*/ 5565096 h 6698675"/>
              <a:gd name="connsiteX14541" fmla="*/ 5150852 w 8267681"/>
              <a:gd name="connsiteY14541" fmla="*/ 5590051 h 6698675"/>
              <a:gd name="connsiteX14542" fmla="*/ 5141457 w 8267681"/>
              <a:gd name="connsiteY14542" fmla="*/ 5625283 h 6698675"/>
              <a:gd name="connsiteX14543" fmla="*/ 5143806 w 8267681"/>
              <a:gd name="connsiteY14543" fmla="*/ 5594749 h 6698675"/>
              <a:gd name="connsiteX14544" fmla="*/ 5120318 w 8267681"/>
              <a:gd name="connsiteY14544" fmla="*/ 5625283 h 6698675"/>
              <a:gd name="connsiteX14545" fmla="*/ 5125016 w 8267681"/>
              <a:gd name="connsiteY14545" fmla="*/ 5625283 h 6698675"/>
              <a:gd name="connsiteX14546" fmla="*/ 5120318 w 8267681"/>
              <a:gd name="connsiteY14546" fmla="*/ 5634678 h 6698675"/>
              <a:gd name="connsiteX14547" fmla="*/ 5115620 w 8267681"/>
              <a:gd name="connsiteY14547" fmla="*/ 5632330 h 6698675"/>
              <a:gd name="connsiteX14548" fmla="*/ 5096830 w 8267681"/>
              <a:gd name="connsiteY14548" fmla="*/ 5627632 h 6698675"/>
              <a:gd name="connsiteX14549" fmla="*/ 5087435 w 8267681"/>
              <a:gd name="connsiteY14549" fmla="*/ 5629981 h 6698675"/>
              <a:gd name="connsiteX14550" fmla="*/ 5073342 w 8267681"/>
              <a:gd name="connsiteY14550" fmla="*/ 5639376 h 6698675"/>
              <a:gd name="connsiteX14551" fmla="*/ 5117969 w 8267681"/>
              <a:gd name="connsiteY14551" fmla="*/ 5644073 h 6698675"/>
              <a:gd name="connsiteX14552" fmla="*/ 5113272 w 8267681"/>
              <a:gd name="connsiteY14552" fmla="*/ 5658166 h 6698675"/>
              <a:gd name="connsiteX14553" fmla="*/ 5106226 w 8267681"/>
              <a:gd name="connsiteY14553" fmla="*/ 5660515 h 6698675"/>
              <a:gd name="connsiteX14554" fmla="*/ 5113272 w 8267681"/>
              <a:gd name="connsiteY14554" fmla="*/ 5660515 h 6698675"/>
              <a:gd name="connsiteX14555" fmla="*/ 5110923 w 8267681"/>
              <a:gd name="connsiteY14555" fmla="*/ 5665212 h 6698675"/>
              <a:gd name="connsiteX14556" fmla="*/ 5052204 w 8267681"/>
              <a:gd name="connsiteY14556" fmla="*/ 5648771 h 6698675"/>
              <a:gd name="connsiteX14557" fmla="*/ 5040460 w 8267681"/>
              <a:gd name="connsiteY14557" fmla="*/ 5651120 h 6698675"/>
              <a:gd name="connsiteX14558" fmla="*/ 5110923 w 8267681"/>
              <a:gd name="connsiteY14558" fmla="*/ 5667561 h 6698675"/>
              <a:gd name="connsiteX14559" fmla="*/ 5105003 w 8267681"/>
              <a:gd name="connsiteY14559" fmla="*/ 5685322 h 6698675"/>
              <a:gd name="connsiteX14560" fmla="*/ 5087435 w 8267681"/>
              <a:gd name="connsiteY14560" fmla="*/ 5676956 h 6698675"/>
              <a:gd name="connsiteX14561" fmla="*/ 4972345 w 8267681"/>
              <a:gd name="connsiteY14561" fmla="*/ 5705142 h 6698675"/>
              <a:gd name="connsiteX14562" fmla="*/ 5005228 w 8267681"/>
              <a:gd name="connsiteY14562" fmla="*/ 5702793 h 6698675"/>
              <a:gd name="connsiteX14563" fmla="*/ 5071875 w 8267681"/>
              <a:gd name="connsiteY14563" fmla="*/ 5702499 h 6698675"/>
              <a:gd name="connsiteX14564" fmla="*/ 5088742 w 8267681"/>
              <a:gd name="connsiteY14564" fmla="*/ 5701965 h 6698675"/>
              <a:gd name="connsiteX14565" fmla="*/ 5099179 w 8267681"/>
              <a:gd name="connsiteY14565" fmla="*/ 5707490 h 6698675"/>
              <a:gd name="connsiteX14566" fmla="*/ 5099083 w 8267681"/>
              <a:gd name="connsiteY14566" fmla="*/ 5709215 h 6698675"/>
              <a:gd name="connsiteX14567" fmla="*/ 5070407 w 8267681"/>
              <a:gd name="connsiteY14567" fmla="*/ 5707785 h 6698675"/>
              <a:gd name="connsiteX14568" fmla="*/ 5019321 w 8267681"/>
              <a:gd name="connsiteY14568" fmla="*/ 5716886 h 6698675"/>
              <a:gd name="connsiteX14569" fmla="*/ 5075692 w 8267681"/>
              <a:gd name="connsiteY14569" fmla="*/ 5713950 h 6698675"/>
              <a:gd name="connsiteX14570" fmla="*/ 5098838 w 8267681"/>
              <a:gd name="connsiteY14570" fmla="*/ 5713641 h 6698675"/>
              <a:gd name="connsiteX14571" fmla="*/ 5098043 w 8267681"/>
              <a:gd name="connsiteY14571" fmla="*/ 5727940 h 6698675"/>
              <a:gd name="connsiteX14572" fmla="*/ 5090371 w 8267681"/>
              <a:gd name="connsiteY14572" fmla="*/ 5727456 h 6698675"/>
              <a:gd name="connsiteX14573" fmla="*/ 5038111 w 8267681"/>
              <a:gd name="connsiteY14573" fmla="*/ 5738025 h 6698675"/>
              <a:gd name="connsiteX14574" fmla="*/ 5097699 w 8267681"/>
              <a:gd name="connsiteY14574" fmla="*/ 5734139 h 6698675"/>
              <a:gd name="connsiteX14575" fmla="*/ 5096830 w 8267681"/>
              <a:gd name="connsiteY14575" fmla="*/ 5749768 h 6698675"/>
              <a:gd name="connsiteX14576" fmla="*/ 4993484 w 8267681"/>
              <a:gd name="connsiteY14576" fmla="*/ 5761512 h 6698675"/>
              <a:gd name="connsiteX14577" fmla="*/ 5019321 w 8267681"/>
              <a:gd name="connsiteY14577" fmla="*/ 5763861 h 6698675"/>
              <a:gd name="connsiteX14578" fmla="*/ 5096830 w 8267681"/>
              <a:gd name="connsiteY14578" fmla="*/ 5756815 h 6698675"/>
              <a:gd name="connsiteX14579" fmla="*/ 5096830 w 8267681"/>
              <a:gd name="connsiteY14579" fmla="*/ 5763861 h 6698675"/>
              <a:gd name="connsiteX14580" fmla="*/ 5012274 w 8267681"/>
              <a:gd name="connsiteY14580" fmla="*/ 5770907 h 6698675"/>
              <a:gd name="connsiteX14581" fmla="*/ 5033413 w 8267681"/>
              <a:gd name="connsiteY14581" fmla="*/ 5775605 h 6698675"/>
              <a:gd name="connsiteX14582" fmla="*/ 5099179 w 8267681"/>
              <a:gd name="connsiteY14582" fmla="*/ 5768559 h 6698675"/>
              <a:gd name="connsiteX14583" fmla="*/ 5099179 w 8267681"/>
              <a:gd name="connsiteY14583" fmla="*/ 5773256 h 6698675"/>
              <a:gd name="connsiteX14584" fmla="*/ 5031065 w 8267681"/>
              <a:gd name="connsiteY14584" fmla="*/ 5782651 h 6698675"/>
              <a:gd name="connsiteX14585" fmla="*/ 5061599 w 8267681"/>
              <a:gd name="connsiteY14585" fmla="*/ 5785000 h 6698675"/>
              <a:gd name="connsiteX14586" fmla="*/ 5099179 w 8267681"/>
              <a:gd name="connsiteY14586" fmla="*/ 5780303 h 6698675"/>
              <a:gd name="connsiteX14587" fmla="*/ 5110923 w 8267681"/>
              <a:gd name="connsiteY14587" fmla="*/ 5885998 h 6698675"/>
              <a:gd name="connsiteX14588" fmla="*/ 5063947 w 8267681"/>
              <a:gd name="connsiteY14588" fmla="*/ 5836673 h 6698675"/>
              <a:gd name="connsiteX14589" fmla="*/ 5089784 w 8267681"/>
              <a:gd name="connsiteY14589" fmla="*/ 5869556 h 6698675"/>
              <a:gd name="connsiteX14590" fmla="*/ 5110923 w 8267681"/>
              <a:gd name="connsiteY14590" fmla="*/ 5895393 h 6698675"/>
              <a:gd name="connsiteX14591" fmla="*/ 5110923 w 8267681"/>
              <a:gd name="connsiteY14591" fmla="*/ 5904788 h 6698675"/>
              <a:gd name="connsiteX14592" fmla="*/ 5056901 w 8267681"/>
              <a:gd name="connsiteY14592" fmla="*/ 5839022 h 6698675"/>
              <a:gd name="connsiteX14593" fmla="*/ 5033413 w 8267681"/>
              <a:gd name="connsiteY14593" fmla="*/ 5834325 h 6698675"/>
              <a:gd name="connsiteX14594" fmla="*/ 5045157 w 8267681"/>
              <a:gd name="connsiteY14594" fmla="*/ 5846069 h 6698675"/>
              <a:gd name="connsiteX14595" fmla="*/ 5016972 w 8267681"/>
              <a:gd name="connsiteY14595" fmla="*/ 5834325 h 6698675"/>
              <a:gd name="connsiteX14596" fmla="*/ 4955903 w 8267681"/>
              <a:gd name="connsiteY14596" fmla="*/ 5820232 h 6698675"/>
              <a:gd name="connsiteX14597" fmla="*/ 4953555 w 8267681"/>
              <a:gd name="connsiteY14597" fmla="*/ 5810837 h 6698675"/>
              <a:gd name="connsiteX14598" fmla="*/ 4948857 w 8267681"/>
              <a:gd name="connsiteY14598" fmla="*/ 5815534 h 6698675"/>
              <a:gd name="connsiteX14599" fmla="*/ 4981740 w 8267681"/>
              <a:gd name="connsiteY14599" fmla="*/ 5850766 h 6698675"/>
              <a:gd name="connsiteX14600" fmla="*/ 4918323 w 8267681"/>
              <a:gd name="connsiteY14600" fmla="*/ 5871905 h 6698675"/>
              <a:gd name="connsiteX14601" fmla="*/ 4822023 w 8267681"/>
              <a:gd name="connsiteY14601" fmla="*/ 5857812 h 6698675"/>
              <a:gd name="connsiteX14602" fmla="*/ 4817249 w 8267681"/>
              <a:gd name="connsiteY14602" fmla="*/ 5840678 h 6698675"/>
              <a:gd name="connsiteX14603" fmla="*/ 4816372 w 8267681"/>
              <a:gd name="connsiteY14603" fmla="*/ 5832857 h 6698675"/>
              <a:gd name="connsiteX14604" fmla="*/ 4798535 w 8267681"/>
              <a:gd name="connsiteY14604" fmla="*/ 5824929 h 6698675"/>
              <a:gd name="connsiteX14605" fmla="*/ 4824372 w 8267681"/>
              <a:gd name="connsiteY14605" fmla="*/ 5789698 h 6698675"/>
              <a:gd name="connsiteX14606" fmla="*/ 4920672 w 8267681"/>
              <a:gd name="connsiteY14606" fmla="*/ 5813185 h 6698675"/>
              <a:gd name="connsiteX14607" fmla="*/ 4890138 w 8267681"/>
              <a:gd name="connsiteY14607" fmla="*/ 5792047 h 6698675"/>
              <a:gd name="connsiteX14608" fmla="*/ 4897184 w 8267681"/>
              <a:gd name="connsiteY14608" fmla="*/ 5738025 h 6698675"/>
              <a:gd name="connsiteX14609" fmla="*/ 4838465 w 8267681"/>
              <a:gd name="connsiteY14609" fmla="*/ 5674608 h 6698675"/>
              <a:gd name="connsiteX14610" fmla="*/ 4838465 w 8267681"/>
              <a:gd name="connsiteY14610" fmla="*/ 5676956 h 6698675"/>
              <a:gd name="connsiteX14611" fmla="*/ 4760955 w 8267681"/>
              <a:gd name="connsiteY14611" fmla="*/ 5674608 h 6698675"/>
              <a:gd name="connsiteX14612" fmla="*/ 4782094 w 8267681"/>
              <a:gd name="connsiteY14612" fmla="*/ 5698095 h 6698675"/>
              <a:gd name="connsiteX14613" fmla="*/ 4765653 w 8267681"/>
              <a:gd name="connsiteY14613" fmla="*/ 5707490 h 6698675"/>
              <a:gd name="connsiteX14614" fmla="*/ 4772699 w 8267681"/>
              <a:gd name="connsiteY14614" fmla="*/ 5726281 h 6698675"/>
              <a:gd name="connsiteX14615" fmla="*/ 4784443 w 8267681"/>
              <a:gd name="connsiteY14615" fmla="*/ 5719234 h 6698675"/>
              <a:gd name="connsiteX14616" fmla="*/ 4840813 w 8267681"/>
              <a:gd name="connsiteY14616" fmla="*/ 5749768 h 6698675"/>
              <a:gd name="connsiteX14617" fmla="*/ 4793838 w 8267681"/>
              <a:gd name="connsiteY14617" fmla="*/ 5749768 h 6698675"/>
              <a:gd name="connsiteX14618" fmla="*/ 4796187 w 8267681"/>
              <a:gd name="connsiteY14618" fmla="*/ 5775605 h 6698675"/>
              <a:gd name="connsiteX14619" fmla="*/ 4760955 w 8267681"/>
              <a:gd name="connsiteY14619" fmla="*/ 5787349 h 6698675"/>
              <a:gd name="connsiteX14620" fmla="*/ 4770350 w 8267681"/>
              <a:gd name="connsiteY14620" fmla="*/ 5810837 h 6698675"/>
              <a:gd name="connsiteX14621" fmla="*/ 4746862 w 8267681"/>
              <a:gd name="connsiteY14621" fmla="*/ 5761512 h 6698675"/>
              <a:gd name="connsiteX14622" fmla="*/ 4775048 w 8267681"/>
              <a:gd name="connsiteY14622" fmla="*/ 5752117 h 6698675"/>
              <a:gd name="connsiteX14623" fmla="*/ 4721026 w 8267681"/>
              <a:gd name="connsiteY14623" fmla="*/ 5747420 h 6698675"/>
              <a:gd name="connsiteX14624" fmla="*/ 4716328 w 8267681"/>
              <a:gd name="connsiteY14624" fmla="*/ 5773256 h 6698675"/>
              <a:gd name="connsiteX14625" fmla="*/ 4713980 w 8267681"/>
              <a:gd name="connsiteY14625" fmla="*/ 5773256 h 6698675"/>
              <a:gd name="connsiteX14626" fmla="*/ 4718677 w 8267681"/>
              <a:gd name="connsiteY14626" fmla="*/ 5777954 h 6698675"/>
              <a:gd name="connsiteX14627" fmla="*/ 4711631 w 8267681"/>
              <a:gd name="connsiteY14627" fmla="*/ 5777954 h 6698675"/>
              <a:gd name="connsiteX14628" fmla="*/ 4763304 w 8267681"/>
              <a:gd name="connsiteY14628" fmla="*/ 5831976 h 6698675"/>
              <a:gd name="connsiteX14629" fmla="*/ 4763304 w 8267681"/>
              <a:gd name="connsiteY14629" fmla="*/ 5836673 h 6698675"/>
              <a:gd name="connsiteX14630" fmla="*/ 4765653 w 8267681"/>
              <a:gd name="connsiteY14630" fmla="*/ 5850766 h 6698675"/>
              <a:gd name="connsiteX14631" fmla="*/ 4768001 w 8267681"/>
              <a:gd name="connsiteY14631" fmla="*/ 5855464 h 6698675"/>
              <a:gd name="connsiteX14632" fmla="*/ 4780580 w 8267681"/>
              <a:gd name="connsiteY14632" fmla="*/ 5857290 h 6698675"/>
              <a:gd name="connsiteX14633" fmla="*/ 4772699 w 8267681"/>
              <a:gd name="connsiteY14633" fmla="*/ 5883649 h 6698675"/>
              <a:gd name="connsiteX14634" fmla="*/ 4732770 w 8267681"/>
              <a:gd name="connsiteY14634" fmla="*/ 5888346 h 6698675"/>
              <a:gd name="connsiteX14635" fmla="*/ 4716328 w 8267681"/>
              <a:gd name="connsiteY14635" fmla="*/ 5902439 h 6698675"/>
              <a:gd name="connsiteX14636" fmla="*/ 4681096 w 8267681"/>
              <a:gd name="connsiteY14636" fmla="*/ 5895393 h 6698675"/>
              <a:gd name="connsiteX14637" fmla="*/ 4688143 w 8267681"/>
              <a:gd name="connsiteY14637" fmla="*/ 5885998 h 6698675"/>
              <a:gd name="connsiteX14638" fmla="*/ 4650562 w 8267681"/>
              <a:gd name="connsiteY14638" fmla="*/ 5850766 h 6698675"/>
              <a:gd name="connsiteX14639" fmla="*/ 4652911 w 8267681"/>
              <a:gd name="connsiteY14639" fmla="*/ 5885998 h 6698675"/>
              <a:gd name="connsiteX14640" fmla="*/ 4690492 w 8267681"/>
              <a:gd name="connsiteY14640" fmla="*/ 5918880 h 6698675"/>
              <a:gd name="connsiteX14641" fmla="*/ 4676399 w 8267681"/>
              <a:gd name="connsiteY14641" fmla="*/ 5947066 h 6698675"/>
              <a:gd name="connsiteX14642" fmla="*/ 4728072 w 8267681"/>
              <a:gd name="connsiteY14642" fmla="*/ 5940020 h 6698675"/>
              <a:gd name="connsiteX14643" fmla="*/ 4732770 w 8267681"/>
              <a:gd name="connsiteY14643" fmla="*/ 5977600 h 6698675"/>
              <a:gd name="connsiteX14644" fmla="*/ 4798535 w 8267681"/>
              <a:gd name="connsiteY14644" fmla="*/ 5923578 h 6698675"/>
              <a:gd name="connsiteX14645" fmla="*/ 4791489 w 8267681"/>
              <a:gd name="connsiteY14645" fmla="*/ 5918880 h 6698675"/>
              <a:gd name="connsiteX14646" fmla="*/ 4871348 w 8267681"/>
              <a:gd name="connsiteY14646" fmla="*/ 5947066 h 6698675"/>
              <a:gd name="connsiteX14647" fmla="*/ 4838465 w 8267681"/>
              <a:gd name="connsiteY14647" fmla="*/ 5958810 h 6698675"/>
              <a:gd name="connsiteX14648" fmla="*/ 4819675 w 8267681"/>
              <a:gd name="connsiteY14648" fmla="*/ 5994041 h 6698675"/>
              <a:gd name="connsiteX14649" fmla="*/ 4702236 w 8267681"/>
              <a:gd name="connsiteY14649" fmla="*/ 6003436 h 6698675"/>
              <a:gd name="connsiteX14650" fmla="*/ 4697538 w 8267681"/>
              <a:gd name="connsiteY14650" fmla="*/ 5994041 h 6698675"/>
              <a:gd name="connsiteX14651" fmla="*/ 4713980 w 8267681"/>
              <a:gd name="connsiteY14651" fmla="*/ 6033971 h 6698675"/>
              <a:gd name="connsiteX14652" fmla="*/ 4702236 w 8267681"/>
              <a:gd name="connsiteY14652" fmla="*/ 6019878 h 6698675"/>
              <a:gd name="connsiteX14653" fmla="*/ 4791489 w 8267681"/>
              <a:gd name="connsiteY14653" fmla="*/ 6174898 h 6698675"/>
              <a:gd name="connsiteX14654" fmla="*/ 4753909 w 8267681"/>
              <a:gd name="connsiteY14654" fmla="*/ 6134968 h 6698675"/>
              <a:gd name="connsiteX14655" fmla="*/ 4817326 w 8267681"/>
              <a:gd name="connsiteY14655" fmla="*/ 6212478 h 6698675"/>
              <a:gd name="connsiteX14656" fmla="*/ 4770350 w 8267681"/>
              <a:gd name="connsiteY14656" fmla="*/ 6174898 h 6698675"/>
              <a:gd name="connsiteX14657" fmla="*/ 4770350 w 8267681"/>
              <a:gd name="connsiteY14657" fmla="*/ 6179595 h 6698675"/>
              <a:gd name="connsiteX14658" fmla="*/ 4742165 w 8267681"/>
              <a:gd name="connsiteY14658" fmla="*/ 6158456 h 6698675"/>
              <a:gd name="connsiteX14659" fmla="*/ 4676399 w 8267681"/>
              <a:gd name="connsiteY14659" fmla="*/ 6076249 h 6698675"/>
              <a:gd name="connsiteX14660" fmla="*/ 4667004 w 8267681"/>
              <a:gd name="connsiteY14660" fmla="*/ 6078598 h 6698675"/>
              <a:gd name="connsiteX14661" fmla="*/ 4706933 w 8267681"/>
              <a:gd name="connsiteY14661" fmla="*/ 6123224 h 6698675"/>
              <a:gd name="connsiteX14662" fmla="*/ 4664655 w 8267681"/>
              <a:gd name="connsiteY14662" fmla="*/ 6080946 h 6698675"/>
              <a:gd name="connsiteX14663" fmla="*/ 4650562 w 8267681"/>
              <a:gd name="connsiteY14663" fmla="*/ 6095039 h 6698675"/>
              <a:gd name="connsiteX14664" fmla="*/ 4721026 w 8267681"/>
              <a:gd name="connsiteY14664" fmla="*/ 6177247 h 6698675"/>
              <a:gd name="connsiteX14665" fmla="*/ 4684723 w 8267681"/>
              <a:gd name="connsiteY14665" fmla="*/ 6145265 h 6698675"/>
              <a:gd name="connsiteX14666" fmla="*/ 4685795 w 8267681"/>
              <a:gd name="connsiteY14666" fmla="*/ 6146601 h 6698675"/>
              <a:gd name="connsiteX14667" fmla="*/ 4770351 w 8267681"/>
              <a:gd name="connsiteY14667" fmla="*/ 6266499 h 6698675"/>
              <a:gd name="connsiteX14668" fmla="*/ 4770351 w 8267681"/>
              <a:gd name="connsiteY14668" fmla="*/ 6259453 h 6698675"/>
              <a:gd name="connsiteX14669" fmla="*/ 4819676 w 8267681"/>
              <a:gd name="connsiteY14669" fmla="*/ 6332264 h 6698675"/>
              <a:gd name="connsiteX14670" fmla="*/ 4737469 w 8267681"/>
              <a:gd name="connsiteY14670" fmla="*/ 6247709 h 6698675"/>
              <a:gd name="connsiteX14671" fmla="*/ 4657609 w 8267681"/>
              <a:gd name="connsiteY14671" fmla="*/ 6111479 h 6698675"/>
              <a:gd name="connsiteX14672" fmla="*/ 4681409 w 8267681"/>
              <a:gd name="connsiteY14672" fmla="*/ 6141135 h 6698675"/>
              <a:gd name="connsiteX14673" fmla="*/ 4650562 w 8267681"/>
              <a:gd name="connsiteY14673" fmla="*/ 6099736 h 6698675"/>
              <a:gd name="connsiteX14674" fmla="*/ 4652911 w 8267681"/>
              <a:gd name="connsiteY14674" fmla="*/ 6111480 h 6698675"/>
              <a:gd name="connsiteX14675" fmla="*/ 4627075 w 8267681"/>
              <a:gd name="connsiteY14675" fmla="*/ 6109131 h 6698675"/>
              <a:gd name="connsiteX14676" fmla="*/ 4634121 w 8267681"/>
              <a:gd name="connsiteY14676" fmla="*/ 6118527 h 6698675"/>
              <a:gd name="connsiteX14677" fmla="*/ 4622377 w 8267681"/>
              <a:gd name="connsiteY14677" fmla="*/ 6109131 h 6698675"/>
              <a:gd name="connsiteX14678" fmla="*/ 4612982 w 8267681"/>
              <a:gd name="connsiteY14678" fmla="*/ 6123224 h 6698675"/>
              <a:gd name="connsiteX14679" fmla="*/ 4615331 w 8267681"/>
              <a:gd name="connsiteY14679" fmla="*/ 6125573 h 6698675"/>
              <a:gd name="connsiteX14680" fmla="*/ 4612982 w 8267681"/>
              <a:gd name="connsiteY14680" fmla="*/ 6125573 h 6698675"/>
              <a:gd name="connsiteX14681" fmla="*/ 4610633 w 8267681"/>
              <a:gd name="connsiteY14681" fmla="*/ 6134968 h 6698675"/>
              <a:gd name="connsiteX14682" fmla="*/ 4612982 w 8267681"/>
              <a:gd name="connsiteY14682" fmla="*/ 6139666 h 6698675"/>
              <a:gd name="connsiteX14683" fmla="*/ 4641167 w 8267681"/>
              <a:gd name="connsiteY14683" fmla="*/ 6158456 h 6698675"/>
              <a:gd name="connsiteX14684" fmla="*/ 4631772 w 8267681"/>
              <a:gd name="connsiteY14684" fmla="*/ 6179595 h 6698675"/>
              <a:gd name="connsiteX14685" fmla="*/ 4652911 w 8267681"/>
              <a:gd name="connsiteY14685" fmla="*/ 6203082 h 6698675"/>
              <a:gd name="connsiteX14686" fmla="*/ 4650562 w 8267681"/>
              <a:gd name="connsiteY14686" fmla="*/ 6214826 h 6698675"/>
              <a:gd name="connsiteX14687" fmla="*/ 4643516 w 8267681"/>
              <a:gd name="connsiteY14687" fmla="*/ 6219524 h 6698675"/>
              <a:gd name="connsiteX14688" fmla="*/ 4690492 w 8267681"/>
              <a:gd name="connsiteY14688" fmla="*/ 6301731 h 6698675"/>
              <a:gd name="connsiteX14689" fmla="*/ 4737467 w 8267681"/>
              <a:gd name="connsiteY14689" fmla="*/ 6405078 h 6698675"/>
              <a:gd name="connsiteX14690" fmla="*/ 4709282 w 8267681"/>
              <a:gd name="connsiteY14690" fmla="*/ 6355753 h 6698675"/>
              <a:gd name="connsiteX14691" fmla="*/ 4713980 w 8267681"/>
              <a:gd name="connsiteY14691" fmla="*/ 6367497 h 6698675"/>
              <a:gd name="connsiteX14692" fmla="*/ 4655260 w 8267681"/>
              <a:gd name="connsiteY14692" fmla="*/ 6268849 h 6698675"/>
              <a:gd name="connsiteX14693" fmla="*/ 4721026 w 8267681"/>
              <a:gd name="connsiteY14693" fmla="*/ 6409775 h 6698675"/>
              <a:gd name="connsiteX14694" fmla="*/ 4669353 w 8267681"/>
              <a:gd name="connsiteY14694" fmla="*/ 6322870 h 6698675"/>
              <a:gd name="connsiteX14695" fmla="*/ 4721026 w 8267681"/>
              <a:gd name="connsiteY14695" fmla="*/ 6454402 h 6698675"/>
              <a:gd name="connsiteX14696" fmla="*/ 4697538 w 8267681"/>
              <a:gd name="connsiteY14696" fmla="*/ 6419170 h 6698675"/>
              <a:gd name="connsiteX14697" fmla="*/ 4685794 w 8267681"/>
              <a:gd name="connsiteY14697" fmla="*/ 6386288 h 6698675"/>
              <a:gd name="connsiteX14698" fmla="*/ 4702236 w 8267681"/>
              <a:gd name="connsiteY14698" fmla="*/ 6461448 h 6698675"/>
              <a:gd name="connsiteX14699" fmla="*/ 4690492 w 8267681"/>
              <a:gd name="connsiteY14699" fmla="*/ 6440309 h 6698675"/>
              <a:gd name="connsiteX14700" fmla="*/ 4678748 w 8267681"/>
              <a:gd name="connsiteY14700" fmla="*/ 6393334 h 6698675"/>
              <a:gd name="connsiteX14701" fmla="*/ 4683445 w 8267681"/>
              <a:gd name="connsiteY14701" fmla="*/ 6423868 h 6698675"/>
              <a:gd name="connsiteX14702" fmla="*/ 4678748 w 8267681"/>
              <a:gd name="connsiteY14702" fmla="*/ 6428565 h 6698675"/>
              <a:gd name="connsiteX14703" fmla="*/ 4662306 w 8267681"/>
              <a:gd name="connsiteY14703" fmla="*/ 6367497 h 6698675"/>
              <a:gd name="connsiteX14704" fmla="*/ 4660902 w 8267681"/>
              <a:gd name="connsiteY14704" fmla="*/ 6379855 h 6698675"/>
              <a:gd name="connsiteX14705" fmla="*/ 4643810 w 8267681"/>
              <a:gd name="connsiteY14705" fmla="*/ 6318467 h 6698675"/>
              <a:gd name="connsiteX14706" fmla="*/ 4631772 w 8267681"/>
              <a:gd name="connsiteY14706" fmla="*/ 6238314 h 6698675"/>
              <a:gd name="connsiteX14707" fmla="*/ 4627075 w 8267681"/>
              <a:gd name="connsiteY14707" fmla="*/ 6238314 h 6698675"/>
              <a:gd name="connsiteX14708" fmla="*/ 4650562 w 8267681"/>
              <a:gd name="connsiteY14708" fmla="*/ 6388637 h 6698675"/>
              <a:gd name="connsiteX14709" fmla="*/ 4620028 w 8267681"/>
              <a:gd name="connsiteY14709" fmla="*/ 6240663 h 6698675"/>
              <a:gd name="connsiteX14710" fmla="*/ 4610633 w 8267681"/>
              <a:gd name="connsiteY14710" fmla="*/ 6344009 h 6698675"/>
              <a:gd name="connsiteX14711" fmla="*/ 4608285 w 8267681"/>
              <a:gd name="connsiteY14711" fmla="*/ 6355753 h 6698675"/>
              <a:gd name="connsiteX14712" fmla="*/ 4603587 w 8267681"/>
              <a:gd name="connsiteY14712" fmla="*/ 6235966 h 6698675"/>
              <a:gd name="connsiteX14713" fmla="*/ 4594220 w 8267681"/>
              <a:gd name="connsiteY14713" fmla="*/ 6237839 h 6698675"/>
              <a:gd name="connsiteX14714" fmla="*/ 4598889 w 8267681"/>
              <a:gd name="connsiteY14714" fmla="*/ 6158456 h 6698675"/>
              <a:gd name="connsiteX14715" fmla="*/ 4589494 w 8267681"/>
              <a:gd name="connsiteY14715" fmla="*/ 6156107 h 6698675"/>
              <a:gd name="connsiteX14716" fmla="*/ 4589494 w 8267681"/>
              <a:gd name="connsiteY14716" fmla="*/ 6198385 h 6698675"/>
              <a:gd name="connsiteX14717" fmla="*/ 4591843 w 8267681"/>
              <a:gd name="connsiteY14717" fmla="*/ 6203082 h 6698675"/>
              <a:gd name="connsiteX14718" fmla="*/ 4589494 w 8267681"/>
              <a:gd name="connsiteY14718" fmla="*/ 6207780 h 6698675"/>
              <a:gd name="connsiteX14719" fmla="*/ 4594122 w 8267681"/>
              <a:gd name="connsiteY14719" fmla="*/ 6237859 h 6698675"/>
              <a:gd name="connsiteX14720" fmla="*/ 4591892 w 8267681"/>
              <a:gd name="connsiteY14720" fmla="*/ 6238305 h 6698675"/>
              <a:gd name="connsiteX14721" fmla="*/ 4591843 w 8267681"/>
              <a:gd name="connsiteY14721" fmla="*/ 6235966 h 6698675"/>
              <a:gd name="connsiteX14722" fmla="*/ 4591843 w 8267681"/>
              <a:gd name="connsiteY14722" fmla="*/ 6238314 h 6698675"/>
              <a:gd name="connsiteX14723" fmla="*/ 4591892 w 8267681"/>
              <a:gd name="connsiteY14723" fmla="*/ 6238305 h 6698675"/>
              <a:gd name="connsiteX14724" fmla="*/ 4593018 w 8267681"/>
              <a:gd name="connsiteY14724" fmla="*/ 6292924 h 6698675"/>
              <a:gd name="connsiteX14725" fmla="*/ 4587145 w 8267681"/>
              <a:gd name="connsiteY14725" fmla="*/ 6353405 h 6698675"/>
              <a:gd name="connsiteX14726" fmla="*/ 4575401 w 8267681"/>
              <a:gd name="connsiteY14726" fmla="*/ 6289988 h 6698675"/>
              <a:gd name="connsiteX14727" fmla="*/ 4570704 w 8267681"/>
              <a:gd name="connsiteY14727" fmla="*/ 6313475 h 6698675"/>
              <a:gd name="connsiteX14728" fmla="*/ 4566006 w 8267681"/>
              <a:gd name="connsiteY14728" fmla="*/ 6297034 h 6698675"/>
              <a:gd name="connsiteX14729" fmla="*/ 4556611 w 8267681"/>
              <a:gd name="connsiteY14729" fmla="*/ 6297034 h 6698675"/>
              <a:gd name="connsiteX14730" fmla="*/ 4542519 w 8267681"/>
              <a:gd name="connsiteY14730" fmla="*/ 6217175 h 6698675"/>
              <a:gd name="connsiteX14731" fmla="*/ 4535472 w 8267681"/>
              <a:gd name="connsiteY14731" fmla="*/ 6212478 h 6698675"/>
              <a:gd name="connsiteX14732" fmla="*/ 4535472 w 8267681"/>
              <a:gd name="connsiteY14732" fmla="*/ 6243012 h 6698675"/>
              <a:gd name="connsiteX14733" fmla="*/ 4530775 w 8267681"/>
              <a:gd name="connsiteY14733" fmla="*/ 6203082 h 6698675"/>
              <a:gd name="connsiteX14734" fmla="*/ 4530775 w 8267681"/>
              <a:gd name="connsiteY14734" fmla="*/ 6200734 h 6698675"/>
              <a:gd name="connsiteX14735" fmla="*/ 4526077 w 8267681"/>
              <a:gd name="connsiteY14735" fmla="*/ 6181944 h 6698675"/>
              <a:gd name="connsiteX14736" fmla="*/ 4523728 w 8267681"/>
              <a:gd name="connsiteY14736" fmla="*/ 6231268 h 6698675"/>
              <a:gd name="connsiteX14737" fmla="*/ 4514333 w 8267681"/>
              <a:gd name="connsiteY14737" fmla="*/ 6142015 h 6698675"/>
              <a:gd name="connsiteX14738" fmla="*/ 4507287 w 8267681"/>
              <a:gd name="connsiteY14738" fmla="*/ 6137317 h 6698675"/>
              <a:gd name="connsiteX14739" fmla="*/ 4504938 w 8267681"/>
              <a:gd name="connsiteY14739" fmla="*/ 6127922 h 6698675"/>
              <a:gd name="connsiteX14740" fmla="*/ 4509635 w 8267681"/>
              <a:gd name="connsiteY14740" fmla="*/ 6163154 h 6698675"/>
              <a:gd name="connsiteX14741" fmla="*/ 4488497 w 8267681"/>
              <a:gd name="connsiteY14741" fmla="*/ 6033971 h 6698675"/>
              <a:gd name="connsiteX14742" fmla="*/ 4460311 w 8267681"/>
              <a:gd name="connsiteY14742" fmla="*/ 6033971 h 6698675"/>
              <a:gd name="connsiteX14743" fmla="*/ 4460311 w 8267681"/>
              <a:gd name="connsiteY14743" fmla="*/ 5982297 h 6698675"/>
              <a:gd name="connsiteX14744" fmla="*/ 4474404 w 8267681"/>
              <a:gd name="connsiteY14744" fmla="*/ 5977600 h 6698675"/>
              <a:gd name="connsiteX14745" fmla="*/ 4457962 w 8267681"/>
              <a:gd name="connsiteY14745" fmla="*/ 5930624 h 6698675"/>
              <a:gd name="connsiteX14746" fmla="*/ 4387499 w 8267681"/>
              <a:gd name="connsiteY14746" fmla="*/ 5935322 h 6698675"/>
              <a:gd name="connsiteX14747" fmla="*/ 4335826 w 8267681"/>
              <a:gd name="connsiteY14747" fmla="*/ 5890695 h 6698675"/>
              <a:gd name="connsiteX14748" fmla="*/ 4309989 w 8267681"/>
              <a:gd name="connsiteY14748" fmla="*/ 5752117 h 6698675"/>
              <a:gd name="connsiteX14749" fmla="*/ 4328780 w 8267681"/>
              <a:gd name="connsiteY14749" fmla="*/ 5820232 h 6698675"/>
              <a:gd name="connsiteX14750" fmla="*/ 4448567 w 8267681"/>
              <a:gd name="connsiteY14750" fmla="*/ 5907137 h 6698675"/>
              <a:gd name="connsiteX14751" fmla="*/ 4448567 w 8267681"/>
              <a:gd name="connsiteY14751" fmla="*/ 5904788 h 6698675"/>
              <a:gd name="connsiteX14752" fmla="*/ 4434475 w 8267681"/>
              <a:gd name="connsiteY14752" fmla="*/ 5869556 h 6698675"/>
              <a:gd name="connsiteX14753" fmla="*/ 4387499 w 8267681"/>
              <a:gd name="connsiteY14753" fmla="*/ 5839022 h 6698675"/>
              <a:gd name="connsiteX14754" fmla="*/ 4389848 w 8267681"/>
              <a:gd name="connsiteY14754" fmla="*/ 5806139 h 6698675"/>
              <a:gd name="connsiteX14755" fmla="*/ 4375755 w 8267681"/>
              <a:gd name="connsiteY14755" fmla="*/ 5775605 h 6698675"/>
              <a:gd name="connsiteX14756" fmla="*/ 4389848 w 8267681"/>
              <a:gd name="connsiteY14756" fmla="*/ 5742722 h 6698675"/>
              <a:gd name="connsiteX14757" fmla="*/ 4378104 w 8267681"/>
              <a:gd name="connsiteY14757" fmla="*/ 5738025 h 6698675"/>
              <a:gd name="connsiteX14758" fmla="*/ 4380453 w 8267681"/>
              <a:gd name="connsiteY14758" fmla="*/ 5723932 h 6698675"/>
              <a:gd name="connsiteX14759" fmla="*/ 4373407 w 8267681"/>
              <a:gd name="connsiteY14759" fmla="*/ 5709839 h 6698675"/>
              <a:gd name="connsiteX14760" fmla="*/ 4364011 w 8267681"/>
              <a:gd name="connsiteY14760" fmla="*/ 5707490 h 6698675"/>
              <a:gd name="connsiteX14761" fmla="*/ 4366360 w 8267681"/>
              <a:gd name="connsiteY14761" fmla="*/ 5719234 h 6698675"/>
              <a:gd name="connsiteX14762" fmla="*/ 4335826 w 8267681"/>
              <a:gd name="connsiteY14762" fmla="*/ 5709839 h 6698675"/>
              <a:gd name="connsiteX14763" fmla="*/ 4312338 w 8267681"/>
              <a:gd name="connsiteY14763" fmla="*/ 5655817 h 6698675"/>
              <a:gd name="connsiteX14764" fmla="*/ 4314687 w 8267681"/>
              <a:gd name="connsiteY14764" fmla="*/ 5644073 h 6698675"/>
              <a:gd name="connsiteX14765" fmla="*/ 4286502 w 8267681"/>
              <a:gd name="connsiteY14765" fmla="*/ 5625283 h 6698675"/>
              <a:gd name="connsiteX14766" fmla="*/ 4293548 w 8267681"/>
              <a:gd name="connsiteY14766" fmla="*/ 5860161 h 6698675"/>
              <a:gd name="connsiteX14767" fmla="*/ 4284153 w 8267681"/>
              <a:gd name="connsiteY14767" fmla="*/ 5857812 h 6698675"/>
              <a:gd name="connsiteX14768" fmla="*/ 4326431 w 8267681"/>
              <a:gd name="connsiteY14768" fmla="*/ 6301731 h 6698675"/>
              <a:gd name="connsiteX14769" fmla="*/ 4338175 w 8267681"/>
              <a:gd name="connsiteY14769" fmla="*/ 6254756 h 6698675"/>
              <a:gd name="connsiteX14770" fmla="*/ 4364011 w 8267681"/>
              <a:gd name="connsiteY14770" fmla="*/ 6282942 h 6698675"/>
              <a:gd name="connsiteX14771" fmla="*/ 4333477 w 8267681"/>
              <a:gd name="connsiteY14771" fmla="*/ 6339312 h 6698675"/>
              <a:gd name="connsiteX14772" fmla="*/ 4328780 w 8267681"/>
              <a:gd name="connsiteY14772" fmla="*/ 6329917 h 6698675"/>
              <a:gd name="connsiteX14773" fmla="*/ 4333477 w 8267681"/>
              <a:gd name="connsiteY14773" fmla="*/ 6367497 h 6698675"/>
              <a:gd name="connsiteX14774" fmla="*/ 4354616 w 8267681"/>
              <a:gd name="connsiteY14774" fmla="*/ 6362800 h 6698675"/>
              <a:gd name="connsiteX14775" fmla="*/ 4359314 w 8267681"/>
              <a:gd name="connsiteY14775" fmla="*/ 6344009 h 6698675"/>
              <a:gd name="connsiteX14776" fmla="*/ 4371058 w 8267681"/>
              <a:gd name="connsiteY14776" fmla="*/ 6407427 h 6698675"/>
              <a:gd name="connsiteX14777" fmla="*/ 4335826 w 8267681"/>
              <a:gd name="connsiteY14777" fmla="*/ 6400380 h 6698675"/>
              <a:gd name="connsiteX14778" fmla="*/ 4375755 w 8267681"/>
              <a:gd name="connsiteY14778" fmla="*/ 6698675 h 6698675"/>
              <a:gd name="connsiteX14779" fmla="*/ 4168027 w 8267681"/>
              <a:gd name="connsiteY14779" fmla="*/ 6376580 h 6698675"/>
              <a:gd name="connsiteX14780" fmla="*/ 4169063 w 8267681"/>
              <a:gd name="connsiteY14780" fmla="*/ 6381589 h 6698675"/>
              <a:gd name="connsiteX14781" fmla="*/ 4166014 w 8267681"/>
              <a:gd name="connsiteY14781" fmla="*/ 6378744 h 6698675"/>
              <a:gd name="connsiteX14782" fmla="*/ 4164365 w 8267681"/>
              <a:gd name="connsiteY14782" fmla="*/ 6388637 h 6698675"/>
              <a:gd name="connsiteX14783" fmla="*/ 4154970 w 8267681"/>
              <a:gd name="connsiteY14783" fmla="*/ 6362800 h 6698675"/>
              <a:gd name="connsiteX14784" fmla="*/ 4162017 w 8267681"/>
              <a:gd name="connsiteY14784" fmla="*/ 6365149 h 6698675"/>
              <a:gd name="connsiteX14785" fmla="*/ 4138529 w 8267681"/>
              <a:gd name="connsiteY14785" fmla="*/ 6329917 h 6698675"/>
              <a:gd name="connsiteX14786" fmla="*/ 4115041 w 8267681"/>
              <a:gd name="connsiteY14786" fmla="*/ 6315824 h 6698675"/>
              <a:gd name="connsiteX14787" fmla="*/ 4124437 w 8267681"/>
              <a:gd name="connsiteY14787" fmla="*/ 6308778 h 6698675"/>
              <a:gd name="connsiteX14788" fmla="*/ 4112693 w 8267681"/>
              <a:gd name="connsiteY14788" fmla="*/ 6292337 h 6698675"/>
              <a:gd name="connsiteX14789" fmla="*/ 4061019 w 8267681"/>
              <a:gd name="connsiteY14789" fmla="*/ 6311126 h 6698675"/>
              <a:gd name="connsiteX14790" fmla="*/ 4068066 w 8267681"/>
              <a:gd name="connsiteY14790" fmla="*/ 6259454 h 6698675"/>
              <a:gd name="connsiteX14791" fmla="*/ 4053974 w 8267681"/>
              <a:gd name="connsiteY14791" fmla="*/ 6247710 h 6698675"/>
              <a:gd name="connsiteX14792" fmla="*/ 4058964 w 8267681"/>
              <a:gd name="connsiteY14792" fmla="*/ 6233030 h 6698675"/>
              <a:gd name="connsiteX14793" fmla="*/ 4058537 w 8267681"/>
              <a:gd name="connsiteY14793" fmla="*/ 6228266 h 6698675"/>
              <a:gd name="connsiteX14794" fmla="*/ 4053972 w 8267681"/>
              <a:gd name="connsiteY14794" fmla="*/ 6228918 h 6698675"/>
              <a:gd name="connsiteX14795" fmla="*/ 4054752 w 8267681"/>
              <a:gd name="connsiteY14795" fmla="*/ 6223463 h 6698675"/>
              <a:gd name="connsiteX14796" fmla="*/ 4051624 w 8267681"/>
              <a:gd name="connsiteY14796" fmla="*/ 6221873 h 6698675"/>
              <a:gd name="connsiteX14797" fmla="*/ 4057636 w 8267681"/>
              <a:gd name="connsiteY14797" fmla="*/ 6212856 h 6698675"/>
              <a:gd name="connsiteX14798" fmla="*/ 4058670 w 8267681"/>
              <a:gd name="connsiteY14798" fmla="*/ 6210128 h 6698675"/>
              <a:gd name="connsiteX14799" fmla="*/ 4059258 w 8267681"/>
              <a:gd name="connsiteY14799" fmla="*/ 6210422 h 6698675"/>
              <a:gd name="connsiteX14800" fmla="*/ 4061019 w 8267681"/>
              <a:gd name="connsiteY14800" fmla="*/ 6207780 h 6698675"/>
              <a:gd name="connsiteX14801" fmla="*/ 4025787 w 8267681"/>
              <a:gd name="connsiteY14801" fmla="*/ 6151410 h 6698675"/>
              <a:gd name="connsiteX14802" fmla="*/ 4006997 w 8267681"/>
              <a:gd name="connsiteY14802" fmla="*/ 6163154 h 6698675"/>
              <a:gd name="connsiteX14803" fmla="*/ 4030485 w 8267681"/>
              <a:gd name="connsiteY14803" fmla="*/ 6165503 h 6698675"/>
              <a:gd name="connsiteX14804" fmla="*/ 3999951 w 8267681"/>
              <a:gd name="connsiteY14804" fmla="*/ 6221873 h 6698675"/>
              <a:gd name="connsiteX14805" fmla="*/ 3985858 w 8267681"/>
              <a:gd name="connsiteY14805" fmla="*/ 6205431 h 6698675"/>
              <a:gd name="connsiteX14806" fmla="*/ 3962370 w 8267681"/>
              <a:gd name="connsiteY14806" fmla="*/ 6214826 h 6698675"/>
              <a:gd name="connsiteX14807" fmla="*/ 4006997 w 8267681"/>
              <a:gd name="connsiteY14807" fmla="*/ 6188990 h 6698675"/>
              <a:gd name="connsiteX14808" fmla="*/ 3988207 w 8267681"/>
              <a:gd name="connsiteY14808" fmla="*/ 6172549 h 6698675"/>
              <a:gd name="connsiteX14809" fmla="*/ 4006997 w 8267681"/>
              <a:gd name="connsiteY14809" fmla="*/ 6125573 h 6698675"/>
              <a:gd name="connsiteX14810" fmla="*/ 3999951 w 8267681"/>
              <a:gd name="connsiteY14810" fmla="*/ 6116178 h 6698675"/>
              <a:gd name="connsiteX14811" fmla="*/ 3974114 w 8267681"/>
              <a:gd name="connsiteY14811" fmla="*/ 6163154 h 6698675"/>
              <a:gd name="connsiteX14812" fmla="*/ 3956288 w 8267681"/>
              <a:gd name="connsiteY14812" fmla="*/ 6156469 h 6698675"/>
              <a:gd name="connsiteX14813" fmla="*/ 3957379 w 8267681"/>
              <a:gd name="connsiteY14813" fmla="*/ 6155814 h 6698675"/>
              <a:gd name="connsiteX14814" fmla="*/ 3952976 w 8267681"/>
              <a:gd name="connsiteY14814" fmla="*/ 6151410 h 6698675"/>
              <a:gd name="connsiteX14815" fmla="*/ 3949728 w 8267681"/>
              <a:gd name="connsiteY14815" fmla="*/ 6154009 h 6698675"/>
              <a:gd name="connsiteX14816" fmla="*/ 3936534 w 8267681"/>
              <a:gd name="connsiteY14816" fmla="*/ 6149061 h 6698675"/>
              <a:gd name="connsiteX14817" fmla="*/ 3945929 w 8267681"/>
              <a:gd name="connsiteY14817" fmla="*/ 6179595 h 6698675"/>
              <a:gd name="connsiteX14818" fmla="*/ 3910697 w 8267681"/>
              <a:gd name="connsiteY14818" fmla="*/ 6177247 h 6698675"/>
              <a:gd name="connsiteX14819" fmla="*/ 3943580 w 8267681"/>
              <a:gd name="connsiteY14819" fmla="*/ 6095039 h 6698675"/>
              <a:gd name="connsiteX14820" fmla="*/ 3934185 w 8267681"/>
              <a:gd name="connsiteY14820" fmla="*/ 6050412 h 6698675"/>
              <a:gd name="connsiteX14821" fmla="*/ 3927140 w 8267681"/>
              <a:gd name="connsiteY14821" fmla="*/ 6083295 h 6698675"/>
              <a:gd name="connsiteX14822" fmla="*/ 3889558 w 8267681"/>
              <a:gd name="connsiteY14822" fmla="*/ 6069203 h 6698675"/>
              <a:gd name="connsiteX14823" fmla="*/ 3877814 w 8267681"/>
              <a:gd name="connsiteY14823" fmla="*/ 6123224 h 6698675"/>
              <a:gd name="connsiteX14824" fmla="*/ 3826141 w 8267681"/>
              <a:gd name="connsiteY14824" fmla="*/ 6123224 h 6698675"/>
              <a:gd name="connsiteX14825" fmla="*/ 3809700 w 8267681"/>
              <a:gd name="connsiteY14825" fmla="*/ 6085644 h 6698675"/>
              <a:gd name="connsiteX14826" fmla="*/ 3875466 w 8267681"/>
              <a:gd name="connsiteY14826" fmla="*/ 6095039 h 6698675"/>
              <a:gd name="connsiteX14827" fmla="*/ 3821444 w 8267681"/>
              <a:gd name="connsiteY14827" fmla="*/ 6076249 h 6698675"/>
              <a:gd name="connsiteX14828" fmla="*/ 3783863 w 8267681"/>
              <a:gd name="connsiteY14828" fmla="*/ 6062156 h 6698675"/>
              <a:gd name="connsiteX14829" fmla="*/ 3814397 w 8267681"/>
              <a:gd name="connsiteY14829" fmla="*/ 6012832 h 6698675"/>
              <a:gd name="connsiteX14830" fmla="*/ 3753329 w 8267681"/>
              <a:gd name="connsiteY14830" fmla="*/ 6036320 h 6698675"/>
              <a:gd name="connsiteX14831" fmla="*/ 3736888 w 8267681"/>
              <a:gd name="connsiteY14831" fmla="*/ 6003436 h 6698675"/>
              <a:gd name="connsiteX14832" fmla="*/ 3729841 w 8267681"/>
              <a:gd name="connsiteY14832" fmla="*/ 6038668 h 6698675"/>
              <a:gd name="connsiteX14833" fmla="*/ 3722796 w 8267681"/>
              <a:gd name="connsiteY14833" fmla="*/ 6038668 h 6698675"/>
              <a:gd name="connsiteX14834" fmla="*/ 3718097 w 8267681"/>
              <a:gd name="connsiteY14834" fmla="*/ 5986995 h 6698675"/>
              <a:gd name="connsiteX14835" fmla="*/ 3699307 w 8267681"/>
              <a:gd name="connsiteY14835" fmla="*/ 5970554 h 6698675"/>
              <a:gd name="connsiteX14836" fmla="*/ 3664075 w 8267681"/>
              <a:gd name="connsiteY14836" fmla="*/ 5975251 h 6698675"/>
              <a:gd name="connsiteX14837" fmla="*/ 3657029 w 8267681"/>
              <a:gd name="connsiteY14837" fmla="*/ 6015180 h 6698675"/>
              <a:gd name="connsiteX14838" fmla="*/ 3628844 w 8267681"/>
              <a:gd name="connsiteY14838" fmla="*/ 6019878 h 6698675"/>
              <a:gd name="connsiteX14839" fmla="*/ 3631192 w 8267681"/>
              <a:gd name="connsiteY14839" fmla="*/ 5986995 h 6698675"/>
              <a:gd name="connsiteX14840" fmla="*/ 3654680 w 8267681"/>
              <a:gd name="connsiteY14840" fmla="*/ 5977600 h 6698675"/>
              <a:gd name="connsiteX14841" fmla="*/ 3645285 w 8267681"/>
              <a:gd name="connsiteY14841" fmla="*/ 5956168 h 6698675"/>
              <a:gd name="connsiteX14842" fmla="*/ 3645774 w 8267681"/>
              <a:gd name="connsiteY14842" fmla="*/ 5950950 h 6698675"/>
              <a:gd name="connsiteX14843" fmla="*/ 3645286 w 8267681"/>
              <a:gd name="connsiteY14843" fmla="*/ 5951762 h 6698675"/>
              <a:gd name="connsiteX14844" fmla="*/ 3645286 w 8267681"/>
              <a:gd name="connsiteY14844" fmla="*/ 5944716 h 6698675"/>
              <a:gd name="connsiteX14845" fmla="*/ 3646519 w 8267681"/>
              <a:gd name="connsiteY14845" fmla="*/ 5945949 h 6698675"/>
              <a:gd name="connsiteX14846" fmla="*/ 3649983 w 8267681"/>
              <a:gd name="connsiteY14846" fmla="*/ 5932973 h 6698675"/>
              <a:gd name="connsiteX14847" fmla="*/ 3607706 w 8267681"/>
              <a:gd name="connsiteY14847" fmla="*/ 5918880 h 6698675"/>
              <a:gd name="connsiteX14848" fmla="*/ 3581868 w 8267681"/>
              <a:gd name="connsiteY14848" fmla="*/ 5949415 h 6698675"/>
              <a:gd name="connsiteX14849" fmla="*/ 3619449 w 8267681"/>
              <a:gd name="connsiteY14849" fmla="*/ 5963507 h 6698675"/>
              <a:gd name="connsiteX14850" fmla="*/ 3614849 w 8267681"/>
              <a:gd name="connsiteY14850" fmla="*/ 5975088 h 6698675"/>
              <a:gd name="connsiteX14851" fmla="*/ 3612402 w 8267681"/>
              <a:gd name="connsiteY14851" fmla="*/ 5975251 h 6698675"/>
              <a:gd name="connsiteX14852" fmla="*/ 3613763 w 8267681"/>
              <a:gd name="connsiteY14852" fmla="*/ 5977821 h 6698675"/>
              <a:gd name="connsiteX14853" fmla="*/ 3610936 w 8267681"/>
              <a:gd name="connsiteY14853" fmla="*/ 5984940 h 6698675"/>
              <a:gd name="connsiteX14854" fmla="*/ 3586566 w 8267681"/>
              <a:gd name="connsiteY14854" fmla="*/ 5994041 h 6698675"/>
              <a:gd name="connsiteX14855" fmla="*/ 3584217 w 8267681"/>
              <a:gd name="connsiteY14855" fmla="*/ 6019878 h 6698675"/>
              <a:gd name="connsiteX14856" fmla="*/ 3567776 w 8267681"/>
              <a:gd name="connsiteY14856" fmla="*/ 6033971 h 6698675"/>
              <a:gd name="connsiteX14857" fmla="*/ 3572473 w 8267681"/>
              <a:gd name="connsiteY14857" fmla="*/ 6019878 h 6698675"/>
              <a:gd name="connsiteX14858" fmla="*/ 3539590 w 8267681"/>
              <a:gd name="connsiteY14858" fmla="*/ 5979949 h 6698675"/>
              <a:gd name="connsiteX14859" fmla="*/ 3540269 w 8267681"/>
              <a:gd name="connsiteY14859" fmla="*/ 5974047 h 6698675"/>
              <a:gd name="connsiteX14860" fmla="*/ 3530783 w 8267681"/>
              <a:gd name="connsiteY14860" fmla="*/ 5973195 h 6698675"/>
              <a:gd name="connsiteX14861" fmla="*/ 3518452 w 8267681"/>
              <a:gd name="connsiteY14861" fmla="*/ 5979949 h 6698675"/>
              <a:gd name="connsiteX14862" fmla="*/ 3509057 w 8267681"/>
              <a:gd name="connsiteY14862" fmla="*/ 5961158 h 6698675"/>
              <a:gd name="connsiteX14863" fmla="*/ 3536655 w 8267681"/>
              <a:gd name="connsiteY14863" fmla="*/ 5952644 h 6698675"/>
              <a:gd name="connsiteX14864" fmla="*/ 3545038 w 8267681"/>
              <a:gd name="connsiteY14864" fmla="*/ 5946800 h 6698675"/>
              <a:gd name="connsiteX14865" fmla="*/ 3551335 w 8267681"/>
              <a:gd name="connsiteY14865" fmla="*/ 5928863 h 6698675"/>
              <a:gd name="connsiteX14866" fmla="*/ 3584217 w 8267681"/>
              <a:gd name="connsiteY14866" fmla="*/ 5909486 h 6698675"/>
              <a:gd name="connsiteX14867" fmla="*/ 3551335 w 8267681"/>
              <a:gd name="connsiteY14867" fmla="*/ 5874254 h 6698675"/>
              <a:gd name="connsiteX14868" fmla="*/ 3478522 w 8267681"/>
              <a:gd name="connsiteY14868" fmla="*/ 5909486 h 6698675"/>
              <a:gd name="connsiteX14869" fmla="*/ 3487917 w 8267681"/>
              <a:gd name="connsiteY14869" fmla="*/ 5888346 h 6698675"/>
              <a:gd name="connsiteX14870" fmla="*/ 3455034 w 8267681"/>
              <a:gd name="connsiteY14870" fmla="*/ 5911834 h 6698675"/>
              <a:gd name="connsiteX14871" fmla="*/ 3405710 w 8267681"/>
              <a:gd name="connsiteY14871" fmla="*/ 5885998 h 6698675"/>
              <a:gd name="connsiteX14872" fmla="*/ 3398664 w 8267681"/>
              <a:gd name="connsiteY14872" fmla="*/ 5874254 h 6698675"/>
              <a:gd name="connsiteX14873" fmla="*/ 3408059 w 8267681"/>
              <a:gd name="connsiteY14873" fmla="*/ 5846069 h 6698675"/>
              <a:gd name="connsiteX14874" fmla="*/ 3393966 w 8267681"/>
              <a:gd name="connsiteY14874" fmla="*/ 5829627 h 6698675"/>
              <a:gd name="connsiteX14875" fmla="*/ 3372827 w 8267681"/>
              <a:gd name="connsiteY14875" fmla="*/ 5846069 h 6698675"/>
              <a:gd name="connsiteX14876" fmla="*/ 3354037 w 8267681"/>
              <a:gd name="connsiteY14876" fmla="*/ 5829627 h 6698675"/>
              <a:gd name="connsiteX14877" fmla="*/ 3335246 w 8267681"/>
              <a:gd name="connsiteY14877" fmla="*/ 5813185 h 6698675"/>
              <a:gd name="connsiteX14878" fmla="*/ 3396315 w 8267681"/>
              <a:gd name="connsiteY14878" fmla="*/ 5773256 h 6698675"/>
              <a:gd name="connsiteX14879" fmla="*/ 3356385 w 8267681"/>
              <a:gd name="connsiteY14879" fmla="*/ 5792047 h 6698675"/>
              <a:gd name="connsiteX14880" fmla="*/ 3307061 w 8267681"/>
              <a:gd name="connsiteY14880" fmla="*/ 5817883 h 6698675"/>
              <a:gd name="connsiteX14881" fmla="*/ 3304712 w 8267681"/>
              <a:gd name="connsiteY14881" fmla="*/ 5792047 h 6698675"/>
              <a:gd name="connsiteX14882" fmla="*/ 3274178 w 8267681"/>
              <a:gd name="connsiteY14882" fmla="*/ 5782651 h 6698675"/>
              <a:gd name="connsiteX14883" fmla="*/ 3245993 w 8267681"/>
              <a:gd name="connsiteY14883" fmla="*/ 5747420 h 6698675"/>
              <a:gd name="connsiteX14884" fmla="*/ 3222505 w 8267681"/>
              <a:gd name="connsiteY14884" fmla="*/ 5728630 h 6698675"/>
              <a:gd name="connsiteX14885" fmla="*/ 3220156 w 8267681"/>
              <a:gd name="connsiteY14885" fmla="*/ 5763861 h 6698675"/>
              <a:gd name="connsiteX14886" fmla="*/ 3220156 w 8267681"/>
              <a:gd name="connsiteY14886" fmla="*/ 5726281 h 6698675"/>
              <a:gd name="connsiteX14887" fmla="*/ 3216392 w 8267681"/>
              <a:gd name="connsiteY14887" fmla="*/ 5724775 h 6698675"/>
              <a:gd name="connsiteX14888" fmla="*/ 3215459 w 8267681"/>
              <a:gd name="connsiteY14888" fmla="*/ 5712188 h 6698675"/>
              <a:gd name="connsiteX14889" fmla="*/ 3208412 w 8267681"/>
              <a:gd name="connsiteY14889" fmla="*/ 5709839 h 6698675"/>
              <a:gd name="connsiteX14890" fmla="*/ 3209171 w 8267681"/>
              <a:gd name="connsiteY14890" fmla="*/ 5721887 h 6698675"/>
              <a:gd name="connsiteX14891" fmla="*/ 3208412 w 8267681"/>
              <a:gd name="connsiteY14891" fmla="*/ 5721583 h 6698675"/>
              <a:gd name="connsiteX14892" fmla="*/ 3209850 w 8267681"/>
              <a:gd name="connsiteY14892" fmla="*/ 5732662 h 6698675"/>
              <a:gd name="connsiteX14893" fmla="*/ 3210761 w 8267681"/>
              <a:gd name="connsiteY14893" fmla="*/ 5747126 h 6698675"/>
              <a:gd name="connsiteX14894" fmla="*/ 3212353 w 8267681"/>
              <a:gd name="connsiteY14894" fmla="*/ 5751953 h 6698675"/>
              <a:gd name="connsiteX14895" fmla="*/ 3218395 w 8267681"/>
              <a:gd name="connsiteY14895" fmla="*/ 5798506 h 6698675"/>
              <a:gd name="connsiteX14896" fmla="*/ 3224854 w 8267681"/>
              <a:gd name="connsiteY14896" fmla="*/ 5878951 h 6698675"/>
              <a:gd name="connsiteX14897" fmla="*/ 3206063 w 8267681"/>
              <a:gd name="connsiteY14897" fmla="*/ 5794395 h 6698675"/>
              <a:gd name="connsiteX14898" fmla="*/ 3208412 w 8267681"/>
              <a:gd name="connsiteY14898" fmla="*/ 5897742 h 6698675"/>
              <a:gd name="connsiteX14899" fmla="*/ 3196668 w 8267681"/>
              <a:gd name="connsiteY14899" fmla="*/ 5834325 h 6698675"/>
              <a:gd name="connsiteX14900" fmla="*/ 3196668 w 8267681"/>
              <a:gd name="connsiteY14900" fmla="*/ 5845342 h 6698675"/>
              <a:gd name="connsiteX14901" fmla="*/ 3192265 w 8267681"/>
              <a:gd name="connsiteY14901" fmla="*/ 5802323 h 6698675"/>
              <a:gd name="connsiteX14902" fmla="*/ 3168483 w 8267681"/>
              <a:gd name="connsiteY14902" fmla="*/ 5688700 h 6698675"/>
              <a:gd name="connsiteX14903" fmla="*/ 3163786 w 8267681"/>
              <a:gd name="connsiteY14903" fmla="*/ 5686352 h 6698675"/>
              <a:gd name="connsiteX14904" fmla="*/ 3181109 w 8267681"/>
              <a:gd name="connsiteY14904" fmla="*/ 5802029 h 6698675"/>
              <a:gd name="connsiteX14905" fmla="*/ 3196669 w 8267681"/>
              <a:gd name="connsiteY14905" fmla="*/ 5879223 h 6698675"/>
              <a:gd name="connsiteX14906" fmla="*/ 3196669 w 8267681"/>
              <a:gd name="connsiteY14906" fmla="*/ 5913596 h 6698675"/>
              <a:gd name="connsiteX14907" fmla="*/ 3203715 w 8267681"/>
              <a:gd name="connsiteY14907" fmla="*/ 5989344 h 6698675"/>
              <a:gd name="connsiteX14908" fmla="*/ 3196668 w 8267681"/>
              <a:gd name="connsiteY14908" fmla="*/ 5998739 h 6698675"/>
              <a:gd name="connsiteX14909" fmla="*/ 3191971 w 8267681"/>
              <a:gd name="connsiteY14909" fmla="*/ 5991693 h 6698675"/>
              <a:gd name="connsiteX14910" fmla="*/ 3187274 w 8267681"/>
              <a:gd name="connsiteY14910" fmla="*/ 6024576 h 6698675"/>
              <a:gd name="connsiteX14911" fmla="*/ 3177878 w 8267681"/>
              <a:gd name="connsiteY14911" fmla="*/ 5989344 h 6698675"/>
              <a:gd name="connsiteX14912" fmla="*/ 3177878 w 8267681"/>
              <a:gd name="connsiteY14912" fmla="*/ 6097387 h 6698675"/>
              <a:gd name="connsiteX14913" fmla="*/ 3169092 w 8267681"/>
              <a:gd name="connsiteY14913" fmla="*/ 6061851 h 6698675"/>
              <a:gd name="connsiteX14914" fmla="*/ 3175531 w 8267681"/>
              <a:gd name="connsiteY14914" fmla="*/ 6127921 h 6698675"/>
              <a:gd name="connsiteX14915" fmla="*/ 3168485 w 8267681"/>
              <a:gd name="connsiteY14915" fmla="*/ 6083294 h 6698675"/>
              <a:gd name="connsiteX14916" fmla="*/ 3159089 w 8267681"/>
              <a:gd name="connsiteY14916" fmla="*/ 6073898 h 6698675"/>
              <a:gd name="connsiteX14917" fmla="*/ 3130904 w 8267681"/>
              <a:gd name="connsiteY14917" fmla="*/ 5914182 h 6698675"/>
              <a:gd name="connsiteX14918" fmla="*/ 3130904 w 8267681"/>
              <a:gd name="connsiteY14918" fmla="*/ 6172547 h 6698675"/>
              <a:gd name="connsiteX14919" fmla="*/ 3130904 w 8267681"/>
              <a:gd name="connsiteY14919" fmla="*/ 6041016 h 6698675"/>
              <a:gd name="connsiteX14920" fmla="*/ 3107416 w 8267681"/>
              <a:gd name="connsiteY14920" fmla="*/ 5806138 h 6698675"/>
              <a:gd name="connsiteX14921" fmla="*/ 3114463 w 8267681"/>
              <a:gd name="connsiteY14921" fmla="*/ 6172547 h 6698675"/>
              <a:gd name="connsiteX14922" fmla="*/ 3112114 w 8267681"/>
              <a:gd name="connsiteY14922" fmla="*/ 6142014 h 6698675"/>
              <a:gd name="connsiteX14923" fmla="*/ 3105069 w 8267681"/>
              <a:gd name="connsiteY14923" fmla="*/ 6217174 h 6698675"/>
              <a:gd name="connsiteX14924" fmla="*/ 3100370 w 8267681"/>
              <a:gd name="connsiteY14924" fmla="*/ 6243011 h 6698675"/>
              <a:gd name="connsiteX14925" fmla="*/ 3100370 w 8267681"/>
              <a:gd name="connsiteY14925" fmla="*/ 6188989 h 6698675"/>
              <a:gd name="connsiteX14926" fmla="*/ 3098022 w 8267681"/>
              <a:gd name="connsiteY14926" fmla="*/ 6292335 h 6698675"/>
              <a:gd name="connsiteX14927" fmla="*/ 3090975 w 8267681"/>
              <a:gd name="connsiteY14927" fmla="*/ 6271196 h 6698675"/>
              <a:gd name="connsiteX14928" fmla="*/ 3086277 w 8267681"/>
              <a:gd name="connsiteY14928" fmla="*/ 6304079 h 6698675"/>
              <a:gd name="connsiteX14929" fmla="*/ 3083928 w 8267681"/>
              <a:gd name="connsiteY14929" fmla="*/ 6308776 h 6698675"/>
              <a:gd name="connsiteX14930" fmla="*/ 3088626 w 8267681"/>
              <a:gd name="connsiteY14930" fmla="*/ 6181942 h 6698675"/>
              <a:gd name="connsiteX14931" fmla="*/ 3083341 w 8267681"/>
              <a:gd name="connsiteY14931" fmla="*/ 6198384 h 6698675"/>
              <a:gd name="connsiteX14932" fmla="*/ 3082403 w 8267681"/>
              <a:gd name="connsiteY14932" fmla="*/ 6207139 h 6698675"/>
              <a:gd name="connsiteX14933" fmla="*/ 3079231 w 8267681"/>
              <a:gd name="connsiteY14933" fmla="*/ 6205430 h 6698675"/>
              <a:gd name="connsiteX14934" fmla="*/ 3079231 w 8267681"/>
              <a:gd name="connsiteY14934" fmla="*/ 6252406 h 6698675"/>
              <a:gd name="connsiteX14935" fmla="*/ 3076882 w 8267681"/>
              <a:gd name="connsiteY14935" fmla="*/ 6231267 h 6698675"/>
              <a:gd name="connsiteX14936" fmla="*/ 3060442 w 8267681"/>
              <a:gd name="connsiteY14936" fmla="*/ 6308776 h 6698675"/>
              <a:gd name="connsiteX14937" fmla="*/ 3088626 w 8267681"/>
              <a:gd name="connsiteY14937" fmla="*/ 6071550 h 6698675"/>
              <a:gd name="connsiteX14938" fmla="*/ 3051046 w 8267681"/>
              <a:gd name="connsiteY14938" fmla="*/ 6233616 h 6698675"/>
              <a:gd name="connsiteX14939" fmla="*/ 3090975 w 8267681"/>
              <a:gd name="connsiteY14939" fmla="*/ 5979948 h 6698675"/>
              <a:gd name="connsiteX14940" fmla="*/ 3048697 w 8267681"/>
              <a:gd name="connsiteY14940" fmla="*/ 6170199 h 6698675"/>
              <a:gd name="connsiteX14941" fmla="*/ 3048697 w 8267681"/>
              <a:gd name="connsiteY14941" fmla="*/ 6139665 h 6698675"/>
              <a:gd name="connsiteX14942" fmla="*/ 3029905 w 8267681"/>
              <a:gd name="connsiteY14942" fmla="*/ 6228918 h 6698675"/>
              <a:gd name="connsiteX14943" fmla="*/ 3039301 w 8267681"/>
              <a:gd name="connsiteY14943" fmla="*/ 6139665 h 6698675"/>
              <a:gd name="connsiteX14944" fmla="*/ 3074533 w 8267681"/>
              <a:gd name="connsiteY14944" fmla="*/ 5956460 h 6698675"/>
              <a:gd name="connsiteX14945" fmla="*/ 3102719 w 8267681"/>
              <a:gd name="connsiteY14945" fmla="*/ 5829626 h 6698675"/>
              <a:gd name="connsiteX14946" fmla="*/ 3098022 w 8267681"/>
              <a:gd name="connsiteY14946" fmla="*/ 5822580 h 6698675"/>
              <a:gd name="connsiteX14947" fmla="*/ 3105069 w 8267681"/>
              <a:gd name="connsiteY14947" fmla="*/ 5775604 h 6698675"/>
              <a:gd name="connsiteX14948" fmla="*/ 3112114 w 8267681"/>
              <a:gd name="connsiteY14948" fmla="*/ 5806138 h 6698675"/>
              <a:gd name="connsiteX14949" fmla="*/ 3112114 w 8267681"/>
              <a:gd name="connsiteY14949" fmla="*/ 5754465 h 6698675"/>
              <a:gd name="connsiteX14950" fmla="*/ 3102719 w 8267681"/>
              <a:gd name="connsiteY14950" fmla="*/ 5768558 h 6698675"/>
              <a:gd name="connsiteX14951" fmla="*/ 3102719 w 8267681"/>
              <a:gd name="connsiteY14951" fmla="*/ 5721582 h 6698675"/>
              <a:gd name="connsiteX14952" fmla="*/ 3112114 w 8267681"/>
              <a:gd name="connsiteY14952" fmla="*/ 5676955 h 6698675"/>
              <a:gd name="connsiteX14953" fmla="*/ 3100370 w 8267681"/>
              <a:gd name="connsiteY14953" fmla="*/ 5698094 h 6698675"/>
              <a:gd name="connsiteX14954" fmla="*/ 3104187 w 8267681"/>
              <a:gd name="connsiteY14954" fmla="*/ 5680772 h 6698675"/>
              <a:gd name="connsiteX14955" fmla="*/ 3108636 w 8267681"/>
              <a:gd name="connsiteY14955" fmla="*/ 5670428 h 6698675"/>
              <a:gd name="connsiteX14956" fmla="*/ 3107415 w 8267681"/>
              <a:gd name="connsiteY14956" fmla="*/ 5672259 h 6698675"/>
              <a:gd name="connsiteX14957" fmla="*/ 3098020 w 8267681"/>
              <a:gd name="connsiteY14957" fmla="*/ 5637027 h 6698675"/>
              <a:gd name="connsiteX14958" fmla="*/ 3098020 w 8267681"/>
              <a:gd name="connsiteY14958" fmla="*/ 5634678 h 6698675"/>
              <a:gd name="connsiteX14959" fmla="*/ 3090973 w 8267681"/>
              <a:gd name="connsiteY14959" fmla="*/ 5608842 h 6698675"/>
              <a:gd name="connsiteX14960" fmla="*/ 3102717 w 8267681"/>
              <a:gd name="connsiteY14960" fmla="*/ 5679305 h 6698675"/>
              <a:gd name="connsiteX14961" fmla="*/ 3098020 w 8267681"/>
              <a:gd name="connsiteY14961" fmla="*/ 5686352 h 6698675"/>
              <a:gd name="connsiteX14962" fmla="*/ 3086276 w 8267681"/>
              <a:gd name="connsiteY14962" fmla="*/ 5648771 h 6698675"/>
              <a:gd name="connsiteX14963" fmla="*/ 3086276 w 8267681"/>
              <a:gd name="connsiteY14963" fmla="*/ 5625283 h 6698675"/>
              <a:gd name="connsiteX14964" fmla="*/ 3048695 w 8267681"/>
              <a:gd name="connsiteY14964" fmla="*/ 5723932 h 6698675"/>
              <a:gd name="connsiteX14965" fmla="*/ 3041649 w 8267681"/>
              <a:gd name="connsiteY14965" fmla="*/ 5733327 h 6698675"/>
              <a:gd name="connsiteX14966" fmla="*/ 3088625 w 8267681"/>
              <a:gd name="connsiteY14966" fmla="*/ 5608842 h 6698675"/>
              <a:gd name="connsiteX14967" fmla="*/ 3069835 w 8267681"/>
              <a:gd name="connsiteY14967" fmla="*/ 5615888 h 6698675"/>
              <a:gd name="connsiteX14968" fmla="*/ 3065137 w 8267681"/>
              <a:gd name="connsiteY14968" fmla="*/ 5629981 h 6698675"/>
              <a:gd name="connsiteX14969" fmla="*/ 3067486 w 8267681"/>
              <a:gd name="connsiteY14969" fmla="*/ 5615888 h 6698675"/>
              <a:gd name="connsiteX14970" fmla="*/ 3051044 w 8267681"/>
              <a:gd name="connsiteY14970" fmla="*/ 5613539 h 6698675"/>
              <a:gd name="connsiteX14971" fmla="*/ 3074532 w 8267681"/>
              <a:gd name="connsiteY14971" fmla="*/ 5587703 h 6698675"/>
              <a:gd name="connsiteX14972" fmla="*/ 3083927 w 8267681"/>
              <a:gd name="connsiteY14972" fmla="*/ 5564215 h 6698675"/>
              <a:gd name="connsiteX14973" fmla="*/ 3046347 w 8267681"/>
              <a:gd name="connsiteY14973" fmla="*/ 5580657 h 6698675"/>
              <a:gd name="connsiteX14974" fmla="*/ 3038333 w 8267681"/>
              <a:gd name="connsiteY14974" fmla="*/ 5566633 h 6698675"/>
              <a:gd name="connsiteX14975" fmla="*/ 3048695 w 8267681"/>
              <a:gd name="connsiteY14975" fmla="*/ 5540727 h 6698675"/>
              <a:gd name="connsiteX14976" fmla="*/ 3041649 w 8267681"/>
              <a:gd name="connsiteY14976" fmla="*/ 5540727 h 6698675"/>
              <a:gd name="connsiteX14977" fmla="*/ 3032254 w 8267681"/>
              <a:gd name="connsiteY14977" fmla="*/ 5566566 h 6698675"/>
              <a:gd name="connsiteX14978" fmla="*/ 3034604 w 8267681"/>
              <a:gd name="connsiteY14978" fmla="*/ 5559517 h 6698675"/>
              <a:gd name="connsiteX14979" fmla="*/ 3025208 w 8267681"/>
              <a:gd name="connsiteY14979" fmla="*/ 5554820 h 6698675"/>
              <a:gd name="connsiteX14980" fmla="*/ 2917164 w 8267681"/>
              <a:gd name="connsiteY14980" fmla="*/ 5808488 h 6698675"/>
              <a:gd name="connsiteX14981" fmla="*/ 2891327 w 8267681"/>
              <a:gd name="connsiteY14981" fmla="*/ 5874254 h 6698675"/>
              <a:gd name="connsiteX14982" fmla="*/ 2888979 w 8267681"/>
              <a:gd name="connsiteY14982" fmla="*/ 5860161 h 6698675"/>
              <a:gd name="connsiteX14983" fmla="*/ 2839654 w 8267681"/>
              <a:gd name="connsiteY14983" fmla="*/ 5937671 h 6698675"/>
              <a:gd name="connsiteX14984" fmla="*/ 2849049 w 8267681"/>
              <a:gd name="connsiteY14984" fmla="*/ 5890695 h 6698675"/>
              <a:gd name="connsiteX14985" fmla="*/ 2881932 w 8267681"/>
              <a:gd name="connsiteY14985" fmla="*/ 5850766 h 6698675"/>
              <a:gd name="connsiteX14986" fmla="*/ 2903071 w 8267681"/>
              <a:gd name="connsiteY14986" fmla="*/ 5787349 h 6698675"/>
              <a:gd name="connsiteX14987" fmla="*/ 2863142 w 8267681"/>
              <a:gd name="connsiteY14987" fmla="*/ 5867207 h 6698675"/>
              <a:gd name="connsiteX14988" fmla="*/ 2926559 w 8267681"/>
              <a:gd name="connsiteY14988" fmla="*/ 5691049 h 6698675"/>
              <a:gd name="connsiteX14989" fmla="*/ 2931256 w 8267681"/>
              <a:gd name="connsiteY14989" fmla="*/ 5578308 h 6698675"/>
              <a:gd name="connsiteX14990" fmla="*/ 2921861 w 8267681"/>
              <a:gd name="connsiteY14990" fmla="*/ 5611191 h 6698675"/>
              <a:gd name="connsiteX14991" fmla="*/ 2928908 w 8267681"/>
              <a:gd name="connsiteY14991" fmla="*/ 5531332 h 6698675"/>
              <a:gd name="connsiteX14992" fmla="*/ 2940652 w 8267681"/>
              <a:gd name="connsiteY14992" fmla="*/ 5512542 h 6698675"/>
              <a:gd name="connsiteX14993" fmla="*/ 2933605 w 8267681"/>
              <a:gd name="connsiteY14993" fmla="*/ 5510193 h 6698675"/>
              <a:gd name="connsiteX14994" fmla="*/ 2943000 w 8267681"/>
              <a:gd name="connsiteY14994" fmla="*/ 5477310 h 6698675"/>
              <a:gd name="connsiteX14995" fmla="*/ 2912466 w 8267681"/>
              <a:gd name="connsiteY14995" fmla="*/ 5479659 h 6698675"/>
              <a:gd name="connsiteX14996" fmla="*/ 2903071 w 8267681"/>
              <a:gd name="connsiteY14996" fmla="*/ 5453822 h 6698675"/>
              <a:gd name="connsiteX14997" fmla="*/ 2905420 w 8267681"/>
              <a:gd name="connsiteY14997" fmla="*/ 5420939 h 6698675"/>
              <a:gd name="connsiteX14998" fmla="*/ 2933605 w 8267681"/>
              <a:gd name="connsiteY14998" fmla="*/ 5404498 h 6698675"/>
              <a:gd name="connsiteX14999" fmla="*/ 2872537 w 8267681"/>
              <a:gd name="connsiteY14999" fmla="*/ 5388057 h 6698675"/>
              <a:gd name="connsiteX15000" fmla="*/ 2881932 w 8267681"/>
              <a:gd name="connsiteY15000" fmla="*/ 5373964 h 6698675"/>
              <a:gd name="connsiteX15001" fmla="*/ 2884281 w 8267681"/>
              <a:gd name="connsiteY15001" fmla="*/ 5369266 h 6698675"/>
              <a:gd name="connsiteX15002" fmla="*/ 2896025 w 8267681"/>
              <a:gd name="connsiteY15002" fmla="*/ 5334034 h 6698675"/>
              <a:gd name="connsiteX15003" fmla="*/ 2896025 w 8267681"/>
              <a:gd name="connsiteY15003" fmla="*/ 5326989 h 6698675"/>
              <a:gd name="connsiteX15004" fmla="*/ 2896025 w 8267681"/>
              <a:gd name="connsiteY15004" fmla="*/ 5326987 h 6698675"/>
              <a:gd name="connsiteX15005" fmla="*/ 2897798 w 8267681"/>
              <a:gd name="connsiteY15005" fmla="*/ 5303944 h 6698675"/>
              <a:gd name="connsiteX15006" fmla="*/ 2896025 w 8267681"/>
              <a:gd name="connsiteY15006" fmla="*/ 5303501 h 6698675"/>
              <a:gd name="connsiteX15007" fmla="*/ 2898711 w 8267681"/>
              <a:gd name="connsiteY15007" fmla="*/ 5294773 h 6698675"/>
              <a:gd name="connsiteX15008" fmla="*/ 2900493 w 8267681"/>
              <a:gd name="connsiteY15008" fmla="*/ 5285862 h 6698675"/>
              <a:gd name="connsiteX15009" fmla="*/ 2900232 w 8267681"/>
              <a:gd name="connsiteY15009" fmla="*/ 5289828 h 6698675"/>
              <a:gd name="connsiteX15010" fmla="*/ 2905420 w 8267681"/>
              <a:gd name="connsiteY15010" fmla="*/ 5272966 h 6698675"/>
              <a:gd name="connsiteX15011" fmla="*/ 2924210 w 8267681"/>
              <a:gd name="connsiteY15011" fmla="*/ 5277664 h 6698675"/>
              <a:gd name="connsiteX15012" fmla="*/ 2917164 w 8267681"/>
              <a:gd name="connsiteY15012" fmla="*/ 5291757 h 6698675"/>
              <a:gd name="connsiteX15013" fmla="*/ 2917482 w 8267681"/>
              <a:gd name="connsiteY15013" fmla="*/ 5292075 h 6698675"/>
              <a:gd name="connsiteX15014" fmla="*/ 2926559 w 8267681"/>
              <a:gd name="connsiteY15014" fmla="*/ 5287060 h 6698675"/>
              <a:gd name="connsiteX15015" fmla="*/ 2920296 w 8267681"/>
              <a:gd name="connsiteY15015" fmla="*/ 5294889 h 6698675"/>
              <a:gd name="connsiteX15016" fmla="*/ 2921861 w 8267681"/>
              <a:gd name="connsiteY15016" fmla="*/ 5296454 h 6698675"/>
              <a:gd name="connsiteX15017" fmla="*/ 2914815 w 8267681"/>
              <a:gd name="connsiteY15017" fmla="*/ 5303501 h 6698675"/>
              <a:gd name="connsiteX15018" fmla="*/ 2891327 w 8267681"/>
              <a:gd name="connsiteY15018" fmla="*/ 5362220 h 6698675"/>
              <a:gd name="connsiteX15019" fmla="*/ 2905420 w 8267681"/>
              <a:gd name="connsiteY15019" fmla="*/ 5348127 h 6698675"/>
              <a:gd name="connsiteX15020" fmla="*/ 2921861 w 8267681"/>
              <a:gd name="connsiteY15020" fmla="*/ 5308198 h 6698675"/>
              <a:gd name="connsiteX15021" fmla="*/ 2924210 w 8267681"/>
              <a:gd name="connsiteY15021" fmla="*/ 5319942 h 6698675"/>
              <a:gd name="connsiteX15022" fmla="*/ 2914815 w 8267681"/>
              <a:gd name="connsiteY15022" fmla="*/ 5341081 h 6698675"/>
              <a:gd name="connsiteX15023" fmla="*/ 2928908 w 8267681"/>
              <a:gd name="connsiteY15023" fmla="*/ 5329337 h 6698675"/>
              <a:gd name="connsiteX15024" fmla="*/ 2919514 w 8267681"/>
              <a:gd name="connsiteY15024" fmla="*/ 5373964 h 6698675"/>
              <a:gd name="connsiteX15025" fmla="*/ 2938303 w 8267681"/>
              <a:gd name="connsiteY15025" fmla="*/ 5427986 h 6698675"/>
              <a:gd name="connsiteX15026" fmla="*/ 2966488 w 8267681"/>
              <a:gd name="connsiteY15026" fmla="*/ 5378661 h 6698675"/>
              <a:gd name="connsiteX15027" fmla="*/ 2968837 w 8267681"/>
              <a:gd name="connsiteY15027" fmla="*/ 5420939 h 6698675"/>
              <a:gd name="connsiteX15028" fmla="*/ 3006417 w 8267681"/>
              <a:gd name="connsiteY15028" fmla="*/ 5378661 h 6698675"/>
              <a:gd name="connsiteX15029" fmla="*/ 3006417 w 8267681"/>
              <a:gd name="connsiteY15029" fmla="*/ 5388057 h 6698675"/>
              <a:gd name="connsiteX15030" fmla="*/ 3011115 w 8267681"/>
              <a:gd name="connsiteY15030" fmla="*/ 5378661 h 6698675"/>
              <a:gd name="connsiteX15031" fmla="*/ 3025208 w 8267681"/>
              <a:gd name="connsiteY15031" fmla="*/ 5383359 h 6698675"/>
              <a:gd name="connsiteX15032" fmla="*/ 3034604 w 8267681"/>
              <a:gd name="connsiteY15032" fmla="*/ 5442078 h 6698675"/>
              <a:gd name="connsiteX15033" fmla="*/ 3048695 w 8267681"/>
              <a:gd name="connsiteY15033" fmla="*/ 5406847 h 6698675"/>
              <a:gd name="connsiteX15034" fmla="*/ 3048695 w 8267681"/>
              <a:gd name="connsiteY15034" fmla="*/ 5498449 h 6698675"/>
              <a:gd name="connsiteX15035" fmla="*/ 3041649 w 8267681"/>
              <a:gd name="connsiteY15035" fmla="*/ 5514891 h 6698675"/>
              <a:gd name="connsiteX15036" fmla="*/ 3048695 w 8267681"/>
              <a:gd name="connsiteY15036" fmla="*/ 5517240 h 6698675"/>
              <a:gd name="connsiteX15037" fmla="*/ 3051044 w 8267681"/>
              <a:gd name="connsiteY15037" fmla="*/ 5512542 h 6698675"/>
              <a:gd name="connsiteX15038" fmla="*/ 3062788 w 8267681"/>
              <a:gd name="connsiteY15038" fmla="*/ 5540727 h 6698675"/>
              <a:gd name="connsiteX15039" fmla="*/ 3090973 w 8267681"/>
              <a:gd name="connsiteY15039" fmla="*/ 5538378 h 6698675"/>
              <a:gd name="connsiteX15040" fmla="*/ 3119159 w 8267681"/>
              <a:gd name="connsiteY15040" fmla="*/ 5528983 h 6698675"/>
              <a:gd name="connsiteX15041" fmla="*/ 3121508 w 8267681"/>
              <a:gd name="connsiteY15041" fmla="*/ 5528983 h 6698675"/>
              <a:gd name="connsiteX15042" fmla="*/ 3119159 w 8267681"/>
              <a:gd name="connsiteY15042" fmla="*/ 5524286 h 6698675"/>
              <a:gd name="connsiteX15043" fmla="*/ 3119159 w 8267681"/>
              <a:gd name="connsiteY15043" fmla="*/ 5521937 h 6698675"/>
              <a:gd name="connsiteX15044" fmla="*/ 3116811 w 8267681"/>
              <a:gd name="connsiteY15044" fmla="*/ 5512542 h 6698675"/>
              <a:gd name="connsiteX15045" fmla="*/ 3119159 w 8267681"/>
              <a:gd name="connsiteY15045" fmla="*/ 5514891 h 6698675"/>
              <a:gd name="connsiteX15046" fmla="*/ 3119159 w 8267681"/>
              <a:gd name="connsiteY15046" fmla="*/ 5507844 h 6698675"/>
              <a:gd name="connsiteX15047" fmla="*/ 3116811 w 8267681"/>
              <a:gd name="connsiteY15047" fmla="*/ 5507844 h 6698675"/>
              <a:gd name="connsiteX15048" fmla="*/ 3107415 w 8267681"/>
              <a:gd name="connsiteY15048" fmla="*/ 5453822 h 6698675"/>
              <a:gd name="connsiteX15049" fmla="*/ 3105067 w 8267681"/>
              <a:gd name="connsiteY15049" fmla="*/ 5453822 h 6698675"/>
              <a:gd name="connsiteX15050" fmla="*/ 3107415 w 8267681"/>
              <a:gd name="connsiteY15050" fmla="*/ 5451474 h 6698675"/>
              <a:gd name="connsiteX15051" fmla="*/ 3102717 w 8267681"/>
              <a:gd name="connsiteY15051" fmla="*/ 5444427 h 6698675"/>
              <a:gd name="connsiteX15052" fmla="*/ 3102717 w 8267681"/>
              <a:gd name="connsiteY15052" fmla="*/ 5456171 h 6698675"/>
              <a:gd name="connsiteX15053" fmla="*/ 3058091 w 8267681"/>
              <a:gd name="connsiteY15053" fmla="*/ 5437381 h 6698675"/>
              <a:gd name="connsiteX15054" fmla="*/ 3058091 w 8267681"/>
              <a:gd name="connsiteY15054" fmla="*/ 5404498 h 6698675"/>
              <a:gd name="connsiteX15055" fmla="*/ 3105067 w 8267681"/>
              <a:gd name="connsiteY15055" fmla="*/ 5390405 h 6698675"/>
              <a:gd name="connsiteX15056" fmla="*/ 3114461 w 8267681"/>
              <a:gd name="connsiteY15056" fmla="*/ 5406847 h 6698675"/>
              <a:gd name="connsiteX15057" fmla="*/ 3114461 w 8267681"/>
              <a:gd name="connsiteY15057" fmla="*/ 5411545 h 6698675"/>
              <a:gd name="connsiteX15058" fmla="*/ 3121508 w 8267681"/>
              <a:gd name="connsiteY15058" fmla="*/ 5399801 h 6698675"/>
              <a:gd name="connsiteX15059" fmla="*/ 3175530 w 8267681"/>
              <a:gd name="connsiteY15059" fmla="*/ 5355174 h 6698675"/>
              <a:gd name="connsiteX15060" fmla="*/ 3191971 w 8267681"/>
              <a:gd name="connsiteY15060" fmla="*/ 5395103 h 6698675"/>
              <a:gd name="connsiteX15061" fmla="*/ 3267132 w 8267681"/>
              <a:gd name="connsiteY15061" fmla="*/ 5392754 h 6698675"/>
              <a:gd name="connsiteX15062" fmla="*/ 3262434 w 8267681"/>
              <a:gd name="connsiteY15062" fmla="*/ 5486705 h 6698675"/>
              <a:gd name="connsiteX15063" fmla="*/ 3302364 w 8267681"/>
              <a:gd name="connsiteY15063" fmla="*/ 5503147 h 6698675"/>
              <a:gd name="connsiteX15064" fmla="*/ 3311539 w 8267681"/>
              <a:gd name="connsiteY15064" fmla="*/ 5498670 h 6698675"/>
              <a:gd name="connsiteX15065" fmla="*/ 3315910 w 8267681"/>
              <a:gd name="connsiteY15065" fmla="*/ 5499637 h 6698675"/>
              <a:gd name="connsiteX15066" fmla="*/ 3309703 w 8267681"/>
              <a:gd name="connsiteY15066" fmla="*/ 5513129 h 6698675"/>
              <a:gd name="connsiteX15067" fmla="*/ 3311758 w 8267681"/>
              <a:gd name="connsiteY15067" fmla="*/ 5524286 h 6698675"/>
              <a:gd name="connsiteX15068" fmla="*/ 3322035 w 8267681"/>
              <a:gd name="connsiteY15068" fmla="*/ 5512249 h 6698675"/>
              <a:gd name="connsiteX15069" fmla="*/ 3317038 w 8267681"/>
              <a:gd name="connsiteY15069" fmla="*/ 5499887 h 6698675"/>
              <a:gd name="connsiteX15070" fmla="*/ 3321155 w 8267681"/>
              <a:gd name="connsiteY15070" fmla="*/ 5500798 h 6698675"/>
              <a:gd name="connsiteX15071" fmla="*/ 3339944 w 8267681"/>
              <a:gd name="connsiteY15071" fmla="*/ 5512542 h 6698675"/>
              <a:gd name="connsiteX15072" fmla="*/ 3389268 w 8267681"/>
              <a:gd name="connsiteY15072" fmla="*/ 5409196 h 6698675"/>
              <a:gd name="connsiteX15073" fmla="*/ 3330549 w 8267681"/>
              <a:gd name="connsiteY15073" fmla="*/ 5385708 h 6698675"/>
              <a:gd name="connsiteX15074" fmla="*/ 3288271 w 8267681"/>
              <a:gd name="connsiteY15074" fmla="*/ 5409196 h 6698675"/>
              <a:gd name="connsiteX15075" fmla="*/ 3349339 w 8267681"/>
              <a:gd name="connsiteY15075" fmla="*/ 5291757 h 6698675"/>
              <a:gd name="connsiteX15076" fmla="*/ 3354037 w 8267681"/>
              <a:gd name="connsiteY15076" fmla="*/ 5312896 h 6698675"/>
              <a:gd name="connsiteX15077" fmla="*/ 3391618 w 8267681"/>
              <a:gd name="connsiteY15077" fmla="*/ 5287059 h 6698675"/>
              <a:gd name="connsiteX15078" fmla="*/ 3375176 w 8267681"/>
              <a:gd name="connsiteY15078" fmla="*/ 5280013 h 6698675"/>
              <a:gd name="connsiteX15079" fmla="*/ 3401012 w 8267681"/>
              <a:gd name="connsiteY15079" fmla="*/ 5263571 h 6698675"/>
              <a:gd name="connsiteX15080" fmla="*/ 3417454 w 8267681"/>
              <a:gd name="connsiteY15080" fmla="*/ 5188411 h 6698675"/>
              <a:gd name="connsiteX15081" fmla="*/ 3375176 w 8267681"/>
              <a:gd name="connsiteY15081" fmla="*/ 5157876 h 6698675"/>
              <a:gd name="connsiteX15082" fmla="*/ 3422151 w 8267681"/>
              <a:gd name="connsiteY15082" fmla="*/ 5108552 h 6698675"/>
              <a:gd name="connsiteX15083" fmla="*/ 3426849 w 8267681"/>
              <a:gd name="connsiteY15083" fmla="*/ 5129691 h 6698675"/>
              <a:gd name="connsiteX15084" fmla="*/ 3410407 w 8267681"/>
              <a:gd name="connsiteY15084" fmla="*/ 5054530 h 6698675"/>
              <a:gd name="connsiteX15085" fmla="*/ 3436245 w 8267681"/>
              <a:gd name="connsiteY15085" fmla="*/ 5092110 h 6698675"/>
              <a:gd name="connsiteX15086" fmla="*/ 3440941 w 8267681"/>
              <a:gd name="connsiteY15086" fmla="*/ 4979369 h 6698675"/>
              <a:gd name="connsiteX15087" fmla="*/ 3471475 w 8267681"/>
              <a:gd name="connsiteY15087" fmla="*/ 4890115 h 6698675"/>
              <a:gd name="connsiteX15088" fmla="*/ 3361083 w 8267681"/>
              <a:gd name="connsiteY15088" fmla="*/ 4744491 h 6698675"/>
              <a:gd name="connsiteX15089" fmla="*/ 3290620 w 8267681"/>
              <a:gd name="connsiteY15089" fmla="*/ 4770328 h 6698675"/>
              <a:gd name="connsiteX15090" fmla="*/ 3302364 w 8267681"/>
              <a:gd name="connsiteY15090" fmla="*/ 4789118 h 6698675"/>
              <a:gd name="connsiteX15091" fmla="*/ 3224854 w 8267681"/>
              <a:gd name="connsiteY15091" fmla="*/ 4777374 h 6698675"/>
              <a:gd name="connsiteX15092" fmla="*/ 3283573 w 8267681"/>
              <a:gd name="connsiteY15092" fmla="*/ 4800862 h 6698675"/>
              <a:gd name="connsiteX15093" fmla="*/ 3142647 w 8267681"/>
              <a:gd name="connsiteY15093" fmla="*/ 4812606 h 6698675"/>
              <a:gd name="connsiteX15094" fmla="*/ 3161438 w 8267681"/>
              <a:gd name="connsiteY15094" fmla="*/ 4833745 h 6698675"/>
              <a:gd name="connsiteX15095" fmla="*/ 3109764 w 8267681"/>
              <a:gd name="connsiteY15095" fmla="*/ 4859582 h 6698675"/>
              <a:gd name="connsiteX15096" fmla="*/ 3094497 w 8267681"/>
              <a:gd name="connsiteY15096" fmla="*/ 4843397 h 6698675"/>
              <a:gd name="connsiteX15097" fmla="*/ 3086325 w 8267681"/>
              <a:gd name="connsiteY15097" fmla="*/ 4842287 h 6698675"/>
              <a:gd name="connsiteX15098" fmla="*/ 3110351 w 8267681"/>
              <a:gd name="connsiteY15098" fmla="*/ 4833744 h 6698675"/>
              <a:gd name="connsiteX15099" fmla="*/ 3133252 w 8267681"/>
              <a:gd name="connsiteY15099" fmla="*/ 4831396 h 6698675"/>
              <a:gd name="connsiteX15100" fmla="*/ 3140298 w 8267681"/>
              <a:gd name="connsiteY15100" fmla="*/ 4822001 h 6698675"/>
              <a:gd name="connsiteX15101" fmla="*/ 3098020 w 8267681"/>
              <a:gd name="connsiteY15101" fmla="*/ 4822001 h 6698675"/>
              <a:gd name="connsiteX15102" fmla="*/ 3090973 w 8267681"/>
              <a:gd name="connsiteY15102" fmla="*/ 4824350 h 6698675"/>
              <a:gd name="connsiteX15103" fmla="*/ 3084348 w 8267681"/>
              <a:gd name="connsiteY15103" fmla="*/ 4842019 h 6698675"/>
              <a:gd name="connsiteX15104" fmla="*/ 3080239 w 8267681"/>
              <a:gd name="connsiteY15104" fmla="*/ 4841461 h 6698675"/>
              <a:gd name="connsiteX15105" fmla="*/ 3081578 w 8267681"/>
              <a:gd name="connsiteY15105" fmla="*/ 4840791 h 6698675"/>
              <a:gd name="connsiteX15106" fmla="*/ 3088625 w 8267681"/>
              <a:gd name="connsiteY15106" fmla="*/ 4824350 h 6698675"/>
              <a:gd name="connsiteX15107" fmla="*/ 3081578 w 8267681"/>
              <a:gd name="connsiteY15107" fmla="*/ 4829047 h 6698675"/>
              <a:gd name="connsiteX15108" fmla="*/ 3060440 w 8267681"/>
              <a:gd name="connsiteY15108" fmla="*/ 4824350 h 6698675"/>
              <a:gd name="connsiteX15109" fmla="*/ 3051044 w 8267681"/>
              <a:gd name="connsiteY15109" fmla="*/ 4836094 h 6698675"/>
              <a:gd name="connsiteX15110" fmla="*/ 3074112 w 8267681"/>
              <a:gd name="connsiteY15110" fmla="*/ 4842384 h 6698675"/>
              <a:gd name="connsiteX15111" fmla="*/ 3059559 w 8267681"/>
              <a:gd name="connsiteY15111" fmla="*/ 4848021 h 6698675"/>
              <a:gd name="connsiteX15112" fmla="*/ 3041649 w 8267681"/>
              <a:gd name="connsiteY15112" fmla="*/ 4859582 h 6698675"/>
              <a:gd name="connsiteX15113" fmla="*/ 3041649 w 8267681"/>
              <a:gd name="connsiteY15113" fmla="*/ 4892464 h 6698675"/>
              <a:gd name="connsiteX15114" fmla="*/ 3030193 w 8267681"/>
              <a:gd name="connsiteY15114" fmla="*/ 4893782 h 6698675"/>
              <a:gd name="connsiteX15115" fmla="*/ 3023373 w 8267681"/>
              <a:gd name="connsiteY15115" fmla="*/ 4890372 h 6698675"/>
              <a:gd name="connsiteX15116" fmla="*/ 3014051 w 8267681"/>
              <a:gd name="connsiteY15116" fmla="*/ 4892758 h 6698675"/>
              <a:gd name="connsiteX15117" fmla="*/ 3011601 w 8267681"/>
              <a:gd name="connsiteY15117" fmla="*/ 4895921 h 6698675"/>
              <a:gd name="connsiteX15118" fmla="*/ 3008473 w 8267681"/>
              <a:gd name="connsiteY15118" fmla="*/ 4896281 h 6698675"/>
              <a:gd name="connsiteX15119" fmla="*/ 2980581 w 8267681"/>
              <a:gd name="connsiteY15119" fmla="*/ 4908906 h 6698675"/>
              <a:gd name="connsiteX15120" fmla="*/ 2982353 w 8267681"/>
              <a:gd name="connsiteY15120" fmla="*/ 4912449 h 6698675"/>
              <a:gd name="connsiteX15121" fmla="*/ 2940652 w 8267681"/>
              <a:gd name="connsiteY15121" fmla="*/ 4932393 h 6698675"/>
              <a:gd name="connsiteX15122" fmla="*/ 2943000 w 8267681"/>
              <a:gd name="connsiteY15122" fmla="*/ 4939440 h 6698675"/>
              <a:gd name="connsiteX15123" fmla="*/ 2976764 w 8267681"/>
              <a:gd name="connsiteY15123" fmla="*/ 4930925 h 6698675"/>
              <a:gd name="connsiteX15124" fmla="*/ 2988718 w 8267681"/>
              <a:gd name="connsiteY15124" fmla="*/ 4923532 h 6698675"/>
              <a:gd name="connsiteX15125" fmla="*/ 3004033 w 8267681"/>
              <a:gd name="connsiteY15125" fmla="*/ 4924539 h 6698675"/>
              <a:gd name="connsiteX15126" fmla="*/ 3043998 w 8267681"/>
              <a:gd name="connsiteY15126" fmla="*/ 4915952 h 6698675"/>
              <a:gd name="connsiteX15127" fmla="*/ 3055742 w 8267681"/>
              <a:gd name="connsiteY15127" fmla="*/ 4920650 h 6698675"/>
              <a:gd name="connsiteX15128" fmla="*/ 3051044 w 8267681"/>
              <a:gd name="connsiteY15128" fmla="*/ 4946486 h 6698675"/>
              <a:gd name="connsiteX15129" fmla="*/ 2997022 w 8267681"/>
              <a:gd name="connsiteY15129" fmla="*/ 4930045 h 6698675"/>
              <a:gd name="connsiteX15130" fmla="*/ 2928908 w 8267681"/>
              <a:gd name="connsiteY15130" fmla="*/ 4962928 h 6698675"/>
              <a:gd name="connsiteX15131" fmla="*/ 2914815 w 8267681"/>
              <a:gd name="connsiteY15131" fmla="*/ 4958230 h 6698675"/>
              <a:gd name="connsiteX15132" fmla="*/ 2924210 w 8267681"/>
              <a:gd name="connsiteY15132" fmla="*/ 4941789 h 6698675"/>
              <a:gd name="connsiteX15133" fmla="*/ 2912173 w 8267681"/>
              <a:gd name="connsiteY15133" fmla="*/ 4940614 h 6698675"/>
              <a:gd name="connsiteX15134" fmla="*/ 2907083 w 8267681"/>
              <a:gd name="connsiteY15134" fmla="*/ 4950353 h 6698675"/>
              <a:gd name="connsiteX15135" fmla="*/ 2904078 w 8267681"/>
              <a:gd name="connsiteY15135" fmla="*/ 4951855 h 6698675"/>
              <a:gd name="connsiteX15136" fmla="*/ 2896025 w 8267681"/>
              <a:gd name="connsiteY15136" fmla="*/ 4941789 h 6698675"/>
              <a:gd name="connsiteX15137" fmla="*/ 2891327 w 8267681"/>
              <a:gd name="connsiteY15137" fmla="*/ 4941789 h 6698675"/>
              <a:gd name="connsiteX15138" fmla="*/ 2888979 w 8267681"/>
              <a:gd name="connsiteY15138" fmla="*/ 4934742 h 6698675"/>
              <a:gd name="connsiteX15139" fmla="*/ 2891327 w 8267681"/>
              <a:gd name="connsiteY15139" fmla="*/ 4932393 h 6698675"/>
              <a:gd name="connsiteX15140" fmla="*/ 2884281 w 8267681"/>
              <a:gd name="connsiteY15140" fmla="*/ 4937091 h 6698675"/>
              <a:gd name="connsiteX15141" fmla="*/ 2879583 w 8267681"/>
              <a:gd name="connsiteY15141" fmla="*/ 4958230 h 6698675"/>
              <a:gd name="connsiteX15142" fmla="*/ 2878279 w 8267681"/>
              <a:gd name="connsiteY15142" fmla="*/ 4964754 h 6698675"/>
              <a:gd name="connsiteX15143" fmla="*/ 2867840 w 8267681"/>
              <a:gd name="connsiteY15143" fmla="*/ 4969974 h 6698675"/>
              <a:gd name="connsiteX15144" fmla="*/ 2858444 w 8267681"/>
              <a:gd name="connsiteY15144" fmla="*/ 4974672 h 6698675"/>
              <a:gd name="connsiteX15145" fmla="*/ 2830260 w 8267681"/>
              <a:gd name="connsiteY15145" fmla="*/ 4977020 h 6698675"/>
              <a:gd name="connsiteX15146" fmla="*/ 2844352 w 8267681"/>
              <a:gd name="connsiteY15146" fmla="*/ 4981718 h 6698675"/>
              <a:gd name="connsiteX15147" fmla="*/ 2823213 w 8267681"/>
              <a:gd name="connsiteY15147" fmla="*/ 4988764 h 6698675"/>
              <a:gd name="connsiteX15148" fmla="*/ 2818515 w 8267681"/>
              <a:gd name="connsiteY15148" fmla="*/ 5007554 h 6698675"/>
              <a:gd name="connsiteX15149" fmla="*/ 2802074 w 8267681"/>
              <a:gd name="connsiteY15149" fmla="*/ 4998159 h 6698675"/>
              <a:gd name="connsiteX15150" fmla="*/ 2823213 w 8267681"/>
              <a:gd name="connsiteY15150" fmla="*/ 5026345 h 6698675"/>
              <a:gd name="connsiteX15151" fmla="*/ 2818515 w 8267681"/>
              <a:gd name="connsiteY15151" fmla="*/ 5007554 h 6698675"/>
              <a:gd name="connsiteX15152" fmla="*/ 2861381 w 8267681"/>
              <a:gd name="connsiteY15152" fmla="*/ 4989351 h 6698675"/>
              <a:gd name="connsiteX15153" fmla="*/ 2900531 w 8267681"/>
              <a:gd name="connsiteY15153" fmla="*/ 4976962 h 6698675"/>
              <a:gd name="connsiteX15154" fmla="*/ 2900723 w 8267681"/>
              <a:gd name="connsiteY15154" fmla="*/ 4977020 h 6698675"/>
              <a:gd name="connsiteX15155" fmla="*/ 2867840 w 8267681"/>
              <a:gd name="connsiteY15155" fmla="*/ 5000508 h 6698675"/>
              <a:gd name="connsiteX15156" fmla="*/ 2792680 w 8267681"/>
              <a:gd name="connsiteY15156" fmla="*/ 5061576 h 6698675"/>
              <a:gd name="connsiteX15157" fmla="*/ 2795027 w 8267681"/>
              <a:gd name="connsiteY15157" fmla="*/ 5045135 h 6698675"/>
              <a:gd name="connsiteX15158" fmla="*/ 2785633 w 8267681"/>
              <a:gd name="connsiteY15158" fmla="*/ 5045135 h 6698675"/>
              <a:gd name="connsiteX15159" fmla="*/ 2783015 w 8267681"/>
              <a:gd name="connsiteY15159" fmla="*/ 5044612 h 6698675"/>
              <a:gd name="connsiteX15160" fmla="*/ 2773008 w 8267681"/>
              <a:gd name="connsiteY15160" fmla="*/ 5025170 h 6698675"/>
              <a:gd name="connsiteX15161" fmla="*/ 2757447 w 8267681"/>
              <a:gd name="connsiteY15161" fmla="*/ 5012252 h 6698675"/>
              <a:gd name="connsiteX15162" fmla="*/ 2741006 w 8267681"/>
              <a:gd name="connsiteY15162" fmla="*/ 5026345 h 6698675"/>
              <a:gd name="connsiteX15163" fmla="*/ 2738657 w 8267681"/>
              <a:gd name="connsiteY15163" fmla="*/ 5035740 h 6698675"/>
              <a:gd name="connsiteX15164" fmla="*/ 2783015 w 8267681"/>
              <a:gd name="connsiteY15164" fmla="*/ 5044612 h 6698675"/>
              <a:gd name="connsiteX15165" fmla="*/ 2783284 w 8267681"/>
              <a:gd name="connsiteY15165" fmla="*/ 5045135 h 6698675"/>
              <a:gd name="connsiteX15166" fmla="*/ 2785633 w 8267681"/>
              <a:gd name="connsiteY15166" fmla="*/ 5045135 h 6698675"/>
              <a:gd name="connsiteX15167" fmla="*/ 2731610 w 8267681"/>
              <a:gd name="connsiteY15167" fmla="*/ 5075669 h 6698675"/>
              <a:gd name="connsiteX15168" fmla="*/ 2726913 w 8267681"/>
              <a:gd name="connsiteY15168" fmla="*/ 5073320 h 6698675"/>
              <a:gd name="connsiteX15169" fmla="*/ 2724564 w 8267681"/>
              <a:gd name="connsiteY15169" fmla="*/ 5080367 h 6698675"/>
              <a:gd name="connsiteX15170" fmla="*/ 2694030 w 8267681"/>
              <a:gd name="connsiteY15170" fmla="*/ 5099157 h 6698675"/>
              <a:gd name="connsiteX15171" fmla="*/ 2689332 w 8267681"/>
              <a:gd name="connsiteY15171" fmla="*/ 5078018 h 6698675"/>
              <a:gd name="connsiteX15172" fmla="*/ 2663496 w 8267681"/>
              <a:gd name="connsiteY15172" fmla="*/ 5108552 h 6698675"/>
              <a:gd name="connsiteX15173" fmla="*/ 2682286 w 8267681"/>
              <a:gd name="connsiteY15173" fmla="*/ 5129691 h 6698675"/>
              <a:gd name="connsiteX15174" fmla="*/ 2625916 w 8267681"/>
              <a:gd name="connsiteY15174" fmla="*/ 5167271 h 6698675"/>
              <a:gd name="connsiteX15175" fmla="*/ 2703426 w 8267681"/>
              <a:gd name="connsiteY15175" fmla="*/ 5132040 h 6698675"/>
              <a:gd name="connsiteX15176" fmla="*/ 2635310 w 8267681"/>
              <a:gd name="connsiteY15176" fmla="*/ 5240084 h 6698675"/>
              <a:gd name="connsiteX15177" fmla="*/ 2578940 w 8267681"/>
              <a:gd name="connsiteY15177" fmla="*/ 5317593 h 6698675"/>
              <a:gd name="connsiteX15178" fmla="*/ 2571893 w 8267681"/>
              <a:gd name="connsiteY15178" fmla="*/ 5310547 h 6698675"/>
              <a:gd name="connsiteX15179" fmla="*/ 2475594 w 8267681"/>
              <a:gd name="connsiteY15179" fmla="*/ 5416242 h 6698675"/>
              <a:gd name="connsiteX15180" fmla="*/ 2482640 w 8267681"/>
              <a:gd name="connsiteY15180" fmla="*/ 5383359 h 6698675"/>
              <a:gd name="connsiteX15181" fmla="*/ 2456803 w 8267681"/>
              <a:gd name="connsiteY15181" fmla="*/ 5397452 h 6698675"/>
              <a:gd name="connsiteX15182" fmla="*/ 2376945 w 8267681"/>
              <a:gd name="connsiteY15182" fmla="*/ 5590051 h 6698675"/>
              <a:gd name="connsiteX15183" fmla="*/ 2421572 w 8267681"/>
              <a:gd name="connsiteY15183" fmla="*/ 5467915 h 6698675"/>
              <a:gd name="connsiteX15184" fmla="*/ 2426269 w 8267681"/>
              <a:gd name="connsiteY15184" fmla="*/ 5465566 h 6698675"/>
              <a:gd name="connsiteX15185" fmla="*/ 2423920 w 8267681"/>
              <a:gd name="connsiteY15185" fmla="*/ 5463218 h 6698675"/>
              <a:gd name="connsiteX15186" fmla="*/ 2445059 w 8267681"/>
              <a:gd name="connsiteY15186" fmla="*/ 5399801 h 6698675"/>
              <a:gd name="connsiteX15187" fmla="*/ 2419223 w 8267681"/>
              <a:gd name="connsiteY15187" fmla="*/ 5460869 h 6698675"/>
              <a:gd name="connsiteX15188" fmla="*/ 2407222 w 8267681"/>
              <a:gd name="connsiteY15188" fmla="*/ 5460832 h 6698675"/>
              <a:gd name="connsiteX15189" fmla="*/ 2398415 w 8267681"/>
              <a:gd name="connsiteY15189" fmla="*/ 5465909 h 6698675"/>
              <a:gd name="connsiteX15190" fmla="*/ 2398084 w 8267681"/>
              <a:gd name="connsiteY15190" fmla="*/ 5460869 h 6698675"/>
              <a:gd name="connsiteX15191" fmla="*/ 2396645 w 8267681"/>
              <a:gd name="connsiteY15191" fmla="*/ 5466928 h 6698675"/>
              <a:gd name="connsiteX15192" fmla="*/ 2395442 w 8267681"/>
              <a:gd name="connsiteY15192" fmla="*/ 5467622 h 6698675"/>
              <a:gd name="connsiteX15193" fmla="*/ 2369898 w 8267681"/>
              <a:gd name="connsiteY15193" fmla="*/ 5479659 h 6698675"/>
              <a:gd name="connsiteX15194" fmla="*/ 2390450 w 8267681"/>
              <a:gd name="connsiteY15194" fmla="*/ 5488173 h 6698675"/>
              <a:gd name="connsiteX15195" fmla="*/ 2391735 w 8267681"/>
              <a:gd name="connsiteY15195" fmla="*/ 5487593 h 6698675"/>
              <a:gd name="connsiteX15196" fmla="*/ 2385459 w 8267681"/>
              <a:gd name="connsiteY15196" fmla="*/ 5514010 h 6698675"/>
              <a:gd name="connsiteX15197" fmla="*/ 2379118 w 8267681"/>
              <a:gd name="connsiteY15197" fmla="*/ 5541946 h 6698675"/>
              <a:gd name="connsiteX15198" fmla="*/ 2374596 w 8267681"/>
              <a:gd name="connsiteY15198" fmla="*/ 5543076 h 6698675"/>
              <a:gd name="connsiteX15199" fmla="*/ 2358156 w 8267681"/>
              <a:gd name="connsiteY15199" fmla="*/ 5580657 h 6698675"/>
              <a:gd name="connsiteX15200" fmla="*/ 2353457 w 8267681"/>
              <a:gd name="connsiteY15200" fmla="*/ 5571261 h 6698675"/>
              <a:gd name="connsiteX15201" fmla="*/ 2346412 w 8267681"/>
              <a:gd name="connsiteY15201" fmla="*/ 5592400 h 6698675"/>
              <a:gd name="connsiteX15202" fmla="*/ 2341713 w 8267681"/>
              <a:gd name="connsiteY15202" fmla="*/ 5564215 h 6698675"/>
              <a:gd name="connsiteX15203" fmla="*/ 2294738 w 8267681"/>
              <a:gd name="connsiteY15203" fmla="*/ 5667561 h 6698675"/>
              <a:gd name="connsiteX15204" fmla="*/ 2348759 w 8267681"/>
              <a:gd name="connsiteY15204" fmla="*/ 5484356 h 6698675"/>
              <a:gd name="connsiteX15205" fmla="*/ 2285342 w 8267681"/>
              <a:gd name="connsiteY15205" fmla="*/ 5620586 h 6698675"/>
              <a:gd name="connsiteX15206" fmla="*/ 2313529 w 8267681"/>
              <a:gd name="connsiteY15206" fmla="*/ 5554820 h 6698675"/>
              <a:gd name="connsiteX15207" fmla="*/ 2315877 w 8267681"/>
              <a:gd name="connsiteY15207" fmla="*/ 5554820 h 6698675"/>
              <a:gd name="connsiteX15208" fmla="*/ 2320574 w 8267681"/>
              <a:gd name="connsiteY15208" fmla="*/ 5543076 h 6698675"/>
              <a:gd name="connsiteX15209" fmla="*/ 2318225 w 8267681"/>
              <a:gd name="connsiteY15209" fmla="*/ 5540727 h 6698675"/>
              <a:gd name="connsiteX15210" fmla="*/ 2320574 w 8267681"/>
              <a:gd name="connsiteY15210" fmla="*/ 5533681 h 6698675"/>
              <a:gd name="connsiteX15211" fmla="*/ 2315877 w 8267681"/>
              <a:gd name="connsiteY15211" fmla="*/ 5538378 h 6698675"/>
              <a:gd name="connsiteX15212" fmla="*/ 2304133 w 8267681"/>
              <a:gd name="connsiteY15212" fmla="*/ 5533681 h 6698675"/>
              <a:gd name="connsiteX15213" fmla="*/ 2299435 w 8267681"/>
              <a:gd name="connsiteY15213" fmla="*/ 5545425 h 6698675"/>
              <a:gd name="connsiteX15214" fmla="*/ 2308830 w 8267681"/>
              <a:gd name="connsiteY15214" fmla="*/ 5550122 h 6698675"/>
              <a:gd name="connsiteX15215" fmla="*/ 2238373 w 8267681"/>
              <a:gd name="connsiteY15215" fmla="*/ 5651120 h 6698675"/>
              <a:gd name="connsiteX15216" fmla="*/ 2225451 w 8267681"/>
              <a:gd name="connsiteY15216" fmla="*/ 5675782 h 6698675"/>
              <a:gd name="connsiteX15217" fmla="*/ 2221931 w 8267681"/>
              <a:gd name="connsiteY15217" fmla="*/ 5678889 h 6698675"/>
              <a:gd name="connsiteX15218" fmla="*/ 2221931 w 8267681"/>
              <a:gd name="connsiteY15218" fmla="*/ 5679305 h 6698675"/>
              <a:gd name="connsiteX15219" fmla="*/ 2220695 w 8267681"/>
              <a:gd name="connsiteY15219" fmla="*/ 5679978 h 6698675"/>
              <a:gd name="connsiteX15220" fmla="*/ 2205488 w 8267681"/>
              <a:gd name="connsiteY15220" fmla="*/ 5693398 h 6698675"/>
              <a:gd name="connsiteX15221" fmla="*/ 2208662 w 8267681"/>
              <a:gd name="connsiteY15221" fmla="*/ 5687343 h 6698675"/>
              <a:gd name="connsiteX15222" fmla="*/ 2200796 w 8267681"/>
              <a:gd name="connsiteY15222" fmla="*/ 5693398 h 6698675"/>
              <a:gd name="connsiteX15223" fmla="*/ 2212538 w 8267681"/>
              <a:gd name="connsiteY15223" fmla="*/ 5655817 h 6698675"/>
              <a:gd name="connsiteX15224" fmla="*/ 2217234 w 8267681"/>
              <a:gd name="connsiteY15224" fmla="*/ 5667561 h 6698675"/>
              <a:gd name="connsiteX15225" fmla="*/ 2212538 w 8267681"/>
              <a:gd name="connsiteY15225" fmla="*/ 5674607 h 6698675"/>
              <a:gd name="connsiteX15226" fmla="*/ 2214376 w 8267681"/>
              <a:gd name="connsiteY15226" fmla="*/ 5676447 h 6698675"/>
              <a:gd name="connsiteX15227" fmla="*/ 2218112 w 8267681"/>
              <a:gd name="connsiteY15227" fmla="*/ 5669323 h 6698675"/>
              <a:gd name="connsiteX15228" fmla="*/ 2228975 w 8267681"/>
              <a:gd name="connsiteY15228" fmla="*/ 5641725 h 6698675"/>
              <a:gd name="connsiteX15229" fmla="*/ 2207838 w 8267681"/>
              <a:gd name="connsiteY15229" fmla="*/ 5658166 h 6698675"/>
              <a:gd name="connsiteX15230" fmla="*/ 2210188 w 8267681"/>
              <a:gd name="connsiteY15230" fmla="*/ 5637027 h 6698675"/>
              <a:gd name="connsiteX15231" fmla="*/ 2226626 w 8267681"/>
              <a:gd name="connsiteY15231" fmla="*/ 5618237 h 6698675"/>
              <a:gd name="connsiteX15232" fmla="*/ 2212533 w 8267681"/>
              <a:gd name="connsiteY15232" fmla="*/ 5622935 h 6698675"/>
              <a:gd name="connsiteX15233" fmla="*/ 2238373 w 8267681"/>
              <a:gd name="connsiteY15233" fmla="*/ 5611191 h 6698675"/>
              <a:gd name="connsiteX15234" fmla="*/ 2243064 w 8267681"/>
              <a:gd name="connsiteY15234" fmla="*/ 5590051 h 6698675"/>
              <a:gd name="connsiteX15235" fmla="*/ 2266552 w 8267681"/>
              <a:gd name="connsiteY15235" fmla="*/ 5580657 h 6698675"/>
              <a:gd name="connsiteX15236" fmla="*/ 2240723 w 8267681"/>
              <a:gd name="connsiteY15236" fmla="*/ 5583005 h 6698675"/>
              <a:gd name="connsiteX15237" fmla="*/ 2282994 w 8267681"/>
              <a:gd name="connsiteY15237" fmla="*/ 5561866 h 6698675"/>
              <a:gd name="connsiteX15238" fmla="*/ 2278296 w 8267681"/>
              <a:gd name="connsiteY15238" fmla="*/ 5573610 h 6698675"/>
              <a:gd name="connsiteX15239" fmla="*/ 2287398 w 8267681"/>
              <a:gd name="connsiteY15239" fmla="*/ 5558343 h 6698675"/>
              <a:gd name="connsiteX15240" fmla="*/ 2289359 w 8267681"/>
              <a:gd name="connsiteY15240" fmla="*/ 5554263 h 6698675"/>
              <a:gd name="connsiteX15241" fmla="*/ 2280645 w 8267681"/>
              <a:gd name="connsiteY15241" fmla="*/ 5557167 h 6698675"/>
              <a:gd name="connsiteX15242" fmla="*/ 2288474 w 8267681"/>
              <a:gd name="connsiteY15242" fmla="*/ 5545425 h 6698675"/>
              <a:gd name="connsiteX15243" fmla="*/ 2275947 w 8267681"/>
              <a:gd name="connsiteY15243" fmla="*/ 5550122 h 6698675"/>
              <a:gd name="connsiteX15244" fmla="*/ 2285342 w 8267681"/>
              <a:gd name="connsiteY15244" fmla="*/ 5538378 h 6698675"/>
              <a:gd name="connsiteX15245" fmla="*/ 2315877 w 8267681"/>
              <a:gd name="connsiteY15245" fmla="*/ 5519588 h 6698675"/>
              <a:gd name="connsiteX15246" fmla="*/ 2294738 w 8267681"/>
              <a:gd name="connsiteY15246" fmla="*/ 5521937 h 6698675"/>
              <a:gd name="connsiteX15247" fmla="*/ 2301785 w 8267681"/>
              <a:gd name="connsiteY15247" fmla="*/ 5507844 h 6698675"/>
              <a:gd name="connsiteX15248" fmla="*/ 2325272 w 8267681"/>
              <a:gd name="connsiteY15248" fmla="*/ 5507844 h 6698675"/>
              <a:gd name="connsiteX15249" fmla="*/ 2337016 w 8267681"/>
              <a:gd name="connsiteY15249" fmla="*/ 5493752 h 6698675"/>
              <a:gd name="connsiteX15250" fmla="*/ 2306481 w 8267681"/>
              <a:gd name="connsiteY15250" fmla="*/ 5496100 h 6698675"/>
              <a:gd name="connsiteX15251" fmla="*/ 2313529 w 8267681"/>
              <a:gd name="connsiteY15251" fmla="*/ 5472613 h 6698675"/>
              <a:gd name="connsiteX15252" fmla="*/ 2344062 w 8267681"/>
              <a:gd name="connsiteY15252" fmla="*/ 5460869 h 6698675"/>
              <a:gd name="connsiteX15253" fmla="*/ 2320574 w 8267681"/>
              <a:gd name="connsiteY15253" fmla="*/ 5458520 h 6698675"/>
              <a:gd name="connsiteX15254" fmla="*/ 2318225 w 8267681"/>
              <a:gd name="connsiteY15254" fmla="*/ 5449125 h 6698675"/>
              <a:gd name="connsiteX15255" fmla="*/ 2318225 w 8267681"/>
              <a:gd name="connsiteY15255" fmla="*/ 5446776 h 6698675"/>
              <a:gd name="connsiteX15256" fmla="*/ 2379293 w 8267681"/>
              <a:gd name="connsiteY15256" fmla="*/ 5435032 h 6698675"/>
              <a:gd name="connsiteX15257" fmla="*/ 2320574 w 8267681"/>
              <a:gd name="connsiteY15257" fmla="*/ 5437381 h 6698675"/>
              <a:gd name="connsiteX15258" fmla="*/ 2320574 w 8267681"/>
              <a:gd name="connsiteY15258" fmla="*/ 5416242 h 6698675"/>
              <a:gd name="connsiteX15259" fmla="*/ 2332318 w 8267681"/>
              <a:gd name="connsiteY15259" fmla="*/ 5413893 h 6698675"/>
              <a:gd name="connsiteX15260" fmla="*/ 2320574 w 8267681"/>
              <a:gd name="connsiteY15260" fmla="*/ 5411545 h 6698675"/>
              <a:gd name="connsiteX15261" fmla="*/ 2318225 w 8267681"/>
              <a:gd name="connsiteY15261" fmla="*/ 5397452 h 6698675"/>
              <a:gd name="connsiteX15262" fmla="*/ 2358156 w 8267681"/>
              <a:gd name="connsiteY15262" fmla="*/ 5392754 h 6698675"/>
              <a:gd name="connsiteX15263" fmla="*/ 2318225 w 8267681"/>
              <a:gd name="connsiteY15263" fmla="*/ 5392754 h 6698675"/>
              <a:gd name="connsiteX15264" fmla="*/ 2311179 w 8267681"/>
              <a:gd name="connsiteY15264" fmla="*/ 5373964 h 6698675"/>
              <a:gd name="connsiteX15265" fmla="*/ 2395735 w 8267681"/>
              <a:gd name="connsiteY15265" fmla="*/ 5369266 h 6698675"/>
              <a:gd name="connsiteX15266" fmla="*/ 2304133 w 8267681"/>
              <a:gd name="connsiteY15266" fmla="*/ 5362220 h 6698675"/>
              <a:gd name="connsiteX15267" fmla="*/ 2290040 w 8267681"/>
              <a:gd name="connsiteY15267" fmla="*/ 5343430 h 6698675"/>
              <a:gd name="connsiteX15268" fmla="*/ 2468547 w 8267681"/>
              <a:gd name="connsiteY15268" fmla="*/ 5324639 h 6698675"/>
              <a:gd name="connsiteX15269" fmla="*/ 2477942 w 8267681"/>
              <a:gd name="connsiteY15269" fmla="*/ 5310547 h 6698675"/>
              <a:gd name="connsiteX15270" fmla="*/ 2280645 w 8267681"/>
              <a:gd name="connsiteY15270" fmla="*/ 5334035 h 6698675"/>
              <a:gd name="connsiteX15271" fmla="*/ 2278296 w 8267681"/>
              <a:gd name="connsiteY15271" fmla="*/ 5331686 h 6698675"/>
              <a:gd name="connsiteX15272" fmla="*/ 2236023 w 8267681"/>
              <a:gd name="connsiteY15272" fmla="*/ 5338732 h 6698675"/>
              <a:gd name="connsiteX15273" fmla="*/ 2292389 w 8267681"/>
              <a:gd name="connsiteY15273" fmla="*/ 5310547 h 6698675"/>
              <a:gd name="connsiteX15274" fmla="*/ 2243064 w 8267681"/>
              <a:gd name="connsiteY15274" fmla="*/ 5315244 h 6698675"/>
              <a:gd name="connsiteX15275" fmla="*/ 2250111 w 8267681"/>
              <a:gd name="connsiteY15275" fmla="*/ 5310547 h 6698675"/>
              <a:gd name="connsiteX15276" fmla="*/ 2231324 w 8267681"/>
              <a:gd name="connsiteY15276" fmla="*/ 5308198 h 6698675"/>
              <a:gd name="connsiteX15277" fmla="*/ 2315877 w 8267681"/>
              <a:gd name="connsiteY15277" fmla="*/ 5272966 h 6698675"/>
              <a:gd name="connsiteX15278" fmla="*/ 2179653 w 8267681"/>
              <a:gd name="connsiteY15278" fmla="*/ 5319942 h 6698675"/>
              <a:gd name="connsiteX15279" fmla="*/ 2186697 w 8267681"/>
              <a:gd name="connsiteY15279" fmla="*/ 5310547 h 6698675"/>
              <a:gd name="connsiteX15280" fmla="*/ 2163210 w 8267681"/>
              <a:gd name="connsiteY15280" fmla="*/ 5310547 h 6698675"/>
              <a:gd name="connsiteX15281" fmla="*/ 2196095 w 8267681"/>
              <a:gd name="connsiteY15281" fmla="*/ 5296454 h 6698675"/>
              <a:gd name="connsiteX15282" fmla="*/ 2186697 w 8267681"/>
              <a:gd name="connsiteY15282" fmla="*/ 5289408 h 6698675"/>
              <a:gd name="connsiteX15283" fmla="*/ 2414525 w 8267681"/>
              <a:gd name="connsiteY15283" fmla="*/ 5157876 h 6698675"/>
              <a:gd name="connsiteX15284" fmla="*/ 2369898 w 8267681"/>
              <a:gd name="connsiteY15284" fmla="*/ 5167271 h 6698675"/>
              <a:gd name="connsiteX15285" fmla="*/ 2360503 w 8267681"/>
              <a:gd name="connsiteY15285" fmla="*/ 5136737 h 6698675"/>
              <a:gd name="connsiteX15286" fmla="*/ 2341713 w 8267681"/>
              <a:gd name="connsiteY15286" fmla="*/ 5162574 h 6698675"/>
              <a:gd name="connsiteX15287" fmla="*/ 2358156 w 8267681"/>
              <a:gd name="connsiteY15287" fmla="*/ 5169620 h 6698675"/>
              <a:gd name="connsiteX15288" fmla="*/ 2301785 w 8267681"/>
              <a:gd name="connsiteY15288" fmla="*/ 5214247 h 6698675"/>
              <a:gd name="connsiteX15289" fmla="*/ 2322923 w 8267681"/>
              <a:gd name="connsiteY15289" fmla="*/ 5181364 h 6698675"/>
              <a:gd name="connsiteX15290" fmla="*/ 2203138 w 8267681"/>
              <a:gd name="connsiteY15290" fmla="*/ 5225991 h 6698675"/>
              <a:gd name="connsiteX15291" fmla="*/ 2301785 w 8267681"/>
              <a:gd name="connsiteY15291" fmla="*/ 5169620 h 6698675"/>
              <a:gd name="connsiteX15292" fmla="*/ 2307916 w 8267681"/>
              <a:gd name="connsiteY15292" fmla="*/ 5171153 h 6698675"/>
              <a:gd name="connsiteX15293" fmla="*/ 2314217 w 8267681"/>
              <a:gd name="connsiteY15293" fmla="*/ 5167187 h 6698675"/>
              <a:gd name="connsiteX15294" fmla="*/ 2322923 w 8267681"/>
              <a:gd name="connsiteY15294" fmla="*/ 5153472 h 6698675"/>
              <a:gd name="connsiteX15295" fmla="*/ 2327620 w 8267681"/>
              <a:gd name="connsiteY15295" fmla="*/ 5136737 h 6698675"/>
              <a:gd name="connsiteX15296" fmla="*/ 2346412 w 8267681"/>
              <a:gd name="connsiteY15296" fmla="*/ 5120296 h 6698675"/>
              <a:gd name="connsiteX15297" fmla="*/ 2325272 w 8267681"/>
              <a:gd name="connsiteY15297" fmla="*/ 5127342 h 6698675"/>
              <a:gd name="connsiteX15298" fmla="*/ 2322588 w 8267681"/>
              <a:gd name="connsiteY15298" fmla="*/ 5120631 h 6698675"/>
              <a:gd name="connsiteX15299" fmla="*/ 2320574 w 8267681"/>
              <a:gd name="connsiteY15299" fmla="*/ 5122644 h 6698675"/>
              <a:gd name="connsiteX15300" fmla="*/ 2252460 w 8267681"/>
              <a:gd name="connsiteY15300" fmla="*/ 5153179 h 6698675"/>
              <a:gd name="connsiteX15301" fmla="*/ 2317716 w 8267681"/>
              <a:gd name="connsiteY15301" fmla="*/ 5116925 h 6698675"/>
              <a:gd name="connsiteX15302" fmla="*/ 2312354 w 8267681"/>
              <a:gd name="connsiteY15302" fmla="*/ 5119415 h 6698675"/>
              <a:gd name="connsiteX15303" fmla="*/ 2304133 w 8267681"/>
              <a:gd name="connsiteY15303" fmla="*/ 5110901 h 6698675"/>
              <a:gd name="connsiteX15304" fmla="*/ 2405130 w 8267681"/>
              <a:gd name="connsiteY15304" fmla="*/ 5070972 h 6698675"/>
              <a:gd name="connsiteX15305" fmla="*/ 2438013 w 8267681"/>
              <a:gd name="connsiteY15305" fmla="*/ 5054530 h 6698675"/>
              <a:gd name="connsiteX15306" fmla="*/ 2501430 w 8267681"/>
              <a:gd name="connsiteY15306" fmla="*/ 5016950 h 6698675"/>
              <a:gd name="connsiteX15307" fmla="*/ 2548112 w 8267681"/>
              <a:gd name="connsiteY15307" fmla="*/ 5000214 h 6698675"/>
              <a:gd name="connsiteX15308" fmla="*/ 2591574 w 8267681"/>
              <a:gd name="connsiteY15308" fmla="*/ 4982318 h 6698675"/>
              <a:gd name="connsiteX15309" fmla="*/ 2592950 w 8267681"/>
              <a:gd name="connsiteY15309" fmla="*/ 4982101 h 6698675"/>
              <a:gd name="connsiteX15310" fmla="*/ 2590097 w 8267681"/>
              <a:gd name="connsiteY15310" fmla="*/ 4995223 h 6698675"/>
              <a:gd name="connsiteX15311" fmla="*/ 2595467 w 8267681"/>
              <a:gd name="connsiteY15311" fmla="*/ 5002246 h 6698675"/>
              <a:gd name="connsiteX15312" fmla="*/ 2592739 w 8267681"/>
              <a:gd name="connsiteY15312" fmla="*/ 5002563 h 6698675"/>
              <a:gd name="connsiteX15313" fmla="*/ 2567196 w 8267681"/>
              <a:gd name="connsiteY15313" fmla="*/ 5019298 h 6698675"/>
              <a:gd name="connsiteX15314" fmla="*/ 2630613 w 8267681"/>
              <a:gd name="connsiteY15314" fmla="*/ 4998159 h 6698675"/>
              <a:gd name="connsiteX15315" fmla="*/ 2602485 w 8267681"/>
              <a:gd name="connsiteY15315" fmla="*/ 5001430 h 6698675"/>
              <a:gd name="connsiteX15316" fmla="*/ 2607714 w 8267681"/>
              <a:gd name="connsiteY15316" fmla="*/ 4997278 h 6698675"/>
              <a:gd name="connsiteX15317" fmla="*/ 2614172 w 8267681"/>
              <a:gd name="connsiteY15317" fmla="*/ 4984067 h 6698675"/>
              <a:gd name="connsiteX15318" fmla="*/ 2597730 w 8267681"/>
              <a:gd name="connsiteY15318" fmla="*/ 4977020 h 6698675"/>
              <a:gd name="connsiteX15319" fmla="*/ 2595381 w 8267681"/>
              <a:gd name="connsiteY15319" fmla="*/ 4981718 h 6698675"/>
              <a:gd name="connsiteX15320" fmla="*/ 2592950 w 8267681"/>
              <a:gd name="connsiteY15320" fmla="*/ 4982101 h 6698675"/>
              <a:gd name="connsiteX15321" fmla="*/ 2593033 w 8267681"/>
              <a:gd name="connsiteY15321" fmla="*/ 4981718 h 6698675"/>
              <a:gd name="connsiteX15322" fmla="*/ 2591574 w 8267681"/>
              <a:gd name="connsiteY15322" fmla="*/ 4982318 h 6698675"/>
              <a:gd name="connsiteX15323" fmla="*/ 2554682 w 8267681"/>
              <a:gd name="connsiteY15323" fmla="*/ 4988140 h 6698675"/>
              <a:gd name="connsiteX15324" fmla="*/ 2442711 w 8267681"/>
              <a:gd name="connsiteY15324" fmla="*/ 5033391 h 6698675"/>
              <a:gd name="connsiteX15325" fmla="*/ 2264203 w 8267681"/>
              <a:gd name="connsiteY15325" fmla="*/ 5120296 h 6698675"/>
              <a:gd name="connsiteX15326" fmla="*/ 2290040 w 8267681"/>
              <a:gd name="connsiteY15326" fmla="*/ 5096808 h 6698675"/>
              <a:gd name="connsiteX15327" fmla="*/ 2250111 w 8267681"/>
              <a:gd name="connsiteY15327" fmla="*/ 5106203 h 6698675"/>
              <a:gd name="connsiteX15328" fmla="*/ 2339365 w 8267681"/>
              <a:gd name="connsiteY15328" fmla="*/ 5061576 h 6698675"/>
              <a:gd name="connsiteX15329" fmla="*/ 2492035 w 8267681"/>
              <a:gd name="connsiteY15329" fmla="*/ 4986415 h 6698675"/>
              <a:gd name="connsiteX15330" fmla="*/ 2494384 w 8267681"/>
              <a:gd name="connsiteY15330" fmla="*/ 4977020 h 6698675"/>
              <a:gd name="connsiteX15331" fmla="*/ 2503779 w 8267681"/>
              <a:gd name="connsiteY15331" fmla="*/ 4977020 h 6698675"/>
              <a:gd name="connsiteX15332" fmla="*/ 2508476 w 8267681"/>
              <a:gd name="connsiteY15332" fmla="*/ 4979369 h 6698675"/>
              <a:gd name="connsiteX15333" fmla="*/ 2546057 w 8267681"/>
              <a:gd name="connsiteY15333" fmla="*/ 4965277 h 6698675"/>
              <a:gd name="connsiteX15334" fmla="*/ 2543709 w 8267681"/>
              <a:gd name="connsiteY15334" fmla="*/ 4962928 h 6698675"/>
              <a:gd name="connsiteX15335" fmla="*/ 2539011 w 8267681"/>
              <a:gd name="connsiteY15335" fmla="*/ 4953533 h 6698675"/>
              <a:gd name="connsiteX15336" fmla="*/ 2546057 w 8267681"/>
              <a:gd name="connsiteY15336" fmla="*/ 4948835 h 6698675"/>
              <a:gd name="connsiteX15337" fmla="*/ 2550754 w 8267681"/>
              <a:gd name="connsiteY15337" fmla="*/ 4953533 h 6698675"/>
              <a:gd name="connsiteX15338" fmla="*/ 2550754 w 8267681"/>
              <a:gd name="connsiteY15338" fmla="*/ 4962928 h 6698675"/>
              <a:gd name="connsiteX15339" fmla="*/ 2548406 w 8267681"/>
              <a:gd name="connsiteY15339" fmla="*/ 4965277 h 6698675"/>
              <a:gd name="connsiteX15340" fmla="*/ 2602427 w 8267681"/>
              <a:gd name="connsiteY15340" fmla="*/ 4946486 h 6698675"/>
              <a:gd name="connsiteX15341" fmla="*/ 2593033 w 8267681"/>
              <a:gd name="connsiteY15341" fmla="*/ 4925347 h 6698675"/>
              <a:gd name="connsiteX15342" fmla="*/ 2548406 w 8267681"/>
              <a:gd name="connsiteY15342" fmla="*/ 4934742 h 6698675"/>
              <a:gd name="connsiteX15343" fmla="*/ 2463850 w 8267681"/>
              <a:gd name="connsiteY15343" fmla="*/ 4958230 h 6698675"/>
              <a:gd name="connsiteX15344" fmla="*/ 2438013 w 8267681"/>
              <a:gd name="connsiteY15344" fmla="*/ 4969974 h 6698675"/>
              <a:gd name="connsiteX15345" fmla="*/ 2461501 w 8267681"/>
              <a:gd name="connsiteY15345" fmla="*/ 4932393 h 6698675"/>
              <a:gd name="connsiteX15346" fmla="*/ 2480291 w 8267681"/>
              <a:gd name="connsiteY15346" fmla="*/ 4915952 h 6698675"/>
              <a:gd name="connsiteX15347" fmla="*/ 2477942 w 8267681"/>
              <a:gd name="connsiteY15347" fmla="*/ 4911255 h 6698675"/>
              <a:gd name="connsiteX15348" fmla="*/ 2461501 w 8267681"/>
              <a:gd name="connsiteY15348" fmla="*/ 4920650 h 6698675"/>
              <a:gd name="connsiteX15349" fmla="*/ 2461501 w 8267681"/>
              <a:gd name="connsiteY15349" fmla="*/ 4915952 h 6698675"/>
              <a:gd name="connsiteX15350" fmla="*/ 2445059 w 8267681"/>
              <a:gd name="connsiteY15350" fmla="*/ 4913603 h 6698675"/>
              <a:gd name="connsiteX15351" fmla="*/ 2506128 w 8267681"/>
              <a:gd name="connsiteY15351" fmla="*/ 4861930 h 6698675"/>
              <a:gd name="connsiteX15352" fmla="*/ 2496732 w 8267681"/>
              <a:gd name="connsiteY15352" fmla="*/ 4854884 h 6698675"/>
              <a:gd name="connsiteX15353" fmla="*/ 2496732 w 8267681"/>
              <a:gd name="connsiteY15353" fmla="*/ 4852535 h 6698675"/>
              <a:gd name="connsiteX15354" fmla="*/ 2426269 w 8267681"/>
              <a:gd name="connsiteY15354" fmla="*/ 4906557 h 6698675"/>
              <a:gd name="connsiteX15355" fmla="*/ 2419223 w 8267681"/>
              <a:gd name="connsiteY15355" fmla="*/ 4906557 h 6698675"/>
              <a:gd name="connsiteX15356" fmla="*/ 2412176 w 8267681"/>
              <a:gd name="connsiteY15356" fmla="*/ 4911255 h 6698675"/>
              <a:gd name="connsiteX15357" fmla="*/ 2480291 w 8267681"/>
              <a:gd name="connsiteY15357" fmla="*/ 4852535 h 6698675"/>
              <a:gd name="connsiteX15358" fmla="*/ 2524918 w 8267681"/>
              <a:gd name="connsiteY15358" fmla="*/ 4814955 h 6698675"/>
              <a:gd name="connsiteX15359" fmla="*/ 2520220 w 8267681"/>
              <a:gd name="connsiteY15359" fmla="*/ 4814955 h 6698675"/>
              <a:gd name="connsiteX15360" fmla="*/ 2517871 w 8267681"/>
              <a:gd name="connsiteY15360" fmla="*/ 4812606 h 6698675"/>
              <a:gd name="connsiteX15361" fmla="*/ 2520220 w 8267681"/>
              <a:gd name="connsiteY15361" fmla="*/ 4807908 h 6698675"/>
              <a:gd name="connsiteX15362" fmla="*/ 2529615 w 8267681"/>
              <a:gd name="connsiteY15362" fmla="*/ 4807908 h 6698675"/>
              <a:gd name="connsiteX15363" fmla="*/ 2531964 w 8267681"/>
              <a:gd name="connsiteY15363" fmla="*/ 4810257 h 6698675"/>
              <a:gd name="connsiteX15364" fmla="*/ 2583637 w 8267681"/>
              <a:gd name="connsiteY15364" fmla="*/ 4782072 h 6698675"/>
              <a:gd name="connsiteX15365" fmla="*/ 2581289 w 8267681"/>
              <a:gd name="connsiteY15365" fmla="*/ 4779723 h 6698675"/>
              <a:gd name="connsiteX15366" fmla="*/ 2393386 w 8267681"/>
              <a:gd name="connsiteY15366" fmla="*/ 4908906 h 6698675"/>
              <a:gd name="connsiteX15367" fmla="*/ 2459152 w 8267681"/>
              <a:gd name="connsiteY15367" fmla="*/ 4833745 h 6698675"/>
              <a:gd name="connsiteX15368" fmla="*/ 2499314 w 8267681"/>
              <a:gd name="connsiteY15368" fmla="*/ 4796396 h 6698675"/>
              <a:gd name="connsiteX15369" fmla="*/ 2494384 w 8267681"/>
              <a:gd name="connsiteY15369" fmla="*/ 4791466 h 6698675"/>
              <a:gd name="connsiteX15370" fmla="*/ 2501430 w 8267681"/>
              <a:gd name="connsiteY15370" fmla="*/ 4786768 h 6698675"/>
              <a:gd name="connsiteX15371" fmla="*/ 2505417 w 8267681"/>
              <a:gd name="connsiteY15371" fmla="*/ 4790755 h 6698675"/>
              <a:gd name="connsiteX15372" fmla="*/ 2531489 w 8267681"/>
              <a:gd name="connsiteY15372" fmla="*/ 4771649 h 6698675"/>
              <a:gd name="connsiteX15373" fmla="*/ 2560150 w 8267681"/>
              <a:gd name="connsiteY15373" fmla="*/ 4758584 h 6698675"/>
              <a:gd name="connsiteX15374" fmla="*/ 2567196 w 8267681"/>
              <a:gd name="connsiteY15374" fmla="*/ 4756235 h 6698675"/>
              <a:gd name="connsiteX15375" fmla="*/ 2569545 w 8267681"/>
              <a:gd name="connsiteY15375" fmla="*/ 4732747 h 6698675"/>
              <a:gd name="connsiteX15376" fmla="*/ 2531964 w 8267681"/>
              <a:gd name="connsiteY15376" fmla="*/ 4739794 h 6698675"/>
              <a:gd name="connsiteX15377" fmla="*/ 2402781 w 8267681"/>
              <a:gd name="connsiteY15377" fmla="*/ 4791467 h 6698675"/>
              <a:gd name="connsiteX15378" fmla="*/ 2475594 w 8267681"/>
              <a:gd name="connsiteY15378" fmla="*/ 4751538 h 6698675"/>
              <a:gd name="connsiteX15379" fmla="*/ 2569545 w 8267681"/>
              <a:gd name="connsiteY15379" fmla="*/ 4723352 h 6698675"/>
              <a:gd name="connsiteX15380" fmla="*/ 2567196 w 8267681"/>
              <a:gd name="connsiteY15380" fmla="*/ 4713957 h 6698675"/>
              <a:gd name="connsiteX15381" fmla="*/ 2583637 w 8267681"/>
              <a:gd name="connsiteY15381" fmla="*/ 4711608 h 6698675"/>
              <a:gd name="connsiteX15382" fmla="*/ 2581289 w 8267681"/>
              <a:gd name="connsiteY15382" fmla="*/ 4699865 h 6698675"/>
              <a:gd name="connsiteX15383" fmla="*/ 2512121 w 8267681"/>
              <a:gd name="connsiteY15383" fmla="*/ 4721047 h 6698675"/>
              <a:gd name="connsiteX15384" fmla="*/ 2597730 w 8267681"/>
              <a:gd name="connsiteY15384" fmla="*/ 4688121 h 6698675"/>
              <a:gd name="connsiteX15385" fmla="*/ 2593033 w 8267681"/>
              <a:gd name="connsiteY15385" fmla="*/ 4678725 h 6698675"/>
              <a:gd name="connsiteX15386" fmla="*/ 2600079 w 8267681"/>
              <a:gd name="connsiteY15386" fmla="*/ 4669330 h 6698675"/>
              <a:gd name="connsiteX15387" fmla="*/ 2526423 w 8267681"/>
              <a:gd name="connsiteY15387" fmla="*/ 4702690 h 6698675"/>
              <a:gd name="connsiteX15388" fmla="*/ 2506788 w 8267681"/>
              <a:gd name="connsiteY15388" fmla="*/ 4722680 h 6698675"/>
              <a:gd name="connsiteX15389" fmla="*/ 2487338 w 8267681"/>
              <a:gd name="connsiteY15389" fmla="*/ 4728637 h 6698675"/>
              <a:gd name="connsiteX15390" fmla="*/ 2407479 w 8267681"/>
              <a:gd name="connsiteY15390" fmla="*/ 4767979 h 6698675"/>
              <a:gd name="connsiteX15391" fmla="*/ 2402781 w 8267681"/>
              <a:gd name="connsiteY15391" fmla="*/ 4760933 h 6698675"/>
              <a:gd name="connsiteX15392" fmla="*/ 2372247 w 8267681"/>
              <a:gd name="connsiteY15392" fmla="*/ 4775025 h 6698675"/>
              <a:gd name="connsiteX15393" fmla="*/ 2369898 w 8267681"/>
              <a:gd name="connsiteY15393" fmla="*/ 4779723 h 6698675"/>
              <a:gd name="connsiteX15394" fmla="*/ 2365201 w 8267681"/>
              <a:gd name="connsiteY15394" fmla="*/ 4784420 h 6698675"/>
              <a:gd name="connsiteX15395" fmla="*/ 2360503 w 8267681"/>
              <a:gd name="connsiteY15395" fmla="*/ 4782072 h 6698675"/>
              <a:gd name="connsiteX15396" fmla="*/ 2341713 w 8267681"/>
              <a:gd name="connsiteY15396" fmla="*/ 4786769 h 6698675"/>
              <a:gd name="connsiteX15397" fmla="*/ 2360503 w 8267681"/>
              <a:gd name="connsiteY15397" fmla="*/ 4777374 h 6698675"/>
              <a:gd name="connsiteX15398" fmla="*/ 2362852 w 8267681"/>
              <a:gd name="connsiteY15398" fmla="*/ 4772676 h 6698675"/>
              <a:gd name="connsiteX15399" fmla="*/ 2367550 w 8267681"/>
              <a:gd name="connsiteY15399" fmla="*/ 4767979 h 6698675"/>
              <a:gd name="connsiteX15400" fmla="*/ 2372247 w 8267681"/>
              <a:gd name="connsiteY15400" fmla="*/ 4770328 h 6698675"/>
              <a:gd name="connsiteX15401" fmla="*/ 2649403 w 8267681"/>
              <a:gd name="connsiteY15401" fmla="*/ 4598867 h 6698675"/>
              <a:gd name="connsiteX15402" fmla="*/ 2649403 w 8267681"/>
              <a:gd name="connsiteY15402" fmla="*/ 4594169 h 6698675"/>
              <a:gd name="connsiteX15403" fmla="*/ 2542240 w 8267681"/>
              <a:gd name="connsiteY15403" fmla="*/ 4595931 h 6698675"/>
              <a:gd name="connsiteX15404" fmla="*/ 2489091 w 8267681"/>
              <a:gd name="connsiteY15404" fmla="*/ 4605304 h 6698675"/>
              <a:gd name="connsiteX15405" fmla="*/ 2483521 w 8267681"/>
              <a:gd name="connsiteY15405" fmla="*/ 4604151 h 6698675"/>
              <a:gd name="connsiteX15406" fmla="*/ 2473246 w 8267681"/>
              <a:gd name="connsiteY15406" fmla="*/ 4605913 h 6698675"/>
              <a:gd name="connsiteX15407" fmla="*/ 2557801 w 8267681"/>
              <a:gd name="connsiteY15407" fmla="*/ 4544845 h 6698675"/>
              <a:gd name="connsiteX15408" fmla="*/ 2499082 w 8267681"/>
              <a:gd name="connsiteY15408" fmla="*/ 4554240 h 6698675"/>
              <a:gd name="connsiteX15409" fmla="*/ 2499082 w 8267681"/>
              <a:gd name="connsiteY15409" fmla="*/ 4556589 h 6698675"/>
              <a:gd name="connsiteX15410" fmla="*/ 2508476 w 8267681"/>
              <a:gd name="connsiteY15410" fmla="*/ 4554240 h 6698675"/>
              <a:gd name="connsiteX15411" fmla="*/ 2513174 w 8267681"/>
              <a:gd name="connsiteY15411" fmla="*/ 4556589 h 6698675"/>
              <a:gd name="connsiteX15412" fmla="*/ 2508476 w 8267681"/>
              <a:gd name="connsiteY15412" fmla="*/ 4582426 h 6698675"/>
              <a:gd name="connsiteX15413" fmla="*/ 2492035 w 8267681"/>
              <a:gd name="connsiteY15413" fmla="*/ 4573030 h 6698675"/>
              <a:gd name="connsiteX15414" fmla="*/ 2480291 w 8267681"/>
              <a:gd name="connsiteY15414" fmla="*/ 4580077 h 6698675"/>
              <a:gd name="connsiteX15415" fmla="*/ 2473246 w 8267681"/>
              <a:gd name="connsiteY15415" fmla="*/ 4596518 h 6698675"/>
              <a:gd name="connsiteX15416" fmla="*/ 2473246 w 8267681"/>
              <a:gd name="connsiteY15416" fmla="*/ 4605913 h 6698675"/>
              <a:gd name="connsiteX15417" fmla="*/ 2473246 w 8267681"/>
              <a:gd name="connsiteY15417" fmla="*/ 4610784 h 6698675"/>
              <a:gd name="connsiteX15418" fmla="*/ 2440362 w 8267681"/>
              <a:gd name="connsiteY15418" fmla="*/ 4622355 h 6698675"/>
              <a:gd name="connsiteX15419" fmla="*/ 2435664 w 8267681"/>
              <a:gd name="connsiteY15419" fmla="*/ 4688121 h 6698675"/>
              <a:gd name="connsiteX15420" fmla="*/ 2383992 w 8267681"/>
              <a:gd name="connsiteY15420" fmla="*/ 4685772 h 6698675"/>
              <a:gd name="connsiteX15421" fmla="*/ 2388689 w 8267681"/>
              <a:gd name="connsiteY15421" fmla="*/ 4659935 h 6698675"/>
              <a:gd name="connsiteX15422" fmla="*/ 2376945 w 8267681"/>
              <a:gd name="connsiteY15422" fmla="*/ 4587123 h 6698675"/>
              <a:gd name="connsiteX15423" fmla="*/ 2360503 w 8267681"/>
              <a:gd name="connsiteY15423" fmla="*/ 4603564 h 6698675"/>
              <a:gd name="connsiteX15424" fmla="*/ 2372247 w 8267681"/>
              <a:gd name="connsiteY15424" fmla="*/ 4624704 h 6698675"/>
              <a:gd name="connsiteX15425" fmla="*/ 2344062 w 8267681"/>
              <a:gd name="connsiteY15425" fmla="*/ 4641145 h 6698675"/>
              <a:gd name="connsiteX15426" fmla="*/ 2327620 w 8267681"/>
              <a:gd name="connsiteY15426" fmla="*/ 4603564 h 6698675"/>
              <a:gd name="connsiteX15427" fmla="*/ 2285342 w 8267681"/>
              <a:gd name="connsiteY15427" fmla="*/ 4394523 h 6698675"/>
              <a:gd name="connsiteX15428" fmla="*/ 2306481 w 8267681"/>
              <a:gd name="connsiteY15428" fmla="*/ 4378082 h 6698675"/>
              <a:gd name="connsiteX15429" fmla="*/ 2299435 w 8267681"/>
              <a:gd name="connsiteY15429" fmla="*/ 4366338 h 6698675"/>
              <a:gd name="connsiteX15430" fmla="*/ 2290040 w 8267681"/>
              <a:gd name="connsiteY15430" fmla="*/ 4371035 h 6698675"/>
              <a:gd name="connsiteX15431" fmla="*/ 2254808 w 8267681"/>
              <a:gd name="connsiteY15431" fmla="*/ 4309967 h 6698675"/>
              <a:gd name="connsiteX15432" fmla="*/ 2273598 w 8267681"/>
              <a:gd name="connsiteY15432" fmla="*/ 4270038 h 6698675"/>
              <a:gd name="connsiteX15433" fmla="*/ 2287691 w 8267681"/>
              <a:gd name="connsiteY15433" fmla="*/ 4309967 h 6698675"/>
              <a:gd name="connsiteX15434" fmla="*/ 2299435 w 8267681"/>
              <a:gd name="connsiteY15434" fmla="*/ 4352245 h 6698675"/>
              <a:gd name="connsiteX15435" fmla="*/ 2311179 w 8267681"/>
              <a:gd name="connsiteY15435" fmla="*/ 4216016 h 6698675"/>
              <a:gd name="connsiteX15436" fmla="*/ 2318225 w 8267681"/>
              <a:gd name="connsiteY15436" fmla="*/ 4218365 h 6698675"/>
              <a:gd name="connsiteX15437" fmla="*/ 2334667 w 8267681"/>
              <a:gd name="connsiteY15437" fmla="*/ 4216016 h 6698675"/>
              <a:gd name="connsiteX15438" fmla="*/ 2358156 w 8267681"/>
              <a:gd name="connsiteY15438" fmla="*/ 4237155 h 6698675"/>
              <a:gd name="connsiteX15439" fmla="*/ 2322923 w 8267681"/>
              <a:gd name="connsiteY15439" fmla="*/ 4274735 h 6698675"/>
              <a:gd name="connsiteX15440" fmla="*/ 2369898 w 8267681"/>
              <a:gd name="connsiteY15440" fmla="*/ 4293526 h 6698675"/>
              <a:gd name="connsiteX15441" fmla="*/ 2379293 w 8267681"/>
              <a:gd name="connsiteY15441" fmla="*/ 4284131 h 6698675"/>
              <a:gd name="connsiteX15442" fmla="*/ 2381642 w 8267681"/>
              <a:gd name="connsiteY15442" fmla="*/ 4279433 h 6698675"/>
              <a:gd name="connsiteX15443" fmla="*/ 2381642 w 8267681"/>
              <a:gd name="connsiteY15443" fmla="*/ 4286479 h 6698675"/>
              <a:gd name="connsiteX15444" fmla="*/ 2381642 w 8267681"/>
              <a:gd name="connsiteY15444" fmla="*/ 4295875 h 6698675"/>
              <a:gd name="connsiteX15445" fmla="*/ 2383992 w 8267681"/>
              <a:gd name="connsiteY15445" fmla="*/ 4298223 h 6698675"/>
              <a:gd name="connsiteX15446" fmla="*/ 2393386 w 8267681"/>
              <a:gd name="connsiteY15446" fmla="*/ 4298223 h 6698675"/>
              <a:gd name="connsiteX15447" fmla="*/ 2393386 w 8267681"/>
              <a:gd name="connsiteY15447" fmla="*/ 4260643 h 6698675"/>
              <a:gd name="connsiteX15448" fmla="*/ 2423920 w 8267681"/>
              <a:gd name="connsiteY15448" fmla="*/ 4274735 h 6698675"/>
              <a:gd name="connsiteX15449" fmla="*/ 2452106 w 8267681"/>
              <a:gd name="connsiteY15449" fmla="*/ 4312316 h 6698675"/>
              <a:gd name="connsiteX15450" fmla="*/ 2468547 w 8267681"/>
              <a:gd name="connsiteY15450" fmla="*/ 4307619 h 6698675"/>
              <a:gd name="connsiteX15451" fmla="*/ 2468547 w 8267681"/>
              <a:gd name="connsiteY15451" fmla="*/ 4288828 h 6698675"/>
              <a:gd name="connsiteX15452" fmla="*/ 2473246 w 8267681"/>
              <a:gd name="connsiteY15452" fmla="*/ 4288828 h 6698675"/>
              <a:gd name="connsiteX15453" fmla="*/ 2477942 w 8267681"/>
              <a:gd name="connsiteY15453" fmla="*/ 4281782 h 6698675"/>
              <a:gd name="connsiteX15454" fmla="*/ 2482640 w 8267681"/>
              <a:gd name="connsiteY15454" fmla="*/ 4288828 h 6698675"/>
              <a:gd name="connsiteX15455" fmla="*/ 2494384 w 8267681"/>
              <a:gd name="connsiteY15455" fmla="*/ 4288828 h 6698675"/>
              <a:gd name="connsiteX15456" fmla="*/ 2510825 w 8267681"/>
              <a:gd name="connsiteY15456" fmla="*/ 4239504 h 6698675"/>
              <a:gd name="connsiteX15457" fmla="*/ 2501430 w 8267681"/>
              <a:gd name="connsiteY15457" fmla="*/ 4288828 h 6698675"/>
              <a:gd name="connsiteX15458" fmla="*/ 2520220 w 8267681"/>
              <a:gd name="connsiteY15458" fmla="*/ 4288828 h 6698675"/>
              <a:gd name="connsiteX15459" fmla="*/ 2529615 w 8267681"/>
              <a:gd name="connsiteY15459" fmla="*/ 4305270 h 6698675"/>
              <a:gd name="connsiteX15460" fmla="*/ 2531964 w 8267681"/>
              <a:gd name="connsiteY15460" fmla="*/ 4302921 h 6698675"/>
              <a:gd name="connsiteX15461" fmla="*/ 2534313 w 8267681"/>
              <a:gd name="connsiteY15461" fmla="*/ 4300572 h 6698675"/>
              <a:gd name="connsiteX15462" fmla="*/ 2531964 w 8267681"/>
              <a:gd name="connsiteY15462" fmla="*/ 4309967 h 6698675"/>
              <a:gd name="connsiteX15463" fmla="*/ 2534313 w 8267681"/>
              <a:gd name="connsiteY15463" fmla="*/ 4312316 h 6698675"/>
              <a:gd name="connsiteX15464" fmla="*/ 2546057 w 8267681"/>
              <a:gd name="connsiteY15464" fmla="*/ 4324060 h 6698675"/>
              <a:gd name="connsiteX15465" fmla="*/ 2553103 w 8267681"/>
              <a:gd name="connsiteY15465" fmla="*/ 4321711 h 6698675"/>
              <a:gd name="connsiteX15466" fmla="*/ 2546057 w 8267681"/>
              <a:gd name="connsiteY15466" fmla="*/ 4312316 h 6698675"/>
              <a:gd name="connsiteX15467" fmla="*/ 2548406 w 8267681"/>
              <a:gd name="connsiteY15467" fmla="*/ 4307619 h 6698675"/>
              <a:gd name="connsiteX15468" fmla="*/ 2534313 w 8267681"/>
              <a:gd name="connsiteY15468" fmla="*/ 4309967 h 6698675"/>
              <a:gd name="connsiteX15469" fmla="*/ 2548406 w 8267681"/>
              <a:gd name="connsiteY15469" fmla="*/ 4293526 h 6698675"/>
              <a:gd name="connsiteX15470" fmla="*/ 2546057 w 8267681"/>
              <a:gd name="connsiteY15470" fmla="*/ 4286479 h 6698675"/>
              <a:gd name="connsiteX15471" fmla="*/ 2555452 w 8267681"/>
              <a:gd name="connsiteY15471" fmla="*/ 4284131 h 6698675"/>
              <a:gd name="connsiteX15472" fmla="*/ 2578940 w 8267681"/>
              <a:gd name="connsiteY15472" fmla="*/ 4251248 h 6698675"/>
              <a:gd name="connsiteX15473" fmla="*/ 2560150 w 8267681"/>
              <a:gd name="connsiteY15473" fmla="*/ 4284131 h 6698675"/>
              <a:gd name="connsiteX15474" fmla="*/ 2585986 w 8267681"/>
              <a:gd name="connsiteY15474" fmla="*/ 4277084 h 6698675"/>
              <a:gd name="connsiteX15475" fmla="*/ 2588336 w 8267681"/>
              <a:gd name="connsiteY15475" fmla="*/ 4281782 h 6698675"/>
              <a:gd name="connsiteX15476" fmla="*/ 2604776 w 8267681"/>
              <a:gd name="connsiteY15476" fmla="*/ 4270038 h 6698675"/>
              <a:gd name="connsiteX15477" fmla="*/ 2614172 w 8267681"/>
              <a:gd name="connsiteY15477" fmla="*/ 4277084 h 6698675"/>
              <a:gd name="connsiteX15478" fmla="*/ 2623567 w 8267681"/>
              <a:gd name="connsiteY15478" fmla="*/ 4260643 h 6698675"/>
              <a:gd name="connsiteX15479" fmla="*/ 2632963 w 8267681"/>
              <a:gd name="connsiteY15479" fmla="*/ 4262992 h 6698675"/>
              <a:gd name="connsiteX15480" fmla="*/ 2632963 w 8267681"/>
              <a:gd name="connsiteY15480" fmla="*/ 4272387 h 6698675"/>
              <a:gd name="connsiteX15481" fmla="*/ 2686984 w 8267681"/>
              <a:gd name="connsiteY15481" fmla="*/ 4258294 h 6698675"/>
              <a:gd name="connsiteX15482" fmla="*/ 2684635 w 8267681"/>
              <a:gd name="connsiteY15482" fmla="*/ 4239504 h 6698675"/>
              <a:gd name="connsiteX15483" fmla="*/ 2670543 w 8267681"/>
              <a:gd name="connsiteY15483" fmla="*/ 4234806 h 6698675"/>
              <a:gd name="connsiteX15484" fmla="*/ 2710471 w 8267681"/>
              <a:gd name="connsiteY15484" fmla="*/ 4234806 h 6698675"/>
              <a:gd name="connsiteX15485" fmla="*/ 2712820 w 8267681"/>
              <a:gd name="connsiteY15485" fmla="*/ 4244201 h 6698675"/>
              <a:gd name="connsiteX15486" fmla="*/ 2736308 w 8267681"/>
              <a:gd name="connsiteY15486" fmla="*/ 4220713 h 6698675"/>
              <a:gd name="connsiteX15487" fmla="*/ 2604776 w 8267681"/>
              <a:gd name="connsiteY15487" fmla="*/ 4223062 h 6698675"/>
              <a:gd name="connsiteX15488" fmla="*/ 2597730 w 8267681"/>
              <a:gd name="connsiteY15488" fmla="*/ 4232457 h 6698675"/>
              <a:gd name="connsiteX15489" fmla="*/ 2548406 w 8267681"/>
              <a:gd name="connsiteY15489" fmla="*/ 4227760 h 6698675"/>
              <a:gd name="connsiteX15490" fmla="*/ 2540185 w 8267681"/>
              <a:gd name="connsiteY15490" fmla="*/ 4263579 h 6698675"/>
              <a:gd name="connsiteX15491" fmla="*/ 2531964 w 8267681"/>
              <a:gd name="connsiteY15491" fmla="*/ 4302921 h 6698675"/>
              <a:gd name="connsiteX15492" fmla="*/ 2533139 w 8267681"/>
              <a:gd name="connsiteY15492" fmla="*/ 4248018 h 6698675"/>
              <a:gd name="connsiteX15493" fmla="*/ 2548406 w 8267681"/>
              <a:gd name="connsiteY15493" fmla="*/ 4201923 h 6698675"/>
              <a:gd name="connsiteX15494" fmla="*/ 2553103 w 8267681"/>
              <a:gd name="connsiteY15494" fmla="*/ 4223062 h 6698675"/>
              <a:gd name="connsiteX15495" fmla="*/ 2600079 w 8267681"/>
              <a:gd name="connsiteY15495" fmla="*/ 4218365 h 6698675"/>
              <a:gd name="connsiteX15496" fmla="*/ 2618869 w 8267681"/>
              <a:gd name="connsiteY15496" fmla="*/ 4185482 h 6698675"/>
              <a:gd name="connsiteX15497" fmla="*/ 2585986 w 8267681"/>
              <a:gd name="connsiteY15497" fmla="*/ 4180784 h 6698675"/>
              <a:gd name="connsiteX15498" fmla="*/ 2602427 w 8267681"/>
              <a:gd name="connsiteY15498" fmla="*/ 4173738 h 6698675"/>
              <a:gd name="connsiteX15499" fmla="*/ 2625916 w 8267681"/>
              <a:gd name="connsiteY15499" fmla="*/ 4178436 h 6698675"/>
              <a:gd name="connsiteX15500" fmla="*/ 2649403 w 8267681"/>
              <a:gd name="connsiteY15500" fmla="*/ 4129111 h 6698675"/>
              <a:gd name="connsiteX15501" fmla="*/ 2651752 w 8267681"/>
              <a:gd name="connsiteY15501" fmla="*/ 4140855 h 6698675"/>
              <a:gd name="connsiteX15502" fmla="*/ 2712820 w 8267681"/>
              <a:gd name="connsiteY15502" fmla="*/ 4075089 h 6698675"/>
              <a:gd name="connsiteX15503" fmla="*/ 2712820 w 8267681"/>
              <a:gd name="connsiteY15503" fmla="*/ 4091530 h 6698675"/>
              <a:gd name="connsiteX15504" fmla="*/ 2745703 w 8267681"/>
              <a:gd name="connsiteY15504" fmla="*/ 4084484 h 6698675"/>
              <a:gd name="connsiteX15505" fmla="*/ 2738657 w 8267681"/>
              <a:gd name="connsiteY15505" fmla="*/ 4070392 h 6698675"/>
              <a:gd name="connsiteX15506" fmla="*/ 2750401 w 8267681"/>
              <a:gd name="connsiteY15506" fmla="*/ 4039857 h 6698675"/>
              <a:gd name="connsiteX15507" fmla="*/ 2748053 w 8267681"/>
              <a:gd name="connsiteY15507" fmla="*/ 4042206 h 6698675"/>
              <a:gd name="connsiteX15508" fmla="*/ 2736308 w 8267681"/>
              <a:gd name="connsiteY15508" fmla="*/ 4042206 h 6698675"/>
              <a:gd name="connsiteX15509" fmla="*/ 2731610 w 8267681"/>
              <a:gd name="connsiteY15509" fmla="*/ 4014021 h 6698675"/>
              <a:gd name="connsiteX15510" fmla="*/ 2731610 w 8267681"/>
              <a:gd name="connsiteY15510" fmla="*/ 4025765 h 6698675"/>
              <a:gd name="connsiteX15511" fmla="*/ 2726913 w 8267681"/>
              <a:gd name="connsiteY15511" fmla="*/ 3995231 h 6698675"/>
              <a:gd name="connsiteX15512" fmla="*/ 2726913 w 8267681"/>
              <a:gd name="connsiteY15512" fmla="*/ 3992882 h 6698675"/>
              <a:gd name="connsiteX15513" fmla="*/ 2719866 w 8267681"/>
              <a:gd name="connsiteY15513" fmla="*/ 4009323 h 6698675"/>
              <a:gd name="connsiteX15514" fmla="*/ 2717518 w 8267681"/>
              <a:gd name="connsiteY15514" fmla="*/ 4049253 h 6698675"/>
              <a:gd name="connsiteX15515" fmla="*/ 2717518 w 8267681"/>
              <a:gd name="connsiteY15515" fmla="*/ 3990533 h 6698675"/>
              <a:gd name="connsiteX15516" fmla="*/ 2722215 w 8267681"/>
              <a:gd name="connsiteY15516" fmla="*/ 3978789 h 6698675"/>
              <a:gd name="connsiteX15517" fmla="*/ 2722215 w 8267681"/>
              <a:gd name="connsiteY15517" fmla="*/ 3976440 h 6698675"/>
              <a:gd name="connsiteX15518" fmla="*/ 2724564 w 8267681"/>
              <a:gd name="connsiteY15518" fmla="*/ 3976440 h 6698675"/>
              <a:gd name="connsiteX15519" fmla="*/ 2724564 w 8267681"/>
              <a:gd name="connsiteY15519" fmla="*/ 3974092 h 6698675"/>
              <a:gd name="connsiteX15520" fmla="*/ 2722215 w 8267681"/>
              <a:gd name="connsiteY15520" fmla="*/ 3967046 h 6698675"/>
              <a:gd name="connsiteX15521" fmla="*/ 2715170 w 8267681"/>
              <a:gd name="connsiteY15521" fmla="*/ 3967046 h 6698675"/>
              <a:gd name="connsiteX15522" fmla="*/ 2715170 w 8267681"/>
              <a:gd name="connsiteY15522" fmla="*/ 3964697 h 6698675"/>
              <a:gd name="connsiteX15523" fmla="*/ 2712820 w 8267681"/>
              <a:gd name="connsiteY15523" fmla="*/ 4002277 h 6698675"/>
              <a:gd name="connsiteX15524" fmla="*/ 2705774 w 8267681"/>
              <a:gd name="connsiteY15524" fmla="*/ 3967046 h 6698675"/>
              <a:gd name="connsiteX15525" fmla="*/ 2694030 w 8267681"/>
              <a:gd name="connsiteY15525" fmla="*/ 3969394 h 6698675"/>
              <a:gd name="connsiteX15526" fmla="*/ 2701076 w 8267681"/>
              <a:gd name="connsiteY15526" fmla="*/ 3931814 h 6698675"/>
              <a:gd name="connsiteX15527" fmla="*/ 2694030 w 8267681"/>
              <a:gd name="connsiteY15527" fmla="*/ 3920070 h 6698675"/>
              <a:gd name="connsiteX15528" fmla="*/ 2694030 w 8267681"/>
              <a:gd name="connsiteY15528" fmla="*/ 3945906 h 6698675"/>
              <a:gd name="connsiteX15529" fmla="*/ 2684635 w 8267681"/>
              <a:gd name="connsiteY15529" fmla="*/ 3952953 h 6698675"/>
              <a:gd name="connsiteX15530" fmla="*/ 2710471 w 8267681"/>
              <a:gd name="connsiteY15530" fmla="*/ 4025765 h 6698675"/>
              <a:gd name="connsiteX15531" fmla="*/ 2696379 w 8267681"/>
              <a:gd name="connsiteY15531" fmla="*/ 4016370 h 6698675"/>
              <a:gd name="connsiteX15532" fmla="*/ 2694030 w 8267681"/>
              <a:gd name="connsiteY15532" fmla="*/ 4014021 h 6698675"/>
              <a:gd name="connsiteX15533" fmla="*/ 2668193 w 8267681"/>
              <a:gd name="connsiteY15533" fmla="*/ 4039857 h 6698675"/>
              <a:gd name="connsiteX15534" fmla="*/ 2656449 w 8267681"/>
              <a:gd name="connsiteY15534" fmla="*/ 4025765 h 6698675"/>
              <a:gd name="connsiteX15535" fmla="*/ 2649403 w 8267681"/>
              <a:gd name="connsiteY15535" fmla="*/ 4023416 h 6698675"/>
              <a:gd name="connsiteX15536" fmla="*/ 2647054 w 8267681"/>
              <a:gd name="connsiteY15536" fmla="*/ 4035160 h 6698675"/>
              <a:gd name="connsiteX15537" fmla="*/ 2647054 w 8267681"/>
              <a:gd name="connsiteY15537" fmla="*/ 4023416 h 6698675"/>
              <a:gd name="connsiteX15538" fmla="*/ 2644706 w 8267681"/>
              <a:gd name="connsiteY15538" fmla="*/ 4023416 h 6698675"/>
              <a:gd name="connsiteX15539" fmla="*/ 2637659 w 8267681"/>
              <a:gd name="connsiteY15539" fmla="*/ 4025765 h 6698675"/>
              <a:gd name="connsiteX15540" fmla="*/ 2635310 w 8267681"/>
              <a:gd name="connsiteY15540" fmla="*/ 4039857 h 6698675"/>
              <a:gd name="connsiteX15541" fmla="*/ 2635310 w 8267681"/>
              <a:gd name="connsiteY15541" fmla="*/ 4025765 h 6698675"/>
              <a:gd name="connsiteX15542" fmla="*/ 2614172 w 8267681"/>
              <a:gd name="connsiteY15542" fmla="*/ 4030462 h 6698675"/>
              <a:gd name="connsiteX15543" fmla="*/ 2614172 w 8267681"/>
              <a:gd name="connsiteY15543" fmla="*/ 4032811 h 6698675"/>
              <a:gd name="connsiteX15544" fmla="*/ 2583637 w 8267681"/>
              <a:gd name="connsiteY15544" fmla="*/ 4039857 h 6698675"/>
              <a:gd name="connsiteX15545" fmla="*/ 2588336 w 8267681"/>
              <a:gd name="connsiteY15545" fmla="*/ 4063345 h 6698675"/>
              <a:gd name="connsiteX15546" fmla="*/ 2581289 w 8267681"/>
              <a:gd name="connsiteY15546" fmla="*/ 4039857 h 6698675"/>
              <a:gd name="connsiteX15547" fmla="*/ 2578940 w 8267681"/>
              <a:gd name="connsiteY15547" fmla="*/ 4039857 h 6698675"/>
              <a:gd name="connsiteX15548" fmla="*/ 2553103 w 8267681"/>
              <a:gd name="connsiteY15548" fmla="*/ 4058648 h 6698675"/>
              <a:gd name="connsiteX15549" fmla="*/ 2536662 w 8267681"/>
              <a:gd name="connsiteY15549" fmla="*/ 4051601 h 6698675"/>
              <a:gd name="connsiteX15550" fmla="*/ 2513174 w 8267681"/>
              <a:gd name="connsiteY15550" fmla="*/ 4058648 h 6698675"/>
              <a:gd name="connsiteX15551" fmla="*/ 2520220 w 8267681"/>
              <a:gd name="connsiteY15551" fmla="*/ 4084484 h 6698675"/>
              <a:gd name="connsiteX15552" fmla="*/ 2510825 w 8267681"/>
              <a:gd name="connsiteY15552" fmla="*/ 4110321 h 6698675"/>
              <a:gd name="connsiteX15553" fmla="*/ 2506128 w 8267681"/>
              <a:gd name="connsiteY15553" fmla="*/ 4117367 h 6698675"/>
              <a:gd name="connsiteX15554" fmla="*/ 2442711 w 8267681"/>
              <a:gd name="connsiteY15554" fmla="*/ 4145552 h 6698675"/>
              <a:gd name="connsiteX15555" fmla="*/ 2440362 w 8267681"/>
              <a:gd name="connsiteY15555" fmla="*/ 4166692 h 6698675"/>
              <a:gd name="connsiteX15556" fmla="*/ 2459152 w 8267681"/>
              <a:gd name="connsiteY15556" fmla="*/ 4201923 h 6698675"/>
              <a:gd name="connsiteX15557" fmla="*/ 2449757 w 8267681"/>
              <a:gd name="connsiteY15557" fmla="*/ 4199575 h 6698675"/>
              <a:gd name="connsiteX15558" fmla="*/ 2440362 w 8267681"/>
              <a:gd name="connsiteY15558" fmla="*/ 4187831 h 6698675"/>
              <a:gd name="connsiteX15559" fmla="*/ 2426269 w 8267681"/>
              <a:gd name="connsiteY15559" fmla="*/ 4199575 h 6698675"/>
              <a:gd name="connsiteX15560" fmla="*/ 2440362 w 8267681"/>
              <a:gd name="connsiteY15560" fmla="*/ 4223062 h 6698675"/>
              <a:gd name="connsiteX15561" fmla="*/ 2440362 w 8267681"/>
              <a:gd name="connsiteY15561" fmla="*/ 4230109 h 6698675"/>
              <a:gd name="connsiteX15562" fmla="*/ 2416874 w 8267681"/>
              <a:gd name="connsiteY15562" fmla="*/ 4206621 h 6698675"/>
              <a:gd name="connsiteX15563" fmla="*/ 2407479 w 8267681"/>
              <a:gd name="connsiteY15563" fmla="*/ 4192528 h 6698675"/>
              <a:gd name="connsiteX15564" fmla="*/ 2412176 w 8267681"/>
              <a:gd name="connsiteY15564" fmla="*/ 4150250 h 6698675"/>
              <a:gd name="connsiteX15565" fmla="*/ 2407479 w 8267681"/>
              <a:gd name="connsiteY15565" fmla="*/ 4145552 h 6698675"/>
              <a:gd name="connsiteX15566" fmla="*/ 2393386 w 8267681"/>
              <a:gd name="connsiteY15566" fmla="*/ 4159645 h 6698675"/>
              <a:gd name="connsiteX15567" fmla="*/ 2388689 w 8267681"/>
              <a:gd name="connsiteY15567" fmla="*/ 4105623 h 6698675"/>
              <a:gd name="connsiteX15568" fmla="*/ 2421572 w 8267681"/>
              <a:gd name="connsiteY15568" fmla="*/ 4058648 h 6698675"/>
              <a:gd name="connsiteX15569" fmla="*/ 2543709 w 8267681"/>
              <a:gd name="connsiteY15569" fmla="*/ 3995231 h 6698675"/>
              <a:gd name="connsiteX15570" fmla="*/ 2456803 w 8267681"/>
              <a:gd name="connsiteY15570" fmla="*/ 3964697 h 6698675"/>
              <a:gd name="connsiteX15571" fmla="*/ 2456803 w 8267681"/>
              <a:gd name="connsiteY15571" fmla="*/ 3971743 h 6698675"/>
              <a:gd name="connsiteX15572" fmla="*/ 2452106 w 8267681"/>
              <a:gd name="connsiteY15572" fmla="*/ 3964697 h 6698675"/>
              <a:gd name="connsiteX15573" fmla="*/ 2379293 w 8267681"/>
              <a:gd name="connsiteY15573" fmla="*/ 3976440 h 6698675"/>
              <a:gd name="connsiteX15574" fmla="*/ 2292389 w 8267681"/>
              <a:gd name="connsiteY15574" fmla="*/ 4096228 h 6698675"/>
              <a:gd name="connsiteX15575" fmla="*/ 2292389 w 8267681"/>
              <a:gd name="connsiteY15575" fmla="*/ 4100926 h 6698675"/>
              <a:gd name="connsiteX15576" fmla="*/ 2266552 w 8267681"/>
              <a:gd name="connsiteY15576" fmla="*/ 4065694 h 6698675"/>
              <a:gd name="connsiteX15577" fmla="*/ 2261855 w 8267681"/>
              <a:gd name="connsiteY15577" fmla="*/ 4098577 h 6698675"/>
              <a:gd name="connsiteX15578" fmla="*/ 2254808 w 8267681"/>
              <a:gd name="connsiteY15578" fmla="*/ 4133809 h 6698675"/>
              <a:gd name="connsiteX15579" fmla="*/ 2245413 w 8267681"/>
              <a:gd name="connsiteY15579" fmla="*/ 4136157 h 6698675"/>
              <a:gd name="connsiteX15580" fmla="*/ 2219580 w 8267681"/>
              <a:gd name="connsiteY15580" fmla="*/ 4133809 h 6698675"/>
              <a:gd name="connsiteX15581" fmla="*/ 2212533 w 8267681"/>
              <a:gd name="connsiteY15581" fmla="*/ 4140855 h 6698675"/>
              <a:gd name="connsiteX15582" fmla="*/ 2151467 w 8267681"/>
              <a:gd name="connsiteY15582" fmla="*/ 4145552 h 6698675"/>
              <a:gd name="connsiteX15583" fmla="*/ 2158511 w 8267681"/>
              <a:gd name="connsiteY15583" fmla="*/ 4103274 h 6698675"/>
              <a:gd name="connsiteX15584" fmla="*/ 2160860 w 8267681"/>
              <a:gd name="connsiteY15584" fmla="*/ 4105623 h 6698675"/>
              <a:gd name="connsiteX15585" fmla="*/ 2170255 w 8267681"/>
              <a:gd name="connsiteY15585" fmla="*/ 4103274 h 6698675"/>
              <a:gd name="connsiteX15586" fmla="*/ 2179653 w 8267681"/>
              <a:gd name="connsiteY15586" fmla="*/ 4100926 h 6698675"/>
              <a:gd name="connsiteX15587" fmla="*/ 2184348 w 8267681"/>
              <a:gd name="connsiteY15587" fmla="*/ 4096228 h 6698675"/>
              <a:gd name="connsiteX15588" fmla="*/ 2179653 w 8267681"/>
              <a:gd name="connsiteY15588" fmla="*/ 4089182 h 6698675"/>
              <a:gd name="connsiteX15589" fmla="*/ 2160860 w 8267681"/>
              <a:gd name="connsiteY15589" fmla="*/ 4093879 h 6698675"/>
              <a:gd name="connsiteX15590" fmla="*/ 2320574 w 8267681"/>
              <a:gd name="connsiteY15590" fmla="*/ 3882489 h 6698675"/>
              <a:gd name="connsiteX15591" fmla="*/ 2400433 w 8267681"/>
              <a:gd name="connsiteY15591" fmla="*/ 3851955 h 6698675"/>
              <a:gd name="connsiteX15592" fmla="*/ 2391037 w 8267681"/>
              <a:gd name="connsiteY15592" fmla="*/ 3835514 h 6698675"/>
              <a:gd name="connsiteX15593" fmla="*/ 2393386 w 8267681"/>
              <a:gd name="connsiteY15593" fmla="*/ 3819072 h 6698675"/>
              <a:gd name="connsiteX15594" fmla="*/ 2297086 w 8267681"/>
              <a:gd name="connsiteY15594" fmla="*/ 3851955 h 6698675"/>
              <a:gd name="connsiteX15595" fmla="*/ 2137375 w 8267681"/>
              <a:gd name="connsiteY15595" fmla="*/ 4006975 h 6698675"/>
              <a:gd name="connsiteX15596" fmla="*/ 2144419 w 8267681"/>
              <a:gd name="connsiteY15596" fmla="*/ 4016370 h 6698675"/>
              <a:gd name="connsiteX15597" fmla="*/ 2149117 w 8267681"/>
              <a:gd name="connsiteY15597" fmla="*/ 4004626 h 6698675"/>
              <a:gd name="connsiteX15598" fmla="*/ 2156163 w 8267681"/>
              <a:gd name="connsiteY15598" fmla="*/ 4028114 h 6698675"/>
              <a:gd name="connsiteX15599" fmla="*/ 2144419 w 8267681"/>
              <a:gd name="connsiteY15599" fmla="*/ 4011672 h 6698675"/>
              <a:gd name="connsiteX15600" fmla="*/ 2146768 w 8267681"/>
              <a:gd name="connsiteY15600" fmla="*/ 4023416 h 6698675"/>
              <a:gd name="connsiteX15601" fmla="*/ 2137375 w 8267681"/>
              <a:gd name="connsiteY15601" fmla="*/ 4011672 h 6698675"/>
              <a:gd name="connsiteX15602" fmla="*/ 2125633 w 8267681"/>
              <a:gd name="connsiteY15602" fmla="*/ 4035160 h 6698675"/>
              <a:gd name="connsiteX15603" fmla="*/ 2125633 w 8267681"/>
              <a:gd name="connsiteY15603" fmla="*/ 4051601 h 6698675"/>
              <a:gd name="connsiteX15604" fmla="*/ 2118582 w 8267681"/>
              <a:gd name="connsiteY15604" fmla="*/ 4053950 h 6698675"/>
              <a:gd name="connsiteX15605" fmla="*/ 2116233 w 8267681"/>
              <a:gd name="connsiteY15605" fmla="*/ 4072741 h 6698675"/>
              <a:gd name="connsiteX15606" fmla="*/ 2115352 w 8267681"/>
              <a:gd name="connsiteY15606" fmla="*/ 4069217 h 6698675"/>
              <a:gd name="connsiteX15607" fmla="*/ 2115565 w 8267681"/>
              <a:gd name="connsiteY15607" fmla="*/ 4066700 h 6698675"/>
              <a:gd name="connsiteX15608" fmla="*/ 2116233 w 8267681"/>
              <a:gd name="connsiteY15608" fmla="*/ 4063345 h 6698675"/>
              <a:gd name="connsiteX15609" fmla="*/ 2115685 w 8267681"/>
              <a:gd name="connsiteY15609" fmla="*/ 4065278 h 6698675"/>
              <a:gd name="connsiteX15610" fmla="*/ 2116233 w 8267681"/>
              <a:gd name="connsiteY15610" fmla="*/ 4058648 h 6698675"/>
              <a:gd name="connsiteX15611" fmla="*/ 2114891 w 8267681"/>
              <a:gd name="connsiteY15611" fmla="*/ 4068039 h 6698675"/>
              <a:gd name="connsiteX15612" fmla="*/ 2106840 w 8267681"/>
              <a:gd name="connsiteY15612" fmla="*/ 4096228 h 6698675"/>
              <a:gd name="connsiteX15613" fmla="*/ 2106840 w 8267681"/>
              <a:gd name="connsiteY15613" fmla="*/ 4366338 h 6698675"/>
              <a:gd name="connsiteX15614" fmla="*/ 2125633 w 8267681"/>
              <a:gd name="connsiteY15614" fmla="*/ 4432104 h 6698675"/>
              <a:gd name="connsiteX15615" fmla="*/ 2123282 w 8267681"/>
              <a:gd name="connsiteY15615" fmla="*/ 4434452 h 6698675"/>
              <a:gd name="connsiteX15616" fmla="*/ 2125633 w 8267681"/>
              <a:gd name="connsiteY15616" fmla="*/ 4436801 h 6698675"/>
              <a:gd name="connsiteX15617" fmla="*/ 2127977 w 8267681"/>
              <a:gd name="connsiteY15617" fmla="*/ 4441499 h 6698675"/>
              <a:gd name="connsiteX15618" fmla="*/ 2132675 w 8267681"/>
              <a:gd name="connsiteY15618" fmla="*/ 4455591 h 6698675"/>
              <a:gd name="connsiteX15619" fmla="*/ 2127977 w 8267681"/>
              <a:gd name="connsiteY15619" fmla="*/ 4511962 h 6698675"/>
              <a:gd name="connsiteX15620" fmla="*/ 2132675 w 8267681"/>
              <a:gd name="connsiteY15620" fmla="*/ 4519009 h 6698675"/>
              <a:gd name="connsiteX15621" fmla="*/ 2135025 w 8267681"/>
              <a:gd name="connsiteY15621" fmla="*/ 4521357 h 6698675"/>
              <a:gd name="connsiteX15622" fmla="*/ 2137375 w 8267681"/>
              <a:gd name="connsiteY15622" fmla="*/ 4622355 h 6698675"/>
              <a:gd name="connsiteX15623" fmla="*/ 2118582 w 8267681"/>
              <a:gd name="connsiteY15623" fmla="*/ 4746840 h 6698675"/>
              <a:gd name="connsiteX15624" fmla="*/ 2029329 w 8267681"/>
              <a:gd name="connsiteY15624" fmla="*/ 4709259 h 6698675"/>
              <a:gd name="connsiteX15625" fmla="*/ 2015236 w 8267681"/>
              <a:gd name="connsiteY15625" fmla="*/ 4744491 h 6698675"/>
              <a:gd name="connsiteX15626" fmla="*/ 1982356 w 8267681"/>
              <a:gd name="connsiteY15626" fmla="*/ 4758584 h 6698675"/>
              <a:gd name="connsiteX15627" fmla="*/ 1947121 w 8267681"/>
              <a:gd name="connsiteY15627" fmla="*/ 4913603 h 6698675"/>
              <a:gd name="connsiteX15628" fmla="*/ 1904843 w 8267681"/>
              <a:gd name="connsiteY15628" fmla="*/ 4946486 h 6698675"/>
              <a:gd name="connsiteX15629" fmla="*/ 1900146 w 8267681"/>
              <a:gd name="connsiteY15629" fmla="*/ 4847838 h 6698675"/>
              <a:gd name="connsiteX15630" fmla="*/ 1860216 w 8267681"/>
              <a:gd name="connsiteY15630" fmla="*/ 4737445 h 6698675"/>
              <a:gd name="connsiteX15631" fmla="*/ 1853173 w 8267681"/>
              <a:gd name="connsiteY15631" fmla="*/ 4744491 h 6698675"/>
              <a:gd name="connsiteX15632" fmla="*/ 1857868 w 8267681"/>
              <a:gd name="connsiteY15632" fmla="*/ 4786769 h 6698675"/>
              <a:gd name="connsiteX15633" fmla="*/ 1848473 w 8267681"/>
              <a:gd name="connsiteY15633" fmla="*/ 4796164 h 6698675"/>
              <a:gd name="connsiteX15634" fmla="*/ 1846124 w 8267681"/>
              <a:gd name="connsiteY15634" fmla="*/ 4864279 h 6698675"/>
              <a:gd name="connsiteX15635" fmla="*/ 1806195 w 8267681"/>
              <a:gd name="connsiteY15635" fmla="*/ 4937091 h 6698675"/>
              <a:gd name="connsiteX15636" fmla="*/ 1787404 w 8267681"/>
              <a:gd name="connsiteY15636" fmla="*/ 4887767 h 6698675"/>
              <a:gd name="connsiteX15637" fmla="*/ 1775660 w 8267681"/>
              <a:gd name="connsiteY15637" fmla="*/ 4871325 h 6698675"/>
              <a:gd name="connsiteX15638" fmla="*/ 1773312 w 8267681"/>
              <a:gd name="connsiteY15638" fmla="*/ 4861930 h 6698675"/>
              <a:gd name="connsiteX15639" fmla="*/ 1738082 w 8267681"/>
              <a:gd name="connsiteY15639" fmla="*/ 4861930 h 6698675"/>
              <a:gd name="connsiteX15640" fmla="*/ 1731034 w 8267681"/>
              <a:gd name="connsiteY15640" fmla="*/ 4887767 h 6698675"/>
              <a:gd name="connsiteX15641" fmla="*/ 1721640 w 8267681"/>
              <a:gd name="connsiteY15641" fmla="*/ 4890115 h 6698675"/>
              <a:gd name="connsiteX15642" fmla="*/ 1691104 w 8267681"/>
              <a:gd name="connsiteY15642" fmla="*/ 4885418 h 6698675"/>
              <a:gd name="connsiteX15643" fmla="*/ 1674663 w 8267681"/>
              <a:gd name="connsiteY15643" fmla="*/ 4850186 h 6698675"/>
              <a:gd name="connsiteX15644" fmla="*/ 1660569 w 8267681"/>
              <a:gd name="connsiteY15644" fmla="*/ 4847838 h 6698675"/>
              <a:gd name="connsiteX15645" fmla="*/ 1644128 w 8267681"/>
              <a:gd name="connsiteY15645" fmla="*/ 4864279 h 6698675"/>
              <a:gd name="connsiteX15646" fmla="*/ 1642913 w 8267681"/>
              <a:gd name="connsiteY15646" fmla="*/ 4863975 h 6698675"/>
              <a:gd name="connsiteX15647" fmla="*/ 1637093 w 8267681"/>
              <a:gd name="connsiteY15647" fmla="*/ 4873673 h 6698675"/>
              <a:gd name="connsiteX15648" fmla="*/ 1630051 w 8267681"/>
              <a:gd name="connsiteY15648" fmla="*/ 4871325 h 6698675"/>
              <a:gd name="connsiteX15649" fmla="*/ 1630051 w 8267681"/>
              <a:gd name="connsiteY15649" fmla="*/ 4861930 h 6698675"/>
              <a:gd name="connsiteX15650" fmla="*/ 1635272 w 8267681"/>
              <a:gd name="connsiteY15650" fmla="*/ 4858448 h 6698675"/>
              <a:gd name="connsiteX15651" fmla="*/ 1644128 w 8267681"/>
              <a:gd name="connsiteY15651" fmla="*/ 4800862 h 6698675"/>
              <a:gd name="connsiteX15652" fmla="*/ 1627686 w 8267681"/>
              <a:gd name="connsiteY15652" fmla="*/ 4772676 h 6698675"/>
              <a:gd name="connsiteX15653" fmla="*/ 1611249 w 8267681"/>
              <a:gd name="connsiteY15653" fmla="*/ 4791467 h 6698675"/>
              <a:gd name="connsiteX15654" fmla="*/ 1606549 w 8267681"/>
              <a:gd name="connsiteY15654" fmla="*/ 4782072 h 6698675"/>
              <a:gd name="connsiteX15655" fmla="*/ 1615942 w 8267681"/>
              <a:gd name="connsiteY15655" fmla="*/ 4772676 h 6698675"/>
              <a:gd name="connsiteX15656" fmla="*/ 1604199 w 8267681"/>
              <a:gd name="connsiteY15656" fmla="*/ 4730399 h 6698675"/>
              <a:gd name="connsiteX15657" fmla="*/ 1613595 w 8267681"/>
              <a:gd name="connsiteY15657" fmla="*/ 4709259 h 6698675"/>
              <a:gd name="connsiteX15658" fmla="*/ 1580714 w 8267681"/>
              <a:gd name="connsiteY15658" fmla="*/ 4662284 h 6698675"/>
              <a:gd name="connsiteX15659" fmla="*/ 1592456 w 8267681"/>
              <a:gd name="connsiteY15659" fmla="*/ 4652889 h 6698675"/>
              <a:gd name="connsiteX15660" fmla="*/ 1606549 w 8267681"/>
              <a:gd name="connsiteY15660" fmla="*/ 4659935 h 6698675"/>
              <a:gd name="connsiteX15661" fmla="*/ 1615942 w 8267681"/>
              <a:gd name="connsiteY15661" fmla="*/ 4657586 h 6698675"/>
              <a:gd name="connsiteX15662" fmla="*/ 1620641 w 8267681"/>
              <a:gd name="connsiteY15662" fmla="*/ 4652889 h 6698675"/>
              <a:gd name="connsiteX15663" fmla="*/ 1597157 w 8267681"/>
              <a:gd name="connsiteY15663" fmla="*/ 4627052 h 6698675"/>
              <a:gd name="connsiteX15664" fmla="*/ 1597302 w 8267681"/>
              <a:gd name="connsiteY15664" fmla="*/ 4623712 h 6698675"/>
              <a:gd name="connsiteX15665" fmla="*/ 1597926 w 8267681"/>
              <a:gd name="connsiteY15665" fmla="*/ 4622031 h 6698675"/>
              <a:gd name="connsiteX15666" fmla="*/ 1597459 w 8267681"/>
              <a:gd name="connsiteY15666" fmla="*/ 4622354 h 6698675"/>
              <a:gd name="connsiteX15667" fmla="*/ 1592467 w 8267681"/>
              <a:gd name="connsiteY15667" fmla="*/ 4627052 h 6698675"/>
              <a:gd name="connsiteX15668" fmla="*/ 1597165 w 8267681"/>
              <a:gd name="connsiteY15668" fmla="*/ 4634098 h 6698675"/>
              <a:gd name="connsiteX15669" fmla="*/ 1594816 w 8267681"/>
              <a:gd name="connsiteY15669" fmla="*/ 4643493 h 6698675"/>
              <a:gd name="connsiteX15670" fmla="*/ 1568980 w 8267681"/>
              <a:gd name="connsiteY15670" fmla="*/ 4643493 h 6698675"/>
              <a:gd name="connsiteX15671" fmla="*/ 1573676 w 8267681"/>
              <a:gd name="connsiteY15671" fmla="*/ 4634098 h 6698675"/>
              <a:gd name="connsiteX15672" fmla="*/ 1570425 w 8267681"/>
              <a:gd name="connsiteY15672" fmla="*/ 4631930 h 6698675"/>
              <a:gd name="connsiteX15673" fmla="*/ 1573676 w 8267681"/>
              <a:gd name="connsiteY15673" fmla="*/ 4627052 h 6698675"/>
              <a:gd name="connsiteX15674" fmla="*/ 1571330 w 8267681"/>
              <a:gd name="connsiteY15674" fmla="*/ 4620006 h 6698675"/>
              <a:gd name="connsiteX15675" fmla="*/ 1564282 w 8267681"/>
              <a:gd name="connsiteY15675" fmla="*/ 4627052 h 6698675"/>
              <a:gd name="connsiteX15676" fmla="*/ 1565848 w 8267681"/>
              <a:gd name="connsiteY15676" fmla="*/ 4629401 h 6698675"/>
              <a:gd name="connsiteX15677" fmla="*/ 1557238 w 8267681"/>
              <a:gd name="connsiteY15677" fmla="*/ 4629401 h 6698675"/>
              <a:gd name="connsiteX15678" fmla="*/ 1533749 w 8267681"/>
              <a:gd name="connsiteY15678" fmla="*/ 4641145 h 6698675"/>
              <a:gd name="connsiteX15679" fmla="*/ 1554887 w 8267681"/>
              <a:gd name="connsiteY15679" fmla="*/ 4655237 h 6698675"/>
              <a:gd name="connsiteX15680" fmla="*/ 1559588 w 8267681"/>
              <a:gd name="connsiteY15680" fmla="*/ 4666981 h 6698675"/>
              <a:gd name="connsiteX15681" fmla="*/ 1554887 w 8267681"/>
              <a:gd name="connsiteY15681" fmla="*/ 4671679 h 6698675"/>
              <a:gd name="connsiteX15682" fmla="*/ 1545495 w 8267681"/>
              <a:gd name="connsiteY15682" fmla="*/ 4666981 h 6698675"/>
              <a:gd name="connsiteX15683" fmla="*/ 1496167 w 8267681"/>
              <a:gd name="connsiteY15683" fmla="*/ 4645842 h 6698675"/>
              <a:gd name="connsiteX15684" fmla="*/ 1519655 w 8267681"/>
              <a:gd name="connsiteY15684" fmla="*/ 4622354 h 6698675"/>
              <a:gd name="connsiteX15685" fmla="*/ 1505561 w 8267681"/>
              <a:gd name="connsiteY15685" fmla="*/ 4615308 h 6698675"/>
              <a:gd name="connsiteX15686" fmla="*/ 1489120 w 8267681"/>
              <a:gd name="connsiteY15686" fmla="*/ 4627052 h 6698675"/>
              <a:gd name="connsiteX15687" fmla="*/ 1486775 w 8267681"/>
              <a:gd name="connsiteY15687" fmla="*/ 4615308 h 6698675"/>
              <a:gd name="connsiteX15688" fmla="*/ 1505561 w 8267681"/>
              <a:gd name="connsiteY15688" fmla="*/ 4598867 h 6698675"/>
              <a:gd name="connsiteX15689" fmla="*/ 1503213 w 8267681"/>
              <a:gd name="connsiteY15689" fmla="*/ 4589472 h 6698675"/>
              <a:gd name="connsiteX15690" fmla="*/ 1522004 w 8267681"/>
              <a:gd name="connsiteY15690" fmla="*/ 4556589 h 6698675"/>
              <a:gd name="connsiteX15691" fmla="*/ 1514960 w 8267681"/>
              <a:gd name="connsiteY15691" fmla="*/ 4549542 h 6698675"/>
              <a:gd name="connsiteX15692" fmla="*/ 1505561 w 8267681"/>
              <a:gd name="connsiteY15692" fmla="*/ 4554240 h 6698675"/>
              <a:gd name="connsiteX15693" fmla="*/ 1496167 w 8267681"/>
              <a:gd name="connsiteY15693" fmla="*/ 4554240 h 6698675"/>
              <a:gd name="connsiteX15694" fmla="*/ 1479726 w 8267681"/>
              <a:gd name="connsiteY15694" fmla="*/ 4504915 h 6698675"/>
              <a:gd name="connsiteX15695" fmla="*/ 1463283 w 8267681"/>
              <a:gd name="connsiteY15695" fmla="*/ 4511962 h 6698675"/>
              <a:gd name="connsiteX15696" fmla="*/ 1465632 w 8267681"/>
              <a:gd name="connsiteY15696" fmla="*/ 4521357 h 6698675"/>
              <a:gd name="connsiteX15697" fmla="*/ 1463283 w 8267681"/>
              <a:gd name="connsiteY15697" fmla="*/ 4526054 h 6698675"/>
              <a:gd name="connsiteX15698" fmla="*/ 1421006 w 8267681"/>
              <a:gd name="connsiteY15698" fmla="*/ 4511962 h 6698675"/>
              <a:gd name="connsiteX15699" fmla="*/ 1437447 w 8267681"/>
              <a:gd name="connsiteY15699" fmla="*/ 4488474 h 6698675"/>
              <a:gd name="connsiteX15700" fmla="*/ 1435098 w 8267681"/>
              <a:gd name="connsiteY15700" fmla="*/ 4479079 h 6698675"/>
              <a:gd name="connsiteX15701" fmla="*/ 1430400 w 8267681"/>
              <a:gd name="connsiteY15701" fmla="*/ 4469684 h 6698675"/>
              <a:gd name="connsiteX15702" fmla="*/ 1456239 w 8267681"/>
              <a:gd name="connsiteY15702" fmla="*/ 4446196 h 6698675"/>
              <a:gd name="connsiteX15703" fmla="*/ 1463283 w 8267681"/>
              <a:gd name="connsiteY15703" fmla="*/ 4453242 h 6698675"/>
              <a:gd name="connsiteX15704" fmla="*/ 1453889 w 8267681"/>
              <a:gd name="connsiteY15704" fmla="*/ 4467335 h 6698675"/>
              <a:gd name="connsiteX15705" fmla="*/ 1496167 w 8267681"/>
              <a:gd name="connsiteY15705" fmla="*/ 4476730 h 6698675"/>
              <a:gd name="connsiteX15706" fmla="*/ 1496167 w 8267681"/>
              <a:gd name="connsiteY15706" fmla="*/ 4486125 h 6698675"/>
              <a:gd name="connsiteX15707" fmla="*/ 1493818 w 8267681"/>
              <a:gd name="connsiteY15707" fmla="*/ 4502567 h 6698675"/>
              <a:gd name="connsiteX15708" fmla="*/ 1500867 w 8267681"/>
              <a:gd name="connsiteY15708" fmla="*/ 4509613 h 6698675"/>
              <a:gd name="connsiteX15709" fmla="*/ 1510260 w 8267681"/>
              <a:gd name="connsiteY15709" fmla="*/ 4507264 h 6698675"/>
              <a:gd name="connsiteX15710" fmla="*/ 1519655 w 8267681"/>
              <a:gd name="connsiteY15710" fmla="*/ 4521357 h 6698675"/>
              <a:gd name="connsiteX15711" fmla="*/ 1526702 w 8267681"/>
              <a:gd name="connsiteY15711" fmla="*/ 4521357 h 6698675"/>
              <a:gd name="connsiteX15712" fmla="*/ 1547841 w 8267681"/>
              <a:gd name="connsiteY15712" fmla="*/ 4464986 h 6698675"/>
              <a:gd name="connsiteX15713" fmla="*/ 1552538 w 8267681"/>
              <a:gd name="connsiteY15713" fmla="*/ 4460289 h 6698675"/>
              <a:gd name="connsiteX15714" fmla="*/ 1550190 w 8267681"/>
              <a:gd name="connsiteY15714" fmla="*/ 4453242 h 6698675"/>
              <a:gd name="connsiteX15715" fmla="*/ 1540795 w 8267681"/>
              <a:gd name="connsiteY15715" fmla="*/ 4455591 h 6698675"/>
              <a:gd name="connsiteX15716" fmla="*/ 1531403 w 8267681"/>
              <a:gd name="connsiteY15716" fmla="*/ 4453242 h 6698675"/>
              <a:gd name="connsiteX15717" fmla="*/ 1514960 w 8267681"/>
              <a:gd name="connsiteY15717" fmla="*/ 4479079 h 6698675"/>
              <a:gd name="connsiteX15718" fmla="*/ 1505561 w 8267681"/>
              <a:gd name="connsiteY15718" fmla="*/ 4446196 h 6698675"/>
              <a:gd name="connsiteX15719" fmla="*/ 1536096 w 8267681"/>
              <a:gd name="connsiteY15719" fmla="*/ 4415661 h 6698675"/>
              <a:gd name="connsiteX15720" fmla="*/ 1578373 w 8267681"/>
              <a:gd name="connsiteY15720" fmla="*/ 4399219 h 6698675"/>
              <a:gd name="connsiteX15721" fmla="*/ 1606560 w 8267681"/>
              <a:gd name="connsiteY15721" fmla="*/ 4413312 h 6698675"/>
              <a:gd name="connsiteX15722" fmla="*/ 1604210 w 8267681"/>
              <a:gd name="connsiteY15722" fmla="*/ 4415661 h 6698675"/>
              <a:gd name="connsiteX15723" fmla="*/ 1578373 w 8267681"/>
              <a:gd name="connsiteY15723" fmla="*/ 4422707 h 6698675"/>
              <a:gd name="connsiteX15724" fmla="*/ 1585423 w 8267681"/>
              <a:gd name="connsiteY15724" fmla="*/ 4436800 h 6698675"/>
              <a:gd name="connsiteX15725" fmla="*/ 1568980 w 8267681"/>
              <a:gd name="connsiteY15725" fmla="*/ 4455591 h 6698675"/>
              <a:gd name="connsiteX15726" fmla="*/ 1573676 w 8267681"/>
              <a:gd name="connsiteY15726" fmla="*/ 4464986 h 6698675"/>
              <a:gd name="connsiteX15727" fmla="*/ 1566630 w 8267681"/>
              <a:gd name="connsiteY15727" fmla="*/ 4479079 h 6698675"/>
              <a:gd name="connsiteX15728" fmla="*/ 1568980 w 8267681"/>
              <a:gd name="connsiteY15728" fmla="*/ 4497869 h 6698675"/>
              <a:gd name="connsiteX15729" fmla="*/ 1550190 w 8267681"/>
              <a:gd name="connsiteY15729" fmla="*/ 4504915 h 6698675"/>
              <a:gd name="connsiteX15730" fmla="*/ 1550190 w 8267681"/>
              <a:gd name="connsiteY15730" fmla="*/ 4528403 h 6698675"/>
              <a:gd name="connsiteX15731" fmla="*/ 1559588 w 8267681"/>
              <a:gd name="connsiteY15731" fmla="*/ 4528403 h 6698675"/>
              <a:gd name="connsiteX15732" fmla="*/ 1568980 w 8267681"/>
              <a:gd name="connsiteY15732" fmla="*/ 4528403 h 6698675"/>
              <a:gd name="connsiteX15733" fmla="*/ 1580238 w 8267681"/>
              <a:gd name="connsiteY15733" fmla="*/ 4538638 h 6698675"/>
              <a:gd name="connsiteX15734" fmla="*/ 1592456 w 8267681"/>
              <a:gd name="connsiteY15734" fmla="*/ 4523706 h 6698675"/>
              <a:gd name="connsiteX15735" fmla="*/ 1590107 w 8267681"/>
              <a:gd name="connsiteY15735" fmla="*/ 4523706 h 6698675"/>
              <a:gd name="connsiteX15736" fmla="*/ 1573665 w 8267681"/>
              <a:gd name="connsiteY15736" fmla="*/ 4526055 h 6698675"/>
              <a:gd name="connsiteX15737" fmla="*/ 1566621 w 8267681"/>
              <a:gd name="connsiteY15737" fmla="*/ 4516660 h 6698675"/>
              <a:gd name="connsiteX15738" fmla="*/ 1622992 w 8267681"/>
              <a:gd name="connsiteY15738" fmla="*/ 4483777 h 6698675"/>
              <a:gd name="connsiteX15739" fmla="*/ 1618291 w 8267681"/>
              <a:gd name="connsiteY15739" fmla="*/ 4467335 h 6698675"/>
              <a:gd name="connsiteX15740" fmla="*/ 1608899 w 8267681"/>
              <a:gd name="connsiteY15740" fmla="*/ 4469684 h 6698675"/>
              <a:gd name="connsiteX15741" fmla="*/ 1592456 w 8267681"/>
              <a:gd name="connsiteY15741" fmla="*/ 4460289 h 6698675"/>
              <a:gd name="connsiteX15742" fmla="*/ 1592456 w 8267681"/>
              <a:gd name="connsiteY15742" fmla="*/ 4448545 h 6698675"/>
              <a:gd name="connsiteX15743" fmla="*/ 1599502 w 8267681"/>
              <a:gd name="connsiteY15743" fmla="*/ 4462638 h 6698675"/>
              <a:gd name="connsiteX15744" fmla="*/ 1608899 w 8267681"/>
              <a:gd name="connsiteY15744" fmla="*/ 4457940 h 6698675"/>
              <a:gd name="connsiteX15745" fmla="*/ 1639434 w 8267681"/>
              <a:gd name="connsiteY15745" fmla="*/ 4467335 h 6698675"/>
              <a:gd name="connsiteX15746" fmla="*/ 1641779 w 8267681"/>
              <a:gd name="connsiteY15746" fmla="*/ 4476731 h 6698675"/>
              <a:gd name="connsiteX15747" fmla="*/ 1618291 w 8267681"/>
              <a:gd name="connsiteY15747" fmla="*/ 4493172 h 6698675"/>
              <a:gd name="connsiteX15748" fmla="*/ 1620641 w 8267681"/>
              <a:gd name="connsiteY15748" fmla="*/ 4502567 h 6698675"/>
              <a:gd name="connsiteX15749" fmla="*/ 1618291 w 8267681"/>
              <a:gd name="connsiteY15749" fmla="*/ 4530753 h 6698675"/>
              <a:gd name="connsiteX15750" fmla="*/ 1641779 w 8267681"/>
              <a:gd name="connsiteY15750" fmla="*/ 4535450 h 6698675"/>
              <a:gd name="connsiteX15751" fmla="*/ 1639434 w 8267681"/>
              <a:gd name="connsiteY15751" fmla="*/ 4526055 h 6698675"/>
              <a:gd name="connsiteX15752" fmla="*/ 1644128 w 8267681"/>
              <a:gd name="connsiteY15752" fmla="*/ 4521357 h 6698675"/>
              <a:gd name="connsiteX15753" fmla="*/ 1660569 w 8267681"/>
              <a:gd name="connsiteY15753" fmla="*/ 4533101 h 6698675"/>
              <a:gd name="connsiteX15754" fmla="*/ 1646477 w 8267681"/>
              <a:gd name="connsiteY15754" fmla="*/ 4542496 h 6698675"/>
              <a:gd name="connsiteX15755" fmla="*/ 1660569 w 8267681"/>
              <a:gd name="connsiteY15755" fmla="*/ 4549542 h 6698675"/>
              <a:gd name="connsiteX15756" fmla="*/ 1669965 w 8267681"/>
              <a:gd name="connsiteY15756" fmla="*/ 4533101 h 6698675"/>
              <a:gd name="connsiteX15757" fmla="*/ 1658221 w 8267681"/>
              <a:gd name="connsiteY15757" fmla="*/ 4509613 h 6698675"/>
              <a:gd name="connsiteX15758" fmla="*/ 1669965 w 8267681"/>
              <a:gd name="connsiteY15758" fmla="*/ 4504916 h 6698675"/>
              <a:gd name="connsiteX15759" fmla="*/ 1677012 w 8267681"/>
              <a:gd name="connsiteY15759" fmla="*/ 4526055 h 6698675"/>
              <a:gd name="connsiteX15760" fmla="*/ 1686406 w 8267681"/>
              <a:gd name="connsiteY15760" fmla="*/ 4521357 h 6698675"/>
              <a:gd name="connsiteX15761" fmla="*/ 1702848 w 8267681"/>
              <a:gd name="connsiteY15761" fmla="*/ 4526055 h 6698675"/>
              <a:gd name="connsiteX15762" fmla="*/ 1702848 w 8267681"/>
              <a:gd name="connsiteY15762" fmla="*/ 4537799 h 6698675"/>
              <a:gd name="connsiteX15763" fmla="*/ 1693454 w 8267681"/>
              <a:gd name="connsiteY15763" fmla="*/ 4542496 h 6698675"/>
              <a:gd name="connsiteX15764" fmla="*/ 1691104 w 8267681"/>
              <a:gd name="connsiteY15764" fmla="*/ 4544845 h 6698675"/>
              <a:gd name="connsiteX15765" fmla="*/ 1693454 w 8267681"/>
              <a:gd name="connsiteY15765" fmla="*/ 4556589 h 6698675"/>
              <a:gd name="connsiteX15766" fmla="*/ 1702848 w 8267681"/>
              <a:gd name="connsiteY15766" fmla="*/ 4558938 h 6698675"/>
              <a:gd name="connsiteX15767" fmla="*/ 1719290 w 8267681"/>
              <a:gd name="connsiteY15767" fmla="*/ 4594169 h 6698675"/>
              <a:gd name="connsiteX15768" fmla="*/ 1712247 w 8267681"/>
              <a:gd name="connsiteY15768" fmla="*/ 4627052 h 6698675"/>
              <a:gd name="connsiteX15769" fmla="*/ 1716941 w 8267681"/>
              <a:gd name="connsiteY15769" fmla="*/ 4636448 h 6698675"/>
              <a:gd name="connsiteX15770" fmla="*/ 1735732 w 8267681"/>
              <a:gd name="connsiteY15770" fmla="*/ 4638796 h 6698675"/>
              <a:gd name="connsiteX15771" fmla="*/ 1735732 w 8267681"/>
              <a:gd name="connsiteY15771" fmla="*/ 4596518 h 6698675"/>
              <a:gd name="connsiteX15772" fmla="*/ 1745126 w 8267681"/>
              <a:gd name="connsiteY15772" fmla="*/ 4577728 h 6698675"/>
              <a:gd name="connsiteX15773" fmla="*/ 1738082 w 8267681"/>
              <a:gd name="connsiteY15773" fmla="*/ 4570682 h 6698675"/>
              <a:gd name="connsiteX15774" fmla="*/ 1749825 w 8267681"/>
              <a:gd name="connsiteY15774" fmla="*/ 4554240 h 6698675"/>
              <a:gd name="connsiteX15775" fmla="*/ 1738082 w 8267681"/>
              <a:gd name="connsiteY15775" fmla="*/ 4476731 h 6698675"/>
              <a:gd name="connsiteX15776" fmla="*/ 1721640 w 8267681"/>
              <a:gd name="connsiteY15776" fmla="*/ 4469684 h 6698675"/>
              <a:gd name="connsiteX15777" fmla="*/ 1733382 w 8267681"/>
              <a:gd name="connsiteY15777" fmla="*/ 4450894 h 6698675"/>
              <a:gd name="connsiteX15778" fmla="*/ 1721640 w 8267681"/>
              <a:gd name="connsiteY15778" fmla="*/ 4441499 h 6698675"/>
              <a:gd name="connsiteX15779" fmla="*/ 1705197 w 8267681"/>
              <a:gd name="connsiteY15779" fmla="*/ 4413314 h 6698675"/>
              <a:gd name="connsiteX15780" fmla="*/ 1695805 w 8267681"/>
              <a:gd name="connsiteY15780" fmla="*/ 4413314 h 6698675"/>
              <a:gd name="connsiteX15781" fmla="*/ 1674663 w 8267681"/>
              <a:gd name="connsiteY15781" fmla="*/ 4457940 h 6698675"/>
              <a:gd name="connsiteX15782" fmla="*/ 1644128 w 8267681"/>
              <a:gd name="connsiteY15782" fmla="*/ 4462638 h 6698675"/>
              <a:gd name="connsiteX15783" fmla="*/ 1639434 w 8267681"/>
              <a:gd name="connsiteY15783" fmla="*/ 4448545 h 6698675"/>
              <a:gd name="connsiteX15784" fmla="*/ 1665269 w 8267681"/>
              <a:gd name="connsiteY15784" fmla="*/ 4432104 h 6698675"/>
              <a:gd name="connsiteX15785" fmla="*/ 1657340 w 8267681"/>
              <a:gd name="connsiteY15785" fmla="*/ 4428580 h 6698675"/>
              <a:gd name="connsiteX15786" fmla="*/ 1651818 w 8267681"/>
              <a:gd name="connsiteY15786" fmla="*/ 4425422 h 6698675"/>
              <a:gd name="connsiteX15787" fmla="*/ 1641794 w 8267681"/>
              <a:gd name="connsiteY15787" fmla="*/ 4432103 h 6698675"/>
              <a:gd name="connsiteX15788" fmla="*/ 1639445 w 8267681"/>
              <a:gd name="connsiteY15788" fmla="*/ 4432103 h 6698675"/>
              <a:gd name="connsiteX15789" fmla="*/ 1637096 w 8267681"/>
              <a:gd name="connsiteY15789" fmla="*/ 4422708 h 6698675"/>
              <a:gd name="connsiteX15790" fmla="*/ 1651188 w 8267681"/>
              <a:gd name="connsiteY15790" fmla="*/ 4413313 h 6698675"/>
              <a:gd name="connsiteX15791" fmla="*/ 1655322 w 8267681"/>
              <a:gd name="connsiteY15791" fmla="*/ 4421579 h 6698675"/>
              <a:gd name="connsiteX15792" fmla="*/ 1661159 w 8267681"/>
              <a:gd name="connsiteY15792" fmla="*/ 4423295 h 6698675"/>
              <a:gd name="connsiteX15793" fmla="*/ 1667619 w 8267681"/>
              <a:gd name="connsiteY15793" fmla="*/ 4429755 h 6698675"/>
              <a:gd name="connsiteX15794" fmla="*/ 1672313 w 8267681"/>
              <a:gd name="connsiteY15794" fmla="*/ 4422709 h 6698675"/>
              <a:gd name="connsiteX15795" fmla="*/ 1660569 w 8267681"/>
              <a:gd name="connsiteY15795" fmla="*/ 4413314 h 6698675"/>
              <a:gd name="connsiteX15796" fmla="*/ 1665269 w 8267681"/>
              <a:gd name="connsiteY15796" fmla="*/ 4403918 h 6698675"/>
              <a:gd name="connsiteX15797" fmla="*/ 1651177 w 8267681"/>
              <a:gd name="connsiteY15797" fmla="*/ 4387477 h 6698675"/>
              <a:gd name="connsiteX15798" fmla="*/ 1658221 w 8267681"/>
              <a:gd name="connsiteY15798" fmla="*/ 4378082 h 6698675"/>
              <a:gd name="connsiteX15799" fmla="*/ 1684058 w 8267681"/>
              <a:gd name="connsiteY15799" fmla="*/ 4389826 h 6698675"/>
              <a:gd name="connsiteX15800" fmla="*/ 1688755 w 8267681"/>
              <a:gd name="connsiteY15800" fmla="*/ 4356943 h 6698675"/>
              <a:gd name="connsiteX15801" fmla="*/ 1712247 w 8267681"/>
              <a:gd name="connsiteY15801" fmla="*/ 4298223 h 6698675"/>
              <a:gd name="connsiteX15802" fmla="*/ 1644128 w 8267681"/>
              <a:gd name="connsiteY15802" fmla="*/ 4241853 h 6698675"/>
              <a:gd name="connsiteX15803" fmla="*/ 1632384 w 8267681"/>
              <a:gd name="connsiteY15803" fmla="*/ 4230109 h 6698675"/>
              <a:gd name="connsiteX15804" fmla="*/ 1637084 w 8267681"/>
              <a:gd name="connsiteY15804" fmla="*/ 4220713 h 6698675"/>
              <a:gd name="connsiteX15805" fmla="*/ 1627686 w 8267681"/>
              <a:gd name="connsiteY15805" fmla="*/ 4211318 h 6698675"/>
              <a:gd name="connsiteX15806" fmla="*/ 1627686 w 8267681"/>
              <a:gd name="connsiteY15806" fmla="*/ 4208970 h 6698675"/>
              <a:gd name="connsiteX15807" fmla="*/ 1611249 w 8267681"/>
              <a:gd name="connsiteY15807" fmla="*/ 4194877 h 6698675"/>
              <a:gd name="connsiteX15808" fmla="*/ 1611249 w 8267681"/>
              <a:gd name="connsiteY15808" fmla="*/ 4169040 h 6698675"/>
              <a:gd name="connsiteX15809" fmla="*/ 1597157 w 8267681"/>
              <a:gd name="connsiteY15809" fmla="*/ 4107972 h 6698675"/>
              <a:gd name="connsiteX15810" fmla="*/ 1601851 w 8267681"/>
              <a:gd name="connsiteY15810" fmla="*/ 4110321 h 6698675"/>
              <a:gd name="connsiteX15811" fmla="*/ 1646477 w 8267681"/>
              <a:gd name="connsiteY15811" fmla="*/ 4053950 h 6698675"/>
              <a:gd name="connsiteX15812" fmla="*/ 1597157 w 8267681"/>
              <a:gd name="connsiteY15812" fmla="*/ 4093879 h 6698675"/>
              <a:gd name="connsiteX15813" fmla="*/ 1601851 w 8267681"/>
              <a:gd name="connsiteY15813" fmla="*/ 4021067 h 6698675"/>
              <a:gd name="connsiteX15814" fmla="*/ 1634734 w 8267681"/>
              <a:gd name="connsiteY15814" fmla="*/ 4002277 h 6698675"/>
              <a:gd name="connsiteX15815" fmla="*/ 1604199 w 8267681"/>
              <a:gd name="connsiteY15815" fmla="*/ 3992882 h 6698675"/>
              <a:gd name="connsiteX15816" fmla="*/ 1608899 w 8267681"/>
              <a:gd name="connsiteY15816" fmla="*/ 3929465 h 6698675"/>
              <a:gd name="connsiteX15817" fmla="*/ 1634734 w 8267681"/>
              <a:gd name="connsiteY15817" fmla="*/ 3924767 h 6698675"/>
              <a:gd name="connsiteX15818" fmla="*/ 1672313 w 8267681"/>
              <a:gd name="connsiteY15818" fmla="*/ 3931814 h 6698675"/>
              <a:gd name="connsiteX15819" fmla="*/ 1653527 w 8267681"/>
              <a:gd name="connsiteY15819" fmla="*/ 3941209 h 6698675"/>
              <a:gd name="connsiteX15820" fmla="*/ 1674663 w 8267681"/>
              <a:gd name="connsiteY15820" fmla="*/ 3936511 h 6698675"/>
              <a:gd name="connsiteX15821" fmla="*/ 1685489 w 8267681"/>
              <a:gd name="connsiteY15821" fmla="*/ 3967008 h 6698675"/>
              <a:gd name="connsiteX15822" fmla="*/ 1685472 w 8267681"/>
              <a:gd name="connsiteY15822" fmla="*/ 3967362 h 6698675"/>
              <a:gd name="connsiteX15823" fmla="*/ 1681712 w 8267681"/>
              <a:gd name="connsiteY15823" fmla="*/ 3959999 h 6698675"/>
              <a:gd name="connsiteX15824" fmla="*/ 1658221 w 8267681"/>
              <a:gd name="connsiteY15824" fmla="*/ 3983487 h 6698675"/>
              <a:gd name="connsiteX15825" fmla="*/ 1681712 w 8267681"/>
              <a:gd name="connsiteY15825" fmla="*/ 3992882 h 6698675"/>
              <a:gd name="connsiteX15826" fmla="*/ 1684438 w 8267681"/>
              <a:gd name="connsiteY15826" fmla="*/ 3985496 h 6698675"/>
              <a:gd name="connsiteX15827" fmla="*/ 1683764 w 8267681"/>
              <a:gd name="connsiteY15827" fmla="*/ 3997285 h 6698675"/>
              <a:gd name="connsiteX15828" fmla="*/ 1648827 w 8267681"/>
              <a:gd name="connsiteY15828" fmla="*/ 4049253 h 6698675"/>
              <a:gd name="connsiteX15829" fmla="*/ 1684058 w 8267681"/>
              <a:gd name="connsiteY15829" fmla="*/ 4030462 h 6698675"/>
              <a:gd name="connsiteX15830" fmla="*/ 1702848 w 8267681"/>
              <a:gd name="connsiteY15830" fmla="*/ 4051601 h 6698675"/>
              <a:gd name="connsiteX15831" fmla="*/ 1754520 w 8267681"/>
              <a:gd name="connsiteY15831" fmla="*/ 4255945 h 6698675"/>
              <a:gd name="connsiteX15832" fmla="*/ 1794453 w 8267681"/>
              <a:gd name="connsiteY15832" fmla="*/ 4293526 h 6698675"/>
              <a:gd name="connsiteX15833" fmla="*/ 1813241 w 8267681"/>
              <a:gd name="connsiteY15833" fmla="*/ 4291177 h 6698675"/>
              <a:gd name="connsiteX15834" fmla="*/ 1808545 w 8267681"/>
              <a:gd name="connsiteY15834" fmla="*/ 4354594 h 6698675"/>
              <a:gd name="connsiteX15835" fmla="*/ 1843775 w 8267681"/>
              <a:gd name="connsiteY15835" fmla="*/ 4453243 h 6698675"/>
              <a:gd name="connsiteX15836" fmla="*/ 1824988 w 8267681"/>
              <a:gd name="connsiteY15836" fmla="*/ 4507265 h 6698675"/>
              <a:gd name="connsiteX15837" fmla="*/ 1817939 w 8267681"/>
              <a:gd name="connsiteY15837" fmla="*/ 4516660 h 6698675"/>
              <a:gd name="connsiteX15838" fmla="*/ 1817939 w 8267681"/>
              <a:gd name="connsiteY15838" fmla="*/ 4528404 h 6698675"/>
              <a:gd name="connsiteX15839" fmla="*/ 1827334 w 8267681"/>
              <a:gd name="connsiteY15839" fmla="*/ 4542496 h 6698675"/>
              <a:gd name="connsiteX15840" fmla="*/ 1817939 w 8267681"/>
              <a:gd name="connsiteY15840" fmla="*/ 4575379 h 6698675"/>
              <a:gd name="connsiteX15841" fmla="*/ 1869616 w 8267681"/>
              <a:gd name="connsiteY15841" fmla="*/ 4695167 h 6698675"/>
              <a:gd name="connsiteX15842" fmla="*/ 1876658 w 8267681"/>
              <a:gd name="connsiteY15842" fmla="*/ 4699865 h 6698675"/>
              <a:gd name="connsiteX15843" fmla="*/ 1902495 w 8267681"/>
              <a:gd name="connsiteY15843" fmla="*/ 4643494 h 6698675"/>
              <a:gd name="connsiteX15844" fmla="*/ 1900146 w 8267681"/>
              <a:gd name="connsiteY15844" fmla="*/ 4558938 h 6698675"/>
              <a:gd name="connsiteX15845" fmla="*/ 1902495 w 8267681"/>
              <a:gd name="connsiteY15845" fmla="*/ 4549542 h 6698675"/>
              <a:gd name="connsiteX15846" fmla="*/ 1900146 w 8267681"/>
              <a:gd name="connsiteY15846" fmla="*/ 4540147 h 6698675"/>
              <a:gd name="connsiteX15847" fmla="*/ 1893101 w 8267681"/>
              <a:gd name="connsiteY15847" fmla="*/ 4530753 h 6698675"/>
              <a:gd name="connsiteX15848" fmla="*/ 1904843 w 8267681"/>
              <a:gd name="connsiteY15848" fmla="*/ 4502567 h 6698675"/>
              <a:gd name="connsiteX15849" fmla="*/ 1914238 w 8267681"/>
              <a:gd name="connsiteY15849" fmla="*/ 4490823 h 6698675"/>
              <a:gd name="connsiteX15850" fmla="*/ 1940079 w 8267681"/>
              <a:gd name="connsiteY15850" fmla="*/ 4488474 h 6698675"/>
              <a:gd name="connsiteX15851" fmla="*/ 1940079 w 8267681"/>
              <a:gd name="connsiteY15851" fmla="*/ 4479079 h 6698675"/>
              <a:gd name="connsiteX15852" fmla="*/ 1961214 w 8267681"/>
              <a:gd name="connsiteY15852" fmla="*/ 4448545 h 6698675"/>
              <a:gd name="connsiteX15853" fmla="*/ 1996449 w 8267681"/>
              <a:gd name="connsiteY15853" fmla="*/ 4479079 h 6698675"/>
              <a:gd name="connsiteX15854" fmla="*/ 2019934 w 8267681"/>
              <a:gd name="connsiteY15854" fmla="*/ 4476731 h 6698675"/>
              <a:gd name="connsiteX15855" fmla="*/ 2019934 w 8267681"/>
              <a:gd name="connsiteY15855" fmla="*/ 4488474 h 6698675"/>
              <a:gd name="connsiteX15856" fmla="*/ 2048119 w 8267681"/>
              <a:gd name="connsiteY15856" fmla="*/ 4565984 h 6698675"/>
              <a:gd name="connsiteX15857" fmla="*/ 2109190 w 8267681"/>
              <a:gd name="connsiteY15857" fmla="*/ 4549542 h 6698675"/>
              <a:gd name="connsiteX15858" fmla="*/ 2106840 w 8267681"/>
              <a:gd name="connsiteY15858" fmla="*/ 4547194 h 6698675"/>
              <a:gd name="connsiteX15859" fmla="*/ 2095097 w 8267681"/>
              <a:gd name="connsiteY15859" fmla="*/ 4540147 h 6698675"/>
              <a:gd name="connsiteX15860" fmla="*/ 2097443 w 8267681"/>
              <a:gd name="connsiteY15860" fmla="*/ 4497869 h 6698675"/>
              <a:gd name="connsiteX15861" fmla="*/ 2106840 w 8267681"/>
              <a:gd name="connsiteY15861" fmla="*/ 4420360 h 6698675"/>
              <a:gd name="connsiteX15862" fmla="*/ 2099792 w 8267681"/>
              <a:gd name="connsiteY15862" fmla="*/ 4406267 h 6698675"/>
              <a:gd name="connsiteX15863" fmla="*/ 2106840 w 8267681"/>
              <a:gd name="connsiteY15863" fmla="*/ 4380430 h 6698675"/>
              <a:gd name="connsiteX15864" fmla="*/ 2090397 w 8267681"/>
              <a:gd name="connsiteY15864" fmla="*/ 4331106 h 6698675"/>
              <a:gd name="connsiteX15865" fmla="*/ 2066912 w 8267681"/>
              <a:gd name="connsiteY15865" fmla="*/ 4288828 h 6698675"/>
              <a:gd name="connsiteX15866" fmla="*/ 2048119 w 8267681"/>
              <a:gd name="connsiteY15866" fmla="*/ 4286479 h 6698675"/>
              <a:gd name="connsiteX15867" fmla="*/ 2026980 w 8267681"/>
              <a:gd name="connsiteY15867" fmla="*/ 4321711 h 6698675"/>
              <a:gd name="connsiteX15868" fmla="*/ 2022284 w 8267681"/>
              <a:gd name="connsiteY15868" fmla="*/ 4326408 h 6698675"/>
              <a:gd name="connsiteX15869" fmla="*/ 2008192 w 8267681"/>
              <a:gd name="connsiteY15869" fmla="*/ 4382779 h 6698675"/>
              <a:gd name="connsiteX15870" fmla="*/ 1972958 w 8267681"/>
              <a:gd name="connsiteY15870" fmla="*/ 4399221 h 6698675"/>
              <a:gd name="connsiteX15871" fmla="*/ 1972958 w 8267681"/>
              <a:gd name="connsiteY15871" fmla="*/ 4319362 h 6698675"/>
              <a:gd name="connsiteX15872" fmla="*/ 1970609 w 8267681"/>
              <a:gd name="connsiteY15872" fmla="*/ 4298223 h 6698675"/>
              <a:gd name="connsiteX15873" fmla="*/ 2026980 w 8267681"/>
              <a:gd name="connsiteY15873" fmla="*/ 4223062 h 6698675"/>
              <a:gd name="connsiteX15874" fmla="*/ 2003492 w 8267681"/>
              <a:gd name="connsiteY15874" fmla="*/ 4166692 h 6698675"/>
              <a:gd name="connsiteX15875" fmla="*/ 2017585 w 8267681"/>
              <a:gd name="connsiteY15875" fmla="*/ 4166692 h 6698675"/>
              <a:gd name="connsiteX15876" fmla="*/ 2038727 w 8267681"/>
              <a:gd name="connsiteY15876" fmla="*/ 4230109 h 6698675"/>
              <a:gd name="connsiteX15877" fmla="*/ 2050469 w 8267681"/>
              <a:gd name="connsiteY15877" fmla="*/ 4220713 h 6698675"/>
              <a:gd name="connsiteX15878" fmla="*/ 2076304 w 8267681"/>
              <a:gd name="connsiteY15878" fmla="*/ 4258294 h 6698675"/>
              <a:gd name="connsiteX15879" fmla="*/ 2057514 w 8267681"/>
              <a:gd name="connsiteY15879" fmla="*/ 4204272 h 6698675"/>
              <a:gd name="connsiteX15880" fmla="*/ 2036377 w 8267681"/>
              <a:gd name="connsiteY15880" fmla="*/ 4208970 h 6698675"/>
              <a:gd name="connsiteX15881" fmla="*/ 2038727 w 8267681"/>
              <a:gd name="connsiteY15881" fmla="*/ 4068043 h 6698675"/>
              <a:gd name="connsiteX15882" fmla="*/ 2036377 w 8267681"/>
              <a:gd name="connsiteY15882" fmla="*/ 4039857 h 6698675"/>
              <a:gd name="connsiteX15883" fmla="*/ 2022284 w 8267681"/>
              <a:gd name="connsiteY15883" fmla="*/ 3992882 h 6698675"/>
              <a:gd name="connsiteX15884" fmla="*/ 2038727 w 8267681"/>
              <a:gd name="connsiteY15884" fmla="*/ 3999928 h 6698675"/>
              <a:gd name="connsiteX15885" fmla="*/ 2050469 w 8267681"/>
              <a:gd name="connsiteY15885" fmla="*/ 3936511 h 6698675"/>
              <a:gd name="connsiteX15886" fmla="*/ 2029329 w 8267681"/>
              <a:gd name="connsiteY15886" fmla="*/ 3908326 h 6698675"/>
              <a:gd name="connsiteX15887" fmla="*/ 2024634 w 8267681"/>
              <a:gd name="connsiteY15887" fmla="*/ 3866048 h 6698675"/>
              <a:gd name="connsiteX15888" fmla="*/ 2245413 w 8267681"/>
              <a:gd name="connsiteY15888" fmla="*/ 3736865 h 6698675"/>
              <a:gd name="connsiteX15889" fmla="*/ 2360503 w 8267681"/>
              <a:gd name="connsiteY15889" fmla="*/ 3675797 h 6698675"/>
              <a:gd name="connsiteX15890" fmla="*/ 2311179 w 8267681"/>
              <a:gd name="connsiteY15890" fmla="*/ 3635868 h 6698675"/>
              <a:gd name="connsiteX15891" fmla="*/ 2210188 w 8267681"/>
              <a:gd name="connsiteY15891" fmla="*/ 3694587 h 6698675"/>
              <a:gd name="connsiteX15892" fmla="*/ 1991749 w 8267681"/>
              <a:gd name="connsiteY15892" fmla="*/ 3826119 h 6698675"/>
              <a:gd name="connsiteX15893" fmla="*/ 1972958 w 8267681"/>
              <a:gd name="connsiteY15893" fmla="*/ 3783841 h 6698675"/>
              <a:gd name="connsiteX15894" fmla="*/ 1909543 w 8267681"/>
              <a:gd name="connsiteY15894" fmla="*/ 3758004 h 6698675"/>
              <a:gd name="connsiteX15895" fmla="*/ 1841426 w 8267681"/>
              <a:gd name="connsiteY15895" fmla="*/ 3758004 h 6698675"/>
              <a:gd name="connsiteX15896" fmla="*/ 1735732 w 8267681"/>
              <a:gd name="connsiteY15896" fmla="*/ 3783841 h 6698675"/>
              <a:gd name="connsiteX15897" fmla="*/ 1749825 w 8267681"/>
              <a:gd name="connsiteY15897" fmla="*/ 3816723 h 6698675"/>
              <a:gd name="connsiteX15898" fmla="*/ 1660569 w 8267681"/>
              <a:gd name="connsiteY15898" fmla="*/ 3821421 h 6698675"/>
              <a:gd name="connsiteX15899" fmla="*/ 1733382 w 8267681"/>
              <a:gd name="connsiteY15899" fmla="*/ 3844909 h 6698675"/>
              <a:gd name="connsiteX15900" fmla="*/ 1662919 w 8267681"/>
              <a:gd name="connsiteY15900" fmla="*/ 3870745 h 6698675"/>
              <a:gd name="connsiteX15901" fmla="*/ 1698150 w 8267681"/>
              <a:gd name="connsiteY15901" fmla="*/ 3884838 h 6698675"/>
              <a:gd name="connsiteX15902" fmla="*/ 1695805 w 8267681"/>
              <a:gd name="connsiteY15902" fmla="*/ 3887187 h 6698675"/>
              <a:gd name="connsiteX15903" fmla="*/ 1630035 w 8267681"/>
              <a:gd name="connsiteY15903" fmla="*/ 3875443 h 6698675"/>
              <a:gd name="connsiteX15904" fmla="*/ 1599502 w 8267681"/>
              <a:gd name="connsiteY15904" fmla="*/ 3837863 h 6698675"/>
              <a:gd name="connsiteX15905" fmla="*/ 1573665 w 8267681"/>
              <a:gd name="connsiteY15905" fmla="*/ 3826119 h 6698675"/>
              <a:gd name="connsiteX15906" fmla="*/ 1547828 w 8267681"/>
              <a:gd name="connsiteY15906" fmla="*/ 3765050 h 6698675"/>
              <a:gd name="connsiteX15907" fmla="*/ 1540786 w 8267681"/>
              <a:gd name="connsiteY15907" fmla="*/ 3772097 h 6698675"/>
              <a:gd name="connsiteX15908" fmla="*/ 1540786 w 8267681"/>
              <a:gd name="connsiteY15908" fmla="*/ 3776794 h 6698675"/>
              <a:gd name="connsiteX15909" fmla="*/ 1538436 w 8267681"/>
              <a:gd name="connsiteY15909" fmla="*/ 3816723 h 6698675"/>
              <a:gd name="connsiteX15910" fmla="*/ 1507901 w 8267681"/>
              <a:gd name="connsiteY15910" fmla="*/ 3814375 h 6698675"/>
              <a:gd name="connsiteX15911" fmla="*/ 1498509 w 8267681"/>
              <a:gd name="connsiteY15911" fmla="*/ 3807328 h 6698675"/>
              <a:gd name="connsiteX15912" fmla="*/ 1489110 w 8267681"/>
              <a:gd name="connsiteY15912" fmla="*/ 3812026 h 6698675"/>
              <a:gd name="connsiteX15913" fmla="*/ 1484412 w 8267681"/>
              <a:gd name="connsiteY15913" fmla="*/ 3812026 h 6698675"/>
              <a:gd name="connsiteX15914" fmla="*/ 1496158 w 8267681"/>
              <a:gd name="connsiteY15914" fmla="*/ 3804980 h 6698675"/>
              <a:gd name="connsiteX15915" fmla="*/ 1493808 w 8267681"/>
              <a:gd name="connsiteY15915" fmla="*/ 3802631 h 6698675"/>
              <a:gd name="connsiteX15916" fmla="*/ 1482066 w 8267681"/>
              <a:gd name="connsiteY15916" fmla="*/ 3812026 h 6698675"/>
              <a:gd name="connsiteX15917" fmla="*/ 1467973 w 8267681"/>
              <a:gd name="connsiteY15917" fmla="*/ 3807328 h 6698675"/>
              <a:gd name="connsiteX15918" fmla="*/ 1463273 w 8267681"/>
              <a:gd name="connsiteY15918" fmla="*/ 3823770 h 6698675"/>
              <a:gd name="connsiteX15919" fmla="*/ 1460923 w 8267681"/>
              <a:gd name="connsiteY15919" fmla="*/ 3833165 h 6698675"/>
              <a:gd name="connsiteX15920" fmla="*/ 1451531 w 8267681"/>
              <a:gd name="connsiteY15920" fmla="*/ 3840211 h 6698675"/>
              <a:gd name="connsiteX15921" fmla="*/ 1475017 w 8267681"/>
              <a:gd name="connsiteY15921" fmla="*/ 3861350 h 6698675"/>
              <a:gd name="connsiteX15922" fmla="*/ 1472668 w 8267681"/>
              <a:gd name="connsiteY15922" fmla="*/ 3866048 h 6698675"/>
              <a:gd name="connsiteX15923" fmla="*/ 1456226 w 8267681"/>
              <a:gd name="connsiteY15923" fmla="*/ 3889536 h 6698675"/>
              <a:gd name="connsiteX15924" fmla="*/ 1446832 w 8267681"/>
              <a:gd name="connsiteY15924" fmla="*/ 3887187 h 6698675"/>
              <a:gd name="connsiteX15925" fmla="*/ 1435088 w 8267681"/>
              <a:gd name="connsiteY15925" fmla="*/ 3866048 h 6698675"/>
              <a:gd name="connsiteX15926" fmla="*/ 1420995 w 8267681"/>
              <a:gd name="connsiteY15926" fmla="*/ 3861350 h 6698675"/>
              <a:gd name="connsiteX15927" fmla="*/ 1411603 w 8267681"/>
              <a:gd name="connsiteY15927" fmla="*/ 3887187 h 6698675"/>
              <a:gd name="connsiteX15928" fmla="*/ 1385763 w 8267681"/>
              <a:gd name="connsiteY15928" fmla="*/ 3884838 h 6698675"/>
              <a:gd name="connsiteX15929" fmla="*/ 1359927 w 8267681"/>
              <a:gd name="connsiteY15929" fmla="*/ 3903628 h 6698675"/>
              <a:gd name="connsiteX15930" fmla="*/ 1357578 w 8267681"/>
              <a:gd name="connsiteY15930" fmla="*/ 3901280 h 6698675"/>
              <a:gd name="connsiteX15931" fmla="*/ 1348182 w 8267681"/>
              <a:gd name="connsiteY15931" fmla="*/ 3908326 h 6698675"/>
              <a:gd name="connsiteX15932" fmla="*/ 1357578 w 8267681"/>
              <a:gd name="connsiteY15932" fmla="*/ 3931814 h 6698675"/>
              <a:gd name="connsiteX15933" fmla="*/ 1336440 w 8267681"/>
              <a:gd name="connsiteY15933" fmla="*/ 3948255 h 6698675"/>
              <a:gd name="connsiteX15934" fmla="*/ 1338790 w 8267681"/>
              <a:gd name="connsiteY15934" fmla="*/ 3964697 h 6698675"/>
              <a:gd name="connsiteX15935" fmla="*/ 1322347 w 8267681"/>
              <a:gd name="connsiteY15935" fmla="*/ 3981138 h 6698675"/>
              <a:gd name="connsiteX15936" fmla="*/ 1310605 w 8267681"/>
              <a:gd name="connsiteY15936" fmla="*/ 3981138 h 6698675"/>
              <a:gd name="connsiteX15937" fmla="*/ 1317649 w 8267681"/>
              <a:gd name="connsiteY15937" fmla="*/ 3969394 h 6698675"/>
              <a:gd name="connsiteX15938" fmla="*/ 1327043 w 8267681"/>
              <a:gd name="connsiteY15938" fmla="*/ 3971743 h 6698675"/>
              <a:gd name="connsiteX15939" fmla="*/ 1331741 w 8267681"/>
              <a:gd name="connsiteY15939" fmla="*/ 3964697 h 6698675"/>
              <a:gd name="connsiteX15940" fmla="*/ 1305905 w 8267681"/>
              <a:gd name="connsiteY15940" fmla="*/ 3948255 h 6698675"/>
              <a:gd name="connsiteX15941" fmla="*/ 1296512 w 8267681"/>
              <a:gd name="connsiteY15941" fmla="*/ 3945906 h 6698675"/>
              <a:gd name="connsiteX15942" fmla="*/ 1284765 w 8267681"/>
              <a:gd name="connsiteY15942" fmla="*/ 3957650 h 6698675"/>
              <a:gd name="connsiteX15943" fmla="*/ 1280070 w 8267681"/>
              <a:gd name="connsiteY15943" fmla="*/ 3959999 h 6698675"/>
              <a:gd name="connsiteX15944" fmla="*/ 1277719 w 8267681"/>
              <a:gd name="connsiteY15944" fmla="*/ 3981138 h 6698675"/>
              <a:gd name="connsiteX15945" fmla="*/ 1284765 w 8267681"/>
              <a:gd name="connsiteY15945" fmla="*/ 3990533 h 6698675"/>
              <a:gd name="connsiteX15946" fmla="*/ 1254235 w 8267681"/>
              <a:gd name="connsiteY15946" fmla="*/ 4002277 h 6698675"/>
              <a:gd name="connsiteX15947" fmla="*/ 1247184 w 8267681"/>
              <a:gd name="connsiteY15947" fmla="*/ 4006975 h 6698675"/>
              <a:gd name="connsiteX15948" fmla="*/ 1265977 w 8267681"/>
              <a:gd name="connsiteY15948" fmla="*/ 4032811 h 6698675"/>
              <a:gd name="connsiteX15949" fmla="*/ 1247184 w 8267681"/>
              <a:gd name="connsiteY15949" fmla="*/ 4044555 h 6698675"/>
              <a:gd name="connsiteX15950" fmla="*/ 1237792 w 8267681"/>
              <a:gd name="connsiteY15950" fmla="*/ 4039857 h 6698675"/>
              <a:gd name="connsiteX15951" fmla="*/ 1195514 w 8267681"/>
              <a:gd name="connsiteY15951" fmla="*/ 4070392 h 6698675"/>
              <a:gd name="connsiteX15952" fmla="*/ 1195514 w 8267681"/>
              <a:gd name="connsiteY15952" fmla="*/ 4051601 h 6698675"/>
              <a:gd name="connsiteX15953" fmla="*/ 1186117 w 8267681"/>
              <a:gd name="connsiteY15953" fmla="*/ 4049253 h 6698675"/>
              <a:gd name="connsiteX15954" fmla="*/ 1169679 w 8267681"/>
              <a:gd name="connsiteY15954" fmla="*/ 4053950 h 6698675"/>
              <a:gd name="connsiteX15955" fmla="*/ 1160280 w 8267681"/>
              <a:gd name="connsiteY15955" fmla="*/ 4044555 h 6698675"/>
              <a:gd name="connsiteX15956" fmla="*/ 1160280 w 8267681"/>
              <a:gd name="connsiteY15956" fmla="*/ 4035160 h 6698675"/>
              <a:gd name="connsiteX15957" fmla="*/ 1155587 w 8267681"/>
              <a:gd name="connsiteY15957" fmla="*/ 4028114 h 6698675"/>
              <a:gd name="connsiteX15958" fmla="*/ 1139144 w 8267681"/>
              <a:gd name="connsiteY15958" fmla="*/ 4046904 h 6698675"/>
              <a:gd name="connsiteX15959" fmla="*/ 1134444 w 8267681"/>
              <a:gd name="connsiteY15959" fmla="*/ 4046904 h 6698675"/>
              <a:gd name="connsiteX15960" fmla="*/ 1125051 w 8267681"/>
              <a:gd name="connsiteY15960" fmla="*/ 4056299 h 6698675"/>
              <a:gd name="connsiteX15961" fmla="*/ 1127401 w 8267681"/>
              <a:gd name="connsiteY15961" fmla="*/ 4058648 h 6698675"/>
              <a:gd name="connsiteX15962" fmla="*/ 1127401 w 8267681"/>
              <a:gd name="connsiteY15962" fmla="*/ 4066483 h 6698675"/>
              <a:gd name="connsiteX15963" fmla="*/ 1132110 w 8267681"/>
              <a:gd name="connsiteY15963" fmla="*/ 4063344 h 6698675"/>
              <a:gd name="connsiteX15964" fmla="*/ 1132110 w 8267681"/>
              <a:gd name="connsiteY15964" fmla="*/ 4077437 h 6698675"/>
              <a:gd name="connsiteX15965" fmla="*/ 1129760 w 8267681"/>
              <a:gd name="connsiteY15965" fmla="*/ 4077437 h 6698675"/>
              <a:gd name="connsiteX15966" fmla="*/ 1125839 w 8267681"/>
              <a:gd name="connsiteY15966" fmla="*/ 4069601 h 6698675"/>
              <a:gd name="connsiteX15967" fmla="*/ 1122701 w 8267681"/>
              <a:gd name="connsiteY15967" fmla="*/ 4072741 h 6698675"/>
              <a:gd name="connsiteX15968" fmla="*/ 1118002 w 8267681"/>
              <a:gd name="connsiteY15968" fmla="*/ 4068043 h 6698675"/>
              <a:gd name="connsiteX15969" fmla="*/ 1115654 w 8267681"/>
              <a:gd name="connsiteY15969" fmla="*/ 4065694 h 6698675"/>
              <a:gd name="connsiteX15970" fmla="*/ 1040496 w 8267681"/>
              <a:gd name="connsiteY15970" fmla="*/ 4157296 h 6698675"/>
              <a:gd name="connsiteX15971" fmla="*/ 1035796 w 8267681"/>
              <a:gd name="connsiteY15971" fmla="*/ 4115018 h 6698675"/>
              <a:gd name="connsiteX15972" fmla="*/ 984126 w 8267681"/>
              <a:gd name="connsiteY15972" fmla="*/ 4206621 h 6698675"/>
              <a:gd name="connsiteX15973" fmla="*/ 986470 w 8267681"/>
              <a:gd name="connsiteY15973" fmla="*/ 4206621 h 6698675"/>
              <a:gd name="connsiteX15974" fmla="*/ 991168 w 8267681"/>
              <a:gd name="connsiteY15974" fmla="*/ 4211318 h 6698675"/>
              <a:gd name="connsiteX15975" fmla="*/ 986470 w 8267681"/>
              <a:gd name="connsiteY15975" fmla="*/ 4220713 h 6698675"/>
              <a:gd name="connsiteX15976" fmla="*/ 984126 w 8267681"/>
              <a:gd name="connsiteY15976" fmla="*/ 4223062 h 6698675"/>
              <a:gd name="connsiteX15977" fmla="*/ 981775 w 8267681"/>
              <a:gd name="connsiteY15977" fmla="*/ 4220713 h 6698675"/>
              <a:gd name="connsiteX15978" fmla="*/ 979425 w 8267681"/>
              <a:gd name="connsiteY15978" fmla="*/ 4218365 h 6698675"/>
              <a:gd name="connsiteX15979" fmla="*/ 974727 w 8267681"/>
              <a:gd name="connsiteY15979" fmla="*/ 4232457 h 6698675"/>
              <a:gd name="connsiteX15980" fmla="*/ 986470 w 8267681"/>
              <a:gd name="connsiteY15980" fmla="*/ 4244201 h 6698675"/>
              <a:gd name="connsiteX15981" fmla="*/ 958286 w 8267681"/>
              <a:gd name="connsiteY15981" fmla="*/ 4281782 h 6698675"/>
              <a:gd name="connsiteX15982" fmla="*/ 958286 w 8267681"/>
              <a:gd name="connsiteY15982" fmla="*/ 4288828 h 6698675"/>
              <a:gd name="connsiteX15983" fmla="*/ 974727 w 8267681"/>
              <a:gd name="connsiteY15983" fmla="*/ 4291177 h 6698675"/>
              <a:gd name="connsiteX15984" fmla="*/ 984126 w 8267681"/>
              <a:gd name="connsiteY15984" fmla="*/ 4272387 h 6698675"/>
              <a:gd name="connsiteX15985" fmla="*/ 991168 w 8267681"/>
              <a:gd name="connsiteY15985" fmla="*/ 4279433 h 6698675"/>
              <a:gd name="connsiteX15986" fmla="*/ 984126 w 8267681"/>
              <a:gd name="connsiteY15986" fmla="*/ 4319362 h 6698675"/>
              <a:gd name="connsiteX15987" fmla="*/ 984126 w 8267681"/>
              <a:gd name="connsiteY15987" fmla="*/ 4326408 h 6698675"/>
              <a:gd name="connsiteX15988" fmla="*/ 1000564 w 8267681"/>
              <a:gd name="connsiteY15988" fmla="*/ 4314665 h 6698675"/>
              <a:gd name="connsiteX15989" fmla="*/ 1007610 w 8267681"/>
              <a:gd name="connsiteY15989" fmla="*/ 4321711 h 6698675"/>
              <a:gd name="connsiteX15990" fmla="*/ 993518 w 8267681"/>
              <a:gd name="connsiteY15990" fmla="*/ 4347548 h 6698675"/>
              <a:gd name="connsiteX15991" fmla="*/ 995868 w 8267681"/>
              <a:gd name="connsiteY15991" fmla="*/ 4356943 h 6698675"/>
              <a:gd name="connsiteX15992" fmla="*/ 955940 w 8267681"/>
              <a:gd name="connsiteY15992" fmla="*/ 4389826 h 6698675"/>
              <a:gd name="connsiteX15993" fmla="*/ 948890 w 8267681"/>
              <a:gd name="connsiteY15993" fmla="*/ 4396872 h 6698675"/>
              <a:gd name="connsiteX15994" fmla="*/ 941843 w 8267681"/>
              <a:gd name="connsiteY15994" fmla="*/ 4389826 h 6698675"/>
              <a:gd name="connsiteX15995" fmla="*/ 974727 w 8267681"/>
              <a:gd name="connsiteY15995" fmla="*/ 4356943 h 6698675"/>
              <a:gd name="connsiteX15996" fmla="*/ 948890 w 8267681"/>
              <a:gd name="connsiteY15996" fmla="*/ 4347548 h 6698675"/>
              <a:gd name="connsiteX15997" fmla="*/ 967683 w 8267681"/>
              <a:gd name="connsiteY15997" fmla="*/ 4335804 h 6698675"/>
              <a:gd name="connsiteX15998" fmla="*/ 972378 w 8267681"/>
              <a:gd name="connsiteY15998" fmla="*/ 4331106 h 6698675"/>
              <a:gd name="connsiteX15999" fmla="*/ 951240 w 8267681"/>
              <a:gd name="connsiteY15999" fmla="*/ 4295875 h 6698675"/>
              <a:gd name="connsiteX16000" fmla="*/ 955940 w 8267681"/>
              <a:gd name="connsiteY16000" fmla="*/ 4286479 h 6698675"/>
              <a:gd name="connsiteX16001" fmla="*/ 953590 w 8267681"/>
              <a:gd name="connsiteY16001" fmla="*/ 4286479 h 6698675"/>
              <a:gd name="connsiteX16002" fmla="*/ 941843 w 8267681"/>
              <a:gd name="connsiteY16002" fmla="*/ 4298223 h 6698675"/>
              <a:gd name="connsiteX16003" fmla="*/ 927750 w 8267681"/>
              <a:gd name="connsiteY16003" fmla="*/ 4309967 h 6698675"/>
              <a:gd name="connsiteX16004" fmla="*/ 930100 w 8267681"/>
              <a:gd name="connsiteY16004" fmla="*/ 4312316 h 6698675"/>
              <a:gd name="connsiteX16005" fmla="*/ 923055 w 8267681"/>
              <a:gd name="connsiteY16005" fmla="*/ 4317014 h 6698675"/>
              <a:gd name="connsiteX16006" fmla="*/ 920705 w 8267681"/>
              <a:gd name="connsiteY16006" fmla="*/ 4314665 h 6698675"/>
              <a:gd name="connsiteX16007" fmla="*/ 913658 w 8267681"/>
              <a:gd name="connsiteY16007" fmla="*/ 4319362 h 6698675"/>
              <a:gd name="connsiteX16008" fmla="*/ 887821 w 8267681"/>
              <a:gd name="connsiteY16008" fmla="*/ 4333455 h 6698675"/>
              <a:gd name="connsiteX16009" fmla="*/ 852592 w 8267681"/>
              <a:gd name="connsiteY16009" fmla="*/ 4345199 h 6698675"/>
              <a:gd name="connsiteX16010" fmla="*/ 857287 w 8267681"/>
              <a:gd name="connsiteY16010" fmla="*/ 4354594 h 6698675"/>
              <a:gd name="connsiteX16011" fmla="*/ 838500 w 8267681"/>
              <a:gd name="connsiteY16011" fmla="*/ 4373384 h 6698675"/>
              <a:gd name="connsiteX16012" fmla="*/ 836149 w 8267681"/>
              <a:gd name="connsiteY16012" fmla="*/ 4349896 h 6698675"/>
              <a:gd name="connsiteX16013" fmla="*/ 815220 w 8267681"/>
              <a:gd name="connsiteY16013" fmla="*/ 4351799 h 6698675"/>
              <a:gd name="connsiteX16014" fmla="*/ 822077 w 8267681"/>
              <a:gd name="connsiteY16014" fmla="*/ 4356941 h 6698675"/>
              <a:gd name="connsiteX16015" fmla="*/ 824424 w 8267681"/>
              <a:gd name="connsiteY16015" fmla="*/ 4359290 h 6698675"/>
              <a:gd name="connsiteX16016" fmla="*/ 822077 w 8267681"/>
              <a:gd name="connsiteY16016" fmla="*/ 4368685 h 6698675"/>
              <a:gd name="connsiteX16017" fmla="*/ 812682 w 8267681"/>
              <a:gd name="connsiteY16017" fmla="*/ 4371034 h 6698675"/>
              <a:gd name="connsiteX16018" fmla="*/ 807982 w 8267681"/>
              <a:gd name="connsiteY16018" fmla="*/ 4366337 h 6698675"/>
              <a:gd name="connsiteX16019" fmla="*/ 805634 w 8267681"/>
              <a:gd name="connsiteY16019" fmla="*/ 4356941 h 6698675"/>
              <a:gd name="connsiteX16020" fmla="*/ 810331 w 8267681"/>
              <a:gd name="connsiteY16020" fmla="*/ 4352243 h 6698675"/>
              <a:gd name="connsiteX16021" fmla="*/ 810314 w 8267681"/>
              <a:gd name="connsiteY16021" fmla="*/ 4352245 h 6698675"/>
              <a:gd name="connsiteX16022" fmla="*/ 792128 w 8267681"/>
              <a:gd name="connsiteY16022" fmla="*/ 4352245 h 6698675"/>
              <a:gd name="connsiteX16023" fmla="*/ 793889 w 8267681"/>
              <a:gd name="connsiteY16023" fmla="*/ 4359291 h 6698675"/>
              <a:gd name="connsiteX16024" fmla="*/ 789190 w 8267681"/>
              <a:gd name="connsiteY16024" fmla="*/ 4361640 h 6698675"/>
              <a:gd name="connsiteX16025" fmla="*/ 779790 w 8267681"/>
              <a:gd name="connsiteY16025" fmla="*/ 4359291 h 6698675"/>
              <a:gd name="connsiteX16026" fmla="*/ 785430 w 8267681"/>
              <a:gd name="connsiteY16026" fmla="*/ 4352245 h 6698675"/>
              <a:gd name="connsiteX16027" fmla="*/ 777429 w 8267681"/>
              <a:gd name="connsiteY16027" fmla="*/ 4352245 h 6698675"/>
              <a:gd name="connsiteX16028" fmla="*/ 739852 w 8267681"/>
              <a:gd name="connsiteY16028" fmla="*/ 4347548 h 6698675"/>
              <a:gd name="connsiteX16029" fmla="*/ 718709 w 8267681"/>
              <a:gd name="connsiteY16029" fmla="*/ 4340501 h 6698675"/>
              <a:gd name="connsiteX16030" fmla="*/ 695224 w 8267681"/>
              <a:gd name="connsiteY16030" fmla="*/ 4328757 h 6698675"/>
              <a:gd name="connsiteX16031" fmla="*/ 645898 w 8267681"/>
              <a:gd name="connsiteY16031" fmla="*/ 4281782 h 6698675"/>
              <a:gd name="connsiteX16032" fmla="*/ 636503 w 8267681"/>
              <a:gd name="connsiteY16032" fmla="*/ 4272387 h 6698675"/>
              <a:gd name="connsiteX16033" fmla="*/ 631806 w 8267681"/>
              <a:gd name="connsiteY16033" fmla="*/ 4265340 h 6698675"/>
              <a:gd name="connsiteX16034" fmla="*/ 624761 w 8267681"/>
              <a:gd name="connsiteY16034" fmla="*/ 4258294 h 6698675"/>
              <a:gd name="connsiteX16035" fmla="*/ 624761 w 8267681"/>
              <a:gd name="connsiteY16035" fmla="*/ 4274735 h 6698675"/>
              <a:gd name="connsiteX16036" fmla="*/ 631806 w 8267681"/>
              <a:gd name="connsiteY16036" fmla="*/ 4291177 h 6698675"/>
              <a:gd name="connsiteX16037" fmla="*/ 643548 w 8267681"/>
              <a:gd name="connsiteY16037" fmla="*/ 4312316 h 6698675"/>
              <a:gd name="connsiteX16038" fmla="*/ 655997 w 8267681"/>
              <a:gd name="connsiteY16038" fmla="*/ 4324764 h 6698675"/>
              <a:gd name="connsiteX16039" fmla="*/ 626231 w 8267681"/>
              <a:gd name="connsiteY16039" fmla="*/ 4302627 h 6698675"/>
              <a:gd name="connsiteX16040" fmla="*/ 591875 w 8267681"/>
              <a:gd name="connsiteY16040" fmla="*/ 4244201 h 6698675"/>
              <a:gd name="connsiteX16041" fmla="*/ 594225 w 8267681"/>
              <a:gd name="connsiteY16041" fmla="*/ 4131460 h 6698675"/>
              <a:gd name="connsiteX16042" fmla="*/ 636503 w 8267681"/>
              <a:gd name="connsiteY16042" fmla="*/ 4058648 h 6698675"/>
              <a:gd name="connsiteX16043" fmla="*/ 659991 w 8267681"/>
              <a:gd name="connsiteY16043" fmla="*/ 4032811 h 6698675"/>
              <a:gd name="connsiteX16044" fmla="*/ 683477 w 8267681"/>
              <a:gd name="connsiteY16044" fmla="*/ 4011672 h 6698675"/>
              <a:gd name="connsiteX16045" fmla="*/ 613018 w 8267681"/>
              <a:gd name="connsiteY16045" fmla="*/ 4126762 h 6698675"/>
              <a:gd name="connsiteX16046" fmla="*/ 624761 w 8267681"/>
              <a:gd name="connsiteY16046" fmla="*/ 4150250 h 6698675"/>
              <a:gd name="connsiteX16047" fmla="*/ 643548 w 8267681"/>
              <a:gd name="connsiteY16047" fmla="*/ 4138506 h 6698675"/>
              <a:gd name="connsiteX16048" fmla="*/ 744547 w 8267681"/>
              <a:gd name="connsiteY16048" fmla="*/ 4021067 h 6698675"/>
              <a:gd name="connsiteX16049" fmla="*/ 749244 w 8267681"/>
              <a:gd name="connsiteY16049" fmla="*/ 4018719 h 6698675"/>
              <a:gd name="connsiteX16050" fmla="*/ 749244 w 8267681"/>
              <a:gd name="connsiteY16050" fmla="*/ 4016370 h 6698675"/>
              <a:gd name="connsiteX16051" fmla="*/ 739852 w 8267681"/>
              <a:gd name="connsiteY16051" fmla="*/ 4006975 h 6698675"/>
              <a:gd name="connsiteX16052" fmla="*/ 714012 w 8267681"/>
              <a:gd name="connsiteY16052" fmla="*/ 4014021 h 6698675"/>
              <a:gd name="connsiteX16053" fmla="*/ 725755 w 8267681"/>
              <a:gd name="connsiteY16053" fmla="*/ 4023416 h 6698675"/>
              <a:gd name="connsiteX16054" fmla="*/ 716360 w 8267681"/>
              <a:gd name="connsiteY16054" fmla="*/ 4030462 h 6698675"/>
              <a:gd name="connsiteX16055" fmla="*/ 714012 w 8267681"/>
              <a:gd name="connsiteY16055" fmla="*/ 4023416 h 6698675"/>
              <a:gd name="connsiteX16056" fmla="*/ 685826 w 8267681"/>
              <a:gd name="connsiteY16056" fmla="*/ 4014021 h 6698675"/>
              <a:gd name="connsiteX16057" fmla="*/ 687706 w 8267681"/>
              <a:gd name="connsiteY16057" fmla="*/ 4006504 h 6698675"/>
              <a:gd name="connsiteX16058" fmla="*/ 690524 w 8267681"/>
              <a:gd name="connsiteY16058" fmla="*/ 4004626 h 6698675"/>
              <a:gd name="connsiteX16059" fmla="*/ 695224 w 8267681"/>
              <a:gd name="connsiteY16059" fmla="*/ 3981138 h 6698675"/>
              <a:gd name="connsiteX16060" fmla="*/ 704616 w 8267681"/>
              <a:gd name="connsiteY16060" fmla="*/ 3976440 h 6698675"/>
              <a:gd name="connsiteX16061" fmla="*/ 711666 w 8267681"/>
              <a:gd name="connsiteY16061" fmla="*/ 3981138 h 6698675"/>
              <a:gd name="connsiteX16062" fmla="*/ 711666 w 8267681"/>
              <a:gd name="connsiteY16062" fmla="*/ 3990533 h 6698675"/>
              <a:gd name="connsiteX16063" fmla="*/ 718709 w 8267681"/>
              <a:gd name="connsiteY16063" fmla="*/ 3985835 h 6698675"/>
              <a:gd name="connsiteX16064" fmla="*/ 721059 w 8267681"/>
              <a:gd name="connsiteY16064" fmla="*/ 3985835 h 6698675"/>
              <a:gd name="connsiteX16065" fmla="*/ 749244 w 8267681"/>
              <a:gd name="connsiteY16065" fmla="*/ 3969394 h 6698675"/>
              <a:gd name="connsiteX16066" fmla="*/ 819707 w 8267681"/>
              <a:gd name="connsiteY16066" fmla="*/ 3948255 h 6698675"/>
              <a:gd name="connsiteX16067" fmla="*/ 845543 w 8267681"/>
              <a:gd name="connsiteY16067" fmla="*/ 3948255 h 6698675"/>
              <a:gd name="connsiteX16068" fmla="*/ 838500 w 8267681"/>
              <a:gd name="connsiteY16068" fmla="*/ 3936511 h 6698675"/>
              <a:gd name="connsiteX16069" fmla="*/ 833800 w 8267681"/>
              <a:gd name="connsiteY16069" fmla="*/ 3938860 h 6698675"/>
              <a:gd name="connsiteX16070" fmla="*/ 822057 w 8267681"/>
              <a:gd name="connsiteY16070" fmla="*/ 3934162 h 6698675"/>
              <a:gd name="connsiteX16071" fmla="*/ 817359 w 8267681"/>
              <a:gd name="connsiteY16071" fmla="*/ 3927116 h 6698675"/>
              <a:gd name="connsiteX16072" fmla="*/ 838500 w 8267681"/>
              <a:gd name="connsiteY16072" fmla="*/ 3891884 h 6698675"/>
              <a:gd name="connsiteX16073" fmla="*/ 793872 w 8267681"/>
              <a:gd name="connsiteY16073" fmla="*/ 3903628 h 6698675"/>
              <a:gd name="connsiteX16074" fmla="*/ 784479 w 8267681"/>
              <a:gd name="connsiteY16074" fmla="*/ 3889536 h 6698675"/>
              <a:gd name="connsiteX16075" fmla="*/ 770382 w 8267681"/>
              <a:gd name="connsiteY16075" fmla="*/ 3880140 h 6698675"/>
              <a:gd name="connsiteX16076" fmla="*/ 779779 w 8267681"/>
              <a:gd name="connsiteY16076" fmla="*/ 3870745 h 6698675"/>
              <a:gd name="connsiteX16077" fmla="*/ 772731 w 8267681"/>
              <a:gd name="connsiteY16077" fmla="*/ 3861350 h 6698675"/>
              <a:gd name="connsiteX16078" fmla="*/ 772731 w 8267681"/>
              <a:gd name="connsiteY16078" fmla="*/ 3851955 h 6698675"/>
              <a:gd name="connsiteX16079" fmla="*/ 784479 w 8267681"/>
              <a:gd name="connsiteY16079" fmla="*/ 3842560 h 6698675"/>
              <a:gd name="connsiteX16080" fmla="*/ 800917 w 8267681"/>
              <a:gd name="connsiteY16080" fmla="*/ 3873094 h 6698675"/>
              <a:gd name="connsiteX16081" fmla="*/ 815010 w 8267681"/>
              <a:gd name="connsiteY16081" fmla="*/ 3861350 h 6698675"/>
              <a:gd name="connsiteX16082" fmla="*/ 800917 w 8267681"/>
              <a:gd name="connsiteY16082" fmla="*/ 3840211 h 6698675"/>
              <a:gd name="connsiteX16083" fmla="*/ 793872 w 8267681"/>
              <a:gd name="connsiteY16083" fmla="*/ 3821421 h 6698675"/>
              <a:gd name="connsiteX16084" fmla="*/ 803265 w 8267681"/>
              <a:gd name="connsiteY16084" fmla="*/ 3819072 h 6698675"/>
              <a:gd name="connsiteX16085" fmla="*/ 845543 w 8267681"/>
              <a:gd name="connsiteY16085" fmla="*/ 3844909 h 6698675"/>
              <a:gd name="connsiteX16086" fmla="*/ 836149 w 8267681"/>
              <a:gd name="connsiteY16086" fmla="*/ 3861350 h 6698675"/>
              <a:gd name="connsiteX16087" fmla="*/ 845543 w 8267681"/>
              <a:gd name="connsiteY16087" fmla="*/ 3870745 h 6698675"/>
              <a:gd name="connsiteX16088" fmla="*/ 871380 w 8267681"/>
              <a:gd name="connsiteY16088" fmla="*/ 3854304 h 6698675"/>
              <a:gd name="connsiteX16089" fmla="*/ 850242 w 8267681"/>
              <a:gd name="connsiteY16089" fmla="*/ 3819072 h 6698675"/>
              <a:gd name="connsiteX16090" fmla="*/ 866685 w 8267681"/>
              <a:gd name="connsiteY16090" fmla="*/ 3809677 h 6698675"/>
              <a:gd name="connsiteX16091" fmla="*/ 887821 w 8267681"/>
              <a:gd name="connsiteY16091" fmla="*/ 3830816 h 6698675"/>
              <a:gd name="connsiteX16092" fmla="*/ 883127 w 8267681"/>
              <a:gd name="connsiteY16092" fmla="*/ 3833165 h 6698675"/>
              <a:gd name="connsiteX16093" fmla="*/ 878427 w 8267681"/>
              <a:gd name="connsiteY16093" fmla="*/ 3877792 h 6698675"/>
              <a:gd name="connsiteX16094" fmla="*/ 918355 w 8267681"/>
              <a:gd name="connsiteY16094" fmla="*/ 3901280 h 6698675"/>
              <a:gd name="connsiteX16095" fmla="*/ 913658 w 8267681"/>
              <a:gd name="connsiteY16095" fmla="*/ 3910675 h 6698675"/>
              <a:gd name="connsiteX16096" fmla="*/ 885472 w 8267681"/>
              <a:gd name="connsiteY16096" fmla="*/ 3910675 h 6698675"/>
              <a:gd name="connsiteX16097" fmla="*/ 878427 w 8267681"/>
              <a:gd name="connsiteY16097" fmla="*/ 3920070 h 6698675"/>
              <a:gd name="connsiteX16098" fmla="*/ 887821 w 8267681"/>
              <a:gd name="connsiteY16098" fmla="*/ 3936511 h 6698675"/>
              <a:gd name="connsiteX16099" fmla="*/ 941843 w 8267681"/>
              <a:gd name="connsiteY16099" fmla="*/ 3931814 h 6698675"/>
              <a:gd name="connsiteX16100" fmla="*/ 901914 w 8267681"/>
              <a:gd name="connsiteY16100" fmla="*/ 3943558 h 6698675"/>
              <a:gd name="connsiteX16101" fmla="*/ 908962 w 8267681"/>
              <a:gd name="connsiteY16101" fmla="*/ 3945906 h 6698675"/>
              <a:gd name="connsiteX16102" fmla="*/ 904263 w 8267681"/>
              <a:gd name="connsiteY16102" fmla="*/ 3952953 h 6698675"/>
              <a:gd name="connsiteX16103" fmla="*/ 878427 w 8267681"/>
              <a:gd name="connsiteY16103" fmla="*/ 3955302 h 6698675"/>
              <a:gd name="connsiteX16104" fmla="*/ 892520 w 8267681"/>
              <a:gd name="connsiteY16104" fmla="*/ 3969394 h 6698675"/>
              <a:gd name="connsiteX16105" fmla="*/ 916007 w 8267681"/>
              <a:gd name="connsiteY16105" fmla="*/ 3967046 h 6698675"/>
              <a:gd name="connsiteX16106" fmla="*/ 946380 w 8267681"/>
              <a:gd name="connsiteY16106" fmla="*/ 3962186 h 6698675"/>
              <a:gd name="connsiteX16107" fmla="*/ 946541 w 8267681"/>
              <a:gd name="connsiteY16107" fmla="*/ 3962348 h 6698675"/>
              <a:gd name="connsiteX16108" fmla="*/ 947429 w 8267681"/>
              <a:gd name="connsiteY16108" fmla="*/ 3962018 h 6698675"/>
              <a:gd name="connsiteX16109" fmla="*/ 974727 w 8267681"/>
              <a:gd name="connsiteY16109" fmla="*/ 3957650 h 6698675"/>
              <a:gd name="connsiteX16110" fmla="*/ 962983 w 8267681"/>
              <a:gd name="connsiteY16110" fmla="*/ 3952953 h 6698675"/>
              <a:gd name="connsiteX16111" fmla="*/ 959166 w 8267681"/>
              <a:gd name="connsiteY16111" fmla="*/ 3957650 h 6698675"/>
              <a:gd name="connsiteX16112" fmla="*/ 947429 w 8267681"/>
              <a:gd name="connsiteY16112" fmla="*/ 3962018 h 6698675"/>
              <a:gd name="connsiteX16113" fmla="*/ 946380 w 8267681"/>
              <a:gd name="connsiteY16113" fmla="*/ 3962186 h 6698675"/>
              <a:gd name="connsiteX16114" fmla="*/ 937148 w 8267681"/>
              <a:gd name="connsiteY16114" fmla="*/ 3952953 h 6698675"/>
              <a:gd name="connsiteX16115" fmla="*/ 951240 w 8267681"/>
              <a:gd name="connsiteY16115" fmla="*/ 3905977 h 6698675"/>
              <a:gd name="connsiteX16116" fmla="*/ 946541 w 8267681"/>
              <a:gd name="connsiteY16116" fmla="*/ 3905977 h 6698675"/>
              <a:gd name="connsiteX16117" fmla="*/ 925405 w 8267681"/>
              <a:gd name="connsiteY16117" fmla="*/ 3905977 h 6698675"/>
              <a:gd name="connsiteX16118" fmla="*/ 918355 w 8267681"/>
              <a:gd name="connsiteY16118" fmla="*/ 3896582 h 6698675"/>
              <a:gd name="connsiteX16119" fmla="*/ 941843 w 8267681"/>
              <a:gd name="connsiteY16119" fmla="*/ 3880140 h 6698675"/>
              <a:gd name="connsiteX16120" fmla="*/ 930100 w 8267681"/>
              <a:gd name="connsiteY16120" fmla="*/ 3856653 h 6698675"/>
              <a:gd name="connsiteX16121" fmla="*/ 923055 w 8267681"/>
              <a:gd name="connsiteY16121" fmla="*/ 3861350 h 6698675"/>
              <a:gd name="connsiteX16122" fmla="*/ 927750 w 8267681"/>
              <a:gd name="connsiteY16122" fmla="*/ 3870745 h 6698675"/>
              <a:gd name="connsiteX16123" fmla="*/ 920705 w 8267681"/>
              <a:gd name="connsiteY16123" fmla="*/ 3873094 h 6698675"/>
              <a:gd name="connsiteX16124" fmla="*/ 911313 w 8267681"/>
              <a:gd name="connsiteY16124" fmla="*/ 3877792 h 6698675"/>
              <a:gd name="connsiteX16125" fmla="*/ 899565 w 8267681"/>
              <a:gd name="connsiteY16125" fmla="*/ 3870745 h 6698675"/>
              <a:gd name="connsiteX16126" fmla="*/ 906612 w 8267681"/>
              <a:gd name="connsiteY16126" fmla="*/ 3861350 h 6698675"/>
              <a:gd name="connsiteX16127" fmla="*/ 911313 w 8267681"/>
              <a:gd name="connsiteY16127" fmla="*/ 3851955 h 6698675"/>
              <a:gd name="connsiteX16128" fmla="*/ 887821 w 8267681"/>
              <a:gd name="connsiteY16128" fmla="*/ 3830816 h 6698675"/>
              <a:gd name="connsiteX16129" fmla="*/ 904263 w 8267681"/>
              <a:gd name="connsiteY16129" fmla="*/ 3812026 h 6698675"/>
              <a:gd name="connsiteX16130" fmla="*/ 920705 w 8267681"/>
              <a:gd name="connsiteY16130" fmla="*/ 3823770 h 6698675"/>
              <a:gd name="connsiteX16131" fmla="*/ 930100 w 8267681"/>
              <a:gd name="connsiteY16131" fmla="*/ 3812026 h 6698675"/>
              <a:gd name="connsiteX16132" fmla="*/ 948890 w 8267681"/>
              <a:gd name="connsiteY16132" fmla="*/ 3826119 h 6698675"/>
              <a:gd name="connsiteX16133" fmla="*/ 937148 w 8267681"/>
              <a:gd name="connsiteY16133" fmla="*/ 3844909 h 6698675"/>
              <a:gd name="connsiteX16134" fmla="*/ 962983 w 8267681"/>
              <a:gd name="connsiteY16134" fmla="*/ 3830816 h 6698675"/>
              <a:gd name="connsiteX16135" fmla="*/ 970028 w 8267681"/>
              <a:gd name="connsiteY16135" fmla="*/ 3854304 h 6698675"/>
              <a:gd name="connsiteX16136" fmla="*/ 974727 w 8267681"/>
              <a:gd name="connsiteY16136" fmla="*/ 3859002 h 6698675"/>
              <a:gd name="connsiteX16137" fmla="*/ 960634 w 8267681"/>
              <a:gd name="connsiteY16137" fmla="*/ 3910675 h 6698675"/>
              <a:gd name="connsiteX16138" fmla="*/ 967683 w 8267681"/>
              <a:gd name="connsiteY16138" fmla="*/ 3917721 h 6698675"/>
              <a:gd name="connsiteX16139" fmla="*/ 984126 w 8267681"/>
              <a:gd name="connsiteY16139" fmla="*/ 3915372 h 6698675"/>
              <a:gd name="connsiteX16140" fmla="*/ 986470 w 8267681"/>
              <a:gd name="connsiteY16140" fmla="*/ 3920070 h 6698675"/>
              <a:gd name="connsiteX16141" fmla="*/ 974727 w 8267681"/>
              <a:gd name="connsiteY16141" fmla="*/ 3929465 h 6698675"/>
              <a:gd name="connsiteX16142" fmla="*/ 1002912 w 8267681"/>
              <a:gd name="connsiteY16142" fmla="*/ 3952953 h 6698675"/>
              <a:gd name="connsiteX16143" fmla="*/ 1014655 w 8267681"/>
              <a:gd name="connsiteY16143" fmla="*/ 3948255 h 6698675"/>
              <a:gd name="connsiteX16144" fmla="*/ 1024053 w 8267681"/>
              <a:gd name="connsiteY16144" fmla="*/ 3941209 h 6698675"/>
              <a:gd name="connsiteX16145" fmla="*/ 1028748 w 8267681"/>
              <a:gd name="connsiteY16145" fmla="*/ 3941209 h 6698675"/>
              <a:gd name="connsiteX16146" fmla="*/ 1047539 w 8267681"/>
              <a:gd name="connsiteY16146" fmla="*/ 3931814 h 6698675"/>
              <a:gd name="connsiteX16147" fmla="*/ 1047539 w 8267681"/>
              <a:gd name="connsiteY16147" fmla="*/ 3922418 h 6698675"/>
              <a:gd name="connsiteX16148" fmla="*/ 1040496 w 8267681"/>
              <a:gd name="connsiteY16148" fmla="*/ 3917721 h 6698675"/>
              <a:gd name="connsiteX16149" fmla="*/ 1031098 w 8267681"/>
              <a:gd name="connsiteY16149" fmla="*/ 3929465 h 6698675"/>
              <a:gd name="connsiteX16150" fmla="*/ 1021703 w 8267681"/>
              <a:gd name="connsiteY16150" fmla="*/ 3931814 h 6698675"/>
              <a:gd name="connsiteX16151" fmla="*/ 1007610 w 8267681"/>
              <a:gd name="connsiteY16151" fmla="*/ 3889536 h 6698675"/>
              <a:gd name="connsiteX16152" fmla="*/ 988819 w 8267681"/>
              <a:gd name="connsiteY16152" fmla="*/ 3903628 h 6698675"/>
              <a:gd name="connsiteX16153" fmla="*/ 979425 w 8267681"/>
              <a:gd name="connsiteY16153" fmla="*/ 3894233 h 6698675"/>
              <a:gd name="connsiteX16154" fmla="*/ 1005260 w 8267681"/>
              <a:gd name="connsiteY16154" fmla="*/ 3856653 h 6698675"/>
              <a:gd name="connsiteX16155" fmla="*/ 1014655 w 8267681"/>
              <a:gd name="connsiteY16155" fmla="*/ 3859002 h 6698675"/>
              <a:gd name="connsiteX16156" fmla="*/ 1028748 w 8267681"/>
              <a:gd name="connsiteY16156" fmla="*/ 3835514 h 6698675"/>
              <a:gd name="connsiteX16157" fmla="*/ 1019354 w 8267681"/>
              <a:gd name="connsiteY16157" fmla="*/ 3819072 h 6698675"/>
              <a:gd name="connsiteX16158" fmla="*/ 1024053 w 8267681"/>
              <a:gd name="connsiteY16158" fmla="*/ 3809677 h 6698675"/>
              <a:gd name="connsiteX16159" fmla="*/ 1040496 w 8267681"/>
              <a:gd name="connsiteY16159" fmla="*/ 3809677 h 6698675"/>
              <a:gd name="connsiteX16160" fmla="*/ 1059282 w 8267681"/>
              <a:gd name="connsiteY16160" fmla="*/ 3816723 h 6698675"/>
              <a:gd name="connsiteX16161" fmla="*/ 1049888 w 8267681"/>
              <a:gd name="connsiteY16161" fmla="*/ 3835514 h 6698675"/>
              <a:gd name="connsiteX16162" fmla="*/ 1080423 w 8267681"/>
              <a:gd name="connsiteY16162" fmla="*/ 3851955 h 6698675"/>
              <a:gd name="connsiteX16163" fmla="*/ 1085119 w 8267681"/>
              <a:gd name="connsiteY16163" fmla="*/ 3833165 h 6698675"/>
              <a:gd name="connsiteX16164" fmla="*/ 1075724 w 8267681"/>
              <a:gd name="connsiteY16164" fmla="*/ 3816723 h 6698675"/>
              <a:gd name="connsiteX16165" fmla="*/ 1092166 w 8267681"/>
              <a:gd name="connsiteY16165" fmla="*/ 3816723 h 6698675"/>
              <a:gd name="connsiteX16166" fmla="*/ 1118002 w 8267681"/>
              <a:gd name="connsiteY16166" fmla="*/ 3790887 h 6698675"/>
              <a:gd name="connsiteX16167" fmla="*/ 1136794 w 8267681"/>
              <a:gd name="connsiteY16167" fmla="*/ 3800282 h 6698675"/>
              <a:gd name="connsiteX16168" fmla="*/ 1169679 w 8267681"/>
              <a:gd name="connsiteY16168" fmla="*/ 3762701 h 6698675"/>
              <a:gd name="connsiteX16169" fmla="*/ 1179071 w 8267681"/>
              <a:gd name="connsiteY16169" fmla="*/ 3758004 h 6698675"/>
              <a:gd name="connsiteX16170" fmla="*/ 1195514 w 8267681"/>
              <a:gd name="connsiteY16170" fmla="*/ 3781492 h 6698675"/>
              <a:gd name="connsiteX16171" fmla="*/ 1202558 w 8267681"/>
              <a:gd name="connsiteY16171" fmla="*/ 3774445 h 6698675"/>
              <a:gd name="connsiteX16172" fmla="*/ 1218999 w 8267681"/>
              <a:gd name="connsiteY16172" fmla="*/ 3767399 h 6698675"/>
              <a:gd name="connsiteX16173" fmla="*/ 1179071 w 8267681"/>
              <a:gd name="connsiteY16173" fmla="*/ 3729819 h 6698675"/>
              <a:gd name="connsiteX16174" fmla="*/ 1186117 w 8267681"/>
              <a:gd name="connsiteY16174" fmla="*/ 3718075 h 6698675"/>
              <a:gd name="connsiteX16175" fmla="*/ 1202558 w 8267681"/>
              <a:gd name="connsiteY16175" fmla="*/ 3711028 h 6698675"/>
              <a:gd name="connsiteX16176" fmla="*/ 1216650 w 8267681"/>
              <a:gd name="connsiteY16176" fmla="*/ 3696936 h 6698675"/>
              <a:gd name="connsiteX16177" fmla="*/ 1186117 w 8267681"/>
              <a:gd name="connsiteY16177" fmla="*/ 3680494 h 6698675"/>
              <a:gd name="connsiteX16178" fmla="*/ 1204906 w 8267681"/>
              <a:gd name="connsiteY16178" fmla="*/ 3668750 h 6698675"/>
              <a:gd name="connsiteX16179" fmla="*/ 1214301 w 8267681"/>
              <a:gd name="connsiteY16179" fmla="*/ 3668750 h 6698675"/>
              <a:gd name="connsiteX16180" fmla="*/ 1223699 w 8267681"/>
              <a:gd name="connsiteY16180" fmla="*/ 3647611 h 6698675"/>
              <a:gd name="connsiteX16181" fmla="*/ 1188465 w 8267681"/>
              <a:gd name="connsiteY16181" fmla="*/ 3640565 h 6698675"/>
              <a:gd name="connsiteX16182" fmla="*/ 1195514 w 8267681"/>
              <a:gd name="connsiteY16182" fmla="*/ 3598287 h 6698675"/>
              <a:gd name="connsiteX16183" fmla="*/ 1202558 w 8267681"/>
              <a:gd name="connsiteY16183" fmla="*/ 3588892 h 6698675"/>
              <a:gd name="connsiteX16184" fmla="*/ 1195514 w 8267681"/>
              <a:gd name="connsiteY16184" fmla="*/ 3579497 h 6698675"/>
              <a:gd name="connsiteX16185" fmla="*/ 1186117 w 8267681"/>
              <a:gd name="connsiteY16185" fmla="*/ 3560707 h 6698675"/>
              <a:gd name="connsiteX16186" fmla="*/ 1160280 w 8267681"/>
              <a:gd name="connsiteY16186" fmla="*/ 3574799 h 6698675"/>
              <a:gd name="connsiteX16187" fmla="*/ 1134444 w 8267681"/>
              <a:gd name="connsiteY16187" fmla="*/ 3530173 h 6698675"/>
              <a:gd name="connsiteX16188" fmla="*/ 1125051 w 8267681"/>
              <a:gd name="connsiteY16188" fmla="*/ 3525475 h 6698675"/>
              <a:gd name="connsiteX16189" fmla="*/ 1113305 w 8267681"/>
              <a:gd name="connsiteY16189" fmla="*/ 3541916 h 6698675"/>
              <a:gd name="connsiteX16190" fmla="*/ 1122701 w 8267681"/>
              <a:gd name="connsiteY16190" fmla="*/ 3551311 h 6698675"/>
              <a:gd name="connsiteX16191" fmla="*/ 1115654 w 8267681"/>
              <a:gd name="connsiteY16191" fmla="*/ 3574799 h 6698675"/>
              <a:gd name="connsiteX16192" fmla="*/ 1103909 w 8267681"/>
              <a:gd name="connsiteY16192" fmla="*/ 3567753 h 6698675"/>
              <a:gd name="connsiteX16193" fmla="*/ 1092166 w 8267681"/>
              <a:gd name="connsiteY16193" fmla="*/ 3553660 h 6698675"/>
              <a:gd name="connsiteX16194" fmla="*/ 1075724 w 8267681"/>
              <a:gd name="connsiteY16194" fmla="*/ 3574799 h 6698675"/>
              <a:gd name="connsiteX16195" fmla="*/ 1049888 w 8267681"/>
              <a:gd name="connsiteY16195" fmla="*/ 3570102 h 6698675"/>
              <a:gd name="connsiteX16196" fmla="*/ 1024053 w 8267681"/>
              <a:gd name="connsiteY16196" fmla="*/ 3607682 h 6698675"/>
              <a:gd name="connsiteX16197" fmla="*/ 1017005 w 8267681"/>
              <a:gd name="connsiteY16197" fmla="*/ 3584195 h 6698675"/>
              <a:gd name="connsiteX16198" fmla="*/ 991168 w 8267681"/>
              <a:gd name="connsiteY16198" fmla="*/ 3605333 h 6698675"/>
              <a:gd name="connsiteX16199" fmla="*/ 984905 w 8267681"/>
              <a:gd name="connsiteY16199" fmla="*/ 3600636 h 6698675"/>
              <a:gd name="connsiteX16200" fmla="*/ 986470 w 8267681"/>
              <a:gd name="connsiteY16200" fmla="*/ 3600636 h 6698675"/>
              <a:gd name="connsiteX16201" fmla="*/ 988819 w 8267681"/>
              <a:gd name="connsiteY16201" fmla="*/ 3591241 h 6698675"/>
              <a:gd name="connsiteX16202" fmla="*/ 986470 w 8267681"/>
              <a:gd name="connsiteY16202" fmla="*/ 3591241 h 6698675"/>
              <a:gd name="connsiteX16203" fmla="*/ 977076 w 8267681"/>
              <a:gd name="connsiteY16203" fmla="*/ 3588892 h 6698675"/>
              <a:gd name="connsiteX16204" fmla="*/ 974727 w 8267681"/>
              <a:gd name="connsiteY16204" fmla="*/ 3591241 h 6698675"/>
              <a:gd name="connsiteX16205" fmla="*/ 974727 w 8267681"/>
              <a:gd name="connsiteY16205" fmla="*/ 3600636 h 6698675"/>
              <a:gd name="connsiteX16206" fmla="*/ 977076 w 8267681"/>
              <a:gd name="connsiteY16206" fmla="*/ 3600636 h 6698675"/>
              <a:gd name="connsiteX16207" fmla="*/ 981265 w 8267681"/>
              <a:gd name="connsiteY16207" fmla="*/ 3600636 h 6698675"/>
              <a:gd name="connsiteX16208" fmla="*/ 962983 w 8267681"/>
              <a:gd name="connsiteY16208" fmla="*/ 3685192 h 6698675"/>
              <a:gd name="connsiteX16209" fmla="*/ 930100 w 8267681"/>
              <a:gd name="connsiteY16209" fmla="*/ 3628821 h 6698675"/>
              <a:gd name="connsiteX16210" fmla="*/ 925696 w 8267681"/>
              <a:gd name="connsiteY16210" fmla="*/ 3636748 h 6698675"/>
              <a:gd name="connsiteX16211" fmla="*/ 922160 w 8267681"/>
              <a:gd name="connsiteY16211" fmla="*/ 3641028 h 6698675"/>
              <a:gd name="connsiteX16212" fmla="*/ 908962 w 8267681"/>
              <a:gd name="connsiteY16212" fmla="*/ 3642914 h 6698675"/>
              <a:gd name="connsiteX16213" fmla="*/ 920602 w 8267681"/>
              <a:gd name="connsiteY16213" fmla="*/ 3642914 h 6698675"/>
              <a:gd name="connsiteX16214" fmla="*/ 908962 w 8267681"/>
              <a:gd name="connsiteY16214" fmla="*/ 3657006 h 6698675"/>
              <a:gd name="connsiteX16215" fmla="*/ 913658 w 8267681"/>
              <a:gd name="connsiteY16215" fmla="*/ 3661704 h 6698675"/>
              <a:gd name="connsiteX16216" fmla="*/ 913658 w 8267681"/>
              <a:gd name="connsiteY16216" fmla="*/ 3675797 h 6698675"/>
              <a:gd name="connsiteX16217" fmla="*/ 908962 w 8267681"/>
              <a:gd name="connsiteY16217" fmla="*/ 3666402 h 6698675"/>
              <a:gd name="connsiteX16218" fmla="*/ 897220 w 8267681"/>
              <a:gd name="connsiteY16218" fmla="*/ 3666402 h 6698675"/>
              <a:gd name="connsiteX16219" fmla="*/ 887821 w 8267681"/>
              <a:gd name="connsiteY16219" fmla="*/ 3692238 h 6698675"/>
              <a:gd name="connsiteX16220" fmla="*/ 890170 w 8267681"/>
              <a:gd name="connsiteY16220" fmla="*/ 3694587 h 6698675"/>
              <a:gd name="connsiteX16221" fmla="*/ 899565 w 8267681"/>
              <a:gd name="connsiteY16221" fmla="*/ 3699285 h 6698675"/>
              <a:gd name="connsiteX16222" fmla="*/ 869035 w 8267681"/>
              <a:gd name="connsiteY16222" fmla="*/ 3725121 h 6698675"/>
              <a:gd name="connsiteX16223" fmla="*/ 871380 w 8267681"/>
              <a:gd name="connsiteY16223" fmla="*/ 3734516 h 6698675"/>
              <a:gd name="connsiteX16224" fmla="*/ 871380 w 8267681"/>
              <a:gd name="connsiteY16224" fmla="*/ 3743912 h 6698675"/>
              <a:gd name="connsiteX16225" fmla="*/ 765686 w 8267681"/>
              <a:gd name="connsiteY16225" fmla="*/ 3739214 h 6698675"/>
              <a:gd name="connsiteX16226" fmla="*/ 763336 w 8267681"/>
              <a:gd name="connsiteY16226" fmla="*/ 3741563 h 6698675"/>
              <a:gd name="connsiteX16227" fmla="*/ 765686 w 8267681"/>
              <a:gd name="connsiteY16227" fmla="*/ 3750958 h 6698675"/>
              <a:gd name="connsiteX16228" fmla="*/ 758638 w 8267681"/>
              <a:gd name="connsiteY16228" fmla="*/ 3755655 h 6698675"/>
              <a:gd name="connsiteX16229" fmla="*/ 732802 w 8267681"/>
              <a:gd name="connsiteY16229" fmla="*/ 3734516 h 6698675"/>
              <a:gd name="connsiteX16230" fmla="*/ 721059 w 8267681"/>
              <a:gd name="connsiteY16230" fmla="*/ 3743912 h 6698675"/>
              <a:gd name="connsiteX16231" fmla="*/ 721059 w 8267681"/>
              <a:gd name="connsiteY16231" fmla="*/ 3734516 h 6698675"/>
              <a:gd name="connsiteX16232" fmla="*/ 714012 w 8267681"/>
              <a:gd name="connsiteY16232" fmla="*/ 3732168 h 6698675"/>
              <a:gd name="connsiteX16233" fmla="*/ 681131 w 8267681"/>
              <a:gd name="connsiteY16233" fmla="*/ 3741563 h 6698675"/>
              <a:gd name="connsiteX16234" fmla="*/ 676431 w 8267681"/>
              <a:gd name="connsiteY16234" fmla="*/ 3734516 h 6698675"/>
              <a:gd name="connsiteX16235" fmla="*/ 688176 w 8267681"/>
              <a:gd name="connsiteY16235" fmla="*/ 3708680 h 6698675"/>
              <a:gd name="connsiteX16236" fmla="*/ 681131 w 8267681"/>
              <a:gd name="connsiteY16236" fmla="*/ 3701633 h 6698675"/>
              <a:gd name="connsiteX16237" fmla="*/ 671734 w 8267681"/>
              <a:gd name="connsiteY16237" fmla="*/ 3715726 h 6698675"/>
              <a:gd name="connsiteX16238" fmla="*/ 645898 w 8267681"/>
              <a:gd name="connsiteY16238" fmla="*/ 3713377 h 6698675"/>
              <a:gd name="connsiteX16239" fmla="*/ 645898 w 8267681"/>
              <a:gd name="connsiteY16239" fmla="*/ 3715726 h 6698675"/>
              <a:gd name="connsiteX16240" fmla="*/ 650596 w 8267681"/>
              <a:gd name="connsiteY16240" fmla="*/ 3732168 h 6698675"/>
              <a:gd name="connsiteX16241" fmla="*/ 645898 w 8267681"/>
              <a:gd name="connsiteY16241" fmla="*/ 3753307 h 6698675"/>
              <a:gd name="connsiteX16242" fmla="*/ 629456 w 8267681"/>
              <a:gd name="connsiteY16242" fmla="*/ 3748609 h 6698675"/>
              <a:gd name="connsiteX16243" fmla="*/ 631806 w 8267681"/>
              <a:gd name="connsiteY16243" fmla="*/ 3741563 h 6698675"/>
              <a:gd name="connsiteX16244" fmla="*/ 615363 w 8267681"/>
              <a:gd name="connsiteY16244" fmla="*/ 3725121 h 6698675"/>
              <a:gd name="connsiteX16245" fmla="*/ 624761 w 8267681"/>
              <a:gd name="connsiteY16245" fmla="*/ 3715726 h 6698675"/>
              <a:gd name="connsiteX16246" fmla="*/ 613018 w 8267681"/>
              <a:gd name="connsiteY16246" fmla="*/ 3689890 h 6698675"/>
              <a:gd name="connsiteX16247" fmla="*/ 613018 w 8267681"/>
              <a:gd name="connsiteY16247" fmla="*/ 3711028 h 6698675"/>
              <a:gd name="connsiteX16248" fmla="*/ 617713 w 8267681"/>
              <a:gd name="connsiteY16248" fmla="*/ 3715726 h 6698675"/>
              <a:gd name="connsiteX16249" fmla="*/ 613018 w 8267681"/>
              <a:gd name="connsiteY16249" fmla="*/ 3720424 h 6698675"/>
              <a:gd name="connsiteX16250" fmla="*/ 589527 w 8267681"/>
              <a:gd name="connsiteY16250" fmla="*/ 3722772 h 6698675"/>
              <a:gd name="connsiteX16251" fmla="*/ 591875 w 8267681"/>
              <a:gd name="connsiteY16251" fmla="*/ 3718075 h 6698675"/>
              <a:gd name="connsiteX16252" fmla="*/ 568391 w 8267681"/>
              <a:gd name="connsiteY16252" fmla="*/ 3692238 h 6698675"/>
              <a:gd name="connsiteX16253" fmla="*/ 568391 w 8267681"/>
              <a:gd name="connsiteY16253" fmla="*/ 3678146 h 6698675"/>
              <a:gd name="connsiteX16254" fmla="*/ 566040 w 8267681"/>
              <a:gd name="connsiteY16254" fmla="*/ 3675797 h 6698675"/>
              <a:gd name="connsiteX16255" fmla="*/ 566040 w 8267681"/>
              <a:gd name="connsiteY16255" fmla="*/ 3652309 h 6698675"/>
              <a:gd name="connsiteX16256" fmla="*/ 575435 w 8267681"/>
              <a:gd name="connsiteY16256" fmla="*/ 3659355 h 6698675"/>
              <a:gd name="connsiteX16257" fmla="*/ 591875 w 8267681"/>
              <a:gd name="connsiteY16257" fmla="*/ 3647611 h 6698675"/>
              <a:gd name="connsiteX16258" fmla="*/ 601270 w 8267681"/>
              <a:gd name="connsiteY16258" fmla="*/ 3654658 h 6698675"/>
              <a:gd name="connsiteX16259" fmla="*/ 608318 w 8267681"/>
              <a:gd name="connsiteY16259" fmla="*/ 3645263 h 6698675"/>
              <a:gd name="connsiteX16260" fmla="*/ 601270 w 8267681"/>
              <a:gd name="connsiteY16260" fmla="*/ 3633519 h 6698675"/>
              <a:gd name="connsiteX16261" fmla="*/ 584833 w 8267681"/>
              <a:gd name="connsiteY16261" fmla="*/ 3645263 h 6698675"/>
              <a:gd name="connsiteX16262" fmla="*/ 563691 w 8267681"/>
              <a:gd name="connsiteY16262" fmla="*/ 3628821 h 6698675"/>
              <a:gd name="connsiteX16263" fmla="*/ 566040 w 8267681"/>
              <a:gd name="connsiteY16263" fmla="*/ 3619426 h 6698675"/>
              <a:gd name="connsiteX16264" fmla="*/ 561342 w 8267681"/>
              <a:gd name="connsiteY16264" fmla="*/ 3614729 h 6698675"/>
              <a:gd name="connsiteX16265" fmla="*/ 547249 w 8267681"/>
              <a:gd name="connsiteY16265" fmla="*/ 3628821 h 6698675"/>
              <a:gd name="connsiteX16266" fmla="*/ 542556 w 8267681"/>
              <a:gd name="connsiteY16266" fmla="*/ 3633519 h 6698675"/>
              <a:gd name="connsiteX16267" fmla="*/ 526113 w 8267681"/>
              <a:gd name="connsiteY16267" fmla="*/ 3626473 h 6698675"/>
              <a:gd name="connsiteX16268" fmla="*/ 542556 w 8267681"/>
              <a:gd name="connsiteY16268" fmla="*/ 3649960 h 6698675"/>
              <a:gd name="connsiteX16269" fmla="*/ 549598 w 8267681"/>
              <a:gd name="connsiteY16269" fmla="*/ 3699285 h 6698675"/>
              <a:gd name="connsiteX16270" fmla="*/ 523763 w 8267681"/>
              <a:gd name="connsiteY16270" fmla="*/ 3708680 h 6698675"/>
              <a:gd name="connsiteX16271" fmla="*/ 530808 w 8267681"/>
              <a:gd name="connsiteY16271" fmla="*/ 3664053 h 6698675"/>
              <a:gd name="connsiteX16272" fmla="*/ 523763 w 8267681"/>
              <a:gd name="connsiteY16272" fmla="*/ 3659355 h 6698675"/>
              <a:gd name="connsiteX16273" fmla="*/ 488530 w 8267681"/>
              <a:gd name="connsiteY16273" fmla="*/ 3699285 h 6698675"/>
              <a:gd name="connsiteX16274" fmla="*/ 472088 w 8267681"/>
              <a:gd name="connsiteY16274" fmla="*/ 3694587 h 6698675"/>
              <a:gd name="connsiteX16275" fmla="*/ 469743 w 8267681"/>
              <a:gd name="connsiteY16275" fmla="*/ 3652309 h 6698675"/>
              <a:gd name="connsiteX16276" fmla="*/ 455650 w 8267681"/>
              <a:gd name="connsiteY16276" fmla="*/ 3635868 h 6698675"/>
              <a:gd name="connsiteX16277" fmla="*/ 476786 w 8267681"/>
              <a:gd name="connsiteY16277" fmla="*/ 3626473 h 6698675"/>
              <a:gd name="connsiteX16278" fmla="*/ 476786 w 8267681"/>
              <a:gd name="connsiteY16278" fmla="*/ 3617077 h 6698675"/>
              <a:gd name="connsiteX16279" fmla="*/ 490879 w 8267681"/>
              <a:gd name="connsiteY16279" fmla="*/ 3607682 h 6698675"/>
              <a:gd name="connsiteX16280" fmla="*/ 483835 w 8267681"/>
              <a:gd name="connsiteY16280" fmla="*/ 3579497 h 6698675"/>
              <a:gd name="connsiteX16281" fmla="*/ 476786 w 8267681"/>
              <a:gd name="connsiteY16281" fmla="*/ 3598287 h 6698675"/>
              <a:gd name="connsiteX16282" fmla="*/ 462693 w 8267681"/>
              <a:gd name="connsiteY16282" fmla="*/ 3572451 h 6698675"/>
              <a:gd name="connsiteX16283" fmla="*/ 476786 w 8267681"/>
              <a:gd name="connsiteY16283" fmla="*/ 3563055 h 6698675"/>
              <a:gd name="connsiteX16284" fmla="*/ 481485 w 8267681"/>
              <a:gd name="connsiteY16284" fmla="*/ 3556009 h 6698675"/>
              <a:gd name="connsiteX16285" fmla="*/ 479135 w 8267681"/>
              <a:gd name="connsiteY16285" fmla="*/ 3546614 h 6698675"/>
              <a:gd name="connsiteX16286" fmla="*/ 465042 w 8267681"/>
              <a:gd name="connsiteY16286" fmla="*/ 3546614 h 6698675"/>
              <a:gd name="connsiteX16287" fmla="*/ 458000 w 8267681"/>
              <a:gd name="connsiteY16287" fmla="*/ 3551311 h 6698675"/>
              <a:gd name="connsiteX16288" fmla="*/ 436857 w 8267681"/>
              <a:gd name="connsiteY16288" fmla="*/ 3539567 h 6698675"/>
              <a:gd name="connsiteX16289" fmla="*/ 476786 w 8267681"/>
              <a:gd name="connsiteY16289" fmla="*/ 3523126 h 6698675"/>
              <a:gd name="connsiteX16290" fmla="*/ 483835 w 8267681"/>
              <a:gd name="connsiteY16290" fmla="*/ 3532521 h 6698675"/>
              <a:gd name="connsiteX16291" fmla="*/ 500278 w 8267681"/>
              <a:gd name="connsiteY16291" fmla="*/ 3527824 h 6698675"/>
              <a:gd name="connsiteX16292" fmla="*/ 502623 w 8267681"/>
              <a:gd name="connsiteY16292" fmla="*/ 3525475 h 6698675"/>
              <a:gd name="connsiteX16293" fmla="*/ 500278 w 8267681"/>
              <a:gd name="connsiteY16293" fmla="*/ 3523126 h 6698675"/>
              <a:gd name="connsiteX16294" fmla="*/ 490879 w 8267681"/>
              <a:gd name="connsiteY16294" fmla="*/ 3525475 h 6698675"/>
              <a:gd name="connsiteX16295" fmla="*/ 465042 w 8267681"/>
              <a:gd name="connsiteY16295" fmla="*/ 3499638 h 6698675"/>
              <a:gd name="connsiteX16296" fmla="*/ 458000 w 8267681"/>
              <a:gd name="connsiteY16296" fmla="*/ 3516080 h 6698675"/>
              <a:gd name="connsiteX16297" fmla="*/ 441557 w 8267681"/>
              <a:gd name="connsiteY16297" fmla="*/ 3511382 h 6698675"/>
              <a:gd name="connsiteX16298" fmla="*/ 439216 w 8267681"/>
              <a:gd name="connsiteY16298" fmla="*/ 3512942 h 6698675"/>
              <a:gd name="connsiteX16299" fmla="*/ 443917 w 8267681"/>
              <a:gd name="connsiteY16299" fmla="*/ 3516079 h 6698675"/>
              <a:gd name="connsiteX16300" fmla="*/ 439220 w 8267681"/>
              <a:gd name="connsiteY16300" fmla="*/ 3525474 h 6698675"/>
              <a:gd name="connsiteX16301" fmla="*/ 436874 w 8267681"/>
              <a:gd name="connsiteY16301" fmla="*/ 3527822 h 6698675"/>
              <a:gd name="connsiteX16302" fmla="*/ 432174 w 8267681"/>
              <a:gd name="connsiteY16302" fmla="*/ 3525474 h 6698675"/>
              <a:gd name="connsiteX16303" fmla="*/ 432174 w 8267681"/>
              <a:gd name="connsiteY16303" fmla="*/ 3520747 h 6698675"/>
              <a:gd name="connsiteX16304" fmla="*/ 432159 w 8267681"/>
              <a:gd name="connsiteY16304" fmla="*/ 3520778 h 6698675"/>
              <a:gd name="connsiteX16305" fmla="*/ 401625 w 8267681"/>
              <a:gd name="connsiteY16305" fmla="*/ 3497290 h 6698675"/>
              <a:gd name="connsiteX16306" fmla="*/ 407561 w 8267681"/>
              <a:gd name="connsiteY16306" fmla="*/ 3485702 h 6698675"/>
              <a:gd name="connsiteX16307" fmla="*/ 399291 w 8267681"/>
              <a:gd name="connsiteY16307" fmla="*/ 3492592 h 6698675"/>
              <a:gd name="connsiteX16308" fmla="*/ 373456 w 8267681"/>
              <a:gd name="connsiteY16308" fmla="*/ 3466756 h 6698675"/>
              <a:gd name="connsiteX16309" fmla="*/ 364062 w 8267681"/>
              <a:gd name="connsiteY16309" fmla="*/ 3471453 h 6698675"/>
              <a:gd name="connsiteX16310" fmla="*/ 361714 w 8267681"/>
              <a:gd name="connsiteY16310" fmla="*/ 3487894 h 6698675"/>
              <a:gd name="connsiteX16311" fmla="*/ 359363 w 8267681"/>
              <a:gd name="connsiteY16311" fmla="*/ 3497290 h 6698675"/>
              <a:gd name="connsiteX16312" fmla="*/ 380504 w 8267681"/>
              <a:gd name="connsiteY16312" fmla="*/ 3513731 h 6698675"/>
              <a:gd name="connsiteX16313" fmla="*/ 403989 w 8267681"/>
              <a:gd name="connsiteY16313" fmla="*/ 3501987 h 6698675"/>
              <a:gd name="connsiteX16314" fmla="*/ 411039 w 8267681"/>
              <a:gd name="connsiteY16314" fmla="*/ 3506685 h 6698675"/>
              <a:gd name="connsiteX16315" fmla="*/ 406339 w 8267681"/>
              <a:gd name="connsiteY16315" fmla="*/ 3516080 h 6698675"/>
              <a:gd name="connsiteX16316" fmla="*/ 411039 w 8267681"/>
              <a:gd name="connsiteY16316" fmla="*/ 3523126 h 6698675"/>
              <a:gd name="connsiteX16317" fmla="*/ 420431 w 8267681"/>
              <a:gd name="connsiteY16317" fmla="*/ 3523126 h 6698675"/>
              <a:gd name="connsiteX16318" fmla="*/ 434525 w 8267681"/>
              <a:gd name="connsiteY16318" fmla="*/ 3567753 h 6698675"/>
              <a:gd name="connsiteX16319" fmla="*/ 450967 w 8267681"/>
              <a:gd name="connsiteY16319" fmla="*/ 3577148 h 6698675"/>
              <a:gd name="connsiteX16320" fmla="*/ 422782 w 8267681"/>
              <a:gd name="connsiteY16320" fmla="*/ 3586543 h 6698675"/>
              <a:gd name="connsiteX16321" fmla="*/ 413389 w 8267681"/>
              <a:gd name="connsiteY16321" fmla="*/ 3584194 h 6698675"/>
              <a:gd name="connsiteX16322" fmla="*/ 396941 w 8267681"/>
              <a:gd name="connsiteY16322" fmla="*/ 3595938 h 6698675"/>
              <a:gd name="connsiteX16323" fmla="*/ 371112 w 8267681"/>
              <a:gd name="connsiteY16323" fmla="*/ 3579497 h 6698675"/>
              <a:gd name="connsiteX16324" fmla="*/ 361714 w 8267681"/>
              <a:gd name="connsiteY16324" fmla="*/ 3581846 h 6698675"/>
              <a:gd name="connsiteX16325" fmla="*/ 354669 w 8267681"/>
              <a:gd name="connsiteY16325" fmla="*/ 3560707 h 6698675"/>
              <a:gd name="connsiteX16326" fmla="*/ 349970 w 8267681"/>
              <a:gd name="connsiteY16326" fmla="*/ 3565404 h 6698675"/>
              <a:gd name="connsiteX16327" fmla="*/ 345271 w 8267681"/>
              <a:gd name="connsiteY16327" fmla="*/ 3588892 h 6698675"/>
              <a:gd name="connsiteX16328" fmla="*/ 335876 w 8267681"/>
              <a:gd name="connsiteY16328" fmla="*/ 3584194 h 6698675"/>
              <a:gd name="connsiteX16329" fmla="*/ 340576 w 8267681"/>
              <a:gd name="connsiteY16329" fmla="*/ 3565404 h 6698675"/>
              <a:gd name="connsiteX16330" fmla="*/ 314736 w 8267681"/>
              <a:gd name="connsiteY16330" fmla="*/ 3539567 h 6698675"/>
              <a:gd name="connsiteX16331" fmla="*/ 319434 w 8267681"/>
              <a:gd name="connsiteY16331" fmla="*/ 3525475 h 6698675"/>
              <a:gd name="connsiteX16332" fmla="*/ 302992 w 8267681"/>
              <a:gd name="connsiteY16332" fmla="*/ 3516080 h 6698675"/>
              <a:gd name="connsiteX16333" fmla="*/ 279506 w 8267681"/>
              <a:gd name="connsiteY16333" fmla="*/ 3530172 h 6698675"/>
              <a:gd name="connsiteX16334" fmla="*/ 284200 w 8267681"/>
              <a:gd name="connsiteY16334" fmla="*/ 3539567 h 6698675"/>
              <a:gd name="connsiteX16335" fmla="*/ 258365 w 8267681"/>
              <a:gd name="connsiteY16335" fmla="*/ 3546614 h 6698675"/>
              <a:gd name="connsiteX16336" fmla="*/ 256016 w 8267681"/>
              <a:gd name="connsiteY16336" fmla="*/ 3537219 h 6698675"/>
              <a:gd name="connsiteX16337" fmla="*/ 295948 w 8267681"/>
              <a:gd name="connsiteY16337" fmla="*/ 3506685 h 6698675"/>
              <a:gd name="connsiteX16338" fmla="*/ 305341 w 8267681"/>
              <a:gd name="connsiteY16338" fmla="*/ 3511382 h 6698675"/>
              <a:gd name="connsiteX16339" fmla="*/ 312391 w 8267681"/>
              <a:gd name="connsiteY16339" fmla="*/ 3487894 h 6698675"/>
              <a:gd name="connsiteX16340" fmla="*/ 293598 w 8267681"/>
              <a:gd name="connsiteY16340" fmla="*/ 3452663 h 6698675"/>
              <a:gd name="connsiteX16341" fmla="*/ 305341 w 8267681"/>
              <a:gd name="connsiteY16341" fmla="*/ 3436221 h 6698675"/>
              <a:gd name="connsiteX16342" fmla="*/ 298299 w 8267681"/>
              <a:gd name="connsiteY16342" fmla="*/ 3431524 h 6698675"/>
              <a:gd name="connsiteX16343" fmla="*/ 288900 w 8267681"/>
              <a:gd name="connsiteY16343" fmla="*/ 3433872 h 6698675"/>
              <a:gd name="connsiteX16344" fmla="*/ 281856 w 8267681"/>
              <a:gd name="connsiteY16344" fmla="*/ 3426826 h 6698675"/>
              <a:gd name="connsiteX16345" fmla="*/ 305341 w 8267681"/>
              <a:gd name="connsiteY16345" fmla="*/ 3405687 h 6698675"/>
              <a:gd name="connsiteX16346" fmla="*/ 314736 w 8267681"/>
              <a:gd name="connsiteY16346" fmla="*/ 3410385 h 6698675"/>
              <a:gd name="connsiteX16347" fmla="*/ 319434 w 8267681"/>
              <a:gd name="connsiteY16347" fmla="*/ 3403339 h 6698675"/>
              <a:gd name="connsiteX16348" fmla="*/ 307691 w 8267681"/>
              <a:gd name="connsiteY16348" fmla="*/ 3393943 h 6698675"/>
              <a:gd name="connsiteX16349" fmla="*/ 253671 w 8267681"/>
              <a:gd name="connsiteY16349" fmla="*/ 3455012 h 6698675"/>
              <a:gd name="connsiteX16350" fmla="*/ 253671 w 8267681"/>
              <a:gd name="connsiteY16350" fmla="*/ 3443268 h 6698675"/>
              <a:gd name="connsiteX16351" fmla="*/ 237228 w 8267681"/>
              <a:gd name="connsiteY16351" fmla="*/ 3443268 h 6698675"/>
              <a:gd name="connsiteX16352" fmla="*/ 230182 w 8267681"/>
              <a:gd name="connsiteY16352" fmla="*/ 3436221 h 6698675"/>
              <a:gd name="connsiteX16353" fmla="*/ 244279 w 8267681"/>
              <a:gd name="connsiteY16353" fmla="*/ 3403339 h 6698675"/>
              <a:gd name="connsiteX16354" fmla="*/ 232530 w 8267681"/>
              <a:gd name="connsiteY16354" fmla="*/ 3386897 h 6698675"/>
              <a:gd name="connsiteX16355" fmla="*/ 246622 w 8267681"/>
              <a:gd name="connsiteY16355" fmla="*/ 3379851 h 6698675"/>
              <a:gd name="connsiteX16356" fmla="*/ 246622 w 8267681"/>
              <a:gd name="connsiteY16356" fmla="*/ 3372804 h 6698675"/>
              <a:gd name="connsiteX16357" fmla="*/ 197296 w 8267681"/>
              <a:gd name="connsiteY16357" fmla="*/ 3328206 h 6698675"/>
              <a:gd name="connsiteX16358" fmla="*/ 190250 w 8267681"/>
              <a:gd name="connsiteY16358" fmla="*/ 3335256 h 6698675"/>
              <a:gd name="connsiteX16359" fmla="*/ 211388 w 8267681"/>
              <a:gd name="connsiteY16359" fmla="*/ 3370455 h 6698675"/>
              <a:gd name="connsiteX16360" fmla="*/ 192600 w 8267681"/>
              <a:gd name="connsiteY16360" fmla="*/ 3377502 h 6698675"/>
              <a:gd name="connsiteX16361" fmla="*/ 183208 w 8267681"/>
              <a:gd name="connsiteY16361" fmla="*/ 3386897 h 6698675"/>
              <a:gd name="connsiteX16362" fmla="*/ 187901 w 8267681"/>
              <a:gd name="connsiteY16362" fmla="*/ 3403339 h 6698675"/>
              <a:gd name="connsiteX16363" fmla="*/ 180858 w 8267681"/>
              <a:gd name="connsiteY16363" fmla="*/ 3408036 h 6698675"/>
              <a:gd name="connsiteX16364" fmla="*/ 173809 w 8267681"/>
              <a:gd name="connsiteY16364" fmla="*/ 3393943 h 6698675"/>
              <a:gd name="connsiteX16365" fmla="*/ 178507 w 8267681"/>
              <a:gd name="connsiteY16365" fmla="*/ 3384548 h 6698675"/>
              <a:gd name="connsiteX16366" fmla="*/ 140934 w 8267681"/>
              <a:gd name="connsiteY16366" fmla="*/ 3361060 h 6698675"/>
              <a:gd name="connsiteX16367" fmla="*/ 150322 w 8267681"/>
              <a:gd name="connsiteY16367" fmla="*/ 3347004 h 6698675"/>
              <a:gd name="connsiteX16368" fmla="*/ 159715 w 8267681"/>
              <a:gd name="connsiteY16368" fmla="*/ 3354014 h 6698675"/>
              <a:gd name="connsiteX16369" fmla="*/ 173809 w 8267681"/>
              <a:gd name="connsiteY16369" fmla="*/ 3342306 h 6698675"/>
              <a:gd name="connsiteX16370" fmla="*/ 159715 w 8267681"/>
              <a:gd name="connsiteY16370" fmla="*/ 3330561 h 6698675"/>
              <a:gd name="connsiteX16371" fmla="*/ 157367 w 8267681"/>
              <a:gd name="connsiteY16371" fmla="*/ 3323513 h 6698675"/>
              <a:gd name="connsiteX16372" fmla="*/ 169111 w 8267681"/>
              <a:gd name="connsiteY16372" fmla="*/ 3309400 h 6698675"/>
              <a:gd name="connsiteX16373" fmla="*/ 178507 w 8267681"/>
              <a:gd name="connsiteY16373" fmla="*/ 3309400 h 6698675"/>
              <a:gd name="connsiteX16374" fmla="*/ 180858 w 8267681"/>
              <a:gd name="connsiteY16374" fmla="*/ 3307040 h 6698675"/>
              <a:gd name="connsiteX16375" fmla="*/ 162065 w 8267681"/>
              <a:gd name="connsiteY16375" fmla="*/ 3290651 h 6698675"/>
              <a:gd name="connsiteX16376" fmla="*/ 173809 w 8267681"/>
              <a:gd name="connsiteY16376" fmla="*/ 3274273 h 6698675"/>
              <a:gd name="connsiteX16377" fmla="*/ 169111 w 8267681"/>
              <a:gd name="connsiteY16377" fmla="*/ 3267198 h 6698675"/>
              <a:gd name="connsiteX16378" fmla="*/ 164415 w 8267681"/>
              <a:gd name="connsiteY16378" fmla="*/ 3257798 h 6698675"/>
              <a:gd name="connsiteX16379" fmla="*/ 150322 w 8267681"/>
              <a:gd name="connsiteY16379" fmla="*/ 3257798 h 6698675"/>
              <a:gd name="connsiteX16380" fmla="*/ 119808 w 8267681"/>
              <a:gd name="connsiteY16380" fmla="*/ 3215498 h 6698675"/>
              <a:gd name="connsiteX16381" fmla="*/ 122150 w 8267681"/>
              <a:gd name="connsiteY16381" fmla="*/ 3208452 h 6698675"/>
              <a:gd name="connsiteX16382" fmla="*/ 115108 w 8267681"/>
              <a:gd name="connsiteY16382" fmla="*/ 3175574 h 6698675"/>
              <a:gd name="connsiteX16383" fmla="*/ 105707 w 8267681"/>
              <a:gd name="connsiteY16383" fmla="*/ 3177926 h 6698675"/>
              <a:gd name="connsiteX16384" fmla="*/ 98665 w 8267681"/>
              <a:gd name="connsiteY16384" fmla="*/ 3173228 h 6698675"/>
              <a:gd name="connsiteX16385" fmla="*/ 84564 w 8267681"/>
              <a:gd name="connsiteY16385" fmla="*/ 3163835 h 6698675"/>
              <a:gd name="connsiteX16386" fmla="*/ 91606 w 8267681"/>
              <a:gd name="connsiteY16386" fmla="*/ 3130952 h 6698675"/>
              <a:gd name="connsiteX16387" fmla="*/ 103349 w 8267681"/>
              <a:gd name="connsiteY16387" fmla="*/ 3130952 h 6698675"/>
              <a:gd name="connsiteX16388" fmla="*/ 122150 w 8267681"/>
              <a:gd name="connsiteY16388" fmla="*/ 3140349 h 6698675"/>
              <a:gd name="connsiteX16389" fmla="*/ 122150 w 8267681"/>
              <a:gd name="connsiteY16389" fmla="*/ 3163835 h 6698675"/>
              <a:gd name="connsiteX16390" fmla="*/ 157367 w 8267681"/>
              <a:gd name="connsiteY16390" fmla="*/ 3194364 h 6698675"/>
              <a:gd name="connsiteX16391" fmla="*/ 166765 w 8267681"/>
              <a:gd name="connsiteY16391" fmla="*/ 3196710 h 6698675"/>
              <a:gd name="connsiteX16392" fmla="*/ 157367 w 8267681"/>
              <a:gd name="connsiteY16392" fmla="*/ 3217848 h 6698675"/>
              <a:gd name="connsiteX16393" fmla="*/ 169111 w 8267681"/>
              <a:gd name="connsiteY16393" fmla="*/ 3217848 h 6698675"/>
              <a:gd name="connsiteX16394" fmla="*/ 173809 w 8267681"/>
              <a:gd name="connsiteY16394" fmla="*/ 3213150 h 6698675"/>
              <a:gd name="connsiteX16395" fmla="*/ 190250 w 8267681"/>
              <a:gd name="connsiteY16395" fmla="*/ 3222544 h 6698675"/>
              <a:gd name="connsiteX16396" fmla="*/ 194950 w 8267681"/>
              <a:gd name="connsiteY16396" fmla="*/ 3217848 h 6698675"/>
              <a:gd name="connsiteX16397" fmla="*/ 187901 w 8267681"/>
              <a:gd name="connsiteY16397" fmla="*/ 3208452 h 6698675"/>
              <a:gd name="connsiteX16398" fmla="*/ 204342 w 8267681"/>
              <a:gd name="connsiteY16398" fmla="*/ 3199057 h 6698675"/>
              <a:gd name="connsiteX16399" fmla="*/ 199645 w 8267681"/>
              <a:gd name="connsiteY16399" fmla="*/ 3189668 h 6698675"/>
              <a:gd name="connsiteX16400" fmla="*/ 209043 w 8267681"/>
              <a:gd name="connsiteY16400" fmla="*/ 3184971 h 6698675"/>
              <a:gd name="connsiteX16401" fmla="*/ 213738 w 8267681"/>
              <a:gd name="connsiteY16401" fmla="*/ 3189668 h 6698675"/>
              <a:gd name="connsiteX16402" fmla="*/ 213738 w 8267681"/>
              <a:gd name="connsiteY16402" fmla="*/ 3199057 h 6698675"/>
              <a:gd name="connsiteX16403" fmla="*/ 260714 w 8267681"/>
              <a:gd name="connsiteY16403" fmla="*/ 3192015 h 6698675"/>
              <a:gd name="connsiteX16404" fmla="*/ 265413 w 8267681"/>
              <a:gd name="connsiteY16404" fmla="*/ 3182622 h 6698675"/>
              <a:gd name="connsiteX16405" fmla="*/ 223135 w 8267681"/>
              <a:gd name="connsiteY16405" fmla="*/ 3173228 h 6698675"/>
              <a:gd name="connsiteX16406" fmla="*/ 227836 w 8267681"/>
              <a:gd name="connsiteY16406" fmla="*/ 3147393 h 6698675"/>
              <a:gd name="connsiteX16407" fmla="*/ 220785 w 8267681"/>
              <a:gd name="connsiteY16407" fmla="*/ 3140349 h 6698675"/>
              <a:gd name="connsiteX16408" fmla="*/ 223990 w 8267681"/>
              <a:gd name="connsiteY16408" fmla="*/ 3135866 h 6698675"/>
              <a:gd name="connsiteX16409" fmla="*/ 220786 w 8267681"/>
              <a:gd name="connsiteY16409" fmla="*/ 3137999 h 6698675"/>
              <a:gd name="connsiteX16410" fmla="*/ 218436 w 8267681"/>
              <a:gd name="connsiteY16410" fmla="*/ 3133303 h 6698675"/>
              <a:gd name="connsiteX16411" fmla="*/ 223135 w 8267681"/>
              <a:gd name="connsiteY16411" fmla="*/ 3130952 h 6698675"/>
              <a:gd name="connsiteX16412" fmla="*/ 226350 w 8267681"/>
              <a:gd name="connsiteY16412" fmla="*/ 3132560 h 6698675"/>
              <a:gd name="connsiteX16413" fmla="*/ 226658 w 8267681"/>
              <a:gd name="connsiteY16413" fmla="*/ 3132129 h 6698675"/>
              <a:gd name="connsiteX16414" fmla="*/ 232530 w 8267681"/>
              <a:gd name="connsiteY16414" fmla="*/ 3123908 h 6698675"/>
              <a:gd name="connsiteX16415" fmla="*/ 227836 w 8267681"/>
              <a:gd name="connsiteY16415" fmla="*/ 3114518 h 6698675"/>
              <a:gd name="connsiteX16416" fmla="*/ 211388 w 8267681"/>
              <a:gd name="connsiteY16416" fmla="*/ 3130952 h 6698675"/>
              <a:gd name="connsiteX16417" fmla="*/ 201995 w 8267681"/>
              <a:gd name="connsiteY16417" fmla="*/ 3130952 h 6698675"/>
              <a:gd name="connsiteX16418" fmla="*/ 180858 w 8267681"/>
              <a:gd name="connsiteY16418" fmla="*/ 3098078 h 6698675"/>
              <a:gd name="connsiteX16419" fmla="*/ 185558 w 8267681"/>
              <a:gd name="connsiteY16419" fmla="*/ 3093383 h 6698675"/>
              <a:gd name="connsiteX16420" fmla="*/ 201995 w 8267681"/>
              <a:gd name="connsiteY16420" fmla="*/ 3105123 h 6698675"/>
              <a:gd name="connsiteX16421" fmla="*/ 218435 w 8267681"/>
              <a:gd name="connsiteY16421" fmla="*/ 3093383 h 6698675"/>
              <a:gd name="connsiteX16422" fmla="*/ 204342 w 8267681"/>
              <a:gd name="connsiteY16422" fmla="*/ 3076942 h 6698675"/>
              <a:gd name="connsiteX16423" fmla="*/ 213738 w 8267681"/>
              <a:gd name="connsiteY16423" fmla="*/ 3067552 h 6698675"/>
              <a:gd name="connsiteX16424" fmla="*/ 201995 w 8267681"/>
              <a:gd name="connsiteY16424" fmla="*/ 3051114 h 6698675"/>
              <a:gd name="connsiteX16425" fmla="*/ 211388 w 8267681"/>
              <a:gd name="connsiteY16425" fmla="*/ 3037020 h 6698675"/>
              <a:gd name="connsiteX16426" fmla="*/ 220785 w 8267681"/>
              <a:gd name="connsiteY16426" fmla="*/ 3032323 h 6698675"/>
              <a:gd name="connsiteX16427" fmla="*/ 246622 w 8267681"/>
              <a:gd name="connsiteY16427" fmla="*/ 3076942 h 6698675"/>
              <a:gd name="connsiteX16428" fmla="*/ 256016 w 8267681"/>
              <a:gd name="connsiteY16428" fmla="*/ 3081640 h 6698675"/>
              <a:gd name="connsiteX16429" fmla="*/ 277156 w 8267681"/>
              <a:gd name="connsiteY16429" fmla="*/ 3074593 h 6698675"/>
              <a:gd name="connsiteX16430" fmla="*/ 248972 w 8267681"/>
              <a:gd name="connsiteY16430" fmla="*/ 3022930 h 6698675"/>
              <a:gd name="connsiteX16431" fmla="*/ 239578 w 8267681"/>
              <a:gd name="connsiteY16431" fmla="*/ 3022930 h 6698675"/>
              <a:gd name="connsiteX16432" fmla="*/ 232530 w 8267681"/>
              <a:gd name="connsiteY16432" fmla="*/ 3013540 h 6698675"/>
              <a:gd name="connsiteX16433" fmla="*/ 265413 w 8267681"/>
              <a:gd name="connsiteY16433" fmla="*/ 2983012 h 6698675"/>
              <a:gd name="connsiteX16434" fmla="*/ 272457 w 8267681"/>
              <a:gd name="connsiteY16434" fmla="*/ 2990058 h 6698675"/>
              <a:gd name="connsiteX16435" fmla="*/ 270108 w 8267681"/>
              <a:gd name="connsiteY16435" fmla="*/ 3008841 h 6698675"/>
              <a:gd name="connsiteX16436" fmla="*/ 284200 w 8267681"/>
              <a:gd name="connsiteY16436" fmla="*/ 3018240 h 6698675"/>
              <a:gd name="connsiteX16437" fmla="*/ 274807 w 8267681"/>
              <a:gd name="connsiteY16437" fmla="*/ 3034673 h 6698675"/>
              <a:gd name="connsiteX16438" fmla="*/ 284200 w 8267681"/>
              <a:gd name="connsiteY16438" fmla="*/ 3051114 h 6698675"/>
              <a:gd name="connsiteX16439" fmla="*/ 295948 w 8267681"/>
              <a:gd name="connsiteY16439" fmla="*/ 3051114 h 6698675"/>
              <a:gd name="connsiteX16440" fmla="*/ 328829 w 8267681"/>
              <a:gd name="connsiteY16440" fmla="*/ 3013540 h 6698675"/>
              <a:gd name="connsiteX16441" fmla="*/ 338226 w 8267681"/>
              <a:gd name="connsiteY16441" fmla="*/ 3020583 h 6698675"/>
              <a:gd name="connsiteX16442" fmla="*/ 340576 w 8267681"/>
              <a:gd name="connsiteY16442" fmla="*/ 3018240 h 6698675"/>
              <a:gd name="connsiteX16443" fmla="*/ 338226 w 8267681"/>
              <a:gd name="connsiteY16443" fmla="*/ 2997098 h 6698675"/>
              <a:gd name="connsiteX16444" fmla="*/ 366411 w 8267681"/>
              <a:gd name="connsiteY16444" fmla="*/ 2943091 h 6698675"/>
              <a:gd name="connsiteX16445" fmla="*/ 331178 w 8267681"/>
              <a:gd name="connsiteY16445" fmla="*/ 2943091 h 6698675"/>
              <a:gd name="connsiteX16446" fmla="*/ 312391 w 8267681"/>
              <a:gd name="connsiteY16446" fmla="*/ 2980661 h 6698675"/>
              <a:gd name="connsiteX16447" fmla="*/ 288900 w 8267681"/>
              <a:gd name="connsiteY16447" fmla="*/ 2950138 h 6698675"/>
              <a:gd name="connsiteX16448" fmla="*/ 305341 w 8267681"/>
              <a:gd name="connsiteY16448" fmla="*/ 2919605 h 6698675"/>
              <a:gd name="connsiteX16449" fmla="*/ 321784 w 8267681"/>
              <a:gd name="connsiteY16449" fmla="*/ 2938394 h 6698675"/>
              <a:gd name="connsiteX16450" fmla="*/ 328829 w 8267681"/>
              <a:gd name="connsiteY16450" fmla="*/ 2933697 h 6698675"/>
              <a:gd name="connsiteX16451" fmla="*/ 321784 w 8267681"/>
              <a:gd name="connsiteY16451" fmla="*/ 2910210 h 6698675"/>
              <a:gd name="connsiteX16452" fmla="*/ 305341 w 8267681"/>
              <a:gd name="connsiteY16452" fmla="*/ 2912560 h 6698675"/>
              <a:gd name="connsiteX16453" fmla="*/ 288900 w 8267681"/>
              <a:gd name="connsiteY16453" fmla="*/ 2896118 h 6698675"/>
              <a:gd name="connsiteX16454" fmla="*/ 293598 w 8267681"/>
              <a:gd name="connsiteY16454" fmla="*/ 2884375 h 6698675"/>
              <a:gd name="connsiteX16455" fmla="*/ 279506 w 8267681"/>
              <a:gd name="connsiteY16455" fmla="*/ 2872634 h 6698675"/>
              <a:gd name="connsiteX16456" fmla="*/ 270108 w 8267681"/>
              <a:gd name="connsiteY16456" fmla="*/ 2882031 h 6698675"/>
              <a:gd name="connsiteX16457" fmla="*/ 253671 w 8267681"/>
              <a:gd name="connsiteY16457" fmla="*/ 2856199 h 6698675"/>
              <a:gd name="connsiteX16458" fmla="*/ 248972 w 8267681"/>
              <a:gd name="connsiteY16458" fmla="*/ 2863240 h 6698675"/>
              <a:gd name="connsiteX16459" fmla="*/ 284200 w 8267681"/>
              <a:gd name="connsiteY16459" fmla="*/ 2914908 h 6698675"/>
              <a:gd name="connsiteX16460" fmla="*/ 274807 w 8267681"/>
              <a:gd name="connsiteY16460" fmla="*/ 2931349 h 6698675"/>
              <a:gd name="connsiteX16461" fmla="*/ 258365 w 8267681"/>
              <a:gd name="connsiteY16461" fmla="*/ 2959531 h 6698675"/>
              <a:gd name="connsiteX16462" fmla="*/ 258365 w 8267681"/>
              <a:gd name="connsiteY16462" fmla="*/ 2912560 h 6698675"/>
              <a:gd name="connsiteX16463" fmla="*/ 234879 w 8267681"/>
              <a:gd name="connsiteY16463" fmla="*/ 2889074 h 6698675"/>
              <a:gd name="connsiteX16464" fmla="*/ 258365 w 8267681"/>
              <a:gd name="connsiteY16464" fmla="*/ 2839768 h 6698675"/>
              <a:gd name="connsiteX16465" fmla="*/ 256016 w 8267681"/>
              <a:gd name="connsiteY16465" fmla="*/ 2830368 h 6698675"/>
              <a:gd name="connsiteX16466" fmla="*/ 230182 w 8267681"/>
              <a:gd name="connsiteY16466" fmla="*/ 2820972 h 6698675"/>
              <a:gd name="connsiteX16467" fmla="*/ 225486 w 8267681"/>
              <a:gd name="connsiteY16467" fmla="*/ 2898467 h 6698675"/>
              <a:gd name="connsiteX16468" fmla="*/ 213738 w 8267681"/>
              <a:gd name="connsiteY16468" fmla="*/ 2896118 h 6698675"/>
              <a:gd name="connsiteX16469" fmla="*/ 213738 w 8267681"/>
              <a:gd name="connsiteY16469" fmla="*/ 2823324 h 6698675"/>
              <a:gd name="connsiteX16470" fmla="*/ 206693 w 8267681"/>
              <a:gd name="connsiteY16470" fmla="*/ 2766962 h 6698675"/>
              <a:gd name="connsiteX16471" fmla="*/ 223135 w 8267681"/>
              <a:gd name="connsiteY16471" fmla="*/ 2738792 h 6698675"/>
              <a:gd name="connsiteX16472" fmla="*/ 227836 w 8267681"/>
              <a:gd name="connsiteY16472" fmla="*/ 2741142 h 6698675"/>
              <a:gd name="connsiteX16473" fmla="*/ 253671 w 8267681"/>
              <a:gd name="connsiteY16473" fmla="*/ 2799850 h 6698675"/>
              <a:gd name="connsiteX16474" fmla="*/ 277156 w 8267681"/>
              <a:gd name="connsiteY16474" fmla="*/ 2792802 h 6698675"/>
              <a:gd name="connsiteX16475" fmla="*/ 270108 w 8267681"/>
              <a:gd name="connsiteY16475" fmla="*/ 2783408 h 6698675"/>
              <a:gd name="connsiteX16476" fmla="*/ 260714 w 8267681"/>
              <a:gd name="connsiteY16476" fmla="*/ 2757578 h 6698675"/>
              <a:gd name="connsiteX16477" fmla="*/ 265413 w 8267681"/>
              <a:gd name="connsiteY16477" fmla="*/ 2748183 h 6698675"/>
              <a:gd name="connsiteX16478" fmla="*/ 291248 w 8267681"/>
              <a:gd name="connsiteY16478" fmla="*/ 2771664 h 6698675"/>
              <a:gd name="connsiteX16479" fmla="*/ 317085 w 8267681"/>
              <a:gd name="connsiteY16479" fmla="*/ 2734090 h 6698675"/>
              <a:gd name="connsiteX16480" fmla="*/ 331178 w 8267681"/>
              <a:gd name="connsiteY16480" fmla="*/ 2734090 h 6698675"/>
              <a:gd name="connsiteX16481" fmla="*/ 333528 w 8267681"/>
              <a:gd name="connsiteY16481" fmla="*/ 2743490 h 6698675"/>
              <a:gd name="connsiteX16482" fmla="*/ 347620 w 8267681"/>
              <a:gd name="connsiteY16482" fmla="*/ 2752881 h 6698675"/>
              <a:gd name="connsiteX16483" fmla="*/ 338226 w 8267681"/>
              <a:gd name="connsiteY16483" fmla="*/ 2785754 h 6698675"/>
              <a:gd name="connsiteX16484" fmla="*/ 335876 w 8267681"/>
              <a:gd name="connsiteY16484" fmla="*/ 2795149 h 6698675"/>
              <a:gd name="connsiteX16485" fmla="*/ 342922 w 8267681"/>
              <a:gd name="connsiteY16485" fmla="*/ 2802198 h 6698675"/>
              <a:gd name="connsiteX16486" fmla="*/ 357014 w 8267681"/>
              <a:gd name="connsiteY16486" fmla="*/ 2778709 h 6698675"/>
              <a:gd name="connsiteX16487" fmla="*/ 371112 w 8267681"/>
              <a:gd name="connsiteY16487" fmla="*/ 2778709 h 6698675"/>
              <a:gd name="connsiteX16488" fmla="*/ 371112 w 8267681"/>
              <a:gd name="connsiteY16488" fmla="*/ 2788103 h 6698675"/>
              <a:gd name="connsiteX16489" fmla="*/ 349970 w 8267681"/>
              <a:gd name="connsiteY16489" fmla="*/ 2804541 h 6698675"/>
              <a:gd name="connsiteX16490" fmla="*/ 361714 w 8267681"/>
              <a:gd name="connsiteY16490" fmla="*/ 2816277 h 6698675"/>
              <a:gd name="connsiteX16491" fmla="*/ 382854 w 8267681"/>
              <a:gd name="connsiteY16491" fmla="*/ 2788103 h 6698675"/>
              <a:gd name="connsiteX16492" fmla="*/ 396941 w 8267681"/>
              <a:gd name="connsiteY16492" fmla="*/ 2788103 h 6698675"/>
              <a:gd name="connsiteX16493" fmla="*/ 394596 w 8267681"/>
              <a:gd name="connsiteY16493" fmla="*/ 2792802 h 6698675"/>
              <a:gd name="connsiteX16494" fmla="*/ 394596 w 8267681"/>
              <a:gd name="connsiteY16494" fmla="*/ 2804541 h 6698675"/>
              <a:gd name="connsiteX16495" fmla="*/ 436874 w 8267681"/>
              <a:gd name="connsiteY16495" fmla="*/ 2748183 h 6698675"/>
              <a:gd name="connsiteX16496" fmla="*/ 450967 w 8267681"/>
              <a:gd name="connsiteY16496" fmla="*/ 2757578 h 6698675"/>
              <a:gd name="connsiteX16497" fmla="*/ 415734 w 8267681"/>
              <a:gd name="connsiteY16497" fmla="*/ 2825671 h 6698675"/>
              <a:gd name="connsiteX16498" fmla="*/ 425132 w 8267681"/>
              <a:gd name="connsiteY16498" fmla="*/ 2825671 h 6698675"/>
              <a:gd name="connsiteX16499" fmla="*/ 497945 w 8267681"/>
              <a:gd name="connsiteY16499" fmla="*/ 2757578 h 6698675"/>
              <a:gd name="connsiteX16500" fmla="*/ 507337 w 8267681"/>
              <a:gd name="connsiteY16500" fmla="*/ 2766962 h 6698675"/>
              <a:gd name="connsiteX16501" fmla="*/ 462709 w 8267681"/>
              <a:gd name="connsiteY16501" fmla="*/ 2865594 h 6698675"/>
              <a:gd name="connsiteX16502" fmla="*/ 561359 w 8267681"/>
              <a:gd name="connsiteY16502" fmla="*/ 2708237 h 6698675"/>
              <a:gd name="connsiteX16503" fmla="*/ 559011 w 8267681"/>
              <a:gd name="connsiteY16503" fmla="*/ 2698837 h 6698675"/>
              <a:gd name="connsiteX16504" fmla="*/ 584850 w 8267681"/>
              <a:gd name="connsiteY16504" fmla="*/ 2672983 h 6698675"/>
              <a:gd name="connsiteX16505" fmla="*/ 582500 w 8267681"/>
              <a:gd name="connsiteY16505" fmla="*/ 2663581 h 6698675"/>
              <a:gd name="connsiteX16506" fmla="*/ 608338 w 8267681"/>
              <a:gd name="connsiteY16506" fmla="*/ 2633028 h 6698675"/>
              <a:gd name="connsiteX16507" fmla="*/ 615386 w 8267681"/>
              <a:gd name="connsiteY16507" fmla="*/ 2640079 h 6698675"/>
              <a:gd name="connsiteX16508" fmla="*/ 613036 w 8267681"/>
              <a:gd name="connsiteY16508" fmla="*/ 2665930 h 6698675"/>
              <a:gd name="connsiteX16509" fmla="*/ 704633 w 8267681"/>
              <a:gd name="connsiteY16509" fmla="*/ 2717641 h 6698675"/>
              <a:gd name="connsiteX16510" fmla="*/ 711676 w 8267681"/>
              <a:gd name="connsiteY16510" fmla="*/ 2734090 h 6698675"/>
              <a:gd name="connsiteX16511" fmla="*/ 688190 w 8267681"/>
              <a:gd name="connsiteY16511" fmla="*/ 2774014 h 6698675"/>
              <a:gd name="connsiteX16512" fmla="*/ 683493 w 8267681"/>
              <a:gd name="connsiteY16512" fmla="*/ 2776361 h 6698675"/>
              <a:gd name="connsiteX16513" fmla="*/ 685840 w 8267681"/>
              <a:gd name="connsiteY16513" fmla="*/ 2778709 h 6698675"/>
              <a:gd name="connsiteX16514" fmla="*/ 706983 w 8267681"/>
              <a:gd name="connsiteY16514" fmla="*/ 3184971 h 6698675"/>
              <a:gd name="connsiteX16515" fmla="*/ 706983 w 8267681"/>
              <a:gd name="connsiteY16515" fmla="*/ 3187318 h 6698675"/>
              <a:gd name="connsiteX16516" fmla="*/ 718726 w 8267681"/>
              <a:gd name="connsiteY16516" fmla="*/ 3206106 h 6698675"/>
              <a:gd name="connsiteX16517" fmla="*/ 699934 w 8267681"/>
              <a:gd name="connsiteY16517" fmla="*/ 3215498 h 6698675"/>
              <a:gd name="connsiteX16518" fmla="*/ 667050 w 8267681"/>
              <a:gd name="connsiteY16518" fmla="*/ 3184971 h 6698675"/>
              <a:gd name="connsiteX16519" fmla="*/ 650613 w 8267681"/>
              <a:gd name="connsiteY16519" fmla="*/ 3192015 h 6698675"/>
              <a:gd name="connsiteX16520" fmla="*/ 655307 w 8267681"/>
              <a:gd name="connsiteY16520" fmla="*/ 3199057 h 6698675"/>
              <a:gd name="connsiteX16521" fmla="*/ 636520 w 8267681"/>
              <a:gd name="connsiteY16521" fmla="*/ 3199057 h 6698675"/>
              <a:gd name="connsiteX16522" fmla="*/ 631828 w 8267681"/>
              <a:gd name="connsiteY16522" fmla="*/ 3180274 h 6698675"/>
              <a:gd name="connsiteX16523" fmla="*/ 622428 w 8267681"/>
              <a:gd name="connsiteY16523" fmla="*/ 3173228 h 6698675"/>
              <a:gd name="connsiteX16524" fmla="*/ 547267 w 8267681"/>
              <a:gd name="connsiteY16524" fmla="*/ 3168532 h 6698675"/>
              <a:gd name="connsiteX16525" fmla="*/ 521430 w 8267681"/>
              <a:gd name="connsiteY16525" fmla="*/ 3156790 h 6698675"/>
              <a:gd name="connsiteX16526" fmla="*/ 469760 w 8267681"/>
              <a:gd name="connsiteY16526" fmla="*/ 3168532 h 6698675"/>
              <a:gd name="connsiteX16527" fmla="*/ 465059 w 8267681"/>
              <a:gd name="connsiteY16527" fmla="*/ 3161485 h 6698675"/>
              <a:gd name="connsiteX16528" fmla="*/ 490896 w 8267681"/>
              <a:gd name="connsiteY16528" fmla="*/ 3145047 h 6698675"/>
              <a:gd name="connsiteX16529" fmla="*/ 488547 w 8267681"/>
              <a:gd name="connsiteY16529" fmla="*/ 3135652 h 6698675"/>
              <a:gd name="connsiteX16530" fmla="*/ 495595 w 8267681"/>
              <a:gd name="connsiteY16530" fmla="*/ 3128603 h 6698675"/>
              <a:gd name="connsiteX16531" fmla="*/ 512037 w 8267681"/>
              <a:gd name="connsiteY16531" fmla="*/ 3140349 h 6698675"/>
              <a:gd name="connsiteX16532" fmla="*/ 514388 w 8267681"/>
              <a:gd name="connsiteY16532" fmla="*/ 3135652 h 6698675"/>
              <a:gd name="connsiteX16533" fmla="*/ 497945 w 8267681"/>
              <a:gd name="connsiteY16533" fmla="*/ 3119216 h 6698675"/>
              <a:gd name="connsiteX16534" fmla="*/ 504987 w 8267681"/>
              <a:gd name="connsiteY16534" fmla="*/ 3109818 h 6698675"/>
              <a:gd name="connsiteX16535" fmla="*/ 502645 w 8267681"/>
              <a:gd name="connsiteY16535" fmla="*/ 3102775 h 6698675"/>
              <a:gd name="connsiteX16536" fmla="*/ 497945 w 8267681"/>
              <a:gd name="connsiteY16536" fmla="*/ 3109818 h 6698675"/>
              <a:gd name="connsiteX16537" fmla="*/ 486198 w 8267681"/>
              <a:gd name="connsiteY16537" fmla="*/ 3123908 h 6698675"/>
              <a:gd name="connsiteX16538" fmla="*/ 476803 w 8267681"/>
              <a:gd name="connsiteY16538" fmla="*/ 3119216 h 6698675"/>
              <a:gd name="connsiteX16539" fmla="*/ 476803 w 8267681"/>
              <a:gd name="connsiteY16539" fmla="*/ 3109818 h 6698675"/>
              <a:gd name="connsiteX16540" fmla="*/ 443918 w 8267681"/>
              <a:gd name="connsiteY16540" fmla="*/ 3119216 h 6698675"/>
              <a:gd name="connsiteX16541" fmla="*/ 450967 w 8267681"/>
              <a:gd name="connsiteY16541" fmla="*/ 3145047 h 6698675"/>
              <a:gd name="connsiteX16542" fmla="*/ 425132 w 8267681"/>
              <a:gd name="connsiteY16542" fmla="*/ 3138001 h 6698675"/>
              <a:gd name="connsiteX16543" fmla="*/ 399291 w 8267681"/>
              <a:gd name="connsiteY16543" fmla="*/ 3187318 h 6698675"/>
              <a:gd name="connsiteX16544" fmla="*/ 382854 w 8267681"/>
              <a:gd name="connsiteY16544" fmla="*/ 3199057 h 6698675"/>
              <a:gd name="connsiteX16545" fmla="*/ 363036 w 8267681"/>
              <a:gd name="connsiteY16545" fmla="*/ 3185191 h 6698675"/>
              <a:gd name="connsiteX16546" fmla="*/ 358031 w 8267681"/>
              <a:gd name="connsiteY16546" fmla="*/ 3169393 h 6698675"/>
              <a:gd name="connsiteX16547" fmla="*/ 365235 w 8267681"/>
              <a:gd name="connsiteY16547" fmla="*/ 3158844 h 6698675"/>
              <a:gd name="connsiteX16548" fmla="*/ 373456 w 8267681"/>
              <a:gd name="connsiteY16548" fmla="*/ 3159135 h 6698675"/>
              <a:gd name="connsiteX16549" fmla="*/ 378154 w 8267681"/>
              <a:gd name="connsiteY16549" fmla="*/ 3163835 h 6698675"/>
              <a:gd name="connsiteX16550" fmla="*/ 378154 w 8267681"/>
              <a:gd name="connsiteY16550" fmla="*/ 3173228 h 6698675"/>
              <a:gd name="connsiteX16551" fmla="*/ 403989 w 8267681"/>
              <a:gd name="connsiteY16551" fmla="*/ 3166181 h 6698675"/>
              <a:gd name="connsiteX16552" fmla="*/ 401641 w 8267681"/>
              <a:gd name="connsiteY16552" fmla="*/ 3149744 h 6698675"/>
              <a:gd name="connsiteX16553" fmla="*/ 420431 w 8267681"/>
              <a:gd name="connsiteY16553" fmla="*/ 3142698 h 6698675"/>
              <a:gd name="connsiteX16554" fmla="*/ 420431 w 8267681"/>
              <a:gd name="connsiteY16554" fmla="*/ 3133303 h 6698675"/>
              <a:gd name="connsiteX16555" fmla="*/ 434525 w 8267681"/>
              <a:gd name="connsiteY16555" fmla="*/ 3123908 h 6698675"/>
              <a:gd name="connsiteX16556" fmla="*/ 434525 w 8267681"/>
              <a:gd name="connsiteY16556" fmla="*/ 3114518 h 6698675"/>
              <a:gd name="connsiteX16557" fmla="*/ 462709 w 8267681"/>
              <a:gd name="connsiteY16557" fmla="*/ 3088687 h 6698675"/>
              <a:gd name="connsiteX16558" fmla="*/ 479153 w 8267681"/>
              <a:gd name="connsiteY16558" fmla="*/ 3102775 h 6698675"/>
              <a:gd name="connsiteX16559" fmla="*/ 481502 w 8267681"/>
              <a:gd name="connsiteY16559" fmla="*/ 3095732 h 6698675"/>
              <a:gd name="connsiteX16560" fmla="*/ 481502 w 8267681"/>
              <a:gd name="connsiteY16560" fmla="*/ 3086336 h 6698675"/>
              <a:gd name="connsiteX16561" fmla="*/ 490896 w 8267681"/>
              <a:gd name="connsiteY16561" fmla="*/ 3076942 h 6698675"/>
              <a:gd name="connsiteX16562" fmla="*/ 490896 w 8267681"/>
              <a:gd name="connsiteY16562" fmla="*/ 3067552 h 6698675"/>
              <a:gd name="connsiteX16563" fmla="*/ 469760 w 8267681"/>
              <a:gd name="connsiteY16563" fmla="*/ 3051114 h 6698675"/>
              <a:gd name="connsiteX16564" fmla="*/ 465059 w 8267681"/>
              <a:gd name="connsiteY16564" fmla="*/ 3053460 h 6698675"/>
              <a:gd name="connsiteX16565" fmla="*/ 469760 w 8267681"/>
              <a:gd name="connsiteY16565" fmla="*/ 3060507 h 6698675"/>
              <a:gd name="connsiteX16566" fmla="*/ 465059 w 8267681"/>
              <a:gd name="connsiteY16566" fmla="*/ 3067552 h 6698675"/>
              <a:gd name="connsiteX16567" fmla="*/ 432174 w 8267681"/>
              <a:gd name="connsiteY16567" fmla="*/ 3051114 h 6698675"/>
              <a:gd name="connsiteX16568" fmla="*/ 429826 w 8267681"/>
              <a:gd name="connsiteY16568" fmla="*/ 3048764 h 6698675"/>
              <a:gd name="connsiteX16569" fmla="*/ 399291 w 8267681"/>
              <a:gd name="connsiteY16569" fmla="*/ 3051114 h 6698675"/>
              <a:gd name="connsiteX16570" fmla="*/ 399291 w 8267681"/>
              <a:gd name="connsiteY16570" fmla="*/ 3060507 h 6698675"/>
              <a:gd name="connsiteX16571" fmla="*/ 364062 w 8267681"/>
              <a:gd name="connsiteY16571" fmla="*/ 3093383 h 6698675"/>
              <a:gd name="connsiteX16572" fmla="*/ 371112 w 8267681"/>
              <a:gd name="connsiteY16572" fmla="*/ 3098078 h 6698675"/>
              <a:gd name="connsiteX16573" fmla="*/ 408689 w 8267681"/>
              <a:gd name="connsiteY16573" fmla="*/ 3069899 h 6698675"/>
              <a:gd name="connsiteX16574" fmla="*/ 420431 w 8267681"/>
              <a:gd name="connsiteY16574" fmla="*/ 3065200 h 6698675"/>
              <a:gd name="connsiteX16575" fmla="*/ 441569 w 8267681"/>
              <a:gd name="connsiteY16575" fmla="*/ 3079289 h 6698675"/>
              <a:gd name="connsiteX16576" fmla="*/ 420431 w 8267681"/>
              <a:gd name="connsiteY16576" fmla="*/ 3098078 h 6698675"/>
              <a:gd name="connsiteX16577" fmla="*/ 403989 w 8267681"/>
              <a:gd name="connsiteY16577" fmla="*/ 3093383 h 6698675"/>
              <a:gd name="connsiteX16578" fmla="*/ 418084 w 8267681"/>
              <a:gd name="connsiteY16578" fmla="*/ 3128603 h 6698675"/>
              <a:gd name="connsiteX16579" fmla="*/ 385199 w 8267681"/>
              <a:gd name="connsiteY16579" fmla="*/ 3145047 h 6698675"/>
              <a:gd name="connsiteX16580" fmla="*/ 375805 w 8267681"/>
              <a:gd name="connsiteY16580" fmla="*/ 3133303 h 6698675"/>
              <a:gd name="connsiteX16581" fmla="*/ 366411 w 8267681"/>
              <a:gd name="connsiteY16581" fmla="*/ 3142698 h 6698675"/>
              <a:gd name="connsiteX16582" fmla="*/ 340576 w 8267681"/>
              <a:gd name="connsiteY16582" fmla="*/ 3116866 h 6698675"/>
              <a:gd name="connsiteX16583" fmla="*/ 331178 w 8267681"/>
              <a:gd name="connsiteY16583" fmla="*/ 3145047 h 6698675"/>
              <a:gd name="connsiteX16584" fmla="*/ 352319 w 8267681"/>
              <a:gd name="connsiteY16584" fmla="*/ 3154437 h 6698675"/>
              <a:gd name="connsiteX16585" fmla="*/ 355549 w 8267681"/>
              <a:gd name="connsiteY16585" fmla="*/ 3162658 h 6698675"/>
              <a:gd name="connsiteX16586" fmla="*/ 356344 w 8267681"/>
              <a:gd name="connsiteY16586" fmla="*/ 3167101 h 6698675"/>
              <a:gd name="connsiteX16587" fmla="*/ 349678 w 8267681"/>
              <a:gd name="connsiteY16587" fmla="*/ 3176159 h 6698675"/>
              <a:gd name="connsiteX16588" fmla="*/ 340576 w 8267681"/>
              <a:gd name="connsiteY16588" fmla="*/ 3182622 h 6698675"/>
              <a:gd name="connsiteX16589" fmla="*/ 324134 w 8267681"/>
              <a:gd name="connsiteY16589" fmla="*/ 3173228 h 6698675"/>
              <a:gd name="connsiteX16590" fmla="*/ 291248 w 8267681"/>
              <a:gd name="connsiteY16590" fmla="*/ 3180274 h 6698675"/>
              <a:gd name="connsiteX16591" fmla="*/ 321784 w 8267681"/>
              <a:gd name="connsiteY16591" fmla="*/ 3189668 h 6698675"/>
              <a:gd name="connsiteX16592" fmla="*/ 319434 w 8267681"/>
              <a:gd name="connsiteY16592" fmla="*/ 3199057 h 6698675"/>
              <a:gd name="connsiteX16593" fmla="*/ 347620 w 8267681"/>
              <a:gd name="connsiteY16593" fmla="*/ 3201406 h 6698675"/>
              <a:gd name="connsiteX16594" fmla="*/ 357014 w 8267681"/>
              <a:gd name="connsiteY16594" fmla="*/ 3201406 h 6698675"/>
              <a:gd name="connsiteX16595" fmla="*/ 373456 w 8267681"/>
              <a:gd name="connsiteY16595" fmla="*/ 3217848 h 6698675"/>
              <a:gd name="connsiteX16596" fmla="*/ 371112 w 8267681"/>
              <a:gd name="connsiteY16596" fmla="*/ 3234296 h 6698675"/>
              <a:gd name="connsiteX16597" fmla="*/ 382854 w 8267681"/>
              <a:gd name="connsiteY16597" fmla="*/ 3241348 h 6698675"/>
              <a:gd name="connsiteX16598" fmla="*/ 396941 w 8267681"/>
              <a:gd name="connsiteY16598" fmla="*/ 3224895 h 6698675"/>
              <a:gd name="connsiteX16599" fmla="*/ 401641 w 8267681"/>
              <a:gd name="connsiteY16599" fmla="*/ 3220195 h 6698675"/>
              <a:gd name="connsiteX16600" fmla="*/ 415734 w 8267681"/>
              <a:gd name="connsiteY16600" fmla="*/ 3241348 h 6698675"/>
              <a:gd name="connsiteX16601" fmla="*/ 408689 w 8267681"/>
              <a:gd name="connsiteY16601" fmla="*/ 3253094 h 6698675"/>
              <a:gd name="connsiteX16602" fmla="*/ 399291 w 8267681"/>
              <a:gd name="connsiteY16602" fmla="*/ 3257798 h 6698675"/>
              <a:gd name="connsiteX16603" fmla="*/ 387548 w 8267681"/>
              <a:gd name="connsiteY16603" fmla="*/ 3257798 h 6698675"/>
              <a:gd name="connsiteX16604" fmla="*/ 406339 w 8267681"/>
              <a:gd name="connsiteY16604" fmla="*/ 3274273 h 6698675"/>
              <a:gd name="connsiteX16605" fmla="*/ 401641 w 8267681"/>
              <a:gd name="connsiteY16605" fmla="*/ 3290651 h 6698675"/>
              <a:gd name="connsiteX16606" fmla="*/ 425132 w 8267681"/>
              <a:gd name="connsiteY16606" fmla="*/ 3285961 h 6698675"/>
              <a:gd name="connsiteX16607" fmla="*/ 425132 w 8267681"/>
              <a:gd name="connsiteY16607" fmla="*/ 3304700 h 6698675"/>
              <a:gd name="connsiteX16608" fmla="*/ 382854 w 8267681"/>
              <a:gd name="connsiteY16608" fmla="*/ 3304700 h 6698675"/>
              <a:gd name="connsiteX16609" fmla="*/ 357014 w 8267681"/>
              <a:gd name="connsiteY16609" fmla="*/ 3316463 h 6698675"/>
              <a:gd name="connsiteX16610" fmla="*/ 349970 w 8267681"/>
              <a:gd name="connsiteY16610" fmla="*/ 3311755 h 6698675"/>
              <a:gd name="connsiteX16611" fmla="*/ 342922 w 8267681"/>
              <a:gd name="connsiteY16611" fmla="*/ 3316463 h 6698675"/>
              <a:gd name="connsiteX16612" fmla="*/ 345271 w 8267681"/>
              <a:gd name="connsiteY16612" fmla="*/ 3325857 h 6698675"/>
              <a:gd name="connsiteX16613" fmla="*/ 324134 w 8267681"/>
              <a:gd name="connsiteY16613" fmla="*/ 3325857 h 6698675"/>
              <a:gd name="connsiteX16614" fmla="*/ 307691 w 8267681"/>
              <a:gd name="connsiteY16614" fmla="*/ 3311755 h 6698675"/>
              <a:gd name="connsiteX16615" fmla="*/ 300644 w 8267681"/>
              <a:gd name="connsiteY16615" fmla="*/ 3316463 h 6698675"/>
              <a:gd name="connsiteX16616" fmla="*/ 314736 w 8267681"/>
              <a:gd name="connsiteY16616" fmla="*/ 3347004 h 6698675"/>
              <a:gd name="connsiteX16617" fmla="*/ 314736 w 8267681"/>
              <a:gd name="connsiteY16617" fmla="*/ 3361060 h 6698675"/>
              <a:gd name="connsiteX16618" fmla="*/ 310041 w 8267681"/>
              <a:gd name="connsiteY16618" fmla="*/ 3368107 h 6698675"/>
              <a:gd name="connsiteX16619" fmla="*/ 331178 w 8267681"/>
              <a:gd name="connsiteY16619" fmla="*/ 3361060 h 6698675"/>
              <a:gd name="connsiteX16620" fmla="*/ 345271 w 8267681"/>
              <a:gd name="connsiteY16620" fmla="*/ 3370455 h 6698675"/>
              <a:gd name="connsiteX16621" fmla="*/ 331178 w 8267681"/>
              <a:gd name="connsiteY16621" fmla="*/ 3386897 h 6698675"/>
              <a:gd name="connsiteX16622" fmla="*/ 338226 w 8267681"/>
              <a:gd name="connsiteY16622" fmla="*/ 3403339 h 6698675"/>
              <a:gd name="connsiteX16623" fmla="*/ 331178 w 8267681"/>
              <a:gd name="connsiteY16623" fmla="*/ 3410385 h 6698675"/>
              <a:gd name="connsiteX16624" fmla="*/ 331178 w 8267681"/>
              <a:gd name="connsiteY16624" fmla="*/ 3429175 h 6698675"/>
              <a:gd name="connsiteX16625" fmla="*/ 340576 w 8267681"/>
              <a:gd name="connsiteY16625" fmla="*/ 3429175 h 6698675"/>
              <a:gd name="connsiteX16626" fmla="*/ 345271 w 8267681"/>
              <a:gd name="connsiteY16626" fmla="*/ 3462058 h 6698675"/>
              <a:gd name="connsiteX16627" fmla="*/ 347620 w 8267681"/>
              <a:gd name="connsiteY16627" fmla="*/ 3464407 h 6698675"/>
              <a:gd name="connsiteX16628" fmla="*/ 361714 w 8267681"/>
              <a:gd name="connsiteY16628" fmla="*/ 3445616 h 6698675"/>
              <a:gd name="connsiteX16629" fmla="*/ 359363 w 8267681"/>
              <a:gd name="connsiteY16629" fmla="*/ 3436221 h 6698675"/>
              <a:gd name="connsiteX16630" fmla="*/ 359363 w 8267681"/>
              <a:gd name="connsiteY16630" fmla="*/ 3426826 h 6698675"/>
              <a:gd name="connsiteX16631" fmla="*/ 392247 w 8267681"/>
              <a:gd name="connsiteY16631" fmla="*/ 3410385 h 6698675"/>
              <a:gd name="connsiteX16632" fmla="*/ 418084 w 8267681"/>
              <a:gd name="connsiteY16632" fmla="*/ 3419780 h 6698675"/>
              <a:gd name="connsiteX16633" fmla="*/ 425132 w 8267681"/>
              <a:gd name="connsiteY16633" fmla="*/ 3429175 h 6698675"/>
              <a:gd name="connsiteX16634" fmla="*/ 399291 w 8267681"/>
              <a:gd name="connsiteY16634" fmla="*/ 3445616 h 6698675"/>
              <a:gd name="connsiteX16635" fmla="*/ 392247 w 8267681"/>
              <a:gd name="connsiteY16635" fmla="*/ 3447965 h 6698675"/>
              <a:gd name="connsiteX16636" fmla="*/ 392247 w 8267681"/>
              <a:gd name="connsiteY16636" fmla="*/ 3457360 h 6698675"/>
              <a:gd name="connsiteX16637" fmla="*/ 413389 w 8267681"/>
              <a:gd name="connsiteY16637" fmla="*/ 3471453 h 6698675"/>
              <a:gd name="connsiteX16638" fmla="*/ 413389 w 8267681"/>
              <a:gd name="connsiteY16638" fmla="*/ 3480848 h 6698675"/>
              <a:gd name="connsiteX16639" fmla="*/ 408091 w 8267681"/>
              <a:gd name="connsiteY16639" fmla="*/ 3485263 h 6698675"/>
              <a:gd name="connsiteX16640" fmla="*/ 415718 w 8267681"/>
              <a:gd name="connsiteY16640" fmla="*/ 3485546 h 6698675"/>
              <a:gd name="connsiteX16641" fmla="*/ 420415 w 8267681"/>
              <a:gd name="connsiteY16641" fmla="*/ 3490243 h 6698675"/>
              <a:gd name="connsiteX16642" fmla="*/ 425115 w 8267681"/>
              <a:gd name="connsiteY16642" fmla="*/ 3492592 h 6698675"/>
              <a:gd name="connsiteX16643" fmla="*/ 434508 w 8267681"/>
              <a:gd name="connsiteY16643" fmla="*/ 3490243 h 6698675"/>
              <a:gd name="connsiteX16644" fmla="*/ 436857 w 8267681"/>
              <a:gd name="connsiteY16644" fmla="*/ 3480848 h 6698675"/>
              <a:gd name="connsiteX16645" fmla="*/ 472088 w 8267681"/>
              <a:gd name="connsiteY16645" fmla="*/ 3464407 h 6698675"/>
              <a:gd name="connsiteX16646" fmla="*/ 488530 w 8267681"/>
              <a:gd name="connsiteY16646" fmla="*/ 3464407 h 6698675"/>
              <a:gd name="connsiteX16647" fmla="*/ 500278 w 8267681"/>
              <a:gd name="connsiteY16647" fmla="*/ 3478499 h 6698675"/>
              <a:gd name="connsiteX16648" fmla="*/ 509670 w 8267681"/>
              <a:gd name="connsiteY16648" fmla="*/ 3476151 h 6698675"/>
              <a:gd name="connsiteX16649" fmla="*/ 519064 w 8267681"/>
              <a:gd name="connsiteY16649" fmla="*/ 3478499 h 6698675"/>
              <a:gd name="connsiteX16650" fmla="*/ 519064 w 8267681"/>
              <a:gd name="connsiteY16650" fmla="*/ 3487894 h 6698675"/>
              <a:gd name="connsiteX16651" fmla="*/ 512020 w 8267681"/>
              <a:gd name="connsiteY16651" fmla="*/ 3494941 h 6698675"/>
              <a:gd name="connsiteX16652" fmla="*/ 516715 w 8267681"/>
              <a:gd name="connsiteY16652" fmla="*/ 3504336 h 6698675"/>
              <a:gd name="connsiteX16653" fmla="*/ 587183 w 8267681"/>
              <a:gd name="connsiteY16653" fmla="*/ 3509034 h 6698675"/>
              <a:gd name="connsiteX16654" fmla="*/ 638853 w 8267681"/>
              <a:gd name="connsiteY16654" fmla="*/ 3501987 h 6698675"/>
              <a:gd name="connsiteX16655" fmla="*/ 664688 w 8267681"/>
              <a:gd name="connsiteY16655" fmla="*/ 3506685 h 6698675"/>
              <a:gd name="connsiteX16656" fmla="*/ 674083 w 8267681"/>
              <a:gd name="connsiteY16656" fmla="*/ 3499638 h 6698675"/>
              <a:gd name="connsiteX16657" fmla="*/ 810314 w 8267681"/>
              <a:gd name="connsiteY16657" fmla="*/ 3511382 h 6698675"/>
              <a:gd name="connsiteX16658" fmla="*/ 878427 w 8267681"/>
              <a:gd name="connsiteY16658" fmla="*/ 3499638 h 6698675"/>
              <a:gd name="connsiteX16659" fmla="*/ 819707 w 8267681"/>
              <a:gd name="connsiteY16659" fmla="*/ 3490243 h 6698675"/>
              <a:gd name="connsiteX16660" fmla="*/ 768037 w 8267681"/>
              <a:gd name="connsiteY16660" fmla="*/ 3494941 h 6698675"/>
              <a:gd name="connsiteX16661" fmla="*/ 742197 w 8267681"/>
              <a:gd name="connsiteY16661" fmla="*/ 3487894 h 6698675"/>
              <a:gd name="connsiteX16662" fmla="*/ 667039 w 8267681"/>
              <a:gd name="connsiteY16662" fmla="*/ 3492592 h 6698675"/>
              <a:gd name="connsiteX16663" fmla="*/ 544901 w 8267681"/>
              <a:gd name="connsiteY16663" fmla="*/ 3487894 h 6698675"/>
              <a:gd name="connsiteX16664" fmla="*/ 540205 w 8267681"/>
              <a:gd name="connsiteY16664" fmla="*/ 3471453 h 6698675"/>
              <a:gd name="connsiteX16665" fmla="*/ 549598 w 8267681"/>
              <a:gd name="connsiteY16665" fmla="*/ 3457360 h 6698675"/>
              <a:gd name="connsiteX16666" fmla="*/ 575435 w 8267681"/>
              <a:gd name="connsiteY16666" fmla="*/ 3459709 h 6698675"/>
              <a:gd name="connsiteX16667" fmla="*/ 584833 w 8267681"/>
              <a:gd name="connsiteY16667" fmla="*/ 3457360 h 6698675"/>
              <a:gd name="connsiteX16668" fmla="*/ 610668 w 8267681"/>
              <a:gd name="connsiteY16668" fmla="*/ 3476151 h 6698675"/>
              <a:gd name="connsiteX16669" fmla="*/ 620060 w 8267681"/>
              <a:gd name="connsiteY16669" fmla="*/ 3471453 h 6698675"/>
              <a:gd name="connsiteX16670" fmla="*/ 624761 w 8267681"/>
              <a:gd name="connsiteY16670" fmla="*/ 3462058 h 6698675"/>
              <a:gd name="connsiteX16671" fmla="*/ 925405 w 8267681"/>
              <a:gd name="connsiteY16671" fmla="*/ 3457360 h 6698675"/>
              <a:gd name="connsiteX16672" fmla="*/ 927750 w 8267681"/>
              <a:gd name="connsiteY16672" fmla="*/ 3457360 h 6698675"/>
              <a:gd name="connsiteX16673" fmla="*/ 934798 w 8267681"/>
              <a:gd name="connsiteY16673" fmla="*/ 3447965 h 6698675"/>
              <a:gd name="connsiteX16674" fmla="*/ 887821 w 8267681"/>
              <a:gd name="connsiteY16674" fmla="*/ 3438570 h 6698675"/>
              <a:gd name="connsiteX16675" fmla="*/ 873728 w 8267681"/>
              <a:gd name="connsiteY16675" fmla="*/ 3443268 h 6698675"/>
              <a:gd name="connsiteX16676" fmla="*/ 768037 w 8267681"/>
              <a:gd name="connsiteY16676" fmla="*/ 3429175 h 6698675"/>
              <a:gd name="connsiteX16677" fmla="*/ 678781 w 8267681"/>
              <a:gd name="connsiteY16677" fmla="*/ 3433872 h 6698675"/>
              <a:gd name="connsiteX16678" fmla="*/ 674083 w 8267681"/>
              <a:gd name="connsiteY16678" fmla="*/ 3436221 h 6698675"/>
              <a:gd name="connsiteX16679" fmla="*/ 657641 w 8267681"/>
              <a:gd name="connsiteY16679" fmla="*/ 3436221 h 6698675"/>
              <a:gd name="connsiteX16680" fmla="*/ 636503 w 8267681"/>
              <a:gd name="connsiteY16680" fmla="*/ 3426826 h 6698675"/>
              <a:gd name="connsiteX16681" fmla="*/ 610668 w 8267681"/>
              <a:gd name="connsiteY16681" fmla="*/ 3431524 h 6698675"/>
              <a:gd name="connsiteX16682" fmla="*/ 563691 w 8267681"/>
              <a:gd name="connsiteY16682" fmla="*/ 3408036 h 6698675"/>
              <a:gd name="connsiteX16683" fmla="*/ 568391 w 8267681"/>
              <a:gd name="connsiteY16683" fmla="*/ 3398641 h 6698675"/>
              <a:gd name="connsiteX16684" fmla="*/ 594225 w 8267681"/>
              <a:gd name="connsiteY16684" fmla="*/ 3403339 h 6698675"/>
              <a:gd name="connsiteX16685" fmla="*/ 636503 w 8267681"/>
              <a:gd name="connsiteY16685" fmla="*/ 3391595 h 6698675"/>
              <a:gd name="connsiteX16686" fmla="*/ 629456 w 8267681"/>
              <a:gd name="connsiteY16686" fmla="*/ 3386897 h 6698675"/>
              <a:gd name="connsiteX16687" fmla="*/ 622411 w 8267681"/>
              <a:gd name="connsiteY16687" fmla="*/ 3382199 h 6698675"/>
              <a:gd name="connsiteX16688" fmla="*/ 638853 w 8267681"/>
              <a:gd name="connsiteY16688" fmla="*/ 3375153 h 6698675"/>
              <a:gd name="connsiteX16689" fmla="*/ 648246 w 8267681"/>
              <a:gd name="connsiteY16689" fmla="*/ 3375153 h 6698675"/>
              <a:gd name="connsiteX16690" fmla="*/ 648246 w 8267681"/>
              <a:gd name="connsiteY16690" fmla="*/ 3361061 h 6698675"/>
              <a:gd name="connsiteX16691" fmla="*/ 613018 w 8267681"/>
              <a:gd name="connsiteY16691" fmla="*/ 3356363 h 6698675"/>
              <a:gd name="connsiteX16692" fmla="*/ 622411 w 8267681"/>
              <a:gd name="connsiteY16692" fmla="*/ 3342305 h 6698675"/>
              <a:gd name="connsiteX16693" fmla="*/ 638853 w 8267681"/>
              <a:gd name="connsiteY16693" fmla="*/ 3354014 h 6698675"/>
              <a:gd name="connsiteX16694" fmla="*/ 655296 w 8267681"/>
              <a:gd name="connsiteY16694" fmla="*/ 3349336 h 6698675"/>
              <a:gd name="connsiteX16695" fmla="*/ 798572 w 8267681"/>
              <a:gd name="connsiteY16695" fmla="*/ 3354014 h 6698675"/>
              <a:gd name="connsiteX16696" fmla="*/ 815010 w 8267681"/>
              <a:gd name="connsiteY16696" fmla="*/ 3349336 h 6698675"/>
              <a:gd name="connsiteX16697" fmla="*/ 824407 w 8267681"/>
              <a:gd name="connsiteY16697" fmla="*/ 3349336 h 6698675"/>
              <a:gd name="connsiteX16698" fmla="*/ 829102 w 8267681"/>
              <a:gd name="connsiteY16698" fmla="*/ 3345827 h 6698675"/>
              <a:gd name="connsiteX16699" fmla="*/ 832133 w 8267681"/>
              <a:gd name="connsiteY16699" fmla="*/ 3343559 h 6698675"/>
              <a:gd name="connsiteX16700" fmla="*/ 810323 w 8267681"/>
              <a:gd name="connsiteY16700" fmla="*/ 3337608 h 6698675"/>
              <a:gd name="connsiteX16701" fmla="*/ 803277 w 8267681"/>
              <a:gd name="connsiteY16701" fmla="*/ 3335256 h 6698675"/>
              <a:gd name="connsiteX16702" fmla="*/ 810323 w 8267681"/>
              <a:gd name="connsiteY16702" fmla="*/ 3330561 h 6698675"/>
              <a:gd name="connsiteX16703" fmla="*/ 836160 w 8267681"/>
              <a:gd name="connsiteY16703" fmla="*/ 3328206 h 6698675"/>
              <a:gd name="connsiteX16704" fmla="*/ 852601 w 8267681"/>
              <a:gd name="connsiteY16704" fmla="*/ 3335256 h 6698675"/>
              <a:gd name="connsiteX16705" fmla="*/ 848784 w 8267681"/>
              <a:gd name="connsiteY16705" fmla="*/ 3337315 h 6698675"/>
              <a:gd name="connsiteX16706" fmla="*/ 839067 w 8267681"/>
              <a:gd name="connsiteY16706" fmla="*/ 3342966 h 6698675"/>
              <a:gd name="connsiteX16707" fmla="*/ 854942 w 8267681"/>
              <a:gd name="connsiteY16707" fmla="*/ 3344947 h 6698675"/>
              <a:gd name="connsiteX16708" fmla="*/ 876077 w 8267681"/>
              <a:gd name="connsiteY16708" fmla="*/ 3349336 h 6698675"/>
              <a:gd name="connsiteX16709" fmla="*/ 918355 w 8267681"/>
              <a:gd name="connsiteY16709" fmla="*/ 3349336 h 6698675"/>
              <a:gd name="connsiteX16710" fmla="*/ 923055 w 8267681"/>
              <a:gd name="connsiteY16710" fmla="*/ 3344658 h 6698675"/>
              <a:gd name="connsiteX16711" fmla="*/ 918355 w 8267681"/>
              <a:gd name="connsiteY16711" fmla="*/ 3342305 h 6698675"/>
              <a:gd name="connsiteX16712" fmla="*/ 913658 w 8267681"/>
              <a:gd name="connsiteY16712" fmla="*/ 3339957 h 6698675"/>
              <a:gd name="connsiteX16713" fmla="*/ 1028748 w 8267681"/>
              <a:gd name="connsiteY16713" fmla="*/ 3361061 h 6698675"/>
              <a:gd name="connsiteX16714" fmla="*/ 1148537 w 8267681"/>
              <a:gd name="connsiteY16714" fmla="*/ 3356363 h 6698675"/>
              <a:gd name="connsiteX16715" fmla="*/ 1155587 w 8267681"/>
              <a:gd name="connsiteY16715" fmla="*/ 3356363 h 6698675"/>
              <a:gd name="connsiteX16716" fmla="*/ 1157931 w 8267681"/>
              <a:gd name="connsiteY16716" fmla="*/ 3354014 h 6698675"/>
              <a:gd name="connsiteX16717" fmla="*/ 1186117 w 8267681"/>
              <a:gd name="connsiteY16717" fmla="*/ 3349336 h 6698675"/>
              <a:gd name="connsiteX16718" fmla="*/ 1188465 w 8267681"/>
              <a:gd name="connsiteY16718" fmla="*/ 3354014 h 6698675"/>
              <a:gd name="connsiteX16719" fmla="*/ 1197864 w 8267681"/>
              <a:gd name="connsiteY16719" fmla="*/ 3356363 h 6698675"/>
              <a:gd name="connsiteX16720" fmla="*/ 1207257 w 8267681"/>
              <a:gd name="connsiteY16720" fmla="*/ 3356363 h 6698675"/>
              <a:gd name="connsiteX16721" fmla="*/ 1209607 w 8267681"/>
              <a:gd name="connsiteY16721" fmla="*/ 3349336 h 6698675"/>
              <a:gd name="connsiteX16722" fmla="*/ 1207257 w 8267681"/>
              <a:gd name="connsiteY16722" fmla="*/ 3347004 h 6698675"/>
              <a:gd name="connsiteX16723" fmla="*/ 1204906 w 8267681"/>
              <a:gd name="connsiteY16723" fmla="*/ 3347004 h 6698675"/>
              <a:gd name="connsiteX16724" fmla="*/ 1261277 w 8267681"/>
              <a:gd name="connsiteY16724" fmla="*/ 3328206 h 6698675"/>
              <a:gd name="connsiteX16725" fmla="*/ 1327043 w 8267681"/>
              <a:gd name="connsiteY16725" fmla="*/ 3330561 h 6698675"/>
              <a:gd name="connsiteX16726" fmla="*/ 1331741 w 8267681"/>
              <a:gd name="connsiteY16726" fmla="*/ 3325857 h 6698675"/>
              <a:gd name="connsiteX16727" fmla="*/ 1317649 w 8267681"/>
              <a:gd name="connsiteY16727" fmla="*/ 3318807 h 6698675"/>
              <a:gd name="connsiteX16728" fmla="*/ 1301206 w 8267681"/>
              <a:gd name="connsiteY16728" fmla="*/ 3318807 h 6698675"/>
              <a:gd name="connsiteX16729" fmla="*/ 1284765 w 8267681"/>
              <a:gd name="connsiteY16729" fmla="*/ 3318807 h 6698675"/>
              <a:gd name="connsiteX16730" fmla="*/ 1352883 w 8267681"/>
              <a:gd name="connsiteY16730" fmla="*/ 3283629 h 6698675"/>
              <a:gd name="connsiteX16731" fmla="*/ 1524344 w 8267681"/>
              <a:gd name="connsiteY16731" fmla="*/ 3100401 h 6698675"/>
              <a:gd name="connsiteX16732" fmla="*/ 1529038 w 8267681"/>
              <a:gd name="connsiteY16732" fmla="*/ 3095704 h 6698675"/>
              <a:gd name="connsiteX16733" fmla="*/ 1493808 w 8267681"/>
              <a:gd name="connsiteY16733" fmla="*/ 3093357 h 6698675"/>
              <a:gd name="connsiteX16734" fmla="*/ 1432739 w 8267681"/>
              <a:gd name="connsiteY16734" fmla="*/ 3091003 h 6698675"/>
              <a:gd name="connsiteX16735" fmla="*/ 1303555 w 8267681"/>
              <a:gd name="connsiteY16735" fmla="*/ 3229593 h 6698675"/>
              <a:gd name="connsiteX16736" fmla="*/ 1223699 w 8267681"/>
              <a:gd name="connsiteY16736" fmla="*/ 3271915 h 6698675"/>
              <a:gd name="connsiteX16737" fmla="*/ 1209607 w 8267681"/>
              <a:gd name="connsiteY16737" fmla="*/ 3271915 h 6698675"/>
              <a:gd name="connsiteX16738" fmla="*/ 1188465 w 8267681"/>
              <a:gd name="connsiteY16738" fmla="*/ 3278939 h 6698675"/>
              <a:gd name="connsiteX16739" fmla="*/ 1186117 w 8267681"/>
              <a:gd name="connsiteY16739" fmla="*/ 3285961 h 6698675"/>
              <a:gd name="connsiteX16740" fmla="*/ 1014655 w 8267681"/>
              <a:gd name="connsiteY16740" fmla="*/ 3304700 h 6698675"/>
              <a:gd name="connsiteX16741" fmla="*/ 887821 w 8267681"/>
              <a:gd name="connsiteY16741" fmla="*/ 3281270 h 6698675"/>
              <a:gd name="connsiteX16742" fmla="*/ 892520 w 8267681"/>
              <a:gd name="connsiteY16742" fmla="*/ 3271915 h 6698675"/>
              <a:gd name="connsiteX16743" fmla="*/ 883127 w 8267681"/>
              <a:gd name="connsiteY16743" fmla="*/ 3269552 h 6698675"/>
              <a:gd name="connsiteX16744" fmla="*/ 873728 w 8267681"/>
              <a:gd name="connsiteY16744" fmla="*/ 3271915 h 6698675"/>
              <a:gd name="connsiteX16745" fmla="*/ 866685 w 8267681"/>
              <a:gd name="connsiteY16745" fmla="*/ 3274248 h 6698675"/>
              <a:gd name="connsiteX16746" fmla="*/ 869035 w 8267681"/>
              <a:gd name="connsiteY16746" fmla="*/ 3276607 h 6698675"/>
              <a:gd name="connsiteX16747" fmla="*/ 784479 w 8267681"/>
              <a:gd name="connsiteY16747" fmla="*/ 3227241 h 6698675"/>
              <a:gd name="connsiteX16748" fmla="*/ 789174 w 8267681"/>
              <a:gd name="connsiteY16748" fmla="*/ 3224895 h 6698675"/>
              <a:gd name="connsiteX16749" fmla="*/ 791521 w 8267681"/>
              <a:gd name="connsiteY16749" fmla="*/ 3220195 h 6698675"/>
              <a:gd name="connsiteX16750" fmla="*/ 775080 w 8267681"/>
              <a:gd name="connsiteY16750" fmla="*/ 3217847 h 6698675"/>
              <a:gd name="connsiteX16751" fmla="*/ 749244 w 8267681"/>
              <a:gd name="connsiteY16751" fmla="*/ 3189660 h 6698675"/>
              <a:gd name="connsiteX16752" fmla="*/ 744547 w 8267681"/>
              <a:gd name="connsiteY16752" fmla="*/ 3184961 h 6698675"/>
              <a:gd name="connsiteX16753" fmla="*/ 746895 w 8267681"/>
              <a:gd name="connsiteY16753" fmla="*/ 3182612 h 6698675"/>
              <a:gd name="connsiteX16754" fmla="*/ 751594 w 8267681"/>
              <a:gd name="connsiteY16754" fmla="*/ 3177914 h 6698675"/>
              <a:gd name="connsiteX16755" fmla="*/ 746895 w 8267681"/>
              <a:gd name="connsiteY16755" fmla="*/ 3170868 h 6698675"/>
              <a:gd name="connsiteX16756" fmla="*/ 735152 w 8267681"/>
              <a:gd name="connsiteY16756" fmla="*/ 3170868 h 6698675"/>
              <a:gd name="connsiteX16757" fmla="*/ 742197 w 8267681"/>
              <a:gd name="connsiteY16757" fmla="*/ 2743386 h 6698675"/>
              <a:gd name="connsiteX16758" fmla="*/ 744547 w 8267681"/>
              <a:gd name="connsiteY16758" fmla="*/ 2743386 h 6698675"/>
              <a:gd name="connsiteX16759" fmla="*/ 770382 w 8267681"/>
              <a:gd name="connsiteY16759" fmla="*/ 2717548 h 6698675"/>
              <a:gd name="connsiteX16760" fmla="*/ 768037 w 8267681"/>
              <a:gd name="connsiteY16760" fmla="*/ 2715199 h 6698675"/>
              <a:gd name="connsiteX16761" fmla="*/ 786824 w 8267681"/>
              <a:gd name="connsiteY16761" fmla="*/ 2698757 h 6698675"/>
              <a:gd name="connsiteX16762" fmla="*/ 786824 w 8267681"/>
              <a:gd name="connsiteY16762" fmla="*/ 2701106 h 6698675"/>
              <a:gd name="connsiteX16763" fmla="*/ 786824 w 8267681"/>
              <a:gd name="connsiteY16763" fmla="*/ 2717548 h 6698675"/>
              <a:gd name="connsiteX16764" fmla="*/ 805614 w 8267681"/>
              <a:gd name="connsiteY16764" fmla="*/ 2738688 h 6698675"/>
              <a:gd name="connsiteX16765" fmla="*/ 812665 w 8267681"/>
              <a:gd name="connsiteY16765" fmla="*/ 2717548 h 6698675"/>
              <a:gd name="connsiteX16766" fmla="*/ 822057 w 8267681"/>
              <a:gd name="connsiteY16766" fmla="*/ 2708153 h 6698675"/>
              <a:gd name="connsiteX16767" fmla="*/ 831452 w 8267681"/>
              <a:gd name="connsiteY16767" fmla="*/ 2708153 h 6698675"/>
              <a:gd name="connsiteX16768" fmla="*/ 873728 w 8267681"/>
              <a:gd name="connsiteY16768" fmla="*/ 2731642 h 6698675"/>
              <a:gd name="connsiteX16769" fmla="*/ 883127 w 8267681"/>
              <a:gd name="connsiteY16769" fmla="*/ 2708153 h 6698675"/>
              <a:gd name="connsiteX16770" fmla="*/ 892520 w 8267681"/>
              <a:gd name="connsiteY16770" fmla="*/ 2710502 h 6698675"/>
              <a:gd name="connsiteX16771" fmla="*/ 901914 w 8267681"/>
              <a:gd name="connsiteY16771" fmla="*/ 2710502 h 6698675"/>
              <a:gd name="connsiteX16772" fmla="*/ 908962 w 8267681"/>
              <a:gd name="connsiteY16772" fmla="*/ 2717548 h 6698675"/>
              <a:gd name="connsiteX16773" fmla="*/ 897220 w 8267681"/>
              <a:gd name="connsiteY16773" fmla="*/ 2726944 h 6698675"/>
              <a:gd name="connsiteX16774" fmla="*/ 894870 w 8267681"/>
              <a:gd name="connsiteY16774" fmla="*/ 2736337 h 6698675"/>
              <a:gd name="connsiteX16775" fmla="*/ 916007 w 8267681"/>
              <a:gd name="connsiteY16775" fmla="*/ 2748077 h 6698675"/>
              <a:gd name="connsiteX16776" fmla="*/ 887821 w 8267681"/>
              <a:gd name="connsiteY16776" fmla="*/ 2755127 h 6698675"/>
              <a:gd name="connsiteX16777" fmla="*/ 887821 w 8267681"/>
              <a:gd name="connsiteY16777" fmla="*/ 2752777 h 6698675"/>
              <a:gd name="connsiteX16778" fmla="*/ 876077 w 8267681"/>
              <a:gd name="connsiteY16778" fmla="*/ 2743386 h 6698675"/>
              <a:gd name="connsiteX16779" fmla="*/ 833800 w 8267681"/>
              <a:gd name="connsiteY16779" fmla="*/ 2738688 h 6698675"/>
              <a:gd name="connsiteX16780" fmla="*/ 829102 w 8267681"/>
              <a:gd name="connsiteY16780" fmla="*/ 2741036 h 6698675"/>
              <a:gd name="connsiteX16781" fmla="*/ 854942 w 8267681"/>
              <a:gd name="connsiteY16781" fmla="*/ 2757477 h 6698675"/>
              <a:gd name="connsiteX16782" fmla="*/ 871380 w 8267681"/>
              <a:gd name="connsiteY16782" fmla="*/ 2757477 h 6698675"/>
              <a:gd name="connsiteX16783" fmla="*/ 866685 w 8267681"/>
              <a:gd name="connsiteY16783" fmla="*/ 2759827 h 6698675"/>
              <a:gd name="connsiteX16784" fmla="*/ 843195 w 8267681"/>
              <a:gd name="connsiteY16784" fmla="*/ 2773917 h 6698675"/>
              <a:gd name="connsiteX16785" fmla="*/ 824407 w 8267681"/>
              <a:gd name="connsiteY16785" fmla="*/ 2750429 h 6698675"/>
              <a:gd name="connsiteX16786" fmla="*/ 812665 w 8267681"/>
              <a:gd name="connsiteY16786" fmla="*/ 2750429 h 6698675"/>
              <a:gd name="connsiteX16787" fmla="*/ 796222 w 8267681"/>
              <a:gd name="connsiteY16787" fmla="*/ 2733988 h 6698675"/>
              <a:gd name="connsiteX16788" fmla="*/ 760987 w 8267681"/>
              <a:gd name="connsiteY16788" fmla="*/ 2766863 h 6698675"/>
              <a:gd name="connsiteX16789" fmla="*/ 735152 w 8267681"/>
              <a:gd name="connsiteY16789" fmla="*/ 2766863 h 6698675"/>
              <a:gd name="connsiteX16790" fmla="*/ 763336 w 8267681"/>
              <a:gd name="connsiteY16790" fmla="*/ 2783310 h 6698675"/>
              <a:gd name="connsiteX16791" fmla="*/ 779779 w 8267681"/>
              <a:gd name="connsiteY16791" fmla="*/ 2776265 h 6698675"/>
              <a:gd name="connsiteX16792" fmla="*/ 796222 w 8267681"/>
              <a:gd name="connsiteY16792" fmla="*/ 2773917 h 6698675"/>
              <a:gd name="connsiteX16793" fmla="*/ 819707 w 8267681"/>
              <a:gd name="connsiteY16793" fmla="*/ 2792709 h 6698675"/>
              <a:gd name="connsiteX16794" fmla="*/ 812665 w 8267681"/>
              <a:gd name="connsiteY16794" fmla="*/ 2802108 h 6698675"/>
              <a:gd name="connsiteX16795" fmla="*/ 812665 w 8267681"/>
              <a:gd name="connsiteY16795" fmla="*/ 2804448 h 6698675"/>
              <a:gd name="connsiteX16796" fmla="*/ 777429 w 8267681"/>
              <a:gd name="connsiteY16796" fmla="*/ 2865511 h 6698675"/>
              <a:gd name="connsiteX16797" fmla="*/ 772731 w 8267681"/>
              <a:gd name="connsiteY16797" fmla="*/ 2879603 h 6698675"/>
              <a:gd name="connsiteX16798" fmla="*/ 690524 w 8267681"/>
              <a:gd name="connsiteY16798" fmla="*/ 2940682 h 6698675"/>
              <a:gd name="connsiteX16799" fmla="*/ 768037 w 8267681"/>
              <a:gd name="connsiteY16799" fmla="*/ 2898397 h 6698675"/>
              <a:gd name="connsiteX16800" fmla="*/ 772731 w 8267681"/>
              <a:gd name="connsiteY16800" fmla="*/ 3013491 h 6698675"/>
              <a:gd name="connsiteX16801" fmla="*/ 880777 w 8267681"/>
              <a:gd name="connsiteY16801" fmla="*/ 3145031 h 6698675"/>
              <a:gd name="connsiteX16802" fmla="*/ 1056934 w 8267681"/>
              <a:gd name="connsiteY16802" fmla="*/ 3180267 h 6698675"/>
              <a:gd name="connsiteX16803" fmla="*/ 1228395 w 8267681"/>
              <a:gd name="connsiteY16803" fmla="*/ 3074565 h 6698675"/>
              <a:gd name="connsiteX16804" fmla="*/ 1273021 w 8267681"/>
              <a:gd name="connsiteY16804" fmla="*/ 2943031 h 6698675"/>
              <a:gd name="connsiteX16805" fmla="*/ 1270672 w 8267681"/>
              <a:gd name="connsiteY16805" fmla="*/ 2928935 h 6698675"/>
              <a:gd name="connsiteX16806" fmla="*/ 1270672 w 8267681"/>
              <a:gd name="connsiteY16806" fmla="*/ 2910142 h 6698675"/>
              <a:gd name="connsiteX16807" fmla="*/ 1270672 w 8267681"/>
              <a:gd name="connsiteY16807" fmla="*/ 2908969 h 6698675"/>
              <a:gd name="connsiteX16808" fmla="*/ 1275370 w 8267681"/>
              <a:gd name="connsiteY16808" fmla="*/ 2940682 h 6698675"/>
              <a:gd name="connsiteX16809" fmla="*/ 1275370 w 8267681"/>
              <a:gd name="connsiteY16809" fmla="*/ 2870211 h 6698675"/>
              <a:gd name="connsiteX16810" fmla="*/ 1240142 w 8267681"/>
              <a:gd name="connsiteY16810" fmla="*/ 2752777 h 6698675"/>
              <a:gd name="connsiteX16811" fmla="*/ 955940 w 8267681"/>
              <a:gd name="connsiteY16811" fmla="*/ 2597748 h 6698675"/>
              <a:gd name="connsiteX16812" fmla="*/ 932448 w 8267681"/>
              <a:gd name="connsiteY16812" fmla="*/ 2482647 h 6698675"/>
              <a:gd name="connsiteX16813" fmla="*/ 934798 w 8267681"/>
              <a:gd name="connsiteY16813" fmla="*/ 2459156 h 6698675"/>
              <a:gd name="connsiteX16814" fmla="*/ 967683 w 8267681"/>
              <a:gd name="connsiteY16814" fmla="*/ 2499091 h 6698675"/>
              <a:gd name="connsiteX16815" fmla="*/ 977076 w 8267681"/>
              <a:gd name="connsiteY16815" fmla="*/ 2489695 h 6698675"/>
              <a:gd name="connsiteX16816" fmla="*/ 972378 w 8267681"/>
              <a:gd name="connsiteY16816" fmla="*/ 2447413 h 6698675"/>
              <a:gd name="connsiteX16817" fmla="*/ 979425 w 8267681"/>
              <a:gd name="connsiteY16817" fmla="*/ 2393386 h 6698675"/>
              <a:gd name="connsiteX16818" fmla="*/ 972378 w 8267681"/>
              <a:gd name="connsiteY16818" fmla="*/ 2388703 h 6698675"/>
              <a:gd name="connsiteX16819" fmla="*/ 979425 w 8267681"/>
              <a:gd name="connsiteY16819" fmla="*/ 2381650 h 6698675"/>
              <a:gd name="connsiteX16820" fmla="*/ 981775 w 8267681"/>
              <a:gd name="connsiteY16820" fmla="*/ 2383997 h 6698675"/>
              <a:gd name="connsiteX16821" fmla="*/ 1031098 w 8267681"/>
              <a:gd name="connsiteY16821" fmla="*/ 2306488 h 6698675"/>
              <a:gd name="connsiteX16822" fmla="*/ 1047539 w 8267681"/>
              <a:gd name="connsiteY16822" fmla="*/ 2313539 h 6698675"/>
              <a:gd name="connsiteX16823" fmla="*/ 1059282 w 8267681"/>
              <a:gd name="connsiteY16823" fmla="*/ 2311189 h 6698675"/>
              <a:gd name="connsiteX16824" fmla="*/ 1054584 w 8267681"/>
              <a:gd name="connsiteY16824" fmla="*/ 2301787 h 6698675"/>
              <a:gd name="connsiteX16825" fmla="*/ 1063981 w 8267681"/>
              <a:gd name="connsiteY16825" fmla="*/ 2292396 h 6698675"/>
              <a:gd name="connsiteX16826" fmla="*/ 1089817 w 8267681"/>
              <a:gd name="connsiteY16826" fmla="*/ 2301787 h 6698675"/>
              <a:gd name="connsiteX16827" fmla="*/ 1106259 w 8267681"/>
              <a:gd name="connsiteY16827" fmla="*/ 2304141 h 6698675"/>
              <a:gd name="connsiteX16828" fmla="*/ 1115654 w 8267681"/>
              <a:gd name="connsiteY16828" fmla="*/ 2304141 h 6698675"/>
              <a:gd name="connsiteX16829" fmla="*/ 1120351 w 8267681"/>
              <a:gd name="connsiteY16829" fmla="*/ 2311189 h 6698675"/>
              <a:gd name="connsiteX16830" fmla="*/ 1115654 w 8267681"/>
              <a:gd name="connsiteY16830" fmla="*/ 2320594 h 6698675"/>
              <a:gd name="connsiteX16831" fmla="*/ 1118002 w 8267681"/>
              <a:gd name="connsiteY16831" fmla="*/ 2337017 h 6698675"/>
              <a:gd name="connsiteX16832" fmla="*/ 1136794 w 8267681"/>
              <a:gd name="connsiteY16832" fmla="*/ 2329971 h 6698675"/>
              <a:gd name="connsiteX16833" fmla="*/ 1143839 w 8267681"/>
              <a:gd name="connsiteY16833" fmla="*/ 2322938 h 6698675"/>
              <a:gd name="connsiteX16834" fmla="*/ 1153236 w 8267681"/>
              <a:gd name="connsiteY16834" fmla="*/ 2325277 h 6698675"/>
              <a:gd name="connsiteX16835" fmla="*/ 1169679 w 8267681"/>
              <a:gd name="connsiteY16835" fmla="*/ 2320594 h 6698675"/>
              <a:gd name="connsiteX16836" fmla="*/ 1174373 w 8267681"/>
              <a:gd name="connsiteY16836" fmla="*/ 2327617 h 6698675"/>
              <a:gd name="connsiteX16837" fmla="*/ 1169679 w 8267681"/>
              <a:gd name="connsiteY16837" fmla="*/ 2341718 h 6698675"/>
              <a:gd name="connsiteX16838" fmla="*/ 1139144 w 8267681"/>
              <a:gd name="connsiteY16838" fmla="*/ 2369902 h 6698675"/>
              <a:gd name="connsiteX16839" fmla="*/ 1153236 w 8267681"/>
              <a:gd name="connsiteY16839" fmla="*/ 2386351 h 6698675"/>
              <a:gd name="connsiteX16840" fmla="*/ 1153236 w 8267681"/>
              <a:gd name="connsiteY16840" fmla="*/ 2369902 h 6698675"/>
              <a:gd name="connsiteX16841" fmla="*/ 1162629 w 8267681"/>
              <a:gd name="connsiteY16841" fmla="*/ 2367555 h 6698675"/>
              <a:gd name="connsiteX16842" fmla="*/ 1172024 w 8267681"/>
              <a:gd name="connsiteY16842" fmla="*/ 2376947 h 6698675"/>
              <a:gd name="connsiteX16843" fmla="*/ 1176721 w 8267681"/>
              <a:gd name="connsiteY16843" fmla="*/ 2372252 h 6698675"/>
              <a:gd name="connsiteX16844" fmla="*/ 1172024 w 8267681"/>
              <a:gd name="connsiteY16844" fmla="*/ 2362860 h 6698675"/>
              <a:gd name="connsiteX16845" fmla="*/ 1188465 w 8267681"/>
              <a:gd name="connsiteY16845" fmla="*/ 2362860 h 6698675"/>
              <a:gd name="connsiteX16846" fmla="*/ 1197864 w 8267681"/>
              <a:gd name="connsiteY16846" fmla="*/ 2369902 h 6698675"/>
              <a:gd name="connsiteX16847" fmla="*/ 1183772 w 8267681"/>
              <a:gd name="connsiteY16847" fmla="*/ 2412180 h 6698675"/>
              <a:gd name="connsiteX16848" fmla="*/ 1186117 w 8267681"/>
              <a:gd name="connsiteY16848" fmla="*/ 2421576 h 6698675"/>
              <a:gd name="connsiteX16849" fmla="*/ 1179071 w 8267681"/>
              <a:gd name="connsiteY16849" fmla="*/ 2426276 h 6698675"/>
              <a:gd name="connsiteX16850" fmla="*/ 1169679 w 8267681"/>
              <a:gd name="connsiteY16850" fmla="*/ 2414529 h 6698675"/>
              <a:gd name="connsiteX16851" fmla="*/ 1160280 w 8267681"/>
              <a:gd name="connsiteY16851" fmla="*/ 2405140 h 6698675"/>
              <a:gd name="connsiteX16852" fmla="*/ 1150886 w 8267681"/>
              <a:gd name="connsiteY16852" fmla="*/ 2409828 h 6698675"/>
              <a:gd name="connsiteX16853" fmla="*/ 1169679 w 8267681"/>
              <a:gd name="connsiteY16853" fmla="*/ 2426276 h 6698675"/>
              <a:gd name="connsiteX16854" fmla="*/ 1176721 w 8267681"/>
              <a:gd name="connsiteY16854" fmla="*/ 2442714 h 6698675"/>
              <a:gd name="connsiteX16855" fmla="*/ 1188465 w 8267681"/>
              <a:gd name="connsiteY16855" fmla="*/ 2452110 h 6698675"/>
              <a:gd name="connsiteX16856" fmla="*/ 1181422 w 8267681"/>
              <a:gd name="connsiteY16856" fmla="*/ 2477949 h 6698675"/>
              <a:gd name="connsiteX16857" fmla="*/ 1186117 w 8267681"/>
              <a:gd name="connsiteY16857" fmla="*/ 2484996 h 6698675"/>
              <a:gd name="connsiteX16858" fmla="*/ 1221349 w 8267681"/>
              <a:gd name="connsiteY16858" fmla="*/ 2447413 h 6698675"/>
              <a:gd name="connsiteX16859" fmla="*/ 1221349 w 8267681"/>
              <a:gd name="connsiteY16859" fmla="*/ 2433321 h 6698675"/>
              <a:gd name="connsiteX16860" fmla="*/ 1204906 w 8267681"/>
              <a:gd name="connsiteY16860" fmla="*/ 2435668 h 6698675"/>
              <a:gd name="connsiteX16861" fmla="*/ 1200209 w 8267681"/>
              <a:gd name="connsiteY16861" fmla="*/ 2426276 h 6698675"/>
              <a:gd name="connsiteX16862" fmla="*/ 1214301 w 8267681"/>
              <a:gd name="connsiteY16862" fmla="*/ 2407487 h 6698675"/>
              <a:gd name="connsiteX16863" fmla="*/ 1216650 w 8267681"/>
              <a:gd name="connsiteY16863" fmla="*/ 2409828 h 6698675"/>
              <a:gd name="connsiteX16864" fmla="*/ 1223699 w 8267681"/>
              <a:gd name="connsiteY16864" fmla="*/ 2423923 h 6698675"/>
              <a:gd name="connsiteX16865" fmla="*/ 1230743 w 8267681"/>
              <a:gd name="connsiteY16865" fmla="*/ 2419225 h 6698675"/>
              <a:gd name="connsiteX16866" fmla="*/ 1244836 w 8267681"/>
              <a:gd name="connsiteY16866" fmla="*/ 2428622 h 6698675"/>
              <a:gd name="connsiteX16867" fmla="*/ 1242488 w 8267681"/>
              <a:gd name="connsiteY16867" fmla="*/ 2445068 h 6698675"/>
              <a:gd name="connsiteX16868" fmla="*/ 1256579 w 8267681"/>
              <a:gd name="connsiteY16868" fmla="*/ 2452110 h 6698675"/>
              <a:gd name="connsiteX16869" fmla="*/ 1265977 w 8267681"/>
              <a:gd name="connsiteY16869" fmla="*/ 2449762 h 6698675"/>
              <a:gd name="connsiteX16870" fmla="*/ 1270672 w 8267681"/>
              <a:gd name="connsiteY16870" fmla="*/ 2445068 h 6698675"/>
              <a:gd name="connsiteX16871" fmla="*/ 1233092 w 8267681"/>
              <a:gd name="connsiteY16871" fmla="*/ 2402786 h 6698675"/>
              <a:gd name="connsiteX16872" fmla="*/ 1237792 w 8267681"/>
              <a:gd name="connsiteY16872" fmla="*/ 2393386 h 6698675"/>
              <a:gd name="connsiteX16873" fmla="*/ 1317649 w 8267681"/>
              <a:gd name="connsiteY16873" fmla="*/ 2398089 h 6698675"/>
              <a:gd name="connsiteX16874" fmla="*/ 1322347 w 8267681"/>
              <a:gd name="connsiteY16874" fmla="*/ 2402786 h 6698675"/>
              <a:gd name="connsiteX16875" fmla="*/ 1305905 w 8267681"/>
              <a:gd name="connsiteY16875" fmla="*/ 2419225 h 6698675"/>
              <a:gd name="connsiteX16876" fmla="*/ 1308255 w 8267681"/>
              <a:gd name="connsiteY16876" fmla="*/ 2428622 h 6698675"/>
              <a:gd name="connsiteX16877" fmla="*/ 1291812 w 8267681"/>
              <a:gd name="connsiteY16877" fmla="*/ 2438019 h 6698675"/>
              <a:gd name="connsiteX16878" fmla="*/ 1298858 w 8267681"/>
              <a:gd name="connsiteY16878" fmla="*/ 2447413 h 6698675"/>
              <a:gd name="connsiteX16879" fmla="*/ 1310605 w 8267681"/>
              <a:gd name="connsiteY16879" fmla="*/ 2449762 h 6698675"/>
              <a:gd name="connsiteX16880" fmla="*/ 1317649 w 8267681"/>
              <a:gd name="connsiteY16880" fmla="*/ 2496742 h 6698675"/>
              <a:gd name="connsiteX16881" fmla="*/ 1317649 w 8267681"/>
              <a:gd name="connsiteY16881" fmla="*/ 2499091 h 6698675"/>
              <a:gd name="connsiteX16882" fmla="*/ 1324697 w 8267681"/>
              <a:gd name="connsiteY16882" fmla="*/ 2506137 h 6698675"/>
              <a:gd name="connsiteX16883" fmla="*/ 1334090 w 8267681"/>
              <a:gd name="connsiteY16883" fmla="*/ 2501439 h 6698675"/>
              <a:gd name="connsiteX16884" fmla="*/ 1329393 w 8267681"/>
              <a:gd name="connsiteY16884" fmla="*/ 2475601 h 6698675"/>
              <a:gd name="connsiteX16885" fmla="*/ 1334090 w 8267681"/>
              <a:gd name="connsiteY16885" fmla="*/ 2470902 h 6698675"/>
              <a:gd name="connsiteX16886" fmla="*/ 1350532 w 8267681"/>
              <a:gd name="connsiteY16886" fmla="*/ 2482647 h 6698675"/>
              <a:gd name="connsiteX16887" fmla="*/ 1355228 w 8267681"/>
              <a:gd name="connsiteY16887" fmla="*/ 2475601 h 6698675"/>
              <a:gd name="connsiteX16888" fmla="*/ 1336440 w 8267681"/>
              <a:gd name="connsiteY16888" fmla="*/ 2433321 h 6698675"/>
              <a:gd name="connsiteX16889" fmla="*/ 1341135 w 8267681"/>
              <a:gd name="connsiteY16889" fmla="*/ 2421576 h 6698675"/>
              <a:gd name="connsiteX16890" fmla="*/ 1355228 w 8267681"/>
              <a:gd name="connsiteY16890" fmla="*/ 2435668 h 6698675"/>
              <a:gd name="connsiteX16891" fmla="*/ 1362275 w 8267681"/>
              <a:gd name="connsiteY16891" fmla="*/ 2459156 h 6698675"/>
              <a:gd name="connsiteX16892" fmla="*/ 1374019 w 8267681"/>
              <a:gd name="connsiteY16892" fmla="*/ 2492043 h 6698675"/>
              <a:gd name="connsiteX16893" fmla="*/ 1371671 w 8267681"/>
              <a:gd name="connsiteY16893" fmla="*/ 2501439 h 6698675"/>
              <a:gd name="connsiteX16894" fmla="*/ 1381068 w 8267681"/>
              <a:gd name="connsiteY16894" fmla="*/ 2517883 h 6698675"/>
              <a:gd name="connsiteX16895" fmla="*/ 1376368 w 8267681"/>
              <a:gd name="connsiteY16895" fmla="*/ 2501439 h 6698675"/>
              <a:gd name="connsiteX16896" fmla="*/ 1374019 w 8267681"/>
              <a:gd name="connsiteY16896" fmla="*/ 2492043 h 6698675"/>
              <a:gd name="connsiteX16897" fmla="*/ 1381068 w 8267681"/>
              <a:gd name="connsiteY16897" fmla="*/ 2482647 h 6698675"/>
              <a:gd name="connsiteX16898" fmla="*/ 1376368 w 8267681"/>
              <a:gd name="connsiteY16898" fmla="*/ 2466204 h 6698675"/>
              <a:gd name="connsiteX16899" fmla="*/ 1378718 w 8267681"/>
              <a:gd name="connsiteY16899" fmla="*/ 2463855 h 6698675"/>
              <a:gd name="connsiteX16900" fmla="*/ 1407885 w 8267681"/>
              <a:gd name="connsiteY16900" fmla="*/ 2510837 h 6698675"/>
              <a:gd name="connsiteX16901" fmla="*/ 1399856 w 8267681"/>
              <a:gd name="connsiteY16901" fmla="*/ 2510837 h 6698675"/>
              <a:gd name="connsiteX16902" fmla="*/ 1395160 w 8267681"/>
              <a:gd name="connsiteY16902" fmla="*/ 2515534 h 6698675"/>
              <a:gd name="connsiteX16903" fmla="*/ 1399856 w 8267681"/>
              <a:gd name="connsiteY16903" fmla="*/ 2522580 h 6698675"/>
              <a:gd name="connsiteX16904" fmla="*/ 1402205 w 8267681"/>
              <a:gd name="connsiteY16904" fmla="*/ 2524930 h 6698675"/>
              <a:gd name="connsiteX16905" fmla="*/ 1406903 w 8267681"/>
              <a:gd name="connsiteY16905" fmla="*/ 2522580 h 6698675"/>
              <a:gd name="connsiteX16906" fmla="*/ 1409253 w 8267681"/>
              <a:gd name="connsiteY16906" fmla="*/ 2520232 h 6698675"/>
              <a:gd name="connsiteX16907" fmla="*/ 1410811 w 8267681"/>
              <a:gd name="connsiteY16907" fmla="*/ 2515551 h 6698675"/>
              <a:gd name="connsiteX16908" fmla="*/ 1445070 w 8267681"/>
              <a:gd name="connsiteY16908" fmla="*/ 2570735 h 6698675"/>
              <a:gd name="connsiteX16909" fmla="*/ 1486761 w 8267681"/>
              <a:gd name="connsiteY16909" fmla="*/ 2698757 h 6698675"/>
              <a:gd name="connsiteX16910" fmla="*/ 1491458 w 8267681"/>
              <a:gd name="connsiteY16910" fmla="*/ 2696407 h 6698675"/>
              <a:gd name="connsiteX16911" fmla="*/ 1531386 w 8267681"/>
              <a:gd name="connsiteY16911" fmla="*/ 2691710 h 6698675"/>
              <a:gd name="connsiteX16912" fmla="*/ 1594806 w 8267681"/>
              <a:gd name="connsiteY16912" fmla="*/ 2689360 h 6698675"/>
              <a:gd name="connsiteX16913" fmla="*/ 1590107 w 8267681"/>
              <a:gd name="connsiteY16913" fmla="*/ 2663521 h 6698675"/>
              <a:gd name="connsiteX16914" fmla="*/ 1540786 w 8267681"/>
              <a:gd name="connsiteY16914" fmla="*/ 2684662 h 6698675"/>
              <a:gd name="connsiteX16915" fmla="*/ 1587757 w 8267681"/>
              <a:gd name="connsiteY16915" fmla="*/ 2654125 h 6698675"/>
              <a:gd name="connsiteX16916" fmla="*/ 1571316 w 8267681"/>
              <a:gd name="connsiteY16916" fmla="*/ 2581307 h 6698675"/>
              <a:gd name="connsiteX16917" fmla="*/ 1559573 w 8267681"/>
              <a:gd name="connsiteY16917" fmla="*/ 2604796 h 6698675"/>
              <a:gd name="connsiteX16918" fmla="*/ 1547828 w 8267681"/>
              <a:gd name="connsiteY16918" fmla="*/ 2539024 h 6698675"/>
              <a:gd name="connsiteX16919" fmla="*/ 1545479 w 8267681"/>
              <a:gd name="connsiteY16919" fmla="*/ 2564863 h 6698675"/>
              <a:gd name="connsiteX16920" fmla="*/ 1521993 w 8267681"/>
              <a:gd name="connsiteY16920" fmla="*/ 2548420 h 6698675"/>
              <a:gd name="connsiteX16921" fmla="*/ 1529038 w 8267681"/>
              <a:gd name="connsiteY16921" fmla="*/ 2609494 h 6698675"/>
              <a:gd name="connsiteX16922" fmla="*/ 1521993 w 8267681"/>
              <a:gd name="connsiteY16922" fmla="*/ 2560165 h 6698675"/>
              <a:gd name="connsiteX16923" fmla="*/ 1484412 w 8267681"/>
              <a:gd name="connsiteY16923" fmla="*/ 2623588 h 6698675"/>
              <a:gd name="connsiteX16924" fmla="*/ 1493808 w 8267681"/>
              <a:gd name="connsiteY16924" fmla="*/ 2576607 h 6698675"/>
              <a:gd name="connsiteX16925" fmla="*/ 1465623 w 8267681"/>
              <a:gd name="connsiteY16925" fmla="*/ 2597748 h 6698675"/>
              <a:gd name="connsiteX16926" fmla="*/ 1496158 w 8267681"/>
              <a:gd name="connsiteY16926" fmla="*/ 2569561 h 6698675"/>
              <a:gd name="connsiteX16927" fmla="*/ 1529038 w 8267681"/>
              <a:gd name="connsiteY16927" fmla="*/ 2470902 h 6698675"/>
              <a:gd name="connsiteX16928" fmla="*/ 1526694 w 8267681"/>
              <a:gd name="connsiteY16928" fmla="*/ 2470902 h 6698675"/>
              <a:gd name="connsiteX16929" fmla="*/ 1524344 w 8267681"/>
              <a:gd name="connsiteY16929" fmla="*/ 2473251 h 6698675"/>
              <a:gd name="connsiteX16930" fmla="*/ 1524344 w 8267681"/>
              <a:gd name="connsiteY16930" fmla="*/ 2470902 h 6698675"/>
              <a:gd name="connsiteX16931" fmla="*/ 1517295 w 8267681"/>
              <a:gd name="connsiteY16931" fmla="*/ 2470902 h 6698675"/>
              <a:gd name="connsiteX16932" fmla="*/ 1482066 w 8267681"/>
              <a:gd name="connsiteY16932" fmla="*/ 2470902 h 6698675"/>
              <a:gd name="connsiteX16933" fmla="*/ 1456226 w 8267681"/>
              <a:gd name="connsiteY16933" fmla="*/ 2466204 h 6698675"/>
              <a:gd name="connsiteX16934" fmla="*/ 1423345 w 8267681"/>
              <a:gd name="connsiteY16934" fmla="*/ 2454459 h 6698675"/>
              <a:gd name="connsiteX16935" fmla="*/ 1388112 w 8267681"/>
              <a:gd name="connsiteY16935" fmla="*/ 2423923 h 6698675"/>
              <a:gd name="connsiteX16936" fmla="*/ 1371671 w 8267681"/>
              <a:gd name="connsiteY16936" fmla="*/ 2405140 h 6698675"/>
              <a:gd name="connsiteX16937" fmla="*/ 1352883 w 8267681"/>
              <a:gd name="connsiteY16937" fmla="*/ 2381650 h 6698675"/>
              <a:gd name="connsiteX16938" fmla="*/ 1315299 w 8267681"/>
              <a:gd name="connsiteY16938" fmla="*/ 2306488 h 6698675"/>
              <a:gd name="connsiteX16939" fmla="*/ 1308255 w 8267681"/>
              <a:gd name="connsiteY16939" fmla="*/ 2278306 h 6698675"/>
              <a:gd name="connsiteX16940" fmla="*/ 1305905 w 8267681"/>
              <a:gd name="connsiteY16940" fmla="*/ 2247765 h 6698675"/>
              <a:gd name="connsiteX16941" fmla="*/ 1305905 w 8267681"/>
              <a:gd name="connsiteY16941" fmla="*/ 2236029 h 6698675"/>
              <a:gd name="connsiteX16942" fmla="*/ 1275370 w 8267681"/>
              <a:gd name="connsiteY16942" fmla="*/ 2217233 h 6698675"/>
              <a:gd name="connsiteX16943" fmla="*/ 1294162 w 8267681"/>
              <a:gd name="connsiteY16943" fmla="*/ 2205490 h 6698675"/>
              <a:gd name="connsiteX16944" fmla="*/ 1310605 w 8267681"/>
              <a:gd name="connsiteY16944" fmla="*/ 2214885 h 6698675"/>
              <a:gd name="connsiteX16945" fmla="*/ 1310605 w 8267681"/>
              <a:gd name="connsiteY16945" fmla="*/ 2212534 h 6698675"/>
              <a:gd name="connsiteX16946" fmla="*/ 1315299 w 8267681"/>
              <a:gd name="connsiteY16946" fmla="*/ 2193745 h 6698675"/>
              <a:gd name="connsiteX16947" fmla="*/ 1312950 w 8267681"/>
              <a:gd name="connsiteY16947" fmla="*/ 2196093 h 6698675"/>
              <a:gd name="connsiteX16948" fmla="*/ 1308255 w 8267681"/>
              <a:gd name="connsiteY16948" fmla="*/ 2191392 h 6698675"/>
              <a:gd name="connsiteX16949" fmla="*/ 1310605 w 8267681"/>
              <a:gd name="connsiteY16949" fmla="*/ 2186696 h 6698675"/>
              <a:gd name="connsiteX16950" fmla="*/ 1315299 w 8267681"/>
              <a:gd name="connsiteY16950" fmla="*/ 2191392 h 6698675"/>
              <a:gd name="connsiteX16951" fmla="*/ 1319997 w 8267681"/>
              <a:gd name="connsiteY16951" fmla="*/ 2172581 h 6698675"/>
              <a:gd name="connsiteX16952" fmla="*/ 1338790 w 8267681"/>
              <a:gd name="connsiteY16952" fmla="*/ 2135051 h 6698675"/>
              <a:gd name="connsiteX16953" fmla="*/ 1348182 w 8267681"/>
              <a:gd name="connsiteY16953" fmla="*/ 2123298 h 6698675"/>
              <a:gd name="connsiteX16954" fmla="*/ 1341135 w 8267681"/>
              <a:gd name="connsiteY16954" fmla="*/ 2116253 h 6698675"/>
              <a:gd name="connsiteX16955" fmla="*/ 1343485 w 8267681"/>
              <a:gd name="connsiteY16955" fmla="*/ 2102159 h 6698675"/>
              <a:gd name="connsiteX16956" fmla="*/ 1352883 w 8267681"/>
              <a:gd name="connsiteY16956" fmla="*/ 2106854 h 6698675"/>
              <a:gd name="connsiteX16957" fmla="*/ 1355228 w 8267681"/>
              <a:gd name="connsiteY16957" fmla="*/ 2102159 h 6698675"/>
              <a:gd name="connsiteX16958" fmla="*/ 1376368 w 8267681"/>
              <a:gd name="connsiteY16958" fmla="*/ 2083361 h 6698675"/>
              <a:gd name="connsiteX16959" fmla="*/ 1399856 w 8267681"/>
              <a:gd name="connsiteY16959" fmla="*/ 2066928 h 6698675"/>
              <a:gd name="connsiteX16960" fmla="*/ 1402205 w 8267681"/>
              <a:gd name="connsiteY16960" fmla="*/ 2066928 h 6698675"/>
              <a:gd name="connsiteX16961" fmla="*/ 1402205 w 8267681"/>
              <a:gd name="connsiteY16961" fmla="*/ 2057527 h 6698675"/>
              <a:gd name="connsiteX16962" fmla="*/ 1411603 w 8267681"/>
              <a:gd name="connsiteY16962" fmla="*/ 2059879 h 6698675"/>
              <a:gd name="connsiteX16963" fmla="*/ 1413948 w 8267681"/>
              <a:gd name="connsiteY16963" fmla="*/ 2062226 h 6698675"/>
              <a:gd name="connsiteX16964" fmla="*/ 1446832 w 8267681"/>
              <a:gd name="connsiteY16964" fmla="*/ 2050485 h 6698675"/>
              <a:gd name="connsiteX16965" fmla="*/ 1449180 w 8267681"/>
              <a:gd name="connsiteY16965" fmla="*/ 2041086 h 6698675"/>
              <a:gd name="connsiteX16966" fmla="*/ 1472668 w 8267681"/>
              <a:gd name="connsiteY16966" fmla="*/ 2038738 h 6698675"/>
              <a:gd name="connsiteX16967" fmla="*/ 1489110 w 8267681"/>
              <a:gd name="connsiteY16967" fmla="*/ 2031688 h 6698675"/>
              <a:gd name="connsiteX16968" fmla="*/ 1493808 w 8267681"/>
              <a:gd name="connsiteY16968" fmla="*/ 2034040 h 6698675"/>
              <a:gd name="connsiteX16969" fmla="*/ 1498509 w 8267681"/>
              <a:gd name="connsiteY16969" fmla="*/ 2043438 h 6698675"/>
              <a:gd name="connsiteX16970" fmla="*/ 1486761 w 8267681"/>
              <a:gd name="connsiteY16970" fmla="*/ 2048132 h 6698675"/>
              <a:gd name="connsiteX16971" fmla="*/ 1521993 w 8267681"/>
              <a:gd name="connsiteY16971" fmla="*/ 2050485 h 6698675"/>
              <a:gd name="connsiteX16972" fmla="*/ 1550179 w 8267681"/>
              <a:gd name="connsiteY16972" fmla="*/ 2055183 h 6698675"/>
              <a:gd name="connsiteX16973" fmla="*/ 1564271 w 8267681"/>
              <a:gd name="connsiteY16973" fmla="*/ 2059879 h 6698675"/>
              <a:gd name="connsiteX16974" fmla="*/ 1571316 w 8267681"/>
              <a:gd name="connsiteY16974" fmla="*/ 2062226 h 6698675"/>
              <a:gd name="connsiteX16975" fmla="*/ 1578364 w 8267681"/>
              <a:gd name="connsiteY16975" fmla="*/ 2064576 h 6698675"/>
              <a:gd name="connsiteX16976" fmla="*/ 1564271 w 8267681"/>
              <a:gd name="connsiteY16976" fmla="*/ 2076312 h 6698675"/>
              <a:gd name="connsiteX16977" fmla="*/ 1587757 w 8267681"/>
              <a:gd name="connsiteY16977" fmla="*/ 2083361 h 6698675"/>
              <a:gd name="connsiteX16978" fmla="*/ 1615942 w 8267681"/>
              <a:gd name="connsiteY16978" fmla="*/ 2081017 h 6698675"/>
              <a:gd name="connsiteX16979" fmla="*/ 1625342 w 8267681"/>
              <a:gd name="connsiteY16979" fmla="*/ 2092760 h 6698675"/>
              <a:gd name="connsiteX16980" fmla="*/ 1634734 w 8267681"/>
              <a:gd name="connsiteY16980" fmla="*/ 2083361 h 6698675"/>
              <a:gd name="connsiteX16981" fmla="*/ 1667619 w 8267681"/>
              <a:gd name="connsiteY16981" fmla="*/ 2088061 h 6698675"/>
              <a:gd name="connsiteX16982" fmla="*/ 1662919 w 8267681"/>
              <a:gd name="connsiteY16982" fmla="*/ 2085713 h 6698675"/>
              <a:gd name="connsiteX16983" fmla="*/ 1674663 w 8267681"/>
              <a:gd name="connsiteY16983" fmla="*/ 2085713 h 6698675"/>
              <a:gd name="connsiteX16984" fmla="*/ 1702848 w 8267681"/>
              <a:gd name="connsiteY16984" fmla="*/ 2099806 h 6698675"/>
              <a:gd name="connsiteX16985" fmla="*/ 1712247 w 8267681"/>
              <a:gd name="connsiteY16985" fmla="*/ 2099806 h 6698675"/>
              <a:gd name="connsiteX16986" fmla="*/ 1738082 w 8267681"/>
              <a:gd name="connsiteY16986" fmla="*/ 2116253 h 6698675"/>
              <a:gd name="connsiteX16987" fmla="*/ 1768613 w 8267681"/>
              <a:gd name="connsiteY16987" fmla="*/ 2130345 h 6698675"/>
              <a:gd name="connsiteX16988" fmla="*/ 1754520 w 8267681"/>
              <a:gd name="connsiteY16988" fmla="*/ 2125650 h 6698675"/>
              <a:gd name="connsiteX16989" fmla="*/ 1738082 w 8267681"/>
              <a:gd name="connsiteY16989" fmla="*/ 2137393 h 6698675"/>
              <a:gd name="connsiteX16990" fmla="*/ 1787404 w 8267681"/>
              <a:gd name="connsiteY16990" fmla="*/ 2163216 h 6698675"/>
              <a:gd name="connsiteX16991" fmla="*/ 1907193 w 8267681"/>
              <a:gd name="connsiteY16991" fmla="*/ 2174939 h 6698675"/>
              <a:gd name="connsiteX16992" fmla="*/ 1975307 w 8267681"/>
              <a:gd name="connsiteY16992" fmla="*/ 2158534 h 6698675"/>
              <a:gd name="connsiteX16993" fmla="*/ 1986573 w 8267681"/>
              <a:gd name="connsiteY16993" fmla="*/ 2147360 h 6698675"/>
              <a:gd name="connsiteX16994" fmla="*/ 1977656 w 8267681"/>
              <a:gd name="connsiteY16994" fmla="*/ 2158534 h 6698675"/>
              <a:gd name="connsiteX16995" fmla="*/ 2022284 w 8267681"/>
              <a:gd name="connsiteY16995" fmla="*/ 2099806 h 6698675"/>
              <a:gd name="connsiteX16996" fmla="*/ 2029329 w 8267681"/>
              <a:gd name="connsiteY16996" fmla="*/ 2069276 h 6698675"/>
              <a:gd name="connsiteX16997" fmla="*/ 2031677 w 8267681"/>
              <a:gd name="connsiteY16997" fmla="*/ 2055183 h 6698675"/>
              <a:gd name="connsiteX16998" fmla="*/ 2026980 w 8267681"/>
              <a:gd name="connsiteY16998" fmla="*/ 2048132 h 6698675"/>
              <a:gd name="connsiteX16999" fmla="*/ 2022284 w 8267681"/>
              <a:gd name="connsiteY16999" fmla="*/ 2064576 h 6698675"/>
              <a:gd name="connsiteX17000" fmla="*/ 2012887 w 8267681"/>
              <a:gd name="connsiteY17000" fmla="*/ 2099806 h 6698675"/>
              <a:gd name="connsiteX17001" fmla="*/ 1996152 w 8267681"/>
              <a:gd name="connsiteY17001" fmla="*/ 2135344 h 6698675"/>
              <a:gd name="connsiteX17002" fmla="*/ 1992664 w 8267681"/>
              <a:gd name="connsiteY17002" fmla="*/ 2139718 h 6698675"/>
              <a:gd name="connsiteX17003" fmla="*/ 1997329 w 8267681"/>
              <a:gd name="connsiteY17003" fmla="*/ 2132110 h 6698675"/>
              <a:gd name="connsiteX17004" fmla="*/ 1996449 w 8267681"/>
              <a:gd name="connsiteY17004" fmla="*/ 2123298 h 6698675"/>
              <a:gd name="connsiteX17005" fmla="*/ 1963563 w 8267681"/>
              <a:gd name="connsiteY17005" fmla="*/ 2144444 h 6698675"/>
              <a:gd name="connsiteX17006" fmla="*/ 1937729 w 8267681"/>
              <a:gd name="connsiteY17006" fmla="*/ 2149152 h 6698675"/>
              <a:gd name="connsiteX17007" fmla="*/ 1916587 w 8267681"/>
              <a:gd name="connsiteY17007" fmla="*/ 2149152 h 6698675"/>
              <a:gd name="connsiteX17008" fmla="*/ 1895451 w 8267681"/>
              <a:gd name="connsiteY17008" fmla="*/ 2149152 h 6698675"/>
              <a:gd name="connsiteX17009" fmla="*/ 1836730 w 8267681"/>
              <a:gd name="connsiteY17009" fmla="*/ 2137393 h 6698675"/>
              <a:gd name="connsiteX17010" fmla="*/ 1888402 w 8267681"/>
              <a:gd name="connsiteY17010" fmla="*/ 2146800 h 6698675"/>
              <a:gd name="connsiteX17011" fmla="*/ 1914238 w 8267681"/>
              <a:gd name="connsiteY17011" fmla="*/ 2146800 h 6698675"/>
              <a:gd name="connsiteX17012" fmla="*/ 1925982 w 8267681"/>
              <a:gd name="connsiteY17012" fmla="*/ 2146800 h 6698675"/>
              <a:gd name="connsiteX17013" fmla="*/ 1935378 w 8267681"/>
              <a:gd name="connsiteY17013" fmla="*/ 2144444 h 6698675"/>
              <a:gd name="connsiteX17014" fmla="*/ 1980006 w 8267681"/>
              <a:gd name="connsiteY17014" fmla="*/ 2116253 h 6698675"/>
              <a:gd name="connsiteX17015" fmla="*/ 1996449 w 8267681"/>
              <a:gd name="connsiteY17015" fmla="*/ 2088061 h 6698675"/>
              <a:gd name="connsiteX17016" fmla="*/ 2001143 w 8267681"/>
              <a:gd name="connsiteY17016" fmla="*/ 2071617 h 6698675"/>
              <a:gd name="connsiteX17017" fmla="*/ 2003492 w 8267681"/>
              <a:gd name="connsiteY17017" fmla="*/ 2059879 h 6698675"/>
              <a:gd name="connsiteX17018" fmla="*/ 2005841 w 8267681"/>
              <a:gd name="connsiteY17018" fmla="*/ 2038738 h 6698675"/>
              <a:gd name="connsiteX17019" fmla="*/ 2015236 w 8267681"/>
              <a:gd name="connsiteY17019" fmla="*/ 2059879 h 6698675"/>
              <a:gd name="connsiteX17020" fmla="*/ 2012887 w 8267681"/>
              <a:gd name="connsiteY17020" fmla="*/ 2071617 h 6698675"/>
              <a:gd name="connsiteX17021" fmla="*/ 2010542 w 8267681"/>
              <a:gd name="connsiteY17021" fmla="*/ 2088061 h 6698675"/>
              <a:gd name="connsiteX17022" fmla="*/ 1998794 w 8267681"/>
              <a:gd name="connsiteY17022" fmla="*/ 2118599 h 6698675"/>
              <a:gd name="connsiteX17023" fmla="*/ 2015236 w 8267681"/>
              <a:gd name="connsiteY17023" fmla="*/ 2083361 h 6698675"/>
              <a:gd name="connsiteX17024" fmla="*/ 2019934 w 8267681"/>
              <a:gd name="connsiteY17024" fmla="*/ 2066928 h 6698675"/>
              <a:gd name="connsiteX17025" fmla="*/ 2022284 w 8267681"/>
              <a:gd name="connsiteY17025" fmla="*/ 2057527 h 6698675"/>
              <a:gd name="connsiteX17026" fmla="*/ 2022284 w 8267681"/>
              <a:gd name="connsiteY17026" fmla="*/ 2041086 h 6698675"/>
              <a:gd name="connsiteX17027" fmla="*/ 2015236 w 8267681"/>
              <a:gd name="connsiteY17027" fmla="*/ 2029341 h 6698675"/>
              <a:gd name="connsiteX17028" fmla="*/ 2001143 w 8267681"/>
              <a:gd name="connsiteY17028" fmla="*/ 2026993 h 6698675"/>
              <a:gd name="connsiteX17029" fmla="*/ 1980006 w 8267681"/>
              <a:gd name="connsiteY17029" fmla="*/ 2022296 h 6698675"/>
              <a:gd name="connsiteX17030" fmla="*/ 1928331 w 8267681"/>
              <a:gd name="connsiteY17030" fmla="*/ 2015247 h 6698675"/>
              <a:gd name="connsiteX17031" fmla="*/ 1850823 w 8267681"/>
              <a:gd name="connsiteY17031" fmla="*/ 2005860 h 6698675"/>
              <a:gd name="connsiteX17032" fmla="*/ 1700499 w 8267681"/>
              <a:gd name="connsiteY17032" fmla="*/ 1968277 h 6698675"/>
              <a:gd name="connsiteX17033" fmla="*/ 1904843 w 8267681"/>
              <a:gd name="connsiteY17033" fmla="*/ 1987067 h 6698675"/>
              <a:gd name="connsiteX17034" fmla="*/ 1721640 w 8267681"/>
              <a:gd name="connsiteY17034" fmla="*/ 1963579 h 6698675"/>
              <a:gd name="connsiteX17035" fmla="*/ 1742778 w 8267681"/>
              <a:gd name="connsiteY17035" fmla="*/ 1958881 h 6698675"/>
              <a:gd name="connsiteX17036" fmla="*/ 1533736 w 8267681"/>
              <a:gd name="connsiteY17036" fmla="*/ 1942441 h 6698675"/>
              <a:gd name="connsiteX17037" fmla="*/ 1536086 w 8267681"/>
              <a:gd name="connsiteY17037" fmla="*/ 1942441 h 6698675"/>
              <a:gd name="connsiteX17038" fmla="*/ 1233092 w 8267681"/>
              <a:gd name="connsiteY17038" fmla="*/ 1897815 h 6698675"/>
              <a:gd name="connsiteX17039" fmla="*/ 1221349 w 8267681"/>
              <a:gd name="connsiteY17039" fmla="*/ 1890769 h 6698675"/>
              <a:gd name="connsiteX17040" fmla="*/ 1002912 w 8267681"/>
              <a:gd name="connsiteY17040" fmla="*/ 1864933 h 6698675"/>
              <a:gd name="connsiteX17041" fmla="*/ 906612 w 8267681"/>
              <a:gd name="connsiteY17041" fmla="*/ 1839098 h 6698675"/>
              <a:gd name="connsiteX17042" fmla="*/ 749244 w 8267681"/>
              <a:gd name="connsiteY17042" fmla="*/ 1815611 h 6698675"/>
              <a:gd name="connsiteX17043" fmla="*/ 659991 w 8267681"/>
              <a:gd name="connsiteY17043" fmla="*/ 1810914 h 6698675"/>
              <a:gd name="connsiteX17044" fmla="*/ 573086 w 8267681"/>
              <a:gd name="connsiteY17044" fmla="*/ 1799170 h 6698675"/>
              <a:gd name="connsiteX17045" fmla="*/ 556648 w 8267681"/>
              <a:gd name="connsiteY17045" fmla="*/ 1794472 h 6698675"/>
              <a:gd name="connsiteX17046" fmla="*/ 540205 w 8267681"/>
              <a:gd name="connsiteY17046" fmla="*/ 1787426 h 6698675"/>
              <a:gd name="connsiteX17047" fmla="*/ 502623 w 8267681"/>
              <a:gd name="connsiteY17047" fmla="*/ 1759241 h 6698675"/>
              <a:gd name="connsiteX17048" fmla="*/ 474437 w 8267681"/>
              <a:gd name="connsiteY17048" fmla="*/ 1712268 h 6698675"/>
              <a:gd name="connsiteX17049" fmla="*/ 462693 w 8267681"/>
              <a:gd name="connsiteY17049" fmla="*/ 1658247 h 6698675"/>
              <a:gd name="connsiteX17050" fmla="*/ 474437 w 8267681"/>
              <a:gd name="connsiteY17050" fmla="*/ 1705222 h 6698675"/>
              <a:gd name="connsiteX17051" fmla="*/ 504971 w 8267681"/>
              <a:gd name="connsiteY17051" fmla="*/ 1754544 h 6698675"/>
              <a:gd name="connsiteX17052" fmla="*/ 469743 w 8267681"/>
              <a:gd name="connsiteY17052" fmla="*/ 1672340 h 6698675"/>
              <a:gd name="connsiteX17053" fmla="*/ 467392 w 8267681"/>
              <a:gd name="connsiteY17053" fmla="*/ 1653550 h 6698675"/>
              <a:gd name="connsiteX17054" fmla="*/ 467392 w 8267681"/>
              <a:gd name="connsiteY17054" fmla="*/ 1632411 h 6698675"/>
              <a:gd name="connsiteX17055" fmla="*/ 469743 w 8267681"/>
              <a:gd name="connsiteY17055" fmla="*/ 1611273 h 6698675"/>
              <a:gd name="connsiteX17056" fmla="*/ 476786 w 8267681"/>
              <a:gd name="connsiteY17056" fmla="*/ 1587786 h 6698675"/>
              <a:gd name="connsiteX17057" fmla="*/ 493227 w 8267681"/>
              <a:gd name="connsiteY17057" fmla="*/ 1533763 h 6698675"/>
              <a:gd name="connsiteX17058" fmla="*/ 591875 w 8267681"/>
              <a:gd name="connsiteY17058" fmla="*/ 1460947 h 6698675"/>
              <a:gd name="connsiteX17059" fmla="*/ 735152 w 8267681"/>
              <a:gd name="connsiteY17059" fmla="*/ 1460947 h 6698675"/>
              <a:gd name="connsiteX17060" fmla="*/ 866685 w 8267681"/>
              <a:gd name="connsiteY17060" fmla="*/ 1519669 h 6698675"/>
              <a:gd name="connsiteX17061" fmla="*/ 923055 w 8267681"/>
              <a:gd name="connsiteY17061" fmla="*/ 1557251 h 6698675"/>
              <a:gd name="connsiteX17062" fmla="*/ 970028 w 8267681"/>
              <a:gd name="connsiteY17062" fmla="*/ 1590135 h 6698675"/>
              <a:gd name="connsiteX17063" fmla="*/ 1014655 w 8267681"/>
              <a:gd name="connsiteY17063" fmla="*/ 1615971 h 6698675"/>
              <a:gd name="connsiteX17064" fmla="*/ 1056934 w 8267681"/>
              <a:gd name="connsiteY17064" fmla="*/ 1637109 h 6698675"/>
              <a:gd name="connsiteX17065" fmla="*/ 1125051 w 8267681"/>
              <a:gd name="connsiteY17065" fmla="*/ 1665293 h 6698675"/>
              <a:gd name="connsiteX17066" fmla="*/ 1160280 w 8267681"/>
              <a:gd name="connsiteY17066" fmla="*/ 1669991 h 6698675"/>
              <a:gd name="connsiteX17067" fmla="*/ 1190814 w 8267681"/>
              <a:gd name="connsiteY17067" fmla="*/ 1693478 h 6698675"/>
              <a:gd name="connsiteX17068" fmla="*/ 986470 w 8267681"/>
              <a:gd name="connsiteY17068" fmla="*/ 1608924 h 6698675"/>
              <a:gd name="connsiteX17069" fmla="*/ 1125051 w 8267681"/>
              <a:gd name="connsiteY17069" fmla="*/ 1691129 h 6698675"/>
              <a:gd name="connsiteX17070" fmla="*/ 955940 w 8267681"/>
              <a:gd name="connsiteY17070" fmla="*/ 1604227 h 6698675"/>
              <a:gd name="connsiteX17071" fmla="*/ 1228395 w 8267681"/>
              <a:gd name="connsiteY17071" fmla="*/ 1735755 h 6698675"/>
              <a:gd name="connsiteX17072" fmla="*/ 1456226 w 8267681"/>
              <a:gd name="connsiteY17072" fmla="*/ 1785077 h 6698675"/>
              <a:gd name="connsiteX17073" fmla="*/ 1482066 w 8267681"/>
              <a:gd name="connsiteY17073" fmla="*/ 1803867 h 6698675"/>
              <a:gd name="connsiteX17074" fmla="*/ 1507901 w 8267681"/>
              <a:gd name="connsiteY17074" fmla="*/ 1815611 h 6698675"/>
              <a:gd name="connsiteX17075" fmla="*/ 1620641 w 8267681"/>
              <a:gd name="connsiteY17075" fmla="*/ 1834400 h 6698675"/>
              <a:gd name="connsiteX17076" fmla="*/ 1714591 w 8267681"/>
              <a:gd name="connsiteY17076" fmla="*/ 1836749 h 6698675"/>
              <a:gd name="connsiteX17077" fmla="*/ 1756869 w 8267681"/>
              <a:gd name="connsiteY17077" fmla="*/ 1834400 h 6698675"/>
              <a:gd name="connsiteX17078" fmla="*/ 1740433 w 8267681"/>
              <a:gd name="connsiteY17078" fmla="*/ 1825005 h 6698675"/>
              <a:gd name="connsiteX17079" fmla="*/ 1759219 w 8267681"/>
              <a:gd name="connsiteY17079" fmla="*/ 1813261 h 6698675"/>
              <a:gd name="connsiteX17080" fmla="*/ 1904843 w 8267681"/>
              <a:gd name="connsiteY17080" fmla="*/ 1832051 h 6698675"/>
              <a:gd name="connsiteX17081" fmla="*/ 1951821 w 8267681"/>
              <a:gd name="connsiteY17081" fmla="*/ 1829703 h 6698675"/>
              <a:gd name="connsiteX17082" fmla="*/ 1972958 w 8267681"/>
              <a:gd name="connsiteY17082" fmla="*/ 1827354 h 6698675"/>
              <a:gd name="connsiteX17083" fmla="*/ 1980006 w 8267681"/>
              <a:gd name="connsiteY17083" fmla="*/ 1825005 h 6698675"/>
              <a:gd name="connsiteX17084" fmla="*/ 2003492 w 8267681"/>
              <a:gd name="connsiteY17084" fmla="*/ 1820308 h 6698675"/>
              <a:gd name="connsiteX17085" fmla="*/ 2010542 w 8267681"/>
              <a:gd name="connsiteY17085" fmla="*/ 1813261 h 6698675"/>
              <a:gd name="connsiteX17086" fmla="*/ 2008192 w 8267681"/>
              <a:gd name="connsiteY17086" fmla="*/ 1801518 h 6698675"/>
              <a:gd name="connsiteX17087" fmla="*/ 1994099 w 8267681"/>
              <a:gd name="connsiteY17087" fmla="*/ 1785077 h 6698675"/>
              <a:gd name="connsiteX17088" fmla="*/ 1984702 w 8267681"/>
              <a:gd name="connsiteY17088" fmla="*/ 1778032 h 6698675"/>
              <a:gd name="connsiteX17089" fmla="*/ 1954171 w 8267681"/>
              <a:gd name="connsiteY17089" fmla="*/ 1761590 h 6698675"/>
              <a:gd name="connsiteX17090" fmla="*/ 1890751 w 8267681"/>
              <a:gd name="connsiteY17090" fmla="*/ 1735755 h 6698675"/>
              <a:gd name="connsiteX17091" fmla="*/ 1822638 w 8267681"/>
              <a:gd name="connsiteY17091" fmla="*/ 1724011 h 6698675"/>
              <a:gd name="connsiteX17092" fmla="*/ 1778010 w 8267681"/>
              <a:gd name="connsiteY17092" fmla="*/ 1721662 h 6698675"/>
              <a:gd name="connsiteX17093" fmla="*/ 1719290 w 8267681"/>
              <a:gd name="connsiteY17093" fmla="*/ 1705222 h 6698675"/>
              <a:gd name="connsiteX17094" fmla="*/ 1646477 w 8267681"/>
              <a:gd name="connsiteY17094" fmla="*/ 1644155 h 6698675"/>
              <a:gd name="connsiteX17095" fmla="*/ 1627686 w 8267681"/>
              <a:gd name="connsiteY17095" fmla="*/ 1599529 h 6698675"/>
              <a:gd name="connsiteX17096" fmla="*/ 1644128 w 8267681"/>
              <a:gd name="connsiteY17096" fmla="*/ 1470344 h 6698675"/>
              <a:gd name="connsiteX17097" fmla="*/ 1742778 w 8267681"/>
              <a:gd name="connsiteY17097" fmla="*/ 1376389 h 6698675"/>
              <a:gd name="connsiteX17098" fmla="*/ 1815590 w 8267681"/>
              <a:gd name="connsiteY17098" fmla="*/ 1366993 h 6698675"/>
              <a:gd name="connsiteX17099" fmla="*/ 1881358 w 8267681"/>
              <a:gd name="connsiteY17099" fmla="*/ 1385785 h 6698675"/>
              <a:gd name="connsiteX17100" fmla="*/ 1909543 w 8267681"/>
              <a:gd name="connsiteY17100" fmla="*/ 1399877 h 6698675"/>
              <a:gd name="connsiteX17101" fmla="*/ 1928331 w 8267681"/>
              <a:gd name="connsiteY17101" fmla="*/ 1411622 h 6698675"/>
              <a:gd name="connsiteX17102" fmla="*/ 1942424 w 8267681"/>
              <a:gd name="connsiteY17102" fmla="*/ 1418668 h 6698675"/>
              <a:gd name="connsiteX17103" fmla="*/ 1923636 w 8267681"/>
              <a:gd name="connsiteY17103" fmla="*/ 1388133 h 6698675"/>
              <a:gd name="connsiteX17104" fmla="*/ 1883704 w 8267681"/>
              <a:gd name="connsiteY17104" fmla="*/ 1366993 h 6698675"/>
              <a:gd name="connsiteX17105" fmla="*/ 1942424 w 8267681"/>
              <a:gd name="connsiteY17105" fmla="*/ 1345854 h 6698675"/>
              <a:gd name="connsiteX17106" fmla="*/ 1949471 w 8267681"/>
              <a:gd name="connsiteY17106" fmla="*/ 1371692 h 6698675"/>
              <a:gd name="connsiteX17107" fmla="*/ 1991749 w 8267681"/>
              <a:gd name="connsiteY17107" fmla="*/ 1416320 h 6698675"/>
              <a:gd name="connsiteX17108" fmla="*/ 2019934 w 8267681"/>
              <a:gd name="connsiteY17108" fmla="*/ 1411622 h 6698675"/>
              <a:gd name="connsiteX17109" fmla="*/ 2005841 w 8267681"/>
              <a:gd name="connsiteY17109" fmla="*/ 1366993 h 6698675"/>
              <a:gd name="connsiteX17110" fmla="*/ 2069258 w 8267681"/>
              <a:gd name="connsiteY17110" fmla="*/ 1336458 h 6698675"/>
              <a:gd name="connsiteX17111" fmla="*/ 2062212 w 8267681"/>
              <a:gd name="connsiteY17111" fmla="*/ 1315319 h 6698675"/>
              <a:gd name="connsiteX17112" fmla="*/ 2066912 w 8267681"/>
              <a:gd name="connsiteY17112" fmla="*/ 1312970 h 6698675"/>
              <a:gd name="connsiteX17113" fmla="*/ 2066912 w 8267681"/>
              <a:gd name="connsiteY17113" fmla="*/ 1310622 h 6698675"/>
              <a:gd name="connsiteX17114" fmla="*/ 2062212 w 8267681"/>
              <a:gd name="connsiteY17114" fmla="*/ 1280087 h 6698675"/>
              <a:gd name="connsiteX17115" fmla="*/ 2064562 w 8267681"/>
              <a:gd name="connsiteY17115" fmla="*/ 1242505 h 6698675"/>
              <a:gd name="connsiteX17116" fmla="*/ 2064562 w 8267681"/>
              <a:gd name="connsiteY17116" fmla="*/ 1240155 h 6698675"/>
              <a:gd name="connsiteX17117" fmla="*/ 2043421 w 8267681"/>
              <a:gd name="connsiteY17117" fmla="*/ 1320017 h 6698675"/>
              <a:gd name="connsiteX17118" fmla="*/ 1989399 w 8267681"/>
              <a:gd name="connsiteY17118" fmla="*/ 1322366 h 6698675"/>
              <a:gd name="connsiteX17119" fmla="*/ 2008192 w 8267681"/>
              <a:gd name="connsiteY17119" fmla="*/ 1334109 h 6698675"/>
              <a:gd name="connsiteX17120" fmla="*/ 2008192 w 8267681"/>
              <a:gd name="connsiteY17120" fmla="*/ 1359947 h 6698675"/>
              <a:gd name="connsiteX17121" fmla="*/ 1989399 w 8267681"/>
              <a:gd name="connsiteY17121" fmla="*/ 1362296 h 6698675"/>
              <a:gd name="connsiteX17122" fmla="*/ 1937729 w 8267681"/>
              <a:gd name="connsiteY17122" fmla="*/ 1301225 h 6698675"/>
              <a:gd name="connsiteX17123" fmla="*/ 1933029 w 8267681"/>
              <a:gd name="connsiteY17123" fmla="*/ 1284784 h 6698675"/>
              <a:gd name="connsiteX17124" fmla="*/ 1918936 w 8267681"/>
              <a:gd name="connsiteY17124" fmla="*/ 1289482 h 6698675"/>
              <a:gd name="connsiteX17125" fmla="*/ 1921286 w 8267681"/>
              <a:gd name="connsiteY17125" fmla="*/ 1324714 h 6698675"/>
              <a:gd name="connsiteX17126" fmla="*/ 1907193 w 8267681"/>
              <a:gd name="connsiteY17126" fmla="*/ 1327063 h 6698675"/>
              <a:gd name="connsiteX17127" fmla="*/ 1897797 w 8267681"/>
              <a:gd name="connsiteY17127" fmla="*/ 1315319 h 6698675"/>
              <a:gd name="connsiteX17128" fmla="*/ 1874309 w 8267681"/>
              <a:gd name="connsiteY17128" fmla="*/ 1324714 h 6698675"/>
              <a:gd name="connsiteX17129" fmla="*/ 1871960 w 8267681"/>
              <a:gd name="connsiteY17129" fmla="*/ 1296528 h 6698675"/>
              <a:gd name="connsiteX17130" fmla="*/ 1902495 w 8267681"/>
              <a:gd name="connsiteY17130" fmla="*/ 1308272 h 6698675"/>
              <a:gd name="connsiteX17131" fmla="*/ 1911894 w 8267681"/>
              <a:gd name="connsiteY17131" fmla="*/ 1305923 h 6698675"/>
              <a:gd name="connsiteX17132" fmla="*/ 1916587 w 8267681"/>
              <a:gd name="connsiteY17132" fmla="*/ 1240155 h 6698675"/>
              <a:gd name="connsiteX17133" fmla="*/ 1947121 w 8267681"/>
              <a:gd name="connsiteY17133" fmla="*/ 1237807 h 6698675"/>
              <a:gd name="connsiteX17134" fmla="*/ 1944772 w 8267681"/>
              <a:gd name="connsiteY17134" fmla="*/ 1183783 h 6698675"/>
              <a:gd name="connsiteX17135" fmla="*/ 1925982 w 8267681"/>
              <a:gd name="connsiteY17135" fmla="*/ 1195527 h 6698675"/>
              <a:gd name="connsiteX17136" fmla="*/ 1928331 w 8267681"/>
              <a:gd name="connsiteY17136" fmla="*/ 1230760 h 6698675"/>
              <a:gd name="connsiteX17137" fmla="*/ 1881358 w 8267681"/>
              <a:gd name="connsiteY17137" fmla="*/ 1228411 h 6698675"/>
              <a:gd name="connsiteX17138" fmla="*/ 1874309 w 8267681"/>
              <a:gd name="connsiteY17138" fmla="*/ 1214318 h 6698675"/>
              <a:gd name="connsiteX17139" fmla="*/ 1940079 w 8267681"/>
              <a:gd name="connsiteY17139" fmla="*/ 1150899 h 6698675"/>
              <a:gd name="connsiteX17140" fmla="*/ 1994099 w 8267681"/>
              <a:gd name="connsiteY17140" fmla="*/ 1155597 h 6698675"/>
              <a:gd name="connsiteX17141" fmla="*/ 2001143 w 8267681"/>
              <a:gd name="connsiteY17141" fmla="*/ 1200225 h 6698675"/>
              <a:gd name="connsiteX17142" fmla="*/ 2038727 w 8267681"/>
              <a:gd name="connsiteY17142" fmla="*/ 1195527 h 6698675"/>
              <a:gd name="connsiteX17143" fmla="*/ 2059862 w 8267681"/>
              <a:gd name="connsiteY17143" fmla="*/ 1226063 h 6698675"/>
              <a:gd name="connsiteX17144" fmla="*/ 2083350 w 8267681"/>
              <a:gd name="connsiteY17144" fmla="*/ 1188481 h 6698675"/>
              <a:gd name="connsiteX17145" fmla="*/ 2024634 w 8267681"/>
              <a:gd name="connsiteY17145" fmla="*/ 1190830 h 6698675"/>
              <a:gd name="connsiteX17146" fmla="*/ 2008192 w 8267681"/>
              <a:gd name="connsiteY17146" fmla="*/ 1127413 h 6698675"/>
              <a:gd name="connsiteX17147" fmla="*/ 2012887 w 8267681"/>
              <a:gd name="connsiteY17147" fmla="*/ 1125064 h 6698675"/>
              <a:gd name="connsiteX17148" fmla="*/ 2029329 w 8267681"/>
              <a:gd name="connsiteY17148" fmla="*/ 1125064 h 6698675"/>
              <a:gd name="connsiteX17149" fmla="*/ 2073955 w 8267681"/>
              <a:gd name="connsiteY17149" fmla="*/ 1150899 h 6698675"/>
              <a:gd name="connsiteX17150" fmla="*/ 2092747 w 8267681"/>
              <a:gd name="connsiteY17150" fmla="*/ 1136809 h 6698675"/>
              <a:gd name="connsiteX17151" fmla="*/ 2109190 w 8267681"/>
              <a:gd name="connsiteY17151" fmla="*/ 1110971 h 6698675"/>
              <a:gd name="connsiteX17152" fmla="*/ 2142069 w 8267681"/>
              <a:gd name="connsiteY17152" fmla="*/ 1132108 h 6698675"/>
              <a:gd name="connsiteX17153" fmla="*/ 2144419 w 8267681"/>
              <a:gd name="connsiteY17153" fmla="*/ 1157946 h 6698675"/>
              <a:gd name="connsiteX17154" fmla="*/ 2177302 w 8267681"/>
              <a:gd name="connsiteY17154" fmla="*/ 1132108 h 6698675"/>
              <a:gd name="connsiteX17155" fmla="*/ 2135025 w 8267681"/>
              <a:gd name="connsiteY17155" fmla="*/ 1087490 h 6698675"/>
              <a:gd name="connsiteX17156" fmla="*/ 2151467 w 8267681"/>
              <a:gd name="connsiteY17156" fmla="*/ 1066348 h 6698675"/>
              <a:gd name="connsiteX17157" fmla="*/ 2152402 w 8267681"/>
              <a:gd name="connsiteY17157" fmla="*/ 1064350 h 6698675"/>
              <a:gd name="connsiteX17158" fmla="*/ 2150878 w 8267681"/>
              <a:gd name="connsiteY17158" fmla="*/ 1074864 h 6698675"/>
              <a:gd name="connsiteX17159" fmla="*/ 2158511 w 8267681"/>
              <a:gd name="connsiteY17159" fmla="*/ 1089838 h 6698675"/>
              <a:gd name="connsiteX17160" fmla="*/ 2191395 w 8267681"/>
              <a:gd name="connsiteY17160" fmla="*/ 1094535 h 6698675"/>
              <a:gd name="connsiteX17161" fmla="*/ 2254808 w 8267681"/>
              <a:gd name="connsiteY17161" fmla="*/ 1120367 h 6698675"/>
              <a:gd name="connsiteX17162" fmla="*/ 2259506 w 8267681"/>
              <a:gd name="connsiteY17162" fmla="*/ 1106282 h 6698675"/>
              <a:gd name="connsiteX17163" fmla="*/ 2271250 w 8267681"/>
              <a:gd name="connsiteY17163" fmla="*/ 1096878 h 6698675"/>
              <a:gd name="connsiteX17164" fmla="*/ 2273598 w 8267681"/>
              <a:gd name="connsiteY17164" fmla="*/ 1073396 h 6698675"/>
              <a:gd name="connsiteX17165" fmla="*/ 2252460 w 8267681"/>
              <a:gd name="connsiteY17165" fmla="*/ 1080442 h 6698675"/>
              <a:gd name="connsiteX17166" fmla="*/ 2233673 w 8267681"/>
              <a:gd name="connsiteY17166" fmla="*/ 1082792 h 6698675"/>
              <a:gd name="connsiteX17167" fmla="*/ 2212863 w 8267681"/>
              <a:gd name="connsiteY17167" fmla="*/ 1073212 h 6698675"/>
              <a:gd name="connsiteX17168" fmla="*/ 2208225 w 8267681"/>
              <a:gd name="connsiteY17168" fmla="*/ 1060377 h 6698675"/>
              <a:gd name="connsiteX17169" fmla="*/ 2221930 w 8267681"/>
              <a:gd name="connsiteY17169" fmla="*/ 1056951 h 6698675"/>
              <a:gd name="connsiteX17170" fmla="*/ 2221930 w 8267681"/>
              <a:gd name="connsiteY17170" fmla="*/ 1040505 h 6698675"/>
              <a:gd name="connsiteX17171" fmla="*/ 2200789 w 8267681"/>
              <a:gd name="connsiteY17171" fmla="*/ 1012320 h 6698675"/>
              <a:gd name="connsiteX17172" fmla="*/ 2233673 w 8267681"/>
              <a:gd name="connsiteY17172" fmla="*/ 986487 h 6698675"/>
              <a:gd name="connsiteX17173" fmla="*/ 2247762 w 8267681"/>
              <a:gd name="connsiteY17173" fmla="*/ 963003 h 6698675"/>
              <a:gd name="connsiteX17174" fmla="*/ 2240723 w 8267681"/>
              <a:gd name="connsiteY17174" fmla="*/ 932459 h 6698675"/>
              <a:gd name="connsiteX17175" fmla="*/ 2275947 w 8267681"/>
              <a:gd name="connsiteY17175" fmla="*/ 937157 h 6698675"/>
              <a:gd name="connsiteX17176" fmla="*/ 2297086 w 8267681"/>
              <a:gd name="connsiteY17176" fmla="*/ 908971 h 6698675"/>
              <a:gd name="connsiteX17177" fmla="*/ 2304133 w 8267681"/>
              <a:gd name="connsiteY17177" fmla="*/ 920715 h 6698675"/>
              <a:gd name="connsiteX17178" fmla="*/ 2304428 w 8267681"/>
              <a:gd name="connsiteY17178" fmla="*/ 941854 h 6698675"/>
              <a:gd name="connsiteX17179" fmla="*/ 2301561 w 8267681"/>
              <a:gd name="connsiteY17179" fmla="*/ 953991 h 6698675"/>
              <a:gd name="connsiteX17180" fmla="*/ 2299435 w 8267681"/>
              <a:gd name="connsiteY17180" fmla="*/ 946552 h 6698675"/>
              <a:gd name="connsiteX17181" fmla="*/ 2282994 w 8267681"/>
              <a:gd name="connsiteY17181" fmla="*/ 948901 h 6698675"/>
              <a:gd name="connsiteX17182" fmla="*/ 2273598 w 8267681"/>
              <a:gd name="connsiteY17182" fmla="*/ 960655 h 6698675"/>
              <a:gd name="connsiteX17183" fmla="*/ 2280645 w 8267681"/>
              <a:gd name="connsiteY17183" fmla="*/ 974745 h 6698675"/>
              <a:gd name="connsiteX17184" fmla="*/ 2292389 w 8267681"/>
              <a:gd name="connsiteY17184" fmla="*/ 972396 h 6698675"/>
              <a:gd name="connsiteX17185" fmla="*/ 2304133 w 8267681"/>
              <a:gd name="connsiteY17185" fmla="*/ 963003 h 6698675"/>
              <a:gd name="connsiteX17186" fmla="*/ 2303458 w 8267681"/>
              <a:gd name="connsiteY17186" fmla="*/ 960638 h 6698675"/>
              <a:gd name="connsiteX17187" fmla="*/ 2337897 w 8267681"/>
              <a:gd name="connsiteY17187" fmla="*/ 940386 h 6698675"/>
              <a:gd name="connsiteX17188" fmla="*/ 2367550 w 8267681"/>
              <a:gd name="connsiteY17188" fmla="*/ 937157 h 6698675"/>
              <a:gd name="connsiteX17189" fmla="*/ 2388689 w 8267681"/>
              <a:gd name="connsiteY17189" fmla="*/ 972396 h 6698675"/>
              <a:gd name="connsiteX17190" fmla="*/ 2379293 w 8267681"/>
              <a:gd name="connsiteY17190" fmla="*/ 984138 h 6698675"/>
              <a:gd name="connsiteX17191" fmla="*/ 2386340 w 8267681"/>
              <a:gd name="connsiteY17191" fmla="*/ 993532 h 6698675"/>
              <a:gd name="connsiteX17192" fmla="*/ 2423920 w 8267681"/>
              <a:gd name="connsiteY17192" fmla="*/ 991184 h 6698675"/>
              <a:gd name="connsiteX17193" fmla="*/ 2409828 w 8267681"/>
              <a:gd name="connsiteY17193" fmla="*/ 1054601 h 6698675"/>
              <a:gd name="connsiteX17194" fmla="*/ 2400433 w 8267681"/>
              <a:gd name="connsiteY17194" fmla="*/ 1066348 h 6698675"/>
              <a:gd name="connsiteX17195" fmla="*/ 2402781 w 8267681"/>
              <a:gd name="connsiteY17195" fmla="*/ 1108624 h 6698675"/>
              <a:gd name="connsiteX17196" fmla="*/ 2407479 w 8267681"/>
              <a:gd name="connsiteY17196" fmla="*/ 1157946 h 6698675"/>
              <a:gd name="connsiteX17197" fmla="*/ 2421572 w 8267681"/>
              <a:gd name="connsiteY17197" fmla="*/ 1148552 h 6698675"/>
              <a:gd name="connsiteX17198" fmla="*/ 2426269 w 8267681"/>
              <a:gd name="connsiteY17198" fmla="*/ 1082792 h 6698675"/>
              <a:gd name="connsiteX17199" fmla="*/ 2480291 w 8267681"/>
              <a:gd name="connsiteY17199" fmla="*/ 1040505 h 6698675"/>
              <a:gd name="connsiteX17200" fmla="*/ 2494384 w 8267681"/>
              <a:gd name="connsiteY17200" fmla="*/ 1045204 h 6698675"/>
              <a:gd name="connsiteX17201" fmla="*/ 2494384 w 8267681"/>
              <a:gd name="connsiteY17201" fmla="*/ 1087490 h 6698675"/>
              <a:gd name="connsiteX17202" fmla="*/ 2454455 w 8267681"/>
              <a:gd name="connsiteY17202" fmla="*/ 1096878 h 6698675"/>
              <a:gd name="connsiteX17203" fmla="*/ 2466198 w 8267681"/>
              <a:gd name="connsiteY17203" fmla="*/ 1139158 h 6698675"/>
              <a:gd name="connsiteX17204" fmla="*/ 2468547 w 8267681"/>
              <a:gd name="connsiteY17204" fmla="*/ 1146203 h 6698675"/>
              <a:gd name="connsiteX17205" fmla="*/ 2487337 w 8267681"/>
              <a:gd name="connsiteY17205" fmla="*/ 1167341 h 6698675"/>
              <a:gd name="connsiteX17206" fmla="*/ 2449757 w 8267681"/>
              <a:gd name="connsiteY17206" fmla="*/ 1179085 h 6698675"/>
              <a:gd name="connsiteX17207" fmla="*/ 2454455 w 8267681"/>
              <a:gd name="connsiteY17207" fmla="*/ 1195527 h 6698675"/>
              <a:gd name="connsiteX17208" fmla="*/ 2470896 w 8267681"/>
              <a:gd name="connsiteY17208" fmla="*/ 1190830 h 6698675"/>
              <a:gd name="connsiteX17209" fmla="*/ 2487337 w 8267681"/>
              <a:gd name="connsiteY17209" fmla="*/ 1228411 h 6698675"/>
              <a:gd name="connsiteX17210" fmla="*/ 2539011 w 8267681"/>
              <a:gd name="connsiteY17210" fmla="*/ 1228411 h 6698675"/>
              <a:gd name="connsiteX17211" fmla="*/ 2543709 w 8267681"/>
              <a:gd name="connsiteY17211" fmla="*/ 1235458 h 6698675"/>
              <a:gd name="connsiteX17212" fmla="*/ 2513174 w 8267681"/>
              <a:gd name="connsiteY17212" fmla="*/ 1251900 h 6698675"/>
              <a:gd name="connsiteX17213" fmla="*/ 2466198 w 8267681"/>
              <a:gd name="connsiteY17213" fmla="*/ 1258946 h 6698675"/>
              <a:gd name="connsiteX17214" fmla="*/ 2456803 w 8267681"/>
              <a:gd name="connsiteY17214" fmla="*/ 1270690 h 6698675"/>
              <a:gd name="connsiteX17215" fmla="*/ 2477942 w 8267681"/>
              <a:gd name="connsiteY17215" fmla="*/ 1273039 h 6698675"/>
              <a:gd name="connsiteX17216" fmla="*/ 2489686 w 8267681"/>
              <a:gd name="connsiteY17216" fmla="*/ 1308272 h 6698675"/>
              <a:gd name="connsiteX17217" fmla="*/ 2510825 w 8267681"/>
              <a:gd name="connsiteY17217" fmla="*/ 1301225 h 6698675"/>
              <a:gd name="connsiteX17218" fmla="*/ 2510825 w 8267681"/>
              <a:gd name="connsiteY17218" fmla="*/ 1329412 h 6698675"/>
              <a:gd name="connsiteX17219" fmla="*/ 2531964 w 8267681"/>
              <a:gd name="connsiteY17219" fmla="*/ 1322366 h 6698675"/>
              <a:gd name="connsiteX17220" fmla="*/ 2541359 w 8267681"/>
              <a:gd name="connsiteY17220" fmla="*/ 1341156 h 6698675"/>
              <a:gd name="connsiteX17221" fmla="*/ 2482640 w 8267681"/>
              <a:gd name="connsiteY17221" fmla="*/ 1345854 h 6698675"/>
              <a:gd name="connsiteX17222" fmla="*/ 2477942 w 8267681"/>
              <a:gd name="connsiteY17222" fmla="*/ 1324714 h 6698675"/>
              <a:gd name="connsiteX17223" fmla="*/ 2466198 w 8267681"/>
              <a:gd name="connsiteY17223" fmla="*/ 1329412 h 6698675"/>
              <a:gd name="connsiteX17224" fmla="*/ 2473246 w 8267681"/>
              <a:gd name="connsiteY17224" fmla="*/ 1350552 h 6698675"/>
              <a:gd name="connsiteX17225" fmla="*/ 2477942 w 8267681"/>
              <a:gd name="connsiteY17225" fmla="*/ 1357598 h 6698675"/>
              <a:gd name="connsiteX17226" fmla="*/ 2494384 w 8267681"/>
              <a:gd name="connsiteY17226" fmla="*/ 1355249 h 6698675"/>
              <a:gd name="connsiteX17227" fmla="*/ 2480291 w 8267681"/>
              <a:gd name="connsiteY17227" fmla="*/ 1359947 h 6698675"/>
              <a:gd name="connsiteX17228" fmla="*/ 2492035 w 8267681"/>
              <a:gd name="connsiteY17228" fmla="*/ 1378738 h 6698675"/>
              <a:gd name="connsiteX17229" fmla="*/ 2499082 w 8267681"/>
              <a:gd name="connsiteY17229" fmla="*/ 1376389 h 6698675"/>
              <a:gd name="connsiteX17230" fmla="*/ 2524918 w 8267681"/>
              <a:gd name="connsiteY17230" fmla="*/ 1366993 h 6698675"/>
              <a:gd name="connsiteX17231" fmla="*/ 2520220 w 8267681"/>
              <a:gd name="connsiteY17231" fmla="*/ 1359947 h 6698675"/>
              <a:gd name="connsiteX17232" fmla="*/ 2534313 w 8267681"/>
              <a:gd name="connsiteY17232" fmla="*/ 1362296 h 6698675"/>
              <a:gd name="connsiteX17233" fmla="*/ 2548406 w 8267681"/>
              <a:gd name="connsiteY17233" fmla="*/ 1352901 h 6698675"/>
              <a:gd name="connsiteX17234" fmla="*/ 2560150 w 8267681"/>
              <a:gd name="connsiteY17234" fmla="*/ 1338808 h 6698675"/>
              <a:gd name="connsiteX17235" fmla="*/ 2553103 w 8267681"/>
              <a:gd name="connsiteY17235" fmla="*/ 1336458 h 6698675"/>
              <a:gd name="connsiteX17236" fmla="*/ 2560150 w 8267681"/>
              <a:gd name="connsiteY17236" fmla="*/ 1331761 h 6698675"/>
              <a:gd name="connsiteX17237" fmla="*/ 2571893 w 8267681"/>
              <a:gd name="connsiteY17237" fmla="*/ 1320017 h 6698675"/>
              <a:gd name="connsiteX17238" fmla="*/ 2595381 w 8267681"/>
              <a:gd name="connsiteY17238" fmla="*/ 1298877 h 6698675"/>
              <a:gd name="connsiteX17239" fmla="*/ 2635310 w 8267681"/>
              <a:gd name="connsiteY17239" fmla="*/ 1261295 h 6698675"/>
              <a:gd name="connsiteX17240" fmla="*/ 2698728 w 8267681"/>
              <a:gd name="connsiteY17240" fmla="*/ 1193179 h 6698675"/>
              <a:gd name="connsiteX17241" fmla="*/ 2745703 w 8267681"/>
              <a:gd name="connsiteY17241" fmla="*/ 1120367 h 6698675"/>
              <a:gd name="connsiteX17242" fmla="*/ 2752749 w 8267681"/>
              <a:gd name="connsiteY17242" fmla="*/ 1101580 h 6698675"/>
              <a:gd name="connsiteX17243" fmla="*/ 2755098 w 8267681"/>
              <a:gd name="connsiteY17243" fmla="*/ 1089838 h 6698675"/>
              <a:gd name="connsiteX17244" fmla="*/ 2745703 w 8267681"/>
              <a:gd name="connsiteY17244" fmla="*/ 1068697 h 6698675"/>
              <a:gd name="connsiteX17245" fmla="*/ 2764493 w 8267681"/>
              <a:gd name="connsiteY17245" fmla="*/ 1075745 h 6698675"/>
              <a:gd name="connsiteX17246" fmla="*/ 2736308 w 8267681"/>
              <a:gd name="connsiteY17246" fmla="*/ 1049902 h 6698675"/>
              <a:gd name="connsiteX17247" fmla="*/ 2698728 w 8267681"/>
              <a:gd name="connsiteY17247" fmla="*/ 1040505 h 6698675"/>
              <a:gd name="connsiteX17248" fmla="*/ 2649403 w 8267681"/>
              <a:gd name="connsiteY17248" fmla="*/ 1024062 h 6698675"/>
              <a:gd name="connsiteX17249" fmla="*/ 2670543 w 8267681"/>
              <a:gd name="connsiteY17249" fmla="*/ 1031108 h 6698675"/>
              <a:gd name="connsiteX17250" fmla="*/ 2691681 w 8267681"/>
              <a:gd name="connsiteY17250" fmla="*/ 1035806 h 6698675"/>
              <a:gd name="connsiteX17251" fmla="*/ 2729262 w 8267681"/>
              <a:gd name="connsiteY17251" fmla="*/ 1042854 h 6698675"/>
              <a:gd name="connsiteX17252" fmla="*/ 2736308 w 8267681"/>
              <a:gd name="connsiteY17252" fmla="*/ 1042854 h 6698675"/>
              <a:gd name="connsiteX17253" fmla="*/ 2741006 w 8267681"/>
              <a:gd name="connsiteY17253" fmla="*/ 1042854 h 6698675"/>
              <a:gd name="connsiteX17254" fmla="*/ 2750401 w 8267681"/>
              <a:gd name="connsiteY17254" fmla="*/ 1045204 h 6698675"/>
              <a:gd name="connsiteX17255" fmla="*/ 2769191 w 8267681"/>
              <a:gd name="connsiteY17255" fmla="*/ 1054601 h 6698675"/>
              <a:gd name="connsiteX17256" fmla="*/ 2741006 w 8267681"/>
              <a:gd name="connsiteY17256" fmla="*/ 1035806 h 6698675"/>
              <a:gd name="connsiteX17257" fmla="*/ 2722215 w 8267681"/>
              <a:gd name="connsiteY17257" fmla="*/ 1031108 h 6698675"/>
              <a:gd name="connsiteX17258" fmla="*/ 2701076 w 8267681"/>
              <a:gd name="connsiteY17258" fmla="*/ 1024062 h 6698675"/>
              <a:gd name="connsiteX17259" fmla="*/ 2640008 w 8267681"/>
              <a:gd name="connsiteY17259" fmla="*/ 1000578 h 6698675"/>
              <a:gd name="connsiteX17260" fmla="*/ 2609474 w 8267681"/>
              <a:gd name="connsiteY17260" fmla="*/ 984138 h 6698675"/>
              <a:gd name="connsiteX17261" fmla="*/ 2590684 w 8267681"/>
              <a:gd name="connsiteY17261" fmla="*/ 974745 h 6698675"/>
              <a:gd name="connsiteX17262" fmla="*/ 2571893 w 8267681"/>
              <a:gd name="connsiteY17262" fmla="*/ 960655 h 6698675"/>
              <a:gd name="connsiteX17263" fmla="*/ 2543709 w 8267681"/>
              <a:gd name="connsiteY17263" fmla="*/ 923064 h 6698675"/>
              <a:gd name="connsiteX17264" fmla="*/ 2529615 w 8267681"/>
              <a:gd name="connsiteY17264" fmla="*/ 887832 h 6698675"/>
              <a:gd name="connsiteX17265" fmla="*/ 2522569 w 8267681"/>
              <a:gd name="connsiteY17265" fmla="*/ 838509 h 6698675"/>
              <a:gd name="connsiteX17266" fmla="*/ 2562498 w 8267681"/>
              <a:gd name="connsiteY17266" fmla="*/ 704629 h 6698675"/>
              <a:gd name="connsiteX17267" fmla="*/ 2571893 w 8267681"/>
              <a:gd name="connsiteY17267" fmla="*/ 709326 h 6698675"/>
              <a:gd name="connsiteX17268" fmla="*/ 2656449 w 8267681"/>
              <a:gd name="connsiteY17268" fmla="*/ 629469 h 6698675"/>
              <a:gd name="connsiteX17269" fmla="*/ 2679937 w 8267681"/>
              <a:gd name="connsiteY17269" fmla="*/ 620074 h 6698675"/>
              <a:gd name="connsiteX17270" fmla="*/ 2705774 w 8267681"/>
              <a:gd name="connsiteY17270" fmla="*/ 615376 h 6698675"/>
              <a:gd name="connsiteX17271" fmla="*/ 2731610 w 8267681"/>
              <a:gd name="connsiteY17271" fmla="*/ 615376 h 6698675"/>
              <a:gd name="connsiteX17272" fmla="*/ 2745703 w 8267681"/>
              <a:gd name="connsiteY17272" fmla="*/ 615376 h 6698675"/>
              <a:gd name="connsiteX17273" fmla="*/ 2757447 w 8267681"/>
              <a:gd name="connsiteY17273" fmla="*/ 617725 h 6698675"/>
              <a:gd name="connsiteX17274" fmla="*/ 2802074 w 8267681"/>
              <a:gd name="connsiteY17274" fmla="*/ 641213 h 6698675"/>
              <a:gd name="connsiteX17275" fmla="*/ 2820864 w 8267681"/>
              <a:gd name="connsiteY17275" fmla="*/ 660003 h 6698675"/>
              <a:gd name="connsiteX17276" fmla="*/ 2834957 w 8267681"/>
              <a:gd name="connsiteY17276" fmla="*/ 678793 h 6698675"/>
              <a:gd name="connsiteX17277" fmla="*/ 2867840 w 8267681"/>
              <a:gd name="connsiteY17277" fmla="*/ 763348 h 6698675"/>
              <a:gd name="connsiteX17278" fmla="*/ 2879583 w 8267681"/>
              <a:gd name="connsiteY17278" fmla="*/ 789185 h 6698675"/>
              <a:gd name="connsiteX17279" fmla="*/ 2867840 w 8267681"/>
              <a:gd name="connsiteY17279" fmla="*/ 730465 h 6698675"/>
              <a:gd name="connsiteX17280" fmla="*/ 2863142 w 8267681"/>
              <a:gd name="connsiteY17280" fmla="*/ 709326 h 6698675"/>
              <a:gd name="connsiteX17281" fmla="*/ 2905420 w 8267681"/>
              <a:gd name="connsiteY17281" fmla="*/ 852602 h 6698675"/>
              <a:gd name="connsiteX17282" fmla="*/ 2910118 w 8267681"/>
              <a:gd name="connsiteY17282" fmla="*/ 906623 h 6698675"/>
              <a:gd name="connsiteX17283" fmla="*/ 2914815 w 8267681"/>
              <a:gd name="connsiteY17283" fmla="*/ 981791 h 6698675"/>
              <a:gd name="connsiteX17284" fmla="*/ 2917164 w 8267681"/>
              <a:gd name="connsiteY17284" fmla="*/ 1014669 h 6698675"/>
              <a:gd name="connsiteX17285" fmla="*/ 2900723 w 8267681"/>
              <a:gd name="connsiteY17285" fmla="*/ 1033457 h 6698675"/>
              <a:gd name="connsiteX17286" fmla="*/ 2919514 w 8267681"/>
              <a:gd name="connsiteY17286" fmla="*/ 1033457 h 6698675"/>
              <a:gd name="connsiteX17287" fmla="*/ 2921861 w 8267681"/>
              <a:gd name="connsiteY17287" fmla="*/ 1047553 h 6698675"/>
              <a:gd name="connsiteX17288" fmla="*/ 2940652 w 8267681"/>
              <a:gd name="connsiteY17288" fmla="*/ 1089838 h 6698675"/>
              <a:gd name="connsiteX17289" fmla="*/ 2947698 w 8267681"/>
              <a:gd name="connsiteY17289" fmla="*/ 1094535 h 6698675"/>
              <a:gd name="connsiteX17290" fmla="*/ 2952395 w 8267681"/>
              <a:gd name="connsiteY17290" fmla="*/ 1096878 h 6698675"/>
              <a:gd name="connsiteX17291" fmla="*/ 2954744 w 8267681"/>
              <a:gd name="connsiteY17291" fmla="*/ 1096878 h 6698675"/>
              <a:gd name="connsiteX17292" fmla="*/ 2950047 w 8267681"/>
              <a:gd name="connsiteY17292" fmla="*/ 1092184 h 6698675"/>
              <a:gd name="connsiteX17293" fmla="*/ 2943000 w 8267681"/>
              <a:gd name="connsiteY17293" fmla="*/ 1082792 h 6698675"/>
              <a:gd name="connsiteX17294" fmla="*/ 2941537 w 8267681"/>
              <a:gd name="connsiteY17294" fmla="*/ 1079559 h 6698675"/>
              <a:gd name="connsiteX17295" fmla="*/ 2943000 w 8267681"/>
              <a:gd name="connsiteY17295" fmla="*/ 1078094 h 6698675"/>
              <a:gd name="connsiteX17296" fmla="*/ 2950047 w 8267681"/>
              <a:gd name="connsiteY17296" fmla="*/ 1085140 h 6698675"/>
              <a:gd name="connsiteX17297" fmla="*/ 2971186 w 8267681"/>
              <a:gd name="connsiteY17297" fmla="*/ 1096878 h 6698675"/>
              <a:gd name="connsiteX17298" fmla="*/ 2973535 w 8267681"/>
              <a:gd name="connsiteY17298" fmla="*/ 1085140 h 6698675"/>
              <a:gd name="connsiteX17299" fmla="*/ 2980581 w 8267681"/>
              <a:gd name="connsiteY17299" fmla="*/ 1038155 h 6698675"/>
              <a:gd name="connsiteX17300" fmla="*/ 2973535 w 8267681"/>
              <a:gd name="connsiteY17300" fmla="*/ 925413 h 6698675"/>
              <a:gd name="connsiteX17301" fmla="*/ 2905420 w 8267681"/>
              <a:gd name="connsiteY17301" fmla="*/ 709326 h 6698675"/>
              <a:gd name="connsiteX17302" fmla="*/ 2905420 w 8267681"/>
              <a:gd name="connsiteY17302" fmla="*/ 749255 h 6698675"/>
              <a:gd name="connsiteX17303" fmla="*/ 2910118 w 8267681"/>
              <a:gd name="connsiteY17303" fmla="*/ 775092 h 6698675"/>
              <a:gd name="connsiteX17304" fmla="*/ 2952395 w 8267681"/>
              <a:gd name="connsiteY17304" fmla="*/ 927762 h 6698675"/>
              <a:gd name="connsiteX17305" fmla="*/ 2776237 w 8267681"/>
              <a:gd name="connsiteY17305" fmla="*/ 465055 h 6698675"/>
              <a:gd name="connsiteX17306" fmla="*/ 2839654 w 8267681"/>
              <a:gd name="connsiteY17306" fmla="*/ 559005 h 6698675"/>
              <a:gd name="connsiteX17307" fmla="*/ 2755098 w 8267681"/>
              <a:gd name="connsiteY17307" fmla="*/ 415731 h 6698675"/>
              <a:gd name="connsiteX17308" fmla="*/ 2771540 w 8267681"/>
              <a:gd name="connsiteY17308" fmla="*/ 422777 h 6698675"/>
              <a:gd name="connsiteX17309" fmla="*/ 2748053 w 8267681"/>
              <a:gd name="connsiteY17309" fmla="*/ 389894 h 6698675"/>
              <a:gd name="connsiteX17310" fmla="*/ 2724564 w 8267681"/>
              <a:gd name="connsiteY17310" fmla="*/ 354664 h 6698675"/>
              <a:gd name="connsiteX17311" fmla="*/ 2686984 w 8267681"/>
              <a:gd name="connsiteY17311" fmla="*/ 279503 h 6698675"/>
              <a:gd name="connsiteX17312" fmla="*/ 2663496 w 8267681"/>
              <a:gd name="connsiteY17312" fmla="*/ 197296 h 6698675"/>
              <a:gd name="connsiteX17313" fmla="*/ 2665845 w 8267681"/>
              <a:gd name="connsiteY17313" fmla="*/ 110392 h 6698675"/>
              <a:gd name="connsiteX17314" fmla="*/ 2717518 w 8267681"/>
              <a:gd name="connsiteY17314" fmla="*/ 28185 h 6698675"/>
              <a:gd name="connsiteX17315" fmla="*/ 2804424 w 8267681"/>
              <a:gd name="connsiteY17315" fmla="*/ 0 h 669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 ang="0">
                <a:pos x="connsiteX3766" y="connsiteY3766"/>
              </a:cxn>
              <a:cxn ang="0">
                <a:pos x="connsiteX3767" y="connsiteY3767"/>
              </a:cxn>
              <a:cxn ang="0">
                <a:pos x="connsiteX3768" y="connsiteY3768"/>
              </a:cxn>
              <a:cxn ang="0">
                <a:pos x="connsiteX3769" y="connsiteY3769"/>
              </a:cxn>
              <a:cxn ang="0">
                <a:pos x="connsiteX3770" y="connsiteY3770"/>
              </a:cxn>
              <a:cxn ang="0">
                <a:pos x="connsiteX3771" y="connsiteY3771"/>
              </a:cxn>
              <a:cxn ang="0">
                <a:pos x="connsiteX3772" y="connsiteY3772"/>
              </a:cxn>
              <a:cxn ang="0">
                <a:pos x="connsiteX3773" y="connsiteY3773"/>
              </a:cxn>
              <a:cxn ang="0">
                <a:pos x="connsiteX3774" y="connsiteY3774"/>
              </a:cxn>
              <a:cxn ang="0">
                <a:pos x="connsiteX3775" y="connsiteY3775"/>
              </a:cxn>
              <a:cxn ang="0">
                <a:pos x="connsiteX3776" y="connsiteY3776"/>
              </a:cxn>
              <a:cxn ang="0">
                <a:pos x="connsiteX3777" y="connsiteY3777"/>
              </a:cxn>
              <a:cxn ang="0">
                <a:pos x="connsiteX3778" y="connsiteY3778"/>
              </a:cxn>
              <a:cxn ang="0">
                <a:pos x="connsiteX3779" y="connsiteY3779"/>
              </a:cxn>
              <a:cxn ang="0">
                <a:pos x="connsiteX3780" y="connsiteY3780"/>
              </a:cxn>
              <a:cxn ang="0">
                <a:pos x="connsiteX3781" y="connsiteY3781"/>
              </a:cxn>
              <a:cxn ang="0">
                <a:pos x="connsiteX3782" y="connsiteY3782"/>
              </a:cxn>
              <a:cxn ang="0">
                <a:pos x="connsiteX3783" y="connsiteY3783"/>
              </a:cxn>
              <a:cxn ang="0">
                <a:pos x="connsiteX3784" y="connsiteY3784"/>
              </a:cxn>
              <a:cxn ang="0">
                <a:pos x="connsiteX3785" y="connsiteY3785"/>
              </a:cxn>
              <a:cxn ang="0">
                <a:pos x="connsiteX3786" y="connsiteY3786"/>
              </a:cxn>
              <a:cxn ang="0">
                <a:pos x="connsiteX3787" y="connsiteY3787"/>
              </a:cxn>
              <a:cxn ang="0">
                <a:pos x="connsiteX3788" y="connsiteY3788"/>
              </a:cxn>
              <a:cxn ang="0">
                <a:pos x="connsiteX3789" y="connsiteY3789"/>
              </a:cxn>
              <a:cxn ang="0">
                <a:pos x="connsiteX3790" y="connsiteY3790"/>
              </a:cxn>
              <a:cxn ang="0">
                <a:pos x="connsiteX3791" y="connsiteY3791"/>
              </a:cxn>
              <a:cxn ang="0">
                <a:pos x="connsiteX3792" y="connsiteY3792"/>
              </a:cxn>
              <a:cxn ang="0">
                <a:pos x="connsiteX3793" y="connsiteY3793"/>
              </a:cxn>
              <a:cxn ang="0">
                <a:pos x="connsiteX3794" y="connsiteY3794"/>
              </a:cxn>
              <a:cxn ang="0">
                <a:pos x="connsiteX3795" y="connsiteY3795"/>
              </a:cxn>
              <a:cxn ang="0">
                <a:pos x="connsiteX3796" y="connsiteY3796"/>
              </a:cxn>
              <a:cxn ang="0">
                <a:pos x="connsiteX3797" y="connsiteY3797"/>
              </a:cxn>
              <a:cxn ang="0">
                <a:pos x="connsiteX3798" y="connsiteY3798"/>
              </a:cxn>
              <a:cxn ang="0">
                <a:pos x="connsiteX3799" y="connsiteY3799"/>
              </a:cxn>
              <a:cxn ang="0">
                <a:pos x="connsiteX3800" y="connsiteY3800"/>
              </a:cxn>
              <a:cxn ang="0">
                <a:pos x="connsiteX3801" y="connsiteY3801"/>
              </a:cxn>
              <a:cxn ang="0">
                <a:pos x="connsiteX3802" y="connsiteY3802"/>
              </a:cxn>
              <a:cxn ang="0">
                <a:pos x="connsiteX3803" y="connsiteY3803"/>
              </a:cxn>
              <a:cxn ang="0">
                <a:pos x="connsiteX3804" y="connsiteY3804"/>
              </a:cxn>
              <a:cxn ang="0">
                <a:pos x="connsiteX3805" y="connsiteY3805"/>
              </a:cxn>
              <a:cxn ang="0">
                <a:pos x="connsiteX3806" y="connsiteY3806"/>
              </a:cxn>
              <a:cxn ang="0">
                <a:pos x="connsiteX3807" y="connsiteY3807"/>
              </a:cxn>
              <a:cxn ang="0">
                <a:pos x="connsiteX3808" y="connsiteY3808"/>
              </a:cxn>
              <a:cxn ang="0">
                <a:pos x="connsiteX3809" y="connsiteY3809"/>
              </a:cxn>
              <a:cxn ang="0">
                <a:pos x="connsiteX3810" y="connsiteY3810"/>
              </a:cxn>
              <a:cxn ang="0">
                <a:pos x="connsiteX3811" y="connsiteY3811"/>
              </a:cxn>
              <a:cxn ang="0">
                <a:pos x="connsiteX3812" y="connsiteY3812"/>
              </a:cxn>
              <a:cxn ang="0">
                <a:pos x="connsiteX3813" y="connsiteY3813"/>
              </a:cxn>
              <a:cxn ang="0">
                <a:pos x="connsiteX3814" y="connsiteY3814"/>
              </a:cxn>
              <a:cxn ang="0">
                <a:pos x="connsiteX3815" y="connsiteY3815"/>
              </a:cxn>
              <a:cxn ang="0">
                <a:pos x="connsiteX3816" y="connsiteY3816"/>
              </a:cxn>
              <a:cxn ang="0">
                <a:pos x="connsiteX3817" y="connsiteY3817"/>
              </a:cxn>
              <a:cxn ang="0">
                <a:pos x="connsiteX3818" y="connsiteY3818"/>
              </a:cxn>
              <a:cxn ang="0">
                <a:pos x="connsiteX3819" y="connsiteY3819"/>
              </a:cxn>
              <a:cxn ang="0">
                <a:pos x="connsiteX3820" y="connsiteY3820"/>
              </a:cxn>
              <a:cxn ang="0">
                <a:pos x="connsiteX3821" y="connsiteY3821"/>
              </a:cxn>
              <a:cxn ang="0">
                <a:pos x="connsiteX3822" y="connsiteY3822"/>
              </a:cxn>
              <a:cxn ang="0">
                <a:pos x="connsiteX3823" y="connsiteY3823"/>
              </a:cxn>
              <a:cxn ang="0">
                <a:pos x="connsiteX3824" y="connsiteY3824"/>
              </a:cxn>
              <a:cxn ang="0">
                <a:pos x="connsiteX3825" y="connsiteY3825"/>
              </a:cxn>
              <a:cxn ang="0">
                <a:pos x="connsiteX3826" y="connsiteY3826"/>
              </a:cxn>
              <a:cxn ang="0">
                <a:pos x="connsiteX3827" y="connsiteY3827"/>
              </a:cxn>
              <a:cxn ang="0">
                <a:pos x="connsiteX3828" y="connsiteY3828"/>
              </a:cxn>
              <a:cxn ang="0">
                <a:pos x="connsiteX3829" y="connsiteY3829"/>
              </a:cxn>
              <a:cxn ang="0">
                <a:pos x="connsiteX3830" y="connsiteY3830"/>
              </a:cxn>
              <a:cxn ang="0">
                <a:pos x="connsiteX3831" y="connsiteY3831"/>
              </a:cxn>
              <a:cxn ang="0">
                <a:pos x="connsiteX3832" y="connsiteY3832"/>
              </a:cxn>
              <a:cxn ang="0">
                <a:pos x="connsiteX3833" y="connsiteY3833"/>
              </a:cxn>
              <a:cxn ang="0">
                <a:pos x="connsiteX3834" y="connsiteY3834"/>
              </a:cxn>
              <a:cxn ang="0">
                <a:pos x="connsiteX3835" y="connsiteY3835"/>
              </a:cxn>
              <a:cxn ang="0">
                <a:pos x="connsiteX3836" y="connsiteY3836"/>
              </a:cxn>
              <a:cxn ang="0">
                <a:pos x="connsiteX3837" y="connsiteY3837"/>
              </a:cxn>
              <a:cxn ang="0">
                <a:pos x="connsiteX3838" y="connsiteY3838"/>
              </a:cxn>
              <a:cxn ang="0">
                <a:pos x="connsiteX3839" y="connsiteY3839"/>
              </a:cxn>
              <a:cxn ang="0">
                <a:pos x="connsiteX3840" y="connsiteY3840"/>
              </a:cxn>
              <a:cxn ang="0">
                <a:pos x="connsiteX3841" y="connsiteY3841"/>
              </a:cxn>
              <a:cxn ang="0">
                <a:pos x="connsiteX3842" y="connsiteY3842"/>
              </a:cxn>
              <a:cxn ang="0">
                <a:pos x="connsiteX3843" y="connsiteY3843"/>
              </a:cxn>
              <a:cxn ang="0">
                <a:pos x="connsiteX3844" y="connsiteY3844"/>
              </a:cxn>
              <a:cxn ang="0">
                <a:pos x="connsiteX3845" y="connsiteY3845"/>
              </a:cxn>
              <a:cxn ang="0">
                <a:pos x="connsiteX3846" y="connsiteY3846"/>
              </a:cxn>
              <a:cxn ang="0">
                <a:pos x="connsiteX3847" y="connsiteY3847"/>
              </a:cxn>
              <a:cxn ang="0">
                <a:pos x="connsiteX3848" y="connsiteY3848"/>
              </a:cxn>
              <a:cxn ang="0">
                <a:pos x="connsiteX3849" y="connsiteY3849"/>
              </a:cxn>
              <a:cxn ang="0">
                <a:pos x="connsiteX3850" y="connsiteY3850"/>
              </a:cxn>
              <a:cxn ang="0">
                <a:pos x="connsiteX3851" y="connsiteY3851"/>
              </a:cxn>
              <a:cxn ang="0">
                <a:pos x="connsiteX3852" y="connsiteY3852"/>
              </a:cxn>
              <a:cxn ang="0">
                <a:pos x="connsiteX3853" y="connsiteY3853"/>
              </a:cxn>
              <a:cxn ang="0">
                <a:pos x="connsiteX3854" y="connsiteY3854"/>
              </a:cxn>
              <a:cxn ang="0">
                <a:pos x="connsiteX3855" y="connsiteY3855"/>
              </a:cxn>
              <a:cxn ang="0">
                <a:pos x="connsiteX3856" y="connsiteY3856"/>
              </a:cxn>
              <a:cxn ang="0">
                <a:pos x="connsiteX3857" y="connsiteY3857"/>
              </a:cxn>
              <a:cxn ang="0">
                <a:pos x="connsiteX3858" y="connsiteY3858"/>
              </a:cxn>
              <a:cxn ang="0">
                <a:pos x="connsiteX3859" y="connsiteY3859"/>
              </a:cxn>
              <a:cxn ang="0">
                <a:pos x="connsiteX3860" y="connsiteY3860"/>
              </a:cxn>
              <a:cxn ang="0">
                <a:pos x="connsiteX3861" y="connsiteY3861"/>
              </a:cxn>
              <a:cxn ang="0">
                <a:pos x="connsiteX3862" y="connsiteY3862"/>
              </a:cxn>
              <a:cxn ang="0">
                <a:pos x="connsiteX3863" y="connsiteY3863"/>
              </a:cxn>
              <a:cxn ang="0">
                <a:pos x="connsiteX3864" y="connsiteY3864"/>
              </a:cxn>
              <a:cxn ang="0">
                <a:pos x="connsiteX3865" y="connsiteY3865"/>
              </a:cxn>
              <a:cxn ang="0">
                <a:pos x="connsiteX3866" y="connsiteY3866"/>
              </a:cxn>
              <a:cxn ang="0">
                <a:pos x="connsiteX3867" y="connsiteY3867"/>
              </a:cxn>
              <a:cxn ang="0">
                <a:pos x="connsiteX3868" y="connsiteY3868"/>
              </a:cxn>
              <a:cxn ang="0">
                <a:pos x="connsiteX3869" y="connsiteY3869"/>
              </a:cxn>
              <a:cxn ang="0">
                <a:pos x="connsiteX3870" y="connsiteY3870"/>
              </a:cxn>
              <a:cxn ang="0">
                <a:pos x="connsiteX3871" y="connsiteY3871"/>
              </a:cxn>
              <a:cxn ang="0">
                <a:pos x="connsiteX3872" y="connsiteY3872"/>
              </a:cxn>
              <a:cxn ang="0">
                <a:pos x="connsiteX3873" y="connsiteY3873"/>
              </a:cxn>
              <a:cxn ang="0">
                <a:pos x="connsiteX3874" y="connsiteY3874"/>
              </a:cxn>
              <a:cxn ang="0">
                <a:pos x="connsiteX3875" y="connsiteY3875"/>
              </a:cxn>
              <a:cxn ang="0">
                <a:pos x="connsiteX3876" y="connsiteY3876"/>
              </a:cxn>
              <a:cxn ang="0">
                <a:pos x="connsiteX3877" y="connsiteY3877"/>
              </a:cxn>
              <a:cxn ang="0">
                <a:pos x="connsiteX3878" y="connsiteY3878"/>
              </a:cxn>
              <a:cxn ang="0">
                <a:pos x="connsiteX3879" y="connsiteY3879"/>
              </a:cxn>
              <a:cxn ang="0">
                <a:pos x="connsiteX3880" y="connsiteY3880"/>
              </a:cxn>
              <a:cxn ang="0">
                <a:pos x="connsiteX3881" y="connsiteY3881"/>
              </a:cxn>
              <a:cxn ang="0">
                <a:pos x="connsiteX3882" y="connsiteY3882"/>
              </a:cxn>
              <a:cxn ang="0">
                <a:pos x="connsiteX3883" y="connsiteY3883"/>
              </a:cxn>
              <a:cxn ang="0">
                <a:pos x="connsiteX3884" y="connsiteY3884"/>
              </a:cxn>
              <a:cxn ang="0">
                <a:pos x="connsiteX3885" y="connsiteY3885"/>
              </a:cxn>
              <a:cxn ang="0">
                <a:pos x="connsiteX3886" y="connsiteY3886"/>
              </a:cxn>
              <a:cxn ang="0">
                <a:pos x="connsiteX3887" y="connsiteY3887"/>
              </a:cxn>
              <a:cxn ang="0">
                <a:pos x="connsiteX3888" y="connsiteY3888"/>
              </a:cxn>
              <a:cxn ang="0">
                <a:pos x="connsiteX3889" y="connsiteY3889"/>
              </a:cxn>
              <a:cxn ang="0">
                <a:pos x="connsiteX3890" y="connsiteY3890"/>
              </a:cxn>
              <a:cxn ang="0">
                <a:pos x="connsiteX3891" y="connsiteY3891"/>
              </a:cxn>
              <a:cxn ang="0">
                <a:pos x="connsiteX3892" y="connsiteY3892"/>
              </a:cxn>
              <a:cxn ang="0">
                <a:pos x="connsiteX3893" y="connsiteY3893"/>
              </a:cxn>
              <a:cxn ang="0">
                <a:pos x="connsiteX3894" y="connsiteY3894"/>
              </a:cxn>
              <a:cxn ang="0">
                <a:pos x="connsiteX3895" y="connsiteY3895"/>
              </a:cxn>
              <a:cxn ang="0">
                <a:pos x="connsiteX3896" y="connsiteY3896"/>
              </a:cxn>
              <a:cxn ang="0">
                <a:pos x="connsiteX3897" y="connsiteY3897"/>
              </a:cxn>
              <a:cxn ang="0">
                <a:pos x="connsiteX3898" y="connsiteY3898"/>
              </a:cxn>
              <a:cxn ang="0">
                <a:pos x="connsiteX3899" y="connsiteY3899"/>
              </a:cxn>
              <a:cxn ang="0">
                <a:pos x="connsiteX3900" y="connsiteY3900"/>
              </a:cxn>
              <a:cxn ang="0">
                <a:pos x="connsiteX3901" y="connsiteY3901"/>
              </a:cxn>
              <a:cxn ang="0">
                <a:pos x="connsiteX3902" y="connsiteY3902"/>
              </a:cxn>
              <a:cxn ang="0">
                <a:pos x="connsiteX3903" y="connsiteY3903"/>
              </a:cxn>
              <a:cxn ang="0">
                <a:pos x="connsiteX3904" y="connsiteY3904"/>
              </a:cxn>
              <a:cxn ang="0">
                <a:pos x="connsiteX3905" y="connsiteY3905"/>
              </a:cxn>
              <a:cxn ang="0">
                <a:pos x="connsiteX3906" y="connsiteY3906"/>
              </a:cxn>
              <a:cxn ang="0">
                <a:pos x="connsiteX3907" y="connsiteY3907"/>
              </a:cxn>
              <a:cxn ang="0">
                <a:pos x="connsiteX3908" y="connsiteY3908"/>
              </a:cxn>
              <a:cxn ang="0">
                <a:pos x="connsiteX3909" y="connsiteY3909"/>
              </a:cxn>
              <a:cxn ang="0">
                <a:pos x="connsiteX3910" y="connsiteY3910"/>
              </a:cxn>
              <a:cxn ang="0">
                <a:pos x="connsiteX3911" y="connsiteY3911"/>
              </a:cxn>
              <a:cxn ang="0">
                <a:pos x="connsiteX3912" y="connsiteY3912"/>
              </a:cxn>
              <a:cxn ang="0">
                <a:pos x="connsiteX3913" y="connsiteY3913"/>
              </a:cxn>
              <a:cxn ang="0">
                <a:pos x="connsiteX3914" y="connsiteY3914"/>
              </a:cxn>
              <a:cxn ang="0">
                <a:pos x="connsiteX3915" y="connsiteY3915"/>
              </a:cxn>
              <a:cxn ang="0">
                <a:pos x="connsiteX3916" y="connsiteY3916"/>
              </a:cxn>
              <a:cxn ang="0">
                <a:pos x="connsiteX3917" y="connsiteY3917"/>
              </a:cxn>
              <a:cxn ang="0">
                <a:pos x="connsiteX3918" y="connsiteY3918"/>
              </a:cxn>
              <a:cxn ang="0">
                <a:pos x="connsiteX3919" y="connsiteY3919"/>
              </a:cxn>
              <a:cxn ang="0">
                <a:pos x="connsiteX3920" y="connsiteY3920"/>
              </a:cxn>
              <a:cxn ang="0">
                <a:pos x="connsiteX3921" y="connsiteY3921"/>
              </a:cxn>
              <a:cxn ang="0">
                <a:pos x="connsiteX3922" y="connsiteY3922"/>
              </a:cxn>
              <a:cxn ang="0">
                <a:pos x="connsiteX3923" y="connsiteY3923"/>
              </a:cxn>
              <a:cxn ang="0">
                <a:pos x="connsiteX3924" y="connsiteY3924"/>
              </a:cxn>
              <a:cxn ang="0">
                <a:pos x="connsiteX3925" y="connsiteY3925"/>
              </a:cxn>
              <a:cxn ang="0">
                <a:pos x="connsiteX3926" y="connsiteY3926"/>
              </a:cxn>
              <a:cxn ang="0">
                <a:pos x="connsiteX3927" y="connsiteY3927"/>
              </a:cxn>
              <a:cxn ang="0">
                <a:pos x="connsiteX3928" y="connsiteY3928"/>
              </a:cxn>
              <a:cxn ang="0">
                <a:pos x="connsiteX3929" y="connsiteY3929"/>
              </a:cxn>
              <a:cxn ang="0">
                <a:pos x="connsiteX3930" y="connsiteY3930"/>
              </a:cxn>
              <a:cxn ang="0">
                <a:pos x="connsiteX3931" y="connsiteY3931"/>
              </a:cxn>
              <a:cxn ang="0">
                <a:pos x="connsiteX3932" y="connsiteY3932"/>
              </a:cxn>
              <a:cxn ang="0">
                <a:pos x="connsiteX3933" y="connsiteY3933"/>
              </a:cxn>
              <a:cxn ang="0">
                <a:pos x="connsiteX3934" y="connsiteY3934"/>
              </a:cxn>
              <a:cxn ang="0">
                <a:pos x="connsiteX3935" y="connsiteY3935"/>
              </a:cxn>
              <a:cxn ang="0">
                <a:pos x="connsiteX3936" y="connsiteY3936"/>
              </a:cxn>
              <a:cxn ang="0">
                <a:pos x="connsiteX3937" y="connsiteY3937"/>
              </a:cxn>
              <a:cxn ang="0">
                <a:pos x="connsiteX3938" y="connsiteY3938"/>
              </a:cxn>
              <a:cxn ang="0">
                <a:pos x="connsiteX3939" y="connsiteY3939"/>
              </a:cxn>
              <a:cxn ang="0">
                <a:pos x="connsiteX3940" y="connsiteY3940"/>
              </a:cxn>
              <a:cxn ang="0">
                <a:pos x="connsiteX3941" y="connsiteY3941"/>
              </a:cxn>
              <a:cxn ang="0">
                <a:pos x="connsiteX3942" y="connsiteY3942"/>
              </a:cxn>
              <a:cxn ang="0">
                <a:pos x="connsiteX3943" y="connsiteY3943"/>
              </a:cxn>
              <a:cxn ang="0">
                <a:pos x="connsiteX3944" y="connsiteY3944"/>
              </a:cxn>
              <a:cxn ang="0">
                <a:pos x="connsiteX3945" y="connsiteY3945"/>
              </a:cxn>
              <a:cxn ang="0">
                <a:pos x="connsiteX3946" y="connsiteY3946"/>
              </a:cxn>
              <a:cxn ang="0">
                <a:pos x="connsiteX3947" y="connsiteY3947"/>
              </a:cxn>
              <a:cxn ang="0">
                <a:pos x="connsiteX3948" y="connsiteY3948"/>
              </a:cxn>
              <a:cxn ang="0">
                <a:pos x="connsiteX3949" y="connsiteY3949"/>
              </a:cxn>
              <a:cxn ang="0">
                <a:pos x="connsiteX3950" y="connsiteY3950"/>
              </a:cxn>
              <a:cxn ang="0">
                <a:pos x="connsiteX3951" y="connsiteY3951"/>
              </a:cxn>
              <a:cxn ang="0">
                <a:pos x="connsiteX3952" y="connsiteY3952"/>
              </a:cxn>
              <a:cxn ang="0">
                <a:pos x="connsiteX3953" y="connsiteY3953"/>
              </a:cxn>
              <a:cxn ang="0">
                <a:pos x="connsiteX3954" y="connsiteY3954"/>
              </a:cxn>
              <a:cxn ang="0">
                <a:pos x="connsiteX3955" y="connsiteY3955"/>
              </a:cxn>
              <a:cxn ang="0">
                <a:pos x="connsiteX3956" y="connsiteY3956"/>
              </a:cxn>
              <a:cxn ang="0">
                <a:pos x="connsiteX3957" y="connsiteY3957"/>
              </a:cxn>
              <a:cxn ang="0">
                <a:pos x="connsiteX3958" y="connsiteY3958"/>
              </a:cxn>
              <a:cxn ang="0">
                <a:pos x="connsiteX3959" y="connsiteY3959"/>
              </a:cxn>
              <a:cxn ang="0">
                <a:pos x="connsiteX3960" y="connsiteY3960"/>
              </a:cxn>
              <a:cxn ang="0">
                <a:pos x="connsiteX3961" y="connsiteY3961"/>
              </a:cxn>
              <a:cxn ang="0">
                <a:pos x="connsiteX3962" y="connsiteY3962"/>
              </a:cxn>
              <a:cxn ang="0">
                <a:pos x="connsiteX3963" y="connsiteY3963"/>
              </a:cxn>
              <a:cxn ang="0">
                <a:pos x="connsiteX3964" y="connsiteY3964"/>
              </a:cxn>
              <a:cxn ang="0">
                <a:pos x="connsiteX3965" y="connsiteY3965"/>
              </a:cxn>
              <a:cxn ang="0">
                <a:pos x="connsiteX3966" y="connsiteY3966"/>
              </a:cxn>
              <a:cxn ang="0">
                <a:pos x="connsiteX3967" y="connsiteY3967"/>
              </a:cxn>
              <a:cxn ang="0">
                <a:pos x="connsiteX3968" y="connsiteY3968"/>
              </a:cxn>
              <a:cxn ang="0">
                <a:pos x="connsiteX3969" y="connsiteY3969"/>
              </a:cxn>
              <a:cxn ang="0">
                <a:pos x="connsiteX3970" y="connsiteY3970"/>
              </a:cxn>
              <a:cxn ang="0">
                <a:pos x="connsiteX3971" y="connsiteY3971"/>
              </a:cxn>
              <a:cxn ang="0">
                <a:pos x="connsiteX3972" y="connsiteY3972"/>
              </a:cxn>
              <a:cxn ang="0">
                <a:pos x="connsiteX3973" y="connsiteY3973"/>
              </a:cxn>
              <a:cxn ang="0">
                <a:pos x="connsiteX3974" y="connsiteY3974"/>
              </a:cxn>
              <a:cxn ang="0">
                <a:pos x="connsiteX3975" y="connsiteY3975"/>
              </a:cxn>
              <a:cxn ang="0">
                <a:pos x="connsiteX3976" y="connsiteY3976"/>
              </a:cxn>
              <a:cxn ang="0">
                <a:pos x="connsiteX3977" y="connsiteY3977"/>
              </a:cxn>
              <a:cxn ang="0">
                <a:pos x="connsiteX3978" y="connsiteY3978"/>
              </a:cxn>
              <a:cxn ang="0">
                <a:pos x="connsiteX3979" y="connsiteY3979"/>
              </a:cxn>
              <a:cxn ang="0">
                <a:pos x="connsiteX3980" y="connsiteY3980"/>
              </a:cxn>
              <a:cxn ang="0">
                <a:pos x="connsiteX3981" y="connsiteY3981"/>
              </a:cxn>
              <a:cxn ang="0">
                <a:pos x="connsiteX3982" y="connsiteY3982"/>
              </a:cxn>
              <a:cxn ang="0">
                <a:pos x="connsiteX3983" y="connsiteY3983"/>
              </a:cxn>
              <a:cxn ang="0">
                <a:pos x="connsiteX3984" y="connsiteY3984"/>
              </a:cxn>
              <a:cxn ang="0">
                <a:pos x="connsiteX3985" y="connsiteY3985"/>
              </a:cxn>
              <a:cxn ang="0">
                <a:pos x="connsiteX3986" y="connsiteY3986"/>
              </a:cxn>
              <a:cxn ang="0">
                <a:pos x="connsiteX3987" y="connsiteY3987"/>
              </a:cxn>
              <a:cxn ang="0">
                <a:pos x="connsiteX3988" y="connsiteY3988"/>
              </a:cxn>
              <a:cxn ang="0">
                <a:pos x="connsiteX3989" y="connsiteY3989"/>
              </a:cxn>
              <a:cxn ang="0">
                <a:pos x="connsiteX3990" y="connsiteY3990"/>
              </a:cxn>
              <a:cxn ang="0">
                <a:pos x="connsiteX3991" y="connsiteY3991"/>
              </a:cxn>
              <a:cxn ang="0">
                <a:pos x="connsiteX3992" y="connsiteY3992"/>
              </a:cxn>
              <a:cxn ang="0">
                <a:pos x="connsiteX3993" y="connsiteY3993"/>
              </a:cxn>
              <a:cxn ang="0">
                <a:pos x="connsiteX3994" y="connsiteY3994"/>
              </a:cxn>
              <a:cxn ang="0">
                <a:pos x="connsiteX3995" y="connsiteY3995"/>
              </a:cxn>
              <a:cxn ang="0">
                <a:pos x="connsiteX3996" y="connsiteY3996"/>
              </a:cxn>
              <a:cxn ang="0">
                <a:pos x="connsiteX3997" y="connsiteY3997"/>
              </a:cxn>
              <a:cxn ang="0">
                <a:pos x="connsiteX3998" y="connsiteY3998"/>
              </a:cxn>
              <a:cxn ang="0">
                <a:pos x="connsiteX3999" y="connsiteY3999"/>
              </a:cxn>
              <a:cxn ang="0">
                <a:pos x="connsiteX4000" y="connsiteY4000"/>
              </a:cxn>
              <a:cxn ang="0">
                <a:pos x="connsiteX4001" y="connsiteY4001"/>
              </a:cxn>
              <a:cxn ang="0">
                <a:pos x="connsiteX4002" y="connsiteY4002"/>
              </a:cxn>
              <a:cxn ang="0">
                <a:pos x="connsiteX4003" y="connsiteY4003"/>
              </a:cxn>
              <a:cxn ang="0">
                <a:pos x="connsiteX4004" y="connsiteY4004"/>
              </a:cxn>
              <a:cxn ang="0">
                <a:pos x="connsiteX4005" y="connsiteY4005"/>
              </a:cxn>
              <a:cxn ang="0">
                <a:pos x="connsiteX4006" y="connsiteY4006"/>
              </a:cxn>
              <a:cxn ang="0">
                <a:pos x="connsiteX4007" y="connsiteY4007"/>
              </a:cxn>
              <a:cxn ang="0">
                <a:pos x="connsiteX4008" y="connsiteY4008"/>
              </a:cxn>
              <a:cxn ang="0">
                <a:pos x="connsiteX4009" y="connsiteY4009"/>
              </a:cxn>
              <a:cxn ang="0">
                <a:pos x="connsiteX4010" y="connsiteY4010"/>
              </a:cxn>
              <a:cxn ang="0">
                <a:pos x="connsiteX4011" y="connsiteY4011"/>
              </a:cxn>
              <a:cxn ang="0">
                <a:pos x="connsiteX4012" y="connsiteY4012"/>
              </a:cxn>
              <a:cxn ang="0">
                <a:pos x="connsiteX4013" y="connsiteY4013"/>
              </a:cxn>
              <a:cxn ang="0">
                <a:pos x="connsiteX4014" y="connsiteY4014"/>
              </a:cxn>
              <a:cxn ang="0">
                <a:pos x="connsiteX4015" y="connsiteY4015"/>
              </a:cxn>
              <a:cxn ang="0">
                <a:pos x="connsiteX4016" y="connsiteY4016"/>
              </a:cxn>
              <a:cxn ang="0">
                <a:pos x="connsiteX4017" y="connsiteY4017"/>
              </a:cxn>
              <a:cxn ang="0">
                <a:pos x="connsiteX4018" y="connsiteY4018"/>
              </a:cxn>
              <a:cxn ang="0">
                <a:pos x="connsiteX4019" y="connsiteY4019"/>
              </a:cxn>
              <a:cxn ang="0">
                <a:pos x="connsiteX4020" y="connsiteY4020"/>
              </a:cxn>
              <a:cxn ang="0">
                <a:pos x="connsiteX4021" y="connsiteY4021"/>
              </a:cxn>
              <a:cxn ang="0">
                <a:pos x="connsiteX4022" y="connsiteY4022"/>
              </a:cxn>
              <a:cxn ang="0">
                <a:pos x="connsiteX4023" y="connsiteY4023"/>
              </a:cxn>
              <a:cxn ang="0">
                <a:pos x="connsiteX4024" y="connsiteY4024"/>
              </a:cxn>
              <a:cxn ang="0">
                <a:pos x="connsiteX4025" y="connsiteY4025"/>
              </a:cxn>
              <a:cxn ang="0">
                <a:pos x="connsiteX4026" y="connsiteY4026"/>
              </a:cxn>
              <a:cxn ang="0">
                <a:pos x="connsiteX4027" y="connsiteY4027"/>
              </a:cxn>
              <a:cxn ang="0">
                <a:pos x="connsiteX4028" y="connsiteY4028"/>
              </a:cxn>
              <a:cxn ang="0">
                <a:pos x="connsiteX4029" y="connsiteY4029"/>
              </a:cxn>
              <a:cxn ang="0">
                <a:pos x="connsiteX4030" y="connsiteY4030"/>
              </a:cxn>
              <a:cxn ang="0">
                <a:pos x="connsiteX4031" y="connsiteY4031"/>
              </a:cxn>
              <a:cxn ang="0">
                <a:pos x="connsiteX4032" y="connsiteY4032"/>
              </a:cxn>
              <a:cxn ang="0">
                <a:pos x="connsiteX4033" y="connsiteY4033"/>
              </a:cxn>
              <a:cxn ang="0">
                <a:pos x="connsiteX4034" y="connsiteY4034"/>
              </a:cxn>
              <a:cxn ang="0">
                <a:pos x="connsiteX4035" y="connsiteY4035"/>
              </a:cxn>
              <a:cxn ang="0">
                <a:pos x="connsiteX4036" y="connsiteY4036"/>
              </a:cxn>
              <a:cxn ang="0">
                <a:pos x="connsiteX4037" y="connsiteY4037"/>
              </a:cxn>
              <a:cxn ang="0">
                <a:pos x="connsiteX4038" y="connsiteY4038"/>
              </a:cxn>
              <a:cxn ang="0">
                <a:pos x="connsiteX4039" y="connsiteY4039"/>
              </a:cxn>
              <a:cxn ang="0">
                <a:pos x="connsiteX4040" y="connsiteY4040"/>
              </a:cxn>
              <a:cxn ang="0">
                <a:pos x="connsiteX4041" y="connsiteY4041"/>
              </a:cxn>
              <a:cxn ang="0">
                <a:pos x="connsiteX4042" y="connsiteY4042"/>
              </a:cxn>
              <a:cxn ang="0">
                <a:pos x="connsiteX4043" y="connsiteY4043"/>
              </a:cxn>
              <a:cxn ang="0">
                <a:pos x="connsiteX4044" y="connsiteY4044"/>
              </a:cxn>
              <a:cxn ang="0">
                <a:pos x="connsiteX4045" y="connsiteY4045"/>
              </a:cxn>
              <a:cxn ang="0">
                <a:pos x="connsiteX4046" y="connsiteY4046"/>
              </a:cxn>
              <a:cxn ang="0">
                <a:pos x="connsiteX4047" y="connsiteY4047"/>
              </a:cxn>
              <a:cxn ang="0">
                <a:pos x="connsiteX4048" y="connsiteY4048"/>
              </a:cxn>
              <a:cxn ang="0">
                <a:pos x="connsiteX4049" y="connsiteY4049"/>
              </a:cxn>
              <a:cxn ang="0">
                <a:pos x="connsiteX4050" y="connsiteY4050"/>
              </a:cxn>
              <a:cxn ang="0">
                <a:pos x="connsiteX4051" y="connsiteY4051"/>
              </a:cxn>
              <a:cxn ang="0">
                <a:pos x="connsiteX4052" y="connsiteY4052"/>
              </a:cxn>
              <a:cxn ang="0">
                <a:pos x="connsiteX4053" y="connsiteY4053"/>
              </a:cxn>
              <a:cxn ang="0">
                <a:pos x="connsiteX4054" y="connsiteY4054"/>
              </a:cxn>
              <a:cxn ang="0">
                <a:pos x="connsiteX4055" y="connsiteY4055"/>
              </a:cxn>
              <a:cxn ang="0">
                <a:pos x="connsiteX4056" y="connsiteY4056"/>
              </a:cxn>
              <a:cxn ang="0">
                <a:pos x="connsiteX4057" y="connsiteY4057"/>
              </a:cxn>
              <a:cxn ang="0">
                <a:pos x="connsiteX4058" y="connsiteY4058"/>
              </a:cxn>
              <a:cxn ang="0">
                <a:pos x="connsiteX4059" y="connsiteY4059"/>
              </a:cxn>
              <a:cxn ang="0">
                <a:pos x="connsiteX4060" y="connsiteY4060"/>
              </a:cxn>
              <a:cxn ang="0">
                <a:pos x="connsiteX4061" y="connsiteY4061"/>
              </a:cxn>
              <a:cxn ang="0">
                <a:pos x="connsiteX4062" y="connsiteY4062"/>
              </a:cxn>
              <a:cxn ang="0">
                <a:pos x="connsiteX4063" y="connsiteY4063"/>
              </a:cxn>
              <a:cxn ang="0">
                <a:pos x="connsiteX4064" y="connsiteY4064"/>
              </a:cxn>
              <a:cxn ang="0">
                <a:pos x="connsiteX4065" y="connsiteY4065"/>
              </a:cxn>
              <a:cxn ang="0">
                <a:pos x="connsiteX4066" y="connsiteY4066"/>
              </a:cxn>
              <a:cxn ang="0">
                <a:pos x="connsiteX4067" y="connsiteY4067"/>
              </a:cxn>
              <a:cxn ang="0">
                <a:pos x="connsiteX4068" y="connsiteY4068"/>
              </a:cxn>
              <a:cxn ang="0">
                <a:pos x="connsiteX4069" y="connsiteY4069"/>
              </a:cxn>
              <a:cxn ang="0">
                <a:pos x="connsiteX4070" y="connsiteY4070"/>
              </a:cxn>
              <a:cxn ang="0">
                <a:pos x="connsiteX4071" y="connsiteY4071"/>
              </a:cxn>
              <a:cxn ang="0">
                <a:pos x="connsiteX4072" y="connsiteY4072"/>
              </a:cxn>
              <a:cxn ang="0">
                <a:pos x="connsiteX4073" y="connsiteY4073"/>
              </a:cxn>
              <a:cxn ang="0">
                <a:pos x="connsiteX4074" y="connsiteY4074"/>
              </a:cxn>
              <a:cxn ang="0">
                <a:pos x="connsiteX4075" y="connsiteY4075"/>
              </a:cxn>
              <a:cxn ang="0">
                <a:pos x="connsiteX4076" y="connsiteY4076"/>
              </a:cxn>
              <a:cxn ang="0">
                <a:pos x="connsiteX4077" y="connsiteY4077"/>
              </a:cxn>
              <a:cxn ang="0">
                <a:pos x="connsiteX4078" y="connsiteY4078"/>
              </a:cxn>
              <a:cxn ang="0">
                <a:pos x="connsiteX4079" y="connsiteY4079"/>
              </a:cxn>
              <a:cxn ang="0">
                <a:pos x="connsiteX4080" y="connsiteY4080"/>
              </a:cxn>
              <a:cxn ang="0">
                <a:pos x="connsiteX4081" y="connsiteY4081"/>
              </a:cxn>
              <a:cxn ang="0">
                <a:pos x="connsiteX4082" y="connsiteY4082"/>
              </a:cxn>
              <a:cxn ang="0">
                <a:pos x="connsiteX4083" y="connsiteY4083"/>
              </a:cxn>
              <a:cxn ang="0">
                <a:pos x="connsiteX4084" y="connsiteY4084"/>
              </a:cxn>
              <a:cxn ang="0">
                <a:pos x="connsiteX4085" y="connsiteY4085"/>
              </a:cxn>
              <a:cxn ang="0">
                <a:pos x="connsiteX4086" y="connsiteY4086"/>
              </a:cxn>
              <a:cxn ang="0">
                <a:pos x="connsiteX4087" y="connsiteY4087"/>
              </a:cxn>
              <a:cxn ang="0">
                <a:pos x="connsiteX4088" y="connsiteY4088"/>
              </a:cxn>
              <a:cxn ang="0">
                <a:pos x="connsiteX4089" y="connsiteY4089"/>
              </a:cxn>
              <a:cxn ang="0">
                <a:pos x="connsiteX4090" y="connsiteY4090"/>
              </a:cxn>
              <a:cxn ang="0">
                <a:pos x="connsiteX4091" y="connsiteY4091"/>
              </a:cxn>
              <a:cxn ang="0">
                <a:pos x="connsiteX4092" y="connsiteY4092"/>
              </a:cxn>
              <a:cxn ang="0">
                <a:pos x="connsiteX4093" y="connsiteY4093"/>
              </a:cxn>
              <a:cxn ang="0">
                <a:pos x="connsiteX4094" y="connsiteY4094"/>
              </a:cxn>
              <a:cxn ang="0">
                <a:pos x="connsiteX4095" y="connsiteY4095"/>
              </a:cxn>
              <a:cxn ang="0">
                <a:pos x="connsiteX4096" y="connsiteY4096"/>
              </a:cxn>
              <a:cxn ang="0">
                <a:pos x="connsiteX4097" y="connsiteY4097"/>
              </a:cxn>
              <a:cxn ang="0">
                <a:pos x="connsiteX4098" y="connsiteY4098"/>
              </a:cxn>
              <a:cxn ang="0">
                <a:pos x="connsiteX4099" y="connsiteY4099"/>
              </a:cxn>
              <a:cxn ang="0">
                <a:pos x="connsiteX4100" y="connsiteY4100"/>
              </a:cxn>
              <a:cxn ang="0">
                <a:pos x="connsiteX4101" y="connsiteY4101"/>
              </a:cxn>
              <a:cxn ang="0">
                <a:pos x="connsiteX4102" y="connsiteY4102"/>
              </a:cxn>
              <a:cxn ang="0">
                <a:pos x="connsiteX4103" y="connsiteY4103"/>
              </a:cxn>
              <a:cxn ang="0">
                <a:pos x="connsiteX4104" y="connsiteY4104"/>
              </a:cxn>
              <a:cxn ang="0">
                <a:pos x="connsiteX4105" y="connsiteY4105"/>
              </a:cxn>
              <a:cxn ang="0">
                <a:pos x="connsiteX4106" y="connsiteY4106"/>
              </a:cxn>
              <a:cxn ang="0">
                <a:pos x="connsiteX4107" y="connsiteY4107"/>
              </a:cxn>
              <a:cxn ang="0">
                <a:pos x="connsiteX4108" y="connsiteY4108"/>
              </a:cxn>
              <a:cxn ang="0">
                <a:pos x="connsiteX4109" y="connsiteY4109"/>
              </a:cxn>
              <a:cxn ang="0">
                <a:pos x="connsiteX4110" y="connsiteY4110"/>
              </a:cxn>
              <a:cxn ang="0">
                <a:pos x="connsiteX4111" y="connsiteY4111"/>
              </a:cxn>
              <a:cxn ang="0">
                <a:pos x="connsiteX4112" y="connsiteY4112"/>
              </a:cxn>
              <a:cxn ang="0">
                <a:pos x="connsiteX4113" y="connsiteY4113"/>
              </a:cxn>
              <a:cxn ang="0">
                <a:pos x="connsiteX4114" y="connsiteY4114"/>
              </a:cxn>
              <a:cxn ang="0">
                <a:pos x="connsiteX4115" y="connsiteY4115"/>
              </a:cxn>
              <a:cxn ang="0">
                <a:pos x="connsiteX4116" y="connsiteY4116"/>
              </a:cxn>
              <a:cxn ang="0">
                <a:pos x="connsiteX4117" y="connsiteY4117"/>
              </a:cxn>
              <a:cxn ang="0">
                <a:pos x="connsiteX4118" y="connsiteY4118"/>
              </a:cxn>
              <a:cxn ang="0">
                <a:pos x="connsiteX4119" y="connsiteY4119"/>
              </a:cxn>
              <a:cxn ang="0">
                <a:pos x="connsiteX4120" y="connsiteY4120"/>
              </a:cxn>
              <a:cxn ang="0">
                <a:pos x="connsiteX4121" y="connsiteY4121"/>
              </a:cxn>
              <a:cxn ang="0">
                <a:pos x="connsiteX4122" y="connsiteY4122"/>
              </a:cxn>
              <a:cxn ang="0">
                <a:pos x="connsiteX4123" y="connsiteY4123"/>
              </a:cxn>
              <a:cxn ang="0">
                <a:pos x="connsiteX4124" y="connsiteY4124"/>
              </a:cxn>
              <a:cxn ang="0">
                <a:pos x="connsiteX4125" y="connsiteY4125"/>
              </a:cxn>
              <a:cxn ang="0">
                <a:pos x="connsiteX4126" y="connsiteY4126"/>
              </a:cxn>
              <a:cxn ang="0">
                <a:pos x="connsiteX4127" y="connsiteY4127"/>
              </a:cxn>
              <a:cxn ang="0">
                <a:pos x="connsiteX4128" y="connsiteY4128"/>
              </a:cxn>
              <a:cxn ang="0">
                <a:pos x="connsiteX4129" y="connsiteY4129"/>
              </a:cxn>
              <a:cxn ang="0">
                <a:pos x="connsiteX4130" y="connsiteY4130"/>
              </a:cxn>
              <a:cxn ang="0">
                <a:pos x="connsiteX4131" y="connsiteY4131"/>
              </a:cxn>
              <a:cxn ang="0">
                <a:pos x="connsiteX4132" y="connsiteY4132"/>
              </a:cxn>
              <a:cxn ang="0">
                <a:pos x="connsiteX4133" y="connsiteY4133"/>
              </a:cxn>
              <a:cxn ang="0">
                <a:pos x="connsiteX4134" y="connsiteY4134"/>
              </a:cxn>
              <a:cxn ang="0">
                <a:pos x="connsiteX4135" y="connsiteY4135"/>
              </a:cxn>
              <a:cxn ang="0">
                <a:pos x="connsiteX4136" y="connsiteY4136"/>
              </a:cxn>
              <a:cxn ang="0">
                <a:pos x="connsiteX4137" y="connsiteY4137"/>
              </a:cxn>
              <a:cxn ang="0">
                <a:pos x="connsiteX4138" y="connsiteY4138"/>
              </a:cxn>
              <a:cxn ang="0">
                <a:pos x="connsiteX4139" y="connsiteY4139"/>
              </a:cxn>
              <a:cxn ang="0">
                <a:pos x="connsiteX4140" y="connsiteY4140"/>
              </a:cxn>
              <a:cxn ang="0">
                <a:pos x="connsiteX4141" y="connsiteY4141"/>
              </a:cxn>
              <a:cxn ang="0">
                <a:pos x="connsiteX4142" y="connsiteY4142"/>
              </a:cxn>
              <a:cxn ang="0">
                <a:pos x="connsiteX4143" y="connsiteY4143"/>
              </a:cxn>
              <a:cxn ang="0">
                <a:pos x="connsiteX4144" y="connsiteY4144"/>
              </a:cxn>
              <a:cxn ang="0">
                <a:pos x="connsiteX4145" y="connsiteY4145"/>
              </a:cxn>
              <a:cxn ang="0">
                <a:pos x="connsiteX4146" y="connsiteY4146"/>
              </a:cxn>
              <a:cxn ang="0">
                <a:pos x="connsiteX4147" y="connsiteY4147"/>
              </a:cxn>
              <a:cxn ang="0">
                <a:pos x="connsiteX4148" y="connsiteY4148"/>
              </a:cxn>
              <a:cxn ang="0">
                <a:pos x="connsiteX4149" y="connsiteY4149"/>
              </a:cxn>
              <a:cxn ang="0">
                <a:pos x="connsiteX4150" y="connsiteY4150"/>
              </a:cxn>
              <a:cxn ang="0">
                <a:pos x="connsiteX4151" y="connsiteY4151"/>
              </a:cxn>
              <a:cxn ang="0">
                <a:pos x="connsiteX4152" y="connsiteY4152"/>
              </a:cxn>
              <a:cxn ang="0">
                <a:pos x="connsiteX4153" y="connsiteY4153"/>
              </a:cxn>
              <a:cxn ang="0">
                <a:pos x="connsiteX4154" y="connsiteY4154"/>
              </a:cxn>
              <a:cxn ang="0">
                <a:pos x="connsiteX4155" y="connsiteY4155"/>
              </a:cxn>
              <a:cxn ang="0">
                <a:pos x="connsiteX4156" y="connsiteY4156"/>
              </a:cxn>
              <a:cxn ang="0">
                <a:pos x="connsiteX4157" y="connsiteY4157"/>
              </a:cxn>
              <a:cxn ang="0">
                <a:pos x="connsiteX4158" y="connsiteY4158"/>
              </a:cxn>
              <a:cxn ang="0">
                <a:pos x="connsiteX4159" y="connsiteY4159"/>
              </a:cxn>
              <a:cxn ang="0">
                <a:pos x="connsiteX4160" y="connsiteY4160"/>
              </a:cxn>
              <a:cxn ang="0">
                <a:pos x="connsiteX4161" y="connsiteY4161"/>
              </a:cxn>
              <a:cxn ang="0">
                <a:pos x="connsiteX4162" y="connsiteY4162"/>
              </a:cxn>
              <a:cxn ang="0">
                <a:pos x="connsiteX4163" y="connsiteY4163"/>
              </a:cxn>
              <a:cxn ang="0">
                <a:pos x="connsiteX4164" y="connsiteY4164"/>
              </a:cxn>
              <a:cxn ang="0">
                <a:pos x="connsiteX4165" y="connsiteY4165"/>
              </a:cxn>
              <a:cxn ang="0">
                <a:pos x="connsiteX4166" y="connsiteY4166"/>
              </a:cxn>
              <a:cxn ang="0">
                <a:pos x="connsiteX4167" y="connsiteY4167"/>
              </a:cxn>
              <a:cxn ang="0">
                <a:pos x="connsiteX4168" y="connsiteY4168"/>
              </a:cxn>
              <a:cxn ang="0">
                <a:pos x="connsiteX4169" y="connsiteY4169"/>
              </a:cxn>
              <a:cxn ang="0">
                <a:pos x="connsiteX4170" y="connsiteY4170"/>
              </a:cxn>
              <a:cxn ang="0">
                <a:pos x="connsiteX4171" y="connsiteY4171"/>
              </a:cxn>
              <a:cxn ang="0">
                <a:pos x="connsiteX4172" y="connsiteY4172"/>
              </a:cxn>
              <a:cxn ang="0">
                <a:pos x="connsiteX4173" y="connsiteY4173"/>
              </a:cxn>
              <a:cxn ang="0">
                <a:pos x="connsiteX4174" y="connsiteY4174"/>
              </a:cxn>
              <a:cxn ang="0">
                <a:pos x="connsiteX4175" y="connsiteY4175"/>
              </a:cxn>
              <a:cxn ang="0">
                <a:pos x="connsiteX4176" y="connsiteY4176"/>
              </a:cxn>
              <a:cxn ang="0">
                <a:pos x="connsiteX4177" y="connsiteY4177"/>
              </a:cxn>
              <a:cxn ang="0">
                <a:pos x="connsiteX4178" y="connsiteY4178"/>
              </a:cxn>
              <a:cxn ang="0">
                <a:pos x="connsiteX4179" y="connsiteY4179"/>
              </a:cxn>
              <a:cxn ang="0">
                <a:pos x="connsiteX4180" y="connsiteY4180"/>
              </a:cxn>
              <a:cxn ang="0">
                <a:pos x="connsiteX4181" y="connsiteY4181"/>
              </a:cxn>
              <a:cxn ang="0">
                <a:pos x="connsiteX4182" y="connsiteY4182"/>
              </a:cxn>
              <a:cxn ang="0">
                <a:pos x="connsiteX4183" y="connsiteY4183"/>
              </a:cxn>
              <a:cxn ang="0">
                <a:pos x="connsiteX4184" y="connsiteY4184"/>
              </a:cxn>
              <a:cxn ang="0">
                <a:pos x="connsiteX4185" y="connsiteY4185"/>
              </a:cxn>
              <a:cxn ang="0">
                <a:pos x="connsiteX4186" y="connsiteY4186"/>
              </a:cxn>
              <a:cxn ang="0">
                <a:pos x="connsiteX4187" y="connsiteY4187"/>
              </a:cxn>
              <a:cxn ang="0">
                <a:pos x="connsiteX4188" y="connsiteY4188"/>
              </a:cxn>
              <a:cxn ang="0">
                <a:pos x="connsiteX4189" y="connsiteY4189"/>
              </a:cxn>
              <a:cxn ang="0">
                <a:pos x="connsiteX4190" y="connsiteY4190"/>
              </a:cxn>
              <a:cxn ang="0">
                <a:pos x="connsiteX4191" y="connsiteY4191"/>
              </a:cxn>
              <a:cxn ang="0">
                <a:pos x="connsiteX4192" y="connsiteY4192"/>
              </a:cxn>
              <a:cxn ang="0">
                <a:pos x="connsiteX4193" y="connsiteY4193"/>
              </a:cxn>
              <a:cxn ang="0">
                <a:pos x="connsiteX4194" y="connsiteY4194"/>
              </a:cxn>
              <a:cxn ang="0">
                <a:pos x="connsiteX4195" y="connsiteY4195"/>
              </a:cxn>
              <a:cxn ang="0">
                <a:pos x="connsiteX4196" y="connsiteY4196"/>
              </a:cxn>
              <a:cxn ang="0">
                <a:pos x="connsiteX4197" y="connsiteY4197"/>
              </a:cxn>
              <a:cxn ang="0">
                <a:pos x="connsiteX4198" y="connsiteY4198"/>
              </a:cxn>
              <a:cxn ang="0">
                <a:pos x="connsiteX4199" y="connsiteY4199"/>
              </a:cxn>
              <a:cxn ang="0">
                <a:pos x="connsiteX4200" y="connsiteY4200"/>
              </a:cxn>
              <a:cxn ang="0">
                <a:pos x="connsiteX4201" y="connsiteY4201"/>
              </a:cxn>
              <a:cxn ang="0">
                <a:pos x="connsiteX4202" y="connsiteY4202"/>
              </a:cxn>
              <a:cxn ang="0">
                <a:pos x="connsiteX4203" y="connsiteY4203"/>
              </a:cxn>
              <a:cxn ang="0">
                <a:pos x="connsiteX4204" y="connsiteY4204"/>
              </a:cxn>
              <a:cxn ang="0">
                <a:pos x="connsiteX4205" y="connsiteY4205"/>
              </a:cxn>
              <a:cxn ang="0">
                <a:pos x="connsiteX4206" y="connsiteY4206"/>
              </a:cxn>
              <a:cxn ang="0">
                <a:pos x="connsiteX4207" y="connsiteY4207"/>
              </a:cxn>
              <a:cxn ang="0">
                <a:pos x="connsiteX4208" y="connsiteY4208"/>
              </a:cxn>
              <a:cxn ang="0">
                <a:pos x="connsiteX4209" y="connsiteY4209"/>
              </a:cxn>
              <a:cxn ang="0">
                <a:pos x="connsiteX4210" y="connsiteY4210"/>
              </a:cxn>
              <a:cxn ang="0">
                <a:pos x="connsiteX4211" y="connsiteY4211"/>
              </a:cxn>
              <a:cxn ang="0">
                <a:pos x="connsiteX4212" y="connsiteY4212"/>
              </a:cxn>
              <a:cxn ang="0">
                <a:pos x="connsiteX4213" y="connsiteY4213"/>
              </a:cxn>
              <a:cxn ang="0">
                <a:pos x="connsiteX4214" y="connsiteY4214"/>
              </a:cxn>
              <a:cxn ang="0">
                <a:pos x="connsiteX4215" y="connsiteY4215"/>
              </a:cxn>
              <a:cxn ang="0">
                <a:pos x="connsiteX4216" y="connsiteY4216"/>
              </a:cxn>
              <a:cxn ang="0">
                <a:pos x="connsiteX4217" y="connsiteY4217"/>
              </a:cxn>
              <a:cxn ang="0">
                <a:pos x="connsiteX4218" y="connsiteY4218"/>
              </a:cxn>
              <a:cxn ang="0">
                <a:pos x="connsiteX4219" y="connsiteY4219"/>
              </a:cxn>
              <a:cxn ang="0">
                <a:pos x="connsiteX4220" y="connsiteY4220"/>
              </a:cxn>
              <a:cxn ang="0">
                <a:pos x="connsiteX4221" y="connsiteY4221"/>
              </a:cxn>
              <a:cxn ang="0">
                <a:pos x="connsiteX4222" y="connsiteY4222"/>
              </a:cxn>
              <a:cxn ang="0">
                <a:pos x="connsiteX4223" y="connsiteY4223"/>
              </a:cxn>
              <a:cxn ang="0">
                <a:pos x="connsiteX4224" y="connsiteY4224"/>
              </a:cxn>
              <a:cxn ang="0">
                <a:pos x="connsiteX4225" y="connsiteY4225"/>
              </a:cxn>
              <a:cxn ang="0">
                <a:pos x="connsiteX4226" y="connsiteY4226"/>
              </a:cxn>
              <a:cxn ang="0">
                <a:pos x="connsiteX4227" y="connsiteY4227"/>
              </a:cxn>
              <a:cxn ang="0">
                <a:pos x="connsiteX4228" y="connsiteY4228"/>
              </a:cxn>
              <a:cxn ang="0">
                <a:pos x="connsiteX4229" y="connsiteY4229"/>
              </a:cxn>
              <a:cxn ang="0">
                <a:pos x="connsiteX4230" y="connsiteY4230"/>
              </a:cxn>
              <a:cxn ang="0">
                <a:pos x="connsiteX4231" y="connsiteY4231"/>
              </a:cxn>
              <a:cxn ang="0">
                <a:pos x="connsiteX4232" y="connsiteY4232"/>
              </a:cxn>
              <a:cxn ang="0">
                <a:pos x="connsiteX4233" y="connsiteY4233"/>
              </a:cxn>
              <a:cxn ang="0">
                <a:pos x="connsiteX4234" y="connsiteY4234"/>
              </a:cxn>
              <a:cxn ang="0">
                <a:pos x="connsiteX4235" y="connsiteY4235"/>
              </a:cxn>
              <a:cxn ang="0">
                <a:pos x="connsiteX4236" y="connsiteY4236"/>
              </a:cxn>
              <a:cxn ang="0">
                <a:pos x="connsiteX4237" y="connsiteY4237"/>
              </a:cxn>
              <a:cxn ang="0">
                <a:pos x="connsiteX4238" y="connsiteY4238"/>
              </a:cxn>
              <a:cxn ang="0">
                <a:pos x="connsiteX4239" y="connsiteY4239"/>
              </a:cxn>
              <a:cxn ang="0">
                <a:pos x="connsiteX4240" y="connsiteY4240"/>
              </a:cxn>
              <a:cxn ang="0">
                <a:pos x="connsiteX4241" y="connsiteY4241"/>
              </a:cxn>
              <a:cxn ang="0">
                <a:pos x="connsiteX4242" y="connsiteY4242"/>
              </a:cxn>
              <a:cxn ang="0">
                <a:pos x="connsiteX4243" y="connsiteY4243"/>
              </a:cxn>
              <a:cxn ang="0">
                <a:pos x="connsiteX4244" y="connsiteY4244"/>
              </a:cxn>
              <a:cxn ang="0">
                <a:pos x="connsiteX4245" y="connsiteY4245"/>
              </a:cxn>
              <a:cxn ang="0">
                <a:pos x="connsiteX4246" y="connsiteY4246"/>
              </a:cxn>
              <a:cxn ang="0">
                <a:pos x="connsiteX4247" y="connsiteY4247"/>
              </a:cxn>
              <a:cxn ang="0">
                <a:pos x="connsiteX4248" y="connsiteY4248"/>
              </a:cxn>
              <a:cxn ang="0">
                <a:pos x="connsiteX4249" y="connsiteY4249"/>
              </a:cxn>
              <a:cxn ang="0">
                <a:pos x="connsiteX4250" y="connsiteY4250"/>
              </a:cxn>
              <a:cxn ang="0">
                <a:pos x="connsiteX4251" y="connsiteY4251"/>
              </a:cxn>
              <a:cxn ang="0">
                <a:pos x="connsiteX4252" y="connsiteY4252"/>
              </a:cxn>
              <a:cxn ang="0">
                <a:pos x="connsiteX4253" y="connsiteY4253"/>
              </a:cxn>
              <a:cxn ang="0">
                <a:pos x="connsiteX4254" y="connsiteY4254"/>
              </a:cxn>
              <a:cxn ang="0">
                <a:pos x="connsiteX4255" y="connsiteY4255"/>
              </a:cxn>
              <a:cxn ang="0">
                <a:pos x="connsiteX4256" y="connsiteY4256"/>
              </a:cxn>
              <a:cxn ang="0">
                <a:pos x="connsiteX4257" y="connsiteY4257"/>
              </a:cxn>
              <a:cxn ang="0">
                <a:pos x="connsiteX4258" y="connsiteY4258"/>
              </a:cxn>
              <a:cxn ang="0">
                <a:pos x="connsiteX4259" y="connsiteY4259"/>
              </a:cxn>
              <a:cxn ang="0">
                <a:pos x="connsiteX4260" y="connsiteY4260"/>
              </a:cxn>
              <a:cxn ang="0">
                <a:pos x="connsiteX4261" y="connsiteY4261"/>
              </a:cxn>
              <a:cxn ang="0">
                <a:pos x="connsiteX4262" y="connsiteY4262"/>
              </a:cxn>
              <a:cxn ang="0">
                <a:pos x="connsiteX4263" y="connsiteY4263"/>
              </a:cxn>
              <a:cxn ang="0">
                <a:pos x="connsiteX4264" y="connsiteY4264"/>
              </a:cxn>
              <a:cxn ang="0">
                <a:pos x="connsiteX4265" y="connsiteY4265"/>
              </a:cxn>
              <a:cxn ang="0">
                <a:pos x="connsiteX4266" y="connsiteY4266"/>
              </a:cxn>
              <a:cxn ang="0">
                <a:pos x="connsiteX4267" y="connsiteY4267"/>
              </a:cxn>
              <a:cxn ang="0">
                <a:pos x="connsiteX4268" y="connsiteY4268"/>
              </a:cxn>
              <a:cxn ang="0">
                <a:pos x="connsiteX4269" y="connsiteY4269"/>
              </a:cxn>
              <a:cxn ang="0">
                <a:pos x="connsiteX4270" y="connsiteY4270"/>
              </a:cxn>
              <a:cxn ang="0">
                <a:pos x="connsiteX4271" y="connsiteY4271"/>
              </a:cxn>
              <a:cxn ang="0">
                <a:pos x="connsiteX4272" y="connsiteY4272"/>
              </a:cxn>
              <a:cxn ang="0">
                <a:pos x="connsiteX4273" y="connsiteY4273"/>
              </a:cxn>
              <a:cxn ang="0">
                <a:pos x="connsiteX4274" y="connsiteY4274"/>
              </a:cxn>
              <a:cxn ang="0">
                <a:pos x="connsiteX4275" y="connsiteY4275"/>
              </a:cxn>
              <a:cxn ang="0">
                <a:pos x="connsiteX4276" y="connsiteY4276"/>
              </a:cxn>
              <a:cxn ang="0">
                <a:pos x="connsiteX4277" y="connsiteY4277"/>
              </a:cxn>
              <a:cxn ang="0">
                <a:pos x="connsiteX4278" y="connsiteY4278"/>
              </a:cxn>
              <a:cxn ang="0">
                <a:pos x="connsiteX4279" y="connsiteY4279"/>
              </a:cxn>
              <a:cxn ang="0">
                <a:pos x="connsiteX4280" y="connsiteY4280"/>
              </a:cxn>
              <a:cxn ang="0">
                <a:pos x="connsiteX4281" y="connsiteY4281"/>
              </a:cxn>
              <a:cxn ang="0">
                <a:pos x="connsiteX4282" y="connsiteY4282"/>
              </a:cxn>
              <a:cxn ang="0">
                <a:pos x="connsiteX4283" y="connsiteY4283"/>
              </a:cxn>
              <a:cxn ang="0">
                <a:pos x="connsiteX4284" y="connsiteY4284"/>
              </a:cxn>
              <a:cxn ang="0">
                <a:pos x="connsiteX4285" y="connsiteY4285"/>
              </a:cxn>
              <a:cxn ang="0">
                <a:pos x="connsiteX4286" y="connsiteY4286"/>
              </a:cxn>
              <a:cxn ang="0">
                <a:pos x="connsiteX4287" y="connsiteY4287"/>
              </a:cxn>
              <a:cxn ang="0">
                <a:pos x="connsiteX4288" y="connsiteY4288"/>
              </a:cxn>
              <a:cxn ang="0">
                <a:pos x="connsiteX4289" y="connsiteY4289"/>
              </a:cxn>
              <a:cxn ang="0">
                <a:pos x="connsiteX4290" y="connsiteY4290"/>
              </a:cxn>
              <a:cxn ang="0">
                <a:pos x="connsiteX4291" y="connsiteY4291"/>
              </a:cxn>
              <a:cxn ang="0">
                <a:pos x="connsiteX4292" y="connsiteY4292"/>
              </a:cxn>
              <a:cxn ang="0">
                <a:pos x="connsiteX4293" y="connsiteY4293"/>
              </a:cxn>
              <a:cxn ang="0">
                <a:pos x="connsiteX4294" y="connsiteY4294"/>
              </a:cxn>
              <a:cxn ang="0">
                <a:pos x="connsiteX4295" y="connsiteY4295"/>
              </a:cxn>
              <a:cxn ang="0">
                <a:pos x="connsiteX4296" y="connsiteY4296"/>
              </a:cxn>
              <a:cxn ang="0">
                <a:pos x="connsiteX4297" y="connsiteY4297"/>
              </a:cxn>
              <a:cxn ang="0">
                <a:pos x="connsiteX4298" y="connsiteY4298"/>
              </a:cxn>
              <a:cxn ang="0">
                <a:pos x="connsiteX4299" y="connsiteY4299"/>
              </a:cxn>
              <a:cxn ang="0">
                <a:pos x="connsiteX4300" y="connsiteY4300"/>
              </a:cxn>
              <a:cxn ang="0">
                <a:pos x="connsiteX4301" y="connsiteY4301"/>
              </a:cxn>
              <a:cxn ang="0">
                <a:pos x="connsiteX4302" y="connsiteY4302"/>
              </a:cxn>
              <a:cxn ang="0">
                <a:pos x="connsiteX4303" y="connsiteY4303"/>
              </a:cxn>
              <a:cxn ang="0">
                <a:pos x="connsiteX4304" y="connsiteY4304"/>
              </a:cxn>
              <a:cxn ang="0">
                <a:pos x="connsiteX4305" y="connsiteY4305"/>
              </a:cxn>
              <a:cxn ang="0">
                <a:pos x="connsiteX4306" y="connsiteY4306"/>
              </a:cxn>
              <a:cxn ang="0">
                <a:pos x="connsiteX4307" y="connsiteY4307"/>
              </a:cxn>
              <a:cxn ang="0">
                <a:pos x="connsiteX4308" y="connsiteY4308"/>
              </a:cxn>
              <a:cxn ang="0">
                <a:pos x="connsiteX4309" y="connsiteY4309"/>
              </a:cxn>
              <a:cxn ang="0">
                <a:pos x="connsiteX4310" y="connsiteY4310"/>
              </a:cxn>
              <a:cxn ang="0">
                <a:pos x="connsiteX4311" y="connsiteY4311"/>
              </a:cxn>
              <a:cxn ang="0">
                <a:pos x="connsiteX4312" y="connsiteY4312"/>
              </a:cxn>
              <a:cxn ang="0">
                <a:pos x="connsiteX4313" y="connsiteY4313"/>
              </a:cxn>
              <a:cxn ang="0">
                <a:pos x="connsiteX4314" y="connsiteY4314"/>
              </a:cxn>
              <a:cxn ang="0">
                <a:pos x="connsiteX4315" y="connsiteY4315"/>
              </a:cxn>
              <a:cxn ang="0">
                <a:pos x="connsiteX4316" y="connsiteY4316"/>
              </a:cxn>
              <a:cxn ang="0">
                <a:pos x="connsiteX4317" y="connsiteY4317"/>
              </a:cxn>
              <a:cxn ang="0">
                <a:pos x="connsiteX4318" y="connsiteY4318"/>
              </a:cxn>
              <a:cxn ang="0">
                <a:pos x="connsiteX4319" y="connsiteY4319"/>
              </a:cxn>
              <a:cxn ang="0">
                <a:pos x="connsiteX4320" y="connsiteY4320"/>
              </a:cxn>
              <a:cxn ang="0">
                <a:pos x="connsiteX4321" y="connsiteY4321"/>
              </a:cxn>
              <a:cxn ang="0">
                <a:pos x="connsiteX4322" y="connsiteY4322"/>
              </a:cxn>
              <a:cxn ang="0">
                <a:pos x="connsiteX4323" y="connsiteY4323"/>
              </a:cxn>
              <a:cxn ang="0">
                <a:pos x="connsiteX4324" y="connsiteY4324"/>
              </a:cxn>
              <a:cxn ang="0">
                <a:pos x="connsiteX4325" y="connsiteY4325"/>
              </a:cxn>
              <a:cxn ang="0">
                <a:pos x="connsiteX4326" y="connsiteY4326"/>
              </a:cxn>
              <a:cxn ang="0">
                <a:pos x="connsiteX4327" y="connsiteY4327"/>
              </a:cxn>
              <a:cxn ang="0">
                <a:pos x="connsiteX4328" y="connsiteY4328"/>
              </a:cxn>
              <a:cxn ang="0">
                <a:pos x="connsiteX4329" y="connsiteY4329"/>
              </a:cxn>
              <a:cxn ang="0">
                <a:pos x="connsiteX4330" y="connsiteY4330"/>
              </a:cxn>
              <a:cxn ang="0">
                <a:pos x="connsiteX4331" y="connsiteY4331"/>
              </a:cxn>
              <a:cxn ang="0">
                <a:pos x="connsiteX4332" y="connsiteY4332"/>
              </a:cxn>
              <a:cxn ang="0">
                <a:pos x="connsiteX4333" y="connsiteY4333"/>
              </a:cxn>
              <a:cxn ang="0">
                <a:pos x="connsiteX4334" y="connsiteY4334"/>
              </a:cxn>
              <a:cxn ang="0">
                <a:pos x="connsiteX4335" y="connsiteY4335"/>
              </a:cxn>
              <a:cxn ang="0">
                <a:pos x="connsiteX4336" y="connsiteY4336"/>
              </a:cxn>
              <a:cxn ang="0">
                <a:pos x="connsiteX4337" y="connsiteY4337"/>
              </a:cxn>
              <a:cxn ang="0">
                <a:pos x="connsiteX4338" y="connsiteY4338"/>
              </a:cxn>
              <a:cxn ang="0">
                <a:pos x="connsiteX4339" y="connsiteY4339"/>
              </a:cxn>
              <a:cxn ang="0">
                <a:pos x="connsiteX4340" y="connsiteY4340"/>
              </a:cxn>
              <a:cxn ang="0">
                <a:pos x="connsiteX4341" y="connsiteY4341"/>
              </a:cxn>
              <a:cxn ang="0">
                <a:pos x="connsiteX4342" y="connsiteY4342"/>
              </a:cxn>
              <a:cxn ang="0">
                <a:pos x="connsiteX4343" y="connsiteY4343"/>
              </a:cxn>
              <a:cxn ang="0">
                <a:pos x="connsiteX4344" y="connsiteY4344"/>
              </a:cxn>
              <a:cxn ang="0">
                <a:pos x="connsiteX4345" y="connsiteY4345"/>
              </a:cxn>
              <a:cxn ang="0">
                <a:pos x="connsiteX4346" y="connsiteY4346"/>
              </a:cxn>
              <a:cxn ang="0">
                <a:pos x="connsiteX4347" y="connsiteY4347"/>
              </a:cxn>
              <a:cxn ang="0">
                <a:pos x="connsiteX4348" y="connsiteY4348"/>
              </a:cxn>
              <a:cxn ang="0">
                <a:pos x="connsiteX4349" y="connsiteY4349"/>
              </a:cxn>
              <a:cxn ang="0">
                <a:pos x="connsiteX4350" y="connsiteY4350"/>
              </a:cxn>
              <a:cxn ang="0">
                <a:pos x="connsiteX4351" y="connsiteY4351"/>
              </a:cxn>
              <a:cxn ang="0">
                <a:pos x="connsiteX4352" y="connsiteY4352"/>
              </a:cxn>
              <a:cxn ang="0">
                <a:pos x="connsiteX4353" y="connsiteY4353"/>
              </a:cxn>
              <a:cxn ang="0">
                <a:pos x="connsiteX4354" y="connsiteY4354"/>
              </a:cxn>
              <a:cxn ang="0">
                <a:pos x="connsiteX4355" y="connsiteY4355"/>
              </a:cxn>
              <a:cxn ang="0">
                <a:pos x="connsiteX4356" y="connsiteY4356"/>
              </a:cxn>
              <a:cxn ang="0">
                <a:pos x="connsiteX4357" y="connsiteY4357"/>
              </a:cxn>
              <a:cxn ang="0">
                <a:pos x="connsiteX4358" y="connsiteY4358"/>
              </a:cxn>
              <a:cxn ang="0">
                <a:pos x="connsiteX4359" y="connsiteY4359"/>
              </a:cxn>
              <a:cxn ang="0">
                <a:pos x="connsiteX4360" y="connsiteY4360"/>
              </a:cxn>
              <a:cxn ang="0">
                <a:pos x="connsiteX4361" y="connsiteY4361"/>
              </a:cxn>
              <a:cxn ang="0">
                <a:pos x="connsiteX4362" y="connsiteY4362"/>
              </a:cxn>
              <a:cxn ang="0">
                <a:pos x="connsiteX4363" y="connsiteY4363"/>
              </a:cxn>
              <a:cxn ang="0">
                <a:pos x="connsiteX4364" y="connsiteY4364"/>
              </a:cxn>
              <a:cxn ang="0">
                <a:pos x="connsiteX4365" y="connsiteY4365"/>
              </a:cxn>
              <a:cxn ang="0">
                <a:pos x="connsiteX4366" y="connsiteY4366"/>
              </a:cxn>
              <a:cxn ang="0">
                <a:pos x="connsiteX4367" y="connsiteY4367"/>
              </a:cxn>
              <a:cxn ang="0">
                <a:pos x="connsiteX4368" y="connsiteY4368"/>
              </a:cxn>
              <a:cxn ang="0">
                <a:pos x="connsiteX4369" y="connsiteY4369"/>
              </a:cxn>
              <a:cxn ang="0">
                <a:pos x="connsiteX4370" y="connsiteY4370"/>
              </a:cxn>
              <a:cxn ang="0">
                <a:pos x="connsiteX4371" y="connsiteY4371"/>
              </a:cxn>
              <a:cxn ang="0">
                <a:pos x="connsiteX4372" y="connsiteY4372"/>
              </a:cxn>
              <a:cxn ang="0">
                <a:pos x="connsiteX4373" y="connsiteY4373"/>
              </a:cxn>
              <a:cxn ang="0">
                <a:pos x="connsiteX4374" y="connsiteY4374"/>
              </a:cxn>
              <a:cxn ang="0">
                <a:pos x="connsiteX4375" y="connsiteY4375"/>
              </a:cxn>
              <a:cxn ang="0">
                <a:pos x="connsiteX4376" y="connsiteY4376"/>
              </a:cxn>
              <a:cxn ang="0">
                <a:pos x="connsiteX4377" y="connsiteY4377"/>
              </a:cxn>
              <a:cxn ang="0">
                <a:pos x="connsiteX4378" y="connsiteY4378"/>
              </a:cxn>
              <a:cxn ang="0">
                <a:pos x="connsiteX4379" y="connsiteY4379"/>
              </a:cxn>
              <a:cxn ang="0">
                <a:pos x="connsiteX4380" y="connsiteY4380"/>
              </a:cxn>
              <a:cxn ang="0">
                <a:pos x="connsiteX4381" y="connsiteY4381"/>
              </a:cxn>
              <a:cxn ang="0">
                <a:pos x="connsiteX4382" y="connsiteY4382"/>
              </a:cxn>
              <a:cxn ang="0">
                <a:pos x="connsiteX4383" y="connsiteY4383"/>
              </a:cxn>
              <a:cxn ang="0">
                <a:pos x="connsiteX4384" y="connsiteY4384"/>
              </a:cxn>
              <a:cxn ang="0">
                <a:pos x="connsiteX4385" y="connsiteY4385"/>
              </a:cxn>
              <a:cxn ang="0">
                <a:pos x="connsiteX4386" y="connsiteY4386"/>
              </a:cxn>
              <a:cxn ang="0">
                <a:pos x="connsiteX4387" y="connsiteY4387"/>
              </a:cxn>
              <a:cxn ang="0">
                <a:pos x="connsiteX4388" y="connsiteY4388"/>
              </a:cxn>
              <a:cxn ang="0">
                <a:pos x="connsiteX4389" y="connsiteY4389"/>
              </a:cxn>
              <a:cxn ang="0">
                <a:pos x="connsiteX4390" y="connsiteY4390"/>
              </a:cxn>
              <a:cxn ang="0">
                <a:pos x="connsiteX4391" y="connsiteY4391"/>
              </a:cxn>
              <a:cxn ang="0">
                <a:pos x="connsiteX4392" y="connsiteY4392"/>
              </a:cxn>
              <a:cxn ang="0">
                <a:pos x="connsiteX4393" y="connsiteY4393"/>
              </a:cxn>
              <a:cxn ang="0">
                <a:pos x="connsiteX4394" y="connsiteY4394"/>
              </a:cxn>
              <a:cxn ang="0">
                <a:pos x="connsiteX4395" y="connsiteY4395"/>
              </a:cxn>
              <a:cxn ang="0">
                <a:pos x="connsiteX4396" y="connsiteY4396"/>
              </a:cxn>
              <a:cxn ang="0">
                <a:pos x="connsiteX4397" y="connsiteY4397"/>
              </a:cxn>
              <a:cxn ang="0">
                <a:pos x="connsiteX4398" y="connsiteY4398"/>
              </a:cxn>
              <a:cxn ang="0">
                <a:pos x="connsiteX4399" y="connsiteY4399"/>
              </a:cxn>
              <a:cxn ang="0">
                <a:pos x="connsiteX4400" y="connsiteY4400"/>
              </a:cxn>
              <a:cxn ang="0">
                <a:pos x="connsiteX4401" y="connsiteY4401"/>
              </a:cxn>
              <a:cxn ang="0">
                <a:pos x="connsiteX4402" y="connsiteY4402"/>
              </a:cxn>
              <a:cxn ang="0">
                <a:pos x="connsiteX4403" y="connsiteY4403"/>
              </a:cxn>
              <a:cxn ang="0">
                <a:pos x="connsiteX4404" y="connsiteY4404"/>
              </a:cxn>
              <a:cxn ang="0">
                <a:pos x="connsiteX4405" y="connsiteY4405"/>
              </a:cxn>
              <a:cxn ang="0">
                <a:pos x="connsiteX4406" y="connsiteY4406"/>
              </a:cxn>
              <a:cxn ang="0">
                <a:pos x="connsiteX4407" y="connsiteY4407"/>
              </a:cxn>
              <a:cxn ang="0">
                <a:pos x="connsiteX4408" y="connsiteY4408"/>
              </a:cxn>
              <a:cxn ang="0">
                <a:pos x="connsiteX4409" y="connsiteY4409"/>
              </a:cxn>
              <a:cxn ang="0">
                <a:pos x="connsiteX4410" y="connsiteY4410"/>
              </a:cxn>
              <a:cxn ang="0">
                <a:pos x="connsiteX4411" y="connsiteY4411"/>
              </a:cxn>
              <a:cxn ang="0">
                <a:pos x="connsiteX4412" y="connsiteY4412"/>
              </a:cxn>
              <a:cxn ang="0">
                <a:pos x="connsiteX4413" y="connsiteY4413"/>
              </a:cxn>
              <a:cxn ang="0">
                <a:pos x="connsiteX4414" y="connsiteY4414"/>
              </a:cxn>
              <a:cxn ang="0">
                <a:pos x="connsiteX4415" y="connsiteY4415"/>
              </a:cxn>
              <a:cxn ang="0">
                <a:pos x="connsiteX4416" y="connsiteY4416"/>
              </a:cxn>
              <a:cxn ang="0">
                <a:pos x="connsiteX4417" y="connsiteY4417"/>
              </a:cxn>
              <a:cxn ang="0">
                <a:pos x="connsiteX4418" y="connsiteY4418"/>
              </a:cxn>
              <a:cxn ang="0">
                <a:pos x="connsiteX4419" y="connsiteY4419"/>
              </a:cxn>
              <a:cxn ang="0">
                <a:pos x="connsiteX4420" y="connsiteY4420"/>
              </a:cxn>
              <a:cxn ang="0">
                <a:pos x="connsiteX4421" y="connsiteY4421"/>
              </a:cxn>
              <a:cxn ang="0">
                <a:pos x="connsiteX4422" y="connsiteY4422"/>
              </a:cxn>
              <a:cxn ang="0">
                <a:pos x="connsiteX4423" y="connsiteY4423"/>
              </a:cxn>
              <a:cxn ang="0">
                <a:pos x="connsiteX4424" y="connsiteY4424"/>
              </a:cxn>
              <a:cxn ang="0">
                <a:pos x="connsiteX4425" y="connsiteY4425"/>
              </a:cxn>
              <a:cxn ang="0">
                <a:pos x="connsiteX4426" y="connsiteY4426"/>
              </a:cxn>
              <a:cxn ang="0">
                <a:pos x="connsiteX4427" y="connsiteY4427"/>
              </a:cxn>
              <a:cxn ang="0">
                <a:pos x="connsiteX4428" y="connsiteY4428"/>
              </a:cxn>
              <a:cxn ang="0">
                <a:pos x="connsiteX4429" y="connsiteY4429"/>
              </a:cxn>
              <a:cxn ang="0">
                <a:pos x="connsiteX4430" y="connsiteY4430"/>
              </a:cxn>
              <a:cxn ang="0">
                <a:pos x="connsiteX4431" y="connsiteY4431"/>
              </a:cxn>
              <a:cxn ang="0">
                <a:pos x="connsiteX4432" y="connsiteY4432"/>
              </a:cxn>
              <a:cxn ang="0">
                <a:pos x="connsiteX4433" y="connsiteY4433"/>
              </a:cxn>
              <a:cxn ang="0">
                <a:pos x="connsiteX4434" y="connsiteY4434"/>
              </a:cxn>
              <a:cxn ang="0">
                <a:pos x="connsiteX4435" y="connsiteY4435"/>
              </a:cxn>
              <a:cxn ang="0">
                <a:pos x="connsiteX4436" y="connsiteY4436"/>
              </a:cxn>
              <a:cxn ang="0">
                <a:pos x="connsiteX4437" y="connsiteY4437"/>
              </a:cxn>
              <a:cxn ang="0">
                <a:pos x="connsiteX4438" y="connsiteY4438"/>
              </a:cxn>
              <a:cxn ang="0">
                <a:pos x="connsiteX4439" y="connsiteY4439"/>
              </a:cxn>
              <a:cxn ang="0">
                <a:pos x="connsiteX4440" y="connsiteY4440"/>
              </a:cxn>
              <a:cxn ang="0">
                <a:pos x="connsiteX4441" y="connsiteY4441"/>
              </a:cxn>
              <a:cxn ang="0">
                <a:pos x="connsiteX4442" y="connsiteY4442"/>
              </a:cxn>
              <a:cxn ang="0">
                <a:pos x="connsiteX4443" y="connsiteY4443"/>
              </a:cxn>
              <a:cxn ang="0">
                <a:pos x="connsiteX4444" y="connsiteY4444"/>
              </a:cxn>
              <a:cxn ang="0">
                <a:pos x="connsiteX4445" y="connsiteY4445"/>
              </a:cxn>
              <a:cxn ang="0">
                <a:pos x="connsiteX4446" y="connsiteY4446"/>
              </a:cxn>
              <a:cxn ang="0">
                <a:pos x="connsiteX4447" y="connsiteY4447"/>
              </a:cxn>
              <a:cxn ang="0">
                <a:pos x="connsiteX4448" y="connsiteY4448"/>
              </a:cxn>
              <a:cxn ang="0">
                <a:pos x="connsiteX4449" y="connsiteY4449"/>
              </a:cxn>
              <a:cxn ang="0">
                <a:pos x="connsiteX4450" y="connsiteY4450"/>
              </a:cxn>
              <a:cxn ang="0">
                <a:pos x="connsiteX4451" y="connsiteY4451"/>
              </a:cxn>
              <a:cxn ang="0">
                <a:pos x="connsiteX4452" y="connsiteY4452"/>
              </a:cxn>
              <a:cxn ang="0">
                <a:pos x="connsiteX4453" y="connsiteY4453"/>
              </a:cxn>
              <a:cxn ang="0">
                <a:pos x="connsiteX4454" y="connsiteY4454"/>
              </a:cxn>
              <a:cxn ang="0">
                <a:pos x="connsiteX4455" y="connsiteY4455"/>
              </a:cxn>
              <a:cxn ang="0">
                <a:pos x="connsiteX4456" y="connsiteY4456"/>
              </a:cxn>
              <a:cxn ang="0">
                <a:pos x="connsiteX4457" y="connsiteY4457"/>
              </a:cxn>
              <a:cxn ang="0">
                <a:pos x="connsiteX4458" y="connsiteY4458"/>
              </a:cxn>
              <a:cxn ang="0">
                <a:pos x="connsiteX4459" y="connsiteY4459"/>
              </a:cxn>
              <a:cxn ang="0">
                <a:pos x="connsiteX4460" y="connsiteY4460"/>
              </a:cxn>
              <a:cxn ang="0">
                <a:pos x="connsiteX4461" y="connsiteY4461"/>
              </a:cxn>
              <a:cxn ang="0">
                <a:pos x="connsiteX4462" y="connsiteY4462"/>
              </a:cxn>
              <a:cxn ang="0">
                <a:pos x="connsiteX4463" y="connsiteY4463"/>
              </a:cxn>
              <a:cxn ang="0">
                <a:pos x="connsiteX4464" y="connsiteY4464"/>
              </a:cxn>
              <a:cxn ang="0">
                <a:pos x="connsiteX4465" y="connsiteY4465"/>
              </a:cxn>
              <a:cxn ang="0">
                <a:pos x="connsiteX4466" y="connsiteY4466"/>
              </a:cxn>
              <a:cxn ang="0">
                <a:pos x="connsiteX4467" y="connsiteY4467"/>
              </a:cxn>
              <a:cxn ang="0">
                <a:pos x="connsiteX4468" y="connsiteY4468"/>
              </a:cxn>
              <a:cxn ang="0">
                <a:pos x="connsiteX4469" y="connsiteY4469"/>
              </a:cxn>
              <a:cxn ang="0">
                <a:pos x="connsiteX4470" y="connsiteY4470"/>
              </a:cxn>
              <a:cxn ang="0">
                <a:pos x="connsiteX4471" y="connsiteY4471"/>
              </a:cxn>
              <a:cxn ang="0">
                <a:pos x="connsiteX4472" y="connsiteY4472"/>
              </a:cxn>
              <a:cxn ang="0">
                <a:pos x="connsiteX4473" y="connsiteY4473"/>
              </a:cxn>
              <a:cxn ang="0">
                <a:pos x="connsiteX4474" y="connsiteY4474"/>
              </a:cxn>
              <a:cxn ang="0">
                <a:pos x="connsiteX4475" y="connsiteY4475"/>
              </a:cxn>
              <a:cxn ang="0">
                <a:pos x="connsiteX4476" y="connsiteY4476"/>
              </a:cxn>
              <a:cxn ang="0">
                <a:pos x="connsiteX4477" y="connsiteY4477"/>
              </a:cxn>
              <a:cxn ang="0">
                <a:pos x="connsiteX4478" y="connsiteY4478"/>
              </a:cxn>
              <a:cxn ang="0">
                <a:pos x="connsiteX4479" y="connsiteY4479"/>
              </a:cxn>
              <a:cxn ang="0">
                <a:pos x="connsiteX4480" y="connsiteY4480"/>
              </a:cxn>
              <a:cxn ang="0">
                <a:pos x="connsiteX4481" y="connsiteY4481"/>
              </a:cxn>
              <a:cxn ang="0">
                <a:pos x="connsiteX4482" y="connsiteY4482"/>
              </a:cxn>
              <a:cxn ang="0">
                <a:pos x="connsiteX4483" y="connsiteY4483"/>
              </a:cxn>
              <a:cxn ang="0">
                <a:pos x="connsiteX4484" y="connsiteY4484"/>
              </a:cxn>
              <a:cxn ang="0">
                <a:pos x="connsiteX4485" y="connsiteY4485"/>
              </a:cxn>
              <a:cxn ang="0">
                <a:pos x="connsiteX4486" y="connsiteY4486"/>
              </a:cxn>
              <a:cxn ang="0">
                <a:pos x="connsiteX4487" y="connsiteY4487"/>
              </a:cxn>
              <a:cxn ang="0">
                <a:pos x="connsiteX4488" y="connsiteY4488"/>
              </a:cxn>
              <a:cxn ang="0">
                <a:pos x="connsiteX4489" y="connsiteY4489"/>
              </a:cxn>
              <a:cxn ang="0">
                <a:pos x="connsiteX4490" y="connsiteY4490"/>
              </a:cxn>
              <a:cxn ang="0">
                <a:pos x="connsiteX4491" y="connsiteY4491"/>
              </a:cxn>
              <a:cxn ang="0">
                <a:pos x="connsiteX4492" y="connsiteY4492"/>
              </a:cxn>
              <a:cxn ang="0">
                <a:pos x="connsiteX4493" y="connsiteY4493"/>
              </a:cxn>
              <a:cxn ang="0">
                <a:pos x="connsiteX4494" y="connsiteY4494"/>
              </a:cxn>
              <a:cxn ang="0">
                <a:pos x="connsiteX4495" y="connsiteY4495"/>
              </a:cxn>
              <a:cxn ang="0">
                <a:pos x="connsiteX4496" y="connsiteY4496"/>
              </a:cxn>
              <a:cxn ang="0">
                <a:pos x="connsiteX4497" y="connsiteY4497"/>
              </a:cxn>
              <a:cxn ang="0">
                <a:pos x="connsiteX4498" y="connsiteY4498"/>
              </a:cxn>
              <a:cxn ang="0">
                <a:pos x="connsiteX4499" y="connsiteY4499"/>
              </a:cxn>
              <a:cxn ang="0">
                <a:pos x="connsiteX4500" y="connsiteY4500"/>
              </a:cxn>
              <a:cxn ang="0">
                <a:pos x="connsiteX4501" y="connsiteY4501"/>
              </a:cxn>
              <a:cxn ang="0">
                <a:pos x="connsiteX4502" y="connsiteY4502"/>
              </a:cxn>
              <a:cxn ang="0">
                <a:pos x="connsiteX4503" y="connsiteY4503"/>
              </a:cxn>
              <a:cxn ang="0">
                <a:pos x="connsiteX4504" y="connsiteY4504"/>
              </a:cxn>
              <a:cxn ang="0">
                <a:pos x="connsiteX4505" y="connsiteY4505"/>
              </a:cxn>
              <a:cxn ang="0">
                <a:pos x="connsiteX4506" y="connsiteY4506"/>
              </a:cxn>
              <a:cxn ang="0">
                <a:pos x="connsiteX4507" y="connsiteY4507"/>
              </a:cxn>
              <a:cxn ang="0">
                <a:pos x="connsiteX4508" y="connsiteY4508"/>
              </a:cxn>
              <a:cxn ang="0">
                <a:pos x="connsiteX4509" y="connsiteY4509"/>
              </a:cxn>
              <a:cxn ang="0">
                <a:pos x="connsiteX4510" y="connsiteY4510"/>
              </a:cxn>
              <a:cxn ang="0">
                <a:pos x="connsiteX4511" y="connsiteY4511"/>
              </a:cxn>
              <a:cxn ang="0">
                <a:pos x="connsiteX4512" y="connsiteY4512"/>
              </a:cxn>
              <a:cxn ang="0">
                <a:pos x="connsiteX4513" y="connsiteY4513"/>
              </a:cxn>
              <a:cxn ang="0">
                <a:pos x="connsiteX4514" y="connsiteY4514"/>
              </a:cxn>
              <a:cxn ang="0">
                <a:pos x="connsiteX4515" y="connsiteY4515"/>
              </a:cxn>
              <a:cxn ang="0">
                <a:pos x="connsiteX4516" y="connsiteY4516"/>
              </a:cxn>
              <a:cxn ang="0">
                <a:pos x="connsiteX4517" y="connsiteY4517"/>
              </a:cxn>
              <a:cxn ang="0">
                <a:pos x="connsiteX4518" y="connsiteY4518"/>
              </a:cxn>
              <a:cxn ang="0">
                <a:pos x="connsiteX4519" y="connsiteY4519"/>
              </a:cxn>
              <a:cxn ang="0">
                <a:pos x="connsiteX4520" y="connsiteY4520"/>
              </a:cxn>
              <a:cxn ang="0">
                <a:pos x="connsiteX4521" y="connsiteY4521"/>
              </a:cxn>
              <a:cxn ang="0">
                <a:pos x="connsiteX4522" y="connsiteY4522"/>
              </a:cxn>
              <a:cxn ang="0">
                <a:pos x="connsiteX4523" y="connsiteY4523"/>
              </a:cxn>
              <a:cxn ang="0">
                <a:pos x="connsiteX4524" y="connsiteY4524"/>
              </a:cxn>
              <a:cxn ang="0">
                <a:pos x="connsiteX4525" y="connsiteY4525"/>
              </a:cxn>
              <a:cxn ang="0">
                <a:pos x="connsiteX4526" y="connsiteY4526"/>
              </a:cxn>
              <a:cxn ang="0">
                <a:pos x="connsiteX4527" y="connsiteY4527"/>
              </a:cxn>
              <a:cxn ang="0">
                <a:pos x="connsiteX4528" y="connsiteY4528"/>
              </a:cxn>
              <a:cxn ang="0">
                <a:pos x="connsiteX4529" y="connsiteY4529"/>
              </a:cxn>
              <a:cxn ang="0">
                <a:pos x="connsiteX4530" y="connsiteY4530"/>
              </a:cxn>
              <a:cxn ang="0">
                <a:pos x="connsiteX4531" y="connsiteY4531"/>
              </a:cxn>
              <a:cxn ang="0">
                <a:pos x="connsiteX4532" y="connsiteY4532"/>
              </a:cxn>
              <a:cxn ang="0">
                <a:pos x="connsiteX4533" y="connsiteY4533"/>
              </a:cxn>
              <a:cxn ang="0">
                <a:pos x="connsiteX4534" y="connsiteY4534"/>
              </a:cxn>
              <a:cxn ang="0">
                <a:pos x="connsiteX4535" y="connsiteY4535"/>
              </a:cxn>
              <a:cxn ang="0">
                <a:pos x="connsiteX4536" y="connsiteY4536"/>
              </a:cxn>
              <a:cxn ang="0">
                <a:pos x="connsiteX4537" y="connsiteY4537"/>
              </a:cxn>
              <a:cxn ang="0">
                <a:pos x="connsiteX4538" y="connsiteY4538"/>
              </a:cxn>
              <a:cxn ang="0">
                <a:pos x="connsiteX4539" y="connsiteY4539"/>
              </a:cxn>
              <a:cxn ang="0">
                <a:pos x="connsiteX4540" y="connsiteY4540"/>
              </a:cxn>
              <a:cxn ang="0">
                <a:pos x="connsiteX4541" y="connsiteY4541"/>
              </a:cxn>
              <a:cxn ang="0">
                <a:pos x="connsiteX4542" y="connsiteY4542"/>
              </a:cxn>
              <a:cxn ang="0">
                <a:pos x="connsiteX4543" y="connsiteY4543"/>
              </a:cxn>
              <a:cxn ang="0">
                <a:pos x="connsiteX4544" y="connsiteY4544"/>
              </a:cxn>
              <a:cxn ang="0">
                <a:pos x="connsiteX4545" y="connsiteY4545"/>
              </a:cxn>
              <a:cxn ang="0">
                <a:pos x="connsiteX4546" y="connsiteY4546"/>
              </a:cxn>
              <a:cxn ang="0">
                <a:pos x="connsiteX4547" y="connsiteY4547"/>
              </a:cxn>
              <a:cxn ang="0">
                <a:pos x="connsiteX4548" y="connsiteY4548"/>
              </a:cxn>
              <a:cxn ang="0">
                <a:pos x="connsiteX4549" y="connsiteY4549"/>
              </a:cxn>
              <a:cxn ang="0">
                <a:pos x="connsiteX4550" y="connsiteY4550"/>
              </a:cxn>
              <a:cxn ang="0">
                <a:pos x="connsiteX4551" y="connsiteY4551"/>
              </a:cxn>
              <a:cxn ang="0">
                <a:pos x="connsiteX4552" y="connsiteY4552"/>
              </a:cxn>
              <a:cxn ang="0">
                <a:pos x="connsiteX4553" y="connsiteY4553"/>
              </a:cxn>
              <a:cxn ang="0">
                <a:pos x="connsiteX4554" y="connsiteY4554"/>
              </a:cxn>
              <a:cxn ang="0">
                <a:pos x="connsiteX4555" y="connsiteY4555"/>
              </a:cxn>
              <a:cxn ang="0">
                <a:pos x="connsiteX4556" y="connsiteY4556"/>
              </a:cxn>
              <a:cxn ang="0">
                <a:pos x="connsiteX4557" y="connsiteY4557"/>
              </a:cxn>
              <a:cxn ang="0">
                <a:pos x="connsiteX4558" y="connsiteY4558"/>
              </a:cxn>
              <a:cxn ang="0">
                <a:pos x="connsiteX4559" y="connsiteY4559"/>
              </a:cxn>
              <a:cxn ang="0">
                <a:pos x="connsiteX4560" y="connsiteY4560"/>
              </a:cxn>
              <a:cxn ang="0">
                <a:pos x="connsiteX4561" y="connsiteY4561"/>
              </a:cxn>
              <a:cxn ang="0">
                <a:pos x="connsiteX4562" y="connsiteY4562"/>
              </a:cxn>
              <a:cxn ang="0">
                <a:pos x="connsiteX4563" y="connsiteY4563"/>
              </a:cxn>
              <a:cxn ang="0">
                <a:pos x="connsiteX4564" y="connsiteY4564"/>
              </a:cxn>
              <a:cxn ang="0">
                <a:pos x="connsiteX4565" y="connsiteY4565"/>
              </a:cxn>
              <a:cxn ang="0">
                <a:pos x="connsiteX4566" y="connsiteY4566"/>
              </a:cxn>
              <a:cxn ang="0">
                <a:pos x="connsiteX4567" y="connsiteY4567"/>
              </a:cxn>
              <a:cxn ang="0">
                <a:pos x="connsiteX4568" y="connsiteY4568"/>
              </a:cxn>
              <a:cxn ang="0">
                <a:pos x="connsiteX4569" y="connsiteY4569"/>
              </a:cxn>
              <a:cxn ang="0">
                <a:pos x="connsiteX4570" y="connsiteY4570"/>
              </a:cxn>
              <a:cxn ang="0">
                <a:pos x="connsiteX4571" y="connsiteY4571"/>
              </a:cxn>
              <a:cxn ang="0">
                <a:pos x="connsiteX4572" y="connsiteY4572"/>
              </a:cxn>
              <a:cxn ang="0">
                <a:pos x="connsiteX4573" y="connsiteY4573"/>
              </a:cxn>
              <a:cxn ang="0">
                <a:pos x="connsiteX4574" y="connsiteY4574"/>
              </a:cxn>
              <a:cxn ang="0">
                <a:pos x="connsiteX4575" y="connsiteY4575"/>
              </a:cxn>
              <a:cxn ang="0">
                <a:pos x="connsiteX4576" y="connsiteY4576"/>
              </a:cxn>
              <a:cxn ang="0">
                <a:pos x="connsiteX4577" y="connsiteY4577"/>
              </a:cxn>
              <a:cxn ang="0">
                <a:pos x="connsiteX4578" y="connsiteY4578"/>
              </a:cxn>
              <a:cxn ang="0">
                <a:pos x="connsiteX4579" y="connsiteY4579"/>
              </a:cxn>
              <a:cxn ang="0">
                <a:pos x="connsiteX4580" y="connsiteY4580"/>
              </a:cxn>
              <a:cxn ang="0">
                <a:pos x="connsiteX4581" y="connsiteY4581"/>
              </a:cxn>
              <a:cxn ang="0">
                <a:pos x="connsiteX4582" y="connsiteY4582"/>
              </a:cxn>
              <a:cxn ang="0">
                <a:pos x="connsiteX4583" y="connsiteY4583"/>
              </a:cxn>
              <a:cxn ang="0">
                <a:pos x="connsiteX4584" y="connsiteY4584"/>
              </a:cxn>
              <a:cxn ang="0">
                <a:pos x="connsiteX4585" y="connsiteY4585"/>
              </a:cxn>
              <a:cxn ang="0">
                <a:pos x="connsiteX4586" y="connsiteY4586"/>
              </a:cxn>
              <a:cxn ang="0">
                <a:pos x="connsiteX4587" y="connsiteY4587"/>
              </a:cxn>
              <a:cxn ang="0">
                <a:pos x="connsiteX4588" y="connsiteY4588"/>
              </a:cxn>
              <a:cxn ang="0">
                <a:pos x="connsiteX4589" y="connsiteY4589"/>
              </a:cxn>
              <a:cxn ang="0">
                <a:pos x="connsiteX4590" y="connsiteY4590"/>
              </a:cxn>
              <a:cxn ang="0">
                <a:pos x="connsiteX4591" y="connsiteY4591"/>
              </a:cxn>
              <a:cxn ang="0">
                <a:pos x="connsiteX4592" y="connsiteY4592"/>
              </a:cxn>
              <a:cxn ang="0">
                <a:pos x="connsiteX4593" y="connsiteY4593"/>
              </a:cxn>
              <a:cxn ang="0">
                <a:pos x="connsiteX4594" y="connsiteY4594"/>
              </a:cxn>
              <a:cxn ang="0">
                <a:pos x="connsiteX4595" y="connsiteY4595"/>
              </a:cxn>
              <a:cxn ang="0">
                <a:pos x="connsiteX4596" y="connsiteY4596"/>
              </a:cxn>
              <a:cxn ang="0">
                <a:pos x="connsiteX4597" y="connsiteY4597"/>
              </a:cxn>
              <a:cxn ang="0">
                <a:pos x="connsiteX4598" y="connsiteY4598"/>
              </a:cxn>
              <a:cxn ang="0">
                <a:pos x="connsiteX4599" y="connsiteY4599"/>
              </a:cxn>
              <a:cxn ang="0">
                <a:pos x="connsiteX4600" y="connsiteY4600"/>
              </a:cxn>
              <a:cxn ang="0">
                <a:pos x="connsiteX4601" y="connsiteY4601"/>
              </a:cxn>
              <a:cxn ang="0">
                <a:pos x="connsiteX4602" y="connsiteY4602"/>
              </a:cxn>
              <a:cxn ang="0">
                <a:pos x="connsiteX4603" y="connsiteY4603"/>
              </a:cxn>
              <a:cxn ang="0">
                <a:pos x="connsiteX4604" y="connsiteY4604"/>
              </a:cxn>
              <a:cxn ang="0">
                <a:pos x="connsiteX4605" y="connsiteY4605"/>
              </a:cxn>
              <a:cxn ang="0">
                <a:pos x="connsiteX4606" y="connsiteY4606"/>
              </a:cxn>
              <a:cxn ang="0">
                <a:pos x="connsiteX4607" y="connsiteY4607"/>
              </a:cxn>
              <a:cxn ang="0">
                <a:pos x="connsiteX4608" y="connsiteY4608"/>
              </a:cxn>
              <a:cxn ang="0">
                <a:pos x="connsiteX4609" y="connsiteY4609"/>
              </a:cxn>
              <a:cxn ang="0">
                <a:pos x="connsiteX4610" y="connsiteY4610"/>
              </a:cxn>
              <a:cxn ang="0">
                <a:pos x="connsiteX4611" y="connsiteY4611"/>
              </a:cxn>
              <a:cxn ang="0">
                <a:pos x="connsiteX4612" y="connsiteY4612"/>
              </a:cxn>
              <a:cxn ang="0">
                <a:pos x="connsiteX4613" y="connsiteY4613"/>
              </a:cxn>
              <a:cxn ang="0">
                <a:pos x="connsiteX4614" y="connsiteY4614"/>
              </a:cxn>
              <a:cxn ang="0">
                <a:pos x="connsiteX4615" y="connsiteY4615"/>
              </a:cxn>
              <a:cxn ang="0">
                <a:pos x="connsiteX4616" y="connsiteY4616"/>
              </a:cxn>
              <a:cxn ang="0">
                <a:pos x="connsiteX4617" y="connsiteY4617"/>
              </a:cxn>
              <a:cxn ang="0">
                <a:pos x="connsiteX4618" y="connsiteY4618"/>
              </a:cxn>
              <a:cxn ang="0">
                <a:pos x="connsiteX4619" y="connsiteY4619"/>
              </a:cxn>
              <a:cxn ang="0">
                <a:pos x="connsiteX4620" y="connsiteY4620"/>
              </a:cxn>
              <a:cxn ang="0">
                <a:pos x="connsiteX4621" y="connsiteY4621"/>
              </a:cxn>
              <a:cxn ang="0">
                <a:pos x="connsiteX4622" y="connsiteY4622"/>
              </a:cxn>
              <a:cxn ang="0">
                <a:pos x="connsiteX4623" y="connsiteY4623"/>
              </a:cxn>
              <a:cxn ang="0">
                <a:pos x="connsiteX4624" y="connsiteY4624"/>
              </a:cxn>
              <a:cxn ang="0">
                <a:pos x="connsiteX4625" y="connsiteY4625"/>
              </a:cxn>
              <a:cxn ang="0">
                <a:pos x="connsiteX4626" y="connsiteY4626"/>
              </a:cxn>
              <a:cxn ang="0">
                <a:pos x="connsiteX4627" y="connsiteY4627"/>
              </a:cxn>
              <a:cxn ang="0">
                <a:pos x="connsiteX4628" y="connsiteY4628"/>
              </a:cxn>
              <a:cxn ang="0">
                <a:pos x="connsiteX4629" y="connsiteY4629"/>
              </a:cxn>
              <a:cxn ang="0">
                <a:pos x="connsiteX4630" y="connsiteY4630"/>
              </a:cxn>
              <a:cxn ang="0">
                <a:pos x="connsiteX4631" y="connsiteY4631"/>
              </a:cxn>
              <a:cxn ang="0">
                <a:pos x="connsiteX4632" y="connsiteY4632"/>
              </a:cxn>
              <a:cxn ang="0">
                <a:pos x="connsiteX4633" y="connsiteY4633"/>
              </a:cxn>
              <a:cxn ang="0">
                <a:pos x="connsiteX4634" y="connsiteY4634"/>
              </a:cxn>
              <a:cxn ang="0">
                <a:pos x="connsiteX4635" y="connsiteY4635"/>
              </a:cxn>
              <a:cxn ang="0">
                <a:pos x="connsiteX4636" y="connsiteY4636"/>
              </a:cxn>
              <a:cxn ang="0">
                <a:pos x="connsiteX4637" y="connsiteY4637"/>
              </a:cxn>
              <a:cxn ang="0">
                <a:pos x="connsiteX4638" y="connsiteY4638"/>
              </a:cxn>
              <a:cxn ang="0">
                <a:pos x="connsiteX4639" y="connsiteY4639"/>
              </a:cxn>
              <a:cxn ang="0">
                <a:pos x="connsiteX4640" y="connsiteY4640"/>
              </a:cxn>
              <a:cxn ang="0">
                <a:pos x="connsiteX4641" y="connsiteY4641"/>
              </a:cxn>
              <a:cxn ang="0">
                <a:pos x="connsiteX4642" y="connsiteY4642"/>
              </a:cxn>
              <a:cxn ang="0">
                <a:pos x="connsiteX4643" y="connsiteY4643"/>
              </a:cxn>
              <a:cxn ang="0">
                <a:pos x="connsiteX4644" y="connsiteY4644"/>
              </a:cxn>
              <a:cxn ang="0">
                <a:pos x="connsiteX4645" y="connsiteY4645"/>
              </a:cxn>
              <a:cxn ang="0">
                <a:pos x="connsiteX4646" y="connsiteY4646"/>
              </a:cxn>
              <a:cxn ang="0">
                <a:pos x="connsiteX4647" y="connsiteY4647"/>
              </a:cxn>
              <a:cxn ang="0">
                <a:pos x="connsiteX4648" y="connsiteY4648"/>
              </a:cxn>
              <a:cxn ang="0">
                <a:pos x="connsiteX4649" y="connsiteY4649"/>
              </a:cxn>
              <a:cxn ang="0">
                <a:pos x="connsiteX4650" y="connsiteY4650"/>
              </a:cxn>
              <a:cxn ang="0">
                <a:pos x="connsiteX4651" y="connsiteY4651"/>
              </a:cxn>
              <a:cxn ang="0">
                <a:pos x="connsiteX4652" y="connsiteY4652"/>
              </a:cxn>
              <a:cxn ang="0">
                <a:pos x="connsiteX4653" y="connsiteY4653"/>
              </a:cxn>
              <a:cxn ang="0">
                <a:pos x="connsiteX4654" y="connsiteY4654"/>
              </a:cxn>
              <a:cxn ang="0">
                <a:pos x="connsiteX4655" y="connsiteY4655"/>
              </a:cxn>
              <a:cxn ang="0">
                <a:pos x="connsiteX4656" y="connsiteY4656"/>
              </a:cxn>
              <a:cxn ang="0">
                <a:pos x="connsiteX4657" y="connsiteY4657"/>
              </a:cxn>
              <a:cxn ang="0">
                <a:pos x="connsiteX4658" y="connsiteY4658"/>
              </a:cxn>
              <a:cxn ang="0">
                <a:pos x="connsiteX4659" y="connsiteY4659"/>
              </a:cxn>
              <a:cxn ang="0">
                <a:pos x="connsiteX4660" y="connsiteY4660"/>
              </a:cxn>
              <a:cxn ang="0">
                <a:pos x="connsiteX4661" y="connsiteY4661"/>
              </a:cxn>
              <a:cxn ang="0">
                <a:pos x="connsiteX4662" y="connsiteY4662"/>
              </a:cxn>
              <a:cxn ang="0">
                <a:pos x="connsiteX4663" y="connsiteY4663"/>
              </a:cxn>
              <a:cxn ang="0">
                <a:pos x="connsiteX4664" y="connsiteY4664"/>
              </a:cxn>
              <a:cxn ang="0">
                <a:pos x="connsiteX4665" y="connsiteY4665"/>
              </a:cxn>
              <a:cxn ang="0">
                <a:pos x="connsiteX4666" y="connsiteY4666"/>
              </a:cxn>
              <a:cxn ang="0">
                <a:pos x="connsiteX4667" y="connsiteY4667"/>
              </a:cxn>
              <a:cxn ang="0">
                <a:pos x="connsiteX4668" y="connsiteY4668"/>
              </a:cxn>
              <a:cxn ang="0">
                <a:pos x="connsiteX4669" y="connsiteY4669"/>
              </a:cxn>
              <a:cxn ang="0">
                <a:pos x="connsiteX4670" y="connsiteY4670"/>
              </a:cxn>
              <a:cxn ang="0">
                <a:pos x="connsiteX4671" y="connsiteY4671"/>
              </a:cxn>
              <a:cxn ang="0">
                <a:pos x="connsiteX4672" y="connsiteY4672"/>
              </a:cxn>
              <a:cxn ang="0">
                <a:pos x="connsiteX4673" y="connsiteY4673"/>
              </a:cxn>
              <a:cxn ang="0">
                <a:pos x="connsiteX4674" y="connsiteY4674"/>
              </a:cxn>
              <a:cxn ang="0">
                <a:pos x="connsiteX4675" y="connsiteY4675"/>
              </a:cxn>
              <a:cxn ang="0">
                <a:pos x="connsiteX4676" y="connsiteY4676"/>
              </a:cxn>
              <a:cxn ang="0">
                <a:pos x="connsiteX4677" y="connsiteY4677"/>
              </a:cxn>
              <a:cxn ang="0">
                <a:pos x="connsiteX4678" y="connsiteY4678"/>
              </a:cxn>
              <a:cxn ang="0">
                <a:pos x="connsiteX4679" y="connsiteY4679"/>
              </a:cxn>
              <a:cxn ang="0">
                <a:pos x="connsiteX4680" y="connsiteY4680"/>
              </a:cxn>
              <a:cxn ang="0">
                <a:pos x="connsiteX4681" y="connsiteY4681"/>
              </a:cxn>
              <a:cxn ang="0">
                <a:pos x="connsiteX4682" y="connsiteY4682"/>
              </a:cxn>
              <a:cxn ang="0">
                <a:pos x="connsiteX4683" y="connsiteY4683"/>
              </a:cxn>
              <a:cxn ang="0">
                <a:pos x="connsiteX4684" y="connsiteY4684"/>
              </a:cxn>
              <a:cxn ang="0">
                <a:pos x="connsiteX4685" y="connsiteY4685"/>
              </a:cxn>
              <a:cxn ang="0">
                <a:pos x="connsiteX4686" y="connsiteY4686"/>
              </a:cxn>
              <a:cxn ang="0">
                <a:pos x="connsiteX4687" y="connsiteY4687"/>
              </a:cxn>
              <a:cxn ang="0">
                <a:pos x="connsiteX4688" y="connsiteY4688"/>
              </a:cxn>
              <a:cxn ang="0">
                <a:pos x="connsiteX4689" y="connsiteY4689"/>
              </a:cxn>
              <a:cxn ang="0">
                <a:pos x="connsiteX4690" y="connsiteY4690"/>
              </a:cxn>
              <a:cxn ang="0">
                <a:pos x="connsiteX4691" y="connsiteY4691"/>
              </a:cxn>
              <a:cxn ang="0">
                <a:pos x="connsiteX4692" y="connsiteY4692"/>
              </a:cxn>
              <a:cxn ang="0">
                <a:pos x="connsiteX4693" y="connsiteY4693"/>
              </a:cxn>
              <a:cxn ang="0">
                <a:pos x="connsiteX4694" y="connsiteY4694"/>
              </a:cxn>
              <a:cxn ang="0">
                <a:pos x="connsiteX4695" y="connsiteY4695"/>
              </a:cxn>
              <a:cxn ang="0">
                <a:pos x="connsiteX4696" y="connsiteY4696"/>
              </a:cxn>
              <a:cxn ang="0">
                <a:pos x="connsiteX4697" y="connsiteY4697"/>
              </a:cxn>
              <a:cxn ang="0">
                <a:pos x="connsiteX4698" y="connsiteY4698"/>
              </a:cxn>
              <a:cxn ang="0">
                <a:pos x="connsiteX4699" y="connsiteY4699"/>
              </a:cxn>
              <a:cxn ang="0">
                <a:pos x="connsiteX4700" y="connsiteY4700"/>
              </a:cxn>
              <a:cxn ang="0">
                <a:pos x="connsiteX4701" y="connsiteY4701"/>
              </a:cxn>
              <a:cxn ang="0">
                <a:pos x="connsiteX4702" y="connsiteY4702"/>
              </a:cxn>
              <a:cxn ang="0">
                <a:pos x="connsiteX4703" y="connsiteY4703"/>
              </a:cxn>
              <a:cxn ang="0">
                <a:pos x="connsiteX4704" y="connsiteY4704"/>
              </a:cxn>
              <a:cxn ang="0">
                <a:pos x="connsiteX4705" y="connsiteY4705"/>
              </a:cxn>
              <a:cxn ang="0">
                <a:pos x="connsiteX4706" y="connsiteY4706"/>
              </a:cxn>
              <a:cxn ang="0">
                <a:pos x="connsiteX4707" y="connsiteY4707"/>
              </a:cxn>
              <a:cxn ang="0">
                <a:pos x="connsiteX4708" y="connsiteY4708"/>
              </a:cxn>
              <a:cxn ang="0">
                <a:pos x="connsiteX4709" y="connsiteY4709"/>
              </a:cxn>
              <a:cxn ang="0">
                <a:pos x="connsiteX4710" y="connsiteY4710"/>
              </a:cxn>
              <a:cxn ang="0">
                <a:pos x="connsiteX4711" y="connsiteY4711"/>
              </a:cxn>
              <a:cxn ang="0">
                <a:pos x="connsiteX4712" y="connsiteY4712"/>
              </a:cxn>
              <a:cxn ang="0">
                <a:pos x="connsiteX4713" y="connsiteY4713"/>
              </a:cxn>
              <a:cxn ang="0">
                <a:pos x="connsiteX4714" y="connsiteY4714"/>
              </a:cxn>
              <a:cxn ang="0">
                <a:pos x="connsiteX4715" y="connsiteY4715"/>
              </a:cxn>
              <a:cxn ang="0">
                <a:pos x="connsiteX4716" y="connsiteY4716"/>
              </a:cxn>
              <a:cxn ang="0">
                <a:pos x="connsiteX4717" y="connsiteY4717"/>
              </a:cxn>
              <a:cxn ang="0">
                <a:pos x="connsiteX4718" y="connsiteY4718"/>
              </a:cxn>
              <a:cxn ang="0">
                <a:pos x="connsiteX4719" y="connsiteY4719"/>
              </a:cxn>
              <a:cxn ang="0">
                <a:pos x="connsiteX4720" y="connsiteY4720"/>
              </a:cxn>
              <a:cxn ang="0">
                <a:pos x="connsiteX4721" y="connsiteY4721"/>
              </a:cxn>
              <a:cxn ang="0">
                <a:pos x="connsiteX4722" y="connsiteY4722"/>
              </a:cxn>
              <a:cxn ang="0">
                <a:pos x="connsiteX4723" y="connsiteY4723"/>
              </a:cxn>
              <a:cxn ang="0">
                <a:pos x="connsiteX4724" y="connsiteY4724"/>
              </a:cxn>
              <a:cxn ang="0">
                <a:pos x="connsiteX4725" y="connsiteY4725"/>
              </a:cxn>
              <a:cxn ang="0">
                <a:pos x="connsiteX4726" y="connsiteY4726"/>
              </a:cxn>
              <a:cxn ang="0">
                <a:pos x="connsiteX4727" y="connsiteY4727"/>
              </a:cxn>
              <a:cxn ang="0">
                <a:pos x="connsiteX4728" y="connsiteY4728"/>
              </a:cxn>
              <a:cxn ang="0">
                <a:pos x="connsiteX4729" y="connsiteY4729"/>
              </a:cxn>
              <a:cxn ang="0">
                <a:pos x="connsiteX4730" y="connsiteY4730"/>
              </a:cxn>
              <a:cxn ang="0">
                <a:pos x="connsiteX4731" y="connsiteY4731"/>
              </a:cxn>
              <a:cxn ang="0">
                <a:pos x="connsiteX4732" y="connsiteY4732"/>
              </a:cxn>
              <a:cxn ang="0">
                <a:pos x="connsiteX4733" y="connsiteY4733"/>
              </a:cxn>
              <a:cxn ang="0">
                <a:pos x="connsiteX4734" y="connsiteY4734"/>
              </a:cxn>
              <a:cxn ang="0">
                <a:pos x="connsiteX4735" y="connsiteY4735"/>
              </a:cxn>
              <a:cxn ang="0">
                <a:pos x="connsiteX4736" y="connsiteY4736"/>
              </a:cxn>
              <a:cxn ang="0">
                <a:pos x="connsiteX4737" y="connsiteY4737"/>
              </a:cxn>
              <a:cxn ang="0">
                <a:pos x="connsiteX4738" y="connsiteY4738"/>
              </a:cxn>
              <a:cxn ang="0">
                <a:pos x="connsiteX4739" y="connsiteY4739"/>
              </a:cxn>
              <a:cxn ang="0">
                <a:pos x="connsiteX4740" y="connsiteY4740"/>
              </a:cxn>
              <a:cxn ang="0">
                <a:pos x="connsiteX4741" y="connsiteY4741"/>
              </a:cxn>
              <a:cxn ang="0">
                <a:pos x="connsiteX4742" y="connsiteY4742"/>
              </a:cxn>
              <a:cxn ang="0">
                <a:pos x="connsiteX4743" y="connsiteY4743"/>
              </a:cxn>
              <a:cxn ang="0">
                <a:pos x="connsiteX4744" y="connsiteY4744"/>
              </a:cxn>
              <a:cxn ang="0">
                <a:pos x="connsiteX4745" y="connsiteY4745"/>
              </a:cxn>
              <a:cxn ang="0">
                <a:pos x="connsiteX4746" y="connsiteY4746"/>
              </a:cxn>
              <a:cxn ang="0">
                <a:pos x="connsiteX4747" y="connsiteY4747"/>
              </a:cxn>
              <a:cxn ang="0">
                <a:pos x="connsiteX4748" y="connsiteY4748"/>
              </a:cxn>
              <a:cxn ang="0">
                <a:pos x="connsiteX4749" y="connsiteY4749"/>
              </a:cxn>
              <a:cxn ang="0">
                <a:pos x="connsiteX4750" y="connsiteY4750"/>
              </a:cxn>
              <a:cxn ang="0">
                <a:pos x="connsiteX4751" y="connsiteY4751"/>
              </a:cxn>
              <a:cxn ang="0">
                <a:pos x="connsiteX4752" y="connsiteY4752"/>
              </a:cxn>
              <a:cxn ang="0">
                <a:pos x="connsiteX4753" y="connsiteY4753"/>
              </a:cxn>
              <a:cxn ang="0">
                <a:pos x="connsiteX4754" y="connsiteY4754"/>
              </a:cxn>
              <a:cxn ang="0">
                <a:pos x="connsiteX4755" y="connsiteY4755"/>
              </a:cxn>
              <a:cxn ang="0">
                <a:pos x="connsiteX4756" y="connsiteY4756"/>
              </a:cxn>
              <a:cxn ang="0">
                <a:pos x="connsiteX4757" y="connsiteY4757"/>
              </a:cxn>
              <a:cxn ang="0">
                <a:pos x="connsiteX4758" y="connsiteY4758"/>
              </a:cxn>
              <a:cxn ang="0">
                <a:pos x="connsiteX4759" y="connsiteY4759"/>
              </a:cxn>
              <a:cxn ang="0">
                <a:pos x="connsiteX4760" y="connsiteY4760"/>
              </a:cxn>
              <a:cxn ang="0">
                <a:pos x="connsiteX4761" y="connsiteY4761"/>
              </a:cxn>
              <a:cxn ang="0">
                <a:pos x="connsiteX4762" y="connsiteY4762"/>
              </a:cxn>
              <a:cxn ang="0">
                <a:pos x="connsiteX4763" y="connsiteY4763"/>
              </a:cxn>
              <a:cxn ang="0">
                <a:pos x="connsiteX4764" y="connsiteY4764"/>
              </a:cxn>
              <a:cxn ang="0">
                <a:pos x="connsiteX4765" y="connsiteY4765"/>
              </a:cxn>
              <a:cxn ang="0">
                <a:pos x="connsiteX4766" y="connsiteY4766"/>
              </a:cxn>
              <a:cxn ang="0">
                <a:pos x="connsiteX4767" y="connsiteY4767"/>
              </a:cxn>
              <a:cxn ang="0">
                <a:pos x="connsiteX4768" y="connsiteY4768"/>
              </a:cxn>
              <a:cxn ang="0">
                <a:pos x="connsiteX4769" y="connsiteY4769"/>
              </a:cxn>
              <a:cxn ang="0">
                <a:pos x="connsiteX4770" y="connsiteY4770"/>
              </a:cxn>
              <a:cxn ang="0">
                <a:pos x="connsiteX4771" y="connsiteY4771"/>
              </a:cxn>
              <a:cxn ang="0">
                <a:pos x="connsiteX4772" y="connsiteY4772"/>
              </a:cxn>
              <a:cxn ang="0">
                <a:pos x="connsiteX4773" y="connsiteY4773"/>
              </a:cxn>
              <a:cxn ang="0">
                <a:pos x="connsiteX4774" y="connsiteY4774"/>
              </a:cxn>
              <a:cxn ang="0">
                <a:pos x="connsiteX4775" y="connsiteY4775"/>
              </a:cxn>
              <a:cxn ang="0">
                <a:pos x="connsiteX4776" y="connsiteY4776"/>
              </a:cxn>
              <a:cxn ang="0">
                <a:pos x="connsiteX4777" y="connsiteY4777"/>
              </a:cxn>
              <a:cxn ang="0">
                <a:pos x="connsiteX4778" y="connsiteY4778"/>
              </a:cxn>
              <a:cxn ang="0">
                <a:pos x="connsiteX4779" y="connsiteY4779"/>
              </a:cxn>
              <a:cxn ang="0">
                <a:pos x="connsiteX4780" y="connsiteY4780"/>
              </a:cxn>
              <a:cxn ang="0">
                <a:pos x="connsiteX4781" y="connsiteY4781"/>
              </a:cxn>
              <a:cxn ang="0">
                <a:pos x="connsiteX4782" y="connsiteY4782"/>
              </a:cxn>
              <a:cxn ang="0">
                <a:pos x="connsiteX4783" y="connsiteY4783"/>
              </a:cxn>
              <a:cxn ang="0">
                <a:pos x="connsiteX4784" y="connsiteY4784"/>
              </a:cxn>
              <a:cxn ang="0">
                <a:pos x="connsiteX4785" y="connsiteY4785"/>
              </a:cxn>
              <a:cxn ang="0">
                <a:pos x="connsiteX4786" y="connsiteY4786"/>
              </a:cxn>
              <a:cxn ang="0">
                <a:pos x="connsiteX4787" y="connsiteY4787"/>
              </a:cxn>
              <a:cxn ang="0">
                <a:pos x="connsiteX4788" y="connsiteY4788"/>
              </a:cxn>
              <a:cxn ang="0">
                <a:pos x="connsiteX4789" y="connsiteY4789"/>
              </a:cxn>
              <a:cxn ang="0">
                <a:pos x="connsiteX4790" y="connsiteY4790"/>
              </a:cxn>
              <a:cxn ang="0">
                <a:pos x="connsiteX4791" y="connsiteY4791"/>
              </a:cxn>
              <a:cxn ang="0">
                <a:pos x="connsiteX4792" y="connsiteY4792"/>
              </a:cxn>
              <a:cxn ang="0">
                <a:pos x="connsiteX4793" y="connsiteY4793"/>
              </a:cxn>
              <a:cxn ang="0">
                <a:pos x="connsiteX4794" y="connsiteY4794"/>
              </a:cxn>
              <a:cxn ang="0">
                <a:pos x="connsiteX4795" y="connsiteY4795"/>
              </a:cxn>
              <a:cxn ang="0">
                <a:pos x="connsiteX4796" y="connsiteY4796"/>
              </a:cxn>
              <a:cxn ang="0">
                <a:pos x="connsiteX4797" y="connsiteY4797"/>
              </a:cxn>
              <a:cxn ang="0">
                <a:pos x="connsiteX4798" y="connsiteY4798"/>
              </a:cxn>
              <a:cxn ang="0">
                <a:pos x="connsiteX4799" y="connsiteY4799"/>
              </a:cxn>
              <a:cxn ang="0">
                <a:pos x="connsiteX4800" y="connsiteY4800"/>
              </a:cxn>
              <a:cxn ang="0">
                <a:pos x="connsiteX4801" y="connsiteY4801"/>
              </a:cxn>
              <a:cxn ang="0">
                <a:pos x="connsiteX4802" y="connsiteY4802"/>
              </a:cxn>
              <a:cxn ang="0">
                <a:pos x="connsiteX4803" y="connsiteY4803"/>
              </a:cxn>
              <a:cxn ang="0">
                <a:pos x="connsiteX4804" y="connsiteY4804"/>
              </a:cxn>
              <a:cxn ang="0">
                <a:pos x="connsiteX4805" y="connsiteY4805"/>
              </a:cxn>
              <a:cxn ang="0">
                <a:pos x="connsiteX4806" y="connsiteY4806"/>
              </a:cxn>
              <a:cxn ang="0">
                <a:pos x="connsiteX4807" y="connsiteY4807"/>
              </a:cxn>
              <a:cxn ang="0">
                <a:pos x="connsiteX4808" y="connsiteY4808"/>
              </a:cxn>
              <a:cxn ang="0">
                <a:pos x="connsiteX4809" y="connsiteY4809"/>
              </a:cxn>
              <a:cxn ang="0">
                <a:pos x="connsiteX4810" y="connsiteY4810"/>
              </a:cxn>
              <a:cxn ang="0">
                <a:pos x="connsiteX4811" y="connsiteY4811"/>
              </a:cxn>
              <a:cxn ang="0">
                <a:pos x="connsiteX4812" y="connsiteY4812"/>
              </a:cxn>
              <a:cxn ang="0">
                <a:pos x="connsiteX4813" y="connsiteY4813"/>
              </a:cxn>
              <a:cxn ang="0">
                <a:pos x="connsiteX4814" y="connsiteY4814"/>
              </a:cxn>
              <a:cxn ang="0">
                <a:pos x="connsiteX4815" y="connsiteY4815"/>
              </a:cxn>
              <a:cxn ang="0">
                <a:pos x="connsiteX4816" y="connsiteY4816"/>
              </a:cxn>
              <a:cxn ang="0">
                <a:pos x="connsiteX4817" y="connsiteY4817"/>
              </a:cxn>
              <a:cxn ang="0">
                <a:pos x="connsiteX4818" y="connsiteY4818"/>
              </a:cxn>
              <a:cxn ang="0">
                <a:pos x="connsiteX4819" y="connsiteY4819"/>
              </a:cxn>
              <a:cxn ang="0">
                <a:pos x="connsiteX4820" y="connsiteY4820"/>
              </a:cxn>
              <a:cxn ang="0">
                <a:pos x="connsiteX4821" y="connsiteY4821"/>
              </a:cxn>
              <a:cxn ang="0">
                <a:pos x="connsiteX4822" y="connsiteY4822"/>
              </a:cxn>
              <a:cxn ang="0">
                <a:pos x="connsiteX4823" y="connsiteY4823"/>
              </a:cxn>
              <a:cxn ang="0">
                <a:pos x="connsiteX4824" y="connsiteY4824"/>
              </a:cxn>
              <a:cxn ang="0">
                <a:pos x="connsiteX4825" y="connsiteY4825"/>
              </a:cxn>
              <a:cxn ang="0">
                <a:pos x="connsiteX4826" y="connsiteY4826"/>
              </a:cxn>
              <a:cxn ang="0">
                <a:pos x="connsiteX4827" y="connsiteY4827"/>
              </a:cxn>
              <a:cxn ang="0">
                <a:pos x="connsiteX4828" y="connsiteY4828"/>
              </a:cxn>
              <a:cxn ang="0">
                <a:pos x="connsiteX4829" y="connsiteY4829"/>
              </a:cxn>
              <a:cxn ang="0">
                <a:pos x="connsiteX4830" y="connsiteY4830"/>
              </a:cxn>
              <a:cxn ang="0">
                <a:pos x="connsiteX4831" y="connsiteY4831"/>
              </a:cxn>
              <a:cxn ang="0">
                <a:pos x="connsiteX4832" y="connsiteY4832"/>
              </a:cxn>
              <a:cxn ang="0">
                <a:pos x="connsiteX4833" y="connsiteY4833"/>
              </a:cxn>
              <a:cxn ang="0">
                <a:pos x="connsiteX4834" y="connsiteY4834"/>
              </a:cxn>
              <a:cxn ang="0">
                <a:pos x="connsiteX4835" y="connsiteY4835"/>
              </a:cxn>
              <a:cxn ang="0">
                <a:pos x="connsiteX4836" y="connsiteY4836"/>
              </a:cxn>
              <a:cxn ang="0">
                <a:pos x="connsiteX4837" y="connsiteY4837"/>
              </a:cxn>
              <a:cxn ang="0">
                <a:pos x="connsiteX4838" y="connsiteY4838"/>
              </a:cxn>
              <a:cxn ang="0">
                <a:pos x="connsiteX4839" y="connsiteY4839"/>
              </a:cxn>
              <a:cxn ang="0">
                <a:pos x="connsiteX4840" y="connsiteY4840"/>
              </a:cxn>
              <a:cxn ang="0">
                <a:pos x="connsiteX4841" y="connsiteY4841"/>
              </a:cxn>
              <a:cxn ang="0">
                <a:pos x="connsiteX4842" y="connsiteY4842"/>
              </a:cxn>
              <a:cxn ang="0">
                <a:pos x="connsiteX4843" y="connsiteY4843"/>
              </a:cxn>
              <a:cxn ang="0">
                <a:pos x="connsiteX4844" y="connsiteY4844"/>
              </a:cxn>
              <a:cxn ang="0">
                <a:pos x="connsiteX4845" y="connsiteY4845"/>
              </a:cxn>
              <a:cxn ang="0">
                <a:pos x="connsiteX4846" y="connsiteY4846"/>
              </a:cxn>
              <a:cxn ang="0">
                <a:pos x="connsiteX4847" y="connsiteY4847"/>
              </a:cxn>
              <a:cxn ang="0">
                <a:pos x="connsiteX4848" y="connsiteY4848"/>
              </a:cxn>
              <a:cxn ang="0">
                <a:pos x="connsiteX4849" y="connsiteY4849"/>
              </a:cxn>
              <a:cxn ang="0">
                <a:pos x="connsiteX4850" y="connsiteY4850"/>
              </a:cxn>
              <a:cxn ang="0">
                <a:pos x="connsiteX4851" y="connsiteY4851"/>
              </a:cxn>
              <a:cxn ang="0">
                <a:pos x="connsiteX4852" y="connsiteY4852"/>
              </a:cxn>
              <a:cxn ang="0">
                <a:pos x="connsiteX4853" y="connsiteY4853"/>
              </a:cxn>
              <a:cxn ang="0">
                <a:pos x="connsiteX4854" y="connsiteY4854"/>
              </a:cxn>
              <a:cxn ang="0">
                <a:pos x="connsiteX4855" y="connsiteY4855"/>
              </a:cxn>
              <a:cxn ang="0">
                <a:pos x="connsiteX4856" y="connsiteY4856"/>
              </a:cxn>
              <a:cxn ang="0">
                <a:pos x="connsiteX4857" y="connsiteY4857"/>
              </a:cxn>
              <a:cxn ang="0">
                <a:pos x="connsiteX4858" y="connsiteY4858"/>
              </a:cxn>
              <a:cxn ang="0">
                <a:pos x="connsiteX4859" y="connsiteY4859"/>
              </a:cxn>
              <a:cxn ang="0">
                <a:pos x="connsiteX4860" y="connsiteY4860"/>
              </a:cxn>
              <a:cxn ang="0">
                <a:pos x="connsiteX4861" y="connsiteY4861"/>
              </a:cxn>
              <a:cxn ang="0">
                <a:pos x="connsiteX4862" y="connsiteY4862"/>
              </a:cxn>
              <a:cxn ang="0">
                <a:pos x="connsiteX4863" y="connsiteY4863"/>
              </a:cxn>
              <a:cxn ang="0">
                <a:pos x="connsiteX4864" y="connsiteY4864"/>
              </a:cxn>
              <a:cxn ang="0">
                <a:pos x="connsiteX4865" y="connsiteY4865"/>
              </a:cxn>
              <a:cxn ang="0">
                <a:pos x="connsiteX4866" y="connsiteY4866"/>
              </a:cxn>
              <a:cxn ang="0">
                <a:pos x="connsiteX4867" y="connsiteY4867"/>
              </a:cxn>
              <a:cxn ang="0">
                <a:pos x="connsiteX4868" y="connsiteY4868"/>
              </a:cxn>
              <a:cxn ang="0">
                <a:pos x="connsiteX4869" y="connsiteY4869"/>
              </a:cxn>
              <a:cxn ang="0">
                <a:pos x="connsiteX4870" y="connsiteY4870"/>
              </a:cxn>
              <a:cxn ang="0">
                <a:pos x="connsiteX4871" y="connsiteY4871"/>
              </a:cxn>
              <a:cxn ang="0">
                <a:pos x="connsiteX4872" y="connsiteY4872"/>
              </a:cxn>
              <a:cxn ang="0">
                <a:pos x="connsiteX4873" y="connsiteY4873"/>
              </a:cxn>
              <a:cxn ang="0">
                <a:pos x="connsiteX4874" y="connsiteY4874"/>
              </a:cxn>
              <a:cxn ang="0">
                <a:pos x="connsiteX4875" y="connsiteY4875"/>
              </a:cxn>
              <a:cxn ang="0">
                <a:pos x="connsiteX4876" y="connsiteY4876"/>
              </a:cxn>
              <a:cxn ang="0">
                <a:pos x="connsiteX4877" y="connsiteY4877"/>
              </a:cxn>
              <a:cxn ang="0">
                <a:pos x="connsiteX4878" y="connsiteY4878"/>
              </a:cxn>
              <a:cxn ang="0">
                <a:pos x="connsiteX4879" y="connsiteY4879"/>
              </a:cxn>
              <a:cxn ang="0">
                <a:pos x="connsiteX4880" y="connsiteY4880"/>
              </a:cxn>
              <a:cxn ang="0">
                <a:pos x="connsiteX4881" y="connsiteY4881"/>
              </a:cxn>
              <a:cxn ang="0">
                <a:pos x="connsiteX4882" y="connsiteY4882"/>
              </a:cxn>
              <a:cxn ang="0">
                <a:pos x="connsiteX4883" y="connsiteY4883"/>
              </a:cxn>
              <a:cxn ang="0">
                <a:pos x="connsiteX4884" y="connsiteY4884"/>
              </a:cxn>
              <a:cxn ang="0">
                <a:pos x="connsiteX4885" y="connsiteY4885"/>
              </a:cxn>
              <a:cxn ang="0">
                <a:pos x="connsiteX4886" y="connsiteY4886"/>
              </a:cxn>
              <a:cxn ang="0">
                <a:pos x="connsiteX4887" y="connsiteY4887"/>
              </a:cxn>
              <a:cxn ang="0">
                <a:pos x="connsiteX4888" y="connsiteY4888"/>
              </a:cxn>
              <a:cxn ang="0">
                <a:pos x="connsiteX4889" y="connsiteY4889"/>
              </a:cxn>
              <a:cxn ang="0">
                <a:pos x="connsiteX4890" y="connsiteY4890"/>
              </a:cxn>
              <a:cxn ang="0">
                <a:pos x="connsiteX4891" y="connsiteY4891"/>
              </a:cxn>
              <a:cxn ang="0">
                <a:pos x="connsiteX4892" y="connsiteY4892"/>
              </a:cxn>
              <a:cxn ang="0">
                <a:pos x="connsiteX4893" y="connsiteY4893"/>
              </a:cxn>
              <a:cxn ang="0">
                <a:pos x="connsiteX4894" y="connsiteY4894"/>
              </a:cxn>
              <a:cxn ang="0">
                <a:pos x="connsiteX4895" y="connsiteY4895"/>
              </a:cxn>
              <a:cxn ang="0">
                <a:pos x="connsiteX4896" y="connsiteY4896"/>
              </a:cxn>
              <a:cxn ang="0">
                <a:pos x="connsiteX4897" y="connsiteY4897"/>
              </a:cxn>
              <a:cxn ang="0">
                <a:pos x="connsiteX4898" y="connsiteY4898"/>
              </a:cxn>
              <a:cxn ang="0">
                <a:pos x="connsiteX4899" y="connsiteY4899"/>
              </a:cxn>
              <a:cxn ang="0">
                <a:pos x="connsiteX4900" y="connsiteY4900"/>
              </a:cxn>
              <a:cxn ang="0">
                <a:pos x="connsiteX4901" y="connsiteY4901"/>
              </a:cxn>
              <a:cxn ang="0">
                <a:pos x="connsiteX4902" y="connsiteY4902"/>
              </a:cxn>
              <a:cxn ang="0">
                <a:pos x="connsiteX4903" y="connsiteY4903"/>
              </a:cxn>
              <a:cxn ang="0">
                <a:pos x="connsiteX4904" y="connsiteY4904"/>
              </a:cxn>
              <a:cxn ang="0">
                <a:pos x="connsiteX4905" y="connsiteY4905"/>
              </a:cxn>
              <a:cxn ang="0">
                <a:pos x="connsiteX4906" y="connsiteY4906"/>
              </a:cxn>
              <a:cxn ang="0">
                <a:pos x="connsiteX4907" y="connsiteY4907"/>
              </a:cxn>
              <a:cxn ang="0">
                <a:pos x="connsiteX4908" y="connsiteY4908"/>
              </a:cxn>
              <a:cxn ang="0">
                <a:pos x="connsiteX4909" y="connsiteY4909"/>
              </a:cxn>
              <a:cxn ang="0">
                <a:pos x="connsiteX4910" y="connsiteY4910"/>
              </a:cxn>
              <a:cxn ang="0">
                <a:pos x="connsiteX4911" y="connsiteY4911"/>
              </a:cxn>
              <a:cxn ang="0">
                <a:pos x="connsiteX4912" y="connsiteY4912"/>
              </a:cxn>
              <a:cxn ang="0">
                <a:pos x="connsiteX4913" y="connsiteY4913"/>
              </a:cxn>
              <a:cxn ang="0">
                <a:pos x="connsiteX4914" y="connsiteY4914"/>
              </a:cxn>
              <a:cxn ang="0">
                <a:pos x="connsiteX4915" y="connsiteY4915"/>
              </a:cxn>
              <a:cxn ang="0">
                <a:pos x="connsiteX4916" y="connsiteY4916"/>
              </a:cxn>
              <a:cxn ang="0">
                <a:pos x="connsiteX4917" y="connsiteY4917"/>
              </a:cxn>
              <a:cxn ang="0">
                <a:pos x="connsiteX4918" y="connsiteY4918"/>
              </a:cxn>
              <a:cxn ang="0">
                <a:pos x="connsiteX4919" y="connsiteY4919"/>
              </a:cxn>
              <a:cxn ang="0">
                <a:pos x="connsiteX4920" y="connsiteY4920"/>
              </a:cxn>
              <a:cxn ang="0">
                <a:pos x="connsiteX4921" y="connsiteY4921"/>
              </a:cxn>
              <a:cxn ang="0">
                <a:pos x="connsiteX4922" y="connsiteY4922"/>
              </a:cxn>
              <a:cxn ang="0">
                <a:pos x="connsiteX4923" y="connsiteY4923"/>
              </a:cxn>
              <a:cxn ang="0">
                <a:pos x="connsiteX4924" y="connsiteY4924"/>
              </a:cxn>
              <a:cxn ang="0">
                <a:pos x="connsiteX4925" y="connsiteY4925"/>
              </a:cxn>
              <a:cxn ang="0">
                <a:pos x="connsiteX4926" y="connsiteY4926"/>
              </a:cxn>
              <a:cxn ang="0">
                <a:pos x="connsiteX4927" y="connsiteY4927"/>
              </a:cxn>
              <a:cxn ang="0">
                <a:pos x="connsiteX4928" y="connsiteY4928"/>
              </a:cxn>
              <a:cxn ang="0">
                <a:pos x="connsiteX4929" y="connsiteY4929"/>
              </a:cxn>
              <a:cxn ang="0">
                <a:pos x="connsiteX4930" y="connsiteY4930"/>
              </a:cxn>
              <a:cxn ang="0">
                <a:pos x="connsiteX4931" y="connsiteY4931"/>
              </a:cxn>
              <a:cxn ang="0">
                <a:pos x="connsiteX4932" y="connsiteY4932"/>
              </a:cxn>
              <a:cxn ang="0">
                <a:pos x="connsiteX4933" y="connsiteY4933"/>
              </a:cxn>
              <a:cxn ang="0">
                <a:pos x="connsiteX4934" y="connsiteY4934"/>
              </a:cxn>
              <a:cxn ang="0">
                <a:pos x="connsiteX4935" y="connsiteY4935"/>
              </a:cxn>
              <a:cxn ang="0">
                <a:pos x="connsiteX4936" y="connsiteY4936"/>
              </a:cxn>
              <a:cxn ang="0">
                <a:pos x="connsiteX4937" y="connsiteY4937"/>
              </a:cxn>
              <a:cxn ang="0">
                <a:pos x="connsiteX4938" y="connsiteY4938"/>
              </a:cxn>
              <a:cxn ang="0">
                <a:pos x="connsiteX4939" y="connsiteY4939"/>
              </a:cxn>
              <a:cxn ang="0">
                <a:pos x="connsiteX4940" y="connsiteY4940"/>
              </a:cxn>
              <a:cxn ang="0">
                <a:pos x="connsiteX4941" y="connsiteY4941"/>
              </a:cxn>
              <a:cxn ang="0">
                <a:pos x="connsiteX4942" y="connsiteY4942"/>
              </a:cxn>
              <a:cxn ang="0">
                <a:pos x="connsiteX4943" y="connsiteY4943"/>
              </a:cxn>
              <a:cxn ang="0">
                <a:pos x="connsiteX4944" y="connsiteY4944"/>
              </a:cxn>
              <a:cxn ang="0">
                <a:pos x="connsiteX4945" y="connsiteY4945"/>
              </a:cxn>
              <a:cxn ang="0">
                <a:pos x="connsiteX4946" y="connsiteY4946"/>
              </a:cxn>
              <a:cxn ang="0">
                <a:pos x="connsiteX4947" y="connsiteY4947"/>
              </a:cxn>
              <a:cxn ang="0">
                <a:pos x="connsiteX4948" y="connsiteY4948"/>
              </a:cxn>
              <a:cxn ang="0">
                <a:pos x="connsiteX4949" y="connsiteY4949"/>
              </a:cxn>
              <a:cxn ang="0">
                <a:pos x="connsiteX4950" y="connsiteY4950"/>
              </a:cxn>
              <a:cxn ang="0">
                <a:pos x="connsiteX4951" y="connsiteY4951"/>
              </a:cxn>
              <a:cxn ang="0">
                <a:pos x="connsiteX4952" y="connsiteY4952"/>
              </a:cxn>
              <a:cxn ang="0">
                <a:pos x="connsiteX4953" y="connsiteY4953"/>
              </a:cxn>
              <a:cxn ang="0">
                <a:pos x="connsiteX4954" y="connsiteY4954"/>
              </a:cxn>
              <a:cxn ang="0">
                <a:pos x="connsiteX4955" y="connsiteY4955"/>
              </a:cxn>
              <a:cxn ang="0">
                <a:pos x="connsiteX4956" y="connsiteY4956"/>
              </a:cxn>
              <a:cxn ang="0">
                <a:pos x="connsiteX4957" y="connsiteY4957"/>
              </a:cxn>
              <a:cxn ang="0">
                <a:pos x="connsiteX4958" y="connsiteY4958"/>
              </a:cxn>
              <a:cxn ang="0">
                <a:pos x="connsiteX4959" y="connsiteY4959"/>
              </a:cxn>
              <a:cxn ang="0">
                <a:pos x="connsiteX4960" y="connsiteY4960"/>
              </a:cxn>
              <a:cxn ang="0">
                <a:pos x="connsiteX4961" y="connsiteY4961"/>
              </a:cxn>
              <a:cxn ang="0">
                <a:pos x="connsiteX4962" y="connsiteY4962"/>
              </a:cxn>
              <a:cxn ang="0">
                <a:pos x="connsiteX4963" y="connsiteY4963"/>
              </a:cxn>
              <a:cxn ang="0">
                <a:pos x="connsiteX4964" y="connsiteY4964"/>
              </a:cxn>
              <a:cxn ang="0">
                <a:pos x="connsiteX4965" y="connsiteY4965"/>
              </a:cxn>
              <a:cxn ang="0">
                <a:pos x="connsiteX4966" y="connsiteY4966"/>
              </a:cxn>
              <a:cxn ang="0">
                <a:pos x="connsiteX4967" y="connsiteY4967"/>
              </a:cxn>
              <a:cxn ang="0">
                <a:pos x="connsiteX4968" y="connsiteY4968"/>
              </a:cxn>
              <a:cxn ang="0">
                <a:pos x="connsiteX4969" y="connsiteY4969"/>
              </a:cxn>
              <a:cxn ang="0">
                <a:pos x="connsiteX4970" y="connsiteY4970"/>
              </a:cxn>
              <a:cxn ang="0">
                <a:pos x="connsiteX4971" y="connsiteY4971"/>
              </a:cxn>
              <a:cxn ang="0">
                <a:pos x="connsiteX4972" y="connsiteY4972"/>
              </a:cxn>
              <a:cxn ang="0">
                <a:pos x="connsiteX4973" y="connsiteY4973"/>
              </a:cxn>
              <a:cxn ang="0">
                <a:pos x="connsiteX4974" y="connsiteY4974"/>
              </a:cxn>
              <a:cxn ang="0">
                <a:pos x="connsiteX4975" y="connsiteY4975"/>
              </a:cxn>
              <a:cxn ang="0">
                <a:pos x="connsiteX4976" y="connsiteY4976"/>
              </a:cxn>
              <a:cxn ang="0">
                <a:pos x="connsiteX4977" y="connsiteY4977"/>
              </a:cxn>
              <a:cxn ang="0">
                <a:pos x="connsiteX4978" y="connsiteY4978"/>
              </a:cxn>
              <a:cxn ang="0">
                <a:pos x="connsiteX4979" y="connsiteY4979"/>
              </a:cxn>
              <a:cxn ang="0">
                <a:pos x="connsiteX4980" y="connsiteY4980"/>
              </a:cxn>
              <a:cxn ang="0">
                <a:pos x="connsiteX4981" y="connsiteY4981"/>
              </a:cxn>
              <a:cxn ang="0">
                <a:pos x="connsiteX4982" y="connsiteY4982"/>
              </a:cxn>
              <a:cxn ang="0">
                <a:pos x="connsiteX4983" y="connsiteY4983"/>
              </a:cxn>
              <a:cxn ang="0">
                <a:pos x="connsiteX4984" y="connsiteY4984"/>
              </a:cxn>
              <a:cxn ang="0">
                <a:pos x="connsiteX4985" y="connsiteY4985"/>
              </a:cxn>
              <a:cxn ang="0">
                <a:pos x="connsiteX4986" y="connsiteY4986"/>
              </a:cxn>
              <a:cxn ang="0">
                <a:pos x="connsiteX4987" y="connsiteY4987"/>
              </a:cxn>
              <a:cxn ang="0">
                <a:pos x="connsiteX4988" y="connsiteY4988"/>
              </a:cxn>
              <a:cxn ang="0">
                <a:pos x="connsiteX4989" y="connsiteY4989"/>
              </a:cxn>
              <a:cxn ang="0">
                <a:pos x="connsiteX4990" y="connsiteY4990"/>
              </a:cxn>
              <a:cxn ang="0">
                <a:pos x="connsiteX4991" y="connsiteY4991"/>
              </a:cxn>
              <a:cxn ang="0">
                <a:pos x="connsiteX4992" y="connsiteY4992"/>
              </a:cxn>
              <a:cxn ang="0">
                <a:pos x="connsiteX4993" y="connsiteY4993"/>
              </a:cxn>
              <a:cxn ang="0">
                <a:pos x="connsiteX4994" y="connsiteY4994"/>
              </a:cxn>
              <a:cxn ang="0">
                <a:pos x="connsiteX4995" y="connsiteY4995"/>
              </a:cxn>
              <a:cxn ang="0">
                <a:pos x="connsiteX4996" y="connsiteY4996"/>
              </a:cxn>
              <a:cxn ang="0">
                <a:pos x="connsiteX4997" y="connsiteY4997"/>
              </a:cxn>
              <a:cxn ang="0">
                <a:pos x="connsiteX4998" y="connsiteY4998"/>
              </a:cxn>
              <a:cxn ang="0">
                <a:pos x="connsiteX4999" y="connsiteY4999"/>
              </a:cxn>
              <a:cxn ang="0">
                <a:pos x="connsiteX5000" y="connsiteY5000"/>
              </a:cxn>
              <a:cxn ang="0">
                <a:pos x="connsiteX5001" y="connsiteY5001"/>
              </a:cxn>
              <a:cxn ang="0">
                <a:pos x="connsiteX5002" y="connsiteY5002"/>
              </a:cxn>
              <a:cxn ang="0">
                <a:pos x="connsiteX5003" y="connsiteY5003"/>
              </a:cxn>
              <a:cxn ang="0">
                <a:pos x="connsiteX5004" y="connsiteY5004"/>
              </a:cxn>
              <a:cxn ang="0">
                <a:pos x="connsiteX5005" y="connsiteY5005"/>
              </a:cxn>
              <a:cxn ang="0">
                <a:pos x="connsiteX5006" y="connsiteY5006"/>
              </a:cxn>
              <a:cxn ang="0">
                <a:pos x="connsiteX5007" y="connsiteY5007"/>
              </a:cxn>
              <a:cxn ang="0">
                <a:pos x="connsiteX5008" y="connsiteY5008"/>
              </a:cxn>
              <a:cxn ang="0">
                <a:pos x="connsiteX5009" y="connsiteY5009"/>
              </a:cxn>
              <a:cxn ang="0">
                <a:pos x="connsiteX5010" y="connsiteY5010"/>
              </a:cxn>
              <a:cxn ang="0">
                <a:pos x="connsiteX5011" y="connsiteY5011"/>
              </a:cxn>
              <a:cxn ang="0">
                <a:pos x="connsiteX5012" y="connsiteY5012"/>
              </a:cxn>
              <a:cxn ang="0">
                <a:pos x="connsiteX5013" y="connsiteY5013"/>
              </a:cxn>
              <a:cxn ang="0">
                <a:pos x="connsiteX5014" y="connsiteY5014"/>
              </a:cxn>
              <a:cxn ang="0">
                <a:pos x="connsiteX5015" y="connsiteY5015"/>
              </a:cxn>
              <a:cxn ang="0">
                <a:pos x="connsiteX5016" y="connsiteY5016"/>
              </a:cxn>
              <a:cxn ang="0">
                <a:pos x="connsiteX5017" y="connsiteY5017"/>
              </a:cxn>
              <a:cxn ang="0">
                <a:pos x="connsiteX5018" y="connsiteY5018"/>
              </a:cxn>
              <a:cxn ang="0">
                <a:pos x="connsiteX5019" y="connsiteY5019"/>
              </a:cxn>
              <a:cxn ang="0">
                <a:pos x="connsiteX5020" y="connsiteY5020"/>
              </a:cxn>
              <a:cxn ang="0">
                <a:pos x="connsiteX5021" y="connsiteY5021"/>
              </a:cxn>
              <a:cxn ang="0">
                <a:pos x="connsiteX5022" y="connsiteY5022"/>
              </a:cxn>
              <a:cxn ang="0">
                <a:pos x="connsiteX5023" y="connsiteY5023"/>
              </a:cxn>
              <a:cxn ang="0">
                <a:pos x="connsiteX5024" y="connsiteY5024"/>
              </a:cxn>
              <a:cxn ang="0">
                <a:pos x="connsiteX5025" y="connsiteY5025"/>
              </a:cxn>
              <a:cxn ang="0">
                <a:pos x="connsiteX5026" y="connsiteY5026"/>
              </a:cxn>
              <a:cxn ang="0">
                <a:pos x="connsiteX5027" y="connsiteY5027"/>
              </a:cxn>
              <a:cxn ang="0">
                <a:pos x="connsiteX5028" y="connsiteY5028"/>
              </a:cxn>
              <a:cxn ang="0">
                <a:pos x="connsiteX5029" y="connsiteY5029"/>
              </a:cxn>
              <a:cxn ang="0">
                <a:pos x="connsiteX5030" y="connsiteY5030"/>
              </a:cxn>
              <a:cxn ang="0">
                <a:pos x="connsiteX5031" y="connsiteY5031"/>
              </a:cxn>
              <a:cxn ang="0">
                <a:pos x="connsiteX5032" y="connsiteY5032"/>
              </a:cxn>
              <a:cxn ang="0">
                <a:pos x="connsiteX5033" y="connsiteY5033"/>
              </a:cxn>
              <a:cxn ang="0">
                <a:pos x="connsiteX5034" y="connsiteY5034"/>
              </a:cxn>
              <a:cxn ang="0">
                <a:pos x="connsiteX5035" y="connsiteY5035"/>
              </a:cxn>
              <a:cxn ang="0">
                <a:pos x="connsiteX5036" y="connsiteY5036"/>
              </a:cxn>
              <a:cxn ang="0">
                <a:pos x="connsiteX5037" y="connsiteY5037"/>
              </a:cxn>
              <a:cxn ang="0">
                <a:pos x="connsiteX5038" y="connsiteY5038"/>
              </a:cxn>
              <a:cxn ang="0">
                <a:pos x="connsiteX5039" y="connsiteY5039"/>
              </a:cxn>
              <a:cxn ang="0">
                <a:pos x="connsiteX5040" y="connsiteY5040"/>
              </a:cxn>
              <a:cxn ang="0">
                <a:pos x="connsiteX5041" y="connsiteY5041"/>
              </a:cxn>
              <a:cxn ang="0">
                <a:pos x="connsiteX5042" y="connsiteY5042"/>
              </a:cxn>
              <a:cxn ang="0">
                <a:pos x="connsiteX5043" y="connsiteY5043"/>
              </a:cxn>
              <a:cxn ang="0">
                <a:pos x="connsiteX5044" y="connsiteY5044"/>
              </a:cxn>
              <a:cxn ang="0">
                <a:pos x="connsiteX5045" y="connsiteY5045"/>
              </a:cxn>
              <a:cxn ang="0">
                <a:pos x="connsiteX5046" y="connsiteY5046"/>
              </a:cxn>
              <a:cxn ang="0">
                <a:pos x="connsiteX5047" y="connsiteY5047"/>
              </a:cxn>
              <a:cxn ang="0">
                <a:pos x="connsiteX5048" y="connsiteY5048"/>
              </a:cxn>
              <a:cxn ang="0">
                <a:pos x="connsiteX5049" y="connsiteY5049"/>
              </a:cxn>
              <a:cxn ang="0">
                <a:pos x="connsiteX5050" y="connsiteY5050"/>
              </a:cxn>
              <a:cxn ang="0">
                <a:pos x="connsiteX5051" y="connsiteY5051"/>
              </a:cxn>
              <a:cxn ang="0">
                <a:pos x="connsiteX5052" y="connsiteY5052"/>
              </a:cxn>
              <a:cxn ang="0">
                <a:pos x="connsiteX5053" y="connsiteY5053"/>
              </a:cxn>
              <a:cxn ang="0">
                <a:pos x="connsiteX5054" y="connsiteY5054"/>
              </a:cxn>
              <a:cxn ang="0">
                <a:pos x="connsiteX5055" y="connsiteY5055"/>
              </a:cxn>
              <a:cxn ang="0">
                <a:pos x="connsiteX5056" y="connsiteY5056"/>
              </a:cxn>
              <a:cxn ang="0">
                <a:pos x="connsiteX5057" y="connsiteY5057"/>
              </a:cxn>
              <a:cxn ang="0">
                <a:pos x="connsiteX5058" y="connsiteY5058"/>
              </a:cxn>
              <a:cxn ang="0">
                <a:pos x="connsiteX5059" y="connsiteY5059"/>
              </a:cxn>
              <a:cxn ang="0">
                <a:pos x="connsiteX5060" y="connsiteY5060"/>
              </a:cxn>
              <a:cxn ang="0">
                <a:pos x="connsiteX5061" y="connsiteY5061"/>
              </a:cxn>
              <a:cxn ang="0">
                <a:pos x="connsiteX5062" y="connsiteY5062"/>
              </a:cxn>
              <a:cxn ang="0">
                <a:pos x="connsiteX5063" y="connsiteY5063"/>
              </a:cxn>
              <a:cxn ang="0">
                <a:pos x="connsiteX5064" y="connsiteY5064"/>
              </a:cxn>
              <a:cxn ang="0">
                <a:pos x="connsiteX5065" y="connsiteY5065"/>
              </a:cxn>
              <a:cxn ang="0">
                <a:pos x="connsiteX5066" y="connsiteY5066"/>
              </a:cxn>
              <a:cxn ang="0">
                <a:pos x="connsiteX5067" y="connsiteY5067"/>
              </a:cxn>
              <a:cxn ang="0">
                <a:pos x="connsiteX5068" y="connsiteY5068"/>
              </a:cxn>
              <a:cxn ang="0">
                <a:pos x="connsiteX5069" y="connsiteY5069"/>
              </a:cxn>
              <a:cxn ang="0">
                <a:pos x="connsiteX5070" y="connsiteY5070"/>
              </a:cxn>
              <a:cxn ang="0">
                <a:pos x="connsiteX5071" y="connsiteY5071"/>
              </a:cxn>
              <a:cxn ang="0">
                <a:pos x="connsiteX5072" y="connsiteY5072"/>
              </a:cxn>
              <a:cxn ang="0">
                <a:pos x="connsiteX5073" y="connsiteY5073"/>
              </a:cxn>
              <a:cxn ang="0">
                <a:pos x="connsiteX5074" y="connsiteY5074"/>
              </a:cxn>
              <a:cxn ang="0">
                <a:pos x="connsiteX5075" y="connsiteY5075"/>
              </a:cxn>
              <a:cxn ang="0">
                <a:pos x="connsiteX5076" y="connsiteY5076"/>
              </a:cxn>
              <a:cxn ang="0">
                <a:pos x="connsiteX5077" y="connsiteY5077"/>
              </a:cxn>
              <a:cxn ang="0">
                <a:pos x="connsiteX5078" y="connsiteY5078"/>
              </a:cxn>
              <a:cxn ang="0">
                <a:pos x="connsiteX5079" y="connsiteY5079"/>
              </a:cxn>
              <a:cxn ang="0">
                <a:pos x="connsiteX5080" y="connsiteY5080"/>
              </a:cxn>
              <a:cxn ang="0">
                <a:pos x="connsiteX5081" y="connsiteY5081"/>
              </a:cxn>
              <a:cxn ang="0">
                <a:pos x="connsiteX5082" y="connsiteY5082"/>
              </a:cxn>
              <a:cxn ang="0">
                <a:pos x="connsiteX5083" y="connsiteY5083"/>
              </a:cxn>
              <a:cxn ang="0">
                <a:pos x="connsiteX5084" y="connsiteY5084"/>
              </a:cxn>
              <a:cxn ang="0">
                <a:pos x="connsiteX5085" y="connsiteY5085"/>
              </a:cxn>
              <a:cxn ang="0">
                <a:pos x="connsiteX5086" y="connsiteY5086"/>
              </a:cxn>
              <a:cxn ang="0">
                <a:pos x="connsiteX5087" y="connsiteY5087"/>
              </a:cxn>
              <a:cxn ang="0">
                <a:pos x="connsiteX5088" y="connsiteY5088"/>
              </a:cxn>
              <a:cxn ang="0">
                <a:pos x="connsiteX5089" y="connsiteY5089"/>
              </a:cxn>
              <a:cxn ang="0">
                <a:pos x="connsiteX5090" y="connsiteY5090"/>
              </a:cxn>
              <a:cxn ang="0">
                <a:pos x="connsiteX5091" y="connsiteY5091"/>
              </a:cxn>
              <a:cxn ang="0">
                <a:pos x="connsiteX5092" y="connsiteY5092"/>
              </a:cxn>
              <a:cxn ang="0">
                <a:pos x="connsiteX5093" y="connsiteY5093"/>
              </a:cxn>
              <a:cxn ang="0">
                <a:pos x="connsiteX5094" y="connsiteY5094"/>
              </a:cxn>
              <a:cxn ang="0">
                <a:pos x="connsiteX5095" y="connsiteY5095"/>
              </a:cxn>
              <a:cxn ang="0">
                <a:pos x="connsiteX5096" y="connsiteY5096"/>
              </a:cxn>
              <a:cxn ang="0">
                <a:pos x="connsiteX5097" y="connsiteY5097"/>
              </a:cxn>
              <a:cxn ang="0">
                <a:pos x="connsiteX5098" y="connsiteY5098"/>
              </a:cxn>
              <a:cxn ang="0">
                <a:pos x="connsiteX5099" y="connsiteY5099"/>
              </a:cxn>
              <a:cxn ang="0">
                <a:pos x="connsiteX5100" y="connsiteY5100"/>
              </a:cxn>
              <a:cxn ang="0">
                <a:pos x="connsiteX5101" y="connsiteY5101"/>
              </a:cxn>
              <a:cxn ang="0">
                <a:pos x="connsiteX5102" y="connsiteY5102"/>
              </a:cxn>
              <a:cxn ang="0">
                <a:pos x="connsiteX5103" y="connsiteY5103"/>
              </a:cxn>
              <a:cxn ang="0">
                <a:pos x="connsiteX5104" y="connsiteY5104"/>
              </a:cxn>
              <a:cxn ang="0">
                <a:pos x="connsiteX5105" y="connsiteY5105"/>
              </a:cxn>
              <a:cxn ang="0">
                <a:pos x="connsiteX5106" y="connsiteY5106"/>
              </a:cxn>
              <a:cxn ang="0">
                <a:pos x="connsiteX5107" y="connsiteY5107"/>
              </a:cxn>
              <a:cxn ang="0">
                <a:pos x="connsiteX5108" y="connsiteY5108"/>
              </a:cxn>
              <a:cxn ang="0">
                <a:pos x="connsiteX5109" y="connsiteY5109"/>
              </a:cxn>
              <a:cxn ang="0">
                <a:pos x="connsiteX5110" y="connsiteY5110"/>
              </a:cxn>
              <a:cxn ang="0">
                <a:pos x="connsiteX5111" y="connsiteY5111"/>
              </a:cxn>
              <a:cxn ang="0">
                <a:pos x="connsiteX5112" y="connsiteY5112"/>
              </a:cxn>
              <a:cxn ang="0">
                <a:pos x="connsiteX5113" y="connsiteY5113"/>
              </a:cxn>
              <a:cxn ang="0">
                <a:pos x="connsiteX5114" y="connsiteY5114"/>
              </a:cxn>
              <a:cxn ang="0">
                <a:pos x="connsiteX5115" y="connsiteY5115"/>
              </a:cxn>
              <a:cxn ang="0">
                <a:pos x="connsiteX5116" y="connsiteY5116"/>
              </a:cxn>
              <a:cxn ang="0">
                <a:pos x="connsiteX5117" y="connsiteY5117"/>
              </a:cxn>
              <a:cxn ang="0">
                <a:pos x="connsiteX5118" y="connsiteY5118"/>
              </a:cxn>
              <a:cxn ang="0">
                <a:pos x="connsiteX5119" y="connsiteY5119"/>
              </a:cxn>
              <a:cxn ang="0">
                <a:pos x="connsiteX5120" y="connsiteY5120"/>
              </a:cxn>
              <a:cxn ang="0">
                <a:pos x="connsiteX5121" y="connsiteY5121"/>
              </a:cxn>
              <a:cxn ang="0">
                <a:pos x="connsiteX5122" y="connsiteY5122"/>
              </a:cxn>
              <a:cxn ang="0">
                <a:pos x="connsiteX5123" y="connsiteY5123"/>
              </a:cxn>
              <a:cxn ang="0">
                <a:pos x="connsiteX5124" y="connsiteY5124"/>
              </a:cxn>
              <a:cxn ang="0">
                <a:pos x="connsiteX5125" y="connsiteY5125"/>
              </a:cxn>
              <a:cxn ang="0">
                <a:pos x="connsiteX5126" y="connsiteY5126"/>
              </a:cxn>
              <a:cxn ang="0">
                <a:pos x="connsiteX5127" y="connsiteY5127"/>
              </a:cxn>
              <a:cxn ang="0">
                <a:pos x="connsiteX5128" y="connsiteY5128"/>
              </a:cxn>
              <a:cxn ang="0">
                <a:pos x="connsiteX5129" y="connsiteY5129"/>
              </a:cxn>
              <a:cxn ang="0">
                <a:pos x="connsiteX5130" y="connsiteY5130"/>
              </a:cxn>
              <a:cxn ang="0">
                <a:pos x="connsiteX5131" y="connsiteY5131"/>
              </a:cxn>
              <a:cxn ang="0">
                <a:pos x="connsiteX5132" y="connsiteY5132"/>
              </a:cxn>
              <a:cxn ang="0">
                <a:pos x="connsiteX5133" y="connsiteY5133"/>
              </a:cxn>
              <a:cxn ang="0">
                <a:pos x="connsiteX5134" y="connsiteY5134"/>
              </a:cxn>
              <a:cxn ang="0">
                <a:pos x="connsiteX5135" y="connsiteY5135"/>
              </a:cxn>
              <a:cxn ang="0">
                <a:pos x="connsiteX5136" y="connsiteY5136"/>
              </a:cxn>
              <a:cxn ang="0">
                <a:pos x="connsiteX5137" y="connsiteY5137"/>
              </a:cxn>
              <a:cxn ang="0">
                <a:pos x="connsiteX5138" y="connsiteY5138"/>
              </a:cxn>
              <a:cxn ang="0">
                <a:pos x="connsiteX5139" y="connsiteY5139"/>
              </a:cxn>
              <a:cxn ang="0">
                <a:pos x="connsiteX5140" y="connsiteY5140"/>
              </a:cxn>
              <a:cxn ang="0">
                <a:pos x="connsiteX5141" y="connsiteY5141"/>
              </a:cxn>
              <a:cxn ang="0">
                <a:pos x="connsiteX5142" y="connsiteY5142"/>
              </a:cxn>
              <a:cxn ang="0">
                <a:pos x="connsiteX5143" y="connsiteY5143"/>
              </a:cxn>
              <a:cxn ang="0">
                <a:pos x="connsiteX5144" y="connsiteY5144"/>
              </a:cxn>
              <a:cxn ang="0">
                <a:pos x="connsiteX5145" y="connsiteY5145"/>
              </a:cxn>
              <a:cxn ang="0">
                <a:pos x="connsiteX5146" y="connsiteY5146"/>
              </a:cxn>
              <a:cxn ang="0">
                <a:pos x="connsiteX5147" y="connsiteY5147"/>
              </a:cxn>
              <a:cxn ang="0">
                <a:pos x="connsiteX5148" y="connsiteY5148"/>
              </a:cxn>
              <a:cxn ang="0">
                <a:pos x="connsiteX5149" y="connsiteY5149"/>
              </a:cxn>
              <a:cxn ang="0">
                <a:pos x="connsiteX5150" y="connsiteY5150"/>
              </a:cxn>
              <a:cxn ang="0">
                <a:pos x="connsiteX5151" y="connsiteY5151"/>
              </a:cxn>
              <a:cxn ang="0">
                <a:pos x="connsiteX5152" y="connsiteY5152"/>
              </a:cxn>
              <a:cxn ang="0">
                <a:pos x="connsiteX5153" y="connsiteY5153"/>
              </a:cxn>
              <a:cxn ang="0">
                <a:pos x="connsiteX5154" y="connsiteY5154"/>
              </a:cxn>
              <a:cxn ang="0">
                <a:pos x="connsiteX5155" y="connsiteY5155"/>
              </a:cxn>
              <a:cxn ang="0">
                <a:pos x="connsiteX5156" y="connsiteY5156"/>
              </a:cxn>
              <a:cxn ang="0">
                <a:pos x="connsiteX5157" y="connsiteY5157"/>
              </a:cxn>
              <a:cxn ang="0">
                <a:pos x="connsiteX5158" y="connsiteY5158"/>
              </a:cxn>
              <a:cxn ang="0">
                <a:pos x="connsiteX5159" y="connsiteY5159"/>
              </a:cxn>
              <a:cxn ang="0">
                <a:pos x="connsiteX5160" y="connsiteY5160"/>
              </a:cxn>
              <a:cxn ang="0">
                <a:pos x="connsiteX5161" y="connsiteY5161"/>
              </a:cxn>
              <a:cxn ang="0">
                <a:pos x="connsiteX5162" y="connsiteY5162"/>
              </a:cxn>
              <a:cxn ang="0">
                <a:pos x="connsiteX5163" y="connsiteY5163"/>
              </a:cxn>
              <a:cxn ang="0">
                <a:pos x="connsiteX5164" y="connsiteY5164"/>
              </a:cxn>
              <a:cxn ang="0">
                <a:pos x="connsiteX5165" y="connsiteY5165"/>
              </a:cxn>
              <a:cxn ang="0">
                <a:pos x="connsiteX5166" y="connsiteY5166"/>
              </a:cxn>
              <a:cxn ang="0">
                <a:pos x="connsiteX5167" y="connsiteY5167"/>
              </a:cxn>
              <a:cxn ang="0">
                <a:pos x="connsiteX5168" y="connsiteY5168"/>
              </a:cxn>
              <a:cxn ang="0">
                <a:pos x="connsiteX5169" y="connsiteY5169"/>
              </a:cxn>
              <a:cxn ang="0">
                <a:pos x="connsiteX5170" y="connsiteY5170"/>
              </a:cxn>
              <a:cxn ang="0">
                <a:pos x="connsiteX5171" y="connsiteY5171"/>
              </a:cxn>
              <a:cxn ang="0">
                <a:pos x="connsiteX5172" y="connsiteY5172"/>
              </a:cxn>
              <a:cxn ang="0">
                <a:pos x="connsiteX5173" y="connsiteY5173"/>
              </a:cxn>
              <a:cxn ang="0">
                <a:pos x="connsiteX5174" y="connsiteY5174"/>
              </a:cxn>
              <a:cxn ang="0">
                <a:pos x="connsiteX5175" y="connsiteY5175"/>
              </a:cxn>
              <a:cxn ang="0">
                <a:pos x="connsiteX5176" y="connsiteY5176"/>
              </a:cxn>
              <a:cxn ang="0">
                <a:pos x="connsiteX5177" y="connsiteY5177"/>
              </a:cxn>
              <a:cxn ang="0">
                <a:pos x="connsiteX5178" y="connsiteY5178"/>
              </a:cxn>
              <a:cxn ang="0">
                <a:pos x="connsiteX5179" y="connsiteY5179"/>
              </a:cxn>
              <a:cxn ang="0">
                <a:pos x="connsiteX5180" y="connsiteY5180"/>
              </a:cxn>
              <a:cxn ang="0">
                <a:pos x="connsiteX5181" y="connsiteY5181"/>
              </a:cxn>
              <a:cxn ang="0">
                <a:pos x="connsiteX5182" y="connsiteY5182"/>
              </a:cxn>
              <a:cxn ang="0">
                <a:pos x="connsiteX5183" y="connsiteY5183"/>
              </a:cxn>
              <a:cxn ang="0">
                <a:pos x="connsiteX5184" y="connsiteY5184"/>
              </a:cxn>
              <a:cxn ang="0">
                <a:pos x="connsiteX5185" y="connsiteY5185"/>
              </a:cxn>
              <a:cxn ang="0">
                <a:pos x="connsiteX5186" y="connsiteY5186"/>
              </a:cxn>
              <a:cxn ang="0">
                <a:pos x="connsiteX5187" y="connsiteY5187"/>
              </a:cxn>
              <a:cxn ang="0">
                <a:pos x="connsiteX5188" y="connsiteY5188"/>
              </a:cxn>
              <a:cxn ang="0">
                <a:pos x="connsiteX5189" y="connsiteY5189"/>
              </a:cxn>
              <a:cxn ang="0">
                <a:pos x="connsiteX5190" y="connsiteY5190"/>
              </a:cxn>
              <a:cxn ang="0">
                <a:pos x="connsiteX5191" y="connsiteY5191"/>
              </a:cxn>
              <a:cxn ang="0">
                <a:pos x="connsiteX5192" y="connsiteY5192"/>
              </a:cxn>
              <a:cxn ang="0">
                <a:pos x="connsiteX5193" y="connsiteY5193"/>
              </a:cxn>
              <a:cxn ang="0">
                <a:pos x="connsiteX5194" y="connsiteY5194"/>
              </a:cxn>
              <a:cxn ang="0">
                <a:pos x="connsiteX5195" y="connsiteY5195"/>
              </a:cxn>
              <a:cxn ang="0">
                <a:pos x="connsiteX5196" y="connsiteY5196"/>
              </a:cxn>
              <a:cxn ang="0">
                <a:pos x="connsiteX5197" y="connsiteY5197"/>
              </a:cxn>
              <a:cxn ang="0">
                <a:pos x="connsiteX5198" y="connsiteY5198"/>
              </a:cxn>
              <a:cxn ang="0">
                <a:pos x="connsiteX5199" y="connsiteY5199"/>
              </a:cxn>
              <a:cxn ang="0">
                <a:pos x="connsiteX5200" y="connsiteY5200"/>
              </a:cxn>
              <a:cxn ang="0">
                <a:pos x="connsiteX5201" y="connsiteY5201"/>
              </a:cxn>
              <a:cxn ang="0">
                <a:pos x="connsiteX5202" y="connsiteY5202"/>
              </a:cxn>
              <a:cxn ang="0">
                <a:pos x="connsiteX5203" y="connsiteY5203"/>
              </a:cxn>
              <a:cxn ang="0">
                <a:pos x="connsiteX5204" y="connsiteY5204"/>
              </a:cxn>
              <a:cxn ang="0">
                <a:pos x="connsiteX5205" y="connsiteY5205"/>
              </a:cxn>
              <a:cxn ang="0">
                <a:pos x="connsiteX5206" y="connsiteY5206"/>
              </a:cxn>
              <a:cxn ang="0">
                <a:pos x="connsiteX5207" y="connsiteY5207"/>
              </a:cxn>
              <a:cxn ang="0">
                <a:pos x="connsiteX5208" y="connsiteY5208"/>
              </a:cxn>
              <a:cxn ang="0">
                <a:pos x="connsiteX5209" y="connsiteY5209"/>
              </a:cxn>
              <a:cxn ang="0">
                <a:pos x="connsiteX5210" y="connsiteY5210"/>
              </a:cxn>
              <a:cxn ang="0">
                <a:pos x="connsiteX5211" y="connsiteY5211"/>
              </a:cxn>
              <a:cxn ang="0">
                <a:pos x="connsiteX5212" y="connsiteY5212"/>
              </a:cxn>
              <a:cxn ang="0">
                <a:pos x="connsiteX5213" y="connsiteY5213"/>
              </a:cxn>
              <a:cxn ang="0">
                <a:pos x="connsiteX5214" y="connsiteY5214"/>
              </a:cxn>
              <a:cxn ang="0">
                <a:pos x="connsiteX5215" y="connsiteY5215"/>
              </a:cxn>
              <a:cxn ang="0">
                <a:pos x="connsiteX5216" y="connsiteY5216"/>
              </a:cxn>
              <a:cxn ang="0">
                <a:pos x="connsiteX5217" y="connsiteY5217"/>
              </a:cxn>
              <a:cxn ang="0">
                <a:pos x="connsiteX5218" y="connsiteY5218"/>
              </a:cxn>
              <a:cxn ang="0">
                <a:pos x="connsiteX5219" y="connsiteY5219"/>
              </a:cxn>
              <a:cxn ang="0">
                <a:pos x="connsiteX5220" y="connsiteY5220"/>
              </a:cxn>
              <a:cxn ang="0">
                <a:pos x="connsiteX5221" y="connsiteY5221"/>
              </a:cxn>
              <a:cxn ang="0">
                <a:pos x="connsiteX5222" y="connsiteY5222"/>
              </a:cxn>
              <a:cxn ang="0">
                <a:pos x="connsiteX5223" y="connsiteY5223"/>
              </a:cxn>
              <a:cxn ang="0">
                <a:pos x="connsiteX5224" y="connsiteY5224"/>
              </a:cxn>
              <a:cxn ang="0">
                <a:pos x="connsiteX5225" y="connsiteY5225"/>
              </a:cxn>
              <a:cxn ang="0">
                <a:pos x="connsiteX5226" y="connsiteY5226"/>
              </a:cxn>
              <a:cxn ang="0">
                <a:pos x="connsiteX5227" y="connsiteY5227"/>
              </a:cxn>
              <a:cxn ang="0">
                <a:pos x="connsiteX5228" y="connsiteY5228"/>
              </a:cxn>
              <a:cxn ang="0">
                <a:pos x="connsiteX5229" y="connsiteY5229"/>
              </a:cxn>
              <a:cxn ang="0">
                <a:pos x="connsiteX5230" y="connsiteY5230"/>
              </a:cxn>
              <a:cxn ang="0">
                <a:pos x="connsiteX5231" y="connsiteY5231"/>
              </a:cxn>
              <a:cxn ang="0">
                <a:pos x="connsiteX5232" y="connsiteY5232"/>
              </a:cxn>
              <a:cxn ang="0">
                <a:pos x="connsiteX5233" y="connsiteY5233"/>
              </a:cxn>
              <a:cxn ang="0">
                <a:pos x="connsiteX5234" y="connsiteY5234"/>
              </a:cxn>
              <a:cxn ang="0">
                <a:pos x="connsiteX5235" y="connsiteY5235"/>
              </a:cxn>
              <a:cxn ang="0">
                <a:pos x="connsiteX5236" y="connsiteY5236"/>
              </a:cxn>
              <a:cxn ang="0">
                <a:pos x="connsiteX5237" y="connsiteY5237"/>
              </a:cxn>
              <a:cxn ang="0">
                <a:pos x="connsiteX5238" y="connsiteY5238"/>
              </a:cxn>
              <a:cxn ang="0">
                <a:pos x="connsiteX5239" y="connsiteY5239"/>
              </a:cxn>
              <a:cxn ang="0">
                <a:pos x="connsiteX5240" y="connsiteY5240"/>
              </a:cxn>
              <a:cxn ang="0">
                <a:pos x="connsiteX5241" y="connsiteY5241"/>
              </a:cxn>
              <a:cxn ang="0">
                <a:pos x="connsiteX5242" y="connsiteY5242"/>
              </a:cxn>
              <a:cxn ang="0">
                <a:pos x="connsiteX5243" y="connsiteY5243"/>
              </a:cxn>
              <a:cxn ang="0">
                <a:pos x="connsiteX5244" y="connsiteY5244"/>
              </a:cxn>
              <a:cxn ang="0">
                <a:pos x="connsiteX5245" y="connsiteY5245"/>
              </a:cxn>
              <a:cxn ang="0">
                <a:pos x="connsiteX5246" y="connsiteY5246"/>
              </a:cxn>
              <a:cxn ang="0">
                <a:pos x="connsiteX5247" y="connsiteY5247"/>
              </a:cxn>
              <a:cxn ang="0">
                <a:pos x="connsiteX5248" y="connsiteY5248"/>
              </a:cxn>
              <a:cxn ang="0">
                <a:pos x="connsiteX5249" y="connsiteY5249"/>
              </a:cxn>
              <a:cxn ang="0">
                <a:pos x="connsiteX5250" y="connsiteY5250"/>
              </a:cxn>
              <a:cxn ang="0">
                <a:pos x="connsiteX5251" y="connsiteY5251"/>
              </a:cxn>
              <a:cxn ang="0">
                <a:pos x="connsiteX5252" y="connsiteY5252"/>
              </a:cxn>
              <a:cxn ang="0">
                <a:pos x="connsiteX5253" y="connsiteY5253"/>
              </a:cxn>
              <a:cxn ang="0">
                <a:pos x="connsiteX5254" y="connsiteY5254"/>
              </a:cxn>
              <a:cxn ang="0">
                <a:pos x="connsiteX5255" y="connsiteY5255"/>
              </a:cxn>
              <a:cxn ang="0">
                <a:pos x="connsiteX5256" y="connsiteY5256"/>
              </a:cxn>
              <a:cxn ang="0">
                <a:pos x="connsiteX5257" y="connsiteY5257"/>
              </a:cxn>
              <a:cxn ang="0">
                <a:pos x="connsiteX5258" y="connsiteY5258"/>
              </a:cxn>
              <a:cxn ang="0">
                <a:pos x="connsiteX5259" y="connsiteY5259"/>
              </a:cxn>
              <a:cxn ang="0">
                <a:pos x="connsiteX5260" y="connsiteY5260"/>
              </a:cxn>
              <a:cxn ang="0">
                <a:pos x="connsiteX5261" y="connsiteY5261"/>
              </a:cxn>
              <a:cxn ang="0">
                <a:pos x="connsiteX5262" y="connsiteY5262"/>
              </a:cxn>
              <a:cxn ang="0">
                <a:pos x="connsiteX5263" y="connsiteY5263"/>
              </a:cxn>
              <a:cxn ang="0">
                <a:pos x="connsiteX5264" y="connsiteY5264"/>
              </a:cxn>
              <a:cxn ang="0">
                <a:pos x="connsiteX5265" y="connsiteY5265"/>
              </a:cxn>
              <a:cxn ang="0">
                <a:pos x="connsiteX5266" y="connsiteY5266"/>
              </a:cxn>
              <a:cxn ang="0">
                <a:pos x="connsiteX5267" y="connsiteY5267"/>
              </a:cxn>
              <a:cxn ang="0">
                <a:pos x="connsiteX5268" y="connsiteY5268"/>
              </a:cxn>
              <a:cxn ang="0">
                <a:pos x="connsiteX5269" y="connsiteY5269"/>
              </a:cxn>
              <a:cxn ang="0">
                <a:pos x="connsiteX5270" y="connsiteY5270"/>
              </a:cxn>
              <a:cxn ang="0">
                <a:pos x="connsiteX5271" y="connsiteY5271"/>
              </a:cxn>
              <a:cxn ang="0">
                <a:pos x="connsiteX5272" y="connsiteY5272"/>
              </a:cxn>
              <a:cxn ang="0">
                <a:pos x="connsiteX5273" y="connsiteY5273"/>
              </a:cxn>
              <a:cxn ang="0">
                <a:pos x="connsiteX5274" y="connsiteY5274"/>
              </a:cxn>
              <a:cxn ang="0">
                <a:pos x="connsiteX5275" y="connsiteY5275"/>
              </a:cxn>
              <a:cxn ang="0">
                <a:pos x="connsiteX5276" y="connsiteY5276"/>
              </a:cxn>
              <a:cxn ang="0">
                <a:pos x="connsiteX5277" y="connsiteY5277"/>
              </a:cxn>
              <a:cxn ang="0">
                <a:pos x="connsiteX5278" y="connsiteY5278"/>
              </a:cxn>
              <a:cxn ang="0">
                <a:pos x="connsiteX5279" y="connsiteY5279"/>
              </a:cxn>
              <a:cxn ang="0">
                <a:pos x="connsiteX5280" y="connsiteY5280"/>
              </a:cxn>
              <a:cxn ang="0">
                <a:pos x="connsiteX5281" y="connsiteY5281"/>
              </a:cxn>
              <a:cxn ang="0">
                <a:pos x="connsiteX5282" y="connsiteY5282"/>
              </a:cxn>
              <a:cxn ang="0">
                <a:pos x="connsiteX5283" y="connsiteY5283"/>
              </a:cxn>
              <a:cxn ang="0">
                <a:pos x="connsiteX5284" y="connsiteY5284"/>
              </a:cxn>
              <a:cxn ang="0">
                <a:pos x="connsiteX5285" y="connsiteY5285"/>
              </a:cxn>
              <a:cxn ang="0">
                <a:pos x="connsiteX5286" y="connsiteY5286"/>
              </a:cxn>
              <a:cxn ang="0">
                <a:pos x="connsiteX5287" y="connsiteY5287"/>
              </a:cxn>
              <a:cxn ang="0">
                <a:pos x="connsiteX5288" y="connsiteY5288"/>
              </a:cxn>
              <a:cxn ang="0">
                <a:pos x="connsiteX5289" y="connsiteY5289"/>
              </a:cxn>
              <a:cxn ang="0">
                <a:pos x="connsiteX5290" y="connsiteY5290"/>
              </a:cxn>
              <a:cxn ang="0">
                <a:pos x="connsiteX5291" y="connsiteY5291"/>
              </a:cxn>
              <a:cxn ang="0">
                <a:pos x="connsiteX5292" y="connsiteY5292"/>
              </a:cxn>
              <a:cxn ang="0">
                <a:pos x="connsiteX5293" y="connsiteY5293"/>
              </a:cxn>
              <a:cxn ang="0">
                <a:pos x="connsiteX5294" y="connsiteY5294"/>
              </a:cxn>
              <a:cxn ang="0">
                <a:pos x="connsiteX5295" y="connsiteY5295"/>
              </a:cxn>
              <a:cxn ang="0">
                <a:pos x="connsiteX5296" y="connsiteY5296"/>
              </a:cxn>
              <a:cxn ang="0">
                <a:pos x="connsiteX5297" y="connsiteY5297"/>
              </a:cxn>
              <a:cxn ang="0">
                <a:pos x="connsiteX5298" y="connsiteY5298"/>
              </a:cxn>
              <a:cxn ang="0">
                <a:pos x="connsiteX5299" y="connsiteY5299"/>
              </a:cxn>
              <a:cxn ang="0">
                <a:pos x="connsiteX5300" y="connsiteY5300"/>
              </a:cxn>
              <a:cxn ang="0">
                <a:pos x="connsiteX5301" y="connsiteY5301"/>
              </a:cxn>
              <a:cxn ang="0">
                <a:pos x="connsiteX5302" y="connsiteY5302"/>
              </a:cxn>
              <a:cxn ang="0">
                <a:pos x="connsiteX5303" y="connsiteY5303"/>
              </a:cxn>
              <a:cxn ang="0">
                <a:pos x="connsiteX5304" y="connsiteY5304"/>
              </a:cxn>
              <a:cxn ang="0">
                <a:pos x="connsiteX5305" y="connsiteY5305"/>
              </a:cxn>
              <a:cxn ang="0">
                <a:pos x="connsiteX5306" y="connsiteY5306"/>
              </a:cxn>
              <a:cxn ang="0">
                <a:pos x="connsiteX5307" y="connsiteY5307"/>
              </a:cxn>
              <a:cxn ang="0">
                <a:pos x="connsiteX5308" y="connsiteY5308"/>
              </a:cxn>
              <a:cxn ang="0">
                <a:pos x="connsiteX5309" y="connsiteY5309"/>
              </a:cxn>
              <a:cxn ang="0">
                <a:pos x="connsiteX5310" y="connsiteY5310"/>
              </a:cxn>
              <a:cxn ang="0">
                <a:pos x="connsiteX5311" y="connsiteY5311"/>
              </a:cxn>
              <a:cxn ang="0">
                <a:pos x="connsiteX5312" y="connsiteY5312"/>
              </a:cxn>
              <a:cxn ang="0">
                <a:pos x="connsiteX5313" y="connsiteY5313"/>
              </a:cxn>
              <a:cxn ang="0">
                <a:pos x="connsiteX5314" y="connsiteY5314"/>
              </a:cxn>
              <a:cxn ang="0">
                <a:pos x="connsiteX5315" y="connsiteY5315"/>
              </a:cxn>
              <a:cxn ang="0">
                <a:pos x="connsiteX5316" y="connsiteY5316"/>
              </a:cxn>
              <a:cxn ang="0">
                <a:pos x="connsiteX5317" y="connsiteY5317"/>
              </a:cxn>
              <a:cxn ang="0">
                <a:pos x="connsiteX5318" y="connsiteY5318"/>
              </a:cxn>
              <a:cxn ang="0">
                <a:pos x="connsiteX5319" y="connsiteY5319"/>
              </a:cxn>
              <a:cxn ang="0">
                <a:pos x="connsiteX5320" y="connsiteY5320"/>
              </a:cxn>
              <a:cxn ang="0">
                <a:pos x="connsiteX5321" y="connsiteY5321"/>
              </a:cxn>
              <a:cxn ang="0">
                <a:pos x="connsiteX5322" y="connsiteY5322"/>
              </a:cxn>
              <a:cxn ang="0">
                <a:pos x="connsiteX5323" y="connsiteY5323"/>
              </a:cxn>
              <a:cxn ang="0">
                <a:pos x="connsiteX5324" y="connsiteY5324"/>
              </a:cxn>
              <a:cxn ang="0">
                <a:pos x="connsiteX5325" y="connsiteY5325"/>
              </a:cxn>
              <a:cxn ang="0">
                <a:pos x="connsiteX5326" y="connsiteY5326"/>
              </a:cxn>
              <a:cxn ang="0">
                <a:pos x="connsiteX5327" y="connsiteY5327"/>
              </a:cxn>
              <a:cxn ang="0">
                <a:pos x="connsiteX5328" y="connsiteY5328"/>
              </a:cxn>
              <a:cxn ang="0">
                <a:pos x="connsiteX5329" y="connsiteY5329"/>
              </a:cxn>
              <a:cxn ang="0">
                <a:pos x="connsiteX5330" y="connsiteY5330"/>
              </a:cxn>
              <a:cxn ang="0">
                <a:pos x="connsiteX5331" y="connsiteY5331"/>
              </a:cxn>
              <a:cxn ang="0">
                <a:pos x="connsiteX5332" y="connsiteY5332"/>
              </a:cxn>
              <a:cxn ang="0">
                <a:pos x="connsiteX5333" y="connsiteY5333"/>
              </a:cxn>
              <a:cxn ang="0">
                <a:pos x="connsiteX5334" y="connsiteY5334"/>
              </a:cxn>
              <a:cxn ang="0">
                <a:pos x="connsiteX5335" y="connsiteY5335"/>
              </a:cxn>
              <a:cxn ang="0">
                <a:pos x="connsiteX5336" y="connsiteY5336"/>
              </a:cxn>
              <a:cxn ang="0">
                <a:pos x="connsiteX5337" y="connsiteY5337"/>
              </a:cxn>
              <a:cxn ang="0">
                <a:pos x="connsiteX5338" y="connsiteY5338"/>
              </a:cxn>
              <a:cxn ang="0">
                <a:pos x="connsiteX5339" y="connsiteY5339"/>
              </a:cxn>
              <a:cxn ang="0">
                <a:pos x="connsiteX5340" y="connsiteY5340"/>
              </a:cxn>
              <a:cxn ang="0">
                <a:pos x="connsiteX5341" y="connsiteY5341"/>
              </a:cxn>
              <a:cxn ang="0">
                <a:pos x="connsiteX5342" y="connsiteY5342"/>
              </a:cxn>
              <a:cxn ang="0">
                <a:pos x="connsiteX5343" y="connsiteY5343"/>
              </a:cxn>
              <a:cxn ang="0">
                <a:pos x="connsiteX5344" y="connsiteY5344"/>
              </a:cxn>
              <a:cxn ang="0">
                <a:pos x="connsiteX5345" y="connsiteY5345"/>
              </a:cxn>
              <a:cxn ang="0">
                <a:pos x="connsiteX5346" y="connsiteY5346"/>
              </a:cxn>
              <a:cxn ang="0">
                <a:pos x="connsiteX5347" y="connsiteY5347"/>
              </a:cxn>
              <a:cxn ang="0">
                <a:pos x="connsiteX5348" y="connsiteY5348"/>
              </a:cxn>
              <a:cxn ang="0">
                <a:pos x="connsiteX5349" y="connsiteY5349"/>
              </a:cxn>
              <a:cxn ang="0">
                <a:pos x="connsiteX5350" y="connsiteY5350"/>
              </a:cxn>
              <a:cxn ang="0">
                <a:pos x="connsiteX5351" y="connsiteY5351"/>
              </a:cxn>
              <a:cxn ang="0">
                <a:pos x="connsiteX5352" y="connsiteY5352"/>
              </a:cxn>
              <a:cxn ang="0">
                <a:pos x="connsiteX5353" y="connsiteY5353"/>
              </a:cxn>
              <a:cxn ang="0">
                <a:pos x="connsiteX5354" y="connsiteY5354"/>
              </a:cxn>
              <a:cxn ang="0">
                <a:pos x="connsiteX5355" y="connsiteY5355"/>
              </a:cxn>
              <a:cxn ang="0">
                <a:pos x="connsiteX5356" y="connsiteY5356"/>
              </a:cxn>
              <a:cxn ang="0">
                <a:pos x="connsiteX5357" y="connsiteY5357"/>
              </a:cxn>
              <a:cxn ang="0">
                <a:pos x="connsiteX5358" y="connsiteY5358"/>
              </a:cxn>
              <a:cxn ang="0">
                <a:pos x="connsiteX5359" y="connsiteY5359"/>
              </a:cxn>
              <a:cxn ang="0">
                <a:pos x="connsiteX5360" y="connsiteY5360"/>
              </a:cxn>
              <a:cxn ang="0">
                <a:pos x="connsiteX5361" y="connsiteY5361"/>
              </a:cxn>
              <a:cxn ang="0">
                <a:pos x="connsiteX5362" y="connsiteY5362"/>
              </a:cxn>
              <a:cxn ang="0">
                <a:pos x="connsiteX5363" y="connsiteY5363"/>
              </a:cxn>
              <a:cxn ang="0">
                <a:pos x="connsiteX5364" y="connsiteY5364"/>
              </a:cxn>
              <a:cxn ang="0">
                <a:pos x="connsiteX5365" y="connsiteY5365"/>
              </a:cxn>
              <a:cxn ang="0">
                <a:pos x="connsiteX5366" y="connsiteY5366"/>
              </a:cxn>
              <a:cxn ang="0">
                <a:pos x="connsiteX5367" y="connsiteY5367"/>
              </a:cxn>
              <a:cxn ang="0">
                <a:pos x="connsiteX5368" y="connsiteY5368"/>
              </a:cxn>
              <a:cxn ang="0">
                <a:pos x="connsiteX5369" y="connsiteY5369"/>
              </a:cxn>
              <a:cxn ang="0">
                <a:pos x="connsiteX5370" y="connsiteY5370"/>
              </a:cxn>
              <a:cxn ang="0">
                <a:pos x="connsiteX5371" y="connsiteY5371"/>
              </a:cxn>
              <a:cxn ang="0">
                <a:pos x="connsiteX5372" y="connsiteY5372"/>
              </a:cxn>
              <a:cxn ang="0">
                <a:pos x="connsiteX5373" y="connsiteY5373"/>
              </a:cxn>
              <a:cxn ang="0">
                <a:pos x="connsiteX5374" y="connsiteY5374"/>
              </a:cxn>
              <a:cxn ang="0">
                <a:pos x="connsiteX5375" y="connsiteY5375"/>
              </a:cxn>
              <a:cxn ang="0">
                <a:pos x="connsiteX5376" y="connsiteY5376"/>
              </a:cxn>
              <a:cxn ang="0">
                <a:pos x="connsiteX5377" y="connsiteY5377"/>
              </a:cxn>
              <a:cxn ang="0">
                <a:pos x="connsiteX5378" y="connsiteY5378"/>
              </a:cxn>
              <a:cxn ang="0">
                <a:pos x="connsiteX5379" y="connsiteY5379"/>
              </a:cxn>
              <a:cxn ang="0">
                <a:pos x="connsiteX5380" y="connsiteY5380"/>
              </a:cxn>
              <a:cxn ang="0">
                <a:pos x="connsiteX5381" y="connsiteY5381"/>
              </a:cxn>
              <a:cxn ang="0">
                <a:pos x="connsiteX5382" y="connsiteY5382"/>
              </a:cxn>
              <a:cxn ang="0">
                <a:pos x="connsiteX5383" y="connsiteY5383"/>
              </a:cxn>
              <a:cxn ang="0">
                <a:pos x="connsiteX5384" y="connsiteY5384"/>
              </a:cxn>
              <a:cxn ang="0">
                <a:pos x="connsiteX5385" y="connsiteY5385"/>
              </a:cxn>
              <a:cxn ang="0">
                <a:pos x="connsiteX5386" y="connsiteY5386"/>
              </a:cxn>
              <a:cxn ang="0">
                <a:pos x="connsiteX5387" y="connsiteY5387"/>
              </a:cxn>
              <a:cxn ang="0">
                <a:pos x="connsiteX5388" y="connsiteY5388"/>
              </a:cxn>
              <a:cxn ang="0">
                <a:pos x="connsiteX5389" y="connsiteY5389"/>
              </a:cxn>
              <a:cxn ang="0">
                <a:pos x="connsiteX5390" y="connsiteY5390"/>
              </a:cxn>
              <a:cxn ang="0">
                <a:pos x="connsiteX5391" y="connsiteY5391"/>
              </a:cxn>
              <a:cxn ang="0">
                <a:pos x="connsiteX5392" y="connsiteY5392"/>
              </a:cxn>
              <a:cxn ang="0">
                <a:pos x="connsiteX5393" y="connsiteY5393"/>
              </a:cxn>
              <a:cxn ang="0">
                <a:pos x="connsiteX5394" y="connsiteY5394"/>
              </a:cxn>
              <a:cxn ang="0">
                <a:pos x="connsiteX5395" y="connsiteY5395"/>
              </a:cxn>
              <a:cxn ang="0">
                <a:pos x="connsiteX5396" y="connsiteY5396"/>
              </a:cxn>
              <a:cxn ang="0">
                <a:pos x="connsiteX5397" y="connsiteY5397"/>
              </a:cxn>
              <a:cxn ang="0">
                <a:pos x="connsiteX5398" y="connsiteY5398"/>
              </a:cxn>
              <a:cxn ang="0">
                <a:pos x="connsiteX5399" y="connsiteY5399"/>
              </a:cxn>
              <a:cxn ang="0">
                <a:pos x="connsiteX5400" y="connsiteY5400"/>
              </a:cxn>
              <a:cxn ang="0">
                <a:pos x="connsiteX5401" y="connsiteY5401"/>
              </a:cxn>
              <a:cxn ang="0">
                <a:pos x="connsiteX5402" y="connsiteY5402"/>
              </a:cxn>
              <a:cxn ang="0">
                <a:pos x="connsiteX5403" y="connsiteY5403"/>
              </a:cxn>
              <a:cxn ang="0">
                <a:pos x="connsiteX5404" y="connsiteY5404"/>
              </a:cxn>
              <a:cxn ang="0">
                <a:pos x="connsiteX5405" y="connsiteY5405"/>
              </a:cxn>
              <a:cxn ang="0">
                <a:pos x="connsiteX5406" y="connsiteY5406"/>
              </a:cxn>
              <a:cxn ang="0">
                <a:pos x="connsiteX5407" y="connsiteY5407"/>
              </a:cxn>
              <a:cxn ang="0">
                <a:pos x="connsiteX5408" y="connsiteY5408"/>
              </a:cxn>
              <a:cxn ang="0">
                <a:pos x="connsiteX5409" y="connsiteY5409"/>
              </a:cxn>
              <a:cxn ang="0">
                <a:pos x="connsiteX5410" y="connsiteY5410"/>
              </a:cxn>
              <a:cxn ang="0">
                <a:pos x="connsiteX5411" y="connsiteY5411"/>
              </a:cxn>
              <a:cxn ang="0">
                <a:pos x="connsiteX5412" y="connsiteY5412"/>
              </a:cxn>
              <a:cxn ang="0">
                <a:pos x="connsiteX5413" y="connsiteY5413"/>
              </a:cxn>
              <a:cxn ang="0">
                <a:pos x="connsiteX5414" y="connsiteY5414"/>
              </a:cxn>
              <a:cxn ang="0">
                <a:pos x="connsiteX5415" y="connsiteY5415"/>
              </a:cxn>
              <a:cxn ang="0">
                <a:pos x="connsiteX5416" y="connsiteY5416"/>
              </a:cxn>
              <a:cxn ang="0">
                <a:pos x="connsiteX5417" y="connsiteY5417"/>
              </a:cxn>
              <a:cxn ang="0">
                <a:pos x="connsiteX5418" y="connsiteY5418"/>
              </a:cxn>
              <a:cxn ang="0">
                <a:pos x="connsiteX5419" y="connsiteY5419"/>
              </a:cxn>
              <a:cxn ang="0">
                <a:pos x="connsiteX5420" y="connsiteY5420"/>
              </a:cxn>
              <a:cxn ang="0">
                <a:pos x="connsiteX5421" y="connsiteY5421"/>
              </a:cxn>
              <a:cxn ang="0">
                <a:pos x="connsiteX5422" y="connsiteY5422"/>
              </a:cxn>
              <a:cxn ang="0">
                <a:pos x="connsiteX5423" y="connsiteY5423"/>
              </a:cxn>
              <a:cxn ang="0">
                <a:pos x="connsiteX5424" y="connsiteY5424"/>
              </a:cxn>
              <a:cxn ang="0">
                <a:pos x="connsiteX5425" y="connsiteY5425"/>
              </a:cxn>
              <a:cxn ang="0">
                <a:pos x="connsiteX5426" y="connsiteY5426"/>
              </a:cxn>
              <a:cxn ang="0">
                <a:pos x="connsiteX5427" y="connsiteY5427"/>
              </a:cxn>
              <a:cxn ang="0">
                <a:pos x="connsiteX5428" y="connsiteY5428"/>
              </a:cxn>
              <a:cxn ang="0">
                <a:pos x="connsiteX5429" y="connsiteY5429"/>
              </a:cxn>
              <a:cxn ang="0">
                <a:pos x="connsiteX5430" y="connsiteY5430"/>
              </a:cxn>
              <a:cxn ang="0">
                <a:pos x="connsiteX5431" y="connsiteY5431"/>
              </a:cxn>
              <a:cxn ang="0">
                <a:pos x="connsiteX5432" y="connsiteY5432"/>
              </a:cxn>
              <a:cxn ang="0">
                <a:pos x="connsiteX5433" y="connsiteY5433"/>
              </a:cxn>
              <a:cxn ang="0">
                <a:pos x="connsiteX5434" y="connsiteY5434"/>
              </a:cxn>
              <a:cxn ang="0">
                <a:pos x="connsiteX5435" y="connsiteY5435"/>
              </a:cxn>
              <a:cxn ang="0">
                <a:pos x="connsiteX5436" y="connsiteY5436"/>
              </a:cxn>
              <a:cxn ang="0">
                <a:pos x="connsiteX5437" y="connsiteY5437"/>
              </a:cxn>
              <a:cxn ang="0">
                <a:pos x="connsiteX5438" y="connsiteY5438"/>
              </a:cxn>
              <a:cxn ang="0">
                <a:pos x="connsiteX5439" y="connsiteY5439"/>
              </a:cxn>
              <a:cxn ang="0">
                <a:pos x="connsiteX5440" y="connsiteY5440"/>
              </a:cxn>
              <a:cxn ang="0">
                <a:pos x="connsiteX5441" y="connsiteY5441"/>
              </a:cxn>
              <a:cxn ang="0">
                <a:pos x="connsiteX5442" y="connsiteY5442"/>
              </a:cxn>
              <a:cxn ang="0">
                <a:pos x="connsiteX5443" y="connsiteY5443"/>
              </a:cxn>
              <a:cxn ang="0">
                <a:pos x="connsiteX5444" y="connsiteY5444"/>
              </a:cxn>
              <a:cxn ang="0">
                <a:pos x="connsiteX5445" y="connsiteY5445"/>
              </a:cxn>
              <a:cxn ang="0">
                <a:pos x="connsiteX5446" y="connsiteY5446"/>
              </a:cxn>
              <a:cxn ang="0">
                <a:pos x="connsiteX5447" y="connsiteY5447"/>
              </a:cxn>
              <a:cxn ang="0">
                <a:pos x="connsiteX5448" y="connsiteY5448"/>
              </a:cxn>
              <a:cxn ang="0">
                <a:pos x="connsiteX5449" y="connsiteY5449"/>
              </a:cxn>
              <a:cxn ang="0">
                <a:pos x="connsiteX5450" y="connsiteY5450"/>
              </a:cxn>
              <a:cxn ang="0">
                <a:pos x="connsiteX5451" y="connsiteY5451"/>
              </a:cxn>
              <a:cxn ang="0">
                <a:pos x="connsiteX5452" y="connsiteY5452"/>
              </a:cxn>
              <a:cxn ang="0">
                <a:pos x="connsiteX5453" y="connsiteY5453"/>
              </a:cxn>
              <a:cxn ang="0">
                <a:pos x="connsiteX5454" y="connsiteY5454"/>
              </a:cxn>
              <a:cxn ang="0">
                <a:pos x="connsiteX5455" y="connsiteY5455"/>
              </a:cxn>
              <a:cxn ang="0">
                <a:pos x="connsiteX5456" y="connsiteY5456"/>
              </a:cxn>
              <a:cxn ang="0">
                <a:pos x="connsiteX5457" y="connsiteY5457"/>
              </a:cxn>
              <a:cxn ang="0">
                <a:pos x="connsiteX5458" y="connsiteY5458"/>
              </a:cxn>
              <a:cxn ang="0">
                <a:pos x="connsiteX5459" y="connsiteY5459"/>
              </a:cxn>
              <a:cxn ang="0">
                <a:pos x="connsiteX5460" y="connsiteY5460"/>
              </a:cxn>
              <a:cxn ang="0">
                <a:pos x="connsiteX5461" y="connsiteY5461"/>
              </a:cxn>
              <a:cxn ang="0">
                <a:pos x="connsiteX5462" y="connsiteY5462"/>
              </a:cxn>
              <a:cxn ang="0">
                <a:pos x="connsiteX5463" y="connsiteY5463"/>
              </a:cxn>
              <a:cxn ang="0">
                <a:pos x="connsiteX5464" y="connsiteY5464"/>
              </a:cxn>
              <a:cxn ang="0">
                <a:pos x="connsiteX5465" y="connsiteY5465"/>
              </a:cxn>
              <a:cxn ang="0">
                <a:pos x="connsiteX5466" y="connsiteY5466"/>
              </a:cxn>
              <a:cxn ang="0">
                <a:pos x="connsiteX5467" y="connsiteY5467"/>
              </a:cxn>
              <a:cxn ang="0">
                <a:pos x="connsiteX5468" y="connsiteY5468"/>
              </a:cxn>
              <a:cxn ang="0">
                <a:pos x="connsiteX5469" y="connsiteY5469"/>
              </a:cxn>
              <a:cxn ang="0">
                <a:pos x="connsiteX5470" y="connsiteY5470"/>
              </a:cxn>
              <a:cxn ang="0">
                <a:pos x="connsiteX5471" y="connsiteY5471"/>
              </a:cxn>
              <a:cxn ang="0">
                <a:pos x="connsiteX5472" y="connsiteY5472"/>
              </a:cxn>
              <a:cxn ang="0">
                <a:pos x="connsiteX5473" y="connsiteY5473"/>
              </a:cxn>
              <a:cxn ang="0">
                <a:pos x="connsiteX5474" y="connsiteY5474"/>
              </a:cxn>
              <a:cxn ang="0">
                <a:pos x="connsiteX5475" y="connsiteY5475"/>
              </a:cxn>
              <a:cxn ang="0">
                <a:pos x="connsiteX5476" y="connsiteY5476"/>
              </a:cxn>
              <a:cxn ang="0">
                <a:pos x="connsiteX5477" y="connsiteY5477"/>
              </a:cxn>
              <a:cxn ang="0">
                <a:pos x="connsiteX5478" y="connsiteY5478"/>
              </a:cxn>
              <a:cxn ang="0">
                <a:pos x="connsiteX5479" y="connsiteY5479"/>
              </a:cxn>
              <a:cxn ang="0">
                <a:pos x="connsiteX5480" y="connsiteY5480"/>
              </a:cxn>
              <a:cxn ang="0">
                <a:pos x="connsiteX5481" y="connsiteY5481"/>
              </a:cxn>
              <a:cxn ang="0">
                <a:pos x="connsiteX5482" y="connsiteY5482"/>
              </a:cxn>
              <a:cxn ang="0">
                <a:pos x="connsiteX5483" y="connsiteY5483"/>
              </a:cxn>
              <a:cxn ang="0">
                <a:pos x="connsiteX5484" y="connsiteY5484"/>
              </a:cxn>
              <a:cxn ang="0">
                <a:pos x="connsiteX5485" y="connsiteY5485"/>
              </a:cxn>
              <a:cxn ang="0">
                <a:pos x="connsiteX5486" y="connsiteY5486"/>
              </a:cxn>
              <a:cxn ang="0">
                <a:pos x="connsiteX5487" y="connsiteY5487"/>
              </a:cxn>
              <a:cxn ang="0">
                <a:pos x="connsiteX5488" y="connsiteY5488"/>
              </a:cxn>
              <a:cxn ang="0">
                <a:pos x="connsiteX5489" y="connsiteY5489"/>
              </a:cxn>
              <a:cxn ang="0">
                <a:pos x="connsiteX5490" y="connsiteY5490"/>
              </a:cxn>
              <a:cxn ang="0">
                <a:pos x="connsiteX5491" y="connsiteY5491"/>
              </a:cxn>
              <a:cxn ang="0">
                <a:pos x="connsiteX5492" y="connsiteY5492"/>
              </a:cxn>
              <a:cxn ang="0">
                <a:pos x="connsiteX5493" y="connsiteY5493"/>
              </a:cxn>
              <a:cxn ang="0">
                <a:pos x="connsiteX5494" y="connsiteY5494"/>
              </a:cxn>
              <a:cxn ang="0">
                <a:pos x="connsiteX5495" y="connsiteY5495"/>
              </a:cxn>
              <a:cxn ang="0">
                <a:pos x="connsiteX5496" y="connsiteY5496"/>
              </a:cxn>
              <a:cxn ang="0">
                <a:pos x="connsiteX5497" y="connsiteY5497"/>
              </a:cxn>
              <a:cxn ang="0">
                <a:pos x="connsiteX5498" y="connsiteY5498"/>
              </a:cxn>
              <a:cxn ang="0">
                <a:pos x="connsiteX5499" y="connsiteY5499"/>
              </a:cxn>
              <a:cxn ang="0">
                <a:pos x="connsiteX5500" y="connsiteY5500"/>
              </a:cxn>
              <a:cxn ang="0">
                <a:pos x="connsiteX5501" y="connsiteY5501"/>
              </a:cxn>
              <a:cxn ang="0">
                <a:pos x="connsiteX5502" y="connsiteY5502"/>
              </a:cxn>
              <a:cxn ang="0">
                <a:pos x="connsiteX5503" y="connsiteY5503"/>
              </a:cxn>
              <a:cxn ang="0">
                <a:pos x="connsiteX5504" y="connsiteY5504"/>
              </a:cxn>
              <a:cxn ang="0">
                <a:pos x="connsiteX5505" y="connsiteY5505"/>
              </a:cxn>
              <a:cxn ang="0">
                <a:pos x="connsiteX5506" y="connsiteY5506"/>
              </a:cxn>
              <a:cxn ang="0">
                <a:pos x="connsiteX5507" y="connsiteY5507"/>
              </a:cxn>
              <a:cxn ang="0">
                <a:pos x="connsiteX5508" y="connsiteY5508"/>
              </a:cxn>
              <a:cxn ang="0">
                <a:pos x="connsiteX5509" y="connsiteY5509"/>
              </a:cxn>
              <a:cxn ang="0">
                <a:pos x="connsiteX5510" y="connsiteY5510"/>
              </a:cxn>
              <a:cxn ang="0">
                <a:pos x="connsiteX5511" y="connsiteY5511"/>
              </a:cxn>
              <a:cxn ang="0">
                <a:pos x="connsiteX5512" y="connsiteY5512"/>
              </a:cxn>
              <a:cxn ang="0">
                <a:pos x="connsiteX5513" y="connsiteY5513"/>
              </a:cxn>
              <a:cxn ang="0">
                <a:pos x="connsiteX5514" y="connsiteY5514"/>
              </a:cxn>
              <a:cxn ang="0">
                <a:pos x="connsiteX5515" y="connsiteY5515"/>
              </a:cxn>
              <a:cxn ang="0">
                <a:pos x="connsiteX5516" y="connsiteY5516"/>
              </a:cxn>
              <a:cxn ang="0">
                <a:pos x="connsiteX5517" y="connsiteY5517"/>
              </a:cxn>
              <a:cxn ang="0">
                <a:pos x="connsiteX5518" y="connsiteY5518"/>
              </a:cxn>
              <a:cxn ang="0">
                <a:pos x="connsiteX5519" y="connsiteY5519"/>
              </a:cxn>
              <a:cxn ang="0">
                <a:pos x="connsiteX5520" y="connsiteY5520"/>
              </a:cxn>
              <a:cxn ang="0">
                <a:pos x="connsiteX5521" y="connsiteY5521"/>
              </a:cxn>
              <a:cxn ang="0">
                <a:pos x="connsiteX5522" y="connsiteY5522"/>
              </a:cxn>
              <a:cxn ang="0">
                <a:pos x="connsiteX5523" y="connsiteY5523"/>
              </a:cxn>
              <a:cxn ang="0">
                <a:pos x="connsiteX5524" y="connsiteY5524"/>
              </a:cxn>
              <a:cxn ang="0">
                <a:pos x="connsiteX5525" y="connsiteY5525"/>
              </a:cxn>
              <a:cxn ang="0">
                <a:pos x="connsiteX5526" y="connsiteY5526"/>
              </a:cxn>
              <a:cxn ang="0">
                <a:pos x="connsiteX5527" y="connsiteY5527"/>
              </a:cxn>
              <a:cxn ang="0">
                <a:pos x="connsiteX5528" y="connsiteY5528"/>
              </a:cxn>
              <a:cxn ang="0">
                <a:pos x="connsiteX5529" y="connsiteY5529"/>
              </a:cxn>
              <a:cxn ang="0">
                <a:pos x="connsiteX5530" y="connsiteY5530"/>
              </a:cxn>
              <a:cxn ang="0">
                <a:pos x="connsiteX5531" y="connsiteY5531"/>
              </a:cxn>
              <a:cxn ang="0">
                <a:pos x="connsiteX5532" y="connsiteY5532"/>
              </a:cxn>
              <a:cxn ang="0">
                <a:pos x="connsiteX5533" y="connsiteY5533"/>
              </a:cxn>
              <a:cxn ang="0">
                <a:pos x="connsiteX5534" y="connsiteY5534"/>
              </a:cxn>
              <a:cxn ang="0">
                <a:pos x="connsiteX5535" y="connsiteY5535"/>
              </a:cxn>
              <a:cxn ang="0">
                <a:pos x="connsiteX5536" y="connsiteY5536"/>
              </a:cxn>
              <a:cxn ang="0">
                <a:pos x="connsiteX5537" y="connsiteY5537"/>
              </a:cxn>
              <a:cxn ang="0">
                <a:pos x="connsiteX5538" y="connsiteY5538"/>
              </a:cxn>
              <a:cxn ang="0">
                <a:pos x="connsiteX5539" y="connsiteY5539"/>
              </a:cxn>
              <a:cxn ang="0">
                <a:pos x="connsiteX5540" y="connsiteY5540"/>
              </a:cxn>
              <a:cxn ang="0">
                <a:pos x="connsiteX5541" y="connsiteY5541"/>
              </a:cxn>
              <a:cxn ang="0">
                <a:pos x="connsiteX5542" y="connsiteY5542"/>
              </a:cxn>
              <a:cxn ang="0">
                <a:pos x="connsiteX5543" y="connsiteY5543"/>
              </a:cxn>
              <a:cxn ang="0">
                <a:pos x="connsiteX5544" y="connsiteY5544"/>
              </a:cxn>
              <a:cxn ang="0">
                <a:pos x="connsiteX5545" y="connsiteY5545"/>
              </a:cxn>
              <a:cxn ang="0">
                <a:pos x="connsiteX5546" y="connsiteY5546"/>
              </a:cxn>
              <a:cxn ang="0">
                <a:pos x="connsiteX5547" y="connsiteY5547"/>
              </a:cxn>
              <a:cxn ang="0">
                <a:pos x="connsiteX5548" y="connsiteY5548"/>
              </a:cxn>
              <a:cxn ang="0">
                <a:pos x="connsiteX5549" y="connsiteY5549"/>
              </a:cxn>
              <a:cxn ang="0">
                <a:pos x="connsiteX5550" y="connsiteY5550"/>
              </a:cxn>
              <a:cxn ang="0">
                <a:pos x="connsiteX5551" y="connsiteY5551"/>
              </a:cxn>
              <a:cxn ang="0">
                <a:pos x="connsiteX5552" y="connsiteY5552"/>
              </a:cxn>
              <a:cxn ang="0">
                <a:pos x="connsiteX5553" y="connsiteY5553"/>
              </a:cxn>
              <a:cxn ang="0">
                <a:pos x="connsiteX5554" y="connsiteY5554"/>
              </a:cxn>
              <a:cxn ang="0">
                <a:pos x="connsiteX5555" y="connsiteY5555"/>
              </a:cxn>
              <a:cxn ang="0">
                <a:pos x="connsiteX5556" y="connsiteY5556"/>
              </a:cxn>
              <a:cxn ang="0">
                <a:pos x="connsiteX5557" y="connsiteY5557"/>
              </a:cxn>
              <a:cxn ang="0">
                <a:pos x="connsiteX5558" y="connsiteY5558"/>
              </a:cxn>
              <a:cxn ang="0">
                <a:pos x="connsiteX5559" y="connsiteY5559"/>
              </a:cxn>
              <a:cxn ang="0">
                <a:pos x="connsiteX5560" y="connsiteY5560"/>
              </a:cxn>
              <a:cxn ang="0">
                <a:pos x="connsiteX5561" y="connsiteY5561"/>
              </a:cxn>
              <a:cxn ang="0">
                <a:pos x="connsiteX5562" y="connsiteY5562"/>
              </a:cxn>
              <a:cxn ang="0">
                <a:pos x="connsiteX5563" y="connsiteY5563"/>
              </a:cxn>
              <a:cxn ang="0">
                <a:pos x="connsiteX5564" y="connsiteY5564"/>
              </a:cxn>
              <a:cxn ang="0">
                <a:pos x="connsiteX5565" y="connsiteY5565"/>
              </a:cxn>
              <a:cxn ang="0">
                <a:pos x="connsiteX5566" y="connsiteY5566"/>
              </a:cxn>
              <a:cxn ang="0">
                <a:pos x="connsiteX5567" y="connsiteY5567"/>
              </a:cxn>
              <a:cxn ang="0">
                <a:pos x="connsiteX5568" y="connsiteY5568"/>
              </a:cxn>
              <a:cxn ang="0">
                <a:pos x="connsiteX5569" y="connsiteY5569"/>
              </a:cxn>
              <a:cxn ang="0">
                <a:pos x="connsiteX5570" y="connsiteY5570"/>
              </a:cxn>
              <a:cxn ang="0">
                <a:pos x="connsiteX5571" y="connsiteY5571"/>
              </a:cxn>
              <a:cxn ang="0">
                <a:pos x="connsiteX5572" y="connsiteY5572"/>
              </a:cxn>
              <a:cxn ang="0">
                <a:pos x="connsiteX5573" y="connsiteY5573"/>
              </a:cxn>
              <a:cxn ang="0">
                <a:pos x="connsiteX5574" y="connsiteY5574"/>
              </a:cxn>
              <a:cxn ang="0">
                <a:pos x="connsiteX5575" y="connsiteY5575"/>
              </a:cxn>
              <a:cxn ang="0">
                <a:pos x="connsiteX5576" y="connsiteY5576"/>
              </a:cxn>
              <a:cxn ang="0">
                <a:pos x="connsiteX5577" y="connsiteY5577"/>
              </a:cxn>
              <a:cxn ang="0">
                <a:pos x="connsiteX5578" y="connsiteY5578"/>
              </a:cxn>
              <a:cxn ang="0">
                <a:pos x="connsiteX5579" y="connsiteY5579"/>
              </a:cxn>
              <a:cxn ang="0">
                <a:pos x="connsiteX5580" y="connsiteY5580"/>
              </a:cxn>
              <a:cxn ang="0">
                <a:pos x="connsiteX5581" y="connsiteY5581"/>
              </a:cxn>
              <a:cxn ang="0">
                <a:pos x="connsiteX5582" y="connsiteY5582"/>
              </a:cxn>
              <a:cxn ang="0">
                <a:pos x="connsiteX5583" y="connsiteY5583"/>
              </a:cxn>
              <a:cxn ang="0">
                <a:pos x="connsiteX5584" y="connsiteY5584"/>
              </a:cxn>
              <a:cxn ang="0">
                <a:pos x="connsiteX5585" y="connsiteY5585"/>
              </a:cxn>
              <a:cxn ang="0">
                <a:pos x="connsiteX5586" y="connsiteY5586"/>
              </a:cxn>
              <a:cxn ang="0">
                <a:pos x="connsiteX5587" y="connsiteY5587"/>
              </a:cxn>
              <a:cxn ang="0">
                <a:pos x="connsiteX5588" y="connsiteY5588"/>
              </a:cxn>
              <a:cxn ang="0">
                <a:pos x="connsiteX5589" y="connsiteY5589"/>
              </a:cxn>
              <a:cxn ang="0">
                <a:pos x="connsiteX5590" y="connsiteY5590"/>
              </a:cxn>
              <a:cxn ang="0">
                <a:pos x="connsiteX5591" y="connsiteY5591"/>
              </a:cxn>
              <a:cxn ang="0">
                <a:pos x="connsiteX5592" y="connsiteY5592"/>
              </a:cxn>
              <a:cxn ang="0">
                <a:pos x="connsiteX5593" y="connsiteY5593"/>
              </a:cxn>
              <a:cxn ang="0">
                <a:pos x="connsiteX5594" y="connsiteY5594"/>
              </a:cxn>
              <a:cxn ang="0">
                <a:pos x="connsiteX5595" y="connsiteY5595"/>
              </a:cxn>
              <a:cxn ang="0">
                <a:pos x="connsiteX5596" y="connsiteY5596"/>
              </a:cxn>
              <a:cxn ang="0">
                <a:pos x="connsiteX5597" y="connsiteY5597"/>
              </a:cxn>
              <a:cxn ang="0">
                <a:pos x="connsiteX5598" y="connsiteY5598"/>
              </a:cxn>
              <a:cxn ang="0">
                <a:pos x="connsiteX5599" y="connsiteY5599"/>
              </a:cxn>
              <a:cxn ang="0">
                <a:pos x="connsiteX5600" y="connsiteY5600"/>
              </a:cxn>
              <a:cxn ang="0">
                <a:pos x="connsiteX5601" y="connsiteY5601"/>
              </a:cxn>
              <a:cxn ang="0">
                <a:pos x="connsiteX5602" y="connsiteY5602"/>
              </a:cxn>
              <a:cxn ang="0">
                <a:pos x="connsiteX5603" y="connsiteY5603"/>
              </a:cxn>
              <a:cxn ang="0">
                <a:pos x="connsiteX5604" y="connsiteY5604"/>
              </a:cxn>
              <a:cxn ang="0">
                <a:pos x="connsiteX5605" y="connsiteY5605"/>
              </a:cxn>
              <a:cxn ang="0">
                <a:pos x="connsiteX5606" y="connsiteY5606"/>
              </a:cxn>
              <a:cxn ang="0">
                <a:pos x="connsiteX5607" y="connsiteY5607"/>
              </a:cxn>
              <a:cxn ang="0">
                <a:pos x="connsiteX5608" y="connsiteY5608"/>
              </a:cxn>
              <a:cxn ang="0">
                <a:pos x="connsiteX5609" y="connsiteY5609"/>
              </a:cxn>
              <a:cxn ang="0">
                <a:pos x="connsiteX5610" y="connsiteY5610"/>
              </a:cxn>
              <a:cxn ang="0">
                <a:pos x="connsiteX5611" y="connsiteY5611"/>
              </a:cxn>
              <a:cxn ang="0">
                <a:pos x="connsiteX5612" y="connsiteY5612"/>
              </a:cxn>
              <a:cxn ang="0">
                <a:pos x="connsiteX5613" y="connsiteY5613"/>
              </a:cxn>
              <a:cxn ang="0">
                <a:pos x="connsiteX5614" y="connsiteY5614"/>
              </a:cxn>
              <a:cxn ang="0">
                <a:pos x="connsiteX5615" y="connsiteY5615"/>
              </a:cxn>
              <a:cxn ang="0">
                <a:pos x="connsiteX5616" y="connsiteY5616"/>
              </a:cxn>
              <a:cxn ang="0">
                <a:pos x="connsiteX5617" y="connsiteY5617"/>
              </a:cxn>
              <a:cxn ang="0">
                <a:pos x="connsiteX5618" y="connsiteY5618"/>
              </a:cxn>
              <a:cxn ang="0">
                <a:pos x="connsiteX5619" y="connsiteY5619"/>
              </a:cxn>
              <a:cxn ang="0">
                <a:pos x="connsiteX5620" y="connsiteY5620"/>
              </a:cxn>
              <a:cxn ang="0">
                <a:pos x="connsiteX5621" y="connsiteY5621"/>
              </a:cxn>
              <a:cxn ang="0">
                <a:pos x="connsiteX5622" y="connsiteY5622"/>
              </a:cxn>
              <a:cxn ang="0">
                <a:pos x="connsiteX5623" y="connsiteY5623"/>
              </a:cxn>
              <a:cxn ang="0">
                <a:pos x="connsiteX5624" y="connsiteY5624"/>
              </a:cxn>
              <a:cxn ang="0">
                <a:pos x="connsiteX5625" y="connsiteY5625"/>
              </a:cxn>
              <a:cxn ang="0">
                <a:pos x="connsiteX5626" y="connsiteY5626"/>
              </a:cxn>
              <a:cxn ang="0">
                <a:pos x="connsiteX5627" y="connsiteY5627"/>
              </a:cxn>
              <a:cxn ang="0">
                <a:pos x="connsiteX5628" y="connsiteY5628"/>
              </a:cxn>
              <a:cxn ang="0">
                <a:pos x="connsiteX5629" y="connsiteY5629"/>
              </a:cxn>
              <a:cxn ang="0">
                <a:pos x="connsiteX5630" y="connsiteY5630"/>
              </a:cxn>
              <a:cxn ang="0">
                <a:pos x="connsiteX5631" y="connsiteY5631"/>
              </a:cxn>
              <a:cxn ang="0">
                <a:pos x="connsiteX5632" y="connsiteY5632"/>
              </a:cxn>
              <a:cxn ang="0">
                <a:pos x="connsiteX5633" y="connsiteY5633"/>
              </a:cxn>
              <a:cxn ang="0">
                <a:pos x="connsiteX5634" y="connsiteY5634"/>
              </a:cxn>
              <a:cxn ang="0">
                <a:pos x="connsiteX5635" y="connsiteY5635"/>
              </a:cxn>
              <a:cxn ang="0">
                <a:pos x="connsiteX5636" y="connsiteY5636"/>
              </a:cxn>
              <a:cxn ang="0">
                <a:pos x="connsiteX5637" y="connsiteY5637"/>
              </a:cxn>
              <a:cxn ang="0">
                <a:pos x="connsiteX5638" y="connsiteY5638"/>
              </a:cxn>
              <a:cxn ang="0">
                <a:pos x="connsiteX5639" y="connsiteY5639"/>
              </a:cxn>
              <a:cxn ang="0">
                <a:pos x="connsiteX5640" y="connsiteY5640"/>
              </a:cxn>
              <a:cxn ang="0">
                <a:pos x="connsiteX5641" y="connsiteY5641"/>
              </a:cxn>
              <a:cxn ang="0">
                <a:pos x="connsiteX5642" y="connsiteY5642"/>
              </a:cxn>
              <a:cxn ang="0">
                <a:pos x="connsiteX5643" y="connsiteY5643"/>
              </a:cxn>
              <a:cxn ang="0">
                <a:pos x="connsiteX5644" y="connsiteY5644"/>
              </a:cxn>
              <a:cxn ang="0">
                <a:pos x="connsiteX5645" y="connsiteY5645"/>
              </a:cxn>
              <a:cxn ang="0">
                <a:pos x="connsiteX5646" y="connsiteY5646"/>
              </a:cxn>
              <a:cxn ang="0">
                <a:pos x="connsiteX5647" y="connsiteY5647"/>
              </a:cxn>
              <a:cxn ang="0">
                <a:pos x="connsiteX5648" y="connsiteY5648"/>
              </a:cxn>
              <a:cxn ang="0">
                <a:pos x="connsiteX5649" y="connsiteY5649"/>
              </a:cxn>
              <a:cxn ang="0">
                <a:pos x="connsiteX5650" y="connsiteY5650"/>
              </a:cxn>
              <a:cxn ang="0">
                <a:pos x="connsiteX5651" y="connsiteY5651"/>
              </a:cxn>
              <a:cxn ang="0">
                <a:pos x="connsiteX5652" y="connsiteY5652"/>
              </a:cxn>
              <a:cxn ang="0">
                <a:pos x="connsiteX5653" y="connsiteY5653"/>
              </a:cxn>
              <a:cxn ang="0">
                <a:pos x="connsiteX5654" y="connsiteY5654"/>
              </a:cxn>
              <a:cxn ang="0">
                <a:pos x="connsiteX5655" y="connsiteY5655"/>
              </a:cxn>
              <a:cxn ang="0">
                <a:pos x="connsiteX5656" y="connsiteY5656"/>
              </a:cxn>
              <a:cxn ang="0">
                <a:pos x="connsiteX5657" y="connsiteY5657"/>
              </a:cxn>
              <a:cxn ang="0">
                <a:pos x="connsiteX5658" y="connsiteY5658"/>
              </a:cxn>
              <a:cxn ang="0">
                <a:pos x="connsiteX5659" y="connsiteY5659"/>
              </a:cxn>
              <a:cxn ang="0">
                <a:pos x="connsiteX5660" y="connsiteY5660"/>
              </a:cxn>
              <a:cxn ang="0">
                <a:pos x="connsiteX5661" y="connsiteY5661"/>
              </a:cxn>
              <a:cxn ang="0">
                <a:pos x="connsiteX5662" y="connsiteY5662"/>
              </a:cxn>
              <a:cxn ang="0">
                <a:pos x="connsiteX5663" y="connsiteY5663"/>
              </a:cxn>
              <a:cxn ang="0">
                <a:pos x="connsiteX5664" y="connsiteY5664"/>
              </a:cxn>
              <a:cxn ang="0">
                <a:pos x="connsiteX5665" y="connsiteY5665"/>
              </a:cxn>
              <a:cxn ang="0">
                <a:pos x="connsiteX5666" y="connsiteY5666"/>
              </a:cxn>
              <a:cxn ang="0">
                <a:pos x="connsiteX5667" y="connsiteY5667"/>
              </a:cxn>
              <a:cxn ang="0">
                <a:pos x="connsiteX5668" y="connsiteY5668"/>
              </a:cxn>
              <a:cxn ang="0">
                <a:pos x="connsiteX5669" y="connsiteY5669"/>
              </a:cxn>
              <a:cxn ang="0">
                <a:pos x="connsiteX5670" y="connsiteY5670"/>
              </a:cxn>
              <a:cxn ang="0">
                <a:pos x="connsiteX5671" y="connsiteY5671"/>
              </a:cxn>
              <a:cxn ang="0">
                <a:pos x="connsiteX5672" y="connsiteY5672"/>
              </a:cxn>
              <a:cxn ang="0">
                <a:pos x="connsiteX5673" y="connsiteY5673"/>
              </a:cxn>
              <a:cxn ang="0">
                <a:pos x="connsiteX5674" y="connsiteY5674"/>
              </a:cxn>
              <a:cxn ang="0">
                <a:pos x="connsiteX5675" y="connsiteY5675"/>
              </a:cxn>
              <a:cxn ang="0">
                <a:pos x="connsiteX5676" y="connsiteY5676"/>
              </a:cxn>
              <a:cxn ang="0">
                <a:pos x="connsiteX5677" y="connsiteY5677"/>
              </a:cxn>
              <a:cxn ang="0">
                <a:pos x="connsiteX5678" y="connsiteY5678"/>
              </a:cxn>
              <a:cxn ang="0">
                <a:pos x="connsiteX5679" y="connsiteY5679"/>
              </a:cxn>
              <a:cxn ang="0">
                <a:pos x="connsiteX5680" y="connsiteY5680"/>
              </a:cxn>
              <a:cxn ang="0">
                <a:pos x="connsiteX5681" y="connsiteY5681"/>
              </a:cxn>
              <a:cxn ang="0">
                <a:pos x="connsiteX5682" y="connsiteY5682"/>
              </a:cxn>
              <a:cxn ang="0">
                <a:pos x="connsiteX5683" y="connsiteY5683"/>
              </a:cxn>
              <a:cxn ang="0">
                <a:pos x="connsiteX5684" y="connsiteY5684"/>
              </a:cxn>
              <a:cxn ang="0">
                <a:pos x="connsiteX5685" y="connsiteY5685"/>
              </a:cxn>
              <a:cxn ang="0">
                <a:pos x="connsiteX5686" y="connsiteY5686"/>
              </a:cxn>
              <a:cxn ang="0">
                <a:pos x="connsiteX5687" y="connsiteY5687"/>
              </a:cxn>
              <a:cxn ang="0">
                <a:pos x="connsiteX5688" y="connsiteY5688"/>
              </a:cxn>
              <a:cxn ang="0">
                <a:pos x="connsiteX5689" y="connsiteY5689"/>
              </a:cxn>
              <a:cxn ang="0">
                <a:pos x="connsiteX5690" y="connsiteY5690"/>
              </a:cxn>
              <a:cxn ang="0">
                <a:pos x="connsiteX5691" y="connsiteY5691"/>
              </a:cxn>
              <a:cxn ang="0">
                <a:pos x="connsiteX5692" y="connsiteY5692"/>
              </a:cxn>
              <a:cxn ang="0">
                <a:pos x="connsiteX5693" y="connsiteY5693"/>
              </a:cxn>
              <a:cxn ang="0">
                <a:pos x="connsiteX5694" y="connsiteY5694"/>
              </a:cxn>
              <a:cxn ang="0">
                <a:pos x="connsiteX5695" y="connsiteY5695"/>
              </a:cxn>
              <a:cxn ang="0">
                <a:pos x="connsiteX5696" y="connsiteY5696"/>
              </a:cxn>
              <a:cxn ang="0">
                <a:pos x="connsiteX5697" y="connsiteY5697"/>
              </a:cxn>
              <a:cxn ang="0">
                <a:pos x="connsiteX5698" y="connsiteY5698"/>
              </a:cxn>
              <a:cxn ang="0">
                <a:pos x="connsiteX5699" y="connsiteY5699"/>
              </a:cxn>
              <a:cxn ang="0">
                <a:pos x="connsiteX5700" y="connsiteY5700"/>
              </a:cxn>
              <a:cxn ang="0">
                <a:pos x="connsiteX5701" y="connsiteY5701"/>
              </a:cxn>
              <a:cxn ang="0">
                <a:pos x="connsiteX5702" y="connsiteY5702"/>
              </a:cxn>
              <a:cxn ang="0">
                <a:pos x="connsiteX5703" y="connsiteY5703"/>
              </a:cxn>
              <a:cxn ang="0">
                <a:pos x="connsiteX5704" y="connsiteY5704"/>
              </a:cxn>
              <a:cxn ang="0">
                <a:pos x="connsiteX5705" y="connsiteY5705"/>
              </a:cxn>
              <a:cxn ang="0">
                <a:pos x="connsiteX5706" y="connsiteY5706"/>
              </a:cxn>
              <a:cxn ang="0">
                <a:pos x="connsiteX5707" y="connsiteY5707"/>
              </a:cxn>
              <a:cxn ang="0">
                <a:pos x="connsiteX5708" y="connsiteY5708"/>
              </a:cxn>
              <a:cxn ang="0">
                <a:pos x="connsiteX5709" y="connsiteY5709"/>
              </a:cxn>
              <a:cxn ang="0">
                <a:pos x="connsiteX5710" y="connsiteY5710"/>
              </a:cxn>
              <a:cxn ang="0">
                <a:pos x="connsiteX5711" y="connsiteY5711"/>
              </a:cxn>
              <a:cxn ang="0">
                <a:pos x="connsiteX5712" y="connsiteY5712"/>
              </a:cxn>
              <a:cxn ang="0">
                <a:pos x="connsiteX5713" y="connsiteY5713"/>
              </a:cxn>
              <a:cxn ang="0">
                <a:pos x="connsiteX5714" y="connsiteY5714"/>
              </a:cxn>
              <a:cxn ang="0">
                <a:pos x="connsiteX5715" y="connsiteY5715"/>
              </a:cxn>
              <a:cxn ang="0">
                <a:pos x="connsiteX5716" y="connsiteY5716"/>
              </a:cxn>
              <a:cxn ang="0">
                <a:pos x="connsiteX5717" y="connsiteY5717"/>
              </a:cxn>
              <a:cxn ang="0">
                <a:pos x="connsiteX5718" y="connsiteY5718"/>
              </a:cxn>
              <a:cxn ang="0">
                <a:pos x="connsiteX5719" y="connsiteY5719"/>
              </a:cxn>
              <a:cxn ang="0">
                <a:pos x="connsiteX5720" y="connsiteY5720"/>
              </a:cxn>
              <a:cxn ang="0">
                <a:pos x="connsiteX5721" y="connsiteY5721"/>
              </a:cxn>
              <a:cxn ang="0">
                <a:pos x="connsiteX5722" y="connsiteY5722"/>
              </a:cxn>
              <a:cxn ang="0">
                <a:pos x="connsiteX5723" y="connsiteY5723"/>
              </a:cxn>
              <a:cxn ang="0">
                <a:pos x="connsiteX5724" y="connsiteY5724"/>
              </a:cxn>
              <a:cxn ang="0">
                <a:pos x="connsiteX5725" y="connsiteY5725"/>
              </a:cxn>
              <a:cxn ang="0">
                <a:pos x="connsiteX5726" y="connsiteY5726"/>
              </a:cxn>
              <a:cxn ang="0">
                <a:pos x="connsiteX5727" y="connsiteY5727"/>
              </a:cxn>
              <a:cxn ang="0">
                <a:pos x="connsiteX5728" y="connsiteY5728"/>
              </a:cxn>
              <a:cxn ang="0">
                <a:pos x="connsiteX5729" y="connsiteY5729"/>
              </a:cxn>
              <a:cxn ang="0">
                <a:pos x="connsiteX5730" y="connsiteY5730"/>
              </a:cxn>
              <a:cxn ang="0">
                <a:pos x="connsiteX5731" y="connsiteY5731"/>
              </a:cxn>
              <a:cxn ang="0">
                <a:pos x="connsiteX5732" y="connsiteY5732"/>
              </a:cxn>
              <a:cxn ang="0">
                <a:pos x="connsiteX5733" y="connsiteY5733"/>
              </a:cxn>
              <a:cxn ang="0">
                <a:pos x="connsiteX5734" y="connsiteY5734"/>
              </a:cxn>
              <a:cxn ang="0">
                <a:pos x="connsiteX5735" y="connsiteY5735"/>
              </a:cxn>
              <a:cxn ang="0">
                <a:pos x="connsiteX5736" y="connsiteY5736"/>
              </a:cxn>
              <a:cxn ang="0">
                <a:pos x="connsiteX5737" y="connsiteY5737"/>
              </a:cxn>
              <a:cxn ang="0">
                <a:pos x="connsiteX5738" y="connsiteY5738"/>
              </a:cxn>
              <a:cxn ang="0">
                <a:pos x="connsiteX5739" y="connsiteY5739"/>
              </a:cxn>
              <a:cxn ang="0">
                <a:pos x="connsiteX5740" y="connsiteY5740"/>
              </a:cxn>
              <a:cxn ang="0">
                <a:pos x="connsiteX5741" y="connsiteY5741"/>
              </a:cxn>
              <a:cxn ang="0">
                <a:pos x="connsiteX5742" y="connsiteY5742"/>
              </a:cxn>
              <a:cxn ang="0">
                <a:pos x="connsiteX5743" y="connsiteY5743"/>
              </a:cxn>
              <a:cxn ang="0">
                <a:pos x="connsiteX5744" y="connsiteY5744"/>
              </a:cxn>
              <a:cxn ang="0">
                <a:pos x="connsiteX5745" y="connsiteY5745"/>
              </a:cxn>
              <a:cxn ang="0">
                <a:pos x="connsiteX5746" y="connsiteY5746"/>
              </a:cxn>
              <a:cxn ang="0">
                <a:pos x="connsiteX5747" y="connsiteY5747"/>
              </a:cxn>
              <a:cxn ang="0">
                <a:pos x="connsiteX5748" y="connsiteY5748"/>
              </a:cxn>
              <a:cxn ang="0">
                <a:pos x="connsiteX5749" y="connsiteY5749"/>
              </a:cxn>
              <a:cxn ang="0">
                <a:pos x="connsiteX5750" y="connsiteY5750"/>
              </a:cxn>
              <a:cxn ang="0">
                <a:pos x="connsiteX5751" y="connsiteY5751"/>
              </a:cxn>
              <a:cxn ang="0">
                <a:pos x="connsiteX5752" y="connsiteY5752"/>
              </a:cxn>
              <a:cxn ang="0">
                <a:pos x="connsiteX5753" y="connsiteY5753"/>
              </a:cxn>
              <a:cxn ang="0">
                <a:pos x="connsiteX5754" y="connsiteY5754"/>
              </a:cxn>
              <a:cxn ang="0">
                <a:pos x="connsiteX5755" y="connsiteY5755"/>
              </a:cxn>
              <a:cxn ang="0">
                <a:pos x="connsiteX5756" y="connsiteY5756"/>
              </a:cxn>
              <a:cxn ang="0">
                <a:pos x="connsiteX5757" y="connsiteY5757"/>
              </a:cxn>
              <a:cxn ang="0">
                <a:pos x="connsiteX5758" y="connsiteY5758"/>
              </a:cxn>
              <a:cxn ang="0">
                <a:pos x="connsiteX5759" y="connsiteY5759"/>
              </a:cxn>
              <a:cxn ang="0">
                <a:pos x="connsiteX5760" y="connsiteY5760"/>
              </a:cxn>
              <a:cxn ang="0">
                <a:pos x="connsiteX5761" y="connsiteY5761"/>
              </a:cxn>
              <a:cxn ang="0">
                <a:pos x="connsiteX5762" y="connsiteY5762"/>
              </a:cxn>
              <a:cxn ang="0">
                <a:pos x="connsiteX5763" y="connsiteY5763"/>
              </a:cxn>
              <a:cxn ang="0">
                <a:pos x="connsiteX5764" y="connsiteY5764"/>
              </a:cxn>
              <a:cxn ang="0">
                <a:pos x="connsiteX5765" y="connsiteY5765"/>
              </a:cxn>
              <a:cxn ang="0">
                <a:pos x="connsiteX5766" y="connsiteY5766"/>
              </a:cxn>
              <a:cxn ang="0">
                <a:pos x="connsiteX5767" y="connsiteY5767"/>
              </a:cxn>
              <a:cxn ang="0">
                <a:pos x="connsiteX5768" y="connsiteY5768"/>
              </a:cxn>
              <a:cxn ang="0">
                <a:pos x="connsiteX5769" y="connsiteY5769"/>
              </a:cxn>
              <a:cxn ang="0">
                <a:pos x="connsiteX5770" y="connsiteY5770"/>
              </a:cxn>
              <a:cxn ang="0">
                <a:pos x="connsiteX5771" y="connsiteY5771"/>
              </a:cxn>
              <a:cxn ang="0">
                <a:pos x="connsiteX5772" y="connsiteY5772"/>
              </a:cxn>
              <a:cxn ang="0">
                <a:pos x="connsiteX5773" y="connsiteY5773"/>
              </a:cxn>
              <a:cxn ang="0">
                <a:pos x="connsiteX5774" y="connsiteY5774"/>
              </a:cxn>
              <a:cxn ang="0">
                <a:pos x="connsiteX5775" y="connsiteY5775"/>
              </a:cxn>
              <a:cxn ang="0">
                <a:pos x="connsiteX5776" y="connsiteY5776"/>
              </a:cxn>
              <a:cxn ang="0">
                <a:pos x="connsiteX5777" y="connsiteY5777"/>
              </a:cxn>
              <a:cxn ang="0">
                <a:pos x="connsiteX5778" y="connsiteY5778"/>
              </a:cxn>
              <a:cxn ang="0">
                <a:pos x="connsiteX5779" y="connsiteY5779"/>
              </a:cxn>
              <a:cxn ang="0">
                <a:pos x="connsiteX5780" y="connsiteY5780"/>
              </a:cxn>
              <a:cxn ang="0">
                <a:pos x="connsiteX5781" y="connsiteY5781"/>
              </a:cxn>
              <a:cxn ang="0">
                <a:pos x="connsiteX5782" y="connsiteY5782"/>
              </a:cxn>
              <a:cxn ang="0">
                <a:pos x="connsiteX5783" y="connsiteY5783"/>
              </a:cxn>
              <a:cxn ang="0">
                <a:pos x="connsiteX5784" y="connsiteY5784"/>
              </a:cxn>
              <a:cxn ang="0">
                <a:pos x="connsiteX5785" y="connsiteY5785"/>
              </a:cxn>
              <a:cxn ang="0">
                <a:pos x="connsiteX5786" y="connsiteY5786"/>
              </a:cxn>
              <a:cxn ang="0">
                <a:pos x="connsiteX5787" y="connsiteY5787"/>
              </a:cxn>
              <a:cxn ang="0">
                <a:pos x="connsiteX5788" y="connsiteY5788"/>
              </a:cxn>
              <a:cxn ang="0">
                <a:pos x="connsiteX5789" y="connsiteY5789"/>
              </a:cxn>
              <a:cxn ang="0">
                <a:pos x="connsiteX5790" y="connsiteY5790"/>
              </a:cxn>
              <a:cxn ang="0">
                <a:pos x="connsiteX5791" y="connsiteY5791"/>
              </a:cxn>
              <a:cxn ang="0">
                <a:pos x="connsiteX5792" y="connsiteY5792"/>
              </a:cxn>
              <a:cxn ang="0">
                <a:pos x="connsiteX5793" y="connsiteY5793"/>
              </a:cxn>
              <a:cxn ang="0">
                <a:pos x="connsiteX5794" y="connsiteY5794"/>
              </a:cxn>
              <a:cxn ang="0">
                <a:pos x="connsiteX5795" y="connsiteY5795"/>
              </a:cxn>
              <a:cxn ang="0">
                <a:pos x="connsiteX5796" y="connsiteY5796"/>
              </a:cxn>
              <a:cxn ang="0">
                <a:pos x="connsiteX5797" y="connsiteY5797"/>
              </a:cxn>
              <a:cxn ang="0">
                <a:pos x="connsiteX5798" y="connsiteY5798"/>
              </a:cxn>
              <a:cxn ang="0">
                <a:pos x="connsiteX5799" y="connsiteY5799"/>
              </a:cxn>
              <a:cxn ang="0">
                <a:pos x="connsiteX5800" y="connsiteY5800"/>
              </a:cxn>
              <a:cxn ang="0">
                <a:pos x="connsiteX5801" y="connsiteY5801"/>
              </a:cxn>
              <a:cxn ang="0">
                <a:pos x="connsiteX5802" y="connsiteY5802"/>
              </a:cxn>
              <a:cxn ang="0">
                <a:pos x="connsiteX5803" y="connsiteY5803"/>
              </a:cxn>
              <a:cxn ang="0">
                <a:pos x="connsiteX5804" y="connsiteY5804"/>
              </a:cxn>
              <a:cxn ang="0">
                <a:pos x="connsiteX5805" y="connsiteY5805"/>
              </a:cxn>
              <a:cxn ang="0">
                <a:pos x="connsiteX5806" y="connsiteY5806"/>
              </a:cxn>
              <a:cxn ang="0">
                <a:pos x="connsiteX5807" y="connsiteY5807"/>
              </a:cxn>
              <a:cxn ang="0">
                <a:pos x="connsiteX5808" y="connsiteY5808"/>
              </a:cxn>
              <a:cxn ang="0">
                <a:pos x="connsiteX5809" y="connsiteY5809"/>
              </a:cxn>
              <a:cxn ang="0">
                <a:pos x="connsiteX5810" y="connsiteY5810"/>
              </a:cxn>
              <a:cxn ang="0">
                <a:pos x="connsiteX5811" y="connsiteY5811"/>
              </a:cxn>
              <a:cxn ang="0">
                <a:pos x="connsiteX5812" y="connsiteY5812"/>
              </a:cxn>
              <a:cxn ang="0">
                <a:pos x="connsiteX5813" y="connsiteY5813"/>
              </a:cxn>
              <a:cxn ang="0">
                <a:pos x="connsiteX5814" y="connsiteY5814"/>
              </a:cxn>
              <a:cxn ang="0">
                <a:pos x="connsiteX5815" y="connsiteY5815"/>
              </a:cxn>
              <a:cxn ang="0">
                <a:pos x="connsiteX5816" y="connsiteY5816"/>
              </a:cxn>
              <a:cxn ang="0">
                <a:pos x="connsiteX5817" y="connsiteY5817"/>
              </a:cxn>
              <a:cxn ang="0">
                <a:pos x="connsiteX5818" y="connsiteY5818"/>
              </a:cxn>
              <a:cxn ang="0">
                <a:pos x="connsiteX5819" y="connsiteY5819"/>
              </a:cxn>
              <a:cxn ang="0">
                <a:pos x="connsiteX5820" y="connsiteY5820"/>
              </a:cxn>
              <a:cxn ang="0">
                <a:pos x="connsiteX5821" y="connsiteY5821"/>
              </a:cxn>
              <a:cxn ang="0">
                <a:pos x="connsiteX5822" y="connsiteY5822"/>
              </a:cxn>
              <a:cxn ang="0">
                <a:pos x="connsiteX5823" y="connsiteY5823"/>
              </a:cxn>
              <a:cxn ang="0">
                <a:pos x="connsiteX5824" y="connsiteY5824"/>
              </a:cxn>
              <a:cxn ang="0">
                <a:pos x="connsiteX5825" y="connsiteY5825"/>
              </a:cxn>
              <a:cxn ang="0">
                <a:pos x="connsiteX5826" y="connsiteY5826"/>
              </a:cxn>
              <a:cxn ang="0">
                <a:pos x="connsiteX5827" y="connsiteY5827"/>
              </a:cxn>
              <a:cxn ang="0">
                <a:pos x="connsiteX5828" y="connsiteY5828"/>
              </a:cxn>
              <a:cxn ang="0">
                <a:pos x="connsiteX5829" y="connsiteY5829"/>
              </a:cxn>
              <a:cxn ang="0">
                <a:pos x="connsiteX5830" y="connsiteY5830"/>
              </a:cxn>
              <a:cxn ang="0">
                <a:pos x="connsiteX5831" y="connsiteY5831"/>
              </a:cxn>
              <a:cxn ang="0">
                <a:pos x="connsiteX5832" y="connsiteY5832"/>
              </a:cxn>
              <a:cxn ang="0">
                <a:pos x="connsiteX5833" y="connsiteY5833"/>
              </a:cxn>
              <a:cxn ang="0">
                <a:pos x="connsiteX5834" y="connsiteY5834"/>
              </a:cxn>
              <a:cxn ang="0">
                <a:pos x="connsiteX5835" y="connsiteY5835"/>
              </a:cxn>
              <a:cxn ang="0">
                <a:pos x="connsiteX5836" y="connsiteY5836"/>
              </a:cxn>
              <a:cxn ang="0">
                <a:pos x="connsiteX5837" y="connsiteY5837"/>
              </a:cxn>
              <a:cxn ang="0">
                <a:pos x="connsiteX5838" y="connsiteY5838"/>
              </a:cxn>
              <a:cxn ang="0">
                <a:pos x="connsiteX5839" y="connsiteY5839"/>
              </a:cxn>
              <a:cxn ang="0">
                <a:pos x="connsiteX5840" y="connsiteY5840"/>
              </a:cxn>
              <a:cxn ang="0">
                <a:pos x="connsiteX5841" y="connsiteY5841"/>
              </a:cxn>
              <a:cxn ang="0">
                <a:pos x="connsiteX5842" y="connsiteY5842"/>
              </a:cxn>
              <a:cxn ang="0">
                <a:pos x="connsiteX5843" y="connsiteY5843"/>
              </a:cxn>
              <a:cxn ang="0">
                <a:pos x="connsiteX5844" y="connsiteY5844"/>
              </a:cxn>
              <a:cxn ang="0">
                <a:pos x="connsiteX5845" y="connsiteY5845"/>
              </a:cxn>
              <a:cxn ang="0">
                <a:pos x="connsiteX5846" y="connsiteY5846"/>
              </a:cxn>
              <a:cxn ang="0">
                <a:pos x="connsiteX5847" y="connsiteY5847"/>
              </a:cxn>
              <a:cxn ang="0">
                <a:pos x="connsiteX5848" y="connsiteY5848"/>
              </a:cxn>
              <a:cxn ang="0">
                <a:pos x="connsiteX5849" y="connsiteY5849"/>
              </a:cxn>
              <a:cxn ang="0">
                <a:pos x="connsiteX5850" y="connsiteY5850"/>
              </a:cxn>
              <a:cxn ang="0">
                <a:pos x="connsiteX5851" y="connsiteY5851"/>
              </a:cxn>
              <a:cxn ang="0">
                <a:pos x="connsiteX5852" y="connsiteY5852"/>
              </a:cxn>
              <a:cxn ang="0">
                <a:pos x="connsiteX5853" y="connsiteY5853"/>
              </a:cxn>
              <a:cxn ang="0">
                <a:pos x="connsiteX5854" y="connsiteY5854"/>
              </a:cxn>
              <a:cxn ang="0">
                <a:pos x="connsiteX5855" y="connsiteY5855"/>
              </a:cxn>
              <a:cxn ang="0">
                <a:pos x="connsiteX5856" y="connsiteY5856"/>
              </a:cxn>
              <a:cxn ang="0">
                <a:pos x="connsiteX5857" y="connsiteY5857"/>
              </a:cxn>
              <a:cxn ang="0">
                <a:pos x="connsiteX5858" y="connsiteY5858"/>
              </a:cxn>
              <a:cxn ang="0">
                <a:pos x="connsiteX5859" y="connsiteY5859"/>
              </a:cxn>
              <a:cxn ang="0">
                <a:pos x="connsiteX5860" y="connsiteY5860"/>
              </a:cxn>
              <a:cxn ang="0">
                <a:pos x="connsiteX5861" y="connsiteY5861"/>
              </a:cxn>
              <a:cxn ang="0">
                <a:pos x="connsiteX5862" y="connsiteY5862"/>
              </a:cxn>
              <a:cxn ang="0">
                <a:pos x="connsiteX5863" y="connsiteY5863"/>
              </a:cxn>
              <a:cxn ang="0">
                <a:pos x="connsiteX5864" y="connsiteY5864"/>
              </a:cxn>
              <a:cxn ang="0">
                <a:pos x="connsiteX5865" y="connsiteY5865"/>
              </a:cxn>
              <a:cxn ang="0">
                <a:pos x="connsiteX5866" y="connsiteY5866"/>
              </a:cxn>
              <a:cxn ang="0">
                <a:pos x="connsiteX5867" y="connsiteY5867"/>
              </a:cxn>
              <a:cxn ang="0">
                <a:pos x="connsiteX5868" y="connsiteY5868"/>
              </a:cxn>
              <a:cxn ang="0">
                <a:pos x="connsiteX5869" y="connsiteY5869"/>
              </a:cxn>
              <a:cxn ang="0">
                <a:pos x="connsiteX5870" y="connsiteY5870"/>
              </a:cxn>
              <a:cxn ang="0">
                <a:pos x="connsiteX5871" y="connsiteY5871"/>
              </a:cxn>
              <a:cxn ang="0">
                <a:pos x="connsiteX5872" y="connsiteY5872"/>
              </a:cxn>
              <a:cxn ang="0">
                <a:pos x="connsiteX5873" y="connsiteY5873"/>
              </a:cxn>
              <a:cxn ang="0">
                <a:pos x="connsiteX5874" y="connsiteY5874"/>
              </a:cxn>
              <a:cxn ang="0">
                <a:pos x="connsiteX5875" y="connsiteY5875"/>
              </a:cxn>
              <a:cxn ang="0">
                <a:pos x="connsiteX5876" y="connsiteY5876"/>
              </a:cxn>
              <a:cxn ang="0">
                <a:pos x="connsiteX5877" y="connsiteY5877"/>
              </a:cxn>
              <a:cxn ang="0">
                <a:pos x="connsiteX5878" y="connsiteY5878"/>
              </a:cxn>
              <a:cxn ang="0">
                <a:pos x="connsiteX5879" y="connsiteY5879"/>
              </a:cxn>
              <a:cxn ang="0">
                <a:pos x="connsiteX5880" y="connsiteY5880"/>
              </a:cxn>
              <a:cxn ang="0">
                <a:pos x="connsiteX5881" y="connsiteY5881"/>
              </a:cxn>
              <a:cxn ang="0">
                <a:pos x="connsiteX5882" y="connsiteY5882"/>
              </a:cxn>
              <a:cxn ang="0">
                <a:pos x="connsiteX5883" y="connsiteY5883"/>
              </a:cxn>
              <a:cxn ang="0">
                <a:pos x="connsiteX5884" y="connsiteY5884"/>
              </a:cxn>
              <a:cxn ang="0">
                <a:pos x="connsiteX5885" y="connsiteY5885"/>
              </a:cxn>
              <a:cxn ang="0">
                <a:pos x="connsiteX5886" y="connsiteY5886"/>
              </a:cxn>
              <a:cxn ang="0">
                <a:pos x="connsiteX5887" y="connsiteY5887"/>
              </a:cxn>
              <a:cxn ang="0">
                <a:pos x="connsiteX5888" y="connsiteY5888"/>
              </a:cxn>
              <a:cxn ang="0">
                <a:pos x="connsiteX5889" y="connsiteY5889"/>
              </a:cxn>
              <a:cxn ang="0">
                <a:pos x="connsiteX5890" y="connsiteY5890"/>
              </a:cxn>
              <a:cxn ang="0">
                <a:pos x="connsiteX5891" y="connsiteY5891"/>
              </a:cxn>
              <a:cxn ang="0">
                <a:pos x="connsiteX5892" y="connsiteY5892"/>
              </a:cxn>
              <a:cxn ang="0">
                <a:pos x="connsiteX5893" y="connsiteY5893"/>
              </a:cxn>
              <a:cxn ang="0">
                <a:pos x="connsiteX5894" y="connsiteY5894"/>
              </a:cxn>
              <a:cxn ang="0">
                <a:pos x="connsiteX5895" y="connsiteY5895"/>
              </a:cxn>
              <a:cxn ang="0">
                <a:pos x="connsiteX5896" y="connsiteY5896"/>
              </a:cxn>
              <a:cxn ang="0">
                <a:pos x="connsiteX5897" y="connsiteY5897"/>
              </a:cxn>
              <a:cxn ang="0">
                <a:pos x="connsiteX5898" y="connsiteY5898"/>
              </a:cxn>
              <a:cxn ang="0">
                <a:pos x="connsiteX5899" y="connsiteY5899"/>
              </a:cxn>
              <a:cxn ang="0">
                <a:pos x="connsiteX5900" y="connsiteY5900"/>
              </a:cxn>
              <a:cxn ang="0">
                <a:pos x="connsiteX5901" y="connsiteY5901"/>
              </a:cxn>
              <a:cxn ang="0">
                <a:pos x="connsiteX5902" y="connsiteY5902"/>
              </a:cxn>
              <a:cxn ang="0">
                <a:pos x="connsiteX5903" y="connsiteY5903"/>
              </a:cxn>
              <a:cxn ang="0">
                <a:pos x="connsiteX5904" y="connsiteY5904"/>
              </a:cxn>
              <a:cxn ang="0">
                <a:pos x="connsiteX5905" y="connsiteY5905"/>
              </a:cxn>
              <a:cxn ang="0">
                <a:pos x="connsiteX5906" y="connsiteY5906"/>
              </a:cxn>
              <a:cxn ang="0">
                <a:pos x="connsiteX5907" y="connsiteY5907"/>
              </a:cxn>
              <a:cxn ang="0">
                <a:pos x="connsiteX5908" y="connsiteY5908"/>
              </a:cxn>
              <a:cxn ang="0">
                <a:pos x="connsiteX5909" y="connsiteY5909"/>
              </a:cxn>
              <a:cxn ang="0">
                <a:pos x="connsiteX5910" y="connsiteY5910"/>
              </a:cxn>
              <a:cxn ang="0">
                <a:pos x="connsiteX5911" y="connsiteY5911"/>
              </a:cxn>
              <a:cxn ang="0">
                <a:pos x="connsiteX5912" y="connsiteY5912"/>
              </a:cxn>
              <a:cxn ang="0">
                <a:pos x="connsiteX5913" y="connsiteY5913"/>
              </a:cxn>
              <a:cxn ang="0">
                <a:pos x="connsiteX5914" y="connsiteY5914"/>
              </a:cxn>
              <a:cxn ang="0">
                <a:pos x="connsiteX5915" y="connsiteY5915"/>
              </a:cxn>
              <a:cxn ang="0">
                <a:pos x="connsiteX5916" y="connsiteY5916"/>
              </a:cxn>
              <a:cxn ang="0">
                <a:pos x="connsiteX5917" y="connsiteY5917"/>
              </a:cxn>
              <a:cxn ang="0">
                <a:pos x="connsiteX5918" y="connsiteY5918"/>
              </a:cxn>
              <a:cxn ang="0">
                <a:pos x="connsiteX5919" y="connsiteY5919"/>
              </a:cxn>
              <a:cxn ang="0">
                <a:pos x="connsiteX5920" y="connsiteY5920"/>
              </a:cxn>
              <a:cxn ang="0">
                <a:pos x="connsiteX5921" y="connsiteY5921"/>
              </a:cxn>
              <a:cxn ang="0">
                <a:pos x="connsiteX5922" y="connsiteY5922"/>
              </a:cxn>
              <a:cxn ang="0">
                <a:pos x="connsiteX5923" y="connsiteY5923"/>
              </a:cxn>
              <a:cxn ang="0">
                <a:pos x="connsiteX5924" y="connsiteY5924"/>
              </a:cxn>
              <a:cxn ang="0">
                <a:pos x="connsiteX5925" y="connsiteY5925"/>
              </a:cxn>
              <a:cxn ang="0">
                <a:pos x="connsiteX5926" y="connsiteY5926"/>
              </a:cxn>
              <a:cxn ang="0">
                <a:pos x="connsiteX5927" y="connsiteY5927"/>
              </a:cxn>
              <a:cxn ang="0">
                <a:pos x="connsiteX5928" y="connsiteY5928"/>
              </a:cxn>
              <a:cxn ang="0">
                <a:pos x="connsiteX5929" y="connsiteY5929"/>
              </a:cxn>
              <a:cxn ang="0">
                <a:pos x="connsiteX5930" y="connsiteY5930"/>
              </a:cxn>
              <a:cxn ang="0">
                <a:pos x="connsiteX5931" y="connsiteY5931"/>
              </a:cxn>
              <a:cxn ang="0">
                <a:pos x="connsiteX5932" y="connsiteY5932"/>
              </a:cxn>
              <a:cxn ang="0">
                <a:pos x="connsiteX5933" y="connsiteY5933"/>
              </a:cxn>
              <a:cxn ang="0">
                <a:pos x="connsiteX5934" y="connsiteY5934"/>
              </a:cxn>
              <a:cxn ang="0">
                <a:pos x="connsiteX5935" y="connsiteY5935"/>
              </a:cxn>
              <a:cxn ang="0">
                <a:pos x="connsiteX5936" y="connsiteY5936"/>
              </a:cxn>
              <a:cxn ang="0">
                <a:pos x="connsiteX5937" y="connsiteY5937"/>
              </a:cxn>
              <a:cxn ang="0">
                <a:pos x="connsiteX5938" y="connsiteY5938"/>
              </a:cxn>
              <a:cxn ang="0">
                <a:pos x="connsiteX5939" y="connsiteY5939"/>
              </a:cxn>
              <a:cxn ang="0">
                <a:pos x="connsiteX5940" y="connsiteY5940"/>
              </a:cxn>
              <a:cxn ang="0">
                <a:pos x="connsiteX5941" y="connsiteY5941"/>
              </a:cxn>
              <a:cxn ang="0">
                <a:pos x="connsiteX5942" y="connsiteY5942"/>
              </a:cxn>
              <a:cxn ang="0">
                <a:pos x="connsiteX5943" y="connsiteY5943"/>
              </a:cxn>
              <a:cxn ang="0">
                <a:pos x="connsiteX5944" y="connsiteY5944"/>
              </a:cxn>
              <a:cxn ang="0">
                <a:pos x="connsiteX5945" y="connsiteY5945"/>
              </a:cxn>
              <a:cxn ang="0">
                <a:pos x="connsiteX5946" y="connsiteY5946"/>
              </a:cxn>
              <a:cxn ang="0">
                <a:pos x="connsiteX5947" y="connsiteY5947"/>
              </a:cxn>
              <a:cxn ang="0">
                <a:pos x="connsiteX5948" y="connsiteY5948"/>
              </a:cxn>
              <a:cxn ang="0">
                <a:pos x="connsiteX5949" y="connsiteY5949"/>
              </a:cxn>
              <a:cxn ang="0">
                <a:pos x="connsiteX5950" y="connsiteY5950"/>
              </a:cxn>
              <a:cxn ang="0">
                <a:pos x="connsiteX5951" y="connsiteY5951"/>
              </a:cxn>
              <a:cxn ang="0">
                <a:pos x="connsiteX5952" y="connsiteY5952"/>
              </a:cxn>
              <a:cxn ang="0">
                <a:pos x="connsiteX5953" y="connsiteY5953"/>
              </a:cxn>
              <a:cxn ang="0">
                <a:pos x="connsiteX5954" y="connsiteY5954"/>
              </a:cxn>
              <a:cxn ang="0">
                <a:pos x="connsiteX5955" y="connsiteY5955"/>
              </a:cxn>
              <a:cxn ang="0">
                <a:pos x="connsiteX5956" y="connsiteY5956"/>
              </a:cxn>
              <a:cxn ang="0">
                <a:pos x="connsiteX5957" y="connsiteY5957"/>
              </a:cxn>
              <a:cxn ang="0">
                <a:pos x="connsiteX5958" y="connsiteY5958"/>
              </a:cxn>
              <a:cxn ang="0">
                <a:pos x="connsiteX5959" y="connsiteY5959"/>
              </a:cxn>
              <a:cxn ang="0">
                <a:pos x="connsiteX5960" y="connsiteY5960"/>
              </a:cxn>
              <a:cxn ang="0">
                <a:pos x="connsiteX5961" y="connsiteY5961"/>
              </a:cxn>
              <a:cxn ang="0">
                <a:pos x="connsiteX5962" y="connsiteY5962"/>
              </a:cxn>
              <a:cxn ang="0">
                <a:pos x="connsiteX5963" y="connsiteY5963"/>
              </a:cxn>
              <a:cxn ang="0">
                <a:pos x="connsiteX5964" y="connsiteY5964"/>
              </a:cxn>
              <a:cxn ang="0">
                <a:pos x="connsiteX5965" y="connsiteY5965"/>
              </a:cxn>
              <a:cxn ang="0">
                <a:pos x="connsiteX5966" y="connsiteY5966"/>
              </a:cxn>
              <a:cxn ang="0">
                <a:pos x="connsiteX5967" y="connsiteY5967"/>
              </a:cxn>
              <a:cxn ang="0">
                <a:pos x="connsiteX5968" y="connsiteY5968"/>
              </a:cxn>
              <a:cxn ang="0">
                <a:pos x="connsiteX5969" y="connsiteY5969"/>
              </a:cxn>
              <a:cxn ang="0">
                <a:pos x="connsiteX5970" y="connsiteY5970"/>
              </a:cxn>
              <a:cxn ang="0">
                <a:pos x="connsiteX5971" y="connsiteY5971"/>
              </a:cxn>
              <a:cxn ang="0">
                <a:pos x="connsiteX5972" y="connsiteY5972"/>
              </a:cxn>
              <a:cxn ang="0">
                <a:pos x="connsiteX5973" y="connsiteY5973"/>
              </a:cxn>
              <a:cxn ang="0">
                <a:pos x="connsiteX5974" y="connsiteY5974"/>
              </a:cxn>
              <a:cxn ang="0">
                <a:pos x="connsiteX5975" y="connsiteY5975"/>
              </a:cxn>
              <a:cxn ang="0">
                <a:pos x="connsiteX5976" y="connsiteY5976"/>
              </a:cxn>
              <a:cxn ang="0">
                <a:pos x="connsiteX5977" y="connsiteY5977"/>
              </a:cxn>
              <a:cxn ang="0">
                <a:pos x="connsiteX5978" y="connsiteY5978"/>
              </a:cxn>
              <a:cxn ang="0">
                <a:pos x="connsiteX5979" y="connsiteY5979"/>
              </a:cxn>
              <a:cxn ang="0">
                <a:pos x="connsiteX5980" y="connsiteY5980"/>
              </a:cxn>
              <a:cxn ang="0">
                <a:pos x="connsiteX5981" y="connsiteY5981"/>
              </a:cxn>
              <a:cxn ang="0">
                <a:pos x="connsiteX5982" y="connsiteY5982"/>
              </a:cxn>
              <a:cxn ang="0">
                <a:pos x="connsiteX5983" y="connsiteY5983"/>
              </a:cxn>
              <a:cxn ang="0">
                <a:pos x="connsiteX5984" y="connsiteY5984"/>
              </a:cxn>
              <a:cxn ang="0">
                <a:pos x="connsiteX5985" y="connsiteY5985"/>
              </a:cxn>
              <a:cxn ang="0">
                <a:pos x="connsiteX5986" y="connsiteY5986"/>
              </a:cxn>
              <a:cxn ang="0">
                <a:pos x="connsiteX5987" y="connsiteY5987"/>
              </a:cxn>
              <a:cxn ang="0">
                <a:pos x="connsiteX5988" y="connsiteY5988"/>
              </a:cxn>
              <a:cxn ang="0">
                <a:pos x="connsiteX5989" y="connsiteY5989"/>
              </a:cxn>
              <a:cxn ang="0">
                <a:pos x="connsiteX5990" y="connsiteY5990"/>
              </a:cxn>
              <a:cxn ang="0">
                <a:pos x="connsiteX5991" y="connsiteY5991"/>
              </a:cxn>
              <a:cxn ang="0">
                <a:pos x="connsiteX5992" y="connsiteY5992"/>
              </a:cxn>
              <a:cxn ang="0">
                <a:pos x="connsiteX5993" y="connsiteY5993"/>
              </a:cxn>
              <a:cxn ang="0">
                <a:pos x="connsiteX5994" y="connsiteY5994"/>
              </a:cxn>
              <a:cxn ang="0">
                <a:pos x="connsiteX5995" y="connsiteY5995"/>
              </a:cxn>
              <a:cxn ang="0">
                <a:pos x="connsiteX5996" y="connsiteY5996"/>
              </a:cxn>
              <a:cxn ang="0">
                <a:pos x="connsiteX5997" y="connsiteY5997"/>
              </a:cxn>
              <a:cxn ang="0">
                <a:pos x="connsiteX5998" y="connsiteY5998"/>
              </a:cxn>
              <a:cxn ang="0">
                <a:pos x="connsiteX5999" y="connsiteY5999"/>
              </a:cxn>
              <a:cxn ang="0">
                <a:pos x="connsiteX6000" y="connsiteY6000"/>
              </a:cxn>
              <a:cxn ang="0">
                <a:pos x="connsiteX6001" y="connsiteY6001"/>
              </a:cxn>
              <a:cxn ang="0">
                <a:pos x="connsiteX6002" y="connsiteY6002"/>
              </a:cxn>
              <a:cxn ang="0">
                <a:pos x="connsiteX6003" y="connsiteY6003"/>
              </a:cxn>
              <a:cxn ang="0">
                <a:pos x="connsiteX6004" y="connsiteY6004"/>
              </a:cxn>
              <a:cxn ang="0">
                <a:pos x="connsiteX6005" y="connsiteY6005"/>
              </a:cxn>
              <a:cxn ang="0">
                <a:pos x="connsiteX6006" y="connsiteY6006"/>
              </a:cxn>
              <a:cxn ang="0">
                <a:pos x="connsiteX6007" y="connsiteY6007"/>
              </a:cxn>
              <a:cxn ang="0">
                <a:pos x="connsiteX6008" y="connsiteY6008"/>
              </a:cxn>
              <a:cxn ang="0">
                <a:pos x="connsiteX6009" y="connsiteY6009"/>
              </a:cxn>
              <a:cxn ang="0">
                <a:pos x="connsiteX6010" y="connsiteY6010"/>
              </a:cxn>
              <a:cxn ang="0">
                <a:pos x="connsiteX6011" y="connsiteY6011"/>
              </a:cxn>
              <a:cxn ang="0">
                <a:pos x="connsiteX6012" y="connsiteY6012"/>
              </a:cxn>
              <a:cxn ang="0">
                <a:pos x="connsiteX6013" y="connsiteY6013"/>
              </a:cxn>
              <a:cxn ang="0">
                <a:pos x="connsiteX6014" y="connsiteY6014"/>
              </a:cxn>
              <a:cxn ang="0">
                <a:pos x="connsiteX6015" y="connsiteY6015"/>
              </a:cxn>
              <a:cxn ang="0">
                <a:pos x="connsiteX6016" y="connsiteY6016"/>
              </a:cxn>
              <a:cxn ang="0">
                <a:pos x="connsiteX6017" y="connsiteY6017"/>
              </a:cxn>
              <a:cxn ang="0">
                <a:pos x="connsiteX6018" y="connsiteY6018"/>
              </a:cxn>
              <a:cxn ang="0">
                <a:pos x="connsiteX6019" y="connsiteY6019"/>
              </a:cxn>
              <a:cxn ang="0">
                <a:pos x="connsiteX6020" y="connsiteY6020"/>
              </a:cxn>
              <a:cxn ang="0">
                <a:pos x="connsiteX6021" y="connsiteY6021"/>
              </a:cxn>
              <a:cxn ang="0">
                <a:pos x="connsiteX6022" y="connsiteY6022"/>
              </a:cxn>
              <a:cxn ang="0">
                <a:pos x="connsiteX6023" y="connsiteY6023"/>
              </a:cxn>
              <a:cxn ang="0">
                <a:pos x="connsiteX6024" y="connsiteY6024"/>
              </a:cxn>
              <a:cxn ang="0">
                <a:pos x="connsiteX6025" y="connsiteY6025"/>
              </a:cxn>
              <a:cxn ang="0">
                <a:pos x="connsiteX6026" y="connsiteY6026"/>
              </a:cxn>
              <a:cxn ang="0">
                <a:pos x="connsiteX6027" y="connsiteY6027"/>
              </a:cxn>
              <a:cxn ang="0">
                <a:pos x="connsiteX6028" y="connsiteY6028"/>
              </a:cxn>
              <a:cxn ang="0">
                <a:pos x="connsiteX6029" y="connsiteY6029"/>
              </a:cxn>
              <a:cxn ang="0">
                <a:pos x="connsiteX6030" y="connsiteY6030"/>
              </a:cxn>
              <a:cxn ang="0">
                <a:pos x="connsiteX6031" y="connsiteY6031"/>
              </a:cxn>
              <a:cxn ang="0">
                <a:pos x="connsiteX6032" y="connsiteY6032"/>
              </a:cxn>
              <a:cxn ang="0">
                <a:pos x="connsiteX6033" y="connsiteY6033"/>
              </a:cxn>
              <a:cxn ang="0">
                <a:pos x="connsiteX6034" y="connsiteY6034"/>
              </a:cxn>
              <a:cxn ang="0">
                <a:pos x="connsiteX6035" y="connsiteY6035"/>
              </a:cxn>
              <a:cxn ang="0">
                <a:pos x="connsiteX6036" y="connsiteY6036"/>
              </a:cxn>
              <a:cxn ang="0">
                <a:pos x="connsiteX6037" y="connsiteY6037"/>
              </a:cxn>
              <a:cxn ang="0">
                <a:pos x="connsiteX6038" y="connsiteY6038"/>
              </a:cxn>
              <a:cxn ang="0">
                <a:pos x="connsiteX6039" y="connsiteY6039"/>
              </a:cxn>
              <a:cxn ang="0">
                <a:pos x="connsiteX6040" y="connsiteY6040"/>
              </a:cxn>
              <a:cxn ang="0">
                <a:pos x="connsiteX6041" y="connsiteY6041"/>
              </a:cxn>
              <a:cxn ang="0">
                <a:pos x="connsiteX6042" y="connsiteY6042"/>
              </a:cxn>
              <a:cxn ang="0">
                <a:pos x="connsiteX6043" y="connsiteY6043"/>
              </a:cxn>
              <a:cxn ang="0">
                <a:pos x="connsiteX6044" y="connsiteY6044"/>
              </a:cxn>
              <a:cxn ang="0">
                <a:pos x="connsiteX6045" y="connsiteY6045"/>
              </a:cxn>
              <a:cxn ang="0">
                <a:pos x="connsiteX6046" y="connsiteY6046"/>
              </a:cxn>
              <a:cxn ang="0">
                <a:pos x="connsiteX6047" y="connsiteY6047"/>
              </a:cxn>
              <a:cxn ang="0">
                <a:pos x="connsiteX6048" y="connsiteY6048"/>
              </a:cxn>
              <a:cxn ang="0">
                <a:pos x="connsiteX6049" y="connsiteY6049"/>
              </a:cxn>
              <a:cxn ang="0">
                <a:pos x="connsiteX6050" y="connsiteY6050"/>
              </a:cxn>
              <a:cxn ang="0">
                <a:pos x="connsiteX6051" y="connsiteY6051"/>
              </a:cxn>
              <a:cxn ang="0">
                <a:pos x="connsiteX6052" y="connsiteY6052"/>
              </a:cxn>
              <a:cxn ang="0">
                <a:pos x="connsiteX6053" y="connsiteY6053"/>
              </a:cxn>
              <a:cxn ang="0">
                <a:pos x="connsiteX6054" y="connsiteY6054"/>
              </a:cxn>
              <a:cxn ang="0">
                <a:pos x="connsiteX6055" y="connsiteY6055"/>
              </a:cxn>
              <a:cxn ang="0">
                <a:pos x="connsiteX6056" y="connsiteY6056"/>
              </a:cxn>
              <a:cxn ang="0">
                <a:pos x="connsiteX6057" y="connsiteY6057"/>
              </a:cxn>
              <a:cxn ang="0">
                <a:pos x="connsiteX6058" y="connsiteY6058"/>
              </a:cxn>
              <a:cxn ang="0">
                <a:pos x="connsiteX6059" y="connsiteY6059"/>
              </a:cxn>
              <a:cxn ang="0">
                <a:pos x="connsiteX6060" y="connsiteY6060"/>
              </a:cxn>
              <a:cxn ang="0">
                <a:pos x="connsiteX6061" y="connsiteY6061"/>
              </a:cxn>
              <a:cxn ang="0">
                <a:pos x="connsiteX6062" y="connsiteY6062"/>
              </a:cxn>
              <a:cxn ang="0">
                <a:pos x="connsiteX6063" y="connsiteY6063"/>
              </a:cxn>
              <a:cxn ang="0">
                <a:pos x="connsiteX6064" y="connsiteY6064"/>
              </a:cxn>
              <a:cxn ang="0">
                <a:pos x="connsiteX6065" y="connsiteY6065"/>
              </a:cxn>
              <a:cxn ang="0">
                <a:pos x="connsiteX6066" y="connsiteY6066"/>
              </a:cxn>
              <a:cxn ang="0">
                <a:pos x="connsiteX6067" y="connsiteY6067"/>
              </a:cxn>
              <a:cxn ang="0">
                <a:pos x="connsiteX6068" y="connsiteY6068"/>
              </a:cxn>
              <a:cxn ang="0">
                <a:pos x="connsiteX6069" y="connsiteY6069"/>
              </a:cxn>
              <a:cxn ang="0">
                <a:pos x="connsiteX6070" y="connsiteY6070"/>
              </a:cxn>
              <a:cxn ang="0">
                <a:pos x="connsiteX6071" y="connsiteY6071"/>
              </a:cxn>
              <a:cxn ang="0">
                <a:pos x="connsiteX6072" y="connsiteY6072"/>
              </a:cxn>
              <a:cxn ang="0">
                <a:pos x="connsiteX6073" y="connsiteY6073"/>
              </a:cxn>
              <a:cxn ang="0">
                <a:pos x="connsiteX6074" y="connsiteY6074"/>
              </a:cxn>
              <a:cxn ang="0">
                <a:pos x="connsiteX6075" y="connsiteY6075"/>
              </a:cxn>
              <a:cxn ang="0">
                <a:pos x="connsiteX6076" y="connsiteY6076"/>
              </a:cxn>
              <a:cxn ang="0">
                <a:pos x="connsiteX6077" y="connsiteY6077"/>
              </a:cxn>
              <a:cxn ang="0">
                <a:pos x="connsiteX6078" y="connsiteY6078"/>
              </a:cxn>
              <a:cxn ang="0">
                <a:pos x="connsiteX6079" y="connsiteY6079"/>
              </a:cxn>
              <a:cxn ang="0">
                <a:pos x="connsiteX6080" y="connsiteY6080"/>
              </a:cxn>
              <a:cxn ang="0">
                <a:pos x="connsiteX6081" y="connsiteY6081"/>
              </a:cxn>
              <a:cxn ang="0">
                <a:pos x="connsiteX6082" y="connsiteY6082"/>
              </a:cxn>
              <a:cxn ang="0">
                <a:pos x="connsiteX6083" y="connsiteY6083"/>
              </a:cxn>
              <a:cxn ang="0">
                <a:pos x="connsiteX6084" y="connsiteY6084"/>
              </a:cxn>
              <a:cxn ang="0">
                <a:pos x="connsiteX6085" y="connsiteY6085"/>
              </a:cxn>
              <a:cxn ang="0">
                <a:pos x="connsiteX6086" y="connsiteY6086"/>
              </a:cxn>
              <a:cxn ang="0">
                <a:pos x="connsiteX6087" y="connsiteY6087"/>
              </a:cxn>
              <a:cxn ang="0">
                <a:pos x="connsiteX6088" y="connsiteY6088"/>
              </a:cxn>
              <a:cxn ang="0">
                <a:pos x="connsiteX6089" y="connsiteY6089"/>
              </a:cxn>
              <a:cxn ang="0">
                <a:pos x="connsiteX6090" y="connsiteY6090"/>
              </a:cxn>
              <a:cxn ang="0">
                <a:pos x="connsiteX6091" y="connsiteY6091"/>
              </a:cxn>
              <a:cxn ang="0">
                <a:pos x="connsiteX6092" y="connsiteY6092"/>
              </a:cxn>
              <a:cxn ang="0">
                <a:pos x="connsiteX6093" y="connsiteY6093"/>
              </a:cxn>
              <a:cxn ang="0">
                <a:pos x="connsiteX6094" y="connsiteY6094"/>
              </a:cxn>
              <a:cxn ang="0">
                <a:pos x="connsiteX6095" y="connsiteY6095"/>
              </a:cxn>
              <a:cxn ang="0">
                <a:pos x="connsiteX6096" y="connsiteY6096"/>
              </a:cxn>
              <a:cxn ang="0">
                <a:pos x="connsiteX6097" y="connsiteY6097"/>
              </a:cxn>
              <a:cxn ang="0">
                <a:pos x="connsiteX6098" y="connsiteY6098"/>
              </a:cxn>
              <a:cxn ang="0">
                <a:pos x="connsiteX6099" y="connsiteY6099"/>
              </a:cxn>
              <a:cxn ang="0">
                <a:pos x="connsiteX6100" y="connsiteY6100"/>
              </a:cxn>
              <a:cxn ang="0">
                <a:pos x="connsiteX6101" y="connsiteY6101"/>
              </a:cxn>
              <a:cxn ang="0">
                <a:pos x="connsiteX6102" y="connsiteY6102"/>
              </a:cxn>
              <a:cxn ang="0">
                <a:pos x="connsiteX6103" y="connsiteY6103"/>
              </a:cxn>
              <a:cxn ang="0">
                <a:pos x="connsiteX6104" y="connsiteY6104"/>
              </a:cxn>
              <a:cxn ang="0">
                <a:pos x="connsiteX6105" y="connsiteY6105"/>
              </a:cxn>
              <a:cxn ang="0">
                <a:pos x="connsiteX6106" y="connsiteY6106"/>
              </a:cxn>
              <a:cxn ang="0">
                <a:pos x="connsiteX6107" y="connsiteY6107"/>
              </a:cxn>
              <a:cxn ang="0">
                <a:pos x="connsiteX6108" y="connsiteY6108"/>
              </a:cxn>
              <a:cxn ang="0">
                <a:pos x="connsiteX6109" y="connsiteY6109"/>
              </a:cxn>
              <a:cxn ang="0">
                <a:pos x="connsiteX6110" y="connsiteY6110"/>
              </a:cxn>
              <a:cxn ang="0">
                <a:pos x="connsiteX6111" y="connsiteY6111"/>
              </a:cxn>
              <a:cxn ang="0">
                <a:pos x="connsiteX6112" y="connsiteY6112"/>
              </a:cxn>
              <a:cxn ang="0">
                <a:pos x="connsiteX6113" y="connsiteY6113"/>
              </a:cxn>
              <a:cxn ang="0">
                <a:pos x="connsiteX6114" y="connsiteY6114"/>
              </a:cxn>
              <a:cxn ang="0">
                <a:pos x="connsiteX6115" y="connsiteY6115"/>
              </a:cxn>
              <a:cxn ang="0">
                <a:pos x="connsiteX6116" y="connsiteY6116"/>
              </a:cxn>
              <a:cxn ang="0">
                <a:pos x="connsiteX6117" y="connsiteY6117"/>
              </a:cxn>
              <a:cxn ang="0">
                <a:pos x="connsiteX6118" y="connsiteY6118"/>
              </a:cxn>
              <a:cxn ang="0">
                <a:pos x="connsiteX6119" y="connsiteY6119"/>
              </a:cxn>
              <a:cxn ang="0">
                <a:pos x="connsiteX6120" y="connsiteY6120"/>
              </a:cxn>
              <a:cxn ang="0">
                <a:pos x="connsiteX6121" y="connsiteY6121"/>
              </a:cxn>
              <a:cxn ang="0">
                <a:pos x="connsiteX6122" y="connsiteY6122"/>
              </a:cxn>
              <a:cxn ang="0">
                <a:pos x="connsiteX6123" y="connsiteY6123"/>
              </a:cxn>
              <a:cxn ang="0">
                <a:pos x="connsiteX6124" y="connsiteY6124"/>
              </a:cxn>
              <a:cxn ang="0">
                <a:pos x="connsiteX6125" y="connsiteY6125"/>
              </a:cxn>
              <a:cxn ang="0">
                <a:pos x="connsiteX6126" y="connsiteY6126"/>
              </a:cxn>
              <a:cxn ang="0">
                <a:pos x="connsiteX6127" y="connsiteY6127"/>
              </a:cxn>
              <a:cxn ang="0">
                <a:pos x="connsiteX6128" y="connsiteY6128"/>
              </a:cxn>
              <a:cxn ang="0">
                <a:pos x="connsiteX6129" y="connsiteY6129"/>
              </a:cxn>
              <a:cxn ang="0">
                <a:pos x="connsiteX6130" y="connsiteY6130"/>
              </a:cxn>
              <a:cxn ang="0">
                <a:pos x="connsiteX6131" y="connsiteY6131"/>
              </a:cxn>
              <a:cxn ang="0">
                <a:pos x="connsiteX6132" y="connsiteY6132"/>
              </a:cxn>
              <a:cxn ang="0">
                <a:pos x="connsiteX6133" y="connsiteY6133"/>
              </a:cxn>
              <a:cxn ang="0">
                <a:pos x="connsiteX6134" y="connsiteY6134"/>
              </a:cxn>
              <a:cxn ang="0">
                <a:pos x="connsiteX6135" y="connsiteY6135"/>
              </a:cxn>
              <a:cxn ang="0">
                <a:pos x="connsiteX6136" y="connsiteY6136"/>
              </a:cxn>
              <a:cxn ang="0">
                <a:pos x="connsiteX6137" y="connsiteY6137"/>
              </a:cxn>
              <a:cxn ang="0">
                <a:pos x="connsiteX6138" y="connsiteY6138"/>
              </a:cxn>
              <a:cxn ang="0">
                <a:pos x="connsiteX6139" y="connsiteY6139"/>
              </a:cxn>
              <a:cxn ang="0">
                <a:pos x="connsiteX6140" y="connsiteY6140"/>
              </a:cxn>
              <a:cxn ang="0">
                <a:pos x="connsiteX6141" y="connsiteY6141"/>
              </a:cxn>
              <a:cxn ang="0">
                <a:pos x="connsiteX6142" y="connsiteY6142"/>
              </a:cxn>
              <a:cxn ang="0">
                <a:pos x="connsiteX6143" y="connsiteY6143"/>
              </a:cxn>
              <a:cxn ang="0">
                <a:pos x="connsiteX6144" y="connsiteY6144"/>
              </a:cxn>
              <a:cxn ang="0">
                <a:pos x="connsiteX6145" y="connsiteY6145"/>
              </a:cxn>
              <a:cxn ang="0">
                <a:pos x="connsiteX6146" y="connsiteY6146"/>
              </a:cxn>
              <a:cxn ang="0">
                <a:pos x="connsiteX6147" y="connsiteY6147"/>
              </a:cxn>
              <a:cxn ang="0">
                <a:pos x="connsiteX6148" y="connsiteY6148"/>
              </a:cxn>
              <a:cxn ang="0">
                <a:pos x="connsiteX6149" y="connsiteY6149"/>
              </a:cxn>
              <a:cxn ang="0">
                <a:pos x="connsiteX6150" y="connsiteY6150"/>
              </a:cxn>
              <a:cxn ang="0">
                <a:pos x="connsiteX6151" y="connsiteY6151"/>
              </a:cxn>
              <a:cxn ang="0">
                <a:pos x="connsiteX6152" y="connsiteY6152"/>
              </a:cxn>
              <a:cxn ang="0">
                <a:pos x="connsiteX6153" y="connsiteY6153"/>
              </a:cxn>
              <a:cxn ang="0">
                <a:pos x="connsiteX6154" y="connsiteY6154"/>
              </a:cxn>
              <a:cxn ang="0">
                <a:pos x="connsiteX6155" y="connsiteY6155"/>
              </a:cxn>
              <a:cxn ang="0">
                <a:pos x="connsiteX6156" y="connsiteY6156"/>
              </a:cxn>
              <a:cxn ang="0">
                <a:pos x="connsiteX6157" y="connsiteY6157"/>
              </a:cxn>
              <a:cxn ang="0">
                <a:pos x="connsiteX6158" y="connsiteY6158"/>
              </a:cxn>
              <a:cxn ang="0">
                <a:pos x="connsiteX6159" y="connsiteY6159"/>
              </a:cxn>
              <a:cxn ang="0">
                <a:pos x="connsiteX6160" y="connsiteY6160"/>
              </a:cxn>
              <a:cxn ang="0">
                <a:pos x="connsiteX6161" y="connsiteY6161"/>
              </a:cxn>
              <a:cxn ang="0">
                <a:pos x="connsiteX6162" y="connsiteY6162"/>
              </a:cxn>
              <a:cxn ang="0">
                <a:pos x="connsiteX6163" y="connsiteY6163"/>
              </a:cxn>
              <a:cxn ang="0">
                <a:pos x="connsiteX6164" y="connsiteY6164"/>
              </a:cxn>
              <a:cxn ang="0">
                <a:pos x="connsiteX6165" y="connsiteY6165"/>
              </a:cxn>
              <a:cxn ang="0">
                <a:pos x="connsiteX6166" y="connsiteY6166"/>
              </a:cxn>
              <a:cxn ang="0">
                <a:pos x="connsiteX6167" y="connsiteY6167"/>
              </a:cxn>
              <a:cxn ang="0">
                <a:pos x="connsiteX6168" y="connsiteY6168"/>
              </a:cxn>
              <a:cxn ang="0">
                <a:pos x="connsiteX6169" y="connsiteY6169"/>
              </a:cxn>
              <a:cxn ang="0">
                <a:pos x="connsiteX6170" y="connsiteY6170"/>
              </a:cxn>
              <a:cxn ang="0">
                <a:pos x="connsiteX6171" y="connsiteY6171"/>
              </a:cxn>
              <a:cxn ang="0">
                <a:pos x="connsiteX6172" y="connsiteY6172"/>
              </a:cxn>
              <a:cxn ang="0">
                <a:pos x="connsiteX6173" y="connsiteY6173"/>
              </a:cxn>
              <a:cxn ang="0">
                <a:pos x="connsiteX6174" y="connsiteY6174"/>
              </a:cxn>
              <a:cxn ang="0">
                <a:pos x="connsiteX6175" y="connsiteY6175"/>
              </a:cxn>
              <a:cxn ang="0">
                <a:pos x="connsiteX6176" y="connsiteY6176"/>
              </a:cxn>
              <a:cxn ang="0">
                <a:pos x="connsiteX6177" y="connsiteY6177"/>
              </a:cxn>
              <a:cxn ang="0">
                <a:pos x="connsiteX6178" y="connsiteY6178"/>
              </a:cxn>
              <a:cxn ang="0">
                <a:pos x="connsiteX6179" y="connsiteY6179"/>
              </a:cxn>
              <a:cxn ang="0">
                <a:pos x="connsiteX6180" y="connsiteY6180"/>
              </a:cxn>
              <a:cxn ang="0">
                <a:pos x="connsiteX6181" y="connsiteY6181"/>
              </a:cxn>
              <a:cxn ang="0">
                <a:pos x="connsiteX6182" y="connsiteY6182"/>
              </a:cxn>
              <a:cxn ang="0">
                <a:pos x="connsiteX6183" y="connsiteY6183"/>
              </a:cxn>
              <a:cxn ang="0">
                <a:pos x="connsiteX6184" y="connsiteY6184"/>
              </a:cxn>
              <a:cxn ang="0">
                <a:pos x="connsiteX6185" y="connsiteY6185"/>
              </a:cxn>
              <a:cxn ang="0">
                <a:pos x="connsiteX6186" y="connsiteY6186"/>
              </a:cxn>
              <a:cxn ang="0">
                <a:pos x="connsiteX6187" y="connsiteY6187"/>
              </a:cxn>
              <a:cxn ang="0">
                <a:pos x="connsiteX6188" y="connsiteY6188"/>
              </a:cxn>
              <a:cxn ang="0">
                <a:pos x="connsiteX6189" y="connsiteY6189"/>
              </a:cxn>
              <a:cxn ang="0">
                <a:pos x="connsiteX6190" y="connsiteY6190"/>
              </a:cxn>
              <a:cxn ang="0">
                <a:pos x="connsiteX6191" y="connsiteY6191"/>
              </a:cxn>
              <a:cxn ang="0">
                <a:pos x="connsiteX6192" y="connsiteY6192"/>
              </a:cxn>
              <a:cxn ang="0">
                <a:pos x="connsiteX6193" y="connsiteY6193"/>
              </a:cxn>
              <a:cxn ang="0">
                <a:pos x="connsiteX6194" y="connsiteY6194"/>
              </a:cxn>
              <a:cxn ang="0">
                <a:pos x="connsiteX6195" y="connsiteY6195"/>
              </a:cxn>
              <a:cxn ang="0">
                <a:pos x="connsiteX6196" y="connsiteY6196"/>
              </a:cxn>
              <a:cxn ang="0">
                <a:pos x="connsiteX6197" y="connsiteY6197"/>
              </a:cxn>
              <a:cxn ang="0">
                <a:pos x="connsiteX6198" y="connsiteY6198"/>
              </a:cxn>
              <a:cxn ang="0">
                <a:pos x="connsiteX6199" y="connsiteY6199"/>
              </a:cxn>
              <a:cxn ang="0">
                <a:pos x="connsiteX6200" y="connsiteY6200"/>
              </a:cxn>
              <a:cxn ang="0">
                <a:pos x="connsiteX6201" y="connsiteY6201"/>
              </a:cxn>
              <a:cxn ang="0">
                <a:pos x="connsiteX6202" y="connsiteY6202"/>
              </a:cxn>
              <a:cxn ang="0">
                <a:pos x="connsiteX6203" y="connsiteY6203"/>
              </a:cxn>
              <a:cxn ang="0">
                <a:pos x="connsiteX6204" y="connsiteY6204"/>
              </a:cxn>
              <a:cxn ang="0">
                <a:pos x="connsiteX6205" y="connsiteY6205"/>
              </a:cxn>
              <a:cxn ang="0">
                <a:pos x="connsiteX6206" y="connsiteY6206"/>
              </a:cxn>
              <a:cxn ang="0">
                <a:pos x="connsiteX6207" y="connsiteY6207"/>
              </a:cxn>
              <a:cxn ang="0">
                <a:pos x="connsiteX6208" y="connsiteY6208"/>
              </a:cxn>
              <a:cxn ang="0">
                <a:pos x="connsiteX6209" y="connsiteY6209"/>
              </a:cxn>
              <a:cxn ang="0">
                <a:pos x="connsiteX6210" y="connsiteY6210"/>
              </a:cxn>
              <a:cxn ang="0">
                <a:pos x="connsiteX6211" y="connsiteY6211"/>
              </a:cxn>
              <a:cxn ang="0">
                <a:pos x="connsiteX6212" y="connsiteY6212"/>
              </a:cxn>
              <a:cxn ang="0">
                <a:pos x="connsiteX6213" y="connsiteY6213"/>
              </a:cxn>
              <a:cxn ang="0">
                <a:pos x="connsiteX6214" y="connsiteY6214"/>
              </a:cxn>
              <a:cxn ang="0">
                <a:pos x="connsiteX6215" y="connsiteY6215"/>
              </a:cxn>
              <a:cxn ang="0">
                <a:pos x="connsiteX6216" y="connsiteY6216"/>
              </a:cxn>
              <a:cxn ang="0">
                <a:pos x="connsiteX6217" y="connsiteY6217"/>
              </a:cxn>
              <a:cxn ang="0">
                <a:pos x="connsiteX6218" y="connsiteY6218"/>
              </a:cxn>
              <a:cxn ang="0">
                <a:pos x="connsiteX6219" y="connsiteY6219"/>
              </a:cxn>
              <a:cxn ang="0">
                <a:pos x="connsiteX6220" y="connsiteY6220"/>
              </a:cxn>
              <a:cxn ang="0">
                <a:pos x="connsiteX6221" y="connsiteY6221"/>
              </a:cxn>
              <a:cxn ang="0">
                <a:pos x="connsiteX6222" y="connsiteY6222"/>
              </a:cxn>
              <a:cxn ang="0">
                <a:pos x="connsiteX6223" y="connsiteY6223"/>
              </a:cxn>
              <a:cxn ang="0">
                <a:pos x="connsiteX6224" y="connsiteY6224"/>
              </a:cxn>
              <a:cxn ang="0">
                <a:pos x="connsiteX6225" y="connsiteY6225"/>
              </a:cxn>
              <a:cxn ang="0">
                <a:pos x="connsiteX6226" y="connsiteY6226"/>
              </a:cxn>
              <a:cxn ang="0">
                <a:pos x="connsiteX6227" y="connsiteY6227"/>
              </a:cxn>
              <a:cxn ang="0">
                <a:pos x="connsiteX6228" y="connsiteY6228"/>
              </a:cxn>
              <a:cxn ang="0">
                <a:pos x="connsiteX6229" y="connsiteY6229"/>
              </a:cxn>
              <a:cxn ang="0">
                <a:pos x="connsiteX6230" y="connsiteY6230"/>
              </a:cxn>
              <a:cxn ang="0">
                <a:pos x="connsiteX6231" y="connsiteY6231"/>
              </a:cxn>
              <a:cxn ang="0">
                <a:pos x="connsiteX6232" y="connsiteY6232"/>
              </a:cxn>
              <a:cxn ang="0">
                <a:pos x="connsiteX6233" y="connsiteY6233"/>
              </a:cxn>
              <a:cxn ang="0">
                <a:pos x="connsiteX6234" y="connsiteY6234"/>
              </a:cxn>
              <a:cxn ang="0">
                <a:pos x="connsiteX6235" y="connsiteY6235"/>
              </a:cxn>
              <a:cxn ang="0">
                <a:pos x="connsiteX6236" y="connsiteY6236"/>
              </a:cxn>
              <a:cxn ang="0">
                <a:pos x="connsiteX6237" y="connsiteY6237"/>
              </a:cxn>
              <a:cxn ang="0">
                <a:pos x="connsiteX6238" y="connsiteY6238"/>
              </a:cxn>
              <a:cxn ang="0">
                <a:pos x="connsiteX6239" y="connsiteY6239"/>
              </a:cxn>
              <a:cxn ang="0">
                <a:pos x="connsiteX6240" y="connsiteY6240"/>
              </a:cxn>
              <a:cxn ang="0">
                <a:pos x="connsiteX6241" y="connsiteY6241"/>
              </a:cxn>
              <a:cxn ang="0">
                <a:pos x="connsiteX6242" y="connsiteY6242"/>
              </a:cxn>
              <a:cxn ang="0">
                <a:pos x="connsiteX6243" y="connsiteY6243"/>
              </a:cxn>
              <a:cxn ang="0">
                <a:pos x="connsiteX6244" y="connsiteY6244"/>
              </a:cxn>
              <a:cxn ang="0">
                <a:pos x="connsiteX6245" y="connsiteY6245"/>
              </a:cxn>
              <a:cxn ang="0">
                <a:pos x="connsiteX6246" y="connsiteY6246"/>
              </a:cxn>
              <a:cxn ang="0">
                <a:pos x="connsiteX6247" y="connsiteY6247"/>
              </a:cxn>
              <a:cxn ang="0">
                <a:pos x="connsiteX6248" y="connsiteY6248"/>
              </a:cxn>
              <a:cxn ang="0">
                <a:pos x="connsiteX6249" y="connsiteY6249"/>
              </a:cxn>
              <a:cxn ang="0">
                <a:pos x="connsiteX6250" y="connsiteY6250"/>
              </a:cxn>
              <a:cxn ang="0">
                <a:pos x="connsiteX6251" y="connsiteY6251"/>
              </a:cxn>
              <a:cxn ang="0">
                <a:pos x="connsiteX6252" y="connsiteY6252"/>
              </a:cxn>
              <a:cxn ang="0">
                <a:pos x="connsiteX6253" y="connsiteY6253"/>
              </a:cxn>
              <a:cxn ang="0">
                <a:pos x="connsiteX6254" y="connsiteY6254"/>
              </a:cxn>
              <a:cxn ang="0">
                <a:pos x="connsiteX6255" y="connsiteY6255"/>
              </a:cxn>
              <a:cxn ang="0">
                <a:pos x="connsiteX6256" y="connsiteY6256"/>
              </a:cxn>
              <a:cxn ang="0">
                <a:pos x="connsiteX6257" y="connsiteY6257"/>
              </a:cxn>
              <a:cxn ang="0">
                <a:pos x="connsiteX6258" y="connsiteY6258"/>
              </a:cxn>
              <a:cxn ang="0">
                <a:pos x="connsiteX6259" y="connsiteY6259"/>
              </a:cxn>
              <a:cxn ang="0">
                <a:pos x="connsiteX6260" y="connsiteY6260"/>
              </a:cxn>
              <a:cxn ang="0">
                <a:pos x="connsiteX6261" y="connsiteY6261"/>
              </a:cxn>
              <a:cxn ang="0">
                <a:pos x="connsiteX6262" y="connsiteY6262"/>
              </a:cxn>
              <a:cxn ang="0">
                <a:pos x="connsiteX6263" y="connsiteY6263"/>
              </a:cxn>
              <a:cxn ang="0">
                <a:pos x="connsiteX6264" y="connsiteY6264"/>
              </a:cxn>
              <a:cxn ang="0">
                <a:pos x="connsiteX6265" y="connsiteY6265"/>
              </a:cxn>
              <a:cxn ang="0">
                <a:pos x="connsiteX6266" y="connsiteY6266"/>
              </a:cxn>
              <a:cxn ang="0">
                <a:pos x="connsiteX6267" y="connsiteY6267"/>
              </a:cxn>
              <a:cxn ang="0">
                <a:pos x="connsiteX6268" y="connsiteY6268"/>
              </a:cxn>
              <a:cxn ang="0">
                <a:pos x="connsiteX6269" y="connsiteY6269"/>
              </a:cxn>
              <a:cxn ang="0">
                <a:pos x="connsiteX6270" y="connsiteY6270"/>
              </a:cxn>
              <a:cxn ang="0">
                <a:pos x="connsiteX6271" y="connsiteY6271"/>
              </a:cxn>
              <a:cxn ang="0">
                <a:pos x="connsiteX6272" y="connsiteY6272"/>
              </a:cxn>
              <a:cxn ang="0">
                <a:pos x="connsiteX6273" y="connsiteY6273"/>
              </a:cxn>
              <a:cxn ang="0">
                <a:pos x="connsiteX6274" y="connsiteY6274"/>
              </a:cxn>
              <a:cxn ang="0">
                <a:pos x="connsiteX6275" y="connsiteY6275"/>
              </a:cxn>
              <a:cxn ang="0">
                <a:pos x="connsiteX6276" y="connsiteY6276"/>
              </a:cxn>
              <a:cxn ang="0">
                <a:pos x="connsiteX6277" y="connsiteY6277"/>
              </a:cxn>
              <a:cxn ang="0">
                <a:pos x="connsiteX6278" y="connsiteY6278"/>
              </a:cxn>
              <a:cxn ang="0">
                <a:pos x="connsiteX6279" y="connsiteY6279"/>
              </a:cxn>
              <a:cxn ang="0">
                <a:pos x="connsiteX6280" y="connsiteY6280"/>
              </a:cxn>
              <a:cxn ang="0">
                <a:pos x="connsiteX6281" y="connsiteY6281"/>
              </a:cxn>
              <a:cxn ang="0">
                <a:pos x="connsiteX6282" y="connsiteY6282"/>
              </a:cxn>
              <a:cxn ang="0">
                <a:pos x="connsiteX6283" y="connsiteY6283"/>
              </a:cxn>
              <a:cxn ang="0">
                <a:pos x="connsiteX6284" y="connsiteY6284"/>
              </a:cxn>
              <a:cxn ang="0">
                <a:pos x="connsiteX6285" y="connsiteY6285"/>
              </a:cxn>
              <a:cxn ang="0">
                <a:pos x="connsiteX6286" y="connsiteY6286"/>
              </a:cxn>
              <a:cxn ang="0">
                <a:pos x="connsiteX6287" y="connsiteY6287"/>
              </a:cxn>
              <a:cxn ang="0">
                <a:pos x="connsiteX6288" y="connsiteY6288"/>
              </a:cxn>
              <a:cxn ang="0">
                <a:pos x="connsiteX6289" y="connsiteY6289"/>
              </a:cxn>
              <a:cxn ang="0">
                <a:pos x="connsiteX6290" y="connsiteY6290"/>
              </a:cxn>
              <a:cxn ang="0">
                <a:pos x="connsiteX6291" y="connsiteY6291"/>
              </a:cxn>
              <a:cxn ang="0">
                <a:pos x="connsiteX6292" y="connsiteY6292"/>
              </a:cxn>
              <a:cxn ang="0">
                <a:pos x="connsiteX6293" y="connsiteY6293"/>
              </a:cxn>
              <a:cxn ang="0">
                <a:pos x="connsiteX6294" y="connsiteY6294"/>
              </a:cxn>
              <a:cxn ang="0">
                <a:pos x="connsiteX6295" y="connsiteY6295"/>
              </a:cxn>
              <a:cxn ang="0">
                <a:pos x="connsiteX6296" y="connsiteY6296"/>
              </a:cxn>
              <a:cxn ang="0">
                <a:pos x="connsiteX6297" y="connsiteY6297"/>
              </a:cxn>
              <a:cxn ang="0">
                <a:pos x="connsiteX6298" y="connsiteY6298"/>
              </a:cxn>
              <a:cxn ang="0">
                <a:pos x="connsiteX6299" y="connsiteY6299"/>
              </a:cxn>
              <a:cxn ang="0">
                <a:pos x="connsiteX6300" y="connsiteY6300"/>
              </a:cxn>
              <a:cxn ang="0">
                <a:pos x="connsiteX6301" y="connsiteY6301"/>
              </a:cxn>
              <a:cxn ang="0">
                <a:pos x="connsiteX6302" y="connsiteY6302"/>
              </a:cxn>
              <a:cxn ang="0">
                <a:pos x="connsiteX6303" y="connsiteY6303"/>
              </a:cxn>
              <a:cxn ang="0">
                <a:pos x="connsiteX6304" y="connsiteY6304"/>
              </a:cxn>
              <a:cxn ang="0">
                <a:pos x="connsiteX6305" y="connsiteY6305"/>
              </a:cxn>
              <a:cxn ang="0">
                <a:pos x="connsiteX6306" y="connsiteY6306"/>
              </a:cxn>
              <a:cxn ang="0">
                <a:pos x="connsiteX6307" y="connsiteY6307"/>
              </a:cxn>
              <a:cxn ang="0">
                <a:pos x="connsiteX6308" y="connsiteY6308"/>
              </a:cxn>
              <a:cxn ang="0">
                <a:pos x="connsiteX6309" y="connsiteY6309"/>
              </a:cxn>
              <a:cxn ang="0">
                <a:pos x="connsiteX6310" y="connsiteY6310"/>
              </a:cxn>
              <a:cxn ang="0">
                <a:pos x="connsiteX6311" y="connsiteY6311"/>
              </a:cxn>
              <a:cxn ang="0">
                <a:pos x="connsiteX6312" y="connsiteY6312"/>
              </a:cxn>
              <a:cxn ang="0">
                <a:pos x="connsiteX6313" y="connsiteY6313"/>
              </a:cxn>
              <a:cxn ang="0">
                <a:pos x="connsiteX6314" y="connsiteY6314"/>
              </a:cxn>
              <a:cxn ang="0">
                <a:pos x="connsiteX6315" y="connsiteY6315"/>
              </a:cxn>
              <a:cxn ang="0">
                <a:pos x="connsiteX6316" y="connsiteY6316"/>
              </a:cxn>
              <a:cxn ang="0">
                <a:pos x="connsiteX6317" y="connsiteY6317"/>
              </a:cxn>
              <a:cxn ang="0">
                <a:pos x="connsiteX6318" y="connsiteY6318"/>
              </a:cxn>
              <a:cxn ang="0">
                <a:pos x="connsiteX6319" y="connsiteY6319"/>
              </a:cxn>
              <a:cxn ang="0">
                <a:pos x="connsiteX6320" y="connsiteY6320"/>
              </a:cxn>
              <a:cxn ang="0">
                <a:pos x="connsiteX6321" y="connsiteY6321"/>
              </a:cxn>
              <a:cxn ang="0">
                <a:pos x="connsiteX6322" y="connsiteY6322"/>
              </a:cxn>
              <a:cxn ang="0">
                <a:pos x="connsiteX6323" y="connsiteY6323"/>
              </a:cxn>
              <a:cxn ang="0">
                <a:pos x="connsiteX6324" y="connsiteY6324"/>
              </a:cxn>
              <a:cxn ang="0">
                <a:pos x="connsiteX6325" y="connsiteY6325"/>
              </a:cxn>
              <a:cxn ang="0">
                <a:pos x="connsiteX6326" y="connsiteY6326"/>
              </a:cxn>
              <a:cxn ang="0">
                <a:pos x="connsiteX6327" y="connsiteY6327"/>
              </a:cxn>
              <a:cxn ang="0">
                <a:pos x="connsiteX6328" y="connsiteY6328"/>
              </a:cxn>
              <a:cxn ang="0">
                <a:pos x="connsiteX6329" y="connsiteY6329"/>
              </a:cxn>
              <a:cxn ang="0">
                <a:pos x="connsiteX6330" y="connsiteY6330"/>
              </a:cxn>
              <a:cxn ang="0">
                <a:pos x="connsiteX6331" y="connsiteY6331"/>
              </a:cxn>
              <a:cxn ang="0">
                <a:pos x="connsiteX6332" y="connsiteY6332"/>
              </a:cxn>
              <a:cxn ang="0">
                <a:pos x="connsiteX6333" y="connsiteY6333"/>
              </a:cxn>
              <a:cxn ang="0">
                <a:pos x="connsiteX6334" y="connsiteY6334"/>
              </a:cxn>
              <a:cxn ang="0">
                <a:pos x="connsiteX6335" y="connsiteY6335"/>
              </a:cxn>
              <a:cxn ang="0">
                <a:pos x="connsiteX6336" y="connsiteY6336"/>
              </a:cxn>
              <a:cxn ang="0">
                <a:pos x="connsiteX6337" y="connsiteY6337"/>
              </a:cxn>
              <a:cxn ang="0">
                <a:pos x="connsiteX6338" y="connsiteY6338"/>
              </a:cxn>
              <a:cxn ang="0">
                <a:pos x="connsiteX6339" y="connsiteY6339"/>
              </a:cxn>
              <a:cxn ang="0">
                <a:pos x="connsiteX6340" y="connsiteY6340"/>
              </a:cxn>
              <a:cxn ang="0">
                <a:pos x="connsiteX6341" y="connsiteY6341"/>
              </a:cxn>
              <a:cxn ang="0">
                <a:pos x="connsiteX6342" y="connsiteY6342"/>
              </a:cxn>
              <a:cxn ang="0">
                <a:pos x="connsiteX6343" y="connsiteY6343"/>
              </a:cxn>
              <a:cxn ang="0">
                <a:pos x="connsiteX6344" y="connsiteY6344"/>
              </a:cxn>
              <a:cxn ang="0">
                <a:pos x="connsiteX6345" y="connsiteY6345"/>
              </a:cxn>
              <a:cxn ang="0">
                <a:pos x="connsiteX6346" y="connsiteY6346"/>
              </a:cxn>
              <a:cxn ang="0">
                <a:pos x="connsiteX6347" y="connsiteY6347"/>
              </a:cxn>
              <a:cxn ang="0">
                <a:pos x="connsiteX6348" y="connsiteY6348"/>
              </a:cxn>
              <a:cxn ang="0">
                <a:pos x="connsiteX6349" y="connsiteY6349"/>
              </a:cxn>
              <a:cxn ang="0">
                <a:pos x="connsiteX6350" y="connsiteY6350"/>
              </a:cxn>
              <a:cxn ang="0">
                <a:pos x="connsiteX6351" y="connsiteY6351"/>
              </a:cxn>
              <a:cxn ang="0">
                <a:pos x="connsiteX6352" y="connsiteY6352"/>
              </a:cxn>
              <a:cxn ang="0">
                <a:pos x="connsiteX6353" y="connsiteY6353"/>
              </a:cxn>
              <a:cxn ang="0">
                <a:pos x="connsiteX6354" y="connsiteY6354"/>
              </a:cxn>
              <a:cxn ang="0">
                <a:pos x="connsiteX6355" y="connsiteY6355"/>
              </a:cxn>
              <a:cxn ang="0">
                <a:pos x="connsiteX6356" y="connsiteY6356"/>
              </a:cxn>
              <a:cxn ang="0">
                <a:pos x="connsiteX6357" y="connsiteY6357"/>
              </a:cxn>
              <a:cxn ang="0">
                <a:pos x="connsiteX6358" y="connsiteY6358"/>
              </a:cxn>
              <a:cxn ang="0">
                <a:pos x="connsiteX6359" y="connsiteY6359"/>
              </a:cxn>
              <a:cxn ang="0">
                <a:pos x="connsiteX6360" y="connsiteY6360"/>
              </a:cxn>
              <a:cxn ang="0">
                <a:pos x="connsiteX6361" y="connsiteY6361"/>
              </a:cxn>
              <a:cxn ang="0">
                <a:pos x="connsiteX6362" y="connsiteY6362"/>
              </a:cxn>
              <a:cxn ang="0">
                <a:pos x="connsiteX6363" y="connsiteY6363"/>
              </a:cxn>
              <a:cxn ang="0">
                <a:pos x="connsiteX6364" y="connsiteY6364"/>
              </a:cxn>
              <a:cxn ang="0">
                <a:pos x="connsiteX6365" y="connsiteY6365"/>
              </a:cxn>
              <a:cxn ang="0">
                <a:pos x="connsiteX6366" y="connsiteY6366"/>
              </a:cxn>
              <a:cxn ang="0">
                <a:pos x="connsiteX6367" y="connsiteY6367"/>
              </a:cxn>
              <a:cxn ang="0">
                <a:pos x="connsiteX6368" y="connsiteY6368"/>
              </a:cxn>
              <a:cxn ang="0">
                <a:pos x="connsiteX6369" y="connsiteY6369"/>
              </a:cxn>
              <a:cxn ang="0">
                <a:pos x="connsiteX6370" y="connsiteY6370"/>
              </a:cxn>
              <a:cxn ang="0">
                <a:pos x="connsiteX6371" y="connsiteY6371"/>
              </a:cxn>
              <a:cxn ang="0">
                <a:pos x="connsiteX6372" y="connsiteY6372"/>
              </a:cxn>
              <a:cxn ang="0">
                <a:pos x="connsiteX6373" y="connsiteY6373"/>
              </a:cxn>
              <a:cxn ang="0">
                <a:pos x="connsiteX6374" y="connsiteY6374"/>
              </a:cxn>
              <a:cxn ang="0">
                <a:pos x="connsiteX6375" y="connsiteY6375"/>
              </a:cxn>
              <a:cxn ang="0">
                <a:pos x="connsiteX6376" y="connsiteY6376"/>
              </a:cxn>
              <a:cxn ang="0">
                <a:pos x="connsiteX6377" y="connsiteY6377"/>
              </a:cxn>
              <a:cxn ang="0">
                <a:pos x="connsiteX6378" y="connsiteY6378"/>
              </a:cxn>
              <a:cxn ang="0">
                <a:pos x="connsiteX6379" y="connsiteY6379"/>
              </a:cxn>
              <a:cxn ang="0">
                <a:pos x="connsiteX6380" y="connsiteY6380"/>
              </a:cxn>
              <a:cxn ang="0">
                <a:pos x="connsiteX6381" y="connsiteY6381"/>
              </a:cxn>
              <a:cxn ang="0">
                <a:pos x="connsiteX6382" y="connsiteY6382"/>
              </a:cxn>
              <a:cxn ang="0">
                <a:pos x="connsiteX6383" y="connsiteY6383"/>
              </a:cxn>
              <a:cxn ang="0">
                <a:pos x="connsiteX6384" y="connsiteY6384"/>
              </a:cxn>
              <a:cxn ang="0">
                <a:pos x="connsiteX6385" y="connsiteY6385"/>
              </a:cxn>
              <a:cxn ang="0">
                <a:pos x="connsiteX6386" y="connsiteY6386"/>
              </a:cxn>
              <a:cxn ang="0">
                <a:pos x="connsiteX6387" y="connsiteY6387"/>
              </a:cxn>
              <a:cxn ang="0">
                <a:pos x="connsiteX6388" y="connsiteY6388"/>
              </a:cxn>
              <a:cxn ang="0">
                <a:pos x="connsiteX6389" y="connsiteY6389"/>
              </a:cxn>
              <a:cxn ang="0">
                <a:pos x="connsiteX6390" y="connsiteY6390"/>
              </a:cxn>
              <a:cxn ang="0">
                <a:pos x="connsiteX6391" y="connsiteY6391"/>
              </a:cxn>
              <a:cxn ang="0">
                <a:pos x="connsiteX6392" y="connsiteY6392"/>
              </a:cxn>
              <a:cxn ang="0">
                <a:pos x="connsiteX6393" y="connsiteY6393"/>
              </a:cxn>
              <a:cxn ang="0">
                <a:pos x="connsiteX6394" y="connsiteY6394"/>
              </a:cxn>
              <a:cxn ang="0">
                <a:pos x="connsiteX6395" y="connsiteY6395"/>
              </a:cxn>
              <a:cxn ang="0">
                <a:pos x="connsiteX6396" y="connsiteY6396"/>
              </a:cxn>
              <a:cxn ang="0">
                <a:pos x="connsiteX6397" y="connsiteY6397"/>
              </a:cxn>
              <a:cxn ang="0">
                <a:pos x="connsiteX6398" y="connsiteY6398"/>
              </a:cxn>
              <a:cxn ang="0">
                <a:pos x="connsiteX6399" y="connsiteY6399"/>
              </a:cxn>
              <a:cxn ang="0">
                <a:pos x="connsiteX6400" y="connsiteY6400"/>
              </a:cxn>
              <a:cxn ang="0">
                <a:pos x="connsiteX6401" y="connsiteY6401"/>
              </a:cxn>
              <a:cxn ang="0">
                <a:pos x="connsiteX6402" y="connsiteY6402"/>
              </a:cxn>
              <a:cxn ang="0">
                <a:pos x="connsiteX6403" y="connsiteY6403"/>
              </a:cxn>
              <a:cxn ang="0">
                <a:pos x="connsiteX6404" y="connsiteY6404"/>
              </a:cxn>
              <a:cxn ang="0">
                <a:pos x="connsiteX6405" y="connsiteY6405"/>
              </a:cxn>
              <a:cxn ang="0">
                <a:pos x="connsiteX6406" y="connsiteY6406"/>
              </a:cxn>
              <a:cxn ang="0">
                <a:pos x="connsiteX6407" y="connsiteY6407"/>
              </a:cxn>
              <a:cxn ang="0">
                <a:pos x="connsiteX6408" y="connsiteY6408"/>
              </a:cxn>
              <a:cxn ang="0">
                <a:pos x="connsiteX6409" y="connsiteY6409"/>
              </a:cxn>
              <a:cxn ang="0">
                <a:pos x="connsiteX6410" y="connsiteY6410"/>
              </a:cxn>
              <a:cxn ang="0">
                <a:pos x="connsiteX6411" y="connsiteY6411"/>
              </a:cxn>
              <a:cxn ang="0">
                <a:pos x="connsiteX6412" y="connsiteY6412"/>
              </a:cxn>
              <a:cxn ang="0">
                <a:pos x="connsiteX6413" y="connsiteY6413"/>
              </a:cxn>
              <a:cxn ang="0">
                <a:pos x="connsiteX6414" y="connsiteY6414"/>
              </a:cxn>
              <a:cxn ang="0">
                <a:pos x="connsiteX6415" y="connsiteY6415"/>
              </a:cxn>
              <a:cxn ang="0">
                <a:pos x="connsiteX6416" y="connsiteY6416"/>
              </a:cxn>
              <a:cxn ang="0">
                <a:pos x="connsiteX6417" y="connsiteY6417"/>
              </a:cxn>
              <a:cxn ang="0">
                <a:pos x="connsiteX6418" y="connsiteY6418"/>
              </a:cxn>
              <a:cxn ang="0">
                <a:pos x="connsiteX6419" y="connsiteY6419"/>
              </a:cxn>
              <a:cxn ang="0">
                <a:pos x="connsiteX6420" y="connsiteY6420"/>
              </a:cxn>
              <a:cxn ang="0">
                <a:pos x="connsiteX6421" y="connsiteY6421"/>
              </a:cxn>
              <a:cxn ang="0">
                <a:pos x="connsiteX6422" y="connsiteY6422"/>
              </a:cxn>
              <a:cxn ang="0">
                <a:pos x="connsiteX6423" y="connsiteY6423"/>
              </a:cxn>
              <a:cxn ang="0">
                <a:pos x="connsiteX6424" y="connsiteY6424"/>
              </a:cxn>
              <a:cxn ang="0">
                <a:pos x="connsiteX6425" y="connsiteY6425"/>
              </a:cxn>
              <a:cxn ang="0">
                <a:pos x="connsiteX6426" y="connsiteY6426"/>
              </a:cxn>
              <a:cxn ang="0">
                <a:pos x="connsiteX6427" y="connsiteY6427"/>
              </a:cxn>
              <a:cxn ang="0">
                <a:pos x="connsiteX6428" y="connsiteY6428"/>
              </a:cxn>
              <a:cxn ang="0">
                <a:pos x="connsiteX6429" y="connsiteY6429"/>
              </a:cxn>
              <a:cxn ang="0">
                <a:pos x="connsiteX6430" y="connsiteY6430"/>
              </a:cxn>
              <a:cxn ang="0">
                <a:pos x="connsiteX6431" y="connsiteY6431"/>
              </a:cxn>
              <a:cxn ang="0">
                <a:pos x="connsiteX6432" y="connsiteY6432"/>
              </a:cxn>
              <a:cxn ang="0">
                <a:pos x="connsiteX6433" y="connsiteY6433"/>
              </a:cxn>
              <a:cxn ang="0">
                <a:pos x="connsiteX6434" y="connsiteY6434"/>
              </a:cxn>
              <a:cxn ang="0">
                <a:pos x="connsiteX6435" y="connsiteY6435"/>
              </a:cxn>
              <a:cxn ang="0">
                <a:pos x="connsiteX6436" y="connsiteY6436"/>
              </a:cxn>
              <a:cxn ang="0">
                <a:pos x="connsiteX6437" y="connsiteY6437"/>
              </a:cxn>
              <a:cxn ang="0">
                <a:pos x="connsiteX6438" y="connsiteY6438"/>
              </a:cxn>
              <a:cxn ang="0">
                <a:pos x="connsiteX6439" y="connsiteY6439"/>
              </a:cxn>
              <a:cxn ang="0">
                <a:pos x="connsiteX6440" y="connsiteY6440"/>
              </a:cxn>
              <a:cxn ang="0">
                <a:pos x="connsiteX6441" y="connsiteY6441"/>
              </a:cxn>
              <a:cxn ang="0">
                <a:pos x="connsiteX6442" y="connsiteY6442"/>
              </a:cxn>
              <a:cxn ang="0">
                <a:pos x="connsiteX6443" y="connsiteY6443"/>
              </a:cxn>
              <a:cxn ang="0">
                <a:pos x="connsiteX6444" y="connsiteY6444"/>
              </a:cxn>
              <a:cxn ang="0">
                <a:pos x="connsiteX6445" y="connsiteY6445"/>
              </a:cxn>
              <a:cxn ang="0">
                <a:pos x="connsiteX6446" y="connsiteY6446"/>
              </a:cxn>
              <a:cxn ang="0">
                <a:pos x="connsiteX6447" y="connsiteY6447"/>
              </a:cxn>
              <a:cxn ang="0">
                <a:pos x="connsiteX6448" y="connsiteY6448"/>
              </a:cxn>
              <a:cxn ang="0">
                <a:pos x="connsiteX6449" y="connsiteY6449"/>
              </a:cxn>
              <a:cxn ang="0">
                <a:pos x="connsiteX6450" y="connsiteY6450"/>
              </a:cxn>
              <a:cxn ang="0">
                <a:pos x="connsiteX6451" y="connsiteY6451"/>
              </a:cxn>
              <a:cxn ang="0">
                <a:pos x="connsiteX6452" y="connsiteY6452"/>
              </a:cxn>
              <a:cxn ang="0">
                <a:pos x="connsiteX6453" y="connsiteY6453"/>
              </a:cxn>
              <a:cxn ang="0">
                <a:pos x="connsiteX6454" y="connsiteY6454"/>
              </a:cxn>
              <a:cxn ang="0">
                <a:pos x="connsiteX6455" y="connsiteY6455"/>
              </a:cxn>
              <a:cxn ang="0">
                <a:pos x="connsiteX6456" y="connsiteY6456"/>
              </a:cxn>
              <a:cxn ang="0">
                <a:pos x="connsiteX6457" y="connsiteY6457"/>
              </a:cxn>
              <a:cxn ang="0">
                <a:pos x="connsiteX6458" y="connsiteY6458"/>
              </a:cxn>
              <a:cxn ang="0">
                <a:pos x="connsiteX6459" y="connsiteY6459"/>
              </a:cxn>
              <a:cxn ang="0">
                <a:pos x="connsiteX6460" y="connsiteY6460"/>
              </a:cxn>
              <a:cxn ang="0">
                <a:pos x="connsiteX6461" y="connsiteY6461"/>
              </a:cxn>
              <a:cxn ang="0">
                <a:pos x="connsiteX6462" y="connsiteY6462"/>
              </a:cxn>
              <a:cxn ang="0">
                <a:pos x="connsiteX6463" y="connsiteY6463"/>
              </a:cxn>
              <a:cxn ang="0">
                <a:pos x="connsiteX6464" y="connsiteY6464"/>
              </a:cxn>
              <a:cxn ang="0">
                <a:pos x="connsiteX6465" y="connsiteY6465"/>
              </a:cxn>
              <a:cxn ang="0">
                <a:pos x="connsiteX6466" y="connsiteY6466"/>
              </a:cxn>
              <a:cxn ang="0">
                <a:pos x="connsiteX6467" y="connsiteY6467"/>
              </a:cxn>
              <a:cxn ang="0">
                <a:pos x="connsiteX6468" y="connsiteY6468"/>
              </a:cxn>
              <a:cxn ang="0">
                <a:pos x="connsiteX6469" y="connsiteY6469"/>
              </a:cxn>
              <a:cxn ang="0">
                <a:pos x="connsiteX6470" y="connsiteY6470"/>
              </a:cxn>
              <a:cxn ang="0">
                <a:pos x="connsiteX6471" y="connsiteY6471"/>
              </a:cxn>
              <a:cxn ang="0">
                <a:pos x="connsiteX6472" y="connsiteY6472"/>
              </a:cxn>
              <a:cxn ang="0">
                <a:pos x="connsiteX6473" y="connsiteY6473"/>
              </a:cxn>
              <a:cxn ang="0">
                <a:pos x="connsiteX6474" y="connsiteY6474"/>
              </a:cxn>
              <a:cxn ang="0">
                <a:pos x="connsiteX6475" y="connsiteY6475"/>
              </a:cxn>
              <a:cxn ang="0">
                <a:pos x="connsiteX6476" y="connsiteY6476"/>
              </a:cxn>
              <a:cxn ang="0">
                <a:pos x="connsiteX6477" y="connsiteY6477"/>
              </a:cxn>
              <a:cxn ang="0">
                <a:pos x="connsiteX6478" y="connsiteY6478"/>
              </a:cxn>
              <a:cxn ang="0">
                <a:pos x="connsiteX6479" y="connsiteY6479"/>
              </a:cxn>
              <a:cxn ang="0">
                <a:pos x="connsiteX6480" y="connsiteY6480"/>
              </a:cxn>
              <a:cxn ang="0">
                <a:pos x="connsiteX6481" y="connsiteY6481"/>
              </a:cxn>
              <a:cxn ang="0">
                <a:pos x="connsiteX6482" y="connsiteY6482"/>
              </a:cxn>
              <a:cxn ang="0">
                <a:pos x="connsiteX6483" y="connsiteY6483"/>
              </a:cxn>
              <a:cxn ang="0">
                <a:pos x="connsiteX6484" y="connsiteY6484"/>
              </a:cxn>
              <a:cxn ang="0">
                <a:pos x="connsiteX6485" y="connsiteY6485"/>
              </a:cxn>
              <a:cxn ang="0">
                <a:pos x="connsiteX6486" y="connsiteY6486"/>
              </a:cxn>
              <a:cxn ang="0">
                <a:pos x="connsiteX6487" y="connsiteY6487"/>
              </a:cxn>
              <a:cxn ang="0">
                <a:pos x="connsiteX6488" y="connsiteY6488"/>
              </a:cxn>
              <a:cxn ang="0">
                <a:pos x="connsiteX6489" y="connsiteY6489"/>
              </a:cxn>
              <a:cxn ang="0">
                <a:pos x="connsiteX6490" y="connsiteY6490"/>
              </a:cxn>
              <a:cxn ang="0">
                <a:pos x="connsiteX6491" y="connsiteY6491"/>
              </a:cxn>
              <a:cxn ang="0">
                <a:pos x="connsiteX6492" y="connsiteY6492"/>
              </a:cxn>
              <a:cxn ang="0">
                <a:pos x="connsiteX6493" y="connsiteY6493"/>
              </a:cxn>
              <a:cxn ang="0">
                <a:pos x="connsiteX6494" y="connsiteY6494"/>
              </a:cxn>
              <a:cxn ang="0">
                <a:pos x="connsiteX6495" y="connsiteY6495"/>
              </a:cxn>
              <a:cxn ang="0">
                <a:pos x="connsiteX6496" y="connsiteY6496"/>
              </a:cxn>
              <a:cxn ang="0">
                <a:pos x="connsiteX6497" y="connsiteY6497"/>
              </a:cxn>
              <a:cxn ang="0">
                <a:pos x="connsiteX6498" y="connsiteY6498"/>
              </a:cxn>
              <a:cxn ang="0">
                <a:pos x="connsiteX6499" y="connsiteY6499"/>
              </a:cxn>
              <a:cxn ang="0">
                <a:pos x="connsiteX6500" y="connsiteY6500"/>
              </a:cxn>
              <a:cxn ang="0">
                <a:pos x="connsiteX6501" y="connsiteY6501"/>
              </a:cxn>
              <a:cxn ang="0">
                <a:pos x="connsiteX6502" y="connsiteY6502"/>
              </a:cxn>
              <a:cxn ang="0">
                <a:pos x="connsiteX6503" y="connsiteY6503"/>
              </a:cxn>
              <a:cxn ang="0">
                <a:pos x="connsiteX6504" y="connsiteY6504"/>
              </a:cxn>
              <a:cxn ang="0">
                <a:pos x="connsiteX6505" y="connsiteY6505"/>
              </a:cxn>
              <a:cxn ang="0">
                <a:pos x="connsiteX6506" y="connsiteY6506"/>
              </a:cxn>
              <a:cxn ang="0">
                <a:pos x="connsiteX6507" y="connsiteY6507"/>
              </a:cxn>
              <a:cxn ang="0">
                <a:pos x="connsiteX6508" y="connsiteY6508"/>
              </a:cxn>
              <a:cxn ang="0">
                <a:pos x="connsiteX6509" y="connsiteY6509"/>
              </a:cxn>
              <a:cxn ang="0">
                <a:pos x="connsiteX6510" y="connsiteY6510"/>
              </a:cxn>
              <a:cxn ang="0">
                <a:pos x="connsiteX6511" y="connsiteY6511"/>
              </a:cxn>
              <a:cxn ang="0">
                <a:pos x="connsiteX6512" y="connsiteY6512"/>
              </a:cxn>
              <a:cxn ang="0">
                <a:pos x="connsiteX6513" y="connsiteY6513"/>
              </a:cxn>
              <a:cxn ang="0">
                <a:pos x="connsiteX6514" y="connsiteY6514"/>
              </a:cxn>
              <a:cxn ang="0">
                <a:pos x="connsiteX6515" y="connsiteY6515"/>
              </a:cxn>
              <a:cxn ang="0">
                <a:pos x="connsiteX6516" y="connsiteY6516"/>
              </a:cxn>
              <a:cxn ang="0">
                <a:pos x="connsiteX6517" y="connsiteY6517"/>
              </a:cxn>
              <a:cxn ang="0">
                <a:pos x="connsiteX6518" y="connsiteY6518"/>
              </a:cxn>
              <a:cxn ang="0">
                <a:pos x="connsiteX6519" y="connsiteY6519"/>
              </a:cxn>
              <a:cxn ang="0">
                <a:pos x="connsiteX6520" y="connsiteY6520"/>
              </a:cxn>
              <a:cxn ang="0">
                <a:pos x="connsiteX6521" y="connsiteY6521"/>
              </a:cxn>
              <a:cxn ang="0">
                <a:pos x="connsiteX6522" y="connsiteY6522"/>
              </a:cxn>
              <a:cxn ang="0">
                <a:pos x="connsiteX6523" y="connsiteY6523"/>
              </a:cxn>
              <a:cxn ang="0">
                <a:pos x="connsiteX6524" y="connsiteY6524"/>
              </a:cxn>
              <a:cxn ang="0">
                <a:pos x="connsiteX6525" y="connsiteY6525"/>
              </a:cxn>
              <a:cxn ang="0">
                <a:pos x="connsiteX6526" y="connsiteY6526"/>
              </a:cxn>
              <a:cxn ang="0">
                <a:pos x="connsiteX6527" y="connsiteY6527"/>
              </a:cxn>
              <a:cxn ang="0">
                <a:pos x="connsiteX6528" y="connsiteY6528"/>
              </a:cxn>
              <a:cxn ang="0">
                <a:pos x="connsiteX6529" y="connsiteY6529"/>
              </a:cxn>
              <a:cxn ang="0">
                <a:pos x="connsiteX6530" y="connsiteY6530"/>
              </a:cxn>
              <a:cxn ang="0">
                <a:pos x="connsiteX6531" y="connsiteY6531"/>
              </a:cxn>
              <a:cxn ang="0">
                <a:pos x="connsiteX6532" y="connsiteY6532"/>
              </a:cxn>
              <a:cxn ang="0">
                <a:pos x="connsiteX6533" y="connsiteY6533"/>
              </a:cxn>
              <a:cxn ang="0">
                <a:pos x="connsiteX6534" y="connsiteY6534"/>
              </a:cxn>
              <a:cxn ang="0">
                <a:pos x="connsiteX6535" y="connsiteY6535"/>
              </a:cxn>
              <a:cxn ang="0">
                <a:pos x="connsiteX6536" y="connsiteY6536"/>
              </a:cxn>
              <a:cxn ang="0">
                <a:pos x="connsiteX6537" y="connsiteY6537"/>
              </a:cxn>
              <a:cxn ang="0">
                <a:pos x="connsiteX6538" y="connsiteY6538"/>
              </a:cxn>
              <a:cxn ang="0">
                <a:pos x="connsiteX6539" y="connsiteY6539"/>
              </a:cxn>
              <a:cxn ang="0">
                <a:pos x="connsiteX6540" y="connsiteY6540"/>
              </a:cxn>
              <a:cxn ang="0">
                <a:pos x="connsiteX6541" y="connsiteY6541"/>
              </a:cxn>
              <a:cxn ang="0">
                <a:pos x="connsiteX6542" y="connsiteY6542"/>
              </a:cxn>
              <a:cxn ang="0">
                <a:pos x="connsiteX6543" y="connsiteY6543"/>
              </a:cxn>
              <a:cxn ang="0">
                <a:pos x="connsiteX6544" y="connsiteY6544"/>
              </a:cxn>
              <a:cxn ang="0">
                <a:pos x="connsiteX6545" y="connsiteY6545"/>
              </a:cxn>
              <a:cxn ang="0">
                <a:pos x="connsiteX6546" y="connsiteY6546"/>
              </a:cxn>
              <a:cxn ang="0">
                <a:pos x="connsiteX6547" y="connsiteY6547"/>
              </a:cxn>
              <a:cxn ang="0">
                <a:pos x="connsiteX6548" y="connsiteY6548"/>
              </a:cxn>
              <a:cxn ang="0">
                <a:pos x="connsiteX6549" y="connsiteY6549"/>
              </a:cxn>
              <a:cxn ang="0">
                <a:pos x="connsiteX6550" y="connsiteY6550"/>
              </a:cxn>
              <a:cxn ang="0">
                <a:pos x="connsiteX6551" y="connsiteY6551"/>
              </a:cxn>
              <a:cxn ang="0">
                <a:pos x="connsiteX6552" y="connsiteY6552"/>
              </a:cxn>
              <a:cxn ang="0">
                <a:pos x="connsiteX6553" y="connsiteY6553"/>
              </a:cxn>
              <a:cxn ang="0">
                <a:pos x="connsiteX6554" y="connsiteY6554"/>
              </a:cxn>
              <a:cxn ang="0">
                <a:pos x="connsiteX6555" y="connsiteY6555"/>
              </a:cxn>
              <a:cxn ang="0">
                <a:pos x="connsiteX6556" y="connsiteY6556"/>
              </a:cxn>
              <a:cxn ang="0">
                <a:pos x="connsiteX6557" y="connsiteY6557"/>
              </a:cxn>
              <a:cxn ang="0">
                <a:pos x="connsiteX6558" y="connsiteY6558"/>
              </a:cxn>
              <a:cxn ang="0">
                <a:pos x="connsiteX6559" y="connsiteY6559"/>
              </a:cxn>
              <a:cxn ang="0">
                <a:pos x="connsiteX6560" y="connsiteY6560"/>
              </a:cxn>
              <a:cxn ang="0">
                <a:pos x="connsiteX6561" y="connsiteY6561"/>
              </a:cxn>
              <a:cxn ang="0">
                <a:pos x="connsiteX6562" y="connsiteY6562"/>
              </a:cxn>
              <a:cxn ang="0">
                <a:pos x="connsiteX6563" y="connsiteY6563"/>
              </a:cxn>
              <a:cxn ang="0">
                <a:pos x="connsiteX6564" y="connsiteY6564"/>
              </a:cxn>
              <a:cxn ang="0">
                <a:pos x="connsiteX6565" y="connsiteY6565"/>
              </a:cxn>
              <a:cxn ang="0">
                <a:pos x="connsiteX6566" y="connsiteY6566"/>
              </a:cxn>
              <a:cxn ang="0">
                <a:pos x="connsiteX6567" y="connsiteY6567"/>
              </a:cxn>
              <a:cxn ang="0">
                <a:pos x="connsiteX6568" y="connsiteY6568"/>
              </a:cxn>
              <a:cxn ang="0">
                <a:pos x="connsiteX6569" y="connsiteY6569"/>
              </a:cxn>
              <a:cxn ang="0">
                <a:pos x="connsiteX6570" y="connsiteY6570"/>
              </a:cxn>
              <a:cxn ang="0">
                <a:pos x="connsiteX6571" y="connsiteY6571"/>
              </a:cxn>
              <a:cxn ang="0">
                <a:pos x="connsiteX6572" y="connsiteY6572"/>
              </a:cxn>
              <a:cxn ang="0">
                <a:pos x="connsiteX6573" y="connsiteY6573"/>
              </a:cxn>
              <a:cxn ang="0">
                <a:pos x="connsiteX6574" y="connsiteY6574"/>
              </a:cxn>
              <a:cxn ang="0">
                <a:pos x="connsiteX6575" y="connsiteY6575"/>
              </a:cxn>
              <a:cxn ang="0">
                <a:pos x="connsiteX6576" y="connsiteY6576"/>
              </a:cxn>
              <a:cxn ang="0">
                <a:pos x="connsiteX6577" y="connsiteY6577"/>
              </a:cxn>
              <a:cxn ang="0">
                <a:pos x="connsiteX6578" y="connsiteY6578"/>
              </a:cxn>
              <a:cxn ang="0">
                <a:pos x="connsiteX6579" y="connsiteY6579"/>
              </a:cxn>
              <a:cxn ang="0">
                <a:pos x="connsiteX6580" y="connsiteY6580"/>
              </a:cxn>
              <a:cxn ang="0">
                <a:pos x="connsiteX6581" y="connsiteY6581"/>
              </a:cxn>
              <a:cxn ang="0">
                <a:pos x="connsiteX6582" y="connsiteY6582"/>
              </a:cxn>
              <a:cxn ang="0">
                <a:pos x="connsiteX6583" y="connsiteY6583"/>
              </a:cxn>
              <a:cxn ang="0">
                <a:pos x="connsiteX6584" y="connsiteY6584"/>
              </a:cxn>
              <a:cxn ang="0">
                <a:pos x="connsiteX6585" y="connsiteY6585"/>
              </a:cxn>
              <a:cxn ang="0">
                <a:pos x="connsiteX6586" y="connsiteY6586"/>
              </a:cxn>
              <a:cxn ang="0">
                <a:pos x="connsiteX6587" y="connsiteY6587"/>
              </a:cxn>
              <a:cxn ang="0">
                <a:pos x="connsiteX6588" y="connsiteY6588"/>
              </a:cxn>
              <a:cxn ang="0">
                <a:pos x="connsiteX6589" y="connsiteY6589"/>
              </a:cxn>
              <a:cxn ang="0">
                <a:pos x="connsiteX6590" y="connsiteY6590"/>
              </a:cxn>
              <a:cxn ang="0">
                <a:pos x="connsiteX6591" y="connsiteY6591"/>
              </a:cxn>
              <a:cxn ang="0">
                <a:pos x="connsiteX6592" y="connsiteY6592"/>
              </a:cxn>
              <a:cxn ang="0">
                <a:pos x="connsiteX6593" y="connsiteY6593"/>
              </a:cxn>
              <a:cxn ang="0">
                <a:pos x="connsiteX6594" y="connsiteY6594"/>
              </a:cxn>
              <a:cxn ang="0">
                <a:pos x="connsiteX6595" y="connsiteY6595"/>
              </a:cxn>
              <a:cxn ang="0">
                <a:pos x="connsiteX6596" y="connsiteY6596"/>
              </a:cxn>
              <a:cxn ang="0">
                <a:pos x="connsiteX6597" y="connsiteY6597"/>
              </a:cxn>
              <a:cxn ang="0">
                <a:pos x="connsiteX6598" y="connsiteY6598"/>
              </a:cxn>
              <a:cxn ang="0">
                <a:pos x="connsiteX6599" y="connsiteY6599"/>
              </a:cxn>
              <a:cxn ang="0">
                <a:pos x="connsiteX6600" y="connsiteY6600"/>
              </a:cxn>
              <a:cxn ang="0">
                <a:pos x="connsiteX6601" y="connsiteY6601"/>
              </a:cxn>
              <a:cxn ang="0">
                <a:pos x="connsiteX6602" y="connsiteY6602"/>
              </a:cxn>
              <a:cxn ang="0">
                <a:pos x="connsiteX6603" y="connsiteY6603"/>
              </a:cxn>
              <a:cxn ang="0">
                <a:pos x="connsiteX6604" y="connsiteY6604"/>
              </a:cxn>
              <a:cxn ang="0">
                <a:pos x="connsiteX6605" y="connsiteY6605"/>
              </a:cxn>
              <a:cxn ang="0">
                <a:pos x="connsiteX6606" y="connsiteY6606"/>
              </a:cxn>
              <a:cxn ang="0">
                <a:pos x="connsiteX6607" y="connsiteY6607"/>
              </a:cxn>
              <a:cxn ang="0">
                <a:pos x="connsiteX6608" y="connsiteY6608"/>
              </a:cxn>
              <a:cxn ang="0">
                <a:pos x="connsiteX6609" y="connsiteY6609"/>
              </a:cxn>
              <a:cxn ang="0">
                <a:pos x="connsiteX6610" y="connsiteY6610"/>
              </a:cxn>
              <a:cxn ang="0">
                <a:pos x="connsiteX6611" y="connsiteY6611"/>
              </a:cxn>
              <a:cxn ang="0">
                <a:pos x="connsiteX6612" y="connsiteY6612"/>
              </a:cxn>
              <a:cxn ang="0">
                <a:pos x="connsiteX6613" y="connsiteY6613"/>
              </a:cxn>
              <a:cxn ang="0">
                <a:pos x="connsiteX6614" y="connsiteY6614"/>
              </a:cxn>
              <a:cxn ang="0">
                <a:pos x="connsiteX6615" y="connsiteY6615"/>
              </a:cxn>
              <a:cxn ang="0">
                <a:pos x="connsiteX6616" y="connsiteY6616"/>
              </a:cxn>
              <a:cxn ang="0">
                <a:pos x="connsiteX6617" y="connsiteY6617"/>
              </a:cxn>
              <a:cxn ang="0">
                <a:pos x="connsiteX6618" y="connsiteY6618"/>
              </a:cxn>
              <a:cxn ang="0">
                <a:pos x="connsiteX6619" y="connsiteY6619"/>
              </a:cxn>
              <a:cxn ang="0">
                <a:pos x="connsiteX6620" y="connsiteY6620"/>
              </a:cxn>
              <a:cxn ang="0">
                <a:pos x="connsiteX6621" y="connsiteY6621"/>
              </a:cxn>
              <a:cxn ang="0">
                <a:pos x="connsiteX6622" y="connsiteY6622"/>
              </a:cxn>
              <a:cxn ang="0">
                <a:pos x="connsiteX6623" y="connsiteY6623"/>
              </a:cxn>
              <a:cxn ang="0">
                <a:pos x="connsiteX6624" y="connsiteY6624"/>
              </a:cxn>
              <a:cxn ang="0">
                <a:pos x="connsiteX6625" y="connsiteY6625"/>
              </a:cxn>
              <a:cxn ang="0">
                <a:pos x="connsiteX6626" y="connsiteY6626"/>
              </a:cxn>
              <a:cxn ang="0">
                <a:pos x="connsiteX6627" y="connsiteY6627"/>
              </a:cxn>
              <a:cxn ang="0">
                <a:pos x="connsiteX6628" y="connsiteY6628"/>
              </a:cxn>
              <a:cxn ang="0">
                <a:pos x="connsiteX6629" y="connsiteY6629"/>
              </a:cxn>
              <a:cxn ang="0">
                <a:pos x="connsiteX6630" y="connsiteY6630"/>
              </a:cxn>
              <a:cxn ang="0">
                <a:pos x="connsiteX6631" y="connsiteY6631"/>
              </a:cxn>
              <a:cxn ang="0">
                <a:pos x="connsiteX6632" y="connsiteY6632"/>
              </a:cxn>
              <a:cxn ang="0">
                <a:pos x="connsiteX6633" y="connsiteY6633"/>
              </a:cxn>
              <a:cxn ang="0">
                <a:pos x="connsiteX6634" y="connsiteY6634"/>
              </a:cxn>
              <a:cxn ang="0">
                <a:pos x="connsiteX6635" y="connsiteY6635"/>
              </a:cxn>
              <a:cxn ang="0">
                <a:pos x="connsiteX6636" y="connsiteY6636"/>
              </a:cxn>
              <a:cxn ang="0">
                <a:pos x="connsiteX6637" y="connsiteY6637"/>
              </a:cxn>
              <a:cxn ang="0">
                <a:pos x="connsiteX6638" y="connsiteY6638"/>
              </a:cxn>
              <a:cxn ang="0">
                <a:pos x="connsiteX6639" y="connsiteY6639"/>
              </a:cxn>
              <a:cxn ang="0">
                <a:pos x="connsiteX6640" y="connsiteY6640"/>
              </a:cxn>
              <a:cxn ang="0">
                <a:pos x="connsiteX6641" y="connsiteY6641"/>
              </a:cxn>
              <a:cxn ang="0">
                <a:pos x="connsiteX6642" y="connsiteY6642"/>
              </a:cxn>
              <a:cxn ang="0">
                <a:pos x="connsiteX6643" y="connsiteY6643"/>
              </a:cxn>
              <a:cxn ang="0">
                <a:pos x="connsiteX6644" y="connsiteY6644"/>
              </a:cxn>
              <a:cxn ang="0">
                <a:pos x="connsiteX6645" y="connsiteY6645"/>
              </a:cxn>
              <a:cxn ang="0">
                <a:pos x="connsiteX6646" y="connsiteY6646"/>
              </a:cxn>
              <a:cxn ang="0">
                <a:pos x="connsiteX6647" y="connsiteY6647"/>
              </a:cxn>
              <a:cxn ang="0">
                <a:pos x="connsiteX6648" y="connsiteY6648"/>
              </a:cxn>
              <a:cxn ang="0">
                <a:pos x="connsiteX6649" y="connsiteY6649"/>
              </a:cxn>
              <a:cxn ang="0">
                <a:pos x="connsiteX6650" y="connsiteY6650"/>
              </a:cxn>
              <a:cxn ang="0">
                <a:pos x="connsiteX6651" y="connsiteY6651"/>
              </a:cxn>
              <a:cxn ang="0">
                <a:pos x="connsiteX6652" y="connsiteY6652"/>
              </a:cxn>
              <a:cxn ang="0">
                <a:pos x="connsiteX6653" y="connsiteY6653"/>
              </a:cxn>
              <a:cxn ang="0">
                <a:pos x="connsiteX6654" y="connsiteY6654"/>
              </a:cxn>
              <a:cxn ang="0">
                <a:pos x="connsiteX6655" y="connsiteY6655"/>
              </a:cxn>
              <a:cxn ang="0">
                <a:pos x="connsiteX6656" y="connsiteY6656"/>
              </a:cxn>
              <a:cxn ang="0">
                <a:pos x="connsiteX6657" y="connsiteY6657"/>
              </a:cxn>
              <a:cxn ang="0">
                <a:pos x="connsiteX6658" y="connsiteY6658"/>
              </a:cxn>
              <a:cxn ang="0">
                <a:pos x="connsiteX6659" y="connsiteY6659"/>
              </a:cxn>
              <a:cxn ang="0">
                <a:pos x="connsiteX6660" y="connsiteY6660"/>
              </a:cxn>
              <a:cxn ang="0">
                <a:pos x="connsiteX6661" y="connsiteY6661"/>
              </a:cxn>
              <a:cxn ang="0">
                <a:pos x="connsiteX6662" y="connsiteY6662"/>
              </a:cxn>
              <a:cxn ang="0">
                <a:pos x="connsiteX6663" y="connsiteY6663"/>
              </a:cxn>
              <a:cxn ang="0">
                <a:pos x="connsiteX6664" y="connsiteY6664"/>
              </a:cxn>
              <a:cxn ang="0">
                <a:pos x="connsiteX6665" y="connsiteY6665"/>
              </a:cxn>
              <a:cxn ang="0">
                <a:pos x="connsiteX6666" y="connsiteY6666"/>
              </a:cxn>
              <a:cxn ang="0">
                <a:pos x="connsiteX6667" y="connsiteY6667"/>
              </a:cxn>
              <a:cxn ang="0">
                <a:pos x="connsiteX6668" y="connsiteY6668"/>
              </a:cxn>
              <a:cxn ang="0">
                <a:pos x="connsiteX6669" y="connsiteY6669"/>
              </a:cxn>
              <a:cxn ang="0">
                <a:pos x="connsiteX6670" y="connsiteY6670"/>
              </a:cxn>
              <a:cxn ang="0">
                <a:pos x="connsiteX6671" y="connsiteY6671"/>
              </a:cxn>
              <a:cxn ang="0">
                <a:pos x="connsiteX6672" y="connsiteY6672"/>
              </a:cxn>
              <a:cxn ang="0">
                <a:pos x="connsiteX6673" y="connsiteY6673"/>
              </a:cxn>
              <a:cxn ang="0">
                <a:pos x="connsiteX6674" y="connsiteY6674"/>
              </a:cxn>
              <a:cxn ang="0">
                <a:pos x="connsiteX6675" y="connsiteY6675"/>
              </a:cxn>
              <a:cxn ang="0">
                <a:pos x="connsiteX6676" y="connsiteY6676"/>
              </a:cxn>
              <a:cxn ang="0">
                <a:pos x="connsiteX6677" y="connsiteY6677"/>
              </a:cxn>
              <a:cxn ang="0">
                <a:pos x="connsiteX6678" y="connsiteY6678"/>
              </a:cxn>
              <a:cxn ang="0">
                <a:pos x="connsiteX6679" y="connsiteY6679"/>
              </a:cxn>
              <a:cxn ang="0">
                <a:pos x="connsiteX6680" y="connsiteY6680"/>
              </a:cxn>
              <a:cxn ang="0">
                <a:pos x="connsiteX6681" y="connsiteY6681"/>
              </a:cxn>
              <a:cxn ang="0">
                <a:pos x="connsiteX6682" y="connsiteY6682"/>
              </a:cxn>
              <a:cxn ang="0">
                <a:pos x="connsiteX6683" y="connsiteY6683"/>
              </a:cxn>
              <a:cxn ang="0">
                <a:pos x="connsiteX6684" y="connsiteY6684"/>
              </a:cxn>
              <a:cxn ang="0">
                <a:pos x="connsiteX6685" y="connsiteY6685"/>
              </a:cxn>
              <a:cxn ang="0">
                <a:pos x="connsiteX6686" y="connsiteY6686"/>
              </a:cxn>
              <a:cxn ang="0">
                <a:pos x="connsiteX6687" y="connsiteY6687"/>
              </a:cxn>
              <a:cxn ang="0">
                <a:pos x="connsiteX6688" y="connsiteY6688"/>
              </a:cxn>
              <a:cxn ang="0">
                <a:pos x="connsiteX6689" y="connsiteY6689"/>
              </a:cxn>
              <a:cxn ang="0">
                <a:pos x="connsiteX6690" y="connsiteY6690"/>
              </a:cxn>
              <a:cxn ang="0">
                <a:pos x="connsiteX6691" y="connsiteY6691"/>
              </a:cxn>
              <a:cxn ang="0">
                <a:pos x="connsiteX6692" y="connsiteY6692"/>
              </a:cxn>
              <a:cxn ang="0">
                <a:pos x="connsiteX6693" y="connsiteY6693"/>
              </a:cxn>
              <a:cxn ang="0">
                <a:pos x="connsiteX6694" y="connsiteY6694"/>
              </a:cxn>
              <a:cxn ang="0">
                <a:pos x="connsiteX6695" y="connsiteY6695"/>
              </a:cxn>
              <a:cxn ang="0">
                <a:pos x="connsiteX6696" y="connsiteY6696"/>
              </a:cxn>
              <a:cxn ang="0">
                <a:pos x="connsiteX6697" y="connsiteY6697"/>
              </a:cxn>
              <a:cxn ang="0">
                <a:pos x="connsiteX6698" y="connsiteY6698"/>
              </a:cxn>
              <a:cxn ang="0">
                <a:pos x="connsiteX6699" y="connsiteY6699"/>
              </a:cxn>
              <a:cxn ang="0">
                <a:pos x="connsiteX6700" y="connsiteY6700"/>
              </a:cxn>
              <a:cxn ang="0">
                <a:pos x="connsiteX6701" y="connsiteY6701"/>
              </a:cxn>
              <a:cxn ang="0">
                <a:pos x="connsiteX6702" y="connsiteY6702"/>
              </a:cxn>
              <a:cxn ang="0">
                <a:pos x="connsiteX6703" y="connsiteY6703"/>
              </a:cxn>
              <a:cxn ang="0">
                <a:pos x="connsiteX6704" y="connsiteY6704"/>
              </a:cxn>
              <a:cxn ang="0">
                <a:pos x="connsiteX6705" y="connsiteY6705"/>
              </a:cxn>
              <a:cxn ang="0">
                <a:pos x="connsiteX6706" y="connsiteY6706"/>
              </a:cxn>
              <a:cxn ang="0">
                <a:pos x="connsiteX6707" y="connsiteY6707"/>
              </a:cxn>
              <a:cxn ang="0">
                <a:pos x="connsiteX6708" y="connsiteY6708"/>
              </a:cxn>
              <a:cxn ang="0">
                <a:pos x="connsiteX6709" y="connsiteY6709"/>
              </a:cxn>
              <a:cxn ang="0">
                <a:pos x="connsiteX6710" y="connsiteY6710"/>
              </a:cxn>
              <a:cxn ang="0">
                <a:pos x="connsiteX6711" y="connsiteY6711"/>
              </a:cxn>
              <a:cxn ang="0">
                <a:pos x="connsiteX6712" y="connsiteY6712"/>
              </a:cxn>
              <a:cxn ang="0">
                <a:pos x="connsiteX6713" y="connsiteY6713"/>
              </a:cxn>
              <a:cxn ang="0">
                <a:pos x="connsiteX6714" y="connsiteY6714"/>
              </a:cxn>
              <a:cxn ang="0">
                <a:pos x="connsiteX6715" y="connsiteY6715"/>
              </a:cxn>
              <a:cxn ang="0">
                <a:pos x="connsiteX6716" y="connsiteY6716"/>
              </a:cxn>
              <a:cxn ang="0">
                <a:pos x="connsiteX6717" y="connsiteY6717"/>
              </a:cxn>
              <a:cxn ang="0">
                <a:pos x="connsiteX6718" y="connsiteY6718"/>
              </a:cxn>
              <a:cxn ang="0">
                <a:pos x="connsiteX6719" y="connsiteY6719"/>
              </a:cxn>
              <a:cxn ang="0">
                <a:pos x="connsiteX6720" y="connsiteY6720"/>
              </a:cxn>
              <a:cxn ang="0">
                <a:pos x="connsiteX6721" y="connsiteY6721"/>
              </a:cxn>
              <a:cxn ang="0">
                <a:pos x="connsiteX6722" y="connsiteY6722"/>
              </a:cxn>
              <a:cxn ang="0">
                <a:pos x="connsiteX6723" y="connsiteY6723"/>
              </a:cxn>
              <a:cxn ang="0">
                <a:pos x="connsiteX6724" y="connsiteY6724"/>
              </a:cxn>
              <a:cxn ang="0">
                <a:pos x="connsiteX6725" y="connsiteY6725"/>
              </a:cxn>
              <a:cxn ang="0">
                <a:pos x="connsiteX6726" y="connsiteY6726"/>
              </a:cxn>
              <a:cxn ang="0">
                <a:pos x="connsiteX6727" y="connsiteY6727"/>
              </a:cxn>
              <a:cxn ang="0">
                <a:pos x="connsiteX6728" y="connsiteY6728"/>
              </a:cxn>
              <a:cxn ang="0">
                <a:pos x="connsiteX6729" y="connsiteY6729"/>
              </a:cxn>
              <a:cxn ang="0">
                <a:pos x="connsiteX6730" y="connsiteY6730"/>
              </a:cxn>
              <a:cxn ang="0">
                <a:pos x="connsiteX6731" y="connsiteY6731"/>
              </a:cxn>
              <a:cxn ang="0">
                <a:pos x="connsiteX6732" y="connsiteY6732"/>
              </a:cxn>
              <a:cxn ang="0">
                <a:pos x="connsiteX6733" y="connsiteY6733"/>
              </a:cxn>
              <a:cxn ang="0">
                <a:pos x="connsiteX6734" y="connsiteY6734"/>
              </a:cxn>
              <a:cxn ang="0">
                <a:pos x="connsiteX6735" y="connsiteY6735"/>
              </a:cxn>
              <a:cxn ang="0">
                <a:pos x="connsiteX6736" y="connsiteY6736"/>
              </a:cxn>
              <a:cxn ang="0">
                <a:pos x="connsiteX6737" y="connsiteY6737"/>
              </a:cxn>
              <a:cxn ang="0">
                <a:pos x="connsiteX6738" y="connsiteY6738"/>
              </a:cxn>
              <a:cxn ang="0">
                <a:pos x="connsiteX6739" y="connsiteY6739"/>
              </a:cxn>
              <a:cxn ang="0">
                <a:pos x="connsiteX6740" y="connsiteY6740"/>
              </a:cxn>
              <a:cxn ang="0">
                <a:pos x="connsiteX6741" y="connsiteY6741"/>
              </a:cxn>
              <a:cxn ang="0">
                <a:pos x="connsiteX6742" y="connsiteY6742"/>
              </a:cxn>
              <a:cxn ang="0">
                <a:pos x="connsiteX6743" y="connsiteY6743"/>
              </a:cxn>
              <a:cxn ang="0">
                <a:pos x="connsiteX6744" y="connsiteY6744"/>
              </a:cxn>
              <a:cxn ang="0">
                <a:pos x="connsiteX6745" y="connsiteY6745"/>
              </a:cxn>
              <a:cxn ang="0">
                <a:pos x="connsiteX6746" y="connsiteY6746"/>
              </a:cxn>
              <a:cxn ang="0">
                <a:pos x="connsiteX6747" y="connsiteY6747"/>
              </a:cxn>
              <a:cxn ang="0">
                <a:pos x="connsiteX6748" y="connsiteY6748"/>
              </a:cxn>
              <a:cxn ang="0">
                <a:pos x="connsiteX6749" y="connsiteY6749"/>
              </a:cxn>
              <a:cxn ang="0">
                <a:pos x="connsiteX6750" y="connsiteY6750"/>
              </a:cxn>
              <a:cxn ang="0">
                <a:pos x="connsiteX6751" y="connsiteY6751"/>
              </a:cxn>
              <a:cxn ang="0">
                <a:pos x="connsiteX6752" y="connsiteY6752"/>
              </a:cxn>
              <a:cxn ang="0">
                <a:pos x="connsiteX6753" y="connsiteY6753"/>
              </a:cxn>
              <a:cxn ang="0">
                <a:pos x="connsiteX6754" y="connsiteY6754"/>
              </a:cxn>
              <a:cxn ang="0">
                <a:pos x="connsiteX6755" y="connsiteY6755"/>
              </a:cxn>
              <a:cxn ang="0">
                <a:pos x="connsiteX6756" y="connsiteY6756"/>
              </a:cxn>
              <a:cxn ang="0">
                <a:pos x="connsiteX6757" y="connsiteY6757"/>
              </a:cxn>
              <a:cxn ang="0">
                <a:pos x="connsiteX6758" y="connsiteY6758"/>
              </a:cxn>
              <a:cxn ang="0">
                <a:pos x="connsiteX6759" y="connsiteY6759"/>
              </a:cxn>
              <a:cxn ang="0">
                <a:pos x="connsiteX6760" y="connsiteY6760"/>
              </a:cxn>
              <a:cxn ang="0">
                <a:pos x="connsiteX6761" y="connsiteY6761"/>
              </a:cxn>
              <a:cxn ang="0">
                <a:pos x="connsiteX6762" y="connsiteY6762"/>
              </a:cxn>
              <a:cxn ang="0">
                <a:pos x="connsiteX6763" y="connsiteY6763"/>
              </a:cxn>
              <a:cxn ang="0">
                <a:pos x="connsiteX6764" y="connsiteY6764"/>
              </a:cxn>
              <a:cxn ang="0">
                <a:pos x="connsiteX6765" y="connsiteY6765"/>
              </a:cxn>
              <a:cxn ang="0">
                <a:pos x="connsiteX6766" y="connsiteY6766"/>
              </a:cxn>
              <a:cxn ang="0">
                <a:pos x="connsiteX6767" y="connsiteY6767"/>
              </a:cxn>
              <a:cxn ang="0">
                <a:pos x="connsiteX6768" y="connsiteY6768"/>
              </a:cxn>
              <a:cxn ang="0">
                <a:pos x="connsiteX6769" y="connsiteY6769"/>
              </a:cxn>
              <a:cxn ang="0">
                <a:pos x="connsiteX6770" y="connsiteY6770"/>
              </a:cxn>
              <a:cxn ang="0">
                <a:pos x="connsiteX6771" y="connsiteY6771"/>
              </a:cxn>
              <a:cxn ang="0">
                <a:pos x="connsiteX6772" y="connsiteY6772"/>
              </a:cxn>
              <a:cxn ang="0">
                <a:pos x="connsiteX6773" y="connsiteY6773"/>
              </a:cxn>
              <a:cxn ang="0">
                <a:pos x="connsiteX6774" y="connsiteY6774"/>
              </a:cxn>
              <a:cxn ang="0">
                <a:pos x="connsiteX6775" y="connsiteY6775"/>
              </a:cxn>
              <a:cxn ang="0">
                <a:pos x="connsiteX6776" y="connsiteY6776"/>
              </a:cxn>
              <a:cxn ang="0">
                <a:pos x="connsiteX6777" y="connsiteY6777"/>
              </a:cxn>
              <a:cxn ang="0">
                <a:pos x="connsiteX6778" y="connsiteY6778"/>
              </a:cxn>
              <a:cxn ang="0">
                <a:pos x="connsiteX6779" y="connsiteY6779"/>
              </a:cxn>
              <a:cxn ang="0">
                <a:pos x="connsiteX6780" y="connsiteY6780"/>
              </a:cxn>
              <a:cxn ang="0">
                <a:pos x="connsiteX6781" y="connsiteY6781"/>
              </a:cxn>
              <a:cxn ang="0">
                <a:pos x="connsiteX6782" y="connsiteY6782"/>
              </a:cxn>
              <a:cxn ang="0">
                <a:pos x="connsiteX6783" y="connsiteY6783"/>
              </a:cxn>
              <a:cxn ang="0">
                <a:pos x="connsiteX6784" y="connsiteY6784"/>
              </a:cxn>
              <a:cxn ang="0">
                <a:pos x="connsiteX6785" y="connsiteY6785"/>
              </a:cxn>
              <a:cxn ang="0">
                <a:pos x="connsiteX6786" y="connsiteY6786"/>
              </a:cxn>
              <a:cxn ang="0">
                <a:pos x="connsiteX6787" y="connsiteY6787"/>
              </a:cxn>
              <a:cxn ang="0">
                <a:pos x="connsiteX6788" y="connsiteY6788"/>
              </a:cxn>
              <a:cxn ang="0">
                <a:pos x="connsiteX6789" y="connsiteY6789"/>
              </a:cxn>
              <a:cxn ang="0">
                <a:pos x="connsiteX6790" y="connsiteY6790"/>
              </a:cxn>
              <a:cxn ang="0">
                <a:pos x="connsiteX6791" y="connsiteY6791"/>
              </a:cxn>
              <a:cxn ang="0">
                <a:pos x="connsiteX6792" y="connsiteY6792"/>
              </a:cxn>
              <a:cxn ang="0">
                <a:pos x="connsiteX6793" y="connsiteY6793"/>
              </a:cxn>
              <a:cxn ang="0">
                <a:pos x="connsiteX6794" y="connsiteY6794"/>
              </a:cxn>
              <a:cxn ang="0">
                <a:pos x="connsiteX6795" y="connsiteY6795"/>
              </a:cxn>
              <a:cxn ang="0">
                <a:pos x="connsiteX6796" y="connsiteY6796"/>
              </a:cxn>
              <a:cxn ang="0">
                <a:pos x="connsiteX6797" y="connsiteY6797"/>
              </a:cxn>
              <a:cxn ang="0">
                <a:pos x="connsiteX6798" y="connsiteY6798"/>
              </a:cxn>
              <a:cxn ang="0">
                <a:pos x="connsiteX6799" y="connsiteY6799"/>
              </a:cxn>
              <a:cxn ang="0">
                <a:pos x="connsiteX6800" y="connsiteY6800"/>
              </a:cxn>
              <a:cxn ang="0">
                <a:pos x="connsiteX6801" y="connsiteY6801"/>
              </a:cxn>
              <a:cxn ang="0">
                <a:pos x="connsiteX6802" y="connsiteY6802"/>
              </a:cxn>
              <a:cxn ang="0">
                <a:pos x="connsiteX6803" y="connsiteY6803"/>
              </a:cxn>
              <a:cxn ang="0">
                <a:pos x="connsiteX6804" y="connsiteY6804"/>
              </a:cxn>
              <a:cxn ang="0">
                <a:pos x="connsiteX6805" y="connsiteY6805"/>
              </a:cxn>
              <a:cxn ang="0">
                <a:pos x="connsiteX6806" y="connsiteY6806"/>
              </a:cxn>
              <a:cxn ang="0">
                <a:pos x="connsiteX6807" y="connsiteY6807"/>
              </a:cxn>
              <a:cxn ang="0">
                <a:pos x="connsiteX6808" y="connsiteY6808"/>
              </a:cxn>
              <a:cxn ang="0">
                <a:pos x="connsiteX6809" y="connsiteY6809"/>
              </a:cxn>
              <a:cxn ang="0">
                <a:pos x="connsiteX6810" y="connsiteY6810"/>
              </a:cxn>
              <a:cxn ang="0">
                <a:pos x="connsiteX6811" y="connsiteY6811"/>
              </a:cxn>
              <a:cxn ang="0">
                <a:pos x="connsiteX6812" y="connsiteY6812"/>
              </a:cxn>
              <a:cxn ang="0">
                <a:pos x="connsiteX6813" y="connsiteY6813"/>
              </a:cxn>
              <a:cxn ang="0">
                <a:pos x="connsiteX6814" y="connsiteY6814"/>
              </a:cxn>
              <a:cxn ang="0">
                <a:pos x="connsiteX6815" y="connsiteY6815"/>
              </a:cxn>
              <a:cxn ang="0">
                <a:pos x="connsiteX6816" y="connsiteY6816"/>
              </a:cxn>
              <a:cxn ang="0">
                <a:pos x="connsiteX6817" y="connsiteY6817"/>
              </a:cxn>
              <a:cxn ang="0">
                <a:pos x="connsiteX6818" y="connsiteY6818"/>
              </a:cxn>
              <a:cxn ang="0">
                <a:pos x="connsiteX6819" y="connsiteY6819"/>
              </a:cxn>
              <a:cxn ang="0">
                <a:pos x="connsiteX6820" y="connsiteY6820"/>
              </a:cxn>
              <a:cxn ang="0">
                <a:pos x="connsiteX6821" y="connsiteY6821"/>
              </a:cxn>
              <a:cxn ang="0">
                <a:pos x="connsiteX6822" y="connsiteY6822"/>
              </a:cxn>
              <a:cxn ang="0">
                <a:pos x="connsiteX6823" y="connsiteY6823"/>
              </a:cxn>
              <a:cxn ang="0">
                <a:pos x="connsiteX6824" y="connsiteY6824"/>
              </a:cxn>
              <a:cxn ang="0">
                <a:pos x="connsiteX6825" y="connsiteY6825"/>
              </a:cxn>
              <a:cxn ang="0">
                <a:pos x="connsiteX6826" y="connsiteY6826"/>
              </a:cxn>
              <a:cxn ang="0">
                <a:pos x="connsiteX6827" y="connsiteY6827"/>
              </a:cxn>
              <a:cxn ang="0">
                <a:pos x="connsiteX6828" y="connsiteY6828"/>
              </a:cxn>
              <a:cxn ang="0">
                <a:pos x="connsiteX6829" y="connsiteY6829"/>
              </a:cxn>
              <a:cxn ang="0">
                <a:pos x="connsiteX6830" y="connsiteY6830"/>
              </a:cxn>
              <a:cxn ang="0">
                <a:pos x="connsiteX6831" y="connsiteY6831"/>
              </a:cxn>
              <a:cxn ang="0">
                <a:pos x="connsiteX6832" y="connsiteY6832"/>
              </a:cxn>
              <a:cxn ang="0">
                <a:pos x="connsiteX6833" y="connsiteY6833"/>
              </a:cxn>
              <a:cxn ang="0">
                <a:pos x="connsiteX6834" y="connsiteY6834"/>
              </a:cxn>
              <a:cxn ang="0">
                <a:pos x="connsiteX6835" y="connsiteY6835"/>
              </a:cxn>
              <a:cxn ang="0">
                <a:pos x="connsiteX6836" y="connsiteY6836"/>
              </a:cxn>
              <a:cxn ang="0">
                <a:pos x="connsiteX6837" y="connsiteY6837"/>
              </a:cxn>
              <a:cxn ang="0">
                <a:pos x="connsiteX6838" y="connsiteY6838"/>
              </a:cxn>
              <a:cxn ang="0">
                <a:pos x="connsiteX6839" y="connsiteY6839"/>
              </a:cxn>
              <a:cxn ang="0">
                <a:pos x="connsiteX6840" y="connsiteY6840"/>
              </a:cxn>
              <a:cxn ang="0">
                <a:pos x="connsiteX6841" y="connsiteY6841"/>
              </a:cxn>
              <a:cxn ang="0">
                <a:pos x="connsiteX6842" y="connsiteY6842"/>
              </a:cxn>
              <a:cxn ang="0">
                <a:pos x="connsiteX6843" y="connsiteY6843"/>
              </a:cxn>
              <a:cxn ang="0">
                <a:pos x="connsiteX6844" y="connsiteY6844"/>
              </a:cxn>
              <a:cxn ang="0">
                <a:pos x="connsiteX6845" y="connsiteY6845"/>
              </a:cxn>
              <a:cxn ang="0">
                <a:pos x="connsiteX6846" y="connsiteY6846"/>
              </a:cxn>
              <a:cxn ang="0">
                <a:pos x="connsiteX6847" y="connsiteY6847"/>
              </a:cxn>
              <a:cxn ang="0">
                <a:pos x="connsiteX6848" y="connsiteY6848"/>
              </a:cxn>
              <a:cxn ang="0">
                <a:pos x="connsiteX6849" y="connsiteY6849"/>
              </a:cxn>
              <a:cxn ang="0">
                <a:pos x="connsiteX6850" y="connsiteY6850"/>
              </a:cxn>
              <a:cxn ang="0">
                <a:pos x="connsiteX6851" y="connsiteY6851"/>
              </a:cxn>
              <a:cxn ang="0">
                <a:pos x="connsiteX6852" y="connsiteY6852"/>
              </a:cxn>
              <a:cxn ang="0">
                <a:pos x="connsiteX6853" y="connsiteY6853"/>
              </a:cxn>
              <a:cxn ang="0">
                <a:pos x="connsiteX6854" y="connsiteY6854"/>
              </a:cxn>
              <a:cxn ang="0">
                <a:pos x="connsiteX6855" y="connsiteY6855"/>
              </a:cxn>
              <a:cxn ang="0">
                <a:pos x="connsiteX6856" y="connsiteY6856"/>
              </a:cxn>
              <a:cxn ang="0">
                <a:pos x="connsiteX6857" y="connsiteY6857"/>
              </a:cxn>
              <a:cxn ang="0">
                <a:pos x="connsiteX6858" y="connsiteY6858"/>
              </a:cxn>
              <a:cxn ang="0">
                <a:pos x="connsiteX6859" y="connsiteY6859"/>
              </a:cxn>
              <a:cxn ang="0">
                <a:pos x="connsiteX6860" y="connsiteY6860"/>
              </a:cxn>
              <a:cxn ang="0">
                <a:pos x="connsiteX6861" y="connsiteY6861"/>
              </a:cxn>
              <a:cxn ang="0">
                <a:pos x="connsiteX6862" y="connsiteY6862"/>
              </a:cxn>
              <a:cxn ang="0">
                <a:pos x="connsiteX6863" y="connsiteY6863"/>
              </a:cxn>
              <a:cxn ang="0">
                <a:pos x="connsiteX6864" y="connsiteY6864"/>
              </a:cxn>
              <a:cxn ang="0">
                <a:pos x="connsiteX6865" y="connsiteY6865"/>
              </a:cxn>
              <a:cxn ang="0">
                <a:pos x="connsiteX6866" y="connsiteY6866"/>
              </a:cxn>
              <a:cxn ang="0">
                <a:pos x="connsiteX6867" y="connsiteY6867"/>
              </a:cxn>
              <a:cxn ang="0">
                <a:pos x="connsiteX6868" y="connsiteY6868"/>
              </a:cxn>
              <a:cxn ang="0">
                <a:pos x="connsiteX6869" y="connsiteY6869"/>
              </a:cxn>
              <a:cxn ang="0">
                <a:pos x="connsiteX6870" y="connsiteY6870"/>
              </a:cxn>
              <a:cxn ang="0">
                <a:pos x="connsiteX6871" y="connsiteY6871"/>
              </a:cxn>
              <a:cxn ang="0">
                <a:pos x="connsiteX6872" y="connsiteY6872"/>
              </a:cxn>
              <a:cxn ang="0">
                <a:pos x="connsiteX6873" y="connsiteY6873"/>
              </a:cxn>
              <a:cxn ang="0">
                <a:pos x="connsiteX6874" y="connsiteY6874"/>
              </a:cxn>
              <a:cxn ang="0">
                <a:pos x="connsiteX6875" y="connsiteY6875"/>
              </a:cxn>
              <a:cxn ang="0">
                <a:pos x="connsiteX6876" y="connsiteY6876"/>
              </a:cxn>
              <a:cxn ang="0">
                <a:pos x="connsiteX6877" y="connsiteY6877"/>
              </a:cxn>
              <a:cxn ang="0">
                <a:pos x="connsiteX6878" y="connsiteY6878"/>
              </a:cxn>
              <a:cxn ang="0">
                <a:pos x="connsiteX6879" y="connsiteY6879"/>
              </a:cxn>
              <a:cxn ang="0">
                <a:pos x="connsiteX6880" y="connsiteY6880"/>
              </a:cxn>
              <a:cxn ang="0">
                <a:pos x="connsiteX6881" y="connsiteY6881"/>
              </a:cxn>
              <a:cxn ang="0">
                <a:pos x="connsiteX6882" y="connsiteY6882"/>
              </a:cxn>
              <a:cxn ang="0">
                <a:pos x="connsiteX6883" y="connsiteY6883"/>
              </a:cxn>
              <a:cxn ang="0">
                <a:pos x="connsiteX6884" y="connsiteY6884"/>
              </a:cxn>
              <a:cxn ang="0">
                <a:pos x="connsiteX6885" y="connsiteY6885"/>
              </a:cxn>
              <a:cxn ang="0">
                <a:pos x="connsiteX6886" y="connsiteY6886"/>
              </a:cxn>
              <a:cxn ang="0">
                <a:pos x="connsiteX6887" y="connsiteY6887"/>
              </a:cxn>
              <a:cxn ang="0">
                <a:pos x="connsiteX6888" y="connsiteY6888"/>
              </a:cxn>
              <a:cxn ang="0">
                <a:pos x="connsiteX6889" y="connsiteY6889"/>
              </a:cxn>
              <a:cxn ang="0">
                <a:pos x="connsiteX6890" y="connsiteY6890"/>
              </a:cxn>
              <a:cxn ang="0">
                <a:pos x="connsiteX6891" y="connsiteY6891"/>
              </a:cxn>
              <a:cxn ang="0">
                <a:pos x="connsiteX6892" y="connsiteY6892"/>
              </a:cxn>
              <a:cxn ang="0">
                <a:pos x="connsiteX6893" y="connsiteY6893"/>
              </a:cxn>
              <a:cxn ang="0">
                <a:pos x="connsiteX6894" y="connsiteY6894"/>
              </a:cxn>
              <a:cxn ang="0">
                <a:pos x="connsiteX6895" y="connsiteY6895"/>
              </a:cxn>
              <a:cxn ang="0">
                <a:pos x="connsiteX6896" y="connsiteY6896"/>
              </a:cxn>
              <a:cxn ang="0">
                <a:pos x="connsiteX6897" y="connsiteY6897"/>
              </a:cxn>
              <a:cxn ang="0">
                <a:pos x="connsiteX6898" y="connsiteY6898"/>
              </a:cxn>
              <a:cxn ang="0">
                <a:pos x="connsiteX6899" y="connsiteY6899"/>
              </a:cxn>
              <a:cxn ang="0">
                <a:pos x="connsiteX6900" y="connsiteY6900"/>
              </a:cxn>
              <a:cxn ang="0">
                <a:pos x="connsiteX6901" y="connsiteY6901"/>
              </a:cxn>
              <a:cxn ang="0">
                <a:pos x="connsiteX6902" y="connsiteY6902"/>
              </a:cxn>
              <a:cxn ang="0">
                <a:pos x="connsiteX6903" y="connsiteY6903"/>
              </a:cxn>
              <a:cxn ang="0">
                <a:pos x="connsiteX6904" y="connsiteY6904"/>
              </a:cxn>
              <a:cxn ang="0">
                <a:pos x="connsiteX6905" y="connsiteY6905"/>
              </a:cxn>
              <a:cxn ang="0">
                <a:pos x="connsiteX6906" y="connsiteY6906"/>
              </a:cxn>
              <a:cxn ang="0">
                <a:pos x="connsiteX6907" y="connsiteY6907"/>
              </a:cxn>
              <a:cxn ang="0">
                <a:pos x="connsiteX6908" y="connsiteY6908"/>
              </a:cxn>
              <a:cxn ang="0">
                <a:pos x="connsiteX6909" y="connsiteY6909"/>
              </a:cxn>
              <a:cxn ang="0">
                <a:pos x="connsiteX6910" y="connsiteY6910"/>
              </a:cxn>
              <a:cxn ang="0">
                <a:pos x="connsiteX6911" y="connsiteY6911"/>
              </a:cxn>
              <a:cxn ang="0">
                <a:pos x="connsiteX6912" y="connsiteY6912"/>
              </a:cxn>
              <a:cxn ang="0">
                <a:pos x="connsiteX6913" y="connsiteY6913"/>
              </a:cxn>
              <a:cxn ang="0">
                <a:pos x="connsiteX6914" y="connsiteY6914"/>
              </a:cxn>
              <a:cxn ang="0">
                <a:pos x="connsiteX6915" y="connsiteY6915"/>
              </a:cxn>
              <a:cxn ang="0">
                <a:pos x="connsiteX6916" y="connsiteY6916"/>
              </a:cxn>
              <a:cxn ang="0">
                <a:pos x="connsiteX6917" y="connsiteY6917"/>
              </a:cxn>
              <a:cxn ang="0">
                <a:pos x="connsiteX6918" y="connsiteY6918"/>
              </a:cxn>
              <a:cxn ang="0">
                <a:pos x="connsiteX6919" y="connsiteY6919"/>
              </a:cxn>
              <a:cxn ang="0">
                <a:pos x="connsiteX6920" y="connsiteY6920"/>
              </a:cxn>
              <a:cxn ang="0">
                <a:pos x="connsiteX6921" y="connsiteY6921"/>
              </a:cxn>
              <a:cxn ang="0">
                <a:pos x="connsiteX6922" y="connsiteY6922"/>
              </a:cxn>
              <a:cxn ang="0">
                <a:pos x="connsiteX6923" y="connsiteY6923"/>
              </a:cxn>
              <a:cxn ang="0">
                <a:pos x="connsiteX6924" y="connsiteY6924"/>
              </a:cxn>
              <a:cxn ang="0">
                <a:pos x="connsiteX6925" y="connsiteY6925"/>
              </a:cxn>
              <a:cxn ang="0">
                <a:pos x="connsiteX6926" y="connsiteY6926"/>
              </a:cxn>
              <a:cxn ang="0">
                <a:pos x="connsiteX6927" y="connsiteY6927"/>
              </a:cxn>
              <a:cxn ang="0">
                <a:pos x="connsiteX6928" y="connsiteY6928"/>
              </a:cxn>
              <a:cxn ang="0">
                <a:pos x="connsiteX6929" y="connsiteY6929"/>
              </a:cxn>
              <a:cxn ang="0">
                <a:pos x="connsiteX6930" y="connsiteY6930"/>
              </a:cxn>
              <a:cxn ang="0">
                <a:pos x="connsiteX6931" y="connsiteY6931"/>
              </a:cxn>
              <a:cxn ang="0">
                <a:pos x="connsiteX6932" y="connsiteY6932"/>
              </a:cxn>
              <a:cxn ang="0">
                <a:pos x="connsiteX6933" y="connsiteY6933"/>
              </a:cxn>
              <a:cxn ang="0">
                <a:pos x="connsiteX6934" y="connsiteY6934"/>
              </a:cxn>
              <a:cxn ang="0">
                <a:pos x="connsiteX6935" y="connsiteY6935"/>
              </a:cxn>
              <a:cxn ang="0">
                <a:pos x="connsiteX6936" y="connsiteY6936"/>
              </a:cxn>
              <a:cxn ang="0">
                <a:pos x="connsiteX6937" y="connsiteY6937"/>
              </a:cxn>
              <a:cxn ang="0">
                <a:pos x="connsiteX6938" y="connsiteY6938"/>
              </a:cxn>
              <a:cxn ang="0">
                <a:pos x="connsiteX6939" y="connsiteY6939"/>
              </a:cxn>
              <a:cxn ang="0">
                <a:pos x="connsiteX6940" y="connsiteY6940"/>
              </a:cxn>
              <a:cxn ang="0">
                <a:pos x="connsiteX6941" y="connsiteY6941"/>
              </a:cxn>
              <a:cxn ang="0">
                <a:pos x="connsiteX6942" y="connsiteY6942"/>
              </a:cxn>
              <a:cxn ang="0">
                <a:pos x="connsiteX6943" y="connsiteY6943"/>
              </a:cxn>
              <a:cxn ang="0">
                <a:pos x="connsiteX6944" y="connsiteY6944"/>
              </a:cxn>
              <a:cxn ang="0">
                <a:pos x="connsiteX6945" y="connsiteY6945"/>
              </a:cxn>
              <a:cxn ang="0">
                <a:pos x="connsiteX6946" y="connsiteY6946"/>
              </a:cxn>
              <a:cxn ang="0">
                <a:pos x="connsiteX6947" y="connsiteY6947"/>
              </a:cxn>
              <a:cxn ang="0">
                <a:pos x="connsiteX6948" y="connsiteY6948"/>
              </a:cxn>
              <a:cxn ang="0">
                <a:pos x="connsiteX6949" y="connsiteY6949"/>
              </a:cxn>
              <a:cxn ang="0">
                <a:pos x="connsiteX6950" y="connsiteY6950"/>
              </a:cxn>
              <a:cxn ang="0">
                <a:pos x="connsiteX6951" y="connsiteY6951"/>
              </a:cxn>
              <a:cxn ang="0">
                <a:pos x="connsiteX6952" y="connsiteY6952"/>
              </a:cxn>
              <a:cxn ang="0">
                <a:pos x="connsiteX6953" y="connsiteY6953"/>
              </a:cxn>
              <a:cxn ang="0">
                <a:pos x="connsiteX6954" y="connsiteY6954"/>
              </a:cxn>
              <a:cxn ang="0">
                <a:pos x="connsiteX6955" y="connsiteY6955"/>
              </a:cxn>
              <a:cxn ang="0">
                <a:pos x="connsiteX6956" y="connsiteY6956"/>
              </a:cxn>
              <a:cxn ang="0">
                <a:pos x="connsiteX6957" y="connsiteY6957"/>
              </a:cxn>
              <a:cxn ang="0">
                <a:pos x="connsiteX6958" y="connsiteY6958"/>
              </a:cxn>
              <a:cxn ang="0">
                <a:pos x="connsiteX6959" y="connsiteY6959"/>
              </a:cxn>
              <a:cxn ang="0">
                <a:pos x="connsiteX6960" y="connsiteY6960"/>
              </a:cxn>
              <a:cxn ang="0">
                <a:pos x="connsiteX6961" y="connsiteY6961"/>
              </a:cxn>
              <a:cxn ang="0">
                <a:pos x="connsiteX6962" y="connsiteY6962"/>
              </a:cxn>
              <a:cxn ang="0">
                <a:pos x="connsiteX6963" y="connsiteY6963"/>
              </a:cxn>
              <a:cxn ang="0">
                <a:pos x="connsiteX6964" y="connsiteY6964"/>
              </a:cxn>
              <a:cxn ang="0">
                <a:pos x="connsiteX6965" y="connsiteY6965"/>
              </a:cxn>
              <a:cxn ang="0">
                <a:pos x="connsiteX6966" y="connsiteY6966"/>
              </a:cxn>
              <a:cxn ang="0">
                <a:pos x="connsiteX6967" y="connsiteY6967"/>
              </a:cxn>
              <a:cxn ang="0">
                <a:pos x="connsiteX6968" y="connsiteY6968"/>
              </a:cxn>
              <a:cxn ang="0">
                <a:pos x="connsiteX6969" y="connsiteY6969"/>
              </a:cxn>
              <a:cxn ang="0">
                <a:pos x="connsiteX6970" y="connsiteY6970"/>
              </a:cxn>
              <a:cxn ang="0">
                <a:pos x="connsiteX6971" y="connsiteY6971"/>
              </a:cxn>
              <a:cxn ang="0">
                <a:pos x="connsiteX6972" y="connsiteY6972"/>
              </a:cxn>
              <a:cxn ang="0">
                <a:pos x="connsiteX6973" y="connsiteY6973"/>
              </a:cxn>
              <a:cxn ang="0">
                <a:pos x="connsiteX6974" y="connsiteY6974"/>
              </a:cxn>
              <a:cxn ang="0">
                <a:pos x="connsiteX6975" y="connsiteY6975"/>
              </a:cxn>
              <a:cxn ang="0">
                <a:pos x="connsiteX6976" y="connsiteY6976"/>
              </a:cxn>
              <a:cxn ang="0">
                <a:pos x="connsiteX6977" y="connsiteY6977"/>
              </a:cxn>
              <a:cxn ang="0">
                <a:pos x="connsiteX6978" y="connsiteY6978"/>
              </a:cxn>
              <a:cxn ang="0">
                <a:pos x="connsiteX6979" y="connsiteY6979"/>
              </a:cxn>
              <a:cxn ang="0">
                <a:pos x="connsiteX6980" y="connsiteY6980"/>
              </a:cxn>
              <a:cxn ang="0">
                <a:pos x="connsiteX6981" y="connsiteY6981"/>
              </a:cxn>
              <a:cxn ang="0">
                <a:pos x="connsiteX6982" y="connsiteY6982"/>
              </a:cxn>
              <a:cxn ang="0">
                <a:pos x="connsiteX6983" y="connsiteY6983"/>
              </a:cxn>
              <a:cxn ang="0">
                <a:pos x="connsiteX6984" y="connsiteY6984"/>
              </a:cxn>
              <a:cxn ang="0">
                <a:pos x="connsiteX6985" y="connsiteY6985"/>
              </a:cxn>
              <a:cxn ang="0">
                <a:pos x="connsiteX6986" y="connsiteY6986"/>
              </a:cxn>
              <a:cxn ang="0">
                <a:pos x="connsiteX6987" y="connsiteY6987"/>
              </a:cxn>
              <a:cxn ang="0">
                <a:pos x="connsiteX6988" y="connsiteY6988"/>
              </a:cxn>
              <a:cxn ang="0">
                <a:pos x="connsiteX6989" y="connsiteY6989"/>
              </a:cxn>
              <a:cxn ang="0">
                <a:pos x="connsiteX6990" y="connsiteY6990"/>
              </a:cxn>
              <a:cxn ang="0">
                <a:pos x="connsiteX6991" y="connsiteY6991"/>
              </a:cxn>
              <a:cxn ang="0">
                <a:pos x="connsiteX6992" y="connsiteY6992"/>
              </a:cxn>
              <a:cxn ang="0">
                <a:pos x="connsiteX6993" y="connsiteY6993"/>
              </a:cxn>
              <a:cxn ang="0">
                <a:pos x="connsiteX6994" y="connsiteY6994"/>
              </a:cxn>
              <a:cxn ang="0">
                <a:pos x="connsiteX6995" y="connsiteY6995"/>
              </a:cxn>
              <a:cxn ang="0">
                <a:pos x="connsiteX6996" y="connsiteY6996"/>
              </a:cxn>
              <a:cxn ang="0">
                <a:pos x="connsiteX6997" y="connsiteY6997"/>
              </a:cxn>
              <a:cxn ang="0">
                <a:pos x="connsiteX6998" y="connsiteY6998"/>
              </a:cxn>
              <a:cxn ang="0">
                <a:pos x="connsiteX6999" y="connsiteY6999"/>
              </a:cxn>
              <a:cxn ang="0">
                <a:pos x="connsiteX7000" y="connsiteY7000"/>
              </a:cxn>
              <a:cxn ang="0">
                <a:pos x="connsiteX7001" y="connsiteY7001"/>
              </a:cxn>
              <a:cxn ang="0">
                <a:pos x="connsiteX7002" y="connsiteY7002"/>
              </a:cxn>
              <a:cxn ang="0">
                <a:pos x="connsiteX7003" y="connsiteY7003"/>
              </a:cxn>
              <a:cxn ang="0">
                <a:pos x="connsiteX7004" y="connsiteY7004"/>
              </a:cxn>
              <a:cxn ang="0">
                <a:pos x="connsiteX7005" y="connsiteY7005"/>
              </a:cxn>
              <a:cxn ang="0">
                <a:pos x="connsiteX7006" y="connsiteY7006"/>
              </a:cxn>
              <a:cxn ang="0">
                <a:pos x="connsiteX7007" y="connsiteY7007"/>
              </a:cxn>
              <a:cxn ang="0">
                <a:pos x="connsiteX7008" y="connsiteY7008"/>
              </a:cxn>
              <a:cxn ang="0">
                <a:pos x="connsiteX7009" y="connsiteY7009"/>
              </a:cxn>
              <a:cxn ang="0">
                <a:pos x="connsiteX7010" y="connsiteY7010"/>
              </a:cxn>
              <a:cxn ang="0">
                <a:pos x="connsiteX7011" y="connsiteY7011"/>
              </a:cxn>
              <a:cxn ang="0">
                <a:pos x="connsiteX7012" y="connsiteY7012"/>
              </a:cxn>
              <a:cxn ang="0">
                <a:pos x="connsiteX7013" y="connsiteY7013"/>
              </a:cxn>
              <a:cxn ang="0">
                <a:pos x="connsiteX7014" y="connsiteY7014"/>
              </a:cxn>
              <a:cxn ang="0">
                <a:pos x="connsiteX7015" y="connsiteY7015"/>
              </a:cxn>
              <a:cxn ang="0">
                <a:pos x="connsiteX7016" y="connsiteY7016"/>
              </a:cxn>
              <a:cxn ang="0">
                <a:pos x="connsiteX7017" y="connsiteY7017"/>
              </a:cxn>
              <a:cxn ang="0">
                <a:pos x="connsiteX7018" y="connsiteY7018"/>
              </a:cxn>
              <a:cxn ang="0">
                <a:pos x="connsiteX7019" y="connsiteY7019"/>
              </a:cxn>
              <a:cxn ang="0">
                <a:pos x="connsiteX7020" y="connsiteY7020"/>
              </a:cxn>
              <a:cxn ang="0">
                <a:pos x="connsiteX7021" y="connsiteY7021"/>
              </a:cxn>
              <a:cxn ang="0">
                <a:pos x="connsiteX7022" y="connsiteY7022"/>
              </a:cxn>
              <a:cxn ang="0">
                <a:pos x="connsiteX7023" y="connsiteY7023"/>
              </a:cxn>
              <a:cxn ang="0">
                <a:pos x="connsiteX7024" y="connsiteY7024"/>
              </a:cxn>
              <a:cxn ang="0">
                <a:pos x="connsiteX7025" y="connsiteY7025"/>
              </a:cxn>
              <a:cxn ang="0">
                <a:pos x="connsiteX7026" y="connsiteY7026"/>
              </a:cxn>
              <a:cxn ang="0">
                <a:pos x="connsiteX7027" y="connsiteY7027"/>
              </a:cxn>
              <a:cxn ang="0">
                <a:pos x="connsiteX7028" y="connsiteY7028"/>
              </a:cxn>
              <a:cxn ang="0">
                <a:pos x="connsiteX7029" y="connsiteY7029"/>
              </a:cxn>
              <a:cxn ang="0">
                <a:pos x="connsiteX7030" y="connsiteY7030"/>
              </a:cxn>
              <a:cxn ang="0">
                <a:pos x="connsiteX7031" y="connsiteY7031"/>
              </a:cxn>
              <a:cxn ang="0">
                <a:pos x="connsiteX7032" y="connsiteY7032"/>
              </a:cxn>
              <a:cxn ang="0">
                <a:pos x="connsiteX7033" y="connsiteY7033"/>
              </a:cxn>
              <a:cxn ang="0">
                <a:pos x="connsiteX7034" y="connsiteY7034"/>
              </a:cxn>
              <a:cxn ang="0">
                <a:pos x="connsiteX7035" y="connsiteY7035"/>
              </a:cxn>
              <a:cxn ang="0">
                <a:pos x="connsiteX7036" y="connsiteY7036"/>
              </a:cxn>
              <a:cxn ang="0">
                <a:pos x="connsiteX7037" y="connsiteY7037"/>
              </a:cxn>
              <a:cxn ang="0">
                <a:pos x="connsiteX7038" y="connsiteY7038"/>
              </a:cxn>
              <a:cxn ang="0">
                <a:pos x="connsiteX7039" y="connsiteY7039"/>
              </a:cxn>
              <a:cxn ang="0">
                <a:pos x="connsiteX7040" y="connsiteY7040"/>
              </a:cxn>
              <a:cxn ang="0">
                <a:pos x="connsiteX7041" y="connsiteY7041"/>
              </a:cxn>
              <a:cxn ang="0">
                <a:pos x="connsiteX7042" y="connsiteY7042"/>
              </a:cxn>
              <a:cxn ang="0">
                <a:pos x="connsiteX7043" y="connsiteY7043"/>
              </a:cxn>
              <a:cxn ang="0">
                <a:pos x="connsiteX7044" y="connsiteY7044"/>
              </a:cxn>
              <a:cxn ang="0">
                <a:pos x="connsiteX7045" y="connsiteY7045"/>
              </a:cxn>
              <a:cxn ang="0">
                <a:pos x="connsiteX7046" y="connsiteY7046"/>
              </a:cxn>
              <a:cxn ang="0">
                <a:pos x="connsiteX7047" y="connsiteY7047"/>
              </a:cxn>
              <a:cxn ang="0">
                <a:pos x="connsiteX7048" y="connsiteY7048"/>
              </a:cxn>
              <a:cxn ang="0">
                <a:pos x="connsiteX7049" y="connsiteY7049"/>
              </a:cxn>
              <a:cxn ang="0">
                <a:pos x="connsiteX7050" y="connsiteY7050"/>
              </a:cxn>
              <a:cxn ang="0">
                <a:pos x="connsiteX7051" y="connsiteY7051"/>
              </a:cxn>
              <a:cxn ang="0">
                <a:pos x="connsiteX7052" y="connsiteY7052"/>
              </a:cxn>
              <a:cxn ang="0">
                <a:pos x="connsiteX7053" y="connsiteY7053"/>
              </a:cxn>
              <a:cxn ang="0">
                <a:pos x="connsiteX7054" y="connsiteY7054"/>
              </a:cxn>
              <a:cxn ang="0">
                <a:pos x="connsiteX7055" y="connsiteY7055"/>
              </a:cxn>
              <a:cxn ang="0">
                <a:pos x="connsiteX7056" y="connsiteY7056"/>
              </a:cxn>
              <a:cxn ang="0">
                <a:pos x="connsiteX7057" y="connsiteY7057"/>
              </a:cxn>
              <a:cxn ang="0">
                <a:pos x="connsiteX7058" y="connsiteY7058"/>
              </a:cxn>
              <a:cxn ang="0">
                <a:pos x="connsiteX7059" y="connsiteY7059"/>
              </a:cxn>
              <a:cxn ang="0">
                <a:pos x="connsiteX7060" y="connsiteY7060"/>
              </a:cxn>
              <a:cxn ang="0">
                <a:pos x="connsiteX7061" y="connsiteY7061"/>
              </a:cxn>
              <a:cxn ang="0">
                <a:pos x="connsiteX7062" y="connsiteY7062"/>
              </a:cxn>
              <a:cxn ang="0">
                <a:pos x="connsiteX7063" y="connsiteY7063"/>
              </a:cxn>
              <a:cxn ang="0">
                <a:pos x="connsiteX7064" y="connsiteY7064"/>
              </a:cxn>
              <a:cxn ang="0">
                <a:pos x="connsiteX7065" y="connsiteY7065"/>
              </a:cxn>
              <a:cxn ang="0">
                <a:pos x="connsiteX7066" y="connsiteY7066"/>
              </a:cxn>
              <a:cxn ang="0">
                <a:pos x="connsiteX7067" y="connsiteY7067"/>
              </a:cxn>
              <a:cxn ang="0">
                <a:pos x="connsiteX7068" y="connsiteY7068"/>
              </a:cxn>
              <a:cxn ang="0">
                <a:pos x="connsiteX7069" y="connsiteY7069"/>
              </a:cxn>
              <a:cxn ang="0">
                <a:pos x="connsiteX7070" y="connsiteY7070"/>
              </a:cxn>
              <a:cxn ang="0">
                <a:pos x="connsiteX7071" y="connsiteY7071"/>
              </a:cxn>
              <a:cxn ang="0">
                <a:pos x="connsiteX7072" y="connsiteY7072"/>
              </a:cxn>
              <a:cxn ang="0">
                <a:pos x="connsiteX7073" y="connsiteY7073"/>
              </a:cxn>
              <a:cxn ang="0">
                <a:pos x="connsiteX7074" y="connsiteY7074"/>
              </a:cxn>
              <a:cxn ang="0">
                <a:pos x="connsiteX7075" y="connsiteY7075"/>
              </a:cxn>
              <a:cxn ang="0">
                <a:pos x="connsiteX7076" y="connsiteY7076"/>
              </a:cxn>
              <a:cxn ang="0">
                <a:pos x="connsiteX7077" y="connsiteY7077"/>
              </a:cxn>
              <a:cxn ang="0">
                <a:pos x="connsiteX7078" y="connsiteY7078"/>
              </a:cxn>
              <a:cxn ang="0">
                <a:pos x="connsiteX7079" y="connsiteY7079"/>
              </a:cxn>
              <a:cxn ang="0">
                <a:pos x="connsiteX7080" y="connsiteY7080"/>
              </a:cxn>
              <a:cxn ang="0">
                <a:pos x="connsiteX7081" y="connsiteY7081"/>
              </a:cxn>
              <a:cxn ang="0">
                <a:pos x="connsiteX7082" y="connsiteY7082"/>
              </a:cxn>
              <a:cxn ang="0">
                <a:pos x="connsiteX7083" y="connsiteY7083"/>
              </a:cxn>
              <a:cxn ang="0">
                <a:pos x="connsiteX7084" y="connsiteY7084"/>
              </a:cxn>
              <a:cxn ang="0">
                <a:pos x="connsiteX7085" y="connsiteY7085"/>
              </a:cxn>
              <a:cxn ang="0">
                <a:pos x="connsiteX7086" y="connsiteY7086"/>
              </a:cxn>
              <a:cxn ang="0">
                <a:pos x="connsiteX7087" y="connsiteY7087"/>
              </a:cxn>
              <a:cxn ang="0">
                <a:pos x="connsiteX7088" y="connsiteY7088"/>
              </a:cxn>
              <a:cxn ang="0">
                <a:pos x="connsiteX7089" y="connsiteY7089"/>
              </a:cxn>
              <a:cxn ang="0">
                <a:pos x="connsiteX7090" y="connsiteY7090"/>
              </a:cxn>
              <a:cxn ang="0">
                <a:pos x="connsiteX7091" y="connsiteY7091"/>
              </a:cxn>
              <a:cxn ang="0">
                <a:pos x="connsiteX7092" y="connsiteY7092"/>
              </a:cxn>
              <a:cxn ang="0">
                <a:pos x="connsiteX7093" y="connsiteY7093"/>
              </a:cxn>
              <a:cxn ang="0">
                <a:pos x="connsiteX7094" y="connsiteY7094"/>
              </a:cxn>
              <a:cxn ang="0">
                <a:pos x="connsiteX7095" y="connsiteY7095"/>
              </a:cxn>
              <a:cxn ang="0">
                <a:pos x="connsiteX7096" y="connsiteY7096"/>
              </a:cxn>
              <a:cxn ang="0">
                <a:pos x="connsiteX7097" y="connsiteY7097"/>
              </a:cxn>
              <a:cxn ang="0">
                <a:pos x="connsiteX7098" y="connsiteY7098"/>
              </a:cxn>
              <a:cxn ang="0">
                <a:pos x="connsiteX7099" y="connsiteY7099"/>
              </a:cxn>
              <a:cxn ang="0">
                <a:pos x="connsiteX7100" y="connsiteY7100"/>
              </a:cxn>
              <a:cxn ang="0">
                <a:pos x="connsiteX7101" y="connsiteY7101"/>
              </a:cxn>
              <a:cxn ang="0">
                <a:pos x="connsiteX7102" y="connsiteY7102"/>
              </a:cxn>
              <a:cxn ang="0">
                <a:pos x="connsiteX7103" y="connsiteY7103"/>
              </a:cxn>
              <a:cxn ang="0">
                <a:pos x="connsiteX7104" y="connsiteY7104"/>
              </a:cxn>
              <a:cxn ang="0">
                <a:pos x="connsiteX7105" y="connsiteY7105"/>
              </a:cxn>
              <a:cxn ang="0">
                <a:pos x="connsiteX7106" y="connsiteY7106"/>
              </a:cxn>
              <a:cxn ang="0">
                <a:pos x="connsiteX7107" y="connsiteY7107"/>
              </a:cxn>
              <a:cxn ang="0">
                <a:pos x="connsiteX7108" y="connsiteY7108"/>
              </a:cxn>
              <a:cxn ang="0">
                <a:pos x="connsiteX7109" y="connsiteY7109"/>
              </a:cxn>
              <a:cxn ang="0">
                <a:pos x="connsiteX7110" y="connsiteY7110"/>
              </a:cxn>
              <a:cxn ang="0">
                <a:pos x="connsiteX7111" y="connsiteY7111"/>
              </a:cxn>
              <a:cxn ang="0">
                <a:pos x="connsiteX7112" y="connsiteY7112"/>
              </a:cxn>
              <a:cxn ang="0">
                <a:pos x="connsiteX7113" y="connsiteY7113"/>
              </a:cxn>
              <a:cxn ang="0">
                <a:pos x="connsiteX7114" y="connsiteY7114"/>
              </a:cxn>
              <a:cxn ang="0">
                <a:pos x="connsiteX7115" y="connsiteY7115"/>
              </a:cxn>
              <a:cxn ang="0">
                <a:pos x="connsiteX7116" y="connsiteY7116"/>
              </a:cxn>
              <a:cxn ang="0">
                <a:pos x="connsiteX7117" y="connsiteY7117"/>
              </a:cxn>
              <a:cxn ang="0">
                <a:pos x="connsiteX7118" y="connsiteY7118"/>
              </a:cxn>
              <a:cxn ang="0">
                <a:pos x="connsiteX7119" y="connsiteY7119"/>
              </a:cxn>
              <a:cxn ang="0">
                <a:pos x="connsiteX7120" y="connsiteY7120"/>
              </a:cxn>
              <a:cxn ang="0">
                <a:pos x="connsiteX7121" y="connsiteY7121"/>
              </a:cxn>
              <a:cxn ang="0">
                <a:pos x="connsiteX7122" y="connsiteY7122"/>
              </a:cxn>
              <a:cxn ang="0">
                <a:pos x="connsiteX7123" y="connsiteY7123"/>
              </a:cxn>
              <a:cxn ang="0">
                <a:pos x="connsiteX7124" y="connsiteY7124"/>
              </a:cxn>
              <a:cxn ang="0">
                <a:pos x="connsiteX7125" y="connsiteY7125"/>
              </a:cxn>
              <a:cxn ang="0">
                <a:pos x="connsiteX7126" y="connsiteY7126"/>
              </a:cxn>
              <a:cxn ang="0">
                <a:pos x="connsiteX7127" y="connsiteY7127"/>
              </a:cxn>
              <a:cxn ang="0">
                <a:pos x="connsiteX7128" y="connsiteY7128"/>
              </a:cxn>
              <a:cxn ang="0">
                <a:pos x="connsiteX7129" y="connsiteY7129"/>
              </a:cxn>
              <a:cxn ang="0">
                <a:pos x="connsiteX7130" y="connsiteY7130"/>
              </a:cxn>
              <a:cxn ang="0">
                <a:pos x="connsiteX7131" y="connsiteY7131"/>
              </a:cxn>
              <a:cxn ang="0">
                <a:pos x="connsiteX7132" y="connsiteY7132"/>
              </a:cxn>
              <a:cxn ang="0">
                <a:pos x="connsiteX7133" y="connsiteY7133"/>
              </a:cxn>
              <a:cxn ang="0">
                <a:pos x="connsiteX7134" y="connsiteY7134"/>
              </a:cxn>
              <a:cxn ang="0">
                <a:pos x="connsiteX7135" y="connsiteY7135"/>
              </a:cxn>
              <a:cxn ang="0">
                <a:pos x="connsiteX7136" y="connsiteY7136"/>
              </a:cxn>
              <a:cxn ang="0">
                <a:pos x="connsiteX7137" y="connsiteY7137"/>
              </a:cxn>
              <a:cxn ang="0">
                <a:pos x="connsiteX7138" y="connsiteY7138"/>
              </a:cxn>
              <a:cxn ang="0">
                <a:pos x="connsiteX7139" y="connsiteY7139"/>
              </a:cxn>
              <a:cxn ang="0">
                <a:pos x="connsiteX7140" y="connsiteY7140"/>
              </a:cxn>
              <a:cxn ang="0">
                <a:pos x="connsiteX7141" y="connsiteY7141"/>
              </a:cxn>
              <a:cxn ang="0">
                <a:pos x="connsiteX7142" y="connsiteY7142"/>
              </a:cxn>
              <a:cxn ang="0">
                <a:pos x="connsiteX7143" y="connsiteY7143"/>
              </a:cxn>
              <a:cxn ang="0">
                <a:pos x="connsiteX7144" y="connsiteY7144"/>
              </a:cxn>
              <a:cxn ang="0">
                <a:pos x="connsiteX7145" y="connsiteY7145"/>
              </a:cxn>
              <a:cxn ang="0">
                <a:pos x="connsiteX7146" y="connsiteY7146"/>
              </a:cxn>
              <a:cxn ang="0">
                <a:pos x="connsiteX7147" y="connsiteY7147"/>
              </a:cxn>
              <a:cxn ang="0">
                <a:pos x="connsiteX7148" y="connsiteY7148"/>
              </a:cxn>
              <a:cxn ang="0">
                <a:pos x="connsiteX7149" y="connsiteY7149"/>
              </a:cxn>
              <a:cxn ang="0">
                <a:pos x="connsiteX7150" y="connsiteY7150"/>
              </a:cxn>
              <a:cxn ang="0">
                <a:pos x="connsiteX7151" y="connsiteY7151"/>
              </a:cxn>
              <a:cxn ang="0">
                <a:pos x="connsiteX7152" y="connsiteY7152"/>
              </a:cxn>
              <a:cxn ang="0">
                <a:pos x="connsiteX7153" y="connsiteY7153"/>
              </a:cxn>
              <a:cxn ang="0">
                <a:pos x="connsiteX7154" y="connsiteY7154"/>
              </a:cxn>
              <a:cxn ang="0">
                <a:pos x="connsiteX7155" y="connsiteY7155"/>
              </a:cxn>
              <a:cxn ang="0">
                <a:pos x="connsiteX7156" y="connsiteY7156"/>
              </a:cxn>
              <a:cxn ang="0">
                <a:pos x="connsiteX7157" y="connsiteY7157"/>
              </a:cxn>
              <a:cxn ang="0">
                <a:pos x="connsiteX7158" y="connsiteY7158"/>
              </a:cxn>
              <a:cxn ang="0">
                <a:pos x="connsiteX7159" y="connsiteY7159"/>
              </a:cxn>
              <a:cxn ang="0">
                <a:pos x="connsiteX7160" y="connsiteY7160"/>
              </a:cxn>
              <a:cxn ang="0">
                <a:pos x="connsiteX7161" y="connsiteY7161"/>
              </a:cxn>
              <a:cxn ang="0">
                <a:pos x="connsiteX7162" y="connsiteY7162"/>
              </a:cxn>
              <a:cxn ang="0">
                <a:pos x="connsiteX7163" y="connsiteY7163"/>
              </a:cxn>
              <a:cxn ang="0">
                <a:pos x="connsiteX7164" y="connsiteY7164"/>
              </a:cxn>
              <a:cxn ang="0">
                <a:pos x="connsiteX7165" y="connsiteY7165"/>
              </a:cxn>
              <a:cxn ang="0">
                <a:pos x="connsiteX7166" y="connsiteY7166"/>
              </a:cxn>
              <a:cxn ang="0">
                <a:pos x="connsiteX7167" y="connsiteY7167"/>
              </a:cxn>
              <a:cxn ang="0">
                <a:pos x="connsiteX7168" y="connsiteY7168"/>
              </a:cxn>
              <a:cxn ang="0">
                <a:pos x="connsiteX7169" y="connsiteY7169"/>
              </a:cxn>
              <a:cxn ang="0">
                <a:pos x="connsiteX7170" y="connsiteY7170"/>
              </a:cxn>
              <a:cxn ang="0">
                <a:pos x="connsiteX7171" y="connsiteY7171"/>
              </a:cxn>
              <a:cxn ang="0">
                <a:pos x="connsiteX7172" y="connsiteY7172"/>
              </a:cxn>
              <a:cxn ang="0">
                <a:pos x="connsiteX7173" y="connsiteY7173"/>
              </a:cxn>
              <a:cxn ang="0">
                <a:pos x="connsiteX7174" y="connsiteY7174"/>
              </a:cxn>
              <a:cxn ang="0">
                <a:pos x="connsiteX7175" y="connsiteY7175"/>
              </a:cxn>
              <a:cxn ang="0">
                <a:pos x="connsiteX7176" y="connsiteY7176"/>
              </a:cxn>
              <a:cxn ang="0">
                <a:pos x="connsiteX7177" y="connsiteY7177"/>
              </a:cxn>
              <a:cxn ang="0">
                <a:pos x="connsiteX7178" y="connsiteY7178"/>
              </a:cxn>
              <a:cxn ang="0">
                <a:pos x="connsiteX7179" y="connsiteY7179"/>
              </a:cxn>
              <a:cxn ang="0">
                <a:pos x="connsiteX7180" y="connsiteY7180"/>
              </a:cxn>
              <a:cxn ang="0">
                <a:pos x="connsiteX7181" y="connsiteY7181"/>
              </a:cxn>
              <a:cxn ang="0">
                <a:pos x="connsiteX7182" y="connsiteY7182"/>
              </a:cxn>
              <a:cxn ang="0">
                <a:pos x="connsiteX7183" y="connsiteY7183"/>
              </a:cxn>
              <a:cxn ang="0">
                <a:pos x="connsiteX7184" y="connsiteY7184"/>
              </a:cxn>
              <a:cxn ang="0">
                <a:pos x="connsiteX7185" y="connsiteY7185"/>
              </a:cxn>
              <a:cxn ang="0">
                <a:pos x="connsiteX7186" y="connsiteY7186"/>
              </a:cxn>
              <a:cxn ang="0">
                <a:pos x="connsiteX7187" y="connsiteY7187"/>
              </a:cxn>
              <a:cxn ang="0">
                <a:pos x="connsiteX7188" y="connsiteY7188"/>
              </a:cxn>
              <a:cxn ang="0">
                <a:pos x="connsiteX7189" y="connsiteY7189"/>
              </a:cxn>
              <a:cxn ang="0">
                <a:pos x="connsiteX7190" y="connsiteY7190"/>
              </a:cxn>
              <a:cxn ang="0">
                <a:pos x="connsiteX7191" y="connsiteY7191"/>
              </a:cxn>
              <a:cxn ang="0">
                <a:pos x="connsiteX7192" y="connsiteY7192"/>
              </a:cxn>
              <a:cxn ang="0">
                <a:pos x="connsiteX7193" y="connsiteY7193"/>
              </a:cxn>
              <a:cxn ang="0">
                <a:pos x="connsiteX7194" y="connsiteY7194"/>
              </a:cxn>
              <a:cxn ang="0">
                <a:pos x="connsiteX7195" y="connsiteY7195"/>
              </a:cxn>
              <a:cxn ang="0">
                <a:pos x="connsiteX7196" y="connsiteY7196"/>
              </a:cxn>
              <a:cxn ang="0">
                <a:pos x="connsiteX7197" y="connsiteY7197"/>
              </a:cxn>
              <a:cxn ang="0">
                <a:pos x="connsiteX7198" y="connsiteY7198"/>
              </a:cxn>
              <a:cxn ang="0">
                <a:pos x="connsiteX7199" y="connsiteY7199"/>
              </a:cxn>
              <a:cxn ang="0">
                <a:pos x="connsiteX7200" y="connsiteY7200"/>
              </a:cxn>
              <a:cxn ang="0">
                <a:pos x="connsiteX7201" y="connsiteY7201"/>
              </a:cxn>
              <a:cxn ang="0">
                <a:pos x="connsiteX7202" y="connsiteY7202"/>
              </a:cxn>
              <a:cxn ang="0">
                <a:pos x="connsiteX7203" y="connsiteY7203"/>
              </a:cxn>
              <a:cxn ang="0">
                <a:pos x="connsiteX7204" y="connsiteY7204"/>
              </a:cxn>
              <a:cxn ang="0">
                <a:pos x="connsiteX7205" y="connsiteY7205"/>
              </a:cxn>
              <a:cxn ang="0">
                <a:pos x="connsiteX7206" y="connsiteY7206"/>
              </a:cxn>
              <a:cxn ang="0">
                <a:pos x="connsiteX7207" y="connsiteY7207"/>
              </a:cxn>
              <a:cxn ang="0">
                <a:pos x="connsiteX7208" y="connsiteY7208"/>
              </a:cxn>
              <a:cxn ang="0">
                <a:pos x="connsiteX7209" y="connsiteY7209"/>
              </a:cxn>
              <a:cxn ang="0">
                <a:pos x="connsiteX7210" y="connsiteY7210"/>
              </a:cxn>
              <a:cxn ang="0">
                <a:pos x="connsiteX7211" y="connsiteY7211"/>
              </a:cxn>
              <a:cxn ang="0">
                <a:pos x="connsiteX7212" y="connsiteY7212"/>
              </a:cxn>
              <a:cxn ang="0">
                <a:pos x="connsiteX7213" y="connsiteY7213"/>
              </a:cxn>
              <a:cxn ang="0">
                <a:pos x="connsiteX7214" y="connsiteY7214"/>
              </a:cxn>
              <a:cxn ang="0">
                <a:pos x="connsiteX7215" y="connsiteY7215"/>
              </a:cxn>
              <a:cxn ang="0">
                <a:pos x="connsiteX7216" y="connsiteY7216"/>
              </a:cxn>
              <a:cxn ang="0">
                <a:pos x="connsiteX7217" y="connsiteY7217"/>
              </a:cxn>
              <a:cxn ang="0">
                <a:pos x="connsiteX7218" y="connsiteY7218"/>
              </a:cxn>
              <a:cxn ang="0">
                <a:pos x="connsiteX7219" y="connsiteY7219"/>
              </a:cxn>
              <a:cxn ang="0">
                <a:pos x="connsiteX7220" y="connsiteY7220"/>
              </a:cxn>
              <a:cxn ang="0">
                <a:pos x="connsiteX7221" y="connsiteY7221"/>
              </a:cxn>
              <a:cxn ang="0">
                <a:pos x="connsiteX7222" y="connsiteY7222"/>
              </a:cxn>
              <a:cxn ang="0">
                <a:pos x="connsiteX7223" y="connsiteY7223"/>
              </a:cxn>
              <a:cxn ang="0">
                <a:pos x="connsiteX7224" y="connsiteY7224"/>
              </a:cxn>
              <a:cxn ang="0">
                <a:pos x="connsiteX7225" y="connsiteY7225"/>
              </a:cxn>
              <a:cxn ang="0">
                <a:pos x="connsiteX7226" y="connsiteY7226"/>
              </a:cxn>
              <a:cxn ang="0">
                <a:pos x="connsiteX7227" y="connsiteY7227"/>
              </a:cxn>
              <a:cxn ang="0">
                <a:pos x="connsiteX7228" y="connsiteY7228"/>
              </a:cxn>
              <a:cxn ang="0">
                <a:pos x="connsiteX7229" y="connsiteY7229"/>
              </a:cxn>
              <a:cxn ang="0">
                <a:pos x="connsiteX7230" y="connsiteY7230"/>
              </a:cxn>
              <a:cxn ang="0">
                <a:pos x="connsiteX7231" y="connsiteY7231"/>
              </a:cxn>
              <a:cxn ang="0">
                <a:pos x="connsiteX7232" y="connsiteY7232"/>
              </a:cxn>
              <a:cxn ang="0">
                <a:pos x="connsiteX7233" y="connsiteY7233"/>
              </a:cxn>
              <a:cxn ang="0">
                <a:pos x="connsiteX7234" y="connsiteY7234"/>
              </a:cxn>
              <a:cxn ang="0">
                <a:pos x="connsiteX7235" y="connsiteY7235"/>
              </a:cxn>
              <a:cxn ang="0">
                <a:pos x="connsiteX7236" y="connsiteY7236"/>
              </a:cxn>
              <a:cxn ang="0">
                <a:pos x="connsiteX7237" y="connsiteY7237"/>
              </a:cxn>
              <a:cxn ang="0">
                <a:pos x="connsiteX7238" y="connsiteY7238"/>
              </a:cxn>
              <a:cxn ang="0">
                <a:pos x="connsiteX7239" y="connsiteY7239"/>
              </a:cxn>
              <a:cxn ang="0">
                <a:pos x="connsiteX7240" y="connsiteY7240"/>
              </a:cxn>
              <a:cxn ang="0">
                <a:pos x="connsiteX7241" y="connsiteY7241"/>
              </a:cxn>
              <a:cxn ang="0">
                <a:pos x="connsiteX7242" y="connsiteY7242"/>
              </a:cxn>
              <a:cxn ang="0">
                <a:pos x="connsiteX7243" y="connsiteY7243"/>
              </a:cxn>
              <a:cxn ang="0">
                <a:pos x="connsiteX7244" y="connsiteY7244"/>
              </a:cxn>
              <a:cxn ang="0">
                <a:pos x="connsiteX7245" y="connsiteY7245"/>
              </a:cxn>
              <a:cxn ang="0">
                <a:pos x="connsiteX7246" y="connsiteY7246"/>
              </a:cxn>
              <a:cxn ang="0">
                <a:pos x="connsiteX7247" y="connsiteY7247"/>
              </a:cxn>
              <a:cxn ang="0">
                <a:pos x="connsiteX7248" y="connsiteY7248"/>
              </a:cxn>
              <a:cxn ang="0">
                <a:pos x="connsiteX7249" y="connsiteY7249"/>
              </a:cxn>
              <a:cxn ang="0">
                <a:pos x="connsiteX7250" y="connsiteY7250"/>
              </a:cxn>
              <a:cxn ang="0">
                <a:pos x="connsiteX7251" y="connsiteY7251"/>
              </a:cxn>
              <a:cxn ang="0">
                <a:pos x="connsiteX7252" y="connsiteY7252"/>
              </a:cxn>
              <a:cxn ang="0">
                <a:pos x="connsiteX7253" y="connsiteY7253"/>
              </a:cxn>
              <a:cxn ang="0">
                <a:pos x="connsiteX7254" y="connsiteY7254"/>
              </a:cxn>
              <a:cxn ang="0">
                <a:pos x="connsiteX7255" y="connsiteY7255"/>
              </a:cxn>
              <a:cxn ang="0">
                <a:pos x="connsiteX7256" y="connsiteY7256"/>
              </a:cxn>
              <a:cxn ang="0">
                <a:pos x="connsiteX7257" y="connsiteY7257"/>
              </a:cxn>
              <a:cxn ang="0">
                <a:pos x="connsiteX7258" y="connsiteY7258"/>
              </a:cxn>
              <a:cxn ang="0">
                <a:pos x="connsiteX7259" y="connsiteY7259"/>
              </a:cxn>
              <a:cxn ang="0">
                <a:pos x="connsiteX7260" y="connsiteY7260"/>
              </a:cxn>
              <a:cxn ang="0">
                <a:pos x="connsiteX7261" y="connsiteY7261"/>
              </a:cxn>
              <a:cxn ang="0">
                <a:pos x="connsiteX7262" y="connsiteY7262"/>
              </a:cxn>
              <a:cxn ang="0">
                <a:pos x="connsiteX7263" y="connsiteY7263"/>
              </a:cxn>
              <a:cxn ang="0">
                <a:pos x="connsiteX7264" y="connsiteY7264"/>
              </a:cxn>
              <a:cxn ang="0">
                <a:pos x="connsiteX7265" y="connsiteY7265"/>
              </a:cxn>
              <a:cxn ang="0">
                <a:pos x="connsiteX7266" y="connsiteY7266"/>
              </a:cxn>
              <a:cxn ang="0">
                <a:pos x="connsiteX7267" y="connsiteY7267"/>
              </a:cxn>
              <a:cxn ang="0">
                <a:pos x="connsiteX7268" y="connsiteY7268"/>
              </a:cxn>
              <a:cxn ang="0">
                <a:pos x="connsiteX7269" y="connsiteY7269"/>
              </a:cxn>
              <a:cxn ang="0">
                <a:pos x="connsiteX7270" y="connsiteY7270"/>
              </a:cxn>
              <a:cxn ang="0">
                <a:pos x="connsiteX7271" y="connsiteY7271"/>
              </a:cxn>
              <a:cxn ang="0">
                <a:pos x="connsiteX7272" y="connsiteY7272"/>
              </a:cxn>
              <a:cxn ang="0">
                <a:pos x="connsiteX7273" y="connsiteY7273"/>
              </a:cxn>
              <a:cxn ang="0">
                <a:pos x="connsiteX7274" y="connsiteY7274"/>
              </a:cxn>
              <a:cxn ang="0">
                <a:pos x="connsiteX7275" y="connsiteY7275"/>
              </a:cxn>
              <a:cxn ang="0">
                <a:pos x="connsiteX7276" y="connsiteY7276"/>
              </a:cxn>
              <a:cxn ang="0">
                <a:pos x="connsiteX7277" y="connsiteY7277"/>
              </a:cxn>
              <a:cxn ang="0">
                <a:pos x="connsiteX7278" y="connsiteY7278"/>
              </a:cxn>
              <a:cxn ang="0">
                <a:pos x="connsiteX7279" y="connsiteY7279"/>
              </a:cxn>
              <a:cxn ang="0">
                <a:pos x="connsiteX7280" y="connsiteY7280"/>
              </a:cxn>
              <a:cxn ang="0">
                <a:pos x="connsiteX7281" y="connsiteY7281"/>
              </a:cxn>
              <a:cxn ang="0">
                <a:pos x="connsiteX7282" y="connsiteY7282"/>
              </a:cxn>
              <a:cxn ang="0">
                <a:pos x="connsiteX7283" y="connsiteY7283"/>
              </a:cxn>
              <a:cxn ang="0">
                <a:pos x="connsiteX7284" y="connsiteY7284"/>
              </a:cxn>
              <a:cxn ang="0">
                <a:pos x="connsiteX7285" y="connsiteY7285"/>
              </a:cxn>
              <a:cxn ang="0">
                <a:pos x="connsiteX7286" y="connsiteY7286"/>
              </a:cxn>
              <a:cxn ang="0">
                <a:pos x="connsiteX7287" y="connsiteY7287"/>
              </a:cxn>
              <a:cxn ang="0">
                <a:pos x="connsiteX7288" y="connsiteY7288"/>
              </a:cxn>
              <a:cxn ang="0">
                <a:pos x="connsiteX7289" y="connsiteY7289"/>
              </a:cxn>
              <a:cxn ang="0">
                <a:pos x="connsiteX7290" y="connsiteY7290"/>
              </a:cxn>
              <a:cxn ang="0">
                <a:pos x="connsiteX7291" y="connsiteY7291"/>
              </a:cxn>
              <a:cxn ang="0">
                <a:pos x="connsiteX7292" y="connsiteY7292"/>
              </a:cxn>
              <a:cxn ang="0">
                <a:pos x="connsiteX7293" y="connsiteY7293"/>
              </a:cxn>
              <a:cxn ang="0">
                <a:pos x="connsiteX7294" y="connsiteY7294"/>
              </a:cxn>
              <a:cxn ang="0">
                <a:pos x="connsiteX7295" y="connsiteY7295"/>
              </a:cxn>
              <a:cxn ang="0">
                <a:pos x="connsiteX7296" y="connsiteY7296"/>
              </a:cxn>
              <a:cxn ang="0">
                <a:pos x="connsiteX7297" y="connsiteY7297"/>
              </a:cxn>
              <a:cxn ang="0">
                <a:pos x="connsiteX7298" y="connsiteY7298"/>
              </a:cxn>
              <a:cxn ang="0">
                <a:pos x="connsiteX7299" y="connsiteY7299"/>
              </a:cxn>
              <a:cxn ang="0">
                <a:pos x="connsiteX7300" y="connsiteY7300"/>
              </a:cxn>
              <a:cxn ang="0">
                <a:pos x="connsiteX7301" y="connsiteY7301"/>
              </a:cxn>
              <a:cxn ang="0">
                <a:pos x="connsiteX7302" y="connsiteY7302"/>
              </a:cxn>
              <a:cxn ang="0">
                <a:pos x="connsiteX7303" y="connsiteY7303"/>
              </a:cxn>
              <a:cxn ang="0">
                <a:pos x="connsiteX7304" y="connsiteY7304"/>
              </a:cxn>
              <a:cxn ang="0">
                <a:pos x="connsiteX7305" y="connsiteY7305"/>
              </a:cxn>
              <a:cxn ang="0">
                <a:pos x="connsiteX7306" y="connsiteY7306"/>
              </a:cxn>
              <a:cxn ang="0">
                <a:pos x="connsiteX7307" y="connsiteY7307"/>
              </a:cxn>
              <a:cxn ang="0">
                <a:pos x="connsiteX7308" y="connsiteY7308"/>
              </a:cxn>
              <a:cxn ang="0">
                <a:pos x="connsiteX7309" y="connsiteY7309"/>
              </a:cxn>
              <a:cxn ang="0">
                <a:pos x="connsiteX7310" y="connsiteY7310"/>
              </a:cxn>
              <a:cxn ang="0">
                <a:pos x="connsiteX7311" y="connsiteY7311"/>
              </a:cxn>
              <a:cxn ang="0">
                <a:pos x="connsiteX7312" y="connsiteY7312"/>
              </a:cxn>
              <a:cxn ang="0">
                <a:pos x="connsiteX7313" y="connsiteY7313"/>
              </a:cxn>
              <a:cxn ang="0">
                <a:pos x="connsiteX7314" y="connsiteY7314"/>
              </a:cxn>
              <a:cxn ang="0">
                <a:pos x="connsiteX7315" y="connsiteY7315"/>
              </a:cxn>
              <a:cxn ang="0">
                <a:pos x="connsiteX7316" y="connsiteY7316"/>
              </a:cxn>
              <a:cxn ang="0">
                <a:pos x="connsiteX7317" y="connsiteY7317"/>
              </a:cxn>
              <a:cxn ang="0">
                <a:pos x="connsiteX7318" y="connsiteY7318"/>
              </a:cxn>
              <a:cxn ang="0">
                <a:pos x="connsiteX7319" y="connsiteY7319"/>
              </a:cxn>
              <a:cxn ang="0">
                <a:pos x="connsiteX7320" y="connsiteY7320"/>
              </a:cxn>
              <a:cxn ang="0">
                <a:pos x="connsiteX7321" y="connsiteY7321"/>
              </a:cxn>
              <a:cxn ang="0">
                <a:pos x="connsiteX7322" y="connsiteY7322"/>
              </a:cxn>
              <a:cxn ang="0">
                <a:pos x="connsiteX7323" y="connsiteY7323"/>
              </a:cxn>
              <a:cxn ang="0">
                <a:pos x="connsiteX7324" y="connsiteY7324"/>
              </a:cxn>
              <a:cxn ang="0">
                <a:pos x="connsiteX7325" y="connsiteY7325"/>
              </a:cxn>
              <a:cxn ang="0">
                <a:pos x="connsiteX7326" y="connsiteY7326"/>
              </a:cxn>
              <a:cxn ang="0">
                <a:pos x="connsiteX7327" y="connsiteY7327"/>
              </a:cxn>
              <a:cxn ang="0">
                <a:pos x="connsiteX7328" y="connsiteY7328"/>
              </a:cxn>
              <a:cxn ang="0">
                <a:pos x="connsiteX7329" y="connsiteY7329"/>
              </a:cxn>
              <a:cxn ang="0">
                <a:pos x="connsiteX7330" y="connsiteY7330"/>
              </a:cxn>
              <a:cxn ang="0">
                <a:pos x="connsiteX7331" y="connsiteY7331"/>
              </a:cxn>
              <a:cxn ang="0">
                <a:pos x="connsiteX7332" y="connsiteY7332"/>
              </a:cxn>
              <a:cxn ang="0">
                <a:pos x="connsiteX7333" y="connsiteY7333"/>
              </a:cxn>
              <a:cxn ang="0">
                <a:pos x="connsiteX7334" y="connsiteY7334"/>
              </a:cxn>
              <a:cxn ang="0">
                <a:pos x="connsiteX7335" y="connsiteY7335"/>
              </a:cxn>
              <a:cxn ang="0">
                <a:pos x="connsiteX7336" y="connsiteY7336"/>
              </a:cxn>
              <a:cxn ang="0">
                <a:pos x="connsiteX7337" y="connsiteY7337"/>
              </a:cxn>
              <a:cxn ang="0">
                <a:pos x="connsiteX7338" y="connsiteY7338"/>
              </a:cxn>
              <a:cxn ang="0">
                <a:pos x="connsiteX7339" y="connsiteY7339"/>
              </a:cxn>
              <a:cxn ang="0">
                <a:pos x="connsiteX7340" y="connsiteY7340"/>
              </a:cxn>
              <a:cxn ang="0">
                <a:pos x="connsiteX7341" y="connsiteY7341"/>
              </a:cxn>
              <a:cxn ang="0">
                <a:pos x="connsiteX7342" y="connsiteY7342"/>
              </a:cxn>
              <a:cxn ang="0">
                <a:pos x="connsiteX7343" y="connsiteY7343"/>
              </a:cxn>
              <a:cxn ang="0">
                <a:pos x="connsiteX7344" y="connsiteY7344"/>
              </a:cxn>
              <a:cxn ang="0">
                <a:pos x="connsiteX7345" y="connsiteY7345"/>
              </a:cxn>
              <a:cxn ang="0">
                <a:pos x="connsiteX7346" y="connsiteY7346"/>
              </a:cxn>
              <a:cxn ang="0">
                <a:pos x="connsiteX7347" y="connsiteY7347"/>
              </a:cxn>
              <a:cxn ang="0">
                <a:pos x="connsiteX7348" y="connsiteY7348"/>
              </a:cxn>
              <a:cxn ang="0">
                <a:pos x="connsiteX7349" y="connsiteY7349"/>
              </a:cxn>
              <a:cxn ang="0">
                <a:pos x="connsiteX7350" y="connsiteY7350"/>
              </a:cxn>
              <a:cxn ang="0">
                <a:pos x="connsiteX7351" y="connsiteY7351"/>
              </a:cxn>
              <a:cxn ang="0">
                <a:pos x="connsiteX7352" y="connsiteY7352"/>
              </a:cxn>
              <a:cxn ang="0">
                <a:pos x="connsiteX7353" y="connsiteY7353"/>
              </a:cxn>
              <a:cxn ang="0">
                <a:pos x="connsiteX7354" y="connsiteY7354"/>
              </a:cxn>
              <a:cxn ang="0">
                <a:pos x="connsiteX7355" y="connsiteY7355"/>
              </a:cxn>
              <a:cxn ang="0">
                <a:pos x="connsiteX7356" y="connsiteY7356"/>
              </a:cxn>
              <a:cxn ang="0">
                <a:pos x="connsiteX7357" y="connsiteY7357"/>
              </a:cxn>
              <a:cxn ang="0">
                <a:pos x="connsiteX7358" y="connsiteY7358"/>
              </a:cxn>
              <a:cxn ang="0">
                <a:pos x="connsiteX7359" y="connsiteY7359"/>
              </a:cxn>
              <a:cxn ang="0">
                <a:pos x="connsiteX7360" y="connsiteY7360"/>
              </a:cxn>
              <a:cxn ang="0">
                <a:pos x="connsiteX7361" y="connsiteY7361"/>
              </a:cxn>
              <a:cxn ang="0">
                <a:pos x="connsiteX7362" y="connsiteY7362"/>
              </a:cxn>
              <a:cxn ang="0">
                <a:pos x="connsiteX7363" y="connsiteY7363"/>
              </a:cxn>
              <a:cxn ang="0">
                <a:pos x="connsiteX7364" y="connsiteY7364"/>
              </a:cxn>
              <a:cxn ang="0">
                <a:pos x="connsiteX7365" y="connsiteY7365"/>
              </a:cxn>
              <a:cxn ang="0">
                <a:pos x="connsiteX7366" y="connsiteY7366"/>
              </a:cxn>
              <a:cxn ang="0">
                <a:pos x="connsiteX7367" y="connsiteY7367"/>
              </a:cxn>
              <a:cxn ang="0">
                <a:pos x="connsiteX7368" y="connsiteY7368"/>
              </a:cxn>
              <a:cxn ang="0">
                <a:pos x="connsiteX7369" y="connsiteY7369"/>
              </a:cxn>
              <a:cxn ang="0">
                <a:pos x="connsiteX7370" y="connsiteY7370"/>
              </a:cxn>
              <a:cxn ang="0">
                <a:pos x="connsiteX7371" y="connsiteY7371"/>
              </a:cxn>
              <a:cxn ang="0">
                <a:pos x="connsiteX7372" y="connsiteY7372"/>
              </a:cxn>
              <a:cxn ang="0">
                <a:pos x="connsiteX7373" y="connsiteY7373"/>
              </a:cxn>
              <a:cxn ang="0">
                <a:pos x="connsiteX7374" y="connsiteY7374"/>
              </a:cxn>
              <a:cxn ang="0">
                <a:pos x="connsiteX7375" y="connsiteY7375"/>
              </a:cxn>
              <a:cxn ang="0">
                <a:pos x="connsiteX7376" y="connsiteY7376"/>
              </a:cxn>
              <a:cxn ang="0">
                <a:pos x="connsiteX7377" y="connsiteY7377"/>
              </a:cxn>
              <a:cxn ang="0">
                <a:pos x="connsiteX7378" y="connsiteY7378"/>
              </a:cxn>
              <a:cxn ang="0">
                <a:pos x="connsiteX7379" y="connsiteY7379"/>
              </a:cxn>
              <a:cxn ang="0">
                <a:pos x="connsiteX7380" y="connsiteY7380"/>
              </a:cxn>
              <a:cxn ang="0">
                <a:pos x="connsiteX7381" y="connsiteY7381"/>
              </a:cxn>
              <a:cxn ang="0">
                <a:pos x="connsiteX7382" y="connsiteY7382"/>
              </a:cxn>
              <a:cxn ang="0">
                <a:pos x="connsiteX7383" y="connsiteY7383"/>
              </a:cxn>
              <a:cxn ang="0">
                <a:pos x="connsiteX7384" y="connsiteY7384"/>
              </a:cxn>
              <a:cxn ang="0">
                <a:pos x="connsiteX7385" y="connsiteY7385"/>
              </a:cxn>
              <a:cxn ang="0">
                <a:pos x="connsiteX7386" y="connsiteY7386"/>
              </a:cxn>
              <a:cxn ang="0">
                <a:pos x="connsiteX7387" y="connsiteY7387"/>
              </a:cxn>
              <a:cxn ang="0">
                <a:pos x="connsiteX7388" y="connsiteY7388"/>
              </a:cxn>
              <a:cxn ang="0">
                <a:pos x="connsiteX7389" y="connsiteY7389"/>
              </a:cxn>
              <a:cxn ang="0">
                <a:pos x="connsiteX7390" y="connsiteY7390"/>
              </a:cxn>
              <a:cxn ang="0">
                <a:pos x="connsiteX7391" y="connsiteY7391"/>
              </a:cxn>
              <a:cxn ang="0">
                <a:pos x="connsiteX7392" y="connsiteY7392"/>
              </a:cxn>
              <a:cxn ang="0">
                <a:pos x="connsiteX7393" y="connsiteY7393"/>
              </a:cxn>
              <a:cxn ang="0">
                <a:pos x="connsiteX7394" y="connsiteY7394"/>
              </a:cxn>
              <a:cxn ang="0">
                <a:pos x="connsiteX7395" y="connsiteY7395"/>
              </a:cxn>
              <a:cxn ang="0">
                <a:pos x="connsiteX7396" y="connsiteY7396"/>
              </a:cxn>
              <a:cxn ang="0">
                <a:pos x="connsiteX7397" y="connsiteY7397"/>
              </a:cxn>
              <a:cxn ang="0">
                <a:pos x="connsiteX7398" y="connsiteY7398"/>
              </a:cxn>
              <a:cxn ang="0">
                <a:pos x="connsiteX7399" y="connsiteY7399"/>
              </a:cxn>
              <a:cxn ang="0">
                <a:pos x="connsiteX7400" y="connsiteY7400"/>
              </a:cxn>
              <a:cxn ang="0">
                <a:pos x="connsiteX7401" y="connsiteY7401"/>
              </a:cxn>
              <a:cxn ang="0">
                <a:pos x="connsiteX7402" y="connsiteY7402"/>
              </a:cxn>
              <a:cxn ang="0">
                <a:pos x="connsiteX7403" y="connsiteY7403"/>
              </a:cxn>
              <a:cxn ang="0">
                <a:pos x="connsiteX7404" y="connsiteY7404"/>
              </a:cxn>
              <a:cxn ang="0">
                <a:pos x="connsiteX7405" y="connsiteY7405"/>
              </a:cxn>
              <a:cxn ang="0">
                <a:pos x="connsiteX7406" y="connsiteY7406"/>
              </a:cxn>
              <a:cxn ang="0">
                <a:pos x="connsiteX7407" y="connsiteY7407"/>
              </a:cxn>
              <a:cxn ang="0">
                <a:pos x="connsiteX7408" y="connsiteY7408"/>
              </a:cxn>
              <a:cxn ang="0">
                <a:pos x="connsiteX7409" y="connsiteY7409"/>
              </a:cxn>
              <a:cxn ang="0">
                <a:pos x="connsiteX7410" y="connsiteY7410"/>
              </a:cxn>
              <a:cxn ang="0">
                <a:pos x="connsiteX7411" y="connsiteY7411"/>
              </a:cxn>
              <a:cxn ang="0">
                <a:pos x="connsiteX7412" y="connsiteY7412"/>
              </a:cxn>
              <a:cxn ang="0">
                <a:pos x="connsiteX7413" y="connsiteY7413"/>
              </a:cxn>
              <a:cxn ang="0">
                <a:pos x="connsiteX7414" y="connsiteY7414"/>
              </a:cxn>
              <a:cxn ang="0">
                <a:pos x="connsiteX7415" y="connsiteY7415"/>
              </a:cxn>
              <a:cxn ang="0">
                <a:pos x="connsiteX7416" y="connsiteY7416"/>
              </a:cxn>
              <a:cxn ang="0">
                <a:pos x="connsiteX7417" y="connsiteY7417"/>
              </a:cxn>
              <a:cxn ang="0">
                <a:pos x="connsiteX7418" y="connsiteY7418"/>
              </a:cxn>
              <a:cxn ang="0">
                <a:pos x="connsiteX7419" y="connsiteY7419"/>
              </a:cxn>
              <a:cxn ang="0">
                <a:pos x="connsiteX7420" y="connsiteY7420"/>
              </a:cxn>
              <a:cxn ang="0">
                <a:pos x="connsiteX7421" y="connsiteY7421"/>
              </a:cxn>
              <a:cxn ang="0">
                <a:pos x="connsiteX7422" y="connsiteY7422"/>
              </a:cxn>
              <a:cxn ang="0">
                <a:pos x="connsiteX7423" y="connsiteY7423"/>
              </a:cxn>
              <a:cxn ang="0">
                <a:pos x="connsiteX7424" y="connsiteY7424"/>
              </a:cxn>
              <a:cxn ang="0">
                <a:pos x="connsiteX7425" y="connsiteY7425"/>
              </a:cxn>
              <a:cxn ang="0">
                <a:pos x="connsiteX7426" y="connsiteY7426"/>
              </a:cxn>
              <a:cxn ang="0">
                <a:pos x="connsiteX7427" y="connsiteY7427"/>
              </a:cxn>
              <a:cxn ang="0">
                <a:pos x="connsiteX7428" y="connsiteY7428"/>
              </a:cxn>
              <a:cxn ang="0">
                <a:pos x="connsiteX7429" y="connsiteY7429"/>
              </a:cxn>
              <a:cxn ang="0">
                <a:pos x="connsiteX7430" y="connsiteY7430"/>
              </a:cxn>
              <a:cxn ang="0">
                <a:pos x="connsiteX7431" y="connsiteY7431"/>
              </a:cxn>
              <a:cxn ang="0">
                <a:pos x="connsiteX7432" y="connsiteY7432"/>
              </a:cxn>
              <a:cxn ang="0">
                <a:pos x="connsiteX7433" y="connsiteY7433"/>
              </a:cxn>
              <a:cxn ang="0">
                <a:pos x="connsiteX7434" y="connsiteY7434"/>
              </a:cxn>
              <a:cxn ang="0">
                <a:pos x="connsiteX7435" y="connsiteY7435"/>
              </a:cxn>
              <a:cxn ang="0">
                <a:pos x="connsiteX7436" y="connsiteY7436"/>
              </a:cxn>
              <a:cxn ang="0">
                <a:pos x="connsiteX7437" y="connsiteY7437"/>
              </a:cxn>
              <a:cxn ang="0">
                <a:pos x="connsiteX7438" y="connsiteY7438"/>
              </a:cxn>
              <a:cxn ang="0">
                <a:pos x="connsiteX7439" y="connsiteY7439"/>
              </a:cxn>
              <a:cxn ang="0">
                <a:pos x="connsiteX7440" y="connsiteY7440"/>
              </a:cxn>
              <a:cxn ang="0">
                <a:pos x="connsiteX7441" y="connsiteY7441"/>
              </a:cxn>
              <a:cxn ang="0">
                <a:pos x="connsiteX7442" y="connsiteY7442"/>
              </a:cxn>
              <a:cxn ang="0">
                <a:pos x="connsiteX7443" y="connsiteY7443"/>
              </a:cxn>
              <a:cxn ang="0">
                <a:pos x="connsiteX7444" y="connsiteY7444"/>
              </a:cxn>
              <a:cxn ang="0">
                <a:pos x="connsiteX7445" y="connsiteY7445"/>
              </a:cxn>
              <a:cxn ang="0">
                <a:pos x="connsiteX7446" y="connsiteY7446"/>
              </a:cxn>
              <a:cxn ang="0">
                <a:pos x="connsiteX7447" y="connsiteY7447"/>
              </a:cxn>
              <a:cxn ang="0">
                <a:pos x="connsiteX7448" y="connsiteY7448"/>
              </a:cxn>
              <a:cxn ang="0">
                <a:pos x="connsiteX7449" y="connsiteY7449"/>
              </a:cxn>
              <a:cxn ang="0">
                <a:pos x="connsiteX7450" y="connsiteY7450"/>
              </a:cxn>
              <a:cxn ang="0">
                <a:pos x="connsiteX7451" y="connsiteY7451"/>
              </a:cxn>
              <a:cxn ang="0">
                <a:pos x="connsiteX7452" y="connsiteY7452"/>
              </a:cxn>
              <a:cxn ang="0">
                <a:pos x="connsiteX7453" y="connsiteY7453"/>
              </a:cxn>
              <a:cxn ang="0">
                <a:pos x="connsiteX7454" y="connsiteY7454"/>
              </a:cxn>
              <a:cxn ang="0">
                <a:pos x="connsiteX7455" y="connsiteY7455"/>
              </a:cxn>
              <a:cxn ang="0">
                <a:pos x="connsiteX7456" y="connsiteY7456"/>
              </a:cxn>
              <a:cxn ang="0">
                <a:pos x="connsiteX7457" y="connsiteY7457"/>
              </a:cxn>
              <a:cxn ang="0">
                <a:pos x="connsiteX7458" y="connsiteY7458"/>
              </a:cxn>
              <a:cxn ang="0">
                <a:pos x="connsiteX7459" y="connsiteY7459"/>
              </a:cxn>
              <a:cxn ang="0">
                <a:pos x="connsiteX7460" y="connsiteY7460"/>
              </a:cxn>
              <a:cxn ang="0">
                <a:pos x="connsiteX7461" y="connsiteY7461"/>
              </a:cxn>
              <a:cxn ang="0">
                <a:pos x="connsiteX7462" y="connsiteY7462"/>
              </a:cxn>
              <a:cxn ang="0">
                <a:pos x="connsiteX7463" y="connsiteY7463"/>
              </a:cxn>
              <a:cxn ang="0">
                <a:pos x="connsiteX7464" y="connsiteY7464"/>
              </a:cxn>
              <a:cxn ang="0">
                <a:pos x="connsiteX7465" y="connsiteY7465"/>
              </a:cxn>
              <a:cxn ang="0">
                <a:pos x="connsiteX7466" y="connsiteY7466"/>
              </a:cxn>
              <a:cxn ang="0">
                <a:pos x="connsiteX7467" y="connsiteY7467"/>
              </a:cxn>
              <a:cxn ang="0">
                <a:pos x="connsiteX7468" y="connsiteY7468"/>
              </a:cxn>
              <a:cxn ang="0">
                <a:pos x="connsiteX7469" y="connsiteY7469"/>
              </a:cxn>
              <a:cxn ang="0">
                <a:pos x="connsiteX7470" y="connsiteY7470"/>
              </a:cxn>
              <a:cxn ang="0">
                <a:pos x="connsiteX7471" y="connsiteY7471"/>
              </a:cxn>
              <a:cxn ang="0">
                <a:pos x="connsiteX7472" y="connsiteY7472"/>
              </a:cxn>
              <a:cxn ang="0">
                <a:pos x="connsiteX7473" y="connsiteY7473"/>
              </a:cxn>
              <a:cxn ang="0">
                <a:pos x="connsiteX7474" y="connsiteY7474"/>
              </a:cxn>
              <a:cxn ang="0">
                <a:pos x="connsiteX7475" y="connsiteY7475"/>
              </a:cxn>
              <a:cxn ang="0">
                <a:pos x="connsiteX7476" y="connsiteY7476"/>
              </a:cxn>
              <a:cxn ang="0">
                <a:pos x="connsiteX7477" y="connsiteY7477"/>
              </a:cxn>
              <a:cxn ang="0">
                <a:pos x="connsiteX7478" y="connsiteY7478"/>
              </a:cxn>
              <a:cxn ang="0">
                <a:pos x="connsiteX7479" y="connsiteY7479"/>
              </a:cxn>
              <a:cxn ang="0">
                <a:pos x="connsiteX7480" y="connsiteY7480"/>
              </a:cxn>
              <a:cxn ang="0">
                <a:pos x="connsiteX7481" y="connsiteY7481"/>
              </a:cxn>
              <a:cxn ang="0">
                <a:pos x="connsiteX7482" y="connsiteY7482"/>
              </a:cxn>
              <a:cxn ang="0">
                <a:pos x="connsiteX7483" y="connsiteY7483"/>
              </a:cxn>
              <a:cxn ang="0">
                <a:pos x="connsiteX7484" y="connsiteY7484"/>
              </a:cxn>
              <a:cxn ang="0">
                <a:pos x="connsiteX7485" y="connsiteY7485"/>
              </a:cxn>
              <a:cxn ang="0">
                <a:pos x="connsiteX7486" y="connsiteY7486"/>
              </a:cxn>
              <a:cxn ang="0">
                <a:pos x="connsiteX7487" y="connsiteY7487"/>
              </a:cxn>
              <a:cxn ang="0">
                <a:pos x="connsiteX7488" y="connsiteY7488"/>
              </a:cxn>
              <a:cxn ang="0">
                <a:pos x="connsiteX7489" y="connsiteY7489"/>
              </a:cxn>
              <a:cxn ang="0">
                <a:pos x="connsiteX7490" y="connsiteY7490"/>
              </a:cxn>
              <a:cxn ang="0">
                <a:pos x="connsiteX7491" y="connsiteY7491"/>
              </a:cxn>
              <a:cxn ang="0">
                <a:pos x="connsiteX7492" y="connsiteY7492"/>
              </a:cxn>
              <a:cxn ang="0">
                <a:pos x="connsiteX7493" y="connsiteY7493"/>
              </a:cxn>
              <a:cxn ang="0">
                <a:pos x="connsiteX7494" y="connsiteY7494"/>
              </a:cxn>
              <a:cxn ang="0">
                <a:pos x="connsiteX7495" y="connsiteY7495"/>
              </a:cxn>
              <a:cxn ang="0">
                <a:pos x="connsiteX7496" y="connsiteY7496"/>
              </a:cxn>
              <a:cxn ang="0">
                <a:pos x="connsiteX7497" y="connsiteY7497"/>
              </a:cxn>
              <a:cxn ang="0">
                <a:pos x="connsiteX7498" y="connsiteY7498"/>
              </a:cxn>
              <a:cxn ang="0">
                <a:pos x="connsiteX7499" y="connsiteY7499"/>
              </a:cxn>
              <a:cxn ang="0">
                <a:pos x="connsiteX7500" y="connsiteY7500"/>
              </a:cxn>
              <a:cxn ang="0">
                <a:pos x="connsiteX7501" y="connsiteY7501"/>
              </a:cxn>
              <a:cxn ang="0">
                <a:pos x="connsiteX7502" y="connsiteY7502"/>
              </a:cxn>
              <a:cxn ang="0">
                <a:pos x="connsiteX7503" y="connsiteY7503"/>
              </a:cxn>
              <a:cxn ang="0">
                <a:pos x="connsiteX7504" y="connsiteY7504"/>
              </a:cxn>
              <a:cxn ang="0">
                <a:pos x="connsiteX7505" y="connsiteY7505"/>
              </a:cxn>
              <a:cxn ang="0">
                <a:pos x="connsiteX7506" y="connsiteY7506"/>
              </a:cxn>
              <a:cxn ang="0">
                <a:pos x="connsiteX7507" y="connsiteY7507"/>
              </a:cxn>
              <a:cxn ang="0">
                <a:pos x="connsiteX7508" y="connsiteY7508"/>
              </a:cxn>
              <a:cxn ang="0">
                <a:pos x="connsiteX7509" y="connsiteY7509"/>
              </a:cxn>
              <a:cxn ang="0">
                <a:pos x="connsiteX7510" y="connsiteY7510"/>
              </a:cxn>
              <a:cxn ang="0">
                <a:pos x="connsiteX7511" y="connsiteY7511"/>
              </a:cxn>
              <a:cxn ang="0">
                <a:pos x="connsiteX7512" y="connsiteY7512"/>
              </a:cxn>
              <a:cxn ang="0">
                <a:pos x="connsiteX7513" y="connsiteY7513"/>
              </a:cxn>
              <a:cxn ang="0">
                <a:pos x="connsiteX7514" y="connsiteY7514"/>
              </a:cxn>
              <a:cxn ang="0">
                <a:pos x="connsiteX7515" y="connsiteY7515"/>
              </a:cxn>
              <a:cxn ang="0">
                <a:pos x="connsiteX7516" y="connsiteY7516"/>
              </a:cxn>
              <a:cxn ang="0">
                <a:pos x="connsiteX7517" y="connsiteY7517"/>
              </a:cxn>
              <a:cxn ang="0">
                <a:pos x="connsiteX7518" y="connsiteY7518"/>
              </a:cxn>
              <a:cxn ang="0">
                <a:pos x="connsiteX7519" y="connsiteY7519"/>
              </a:cxn>
              <a:cxn ang="0">
                <a:pos x="connsiteX7520" y="connsiteY7520"/>
              </a:cxn>
              <a:cxn ang="0">
                <a:pos x="connsiteX7521" y="connsiteY7521"/>
              </a:cxn>
              <a:cxn ang="0">
                <a:pos x="connsiteX7522" y="connsiteY7522"/>
              </a:cxn>
              <a:cxn ang="0">
                <a:pos x="connsiteX7523" y="connsiteY7523"/>
              </a:cxn>
              <a:cxn ang="0">
                <a:pos x="connsiteX7524" y="connsiteY7524"/>
              </a:cxn>
              <a:cxn ang="0">
                <a:pos x="connsiteX7525" y="connsiteY7525"/>
              </a:cxn>
              <a:cxn ang="0">
                <a:pos x="connsiteX7526" y="connsiteY7526"/>
              </a:cxn>
              <a:cxn ang="0">
                <a:pos x="connsiteX7527" y="connsiteY7527"/>
              </a:cxn>
              <a:cxn ang="0">
                <a:pos x="connsiteX7528" y="connsiteY7528"/>
              </a:cxn>
              <a:cxn ang="0">
                <a:pos x="connsiteX7529" y="connsiteY7529"/>
              </a:cxn>
              <a:cxn ang="0">
                <a:pos x="connsiteX7530" y="connsiteY7530"/>
              </a:cxn>
              <a:cxn ang="0">
                <a:pos x="connsiteX7531" y="connsiteY7531"/>
              </a:cxn>
              <a:cxn ang="0">
                <a:pos x="connsiteX7532" y="connsiteY7532"/>
              </a:cxn>
              <a:cxn ang="0">
                <a:pos x="connsiteX7533" y="connsiteY7533"/>
              </a:cxn>
              <a:cxn ang="0">
                <a:pos x="connsiteX7534" y="connsiteY7534"/>
              </a:cxn>
              <a:cxn ang="0">
                <a:pos x="connsiteX7535" y="connsiteY7535"/>
              </a:cxn>
              <a:cxn ang="0">
                <a:pos x="connsiteX7536" y="connsiteY7536"/>
              </a:cxn>
              <a:cxn ang="0">
                <a:pos x="connsiteX7537" y="connsiteY7537"/>
              </a:cxn>
              <a:cxn ang="0">
                <a:pos x="connsiteX7538" y="connsiteY7538"/>
              </a:cxn>
              <a:cxn ang="0">
                <a:pos x="connsiteX7539" y="connsiteY7539"/>
              </a:cxn>
              <a:cxn ang="0">
                <a:pos x="connsiteX7540" y="connsiteY7540"/>
              </a:cxn>
              <a:cxn ang="0">
                <a:pos x="connsiteX7541" y="connsiteY7541"/>
              </a:cxn>
              <a:cxn ang="0">
                <a:pos x="connsiteX7542" y="connsiteY7542"/>
              </a:cxn>
              <a:cxn ang="0">
                <a:pos x="connsiteX7543" y="connsiteY7543"/>
              </a:cxn>
              <a:cxn ang="0">
                <a:pos x="connsiteX7544" y="connsiteY7544"/>
              </a:cxn>
              <a:cxn ang="0">
                <a:pos x="connsiteX7545" y="connsiteY7545"/>
              </a:cxn>
              <a:cxn ang="0">
                <a:pos x="connsiteX7546" y="connsiteY7546"/>
              </a:cxn>
              <a:cxn ang="0">
                <a:pos x="connsiteX7547" y="connsiteY7547"/>
              </a:cxn>
              <a:cxn ang="0">
                <a:pos x="connsiteX7548" y="connsiteY7548"/>
              </a:cxn>
              <a:cxn ang="0">
                <a:pos x="connsiteX7549" y="connsiteY7549"/>
              </a:cxn>
              <a:cxn ang="0">
                <a:pos x="connsiteX7550" y="connsiteY7550"/>
              </a:cxn>
              <a:cxn ang="0">
                <a:pos x="connsiteX7551" y="connsiteY7551"/>
              </a:cxn>
              <a:cxn ang="0">
                <a:pos x="connsiteX7552" y="connsiteY7552"/>
              </a:cxn>
              <a:cxn ang="0">
                <a:pos x="connsiteX7553" y="connsiteY7553"/>
              </a:cxn>
              <a:cxn ang="0">
                <a:pos x="connsiteX7554" y="connsiteY7554"/>
              </a:cxn>
              <a:cxn ang="0">
                <a:pos x="connsiteX7555" y="connsiteY7555"/>
              </a:cxn>
              <a:cxn ang="0">
                <a:pos x="connsiteX7556" y="connsiteY7556"/>
              </a:cxn>
              <a:cxn ang="0">
                <a:pos x="connsiteX7557" y="connsiteY7557"/>
              </a:cxn>
              <a:cxn ang="0">
                <a:pos x="connsiteX7558" y="connsiteY7558"/>
              </a:cxn>
              <a:cxn ang="0">
                <a:pos x="connsiteX7559" y="connsiteY7559"/>
              </a:cxn>
              <a:cxn ang="0">
                <a:pos x="connsiteX7560" y="connsiteY7560"/>
              </a:cxn>
              <a:cxn ang="0">
                <a:pos x="connsiteX7561" y="connsiteY7561"/>
              </a:cxn>
              <a:cxn ang="0">
                <a:pos x="connsiteX7562" y="connsiteY7562"/>
              </a:cxn>
              <a:cxn ang="0">
                <a:pos x="connsiteX7563" y="connsiteY7563"/>
              </a:cxn>
              <a:cxn ang="0">
                <a:pos x="connsiteX7564" y="connsiteY7564"/>
              </a:cxn>
              <a:cxn ang="0">
                <a:pos x="connsiteX7565" y="connsiteY7565"/>
              </a:cxn>
              <a:cxn ang="0">
                <a:pos x="connsiteX7566" y="connsiteY7566"/>
              </a:cxn>
              <a:cxn ang="0">
                <a:pos x="connsiteX7567" y="connsiteY7567"/>
              </a:cxn>
              <a:cxn ang="0">
                <a:pos x="connsiteX7568" y="connsiteY7568"/>
              </a:cxn>
              <a:cxn ang="0">
                <a:pos x="connsiteX7569" y="connsiteY7569"/>
              </a:cxn>
              <a:cxn ang="0">
                <a:pos x="connsiteX7570" y="connsiteY7570"/>
              </a:cxn>
              <a:cxn ang="0">
                <a:pos x="connsiteX7571" y="connsiteY7571"/>
              </a:cxn>
              <a:cxn ang="0">
                <a:pos x="connsiteX7572" y="connsiteY7572"/>
              </a:cxn>
              <a:cxn ang="0">
                <a:pos x="connsiteX7573" y="connsiteY7573"/>
              </a:cxn>
              <a:cxn ang="0">
                <a:pos x="connsiteX7574" y="connsiteY7574"/>
              </a:cxn>
              <a:cxn ang="0">
                <a:pos x="connsiteX7575" y="connsiteY7575"/>
              </a:cxn>
              <a:cxn ang="0">
                <a:pos x="connsiteX7576" y="connsiteY7576"/>
              </a:cxn>
              <a:cxn ang="0">
                <a:pos x="connsiteX7577" y="connsiteY7577"/>
              </a:cxn>
              <a:cxn ang="0">
                <a:pos x="connsiteX7578" y="connsiteY7578"/>
              </a:cxn>
              <a:cxn ang="0">
                <a:pos x="connsiteX7579" y="connsiteY7579"/>
              </a:cxn>
              <a:cxn ang="0">
                <a:pos x="connsiteX7580" y="connsiteY7580"/>
              </a:cxn>
              <a:cxn ang="0">
                <a:pos x="connsiteX7581" y="connsiteY7581"/>
              </a:cxn>
              <a:cxn ang="0">
                <a:pos x="connsiteX7582" y="connsiteY7582"/>
              </a:cxn>
              <a:cxn ang="0">
                <a:pos x="connsiteX7583" y="connsiteY7583"/>
              </a:cxn>
              <a:cxn ang="0">
                <a:pos x="connsiteX7584" y="connsiteY7584"/>
              </a:cxn>
              <a:cxn ang="0">
                <a:pos x="connsiteX7585" y="connsiteY7585"/>
              </a:cxn>
              <a:cxn ang="0">
                <a:pos x="connsiteX7586" y="connsiteY7586"/>
              </a:cxn>
              <a:cxn ang="0">
                <a:pos x="connsiteX7587" y="connsiteY7587"/>
              </a:cxn>
              <a:cxn ang="0">
                <a:pos x="connsiteX7588" y="connsiteY7588"/>
              </a:cxn>
              <a:cxn ang="0">
                <a:pos x="connsiteX7589" y="connsiteY7589"/>
              </a:cxn>
              <a:cxn ang="0">
                <a:pos x="connsiteX7590" y="connsiteY7590"/>
              </a:cxn>
              <a:cxn ang="0">
                <a:pos x="connsiteX7591" y="connsiteY7591"/>
              </a:cxn>
              <a:cxn ang="0">
                <a:pos x="connsiteX7592" y="connsiteY7592"/>
              </a:cxn>
              <a:cxn ang="0">
                <a:pos x="connsiteX7593" y="connsiteY7593"/>
              </a:cxn>
              <a:cxn ang="0">
                <a:pos x="connsiteX7594" y="connsiteY7594"/>
              </a:cxn>
              <a:cxn ang="0">
                <a:pos x="connsiteX7595" y="connsiteY7595"/>
              </a:cxn>
              <a:cxn ang="0">
                <a:pos x="connsiteX7596" y="connsiteY7596"/>
              </a:cxn>
              <a:cxn ang="0">
                <a:pos x="connsiteX7597" y="connsiteY7597"/>
              </a:cxn>
              <a:cxn ang="0">
                <a:pos x="connsiteX7598" y="connsiteY7598"/>
              </a:cxn>
              <a:cxn ang="0">
                <a:pos x="connsiteX7599" y="connsiteY7599"/>
              </a:cxn>
              <a:cxn ang="0">
                <a:pos x="connsiteX7600" y="connsiteY7600"/>
              </a:cxn>
              <a:cxn ang="0">
                <a:pos x="connsiteX7601" y="connsiteY7601"/>
              </a:cxn>
              <a:cxn ang="0">
                <a:pos x="connsiteX7602" y="connsiteY7602"/>
              </a:cxn>
              <a:cxn ang="0">
                <a:pos x="connsiteX7603" y="connsiteY7603"/>
              </a:cxn>
              <a:cxn ang="0">
                <a:pos x="connsiteX7604" y="connsiteY7604"/>
              </a:cxn>
              <a:cxn ang="0">
                <a:pos x="connsiteX7605" y="connsiteY7605"/>
              </a:cxn>
              <a:cxn ang="0">
                <a:pos x="connsiteX7606" y="connsiteY7606"/>
              </a:cxn>
              <a:cxn ang="0">
                <a:pos x="connsiteX7607" y="connsiteY7607"/>
              </a:cxn>
              <a:cxn ang="0">
                <a:pos x="connsiteX7608" y="connsiteY7608"/>
              </a:cxn>
              <a:cxn ang="0">
                <a:pos x="connsiteX7609" y="connsiteY7609"/>
              </a:cxn>
              <a:cxn ang="0">
                <a:pos x="connsiteX7610" y="connsiteY7610"/>
              </a:cxn>
              <a:cxn ang="0">
                <a:pos x="connsiteX7611" y="connsiteY7611"/>
              </a:cxn>
              <a:cxn ang="0">
                <a:pos x="connsiteX7612" y="connsiteY7612"/>
              </a:cxn>
              <a:cxn ang="0">
                <a:pos x="connsiteX7613" y="connsiteY7613"/>
              </a:cxn>
              <a:cxn ang="0">
                <a:pos x="connsiteX7614" y="connsiteY7614"/>
              </a:cxn>
              <a:cxn ang="0">
                <a:pos x="connsiteX7615" y="connsiteY7615"/>
              </a:cxn>
              <a:cxn ang="0">
                <a:pos x="connsiteX7616" y="connsiteY7616"/>
              </a:cxn>
              <a:cxn ang="0">
                <a:pos x="connsiteX7617" y="connsiteY7617"/>
              </a:cxn>
              <a:cxn ang="0">
                <a:pos x="connsiteX7618" y="connsiteY7618"/>
              </a:cxn>
              <a:cxn ang="0">
                <a:pos x="connsiteX7619" y="connsiteY7619"/>
              </a:cxn>
              <a:cxn ang="0">
                <a:pos x="connsiteX7620" y="connsiteY7620"/>
              </a:cxn>
              <a:cxn ang="0">
                <a:pos x="connsiteX7621" y="connsiteY7621"/>
              </a:cxn>
              <a:cxn ang="0">
                <a:pos x="connsiteX7622" y="connsiteY7622"/>
              </a:cxn>
              <a:cxn ang="0">
                <a:pos x="connsiteX7623" y="connsiteY7623"/>
              </a:cxn>
              <a:cxn ang="0">
                <a:pos x="connsiteX7624" y="connsiteY7624"/>
              </a:cxn>
              <a:cxn ang="0">
                <a:pos x="connsiteX7625" y="connsiteY7625"/>
              </a:cxn>
              <a:cxn ang="0">
                <a:pos x="connsiteX7626" y="connsiteY7626"/>
              </a:cxn>
              <a:cxn ang="0">
                <a:pos x="connsiteX7627" y="connsiteY7627"/>
              </a:cxn>
              <a:cxn ang="0">
                <a:pos x="connsiteX7628" y="connsiteY7628"/>
              </a:cxn>
              <a:cxn ang="0">
                <a:pos x="connsiteX7629" y="connsiteY7629"/>
              </a:cxn>
              <a:cxn ang="0">
                <a:pos x="connsiteX7630" y="connsiteY7630"/>
              </a:cxn>
              <a:cxn ang="0">
                <a:pos x="connsiteX7631" y="connsiteY7631"/>
              </a:cxn>
              <a:cxn ang="0">
                <a:pos x="connsiteX7632" y="connsiteY7632"/>
              </a:cxn>
              <a:cxn ang="0">
                <a:pos x="connsiteX7633" y="connsiteY7633"/>
              </a:cxn>
              <a:cxn ang="0">
                <a:pos x="connsiteX7634" y="connsiteY7634"/>
              </a:cxn>
              <a:cxn ang="0">
                <a:pos x="connsiteX7635" y="connsiteY7635"/>
              </a:cxn>
              <a:cxn ang="0">
                <a:pos x="connsiteX7636" y="connsiteY7636"/>
              </a:cxn>
              <a:cxn ang="0">
                <a:pos x="connsiteX7637" y="connsiteY7637"/>
              </a:cxn>
              <a:cxn ang="0">
                <a:pos x="connsiteX7638" y="connsiteY7638"/>
              </a:cxn>
              <a:cxn ang="0">
                <a:pos x="connsiteX7639" y="connsiteY7639"/>
              </a:cxn>
              <a:cxn ang="0">
                <a:pos x="connsiteX7640" y="connsiteY7640"/>
              </a:cxn>
              <a:cxn ang="0">
                <a:pos x="connsiteX7641" y="connsiteY7641"/>
              </a:cxn>
              <a:cxn ang="0">
                <a:pos x="connsiteX7642" y="connsiteY7642"/>
              </a:cxn>
              <a:cxn ang="0">
                <a:pos x="connsiteX7643" y="connsiteY7643"/>
              </a:cxn>
              <a:cxn ang="0">
                <a:pos x="connsiteX7644" y="connsiteY7644"/>
              </a:cxn>
              <a:cxn ang="0">
                <a:pos x="connsiteX7645" y="connsiteY7645"/>
              </a:cxn>
              <a:cxn ang="0">
                <a:pos x="connsiteX7646" y="connsiteY7646"/>
              </a:cxn>
              <a:cxn ang="0">
                <a:pos x="connsiteX7647" y="connsiteY7647"/>
              </a:cxn>
              <a:cxn ang="0">
                <a:pos x="connsiteX7648" y="connsiteY7648"/>
              </a:cxn>
              <a:cxn ang="0">
                <a:pos x="connsiteX7649" y="connsiteY7649"/>
              </a:cxn>
              <a:cxn ang="0">
                <a:pos x="connsiteX7650" y="connsiteY7650"/>
              </a:cxn>
              <a:cxn ang="0">
                <a:pos x="connsiteX7651" y="connsiteY7651"/>
              </a:cxn>
              <a:cxn ang="0">
                <a:pos x="connsiteX7652" y="connsiteY7652"/>
              </a:cxn>
              <a:cxn ang="0">
                <a:pos x="connsiteX7653" y="connsiteY7653"/>
              </a:cxn>
              <a:cxn ang="0">
                <a:pos x="connsiteX7654" y="connsiteY7654"/>
              </a:cxn>
              <a:cxn ang="0">
                <a:pos x="connsiteX7655" y="connsiteY7655"/>
              </a:cxn>
              <a:cxn ang="0">
                <a:pos x="connsiteX7656" y="connsiteY7656"/>
              </a:cxn>
              <a:cxn ang="0">
                <a:pos x="connsiteX7657" y="connsiteY7657"/>
              </a:cxn>
              <a:cxn ang="0">
                <a:pos x="connsiteX7658" y="connsiteY7658"/>
              </a:cxn>
              <a:cxn ang="0">
                <a:pos x="connsiteX7659" y="connsiteY7659"/>
              </a:cxn>
              <a:cxn ang="0">
                <a:pos x="connsiteX7660" y="connsiteY7660"/>
              </a:cxn>
              <a:cxn ang="0">
                <a:pos x="connsiteX7661" y="connsiteY7661"/>
              </a:cxn>
              <a:cxn ang="0">
                <a:pos x="connsiteX7662" y="connsiteY7662"/>
              </a:cxn>
              <a:cxn ang="0">
                <a:pos x="connsiteX7663" y="connsiteY7663"/>
              </a:cxn>
              <a:cxn ang="0">
                <a:pos x="connsiteX7664" y="connsiteY7664"/>
              </a:cxn>
              <a:cxn ang="0">
                <a:pos x="connsiteX7665" y="connsiteY7665"/>
              </a:cxn>
              <a:cxn ang="0">
                <a:pos x="connsiteX7666" y="connsiteY7666"/>
              </a:cxn>
              <a:cxn ang="0">
                <a:pos x="connsiteX7667" y="connsiteY7667"/>
              </a:cxn>
              <a:cxn ang="0">
                <a:pos x="connsiteX7668" y="connsiteY7668"/>
              </a:cxn>
              <a:cxn ang="0">
                <a:pos x="connsiteX7669" y="connsiteY7669"/>
              </a:cxn>
              <a:cxn ang="0">
                <a:pos x="connsiteX7670" y="connsiteY7670"/>
              </a:cxn>
              <a:cxn ang="0">
                <a:pos x="connsiteX7671" y="connsiteY7671"/>
              </a:cxn>
              <a:cxn ang="0">
                <a:pos x="connsiteX7672" y="connsiteY7672"/>
              </a:cxn>
              <a:cxn ang="0">
                <a:pos x="connsiteX7673" y="connsiteY7673"/>
              </a:cxn>
              <a:cxn ang="0">
                <a:pos x="connsiteX7674" y="connsiteY7674"/>
              </a:cxn>
              <a:cxn ang="0">
                <a:pos x="connsiteX7675" y="connsiteY7675"/>
              </a:cxn>
              <a:cxn ang="0">
                <a:pos x="connsiteX7676" y="connsiteY7676"/>
              </a:cxn>
              <a:cxn ang="0">
                <a:pos x="connsiteX7677" y="connsiteY7677"/>
              </a:cxn>
              <a:cxn ang="0">
                <a:pos x="connsiteX7678" y="connsiteY7678"/>
              </a:cxn>
              <a:cxn ang="0">
                <a:pos x="connsiteX7679" y="connsiteY7679"/>
              </a:cxn>
              <a:cxn ang="0">
                <a:pos x="connsiteX7680" y="connsiteY7680"/>
              </a:cxn>
              <a:cxn ang="0">
                <a:pos x="connsiteX7681" y="connsiteY7681"/>
              </a:cxn>
              <a:cxn ang="0">
                <a:pos x="connsiteX7682" y="connsiteY7682"/>
              </a:cxn>
              <a:cxn ang="0">
                <a:pos x="connsiteX7683" y="connsiteY7683"/>
              </a:cxn>
              <a:cxn ang="0">
                <a:pos x="connsiteX7684" y="connsiteY7684"/>
              </a:cxn>
              <a:cxn ang="0">
                <a:pos x="connsiteX7685" y="connsiteY7685"/>
              </a:cxn>
              <a:cxn ang="0">
                <a:pos x="connsiteX7686" y="connsiteY7686"/>
              </a:cxn>
              <a:cxn ang="0">
                <a:pos x="connsiteX7687" y="connsiteY7687"/>
              </a:cxn>
              <a:cxn ang="0">
                <a:pos x="connsiteX7688" y="connsiteY7688"/>
              </a:cxn>
              <a:cxn ang="0">
                <a:pos x="connsiteX7689" y="connsiteY7689"/>
              </a:cxn>
              <a:cxn ang="0">
                <a:pos x="connsiteX7690" y="connsiteY7690"/>
              </a:cxn>
              <a:cxn ang="0">
                <a:pos x="connsiteX7691" y="connsiteY7691"/>
              </a:cxn>
              <a:cxn ang="0">
                <a:pos x="connsiteX7692" y="connsiteY7692"/>
              </a:cxn>
              <a:cxn ang="0">
                <a:pos x="connsiteX7693" y="connsiteY7693"/>
              </a:cxn>
              <a:cxn ang="0">
                <a:pos x="connsiteX7694" y="connsiteY7694"/>
              </a:cxn>
              <a:cxn ang="0">
                <a:pos x="connsiteX7695" y="connsiteY7695"/>
              </a:cxn>
              <a:cxn ang="0">
                <a:pos x="connsiteX7696" y="connsiteY7696"/>
              </a:cxn>
              <a:cxn ang="0">
                <a:pos x="connsiteX7697" y="connsiteY7697"/>
              </a:cxn>
              <a:cxn ang="0">
                <a:pos x="connsiteX7698" y="connsiteY7698"/>
              </a:cxn>
              <a:cxn ang="0">
                <a:pos x="connsiteX7699" y="connsiteY7699"/>
              </a:cxn>
              <a:cxn ang="0">
                <a:pos x="connsiteX7700" y="connsiteY7700"/>
              </a:cxn>
              <a:cxn ang="0">
                <a:pos x="connsiteX7701" y="connsiteY7701"/>
              </a:cxn>
              <a:cxn ang="0">
                <a:pos x="connsiteX7702" y="connsiteY7702"/>
              </a:cxn>
              <a:cxn ang="0">
                <a:pos x="connsiteX7703" y="connsiteY7703"/>
              </a:cxn>
              <a:cxn ang="0">
                <a:pos x="connsiteX7704" y="connsiteY7704"/>
              </a:cxn>
              <a:cxn ang="0">
                <a:pos x="connsiteX7705" y="connsiteY7705"/>
              </a:cxn>
              <a:cxn ang="0">
                <a:pos x="connsiteX7706" y="connsiteY7706"/>
              </a:cxn>
              <a:cxn ang="0">
                <a:pos x="connsiteX7707" y="connsiteY7707"/>
              </a:cxn>
              <a:cxn ang="0">
                <a:pos x="connsiteX7708" y="connsiteY7708"/>
              </a:cxn>
              <a:cxn ang="0">
                <a:pos x="connsiteX7709" y="connsiteY7709"/>
              </a:cxn>
              <a:cxn ang="0">
                <a:pos x="connsiteX7710" y="connsiteY7710"/>
              </a:cxn>
              <a:cxn ang="0">
                <a:pos x="connsiteX7711" y="connsiteY7711"/>
              </a:cxn>
              <a:cxn ang="0">
                <a:pos x="connsiteX7712" y="connsiteY7712"/>
              </a:cxn>
              <a:cxn ang="0">
                <a:pos x="connsiteX7713" y="connsiteY7713"/>
              </a:cxn>
              <a:cxn ang="0">
                <a:pos x="connsiteX7714" y="connsiteY7714"/>
              </a:cxn>
              <a:cxn ang="0">
                <a:pos x="connsiteX7715" y="connsiteY7715"/>
              </a:cxn>
              <a:cxn ang="0">
                <a:pos x="connsiteX7716" y="connsiteY7716"/>
              </a:cxn>
              <a:cxn ang="0">
                <a:pos x="connsiteX7717" y="connsiteY7717"/>
              </a:cxn>
              <a:cxn ang="0">
                <a:pos x="connsiteX7718" y="connsiteY7718"/>
              </a:cxn>
              <a:cxn ang="0">
                <a:pos x="connsiteX7719" y="connsiteY7719"/>
              </a:cxn>
              <a:cxn ang="0">
                <a:pos x="connsiteX7720" y="connsiteY7720"/>
              </a:cxn>
              <a:cxn ang="0">
                <a:pos x="connsiteX7721" y="connsiteY7721"/>
              </a:cxn>
              <a:cxn ang="0">
                <a:pos x="connsiteX7722" y="connsiteY7722"/>
              </a:cxn>
              <a:cxn ang="0">
                <a:pos x="connsiteX7723" y="connsiteY7723"/>
              </a:cxn>
              <a:cxn ang="0">
                <a:pos x="connsiteX7724" y="connsiteY7724"/>
              </a:cxn>
              <a:cxn ang="0">
                <a:pos x="connsiteX7725" y="connsiteY7725"/>
              </a:cxn>
              <a:cxn ang="0">
                <a:pos x="connsiteX7726" y="connsiteY7726"/>
              </a:cxn>
              <a:cxn ang="0">
                <a:pos x="connsiteX7727" y="connsiteY7727"/>
              </a:cxn>
              <a:cxn ang="0">
                <a:pos x="connsiteX7728" y="connsiteY7728"/>
              </a:cxn>
              <a:cxn ang="0">
                <a:pos x="connsiteX7729" y="connsiteY7729"/>
              </a:cxn>
              <a:cxn ang="0">
                <a:pos x="connsiteX7730" y="connsiteY7730"/>
              </a:cxn>
              <a:cxn ang="0">
                <a:pos x="connsiteX7731" y="connsiteY7731"/>
              </a:cxn>
              <a:cxn ang="0">
                <a:pos x="connsiteX7732" y="connsiteY7732"/>
              </a:cxn>
              <a:cxn ang="0">
                <a:pos x="connsiteX7733" y="connsiteY7733"/>
              </a:cxn>
              <a:cxn ang="0">
                <a:pos x="connsiteX7734" y="connsiteY7734"/>
              </a:cxn>
              <a:cxn ang="0">
                <a:pos x="connsiteX7735" y="connsiteY7735"/>
              </a:cxn>
              <a:cxn ang="0">
                <a:pos x="connsiteX7736" y="connsiteY7736"/>
              </a:cxn>
              <a:cxn ang="0">
                <a:pos x="connsiteX7737" y="connsiteY7737"/>
              </a:cxn>
              <a:cxn ang="0">
                <a:pos x="connsiteX7738" y="connsiteY7738"/>
              </a:cxn>
              <a:cxn ang="0">
                <a:pos x="connsiteX7739" y="connsiteY7739"/>
              </a:cxn>
              <a:cxn ang="0">
                <a:pos x="connsiteX7740" y="connsiteY7740"/>
              </a:cxn>
              <a:cxn ang="0">
                <a:pos x="connsiteX7741" y="connsiteY7741"/>
              </a:cxn>
              <a:cxn ang="0">
                <a:pos x="connsiteX7742" y="connsiteY7742"/>
              </a:cxn>
              <a:cxn ang="0">
                <a:pos x="connsiteX7743" y="connsiteY7743"/>
              </a:cxn>
              <a:cxn ang="0">
                <a:pos x="connsiteX7744" y="connsiteY7744"/>
              </a:cxn>
              <a:cxn ang="0">
                <a:pos x="connsiteX7745" y="connsiteY7745"/>
              </a:cxn>
              <a:cxn ang="0">
                <a:pos x="connsiteX7746" y="connsiteY7746"/>
              </a:cxn>
              <a:cxn ang="0">
                <a:pos x="connsiteX7747" y="connsiteY7747"/>
              </a:cxn>
              <a:cxn ang="0">
                <a:pos x="connsiteX7748" y="connsiteY7748"/>
              </a:cxn>
              <a:cxn ang="0">
                <a:pos x="connsiteX7749" y="connsiteY7749"/>
              </a:cxn>
              <a:cxn ang="0">
                <a:pos x="connsiteX7750" y="connsiteY7750"/>
              </a:cxn>
              <a:cxn ang="0">
                <a:pos x="connsiteX7751" y="connsiteY7751"/>
              </a:cxn>
              <a:cxn ang="0">
                <a:pos x="connsiteX7752" y="connsiteY7752"/>
              </a:cxn>
              <a:cxn ang="0">
                <a:pos x="connsiteX7753" y="connsiteY7753"/>
              </a:cxn>
              <a:cxn ang="0">
                <a:pos x="connsiteX7754" y="connsiteY7754"/>
              </a:cxn>
              <a:cxn ang="0">
                <a:pos x="connsiteX7755" y="connsiteY7755"/>
              </a:cxn>
              <a:cxn ang="0">
                <a:pos x="connsiteX7756" y="connsiteY7756"/>
              </a:cxn>
              <a:cxn ang="0">
                <a:pos x="connsiteX7757" y="connsiteY7757"/>
              </a:cxn>
              <a:cxn ang="0">
                <a:pos x="connsiteX7758" y="connsiteY7758"/>
              </a:cxn>
              <a:cxn ang="0">
                <a:pos x="connsiteX7759" y="connsiteY7759"/>
              </a:cxn>
              <a:cxn ang="0">
                <a:pos x="connsiteX7760" y="connsiteY7760"/>
              </a:cxn>
              <a:cxn ang="0">
                <a:pos x="connsiteX7761" y="connsiteY7761"/>
              </a:cxn>
              <a:cxn ang="0">
                <a:pos x="connsiteX7762" y="connsiteY7762"/>
              </a:cxn>
              <a:cxn ang="0">
                <a:pos x="connsiteX7763" y="connsiteY7763"/>
              </a:cxn>
              <a:cxn ang="0">
                <a:pos x="connsiteX7764" y="connsiteY7764"/>
              </a:cxn>
              <a:cxn ang="0">
                <a:pos x="connsiteX7765" y="connsiteY7765"/>
              </a:cxn>
              <a:cxn ang="0">
                <a:pos x="connsiteX7766" y="connsiteY7766"/>
              </a:cxn>
              <a:cxn ang="0">
                <a:pos x="connsiteX7767" y="connsiteY7767"/>
              </a:cxn>
              <a:cxn ang="0">
                <a:pos x="connsiteX7768" y="connsiteY7768"/>
              </a:cxn>
              <a:cxn ang="0">
                <a:pos x="connsiteX7769" y="connsiteY7769"/>
              </a:cxn>
              <a:cxn ang="0">
                <a:pos x="connsiteX7770" y="connsiteY7770"/>
              </a:cxn>
              <a:cxn ang="0">
                <a:pos x="connsiteX7771" y="connsiteY7771"/>
              </a:cxn>
              <a:cxn ang="0">
                <a:pos x="connsiteX7772" y="connsiteY7772"/>
              </a:cxn>
              <a:cxn ang="0">
                <a:pos x="connsiteX7773" y="connsiteY7773"/>
              </a:cxn>
              <a:cxn ang="0">
                <a:pos x="connsiteX7774" y="connsiteY7774"/>
              </a:cxn>
              <a:cxn ang="0">
                <a:pos x="connsiteX7775" y="connsiteY7775"/>
              </a:cxn>
              <a:cxn ang="0">
                <a:pos x="connsiteX7776" y="connsiteY7776"/>
              </a:cxn>
              <a:cxn ang="0">
                <a:pos x="connsiteX7777" y="connsiteY7777"/>
              </a:cxn>
              <a:cxn ang="0">
                <a:pos x="connsiteX7778" y="connsiteY7778"/>
              </a:cxn>
              <a:cxn ang="0">
                <a:pos x="connsiteX7779" y="connsiteY7779"/>
              </a:cxn>
              <a:cxn ang="0">
                <a:pos x="connsiteX7780" y="connsiteY7780"/>
              </a:cxn>
              <a:cxn ang="0">
                <a:pos x="connsiteX7781" y="connsiteY7781"/>
              </a:cxn>
              <a:cxn ang="0">
                <a:pos x="connsiteX7782" y="connsiteY7782"/>
              </a:cxn>
              <a:cxn ang="0">
                <a:pos x="connsiteX7783" y="connsiteY7783"/>
              </a:cxn>
              <a:cxn ang="0">
                <a:pos x="connsiteX7784" y="connsiteY7784"/>
              </a:cxn>
              <a:cxn ang="0">
                <a:pos x="connsiteX7785" y="connsiteY7785"/>
              </a:cxn>
              <a:cxn ang="0">
                <a:pos x="connsiteX7786" y="connsiteY7786"/>
              </a:cxn>
              <a:cxn ang="0">
                <a:pos x="connsiteX7787" y="connsiteY7787"/>
              </a:cxn>
              <a:cxn ang="0">
                <a:pos x="connsiteX7788" y="connsiteY7788"/>
              </a:cxn>
              <a:cxn ang="0">
                <a:pos x="connsiteX7789" y="connsiteY7789"/>
              </a:cxn>
              <a:cxn ang="0">
                <a:pos x="connsiteX7790" y="connsiteY7790"/>
              </a:cxn>
              <a:cxn ang="0">
                <a:pos x="connsiteX7791" y="connsiteY7791"/>
              </a:cxn>
              <a:cxn ang="0">
                <a:pos x="connsiteX7792" y="connsiteY7792"/>
              </a:cxn>
              <a:cxn ang="0">
                <a:pos x="connsiteX7793" y="connsiteY7793"/>
              </a:cxn>
              <a:cxn ang="0">
                <a:pos x="connsiteX7794" y="connsiteY7794"/>
              </a:cxn>
              <a:cxn ang="0">
                <a:pos x="connsiteX7795" y="connsiteY7795"/>
              </a:cxn>
              <a:cxn ang="0">
                <a:pos x="connsiteX7796" y="connsiteY7796"/>
              </a:cxn>
              <a:cxn ang="0">
                <a:pos x="connsiteX7797" y="connsiteY7797"/>
              </a:cxn>
              <a:cxn ang="0">
                <a:pos x="connsiteX7798" y="connsiteY7798"/>
              </a:cxn>
              <a:cxn ang="0">
                <a:pos x="connsiteX7799" y="connsiteY7799"/>
              </a:cxn>
              <a:cxn ang="0">
                <a:pos x="connsiteX7800" y="connsiteY7800"/>
              </a:cxn>
              <a:cxn ang="0">
                <a:pos x="connsiteX7801" y="connsiteY7801"/>
              </a:cxn>
              <a:cxn ang="0">
                <a:pos x="connsiteX7802" y="connsiteY7802"/>
              </a:cxn>
              <a:cxn ang="0">
                <a:pos x="connsiteX7803" y="connsiteY7803"/>
              </a:cxn>
              <a:cxn ang="0">
                <a:pos x="connsiteX7804" y="connsiteY7804"/>
              </a:cxn>
              <a:cxn ang="0">
                <a:pos x="connsiteX7805" y="connsiteY7805"/>
              </a:cxn>
              <a:cxn ang="0">
                <a:pos x="connsiteX7806" y="connsiteY7806"/>
              </a:cxn>
              <a:cxn ang="0">
                <a:pos x="connsiteX7807" y="connsiteY7807"/>
              </a:cxn>
              <a:cxn ang="0">
                <a:pos x="connsiteX7808" y="connsiteY7808"/>
              </a:cxn>
              <a:cxn ang="0">
                <a:pos x="connsiteX7809" y="connsiteY7809"/>
              </a:cxn>
              <a:cxn ang="0">
                <a:pos x="connsiteX7810" y="connsiteY7810"/>
              </a:cxn>
              <a:cxn ang="0">
                <a:pos x="connsiteX7811" y="connsiteY7811"/>
              </a:cxn>
              <a:cxn ang="0">
                <a:pos x="connsiteX7812" y="connsiteY7812"/>
              </a:cxn>
              <a:cxn ang="0">
                <a:pos x="connsiteX7813" y="connsiteY7813"/>
              </a:cxn>
              <a:cxn ang="0">
                <a:pos x="connsiteX7814" y="connsiteY7814"/>
              </a:cxn>
              <a:cxn ang="0">
                <a:pos x="connsiteX7815" y="connsiteY7815"/>
              </a:cxn>
              <a:cxn ang="0">
                <a:pos x="connsiteX7816" y="connsiteY7816"/>
              </a:cxn>
              <a:cxn ang="0">
                <a:pos x="connsiteX7817" y="connsiteY7817"/>
              </a:cxn>
              <a:cxn ang="0">
                <a:pos x="connsiteX7818" y="connsiteY7818"/>
              </a:cxn>
              <a:cxn ang="0">
                <a:pos x="connsiteX7819" y="connsiteY7819"/>
              </a:cxn>
              <a:cxn ang="0">
                <a:pos x="connsiteX7820" y="connsiteY7820"/>
              </a:cxn>
              <a:cxn ang="0">
                <a:pos x="connsiteX7821" y="connsiteY7821"/>
              </a:cxn>
              <a:cxn ang="0">
                <a:pos x="connsiteX7822" y="connsiteY7822"/>
              </a:cxn>
              <a:cxn ang="0">
                <a:pos x="connsiteX7823" y="connsiteY7823"/>
              </a:cxn>
              <a:cxn ang="0">
                <a:pos x="connsiteX7824" y="connsiteY7824"/>
              </a:cxn>
              <a:cxn ang="0">
                <a:pos x="connsiteX7825" y="connsiteY7825"/>
              </a:cxn>
              <a:cxn ang="0">
                <a:pos x="connsiteX7826" y="connsiteY7826"/>
              </a:cxn>
              <a:cxn ang="0">
                <a:pos x="connsiteX7827" y="connsiteY7827"/>
              </a:cxn>
              <a:cxn ang="0">
                <a:pos x="connsiteX7828" y="connsiteY7828"/>
              </a:cxn>
              <a:cxn ang="0">
                <a:pos x="connsiteX7829" y="connsiteY7829"/>
              </a:cxn>
              <a:cxn ang="0">
                <a:pos x="connsiteX7830" y="connsiteY7830"/>
              </a:cxn>
              <a:cxn ang="0">
                <a:pos x="connsiteX7831" y="connsiteY7831"/>
              </a:cxn>
              <a:cxn ang="0">
                <a:pos x="connsiteX7832" y="connsiteY7832"/>
              </a:cxn>
              <a:cxn ang="0">
                <a:pos x="connsiteX7833" y="connsiteY7833"/>
              </a:cxn>
              <a:cxn ang="0">
                <a:pos x="connsiteX7834" y="connsiteY7834"/>
              </a:cxn>
              <a:cxn ang="0">
                <a:pos x="connsiteX7835" y="connsiteY7835"/>
              </a:cxn>
              <a:cxn ang="0">
                <a:pos x="connsiteX7836" y="connsiteY7836"/>
              </a:cxn>
              <a:cxn ang="0">
                <a:pos x="connsiteX7837" y="connsiteY7837"/>
              </a:cxn>
              <a:cxn ang="0">
                <a:pos x="connsiteX7838" y="connsiteY7838"/>
              </a:cxn>
              <a:cxn ang="0">
                <a:pos x="connsiteX7839" y="connsiteY7839"/>
              </a:cxn>
              <a:cxn ang="0">
                <a:pos x="connsiteX7840" y="connsiteY7840"/>
              </a:cxn>
              <a:cxn ang="0">
                <a:pos x="connsiteX7841" y="connsiteY7841"/>
              </a:cxn>
              <a:cxn ang="0">
                <a:pos x="connsiteX7842" y="connsiteY7842"/>
              </a:cxn>
              <a:cxn ang="0">
                <a:pos x="connsiteX7843" y="connsiteY7843"/>
              </a:cxn>
              <a:cxn ang="0">
                <a:pos x="connsiteX7844" y="connsiteY7844"/>
              </a:cxn>
              <a:cxn ang="0">
                <a:pos x="connsiteX7845" y="connsiteY7845"/>
              </a:cxn>
              <a:cxn ang="0">
                <a:pos x="connsiteX7846" y="connsiteY7846"/>
              </a:cxn>
              <a:cxn ang="0">
                <a:pos x="connsiteX7847" y="connsiteY7847"/>
              </a:cxn>
              <a:cxn ang="0">
                <a:pos x="connsiteX7848" y="connsiteY7848"/>
              </a:cxn>
              <a:cxn ang="0">
                <a:pos x="connsiteX7849" y="connsiteY7849"/>
              </a:cxn>
              <a:cxn ang="0">
                <a:pos x="connsiteX7850" y="connsiteY7850"/>
              </a:cxn>
              <a:cxn ang="0">
                <a:pos x="connsiteX7851" y="connsiteY7851"/>
              </a:cxn>
              <a:cxn ang="0">
                <a:pos x="connsiteX7852" y="connsiteY7852"/>
              </a:cxn>
              <a:cxn ang="0">
                <a:pos x="connsiteX7853" y="connsiteY7853"/>
              </a:cxn>
              <a:cxn ang="0">
                <a:pos x="connsiteX7854" y="connsiteY7854"/>
              </a:cxn>
              <a:cxn ang="0">
                <a:pos x="connsiteX7855" y="connsiteY7855"/>
              </a:cxn>
              <a:cxn ang="0">
                <a:pos x="connsiteX7856" y="connsiteY7856"/>
              </a:cxn>
              <a:cxn ang="0">
                <a:pos x="connsiteX7857" y="connsiteY7857"/>
              </a:cxn>
              <a:cxn ang="0">
                <a:pos x="connsiteX7858" y="connsiteY7858"/>
              </a:cxn>
              <a:cxn ang="0">
                <a:pos x="connsiteX7859" y="connsiteY7859"/>
              </a:cxn>
              <a:cxn ang="0">
                <a:pos x="connsiteX7860" y="connsiteY7860"/>
              </a:cxn>
              <a:cxn ang="0">
                <a:pos x="connsiteX7861" y="connsiteY7861"/>
              </a:cxn>
              <a:cxn ang="0">
                <a:pos x="connsiteX7862" y="connsiteY7862"/>
              </a:cxn>
              <a:cxn ang="0">
                <a:pos x="connsiteX7863" y="connsiteY7863"/>
              </a:cxn>
              <a:cxn ang="0">
                <a:pos x="connsiteX7864" y="connsiteY7864"/>
              </a:cxn>
              <a:cxn ang="0">
                <a:pos x="connsiteX7865" y="connsiteY7865"/>
              </a:cxn>
              <a:cxn ang="0">
                <a:pos x="connsiteX7866" y="connsiteY7866"/>
              </a:cxn>
              <a:cxn ang="0">
                <a:pos x="connsiteX7867" y="connsiteY7867"/>
              </a:cxn>
              <a:cxn ang="0">
                <a:pos x="connsiteX7868" y="connsiteY7868"/>
              </a:cxn>
              <a:cxn ang="0">
                <a:pos x="connsiteX7869" y="connsiteY7869"/>
              </a:cxn>
              <a:cxn ang="0">
                <a:pos x="connsiteX7870" y="connsiteY7870"/>
              </a:cxn>
              <a:cxn ang="0">
                <a:pos x="connsiteX7871" y="connsiteY7871"/>
              </a:cxn>
              <a:cxn ang="0">
                <a:pos x="connsiteX7872" y="connsiteY7872"/>
              </a:cxn>
              <a:cxn ang="0">
                <a:pos x="connsiteX7873" y="connsiteY7873"/>
              </a:cxn>
              <a:cxn ang="0">
                <a:pos x="connsiteX7874" y="connsiteY7874"/>
              </a:cxn>
              <a:cxn ang="0">
                <a:pos x="connsiteX7875" y="connsiteY7875"/>
              </a:cxn>
              <a:cxn ang="0">
                <a:pos x="connsiteX7876" y="connsiteY7876"/>
              </a:cxn>
              <a:cxn ang="0">
                <a:pos x="connsiteX7877" y="connsiteY7877"/>
              </a:cxn>
              <a:cxn ang="0">
                <a:pos x="connsiteX7878" y="connsiteY7878"/>
              </a:cxn>
              <a:cxn ang="0">
                <a:pos x="connsiteX7879" y="connsiteY7879"/>
              </a:cxn>
              <a:cxn ang="0">
                <a:pos x="connsiteX7880" y="connsiteY7880"/>
              </a:cxn>
              <a:cxn ang="0">
                <a:pos x="connsiteX7881" y="connsiteY7881"/>
              </a:cxn>
              <a:cxn ang="0">
                <a:pos x="connsiteX7882" y="connsiteY7882"/>
              </a:cxn>
              <a:cxn ang="0">
                <a:pos x="connsiteX7883" y="connsiteY7883"/>
              </a:cxn>
              <a:cxn ang="0">
                <a:pos x="connsiteX7884" y="connsiteY7884"/>
              </a:cxn>
              <a:cxn ang="0">
                <a:pos x="connsiteX7885" y="connsiteY7885"/>
              </a:cxn>
              <a:cxn ang="0">
                <a:pos x="connsiteX7886" y="connsiteY7886"/>
              </a:cxn>
              <a:cxn ang="0">
                <a:pos x="connsiteX7887" y="connsiteY7887"/>
              </a:cxn>
              <a:cxn ang="0">
                <a:pos x="connsiteX7888" y="connsiteY7888"/>
              </a:cxn>
              <a:cxn ang="0">
                <a:pos x="connsiteX7889" y="connsiteY7889"/>
              </a:cxn>
              <a:cxn ang="0">
                <a:pos x="connsiteX7890" y="connsiteY7890"/>
              </a:cxn>
              <a:cxn ang="0">
                <a:pos x="connsiteX7891" y="connsiteY7891"/>
              </a:cxn>
              <a:cxn ang="0">
                <a:pos x="connsiteX7892" y="connsiteY7892"/>
              </a:cxn>
              <a:cxn ang="0">
                <a:pos x="connsiteX7893" y="connsiteY7893"/>
              </a:cxn>
              <a:cxn ang="0">
                <a:pos x="connsiteX7894" y="connsiteY7894"/>
              </a:cxn>
              <a:cxn ang="0">
                <a:pos x="connsiteX7895" y="connsiteY7895"/>
              </a:cxn>
              <a:cxn ang="0">
                <a:pos x="connsiteX7896" y="connsiteY7896"/>
              </a:cxn>
              <a:cxn ang="0">
                <a:pos x="connsiteX7897" y="connsiteY7897"/>
              </a:cxn>
              <a:cxn ang="0">
                <a:pos x="connsiteX7898" y="connsiteY7898"/>
              </a:cxn>
              <a:cxn ang="0">
                <a:pos x="connsiteX7899" y="connsiteY7899"/>
              </a:cxn>
              <a:cxn ang="0">
                <a:pos x="connsiteX7900" y="connsiteY7900"/>
              </a:cxn>
              <a:cxn ang="0">
                <a:pos x="connsiteX7901" y="connsiteY7901"/>
              </a:cxn>
              <a:cxn ang="0">
                <a:pos x="connsiteX7902" y="connsiteY7902"/>
              </a:cxn>
              <a:cxn ang="0">
                <a:pos x="connsiteX7903" y="connsiteY7903"/>
              </a:cxn>
              <a:cxn ang="0">
                <a:pos x="connsiteX7904" y="connsiteY7904"/>
              </a:cxn>
              <a:cxn ang="0">
                <a:pos x="connsiteX7905" y="connsiteY7905"/>
              </a:cxn>
              <a:cxn ang="0">
                <a:pos x="connsiteX7906" y="connsiteY7906"/>
              </a:cxn>
              <a:cxn ang="0">
                <a:pos x="connsiteX7907" y="connsiteY7907"/>
              </a:cxn>
              <a:cxn ang="0">
                <a:pos x="connsiteX7908" y="connsiteY7908"/>
              </a:cxn>
              <a:cxn ang="0">
                <a:pos x="connsiteX7909" y="connsiteY7909"/>
              </a:cxn>
              <a:cxn ang="0">
                <a:pos x="connsiteX7910" y="connsiteY7910"/>
              </a:cxn>
              <a:cxn ang="0">
                <a:pos x="connsiteX7911" y="connsiteY7911"/>
              </a:cxn>
              <a:cxn ang="0">
                <a:pos x="connsiteX7912" y="connsiteY7912"/>
              </a:cxn>
              <a:cxn ang="0">
                <a:pos x="connsiteX7913" y="connsiteY7913"/>
              </a:cxn>
              <a:cxn ang="0">
                <a:pos x="connsiteX7914" y="connsiteY7914"/>
              </a:cxn>
              <a:cxn ang="0">
                <a:pos x="connsiteX7915" y="connsiteY7915"/>
              </a:cxn>
              <a:cxn ang="0">
                <a:pos x="connsiteX7916" y="connsiteY7916"/>
              </a:cxn>
              <a:cxn ang="0">
                <a:pos x="connsiteX7917" y="connsiteY7917"/>
              </a:cxn>
              <a:cxn ang="0">
                <a:pos x="connsiteX7918" y="connsiteY7918"/>
              </a:cxn>
              <a:cxn ang="0">
                <a:pos x="connsiteX7919" y="connsiteY7919"/>
              </a:cxn>
              <a:cxn ang="0">
                <a:pos x="connsiteX7920" y="connsiteY7920"/>
              </a:cxn>
              <a:cxn ang="0">
                <a:pos x="connsiteX7921" y="connsiteY7921"/>
              </a:cxn>
              <a:cxn ang="0">
                <a:pos x="connsiteX7922" y="connsiteY7922"/>
              </a:cxn>
              <a:cxn ang="0">
                <a:pos x="connsiteX7923" y="connsiteY7923"/>
              </a:cxn>
              <a:cxn ang="0">
                <a:pos x="connsiteX7924" y="connsiteY7924"/>
              </a:cxn>
              <a:cxn ang="0">
                <a:pos x="connsiteX7925" y="connsiteY7925"/>
              </a:cxn>
              <a:cxn ang="0">
                <a:pos x="connsiteX7926" y="connsiteY7926"/>
              </a:cxn>
              <a:cxn ang="0">
                <a:pos x="connsiteX7927" y="connsiteY7927"/>
              </a:cxn>
              <a:cxn ang="0">
                <a:pos x="connsiteX7928" y="connsiteY7928"/>
              </a:cxn>
              <a:cxn ang="0">
                <a:pos x="connsiteX7929" y="connsiteY7929"/>
              </a:cxn>
              <a:cxn ang="0">
                <a:pos x="connsiteX7930" y="connsiteY7930"/>
              </a:cxn>
              <a:cxn ang="0">
                <a:pos x="connsiteX7931" y="connsiteY7931"/>
              </a:cxn>
              <a:cxn ang="0">
                <a:pos x="connsiteX7932" y="connsiteY7932"/>
              </a:cxn>
              <a:cxn ang="0">
                <a:pos x="connsiteX7933" y="connsiteY7933"/>
              </a:cxn>
              <a:cxn ang="0">
                <a:pos x="connsiteX7934" y="connsiteY7934"/>
              </a:cxn>
              <a:cxn ang="0">
                <a:pos x="connsiteX7935" y="connsiteY7935"/>
              </a:cxn>
              <a:cxn ang="0">
                <a:pos x="connsiteX7936" y="connsiteY7936"/>
              </a:cxn>
              <a:cxn ang="0">
                <a:pos x="connsiteX7937" y="connsiteY7937"/>
              </a:cxn>
              <a:cxn ang="0">
                <a:pos x="connsiteX7938" y="connsiteY7938"/>
              </a:cxn>
              <a:cxn ang="0">
                <a:pos x="connsiteX7939" y="connsiteY7939"/>
              </a:cxn>
              <a:cxn ang="0">
                <a:pos x="connsiteX7940" y="connsiteY7940"/>
              </a:cxn>
              <a:cxn ang="0">
                <a:pos x="connsiteX7941" y="connsiteY7941"/>
              </a:cxn>
              <a:cxn ang="0">
                <a:pos x="connsiteX7942" y="connsiteY7942"/>
              </a:cxn>
              <a:cxn ang="0">
                <a:pos x="connsiteX7943" y="connsiteY7943"/>
              </a:cxn>
              <a:cxn ang="0">
                <a:pos x="connsiteX7944" y="connsiteY7944"/>
              </a:cxn>
              <a:cxn ang="0">
                <a:pos x="connsiteX7945" y="connsiteY7945"/>
              </a:cxn>
              <a:cxn ang="0">
                <a:pos x="connsiteX7946" y="connsiteY7946"/>
              </a:cxn>
              <a:cxn ang="0">
                <a:pos x="connsiteX7947" y="connsiteY7947"/>
              </a:cxn>
              <a:cxn ang="0">
                <a:pos x="connsiteX7948" y="connsiteY7948"/>
              </a:cxn>
              <a:cxn ang="0">
                <a:pos x="connsiteX7949" y="connsiteY7949"/>
              </a:cxn>
              <a:cxn ang="0">
                <a:pos x="connsiteX7950" y="connsiteY7950"/>
              </a:cxn>
              <a:cxn ang="0">
                <a:pos x="connsiteX7951" y="connsiteY7951"/>
              </a:cxn>
              <a:cxn ang="0">
                <a:pos x="connsiteX7952" y="connsiteY7952"/>
              </a:cxn>
              <a:cxn ang="0">
                <a:pos x="connsiteX7953" y="connsiteY7953"/>
              </a:cxn>
              <a:cxn ang="0">
                <a:pos x="connsiteX7954" y="connsiteY7954"/>
              </a:cxn>
              <a:cxn ang="0">
                <a:pos x="connsiteX7955" y="connsiteY7955"/>
              </a:cxn>
              <a:cxn ang="0">
                <a:pos x="connsiteX7956" y="connsiteY7956"/>
              </a:cxn>
              <a:cxn ang="0">
                <a:pos x="connsiteX7957" y="connsiteY7957"/>
              </a:cxn>
              <a:cxn ang="0">
                <a:pos x="connsiteX7958" y="connsiteY7958"/>
              </a:cxn>
              <a:cxn ang="0">
                <a:pos x="connsiteX7959" y="connsiteY7959"/>
              </a:cxn>
              <a:cxn ang="0">
                <a:pos x="connsiteX7960" y="connsiteY7960"/>
              </a:cxn>
              <a:cxn ang="0">
                <a:pos x="connsiteX7961" y="connsiteY7961"/>
              </a:cxn>
              <a:cxn ang="0">
                <a:pos x="connsiteX7962" y="connsiteY7962"/>
              </a:cxn>
              <a:cxn ang="0">
                <a:pos x="connsiteX7963" y="connsiteY7963"/>
              </a:cxn>
              <a:cxn ang="0">
                <a:pos x="connsiteX7964" y="connsiteY7964"/>
              </a:cxn>
              <a:cxn ang="0">
                <a:pos x="connsiteX7965" y="connsiteY7965"/>
              </a:cxn>
              <a:cxn ang="0">
                <a:pos x="connsiteX7966" y="connsiteY7966"/>
              </a:cxn>
              <a:cxn ang="0">
                <a:pos x="connsiteX7967" y="connsiteY7967"/>
              </a:cxn>
              <a:cxn ang="0">
                <a:pos x="connsiteX7968" y="connsiteY7968"/>
              </a:cxn>
              <a:cxn ang="0">
                <a:pos x="connsiteX7969" y="connsiteY7969"/>
              </a:cxn>
              <a:cxn ang="0">
                <a:pos x="connsiteX7970" y="connsiteY7970"/>
              </a:cxn>
              <a:cxn ang="0">
                <a:pos x="connsiteX7971" y="connsiteY7971"/>
              </a:cxn>
              <a:cxn ang="0">
                <a:pos x="connsiteX7972" y="connsiteY7972"/>
              </a:cxn>
              <a:cxn ang="0">
                <a:pos x="connsiteX7973" y="connsiteY7973"/>
              </a:cxn>
              <a:cxn ang="0">
                <a:pos x="connsiteX7974" y="connsiteY7974"/>
              </a:cxn>
              <a:cxn ang="0">
                <a:pos x="connsiteX7975" y="connsiteY7975"/>
              </a:cxn>
              <a:cxn ang="0">
                <a:pos x="connsiteX7976" y="connsiteY7976"/>
              </a:cxn>
              <a:cxn ang="0">
                <a:pos x="connsiteX7977" y="connsiteY7977"/>
              </a:cxn>
              <a:cxn ang="0">
                <a:pos x="connsiteX7978" y="connsiteY7978"/>
              </a:cxn>
              <a:cxn ang="0">
                <a:pos x="connsiteX7979" y="connsiteY7979"/>
              </a:cxn>
              <a:cxn ang="0">
                <a:pos x="connsiteX7980" y="connsiteY7980"/>
              </a:cxn>
              <a:cxn ang="0">
                <a:pos x="connsiteX7981" y="connsiteY7981"/>
              </a:cxn>
              <a:cxn ang="0">
                <a:pos x="connsiteX7982" y="connsiteY7982"/>
              </a:cxn>
              <a:cxn ang="0">
                <a:pos x="connsiteX7983" y="connsiteY7983"/>
              </a:cxn>
              <a:cxn ang="0">
                <a:pos x="connsiteX7984" y="connsiteY7984"/>
              </a:cxn>
              <a:cxn ang="0">
                <a:pos x="connsiteX7985" y="connsiteY7985"/>
              </a:cxn>
              <a:cxn ang="0">
                <a:pos x="connsiteX7986" y="connsiteY7986"/>
              </a:cxn>
              <a:cxn ang="0">
                <a:pos x="connsiteX7987" y="connsiteY7987"/>
              </a:cxn>
              <a:cxn ang="0">
                <a:pos x="connsiteX7988" y="connsiteY7988"/>
              </a:cxn>
              <a:cxn ang="0">
                <a:pos x="connsiteX7989" y="connsiteY7989"/>
              </a:cxn>
              <a:cxn ang="0">
                <a:pos x="connsiteX7990" y="connsiteY7990"/>
              </a:cxn>
              <a:cxn ang="0">
                <a:pos x="connsiteX7991" y="connsiteY7991"/>
              </a:cxn>
              <a:cxn ang="0">
                <a:pos x="connsiteX7992" y="connsiteY7992"/>
              </a:cxn>
              <a:cxn ang="0">
                <a:pos x="connsiteX7993" y="connsiteY7993"/>
              </a:cxn>
              <a:cxn ang="0">
                <a:pos x="connsiteX7994" y="connsiteY7994"/>
              </a:cxn>
              <a:cxn ang="0">
                <a:pos x="connsiteX7995" y="connsiteY7995"/>
              </a:cxn>
              <a:cxn ang="0">
                <a:pos x="connsiteX7996" y="connsiteY7996"/>
              </a:cxn>
              <a:cxn ang="0">
                <a:pos x="connsiteX7997" y="connsiteY7997"/>
              </a:cxn>
              <a:cxn ang="0">
                <a:pos x="connsiteX7998" y="connsiteY7998"/>
              </a:cxn>
              <a:cxn ang="0">
                <a:pos x="connsiteX7999" y="connsiteY7999"/>
              </a:cxn>
              <a:cxn ang="0">
                <a:pos x="connsiteX8000" y="connsiteY8000"/>
              </a:cxn>
              <a:cxn ang="0">
                <a:pos x="connsiteX8001" y="connsiteY8001"/>
              </a:cxn>
              <a:cxn ang="0">
                <a:pos x="connsiteX8002" y="connsiteY8002"/>
              </a:cxn>
              <a:cxn ang="0">
                <a:pos x="connsiteX8003" y="connsiteY8003"/>
              </a:cxn>
              <a:cxn ang="0">
                <a:pos x="connsiteX8004" y="connsiteY8004"/>
              </a:cxn>
              <a:cxn ang="0">
                <a:pos x="connsiteX8005" y="connsiteY8005"/>
              </a:cxn>
              <a:cxn ang="0">
                <a:pos x="connsiteX8006" y="connsiteY8006"/>
              </a:cxn>
              <a:cxn ang="0">
                <a:pos x="connsiteX8007" y="connsiteY8007"/>
              </a:cxn>
              <a:cxn ang="0">
                <a:pos x="connsiteX8008" y="connsiteY8008"/>
              </a:cxn>
              <a:cxn ang="0">
                <a:pos x="connsiteX8009" y="connsiteY8009"/>
              </a:cxn>
              <a:cxn ang="0">
                <a:pos x="connsiteX8010" y="connsiteY8010"/>
              </a:cxn>
              <a:cxn ang="0">
                <a:pos x="connsiteX8011" y="connsiteY8011"/>
              </a:cxn>
              <a:cxn ang="0">
                <a:pos x="connsiteX8012" y="connsiteY8012"/>
              </a:cxn>
              <a:cxn ang="0">
                <a:pos x="connsiteX8013" y="connsiteY8013"/>
              </a:cxn>
              <a:cxn ang="0">
                <a:pos x="connsiteX8014" y="connsiteY8014"/>
              </a:cxn>
              <a:cxn ang="0">
                <a:pos x="connsiteX8015" y="connsiteY8015"/>
              </a:cxn>
              <a:cxn ang="0">
                <a:pos x="connsiteX8016" y="connsiteY8016"/>
              </a:cxn>
              <a:cxn ang="0">
                <a:pos x="connsiteX8017" y="connsiteY8017"/>
              </a:cxn>
              <a:cxn ang="0">
                <a:pos x="connsiteX8018" y="connsiteY8018"/>
              </a:cxn>
              <a:cxn ang="0">
                <a:pos x="connsiteX8019" y="connsiteY8019"/>
              </a:cxn>
              <a:cxn ang="0">
                <a:pos x="connsiteX8020" y="connsiteY8020"/>
              </a:cxn>
              <a:cxn ang="0">
                <a:pos x="connsiteX8021" y="connsiteY8021"/>
              </a:cxn>
              <a:cxn ang="0">
                <a:pos x="connsiteX8022" y="connsiteY8022"/>
              </a:cxn>
              <a:cxn ang="0">
                <a:pos x="connsiteX8023" y="connsiteY8023"/>
              </a:cxn>
              <a:cxn ang="0">
                <a:pos x="connsiteX8024" y="connsiteY8024"/>
              </a:cxn>
              <a:cxn ang="0">
                <a:pos x="connsiteX8025" y="connsiteY8025"/>
              </a:cxn>
              <a:cxn ang="0">
                <a:pos x="connsiteX8026" y="connsiteY8026"/>
              </a:cxn>
              <a:cxn ang="0">
                <a:pos x="connsiteX8027" y="connsiteY8027"/>
              </a:cxn>
              <a:cxn ang="0">
                <a:pos x="connsiteX8028" y="connsiteY8028"/>
              </a:cxn>
              <a:cxn ang="0">
                <a:pos x="connsiteX8029" y="connsiteY8029"/>
              </a:cxn>
              <a:cxn ang="0">
                <a:pos x="connsiteX8030" y="connsiteY8030"/>
              </a:cxn>
              <a:cxn ang="0">
                <a:pos x="connsiteX8031" y="connsiteY8031"/>
              </a:cxn>
              <a:cxn ang="0">
                <a:pos x="connsiteX8032" y="connsiteY8032"/>
              </a:cxn>
              <a:cxn ang="0">
                <a:pos x="connsiteX8033" y="connsiteY8033"/>
              </a:cxn>
              <a:cxn ang="0">
                <a:pos x="connsiteX8034" y="connsiteY8034"/>
              </a:cxn>
              <a:cxn ang="0">
                <a:pos x="connsiteX8035" y="connsiteY8035"/>
              </a:cxn>
              <a:cxn ang="0">
                <a:pos x="connsiteX8036" y="connsiteY8036"/>
              </a:cxn>
              <a:cxn ang="0">
                <a:pos x="connsiteX8037" y="connsiteY8037"/>
              </a:cxn>
              <a:cxn ang="0">
                <a:pos x="connsiteX8038" y="connsiteY8038"/>
              </a:cxn>
              <a:cxn ang="0">
                <a:pos x="connsiteX8039" y="connsiteY8039"/>
              </a:cxn>
              <a:cxn ang="0">
                <a:pos x="connsiteX8040" y="connsiteY8040"/>
              </a:cxn>
              <a:cxn ang="0">
                <a:pos x="connsiteX8041" y="connsiteY8041"/>
              </a:cxn>
              <a:cxn ang="0">
                <a:pos x="connsiteX8042" y="connsiteY8042"/>
              </a:cxn>
              <a:cxn ang="0">
                <a:pos x="connsiteX8043" y="connsiteY8043"/>
              </a:cxn>
              <a:cxn ang="0">
                <a:pos x="connsiteX8044" y="connsiteY8044"/>
              </a:cxn>
              <a:cxn ang="0">
                <a:pos x="connsiteX8045" y="connsiteY8045"/>
              </a:cxn>
              <a:cxn ang="0">
                <a:pos x="connsiteX8046" y="connsiteY8046"/>
              </a:cxn>
              <a:cxn ang="0">
                <a:pos x="connsiteX8047" y="connsiteY8047"/>
              </a:cxn>
              <a:cxn ang="0">
                <a:pos x="connsiteX8048" y="connsiteY8048"/>
              </a:cxn>
              <a:cxn ang="0">
                <a:pos x="connsiteX8049" y="connsiteY8049"/>
              </a:cxn>
              <a:cxn ang="0">
                <a:pos x="connsiteX8050" y="connsiteY8050"/>
              </a:cxn>
              <a:cxn ang="0">
                <a:pos x="connsiteX8051" y="connsiteY8051"/>
              </a:cxn>
              <a:cxn ang="0">
                <a:pos x="connsiteX8052" y="connsiteY8052"/>
              </a:cxn>
              <a:cxn ang="0">
                <a:pos x="connsiteX8053" y="connsiteY8053"/>
              </a:cxn>
              <a:cxn ang="0">
                <a:pos x="connsiteX8054" y="connsiteY8054"/>
              </a:cxn>
              <a:cxn ang="0">
                <a:pos x="connsiteX8055" y="connsiteY8055"/>
              </a:cxn>
              <a:cxn ang="0">
                <a:pos x="connsiteX8056" y="connsiteY8056"/>
              </a:cxn>
              <a:cxn ang="0">
                <a:pos x="connsiteX8057" y="connsiteY8057"/>
              </a:cxn>
              <a:cxn ang="0">
                <a:pos x="connsiteX8058" y="connsiteY8058"/>
              </a:cxn>
              <a:cxn ang="0">
                <a:pos x="connsiteX8059" y="connsiteY8059"/>
              </a:cxn>
              <a:cxn ang="0">
                <a:pos x="connsiteX8060" y="connsiteY8060"/>
              </a:cxn>
              <a:cxn ang="0">
                <a:pos x="connsiteX8061" y="connsiteY8061"/>
              </a:cxn>
              <a:cxn ang="0">
                <a:pos x="connsiteX8062" y="connsiteY8062"/>
              </a:cxn>
              <a:cxn ang="0">
                <a:pos x="connsiteX8063" y="connsiteY8063"/>
              </a:cxn>
              <a:cxn ang="0">
                <a:pos x="connsiteX8064" y="connsiteY8064"/>
              </a:cxn>
              <a:cxn ang="0">
                <a:pos x="connsiteX8065" y="connsiteY8065"/>
              </a:cxn>
              <a:cxn ang="0">
                <a:pos x="connsiteX8066" y="connsiteY8066"/>
              </a:cxn>
              <a:cxn ang="0">
                <a:pos x="connsiteX8067" y="connsiteY8067"/>
              </a:cxn>
              <a:cxn ang="0">
                <a:pos x="connsiteX8068" y="connsiteY8068"/>
              </a:cxn>
              <a:cxn ang="0">
                <a:pos x="connsiteX8069" y="connsiteY8069"/>
              </a:cxn>
              <a:cxn ang="0">
                <a:pos x="connsiteX8070" y="connsiteY8070"/>
              </a:cxn>
              <a:cxn ang="0">
                <a:pos x="connsiteX8071" y="connsiteY8071"/>
              </a:cxn>
              <a:cxn ang="0">
                <a:pos x="connsiteX8072" y="connsiteY8072"/>
              </a:cxn>
              <a:cxn ang="0">
                <a:pos x="connsiteX8073" y="connsiteY8073"/>
              </a:cxn>
              <a:cxn ang="0">
                <a:pos x="connsiteX8074" y="connsiteY8074"/>
              </a:cxn>
              <a:cxn ang="0">
                <a:pos x="connsiteX8075" y="connsiteY8075"/>
              </a:cxn>
              <a:cxn ang="0">
                <a:pos x="connsiteX8076" y="connsiteY8076"/>
              </a:cxn>
              <a:cxn ang="0">
                <a:pos x="connsiteX8077" y="connsiteY8077"/>
              </a:cxn>
              <a:cxn ang="0">
                <a:pos x="connsiteX8078" y="connsiteY8078"/>
              </a:cxn>
              <a:cxn ang="0">
                <a:pos x="connsiteX8079" y="connsiteY8079"/>
              </a:cxn>
              <a:cxn ang="0">
                <a:pos x="connsiteX8080" y="connsiteY8080"/>
              </a:cxn>
              <a:cxn ang="0">
                <a:pos x="connsiteX8081" y="connsiteY8081"/>
              </a:cxn>
              <a:cxn ang="0">
                <a:pos x="connsiteX8082" y="connsiteY8082"/>
              </a:cxn>
              <a:cxn ang="0">
                <a:pos x="connsiteX8083" y="connsiteY8083"/>
              </a:cxn>
              <a:cxn ang="0">
                <a:pos x="connsiteX8084" y="connsiteY8084"/>
              </a:cxn>
              <a:cxn ang="0">
                <a:pos x="connsiteX8085" y="connsiteY8085"/>
              </a:cxn>
              <a:cxn ang="0">
                <a:pos x="connsiteX8086" y="connsiteY8086"/>
              </a:cxn>
              <a:cxn ang="0">
                <a:pos x="connsiteX8087" y="connsiteY8087"/>
              </a:cxn>
              <a:cxn ang="0">
                <a:pos x="connsiteX8088" y="connsiteY8088"/>
              </a:cxn>
              <a:cxn ang="0">
                <a:pos x="connsiteX8089" y="connsiteY8089"/>
              </a:cxn>
              <a:cxn ang="0">
                <a:pos x="connsiteX8090" y="connsiteY8090"/>
              </a:cxn>
              <a:cxn ang="0">
                <a:pos x="connsiteX8091" y="connsiteY8091"/>
              </a:cxn>
              <a:cxn ang="0">
                <a:pos x="connsiteX8092" y="connsiteY8092"/>
              </a:cxn>
              <a:cxn ang="0">
                <a:pos x="connsiteX8093" y="connsiteY8093"/>
              </a:cxn>
              <a:cxn ang="0">
                <a:pos x="connsiteX8094" y="connsiteY8094"/>
              </a:cxn>
              <a:cxn ang="0">
                <a:pos x="connsiteX8095" y="connsiteY8095"/>
              </a:cxn>
              <a:cxn ang="0">
                <a:pos x="connsiteX8096" y="connsiteY8096"/>
              </a:cxn>
              <a:cxn ang="0">
                <a:pos x="connsiteX8097" y="connsiteY8097"/>
              </a:cxn>
              <a:cxn ang="0">
                <a:pos x="connsiteX8098" y="connsiteY8098"/>
              </a:cxn>
              <a:cxn ang="0">
                <a:pos x="connsiteX8099" y="connsiteY8099"/>
              </a:cxn>
              <a:cxn ang="0">
                <a:pos x="connsiteX8100" y="connsiteY8100"/>
              </a:cxn>
              <a:cxn ang="0">
                <a:pos x="connsiteX8101" y="connsiteY8101"/>
              </a:cxn>
              <a:cxn ang="0">
                <a:pos x="connsiteX8102" y="connsiteY8102"/>
              </a:cxn>
              <a:cxn ang="0">
                <a:pos x="connsiteX8103" y="connsiteY8103"/>
              </a:cxn>
              <a:cxn ang="0">
                <a:pos x="connsiteX8104" y="connsiteY8104"/>
              </a:cxn>
              <a:cxn ang="0">
                <a:pos x="connsiteX8105" y="connsiteY8105"/>
              </a:cxn>
              <a:cxn ang="0">
                <a:pos x="connsiteX8106" y="connsiteY8106"/>
              </a:cxn>
              <a:cxn ang="0">
                <a:pos x="connsiteX8107" y="connsiteY8107"/>
              </a:cxn>
              <a:cxn ang="0">
                <a:pos x="connsiteX8108" y="connsiteY8108"/>
              </a:cxn>
              <a:cxn ang="0">
                <a:pos x="connsiteX8109" y="connsiteY8109"/>
              </a:cxn>
              <a:cxn ang="0">
                <a:pos x="connsiteX8110" y="connsiteY8110"/>
              </a:cxn>
              <a:cxn ang="0">
                <a:pos x="connsiteX8111" y="connsiteY8111"/>
              </a:cxn>
              <a:cxn ang="0">
                <a:pos x="connsiteX8112" y="connsiteY8112"/>
              </a:cxn>
              <a:cxn ang="0">
                <a:pos x="connsiteX8113" y="connsiteY8113"/>
              </a:cxn>
              <a:cxn ang="0">
                <a:pos x="connsiteX8114" y="connsiteY8114"/>
              </a:cxn>
              <a:cxn ang="0">
                <a:pos x="connsiteX8115" y="connsiteY8115"/>
              </a:cxn>
              <a:cxn ang="0">
                <a:pos x="connsiteX8116" y="connsiteY8116"/>
              </a:cxn>
              <a:cxn ang="0">
                <a:pos x="connsiteX8117" y="connsiteY8117"/>
              </a:cxn>
              <a:cxn ang="0">
                <a:pos x="connsiteX8118" y="connsiteY8118"/>
              </a:cxn>
              <a:cxn ang="0">
                <a:pos x="connsiteX8119" y="connsiteY8119"/>
              </a:cxn>
              <a:cxn ang="0">
                <a:pos x="connsiteX8120" y="connsiteY8120"/>
              </a:cxn>
              <a:cxn ang="0">
                <a:pos x="connsiteX8121" y="connsiteY8121"/>
              </a:cxn>
              <a:cxn ang="0">
                <a:pos x="connsiteX8122" y="connsiteY8122"/>
              </a:cxn>
              <a:cxn ang="0">
                <a:pos x="connsiteX8123" y="connsiteY8123"/>
              </a:cxn>
              <a:cxn ang="0">
                <a:pos x="connsiteX8124" y="connsiteY8124"/>
              </a:cxn>
              <a:cxn ang="0">
                <a:pos x="connsiteX8125" y="connsiteY8125"/>
              </a:cxn>
              <a:cxn ang="0">
                <a:pos x="connsiteX8126" y="connsiteY8126"/>
              </a:cxn>
              <a:cxn ang="0">
                <a:pos x="connsiteX8127" y="connsiteY8127"/>
              </a:cxn>
              <a:cxn ang="0">
                <a:pos x="connsiteX8128" y="connsiteY8128"/>
              </a:cxn>
              <a:cxn ang="0">
                <a:pos x="connsiteX8129" y="connsiteY8129"/>
              </a:cxn>
              <a:cxn ang="0">
                <a:pos x="connsiteX8130" y="connsiteY8130"/>
              </a:cxn>
              <a:cxn ang="0">
                <a:pos x="connsiteX8131" y="connsiteY8131"/>
              </a:cxn>
              <a:cxn ang="0">
                <a:pos x="connsiteX8132" y="connsiteY8132"/>
              </a:cxn>
              <a:cxn ang="0">
                <a:pos x="connsiteX8133" y="connsiteY8133"/>
              </a:cxn>
              <a:cxn ang="0">
                <a:pos x="connsiteX8134" y="connsiteY8134"/>
              </a:cxn>
              <a:cxn ang="0">
                <a:pos x="connsiteX8135" y="connsiteY8135"/>
              </a:cxn>
              <a:cxn ang="0">
                <a:pos x="connsiteX8136" y="connsiteY8136"/>
              </a:cxn>
              <a:cxn ang="0">
                <a:pos x="connsiteX8137" y="connsiteY8137"/>
              </a:cxn>
              <a:cxn ang="0">
                <a:pos x="connsiteX8138" y="connsiteY8138"/>
              </a:cxn>
              <a:cxn ang="0">
                <a:pos x="connsiteX8139" y="connsiteY8139"/>
              </a:cxn>
              <a:cxn ang="0">
                <a:pos x="connsiteX8140" y="connsiteY8140"/>
              </a:cxn>
              <a:cxn ang="0">
                <a:pos x="connsiteX8141" y="connsiteY8141"/>
              </a:cxn>
              <a:cxn ang="0">
                <a:pos x="connsiteX8142" y="connsiteY8142"/>
              </a:cxn>
              <a:cxn ang="0">
                <a:pos x="connsiteX8143" y="connsiteY8143"/>
              </a:cxn>
              <a:cxn ang="0">
                <a:pos x="connsiteX8144" y="connsiteY8144"/>
              </a:cxn>
              <a:cxn ang="0">
                <a:pos x="connsiteX8145" y="connsiteY8145"/>
              </a:cxn>
              <a:cxn ang="0">
                <a:pos x="connsiteX8146" y="connsiteY8146"/>
              </a:cxn>
              <a:cxn ang="0">
                <a:pos x="connsiteX8147" y="connsiteY8147"/>
              </a:cxn>
              <a:cxn ang="0">
                <a:pos x="connsiteX8148" y="connsiteY8148"/>
              </a:cxn>
              <a:cxn ang="0">
                <a:pos x="connsiteX8149" y="connsiteY8149"/>
              </a:cxn>
              <a:cxn ang="0">
                <a:pos x="connsiteX8150" y="connsiteY8150"/>
              </a:cxn>
              <a:cxn ang="0">
                <a:pos x="connsiteX8151" y="connsiteY8151"/>
              </a:cxn>
              <a:cxn ang="0">
                <a:pos x="connsiteX8152" y="connsiteY8152"/>
              </a:cxn>
              <a:cxn ang="0">
                <a:pos x="connsiteX8153" y="connsiteY8153"/>
              </a:cxn>
              <a:cxn ang="0">
                <a:pos x="connsiteX8154" y="connsiteY8154"/>
              </a:cxn>
              <a:cxn ang="0">
                <a:pos x="connsiteX8155" y="connsiteY8155"/>
              </a:cxn>
              <a:cxn ang="0">
                <a:pos x="connsiteX8156" y="connsiteY8156"/>
              </a:cxn>
              <a:cxn ang="0">
                <a:pos x="connsiteX8157" y="connsiteY8157"/>
              </a:cxn>
              <a:cxn ang="0">
                <a:pos x="connsiteX8158" y="connsiteY8158"/>
              </a:cxn>
              <a:cxn ang="0">
                <a:pos x="connsiteX8159" y="connsiteY8159"/>
              </a:cxn>
              <a:cxn ang="0">
                <a:pos x="connsiteX8160" y="connsiteY8160"/>
              </a:cxn>
              <a:cxn ang="0">
                <a:pos x="connsiteX8161" y="connsiteY8161"/>
              </a:cxn>
              <a:cxn ang="0">
                <a:pos x="connsiteX8162" y="connsiteY8162"/>
              </a:cxn>
              <a:cxn ang="0">
                <a:pos x="connsiteX8163" y="connsiteY8163"/>
              </a:cxn>
              <a:cxn ang="0">
                <a:pos x="connsiteX8164" y="connsiteY8164"/>
              </a:cxn>
              <a:cxn ang="0">
                <a:pos x="connsiteX8165" y="connsiteY8165"/>
              </a:cxn>
              <a:cxn ang="0">
                <a:pos x="connsiteX8166" y="connsiteY8166"/>
              </a:cxn>
              <a:cxn ang="0">
                <a:pos x="connsiteX8167" y="connsiteY8167"/>
              </a:cxn>
              <a:cxn ang="0">
                <a:pos x="connsiteX8168" y="connsiteY8168"/>
              </a:cxn>
              <a:cxn ang="0">
                <a:pos x="connsiteX8169" y="connsiteY8169"/>
              </a:cxn>
              <a:cxn ang="0">
                <a:pos x="connsiteX8170" y="connsiteY8170"/>
              </a:cxn>
              <a:cxn ang="0">
                <a:pos x="connsiteX8171" y="connsiteY8171"/>
              </a:cxn>
              <a:cxn ang="0">
                <a:pos x="connsiteX8172" y="connsiteY8172"/>
              </a:cxn>
              <a:cxn ang="0">
                <a:pos x="connsiteX8173" y="connsiteY8173"/>
              </a:cxn>
              <a:cxn ang="0">
                <a:pos x="connsiteX8174" y="connsiteY8174"/>
              </a:cxn>
              <a:cxn ang="0">
                <a:pos x="connsiteX8175" y="connsiteY8175"/>
              </a:cxn>
              <a:cxn ang="0">
                <a:pos x="connsiteX8176" y="connsiteY8176"/>
              </a:cxn>
              <a:cxn ang="0">
                <a:pos x="connsiteX8177" y="connsiteY8177"/>
              </a:cxn>
              <a:cxn ang="0">
                <a:pos x="connsiteX8178" y="connsiteY8178"/>
              </a:cxn>
              <a:cxn ang="0">
                <a:pos x="connsiteX8179" y="connsiteY8179"/>
              </a:cxn>
              <a:cxn ang="0">
                <a:pos x="connsiteX8180" y="connsiteY8180"/>
              </a:cxn>
              <a:cxn ang="0">
                <a:pos x="connsiteX8181" y="connsiteY8181"/>
              </a:cxn>
              <a:cxn ang="0">
                <a:pos x="connsiteX8182" y="connsiteY8182"/>
              </a:cxn>
              <a:cxn ang="0">
                <a:pos x="connsiteX8183" y="connsiteY8183"/>
              </a:cxn>
              <a:cxn ang="0">
                <a:pos x="connsiteX8184" y="connsiteY8184"/>
              </a:cxn>
              <a:cxn ang="0">
                <a:pos x="connsiteX8185" y="connsiteY8185"/>
              </a:cxn>
              <a:cxn ang="0">
                <a:pos x="connsiteX8186" y="connsiteY8186"/>
              </a:cxn>
              <a:cxn ang="0">
                <a:pos x="connsiteX8187" y="connsiteY8187"/>
              </a:cxn>
              <a:cxn ang="0">
                <a:pos x="connsiteX8188" y="connsiteY8188"/>
              </a:cxn>
              <a:cxn ang="0">
                <a:pos x="connsiteX8189" y="connsiteY8189"/>
              </a:cxn>
              <a:cxn ang="0">
                <a:pos x="connsiteX8190" y="connsiteY8190"/>
              </a:cxn>
              <a:cxn ang="0">
                <a:pos x="connsiteX8191" y="connsiteY8191"/>
              </a:cxn>
              <a:cxn ang="0">
                <a:pos x="connsiteX8192" y="connsiteY8192"/>
              </a:cxn>
              <a:cxn ang="0">
                <a:pos x="connsiteX8193" y="connsiteY8193"/>
              </a:cxn>
              <a:cxn ang="0">
                <a:pos x="connsiteX8194" y="connsiteY8194"/>
              </a:cxn>
              <a:cxn ang="0">
                <a:pos x="connsiteX8195" y="connsiteY8195"/>
              </a:cxn>
              <a:cxn ang="0">
                <a:pos x="connsiteX8196" y="connsiteY8196"/>
              </a:cxn>
              <a:cxn ang="0">
                <a:pos x="connsiteX8197" y="connsiteY8197"/>
              </a:cxn>
              <a:cxn ang="0">
                <a:pos x="connsiteX8198" y="connsiteY8198"/>
              </a:cxn>
              <a:cxn ang="0">
                <a:pos x="connsiteX8199" y="connsiteY8199"/>
              </a:cxn>
              <a:cxn ang="0">
                <a:pos x="connsiteX8200" y="connsiteY8200"/>
              </a:cxn>
              <a:cxn ang="0">
                <a:pos x="connsiteX8201" y="connsiteY8201"/>
              </a:cxn>
              <a:cxn ang="0">
                <a:pos x="connsiteX8202" y="connsiteY8202"/>
              </a:cxn>
              <a:cxn ang="0">
                <a:pos x="connsiteX8203" y="connsiteY8203"/>
              </a:cxn>
              <a:cxn ang="0">
                <a:pos x="connsiteX8204" y="connsiteY8204"/>
              </a:cxn>
              <a:cxn ang="0">
                <a:pos x="connsiteX8205" y="connsiteY8205"/>
              </a:cxn>
              <a:cxn ang="0">
                <a:pos x="connsiteX8206" y="connsiteY8206"/>
              </a:cxn>
              <a:cxn ang="0">
                <a:pos x="connsiteX8207" y="connsiteY8207"/>
              </a:cxn>
              <a:cxn ang="0">
                <a:pos x="connsiteX8208" y="connsiteY8208"/>
              </a:cxn>
              <a:cxn ang="0">
                <a:pos x="connsiteX8209" y="connsiteY8209"/>
              </a:cxn>
              <a:cxn ang="0">
                <a:pos x="connsiteX8210" y="connsiteY8210"/>
              </a:cxn>
              <a:cxn ang="0">
                <a:pos x="connsiteX8211" y="connsiteY8211"/>
              </a:cxn>
              <a:cxn ang="0">
                <a:pos x="connsiteX8212" y="connsiteY8212"/>
              </a:cxn>
              <a:cxn ang="0">
                <a:pos x="connsiteX8213" y="connsiteY8213"/>
              </a:cxn>
              <a:cxn ang="0">
                <a:pos x="connsiteX8214" y="connsiteY8214"/>
              </a:cxn>
              <a:cxn ang="0">
                <a:pos x="connsiteX8215" y="connsiteY8215"/>
              </a:cxn>
              <a:cxn ang="0">
                <a:pos x="connsiteX8216" y="connsiteY8216"/>
              </a:cxn>
              <a:cxn ang="0">
                <a:pos x="connsiteX8217" y="connsiteY8217"/>
              </a:cxn>
              <a:cxn ang="0">
                <a:pos x="connsiteX8218" y="connsiteY8218"/>
              </a:cxn>
              <a:cxn ang="0">
                <a:pos x="connsiteX8219" y="connsiteY8219"/>
              </a:cxn>
              <a:cxn ang="0">
                <a:pos x="connsiteX8220" y="connsiteY8220"/>
              </a:cxn>
              <a:cxn ang="0">
                <a:pos x="connsiteX8221" y="connsiteY8221"/>
              </a:cxn>
              <a:cxn ang="0">
                <a:pos x="connsiteX8222" y="connsiteY8222"/>
              </a:cxn>
              <a:cxn ang="0">
                <a:pos x="connsiteX8223" y="connsiteY8223"/>
              </a:cxn>
              <a:cxn ang="0">
                <a:pos x="connsiteX8224" y="connsiteY8224"/>
              </a:cxn>
              <a:cxn ang="0">
                <a:pos x="connsiteX8225" y="connsiteY8225"/>
              </a:cxn>
              <a:cxn ang="0">
                <a:pos x="connsiteX8226" y="connsiteY8226"/>
              </a:cxn>
              <a:cxn ang="0">
                <a:pos x="connsiteX8227" y="connsiteY8227"/>
              </a:cxn>
              <a:cxn ang="0">
                <a:pos x="connsiteX8228" y="connsiteY8228"/>
              </a:cxn>
              <a:cxn ang="0">
                <a:pos x="connsiteX8229" y="connsiteY8229"/>
              </a:cxn>
              <a:cxn ang="0">
                <a:pos x="connsiteX8230" y="connsiteY8230"/>
              </a:cxn>
              <a:cxn ang="0">
                <a:pos x="connsiteX8231" y="connsiteY8231"/>
              </a:cxn>
              <a:cxn ang="0">
                <a:pos x="connsiteX8232" y="connsiteY8232"/>
              </a:cxn>
              <a:cxn ang="0">
                <a:pos x="connsiteX8233" y="connsiteY8233"/>
              </a:cxn>
              <a:cxn ang="0">
                <a:pos x="connsiteX8234" y="connsiteY8234"/>
              </a:cxn>
              <a:cxn ang="0">
                <a:pos x="connsiteX8235" y="connsiteY8235"/>
              </a:cxn>
              <a:cxn ang="0">
                <a:pos x="connsiteX8236" y="connsiteY8236"/>
              </a:cxn>
              <a:cxn ang="0">
                <a:pos x="connsiteX8237" y="connsiteY8237"/>
              </a:cxn>
              <a:cxn ang="0">
                <a:pos x="connsiteX8238" y="connsiteY8238"/>
              </a:cxn>
              <a:cxn ang="0">
                <a:pos x="connsiteX8239" y="connsiteY8239"/>
              </a:cxn>
              <a:cxn ang="0">
                <a:pos x="connsiteX8240" y="connsiteY8240"/>
              </a:cxn>
              <a:cxn ang="0">
                <a:pos x="connsiteX8241" y="connsiteY8241"/>
              </a:cxn>
              <a:cxn ang="0">
                <a:pos x="connsiteX8242" y="connsiteY8242"/>
              </a:cxn>
              <a:cxn ang="0">
                <a:pos x="connsiteX8243" y="connsiteY8243"/>
              </a:cxn>
              <a:cxn ang="0">
                <a:pos x="connsiteX8244" y="connsiteY8244"/>
              </a:cxn>
              <a:cxn ang="0">
                <a:pos x="connsiteX8245" y="connsiteY8245"/>
              </a:cxn>
              <a:cxn ang="0">
                <a:pos x="connsiteX8246" y="connsiteY8246"/>
              </a:cxn>
              <a:cxn ang="0">
                <a:pos x="connsiteX8247" y="connsiteY8247"/>
              </a:cxn>
              <a:cxn ang="0">
                <a:pos x="connsiteX8248" y="connsiteY8248"/>
              </a:cxn>
              <a:cxn ang="0">
                <a:pos x="connsiteX8249" y="connsiteY8249"/>
              </a:cxn>
              <a:cxn ang="0">
                <a:pos x="connsiteX8250" y="connsiteY8250"/>
              </a:cxn>
              <a:cxn ang="0">
                <a:pos x="connsiteX8251" y="connsiteY8251"/>
              </a:cxn>
              <a:cxn ang="0">
                <a:pos x="connsiteX8252" y="connsiteY8252"/>
              </a:cxn>
              <a:cxn ang="0">
                <a:pos x="connsiteX8253" y="connsiteY8253"/>
              </a:cxn>
              <a:cxn ang="0">
                <a:pos x="connsiteX8254" y="connsiteY8254"/>
              </a:cxn>
              <a:cxn ang="0">
                <a:pos x="connsiteX8255" y="connsiteY8255"/>
              </a:cxn>
              <a:cxn ang="0">
                <a:pos x="connsiteX8256" y="connsiteY8256"/>
              </a:cxn>
              <a:cxn ang="0">
                <a:pos x="connsiteX8257" y="connsiteY8257"/>
              </a:cxn>
              <a:cxn ang="0">
                <a:pos x="connsiteX8258" y="connsiteY8258"/>
              </a:cxn>
              <a:cxn ang="0">
                <a:pos x="connsiteX8259" y="connsiteY8259"/>
              </a:cxn>
              <a:cxn ang="0">
                <a:pos x="connsiteX8260" y="connsiteY8260"/>
              </a:cxn>
              <a:cxn ang="0">
                <a:pos x="connsiteX8261" y="connsiteY8261"/>
              </a:cxn>
              <a:cxn ang="0">
                <a:pos x="connsiteX8262" y="connsiteY8262"/>
              </a:cxn>
              <a:cxn ang="0">
                <a:pos x="connsiteX8263" y="connsiteY8263"/>
              </a:cxn>
              <a:cxn ang="0">
                <a:pos x="connsiteX8264" y="connsiteY8264"/>
              </a:cxn>
              <a:cxn ang="0">
                <a:pos x="connsiteX8265" y="connsiteY8265"/>
              </a:cxn>
              <a:cxn ang="0">
                <a:pos x="connsiteX8266" y="connsiteY8266"/>
              </a:cxn>
              <a:cxn ang="0">
                <a:pos x="connsiteX8267" y="connsiteY8267"/>
              </a:cxn>
              <a:cxn ang="0">
                <a:pos x="connsiteX8268" y="connsiteY8268"/>
              </a:cxn>
              <a:cxn ang="0">
                <a:pos x="connsiteX8269" y="connsiteY8269"/>
              </a:cxn>
              <a:cxn ang="0">
                <a:pos x="connsiteX8270" y="connsiteY8270"/>
              </a:cxn>
              <a:cxn ang="0">
                <a:pos x="connsiteX8271" y="connsiteY8271"/>
              </a:cxn>
              <a:cxn ang="0">
                <a:pos x="connsiteX8272" y="connsiteY8272"/>
              </a:cxn>
              <a:cxn ang="0">
                <a:pos x="connsiteX8273" y="connsiteY8273"/>
              </a:cxn>
              <a:cxn ang="0">
                <a:pos x="connsiteX8274" y="connsiteY8274"/>
              </a:cxn>
              <a:cxn ang="0">
                <a:pos x="connsiteX8275" y="connsiteY8275"/>
              </a:cxn>
              <a:cxn ang="0">
                <a:pos x="connsiteX8276" y="connsiteY8276"/>
              </a:cxn>
              <a:cxn ang="0">
                <a:pos x="connsiteX8277" y="connsiteY8277"/>
              </a:cxn>
              <a:cxn ang="0">
                <a:pos x="connsiteX8278" y="connsiteY8278"/>
              </a:cxn>
              <a:cxn ang="0">
                <a:pos x="connsiteX8279" y="connsiteY8279"/>
              </a:cxn>
              <a:cxn ang="0">
                <a:pos x="connsiteX8280" y="connsiteY8280"/>
              </a:cxn>
              <a:cxn ang="0">
                <a:pos x="connsiteX8281" y="connsiteY8281"/>
              </a:cxn>
              <a:cxn ang="0">
                <a:pos x="connsiteX8282" y="connsiteY8282"/>
              </a:cxn>
              <a:cxn ang="0">
                <a:pos x="connsiteX8283" y="connsiteY8283"/>
              </a:cxn>
              <a:cxn ang="0">
                <a:pos x="connsiteX8284" y="connsiteY8284"/>
              </a:cxn>
              <a:cxn ang="0">
                <a:pos x="connsiteX8285" y="connsiteY8285"/>
              </a:cxn>
              <a:cxn ang="0">
                <a:pos x="connsiteX8286" y="connsiteY8286"/>
              </a:cxn>
              <a:cxn ang="0">
                <a:pos x="connsiteX8287" y="connsiteY8287"/>
              </a:cxn>
              <a:cxn ang="0">
                <a:pos x="connsiteX8288" y="connsiteY8288"/>
              </a:cxn>
              <a:cxn ang="0">
                <a:pos x="connsiteX8289" y="connsiteY8289"/>
              </a:cxn>
              <a:cxn ang="0">
                <a:pos x="connsiteX8290" y="connsiteY8290"/>
              </a:cxn>
              <a:cxn ang="0">
                <a:pos x="connsiteX8291" y="connsiteY8291"/>
              </a:cxn>
              <a:cxn ang="0">
                <a:pos x="connsiteX8292" y="connsiteY8292"/>
              </a:cxn>
              <a:cxn ang="0">
                <a:pos x="connsiteX8293" y="connsiteY8293"/>
              </a:cxn>
              <a:cxn ang="0">
                <a:pos x="connsiteX8294" y="connsiteY8294"/>
              </a:cxn>
              <a:cxn ang="0">
                <a:pos x="connsiteX8295" y="connsiteY8295"/>
              </a:cxn>
              <a:cxn ang="0">
                <a:pos x="connsiteX8296" y="connsiteY8296"/>
              </a:cxn>
              <a:cxn ang="0">
                <a:pos x="connsiteX8297" y="connsiteY8297"/>
              </a:cxn>
              <a:cxn ang="0">
                <a:pos x="connsiteX8298" y="connsiteY8298"/>
              </a:cxn>
              <a:cxn ang="0">
                <a:pos x="connsiteX8299" y="connsiteY8299"/>
              </a:cxn>
              <a:cxn ang="0">
                <a:pos x="connsiteX8300" y="connsiteY8300"/>
              </a:cxn>
              <a:cxn ang="0">
                <a:pos x="connsiteX8301" y="connsiteY8301"/>
              </a:cxn>
              <a:cxn ang="0">
                <a:pos x="connsiteX8302" y="connsiteY8302"/>
              </a:cxn>
              <a:cxn ang="0">
                <a:pos x="connsiteX8303" y="connsiteY8303"/>
              </a:cxn>
              <a:cxn ang="0">
                <a:pos x="connsiteX8304" y="connsiteY8304"/>
              </a:cxn>
              <a:cxn ang="0">
                <a:pos x="connsiteX8305" y="connsiteY8305"/>
              </a:cxn>
              <a:cxn ang="0">
                <a:pos x="connsiteX8306" y="connsiteY8306"/>
              </a:cxn>
              <a:cxn ang="0">
                <a:pos x="connsiteX8307" y="connsiteY8307"/>
              </a:cxn>
              <a:cxn ang="0">
                <a:pos x="connsiteX8308" y="connsiteY8308"/>
              </a:cxn>
              <a:cxn ang="0">
                <a:pos x="connsiteX8309" y="connsiteY8309"/>
              </a:cxn>
              <a:cxn ang="0">
                <a:pos x="connsiteX8310" y="connsiteY8310"/>
              </a:cxn>
              <a:cxn ang="0">
                <a:pos x="connsiteX8311" y="connsiteY8311"/>
              </a:cxn>
              <a:cxn ang="0">
                <a:pos x="connsiteX8312" y="connsiteY8312"/>
              </a:cxn>
              <a:cxn ang="0">
                <a:pos x="connsiteX8313" y="connsiteY8313"/>
              </a:cxn>
              <a:cxn ang="0">
                <a:pos x="connsiteX8314" y="connsiteY8314"/>
              </a:cxn>
              <a:cxn ang="0">
                <a:pos x="connsiteX8315" y="connsiteY8315"/>
              </a:cxn>
              <a:cxn ang="0">
                <a:pos x="connsiteX8316" y="connsiteY8316"/>
              </a:cxn>
              <a:cxn ang="0">
                <a:pos x="connsiteX8317" y="connsiteY8317"/>
              </a:cxn>
              <a:cxn ang="0">
                <a:pos x="connsiteX8318" y="connsiteY8318"/>
              </a:cxn>
              <a:cxn ang="0">
                <a:pos x="connsiteX8319" y="connsiteY8319"/>
              </a:cxn>
              <a:cxn ang="0">
                <a:pos x="connsiteX8320" y="connsiteY8320"/>
              </a:cxn>
              <a:cxn ang="0">
                <a:pos x="connsiteX8321" y="connsiteY8321"/>
              </a:cxn>
              <a:cxn ang="0">
                <a:pos x="connsiteX8322" y="connsiteY8322"/>
              </a:cxn>
              <a:cxn ang="0">
                <a:pos x="connsiteX8323" y="connsiteY8323"/>
              </a:cxn>
              <a:cxn ang="0">
                <a:pos x="connsiteX8324" y="connsiteY8324"/>
              </a:cxn>
              <a:cxn ang="0">
                <a:pos x="connsiteX8325" y="connsiteY8325"/>
              </a:cxn>
              <a:cxn ang="0">
                <a:pos x="connsiteX8326" y="connsiteY8326"/>
              </a:cxn>
              <a:cxn ang="0">
                <a:pos x="connsiteX8327" y="connsiteY8327"/>
              </a:cxn>
              <a:cxn ang="0">
                <a:pos x="connsiteX8328" y="connsiteY8328"/>
              </a:cxn>
              <a:cxn ang="0">
                <a:pos x="connsiteX8329" y="connsiteY8329"/>
              </a:cxn>
              <a:cxn ang="0">
                <a:pos x="connsiteX8330" y="connsiteY8330"/>
              </a:cxn>
              <a:cxn ang="0">
                <a:pos x="connsiteX8331" y="connsiteY8331"/>
              </a:cxn>
              <a:cxn ang="0">
                <a:pos x="connsiteX8332" y="connsiteY8332"/>
              </a:cxn>
              <a:cxn ang="0">
                <a:pos x="connsiteX8333" y="connsiteY8333"/>
              </a:cxn>
              <a:cxn ang="0">
                <a:pos x="connsiteX8334" y="connsiteY8334"/>
              </a:cxn>
              <a:cxn ang="0">
                <a:pos x="connsiteX8335" y="connsiteY8335"/>
              </a:cxn>
              <a:cxn ang="0">
                <a:pos x="connsiteX8336" y="connsiteY8336"/>
              </a:cxn>
              <a:cxn ang="0">
                <a:pos x="connsiteX8337" y="connsiteY8337"/>
              </a:cxn>
              <a:cxn ang="0">
                <a:pos x="connsiteX8338" y="connsiteY8338"/>
              </a:cxn>
              <a:cxn ang="0">
                <a:pos x="connsiteX8339" y="connsiteY8339"/>
              </a:cxn>
              <a:cxn ang="0">
                <a:pos x="connsiteX8340" y="connsiteY8340"/>
              </a:cxn>
              <a:cxn ang="0">
                <a:pos x="connsiteX8341" y="connsiteY8341"/>
              </a:cxn>
              <a:cxn ang="0">
                <a:pos x="connsiteX8342" y="connsiteY8342"/>
              </a:cxn>
              <a:cxn ang="0">
                <a:pos x="connsiteX8343" y="connsiteY8343"/>
              </a:cxn>
              <a:cxn ang="0">
                <a:pos x="connsiteX8344" y="connsiteY8344"/>
              </a:cxn>
              <a:cxn ang="0">
                <a:pos x="connsiteX8345" y="connsiteY8345"/>
              </a:cxn>
              <a:cxn ang="0">
                <a:pos x="connsiteX8346" y="connsiteY8346"/>
              </a:cxn>
              <a:cxn ang="0">
                <a:pos x="connsiteX8347" y="connsiteY8347"/>
              </a:cxn>
              <a:cxn ang="0">
                <a:pos x="connsiteX8348" y="connsiteY8348"/>
              </a:cxn>
              <a:cxn ang="0">
                <a:pos x="connsiteX8349" y="connsiteY8349"/>
              </a:cxn>
              <a:cxn ang="0">
                <a:pos x="connsiteX8350" y="connsiteY8350"/>
              </a:cxn>
              <a:cxn ang="0">
                <a:pos x="connsiteX8351" y="connsiteY8351"/>
              </a:cxn>
              <a:cxn ang="0">
                <a:pos x="connsiteX8352" y="connsiteY8352"/>
              </a:cxn>
              <a:cxn ang="0">
                <a:pos x="connsiteX8353" y="connsiteY8353"/>
              </a:cxn>
              <a:cxn ang="0">
                <a:pos x="connsiteX8354" y="connsiteY8354"/>
              </a:cxn>
              <a:cxn ang="0">
                <a:pos x="connsiteX8355" y="connsiteY8355"/>
              </a:cxn>
              <a:cxn ang="0">
                <a:pos x="connsiteX8356" y="connsiteY8356"/>
              </a:cxn>
              <a:cxn ang="0">
                <a:pos x="connsiteX8357" y="connsiteY8357"/>
              </a:cxn>
              <a:cxn ang="0">
                <a:pos x="connsiteX8358" y="connsiteY8358"/>
              </a:cxn>
              <a:cxn ang="0">
                <a:pos x="connsiteX8359" y="connsiteY8359"/>
              </a:cxn>
              <a:cxn ang="0">
                <a:pos x="connsiteX8360" y="connsiteY8360"/>
              </a:cxn>
              <a:cxn ang="0">
                <a:pos x="connsiteX8361" y="connsiteY8361"/>
              </a:cxn>
              <a:cxn ang="0">
                <a:pos x="connsiteX8362" y="connsiteY8362"/>
              </a:cxn>
              <a:cxn ang="0">
                <a:pos x="connsiteX8363" y="connsiteY8363"/>
              </a:cxn>
              <a:cxn ang="0">
                <a:pos x="connsiteX8364" y="connsiteY8364"/>
              </a:cxn>
              <a:cxn ang="0">
                <a:pos x="connsiteX8365" y="connsiteY8365"/>
              </a:cxn>
              <a:cxn ang="0">
                <a:pos x="connsiteX8366" y="connsiteY8366"/>
              </a:cxn>
              <a:cxn ang="0">
                <a:pos x="connsiteX8367" y="connsiteY8367"/>
              </a:cxn>
              <a:cxn ang="0">
                <a:pos x="connsiteX8368" y="connsiteY8368"/>
              </a:cxn>
              <a:cxn ang="0">
                <a:pos x="connsiteX8369" y="connsiteY8369"/>
              </a:cxn>
              <a:cxn ang="0">
                <a:pos x="connsiteX8370" y="connsiteY8370"/>
              </a:cxn>
              <a:cxn ang="0">
                <a:pos x="connsiteX8371" y="connsiteY8371"/>
              </a:cxn>
              <a:cxn ang="0">
                <a:pos x="connsiteX8372" y="connsiteY8372"/>
              </a:cxn>
              <a:cxn ang="0">
                <a:pos x="connsiteX8373" y="connsiteY8373"/>
              </a:cxn>
              <a:cxn ang="0">
                <a:pos x="connsiteX8374" y="connsiteY8374"/>
              </a:cxn>
              <a:cxn ang="0">
                <a:pos x="connsiteX8375" y="connsiteY8375"/>
              </a:cxn>
              <a:cxn ang="0">
                <a:pos x="connsiteX8376" y="connsiteY8376"/>
              </a:cxn>
              <a:cxn ang="0">
                <a:pos x="connsiteX8377" y="connsiteY8377"/>
              </a:cxn>
              <a:cxn ang="0">
                <a:pos x="connsiteX8378" y="connsiteY8378"/>
              </a:cxn>
              <a:cxn ang="0">
                <a:pos x="connsiteX8379" y="connsiteY8379"/>
              </a:cxn>
              <a:cxn ang="0">
                <a:pos x="connsiteX8380" y="connsiteY8380"/>
              </a:cxn>
              <a:cxn ang="0">
                <a:pos x="connsiteX8381" y="connsiteY8381"/>
              </a:cxn>
              <a:cxn ang="0">
                <a:pos x="connsiteX8382" y="connsiteY8382"/>
              </a:cxn>
              <a:cxn ang="0">
                <a:pos x="connsiteX8383" y="connsiteY8383"/>
              </a:cxn>
              <a:cxn ang="0">
                <a:pos x="connsiteX8384" y="connsiteY8384"/>
              </a:cxn>
              <a:cxn ang="0">
                <a:pos x="connsiteX8385" y="connsiteY8385"/>
              </a:cxn>
              <a:cxn ang="0">
                <a:pos x="connsiteX8386" y="connsiteY8386"/>
              </a:cxn>
              <a:cxn ang="0">
                <a:pos x="connsiteX8387" y="connsiteY8387"/>
              </a:cxn>
              <a:cxn ang="0">
                <a:pos x="connsiteX8388" y="connsiteY8388"/>
              </a:cxn>
              <a:cxn ang="0">
                <a:pos x="connsiteX8389" y="connsiteY8389"/>
              </a:cxn>
              <a:cxn ang="0">
                <a:pos x="connsiteX8390" y="connsiteY8390"/>
              </a:cxn>
              <a:cxn ang="0">
                <a:pos x="connsiteX8391" y="connsiteY8391"/>
              </a:cxn>
              <a:cxn ang="0">
                <a:pos x="connsiteX8392" y="connsiteY8392"/>
              </a:cxn>
              <a:cxn ang="0">
                <a:pos x="connsiteX8393" y="connsiteY8393"/>
              </a:cxn>
              <a:cxn ang="0">
                <a:pos x="connsiteX8394" y="connsiteY8394"/>
              </a:cxn>
              <a:cxn ang="0">
                <a:pos x="connsiteX8395" y="connsiteY8395"/>
              </a:cxn>
              <a:cxn ang="0">
                <a:pos x="connsiteX8396" y="connsiteY8396"/>
              </a:cxn>
              <a:cxn ang="0">
                <a:pos x="connsiteX8397" y="connsiteY8397"/>
              </a:cxn>
              <a:cxn ang="0">
                <a:pos x="connsiteX8398" y="connsiteY8398"/>
              </a:cxn>
              <a:cxn ang="0">
                <a:pos x="connsiteX8399" y="connsiteY8399"/>
              </a:cxn>
              <a:cxn ang="0">
                <a:pos x="connsiteX8400" y="connsiteY8400"/>
              </a:cxn>
              <a:cxn ang="0">
                <a:pos x="connsiteX8401" y="connsiteY8401"/>
              </a:cxn>
              <a:cxn ang="0">
                <a:pos x="connsiteX8402" y="connsiteY8402"/>
              </a:cxn>
              <a:cxn ang="0">
                <a:pos x="connsiteX8403" y="connsiteY8403"/>
              </a:cxn>
              <a:cxn ang="0">
                <a:pos x="connsiteX8404" y="connsiteY8404"/>
              </a:cxn>
              <a:cxn ang="0">
                <a:pos x="connsiteX8405" y="connsiteY8405"/>
              </a:cxn>
              <a:cxn ang="0">
                <a:pos x="connsiteX8406" y="connsiteY8406"/>
              </a:cxn>
              <a:cxn ang="0">
                <a:pos x="connsiteX8407" y="connsiteY8407"/>
              </a:cxn>
              <a:cxn ang="0">
                <a:pos x="connsiteX8408" y="connsiteY8408"/>
              </a:cxn>
              <a:cxn ang="0">
                <a:pos x="connsiteX8409" y="connsiteY8409"/>
              </a:cxn>
              <a:cxn ang="0">
                <a:pos x="connsiteX8410" y="connsiteY8410"/>
              </a:cxn>
              <a:cxn ang="0">
                <a:pos x="connsiteX8411" y="connsiteY8411"/>
              </a:cxn>
              <a:cxn ang="0">
                <a:pos x="connsiteX8412" y="connsiteY8412"/>
              </a:cxn>
              <a:cxn ang="0">
                <a:pos x="connsiteX8413" y="connsiteY8413"/>
              </a:cxn>
              <a:cxn ang="0">
                <a:pos x="connsiteX8414" y="connsiteY8414"/>
              </a:cxn>
              <a:cxn ang="0">
                <a:pos x="connsiteX8415" y="connsiteY8415"/>
              </a:cxn>
              <a:cxn ang="0">
                <a:pos x="connsiteX8416" y="connsiteY8416"/>
              </a:cxn>
              <a:cxn ang="0">
                <a:pos x="connsiteX8417" y="connsiteY8417"/>
              </a:cxn>
              <a:cxn ang="0">
                <a:pos x="connsiteX8418" y="connsiteY8418"/>
              </a:cxn>
              <a:cxn ang="0">
                <a:pos x="connsiteX8419" y="connsiteY8419"/>
              </a:cxn>
              <a:cxn ang="0">
                <a:pos x="connsiteX8420" y="connsiteY8420"/>
              </a:cxn>
              <a:cxn ang="0">
                <a:pos x="connsiteX8421" y="connsiteY8421"/>
              </a:cxn>
              <a:cxn ang="0">
                <a:pos x="connsiteX8422" y="connsiteY8422"/>
              </a:cxn>
              <a:cxn ang="0">
                <a:pos x="connsiteX8423" y="connsiteY8423"/>
              </a:cxn>
              <a:cxn ang="0">
                <a:pos x="connsiteX8424" y="connsiteY8424"/>
              </a:cxn>
              <a:cxn ang="0">
                <a:pos x="connsiteX8425" y="connsiteY8425"/>
              </a:cxn>
              <a:cxn ang="0">
                <a:pos x="connsiteX8426" y="connsiteY8426"/>
              </a:cxn>
              <a:cxn ang="0">
                <a:pos x="connsiteX8427" y="connsiteY8427"/>
              </a:cxn>
              <a:cxn ang="0">
                <a:pos x="connsiteX8428" y="connsiteY8428"/>
              </a:cxn>
              <a:cxn ang="0">
                <a:pos x="connsiteX8429" y="connsiteY8429"/>
              </a:cxn>
              <a:cxn ang="0">
                <a:pos x="connsiteX8430" y="connsiteY8430"/>
              </a:cxn>
              <a:cxn ang="0">
                <a:pos x="connsiteX8431" y="connsiteY8431"/>
              </a:cxn>
              <a:cxn ang="0">
                <a:pos x="connsiteX8432" y="connsiteY8432"/>
              </a:cxn>
              <a:cxn ang="0">
                <a:pos x="connsiteX8433" y="connsiteY8433"/>
              </a:cxn>
              <a:cxn ang="0">
                <a:pos x="connsiteX8434" y="connsiteY8434"/>
              </a:cxn>
              <a:cxn ang="0">
                <a:pos x="connsiteX8435" y="connsiteY8435"/>
              </a:cxn>
              <a:cxn ang="0">
                <a:pos x="connsiteX8436" y="connsiteY8436"/>
              </a:cxn>
              <a:cxn ang="0">
                <a:pos x="connsiteX8437" y="connsiteY8437"/>
              </a:cxn>
              <a:cxn ang="0">
                <a:pos x="connsiteX8438" y="connsiteY8438"/>
              </a:cxn>
              <a:cxn ang="0">
                <a:pos x="connsiteX8439" y="connsiteY8439"/>
              </a:cxn>
              <a:cxn ang="0">
                <a:pos x="connsiteX8440" y="connsiteY8440"/>
              </a:cxn>
              <a:cxn ang="0">
                <a:pos x="connsiteX8441" y="connsiteY8441"/>
              </a:cxn>
              <a:cxn ang="0">
                <a:pos x="connsiteX8442" y="connsiteY8442"/>
              </a:cxn>
              <a:cxn ang="0">
                <a:pos x="connsiteX8443" y="connsiteY8443"/>
              </a:cxn>
              <a:cxn ang="0">
                <a:pos x="connsiteX8444" y="connsiteY8444"/>
              </a:cxn>
              <a:cxn ang="0">
                <a:pos x="connsiteX8445" y="connsiteY8445"/>
              </a:cxn>
              <a:cxn ang="0">
                <a:pos x="connsiteX8446" y="connsiteY8446"/>
              </a:cxn>
              <a:cxn ang="0">
                <a:pos x="connsiteX8447" y="connsiteY8447"/>
              </a:cxn>
              <a:cxn ang="0">
                <a:pos x="connsiteX8448" y="connsiteY8448"/>
              </a:cxn>
              <a:cxn ang="0">
                <a:pos x="connsiteX8449" y="connsiteY8449"/>
              </a:cxn>
              <a:cxn ang="0">
                <a:pos x="connsiteX8450" y="connsiteY8450"/>
              </a:cxn>
              <a:cxn ang="0">
                <a:pos x="connsiteX8451" y="connsiteY8451"/>
              </a:cxn>
              <a:cxn ang="0">
                <a:pos x="connsiteX8452" y="connsiteY8452"/>
              </a:cxn>
              <a:cxn ang="0">
                <a:pos x="connsiteX8453" y="connsiteY8453"/>
              </a:cxn>
              <a:cxn ang="0">
                <a:pos x="connsiteX8454" y="connsiteY8454"/>
              </a:cxn>
              <a:cxn ang="0">
                <a:pos x="connsiteX8455" y="connsiteY8455"/>
              </a:cxn>
              <a:cxn ang="0">
                <a:pos x="connsiteX8456" y="connsiteY8456"/>
              </a:cxn>
              <a:cxn ang="0">
                <a:pos x="connsiteX8457" y="connsiteY8457"/>
              </a:cxn>
              <a:cxn ang="0">
                <a:pos x="connsiteX8458" y="connsiteY8458"/>
              </a:cxn>
              <a:cxn ang="0">
                <a:pos x="connsiteX8459" y="connsiteY8459"/>
              </a:cxn>
              <a:cxn ang="0">
                <a:pos x="connsiteX8460" y="connsiteY8460"/>
              </a:cxn>
              <a:cxn ang="0">
                <a:pos x="connsiteX8461" y="connsiteY8461"/>
              </a:cxn>
              <a:cxn ang="0">
                <a:pos x="connsiteX8462" y="connsiteY8462"/>
              </a:cxn>
              <a:cxn ang="0">
                <a:pos x="connsiteX8463" y="connsiteY8463"/>
              </a:cxn>
              <a:cxn ang="0">
                <a:pos x="connsiteX8464" y="connsiteY8464"/>
              </a:cxn>
              <a:cxn ang="0">
                <a:pos x="connsiteX8465" y="connsiteY8465"/>
              </a:cxn>
              <a:cxn ang="0">
                <a:pos x="connsiteX8466" y="connsiteY8466"/>
              </a:cxn>
              <a:cxn ang="0">
                <a:pos x="connsiteX8467" y="connsiteY8467"/>
              </a:cxn>
              <a:cxn ang="0">
                <a:pos x="connsiteX8468" y="connsiteY8468"/>
              </a:cxn>
              <a:cxn ang="0">
                <a:pos x="connsiteX8469" y="connsiteY8469"/>
              </a:cxn>
              <a:cxn ang="0">
                <a:pos x="connsiteX8470" y="connsiteY8470"/>
              </a:cxn>
              <a:cxn ang="0">
                <a:pos x="connsiteX8471" y="connsiteY8471"/>
              </a:cxn>
              <a:cxn ang="0">
                <a:pos x="connsiteX8472" y="connsiteY8472"/>
              </a:cxn>
              <a:cxn ang="0">
                <a:pos x="connsiteX8473" y="connsiteY8473"/>
              </a:cxn>
              <a:cxn ang="0">
                <a:pos x="connsiteX8474" y="connsiteY8474"/>
              </a:cxn>
              <a:cxn ang="0">
                <a:pos x="connsiteX8475" y="connsiteY8475"/>
              </a:cxn>
              <a:cxn ang="0">
                <a:pos x="connsiteX8476" y="connsiteY8476"/>
              </a:cxn>
              <a:cxn ang="0">
                <a:pos x="connsiteX8477" y="connsiteY8477"/>
              </a:cxn>
              <a:cxn ang="0">
                <a:pos x="connsiteX8478" y="connsiteY8478"/>
              </a:cxn>
              <a:cxn ang="0">
                <a:pos x="connsiteX8479" y="connsiteY8479"/>
              </a:cxn>
              <a:cxn ang="0">
                <a:pos x="connsiteX8480" y="connsiteY8480"/>
              </a:cxn>
              <a:cxn ang="0">
                <a:pos x="connsiteX8481" y="connsiteY8481"/>
              </a:cxn>
              <a:cxn ang="0">
                <a:pos x="connsiteX8482" y="connsiteY8482"/>
              </a:cxn>
              <a:cxn ang="0">
                <a:pos x="connsiteX8483" y="connsiteY8483"/>
              </a:cxn>
              <a:cxn ang="0">
                <a:pos x="connsiteX8484" y="connsiteY8484"/>
              </a:cxn>
              <a:cxn ang="0">
                <a:pos x="connsiteX8485" y="connsiteY8485"/>
              </a:cxn>
              <a:cxn ang="0">
                <a:pos x="connsiteX8486" y="connsiteY8486"/>
              </a:cxn>
              <a:cxn ang="0">
                <a:pos x="connsiteX8487" y="connsiteY8487"/>
              </a:cxn>
              <a:cxn ang="0">
                <a:pos x="connsiteX8488" y="connsiteY8488"/>
              </a:cxn>
              <a:cxn ang="0">
                <a:pos x="connsiteX8489" y="connsiteY8489"/>
              </a:cxn>
              <a:cxn ang="0">
                <a:pos x="connsiteX8490" y="connsiteY8490"/>
              </a:cxn>
              <a:cxn ang="0">
                <a:pos x="connsiteX8491" y="connsiteY8491"/>
              </a:cxn>
              <a:cxn ang="0">
                <a:pos x="connsiteX8492" y="connsiteY8492"/>
              </a:cxn>
              <a:cxn ang="0">
                <a:pos x="connsiteX8493" y="connsiteY8493"/>
              </a:cxn>
              <a:cxn ang="0">
                <a:pos x="connsiteX8494" y="connsiteY8494"/>
              </a:cxn>
              <a:cxn ang="0">
                <a:pos x="connsiteX8495" y="connsiteY8495"/>
              </a:cxn>
              <a:cxn ang="0">
                <a:pos x="connsiteX8496" y="connsiteY8496"/>
              </a:cxn>
              <a:cxn ang="0">
                <a:pos x="connsiteX8497" y="connsiteY8497"/>
              </a:cxn>
              <a:cxn ang="0">
                <a:pos x="connsiteX8498" y="connsiteY8498"/>
              </a:cxn>
              <a:cxn ang="0">
                <a:pos x="connsiteX8499" y="connsiteY8499"/>
              </a:cxn>
              <a:cxn ang="0">
                <a:pos x="connsiteX8500" y="connsiteY8500"/>
              </a:cxn>
              <a:cxn ang="0">
                <a:pos x="connsiteX8501" y="connsiteY8501"/>
              </a:cxn>
              <a:cxn ang="0">
                <a:pos x="connsiteX8502" y="connsiteY8502"/>
              </a:cxn>
              <a:cxn ang="0">
                <a:pos x="connsiteX8503" y="connsiteY8503"/>
              </a:cxn>
              <a:cxn ang="0">
                <a:pos x="connsiteX8504" y="connsiteY8504"/>
              </a:cxn>
              <a:cxn ang="0">
                <a:pos x="connsiteX8505" y="connsiteY8505"/>
              </a:cxn>
              <a:cxn ang="0">
                <a:pos x="connsiteX8506" y="connsiteY8506"/>
              </a:cxn>
              <a:cxn ang="0">
                <a:pos x="connsiteX8507" y="connsiteY8507"/>
              </a:cxn>
              <a:cxn ang="0">
                <a:pos x="connsiteX8508" y="connsiteY8508"/>
              </a:cxn>
              <a:cxn ang="0">
                <a:pos x="connsiteX8509" y="connsiteY8509"/>
              </a:cxn>
              <a:cxn ang="0">
                <a:pos x="connsiteX8510" y="connsiteY8510"/>
              </a:cxn>
              <a:cxn ang="0">
                <a:pos x="connsiteX8511" y="connsiteY8511"/>
              </a:cxn>
              <a:cxn ang="0">
                <a:pos x="connsiteX8512" y="connsiteY8512"/>
              </a:cxn>
              <a:cxn ang="0">
                <a:pos x="connsiteX8513" y="connsiteY8513"/>
              </a:cxn>
              <a:cxn ang="0">
                <a:pos x="connsiteX8514" y="connsiteY8514"/>
              </a:cxn>
              <a:cxn ang="0">
                <a:pos x="connsiteX8515" y="connsiteY8515"/>
              </a:cxn>
              <a:cxn ang="0">
                <a:pos x="connsiteX8516" y="connsiteY8516"/>
              </a:cxn>
              <a:cxn ang="0">
                <a:pos x="connsiteX8517" y="connsiteY8517"/>
              </a:cxn>
              <a:cxn ang="0">
                <a:pos x="connsiteX8518" y="connsiteY8518"/>
              </a:cxn>
              <a:cxn ang="0">
                <a:pos x="connsiteX8519" y="connsiteY8519"/>
              </a:cxn>
              <a:cxn ang="0">
                <a:pos x="connsiteX8520" y="connsiteY8520"/>
              </a:cxn>
              <a:cxn ang="0">
                <a:pos x="connsiteX8521" y="connsiteY8521"/>
              </a:cxn>
              <a:cxn ang="0">
                <a:pos x="connsiteX8522" y="connsiteY8522"/>
              </a:cxn>
              <a:cxn ang="0">
                <a:pos x="connsiteX8523" y="connsiteY8523"/>
              </a:cxn>
              <a:cxn ang="0">
                <a:pos x="connsiteX8524" y="connsiteY8524"/>
              </a:cxn>
              <a:cxn ang="0">
                <a:pos x="connsiteX8525" y="connsiteY8525"/>
              </a:cxn>
              <a:cxn ang="0">
                <a:pos x="connsiteX8526" y="connsiteY8526"/>
              </a:cxn>
              <a:cxn ang="0">
                <a:pos x="connsiteX8527" y="connsiteY8527"/>
              </a:cxn>
              <a:cxn ang="0">
                <a:pos x="connsiteX8528" y="connsiteY8528"/>
              </a:cxn>
              <a:cxn ang="0">
                <a:pos x="connsiteX8529" y="connsiteY8529"/>
              </a:cxn>
              <a:cxn ang="0">
                <a:pos x="connsiteX8530" y="connsiteY8530"/>
              </a:cxn>
              <a:cxn ang="0">
                <a:pos x="connsiteX8531" y="connsiteY8531"/>
              </a:cxn>
              <a:cxn ang="0">
                <a:pos x="connsiteX8532" y="connsiteY8532"/>
              </a:cxn>
              <a:cxn ang="0">
                <a:pos x="connsiteX8533" y="connsiteY8533"/>
              </a:cxn>
              <a:cxn ang="0">
                <a:pos x="connsiteX8534" y="connsiteY8534"/>
              </a:cxn>
              <a:cxn ang="0">
                <a:pos x="connsiteX8535" y="connsiteY8535"/>
              </a:cxn>
              <a:cxn ang="0">
                <a:pos x="connsiteX8536" y="connsiteY8536"/>
              </a:cxn>
              <a:cxn ang="0">
                <a:pos x="connsiteX8537" y="connsiteY8537"/>
              </a:cxn>
              <a:cxn ang="0">
                <a:pos x="connsiteX8538" y="connsiteY8538"/>
              </a:cxn>
              <a:cxn ang="0">
                <a:pos x="connsiteX8539" y="connsiteY8539"/>
              </a:cxn>
              <a:cxn ang="0">
                <a:pos x="connsiteX8540" y="connsiteY8540"/>
              </a:cxn>
              <a:cxn ang="0">
                <a:pos x="connsiteX8541" y="connsiteY8541"/>
              </a:cxn>
              <a:cxn ang="0">
                <a:pos x="connsiteX8542" y="connsiteY8542"/>
              </a:cxn>
              <a:cxn ang="0">
                <a:pos x="connsiteX8543" y="connsiteY8543"/>
              </a:cxn>
              <a:cxn ang="0">
                <a:pos x="connsiteX8544" y="connsiteY8544"/>
              </a:cxn>
              <a:cxn ang="0">
                <a:pos x="connsiteX8545" y="connsiteY8545"/>
              </a:cxn>
              <a:cxn ang="0">
                <a:pos x="connsiteX8546" y="connsiteY8546"/>
              </a:cxn>
              <a:cxn ang="0">
                <a:pos x="connsiteX8547" y="connsiteY8547"/>
              </a:cxn>
              <a:cxn ang="0">
                <a:pos x="connsiteX8548" y="connsiteY8548"/>
              </a:cxn>
              <a:cxn ang="0">
                <a:pos x="connsiteX8549" y="connsiteY8549"/>
              </a:cxn>
              <a:cxn ang="0">
                <a:pos x="connsiteX8550" y="connsiteY8550"/>
              </a:cxn>
              <a:cxn ang="0">
                <a:pos x="connsiteX8551" y="connsiteY8551"/>
              </a:cxn>
              <a:cxn ang="0">
                <a:pos x="connsiteX8552" y="connsiteY8552"/>
              </a:cxn>
              <a:cxn ang="0">
                <a:pos x="connsiteX8553" y="connsiteY8553"/>
              </a:cxn>
              <a:cxn ang="0">
                <a:pos x="connsiteX8554" y="connsiteY8554"/>
              </a:cxn>
              <a:cxn ang="0">
                <a:pos x="connsiteX8555" y="connsiteY8555"/>
              </a:cxn>
              <a:cxn ang="0">
                <a:pos x="connsiteX8556" y="connsiteY8556"/>
              </a:cxn>
              <a:cxn ang="0">
                <a:pos x="connsiteX8557" y="connsiteY8557"/>
              </a:cxn>
              <a:cxn ang="0">
                <a:pos x="connsiteX8558" y="connsiteY8558"/>
              </a:cxn>
              <a:cxn ang="0">
                <a:pos x="connsiteX8559" y="connsiteY8559"/>
              </a:cxn>
              <a:cxn ang="0">
                <a:pos x="connsiteX8560" y="connsiteY8560"/>
              </a:cxn>
              <a:cxn ang="0">
                <a:pos x="connsiteX8561" y="connsiteY8561"/>
              </a:cxn>
              <a:cxn ang="0">
                <a:pos x="connsiteX8562" y="connsiteY8562"/>
              </a:cxn>
              <a:cxn ang="0">
                <a:pos x="connsiteX8563" y="connsiteY8563"/>
              </a:cxn>
              <a:cxn ang="0">
                <a:pos x="connsiteX8564" y="connsiteY8564"/>
              </a:cxn>
              <a:cxn ang="0">
                <a:pos x="connsiteX8565" y="connsiteY8565"/>
              </a:cxn>
              <a:cxn ang="0">
                <a:pos x="connsiteX8566" y="connsiteY8566"/>
              </a:cxn>
              <a:cxn ang="0">
                <a:pos x="connsiteX8567" y="connsiteY8567"/>
              </a:cxn>
              <a:cxn ang="0">
                <a:pos x="connsiteX8568" y="connsiteY8568"/>
              </a:cxn>
              <a:cxn ang="0">
                <a:pos x="connsiteX8569" y="connsiteY8569"/>
              </a:cxn>
              <a:cxn ang="0">
                <a:pos x="connsiteX8570" y="connsiteY8570"/>
              </a:cxn>
              <a:cxn ang="0">
                <a:pos x="connsiteX8571" y="connsiteY8571"/>
              </a:cxn>
              <a:cxn ang="0">
                <a:pos x="connsiteX8572" y="connsiteY8572"/>
              </a:cxn>
              <a:cxn ang="0">
                <a:pos x="connsiteX8573" y="connsiteY8573"/>
              </a:cxn>
              <a:cxn ang="0">
                <a:pos x="connsiteX8574" y="connsiteY8574"/>
              </a:cxn>
              <a:cxn ang="0">
                <a:pos x="connsiteX8575" y="connsiteY8575"/>
              </a:cxn>
              <a:cxn ang="0">
                <a:pos x="connsiteX8576" y="connsiteY8576"/>
              </a:cxn>
              <a:cxn ang="0">
                <a:pos x="connsiteX8577" y="connsiteY8577"/>
              </a:cxn>
              <a:cxn ang="0">
                <a:pos x="connsiteX8578" y="connsiteY8578"/>
              </a:cxn>
              <a:cxn ang="0">
                <a:pos x="connsiteX8579" y="connsiteY8579"/>
              </a:cxn>
              <a:cxn ang="0">
                <a:pos x="connsiteX8580" y="connsiteY8580"/>
              </a:cxn>
              <a:cxn ang="0">
                <a:pos x="connsiteX8581" y="connsiteY8581"/>
              </a:cxn>
              <a:cxn ang="0">
                <a:pos x="connsiteX8582" y="connsiteY8582"/>
              </a:cxn>
              <a:cxn ang="0">
                <a:pos x="connsiteX8583" y="connsiteY8583"/>
              </a:cxn>
              <a:cxn ang="0">
                <a:pos x="connsiteX8584" y="connsiteY8584"/>
              </a:cxn>
              <a:cxn ang="0">
                <a:pos x="connsiteX8585" y="connsiteY8585"/>
              </a:cxn>
              <a:cxn ang="0">
                <a:pos x="connsiteX8586" y="connsiteY8586"/>
              </a:cxn>
              <a:cxn ang="0">
                <a:pos x="connsiteX8587" y="connsiteY8587"/>
              </a:cxn>
              <a:cxn ang="0">
                <a:pos x="connsiteX8588" y="connsiteY8588"/>
              </a:cxn>
              <a:cxn ang="0">
                <a:pos x="connsiteX8589" y="connsiteY8589"/>
              </a:cxn>
              <a:cxn ang="0">
                <a:pos x="connsiteX8590" y="connsiteY8590"/>
              </a:cxn>
              <a:cxn ang="0">
                <a:pos x="connsiteX8591" y="connsiteY8591"/>
              </a:cxn>
              <a:cxn ang="0">
                <a:pos x="connsiteX8592" y="connsiteY8592"/>
              </a:cxn>
              <a:cxn ang="0">
                <a:pos x="connsiteX8593" y="connsiteY8593"/>
              </a:cxn>
              <a:cxn ang="0">
                <a:pos x="connsiteX8594" y="connsiteY8594"/>
              </a:cxn>
              <a:cxn ang="0">
                <a:pos x="connsiteX8595" y="connsiteY8595"/>
              </a:cxn>
              <a:cxn ang="0">
                <a:pos x="connsiteX8596" y="connsiteY8596"/>
              </a:cxn>
              <a:cxn ang="0">
                <a:pos x="connsiteX8597" y="connsiteY8597"/>
              </a:cxn>
              <a:cxn ang="0">
                <a:pos x="connsiteX8598" y="connsiteY8598"/>
              </a:cxn>
              <a:cxn ang="0">
                <a:pos x="connsiteX8599" y="connsiteY8599"/>
              </a:cxn>
              <a:cxn ang="0">
                <a:pos x="connsiteX8600" y="connsiteY8600"/>
              </a:cxn>
              <a:cxn ang="0">
                <a:pos x="connsiteX8601" y="connsiteY8601"/>
              </a:cxn>
              <a:cxn ang="0">
                <a:pos x="connsiteX8602" y="connsiteY8602"/>
              </a:cxn>
              <a:cxn ang="0">
                <a:pos x="connsiteX8603" y="connsiteY8603"/>
              </a:cxn>
              <a:cxn ang="0">
                <a:pos x="connsiteX8604" y="connsiteY8604"/>
              </a:cxn>
              <a:cxn ang="0">
                <a:pos x="connsiteX8605" y="connsiteY8605"/>
              </a:cxn>
              <a:cxn ang="0">
                <a:pos x="connsiteX8606" y="connsiteY8606"/>
              </a:cxn>
              <a:cxn ang="0">
                <a:pos x="connsiteX8607" y="connsiteY8607"/>
              </a:cxn>
              <a:cxn ang="0">
                <a:pos x="connsiteX8608" y="connsiteY8608"/>
              </a:cxn>
              <a:cxn ang="0">
                <a:pos x="connsiteX8609" y="connsiteY8609"/>
              </a:cxn>
              <a:cxn ang="0">
                <a:pos x="connsiteX8610" y="connsiteY8610"/>
              </a:cxn>
              <a:cxn ang="0">
                <a:pos x="connsiteX8611" y="connsiteY8611"/>
              </a:cxn>
              <a:cxn ang="0">
                <a:pos x="connsiteX8612" y="connsiteY8612"/>
              </a:cxn>
              <a:cxn ang="0">
                <a:pos x="connsiteX8613" y="connsiteY8613"/>
              </a:cxn>
              <a:cxn ang="0">
                <a:pos x="connsiteX8614" y="connsiteY8614"/>
              </a:cxn>
              <a:cxn ang="0">
                <a:pos x="connsiteX8615" y="connsiteY8615"/>
              </a:cxn>
              <a:cxn ang="0">
                <a:pos x="connsiteX8616" y="connsiteY8616"/>
              </a:cxn>
              <a:cxn ang="0">
                <a:pos x="connsiteX8617" y="connsiteY8617"/>
              </a:cxn>
              <a:cxn ang="0">
                <a:pos x="connsiteX8618" y="connsiteY8618"/>
              </a:cxn>
              <a:cxn ang="0">
                <a:pos x="connsiteX8619" y="connsiteY8619"/>
              </a:cxn>
              <a:cxn ang="0">
                <a:pos x="connsiteX8620" y="connsiteY8620"/>
              </a:cxn>
              <a:cxn ang="0">
                <a:pos x="connsiteX8621" y="connsiteY8621"/>
              </a:cxn>
              <a:cxn ang="0">
                <a:pos x="connsiteX8622" y="connsiteY8622"/>
              </a:cxn>
              <a:cxn ang="0">
                <a:pos x="connsiteX8623" y="connsiteY8623"/>
              </a:cxn>
              <a:cxn ang="0">
                <a:pos x="connsiteX8624" y="connsiteY8624"/>
              </a:cxn>
              <a:cxn ang="0">
                <a:pos x="connsiteX8625" y="connsiteY8625"/>
              </a:cxn>
              <a:cxn ang="0">
                <a:pos x="connsiteX8626" y="connsiteY8626"/>
              </a:cxn>
              <a:cxn ang="0">
                <a:pos x="connsiteX8627" y="connsiteY8627"/>
              </a:cxn>
              <a:cxn ang="0">
                <a:pos x="connsiteX8628" y="connsiteY8628"/>
              </a:cxn>
              <a:cxn ang="0">
                <a:pos x="connsiteX8629" y="connsiteY8629"/>
              </a:cxn>
              <a:cxn ang="0">
                <a:pos x="connsiteX8630" y="connsiteY8630"/>
              </a:cxn>
              <a:cxn ang="0">
                <a:pos x="connsiteX8631" y="connsiteY8631"/>
              </a:cxn>
              <a:cxn ang="0">
                <a:pos x="connsiteX8632" y="connsiteY8632"/>
              </a:cxn>
              <a:cxn ang="0">
                <a:pos x="connsiteX8633" y="connsiteY8633"/>
              </a:cxn>
              <a:cxn ang="0">
                <a:pos x="connsiteX8634" y="connsiteY8634"/>
              </a:cxn>
              <a:cxn ang="0">
                <a:pos x="connsiteX8635" y="connsiteY8635"/>
              </a:cxn>
              <a:cxn ang="0">
                <a:pos x="connsiteX8636" y="connsiteY8636"/>
              </a:cxn>
              <a:cxn ang="0">
                <a:pos x="connsiteX8637" y="connsiteY8637"/>
              </a:cxn>
              <a:cxn ang="0">
                <a:pos x="connsiteX8638" y="connsiteY8638"/>
              </a:cxn>
              <a:cxn ang="0">
                <a:pos x="connsiteX8639" y="connsiteY8639"/>
              </a:cxn>
              <a:cxn ang="0">
                <a:pos x="connsiteX8640" y="connsiteY8640"/>
              </a:cxn>
              <a:cxn ang="0">
                <a:pos x="connsiteX8641" y="connsiteY8641"/>
              </a:cxn>
              <a:cxn ang="0">
                <a:pos x="connsiteX8642" y="connsiteY8642"/>
              </a:cxn>
              <a:cxn ang="0">
                <a:pos x="connsiteX8643" y="connsiteY8643"/>
              </a:cxn>
              <a:cxn ang="0">
                <a:pos x="connsiteX8644" y="connsiteY8644"/>
              </a:cxn>
              <a:cxn ang="0">
                <a:pos x="connsiteX8645" y="connsiteY8645"/>
              </a:cxn>
              <a:cxn ang="0">
                <a:pos x="connsiteX8646" y="connsiteY8646"/>
              </a:cxn>
              <a:cxn ang="0">
                <a:pos x="connsiteX8647" y="connsiteY8647"/>
              </a:cxn>
              <a:cxn ang="0">
                <a:pos x="connsiteX8648" y="connsiteY8648"/>
              </a:cxn>
              <a:cxn ang="0">
                <a:pos x="connsiteX8649" y="connsiteY8649"/>
              </a:cxn>
              <a:cxn ang="0">
                <a:pos x="connsiteX8650" y="connsiteY8650"/>
              </a:cxn>
              <a:cxn ang="0">
                <a:pos x="connsiteX8651" y="connsiteY8651"/>
              </a:cxn>
              <a:cxn ang="0">
                <a:pos x="connsiteX8652" y="connsiteY8652"/>
              </a:cxn>
              <a:cxn ang="0">
                <a:pos x="connsiteX8653" y="connsiteY8653"/>
              </a:cxn>
              <a:cxn ang="0">
                <a:pos x="connsiteX8654" y="connsiteY8654"/>
              </a:cxn>
              <a:cxn ang="0">
                <a:pos x="connsiteX8655" y="connsiteY8655"/>
              </a:cxn>
              <a:cxn ang="0">
                <a:pos x="connsiteX8656" y="connsiteY8656"/>
              </a:cxn>
              <a:cxn ang="0">
                <a:pos x="connsiteX8657" y="connsiteY8657"/>
              </a:cxn>
              <a:cxn ang="0">
                <a:pos x="connsiteX8658" y="connsiteY8658"/>
              </a:cxn>
              <a:cxn ang="0">
                <a:pos x="connsiteX8659" y="connsiteY8659"/>
              </a:cxn>
              <a:cxn ang="0">
                <a:pos x="connsiteX8660" y="connsiteY8660"/>
              </a:cxn>
              <a:cxn ang="0">
                <a:pos x="connsiteX8661" y="connsiteY8661"/>
              </a:cxn>
              <a:cxn ang="0">
                <a:pos x="connsiteX8662" y="connsiteY8662"/>
              </a:cxn>
              <a:cxn ang="0">
                <a:pos x="connsiteX8663" y="connsiteY8663"/>
              </a:cxn>
              <a:cxn ang="0">
                <a:pos x="connsiteX8664" y="connsiteY8664"/>
              </a:cxn>
              <a:cxn ang="0">
                <a:pos x="connsiteX8665" y="connsiteY8665"/>
              </a:cxn>
              <a:cxn ang="0">
                <a:pos x="connsiteX8666" y="connsiteY8666"/>
              </a:cxn>
              <a:cxn ang="0">
                <a:pos x="connsiteX8667" y="connsiteY8667"/>
              </a:cxn>
              <a:cxn ang="0">
                <a:pos x="connsiteX8668" y="connsiteY8668"/>
              </a:cxn>
              <a:cxn ang="0">
                <a:pos x="connsiteX8669" y="connsiteY8669"/>
              </a:cxn>
              <a:cxn ang="0">
                <a:pos x="connsiteX8670" y="connsiteY8670"/>
              </a:cxn>
              <a:cxn ang="0">
                <a:pos x="connsiteX8671" y="connsiteY8671"/>
              </a:cxn>
              <a:cxn ang="0">
                <a:pos x="connsiteX8672" y="connsiteY8672"/>
              </a:cxn>
              <a:cxn ang="0">
                <a:pos x="connsiteX8673" y="connsiteY8673"/>
              </a:cxn>
              <a:cxn ang="0">
                <a:pos x="connsiteX8674" y="connsiteY8674"/>
              </a:cxn>
              <a:cxn ang="0">
                <a:pos x="connsiteX8675" y="connsiteY8675"/>
              </a:cxn>
              <a:cxn ang="0">
                <a:pos x="connsiteX8676" y="connsiteY8676"/>
              </a:cxn>
              <a:cxn ang="0">
                <a:pos x="connsiteX8677" y="connsiteY8677"/>
              </a:cxn>
              <a:cxn ang="0">
                <a:pos x="connsiteX8678" y="connsiteY8678"/>
              </a:cxn>
              <a:cxn ang="0">
                <a:pos x="connsiteX8679" y="connsiteY8679"/>
              </a:cxn>
              <a:cxn ang="0">
                <a:pos x="connsiteX8680" y="connsiteY8680"/>
              </a:cxn>
              <a:cxn ang="0">
                <a:pos x="connsiteX8681" y="connsiteY8681"/>
              </a:cxn>
              <a:cxn ang="0">
                <a:pos x="connsiteX8682" y="connsiteY8682"/>
              </a:cxn>
              <a:cxn ang="0">
                <a:pos x="connsiteX8683" y="connsiteY8683"/>
              </a:cxn>
              <a:cxn ang="0">
                <a:pos x="connsiteX8684" y="connsiteY8684"/>
              </a:cxn>
              <a:cxn ang="0">
                <a:pos x="connsiteX8685" y="connsiteY8685"/>
              </a:cxn>
              <a:cxn ang="0">
                <a:pos x="connsiteX8686" y="connsiteY8686"/>
              </a:cxn>
              <a:cxn ang="0">
                <a:pos x="connsiteX8687" y="connsiteY8687"/>
              </a:cxn>
              <a:cxn ang="0">
                <a:pos x="connsiteX8688" y="connsiteY8688"/>
              </a:cxn>
              <a:cxn ang="0">
                <a:pos x="connsiteX8689" y="connsiteY8689"/>
              </a:cxn>
              <a:cxn ang="0">
                <a:pos x="connsiteX8690" y="connsiteY8690"/>
              </a:cxn>
              <a:cxn ang="0">
                <a:pos x="connsiteX8691" y="connsiteY8691"/>
              </a:cxn>
              <a:cxn ang="0">
                <a:pos x="connsiteX8692" y="connsiteY8692"/>
              </a:cxn>
              <a:cxn ang="0">
                <a:pos x="connsiteX8693" y="connsiteY8693"/>
              </a:cxn>
              <a:cxn ang="0">
                <a:pos x="connsiteX8694" y="connsiteY8694"/>
              </a:cxn>
              <a:cxn ang="0">
                <a:pos x="connsiteX8695" y="connsiteY8695"/>
              </a:cxn>
              <a:cxn ang="0">
                <a:pos x="connsiteX8696" y="connsiteY8696"/>
              </a:cxn>
              <a:cxn ang="0">
                <a:pos x="connsiteX8697" y="connsiteY8697"/>
              </a:cxn>
              <a:cxn ang="0">
                <a:pos x="connsiteX8698" y="connsiteY8698"/>
              </a:cxn>
              <a:cxn ang="0">
                <a:pos x="connsiteX8699" y="connsiteY8699"/>
              </a:cxn>
              <a:cxn ang="0">
                <a:pos x="connsiteX8700" y="connsiteY8700"/>
              </a:cxn>
              <a:cxn ang="0">
                <a:pos x="connsiteX8701" y="connsiteY8701"/>
              </a:cxn>
              <a:cxn ang="0">
                <a:pos x="connsiteX8702" y="connsiteY8702"/>
              </a:cxn>
              <a:cxn ang="0">
                <a:pos x="connsiteX8703" y="connsiteY8703"/>
              </a:cxn>
              <a:cxn ang="0">
                <a:pos x="connsiteX8704" y="connsiteY8704"/>
              </a:cxn>
              <a:cxn ang="0">
                <a:pos x="connsiteX8705" y="connsiteY8705"/>
              </a:cxn>
              <a:cxn ang="0">
                <a:pos x="connsiteX8706" y="connsiteY8706"/>
              </a:cxn>
              <a:cxn ang="0">
                <a:pos x="connsiteX8707" y="connsiteY8707"/>
              </a:cxn>
              <a:cxn ang="0">
                <a:pos x="connsiteX8708" y="connsiteY8708"/>
              </a:cxn>
              <a:cxn ang="0">
                <a:pos x="connsiteX8709" y="connsiteY8709"/>
              </a:cxn>
              <a:cxn ang="0">
                <a:pos x="connsiteX8710" y="connsiteY8710"/>
              </a:cxn>
              <a:cxn ang="0">
                <a:pos x="connsiteX8711" y="connsiteY8711"/>
              </a:cxn>
              <a:cxn ang="0">
                <a:pos x="connsiteX8712" y="connsiteY8712"/>
              </a:cxn>
              <a:cxn ang="0">
                <a:pos x="connsiteX8713" y="connsiteY8713"/>
              </a:cxn>
              <a:cxn ang="0">
                <a:pos x="connsiteX8714" y="connsiteY8714"/>
              </a:cxn>
              <a:cxn ang="0">
                <a:pos x="connsiteX8715" y="connsiteY8715"/>
              </a:cxn>
              <a:cxn ang="0">
                <a:pos x="connsiteX8716" y="connsiteY8716"/>
              </a:cxn>
              <a:cxn ang="0">
                <a:pos x="connsiteX8717" y="connsiteY8717"/>
              </a:cxn>
              <a:cxn ang="0">
                <a:pos x="connsiteX8718" y="connsiteY8718"/>
              </a:cxn>
              <a:cxn ang="0">
                <a:pos x="connsiteX8719" y="connsiteY8719"/>
              </a:cxn>
              <a:cxn ang="0">
                <a:pos x="connsiteX8720" y="connsiteY8720"/>
              </a:cxn>
              <a:cxn ang="0">
                <a:pos x="connsiteX8721" y="connsiteY8721"/>
              </a:cxn>
              <a:cxn ang="0">
                <a:pos x="connsiteX8722" y="connsiteY8722"/>
              </a:cxn>
              <a:cxn ang="0">
                <a:pos x="connsiteX8723" y="connsiteY8723"/>
              </a:cxn>
              <a:cxn ang="0">
                <a:pos x="connsiteX8724" y="connsiteY8724"/>
              </a:cxn>
              <a:cxn ang="0">
                <a:pos x="connsiteX8725" y="connsiteY8725"/>
              </a:cxn>
              <a:cxn ang="0">
                <a:pos x="connsiteX8726" y="connsiteY8726"/>
              </a:cxn>
              <a:cxn ang="0">
                <a:pos x="connsiteX8727" y="connsiteY8727"/>
              </a:cxn>
              <a:cxn ang="0">
                <a:pos x="connsiteX8728" y="connsiteY8728"/>
              </a:cxn>
              <a:cxn ang="0">
                <a:pos x="connsiteX8729" y="connsiteY8729"/>
              </a:cxn>
              <a:cxn ang="0">
                <a:pos x="connsiteX8730" y="connsiteY8730"/>
              </a:cxn>
              <a:cxn ang="0">
                <a:pos x="connsiteX8731" y="connsiteY8731"/>
              </a:cxn>
              <a:cxn ang="0">
                <a:pos x="connsiteX8732" y="connsiteY8732"/>
              </a:cxn>
              <a:cxn ang="0">
                <a:pos x="connsiteX8733" y="connsiteY8733"/>
              </a:cxn>
              <a:cxn ang="0">
                <a:pos x="connsiteX8734" y="connsiteY8734"/>
              </a:cxn>
              <a:cxn ang="0">
                <a:pos x="connsiteX8735" y="connsiteY8735"/>
              </a:cxn>
              <a:cxn ang="0">
                <a:pos x="connsiteX8736" y="connsiteY8736"/>
              </a:cxn>
              <a:cxn ang="0">
                <a:pos x="connsiteX8737" y="connsiteY8737"/>
              </a:cxn>
              <a:cxn ang="0">
                <a:pos x="connsiteX8738" y="connsiteY8738"/>
              </a:cxn>
              <a:cxn ang="0">
                <a:pos x="connsiteX8739" y="connsiteY8739"/>
              </a:cxn>
              <a:cxn ang="0">
                <a:pos x="connsiteX8740" y="connsiteY8740"/>
              </a:cxn>
              <a:cxn ang="0">
                <a:pos x="connsiteX8741" y="connsiteY8741"/>
              </a:cxn>
              <a:cxn ang="0">
                <a:pos x="connsiteX8742" y="connsiteY8742"/>
              </a:cxn>
              <a:cxn ang="0">
                <a:pos x="connsiteX8743" y="connsiteY8743"/>
              </a:cxn>
              <a:cxn ang="0">
                <a:pos x="connsiteX8744" y="connsiteY8744"/>
              </a:cxn>
              <a:cxn ang="0">
                <a:pos x="connsiteX8745" y="connsiteY8745"/>
              </a:cxn>
              <a:cxn ang="0">
                <a:pos x="connsiteX8746" y="connsiteY8746"/>
              </a:cxn>
              <a:cxn ang="0">
                <a:pos x="connsiteX8747" y="connsiteY8747"/>
              </a:cxn>
              <a:cxn ang="0">
                <a:pos x="connsiteX8748" y="connsiteY8748"/>
              </a:cxn>
              <a:cxn ang="0">
                <a:pos x="connsiteX8749" y="connsiteY8749"/>
              </a:cxn>
              <a:cxn ang="0">
                <a:pos x="connsiteX8750" y="connsiteY8750"/>
              </a:cxn>
              <a:cxn ang="0">
                <a:pos x="connsiteX8751" y="connsiteY8751"/>
              </a:cxn>
              <a:cxn ang="0">
                <a:pos x="connsiteX8752" y="connsiteY8752"/>
              </a:cxn>
              <a:cxn ang="0">
                <a:pos x="connsiteX8753" y="connsiteY8753"/>
              </a:cxn>
              <a:cxn ang="0">
                <a:pos x="connsiteX8754" y="connsiteY8754"/>
              </a:cxn>
              <a:cxn ang="0">
                <a:pos x="connsiteX8755" y="connsiteY8755"/>
              </a:cxn>
              <a:cxn ang="0">
                <a:pos x="connsiteX8756" y="connsiteY8756"/>
              </a:cxn>
              <a:cxn ang="0">
                <a:pos x="connsiteX8757" y="connsiteY8757"/>
              </a:cxn>
              <a:cxn ang="0">
                <a:pos x="connsiteX8758" y="connsiteY8758"/>
              </a:cxn>
              <a:cxn ang="0">
                <a:pos x="connsiteX8759" y="connsiteY8759"/>
              </a:cxn>
              <a:cxn ang="0">
                <a:pos x="connsiteX8760" y="connsiteY8760"/>
              </a:cxn>
              <a:cxn ang="0">
                <a:pos x="connsiteX8761" y="connsiteY8761"/>
              </a:cxn>
              <a:cxn ang="0">
                <a:pos x="connsiteX8762" y="connsiteY8762"/>
              </a:cxn>
              <a:cxn ang="0">
                <a:pos x="connsiteX8763" y="connsiteY8763"/>
              </a:cxn>
              <a:cxn ang="0">
                <a:pos x="connsiteX8764" y="connsiteY8764"/>
              </a:cxn>
              <a:cxn ang="0">
                <a:pos x="connsiteX8765" y="connsiteY8765"/>
              </a:cxn>
              <a:cxn ang="0">
                <a:pos x="connsiteX8766" y="connsiteY8766"/>
              </a:cxn>
              <a:cxn ang="0">
                <a:pos x="connsiteX8767" y="connsiteY8767"/>
              </a:cxn>
              <a:cxn ang="0">
                <a:pos x="connsiteX8768" y="connsiteY8768"/>
              </a:cxn>
              <a:cxn ang="0">
                <a:pos x="connsiteX8769" y="connsiteY8769"/>
              </a:cxn>
              <a:cxn ang="0">
                <a:pos x="connsiteX8770" y="connsiteY8770"/>
              </a:cxn>
              <a:cxn ang="0">
                <a:pos x="connsiteX8771" y="connsiteY8771"/>
              </a:cxn>
              <a:cxn ang="0">
                <a:pos x="connsiteX8772" y="connsiteY8772"/>
              </a:cxn>
              <a:cxn ang="0">
                <a:pos x="connsiteX8773" y="connsiteY8773"/>
              </a:cxn>
              <a:cxn ang="0">
                <a:pos x="connsiteX8774" y="connsiteY8774"/>
              </a:cxn>
              <a:cxn ang="0">
                <a:pos x="connsiteX8775" y="connsiteY8775"/>
              </a:cxn>
              <a:cxn ang="0">
                <a:pos x="connsiteX8776" y="connsiteY8776"/>
              </a:cxn>
              <a:cxn ang="0">
                <a:pos x="connsiteX8777" y="connsiteY8777"/>
              </a:cxn>
              <a:cxn ang="0">
                <a:pos x="connsiteX8778" y="connsiteY8778"/>
              </a:cxn>
              <a:cxn ang="0">
                <a:pos x="connsiteX8779" y="connsiteY8779"/>
              </a:cxn>
              <a:cxn ang="0">
                <a:pos x="connsiteX8780" y="connsiteY8780"/>
              </a:cxn>
              <a:cxn ang="0">
                <a:pos x="connsiteX8781" y="connsiteY8781"/>
              </a:cxn>
              <a:cxn ang="0">
                <a:pos x="connsiteX8782" y="connsiteY8782"/>
              </a:cxn>
              <a:cxn ang="0">
                <a:pos x="connsiteX8783" y="connsiteY8783"/>
              </a:cxn>
              <a:cxn ang="0">
                <a:pos x="connsiteX8784" y="connsiteY8784"/>
              </a:cxn>
              <a:cxn ang="0">
                <a:pos x="connsiteX8785" y="connsiteY8785"/>
              </a:cxn>
              <a:cxn ang="0">
                <a:pos x="connsiteX8786" y="connsiteY8786"/>
              </a:cxn>
              <a:cxn ang="0">
                <a:pos x="connsiteX8787" y="connsiteY8787"/>
              </a:cxn>
              <a:cxn ang="0">
                <a:pos x="connsiteX8788" y="connsiteY8788"/>
              </a:cxn>
              <a:cxn ang="0">
                <a:pos x="connsiteX8789" y="connsiteY8789"/>
              </a:cxn>
              <a:cxn ang="0">
                <a:pos x="connsiteX8790" y="connsiteY8790"/>
              </a:cxn>
              <a:cxn ang="0">
                <a:pos x="connsiteX8791" y="connsiteY8791"/>
              </a:cxn>
              <a:cxn ang="0">
                <a:pos x="connsiteX8792" y="connsiteY8792"/>
              </a:cxn>
              <a:cxn ang="0">
                <a:pos x="connsiteX8793" y="connsiteY8793"/>
              </a:cxn>
              <a:cxn ang="0">
                <a:pos x="connsiteX8794" y="connsiteY8794"/>
              </a:cxn>
              <a:cxn ang="0">
                <a:pos x="connsiteX8795" y="connsiteY8795"/>
              </a:cxn>
              <a:cxn ang="0">
                <a:pos x="connsiteX8796" y="connsiteY8796"/>
              </a:cxn>
              <a:cxn ang="0">
                <a:pos x="connsiteX8797" y="connsiteY8797"/>
              </a:cxn>
              <a:cxn ang="0">
                <a:pos x="connsiteX8798" y="connsiteY8798"/>
              </a:cxn>
              <a:cxn ang="0">
                <a:pos x="connsiteX8799" y="connsiteY8799"/>
              </a:cxn>
              <a:cxn ang="0">
                <a:pos x="connsiteX8800" y="connsiteY8800"/>
              </a:cxn>
              <a:cxn ang="0">
                <a:pos x="connsiteX8801" y="connsiteY8801"/>
              </a:cxn>
              <a:cxn ang="0">
                <a:pos x="connsiteX8802" y="connsiteY8802"/>
              </a:cxn>
              <a:cxn ang="0">
                <a:pos x="connsiteX8803" y="connsiteY8803"/>
              </a:cxn>
              <a:cxn ang="0">
                <a:pos x="connsiteX8804" y="connsiteY8804"/>
              </a:cxn>
              <a:cxn ang="0">
                <a:pos x="connsiteX8805" y="connsiteY8805"/>
              </a:cxn>
              <a:cxn ang="0">
                <a:pos x="connsiteX8806" y="connsiteY8806"/>
              </a:cxn>
              <a:cxn ang="0">
                <a:pos x="connsiteX8807" y="connsiteY8807"/>
              </a:cxn>
              <a:cxn ang="0">
                <a:pos x="connsiteX8808" y="connsiteY8808"/>
              </a:cxn>
              <a:cxn ang="0">
                <a:pos x="connsiteX8809" y="connsiteY8809"/>
              </a:cxn>
              <a:cxn ang="0">
                <a:pos x="connsiteX8810" y="connsiteY8810"/>
              </a:cxn>
              <a:cxn ang="0">
                <a:pos x="connsiteX8811" y="connsiteY8811"/>
              </a:cxn>
              <a:cxn ang="0">
                <a:pos x="connsiteX8812" y="connsiteY8812"/>
              </a:cxn>
              <a:cxn ang="0">
                <a:pos x="connsiteX8813" y="connsiteY8813"/>
              </a:cxn>
              <a:cxn ang="0">
                <a:pos x="connsiteX8814" y="connsiteY8814"/>
              </a:cxn>
              <a:cxn ang="0">
                <a:pos x="connsiteX8815" y="connsiteY8815"/>
              </a:cxn>
              <a:cxn ang="0">
                <a:pos x="connsiteX8816" y="connsiteY8816"/>
              </a:cxn>
              <a:cxn ang="0">
                <a:pos x="connsiteX8817" y="connsiteY8817"/>
              </a:cxn>
              <a:cxn ang="0">
                <a:pos x="connsiteX8818" y="connsiteY8818"/>
              </a:cxn>
              <a:cxn ang="0">
                <a:pos x="connsiteX8819" y="connsiteY8819"/>
              </a:cxn>
              <a:cxn ang="0">
                <a:pos x="connsiteX8820" y="connsiteY8820"/>
              </a:cxn>
              <a:cxn ang="0">
                <a:pos x="connsiteX8821" y="connsiteY8821"/>
              </a:cxn>
              <a:cxn ang="0">
                <a:pos x="connsiteX8822" y="connsiteY8822"/>
              </a:cxn>
              <a:cxn ang="0">
                <a:pos x="connsiteX8823" y="connsiteY8823"/>
              </a:cxn>
              <a:cxn ang="0">
                <a:pos x="connsiteX8824" y="connsiteY8824"/>
              </a:cxn>
              <a:cxn ang="0">
                <a:pos x="connsiteX8825" y="connsiteY8825"/>
              </a:cxn>
              <a:cxn ang="0">
                <a:pos x="connsiteX8826" y="connsiteY8826"/>
              </a:cxn>
              <a:cxn ang="0">
                <a:pos x="connsiteX8827" y="connsiteY8827"/>
              </a:cxn>
              <a:cxn ang="0">
                <a:pos x="connsiteX8828" y="connsiteY8828"/>
              </a:cxn>
              <a:cxn ang="0">
                <a:pos x="connsiteX8829" y="connsiteY8829"/>
              </a:cxn>
              <a:cxn ang="0">
                <a:pos x="connsiteX8830" y="connsiteY8830"/>
              </a:cxn>
              <a:cxn ang="0">
                <a:pos x="connsiteX8831" y="connsiteY8831"/>
              </a:cxn>
              <a:cxn ang="0">
                <a:pos x="connsiteX8832" y="connsiteY8832"/>
              </a:cxn>
              <a:cxn ang="0">
                <a:pos x="connsiteX8833" y="connsiteY8833"/>
              </a:cxn>
              <a:cxn ang="0">
                <a:pos x="connsiteX8834" y="connsiteY8834"/>
              </a:cxn>
              <a:cxn ang="0">
                <a:pos x="connsiteX8835" y="connsiteY8835"/>
              </a:cxn>
              <a:cxn ang="0">
                <a:pos x="connsiteX8836" y="connsiteY8836"/>
              </a:cxn>
              <a:cxn ang="0">
                <a:pos x="connsiteX8837" y="connsiteY8837"/>
              </a:cxn>
              <a:cxn ang="0">
                <a:pos x="connsiteX8838" y="connsiteY8838"/>
              </a:cxn>
              <a:cxn ang="0">
                <a:pos x="connsiteX8839" y="connsiteY8839"/>
              </a:cxn>
              <a:cxn ang="0">
                <a:pos x="connsiteX8840" y="connsiteY8840"/>
              </a:cxn>
              <a:cxn ang="0">
                <a:pos x="connsiteX8841" y="connsiteY8841"/>
              </a:cxn>
              <a:cxn ang="0">
                <a:pos x="connsiteX8842" y="connsiteY8842"/>
              </a:cxn>
              <a:cxn ang="0">
                <a:pos x="connsiteX8843" y="connsiteY8843"/>
              </a:cxn>
              <a:cxn ang="0">
                <a:pos x="connsiteX8844" y="connsiteY8844"/>
              </a:cxn>
              <a:cxn ang="0">
                <a:pos x="connsiteX8845" y="connsiteY8845"/>
              </a:cxn>
              <a:cxn ang="0">
                <a:pos x="connsiteX8846" y="connsiteY8846"/>
              </a:cxn>
              <a:cxn ang="0">
                <a:pos x="connsiteX8847" y="connsiteY8847"/>
              </a:cxn>
              <a:cxn ang="0">
                <a:pos x="connsiteX8848" y="connsiteY8848"/>
              </a:cxn>
              <a:cxn ang="0">
                <a:pos x="connsiteX8849" y="connsiteY8849"/>
              </a:cxn>
              <a:cxn ang="0">
                <a:pos x="connsiteX8850" y="connsiteY8850"/>
              </a:cxn>
              <a:cxn ang="0">
                <a:pos x="connsiteX8851" y="connsiteY8851"/>
              </a:cxn>
              <a:cxn ang="0">
                <a:pos x="connsiteX8852" y="connsiteY8852"/>
              </a:cxn>
              <a:cxn ang="0">
                <a:pos x="connsiteX8853" y="connsiteY8853"/>
              </a:cxn>
              <a:cxn ang="0">
                <a:pos x="connsiteX8854" y="connsiteY8854"/>
              </a:cxn>
              <a:cxn ang="0">
                <a:pos x="connsiteX8855" y="connsiteY8855"/>
              </a:cxn>
              <a:cxn ang="0">
                <a:pos x="connsiteX8856" y="connsiteY8856"/>
              </a:cxn>
              <a:cxn ang="0">
                <a:pos x="connsiteX8857" y="connsiteY8857"/>
              </a:cxn>
              <a:cxn ang="0">
                <a:pos x="connsiteX8858" y="connsiteY8858"/>
              </a:cxn>
              <a:cxn ang="0">
                <a:pos x="connsiteX8859" y="connsiteY8859"/>
              </a:cxn>
              <a:cxn ang="0">
                <a:pos x="connsiteX8860" y="connsiteY8860"/>
              </a:cxn>
              <a:cxn ang="0">
                <a:pos x="connsiteX8861" y="connsiteY8861"/>
              </a:cxn>
              <a:cxn ang="0">
                <a:pos x="connsiteX8862" y="connsiteY8862"/>
              </a:cxn>
              <a:cxn ang="0">
                <a:pos x="connsiteX8863" y="connsiteY8863"/>
              </a:cxn>
              <a:cxn ang="0">
                <a:pos x="connsiteX8864" y="connsiteY8864"/>
              </a:cxn>
              <a:cxn ang="0">
                <a:pos x="connsiteX8865" y="connsiteY8865"/>
              </a:cxn>
              <a:cxn ang="0">
                <a:pos x="connsiteX8866" y="connsiteY8866"/>
              </a:cxn>
              <a:cxn ang="0">
                <a:pos x="connsiteX8867" y="connsiteY8867"/>
              </a:cxn>
              <a:cxn ang="0">
                <a:pos x="connsiteX8868" y="connsiteY8868"/>
              </a:cxn>
              <a:cxn ang="0">
                <a:pos x="connsiteX8869" y="connsiteY8869"/>
              </a:cxn>
              <a:cxn ang="0">
                <a:pos x="connsiteX8870" y="connsiteY8870"/>
              </a:cxn>
              <a:cxn ang="0">
                <a:pos x="connsiteX8871" y="connsiteY8871"/>
              </a:cxn>
              <a:cxn ang="0">
                <a:pos x="connsiteX8872" y="connsiteY8872"/>
              </a:cxn>
              <a:cxn ang="0">
                <a:pos x="connsiteX8873" y="connsiteY8873"/>
              </a:cxn>
              <a:cxn ang="0">
                <a:pos x="connsiteX8874" y="connsiteY8874"/>
              </a:cxn>
              <a:cxn ang="0">
                <a:pos x="connsiteX8875" y="connsiteY8875"/>
              </a:cxn>
              <a:cxn ang="0">
                <a:pos x="connsiteX8876" y="connsiteY8876"/>
              </a:cxn>
              <a:cxn ang="0">
                <a:pos x="connsiteX8877" y="connsiteY8877"/>
              </a:cxn>
              <a:cxn ang="0">
                <a:pos x="connsiteX8878" y="connsiteY8878"/>
              </a:cxn>
              <a:cxn ang="0">
                <a:pos x="connsiteX8879" y="connsiteY8879"/>
              </a:cxn>
              <a:cxn ang="0">
                <a:pos x="connsiteX8880" y="connsiteY8880"/>
              </a:cxn>
              <a:cxn ang="0">
                <a:pos x="connsiteX8881" y="connsiteY8881"/>
              </a:cxn>
              <a:cxn ang="0">
                <a:pos x="connsiteX8882" y="connsiteY8882"/>
              </a:cxn>
              <a:cxn ang="0">
                <a:pos x="connsiteX8883" y="connsiteY8883"/>
              </a:cxn>
              <a:cxn ang="0">
                <a:pos x="connsiteX8884" y="connsiteY8884"/>
              </a:cxn>
              <a:cxn ang="0">
                <a:pos x="connsiteX8885" y="connsiteY8885"/>
              </a:cxn>
              <a:cxn ang="0">
                <a:pos x="connsiteX8886" y="connsiteY8886"/>
              </a:cxn>
              <a:cxn ang="0">
                <a:pos x="connsiteX8887" y="connsiteY8887"/>
              </a:cxn>
              <a:cxn ang="0">
                <a:pos x="connsiteX8888" y="connsiteY8888"/>
              </a:cxn>
              <a:cxn ang="0">
                <a:pos x="connsiteX8889" y="connsiteY8889"/>
              </a:cxn>
              <a:cxn ang="0">
                <a:pos x="connsiteX8890" y="connsiteY8890"/>
              </a:cxn>
              <a:cxn ang="0">
                <a:pos x="connsiteX8891" y="connsiteY8891"/>
              </a:cxn>
              <a:cxn ang="0">
                <a:pos x="connsiteX8892" y="connsiteY8892"/>
              </a:cxn>
              <a:cxn ang="0">
                <a:pos x="connsiteX8893" y="connsiteY8893"/>
              </a:cxn>
              <a:cxn ang="0">
                <a:pos x="connsiteX8894" y="connsiteY8894"/>
              </a:cxn>
              <a:cxn ang="0">
                <a:pos x="connsiteX8895" y="connsiteY8895"/>
              </a:cxn>
              <a:cxn ang="0">
                <a:pos x="connsiteX8896" y="connsiteY8896"/>
              </a:cxn>
              <a:cxn ang="0">
                <a:pos x="connsiteX8897" y="connsiteY8897"/>
              </a:cxn>
              <a:cxn ang="0">
                <a:pos x="connsiteX8898" y="connsiteY8898"/>
              </a:cxn>
              <a:cxn ang="0">
                <a:pos x="connsiteX8899" y="connsiteY8899"/>
              </a:cxn>
              <a:cxn ang="0">
                <a:pos x="connsiteX8900" y="connsiteY8900"/>
              </a:cxn>
              <a:cxn ang="0">
                <a:pos x="connsiteX8901" y="connsiteY8901"/>
              </a:cxn>
              <a:cxn ang="0">
                <a:pos x="connsiteX8902" y="connsiteY8902"/>
              </a:cxn>
              <a:cxn ang="0">
                <a:pos x="connsiteX8903" y="connsiteY8903"/>
              </a:cxn>
              <a:cxn ang="0">
                <a:pos x="connsiteX8904" y="connsiteY8904"/>
              </a:cxn>
              <a:cxn ang="0">
                <a:pos x="connsiteX8905" y="connsiteY8905"/>
              </a:cxn>
              <a:cxn ang="0">
                <a:pos x="connsiteX8906" y="connsiteY8906"/>
              </a:cxn>
              <a:cxn ang="0">
                <a:pos x="connsiteX8907" y="connsiteY8907"/>
              </a:cxn>
              <a:cxn ang="0">
                <a:pos x="connsiteX8908" y="connsiteY8908"/>
              </a:cxn>
              <a:cxn ang="0">
                <a:pos x="connsiteX8909" y="connsiteY8909"/>
              </a:cxn>
              <a:cxn ang="0">
                <a:pos x="connsiteX8910" y="connsiteY8910"/>
              </a:cxn>
              <a:cxn ang="0">
                <a:pos x="connsiteX8911" y="connsiteY8911"/>
              </a:cxn>
              <a:cxn ang="0">
                <a:pos x="connsiteX8912" y="connsiteY8912"/>
              </a:cxn>
              <a:cxn ang="0">
                <a:pos x="connsiteX8913" y="connsiteY8913"/>
              </a:cxn>
              <a:cxn ang="0">
                <a:pos x="connsiteX8914" y="connsiteY8914"/>
              </a:cxn>
              <a:cxn ang="0">
                <a:pos x="connsiteX8915" y="connsiteY8915"/>
              </a:cxn>
              <a:cxn ang="0">
                <a:pos x="connsiteX8916" y="connsiteY8916"/>
              </a:cxn>
              <a:cxn ang="0">
                <a:pos x="connsiteX8917" y="connsiteY8917"/>
              </a:cxn>
              <a:cxn ang="0">
                <a:pos x="connsiteX8918" y="connsiteY8918"/>
              </a:cxn>
              <a:cxn ang="0">
                <a:pos x="connsiteX8919" y="connsiteY8919"/>
              </a:cxn>
              <a:cxn ang="0">
                <a:pos x="connsiteX8920" y="connsiteY8920"/>
              </a:cxn>
              <a:cxn ang="0">
                <a:pos x="connsiteX8921" y="connsiteY8921"/>
              </a:cxn>
              <a:cxn ang="0">
                <a:pos x="connsiteX8922" y="connsiteY8922"/>
              </a:cxn>
              <a:cxn ang="0">
                <a:pos x="connsiteX8923" y="connsiteY8923"/>
              </a:cxn>
              <a:cxn ang="0">
                <a:pos x="connsiteX8924" y="connsiteY8924"/>
              </a:cxn>
              <a:cxn ang="0">
                <a:pos x="connsiteX8925" y="connsiteY8925"/>
              </a:cxn>
              <a:cxn ang="0">
                <a:pos x="connsiteX8926" y="connsiteY8926"/>
              </a:cxn>
              <a:cxn ang="0">
                <a:pos x="connsiteX8927" y="connsiteY8927"/>
              </a:cxn>
              <a:cxn ang="0">
                <a:pos x="connsiteX8928" y="connsiteY8928"/>
              </a:cxn>
              <a:cxn ang="0">
                <a:pos x="connsiteX8929" y="connsiteY8929"/>
              </a:cxn>
              <a:cxn ang="0">
                <a:pos x="connsiteX8930" y="connsiteY8930"/>
              </a:cxn>
              <a:cxn ang="0">
                <a:pos x="connsiteX8931" y="connsiteY8931"/>
              </a:cxn>
              <a:cxn ang="0">
                <a:pos x="connsiteX8932" y="connsiteY8932"/>
              </a:cxn>
              <a:cxn ang="0">
                <a:pos x="connsiteX8933" y="connsiteY8933"/>
              </a:cxn>
              <a:cxn ang="0">
                <a:pos x="connsiteX8934" y="connsiteY8934"/>
              </a:cxn>
              <a:cxn ang="0">
                <a:pos x="connsiteX8935" y="connsiteY8935"/>
              </a:cxn>
              <a:cxn ang="0">
                <a:pos x="connsiteX8936" y="connsiteY8936"/>
              </a:cxn>
              <a:cxn ang="0">
                <a:pos x="connsiteX8937" y="connsiteY8937"/>
              </a:cxn>
              <a:cxn ang="0">
                <a:pos x="connsiteX8938" y="connsiteY8938"/>
              </a:cxn>
              <a:cxn ang="0">
                <a:pos x="connsiteX8939" y="connsiteY8939"/>
              </a:cxn>
              <a:cxn ang="0">
                <a:pos x="connsiteX8940" y="connsiteY8940"/>
              </a:cxn>
              <a:cxn ang="0">
                <a:pos x="connsiteX8941" y="connsiteY8941"/>
              </a:cxn>
              <a:cxn ang="0">
                <a:pos x="connsiteX8942" y="connsiteY8942"/>
              </a:cxn>
              <a:cxn ang="0">
                <a:pos x="connsiteX8943" y="connsiteY8943"/>
              </a:cxn>
              <a:cxn ang="0">
                <a:pos x="connsiteX8944" y="connsiteY8944"/>
              </a:cxn>
              <a:cxn ang="0">
                <a:pos x="connsiteX8945" y="connsiteY8945"/>
              </a:cxn>
              <a:cxn ang="0">
                <a:pos x="connsiteX8946" y="connsiteY8946"/>
              </a:cxn>
              <a:cxn ang="0">
                <a:pos x="connsiteX8947" y="connsiteY8947"/>
              </a:cxn>
              <a:cxn ang="0">
                <a:pos x="connsiteX8948" y="connsiteY8948"/>
              </a:cxn>
              <a:cxn ang="0">
                <a:pos x="connsiteX8949" y="connsiteY8949"/>
              </a:cxn>
              <a:cxn ang="0">
                <a:pos x="connsiteX8950" y="connsiteY8950"/>
              </a:cxn>
              <a:cxn ang="0">
                <a:pos x="connsiteX8951" y="connsiteY8951"/>
              </a:cxn>
              <a:cxn ang="0">
                <a:pos x="connsiteX8952" y="connsiteY8952"/>
              </a:cxn>
              <a:cxn ang="0">
                <a:pos x="connsiteX8953" y="connsiteY8953"/>
              </a:cxn>
              <a:cxn ang="0">
                <a:pos x="connsiteX8954" y="connsiteY8954"/>
              </a:cxn>
              <a:cxn ang="0">
                <a:pos x="connsiteX8955" y="connsiteY8955"/>
              </a:cxn>
              <a:cxn ang="0">
                <a:pos x="connsiteX8956" y="connsiteY8956"/>
              </a:cxn>
              <a:cxn ang="0">
                <a:pos x="connsiteX8957" y="connsiteY8957"/>
              </a:cxn>
              <a:cxn ang="0">
                <a:pos x="connsiteX8958" y="connsiteY8958"/>
              </a:cxn>
              <a:cxn ang="0">
                <a:pos x="connsiteX8959" y="connsiteY8959"/>
              </a:cxn>
              <a:cxn ang="0">
                <a:pos x="connsiteX8960" y="connsiteY8960"/>
              </a:cxn>
              <a:cxn ang="0">
                <a:pos x="connsiteX8961" y="connsiteY8961"/>
              </a:cxn>
              <a:cxn ang="0">
                <a:pos x="connsiteX8962" y="connsiteY8962"/>
              </a:cxn>
              <a:cxn ang="0">
                <a:pos x="connsiteX8963" y="connsiteY8963"/>
              </a:cxn>
              <a:cxn ang="0">
                <a:pos x="connsiteX8964" y="connsiteY8964"/>
              </a:cxn>
              <a:cxn ang="0">
                <a:pos x="connsiteX8965" y="connsiteY8965"/>
              </a:cxn>
              <a:cxn ang="0">
                <a:pos x="connsiteX8966" y="connsiteY8966"/>
              </a:cxn>
              <a:cxn ang="0">
                <a:pos x="connsiteX8967" y="connsiteY8967"/>
              </a:cxn>
              <a:cxn ang="0">
                <a:pos x="connsiteX8968" y="connsiteY8968"/>
              </a:cxn>
              <a:cxn ang="0">
                <a:pos x="connsiteX8969" y="connsiteY8969"/>
              </a:cxn>
              <a:cxn ang="0">
                <a:pos x="connsiteX8970" y="connsiteY8970"/>
              </a:cxn>
              <a:cxn ang="0">
                <a:pos x="connsiteX8971" y="connsiteY8971"/>
              </a:cxn>
              <a:cxn ang="0">
                <a:pos x="connsiteX8972" y="connsiteY8972"/>
              </a:cxn>
              <a:cxn ang="0">
                <a:pos x="connsiteX8973" y="connsiteY8973"/>
              </a:cxn>
              <a:cxn ang="0">
                <a:pos x="connsiteX8974" y="connsiteY8974"/>
              </a:cxn>
              <a:cxn ang="0">
                <a:pos x="connsiteX8975" y="connsiteY8975"/>
              </a:cxn>
              <a:cxn ang="0">
                <a:pos x="connsiteX8976" y="connsiteY8976"/>
              </a:cxn>
              <a:cxn ang="0">
                <a:pos x="connsiteX8977" y="connsiteY8977"/>
              </a:cxn>
              <a:cxn ang="0">
                <a:pos x="connsiteX8978" y="connsiteY8978"/>
              </a:cxn>
              <a:cxn ang="0">
                <a:pos x="connsiteX8979" y="connsiteY8979"/>
              </a:cxn>
              <a:cxn ang="0">
                <a:pos x="connsiteX8980" y="connsiteY8980"/>
              </a:cxn>
              <a:cxn ang="0">
                <a:pos x="connsiteX8981" y="connsiteY8981"/>
              </a:cxn>
              <a:cxn ang="0">
                <a:pos x="connsiteX8982" y="connsiteY8982"/>
              </a:cxn>
              <a:cxn ang="0">
                <a:pos x="connsiteX8983" y="connsiteY8983"/>
              </a:cxn>
              <a:cxn ang="0">
                <a:pos x="connsiteX8984" y="connsiteY8984"/>
              </a:cxn>
              <a:cxn ang="0">
                <a:pos x="connsiteX8985" y="connsiteY8985"/>
              </a:cxn>
              <a:cxn ang="0">
                <a:pos x="connsiteX8986" y="connsiteY8986"/>
              </a:cxn>
              <a:cxn ang="0">
                <a:pos x="connsiteX8987" y="connsiteY8987"/>
              </a:cxn>
              <a:cxn ang="0">
                <a:pos x="connsiteX8988" y="connsiteY8988"/>
              </a:cxn>
              <a:cxn ang="0">
                <a:pos x="connsiteX8989" y="connsiteY8989"/>
              </a:cxn>
              <a:cxn ang="0">
                <a:pos x="connsiteX8990" y="connsiteY8990"/>
              </a:cxn>
              <a:cxn ang="0">
                <a:pos x="connsiteX8991" y="connsiteY8991"/>
              </a:cxn>
              <a:cxn ang="0">
                <a:pos x="connsiteX8992" y="connsiteY8992"/>
              </a:cxn>
              <a:cxn ang="0">
                <a:pos x="connsiteX8993" y="connsiteY8993"/>
              </a:cxn>
              <a:cxn ang="0">
                <a:pos x="connsiteX8994" y="connsiteY8994"/>
              </a:cxn>
              <a:cxn ang="0">
                <a:pos x="connsiteX8995" y="connsiteY8995"/>
              </a:cxn>
              <a:cxn ang="0">
                <a:pos x="connsiteX8996" y="connsiteY8996"/>
              </a:cxn>
              <a:cxn ang="0">
                <a:pos x="connsiteX8997" y="connsiteY8997"/>
              </a:cxn>
              <a:cxn ang="0">
                <a:pos x="connsiteX8998" y="connsiteY8998"/>
              </a:cxn>
              <a:cxn ang="0">
                <a:pos x="connsiteX8999" y="connsiteY8999"/>
              </a:cxn>
              <a:cxn ang="0">
                <a:pos x="connsiteX9000" y="connsiteY9000"/>
              </a:cxn>
              <a:cxn ang="0">
                <a:pos x="connsiteX9001" y="connsiteY9001"/>
              </a:cxn>
              <a:cxn ang="0">
                <a:pos x="connsiteX9002" y="connsiteY9002"/>
              </a:cxn>
              <a:cxn ang="0">
                <a:pos x="connsiteX9003" y="connsiteY9003"/>
              </a:cxn>
              <a:cxn ang="0">
                <a:pos x="connsiteX9004" y="connsiteY9004"/>
              </a:cxn>
              <a:cxn ang="0">
                <a:pos x="connsiteX9005" y="connsiteY9005"/>
              </a:cxn>
              <a:cxn ang="0">
                <a:pos x="connsiteX9006" y="connsiteY9006"/>
              </a:cxn>
              <a:cxn ang="0">
                <a:pos x="connsiteX9007" y="connsiteY9007"/>
              </a:cxn>
              <a:cxn ang="0">
                <a:pos x="connsiteX9008" y="connsiteY9008"/>
              </a:cxn>
              <a:cxn ang="0">
                <a:pos x="connsiteX9009" y="connsiteY9009"/>
              </a:cxn>
              <a:cxn ang="0">
                <a:pos x="connsiteX9010" y="connsiteY9010"/>
              </a:cxn>
              <a:cxn ang="0">
                <a:pos x="connsiteX9011" y="connsiteY9011"/>
              </a:cxn>
              <a:cxn ang="0">
                <a:pos x="connsiteX9012" y="connsiteY9012"/>
              </a:cxn>
              <a:cxn ang="0">
                <a:pos x="connsiteX9013" y="connsiteY9013"/>
              </a:cxn>
              <a:cxn ang="0">
                <a:pos x="connsiteX9014" y="connsiteY9014"/>
              </a:cxn>
              <a:cxn ang="0">
                <a:pos x="connsiteX9015" y="connsiteY9015"/>
              </a:cxn>
              <a:cxn ang="0">
                <a:pos x="connsiteX9016" y="connsiteY9016"/>
              </a:cxn>
              <a:cxn ang="0">
                <a:pos x="connsiteX9017" y="connsiteY9017"/>
              </a:cxn>
              <a:cxn ang="0">
                <a:pos x="connsiteX9018" y="connsiteY9018"/>
              </a:cxn>
              <a:cxn ang="0">
                <a:pos x="connsiteX9019" y="connsiteY9019"/>
              </a:cxn>
              <a:cxn ang="0">
                <a:pos x="connsiteX9020" y="connsiteY9020"/>
              </a:cxn>
              <a:cxn ang="0">
                <a:pos x="connsiteX9021" y="connsiteY9021"/>
              </a:cxn>
              <a:cxn ang="0">
                <a:pos x="connsiteX9022" y="connsiteY9022"/>
              </a:cxn>
              <a:cxn ang="0">
                <a:pos x="connsiteX9023" y="connsiteY9023"/>
              </a:cxn>
              <a:cxn ang="0">
                <a:pos x="connsiteX9024" y="connsiteY9024"/>
              </a:cxn>
              <a:cxn ang="0">
                <a:pos x="connsiteX9025" y="connsiteY9025"/>
              </a:cxn>
              <a:cxn ang="0">
                <a:pos x="connsiteX9026" y="connsiteY9026"/>
              </a:cxn>
              <a:cxn ang="0">
                <a:pos x="connsiteX9027" y="connsiteY9027"/>
              </a:cxn>
              <a:cxn ang="0">
                <a:pos x="connsiteX9028" y="connsiteY9028"/>
              </a:cxn>
              <a:cxn ang="0">
                <a:pos x="connsiteX9029" y="connsiteY9029"/>
              </a:cxn>
              <a:cxn ang="0">
                <a:pos x="connsiteX9030" y="connsiteY9030"/>
              </a:cxn>
              <a:cxn ang="0">
                <a:pos x="connsiteX9031" y="connsiteY9031"/>
              </a:cxn>
              <a:cxn ang="0">
                <a:pos x="connsiteX9032" y="connsiteY9032"/>
              </a:cxn>
              <a:cxn ang="0">
                <a:pos x="connsiteX9033" y="connsiteY9033"/>
              </a:cxn>
              <a:cxn ang="0">
                <a:pos x="connsiteX9034" y="connsiteY9034"/>
              </a:cxn>
              <a:cxn ang="0">
                <a:pos x="connsiteX9035" y="connsiteY9035"/>
              </a:cxn>
              <a:cxn ang="0">
                <a:pos x="connsiteX9036" y="connsiteY9036"/>
              </a:cxn>
              <a:cxn ang="0">
                <a:pos x="connsiteX9037" y="connsiteY9037"/>
              </a:cxn>
              <a:cxn ang="0">
                <a:pos x="connsiteX9038" y="connsiteY9038"/>
              </a:cxn>
              <a:cxn ang="0">
                <a:pos x="connsiteX9039" y="connsiteY9039"/>
              </a:cxn>
              <a:cxn ang="0">
                <a:pos x="connsiteX9040" y="connsiteY9040"/>
              </a:cxn>
              <a:cxn ang="0">
                <a:pos x="connsiteX9041" y="connsiteY9041"/>
              </a:cxn>
              <a:cxn ang="0">
                <a:pos x="connsiteX9042" y="connsiteY9042"/>
              </a:cxn>
              <a:cxn ang="0">
                <a:pos x="connsiteX9043" y="connsiteY9043"/>
              </a:cxn>
              <a:cxn ang="0">
                <a:pos x="connsiteX9044" y="connsiteY9044"/>
              </a:cxn>
              <a:cxn ang="0">
                <a:pos x="connsiteX9045" y="connsiteY9045"/>
              </a:cxn>
              <a:cxn ang="0">
                <a:pos x="connsiteX9046" y="connsiteY9046"/>
              </a:cxn>
              <a:cxn ang="0">
                <a:pos x="connsiteX9047" y="connsiteY9047"/>
              </a:cxn>
              <a:cxn ang="0">
                <a:pos x="connsiteX9048" y="connsiteY9048"/>
              </a:cxn>
              <a:cxn ang="0">
                <a:pos x="connsiteX9049" y="connsiteY9049"/>
              </a:cxn>
              <a:cxn ang="0">
                <a:pos x="connsiteX9050" y="connsiteY9050"/>
              </a:cxn>
              <a:cxn ang="0">
                <a:pos x="connsiteX9051" y="connsiteY9051"/>
              </a:cxn>
              <a:cxn ang="0">
                <a:pos x="connsiteX9052" y="connsiteY9052"/>
              </a:cxn>
              <a:cxn ang="0">
                <a:pos x="connsiteX9053" y="connsiteY9053"/>
              </a:cxn>
              <a:cxn ang="0">
                <a:pos x="connsiteX9054" y="connsiteY9054"/>
              </a:cxn>
              <a:cxn ang="0">
                <a:pos x="connsiteX9055" y="connsiteY9055"/>
              </a:cxn>
              <a:cxn ang="0">
                <a:pos x="connsiteX9056" y="connsiteY9056"/>
              </a:cxn>
              <a:cxn ang="0">
                <a:pos x="connsiteX9057" y="connsiteY9057"/>
              </a:cxn>
              <a:cxn ang="0">
                <a:pos x="connsiteX9058" y="connsiteY9058"/>
              </a:cxn>
              <a:cxn ang="0">
                <a:pos x="connsiteX9059" y="connsiteY9059"/>
              </a:cxn>
              <a:cxn ang="0">
                <a:pos x="connsiteX9060" y="connsiteY9060"/>
              </a:cxn>
              <a:cxn ang="0">
                <a:pos x="connsiteX9061" y="connsiteY9061"/>
              </a:cxn>
              <a:cxn ang="0">
                <a:pos x="connsiteX9062" y="connsiteY9062"/>
              </a:cxn>
              <a:cxn ang="0">
                <a:pos x="connsiteX9063" y="connsiteY9063"/>
              </a:cxn>
              <a:cxn ang="0">
                <a:pos x="connsiteX9064" y="connsiteY9064"/>
              </a:cxn>
              <a:cxn ang="0">
                <a:pos x="connsiteX9065" y="connsiteY9065"/>
              </a:cxn>
              <a:cxn ang="0">
                <a:pos x="connsiteX9066" y="connsiteY9066"/>
              </a:cxn>
              <a:cxn ang="0">
                <a:pos x="connsiteX9067" y="connsiteY9067"/>
              </a:cxn>
              <a:cxn ang="0">
                <a:pos x="connsiteX9068" y="connsiteY9068"/>
              </a:cxn>
              <a:cxn ang="0">
                <a:pos x="connsiteX9069" y="connsiteY9069"/>
              </a:cxn>
              <a:cxn ang="0">
                <a:pos x="connsiteX9070" y="connsiteY9070"/>
              </a:cxn>
              <a:cxn ang="0">
                <a:pos x="connsiteX9071" y="connsiteY9071"/>
              </a:cxn>
              <a:cxn ang="0">
                <a:pos x="connsiteX9072" y="connsiteY9072"/>
              </a:cxn>
              <a:cxn ang="0">
                <a:pos x="connsiteX9073" y="connsiteY9073"/>
              </a:cxn>
              <a:cxn ang="0">
                <a:pos x="connsiteX9074" y="connsiteY9074"/>
              </a:cxn>
              <a:cxn ang="0">
                <a:pos x="connsiteX9075" y="connsiteY9075"/>
              </a:cxn>
              <a:cxn ang="0">
                <a:pos x="connsiteX9076" y="connsiteY9076"/>
              </a:cxn>
              <a:cxn ang="0">
                <a:pos x="connsiteX9077" y="connsiteY9077"/>
              </a:cxn>
              <a:cxn ang="0">
                <a:pos x="connsiteX9078" y="connsiteY9078"/>
              </a:cxn>
              <a:cxn ang="0">
                <a:pos x="connsiteX9079" y="connsiteY9079"/>
              </a:cxn>
              <a:cxn ang="0">
                <a:pos x="connsiteX9080" y="connsiteY9080"/>
              </a:cxn>
              <a:cxn ang="0">
                <a:pos x="connsiteX9081" y="connsiteY9081"/>
              </a:cxn>
              <a:cxn ang="0">
                <a:pos x="connsiteX9082" y="connsiteY9082"/>
              </a:cxn>
              <a:cxn ang="0">
                <a:pos x="connsiteX9083" y="connsiteY9083"/>
              </a:cxn>
              <a:cxn ang="0">
                <a:pos x="connsiteX9084" y="connsiteY9084"/>
              </a:cxn>
              <a:cxn ang="0">
                <a:pos x="connsiteX9085" y="connsiteY9085"/>
              </a:cxn>
              <a:cxn ang="0">
                <a:pos x="connsiteX9086" y="connsiteY9086"/>
              </a:cxn>
              <a:cxn ang="0">
                <a:pos x="connsiteX9087" y="connsiteY9087"/>
              </a:cxn>
              <a:cxn ang="0">
                <a:pos x="connsiteX9088" y="connsiteY9088"/>
              </a:cxn>
              <a:cxn ang="0">
                <a:pos x="connsiteX9089" y="connsiteY9089"/>
              </a:cxn>
              <a:cxn ang="0">
                <a:pos x="connsiteX9090" y="connsiteY9090"/>
              </a:cxn>
              <a:cxn ang="0">
                <a:pos x="connsiteX9091" y="connsiteY9091"/>
              </a:cxn>
              <a:cxn ang="0">
                <a:pos x="connsiteX9092" y="connsiteY9092"/>
              </a:cxn>
              <a:cxn ang="0">
                <a:pos x="connsiteX9093" y="connsiteY9093"/>
              </a:cxn>
              <a:cxn ang="0">
                <a:pos x="connsiteX9094" y="connsiteY9094"/>
              </a:cxn>
              <a:cxn ang="0">
                <a:pos x="connsiteX9095" y="connsiteY9095"/>
              </a:cxn>
              <a:cxn ang="0">
                <a:pos x="connsiteX9096" y="connsiteY9096"/>
              </a:cxn>
              <a:cxn ang="0">
                <a:pos x="connsiteX9097" y="connsiteY9097"/>
              </a:cxn>
              <a:cxn ang="0">
                <a:pos x="connsiteX9098" y="connsiteY9098"/>
              </a:cxn>
              <a:cxn ang="0">
                <a:pos x="connsiteX9099" y="connsiteY9099"/>
              </a:cxn>
              <a:cxn ang="0">
                <a:pos x="connsiteX9100" y="connsiteY9100"/>
              </a:cxn>
              <a:cxn ang="0">
                <a:pos x="connsiteX9101" y="connsiteY9101"/>
              </a:cxn>
              <a:cxn ang="0">
                <a:pos x="connsiteX9102" y="connsiteY9102"/>
              </a:cxn>
              <a:cxn ang="0">
                <a:pos x="connsiteX9103" y="connsiteY9103"/>
              </a:cxn>
              <a:cxn ang="0">
                <a:pos x="connsiteX9104" y="connsiteY9104"/>
              </a:cxn>
              <a:cxn ang="0">
                <a:pos x="connsiteX9105" y="connsiteY9105"/>
              </a:cxn>
              <a:cxn ang="0">
                <a:pos x="connsiteX9106" y="connsiteY9106"/>
              </a:cxn>
              <a:cxn ang="0">
                <a:pos x="connsiteX9107" y="connsiteY9107"/>
              </a:cxn>
              <a:cxn ang="0">
                <a:pos x="connsiteX9108" y="connsiteY9108"/>
              </a:cxn>
              <a:cxn ang="0">
                <a:pos x="connsiteX9109" y="connsiteY9109"/>
              </a:cxn>
              <a:cxn ang="0">
                <a:pos x="connsiteX9110" y="connsiteY9110"/>
              </a:cxn>
              <a:cxn ang="0">
                <a:pos x="connsiteX9111" y="connsiteY9111"/>
              </a:cxn>
              <a:cxn ang="0">
                <a:pos x="connsiteX9112" y="connsiteY9112"/>
              </a:cxn>
              <a:cxn ang="0">
                <a:pos x="connsiteX9113" y="connsiteY9113"/>
              </a:cxn>
              <a:cxn ang="0">
                <a:pos x="connsiteX9114" y="connsiteY9114"/>
              </a:cxn>
              <a:cxn ang="0">
                <a:pos x="connsiteX9115" y="connsiteY9115"/>
              </a:cxn>
              <a:cxn ang="0">
                <a:pos x="connsiteX9116" y="connsiteY9116"/>
              </a:cxn>
              <a:cxn ang="0">
                <a:pos x="connsiteX9117" y="connsiteY9117"/>
              </a:cxn>
              <a:cxn ang="0">
                <a:pos x="connsiteX9118" y="connsiteY9118"/>
              </a:cxn>
              <a:cxn ang="0">
                <a:pos x="connsiteX9119" y="connsiteY9119"/>
              </a:cxn>
              <a:cxn ang="0">
                <a:pos x="connsiteX9120" y="connsiteY9120"/>
              </a:cxn>
              <a:cxn ang="0">
                <a:pos x="connsiteX9121" y="connsiteY9121"/>
              </a:cxn>
              <a:cxn ang="0">
                <a:pos x="connsiteX9122" y="connsiteY9122"/>
              </a:cxn>
              <a:cxn ang="0">
                <a:pos x="connsiteX9123" y="connsiteY9123"/>
              </a:cxn>
              <a:cxn ang="0">
                <a:pos x="connsiteX9124" y="connsiteY9124"/>
              </a:cxn>
              <a:cxn ang="0">
                <a:pos x="connsiteX9125" y="connsiteY9125"/>
              </a:cxn>
              <a:cxn ang="0">
                <a:pos x="connsiteX9126" y="connsiteY9126"/>
              </a:cxn>
              <a:cxn ang="0">
                <a:pos x="connsiteX9127" y="connsiteY9127"/>
              </a:cxn>
              <a:cxn ang="0">
                <a:pos x="connsiteX9128" y="connsiteY9128"/>
              </a:cxn>
              <a:cxn ang="0">
                <a:pos x="connsiteX9129" y="connsiteY9129"/>
              </a:cxn>
              <a:cxn ang="0">
                <a:pos x="connsiteX9130" y="connsiteY9130"/>
              </a:cxn>
              <a:cxn ang="0">
                <a:pos x="connsiteX9131" y="connsiteY9131"/>
              </a:cxn>
              <a:cxn ang="0">
                <a:pos x="connsiteX9132" y="connsiteY9132"/>
              </a:cxn>
              <a:cxn ang="0">
                <a:pos x="connsiteX9133" y="connsiteY9133"/>
              </a:cxn>
              <a:cxn ang="0">
                <a:pos x="connsiteX9134" y="connsiteY9134"/>
              </a:cxn>
              <a:cxn ang="0">
                <a:pos x="connsiteX9135" y="connsiteY9135"/>
              </a:cxn>
              <a:cxn ang="0">
                <a:pos x="connsiteX9136" y="connsiteY9136"/>
              </a:cxn>
              <a:cxn ang="0">
                <a:pos x="connsiteX9137" y="connsiteY9137"/>
              </a:cxn>
              <a:cxn ang="0">
                <a:pos x="connsiteX9138" y="connsiteY9138"/>
              </a:cxn>
              <a:cxn ang="0">
                <a:pos x="connsiteX9139" y="connsiteY9139"/>
              </a:cxn>
              <a:cxn ang="0">
                <a:pos x="connsiteX9140" y="connsiteY9140"/>
              </a:cxn>
              <a:cxn ang="0">
                <a:pos x="connsiteX9141" y="connsiteY9141"/>
              </a:cxn>
              <a:cxn ang="0">
                <a:pos x="connsiteX9142" y="connsiteY9142"/>
              </a:cxn>
              <a:cxn ang="0">
                <a:pos x="connsiteX9143" y="connsiteY9143"/>
              </a:cxn>
              <a:cxn ang="0">
                <a:pos x="connsiteX9144" y="connsiteY9144"/>
              </a:cxn>
              <a:cxn ang="0">
                <a:pos x="connsiteX9145" y="connsiteY9145"/>
              </a:cxn>
              <a:cxn ang="0">
                <a:pos x="connsiteX9146" y="connsiteY9146"/>
              </a:cxn>
              <a:cxn ang="0">
                <a:pos x="connsiteX9147" y="connsiteY9147"/>
              </a:cxn>
              <a:cxn ang="0">
                <a:pos x="connsiteX9148" y="connsiteY9148"/>
              </a:cxn>
              <a:cxn ang="0">
                <a:pos x="connsiteX9149" y="connsiteY9149"/>
              </a:cxn>
              <a:cxn ang="0">
                <a:pos x="connsiteX9150" y="connsiteY9150"/>
              </a:cxn>
              <a:cxn ang="0">
                <a:pos x="connsiteX9151" y="connsiteY9151"/>
              </a:cxn>
              <a:cxn ang="0">
                <a:pos x="connsiteX9152" y="connsiteY9152"/>
              </a:cxn>
              <a:cxn ang="0">
                <a:pos x="connsiteX9153" y="connsiteY9153"/>
              </a:cxn>
              <a:cxn ang="0">
                <a:pos x="connsiteX9154" y="connsiteY9154"/>
              </a:cxn>
              <a:cxn ang="0">
                <a:pos x="connsiteX9155" y="connsiteY9155"/>
              </a:cxn>
              <a:cxn ang="0">
                <a:pos x="connsiteX9156" y="connsiteY9156"/>
              </a:cxn>
              <a:cxn ang="0">
                <a:pos x="connsiteX9157" y="connsiteY9157"/>
              </a:cxn>
              <a:cxn ang="0">
                <a:pos x="connsiteX9158" y="connsiteY9158"/>
              </a:cxn>
              <a:cxn ang="0">
                <a:pos x="connsiteX9159" y="connsiteY9159"/>
              </a:cxn>
              <a:cxn ang="0">
                <a:pos x="connsiteX9160" y="connsiteY9160"/>
              </a:cxn>
              <a:cxn ang="0">
                <a:pos x="connsiteX9161" y="connsiteY9161"/>
              </a:cxn>
              <a:cxn ang="0">
                <a:pos x="connsiteX9162" y="connsiteY9162"/>
              </a:cxn>
              <a:cxn ang="0">
                <a:pos x="connsiteX9163" y="connsiteY9163"/>
              </a:cxn>
              <a:cxn ang="0">
                <a:pos x="connsiteX9164" y="connsiteY9164"/>
              </a:cxn>
              <a:cxn ang="0">
                <a:pos x="connsiteX9165" y="connsiteY9165"/>
              </a:cxn>
              <a:cxn ang="0">
                <a:pos x="connsiteX9166" y="connsiteY9166"/>
              </a:cxn>
              <a:cxn ang="0">
                <a:pos x="connsiteX9167" y="connsiteY9167"/>
              </a:cxn>
              <a:cxn ang="0">
                <a:pos x="connsiteX9168" y="connsiteY9168"/>
              </a:cxn>
              <a:cxn ang="0">
                <a:pos x="connsiteX9169" y="connsiteY9169"/>
              </a:cxn>
              <a:cxn ang="0">
                <a:pos x="connsiteX9170" y="connsiteY9170"/>
              </a:cxn>
              <a:cxn ang="0">
                <a:pos x="connsiteX9171" y="connsiteY9171"/>
              </a:cxn>
              <a:cxn ang="0">
                <a:pos x="connsiteX9172" y="connsiteY9172"/>
              </a:cxn>
              <a:cxn ang="0">
                <a:pos x="connsiteX9173" y="connsiteY9173"/>
              </a:cxn>
              <a:cxn ang="0">
                <a:pos x="connsiteX9174" y="connsiteY9174"/>
              </a:cxn>
              <a:cxn ang="0">
                <a:pos x="connsiteX9175" y="connsiteY9175"/>
              </a:cxn>
              <a:cxn ang="0">
                <a:pos x="connsiteX9176" y="connsiteY9176"/>
              </a:cxn>
              <a:cxn ang="0">
                <a:pos x="connsiteX9177" y="connsiteY9177"/>
              </a:cxn>
              <a:cxn ang="0">
                <a:pos x="connsiteX9178" y="connsiteY9178"/>
              </a:cxn>
              <a:cxn ang="0">
                <a:pos x="connsiteX9179" y="connsiteY9179"/>
              </a:cxn>
              <a:cxn ang="0">
                <a:pos x="connsiteX9180" y="connsiteY9180"/>
              </a:cxn>
              <a:cxn ang="0">
                <a:pos x="connsiteX9181" y="connsiteY9181"/>
              </a:cxn>
              <a:cxn ang="0">
                <a:pos x="connsiteX9182" y="connsiteY9182"/>
              </a:cxn>
              <a:cxn ang="0">
                <a:pos x="connsiteX9183" y="connsiteY9183"/>
              </a:cxn>
              <a:cxn ang="0">
                <a:pos x="connsiteX9184" y="connsiteY9184"/>
              </a:cxn>
              <a:cxn ang="0">
                <a:pos x="connsiteX9185" y="connsiteY9185"/>
              </a:cxn>
              <a:cxn ang="0">
                <a:pos x="connsiteX9186" y="connsiteY9186"/>
              </a:cxn>
              <a:cxn ang="0">
                <a:pos x="connsiteX9187" y="connsiteY9187"/>
              </a:cxn>
              <a:cxn ang="0">
                <a:pos x="connsiteX9188" y="connsiteY9188"/>
              </a:cxn>
              <a:cxn ang="0">
                <a:pos x="connsiteX9189" y="connsiteY9189"/>
              </a:cxn>
              <a:cxn ang="0">
                <a:pos x="connsiteX9190" y="connsiteY9190"/>
              </a:cxn>
              <a:cxn ang="0">
                <a:pos x="connsiteX9191" y="connsiteY9191"/>
              </a:cxn>
              <a:cxn ang="0">
                <a:pos x="connsiteX9192" y="connsiteY9192"/>
              </a:cxn>
              <a:cxn ang="0">
                <a:pos x="connsiteX9193" y="connsiteY9193"/>
              </a:cxn>
              <a:cxn ang="0">
                <a:pos x="connsiteX9194" y="connsiteY9194"/>
              </a:cxn>
              <a:cxn ang="0">
                <a:pos x="connsiteX9195" y="connsiteY9195"/>
              </a:cxn>
              <a:cxn ang="0">
                <a:pos x="connsiteX9196" y="connsiteY9196"/>
              </a:cxn>
              <a:cxn ang="0">
                <a:pos x="connsiteX9197" y="connsiteY9197"/>
              </a:cxn>
              <a:cxn ang="0">
                <a:pos x="connsiteX9198" y="connsiteY9198"/>
              </a:cxn>
              <a:cxn ang="0">
                <a:pos x="connsiteX9199" y="connsiteY9199"/>
              </a:cxn>
              <a:cxn ang="0">
                <a:pos x="connsiteX9200" y="connsiteY9200"/>
              </a:cxn>
              <a:cxn ang="0">
                <a:pos x="connsiteX9201" y="connsiteY9201"/>
              </a:cxn>
              <a:cxn ang="0">
                <a:pos x="connsiteX9202" y="connsiteY9202"/>
              </a:cxn>
              <a:cxn ang="0">
                <a:pos x="connsiteX9203" y="connsiteY9203"/>
              </a:cxn>
              <a:cxn ang="0">
                <a:pos x="connsiteX9204" y="connsiteY9204"/>
              </a:cxn>
              <a:cxn ang="0">
                <a:pos x="connsiteX9205" y="connsiteY9205"/>
              </a:cxn>
              <a:cxn ang="0">
                <a:pos x="connsiteX9206" y="connsiteY9206"/>
              </a:cxn>
              <a:cxn ang="0">
                <a:pos x="connsiteX9207" y="connsiteY9207"/>
              </a:cxn>
              <a:cxn ang="0">
                <a:pos x="connsiteX9208" y="connsiteY9208"/>
              </a:cxn>
              <a:cxn ang="0">
                <a:pos x="connsiteX9209" y="connsiteY9209"/>
              </a:cxn>
              <a:cxn ang="0">
                <a:pos x="connsiteX9210" y="connsiteY9210"/>
              </a:cxn>
              <a:cxn ang="0">
                <a:pos x="connsiteX9211" y="connsiteY9211"/>
              </a:cxn>
              <a:cxn ang="0">
                <a:pos x="connsiteX9212" y="connsiteY9212"/>
              </a:cxn>
              <a:cxn ang="0">
                <a:pos x="connsiteX9213" y="connsiteY9213"/>
              </a:cxn>
              <a:cxn ang="0">
                <a:pos x="connsiteX9214" y="connsiteY9214"/>
              </a:cxn>
              <a:cxn ang="0">
                <a:pos x="connsiteX9215" y="connsiteY9215"/>
              </a:cxn>
              <a:cxn ang="0">
                <a:pos x="connsiteX9216" y="connsiteY9216"/>
              </a:cxn>
              <a:cxn ang="0">
                <a:pos x="connsiteX9217" y="connsiteY9217"/>
              </a:cxn>
              <a:cxn ang="0">
                <a:pos x="connsiteX9218" y="connsiteY9218"/>
              </a:cxn>
              <a:cxn ang="0">
                <a:pos x="connsiteX9219" y="connsiteY9219"/>
              </a:cxn>
              <a:cxn ang="0">
                <a:pos x="connsiteX9220" y="connsiteY9220"/>
              </a:cxn>
              <a:cxn ang="0">
                <a:pos x="connsiteX9221" y="connsiteY9221"/>
              </a:cxn>
              <a:cxn ang="0">
                <a:pos x="connsiteX9222" y="connsiteY9222"/>
              </a:cxn>
              <a:cxn ang="0">
                <a:pos x="connsiteX9223" y="connsiteY9223"/>
              </a:cxn>
              <a:cxn ang="0">
                <a:pos x="connsiteX9224" y="connsiteY9224"/>
              </a:cxn>
              <a:cxn ang="0">
                <a:pos x="connsiteX9225" y="connsiteY9225"/>
              </a:cxn>
              <a:cxn ang="0">
                <a:pos x="connsiteX9226" y="connsiteY9226"/>
              </a:cxn>
              <a:cxn ang="0">
                <a:pos x="connsiteX9227" y="connsiteY9227"/>
              </a:cxn>
              <a:cxn ang="0">
                <a:pos x="connsiteX9228" y="connsiteY9228"/>
              </a:cxn>
              <a:cxn ang="0">
                <a:pos x="connsiteX9229" y="connsiteY9229"/>
              </a:cxn>
              <a:cxn ang="0">
                <a:pos x="connsiteX9230" y="connsiteY9230"/>
              </a:cxn>
              <a:cxn ang="0">
                <a:pos x="connsiteX9231" y="connsiteY9231"/>
              </a:cxn>
              <a:cxn ang="0">
                <a:pos x="connsiteX9232" y="connsiteY9232"/>
              </a:cxn>
              <a:cxn ang="0">
                <a:pos x="connsiteX9233" y="connsiteY9233"/>
              </a:cxn>
              <a:cxn ang="0">
                <a:pos x="connsiteX9234" y="connsiteY9234"/>
              </a:cxn>
              <a:cxn ang="0">
                <a:pos x="connsiteX9235" y="connsiteY9235"/>
              </a:cxn>
              <a:cxn ang="0">
                <a:pos x="connsiteX9236" y="connsiteY9236"/>
              </a:cxn>
              <a:cxn ang="0">
                <a:pos x="connsiteX9237" y="connsiteY9237"/>
              </a:cxn>
              <a:cxn ang="0">
                <a:pos x="connsiteX9238" y="connsiteY9238"/>
              </a:cxn>
              <a:cxn ang="0">
                <a:pos x="connsiteX9239" y="connsiteY9239"/>
              </a:cxn>
              <a:cxn ang="0">
                <a:pos x="connsiteX9240" y="connsiteY9240"/>
              </a:cxn>
              <a:cxn ang="0">
                <a:pos x="connsiteX9241" y="connsiteY9241"/>
              </a:cxn>
              <a:cxn ang="0">
                <a:pos x="connsiteX9242" y="connsiteY9242"/>
              </a:cxn>
              <a:cxn ang="0">
                <a:pos x="connsiteX9243" y="connsiteY9243"/>
              </a:cxn>
              <a:cxn ang="0">
                <a:pos x="connsiteX9244" y="connsiteY9244"/>
              </a:cxn>
              <a:cxn ang="0">
                <a:pos x="connsiteX9245" y="connsiteY9245"/>
              </a:cxn>
              <a:cxn ang="0">
                <a:pos x="connsiteX9246" y="connsiteY9246"/>
              </a:cxn>
              <a:cxn ang="0">
                <a:pos x="connsiteX9247" y="connsiteY9247"/>
              </a:cxn>
              <a:cxn ang="0">
                <a:pos x="connsiteX9248" y="connsiteY9248"/>
              </a:cxn>
              <a:cxn ang="0">
                <a:pos x="connsiteX9249" y="connsiteY9249"/>
              </a:cxn>
              <a:cxn ang="0">
                <a:pos x="connsiteX9250" y="connsiteY9250"/>
              </a:cxn>
              <a:cxn ang="0">
                <a:pos x="connsiteX9251" y="connsiteY9251"/>
              </a:cxn>
              <a:cxn ang="0">
                <a:pos x="connsiteX9252" y="connsiteY9252"/>
              </a:cxn>
              <a:cxn ang="0">
                <a:pos x="connsiteX9253" y="connsiteY9253"/>
              </a:cxn>
              <a:cxn ang="0">
                <a:pos x="connsiteX9254" y="connsiteY9254"/>
              </a:cxn>
              <a:cxn ang="0">
                <a:pos x="connsiteX9255" y="connsiteY9255"/>
              </a:cxn>
              <a:cxn ang="0">
                <a:pos x="connsiteX9256" y="connsiteY9256"/>
              </a:cxn>
              <a:cxn ang="0">
                <a:pos x="connsiteX9257" y="connsiteY9257"/>
              </a:cxn>
              <a:cxn ang="0">
                <a:pos x="connsiteX9258" y="connsiteY9258"/>
              </a:cxn>
              <a:cxn ang="0">
                <a:pos x="connsiteX9259" y="connsiteY9259"/>
              </a:cxn>
              <a:cxn ang="0">
                <a:pos x="connsiteX9260" y="connsiteY9260"/>
              </a:cxn>
              <a:cxn ang="0">
                <a:pos x="connsiteX9261" y="connsiteY9261"/>
              </a:cxn>
              <a:cxn ang="0">
                <a:pos x="connsiteX9262" y="connsiteY9262"/>
              </a:cxn>
              <a:cxn ang="0">
                <a:pos x="connsiteX9263" y="connsiteY9263"/>
              </a:cxn>
              <a:cxn ang="0">
                <a:pos x="connsiteX9264" y="connsiteY9264"/>
              </a:cxn>
              <a:cxn ang="0">
                <a:pos x="connsiteX9265" y="connsiteY9265"/>
              </a:cxn>
              <a:cxn ang="0">
                <a:pos x="connsiteX9266" y="connsiteY9266"/>
              </a:cxn>
              <a:cxn ang="0">
                <a:pos x="connsiteX9267" y="connsiteY9267"/>
              </a:cxn>
              <a:cxn ang="0">
                <a:pos x="connsiteX9268" y="connsiteY9268"/>
              </a:cxn>
              <a:cxn ang="0">
                <a:pos x="connsiteX9269" y="connsiteY9269"/>
              </a:cxn>
              <a:cxn ang="0">
                <a:pos x="connsiteX9270" y="connsiteY9270"/>
              </a:cxn>
              <a:cxn ang="0">
                <a:pos x="connsiteX9271" y="connsiteY9271"/>
              </a:cxn>
              <a:cxn ang="0">
                <a:pos x="connsiteX9272" y="connsiteY9272"/>
              </a:cxn>
              <a:cxn ang="0">
                <a:pos x="connsiteX9273" y="connsiteY9273"/>
              </a:cxn>
              <a:cxn ang="0">
                <a:pos x="connsiteX9274" y="connsiteY9274"/>
              </a:cxn>
              <a:cxn ang="0">
                <a:pos x="connsiteX9275" y="connsiteY9275"/>
              </a:cxn>
              <a:cxn ang="0">
                <a:pos x="connsiteX9276" y="connsiteY9276"/>
              </a:cxn>
              <a:cxn ang="0">
                <a:pos x="connsiteX9277" y="connsiteY9277"/>
              </a:cxn>
              <a:cxn ang="0">
                <a:pos x="connsiteX9278" y="connsiteY9278"/>
              </a:cxn>
              <a:cxn ang="0">
                <a:pos x="connsiteX9279" y="connsiteY9279"/>
              </a:cxn>
              <a:cxn ang="0">
                <a:pos x="connsiteX9280" y="connsiteY9280"/>
              </a:cxn>
              <a:cxn ang="0">
                <a:pos x="connsiteX9281" y="connsiteY9281"/>
              </a:cxn>
              <a:cxn ang="0">
                <a:pos x="connsiteX9282" y="connsiteY9282"/>
              </a:cxn>
              <a:cxn ang="0">
                <a:pos x="connsiteX9283" y="connsiteY9283"/>
              </a:cxn>
              <a:cxn ang="0">
                <a:pos x="connsiteX9284" y="connsiteY9284"/>
              </a:cxn>
              <a:cxn ang="0">
                <a:pos x="connsiteX9285" y="connsiteY9285"/>
              </a:cxn>
              <a:cxn ang="0">
                <a:pos x="connsiteX9286" y="connsiteY9286"/>
              </a:cxn>
              <a:cxn ang="0">
                <a:pos x="connsiteX9287" y="connsiteY9287"/>
              </a:cxn>
              <a:cxn ang="0">
                <a:pos x="connsiteX9288" y="connsiteY9288"/>
              </a:cxn>
              <a:cxn ang="0">
                <a:pos x="connsiteX9289" y="connsiteY9289"/>
              </a:cxn>
              <a:cxn ang="0">
                <a:pos x="connsiteX9290" y="connsiteY9290"/>
              </a:cxn>
              <a:cxn ang="0">
                <a:pos x="connsiteX9291" y="connsiteY9291"/>
              </a:cxn>
              <a:cxn ang="0">
                <a:pos x="connsiteX9292" y="connsiteY9292"/>
              </a:cxn>
              <a:cxn ang="0">
                <a:pos x="connsiteX9293" y="connsiteY9293"/>
              </a:cxn>
              <a:cxn ang="0">
                <a:pos x="connsiteX9294" y="connsiteY9294"/>
              </a:cxn>
              <a:cxn ang="0">
                <a:pos x="connsiteX9295" y="connsiteY9295"/>
              </a:cxn>
              <a:cxn ang="0">
                <a:pos x="connsiteX9296" y="connsiteY9296"/>
              </a:cxn>
              <a:cxn ang="0">
                <a:pos x="connsiteX9297" y="connsiteY9297"/>
              </a:cxn>
              <a:cxn ang="0">
                <a:pos x="connsiteX9298" y="connsiteY9298"/>
              </a:cxn>
              <a:cxn ang="0">
                <a:pos x="connsiteX9299" y="connsiteY9299"/>
              </a:cxn>
              <a:cxn ang="0">
                <a:pos x="connsiteX9300" y="connsiteY9300"/>
              </a:cxn>
              <a:cxn ang="0">
                <a:pos x="connsiteX9301" y="connsiteY9301"/>
              </a:cxn>
              <a:cxn ang="0">
                <a:pos x="connsiteX9302" y="connsiteY9302"/>
              </a:cxn>
              <a:cxn ang="0">
                <a:pos x="connsiteX9303" y="connsiteY9303"/>
              </a:cxn>
              <a:cxn ang="0">
                <a:pos x="connsiteX9304" y="connsiteY9304"/>
              </a:cxn>
              <a:cxn ang="0">
                <a:pos x="connsiteX9305" y="connsiteY9305"/>
              </a:cxn>
              <a:cxn ang="0">
                <a:pos x="connsiteX9306" y="connsiteY9306"/>
              </a:cxn>
              <a:cxn ang="0">
                <a:pos x="connsiteX9307" y="connsiteY9307"/>
              </a:cxn>
              <a:cxn ang="0">
                <a:pos x="connsiteX9308" y="connsiteY9308"/>
              </a:cxn>
              <a:cxn ang="0">
                <a:pos x="connsiteX9309" y="connsiteY9309"/>
              </a:cxn>
              <a:cxn ang="0">
                <a:pos x="connsiteX9310" y="connsiteY9310"/>
              </a:cxn>
              <a:cxn ang="0">
                <a:pos x="connsiteX9311" y="connsiteY9311"/>
              </a:cxn>
              <a:cxn ang="0">
                <a:pos x="connsiteX9312" y="connsiteY9312"/>
              </a:cxn>
              <a:cxn ang="0">
                <a:pos x="connsiteX9313" y="connsiteY9313"/>
              </a:cxn>
              <a:cxn ang="0">
                <a:pos x="connsiteX9314" y="connsiteY9314"/>
              </a:cxn>
              <a:cxn ang="0">
                <a:pos x="connsiteX9315" y="connsiteY9315"/>
              </a:cxn>
              <a:cxn ang="0">
                <a:pos x="connsiteX9316" y="connsiteY9316"/>
              </a:cxn>
              <a:cxn ang="0">
                <a:pos x="connsiteX9317" y="connsiteY9317"/>
              </a:cxn>
              <a:cxn ang="0">
                <a:pos x="connsiteX9318" y="connsiteY9318"/>
              </a:cxn>
              <a:cxn ang="0">
                <a:pos x="connsiteX9319" y="connsiteY9319"/>
              </a:cxn>
              <a:cxn ang="0">
                <a:pos x="connsiteX9320" y="connsiteY9320"/>
              </a:cxn>
              <a:cxn ang="0">
                <a:pos x="connsiteX9321" y="connsiteY9321"/>
              </a:cxn>
              <a:cxn ang="0">
                <a:pos x="connsiteX9322" y="connsiteY9322"/>
              </a:cxn>
              <a:cxn ang="0">
                <a:pos x="connsiteX9323" y="connsiteY9323"/>
              </a:cxn>
              <a:cxn ang="0">
                <a:pos x="connsiteX9324" y="connsiteY9324"/>
              </a:cxn>
              <a:cxn ang="0">
                <a:pos x="connsiteX9325" y="connsiteY9325"/>
              </a:cxn>
              <a:cxn ang="0">
                <a:pos x="connsiteX9326" y="connsiteY9326"/>
              </a:cxn>
              <a:cxn ang="0">
                <a:pos x="connsiteX9327" y="connsiteY9327"/>
              </a:cxn>
              <a:cxn ang="0">
                <a:pos x="connsiteX9328" y="connsiteY9328"/>
              </a:cxn>
              <a:cxn ang="0">
                <a:pos x="connsiteX9329" y="connsiteY9329"/>
              </a:cxn>
              <a:cxn ang="0">
                <a:pos x="connsiteX9330" y="connsiteY9330"/>
              </a:cxn>
              <a:cxn ang="0">
                <a:pos x="connsiteX9331" y="connsiteY9331"/>
              </a:cxn>
              <a:cxn ang="0">
                <a:pos x="connsiteX9332" y="connsiteY9332"/>
              </a:cxn>
              <a:cxn ang="0">
                <a:pos x="connsiteX9333" y="connsiteY9333"/>
              </a:cxn>
              <a:cxn ang="0">
                <a:pos x="connsiteX9334" y="connsiteY9334"/>
              </a:cxn>
              <a:cxn ang="0">
                <a:pos x="connsiteX9335" y="connsiteY9335"/>
              </a:cxn>
              <a:cxn ang="0">
                <a:pos x="connsiteX9336" y="connsiteY9336"/>
              </a:cxn>
              <a:cxn ang="0">
                <a:pos x="connsiteX9337" y="connsiteY9337"/>
              </a:cxn>
              <a:cxn ang="0">
                <a:pos x="connsiteX9338" y="connsiteY9338"/>
              </a:cxn>
              <a:cxn ang="0">
                <a:pos x="connsiteX9339" y="connsiteY9339"/>
              </a:cxn>
              <a:cxn ang="0">
                <a:pos x="connsiteX9340" y="connsiteY9340"/>
              </a:cxn>
              <a:cxn ang="0">
                <a:pos x="connsiteX9341" y="connsiteY9341"/>
              </a:cxn>
              <a:cxn ang="0">
                <a:pos x="connsiteX9342" y="connsiteY9342"/>
              </a:cxn>
              <a:cxn ang="0">
                <a:pos x="connsiteX9343" y="connsiteY9343"/>
              </a:cxn>
              <a:cxn ang="0">
                <a:pos x="connsiteX9344" y="connsiteY9344"/>
              </a:cxn>
              <a:cxn ang="0">
                <a:pos x="connsiteX9345" y="connsiteY9345"/>
              </a:cxn>
              <a:cxn ang="0">
                <a:pos x="connsiteX9346" y="connsiteY9346"/>
              </a:cxn>
              <a:cxn ang="0">
                <a:pos x="connsiteX9347" y="connsiteY9347"/>
              </a:cxn>
              <a:cxn ang="0">
                <a:pos x="connsiteX9348" y="connsiteY9348"/>
              </a:cxn>
              <a:cxn ang="0">
                <a:pos x="connsiteX9349" y="connsiteY9349"/>
              </a:cxn>
              <a:cxn ang="0">
                <a:pos x="connsiteX9350" y="connsiteY9350"/>
              </a:cxn>
              <a:cxn ang="0">
                <a:pos x="connsiteX9351" y="connsiteY9351"/>
              </a:cxn>
              <a:cxn ang="0">
                <a:pos x="connsiteX9352" y="connsiteY9352"/>
              </a:cxn>
              <a:cxn ang="0">
                <a:pos x="connsiteX9353" y="connsiteY9353"/>
              </a:cxn>
              <a:cxn ang="0">
                <a:pos x="connsiteX9354" y="connsiteY9354"/>
              </a:cxn>
              <a:cxn ang="0">
                <a:pos x="connsiteX9355" y="connsiteY9355"/>
              </a:cxn>
              <a:cxn ang="0">
                <a:pos x="connsiteX9356" y="connsiteY9356"/>
              </a:cxn>
              <a:cxn ang="0">
                <a:pos x="connsiteX9357" y="connsiteY9357"/>
              </a:cxn>
              <a:cxn ang="0">
                <a:pos x="connsiteX9358" y="connsiteY9358"/>
              </a:cxn>
              <a:cxn ang="0">
                <a:pos x="connsiteX9359" y="connsiteY9359"/>
              </a:cxn>
              <a:cxn ang="0">
                <a:pos x="connsiteX9360" y="connsiteY9360"/>
              </a:cxn>
              <a:cxn ang="0">
                <a:pos x="connsiteX9361" y="connsiteY9361"/>
              </a:cxn>
              <a:cxn ang="0">
                <a:pos x="connsiteX9362" y="connsiteY9362"/>
              </a:cxn>
              <a:cxn ang="0">
                <a:pos x="connsiteX9363" y="connsiteY9363"/>
              </a:cxn>
              <a:cxn ang="0">
                <a:pos x="connsiteX9364" y="connsiteY9364"/>
              </a:cxn>
              <a:cxn ang="0">
                <a:pos x="connsiteX9365" y="connsiteY9365"/>
              </a:cxn>
              <a:cxn ang="0">
                <a:pos x="connsiteX9366" y="connsiteY9366"/>
              </a:cxn>
              <a:cxn ang="0">
                <a:pos x="connsiteX9367" y="connsiteY9367"/>
              </a:cxn>
              <a:cxn ang="0">
                <a:pos x="connsiteX9368" y="connsiteY9368"/>
              </a:cxn>
              <a:cxn ang="0">
                <a:pos x="connsiteX9369" y="connsiteY9369"/>
              </a:cxn>
              <a:cxn ang="0">
                <a:pos x="connsiteX9370" y="connsiteY9370"/>
              </a:cxn>
              <a:cxn ang="0">
                <a:pos x="connsiteX9371" y="connsiteY9371"/>
              </a:cxn>
              <a:cxn ang="0">
                <a:pos x="connsiteX9372" y="connsiteY9372"/>
              </a:cxn>
              <a:cxn ang="0">
                <a:pos x="connsiteX9373" y="connsiteY9373"/>
              </a:cxn>
              <a:cxn ang="0">
                <a:pos x="connsiteX9374" y="connsiteY9374"/>
              </a:cxn>
              <a:cxn ang="0">
                <a:pos x="connsiteX9375" y="connsiteY9375"/>
              </a:cxn>
              <a:cxn ang="0">
                <a:pos x="connsiteX9376" y="connsiteY9376"/>
              </a:cxn>
              <a:cxn ang="0">
                <a:pos x="connsiteX9377" y="connsiteY9377"/>
              </a:cxn>
              <a:cxn ang="0">
                <a:pos x="connsiteX9378" y="connsiteY9378"/>
              </a:cxn>
              <a:cxn ang="0">
                <a:pos x="connsiteX9379" y="connsiteY9379"/>
              </a:cxn>
              <a:cxn ang="0">
                <a:pos x="connsiteX9380" y="connsiteY9380"/>
              </a:cxn>
              <a:cxn ang="0">
                <a:pos x="connsiteX9381" y="connsiteY9381"/>
              </a:cxn>
              <a:cxn ang="0">
                <a:pos x="connsiteX9382" y="connsiteY9382"/>
              </a:cxn>
              <a:cxn ang="0">
                <a:pos x="connsiteX9383" y="connsiteY9383"/>
              </a:cxn>
              <a:cxn ang="0">
                <a:pos x="connsiteX9384" y="connsiteY9384"/>
              </a:cxn>
              <a:cxn ang="0">
                <a:pos x="connsiteX9385" y="connsiteY9385"/>
              </a:cxn>
              <a:cxn ang="0">
                <a:pos x="connsiteX9386" y="connsiteY9386"/>
              </a:cxn>
              <a:cxn ang="0">
                <a:pos x="connsiteX9387" y="connsiteY9387"/>
              </a:cxn>
              <a:cxn ang="0">
                <a:pos x="connsiteX9388" y="connsiteY9388"/>
              </a:cxn>
              <a:cxn ang="0">
                <a:pos x="connsiteX9389" y="connsiteY9389"/>
              </a:cxn>
              <a:cxn ang="0">
                <a:pos x="connsiteX9390" y="connsiteY9390"/>
              </a:cxn>
              <a:cxn ang="0">
                <a:pos x="connsiteX9391" y="connsiteY9391"/>
              </a:cxn>
              <a:cxn ang="0">
                <a:pos x="connsiteX9392" y="connsiteY9392"/>
              </a:cxn>
              <a:cxn ang="0">
                <a:pos x="connsiteX9393" y="connsiteY9393"/>
              </a:cxn>
              <a:cxn ang="0">
                <a:pos x="connsiteX9394" y="connsiteY9394"/>
              </a:cxn>
              <a:cxn ang="0">
                <a:pos x="connsiteX9395" y="connsiteY9395"/>
              </a:cxn>
              <a:cxn ang="0">
                <a:pos x="connsiteX9396" y="connsiteY9396"/>
              </a:cxn>
              <a:cxn ang="0">
                <a:pos x="connsiteX9397" y="connsiteY9397"/>
              </a:cxn>
              <a:cxn ang="0">
                <a:pos x="connsiteX9398" y="connsiteY9398"/>
              </a:cxn>
              <a:cxn ang="0">
                <a:pos x="connsiteX9399" y="connsiteY9399"/>
              </a:cxn>
              <a:cxn ang="0">
                <a:pos x="connsiteX9400" y="connsiteY9400"/>
              </a:cxn>
              <a:cxn ang="0">
                <a:pos x="connsiteX9401" y="connsiteY9401"/>
              </a:cxn>
              <a:cxn ang="0">
                <a:pos x="connsiteX9402" y="connsiteY9402"/>
              </a:cxn>
              <a:cxn ang="0">
                <a:pos x="connsiteX9403" y="connsiteY9403"/>
              </a:cxn>
              <a:cxn ang="0">
                <a:pos x="connsiteX9404" y="connsiteY9404"/>
              </a:cxn>
              <a:cxn ang="0">
                <a:pos x="connsiteX9405" y="connsiteY9405"/>
              </a:cxn>
              <a:cxn ang="0">
                <a:pos x="connsiteX9406" y="connsiteY9406"/>
              </a:cxn>
              <a:cxn ang="0">
                <a:pos x="connsiteX9407" y="connsiteY9407"/>
              </a:cxn>
              <a:cxn ang="0">
                <a:pos x="connsiteX9408" y="connsiteY9408"/>
              </a:cxn>
              <a:cxn ang="0">
                <a:pos x="connsiteX9409" y="connsiteY9409"/>
              </a:cxn>
              <a:cxn ang="0">
                <a:pos x="connsiteX9410" y="connsiteY9410"/>
              </a:cxn>
              <a:cxn ang="0">
                <a:pos x="connsiteX9411" y="connsiteY9411"/>
              </a:cxn>
              <a:cxn ang="0">
                <a:pos x="connsiteX9412" y="connsiteY9412"/>
              </a:cxn>
              <a:cxn ang="0">
                <a:pos x="connsiteX9413" y="connsiteY9413"/>
              </a:cxn>
              <a:cxn ang="0">
                <a:pos x="connsiteX9414" y="connsiteY9414"/>
              </a:cxn>
              <a:cxn ang="0">
                <a:pos x="connsiteX9415" y="connsiteY9415"/>
              </a:cxn>
              <a:cxn ang="0">
                <a:pos x="connsiteX9416" y="connsiteY9416"/>
              </a:cxn>
              <a:cxn ang="0">
                <a:pos x="connsiteX9417" y="connsiteY9417"/>
              </a:cxn>
              <a:cxn ang="0">
                <a:pos x="connsiteX9418" y="connsiteY9418"/>
              </a:cxn>
              <a:cxn ang="0">
                <a:pos x="connsiteX9419" y="connsiteY9419"/>
              </a:cxn>
              <a:cxn ang="0">
                <a:pos x="connsiteX9420" y="connsiteY9420"/>
              </a:cxn>
              <a:cxn ang="0">
                <a:pos x="connsiteX9421" y="connsiteY9421"/>
              </a:cxn>
              <a:cxn ang="0">
                <a:pos x="connsiteX9422" y="connsiteY9422"/>
              </a:cxn>
              <a:cxn ang="0">
                <a:pos x="connsiteX9423" y="connsiteY9423"/>
              </a:cxn>
              <a:cxn ang="0">
                <a:pos x="connsiteX9424" y="connsiteY9424"/>
              </a:cxn>
              <a:cxn ang="0">
                <a:pos x="connsiteX9425" y="connsiteY9425"/>
              </a:cxn>
              <a:cxn ang="0">
                <a:pos x="connsiteX9426" y="connsiteY9426"/>
              </a:cxn>
              <a:cxn ang="0">
                <a:pos x="connsiteX9427" y="connsiteY9427"/>
              </a:cxn>
              <a:cxn ang="0">
                <a:pos x="connsiteX9428" y="connsiteY9428"/>
              </a:cxn>
              <a:cxn ang="0">
                <a:pos x="connsiteX9429" y="connsiteY9429"/>
              </a:cxn>
              <a:cxn ang="0">
                <a:pos x="connsiteX9430" y="connsiteY9430"/>
              </a:cxn>
              <a:cxn ang="0">
                <a:pos x="connsiteX9431" y="connsiteY9431"/>
              </a:cxn>
              <a:cxn ang="0">
                <a:pos x="connsiteX9432" y="connsiteY9432"/>
              </a:cxn>
              <a:cxn ang="0">
                <a:pos x="connsiteX9433" y="connsiteY9433"/>
              </a:cxn>
              <a:cxn ang="0">
                <a:pos x="connsiteX9434" y="connsiteY9434"/>
              </a:cxn>
              <a:cxn ang="0">
                <a:pos x="connsiteX9435" y="connsiteY9435"/>
              </a:cxn>
              <a:cxn ang="0">
                <a:pos x="connsiteX9436" y="connsiteY9436"/>
              </a:cxn>
              <a:cxn ang="0">
                <a:pos x="connsiteX9437" y="connsiteY9437"/>
              </a:cxn>
              <a:cxn ang="0">
                <a:pos x="connsiteX9438" y="connsiteY9438"/>
              </a:cxn>
              <a:cxn ang="0">
                <a:pos x="connsiteX9439" y="connsiteY9439"/>
              </a:cxn>
              <a:cxn ang="0">
                <a:pos x="connsiteX9440" y="connsiteY9440"/>
              </a:cxn>
              <a:cxn ang="0">
                <a:pos x="connsiteX9441" y="connsiteY9441"/>
              </a:cxn>
              <a:cxn ang="0">
                <a:pos x="connsiteX9442" y="connsiteY9442"/>
              </a:cxn>
              <a:cxn ang="0">
                <a:pos x="connsiteX9443" y="connsiteY9443"/>
              </a:cxn>
              <a:cxn ang="0">
                <a:pos x="connsiteX9444" y="connsiteY9444"/>
              </a:cxn>
              <a:cxn ang="0">
                <a:pos x="connsiteX9445" y="connsiteY9445"/>
              </a:cxn>
              <a:cxn ang="0">
                <a:pos x="connsiteX9446" y="connsiteY9446"/>
              </a:cxn>
              <a:cxn ang="0">
                <a:pos x="connsiteX9447" y="connsiteY9447"/>
              </a:cxn>
              <a:cxn ang="0">
                <a:pos x="connsiteX9448" y="connsiteY9448"/>
              </a:cxn>
              <a:cxn ang="0">
                <a:pos x="connsiteX9449" y="connsiteY9449"/>
              </a:cxn>
              <a:cxn ang="0">
                <a:pos x="connsiteX9450" y="connsiteY9450"/>
              </a:cxn>
              <a:cxn ang="0">
                <a:pos x="connsiteX9451" y="connsiteY9451"/>
              </a:cxn>
              <a:cxn ang="0">
                <a:pos x="connsiteX9452" y="connsiteY9452"/>
              </a:cxn>
              <a:cxn ang="0">
                <a:pos x="connsiteX9453" y="connsiteY9453"/>
              </a:cxn>
              <a:cxn ang="0">
                <a:pos x="connsiteX9454" y="connsiteY9454"/>
              </a:cxn>
              <a:cxn ang="0">
                <a:pos x="connsiteX9455" y="connsiteY9455"/>
              </a:cxn>
              <a:cxn ang="0">
                <a:pos x="connsiteX9456" y="connsiteY9456"/>
              </a:cxn>
              <a:cxn ang="0">
                <a:pos x="connsiteX9457" y="connsiteY9457"/>
              </a:cxn>
              <a:cxn ang="0">
                <a:pos x="connsiteX9458" y="connsiteY9458"/>
              </a:cxn>
              <a:cxn ang="0">
                <a:pos x="connsiteX9459" y="connsiteY9459"/>
              </a:cxn>
              <a:cxn ang="0">
                <a:pos x="connsiteX9460" y="connsiteY9460"/>
              </a:cxn>
              <a:cxn ang="0">
                <a:pos x="connsiteX9461" y="connsiteY9461"/>
              </a:cxn>
              <a:cxn ang="0">
                <a:pos x="connsiteX9462" y="connsiteY9462"/>
              </a:cxn>
              <a:cxn ang="0">
                <a:pos x="connsiteX9463" y="connsiteY9463"/>
              </a:cxn>
              <a:cxn ang="0">
                <a:pos x="connsiteX9464" y="connsiteY9464"/>
              </a:cxn>
              <a:cxn ang="0">
                <a:pos x="connsiteX9465" y="connsiteY9465"/>
              </a:cxn>
              <a:cxn ang="0">
                <a:pos x="connsiteX9466" y="connsiteY9466"/>
              </a:cxn>
              <a:cxn ang="0">
                <a:pos x="connsiteX9467" y="connsiteY9467"/>
              </a:cxn>
              <a:cxn ang="0">
                <a:pos x="connsiteX9468" y="connsiteY9468"/>
              </a:cxn>
              <a:cxn ang="0">
                <a:pos x="connsiteX9469" y="connsiteY9469"/>
              </a:cxn>
              <a:cxn ang="0">
                <a:pos x="connsiteX9470" y="connsiteY9470"/>
              </a:cxn>
              <a:cxn ang="0">
                <a:pos x="connsiteX9471" y="connsiteY9471"/>
              </a:cxn>
              <a:cxn ang="0">
                <a:pos x="connsiteX9472" y="connsiteY9472"/>
              </a:cxn>
              <a:cxn ang="0">
                <a:pos x="connsiteX9473" y="connsiteY9473"/>
              </a:cxn>
              <a:cxn ang="0">
                <a:pos x="connsiteX9474" y="connsiteY9474"/>
              </a:cxn>
              <a:cxn ang="0">
                <a:pos x="connsiteX9475" y="connsiteY9475"/>
              </a:cxn>
              <a:cxn ang="0">
                <a:pos x="connsiteX9476" y="connsiteY9476"/>
              </a:cxn>
              <a:cxn ang="0">
                <a:pos x="connsiteX9477" y="connsiteY9477"/>
              </a:cxn>
              <a:cxn ang="0">
                <a:pos x="connsiteX9478" y="connsiteY9478"/>
              </a:cxn>
              <a:cxn ang="0">
                <a:pos x="connsiteX9479" y="connsiteY9479"/>
              </a:cxn>
              <a:cxn ang="0">
                <a:pos x="connsiteX9480" y="connsiteY9480"/>
              </a:cxn>
              <a:cxn ang="0">
                <a:pos x="connsiteX9481" y="connsiteY9481"/>
              </a:cxn>
              <a:cxn ang="0">
                <a:pos x="connsiteX9482" y="connsiteY9482"/>
              </a:cxn>
              <a:cxn ang="0">
                <a:pos x="connsiteX9483" y="connsiteY9483"/>
              </a:cxn>
              <a:cxn ang="0">
                <a:pos x="connsiteX9484" y="connsiteY9484"/>
              </a:cxn>
              <a:cxn ang="0">
                <a:pos x="connsiteX9485" y="connsiteY9485"/>
              </a:cxn>
              <a:cxn ang="0">
                <a:pos x="connsiteX9486" y="connsiteY9486"/>
              </a:cxn>
              <a:cxn ang="0">
                <a:pos x="connsiteX9487" y="connsiteY9487"/>
              </a:cxn>
              <a:cxn ang="0">
                <a:pos x="connsiteX9488" y="connsiteY9488"/>
              </a:cxn>
              <a:cxn ang="0">
                <a:pos x="connsiteX9489" y="connsiteY9489"/>
              </a:cxn>
              <a:cxn ang="0">
                <a:pos x="connsiteX9490" y="connsiteY9490"/>
              </a:cxn>
              <a:cxn ang="0">
                <a:pos x="connsiteX9491" y="connsiteY9491"/>
              </a:cxn>
              <a:cxn ang="0">
                <a:pos x="connsiteX9492" y="connsiteY9492"/>
              </a:cxn>
              <a:cxn ang="0">
                <a:pos x="connsiteX9493" y="connsiteY9493"/>
              </a:cxn>
              <a:cxn ang="0">
                <a:pos x="connsiteX9494" y="connsiteY9494"/>
              </a:cxn>
              <a:cxn ang="0">
                <a:pos x="connsiteX9495" y="connsiteY9495"/>
              </a:cxn>
              <a:cxn ang="0">
                <a:pos x="connsiteX9496" y="connsiteY9496"/>
              </a:cxn>
              <a:cxn ang="0">
                <a:pos x="connsiteX9497" y="connsiteY9497"/>
              </a:cxn>
              <a:cxn ang="0">
                <a:pos x="connsiteX9498" y="connsiteY9498"/>
              </a:cxn>
              <a:cxn ang="0">
                <a:pos x="connsiteX9499" y="connsiteY9499"/>
              </a:cxn>
              <a:cxn ang="0">
                <a:pos x="connsiteX9500" y="connsiteY9500"/>
              </a:cxn>
              <a:cxn ang="0">
                <a:pos x="connsiteX9501" y="connsiteY9501"/>
              </a:cxn>
              <a:cxn ang="0">
                <a:pos x="connsiteX9502" y="connsiteY9502"/>
              </a:cxn>
              <a:cxn ang="0">
                <a:pos x="connsiteX9503" y="connsiteY9503"/>
              </a:cxn>
              <a:cxn ang="0">
                <a:pos x="connsiteX9504" y="connsiteY9504"/>
              </a:cxn>
              <a:cxn ang="0">
                <a:pos x="connsiteX9505" y="connsiteY9505"/>
              </a:cxn>
              <a:cxn ang="0">
                <a:pos x="connsiteX9506" y="connsiteY9506"/>
              </a:cxn>
              <a:cxn ang="0">
                <a:pos x="connsiteX9507" y="connsiteY9507"/>
              </a:cxn>
              <a:cxn ang="0">
                <a:pos x="connsiteX9508" y="connsiteY9508"/>
              </a:cxn>
              <a:cxn ang="0">
                <a:pos x="connsiteX9509" y="connsiteY9509"/>
              </a:cxn>
              <a:cxn ang="0">
                <a:pos x="connsiteX9510" y="connsiteY9510"/>
              </a:cxn>
              <a:cxn ang="0">
                <a:pos x="connsiteX9511" y="connsiteY9511"/>
              </a:cxn>
              <a:cxn ang="0">
                <a:pos x="connsiteX9512" y="connsiteY9512"/>
              </a:cxn>
              <a:cxn ang="0">
                <a:pos x="connsiteX9513" y="connsiteY9513"/>
              </a:cxn>
              <a:cxn ang="0">
                <a:pos x="connsiteX9514" y="connsiteY9514"/>
              </a:cxn>
              <a:cxn ang="0">
                <a:pos x="connsiteX9515" y="connsiteY9515"/>
              </a:cxn>
              <a:cxn ang="0">
                <a:pos x="connsiteX9516" y="connsiteY9516"/>
              </a:cxn>
              <a:cxn ang="0">
                <a:pos x="connsiteX9517" y="connsiteY9517"/>
              </a:cxn>
              <a:cxn ang="0">
                <a:pos x="connsiteX9518" y="connsiteY9518"/>
              </a:cxn>
              <a:cxn ang="0">
                <a:pos x="connsiteX9519" y="connsiteY9519"/>
              </a:cxn>
              <a:cxn ang="0">
                <a:pos x="connsiteX9520" y="connsiteY9520"/>
              </a:cxn>
              <a:cxn ang="0">
                <a:pos x="connsiteX9521" y="connsiteY9521"/>
              </a:cxn>
              <a:cxn ang="0">
                <a:pos x="connsiteX9522" y="connsiteY9522"/>
              </a:cxn>
              <a:cxn ang="0">
                <a:pos x="connsiteX9523" y="connsiteY9523"/>
              </a:cxn>
              <a:cxn ang="0">
                <a:pos x="connsiteX9524" y="connsiteY9524"/>
              </a:cxn>
              <a:cxn ang="0">
                <a:pos x="connsiteX9525" y="connsiteY9525"/>
              </a:cxn>
              <a:cxn ang="0">
                <a:pos x="connsiteX9526" y="connsiteY9526"/>
              </a:cxn>
              <a:cxn ang="0">
                <a:pos x="connsiteX9527" y="connsiteY9527"/>
              </a:cxn>
              <a:cxn ang="0">
                <a:pos x="connsiteX9528" y="connsiteY9528"/>
              </a:cxn>
              <a:cxn ang="0">
                <a:pos x="connsiteX9529" y="connsiteY9529"/>
              </a:cxn>
              <a:cxn ang="0">
                <a:pos x="connsiteX9530" y="connsiteY9530"/>
              </a:cxn>
              <a:cxn ang="0">
                <a:pos x="connsiteX9531" y="connsiteY9531"/>
              </a:cxn>
              <a:cxn ang="0">
                <a:pos x="connsiteX9532" y="connsiteY9532"/>
              </a:cxn>
              <a:cxn ang="0">
                <a:pos x="connsiteX9533" y="connsiteY9533"/>
              </a:cxn>
              <a:cxn ang="0">
                <a:pos x="connsiteX9534" y="connsiteY9534"/>
              </a:cxn>
              <a:cxn ang="0">
                <a:pos x="connsiteX9535" y="connsiteY9535"/>
              </a:cxn>
              <a:cxn ang="0">
                <a:pos x="connsiteX9536" y="connsiteY9536"/>
              </a:cxn>
              <a:cxn ang="0">
                <a:pos x="connsiteX9537" y="connsiteY9537"/>
              </a:cxn>
              <a:cxn ang="0">
                <a:pos x="connsiteX9538" y="connsiteY9538"/>
              </a:cxn>
              <a:cxn ang="0">
                <a:pos x="connsiteX9539" y="connsiteY9539"/>
              </a:cxn>
              <a:cxn ang="0">
                <a:pos x="connsiteX9540" y="connsiteY9540"/>
              </a:cxn>
              <a:cxn ang="0">
                <a:pos x="connsiteX9541" y="connsiteY9541"/>
              </a:cxn>
              <a:cxn ang="0">
                <a:pos x="connsiteX9542" y="connsiteY9542"/>
              </a:cxn>
              <a:cxn ang="0">
                <a:pos x="connsiteX9543" y="connsiteY9543"/>
              </a:cxn>
              <a:cxn ang="0">
                <a:pos x="connsiteX9544" y="connsiteY9544"/>
              </a:cxn>
              <a:cxn ang="0">
                <a:pos x="connsiteX9545" y="connsiteY9545"/>
              </a:cxn>
              <a:cxn ang="0">
                <a:pos x="connsiteX9546" y="connsiteY9546"/>
              </a:cxn>
              <a:cxn ang="0">
                <a:pos x="connsiteX9547" y="connsiteY9547"/>
              </a:cxn>
              <a:cxn ang="0">
                <a:pos x="connsiteX9548" y="connsiteY9548"/>
              </a:cxn>
              <a:cxn ang="0">
                <a:pos x="connsiteX9549" y="connsiteY9549"/>
              </a:cxn>
              <a:cxn ang="0">
                <a:pos x="connsiteX9550" y="connsiteY9550"/>
              </a:cxn>
              <a:cxn ang="0">
                <a:pos x="connsiteX9551" y="connsiteY9551"/>
              </a:cxn>
              <a:cxn ang="0">
                <a:pos x="connsiteX9552" y="connsiteY9552"/>
              </a:cxn>
              <a:cxn ang="0">
                <a:pos x="connsiteX9553" y="connsiteY9553"/>
              </a:cxn>
              <a:cxn ang="0">
                <a:pos x="connsiteX9554" y="connsiteY9554"/>
              </a:cxn>
              <a:cxn ang="0">
                <a:pos x="connsiteX9555" y="connsiteY9555"/>
              </a:cxn>
              <a:cxn ang="0">
                <a:pos x="connsiteX9556" y="connsiteY9556"/>
              </a:cxn>
              <a:cxn ang="0">
                <a:pos x="connsiteX9557" y="connsiteY9557"/>
              </a:cxn>
              <a:cxn ang="0">
                <a:pos x="connsiteX9558" y="connsiteY9558"/>
              </a:cxn>
              <a:cxn ang="0">
                <a:pos x="connsiteX9559" y="connsiteY9559"/>
              </a:cxn>
              <a:cxn ang="0">
                <a:pos x="connsiteX9560" y="connsiteY9560"/>
              </a:cxn>
              <a:cxn ang="0">
                <a:pos x="connsiteX9561" y="connsiteY9561"/>
              </a:cxn>
              <a:cxn ang="0">
                <a:pos x="connsiteX9562" y="connsiteY9562"/>
              </a:cxn>
              <a:cxn ang="0">
                <a:pos x="connsiteX9563" y="connsiteY9563"/>
              </a:cxn>
              <a:cxn ang="0">
                <a:pos x="connsiteX9564" y="connsiteY9564"/>
              </a:cxn>
              <a:cxn ang="0">
                <a:pos x="connsiteX9565" y="connsiteY9565"/>
              </a:cxn>
              <a:cxn ang="0">
                <a:pos x="connsiteX9566" y="connsiteY9566"/>
              </a:cxn>
              <a:cxn ang="0">
                <a:pos x="connsiteX9567" y="connsiteY9567"/>
              </a:cxn>
              <a:cxn ang="0">
                <a:pos x="connsiteX9568" y="connsiteY9568"/>
              </a:cxn>
              <a:cxn ang="0">
                <a:pos x="connsiteX9569" y="connsiteY9569"/>
              </a:cxn>
              <a:cxn ang="0">
                <a:pos x="connsiteX9570" y="connsiteY9570"/>
              </a:cxn>
              <a:cxn ang="0">
                <a:pos x="connsiteX9571" y="connsiteY9571"/>
              </a:cxn>
              <a:cxn ang="0">
                <a:pos x="connsiteX9572" y="connsiteY9572"/>
              </a:cxn>
              <a:cxn ang="0">
                <a:pos x="connsiteX9573" y="connsiteY9573"/>
              </a:cxn>
              <a:cxn ang="0">
                <a:pos x="connsiteX9574" y="connsiteY9574"/>
              </a:cxn>
              <a:cxn ang="0">
                <a:pos x="connsiteX9575" y="connsiteY9575"/>
              </a:cxn>
              <a:cxn ang="0">
                <a:pos x="connsiteX9576" y="connsiteY9576"/>
              </a:cxn>
              <a:cxn ang="0">
                <a:pos x="connsiteX9577" y="connsiteY9577"/>
              </a:cxn>
              <a:cxn ang="0">
                <a:pos x="connsiteX9578" y="connsiteY9578"/>
              </a:cxn>
              <a:cxn ang="0">
                <a:pos x="connsiteX9579" y="connsiteY9579"/>
              </a:cxn>
              <a:cxn ang="0">
                <a:pos x="connsiteX9580" y="connsiteY9580"/>
              </a:cxn>
              <a:cxn ang="0">
                <a:pos x="connsiteX9581" y="connsiteY9581"/>
              </a:cxn>
              <a:cxn ang="0">
                <a:pos x="connsiteX9582" y="connsiteY9582"/>
              </a:cxn>
              <a:cxn ang="0">
                <a:pos x="connsiteX9583" y="connsiteY9583"/>
              </a:cxn>
              <a:cxn ang="0">
                <a:pos x="connsiteX9584" y="connsiteY9584"/>
              </a:cxn>
              <a:cxn ang="0">
                <a:pos x="connsiteX9585" y="connsiteY9585"/>
              </a:cxn>
              <a:cxn ang="0">
                <a:pos x="connsiteX9586" y="connsiteY9586"/>
              </a:cxn>
              <a:cxn ang="0">
                <a:pos x="connsiteX9587" y="connsiteY9587"/>
              </a:cxn>
              <a:cxn ang="0">
                <a:pos x="connsiteX9588" y="connsiteY9588"/>
              </a:cxn>
              <a:cxn ang="0">
                <a:pos x="connsiteX9589" y="connsiteY9589"/>
              </a:cxn>
              <a:cxn ang="0">
                <a:pos x="connsiteX9590" y="connsiteY9590"/>
              </a:cxn>
              <a:cxn ang="0">
                <a:pos x="connsiteX9591" y="connsiteY9591"/>
              </a:cxn>
              <a:cxn ang="0">
                <a:pos x="connsiteX9592" y="connsiteY9592"/>
              </a:cxn>
              <a:cxn ang="0">
                <a:pos x="connsiteX9593" y="connsiteY9593"/>
              </a:cxn>
              <a:cxn ang="0">
                <a:pos x="connsiteX9594" y="connsiteY9594"/>
              </a:cxn>
              <a:cxn ang="0">
                <a:pos x="connsiteX9595" y="connsiteY9595"/>
              </a:cxn>
              <a:cxn ang="0">
                <a:pos x="connsiteX9596" y="connsiteY9596"/>
              </a:cxn>
              <a:cxn ang="0">
                <a:pos x="connsiteX9597" y="connsiteY9597"/>
              </a:cxn>
              <a:cxn ang="0">
                <a:pos x="connsiteX9598" y="connsiteY9598"/>
              </a:cxn>
              <a:cxn ang="0">
                <a:pos x="connsiteX9599" y="connsiteY9599"/>
              </a:cxn>
              <a:cxn ang="0">
                <a:pos x="connsiteX9600" y="connsiteY9600"/>
              </a:cxn>
              <a:cxn ang="0">
                <a:pos x="connsiteX9601" y="connsiteY9601"/>
              </a:cxn>
              <a:cxn ang="0">
                <a:pos x="connsiteX9602" y="connsiteY9602"/>
              </a:cxn>
              <a:cxn ang="0">
                <a:pos x="connsiteX9603" y="connsiteY9603"/>
              </a:cxn>
              <a:cxn ang="0">
                <a:pos x="connsiteX9604" y="connsiteY9604"/>
              </a:cxn>
              <a:cxn ang="0">
                <a:pos x="connsiteX9605" y="connsiteY9605"/>
              </a:cxn>
              <a:cxn ang="0">
                <a:pos x="connsiteX9606" y="connsiteY9606"/>
              </a:cxn>
              <a:cxn ang="0">
                <a:pos x="connsiteX9607" y="connsiteY9607"/>
              </a:cxn>
              <a:cxn ang="0">
                <a:pos x="connsiteX9608" y="connsiteY9608"/>
              </a:cxn>
              <a:cxn ang="0">
                <a:pos x="connsiteX9609" y="connsiteY9609"/>
              </a:cxn>
              <a:cxn ang="0">
                <a:pos x="connsiteX9610" y="connsiteY9610"/>
              </a:cxn>
              <a:cxn ang="0">
                <a:pos x="connsiteX9611" y="connsiteY9611"/>
              </a:cxn>
              <a:cxn ang="0">
                <a:pos x="connsiteX9612" y="connsiteY9612"/>
              </a:cxn>
              <a:cxn ang="0">
                <a:pos x="connsiteX9613" y="connsiteY9613"/>
              </a:cxn>
              <a:cxn ang="0">
                <a:pos x="connsiteX9614" y="connsiteY9614"/>
              </a:cxn>
              <a:cxn ang="0">
                <a:pos x="connsiteX9615" y="connsiteY9615"/>
              </a:cxn>
              <a:cxn ang="0">
                <a:pos x="connsiteX9616" y="connsiteY9616"/>
              </a:cxn>
              <a:cxn ang="0">
                <a:pos x="connsiteX9617" y="connsiteY9617"/>
              </a:cxn>
              <a:cxn ang="0">
                <a:pos x="connsiteX9618" y="connsiteY9618"/>
              </a:cxn>
              <a:cxn ang="0">
                <a:pos x="connsiteX9619" y="connsiteY9619"/>
              </a:cxn>
              <a:cxn ang="0">
                <a:pos x="connsiteX9620" y="connsiteY9620"/>
              </a:cxn>
              <a:cxn ang="0">
                <a:pos x="connsiteX9621" y="connsiteY9621"/>
              </a:cxn>
              <a:cxn ang="0">
                <a:pos x="connsiteX9622" y="connsiteY9622"/>
              </a:cxn>
              <a:cxn ang="0">
                <a:pos x="connsiteX9623" y="connsiteY9623"/>
              </a:cxn>
              <a:cxn ang="0">
                <a:pos x="connsiteX9624" y="connsiteY9624"/>
              </a:cxn>
              <a:cxn ang="0">
                <a:pos x="connsiteX9625" y="connsiteY9625"/>
              </a:cxn>
              <a:cxn ang="0">
                <a:pos x="connsiteX9626" y="connsiteY9626"/>
              </a:cxn>
              <a:cxn ang="0">
                <a:pos x="connsiteX9627" y="connsiteY9627"/>
              </a:cxn>
              <a:cxn ang="0">
                <a:pos x="connsiteX9628" y="connsiteY9628"/>
              </a:cxn>
              <a:cxn ang="0">
                <a:pos x="connsiteX9629" y="connsiteY9629"/>
              </a:cxn>
              <a:cxn ang="0">
                <a:pos x="connsiteX9630" y="connsiteY9630"/>
              </a:cxn>
              <a:cxn ang="0">
                <a:pos x="connsiteX9631" y="connsiteY9631"/>
              </a:cxn>
              <a:cxn ang="0">
                <a:pos x="connsiteX9632" y="connsiteY9632"/>
              </a:cxn>
              <a:cxn ang="0">
                <a:pos x="connsiteX9633" y="connsiteY9633"/>
              </a:cxn>
              <a:cxn ang="0">
                <a:pos x="connsiteX9634" y="connsiteY9634"/>
              </a:cxn>
              <a:cxn ang="0">
                <a:pos x="connsiteX9635" y="connsiteY9635"/>
              </a:cxn>
              <a:cxn ang="0">
                <a:pos x="connsiteX9636" y="connsiteY9636"/>
              </a:cxn>
              <a:cxn ang="0">
                <a:pos x="connsiteX9637" y="connsiteY9637"/>
              </a:cxn>
              <a:cxn ang="0">
                <a:pos x="connsiteX9638" y="connsiteY9638"/>
              </a:cxn>
              <a:cxn ang="0">
                <a:pos x="connsiteX9639" y="connsiteY9639"/>
              </a:cxn>
              <a:cxn ang="0">
                <a:pos x="connsiteX9640" y="connsiteY9640"/>
              </a:cxn>
              <a:cxn ang="0">
                <a:pos x="connsiteX9641" y="connsiteY9641"/>
              </a:cxn>
              <a:cxn ang="0">
                <a:pos x="connsiteX9642" y="connsiteY9642"/>
              </a:cxn>
              <a:cxn ang="0">
                <a:pos x="connsiteX9643" y="connsiteY9643"/>
              </a:cxn>
              <a:cxn ang="0">
                <a:pos x="connsiteX9644" y="connsiteY9644"/>
              </a:cxn>
              <a:cxn ang="0">
                <a:pos x="connsiteX9645" y="connsiteY9645"/>
              </a:cxn>
              <a:cxn ang="0">
                <a:pos x="connsiteX9646" y="connsiteY9646"/>
              </a:cxn>
              <a:cxn ang="0">
                <a:pos x="connsiteX9647" y="connsiteY9647"/>
              </a:cxn>
              <a:cxn ang="0">
                <a:pos x="connsiteX9648" y="connsiteY9648"/>
              </a:cxn>
              <a:cxn ang="0">
                <a:pos x="connsiteX9649" y="connsiteY9649"/>
              </a:cxn>
              <a:cxn ang="0">
                <a:pos x="connsiteX9650" y="connsiteY9650"/>
              </a:cxn>
              <a:cxn ang="0">
                <a:pos x="connsiteX9651" y="connsiteY9651"/>
              </a:cxn>
              <a:cxn ang="0">
                <a:pos x="connsiteX9652" y="connsiteY9652"/>
              </a:cxn>
              <a:cxn ang="0">
                <a:pos x="connsiteX9653" y="connsiteY9653"/>
              </a:cxn>
              <a:cxn ang="0">
                <a:pos x="connsiteX9654" y="connsiteY9654"/>
              </a:cxn>
              <a:cxn ang="0">
                <a:pos x="connsiteX9655" y="connsiteY9655"/>
              </a:cxn>
              <a:cxn ang="0">
                <a:pos x="connsiteX9656" y="connsiteY9656"/>
              </a:cxn>
              <a:cxn ang="0">
                <a:pos x="connsiteX9657" y="connsiteY9657"/>
              </a:cxn>
              <a:cxn ang="0">
                <a:pos x="connsiteX9658" y="connsiteY9658"/>
              </a:cxn>
              <a:cxn ang="0">
                <a:pos x="connsiteX9659" y="connsiteY9659"/>
              </a:cxn>
              <a:cxn ang="0">
                <a:pos x="connsiteX9660" y="connsiteY9660"/>
              </a:cxn>
              <a:cxn ang="0">
                <a:pos x="connsiteX9661" y="connsiteY9661"/>
              </a:cxn>
              <a:cxn ang="0">
                <a:pos x="connsiteX9662" y="connsiteY9662"/>
              </a:cxn>
              <a:cxn ang="0">
                <a:pos x="connsiteX9663" y="connsiteY9663"/>
              </a:cxn>
              <a:cxn ang="0">
                <a:pos x="connsiteX9664" y="connsiteY9664"/>
              </a:cxn>
              <a:cxn ang="0">
                <a:pos x="connsiteX9665" y="connsiteY9665"/>
              </a:cxn>
              <a:cxn ang="0">
                <a:pos x="connsiteX9666" y="connsiteY9666"/>
              </a:cxn>
              <a:cxn ang="0">
                <a:pos x="connsiteX9667" y="connsiteY9667"/>
              </a:cxn>
              <a:cxn ang="0">
                <a:pos x="connsiteX9668" y="connsiteY9668"/>
              </a:cxn>
              <a:cxn ang="0">
                <a:pos x="connsiteX9669" y="connsiteY9669"/>
              </a:cxn>
              <a:cxn ang="0">
                <a:pos x="connsiteX9670" y="connsiteY9670"/>
              </a:cxn>
              <a:cxn ang="0">
                <a:pos x="connsiteX9671" y="connsiteY9671"/>
              </a:cxn>
              <a:cxn ang="0">
                <a:pos x="connsiteX9672" y="connsiteY9672"/>
              </a:cxn>
              <a:cxn ang="0">
                <a:pos x="connsiteX9673" y="connsiteY9673"/>
              </a:cxn>
              <a:cxn ang="0">
                <a:pos x="connsiteX9674" y="connsiteY9674"/>
              </a:cxn>
              <a:cxn ang="0">
                <a:pos x="connsiteX9675" y="connsiteY9675"/>
              </a:cxn>
              <a:cxn ang="0">
                <a:pos x="connsiteX9676" y="connsiteY9676"/>
              </a:cxn>
              <a:cxn ang="0">
                <a:pos x="connsiteX9677" y="connsiteY9677"/>
              </a:cxn>
              <a:cxn ang="0">
                <a:pos x="connsiteX9678" y="connsiteY9678"/>
              </a:cxn>
              <a:cxn ang="0">
                <a:pos x="connsiteX9679" y="connsiteY9679"/>
              </a:cxn>
              <a:cxn ang="0">
                <a:pos x="connsiteX9680" y="connsiteY9680"/>
              </a:cxn>
              <a:cxn ang="0">
                <a:pos x="connsiteX9681" y="connsiteY9681"/>
              </a:cxn>
              <a:cxn ang="0">
                <a:pos x="connsiteX9682" y="connsiteY9682"/>
              </a:cxn>
              <a:cxn ang="0">
                <a:pos x="connsiteX9683" y="connsiteY9683"/>
              </a:cxn>
              <a:cxn ang="0">
                <a:pos x="connsiteX9684" y="connsiteY9684"/>
              </a:cxn>
              <a:cxn ang="0">
                <a:pos x="connsiteX9685" y="connsiteY9685"/>
              </a:cxn>
              <a:cxn ang="0">
                <a:pos x="connsiteX9686" y="connsiteY9686"/>
              </a:cxn>
              <a:cxn ang="0">
                <a:pos x="connsiteX9687" y="connsiteY9687"/>
              </a:cxn>
              <a:cxn ang="0">
                <a:pos x="connsiteX9688" y="connsiteY9688"/>
              </a:cxn>
              <a:cxn ang="0">
                <a:pos x="connsiteX9689" y="connsiteY9689"/>
              </a:cxn>
              <a:cxn ang="0">
                <a:pos x="connsiteX9690" y="connsiteY9690"/>
              </a:cxn>
              <a:cxn ang="0">
                <a:pos x="connsiteX9691" y="connsiteY9691"/>
              </a:cxn>
              <a:cxn ang="0">
                <a:pos x="connsiteX9692" y="connsiteY9692"/>
              </a:cxn>
              <a:cxn ang="0">
                <a:pos x="connsiteX9693" y="connsiteY9693"/>
              </a:cxn>
              <a:cxn ang="0">
                <a:pos x="connsiteX9694" y="connsiteY9694"/>
              </a:cxn>
              <a:cxn ang="0">
                <a:pos x="connsiteX9695" y="connsiteY9695"/>
              </a:cxn>
              <a:cxn ang="0">
                <a:pos x="connsiteX9696" y="connsiteY9696"/>
              </a:cxn>
              <a:cxn ang="0">
                <a:pos x="connsiteX9697" y="connsiteY9697"/>
              </a:cxn>
              <a:cxn ang="0">
                <a:pos x="connsiteX9698" y="connsiteY9698"/>
              </a:cxn>
              <a:cxn ang="0">
                <a:pos x="connsiteX9699" y="connsiteY9699"/>
              </a:cxn>
              <a:cxn ang="0">
                <a:pos x="connsiteX9700" y="connsiteY9700"/>
              </a:cxn>
              <a:cxn ang="0">
                <a:pos x="connsiteX9701" y="connsiteY9701"/>
              </a:cxn>
              <a:cxn ang="0">
                <a:pos x="connsiteX9702" y="connsiteY9702"/>
              </a:cxn>
              <a:cxn ang="0">
                <a:pos x="connsiteX9703" y="connsiteY9703"/>
              </a:cxn>
              <a:cxn ang="0">
                <a:pos x="connsiteX9704" y="connsiteY9704"/>
              </a:cxn>
              <a:cxn ang="0">
                <a:pos x="connsiteX9705" y="connsiteY9705"/>
              </a:cxn>
              <a:cxn ang="0">
                <a:pos x="connsiteX9706" y="connsiteY9706"/>
              </a:cxn>
              <a:cxn ang="0">
                <a:pos x="connsiteX9707" y="connsiteY9707"/>
              </a:cxn>
              <a:cxn ang="0">
                <a:pos x="connsiteX9708" y="connsiteY9708"/>
              </a:cxn>
              <a:cxn ang="0">
                <a:pos x="connsiteX9709" y="connsiteY9709"/>
              </a:cxn>
              <a:cxn ang="0">
                <a:pos x="connsiteX9710" y="connsiteY9710"/>
              </a:cxn>
              <a:cxn ang="0">
                <a:pos x="connsiteX9711" y="connsiteY9711"/>
              </a:cxn>
              <a:cxn ang="0">
                <a:pos x="connsiteX9712" y="connsiteY9712"/>
              </a:cxn>
              <a:cxn ang="0">
                <a:pos x="connsiteX9713" y="connsiteY9713"/>
              </a:cxn>
              <a:cxn ang="0">
                <a:pos x="connsiteX9714" y="connsiteY9714"/>
              </a:cxn>
              <a:cxn ang="0">
                <a:pos x="connsiteX9715" y="connsiteY9715"/>
              </a:cxn>
              <a:cxn ang="0">
                <a:pos x="connsiteX9716" y="connsiteY9716"/>
              </a:cxn>
              <a:cxn ang="0">
                <a:pos x="connsiteX9717" y="connsiteY9717"/>
              </a:cxn>
              <a:cxn ang="0">
                <a:pos x="connsiteX9718" y="connsiteY9718"/>
              </a:cxn>
              <a:cxn ang="0">
                <a:pos x="connsiteX9719" y="connsiteY9719"/>
              </a:cxn>
              <a:cxn ang="0">
                <a:pos x="connsiteX9720" y="connsiteY9720"/>
              </a:cxn>
              <a:cxn ang="0">
                <a:pos x="connsiteX9721" y="connsiteY9721"/>
              </a:cxn>
              <a:cxn ang="0">
                <a:pos x="connsiteX9722" y="connsiteY9722"/>
              </a:cxn>
              <a:cxn ang="0">
                <a:pos x="connsiteX9723" y="connsiteY9723"/>
              </a:cxn>
              <a:cxn ang="0">
                <a:pos x="connsiteX9724" y="connsiteY9724"/>
              </a:cxn>
              <a:cxn ang="0">
                <a:pos x="connsiteX9725" y="connsiteY9725"/>
              </a:cxn>
              <a:cxn ang="0">
                <a:pos x="connsiteX9726" y="connsiteY9726"/>
              </a:cxn>
              <a:cxn ang="0">
                <a:pos x="connsiteX9727" y="connsiteY9727"/>
              </a:cxn>
              <a:cxn ang="0">
                <a:pos x="connsiteX9728" y="connsiteY9728"/>
              </a:cxn>
              <a:cxn ang="0">
                <a:pos x="connsiteX9729" y="connsiteY9729"/>
              </a:cxn>
              <a:cxn ang="0">
                <a:pos x="connsiteX9730" y="connsiteY9730"/>
              </a:cxn>
              <a:cxn ang="0">
                <a:pos x="connsiteX9731" y="connsiteY9731"/>
              </a:cxn>
              <a:cxn ang="0">
                <a:pos x="connsiteX9732" y="connsiteY9732"/>
              </a:cxn>
              <a:cxn ang="0">
                <a:pos x="connsiteX9733" y="connsiteY9733"/>
              </a:cxn>
              <a:cxn ang="0">
                <a:pos x="connsiteX9734" y="connsiteY9734"/>
              </a:cxn>
              <a:cxn ang="0">
                <a:pos x="connsiteX9735" y="connsiteY9735"/>
              </a:cxn>
              <a:cxn ang="0">
                <a:pos x="connsiteX9736" y="connsiteY9736"/>
              </a:cxn>
              <a:cxn ang="0">
                <a:pos x="connsiteX9737" y="connsiteY9737"/>
              </a:cxn>
              <a:cxn ang="0">
                <a:pos x="connsiteX9738" y="connsiteY9738"/>
              </a:cxn>
              <a:cxn ang="0">
                <a:pos x="connsiteX9739" y="connsiteY9739"/>
              </a:cxn>
              <a:cxn ang="0">
                <a:pos x="connsiteX9740" y="connsiteY9740"/>
              </a:cxn>
              <a:cxn ang="0">
                <a:pos x="connsiteX9741" y="connsiteY9741"/>
              </a:cxn>
              <a:cxn ang="0">
                <a:pos x="connsiteX9742" y="connsiteY9742"/>
              </a:cxn>
              <a:cxn ang="0">
                <a:pos x="connsiteX9743" y="connsiteY9743"/>
              </a:cxn>
              <a:cxn ang="0">
                <a:pos x="connsiteX9744" y="connsiteY9744"/>
              </a:cxn>
              <a:cxn ang="0">
                <a:pos x="connsiteX9745" y="connsiteY9745"/>
              </a:cxn>
              <a:cxn ang="0">
                <a:pos x="connsiteX9746" y="connsiteY9746"/>
              </a:cxn>
              <a:cxn ang="0">
                <a:pos x="connsiteX9747" y="connsiteY9747"/>
              </a:cxn>
              <a:cxn ang="0">
                <a:pos x="connsiteX9748" y="connsiteY9748"/>
              </a:cxn>
              <a:cxn ang="0">
                <a:pos x="connsiteX9749" y="connsiteY9749"/>
              </a:cxn>
              <a:cxn ang="0">
                <a:pos x="connsiteX9750" y="connsiteY9750"/>
              </a:cxn>
              <a:cxn ang="0">
                <a:pos x="connsiteX9751" y="connsiteY9751"/>
              </a:cxn>
              <a:cxn ang="0">
                <a:pos x="connsiteX9752" y="connsiteY9752"/>
              </a:cxn>
              <a:cxn ang="0">
                <a:pos x="connsiteX9753" y="connsiteY9753"/>
              </a:cxn>
              <a:cxn ang="0">
                <a:pos x="connsiteX9754" y="connsiteY9754"/>
              </a:cxn>
              <a:cxn ang="0">
                <a:pos x="connsiteX9755" y="connsiteY9755"/>
              </a:cxn>
              <a:cxn ang="0">
                <a:pos x="connsiteX9756" y="connsiteY9756"/>
              </a:cxn>
              <a:cxn ang="0">
                <a:pos x="connsiteX9757" y="connsiteY9757"/>
              </a:cxn>
              <a:cxn ang="0">
                <a:pos x="connsiteX9758" y="connsiteY9758"/>
              </a:cxn>
              <a:cxn ang="0">
                <a:pos x="connsiteX9759" y="connsiteY9759"/>
              </a:cxn>
              <a:cxn ang="0">
                <a:pos x="connsiteX9760" y="connsiteY9760"/>
              </a:cxn>
              <a:cxn ang="0">
                <a:pos x="connsiteX9761" y="connsiteY9761"/>
              </a:cxn>
              <a:cxn ang="0">
                <a:pos x="connsiteX9762" y="connsiteY9762"/>
              </a:cxn>
              <a:cxn ang="0">
                <a:pos x="connsiteX9763" y="connsiteY9763"/>
              </a:cxn>
              <a:cxn ang="0">
                <a:pos x="connsiteX9764" y="connsiteY9764"/>
              </a:cxn>
              <a:cxn ang="0">
                <a:pos x="connsiteX9765" y="connsiteY9765"/>
              </a:cxn>
              <a:cxn ang="0">
                <a:pos x="connsiteX9766" y="connsiteY9766"/>
              </a:cxn>
              <a:cxn ang="0">
                <a:pos x="connsiteX9767" y="connsiteY9767"/>
              </a:cxn>
              <a:cxn ang="0">
                <a:pos x="connsiteX9768" y="connsiteY9768"/>
              </a:cxn>
              <a:cxn ang="0">
                <a:pos x="connsiteX9769" y="connsiteY9769"/>
              </a:cxn>
              <a:cxn ang="0">
                <a:pos x="connsiteX9770" y="connsiteY9770"/>
              </a:cxn>
              <a:cxn ang="0">
                <a:pos x="connsiteX9771" y="connsiteY9771"/>
              </a:cxn>
              <a:cxn ang="0">
                <a:pos x="connsiteX9772" y="connsiteY9772"/>
              </a:cxn>
              <a:cxn ang="0">
                <a:pos x="connsiteX9773" y="connsiteY9773"/>
              </a:cxn>
              <a:cxn ang="0">
                <a:pos x="connsiteX9774" y="connsiteY9774"/>
              </a:cxn>
              <a:cxn ang="0">
                <a:pos x="connsiteX9775" y="connsiteY9775"/>
              </a:cxn>
              <a:cxn ang="0">
                <a:pos x="connsiteX9776" y="connsiteY9776"/>
              </a:cxn>
              <a:cxn ang="0">
                <a:pos x="connsiteX9777" y="connsiteY9777"/>
              </a:cxn>
              <a:cxn ang="0">
                <a:pos x="connsiteX9778" y="connsiteY9778"/>
              </a:cxn>
              <a:cxn ang="0">
                <a:pos x="connsiteX9779" y="connsiteY9779"/>
              </a:cxn>
              <a:cxn ang="0">
                <a:pos x="connsiteX9780" y="connsiteY9780"/>
              </a:cxn>
              <a:cxn ang="0">
                <a:pos x="connsiteX9781" y="connsiteY9781"/>
              </a:cxn>
              <a:cxn ang="0">
                <a:pos x="connsiteX9782" y="connsiteY9782"/>
              </a:cxn>
              <a:cxn ang="0">
                <a:pos x="connsiteX9783" y="connsiteY9783"/>
              </a:cxn>
              <a:cxn ang="0">
                <a:pos x="connsiteX9784" y="connsiteY9784"/>
              </a:cxn>
              <a:cxn ang="0">
                <a:pos x="connsiteX9785" y="connsiteY9785"/>
              </a:cxn>
              <a:cxn ang="0">
                <a:pos x="connsiteX9786" y="connsiteY9786"/>
              </a:cxn>
              <a:cxn ang="0">
                <a:pos x="connsiteX9787" y="connsiteY9787"/>
              </a:cxn>
              <a:cxn ang="0">
                <a:pos x="connsiteX9788" y="connsiteY9788"/>
              </a:cxn>
              <a:cxn ang="0">
                <a:pos x="connsiteX9789" y="connsiteY9789"/>
              </a:cxn>
              <a:cxn ang="0">
                <a:pos x="connsiteX9790" y="connsiteY9790"/>
              </a:cxn>
              <a:cxn ang="0">
                <a:pos x="connsiteX9791" y="connsiteY9791"/>
              </a:cxn>
              <a:cxn ang="0">
                <a:pos x="connsiteX9792" y="connsiteY9792"/>
              </a:cxn>
              <a:cxn ang="0">
                <a:pos x="connsiteX9793" y="connsiteY9793"/>
              </a:cxn>
              <a:cxn ang="0">
                <a:pos x="connsiteX9794" y="connsiteY9794"/>
              </a:cxn>
              <a:cxn ang="0">
                <a:pos x="connsiteX9795" y="connsiteY9795"/>
              </a:cxn>
              <a:cxn ang="0">
                <a:pos x="connsiteX9796" y="connsiteY9796"/>
              </a:cxn>
              <a:cxn ang="0">
                <a:pos x="connsiteX9797" y="connsiteY9797"/>
              </a:cxn>
              <a:cxn ang="0">
                <a:pos x="connsiteX9798" y="connsiteY9798"/>
              </a:cxn>
              <a:cxn ang="0">
                <a:pos x="connsiteX9799" y="connsiteY9799"/>
              </a:cxn>
              <a:cxn ang="0">
                <a:pos x="connsiteX9800" y="connsiteY9800"/>
              </a:cxn>
              <a:cxn ang="0">
                <a:pos x="connsiteX9801" y="connsiteY9801"/>
              </a:cxn>
              <a:cxn ang="0">
                <a:pos x="connsiteX9802" y="connsiteY9802"/>
              </a:cxn>
              <a:cxn ang="0">
                <a:pos x="connsiteX9803" y="connsiteY9803"/>
              </a:cxn>
              <a:cxn ang="0">
                <a:pos x="connsiteX9804" y="connsiteY9804"/>
              </a:cxn>
              <a:cxn ang="0">
                <a:pos x="connsiteX9805" y="connsiteY9805"/>
              </a:cxn>
              <a:cxn ang="0">
                <a:pos x="connsiteX9806" y="connsiteY9806"/>
              </a:cxn>
              <a:cxn ang="0">
                <a:pos x="connsiteX9807" y="connsiteY9807"/>
              </a:cxn>
              <a:cxn ang="0">
                <a:pos x="connsiteX9808" y="connsiteY9808"/>
              </a:cxn>
              <a:cxn ang="0">
                <a:pos x="connsiteX9809" y="connsiteY9809"/>
              </a:cxn>
              <a:cxn ang="0">
                <a:pos x="connsiteX9810" y="connsiteY9810"/>
              </a:cxn>
              <a:cxn ang="0">
                <a:pos x="connsiteX9811" y="connsiteY9811"/>
              </a:cxn>
              <a:cxn ang="0">
                <a:pos x="connsiteX9812" y="connsiteY9812"/>
              </a:cxn>
              <a:cxn ang="0">
                <a:pos x="connsiteX9813" y="connsiteY9813"/>
              </a:cxn>
              <a:cxn ang="0">
                <a:pos x="connsiteX9814" y="connsiteY9814"/>
              </a:cxn>
              <a:cxn ang="0">
                <a:pos x="connsiteX9815" y="connsiteY9815"/>
              </a:cxn>
              <a:cxn ang="0">
                <a:pos x="connsiteX9816" y="connsiteY9816"/>
              </a:cxn>
              <a:cxn ang="0">
                <a:pos x="connsiteX9817" y="connsiteY9817"/>
              </a:cxn>
              <a:cxn ang="0">
                <a:pos x="connsiteX9818" y="connsiteY9818"/>
              </a:cxn>
              <a:cxn ang="0">
                <a:pos x="connsiteX9819" y="connsiteY9819"/>
              </a:cxn>
              <a:cxn ang="0">
                <a:pos x="connsiteX9820" y="connsiteY9820"/>
              </a:cxn>
              <a:cxn ang="0">
                <a:pos x="connsiteX9821" y="connsiteY9821"/>
              </a:cxn>
              <a:cxn ang="0">
                <a:pos x="connsiteX9822" y="connsiteY9822"/>
              </a:cxn>
              <a:cxn ang="0">
                <a:pos x="connsiteX9823" y="connsiteY9823"/>
              </a:cxn>
              <a:cxn ang="0">
                <a:pos x="connsiteX9824" y="connsiteY9824"/>
              </a:cxn>
              <a:cxn ang="0">
                <a:pos x="connsiteX9825" y="connsiteY9825"/>
              </a:cxn>
              <a:cxn ang="0">
                <a:pos x="connsiteX9826" y="connsiteY9826"/>
              </a:cxn>
              <a:cxn ang="0">
                <a:pos x="connsiteX9827" y="connsiteY9827"/>
              </a:cxn>
              <a:cxn ang="0">
                <a:pos x="connsiteX9828" y="connsiteY9828"/>
              </a:cxn>
              <a:cxn ang="0">
                <a:pos x="connsiteX9829" y="connsiteY9829"/>
              </a:cxn>
              <a:cxn ang="0">
                <a:pos x="connsiteX9830" y="connsiteY9830"/>
              </a:cxn>
              <a:cxn ang="0">
                <a:pos x="connsiteX9831" y="connsiteY9831"/>
              </a:cxn>
              <a:cxn ang="0">
                <a:pos x="connsiteX9832" y="connsiteY9832"/>
              </a:cxn>
              <a:cxn ang="0">
                <a:pos x="connsiteX9833" y="connsiteY9833"/>
              </a:cxn>
              <a:cxn ang="0">
                <a:pos x="connsiteX9834" y="connsiteY9834"/>
              </a:cxn>
              <a:cxn ang="0">
                <a:pos x="connsiteX9835" y="connsiteY9835"/>
              </a:cxn>
              <a:cxn ang="0">
                <a:pos x="connsiteX9836" y="connsiteY9836"/>
              </a:cxn>
              <a:cxn ang="0">
                <a:pos x="connsiteX9837" y="connsiteY9837"/>
              </a:cxn>
              <a:cxn ang="0">
                <a:pos x="connsiteX9838" y="connsiteY9838"/>
              </a:cxn>
              <a:cxn ang="0">
                <a:pos x="connsiteX9839" y="connsiteY9839"/>
              </a:cxn>
              <a:cxn ang="0">
                <a:pos x="connsiteX9840" y="connsiteY9840"/>
              </a:cxn>
              <a:cxn ang="0">
                <a:pos x="connsiteX9841" y="connsiteY9841"/>
              </a:cxn>
              <a:cxn ang="0">
                <a:pos x="connsiteX9842" y="connsiteY9842"/>
              </a:cxn>
              <a:cxn ang="0">
                <a:pos x="connsiteX9843" y="connsiteY9843"/>
              </a:cxn>
              <a:cxn ang="0">
                <a:pos x="connsiteX9844" y="connsiteY9844"/>
              </a:cxn>
              <a:cxn ang="0">
                <a:pos x="connsiteX9845" y="connsiteY9845"/>
              </a:cxn>
              <a:cxn ang="0">
                <a:pos x="connsiteX9846" y="connsiteY9846"/>
              </a:cxn>
              <a:cxn ang="0">
                <a:pos x="connsiteX9847" y="connsiteY9847"/>
              </a:cxn>
              <a:cxn ang="0">
                <a:pos x="connsiteX9848" y="connsiteY9848"/>
              </a:cxn>
              <a:cxn ang="0">
                <a:pos x="connsiteX9849" y="connsiteY9849"/>
              </a:cxn>
              <a:cxn ang="0">
                <a:pos x="connsiteX9850" y="connsiteY9850"/>
              </a:cxn>
              <a:cxn ang="0">
                <a:pos x="connsiteX9851" y="connsiteY9851"/>
              </a:cxn>
              <a:cxn ang="0">
                <a:pos x="connsiteX9852" y="connsiteY9852"/>
              </a:cxn>
              <a:cxn ang="0">
                <a:pos x="connsiteX9853" y="connsiteY9853"/>
              </a:cxn>
              <a:cxn ang="0">
                <a:pos x="connsiteX9854" y="connsiteY9854"/>
              </a:cxn>
              <a:cxn ang="0">
                <a:pos x="connsiteX9855" y="connsiteY9855"/>
              </a:cxn>
              <a:cxn ang="0">
                <a:pos x="connsiteX9856" y="connsiteY9856"/>
              </a:cxn>
              <a:cxn ang="0">
                <a:pos x="connsiteX9857" y="connsiteY9857"/>
              </a:cxn>
              <a:cxn ang="0">
                <a:pos x="connsiteX9858" y="connsiteY9858"/>
              </a:cxn>
              <a:cxn ang="0">
                <a:pos x="connsiteX9859" y="connsiteY9859"/>
              </a:cxn>
              <a:cxn ang="0">
                <a:pos x="connsiteX9860" y="connsiteY9860"/>
              </a:cxn>
              <a:cxn ang="0">
                <a:pos x="connsiteX9861" y="connsiteY9861"/>
              </a:cxn>
              <a:cxn ang="0">
                <a:pos x="connsiteX9862" y="connsiteY9862"/>
              </a:cxn>
              <a:cxn ang="0">
                <a:pos x="connsiteX9863" y="connsiteY9863"/>
              </a:cxn>
              <a:cxn ang="0">
                <a:pos x="connsiteX9864" y="connsiteY9864"/>
              </a:cxn>
              <a:cxn ang="0">
                <a:pos x="connsiteX9865" y="connsiteY9865"/>
              </a:cxn>
              <a:cxn ang="0">
                <a:pos x="connsiteX9866" y="connsiteY9866"/>
              </a:cxn>
              <a:cxn ang="0">
                <a:pos x="connsiteX9867" y="connsiteY9867"/>
              </a:cxn>
              <a:cxn ang="0">
                <a:pos x="connsiteX9868" y="connsiteY9868"/>
              </a:cxn>
              <a:cxn ang="0">
                <a:pos x="connsiteX9869" y="connsiteY9869"/>
              </a:cxn>
              <a:cxn ang="0">
                <a:pos x="connsiteX9870" y="connsiteY9870"/>
              </a:cxn>
              <a:cxn ang="0">
                <a:pos x="connsiteX9871" y="connsiteY9871"/>
              </a:cxn>
              <a:cxn ang="0">
                <a:pos x="connsiteX9872" y="connsiteY9872"/>
              </a:cxn>
              <a:cxn ang="0">
                <a:pos x="connsiteX9873" y="connsiteY9873"/>
              </a:cxn>
              <a:cxn ang="0">
                <a:pos x="connsiteX9874" y="connsiteY9874"/>
              </a:cxn>
              <a:cxn ang="0">
                <a:pos x="connsiteX9875" y="connsiteY9875"/>
              </a:cxn>
              <a:cxn ang="0">
                <a:pos x="connsiteX9876" y="connsiteY9876"/>
              </a:cxn>
              <a:cxn ang="0">
                <a:pos x="connsiteX9877" y="connsiteY9877"/>
              </a:cxn>
              <a:cxn ang="0">
                <a:pos x="connsiteX9878" y="connsiteY9878"/>
              </a:cxn>
              <a:cxn ang="0">
                <a:pos x="connsiteX9879" y="connsiteY9879"/>
              </a:cxn>
              <a:cxn ang="0">
                <a:pos x="connsiteX9880" y="connsiteY9880"/>
              </a:cxn>
              <a:cxn ang="0">
                <a:pos x="connsiteX9881" y="connsiteY9881"/>
              </a:cxn>
              <a:cxn ang="0">
                <a:pos x="connsiteX9882" y="connsiteY9882"/>
              </a:cxn>
              <a:cxn ang="0">
                <a:pos x="connsiteX9883" y="connsiteY9883"/>
              </a:cxn>
              <a:cxn ang="0">
                <a:pos x="connsiteX9884" y="connsiteY9884"/>
              </a:cxn>
              <a:cxn ang="0">
                <a:pos x="connsiteX9885" y="connsiteY9885"/>
              </a:cxn>
              <a:cxn ang="0">
                <a:pos x="connsiteX9886" y="connsiteY9886"/>
              </a:cxn>
              <a:cxn ang="0">
                <a:pos x="connsiteX9887" y="connsiteY9887"/>
              </a:cxn>
              <a:cxn ang="0">
                <a:pos x="connsiteX9888" y="connsiteY9888"/>
              </a:cxn>
              <a:cxn ang="0">
                <a:pos x="connsiteX9889" y="connsiteY9889"/>
              </a:cxn>
              <a:cxn ang="0">
                <a:pos x="connsiteX9890" y="connsiteY9890"/>
              </a:cxn>
              <a:cxn ang="0">
                <a:pos x="connsiteX9891" y="connsiteY9891"/>
              </a:cxn>
              <a:cxn ang="0">
                <a:pos x="connsiteX9892" y="connsiteY9892"/>
              </a:cxn>
              <a:cxn ang="0">
                <a:pos x="connsiteX9893" y="connsiteY9893"/>
              </a:cxn>
              <a:cxn ang="0">
                <a:pos x="connsiteX9894" y="connsiteY9894"/>
              </a:cxn>
              <a:cxn ang="0">
                <a:pos x="connsiteX9895" y="connsiteY9895"/>
              </a:cxn>
              <a:cxn ang="0">
                <a:pos x="connsiteX9896" y="connsiteY9896"/>
              </a:cxn>
              <a:cxn ang="0">
                <a:pos x="connsiteX9897" y="connsiteY9897"/>
              </a:cxn>
              <a:cxn ang="0">
                <a:pos x="connsiteX9898" y="connsiteY9898"/>
              </a:cxn>
              <a:cxn ang="0">
                <a:pos x="connsiteX9899" y="connsiteY9899"/>
              </a:cxn>
              <a:cxn ang="0">
                <a:pos x="connsiteX9900" y="connsiteY9900"/>
              </a:cxn>
              <a:cxn ang="0">
                <a:pos x="connsiteX9901" y="connsiteY9901"/>
              </a:cxn>
              <a:cxn ang="0">
                <a:pos x="connsiteX9902" y="connsiteY9902"/>
              </a:cxn>
              <a:cxn ang="0">
                <a:pos x="connsiteX9903" y="connsiteY9903"/>
              </a:cxn>
              <a:cxn ang="0">
                <a:pos x="connsiteX9904" y="connsiteY9904"/>
              </a:cxn>
              <a:cxn ang="0">
                <a:pos x="connsiteX9905" y="connsiteY9905"/>
              </a:cxn>
              <a:cxn ang="0">
                <a:pos x="connsiteX9906" y="connsiteY9906"/>
              </a:cxn>
              <a:cxn ang="0">
                <a:pos x="connsiteX9907" y="connsiteY9907"/>
              </a:cxn>
              <a:cxn ang="0">
                <a:pos x="connsiteX9908" y="connsiteY9908"/>
              </a:cxn>
              <a:cxn ang="0">
                <a:pos x="connsiteX9909" y="connsiteY9909"/>
              </a:cxn>
              <a:cxn ang="0">
                <a:pos x="connsiteX9910" y="connsiteY9910"/>
              </a:cxn>
              <a:cxn ang="0">
                <a:pos x="connsiteX9911" y="connsiteY9911"/>
              </a:cxn>
              <a:cxn ang="0">
                <a:pos x="connsiteX9912" y="connsiteY9912"/>
              </a:cxn>
              <a:cxn ang="0">
                <a:pos x="connsiteX9913" y="connsiteY9913"/>
              </a:cxn>
              <a:cxn ang="0">
                <a:pos x="connsiteX9914" y="connsiteY9914"/>
              </a:cxn>
              <a:cxn ang="0">
                <a:pos x="connsiteX9915" y="connsiteY9915"/>
              </a:cxn>
              <a:cxn ang="0">
                <a:pos x="connsiteX9916" y="connsiteY9916"/>
              </a:cxn>
              <a:cxn ang="0">
                <a:pos x="connsiteX9917" y="connsiteY9917"/>
              </a:cxn>
              <a:cxn ang="0">
                <a:pos x="connsiteX9918" y="connsiteY9918"/>
              </a:cxn>
              <a:cxn ang="0">
                <a:pos x="connsiteX9919" y="connsiteY9919"/>
              </a:cxn>
              <a:cxn ang="0">
                <a:pos x="connsiteX9920" y="connsiteY9920"/>
              </a:cxn>
              <a:cxn ang="0">
                <a:pos x="connsiteX9921" y="connsiteY9921"/>
              </a:cxn>
              <a:cxn ang="0">
                <a:pos x="connsiteX9922" y="connsiteY9922"/>
              </a:cxn>
              <a:cxn ang="0">
                <a:pos x="connsiteX9923" y="connsiteY9923"/>
              </a:cxn>
              <a:cxn ang="0">
                <a:pos x="connsiteX9924" y="connsiteY9924"/>
              </a:cxn>
              <a:cxn ang="0">
                <a:pos x="connsiteX9925" y="connsiteY9925"/>
              </a:cxn>
              <a:cxn ang="0">
                <a:pos x="connsiteX9926" y="connsiteY9926"/>
              </a:cxn>
              <a:cxn ang="0">
                <a:pos x="connsiteX9927" y="connsiteY9927"/>
              </a:cxn>
              <a:cxn ang="0">
                <a:pos x="connsiteX9928" y="connsiteY9928"/>
              </a:cxn>
              <a:cxn ang="0">
                <a:pos x="connsiteX9929" y="connsiteY9929"/>
              </a:cxn>
              <a:cxn ang="0">
                <a:pos x="connsiteX9930" y="connsiteY9930"/>
              </a:cxn>
              <a:cxn ang="0">
                <a:pos x="connsiteX9931" y="connsiteY9931"/>
              </a:cxn>
              <a:cxn ang="0">
                <a:pos x="connsiteX9932" y="connsiteY9932"/>
              </a:cxn>
              <a:cxn ang="0">
                <a:pos x="connsiteX9933" y="connsiteY9933"/>
              </a:cxn>
              <a:cxn ang="0">
                <a:pos x="connsiteX9934" y="connsiteY9934"/>
              </a:cxn>
              <a:cxn ang="0">
                <a:pos x="connsiteX9935" y="connsiteY9935"/>
              </a:cxn>
              <a:cxn ang="0">
                <a:pos x="connsiteX9936" y="connsiteY9936"/>
              </a:cxn>
              <a:cxn ang="0">
                <a:pos x="connsiteX9937" y="connsiteY9937"/>
              </a:cxn>
              <a:cxn ang="0">
                <a:pos x="connsiteX9938" y="connsiteY9938"/>
              </a:cxn>
              <a:cxn ang="0">
                <a:pos x="connsiteX9939" y="connsiteY9939"/>
              </a:cxn>
              <a:cxn ang="0">
                <a:pos x="connsiteX9940" y="connsiteY9940"/>
              </a:cxn>
              <a:cxn ang="0">
                <a:pos x="connsiteX9941" y="connsiteY9941"/>
              </a:cxn>
              <a:cxn ang="0">
                <a:pos x="connsiteX9942" y="connsiteY9942"/>
              </a:cxn>
              <a:cxn ang="0">
                <a:pos x="connsiteX9943" y="connsiteY9943"/>
              </a:cxn>
              <a:cxn ang="0">
                <a:pos x="connsiteX9944" y="connsiteY9944"/>
              </a:cxn>
              <a:cxn ang="0">
                <a:pos x="connsiteX9945" y="connsiteY9945"/>
              </a:cxn>
              <a:cxn ang="0">
                <a:pos x="connsiteX9946" y="connsiteY9946"/>
              </a:cxn>
              <a:cxn ang="0">
                <a:pos x="connsiteX9947" y="connsiteY9947"/>
              </a:cxn>
              <a:cxn ang="0">
                <a:pos x="connsiteX9948" y="connsiteY9948"/>
              </a:cxn>
              <a:cxn ang="0">
                <a:pos x="connsiteX9949" y="connsiteY9949"/>
              </a:cxn>
              <a:cxn ang="0">
                <a:pos x="connsiteX9950" y="connsiteY9950"/>
              </a:cxn>
              <a:cxn ang="0">
                <a:pos x="connsiteX9951" y="connsiteY9951"/>
              </a:cxn>
              <a:cxn ang="0">
                <a:pos x="connsiteX9952" y="connsiteY9952"/>
              </a:cxn>
              <a:cxn ang="0">
                <a:pos x="connsiteX9953" y="connsiteY9953"/>
              </a:cxn>
              <a:cxn ang="0">
                <a:pos x="connsiteX9954" y="connsiteY9954"/>
              </a:cxn>
              <a:cxn ang="0">
                <a:pos x="connsiteX9955" y="connsiteY9955"/>
              </a:cxn>
              <a:cxn ang="0">
                <a:pos x="connsiteX9956" y="connsiteY9956"/>
              </a:cxn>
              <a:cxn ang="0">
                <a:pos x="connsiteX9957" y="connsiteY9957"/>
              </a:cxn>
              <a:cxn ang="0">
                <a:pos x="connsiteX9958" y="connsiteY9958"/>
              </a:cxn>
              <a:cxn ang="0">
                <a:pos x="connsiteX9959" y="connsiteY9959"/>
              </a:cxn>
              <a:cxn ang="0">
                <a:pos x="connsiteX9960" y="connsiteY9960"/>
              </a:cxn>
              <a:cxn ang="0">
                <a:pos x="connsiteX9961" y="connsiteY9961"/>
              </a:cxn>
              <a:cxn ang="0">
                <a:pos x="connsiteX9962" y="connsiteY9962"/>
              </a:cxn>
              <a:cxn ang="0">
                <a:pos x="connsiteX9963" y="connsiteY9963"/>
              </a:cxn>
              <a:cxn ang="0">
                <a:pos x="connsiteX9964" y="connsiteY9964"/>
              </a:cxn>
              <a:cxn ang="0">
                <a:pos x="connsiteX9965" y="connsiteY9965"/>
              </a:cxn>
              <a:cxn ang="0">
                <a:pos x="connsiteX9966" y="connsiteY9966"/>
              </a:cxn>
              <a:cxn ang="0">
                <a:pos x="connsiteX9967" y="connsiteY9967"/>
              </a:cxn>
              <a:cxn ang="0">
                <a:pos x="connsiteX9968" y="connsiteY9968"/>
              </a:cxn>
              <a:cxn ang="0">
                <a:pos x="connsiteX9969" y="connsiteY9969"/>
              </a:cxn>
              <a:cxn ang="0">
                <a:pos x="connsiteX9970" y="connsiteY9970"/>
              </a:cxn>
              <a:cxn ang="0">
                <a:pos x="connsiteX9971" y="connsiteY9971"/>
              </a:cxn>
              <a:cxn ang="0">
                <a:pos x="connsiteX9972" y="connsiteY9972"/>
              </a:cxn>
              <a:cxn ang="0">
                <a:pos x="connsiteX9973" y="connsiteY9973"/>
              </a:cxn>
              <a:cxn ang="0">
                <a:pos x="connsiteX9974" y="connsiteY9974"/>
              </a:cxn>
              <a:cxn ang="0">
                <a:pos x="connsiteX9975" y="connsiteY9975"/>
              </a:cxn>
              <a:cxn ang="0">
                <a:pos x="connsiteX9976" y="connsiteY9976"/>
              </a:cxn>
              <a:cxn ang="0">
                <a:pos x="connsiteX9977" y="connsiteY9977"/>
              </a:cxn>
              <a:cxn ang="0">
                <a:pos x="connsiteX9978" y="connsiteY9978"/>
              </a:cxn>
              <a:cxn ang="0">
                <a:pos x="connsiteX9979" y="connsiteY9979"/>
              </a:cxn>
              <a:cxn ang="0">
                <a:pos x="connsiteX9980" y="connsiteY9980"/>
              </a:cxn>
              <a:cxn ang="0">
                <a:pos x="connsiteX9981" y="connsiteY9981"/>
              </a:cxn>
              <a:cxn ang="0">
                <a:pos x="connsiteX9982" y="connsiteY9982"/>
              </a:cxn>
              <a:cxn ang="0">
                <a:pos x="connsiteX9983" y="connsiteY9983"/>
              </a:cxn>
              <a:cxn ang="0">
                <a:pos x="connsiteX9984" y="connsiteY9984"/>
              </a:cxn>
              <a:cxn ang="0">
                <a:pos x="connsiteX9985" y="connsiteY9985"/>
              </a:cxn>
              <a:cxn ang="0">
                <a:pos x="connsiteX9986" y="connsiteY9986"/>
              </a:cxn>
              <a:cxn ang="0">
                <a:pos x="connsiteX9987" y="connsiteY9987"/>
              </a:cxn>
              <a:cxn ang="0">
                <a:pos x="connsiteX9988" y="connsiteY9988"/>
              </a:cxn>
              <a:cxn ang="0">
                <a:pos x="connsiteX9989" y="connsiteY9989"/>
              </a:cxn>
              <a:cxn ang="0">
                <a:pos x="connsiteX9990" y="connsiteY9990"/>
              </a:cxn>
              <a:cxn ang="0">
                <a:pos x="connsiteX9991" y="connsiteY9991"/>
              </a:cxn>
              <a:cxn ang="0">
                <a:pos x="connsiteX9992" y="connsiteY9992"/>
              </a:cxn>
              <a:cxn ang="0">
                <a:pos x="connsiteX9993" y="connsiteY9993"/>
              </a:cxn>
              <a:cxn ang="0">
                <a:pos x="connsiteX9994" y="connsiteY9994"/>
              </a:cxn>
              <a:cxn ang="0">
                <a:pos x="connsiteX9995" y="connsiteY9995"/>
              </a:cxn>
              <a:cxn ang="0">
                <a:pos x="connsiteX9996" y="connsiteY9996"/>
              </a:cxn>
              <a:cxn ang="0">
                <a:pos x="connsiteX9997" y="connsiteY9997"/>
              </a:cxn>
              <a:cxn ang="0">
                <a:pos x="connsiteX9998" y="connsiteY9998"/>
              </a:cxn>
              <a:cxn ang="0">
                <a:pos x="connsiteX9999" y="connsiteY9999"/>
              </a:cxn>
              <a:cxn ang="0">
                <a:pos x="connsiteX10000" y="connsiteY10000"/>
              </a:cxn>
              <a:cxn ang="0">
                <a:pos x="connsiteX10001" y="connsiteY10001"/>
              </a:cxn>
              <a:cxn ang="0">
                <a:pos x="connsiteX10002" y="connsiteY10002"/>
              </a:cxn>
              <a:cxn ang="0">
                <a:pos x="connsiteX10003" y="connsiteY10003"/>
              </a:cxn>
              <a:cxn ang="0">
                <a:pos x="connsiteX10004" y="connsiteY10004"/>
              </a:cxn>
              <a:cxn ang="0">
                <a:pos x="connsiteX10005" y="connsiteY10005"/>
              </a:cxn>
              <a:cxn ang="0">
                <a:pos x="connsiteX10006" y="connsiteY10006"/>
              </a:cxn>
              <a:cxn ang="0">
                <a:pos x="connsiteX10007" y="connsiteY10007"/>
              </a:cxn>
              <a:cxn ang="0">
                <a:pos x="connsiteX10008" y="connsiteY10008"/>
              </a:cxn>
              <a:cxn ang="0">
                <a:pos x="connsiteX10009" y="connsiteY10009"/>
              </a:cxn>
              <a:cxn ang="0">
                <a:pos x="connsiteX10010" y="connsiteY10010"/>
              </a:cxn>
              <a:cxn ang="0">
                <a:pos x="connsiteX10011" y="connsiteY10011"/>
              </a:cxn>
              <a:cxn ang="0">
                <a:pos x="connsiteX10012" y="connsiteY10012"/>
              </a:cxn>
              <a:cxn ang="0">
                <a:pos x="connsiteX10013" y="connsiteY10013"/>
              </a:cxn>
              <a:cxn ang="0">
                <a:pos x="connsiteX10014" y="connsiteY10014"/>
              </a:cxn>
              <a:cxn ang="0">
                <a:pos x="connsiteX10015" y="connsiteY10015"/>
              </a:cxn>
              <a:cxn ang="0">
                <a:pos x="connsiteX10016" y="connsiteY10016"/>
              </a:cxn>
              <a:cxn ang="0">
                <a:pos x="connsiteX10017" y="connsiteY10017"/>
              </a:cxn>
              <a:cxn ang="0">
                <a:pos x="connsiteX10018" y="connsiteY10018"/>
              </a:cxn>
              <a:cxn ang="0">
                <a:pos x="connsiteX10019" y="connsiteY10019"/>
              </a:cxn>
              <a:cxn ang="0">
                <a:pos x="connsiteX10020" y="connsiteY10020"/>
              </a:cxn>
              <a:cxn ang="0">
                <a:pos x="connsiteX10021" y="connsiteY10021"/>
              </a:cxn>
              <a:cxn ang="0">
                <a:pos x="connsiteX10022" y="connsiteY10022"/>
              </a:cxn>
              <a:cxn ang="0">
                <a:pos x="connsiteX10023" y="connsiteY10023"/>
              </a:cxn>
              <a:cxn ang="0">
                <a:pos x="connsiteX10024" y="connsiteY10024"/>
              </a:cxn>
              <a:cxn ang="0">
                <a:pos x="connsiteX10025" y="connsiteY10025"/>
              </a:cxn>
              <a:cxn ang="0">
                <a:pos x="connsiteX10026" y="connsiteY10026"/>
              </a:cxn>
              <a:cxn ang="0">
                <a:pos x="connsiteX10027" y="connsiteY10027"/>
              </a:cxn>
              <a:cxn ang="0">
                <a:pos x="connsiteX10028" y="connsiteY10028"/>
              </a:cxn>
              <a:cxn ang="0">
                <a:pos x="connsiteX10029" y="connsiteY10029"/>
              </a:cxn>
              <a:cxn ang="0">
                <a:pos x="connsiteX10030" y="connsiteY10030"/>
              </a:cxn>
              <a:cxn ang="0">
                <a:pos x="connsiteX10031" y="connsiteY10031"/>
              </a:cxn>
              <a:cxn ang="0">
                <a:pos x="connsiteX10032" y="connsiteY10032"/>
              </a:cxn>
              <a:cxn ang="0">
                <a:pos x="connsiteX10033" y="connsiteY10033"/>
              </a:cxn>
              <a:cxn ang="0">
                <a:pos x="connsiteX10034" y="connsiteY10034"/>
              </a:cxn>
              <a:cxn ang="0">
                <a:pos x="connsiteX10035" y="connsiteY10035"/>
              </a:cxn>
              <a:cxn ang="0">
                <a:pos x="connsiteX10036" y="connsiteY10036"/>
              </a:cxn>
              <a:cxn ang="0">
                <a:pos x="connsiteX10037" y="connsiteY10037"/>
              </a:cxn>
              <a:cxn ang="0">
                <a:pos x="connsiteX10038" y="connsiteY10038"/>
              </a:cxn>
              <a:cxn ang="0">
                <a:pos x="connsiteX10039" y="connsiteY10039"/>
              </a:cxn>
              <a:cxn ang="0">
                <a:pos x="connsiteX10040" y="connsiteY10040"/>
              </a:cxn>
              <a:cxn ang="0">
                <a:pos x="connsiteX10041" y="connsiteY10041"/>
              </a:cxn>
              <a:cxn ang="0">
                <a:pos x="connsiteX10042" y="connsiteY10042"/>
              </a:cxn>
              <a:cxn ang="0">
                <a:pos x="connsiteX10043" y="connsiteY10043"/>
              </a:cxn>
              <a:cxn ang="0">
                <a:pos x="connsiteX10044" y="connsiteY10044"/>
              </a:cxn>
              <a:cxn ang="0">
                <a:pos x="connsiteX10045" y="connsiteY10045"/>
              </a:cxn>
              <a:cxn ang="0">
                <a:pos x="connsiteX10046" y="connsiteY10046"/>
              </a:cxn>
              <a:cxn ang="0">
                <a:pos x="connsiteX10047" y="connsiteY10047"/>
              </a:cxn>
              <a:cxn ang="0">
                <a:pos x="connsiteX10048" y="connsiteY10048"/>
              </a:cxn>
              <a:cxn ang="0">
                <a:pos x="connsiteX10049" y="connsiteY10049"/>
              </a:cxn>
              <a:cxn ang="0">
                <a:pos x="connsiteX10050" y="connsiteY10050"/>
              </a:cxn>
              <a:cxn ang="0">
                <a:pos x="connsiteX10051" y="connsiteY10051"/>
              </a:cxn>
              <a:cxn ang="0">
                <a:pos x="connsiteX10052" y="connsiteY10052"/>
              </a:cxn>
              <a:cxn ang="0">
                <a:pos x="connsiteX10053" y="connsiteY10053"/>
              </a:cxn>
              <a:cxn ang="0">
                <a:pos x="connsiteX10054" y="connsiteY10054"/>
              </a:cxn>
              <a:cxn ang="0">
                <a:pos x="connsiteX10055" y="connsiteY10055"/>
              </a:cxn>
              <a:cxn ang="0">
                <a:pos x="connsiteX10056" y="connsiteY10056"/>
              </a:cxn>
              <a:cxn ang="0">
                <a:pos x="connsiteX10057" y="connsiteY10057"/>
              </a:cxn>
              <a:cxn ang="0">
                <a:pos x="connsiteX10058" y="connsiteY10058"/>
              </a:cxn>
              <a:cxn ang="0">
                <a:pos x="connsiteX10059" y="connsiteY10059"/>
              </a:cxn>
              <a:cxn ang="0">
                <a:pos x="connsiteX10060" y="connsiteY10060"/>
              </a:cxn>
              <a:cxn ang="0">
                <a:pos x="connsiteX10061" y="connsiteY10061"/>
              </a:cxn>
              <a:cxn ang="0">
                <a:pos x="connsiteX10062" y="connsiteY10062"/>
              </a:cxn>
              <a:cxn ang="0">
                <a:pos x="connsiteX10063" y="connsiteY10063"/>
              </a:cxn>
              <a:cxn ang="0">
                <a:pos x="connsiteX10064" y="connsiteY10064"/>
              </a:cxn>
              <a:cxn ang="0">
                <a:pos x="connsiteX10065" y="connsiteY10065"/>
              </a:cxn>
              <a:cxn ang="0">
                <a:pos x="connsiteX10066" y="connsiteY10066"/>
              </a:cxn>
              <a:cxn ang="0">
                <a:pos x="connsiteX10067" y="connsiteY10067"/>
              </a:cxn>
              <a:cxn ang="0">
                <a:pos x="connsiteX10068" y="connsiteY10068"/>
              </a:cxn>
              <a:cxn ang="0">
                <a:pos x="connsiteX10069" y="connsiteY10069"/>
              </a:cxn>
              <a:cxn ang="0">
                <a:pos x="connsiteX10070" y="connsiteY10070"/>
              </a:cxn>
              <a:cxn ang="0">
                <a:pos x="connsiteX10071" y="connsiteY10071"/>
              </a:cxn>
              <a:cxn ang="0">
                <a:pos x="connsiteX10072" y="connsiteY10072"/>
              </a:cxn>
              <a:cxn ang="0">
                <a:pos x="connsiteX10073" y="connsiteY10073"/>
              </a:cxn>
              <a:cxn ang="0">
                <a:pos x="connsiteX10074" y="connsiteY10074"/>
              </a:cxn>
              <a:cxn ang="0">
                <a:pos x="connsiteX10075" y="connsiteY10075"/>
              </a:cxn>
              <a:cxn ang="0">
                <a:pos x="connsiteX10076" y="connsiteY10076"/>
              </a:cxn>
              <a:cxn ang="0">
                <a:pos x="connsiteX10077" y="connsiteY10077"/>
              </a:cxn>
              <a:cxn ang="0">
                <a:pos x="connsiteX10078" y="connsiteY10078"/>
              </a:cxn>
              <a:cxn ang="0">
                <a:pos x="connsiteX10079" y="connsiteY10079"/>
              </a:cxn>
              <a:cxn ang="0">
                <a:pos x="connsiteX10080" y="connsiteY10080"/>
              </a:cxn>
              <a:cxn ang="0">
                <a:pos x="connsiteX10081" y="connsiteY10081"/>
              </a:cxn>
              <a:cxn ang="0">
                <a:pos x="connsiteX10082" y="connsiteY10082"/>
              </a:cxn>
              <a:cxn ang="0">
                <a:pos x="connsiteX10083" y="connsiteY10083"/>
              </a:cxn>
              <a:cxn ang="0">
                <a:pos x="connsiteX10084" y="connsiteY10084"/>
              </a:cxn>
              <a:cxn ang="0">
                <a:pos x="connsiteX10085" y="connsiteY10085"/>
              </a:cxn>
              <a:cxn ang="0">
                <a:pos x="connsiteX10086" y="connsiteY10086"/>
              </a:cxn>
              <a:cxn ang="0">
                <a:pos x="connsiteX10087" y="connsiteY10087"/>
              </a:cxn>
              <a:cxn ang="0">
                <a:pos x="connsiteX10088" y="connsiteY10088"/>
              </a:cxn>
              <a:cxn ang="0">
                <a:pos x="connsiteX10089" y="connsiteY10089"/>
              </a:cxn>
              <a:cxn ang="0">
                <a:pos x="connsiteX10090" y="connsiteY10090"/>
              </a:cxn>
              <a:cxn ang="0">
                <a:pos x="connsiteX10091" y="connsiteY10091"/>
              </a:cxn>
              <a:cxn ang="0">
                <a:pos x="connsiteX10092" y="connsiteY10092"/>
              </a:cxn>
              <a:cxn ang="0">
                <a:pos x="connsiteX10093" y="connsiteY10093"/>
              </a:cxn>
              <a:cxn ang="0">
                <a:pos x="connsiteX10094" y="connsiteY10094"/>
              </a:cxn>
              <a:cxn ang="0">
                <a:pos x="connsiteX10095" y="connsiteY10095"/>
              </a:cxn>
              <a:cxn ang="0">
                <a:pos x="connsiteX10096" y="connsiteY10096"/>
              </a:cxn>
              <a:cxn ang="0">
                <a:pos x="connsiteX10097" y="connsiteY10097"/>
              </a:cxn>
              <a:cxn ang="0">
                <a:pos x="connsiteX10098" y="connsiteY10098"/>
              </a:cxn>
              <a:cxn ang="0">
                <a:pos x="connsiteX10099" y="connsiteY10099"/>
              </a:cxn>
              <a:cxn ang="0">
                <a:pos x="connsiteX10100" y="connsiteY10100"/>
              </a:cxn>
              <a:cxn ang="0">
                <a:pos x="connsiteX10101" y="connsiteY10101"/>
              </a:cxn>
              <a:cxn ang="0">
                <a:pos x="connsiteX10102" y="connsiteY10102"/>
              </a:cxn>
              <a:cxn ang="0">
                <a:pos x="connsiteX10103" y="connsiteY10103"/>
              </a:cxn>
              <a:cxn ang="0">
                <a:pos x="connsiteX10104" y="connsiteY10104"/>
              </a:cxn>
              <a:cxn ang="0">
                <a:pos x="connsiteX10105" y="connsiteY10105"/>
              </a:cxn>
              <a:cxn ang="0">
                <a:pos x="connsiteX10106" y="connsiteY10106"/>
              </a:cxn>
              <a:cxn ang="0">
                <a:pos x="connsiteX10107" y="connsiteY10107"/>
              </a:cxn>
              <a:cxn ang="0">
                <a:pos x="connsiteX10108" y="connsiteY10108"/>
              </a:cxn>
              <a:cxn ang="0">
                <a:pos x="connsiteX10109" y="connsiteY10109"/>
              </a:cxn>
              <a:cxn ang="0">
                <a:pos x="connsiteX10110" y="connsiteY10110"/>
              </a:cxn>
              <a:cxn ang="0">
                <a:pos x="connsiteX10111" y="connsiteY10111"/>
              </a:cxn>
              <a:cxn ang="0">
                <a:pos x="connsiteX10112" y="connsiteY10112"/>
              </a:cxn>
              <a:cxn ang="0">
                <a:pos x="connsiteX10113" y="connsiteY10113"/>
              </a:cxn>
              <a:cxn ang="0">
                <a:pos x="connsiteX10114" y="connsiteY10114"/>
              </a:cxn>
              <a:cxn ang="0">
                <a:pos x="connsiteX10115" y="connsiteY10115"/>
              </a:cxn>
              <a:cxn ang="0">
                <a:pos x="connsiteX10116" y="connsiteY10116"/>
              </a:cxn>
              <a:cxn ang="0">
                <a:pos x="connsiteX10117" y="connsiteY10117"/>
              </a:cxn>
              <a:cxn ang="0">
                <a:pos x="connsiteX10118" y="connsiteY10118"/>
              </a:cxn>
              <a:cxn ang="0">
                <a:pos x="connsiteX10119" y="connsiteY10119"/>
              </a:cxn>
              <a:cxn ang="0">
                <a:pos x="connsiteX10120" y="connsiteY10120"/>
              </a:cxn>
              <a:cxn ang="0">
                <a:pos x="connsiteX10121" y="connsiteY10121"/>
              </a:cxn>
              <a:cxn ang="0">
                <a:pos x="connsiteX10122" y="connsiteY10122"/>
              </a:cxn>
              <a:cxn ang="0">
                <a:pos x="connsiteX10123" y="connsiteY10123"/>
              </a:cxn>
              <a:cxn ang="0">
                <a:pos x="connsiteX10124" y="connsiteY10124"/>
              </a:cxn>
              <a:cxn ang="0">
                <a:pos x="connsiteX10125" y="connsiteY10125"/>
              </a:cxn>
              <a:cxn ang="0">
                <a:pos x="connsiteX10126" y="connsiteY10126"/>
              </a:cxn>
              <a:cxn ang="0">
                <a:pos x="connsiteX10127" y="connsiteY10127"/>
              </a:cxn>
              <a:cxn ang="0">
                <a:pos x="connsiteX10128" y="connsiteY10128"/>
              </a:cxn>
              <a:cxn ang="0">
                <a:pos x="connsiteX10129" y="connsiteY10129"/>
              </a:cxn>
              <a:cxn ang="0">
                <a:pos x="connsiteX10130" y="connsiteY10130"/>
              </a:cxn>
              <a:cxn ang="0">
                <a:pos x="connsiteX10131" y="connsiteY10131"/>
              </a:cxn>
              <a:cxn ang="0">
                <a:pos x="connsiteX10132" y="connsiteY10132"/>
              </a:cxn>
              <a:cxn ang="0">
                <a:pos x="connsiteX10133" y="connsiteY10133"/>
              </a:cxn>
              <a:cxn ang="0">
                <a:pos x="connsiteX10134" y="connsiteY10134"/>
              </a:cxn>
              <a:cxn ang="0">
                <a:pos x="connsiteX10135" y="connsiteY10135"/>
              </a:cxn>
              <a:cxn ang="0">
                <a:pos x="connsiteX10136" y="connsiteY10136"/>
              </a:cxn>
              <a:cxn ang="0">
                <a:pos x="connsiteX10137" y="connsiteY10137"/>
              </a:cxn>
              <a:cxn ang="0">
                <a:pos x="connsiteX10138" y="connsiteY10138"/>
              </a:cxn>
              <a:cxn ang="0">
                <a:pos x="connsiteX10139" y="connsiteY10139"/>
              </a:cxn>
              <a:cxn ang="0">
                <a:pos x="connsiteX10140" y="connsiteY10140"/>
              </a:cxn>
              <a:cxn ang="0">
                <a:pos x="connsiteX10141" y="connsiteY10141"/>
              </a:cxn>
              <a:cxn ang="0">
                <a:pos x="connsiteX10142" y="connsiteY10142"/>
              </a:cxn>
              <a:cxn ang="0">
                <a:pos x="connsiteX10143" y="connsiteY10143"/>
              </a:cxn>
              <a:cxn ang="0">
                <a:pos x="connsiteX10144" y="connsiteY10144"/>
              </a:cxn>
              <a:cxn ang="0">
                <a:pos x="connsiteX10145" y="connsiteY10145"/>
              </a:cxn>
              <a:cxn ang="0">
                <a:pos x="connsiteX10146" y="connsiteY10146"/>
              </a:cxn>
              <a:cxn ang="0">
                <a:pos x="connsiteX10147" y="connsiteY10147"/>
              </a:cxn>
              <a:cxn ang="0">
                <a:pos x="connsiteX10148" y="connsiteY10148"/>
              </a:cxn>
              <a:cxn ang="0">
                <a:pos x="connsiteX10149" y="connsiteY10149"/>
              </a:cxn>
              <a:cxn ang="0">
                <a:pos x="connsiteX10150" y="connsiteY10150"/>
              </a:cxn>
              <a:cxn ang="0">
                <a:pos x="connsiteX10151" y="connsiteY10151"/>
              </a:cxn>
              <a:cxn ang="0">
                <a:pos x="connsiteX10152" y="connsiteY10152"/>
              </a:cxn>
              <a:cxn ang="0">
                <a:pos x="connsiteX10153" y="connsiteY10153"/>
              </a:cxn>
              <a:cxn ang="0">
                <a:pos x="connsiteX10154" y="connsiteY10154"/>
              </a:cxn>
              <a:cxn ang="0">
                <a:pos x="connsiteX10155" y="connsiteY10155"/>
              </a:cxn>
              <a:cxn ang="0">
                <a:pos x="connsiteX10156" y="connsiteY10156"/>
              </a:cxn>
              <a:cxn ang="0">
                <a:pos x="connsiteX10157" y="connsiteY10157"/>
              </a:cxn>
              <a:cxn ang="0">
                <a:pos x="connsiteX10158" y="connsiteY10158"/>
              </a:cxn>
              <a:cxn ang="0">
                <a:pos x="connsiteX10159" y="connsiteY10159"/>
              </a:cxn>
              <a:cxn ang="0">
                <a:pos x="connsiteX10160" y="connsiteY10160"/>
              </a:cxn>
              <a:cxn ang="0">
                <a:pos x="connsiteX10161" y="connsiteY10161"/>
              </a:cxn>
              <a:cxn ang="0">
                <a:pos x="connsiteX10162" y="connsiteY10162"/>
              </a:cxn>
              <a:cxn ang="0">
                <a:pos x="connsiteX10163" y="connsiteY10163"/>
              </a:cxn>
              <a:cxn ang="0">
                <a:pos x="connsiteX10164" y="connsiteY10164"/>
              </a:cxn>
              <a:cxn ang="0">
                <a:pos x="connsiteX10165" y="connsiteY10165"/>
              </a:cxn>
              <a:cxn ang="0">
                <a:pos x="connsiteX10166" y="connsiteY10166"/>
              </a:cxn>
              <a:cxn ang="0">
                <a:pos x="connsiteX10167" y="connsiteY10167"/>
              </a:cxn>
              <a:cxn ang="0">
                <a:pos x="connsiteX10168" y="connsiteY10168"/>
              </a:cxn>
              <a:cxn ang="0">
                <a:pos x="connsiteX10169" y="connsiteY10169"/>
              </a:cxn>
              <a:cxn ang="0">
                <a:pos x="connsiteX10170" y="connsiteY10170"/>
              </a:cxn>
              <a:cxn ang="0">
                <a:pos x="connsiteX10171" y="connsiteY10171"/>
              </a:cxn>
              <a:cxn ang="0">
                <a:pos x="connsiteX10172" y="connsiteY10172"/>
              </a:cxn>
              <a:cxn ang="0">
                <a:pos x="connsiteX10173" y="connsiteY10173"/>
              </a:cxn>
              <a:cxn ang="0">
                <a:pos x="connsiteX10174" y="connsiteY10174"/>
              </a:cxn>
              <a:cxn ang="0">
                <a:pos x="connsiteX10175" y="connsiteY10175"/>
              </a:cxn>
              <a:cxn ang="0">
                <a:pos x="connsiteX10176" y="connsiteY10176"/>
              </a:cxn>
              <a:cxn ang="0">
                <a:pos x="connsiteX10177" y="connsiteY10177"/>
              </a:cxn>
              <a:cxn ang="0">
                <a:pos x="connsiteX10178" y="connsiteY10178"/>
              </a:cxn>
              <a:cxn ang="0">
                <a:pos x="connsiteX10179" y="connsiteY10179"/>
              </a:cxn>
              <a:cxn ang="0">
                <a:pos x="connsiteX10180" y="connsiteY10180"/>
              </a:cxn>
              <a:cxn ang="0">
                <a:pos x="connsiteX10181" y="connsiteY10181"/>
              </a:cxn>
              <a:cxn ang="0">
                <a:pos x="connsiteX10182" y="connsiteY10182"/>
              </a:cxn>
              <a:cxn ang="0">
                <a:pos x="connsiteX10183" y="connsiteY10183"/>
              </a:cxn>
              <a:cxn ang="0">
                <a:pos x="connsiteX10184" y="connsiteY10184"/>
              </a:cxn>
              <a:cxn ang="0">
                <a:pos x="connsiteX10185" y="connsiteY10185"/>
              </a:cxn>
              <a:cxn ang="0">
                <a:pos x="connsiteX10186" y="connsiteY10186"/>
              </a:cxn>
              <a:cxn ang="0">
                <a:pos x="connsiteX10187" y="connsiteY10187"/>
              </a:cxn>
              <a:cxn ang="0">
                <a:pos x="connsiteX10188" y="connsiteY10188"/>
              </a:cxn>
              <a:cxn ang="0">
                <a:pos x="connsiteX10189" y="connsiteY10189"/>
              </a:cxn>
              <a:cxn ang="0">
                <a:pos x="connsiteX10190" y="connsiteY10190"/>
              </a:cxn>
              <a:cxn ang="0">
                <a:pos x="connsiteX10191" y="connsiteY10191"/>
              </a:cxn>
              <a:cxn ang="0">
                <a:pos x="connsiteX10192" y="connsiteY10192"/>
              </a:cxn>
              <a:cxn ang="0">
                <a:pos x="connsiteX10193" y="connsiteY10193"/>
              </a:cxn>
              <a:cxn ang="0">
                <a:pos x="connsiteX10194" y="connsiteY10194"/>
              </a:cxn>
              <a:cxn ang="0">
                <a:pos x="connsiteX10195" y="connsiteY10195"/>
              </a:cxn>
              <a:cxn ang="0">
                <a:pos x="connsiteX10196" y="connsiteY10196"/>
              </a:cxn>
              <a:cxn ang="0">
                <a:pos x="connsiteX10197" y="connsiteY10197"/>
              </a:cxn>
              <a:cxn ang="0">
                <a:pos x="connsiteX10198" y="connsiteY10198"/>
              </a:cxn>
              <a:cxn ang="0">
                <a:pos x="connsiteX10199" y="connsiteY10199"/>
              </a:cxn>
              <a:cxn ang="0">
                <a:pos x="connsiteX10200" y="connsiteY10200"/>
              </a:cxn>
              <a:cxn ang="0">
                <a:pos x="connsiteX10201" y="connsiteY10201"/>
              </a:cxn>
              <a:cxn ang="0">
                <a:pos x="connsiteX10202" y="connsiteY10202"/>
              </a:cxn>
              <a:cxn ang="0">
                <a:pos x="connsiteX10203" y="connsiteY10203"/>
              </a:cxn>
              <a:cxn ang="0">
                <a:pos x="connsiteX10204" y="connsiteY10204"/>
              </a:cxn>
              <a:cxn ang="0">
                <a:pos x="connsiteX10205" y="connsiteY10205"/>
              </a:cxn>
              <a:cxn ang="0">
                <a:pos x="connsiteX10206" y="connsiteY10206"/>
              </a:cxn>
              <a:cxn ang="0">
                <a:pos x="connsiteX10207" y="connsiteY10207"/>
              </a:cxn>
              <a:cxn ang="0">
                <a:pos x="connsiteX10208" y="connsiteY10208"/>
              </a:cxn>
              <a:cxn ang="0">
                <a:pos x="connsiteX10209" y="connsiteY10209"/>
              </a:cxn>
              <a:cxn ang="0">
                <a:pos x="connsiteX10210" y="connsiteY10210"/>
              </a:cxn>
              <a:cxn ang="0">
                <a:pos x="connsiteX10211" y="connsiteY10211"/>
              </a:cxn>
              <a:cxn ang="0">
                <a:pos x="connsiteX10212" y="connsiteY10212"/>
              </a:cxn>
              <a:cxn ang="0">
                <a:pos x="connsiteX10213" y="connsiteY10213"/>
              </a:cxn>
              <a:cxn ang="0">
                <a:pos x="connsiteX10214" y="connsiteY10214"/>
              </a:cxn>
              <a:cxn ang="0">
                <a:pos x="connsiteX10215" y="connsiteY10215"/>
              </a:cxn>
              <a:cxn ang="0">
                <a:pos x="connsiteX10216" y="connsiteY10216"/>
              </a:cxn>
              <a:cxn ang="0">
                <a:pos x="connsiteX10217" y="connsiteY10217"/>
              </a:cxn>
              <a:cxn ang="0">
                <a:pos x="connsiteX10218" y="connsiteY10218"/>
              </a:cxn>
              <a:cxn ang="0">
                <a:pos x="connsiteX10219" y="connsiteY10219"/>
              </a:cxn>
              <a:cxn ang="0">
                <a:pos x="connsiteX10220" y="connsiteY10220"/>
              </a:cxn>
              <a:cxn ang="0">
                <a:pos x="connsiteX10221" y="connsiteY10221"/>
              </a:cxn>
              <a:cxn ang="0">
                <a:pos x="connsiteX10222" y="connsiteY10222"/>
              </a:cxn>
              <a:cxn ang="0">
                <a:pos x="connsiteX10223" y="connsiteY10223"/>
              </a:cxn>
              <a:cxn ang="0">
                <a:pos x="connsiteX10224" y="connsiteY10224"/>
              </a:cxn>
              <a:cxn ang="0">
                <a:pos x="connsiteX10225" y="connsiteY10225"/>
              </a:cxn>
              <a:cxn ang="0">
                <a:pos x="connsiteX10226" y="connsiteY10226"/>
              </a:cxn>
              <a:cxn ang="0">
                <a:pos x="connsiteX10227" y="connsiteY10227"/>
              </a:cxn>
              <a:cxn ang="0">
                <a:pos x="connsiteX10228" y="connsiteY10228"/>
              </a:cxn>
              <a:cxn ang="0">
                <a:pos x="connsiteX10229" y="connsiteY10229"/>
              </a:cxn>
              <a:cxn ang="0">
                <a:pos x="connsiteX10230" y="connsiteY10230"/>
              </a:cxn>
              <a:cxn ang="0">
                <a:pos x="connsiteX10231" y="connsiteY10231"/>
              </a:cxn>
              <a:cxn ang="0">
                <a:pos x="connsiteX10232" y="connsiteY10232"/>
              </a:cxn>
              <a:cxn ang="0">
                <a:pos x="connsiteX10233" y="connsiteY10233"/>
              </a:cxn>
              <a:cxn ang="0">
                <a:pos x="connsiteX10234" y="connsiteY10234"/>
              </a:cxn>
              <a:cxn ang="0">
                <a:pos x="connsiteX10235" y="connsiteY10235"/>
              </a:cxn>
              <a:cxn ang="0">
                <a:pos x="connsiteX10236" y="connsiteY10236"/>
              </a:cxn>
              <a:cxn ang="0">
                <a:pos x="connsiteX10237" y="connsiteY10237"/>
              </a:cxn>
              <a:cxn ang="0">
                <a:pos x="connsiteX10238" y="connsiteY10238"/>
              </a:cxn>
              <a:cxn ang="0">
                <a:pos x="connsiteX10239" y="connsiteY10239"/>
              </a:cxn>
              <a:cxn ang="0">
                <a:pos x="connsiteX10240" y="connsiteY10240"/>
              </a:cxn>
              <a:cxn ang="0">
                <a:pos x="connsiteX10241" y="connsiteY10241"/>
              </a:cxn>
              <a:cxn ang="0">
                <a:pos x="connsiteX10242" y="connsiteY10242"/>
              </a:cxn>
              <a:cxn ang="0">
                <a:pos x="connsiteX10243" y="connsiteY10243"/>
              </a:cxn>
              <a:cxn ang="0">
                <a:pos x="connsiteX10244" y="connsiteY10244"/>
              </a:cxn>
              <a:cxn ang="0">
                <a:pos x="connsiteX10245" y="connsiteY10245"/>
              </a:cxn>
              <a:cxn ang="0">
                <a:pos x="connsiteX10246" y="connsiteY10246"/>
              </a:cxn>
              <a:cxn ang="0">
                <a:pos x="connsiteX10247" y="connsiteY10247"/>
              </a:cxn>
              <a:cxn ang="0">
                <a:pos x="connsiteX10248" y="connsiteY10248"/>
              </a:cxn>
              <a:cxn ang="0">
                <a:pos x="connsiteX10249" y="connsiteY10249"/>
              </a:cxn>
              <a:cxn ang="0">
                <a:pos x="connsiteX10250" y="connsiteY10250"/>
              </a:cxn>
              <a:cxn ang="0">
                <a:pos x="connsiteX10251" y="connsiteY10251"/>
              </a:cxn>
              <a:cxn ang="0">
                <a:pos x="connsiteX10252" y="connsiteY10252"/>
              </a:cxn>
              <a:cxn ang="0">
                <a:pos x="connsiteX10253" y="connsiteY10253"/>
              </a:cxn>
              <a:cxn ang="0">
                <a:pos x="connsiteX10254" y="connsiteY10254"/>
              </a:cxn>
              <a:cxn ang="0">
                <a:pos x="connsiteX10255" y="connsiteY10255"/>
              </a:cxn>
              <a:cxn ang="0">
                <a:pos x="connsiteX10256" y="connsiteY10256"/>
              </a:cxn>
              <a:cxn ang="0">
                <a:pos x="connsiteX10257" y="connsiteY10257"/>
              </a:cxn>
              <a:cxn ang="0">
                <a:pos x="connsiteX10258" y="connsiteY10258"/>
              </a:cxn>
              <a:cxn ang="0">
                <a:pos x="connsiteX10259" y="connsiteY10259"/>
              </a:cxn>
              <a:cxn ang="0">
                <a:pos x="connsiteX10260" y="connsiteY10260"/>
              </a:cxn>
              <a:cxn ang="0">
                <a:pos x="connsiteX10261" y="connsiteY10261"/>
              </a:cxn>
              <a:cxn ang="0">
                <a:pos x="connsiteX10262" y="connsiteY10262"/>
              </a:cxn>
              <a:cxn ang="0">
                <a:pos x="connsiteX10263" y="connsiteY10263"/>
              </a:cxn>
              <a:cxn ang="0">
                <a:pos x="connsiteX10264" y="connsiteY10264"/>
              </a:cxn>
              <a:cxn ang="0">
                <a:pos x="connsiteX10265" y="connsiteY10265"/>
              </a:cxn>
              <a:cxn ang="0">
                <a:pos x="connsiteX10266" y="connsiteY10266"/>
              </a:cxn>
              <a:cxn ang="0">
                <a:pos x="connsiteX10267" y="connsiteY10267"/>
              </a:cxn>
              <a:cxn ang="0">
                <a:pos x="connsiteX10268" y="connsiteY10268"/>
              </a:cxn>
              <a:cxn ang="0">
                <a:pos x="connsiteX10269" y="connsiteY10269"/>
              </a:cxn>
              <a:cxn ang="0">
                <a:pos x="connsiteX10270" y="connsiteY10270"/>
              </a:cxn>
              <a:cxn ang="0">
                <a:pos x="connsiteX10271" y="connsiteY10271"/>
              </a:cxn>
              <a:cxn ang="0">
                <a:pos x="connsiteX10272" y="connsiteY10272"/>
              </a:cxn>
              <a:cxn ang="0">
                <a:pos x="connsiteX10273" y="connsiteY10273"/>
              </a:cxn>
              <a:cxn ang="0">
                <a:pos x="connsiteX10274" y="connsiteY10274"/>
              </a:cxn>
              <a:cxn ang="0">
                <a:pos x="connsiteX10275" y="connsiteY10275"/>
              </a:cxn>
              <a:cxn ang="0">
                <a:pos x="connsiteX10276" y="connsiteY10276"/>
              </a:cxn>
              <a:cxn ang="0">
                <a:pos x="connsiteX10277" y="connsiteY10277"/>
              </a:cxn>
              <a:cxn ang="0">
                <a:pos x="connsiteX10278" y="connsiteY10278"/>
              </a:cxn>
              <a:cxn ang="0">
                <a:pos x="connsiteX10279" y="connsiteY10279"/>
              </a:cxn>
              <a:cxn ang="0">
                <a:pos x="connsiteX10280" y="connsiteY10280"/>
              </a:cxn>
              <a:cxn ang="0">
                <a:pos x="connsiteX10281" y="connsiteY10281"/>
              </a:cxn>
              <a:cxn ang="0">
                <a:pos x="connsiteX10282" y="connsiteY10282"/>
              </a:cxn>
              <a:cxn ang="0">
                <a:pos x="connsiteX10283" y="connsiteY10283"/>
              </a:cxn>
              <a:cxn ang="0">
                <a:pos x="connsiteX10284" y="connsiteY10284"/>
              </a:cxn>
              <a:cxn ang="0">
                <a:pos x="connsiteX10285" y="connsiteY10285"/>
              </a:cxn>
              <a:cxn ang="0">
                <a:pos x="connsiteX10286" y="connsiteY10286"/>
              </a:cxn>
              <a:cxn ang="0">
                <a:pos x="connsiteX10287" y="connsiteY10287"/>
              </a:cxn>
              <a:cxn ang="0">
                <a:pos x="connsiteX10288" y="connsiteY10288"/>
              </a:cxn>
              <a:cxn ang="0">
                <a:pos x="connsiteX10289" y="connsiteY10289"/>
              </a:cxn>
              <a:cxn ang="0">
                <a:pos x="connsiteX10290" y="connsiteY10290"/>
              </a:cxn>
              <a:cxn ang="0">
                <a:pos x="connsiteX10291" y="connsiteY10291"/>
              </a:cxn>
              <a:cxn ang="0">
                <a:pos x="connsiteX10292" y="connsiteY10292"/>
              </a:cxn>
              <a:cxn ang="0">
                <a:pos x="connsiteX10293" y="connsiteY10293"/>
              </a:cxn>
              <a:cxn ang="0">
                <a:pos x="connsiteX10294" y="connsiteY10294"/>
              </a:cxn>
              <a:cxn ang="0">
                <a:pos x="connsiteX10295" y="connsiteY10295"/>
              </a:cxn>
              <a:cxn ang="0">
                <a:pos x="connsiteX10296" y="connsiteY10296"/>
              </a:cxn>
              <a:cxn ang="0">
                <a:pos x="connsiteX10297" y="connsiteY10297"/>
              </a:cxn>
              <a:cxn ang="0">
                <a:pos x="connsiteX10298" y="connsiteY10298"/>
              </a:cxn>
              <a:cxn ang="0">
                <a:pos x="connsiteX10299" y="connsiteY10299"/>
              </a:cxn>
              <a:cxn ang="0">
                <a:pos x="connsiteX10300" y="connsiteY10300"/>
              </a:cxn>
              <a:cxn ang="0">
                <a:pos x="connsiteX10301" y="connsiteY10301"/>
              </a:cxn>
              <a:cxn ang="0">
                <a:pos x="connsiteX10302" y="connsiteY10302"/>
              </a:cxn>
              <a:cxn ang="0">
                <a:pos x="connsiteX10303" y="connsiteY10303"/>
              </a:cxn>
              <a:cxn ang="0">
                <a:pos x="connsiteX10304" y="connsiteY10304"/>
              </a:cxn>
              <a:cxn ang="0">
                <a:pos x="connsiteX10305" y="connsiteY10305"/>
              </a:cxn>
              <a:cxn ang="0">
                <a:pos x="connsiteX10306" y="connsiteY10306"/>
              </a:cxn>
              <a:cxn ang="0">
                <a:pos x="connsiteX10307" y="connsiteY10307"/>
              </a:cxn>
              <a:cxn ang="0">
                <a:pos x="connsiteX10308" y="connsiteY10308"/>
              </a:cxn>
              <a:cxn ang="0">
                <a:pos x="connsiteX10309" y="connsiteY10309"/>
              </a:cxn>
              <a:cxn ang="0">
                <a:pos x="connsiteX10310" y="connsiteY10310"/>
              </a:cxn>
              <a:cxn ang="0">
                <a:pos x="connsiteX10311" y="connsiteY10311"/>
              </a:cxn>
              <a:cxn ang="0">
                <a:pos x="connsiteX10312" y="connsiteY10312"/>
              </a:cxn>
              <a:cxn ang="0">
                <a:pos x="connsiteX10313" y="connsiteY10313"/>
              </a:cxn>
              <a:cxn ang="0">
                <a:pos x="connsiteX10314" y="connsiteY10314"/>
              </a:cxn>
              <a:cxn ang="0">
                <a:pos x="connsiteX10315" y="connsiteY10315"/>
              </a:cxn>
              <a:cxn ang="0">
                <a:pos x="connsiteX10316" y="connsiteY10316"/>
              </a:cxn>
              <a:cxn ang="0">
                <a:pos x="connsiteX10317" y="connsiteY10317"/>
              </a:cxn>
              <a:cxn ang="0">
                <a:pos x="connsiteX10318" y="connsiteY10318"/>
              </a:cxn>
              <a:cxn ang="0">
                <a:pos x="connsiteX10319" y="connsiteY10319"/>
              </a:cxn>
              <a:cxn ang="0">
                <a:pos x="connsiteX10320" y="connsiteY10320"/>
              </a:cxn>
              <a:cxn ang="0">
                <a:pos x="connsiteX10321" y="connsiteY10321"/>
              </a:cxn>
              <a:cxn ang="0">
                <a:pos x="connsiteX10322" y="connsiteY10322"/>
              </a:cxn>
              <a:cxn ang="0">
                <a:pos x="connsiteX10323" y="connsiteY10323"/>
              </a:cxn>
              <a:cxn ang="0">
                <a:pos x="connsiteX10324" y="connsiteY10324"/>
              </a:cxn>
              <a:cxn ang="0">
                <a:pos x="connsiteX10325" y="connsiteY10325"/>
              </a:cxn>
              <a:cxn ang="0">
                <a:pos x="connsiteX10326" y="connsiteY10326"/>
              </a:cxn>
              <a:cxn ang="0">
                <a:pos x="connsiteX10327" y="connsiteY10327"/>
              </a:cxn>
              <a:cxn ang="0">
                <a:pos x="connsiteX10328" y="connsiteY10328"/>
              </a:cxn>
              <a:cxn ang="0">
                <a:pos x="connsiteX10329" y="connsiteY10329"/>
              </a:cxn>
              <a:cxn ang="0">
                <a:pos x="connsiteX10330" y="connsiteY10330"/>
              </a:cxn>
              <a:cxn ang="0">
                <a:pos x="connsiteX10331" y="connsiteY10331"/>
              </a:cxn>
              <a:cxn ang="0">
                <a:pos x="connsiteX10332" y="connsiteY10332"/>
              </a:cxn>
              <a:cxn ang="0">
                <a:pos x="connsiteX10333" y="connsiteY10333"/>
              </a:cxn>
              <a:cxn ang="0">
                <a:pos x="connsiteX10334" y="connsiteY10334"/>
              </a:cxn>
              <a:cxn ang="0">
                <a:pos x="connsiteX10335" y="connsiteY10335"/>
              </a:cxn>
              <a:cxn ang="0">
                <a:pos x="connsiteX10336" y="connsiteY10336"/>
              </a:cxn>
              <a:cxn ang="0">
                <a:pos x="connsiteX10337" y="connsiteY10337"/>
              </a:cxn>
              <a:cxn ang="0">
                <a:pos x="connsiteX10338" y="connsiteY10338"/>
              </a:cxn>
              <a:cxn ang="0">
                <a:pos x="connsiteX10339" y="connsiteY10339"/>
              </a:cxn>
              <a:cxn ang="0">
                <a:pos x="connsiteX10340" y="connsiteY10340"/>
              </a:cxn>
              <a:cxn ang="0">
                <a:pos x="connsiteX10341" y="connsiteY10341"/>
              </a:cxn>
              <a:cxn ang="0">
                <a:pos x="connsiteX10342" y="connsiteY10342"/>
              </a:cxn>
              <a:cxn ang="0">
                <a:pos x="connsiteX10343" y="connsiteY10343"/>
              </a:cxn>
              <a:cxn ang="0">
                <a:pos x="connsiteX10344" y="connsiteY10344"/>
              </a:cxn>
              <a:cxn ang="0">
                <a:pos x="connsiteX10345" y="connsiteY10345"/>
              </a:cxn>
              <a:cxn ang="0">
                <a:pos x="connsiteX10346" y="connsiteY10346"/>
              </a:cxn>
              <a:cxn ang="0">
                <a:pos x="connsiteX10347" y="connsiteY10347"/>
              </a:cxn>
              <a:cxn ang="0">
                <a:pos x="connsiteX10348" y="connsiteY10348"/>
              </a:cxn>
              <a:cxn ang="0">
                <a:pos x="connsiteX10349" y="connsiteY10349"/>
              </a:cxn>
              <a:cxn ang="0">
                <a:pos x="connsiteX10350" y="connsiteY10350"/>
              </a:cxn>
              <a:cxn ang="0">
                <a:pos x="connsiteX10351" y="connsiteY10351"/>
              </a:cxn>
              <a:cxn ang="0">
                <a:pos x="connsiteX10352" y="connsiteY10352"/>
              </a:cxn>
              <a:cxn ang="0">
                <a:pos x="connsiteX10353" y="connsiteY10353"/>
              </a:cxn>
              <a:cxn ang="0">
                <a:pos x="connsiteX10354" y="connsiteY10354"/>
              </a:cxn>
              <a:cxn ang="0">
                <a:pos x="connsiteX10355" y="connsiteY10355"/>
              </a:cxn>
              <a:cxn ang="0">
                <a:pos x="connsiteX10356" y="connsiteY10356"/>
              </a:cxn>
              <a:cxn ang="0">
                <a:pos x="connsiteX10357" y="connsiteY10357"/>
              </a:cxn>
              <a:cxn ang="0">
                <a:pos x="connsiteX10358" y="connsiteY10358"/>
              </a:cxn>
              <a:cxn ang="0">
                <a:pos x="connsiteX10359" y="connsiteY10359"/>
              </a:cxn>
              <a:cxn ang="0">
                <a:pos x="connsiteX10360" y="connsiteY10360"/>
              </a:cxn>
              <a:cxn ang="0">
                <a:pos x="connsiteX10361" y="connsiteY10361"/>
              </a:cxn>
              <a:cxn ang="0">
                <a:pos x="connsiteX10362" y="connsiteY10362"/>
              </a:cxn>
              <a:cxn ang="0">
                <a:pos x="connsiteX10363" y="connsiteY10363"/>
              </a:cxn>
              <a:cxn ang="0">
                <a:pos x="connsiteX10364" y="connsiteY10364"/>
              </a:cxn>
              <a:cxn ang="0">
                <a:pos x="connsiteX10365" y="connsiteY10365"/>
              </a:cxn>
              <a:cxn ang="0">
                <a:pos x="connsiteX10366" y="connsiteY10366"/>
              </a:cxn>
              <a:cxn ang="0">
                <a:pos x="connsiteX10367" y="connsiteY10367"/>
              </a:cxn>
              <a:cxn ang="0">
                <a:pos x="connsiteX10368" y="connsiteY10368"/>
              </a:cxn>
              <a:cxn ang="0">
                <a:pos x="connsiteX10369" y="connsiteY10369"/>
              </a:cxn>
              <a:cxn ang="0">
                <a:pos x="connsiteX10370" y="connsiteY10370"/>
              </a:cxn>
              <a:cxn ang="0">
                <a:pos x="connsiteX10371" y="connsiteY10371"/>
              </a:cxn>
              <a:cxn ang="0">
                <a:pos x="connsiteX10372" y="connsiteY10372"/>
              </a:cxn>
              <a:cxn ang="0">
                <a:pos x="connsiteX10373" y="connsiteY10373"/>
              </a:cxn>
              <a:cxn ang="0">
                <a:pos x="connsiteX10374" y="connsiteY10374"/>
              </a:cxn>
              <a:cxn ang="0">
                <a:pos x="connsiteX10375" y="connsiteY10375"/>
              </a:cxn>
              <a:cxn ang="0">
                <a:pos x="connsiteX10376" y="connsiteY10376"/>
              </a:cxn>
              <a:cxn ang="0">
                <a:pos x="connsiteX10377" y="connsiteY10377"/>
              </a:cxn>
              <a:cxn ang="0">
                <a:pos x="connsiteX10378" y="connsiteY10378"/>
              </a:cxn>
              <a:cxn ang="0">
                <a:pos x="connsiteX10379" y="connsiteY10379"/>
              </a:cxn>
              <a:cxn ang="0">
                <a:pos x="connsiteX10380" y="connsiteY10380"/>
              </a:cxn>
              <a:cxn ang="0">
                <a:pos x="connsiteX10381" y="connsiteY10381"/>
              </a:cxn>
              <a:cxn ang="0">
                <a:pos x="connsiteX10382" y="connsiteY10382"/>
              </a:cxn>
              <a:cxn ang="0">
                <a:pos x="connsiteX10383" y="connsiteY10383"/>
              </a:cxn>
              <a:cxn ang="0">
                <a:pos x="connsiteX10384" y="connsiteY10384"/>
              </a:cxn>
              <a:cxn ang="0">
                <a:pos x="connsiteX10385" y="connsiteY10385"/>
              </a:cxn>
              <a:cxn ang="0">
                <a:pos x="connsiteX10386" y="connsiteY10386"/>
              </a:cxn>
              <a:cxn ang="0">
                <a:pos x="connsiteX10387" y="connsiteY10387"/>
              </a:cxn>
              <a:cxn ang="0">
                <a:pos x="connsiteX10388" y="connsiteY10388"/>
              </a:cxn>
              <a:cxn ang="0">
                <a:pos x="connsiteX10389" y="connsiteY10389"/>
              </a:cxn>
              <a:cxn ang="0">
                <a:pos x="connsiteX10390" y="connsiteY10390"/>
              </a:cxn>
              <a:cxn ang="0">
                <a:pos x="connsiteX10391" y="connsiteY10391"/>
              </a:cxn>
              <a:cxn ang="0">
                <a:pos x="connsiteX10392" y="connsiteY10392"/>
              </a:cxn>
              <a:cxn ang="0">
                <a:pos x="connsiteX10393" y="connsiteY10393"/>
              </a:cxn>
              <a:cxn ang="0">
                <a:pos x="connsiteX10394" y="connsiteY10394"/>
              </a:cxn>
              <a:cxn ang="0">
                <a:pos x="connsiteX10395" y="connsiteY10395"/>
              </a:cxn>
              <a:cxn ang="0">
                <a:pos x="connsiteX10396" y="connsiteY10396"/>
              </a:cxn>
              <a:cxn ang="0">
                <a:pos x="connsiteX10397" y="connsiteY10397"/>
              </a:cxn>
              <a:cxn ang="0">
                <a:pos x="connsiteX10398" y="connsiteY10398"/>
              </a:cxn>
              <a:cxn ang="0">
                <a:pos x="connsiteX10399" y="connsiteY10399"/>
              </a:cxn>
              <a:cxn ang="0">
                <a:pos x="connsiteX10400" y="connsiteY10400"/>
              </a:cxn>
              <a:cxn ang="0">
                <a:pos x="connsiteX10401" y="connsiteY10401"/>
              </a:cxn>
              <a:cxn ang="0">
                <a:pos x="connsiteX10402" y="connsiteY10402"/>
              </a:cxn>
              <a:cxn ang="0">
                <a:pos x="connsiteX10403" y="connsiteY10403"/>
              </a:cxn>
              <a:cxn ang="0">
                <a:pos x="connsiteX10404" y="connsiteY10404"/>
              </a:cxn>
              <a:cxn ang="0">
                <a:pos x="connsiteX10405" y="connsiteY10405"/>
              </a:cxn>
              <a:cxn ang="0">
                <a:pos x="connsiteX10406" y="connsiteY10406"/>
              </a:cxn>
              <a:cxn ang="0">
                <a:pos x="connsiteX10407" y="connsiteY10407"/>
              </a:cxn>
              <a:cxn ang="0">
                <a:pos x="connsiteX10408" y="connsiteY10408"/>
              </a:cxn>
              <a:cxn ang="0">
                <a:pos x="connsiteX10409" y="connsiteY10409"/>
              </a:cxn>
              <a:cxn ang="0">
                <a:pos x="connsiteX10410" y="connsiteY10410"/>
              </a:cxn>
              <a:cxn ang="0">
                <a:pos x="connsiteX10411" y="connsiteY10411"/>
              </a:cxn>
              <a:cxn ang="0">
                <a:pos x="connsiteX10412" y="connsiteY10412"/>
              </a:cxn>
              <a:cxn ang="0">
                <a:pos x="connsiteX10413" y="connsiteY10413"/>
              </a:cxn>
              <a:cxn ang="0">
                <a:pos x="connsiteX10414" y="connsiteY10414"/>
              </a:cxn>
              <a:cxn ang="0">
                <a:pos x="connsiteX10415" y="connsiteY10415"/>
              </a:cxn>
              <a:cxn ang="0">
                <a:pos x="connsiteX10416" y="connsiteY10416"/>
              </a:cxn>
              <a:cxn ang="0">
                <a:pos x="connsiteX10417" y="connsiteY10417"/>
              </a:cxn>
              <a:cxn ang="0">
                <a:pos x="connsiteX10418" y="connsiteY10418"/>
              </a:cxn>
              <a:cxn ang="0">
                <a:pos x="connsiteX10419" y="connsiteY10419"/>
              </a:cxn>
              <a:cxn ang="0">
                <a:pos x="connsiteX10420" y="connsiteY10420"/>
              </a:cxn>
              <a:cxn ang="0">
                <a:pos x="connsiteX10421" y="connsiteY10421"/>
              </a:cxn>
              <a:cxn ang="0">
                <a:pos x="connsiteX10422" y="connsiteY10422"/>
              </a:cxn>
              <a:cxn ang="0">
                <a:pos x="connsiteX10423" y="connsiteY10423"/>
              </a:cxn>
              <a:cxn ang="0">
                <a:pos x="connsiteX10424" y="connsiteY10424"/>
              </a:cxn>
              <a:cxn ang="0">
                <a:pos x="connsiteX10425" y="connsiteY10425"/>
              </a:cxn>
              <a:cxn ang="0">
                <a:pos x="connsiteX10426" y="connsiteY10426"/>
              </a:cxn>
              <a:cxn ang="0">
                <a:pos x="connsiteX10427" y="connsiteY10427"/>
              </a:cxn>
              <a:cxn ang="0">
                <a:pos x="connsiteX10428" y="connsiteY10428"/>
              </a:cxn>
              <a:cxn ang="0">
                <a:pos x="connsiteX10429" y="connsiteY10429"/>
              </a:cxn>
              <a:cxn ang="0">
                <a:pos x="connsiteX10430" y="connsiteY10430"/>
              </a:cxn>
              <a:cxn ang="0">
                <a:pos x="connsiteX10431" y="connsiteY10431"/>
              </a:cxn>
              <a:cxn ang="0">
                <a:pos x="connsiteX10432" y="connsiteY10432"/>
              </a:cxn>
              <a:cxn ang="0">
                <a:pos x="connsiteX10433" y="connsiteY10433"/>
              </a:cxn>
              <a:cxn ang="0">
                <a:pos x="connsiteX10434" y="connsiteY10434"/>
              </a:cxn>
              <a:cxn ang="0">
                <a:pos x="connsiteX10435" y="connsiteY10435"/>
              </a:cxn>
              <a:cxn ang="0">
                <a:pos x="connsiteX10436" y="connsiteY10436"/>
              </a:cxn>
              <a:cxn ang="0">
                <a:pos x="connsiteX10437" y="connsiteY10437"/>
              </a:cxn>
              <a:cxn ang="0">
                <a:pos x="connsiteX10438" y="connsiteY10438"/>
              </a:cxn>
              <a:cxn ang="0">
                <a:pos x="connsiteX10439" y="connsiteY10439"/>
              </a:cxn>
              <a:cxn ang="0">
                <a:pos x="connsiteX10440" y="connsiteY10440"/>
              </a:cxn>
              <a:cxn ang="0">
                <a:pos x="connsiteX10441" y="connsiteY10441"/>
              </a:cxn>
              <a:cxn ang="0">
                <a:pos x="connsiteX10442" y="connsiteY10442"/>
              </a:cxn>
              <a:cxn ang="0">
                <a:pos x="connsiteX10443" y="connsiteY10443"/>
              </a:cxn>
              <a:cxn ang="0">
                <a:pos x="connsiteX10444" y="connsiteY10444"/>
              </a:cxn>
              <a:cxn ang="0">
                <a:pos x="connsiteX10445" y="connsiteY10445"/>
              </a:cxn>
              <a:cxn ang="0">
                <a:pos x="connsiteX10446" y="connsiteY10446"/>
              </a:cxn>
              <a:cxn ang="0">
                <a:pos x="connsiteX10447" y="connsiteY10447"/>
              </a:cxn>
              <a:cxn ang="0">
                <a:pos x="connsiteX10448" y="connsiteY10448"/>
              </a:cxn>
              <a:cxn ang="0">
                <a:pos x="connsiteX10449" y="connsiteY10449"/>
              </a:cxn>
              <a:cxn ang="0">
                <a:pos x="connsiteX10450" y="connsiteY10450"/>
              </a:cxn>
              <a:cxn ang="0">
                <a:pos x="connsiteX10451" y="connsiteY10451"/>
              </a:cxn>
              <a:cxn ang="0">
                <a:pos x="connsiteX10452" y="connsiteY10452"/>
              </a:cxn>
              <a:cxn ang="0">
                <a:pos x="connsiteX10453" y="connsiteY10453"/>
              </a:cxn>
              <a:cxn ang="0">
                <a:pos x="connsiteX10454" y="connsiteY10454"/>
              </a:cxn>
              <a:cxn ang="0">
                <a:pos x="connsiteX10455" y="connsiteY10455"/>
              </a:cxn>
              <a:cxn ang="0">
                <a:pos x="connsiteX10456" y="connsiteY10456"/>
              </a:cxn>
              <a:cxn ang="0">
                <a:pos x="connsiteX10457" y="connsiteY10457"/>
              </a:cxn>
              <a:cxn ang="0">
                <a:pos x="connsiteX10458" y="connsiteY10458"/>
              </a:cxn>
              <a:cxn ang="0">
                <a:pos x="connsiteX10459" y="connsiteY10459"/>
              </a:cxn>
              <a:cxn ang="0">
                <a:pos x="connsiteX10460" y="connsiteY10460"/>
              </a:cxn>
              <a:cxn ang="0">
                <a:pos x="connsiteX10461" y="connsiteY10461"/>
              </a:cxn>
              <a:cxn ang="0">
                <a:pos x="connsiteX10462" y="connsiteY10462"/>
              </a:cxn>
              <a:cxn ang="0">
                <a:pos x="connsiteX10463" y="connsiteY10463"/>
              </a:cxn>
              <a:cxn ang="0">
                <a:pos x="connsiteX10464" y="connsiteY10464"/>
              </a:cxn>
              <a:cxn ang="0">
                <a:pos x="connsiteX10465" y="connsiteY10465"/>
              </a:cxn>
              <a:cxn ang="0">
                <a:pos x="connsiteX10466" y="connsiteY10466"/>
              </a:cxn>
              <a:cxn ang="0">
                <a:pos x="connsiteX10467" y="connsiteY10467"/>
              </a:cxn>
              <a:cxn ang="0">
                <a:pos x="connsiteX10468" y="connsiteY10468"/>
              </a:cxn>
              <a:cxn ang="0">
                <a:pos x="connsiteX10469" y="connsiteY10469"/>
              </a:cxn>
              <a:cxn ang="0">
                <a:pos x="connsiteX10470" y="connsiteY10470"/>
              </a:cxn>
              <a:cxn ang="0">
                <a:pos x="connsiteX10471" y="connsiteY10471"/>
              </a:cxn>
              <a:cxn ang="0">
                <a:pos x="connsiteX10472" y="connsiteY10472"/>
              </a:cxn>
              <a:cxn ang="0">
                <a:pos x="connsiteX10473" y="connsiteY10473"/>
              </a:cxn>
              <a:cxn ang="0">
                <a:pos x="connsiteX10474" y="connsiteY10474"/>
              </a:cxn>
              <a:cxn ang="0">
                <a:pos x="connsiteX10475" y="connsiteY10475"/>
              </a:cxn>
              <a:cxn ang="0">
                <a:pos x="connsiteX10476" y="connsiteY10476"/>
              </a:cxn>
              <a:cxn ang="0">
                <a:pos x="connsiteX10477" y="connsiteY10477"/>
              </a:cxn>
              <a:cxn ang="0">
                <a:pos x="connsiteX10478" y="connsiteY10478"/>
              </a:cxn>
              <a:cxn ang="0">
                <a:pos x="connsiteX10479" y="connsiteY10479"/>
              </a:cxn>
              <a:cxn ang="0">
                <a:pos x="connsiteX10480" y="connsiteY10480"/>
              </a:cxn>
              <a:cxn ang="0">
                <a:pos x="connsiteX10481" y="connsiteY10481"/>
              </a:cxn>
              <a:cxn ang="0">
                <a:pos x="connsiteX10482" y="connsiteY10482"/>
              </a:cxn>
              <a:cxn ang="0">
                <a:pos x="connsiteX10483" y="connsiteY10483"/>
              </a:cxn>
              <a:cxn ang="0">
                <a:pos x="connsiteX10484" y="connsiteY10484"/>
              </a:cxn>
              <a:cxn ang="0">
                <a:pos x="connsiteX10485" y="connsiteY10485"/>
              </a:cxn>
              <a:cxn ang="0">
                <a:pos x="connsiteX10486" y="connsiteY10486"/>
              </a:cxn>
              <a:cxn ang="0">
                <a:pos x="connsiteX10487" y="connsiteY10487"/>
              </a:cxn>
              <a:cxn ang="0">
                <a:pos x="connsiteX10488" y="connsiteY10488"/>
              </a:cxn>
              <a:cxn ang="0">
                <a:pos x="connsiteX10489" y="connsiteY10489"/>
              </a:cxn>
              <a:cxn ang="0">
                <a:pos x="connsiteX10490" y="connsiteY10490"/>
              </a:cxn>
              <a:cxn ang="0">
                <a:pos x="connsiteX10491" y="connsiteY10491"/>
              </a:cxn>
              <a:cxn ang="0">
                <a:pos x="connsiteX10492" y="connsiteY10492"/>
              </a:cxn>
              <a:cxn ang="0">
                <a:pos x="connsiteX10493" y="connsiteY10493"/>
              </a:cxn>
              <a:cxn ang="0">
                <a:pos x="connsiteX10494" y="connsiteY10494"/>
              </a:cxn>
              <a:cxn ang="0">
                <a:pos x="connsiteX10495" y="connsiteY10495"/>
              </a:cxn>
              <a:cxn ang="0">
                <a:pos x="connsiteX10496" y="connsiteY10496"/>
              </a:cxn>
              <a:cxn ang="0">
                <a:pos x="connsiteX10497" y="connsiteY10497"/>
              </a:cxn>
              <a:cxn ang="0">
                <a:pos x="connsiteX10498" y="connsiteY10498"/>
              </a:cxn>
              <a:cxn ang="0">
                <a:pos x="connsiteX10499" y="connsiteY10499"/>
              </a:cxn>
              <a:cxn ang="0">
                <a:pos x="connsiteX10500" y="connsiteY10500"/>
              </a:cxn>
              <a:cxn ang="0">
                <a:pos x="connsiteX10501" y="connsiteY10501"/>
              </a:cxn>
              <a:cxn ang="0">
                <a:pos x="connsiteX10502" y="connsiteY10502"/>
              </a:cxn>
              <a:cxn ang="0">
                <a:pos x="connsiteX10503" y="connsiteY10503"/>
              </a:cxn>
              <a:cxn ang="0">
                <a:pos x="connsiteX10504" y="connsiteY10504"/>
              </a:cxn>
              <a:cxn ang="0">
                <a:pos x="connsiteX10505" y="connsiteY10505"/>
              </a:cxn>
              <a:cxn ang="0">
                <a:pos x="connsiteX10506" y="connsiteY10506"/>
              </a:cxn>
              <a:cxn ang="0">
                <a:pos x="connsiteX10507" y="connsiteY10507"/>
              </a:cxn>
              <a:cxn ang="0">
                <a:pos x="connsiteX10508" y="connsiteY10508"/>
              </a:cxn>
              <a:cxn ang="0">
                <a:pos x="connsiteX10509" y="connsiteY10509"/>
              </a:cxn>
              <a:cxn ang="0">
                <a:pos x="connsiteX10510" y="connsiteY10510"/>
              </a:cxn>
              <a:cxn ang="0">
                <a:pos x="connsiteX10511" y="connsiteY10511"/>
              </a:cxn>
              <a:cxn ang="0">
                <a:pos x="connsiteX10512" y="connsiteY10512"/>
              </a:cxn>
              <a:cxn ang="0">
                <a:pos x="connsiteX10513" y="connsiteY10513"/>
              </a:cxn>
              <a:cxn ang="0">
                <a:pos x="connsiteX10514" y="connsiteY10514"/>
              </a:cxn>
              <a:cxn ang="0">
                <a:pos x="connsiteX10515" y="connsiteY10515"/>
              </a:cxn>
              <a:cxn ang="0">
                <a:pos x="connsiteX10516" y="connsiteY10516"/>
              </a:cxn>
              <a:cxn ang="0">
                <a:pos x="connsiteX10517" y="connsiteY10517"/>
              </a:cxn>
              <a:cxn ang="0">
                <a:pos x="connsiteX10518" y="connsiteY10518"/>
              </a:cxn>
              <a:cxn ang="0">
                <a:pos x="connsiteX10519" y="connsiteY10519"/>
              </a:cxn>
              <a:cxn ang="0">
                <a:pos x="connsiteX10520" y="connsiteY10520"/>
              </a:cxn>
              <a:cxn ang="0">
                <a:pos x="connsiteX10521" y="connsiteY10521"/>
              </a:cxn>
              <a:cxn ang="0">
                <a:pos x="connsiteX10522" y="connsiteY10522"/>
              </a:cxn>
              <a:cxn ang="0">
                <a:pos x="connsiteX10523" y="connsiteY10523"/>
              </a:cxn>
              <a:cxn ang="0">
                <a:pos x="connsiteX10524" y="connsiteY10524"/>
              </a:cxn>
              <a:cxn ang="0">
                <a:pos x="connsiteX10525" y="connsiteY10525"/>
              </a:cxn>
              <a:cxn ang="0">
                <a:pos x="connsiteX10526" y="connsiteY10526"/>
              </a:cxn>
              <a:cxn ang="0">
                <a:pos x="connsiteX10527" y="connsiteY10527"/>
              </a:cxn>
              <a:cxn ang="0">
                <a:pos x="connsiteX10528" y="connsiteY10528"/>
              </a:cxn>
              <a:cxn ang="0">
                <a:pos x="connsiteX10529" y="connsiteY10529"/>
              </a:cxn>
              <a:cxn ang="0">
                <a:pos x="connsiteX10530" y="connsiteY10530"/>
              </a:cxn>
              <a:cxn ang="0">
                <a:pos x="connsiteX10531" y="connsiteY10531"/>
              </a:cxn>
              <a:cxn ang="0">
                <a:pos x="connsiteX10532" y="connsiteY10532"/>
              </a:cxn>
              <a:cxn ang="0">
                <a:pos x="connsiteX10533" y="connsiteY10533"/>
              </a:cxn>
              <a:cxn ang="0">
                <a:pos x="connsiteX10534" y="connsiteY10534"/>
              </a:cxn>
              <a:cxn ang="0">
                <a:pos x="connsiteX10535" y="connsiteY10535"/>
              </a:cxn>
              <a:cxn ang="0">
                <a:pos x="connsiteX10536" y="connsiteY10536"/>
              </a:cxn>
              <a:cxn ang="0">
                <a:pos x="connsiteX10537" y="connsiteY10537"/>
              </a:cxn>
              <a:cxn ang="0">
                <a:pos x="connsiteX10538" y="connsiteY10538"/>
              </a:cxn>
              <a:cxn ang="0">
                <a:pos x="connsiteX10539" y="connsiteY10539"/>
              </a:cxn>
              <a:cxn ang="0">
                <a:pos x="connsiteX10540" y="connsiteY10540"/>
              </a:cxn>
              <a:cxn ang="0">
                <a:pos x="connsiteX10541" y="connsiteY10541"/>
              </a:cxn>
              <a:cxn ang="0">
                <a:pos x="connsiteX10542" y="connsiteY10542"/>
              </a:cxn>
              <a:cxn ang="0">
                <a:pos x="connsiteX10543" y="connsiteY10543"/>
              </a:cxn>
              <a:cxn ang="0">
                <a:pos x="connsiteX10544" y="connsiteY10544"/>
              </a:cxn>
              <a:cxn ang="0">
                <a:pos x="connsiteX10545" y="connsiteY10545"/>
              </a:cxn>
              <a:cxn ang="0">
                <a:pos x="connsiteX10546" y="connsiteY10546"/>
              </a:cxn>
              <a:cxn ang="0">
                <a:pos x="connsiteX10547" y="connsiteY10547"/>
              </a:cxn>
              <a:cxn ang="0">
                <a:pos x="connsiteX10548" y="connsiteY10548"/>
              </a:cxn>
              <a:cxn ang="0">
                <a:pos x="connsiteX10549" y="connsiteY10549"/>
              </a:cxn>
              <a:cxn ang="0">
                <a:pos x="connsiteX10550" y="connsiteY10550"/>
              </a:cxn>
              <a:cxn ang="0">
                <a:pos x="connsiteX10551" y="connsiteY10551"/>
              </a:cxn>
              <a:cxn ang="0">
                <a:pos x="connsiteX10552" y="connsiteY10552"/>
              </a:cxn>
              <a:cxn ang="0">
                <a:pos x="connsiteX10553" y="connsiteY10553"/>
              </a:cxn>
              <a:cxn ang="0">
                <a:pos x="connsiteX10554" y="connsiteY10554"/>
              </a:cxn>
              <a:cxn ang="0">
                <a:pos x="connsiteX10555" y="connsiteY10555"/>
              </a:cxn>
              <a:cxn ang="0">
                <a:pos x="connsiteX10556" y="connsiteY10556"/>
              </a:cxn>
              <a:cxn ang="0">
                <a:pos x="connsiteX10557" y="connsiteY10557"/>
              </a:cxn>
              <a:cxn ang="0">
                <a:pos x="connsiteX10558" y="connsiteY10558"/>
              </a:cxn>
              <a:cxn ang="0">
                <a:pos x="connsiteX10559" y="connsiteY10559"/>
              </a:cxn>
              <a:cxn ang="0">
                <a:pos x="connsiteX10560" y="connsiteY10560"/>
              </a:cxn>
              <a:cxn ang="0">
                <a:pos x="connsiteX10561" y="connsiteY10561"/>
              </a:cxn>
              <a:cxn ang="0">
                <a:pos x="connsiteX10562" y="connsiteY10562"/>
              </a:cxn>
              <a:cxn ang="0">
                <a:pos x="connsiteX10563" y="connsiteY10563"/>
              </a:cxn>
              <a:cxn ang="0">
                <a:pos x="connsiteX10564" y="connsiteY10564"/>
              </a:cxn>
              <a:cxn ang="0">
                <a:pos x="connsiteX10565" y="connsiteY10565"/>
              </a:cxn>
              <a:cxn ang="0">
                <a:pos x="connsiteX10566" y="connsiteY10566"/>
              </a:cxn>
              <a:cxn ang="0">
                <a:pos x="connsiteX10567" y="connsiteY10567"/>
              </a:cxn>
              <a:cxn ang="0">
                <a:pos x="connsiteX10568" y="connsiteY10568"/>
              </a:cxn>
              <a:cxn ang="0">
                <a:pos x="connsiteX10569" y="connsiteY10569"/>
              </a:cxn>
              <a:cxn ang="0">
                <a:pos x="connsiteX10570" y="connsiteY10570"/>
              </a:cxn>
              <a:cxn ang="0">
                <a:pos x="connsiteX10571" y="connsiteY10571"/>
              </a:cxn>
              <a:cxn ang="0">
                <a:pos x="connsiteX10572" y="connsiteY10572"/>
              </a:cxn>
              <a:cxn ang="0">
                <a:pos x="connsiteX10573" y="connsiteY10573"/>
              </a:cxn>
              <a:cxn ang="0">
                <a:pos x="connsiteX10574" y="connsiteY10574"/>
              </a:cxn>
              <a:cxn ang="0">
                <a:pos x="connsiteX10575" y="connsiteY10575"/>
              </a:cxn>
              <a:cxn ang="0">
                <a:pos x="connsiteX10576" y="connsiteY10576"/>
              </a:cxn>
              <a:cxn ang="0">
                <a:pos x="connsiteX10577" y="connsiteY10577"/>
              </a:cxn>
              <a:cxn ang="0">
                <a:pos x="connsiteX10578" y="connsiteY10578"/>
              </a:cxn>
              <a:cxn ang="0">
                <a:pos x="connsiteX10579" y="connsiteY10579"/>
              </a:cxn>
              <a:cxn ang="0">
                <a:pos x="connsiteX10580" y="connsiteY10580"/>
              </a:cxn>
              <a:cxn ang="0">
                <a:pos x="connsiteX10581" y="connsiteY10581"/>
              </a:cxn>
              <a:cxn ang="0">
                <a:pos x="connsiteX10582" y="connsiteY10582"/>
              </a:cxn>
              <a:cxn ang="0">
                <a:pos x="connsiteX10583" y="connsiteY10583"/>
              </a:cxn>
              <a:cxn ang="0">
                <a:pos x="connsiteX10584" y="connsiteY10584"/>
              </a:cxn>
              <a:cxn ang="0">
                <a:pos x="connsiteX10585" y="connsiteY10585"/>
              </a:cxn>
              <a:cxn ang="0">
                <a:pos x="connsiteX10586" y="connsiteY10586"/>
              </a:cxn>
              <a:cxn ang="0">
                <a:pos x="connsiteX10587" y="connsiteY10587"/>
              </a:cxn>
              <a:cxn ang="0">
                <a:pos x="connsiteX10588" y="connsiteY10588"/>
              </a:cxn>
              <a:cxn ang="0">
                <a:pos x="connsiteX10589" y="connsiteY10589"/>
              </a:cxn>
              <a:cxn ang="0">
                <a:pos x="connsiteX10590" y="connsiteY10590"/>
              </a:cxn>
              <a:cxn ang="0">
                <a:pos x="connsiteX10591" y="connsiteY10591"/>
              </a:cxn>
              <a:cxn ang="0">
                <a:pos x="connsiteX10592" y="connsiteY10592"/>
              </a:cxn>
              <a:cxn ang="0">
                <a:pos x="connsiteX10593" y="connsiteY10593"/>
              </a:cxn>
              <a:cxn ang="0">
                <a:pos x="connsiteX10594" y="connsiteY10594"/>
              </a:cxn>
              <a:cxn ang="0">
                <a:pos x="connsiteX10595" y="connsiteY10595"/>
              </a:cxn>
              <a:cxn ang="0">
                <a:pos x="connsiteX10596" y="connsiteY10596"/>
              </a:cxn>
              <a:cxn ang="0">
                <a:pos x="connsiteX10597" y="connsiteY10597"/>
              </a:cxn>
              <a:cxn ang="0">
                <a:pos x="connsiteX10598" y="connsiteY10598"/>
              </a:cxn>
              <a:cxn ang="0">
                <a:pos x="connsiteX10599" y="connsiteY10599"/>
              </a:cxn>
              <a:cxn ang="0">
                <a:pos x="connsiteX10600" y="connsiteY10600"/>
              </a:cxn>
              <a:cxn ang="0">
                <a:pos x="connsiteX10601" y="connsiteY10601"/>
              </a:cxn>
              <a:cxn ang="0">
                <a:pos x="connsiteX10602" y="connsiteY10602"/>
              </a:cxn>
              <a:cxn ang="0">
                <a:pos x="connsiteX10603" y="connsiteY10603"/>
              </a:cxn>
              <a:cxn ang="0">
                <a:pos x="connsiteX10604" y="connsiteY10604"/>
              </a:cxn>
              <a:cxn ang="0">
                <a:pos x="connsiteX10605" y="connsiteY10605"/>
              </a:cxn>
              <a:cxn ang="0">
                <a:pos x="connsiteX10606" y="connsiteY10606"/>
              </a:cxn>
              <a:cxn ang="0">
                <a:pos x="connsiteX10607" y="connsiteY10607"/>
              </a:cxn>
              <a:cxn ang="0">
                <a:pos x="connsiteX10608" y="connsiteY10608"/>
              </a:cxn>
              <a:cxn ang="0">
                <a:pos x="connsiteX10609" y="connsiteY10609"/>
              </a:cxn>
              <a:cxn ang="0">
                <a:pos x="connsiteX10610" y="connsiteY10610"/>
              </a:cxn>
              <a:cxn ang="0">
                <a:pos x="connsiteX10611" y="connsiteY10611"/>
              </a:cxn>
              <a:cxn ang="0">
                <a:pos x="connsiteX10612" y="connsiteY10612"/>
              </a:cxn>
              <a:cxn ang="0">
                <a:pos x="connsiteX10613" y="connsiteY10613"/>
              </a:cxn>
              <a:cxn ang="0">
                <a:pos x="connsiteX10614" y="connsiteY10614"/>
              </a:cxn>
              <a:cxn ang="0">
                <a:pos x="connsiteX10615" y="connsiteY10615"/>
              </a:cxn>
              <a:cxn ang="0">
                <a:pos x="connsiteX10616" y="connsiteY10616"/>
              </a:cxn>
              <a:cxn ang="0">
                <a:pos x="connsiteX10617" y="connsiteY10617"/>
              </a:cxn>
              <a:cxn ang="0">
                <a:pos x="connsiteX10618" y="connsiteY10618"/>
              </a:cxn>
              <a:cxn ang="0">
                <a:pos x="connsiteX10619" y="connsiteY10619"/>
              </a:cxn>
              <a:cxn ang="0">
                <a:pos x="connsiteX10620" y="connsiteY10620"/>
              </a:cxn>
              <a:cxn ang="0">
                <a:pos x="connsiteX10621" y="connsiteY10621"/>
              </a:cxn>
              <a:cxn ang="0">
                <a:pos x="connsiteX10622" y="connsiteY10622"/>
              </a:cxn>
              <a:cxn ang="0">
                <a:pos x="connsiteX10623" y="connsiteY10623"/>
              </a:cxn>
              <a:cxn ang="0">
                <a:pos x="connsiteX10624" y="connsiteY10624"/>
              </a:cxn>
              <a:cxn ang="0">
                <a:pos x="connsiteX10625" y="connsiteY10625"/>
              </a:cxn>
              <a:cxn ang="0">
                <a:pos x="connsiteX10626" y="connsiteY10626"/>
              </a:cxn>
              <a:cxn ang="0">
                <a:pos x="connsiteX10627" y="connsiteY10627"/>
              </a:cxn>
              <a:cxn ang="0">
                <a:pos x="connsiteX10628" y="connsiteY10628"/>
              </a:cxn>
              <a:cxn ang="0">
                <a:pos x="connsiteX10629" y="connsiteY10629"/>
              </a:cxn>
              <a:cxn ang="0">
                <a:pos x="connsiteX10630" y="connsiteY10630"/>
              </a:cxn>
              <a:cxn ang="0">
                <a:pos x="connsiteX10631" y="connsiteY10631"/>
              </a:cxn>
              <a:cxn ang="0">
                <a:pos x="connsiteX10632" y="connsiteY10632"/>
              </a:cxn>
              <a:cxn ang="0">
                <a:pos x="connsiteX10633" y="connsiteY10633"/>
              </a:cxn>
              <a:cxn ang="0">
                <a:pos x="connsiteX10634" y="connsiteY10634"/>
              </a:cxn>
              <a:cxn ang="0">
                <a:pos x="connsiteX10635" y="connsiteY10635"/>
              </a:cxn>
              <a:cxn ang="0">
                <a:pos x="connsiteX10636" y="connsiteY10636"/>
              </a:cxn>
              <a:cxn ang="0">
                <a:pos x="connsiteX10637" y="connsiteY10637"/>
              </a:cxn>
              <a:cxn ang="0">
                <a:pos x="connsiteX10638" y="connsiteY10638"/>
              </a:cxn>
              <a:cxn ang="0">
                <a:pos x="connsiteX10639" y="connsiteY10639"/>
              </a:cxn>
              <a:cxn ang="0">
                <a:pos x="connsiteX10640" y="connsiteY10640"/>
              </a:cxn>
              <a:cxn ang="0">
                <a:pos x="connsiteX10641" y="connsiteY10641"/>
              </a:cxn>
              <a:cxn ang="0">
                <a:pos x="connsiteX10642" y="connsiteY10642"/>
              </a:cxn>
              <a:cxn ang="0">
                <a:pos x="connsiteX10643" y="connsiteY10643"/>
              </a:cxn>
              <a:cxn ang="0">
                <a:pos x="connsiteX10644" y="connsiteY10644"/>
              </a:cxn>
              <a:cxn ang="0">
                <a:pos x="connsiteX10645" y="connsiteY10645"/>
              </a:cxn>
              <a:cxn ang="0">
                <a:pos x="connsiteX10646" y="connsiteY10646"/>
              </a:cxn>
              <a:cxn ang="0">
                <a:pos x="connsiteX10647" y="connsiteY10647"/>
              </a:cxn>
              <a:cxn ang="0">
                <a:pos x="connsiteX10648" y="connsiteY10648"/>
              </a:cxn>
              <a:cxn ang="0">
                <a:pos x="connsiteX10649" y="connsiteY10649"/>
              </a:cxn>
              <a:cxn ang="0">
                <a:pos x="connsiteX10650" y="connsiteY10650"/>
              </a:cxn>
              <a:cxn ang="0">
                <a:pos x="connsiteX10651" y="connsiteY10651"/>
              </a:cxn>
              <a:cxn ang="0">
                <a:pos x="connsiteX10652" y="connsiteY10652"/>
              </a:cxn>
              <a:cxn ang="0">
                <a:pos x="connsiteX10653" y="connsiteY10653"/>
              </a:cxn>
              <a:cxn ang="0">
                <a:pos x="connsiteX10654" y="connsiteY10654"/>
              </a:cxn>
              <a:cxn ang="0">
                <a:pos x="connsiteX10655" y="connsiteY10655"/>
              </a:cxn>
              <a:cxn ang="0">
                <a:pos x="connsiteX10656" y="connsiteY10656"/>
              </a:cxn>
              <a:cxn ang="0">
                <a:pos x="connsiteX10657" y="connsiteY10657"/>
              </a:cxn>
              <a:cxn ang="0">
                <a:pos x="connsiteX10658" y="connsiteY10658"/>
              </a:cxn>
              <a:cxn ang="0">
                <a:pos x="connsiteX10659" y="connsiteY10659"/>
              </a:cxn>
              <a:cxn ang="0">
                <a:pos x="connsiteX10660" y="connsiteY10660"/>
              </a:cxn>
              <a:cxn ang="0">
                <a:pos x="connsiteX10661" y="connsiteY10661"/>
              </a:cxn>
              <a:cxn ang="0">
                <a:pos x="connsiteX10662" y="connsiteY10662"/>
              </a:cxn>
              <a:cxn ang="0">
                <a:pos x="connsiteX10663" y="connsiteY10663"/>
              </a:cxn>
              <a:cxn ang="0">
                <a:pos x="connsiteX10664" y="connsiteY10664"/>
              </a:cxn>
              <a:cxn ang="0">
                <a:pos x="connsiteX10665" y="connsiteY10665"/>
              </a:cxn>
              <a:cxn ang="0">
                <a:pos x="connsiteX10666" y="connsiteY10666"/>
              </a:cxn>
              <a:cxn ang="0">
                <a:pos x="connsiteX10667" y="connsiteY10667"/>
              </a:cxn>
              <a:cxn ang="0">
                <a:pos x="connsiteX10668" y="connsiteY10668"/>
              </a:cxn>
              <a:cxn ang="0">
                <a:pos x="connsiteX10669" y="connsiteY10669"/>
              </a:cxn>
              <a:cxn ang="0">
                <a:pos x="connsiteX10670" y="connsiteY10670"/>
              </a:cxn>
              <a:cxn ang="0">
                <a:pos x="connsiteX10671" y="connsiteY10671"/>
              </a:cxn>
              <a:cxn ang="0">
                <a:pos x="connsiteX10672" y="connsiteY10672"/>
              </a:cxn>
              <a:cxn ang="0">
                <a:pos x="connsiteX10673" y="connsiteY10673"/>
              </a:cxn>
              <a:cxn ang="0">
                <a:pos x="connsiteX10674" y="connsiteY10674"/>
              </a:cxn>
              <a:cxn ang="0">
                <a:pos x="connsiteX10675" y="connsiteY10675"/>
              </a:cxn>
              <a:cxn ang="0">
                <a:pos x="connsiteX10676" y="connsiteY10676"/>
              </a:cxn>
              <a:cxn ang="0">
                <a:pos x="connsiteX10677" y="connsiteY10677"/>
              </a:cxn>
              <a:cxn ang="0">
                <a:pos x="connsiteX10678" y="connsiteY10678"/>
              </a:cxn>
              <a:cxn ang="0">
                <a:pos x="connsiteX10679" y="connsiteY10679"/>
              </a:cxn>
              <a:cxn ang="0">
                <a:pos x="connsiteX10680" y="connsiteY10680"/>
              </a:cxn>
              <a:cxn ang="0">
                <a:pos x="connsiteX10681" y="connsiteY10681"/>
              </a:cxn>
              <a:cxn ang="0">
                <a:pos x="connsiteX10682" y="connsiteY10682"/>
              </a:cxn>
              <a:cxn ang="0">
                <a:pos x="connsiteX10683" y="connsiteY10683"/>
              </a:cxn>
              <a:cxn ang="0">
                <a:pos x="connsiteX10684" y="connsiteY10684"/>
              </a:cxn>
              <a:cxn ang="0">
                <a:pos x="connsiteX10685" y="connsiteY10685"/>
              </a:cxn>
              <a:cxn ang="0">
                <a:pos x="connsiteX10686" y="connsiteY10686"/>
              </a:cxn>
              <a:cxn ang="0">
                <a:pos x="connsiteX10687" y="connsiteY10687"/>
              </a:cxn>
              <a:cxn ang="0">
                <a:pos x="connsiteX10688" y="connsiteY10688"/>
              </a:cxn>
              <a:cxn ang="0">
                <a:pos x="connsiteX10689" y="connsiteY10689"/>
              </a:cxn>
              <a:cxn ang="0">
                <a:pos x="connsiteX10690" y="connsiteY10690"/>
              </a:cxn>
              <a:cxn ang="0">
                <a:pos x="connsiteX10691" y="connsiteY10691"/>
              </a:cxn>
              <a:cxn ang="0">
                <a:pos x="connsiteX10692" y="connsiteY10692"/>
              </a:cxn>
              <a:cxn ang="0">
                <a:pos x="connsiteX10693" y="connsiteY10693"/>
              </a:cxn>
              <a:cxn ang="0">
                <a:pos x="connsiteX10694" y="connsiteY10694"/>
              </a:cxn>
              <a:cxn ang="0">
                <a:pos x="connsiteX10695" y="connsiteY10695"/>
              </a:cxn>
              <a:cxn ang="0">
                <a:pos x="connsiteX10696" y="connsiteY10696"/>
              </a:cxn>
              <a:cxn ang="0">
                <a:pos x="connsiteX10697" y="connsiteY10697"/>
              </a:cxn>
              <a:cxn ang="0">
                <a:pos x="connsiteX10698" y="connsiteY10698"/>
              </a:cxn>
              <a:cxn ang="0">
                <a:pos x="connsiteX10699" y="connsiteY10699"/>
              </a:cxn>
              <a:cxn ang="0">
                <a:pos x="connsiteX10700" y="connsiteY10700"/>
              </a:cxn>
              <a:cxn ang="0">
                <a:pos x="connsiteX10701" y="connsiteY10701"/>
              </a:cxn>
              <a:cxn ang="0">
                <a:pos x="connsiteX10702" y="connsiteY10702"/>
              </a:cxn>
              <a:cxn ang="0">
                <a:pos x="connsiteX10703" y="connsiteY10703"/>
              </a:cxn>
              <a:cxn ang="0">
                <a:pos x="connsiteX10704" y="connsiteY10704"/>
              </a:cxn>
              <a:cxn ang="0">
                <a:pos x="connsiteX10705" y="connsiteY10705"/>
              </a:cxn>
              <a:cxn ang="0">
                <a:pos x="connsiteX10706" y="connsiteY10706"/>
              </a:cxn>
              <a:cxn ang="0">
                <a:pos x="connsiteX10707" y="connsiteY10707"/>
              </a:cxn>
              <a:cxn ang="0">
                <a:pos x="connsiteX10708" y="connsiteY10708"/>
              </a:cxn>
              <a:cxn ang="0">
                <a:pos x="connsiteX10709" y="connsiteY10709"/>
              </a:cxn>
              <a:cxn ang="0">
                <a:pos x="connsiteX10710" y="connsiteY10710"/>
              </a:cxn>
              <a:cxn ang="0">
                <a:pos x="connsiteX10711" y="connsiteY10711"/>
              </a:cxn>
              <a:cxn ang="0">
                <a:pos x="connsiteX10712" y="connsiteY10712"/>
              </a:cxn>
              <a:cxn ang="0">
                <a:pos x="connsiteX10713" y="connsiteY10713"/>
              </a:cxn>
              <a:cxn ang="0">
                <a:pos x="connsiteX10714" y="connsiteY10714"/>
              </a:cxn>
              <a:cxn ang="0">
                <a:pos x="connsiteX10715" y="connsiteY10715"/>
              </a:cxn>
              <a:cxn ang="0">
                <a:pos x="connsiteX10716" y="connsiteY10716"/>
              </a:cxn>
              <a:cxn ang="0">
                <a:pos x="connsiteX10717" y="connsiteY10717"/>
              </a:cxn>
              <a:cxn ang="0">
                <a:pos x="connsiteX10718" y="connsiteY10718"/>
              </a:cxn>
              <a:cxn ang="0">
                <a:pos x="connsiteX10719" y="connsiteY10719"/>
              </a:cxn>
              <a:cxn ang="0">
                <a:pos x="connsiteX10720" y="connsiteY10720"/>
              </a:cxn>
              <a:cxn ang="0">
                <a:pos x="connsiteX10721" y="connsiteY10721"/>
              </a:cxn>
              <a:cxn ang="0">
                <a:pos x="connsiteX10722" y="connsiteY10722"/>
              </a:cxn>
              <a:cxn ang="0">
                <a:pos x="connsiteX10723" y="connsiteY10723"/>
              </a:cxn>
              <a:cxn ang="0">
                <a:pos x="connsiteX10724" y="connsiteY10724"/>
              </a:cxn>
              <a:cxn ang="0">
                <a:pos x="connsiteX10725" y="connsiteY10725"/>
              </a:cxn>
              <a:cxn ang="0">
                <a:pos x="connsiteX10726" y="connsiteY10726"/>
              </a:cxn>
              <a:cxn ang="0">
                <a:pos x="connsiteX10727" y="connsiteY10727"/>
              </a:cxn>
              <a:cxn ang="0">
                <a:pos x="connsiteX10728" y="connsiteY10728"/>
              </a:cxn>
              <a:cxn ang="0">
                <a:pos x="connsiteX10729" y="connsiteY10729"/>
              </a:cxn>
              <a:cxn ang="0">
                <a:pos x="connsiteX10730" y="connsiteY10730"/>
              </a:cxn>
              <a:cxn ang="0">
                <a:pos x="connsiteX10731" y="connsiteY10731"/>
              </a:cxn>
              <a:cxn ang="0">
                <a:pos x="connsiteX10732" y="connsiteY10732"/>
              </a:cxn>
              <a:cxn ang="0">
                <a:pos x="connsiteX10733" y="connsiteY10733"/>
              </a:cxn>
              <a:cxn ang="0">
                <a:pos x="connsiteX10734" y="connsiteY10734"/>
              </a:cxn>
              <a:cxn ang="0">
                <a:pos x="connsiteX10735" y="connsiteY10735"/>
              </a:cxn>
              <a:cxn ang="0">
                <a:pos x="connsiteX10736" y="connsiteY10736"/>
              </a:cxn>
              <a:cxn ang="0">
                <a:pos x="connsiteX10737" y="connsiteY10737"/>
              </a:cxn>
              <a:cxn ang="0">
                <a:pos x="connsiteX10738" y="connsiteY10738"/>
              </a:cxn>
              <a:cxn ang="0">
                <a:pos x="connsiteX10739" y="connsiteY10739"/>
              </a:cxn>
              <a:cxn ang="0">
                <a:pos x="connsiteX10740" y="connsiteY10740"/>
              </a:cxn>
              <a:cxn ang="0">
                <a:pos x="connsiteX10741" y="connsiteY10741"/>
              </a:cxn>
              <a:cxn ang="0">
                <a:pos x="connsiteX10742" y="connsiteY10742"/>
              </a:cxn>
              <a:cxn ang="0">
                <a:pos x="connsiteX10743" y="connsiteY10743"/>
              </a:cxn>
              <a:cxn ang="0">
                <a:pos x="connsiteX10744" y="connsiteY10744"/>
              </a:cxn>
              <a:cxn ang="0">
                <a:pos x="connsiteX10745" y="connsiteY10745"/>
              </a:cxn>
              <a:cxn ang="0">
                <a:pos x="connsiteX10746" y="connsiteY10746"/>
              </a:cxn>
              <a:cxn ang="0">
                <a:pos x="connsiteX10747" y="connsiteY10747"/>
              </a:cxn>
              <a:cxn ang="0">
                <a:pos x="connsiteX10748" y="connsiteY10748"/>
              </a:cxn>
              <a:cxn ang="0">
                <a:pos x="connsiteX10749" y="connsiteY10749"/>
              </a:cxn>
              <a:cxn ang="0">
                <a:pos x="connsiteX10750" y="connsiteY10750"/>
              </a:cxn>
              <a:cxn ang="0">
                <a:pos x="connsiteX10751" y="connsiteY10751"/>
              </a:cxn>
              <a:cxn ang="0">
                <a:pos x="connsiteX10752" y="connsiteY10752"/>
              </a:cxn>
              <a:cxn ang="0">
                <a:pos x="connsiteX10753" y="connsiteY10753"/>
              </a:cxn>
              <a:cxn ang="0">
                <a:pos x="connsiteX10754" y="connsiteY10754"/>
              </a:cxn>
              <a:cxn ang="0">
                <a:pos x="connsiteX10755" y="connsiteY10755"/>
              </a:cxn>
              <a:cxn ang="0">
                <a:pos x="connsiteX10756" y="connsiteY10756"/>
              </a:cxn>
              <a:cxn ang="0">
                <a:pos x="connsiteX10757" y="connsiteY10757"/>
              </a:cxn>
              <a:cxn ang="0">
                <a:pos x="connsiteX10758" y="connsiteY10758"/>
              </a:cxn>
              <a:cxn ang="0">
                <a:pos x="connsiteX10759" y="connsiteY10759"/>
              </a:cxn>
              <a:cxn ang="0">
                <a:pos x="connsiteX10760" y="connsiteY10760"/>
              </a:cxn>
              <a:cxn ang="0">
                <a:pos x="connsiteX10761" y="connsiteY10761"/>
              </a:cxn>
              <a:cxn ang="0">
                <a:pos x="connsiteX10762" y="connsiteY10762"/>
              </a:cxn>
              <a:cxn ang="0">
                <a:pos x="connsiteX10763" y="connsiteY10763"/>
              </a:cxn>
              <a:cxn ang="0">
                <a:pos x="connsiteX10764" y="connsiteY10764"/>
              </a:cxn>
              <a:cxn ang="0">
                <a:pos x="connsiteX10765" y="connsiteY10765"/>
              </a:cxn>
              <a:cxn ang="0">
                <a:pos x="connsiteX10766" y="connsiteY10766"/>
              </a:cxn>
              <a:cxn ang="0">
                <a:pos x="connsiteX10767" y="connsiteY10767"/>
              </a:cxn>
              <a:cxn ang="0">
                <a:pos x="connsiteX10768" y="connsiteY10768"/>
              </a:cxn>
              <a:cxn ang="0">
                <a:pos x="connsiteX10769" y="connsiteY10769"/>
              </a:cxn>
              <a:cxn ang="0">
                <a:pos x="connsiteX10770" y="connsiteY10770"/>
              </a:cxn>
              <a:cxn ang="0">
                <a:pos x="connsiteX10771" y="connsiteY10771"/>
              </a:cxn>
              <a:cxn ang="0">
                <a:pos x="connsiteX10772" y="connsiteY10772"/>
              </a:cxn>
              <a:cxn ang="0">
                <a:pos x="connsiteX10773" y="connsiteY10773"/>
              </a:cxn>
              <a:cxn ang="0">
                <a:pos x="connsiteX10774" y="connsiteY10774"/>
              </a:cxn>
              <a:cxn ang="0">
                <a:pos x="connsiteX10775" y="connsiteY10775"/>
              </a:cxn>
              <a:cxn ang="0">
                <a:pos x="connsiteX10776" y="connsiteY10776"/>
              </a:cxn>
              <a:cxn ang="0">
                <a:pos x="connsiteX10777" y="connsiteY10777"/>
              </a:cxn>
              <a:cxn ang="0">
                <a:pos x="connsiteX10778" y="connsiteY10778"/>
              </a:cxn>
              <a:cxn ang="0">
                <a:pos x="connsiteX10779" y="connsiteY10779"/>
              </a:cxn>
              <a:cxn ang="0">
                <a:pos x="connsiteX10780" y="connsiteY10780"/>
              </a:cxn>
              <a:cxn ang="0">
                <a:pos x="connsiteX10781" y="connsiteY10781"/>
              </a:cxn>
              <a:cxn ang="0">
                <a:pos x="connsiteX10782" y="connsiteY10782"/>
              </a:cxn>
              <a:cxn ang="0">
                <a:pos x="connsiteX10783" y="connsiteY10783"/>
              </a:cxn>
              <a:cxn ang="0">
                <a:pos x="connsiteX10784" y="connsiteY10784"/>
              </a:cxn>
              <a:cxn ang="0">
                <a:pos x="connsiteX10785" y="connsiteY10785"/>
              </a:cxn>
              <a:cxn ang="0">
                <a:pos x="connsiteX10786" y="connsiteY10786"/>
              </a:cxn>
              <a:cxn ang="0">
                <a:pos x="connsiteX10787" y="connsiteY10787"/>
              </a:cxn>
              <a:cxn ang="0">
                <a:pos x="connsiteX10788" y="connsiteY10788"/>
              </a:cxn>
              <a:cxn ang="0">
                <a:pos x="connsiteX10789" y="connsiteY10789"/>
              </a:cxn>
              <a:cxn ang="0">
                <a:pos x="connsiteX10790" y="connsiteY10790"/>
              </a:cxn>
              <a:cxn ang="0">
                <a:pos x="connsiteX10791" y="connsiteY10791"/>
              </a:cxn>
              <a:cxn ang="0">
                <a:pos x="connsiteX10792" y="connsiteY10792"/>
              </a:cxn>
              <a:cxn ang="0">
                <a:pos x="connsiteX10793" y="connsiteY10793"/>
              </a:cxn>
              <a:cxn ang="0">
                <a:pos x="connsiteX10794" y="connsiteY10794"/>
              </a:cxn>
              <a:cxn ang="0">
                <a:pos x="connsiteX10795" y="connsiteY10795"/>
              </a:cxn>
              <a:cxn ang="0">
                <a:pos x="connsiteX10796" y="connsiteY10796"/>
              </a:cxn>
              <a:cxn ang="0">
                <a:pos x="connsiteX10797" y="connsiteY10797"/>
              </a:cxn>
              <a:cxn ang="0">
                <a:pos x="connsiteX10798" y="connsiteY10798"/>
              </a:cxn>
              <a:cxn ang="0">
                <a:pos x="connsiteX10799" y="connsiteY10799"/>
              </a:cxn>
              <a:cxn ang="0">
                <a:pos x="connsiteX10800" y="connsiteY10800"/>
              </a:cxn>
              <a:cxn ang="0">
                <a:pos x="connsiteX10801" y="connsiteY10801"/>
              </a:cxn>
              <a:cxn ang="0">
                <a:pos x="connsiteX10802" y="connsiteY10802"/>
              </a:cxn>
              <a:cxn ang="0">
                <a:pos x="connsiteX10803" y="connsiteY10803"/>
              </a:cxn>
              <a:cxn ang="0">
                <a:pos x="connsiteX10804" y="connsiteY10804"/>
              </a:cxn>
              <a:cxn ang="0">
                <a:pos x="connsiteX10805" y="connsiteY10805"/>
              </a:cxn>
              <a:cxn ang="0">
                <a:pos x="connsiteX10806" y="connsiteY10806"/>
              </a:cxn>
              <a:cxn ang="0">
                <a:pos x="connsiteX10807" y="connsiteY10807"/>
              </a:cxn>
              <a:cxn ang="0">
                <a:pos x="connsiteX10808" y="connsiteY10808"/>
              </a:cxn>
              <a:cxn ang="0">
                <a:pos x="connsiteX10809" y="connsiteY10809"/>
              </a:cxn>
              <a:cxn ang="0">
                <a:pos x="connsiteX10810" y="connsiteY10810"/>
              </a:cxn>
              <a:cxn ang="0">
                <a:pos x="connsiteX10811" y="connsiteY10811"/>
              </a:cxn>
              <a:cxn ang="0">
                <a:pos x="connsiteX10812" y="connsiteY10812"/>
              </a:cxn>
              <a:cxn ang="0">
                <a:pos x="connsiteX10813" y="connsiteY10813"/>
              </a:cxn>
              <a:cxn ang="0">
                <a:pos x="connsiteX10814" y="connsiteY10814"/>
              </a:cxn>
              <a:cxn ang="0">
                <a:pos x="connsiteX10815" y="connsiteY10815"/>
              </a:cxn>
              <a:cxn ang="0">
                <a:pos x="connsiteX10816" y="connsiteY10816"/>
              </a:cxn>
              <a:cxn ang="0">
                <a:pos x="connsiteX10817" y="connsiteY10817"/>
              </a:cxn>
              <a:cxn ang="0">
                <a:pos x="connsiteX10818" y="connsiteY10818"/>
              </a:cxn>
              <a:cxn ang="0">
                <a:pos x="connsiteX10819" y="connsiteY10819"/>
              </a:cxn>
              <a:cxn ang="0">
                <a:pos x="connsiteX10820" y="connsiteY10820"/>
              </a:cxn>
              <a:cxn ang="0">
                <a:pos x="connsiteX10821" y="connsiteY10821"/>
              </a:cxn>
              <a:cxn ang="0">
                <a:pos x="connsiteX10822" y="connsiteY10822"/>
              </a:cxn>
              <a:cxn ang="0">
                <a:pos x="connsiteX10823" y="connsiteY10823"/>
              </a:cxn>
              <a:cxn ang="0">
                <a:pos x="connsiteX10824" y="connsiteY10824"/>
              </a:cxn>
              <a:cxn ang="0">
                <a:pos x="connsiteX10825" y="connsiteY10825"/>
              </a:cxn>
              <a:cxn ang="0">
                <a:pos x="connsiteX10826" y="connsiteY10826"/>
              </a:cxn>
              <a:cxn ang="0">
                <a:pos x="connsiteX10827" y="connsiteY10827"/>
              </a:cxn>
              <a:cxn ang="0">
                <a:pos x="connsiteX10828" y="connsiteY10828"/>
              </a:cxn>
              <a:cxn ang="0">
                <a:pos x="connsiteX10829" y="connsiteY10829"/>
              </a:cxn>
              <a:cxn ang="0">
                <a:pos x="connsiteX10830" y="connsiteY10830"/>
              </a:cxn>
              <a:cxn ang="0">
                <a:pos x="connsiteX10831" y="connsiteY10831"/>
              </a:cxn>
              <a:cxn ang="0">
                <a:pos x="connsiteX10832" y="connsiteY10832"/>
              </a:cxn>
              <a:cxn ang="0">
                <a:pos x="connsiteX10833" y="connsiteY10833"/>
              </a:cxn>
              <a:cxn ang="0">
                <a:pos x="connsiteX10834" y="connsiteY10834"/>
              </a:cxn>
              <a:cxn ang="0">
                <a:pos x="connsiteX10835" y="connsiteY10835"/>
              </a:cxn>
              <a:cxn ang="0">
                <a:pos x="connsiteX10836" y="connsiteY10836"/>
              </a:cxn>
              <a:cxn ang="0">
                <a:pos x="connsiteX10837" y="connsiteY10837"/>
              </a:cxn>
              <a:cxn ang="0">
                <a:pos x="connsiteX10838" y="connsiteY10838"/>
              </a:cxn>
              <a:cxn ang="0">
                <a:pos x="connsiteX10839" y="connsiteY10839"/>
              </a:cxn>
              <a:cxn ang="0">
                <a:pos x="connsiteX10840" y="connsiteY10840"/>
              </a:cxn>
              <a:cxn ang="0">
                <a:pos x="connsiteX10841" y="connsiteY10841"/>
              </a:cxn>
              <a:cxn ang="0">
                <a:pos x="connsiteX10842" y="connsiteY10842"/>
              </a:cxn>
              <a:cxn ang="0">
                <a:pos x="connsiteX10843" y="connsiteY10843"/>
              </a:cxn>
              <a:cxn ang="0">
                <a:pos x="connsiteX10844" y="connsiteY10844"/>
              </a:cxn>
              <a:cxn ang="0">
                <a:pos x="connsiteX10845" y="connsiteY10845"/>
              </a:cxn>
              <a:cxn ang="0">
                <a:pos x="connsiteX10846" y="connsiteY10846"/>
              </a:cxn>
              <a:cxn ang="0">
                <a:pos x="connsiteX10847" y="connsiteY10847"/>
              </a:cxn>
              <a:cxn ang="0">
                <a:pos x="connsiteX10848" y="connsiteY10848"/>
              </a:cxn>
              <a:cxn ang="0">
                <a:pos x="connsiteX10849" y="connsiteY10849"/>
              </a:cxn>
              <a:cxn ang="0">
                <a:pos x="connsiteX10850" y="connsiteY10850"/>
              </a:cxn>
              <a:cxn ang="0">
                <a:pos x="connsiteX10851" y="connsiteY10851"/>
              </a:cxn>
              <a:cxn ang="0">
                <a:pos x="connsiteX10852" y="connsiteY10852"/>
              </a:cxn>
              <a:cxn ang="0">
                <a:pos x="connsiteX10853" y="connsiteY10853"/>
              </a:cxn>
              <a:cxn ang="0">
                <a:pos x="connsiteX10854" y="connsiteY10854"/>
              </a:cxn>
              <a:cxn ang="0">
                <a:pos x="connsiteX10855" y="connsiteY10855"/>
              </a:cxn>
              <a:cxn ang="0">
                <a:pos x="connsiteX10856" y="connsiteY10856"/>
              </a:cxn>
              <a:cxn ang="0">
                <a:pos x="connsiteX10857" y="connsiteY10857"/>
              </a:cxn>
              <a:cxn ang="0">
                <a:pos x="connsiteX10858" y="connsiteY10858"/>
              </a:cxn>
              <a:cxn ang="0">
                <a:pos x="connsiteX10859" y="connsiteY10859"/>
              </a:cxn>
              <a:cxn ang="0">
                <a:pos x="connsiteX10860" y="connsiteY10860"/>
              </a:cxn>
              <a:cxn ang="0">
                <a:pos x="connsiteX10861" y="connsiteY10861"/>
              </a:cxn>
              <a:cxn ang="0">
                <a:pos x="connsiteX10862" y="connsiteY10862"/>
              </a:cxn>
              <a:cxn ang="0">
                <a:pos x="connsiteX10863" y="connsiteY10863"/>
              </a:cxn>
              <a:cxn ang="0">
                <a:pos x="connsiteX10864" y="connsiteY10864"/>
              </a:cxn>
              <a:cxn ang="0">
                <a:pos x="connsiteX10865" y="connsiteY10865"/>
              </a:cxn>
              <a:cxn ang="0">
                <a:pos x="connsiteX10866" y="connsiteY10866"/>
              </a:cxn>
              <a:cxn ang="0">
                <a:pos x="connsiteX10867" y="connsiteY10867"/>
              </a:cxn>
              <a:cxn ang="0">
                <a:pos x="connsiteX10868" y="connsiteY10868"/>
              </a:cxn>
              <a:cxn ang="0">
                <a:pos x="connsiteX10869" y="connsiteY10869"/>
              </a:cxn>
              <a:cxn ang="0">
                <a:pos x="connsiteX10870" y="connsiteY10870"/>
              </a:cxn>
              <a:cxn ang="0">
                <a:pos x="connsiteX10871" y="connsiteY10871"/>
              </a:cxn>
              <a:cxn ang="0">
                <a:pos x="connsiteX10872" y="connsiteY10872"/>
              </a:cxn>
              <a:cxn ang="0">
                <a:pos x="connsiteX10873" y="connsiteY10873"/>
              </a:cxn>
              <a:cxn ang="0">
                <a:pos x="connsiteX10874" y="connsiteY10874"/>
              </a:cxn>
              <a:cxn ang="0">
                <a:pos x="connsiteX10875" y="connsiteY10875"/>
              </a:cxn>
              <a:cxn ang="0">
                <a:pos x="connsiteX10876" y="connsiteY10876"/>
              </a:cxn>
              <a:cxn ang="0">
                <a:pos x="connsiteX10877" y="connsiteY10877"/>
              </a:cxn>
              <a:cxn ang="0">
                <a:pos x="connsiteX10878" y="connsiteY10878"/>
              </a:cxn>
              <a:cxn ang="0">
                <a:pos x="connsiteX10879" y="connsiteY10879"/>
              </a:cxn>
              <a:cxn ang="0">
                <a:pos x="connsiteX10880" y="connsiteY10880"/>
              </a:cxn>
              <a:cxn ang="0">
                <a:pos x="connsiteX10881" y="connsiteY10881"/>
              </a:cxn>
              <a:cxn ang="0">
                <a:pos x="connsiteX10882" y="connsiteY10882"/>
              </a:cxn>
              <a:cxn ang="0">
                <a:pos x="connsiteX10883" y="connsiteY10883"/>
              </a:cxn>
              <a:cxn ang="0">
                <a:pos x="connsiteX10884" y="connsiteY10884"/>
              </a:cxn>
              <a:cxn ang="0">
                <a:pos x="connsiteX10885" y="connsiteY10885"/>
              </a:cxn>
              <a:cxn ang="0">
                <a:pos x="connsiteX10886" y="connsiteY10886"/>
              </a:cxn>
              <a:cxn ang="0">
                <a:pos x="connsiteX10887" y="connsiteY10887"/>
              </a:cxn>
              <a:cxn ang="0">
                <a:pos x="connsiteX10888" y="connsiteY10888"/>
              </a:cxn>
              <a:cxn ang="0">
                <a:pos x="connsiteX10889" y="connsiteY10889"/>
              </a:cxn>
              <a:cxn ang="0">
                <a:pos x="connsiteX10890" y="connsiteY10890"/>
              </a:cxn>
              <a:cxn ang="0">
                <a:pos x="connsiteX10891" y="connsiteY10891"/>
              </a:cxn>
              <a:cxn ang="0">
                <a:pos x="connsiteX10892" y="connsiteY10892"/>
              </a:cxn>
              <a:cxn ang="0">
                <a:pos x="connsiteX10893" y="connsiteY10893"/>
              </a:cxn>
              <a:cxn ang="0">
                <a:pos x="connsiteX10894" y="connsiteY10894"/>
              </a:cxn>
              <a:cxn ang="0">
                <a:pos x="connsiteX10895" y="connsiteY10895"/>
              </a:cxn>
              <a:cxn ang="0">
                <a:pos x="connsiteX10896" y="connsiteY10896"/>
              </a:cxn>
              <a:cxn ang="0">
                <a:pos x="connsiteX10897" y="connsiteY10897"/>
              </a:cxn>
              <a:cxn ang="0">
                <a:pos x="connsiteX10898" y="connsiteY10898"/>
              </a:cxn>
              <a:cxn ang="0">
                <a:pos x="connsiteX10899" y="connsiteY10899"/>
              </a:cxn>
              <a:cxn ang="0">
                <a:pos x="connsiteX10900" y="connsiteY10900"/>
              </a:cxn>
              <a:cxn ang="0">
                <a:pos x="connsiteX10901" y="connsiteY10901"/>
              </a:cxn>
              <a:cxn ang="0">
                <a:pos x="connsiteX10902" y="connsiteY10902"/>
              </a:cxn>
              <a:cxn ang="0">
                <a:pos x="connsiteX10903" y="connsiteY10903"/>
              </a:cxn>
              <a:cxn ang="0">
                <a:pos x="connsiteX10904" y="connsiteY10904"/>
              </a:cxn>
              <a:cxn ang="0">
                <a:pos x="connsiteX10905" y="connsiteY10905"/>
              </a:cxn>
              <a:cxn ang="0">
                <a:pos x="connsiteX10906" y="connsiteY10906"/>
              </a:cxn>
              <a:cxn ang="0">
                <a:pos x="connsiteX10907" y="connsiteY10907"/>
              </a:cxn>
              <a:cxn ang="0">
                <a:pos x="connsiteX10908" y="connsiteY10908"/>
              </a:cxn>
              <a:cxn ang="0">
                <a:pos x="connsiteX10909" y="connsiteY10909"/>
              </a:cxn>
              <a:cxn ang="0">
                <a:pos x="connsiteX10910" y="connsiteY10910"/>
              </a:cxn>
              <a:cxn ang="0">
                <a:pos x="connsiteX10911" y="connsiteY10911"/>
              </a:cxn>
              <a:cxn ang="0">
                <a:pos x="connsiteX10912" y="connsiteY10912"/>
              </a:cxn>
              <a:cxn ang="0">
                <a:pos x="connsiteX10913" y="connsiteY10913"/>
              </a:cxn>
              <a:cxn ang="0">
                <a:pos x="connsiteX10914" y="connsiteY10914"/>
              </a:cxn>
              <a:cxn ang="0">
                <a:pos x="connsiteX10915" y="connsiteY10915"/>
              </a:cxn>
              <a:cxn ang="0">
                <a:pos x="connsiteX10916" y="connsiteY10916"/>
              </a:cxn>
              <a:cxn ang="0">
                <a:pos x="connsiteX10917" y="connsiteY10917"/>
              </a:cxn>
              <a:cxn ang="0">
                <a:pos x="connsiteX10918" y="connsiteY10918"/>
              </a:cxn>
              <a:cxn ang="0">
                <a:pos x="connsiteX10919" y="connsiteY10919"/>
              </a:cxn>
              <a:cxn ang="0">
                <a:pos x="connsiteX10920" y="connsiteY10920"/>
              </a:cxn>
              <a:cxn ang="0">
                <a:pos x="connsiteX10921" y="connsiteY10921"/>
              </a:cxn>
              <a:cxn ang="0">
                <a:pos x="connsiteX10922" y="connsiteY10922"/>
              </a:cxn>
              <a:cxn ang="0">
                <a:pos x="connsiteX10923" y="connsiteY10923"/>
              </a:cxn>
              <a:cxn ang="0">
                <a:pos x="connsiteX10924" y="connsiteY10924"/>
              </a:cxn>
              <a:cxn ang="0">
                <a:pos x="connsiteX10925" y="connsiteY10925"/>
              </a:cxn>
              <a:cxn ang="0">
                <a:pos x="connsiteX10926" y="connsiteY10926"/>
              </a:cxn>
              <a:cxn ang="0">
                <a:pos x="connsiteX10927" y="connsiteY10927"/>
              </a:cxn>
              <a:cxn ang="0">
                <a:pos x="connsiteX10928" y="connsiteY10928"/>
              </a:cxn>
              <a:cxn ang="0">
                <a:pos x="connsiteX10929" y="connsiteY10929"/>
              </a:cxn>
              <a:cxn ang="0">
                <a:pos x="connsiteX10930" y="connsiteY10930"/>
              </a:cxn>
              <a:cxn ang="0">
                <a:pos x="connsiteX10931" y="connsiteY10931"/>
              </a:cxn>
              <a:cxn ang="0">
                <a:pos x="connsiteX10932" y="connsiteY10932"/>
              </a:cxn>
              <a:cxn ang="0">
                <a:pos x="connsiteX10933" y="connsiteY10933"/>
              </a:cxn>
              <a:cxn ang="0">
                <a:pos x="connsiteX10934" y="connsiteY10934"/>
              </a:cxn>
              <a:cxn ang="0">
                <a:pos x="connsiteX10935" y="connsiteY10935"/>
              </a:cxn>
              <a:cxn ang="0">
                <a:pos x="connsiteX10936" y="connsiteY10936"/>
              </a:cxn>
              <a:cxn ang="0">
                <a:pos x="connsiteX10937" y="connsiteY10937"/>
              </a:cxn>
              <a:cxn ang="0">
                <a:pos x="connsiteX10938" y="connsiteY10938"/>
              </a:cxn>
              <a:cxn ang="0">
                <a:pos x="connsiteX10939" y="connsiteY10939"/>
              </a:cxn>
              <a:cxn ang="0">
                <a:pos x="connsiteX10940" y="connsiteY10940"/>
              </a:cxn>
              <a:cxn ang="0">
                <a:pos x="connsiteX10941" y="connsiteY10941"/>
              </a:cxn>
              <a:cxn ang="0">
                <a:pos x="connsiteX10942" y="connsiteY10942"/>
              </a:cxn>
              <a:cxn ang="0">
                <a:pos x="connsiteX10943" y="connsiteY10943"/>
              </a:cxn>
              <a:cxn ang="0">
                <a:pos x="connsiteX10944" y="connsiteY10944"/>
              </a:cxn>
              <a:cxn ang="0">
                <a:pos x="connsiteX10945" y="connsiteY10945"/>
              </a:cxn>
              <a:cxn ang="0">
                <a:pos x="connsiteX10946" y="connsiteY10946"/>
              </a:cxn>
              <a:cxn ang="0">
                <a:pos x="connsiteX10947" y="connsiteY10947"/>
              </a:cxn>
              <a:cxn ang="0">
                <a:pos x="connsiteX10948" y="connsiteY10948"/>
              </a:cxn>
              <a:cxn ang="0">
                <a:pos x="connsiteX10949" y="connsiteY10949"/>
              </a:cxn>
              <a:cxn ang="0">
                <a:pos x="connsiteX10950" y="connsiteY10950"/>
              </a:cxn>
              <a:cxn ang="0">
                <a:pos x="connsiteX10951" y="connsiteY10951"/>
              </a:cxn>
              <a:cxn ang="0">
                <a:pos x="connsiteX10952" y="connsiteY10952"/>
              </a:cxn>
              <a:cxn ang="0">
                <a:pos x="connsiteX10953" y="connsiteY10953"/>
              </a:cxn>
              <a:cxn ang="0">
                <a:pos x="connsiteX10954" y="connsiteY10954"/>
              </a:cxn>
              <a:cxn ang="0">
                <a:pos x="connsiteX10955" y="connsiteY10955"/>
              </a:cxn>
              <a:cxn ang="0">
                <a:pos x="connsiteX10956" y="connsiteY10956"/>
              </a:cxn>
              <a:cxn ang="0">
                <a:pos x="connsiteX10957" y="connsiteY10957"/>
              </a:cxn>
              <a:cxn ang="0">
                <a:pos x="connsiteX10958" y="connsiteY10958"/>
              </a:cxn>
              <a:cxn ang="0">
                <a:pos x="connsiteX10959" y="connsiteY10959"/>
              </a:cxn>
              <a:cxn ang="0">
                <a:pos x="connsiteX10960" y="connsiteY10960"/>
              </a:cxn>
              <a:cxn ang="0">
                <a:pos x="connsiteX10961" y="connsiteY10961"/>
              </a:cxn>
              <a:cxn ang="0">
                <a:pos x="connsiteX10962" y="connsiteY10962"/>
              </a:cxn>
              <a:cxn ang="0">
                <a:pos x="connsiteX10963" y="connsiteY10963"/>
              </a:cxn>
              <a:cxn ang="0">
                <a:pos x="connsiteX10964" y="connsiteY10964"/>
              </a:cxn>
              <a:cxn ang="0">
                <a:pos x="connsiteX10965" y="connsiteY10965"/>
              </a:cxn>
              <a:cxn ang="0">
                <a:pos x="connsiteX10966" y="connsiteY10966"/>
              </a:cxn>
              <a:cxn ang="0">
                <a:pos x="connsiteX10967" y="connsiteY10967"/>
              </a:cxn>
              <a:cxn ang="0">
                <a:pos x="connsiteX10968" y="connsiteY10968"/>
              </a:cxn>
              <a:cxn ang="0">
                <a:pos x="connsiteX10969" y="connsiteY10969"/>
              </a:cxn>
              <a:cxn ang="0">
                <a:pos x="connsiteX10970" y="connsiteY10970"/>
              </a:cxn>
              <a:cxn ang="0">
                <a:pos x="connsiteX10971" y="connsiteY10971"/>
              </a:cxn>
              <a:cxn ang="0">
                <a:pos x="connsiteX10972" y="connsiteY10972"/>
              </a:cxn>
              <a:cxn ang="0">
                <a:pos x="connsiteX10973" y="connsiteY10973"/>
              </a:cxn>
              <a:cxn ang="0">
                <a:pos x="connsiteX10974" y="connsiteY10974"/>
              </a:cxn>
              <a:cxn ang="0">
                <a:pos x="connsiteX10975" y="connsiteY10975"/>
              </a:cxn>
              <a:cxn ang="0">
                <a:pos x="connsiteX10976" y="connsiteY10976"/>
              </a:cxn>
              <a:cxn ang="0">
                <a:pos x="connsiteX10977" y="connsiteY10977"/>
              </a:cxn>
              <a:cxn ang="0">
                <a:pos x="connsiteX10978" y="connsiteY10978"/>
              </a:cxn>
              <a:cxn ang="0">
                <a:pos x="connsiteX10979" y="connsiteY10979"/>
              </a:cxn>
              <a:cxn ang="0">
                <a:pos x="connsiteX10980" y="connsiteY10980"/>
              </a:cxn>
              <a:cxn ang="0">
                <a:pos x="connsiteX10981" y="connsiteY10981"/>
              </a:cxn>
              <a:cxn ang="0">
                <a:pos x="connsiteX10982" y="connsiteY10982"/>
              </a:cxn>
              <a:cxn ang="0">
                <a:pos x="connsiteX10983" y="connsiteY10983"/>
              </a:cxn>
              <a:cxn ang="0">
                <a:pos x="connsiteX10984" y="connsiteY10984"/>
              </a:cxn>
              <a:cxn ang="0">
                <a:pos x="connsiteX10985" y="connsiteY10985"/>
              </a:cxn>
              <a:cxn ang="0">
                <a:pos x="connsiteX10986" y="connsiteY10986"/>
              </a:cxn>
              <a:cxn ang="0">
                <a:pos x="connsiteX10987" y="connsiteY10987"/>
              </a:cxn>
              <a:cxn ang="0">
                <a:pos x="connsiteX10988" y="connsiteY10988"/>
              </a:cxn>
              <a:cxn ang="0">
                <a:pos x="connsiteX10989" y="connsiteY10989"/>
              </a:cxn>
              <a:cxn ang="0">
                <a:pos x="connsiteX10990" y="connsiteY10990"/>
              </a:cxn>
              <a:cxn ang="0">
                <a:pos x="connsiteX10991" y="connsiteY10991"/>
              </a:cxn>
              <a:cxn ang="0">
                <a:pos x="connsiteX10992" y="connsiteY10992"/>
              </a:cxn>
              <a:cxn ang="0">
                <a:pos x="connsiteX10993" y="connsiteY10993"/>
              </a:cxn>
              <a:cxn ang="0">
                <a:pos x="connsiteX10994" y="connsiteY10994"/>
              </a:cxn>
              <a:cxn ang="0">
                <a:pos x="connsiteX10995" y="connsiteY10995"/>
              </a:cxn>
              <a:cxn ang="0">
                <a:pos x="connsiteX10996" y="connsiteY10996"/>
              </a:cxn>
              <a:cxn ang="0">
                <a:pos x="connsiteX10997" y="connsiteY10997"/>
              </a:cxn>
              <a:cxn ang="0">
                <a:pos x="connsiteX10998" y="connsiteY10998"/>
              </a:cxn>
              <a:cxn ang="0">
                <a:pos x="connsiteX10999" y="connsiteY10999"/>
              </a:cxn>
              <a:cxn ang="0">
                <a:pos x="connsiteX11000" y="connsiteY11000"/>
              </a:cxn>
              <a:cxn ang="0">
                <a:pos x="connsiteX11001" y="connsiteY11001"/>
              </a:cxn>
              <a:cxn ang="0">
                <a:pos x="connsiteX11002" y="connsiteY11002"/>
              </a:cxn>
              <a:cxn ang="0">
                <a:pos x="connsiteX11003" y="connsiteY11003"/>
              </a:cxn>
              <a:cxn ang="0">
                <a:pos x="connsiteX11004" y="connsiteY11004"/>
              </a:cxn>
              <a:cxn ang="0">
                <a:pos x="connsiteX11005" y="connsiteY11005"/>
              </a:cxn>
              <a:cxn ang="0">
                <a:pos x="connsiteX11006" y="connsiteY11006"/>
              </a:cxn>
              <a:cxn ang="0">
                <a:pos x="connsiteX11007" y="connsiteY11007"/>
              </a:cxn>
              <a:cxn ang="0">
                <a:pos x="connsiteX11008" y="connsiteY11008"/>
              </a:cxn>
              <a:cxn ang="0">
                <a:pos x="connsiteX11009" y="connsiteY11009"/>
              </a:cxn>
              <a:cxn ang="0">
                <a:pos x="connsiteX11010" y="connsiteY11010"/>
              </a:cxn>
              <a:cxn ang="0">
                <a:pos x="connsiteX11011" y="connsiteY11011"/>
              </a:cxn>
              <a:cxn ang="0">
                <a:pos x="connsiteX11012" y="connsiteY11012"/>
              </a:cxn>
              <a:cxn ang="0">
                <a:pos x="connsiteX11013" y="connsiteY11013"/>
              </a:cxn>
              <a:cxn ang="0">
                <a:pos x="connsiteX11014" y="connsiteY11014"/>
              </a:cxn>
              <a:cxn ang="0">
                <a:pos x="connsiteX11015" y="connsiteY11015"/>
              </a:cxn>
              <a:cxn ang="0">
                <a:pos x="connsiteX11016" y="connsiteY11016"/>
              </a:cxn>
              <a:cxn ang="0">
                <a:pos x="connsiteX11017" y="connsiteY11017"/>
              </a:cxn>
              <a:cxn ang="0">
                <a:pos x="connsiteX11018" y="connsiteY11018"/>
              </a:cxn>
              <a:cxn ang="0">
                <a:pos x="connsiteX11019" y="connsiteY11019"/>
              </a:cxn>
              <a:cxn ang="0">
                <a:pos x="connsiteX11020" y="connsiteY11020"/>
              </a:cxn>
              <a:cxn ang="0">
                <a:pos x="connsiteX11021" y="connsiteY11021"/>
              </a:cxn>
              <a:cxn ang="0">
                <a:pos x="connsiteX11022" y="connsiteY11022"/>
              </a:cxn>
              <a:cxn ang="0">
                <a:pos x="connsiteX11023" y="connsiteY11023"/>
              </a:cxn>
              <a:cxn ang="0">
                <a:pos x="connsiteX11024" y="connsiteY11024"/>
              </a:cxn>
              <a:cxn ang="0">
                <a:pos x="connsiteX11025" y="connsiteY11025"/>
              </a:cxn>
              <a:cxn ang="0">
                <a:pos x="connsiteX11026" y="connsiteY11026"/>
              </a:cxn>
              <a:cxn ang="0">
                <a:pos x="connsiteX11027" y="connsiteY11027"/>
              </a:cxn>
              <a:cxn ang="0">
                <a:pos x="connsiteX11028" y="connsiteY11028"/>
              </a:cxn>
              <a:cxn ang="0">
                <a:pos x="connsiteX11029" y="connsiteY11029"/>
              </a:cxn>
              <a:cxn ang="0">
                <a:pos x="connsiteX11030" y="connsiteY11030"/>
              </a:cxn>
              <a:cxn ang="0">
                <a:pos x="connsiteX11031" y="connsiteY11031"/>
              </a:cxn>
              <a:cxn ang="0">
                <a:pos x="connsiteX11032" y="connsiteY11032"/>
              </a:cxn>
              <a:cxn ang="0">
                <a:pos x="connsiteX11033" y="connsiteY11033"/>
              </a:cxn>
              <a:cxn ang="0">
                <a:pos x="connsiteX11034" y="connsiteY11034"/>
              </a:cxn>
              <a:cxn ang="0">
                <a:pos x="connsiteX11035" y="connsiteY11035"/>
              </a:cxn>
              <a:cxn ang="0">
                <a:pos x="connsiteX11036" y="connsiteY11036"/>
              </a:cxn>
              <a:cxn ang="0">
                <a:pos x="connsiteX11037" y="connsiteY11037"/>
              </a:cxn>
              <a:cxn ang="0">
                <a:pos x="connsiteX11038" y="connsiteY11038"/>
              </a:cxn>
              <a:cxn ang="0">
                <a:pos x="connsiteX11039" y="connsiteY11039"/>
              </a:cxn>
              <a:cxn ang="0">
                <a:pos x="connsiteX11040" y="connsiteY11040"/>
              </a:cxn>
              <a:cxn ang="0">
                <a:pos x="connsiteX11041" y="connsiteY11041"/>
              </a:cxn>
              <a:cxn ang="0">
                <a:pos x="connsiteX11042" y="connsiteY11042"/>
              </a:cxn>
              <a:cxn ang="0">
                <a:pos x="connsiteX11043" y="connsiteY11043"/>
              </a:cxn>
              <a:cxn ang="0">
                <a:pos x="connsiteX11044" y="connsiteY11044"/>
              </a:cxn>
              <a:cxn ang="0">
                <a:pos x="connsiteX11045" y="connsiteY11045"/>
              </a:cxn>
              <a:cxn ang="0">
                <a:pos x="connsiteX11046" y="connsiteY11046"/>
              </a:cxn>
              <a:cxn ang="0">
                <a:pos x="connsiteX11047" y="connsiteY11047"/>
              </a:cxn>
              <a:cxn ang="0">
                <a:pos x="connsiteX11048" y="connsiteY11048"/>
              </a:cxn>
              <a:cxn ang="0">
                <a:pos x="connsiteX11049" y="connsiteY11049"/>
              </a:cxn>
              <a:cxn ang="0">
                <a:pos x="connsiteX11050" y="connsiteY11050"/>
              </a:cxn>
              <a:cxn ang="0">
                <a:pos x="connsiteX11051" y="connsiteY11051"/>
              </a:cxn>
              <a:cxn ang="0">
                <a:pos x="connsiteX11052" y="connsiteY11052"/>
              </a:cxn>
              <a:cxn ang="0">
                <a:pos x="connsiteX11053" y="connsiteY11053"/>
              </a:cxn>
              <a:cxn ang="0">
                <a:pos x="connsiteX11054" y="connsiteY11054"/>
              </a:cxn>
              <a:cxn ang="0">
                <a:pos x="connsiteX11055" y="connsiteY11055"/>
              </a:cxn>
              <a:cxn ang="0">
                <a:pos x="connsiteX11056" y="connsiteY11056"/>
              </a:cxn>
              <a:cxn ang="0">
                <a:pos x="connsiteX11057" y="connsiteY11057"/>
              </a:cxn>
              <a:cxn ang="0">
                <a:pos x="connsiteX11058" y="connsiteY11058"/>
              </a:cxn>
              <a:cxn ang="0">
                <a:pos x="connsiteX11059" y="connsiteY11059"/>
              </a:cxn>
              <a:cxn ang="0">
                <a:pos x="connsiteX11060" y="connsiteY11060"/>
              </a:cxn>
              <a:cxn ang="0">
                <a:pos x="connsiteX11061" y="connsiteY11061"/>
              </a:cxn>
              <a:cxn ang="0">
                <a:pos x="connsiteX11062" y="connsiteY11062"/>
              </a:cxn>
              <a:cxn ang="0">
                <a:pos x="connsiteX11063" y="connsiteY11063"/>
              </a:cxn>
              <a:cxn ang="0">
                <a:pos x="connsiteX11064" y="connsiteY11064"/>
              </a:cxn>
              <a:cxn ang="0">
                <a:pos x="connsiteX11065" y="connsiteY11065"/>
              </a:cxn>
              <a:cxn ang="0">
                <a:pos x="connsiteX11066" y="connsiteY11066"/>
              </a:cxn>
              <a:cxn ang="0">
                <a:pos x="connsiteX11067" y="connsiteY11067"/>
              </a:cxn>
              <a:cxn ang="0">
                <a:pos x="connsiteX11068" y="connsiteY11068"/>
              </a:cxn>
              <a:cxn ang="0">
                <a:pos x="connsiteX11069" y="connsiteY11069"/>
              </a:cxn>
              <a:cxn ang="0">
                <a:pos x="connsiteX11070" y="connsiteY11070"/>
              </a:cxn>
              <a:cxn ang="0">
                <a:pos x="connsiteX11071" y="connsiteY11071"/>
              </a:cxn>
              <a:cxn ang="0">
                <a:pos x="connsiteX11072" y="connsiteY11072"/>
              </a:cxn>
              <a:cxn ang="0">
                <a:pos x="connsiteX11073" y="connsiteY11073"/>
              </a:cxn>
              <a:cxn ang="0">
                <a:pos x="connsiteX11074" y="connsiteY11074"/>
              </a:cxn>
              <a:cxn ang="0">
                <a:pos x="connsiteX11075" y="connsiteY11075"/>
              </a:cxn>
              <a:cxn ang="0">
                <a:pos x="connsiteX11076" y="connsiteY11076"/>
              </a:cxn>
              <a:cxn ang="0">
                <a:pos x="connsiteX11077" y="connsiteY11077"/>
              </a:cxn>
              <a:cxn ang="0">
                <a:pos x="connsiteX11078" y="connsiteY11078"/>
              </a:cxn>
              <a:cxn ang="0">
                <a:pos x="connsiteX11079" y="connsiteY11079"/>
              </a:cxn>
              <a:cxn ang="0">
                <a:pos x="connsiteX11080" y="connsiteY11080"/>
              </a:cxn>
              <a:cxn ang="0">
                <a:pos x="connsiteX11081" y="connsiteY11081"/>
              </a:cxn>
              <a:cxn ang="0">
                <a:pos x="connsiteX11082" y="connsiteY11082"/>
              </a:cxn>
              <a:cxn ang="0">
                <a:pos x="connsiteX11083" y="connsiteY11083"/>
              </a:cxn>
              <a:cxn ang="0">
                <a:pos x="connsiteX11084" y="connsiteY11084"/>
              </a:cxn>
              <a:cxn ang="0">
                <a:pos x="connsiteX11085" y="connsiteY11085"/>
              </a:cxn>
              <a:cxn ang="0">
                <a:pos x="connsiteX11086" y="connsiteY11086"/>
              </a:cxn>
              <a:cxn ang="0">
                <a:pos x="connsiteX11087" y="connsiteY11087"/>
              </a:cxn>
              <a:cxn ang="0">
                <a:pos x="connsiteX11088" y="connsiteY11088"/>
              </a:cxn>
              <a:cxn ang="0">
                <a:pos x="connsiteX11089" y="connsiteY11089"/>
              </a:cxn>
              <a:cxn ang="0">
                <a:pos x="connsiteX11090" y="connsiteY11090"/>
              </a:cxn>
              <a:cxn ang="0">
                <a:pos x="connsiteX11091" y="connsiteY11091"/>
              </a:cxn>
              <a:cxn ang="0">
                <a:pos x="connsiteX11092" y="connsiteY11092"/>
              </a:cxn>
              <a:cxn ang="0">
                <a:pos x="connsiteX11093" y="connsiteY11093"/>
              </a:cxn>
              <a:cxn ang="0">
                <a:pos x="connsiteX11094" y="connsiteY11094"/>
              </a:cxn>
              <a:cxn ang="0">
                <a:pos x="connsiteX11095" y="connsiteY11095"/>
              </a:cxn>
              <a:cxn ang="0">
                <a:pos x="connsiteX11096" y="connsiteY11096"/>
              </a:cxn>
              <a:cxn ang="0">
                <a:pos x="connsiteX11097" y="connsiteY11097"/>
              </a:cxn>
              <a:cxn ang="0">
                <a:pos x="connsiteX11098" y="connsiteY11098"/>
              </a:cxn>
              <a:cxn ang="0">
                <a:pos x="connsiteX11099" y="connsiteY11099"/>
              </a:cxn>
              <a:cxn ang="0">
                <a:pos x="connsiteX11100" y="connsiteY11100"/>
              </a:cxn>
              <a:cxn ang="0">
                <a:pos x="connsiteX11101" y="connsiteY11101"/>
              </a:cxn>
              <a:cxn ang="0">
                <a:pos x="connsiteX11102" y="connsiteY11102"/>
              </a:cxn>
              <a:cxn ang="0">
                <a:pos x="connsiteX11103" y="connsiteY11103"/>
              </a:cxn>
              <a:cxn ang="0">
                <a:pos x="connsiteX11104" y="connsiteY11104"/>
              </a:cxn>
              <a:cxn ang="0">
                <a:pos x="connsiteX11105" y="connsiteY11105"/>
              </a:cxn>
              <a:cxn ang="0">
                <a:pos x="connsiteX11106" y="connsiteY11106"/>
              </a:cxn>
              <a:cxn ang="0">
                <a:pos x="connsiteX11107" y="connsiteY11107"/>
              </a:cxn>
              <a:cxn ang="0">
                <a:pos x="connsiteX11108" y="connsiteY11108"/>
              </a:cxn>
              <a:cxn ang="0">
                <a:pos x="connsiteX11109" y="connsiteY11109"/>
              </a:cxn>
              <a:cxn ang="0">
                <a:pos x="connsiteX11110" y="connsiteY11110"/>
              </a:cxn>
              <a:cxn ang="0">
                <a:pos x="connsiteX11111" y="connsiteY11111"/>
              </a:cxn>
              <a:cxn ang="0">
                <a:pos x="connsiteX11112" y="connsiteY11112"/>
              </a:cxn>
              <a:cxn ang="0">
                <a:pos x="connsiteX11113" y="connsiteY11113"/>
              </a:cxn>
              <a:cxn ang="0">
                <a:pos x="connsiteX11114" y="connsiteY11114"/>
              </a:cxn>
              <a:cxn ang="0">
                <a:pos x="connsiteX11115" y="connsiteY11115"/>
              </a:cxn>
              <a:cxn ang="0">
                <a:pos x="connsiteX11116" y="connsiteY11116"/>
              </a:cxn>
              <a:cxn ang="0">
                <a:pos x="connsiteX11117" y="connsiteY11117"/>
              </a:cxn>
              <a:cxn ang="0">
                <a:pos x="connsiteX11118" y="connsiteY11118"/>
              </a:cxn>
              <a:cxn ang="0">
                <a:pos x="connsiteX11119" y="connsiteY11119"/>
              </a:cxn>
              <a:cxn ang="0">
                <a:pos x="connsiteX11120" y="connsiteY11120"/>
              </a:cxn>
              <a:cxn ang="0">
                <a:pos x="connsiteX11121" y="connsiteY11121"/>
              </a:cxn>
              <a:cxn ang="0">
                <a:pos x="connsiteX11122" y="connsiteY11122"/>
              </a:cxn>
              <a:cxn ang="0">
                <a:pos x="connsiteX11123" y="connsiteY11123"/>
              </a:cxn>
              <a:cxn ang="0">
                <a:pos x="connsiteX11124" y="connsiteY11124"/>
              </a:cxn>
              <a:cxn ang="0">
                <a:pos x="connsiteX11125" y="connsiteY11125"/>
              </a:cxn>
              <a:cxn ang="0">
                <a:pos x="connsiteX11126" y="connsiteY11126"/>
              </a:cxn>
              <a:cxn ang="0">
                <a:pos x="connsiteX11127" y="connsiteY11127"/>
              </a:cxn>
              <a:cxn ang="0">
                <a:pos x="connsiteX11128" y="connsiteY11128"/>
              </a:cxn>
              <a:cxn ang="0">
                <a:pos x="connsiteX11129" y="connsiteY11129"/>
              </a:cxn>
              <a:cxn ang="0">
                <a:pos x="connsiteX11130" y="connsiteY11130"/>
              </a:cxn>
              <a:cxn ang="0">
                <a:pos x="connsiteX11131" y="connsiteY11131"/>
              </a:cxn>
              <a:cxn ang="0">
                <a:pos x="connsiteX11132" y="connsiteY11132"/>
              </a:cxn>
              <a:cxn ang="0">
                <a:pos x="connsiteX11133" y="connsiteY11133"/>
              </a:cxn>
              <a:cxn ang="0">
                <a:pos x="connsiteX11134" y="connsiteY11134"/>
              </a:cxn>
              <a:cxn ang="0">
                <a:pos x="connsiteX11135" y="connsiteY11135"/>
              </a:cxn>
              <a:cxn ang="0">
                <a:pos x="connsiteX11136" y="connsiteY11136"/>
              </a:cxn>
              <a:cxn ang="0">
                <a:pos x="connsiteX11137" y="connsiteY11137"/>
              </a:cxn>
              <a:cxn ang="0">
                <a:pos x="connsiteX11138" y="connsiteY11138"/>
              </a:cxn>
              <a:cxn ang="0">
                <a:pos x="connsiteX11139" y="connsiteY11139"/>
              </a:cxn>
              <a:cxn ang="0">
                <a:pos x="connsiteX11140" y="connsiteY11140"/>
              </a:cxn>
              <a:cxn ang="0">
                <a:pos x="connsiteX11141" y="connsiteY11141"/>
              </a:cxn>
              <a:cxn ang="0">
                <a:pos x="connsiteX11142" y="connsiteY11142"/>
              </a:cxn>
              <a:cxn ang="0">
                <a:pos x="connsiteX11143" y="connsiteY11143"/>
              </a:cxn>
              <a:cxn ang="0">
                <a:pos x="connsiteX11144" y="connsiteY11144"/>
              </a:cxn>
              <a:cxn ang="0">
                <a:pos x="connsiteX11145" y="connsiteY11145"/>
              </a:cxn>
              <a:cxn ang="0">
                <a:pos x="connsiteX11146" y="connsiteY11146"/>
              </a:cxn>
              <a:cxn ang="0">
                <a:pos x="connsiteX11147" y="connsiteY11147"/>
              </a:cxn>
              <a:cxn ang="0">
                <a:pos x="connsiteX11148" y="connsiteY11148"/>
              </a:cxn>
              <a:cxn ang="0">
                <a:pos x="connsiteX11149" y="connsiteY11149"/>
              </a:cxn>
              <a:cxn ang="0">
                <a:pos x="connsiteX11150" y="connsiteY11150"/>
              </a:cxn>
              <a:cxn ang="0">
                <a:pos x="connsiteX11151" y="connsiteY11151"/>
              </a:cxn>
              <a:cxn ang="0">
                <a:pos x="connsiteX11152" y="connsiteY11152"/>
              </a:cxn>
              <a:cxn ang="0">
                <a:pos x="connsiteX11153" y="connsiteY11153"/>
              </a:cxn>
              <a:cxn ang="0">
                <a:pos x="connsiteX11154" y="connsiteY11154"/>
              </a:cxn>
              <a:cxn ang="0">
                <a:pos x="connsiteX11155" y="connsiteY11155"/>
              </a:cxn>
              <a:cxn ang="0">
                <a:pos x="connsiteX11156" y="connsiteY11156"/>
              </a:cxn>
              <a:cxn ang="0">
                <a:pos x="connsiteX11157" y="connsiteY11157"/>
              </a:cxn>
              <a:cxn ang="0">
                <a:pos x="connsiteX11158" y="connsiteY11158"/>
              </a:cxn>
              <a:cxn ang="0">
                <a:pos x="connsiteX11159" y="connsiteY11159"/>
              </a:cxn>
              <a:cxn ang="0">
                <a:pos x="connsiteX11160" y="connsiteY11160"/>
              </a:cxn>
              <a:cxn ang="0">
                <a:pos x="connsiteX11161" y="connsiteY11161"/>
              </a:cxn>
              <a:cxn ang="0">
                <a:pos x="connsiteX11162" y="connsiteY11162"/>
              </a:cxn>
              <a:cxn ang="0">
                <a:pos x="connsiteX11163" y="connsiteY11163"/>
              </a:cxn>
              <a:cxn ang="0">
                <a:pos x="connsiteX11164" y="connsiteY11164"/>
              </a:cxn>
              <a:cxn ang="0">
                <a:pos x="connsiteX11165" y="connsiteY11165"/>
              </a:cxn>
              <a:cxn ang="0">
                <a:pos x="connsiteX11166" y="connsiteY11166"/>
              </a:cxn>
              <a:cxn ang="0">
                <a:pos x="connsiteX11167" y="connsiteY11167"/>
              </a:cxn>
              <a:cxn ang="0">
                <a:pos x="connsiteX11168" y="connsiteY11168"/>
              </a:cxn>
              <a:cxn ang="0">
                <a:pos x="connsiteX11169" y="connsiteY11169"/>
              </a:cxn>
              <a:cxn ang="0">
                <a:pos x="connsiteX11170" y="connsiteY11170"/>
              </a:cxn>
              <a:cxn ang="0">
                <a:pos x="connsiteX11171" y="connsiteY11171"/>
              </a:cxn>
              <a:cxn ang="0">
                <a:pos x="connsiteX11172" y="connsiteY11172"/>
              </a:cxn>
              <a:cxn ang="0">
                <a:pos x="connsiteX11173" y="connsiteY11173"/>
              </a:cxn>
              <a:cxn ang="0">
                <a:pos x="connsiteX11174" y="connsiteY11174"/>
              </a:cxn>
              <a:cxn ang="0">
                <a:pos x="connsiteX11175" y="connsiteY11175"/>
              </a:cxn>
              <a:cxn ang="0">
                <a:pos x="connsiteX11176" y="connsiteY11176"/>
              </a:cxn>
              <a:cxn ang="0">
                <a:pos x="connsiteX11177" y="connsiteY11177"/>
              </a:cxn>
              <a:cxn ang="0">
                <a:pos x="connsiteX11178" y="connsiteY11178"/>
              </a:cxn>
              <a:cxn ang="0">
                <a:pos x="connsiteX11179" y="connsiteY11179"/>
              </a:cxn>
              <a:cxn ang="0">
                <a:pos x="connsiteX11180" y="connsiteY11180"/>
              </a:cxn>
              <a:cxn ang="0">
                <a:pos x="connsiteX11181" y="connsiteY11181"/>
              </a:cxn>
              <a:cxn ang="0">
                <a:pos x="connsiteX11182" y="connsiteY11182"/>
              </a:cxn>
              <a:cxn ang="0">
                <a:pos x="connsiteX11183" y="connsiteY11183"/>
              </a:cxn>
              <a:cxn ang="0">
                <a:pos x="connsiteX11184" y="connsiteY11184"/>
              </a:cxn>
              <a:cxn ang="0">
                <a:pos x="connsiteX11185" y="connsiteY11185"/>
              </a:cxn>
              <a:cxn ang="0">
                <a:pos x="connsiteX11186" y="connsiteY11186"/>
              </a:cxn>
              <a:cxn ang="0">
                <a:pos x="connsiteX11187" y="connsiteY11187"/>
              </a:cxn>
              <a:cxn ang="0">
                <a:pos x="connsiteX11188" y="connsiteY11188"/>
              </a:cxn>
              <a:cxn ang="0">
                <a:pos x="connsiteX11189" y="connsiteY11189"/>
              </a:cxn>
              <a:cxn ang="0">
                <a:pos x="connsiteX11190" y="connsiteY11190"/>
              </a:cxn>
              <a:cxn ang="0">
                <a:pos x="connsiteX11191" y="connsiteY11191"/>
              </a:cxn>
              <a:cxn ang="0">
                <a:pos x="connsiteX11192" y="connsiteY11192"/>
              </a:cxn>
              <a:cxn ang="0">
                <a:pos x="connsiteX11193" y="connsiteY11193"/>
              </a:cxn>
              <a:cxn ang="0">
                <a:pos x="connsiteX11194" y="connsiteY11194"/>
              </a:cxn>
              <a:cxn ang="0">
                <a:pos x="connsiteX11195" y="connsiteY11195"/>
              </a:cxn>
              <a:cxn ang="0">
                <a:pos x="connsiteX11196" y="connsiteY11196"/>
              </a:cxn>
              <a:cxn ang="0">
                <a:pos x="connsiteX11197" y="connsiteY11197"/>
              </a:cxn>
              <a:cxn ang="0">
                <a:pos x="connsiteX11198" y="connsiteY11198"/>
              </a:cxn>
              <a:cxn ang="0">
                <a:pos x="connsiteX11199" y="connsiteY11199"/>
              </a:cxn>
              <a:cxn ang="0">
                <a:pos x="connsiteX11200" y="connsiteY11200"/>
              </a:cxn>
              <a:cxn ang="0">
                <a:pos x="connsiteX11201" y="connsiteY11201"/>
              </a:cxn>
              <a:cxn ang="0">
                <a:pos x="connsiteX11202" y="connsiteY11202"/>
              </a:cxn>
              <a:cxn ang="0">
                <a:pos x="connsiteX11203" y="connsiteY11203"/>
              </a:cxn>
              <a:cxn ang="0">
                <a:pos x="connsiteX11204" y="connsiteY11204"/>
              </a:cxn>
              <a:cxn ang="0">
                <a:pos x="connsiteX11205" y="connsiteY11205"/>
              </a:cxn>
              <a:cxn ang="0">
                <a:pos x="connsiteX11206" y="connsiteY11206"/>
              </a:cxn>
              <a:cxn ang="0">
                <a:pos x="connsiteX11207" y="connsiteY11207"/>
              </a:cxn>
              <a:cxn ang="0">
                <a:pos x="connsiteX11208" y="connsiteY11208"/>
              </a:cxn>
              <a:cxn ang="0">
                <a:pos x="connsiteX11209" y="connsiteY11209"/>
              </a:cxn>
              <a:cxn ang="0">
                <a:pos x="connsiteX11210" y="connsiteY11210"/>
              </a:cxn>
              <a:cxn ang="0">
                <a:pos x="connsiteX11211" y="connsiteY11211"/>
              </a:cxn>
              <a:cxn ang="0">
                <a:pos x="connsiteX11212" y="connsiteY11212"/>
              </a:cxn>
              <a:cxn ang="0">
                <a:pos x="connsiteX11213" y="connsiteY11213"/>
              </a:cxn>
              <a:cxn ang="0">
                <a:pos x="connsiteX11214" y="connsiteY11214"/>
              </a:cxn>
              <a:cxn ang="0">
                <a:pos x="connsiteX11215" y="connsiteY11215"/>
              </a:cxn>
              <a:cxn ang="0">
                <a:pos x="connsiteX11216" y="connsiteY11216"/>
              </a:cxn>
              <a:cxn ang="0">
                <a:pos x="connsiteX11217" y="connsiteY11217"/>
              </a:cxn>
              <a:cxn ang="0">
                <a:pos x="connsiteX11218" y="connsiteY11218"/>
              </a:cxn>
              <a:cxn ang="0">
                <a:pos x="connsiteX11219" y="connsiteY11219"/>
              </a:cxn>
              <a:cxn ang="0">
                <a:pos x="connsiteX11220" y="connsiteY11220"/>
              </a:cxn>
              <a:cxn ang="0">
                <a:pos x="connsiteX11221" y="connsiteY11221"/>
              </a:cxn>
              <a:cxn ang="0">
                <a:pos x="connsiteX11222" y="connsiteY11222"/>
              </a:cxn>
              <a:cxn ang="0">
                <a:pos x="connsiteX11223" y="connsiteY11223"/>
              </a:cxn>
              <a:cxn ang="0">
                <a:pos x="connsiteX11224" y="connsiteY11224"/>
              </a:cxn>
              <a:cxn ang="0">
                <a:pos x="connsiteX11225" y="connsiteY11225"/>
              </a:cxn>
              <a:cxn ang="0">
                <a:pos x="connsiteX11226" y="connsiteY11226"/>
              </a:cxn>
              <a:cxn ang="0">
                <a:pos x="connsiteX11227" y="connsiteY11227"/>
              </a:cxn>
              <a:cxn ang="0">
                <a:pos x="connsiteX11228" y="connsiteY11228"/>
              </a:cxn>
              <a:cxn ang="0">
                <a:pos x="connsiteX11229" y="connsiteY11229"/>
              </a:cxn>
              <a:cxn ang="0">
                <a:pos x="connsiteX11230" y="connsiteY11230"/>
              </a:cxn>
              <a:cxn ang="0">
                <a:pos x="connsiteX11231" y="connsiteY11231"/>
              </a:cxn>
              <a:cxn ang="0">
                <a:pos x="connsiteX11232" y="connsiteY11232"/>
              </a:cxn>
              <a:cxn ang="0">
                <a:pos x="connsiteX11233" y="connsiteY11233"/>
              </a:cxn>
              <a:cxn ang="0">
                <a:pos x="connsiteX11234" y="connsiteY11234"/>
              </a:cxn>
              <a:cxn ang="0">
                <a:pos x="connsiteX11235" y="connsiteY11235"/>
              </a:cxn>
              <a:cxn ang="0">
                <a:pos x="connsiteX11236" y="connsiteY11236"/>
              </a:cxn>
              <a:cxn ang="0">
                <a:pos x="connsiteX11237" y="connsiteY11237"/>
              </a:cxn>
              <a:cxn ang="0">
                <a:pos x="connsiteX11238" y="connsiteY11238"/>
              </a:cxn>
              <a:cxn ang="0">
                <a:pos x="connsiteX11239" y="connsiteY11239"/>
              </a:cxn>
              <a:cxn ang="0">
                <a:pos x="connsiteX11240" y="connsiteY11240"/>
              </a:cxn>
              <a:cxn ang="0">
                <a:pos x="connsiteX11241" y="connsiteY11241"/>
              </a:cxn>
              <a:cxn ang="0">
                <a:pos x="connsiteX11242" y="connsiteY11242"/>
              </a:cxn>
              <a:cxn ang="0">
                <a:pos x="connsiteX11243" y="connsiteY11243"/>
              </a:cxn>
              <a:cxn ang="0">
                <a:pos x="connsiteX11244" y="connsiteY11244"/>
              </a:cxn>
              <a:cxn ang="0">
                <a:pos x="connsiteX11245" y="connsiteY11245"/>
              </a:cxn>
              <a:cxn ang="0">
                <a:pos x="connsiteX11246" y="connsiteY11246"/>
              </a:cxn>
              <a:cxn ang="0">
                <a:pos x="connsiteX11247" y="connsiteY11247"/>
              </a:cxn>
              <a:cxn ang="0">
                <a:pos x="connsiteX11248" y="connsiteY11248"/>
              </a:cxn>
              <a:cxn ang="0">
                <a:pos x="connsiteX11249" y="connsiteY11249"/>
              </a:cxn>
              <a:cxn ang="0">
                <a:pos x="connsiteX11250" y="connsiteY11250"/>
              </a:cxn>
              <a:cxn ang="0">
                <a:pos x="connsiteX11251" y="connsiteY11251"/>
              </a:cxn>
              <a:cxn ang="0">
                <a:pos x="connsiteX11252" y="connsiteY11252"/>
              </a:cxn>
              <a:cxn ang="0">
                <a:pos x="connsiteX11253" y="connsiteY11253"/>
              </a:cxn>
              <a:cxn ang="0">
                <a:pos x="connsiteX11254" y="connsiteY11254"/>
              </a:cxn>
              <a:cxn ang="0">
                <a:pos x="connsiteX11255" y="connsiteY11255"/>
              </a:cxn>
              <a:cxn ang="0">
                <a:pos x="connsiteX11256" y="connsiteY11256"/>
              </a:cxn>
              <a:cxn ang="0">
                <a:pos x="connsiteX11257" y="connsiteY11257"/>
              </a:cxn>
              <a:cxn ang="0">
                <a:pos x="connsiteX11258" y="connsiteY11258"/>
              </a:cxn>
              <a:cxn ang="0">
                <a:pos x="connsiteX11259" y="connsiteY11259"/>
              </a:cxn>
              <a:cxn ang="0">
                <a:pos x="connsiteX11260" y="connsiteY11260"/>
              </a:cxn>
              <a:cxn ang="0">
                <a:pos x="connsiteX11261" y="connsiteY11261"/>
              </a:cxn>
              <a:cxn ang="0">
                <a:pos x="connsiteX11262" y="connsiteY11262"/>
              </a:cxn>
              <a:cxn ang="0">
                <a:pos x="connsiteX11263" y="connsiteY11263"/>
              </a:cxn>
              <a:cxn ang="0">
                <a:pos x="connsiteX11264" y="connsiteY11264"/>
              </a:cxn>
              <a:cxn ang="0">
                <a:pos x="connsiteX11265" y="connsiteY11265"/>
              </a:cxn>
              <a:cxn ang="0">
                <a:pos x="connsiteX11266" y="connsiteY11266"/>
              </a:cxn>
              <a:cxn ang="0">
                <a:pos x="connsiteX11267" y="connsiteY11267"/>
              </a:cxn>
              <a:cxn ang="0">
                <a:pos x="connsiteX11268" y="connsiteY11268"/>
              </a:cxn>
              <a:cxn ang="0">
                <a:pos x="connsiteX11269" y="connsiteY11269"/>
              </a:cxn>
              <a:cxn ang="0">
                <a:pos x="connsiteX11270" y="connsiteY11270"/>
              </a:cxn>
              <a:cxn ang="0">
                <a:pos x="connsiteX11271" y="connsiteY11271"/>
              </a:cxn>
              <a:cxn ang="0">
                <a:pos x="connsiteX11272" y="connsiteY11272"/>
              </a:cxn>
              <a:cxn ang="0">
                <a:pos x="connsiteX11273" y="connsiteY11273"/>
              </a:cxn>
              <a:cxn ang="0">
                <a:pos x="connsiteX11274" y="connsiteY11274"/>
              </a:cxn>
              <a:cxn ang="0">
                <a:pos x="connsiteX11275" y="connsiteY11275"/>
              </a:cxn>
              <a:cxn ang="0">
                <a:pos x="connsiteX11276" y="connsiteY11276"/>
              </a:cxn>
              <a:cxn ang="0">
                <a:pos x="connsiteX11277" y="connsiteY11277"/>
              </a:cxn>
              <a:cxn ang="0">
                <a:pos x="connsiteX11278" y="connsiteY11278"/>
              </a:cxn>
              <a:cxn ang="0">
                <a:pos x="connsiteX11279" y="connsiteY11279"/>
              </a:cxn>
              <a:cxn ang="0">
                <a:pos x="connsiteX11280" y="connsiteY11280"/>
              </a:cxn>
              <a:cxn ang="0">
                <a:pos x="connsiteX11281" y="connsiteY11281"/>
              </a:cxn>
              <a:cxn ang="0">
                <a:pos x="connsiteX11282" y="connsiteY11282"/>
              </a:cxn>
              <a:cxn ang="0">
                <a:pos x="connsiteX11283" y="connsiteY11283"/>
              </a:cxn>
              <a:cxn ang="0">
                <a:pos x="connsiteX11284" y="connsiteY11284"/>
              </a:cxn>
              <a:cxn ang="0">
                <a:pos x="connsiteX11285" y="connsiteY11285"/>
              </a:cxn>
              <a:cxn ang="0">
                <a:pos x="connsiteX11286" y="connsiteY11286"/>
              </a:cxn>
              <a:cxn ang="0">
                <a:pos x="connsiteX11287" y="connsiteY11287"/>
              </a:cxn>
              <a:cxn ang="0">
                <a:pos x="connsiteX11288" y="connsiteY11288"/>
              </a:cxn>
              <a:cxn ang="0">
                <a:pos x="connsiteX11289" y="connsiteY11289"/>
              </a:cxn>
              <a:cxn ang="0">
                <a:pos x="connsiteX11290" y="connsiteY11290"/>
              </a:cxn>
              <a:cxn ang="0">
                <a:pos x="connsiteX11291" y="connsiteY11291"/>
              </a:cxn>
              <a:cxn ang="0">
                <a:pos x="connsiteX11292" y="connsiteY11292"/>
              </a:cxn>
              <a:cxn ang="0">
                <a:pos x="connsiteX11293" y="connsiteY11293"/>
              </a:cxn>
              <a:cxn ang="0">
                <a:pos x="connsiteX11294" y="connsiteY11294"/>
              </a:cxn>
              <a:cxn ang="0">
                <a:pos x="connsiteX11295" y="connsiteY11295"/>
              </a:cxn>
              <a:cxn ang="0">
                <a:pos x="connsiteX11296" y="connsiteY11296"/>
              </a:cxn>
              <a:cxn ang="0">
                <a:pos x="connsiteX11297" y="connsiteY11297"/>
              </a:cxn>
              <a:cxn ang="0">
                <a:pos x="connsiteX11298" y="connsiteY11298"/>
              </a:cxn>
              <a:cxn ang="0">
                <a:pos x="connsiteX11299" y="connsiteY11299"/>
              </a:cxn>
              <a:cxn ang="0">
                <a:pos x="connsiteX11300" y="connsiteY11300"/>
              </a:cxn>
              <a:cxn ang="0">
                <a:pos x="connsiteX11301" y="connsiteY11301"/>
              </a:cxn>
              <a:cxn ang="0">
                <a:pos x="connsiteX11302" y="connsiteY11302"/>
              </a:cxn>
              <a:cxn ang="0">
                <a:pos x="connsiteX11303" y="connsiteY11303"/>
              </a:cxn>
              <a:cxn ang="0">
                <a:pos x="connsiteX11304" y="connsiteY11304"/>
              </a:cxn>
              <a:cxn ang="0">
                <a:pos x="connsiteX11305" y="connsiteY11305"/>
              </a:cxn>
              <a:cxn ang="0">
                <a:pos x="connsiteX11306" y="connsiteY11306"/>
              </a:cxn>
              <a:cxn ang="0">
                <a:pos x="connsiteX11307" y="connsiteY11307"/>
              </a:cxn>
              <a:cxn ang="0">
                <a:pos x="connsiteX11308" y="connsiteY11308"/>
              </a:cxn>
              <a:cxn ang="0">
                <a:pos x="connsiteX11309" y="connsiteY11309"/>
              </a:cxn>
              <a:cxn ang="0">
                <a:pos x="connsiteX11310" y="connsiteY11310"/>
              </a:cxn>
              <a:cxn ang="0">
                <a:pos x="connsiteX11311" y="connsiteY11311"/>
              </a:cxn>
              <a:cxn ang="0">
                <a:pos x="connsiteX11312" y="connsiteY11312"/>
              </a:cxn>
              <a:cxn ang="0">
                <a:pos x="connsiteX11313" y="connsiteY11313"/>
              </a:cxn>
              <a:cxn ang="0">
                <a:pos x="connsiteX11314" y="connsiteY11314"/>
              </a:cxn>
              <a:cxn ang="0">
                <a:pos x="connsiteX11315" y="connsiteY11315"/>
              </a:cxn>
              <a:cxn ang="0">
                <a:pos x="connsiteX11316" y="connsiteY11316"/>
              </a:cxn>
              <a:cxn ang="0">
                <a:pos x="connsiteX11317" y="connsiteY11317"/>
              </a:cxn>
              <a:cxn ang="0">
                <a:pos x="connsiteX11318" y="connsiteY11318"/>
              </a:cxn>
              <a:cxn ang="0">
                <a:pos x="connsiteX11319" y="connsiteY11319"/>
              </a:cxn>
              <a:cxn ang="0">
                <a:pos x="connsiteX11320" y="connsiteY11320"/>
              </a:cxn>
              <a:cxn ang="0">
                <a:pos x="connsiteX11321" y="connsiteY11321"/>
              </a:cxn>
              <a:cxn ang="0">
                <a:pos x="connsiteX11322" y="connsiteY11322"/>
              </a:cxn>
              <a:cxn ang="0">
                <a:pos x="connsiteX11323" y="connsiteY11323"/>
              </a:cxn>
              <a:cxn ang="0">
                <a:pos x="connsiteX11324" y="connsiteY11324"/>
              </a:cxn>
              <a:cxn ang="0">
                <a:pos x="connsiteX11325" y="connsiteY11325"/>
              </a:cxn>
              <a:cxn ang="0">
                <a:pos x="connsiteX11326" y="connsiteY11326"/>
              </a:cxn>
              <a:cxn ang="0">
                <a:pos x="connsiteX11327" y="connsiteY11327"/>
              </a:cxn>
              <a:cxn ang="0">
                <a:pos x="connsiteX11328" y="connsiteY11328"/>
              </a:cxn>
              <a:cxn ang="0">
                <a:pos x="connsiteX11329" y="connsiteY11329"/>
              </a:cxn>
              <a:cxn ang="0">
                <a:pos x="connsiteX11330" y="connsiteY11330"/>
              </a:cxn>
              <a:cxn ang="0">
                <a:pos x="connsiteX11331" y="connsiteY11331"/>
              </a:cxn>
              <a:cxn ang="0">
                <a:pos x="connsiteX11332" y="connsiteY11332"/>
              </a:cxn>
              <a:cxn ang="0">
                <a:pos x="connsiteX11333" y="connsiteY11333"/>
              </a:cxn>
              <a:cxn ang="0">
                <a:pos x="connsiteX11334" y="connsiteY11334"/>
              </a:cxn>
              <a:cxn ang="0">
                <a:pos x="connsiteX11335" y="connsiteY11335"/>
              </a:cxn>
              <a:cxn ang="0">
                <a:pos x="connsiteX11336" y="connsiteY11336"/>
              </a:cxn>
              <a:cxn ang="0">
                <a:pos x="connsiteX11337" y="connsiteY11337"/>
              </a:cxn>
              <a:cxn ang="0">
                <a:pos x="connsiteX11338" y="connsiteY11338"/>
              </a:cxn>
              <a:cxn ang="0">
                <a:pos x="connsiteX11339" y="connsiteY11339"/>
              </a:cxn>
              <a:cxn ang="0">
                <a:pos x="connsiteX11340" y="connsiteY11340"/>
              </a:cxn>
              <a:cxn ang="0">
                <a:pos x="connsiteX11341" y="connsiteY11341"/>
              </a:cxn>
              <a:cxn ang="0">
                <a:pos x="connsiteX11342" y="connsiteY11342"/>
              </a:cxn>
              <a:cxn ang="0">
                <a:pos x="connsiteX11343" y="connsiteY11343"/>
              </a:cxn>
              <a:cxn ang="0">
                <a:pos x="connsiteX11344" y="connsiteY11344"/>
              </a:cxn>
              <a:cxn ang="0">
                <a:pos x="connsiteX11345" y="connsiteY11345"/>
              </a:cxn>
              <a:cxn ang="0">
                <a:pos x="connsiteX11346" y="connsiteY11346"/>
              </a:cxn>
              <a:cxn ang="0">
                <a:pos x="connsiteX11347" y="connsiteY11347"/>
              </a:cxn>
              <a:cxn ang="0">
                <a:pos x="connsiteX11348" y="connsiteY11348"/>
              </a:cxn>
              <a:cxn ang="0">
                <a:pos x="connsiteX11349" y="connsiteY11349"/>
              </a:cxn>
              <a:cxn ang="0">
                <a:pos x="connsiteX11350" y="connsiteY11350"/>
              </a:cxn>
              <a:cxn ang="0">
                <a:pos x="connsiteX11351" y="connsiteY11351"/>
              </a:cxn>
              <a:cxn ang="0">
                <a:pos x="connsiteX11352" y="connsiteY11352"/>
              </a:cxn>
              <a:cxn ang="0">
                <a:pos x="connsiteX11353" y="connsiteY11353"/>
              </a:cxn>
              <a:cxn ang="0">
                <a:pos x="connsiteX11354" y="connsiteY11354"/>
              </a:cxn>
              <a:cxn ang="0">
                <a:pos x="connsiteX11355" y="connsiteY11355"/>
              </a:cxn>
              <a:cxn ang="0">
                <a:pos x="connsiteX11356" y="connsiteY11356"/>
              </a:cxn>
              <a:cxn ang="0">
                <a:pos x="connsiteX11357" y="connsiteY11357"/>
              </a:cxn>
              <a:cxn ang="0">
                <a:pos x="connsiteX11358" y="connsiteY11358"/>
              </a:cxn>
              <a:cxn ang="0">
                <a:pos x="connsiteX11359" y="connsiteY11359"/>
              </a:cxn>
              <a:cxn ang="0">
                <a:pos x="connsiteX11360" y="connsiteY11360"/>
              </a:cxn>
              <a:cxn ang="0">
                <a:pos x="connsiteX11361" y="connsiteY11361"/>
              </a:cxn>
              <a:cxn ang="0">
                <a:pos x="connsiteX11362" y="connsiteY11362"/>
              </a:cxn>
              <a:cxn ang="0">
                <a:pos x="connsiteX11363" y="connsiteY11363"/>
              </a:cxn>
              <a:cxn ang="0">
                <a:pos x="connsiteX11364" y="connsiteY11364"/>
              </a:cxn>
              <a:cxn ang="0">
                <a:pos x="connsiteX11365" y="connsiteY11365"/>
              </a:cxn>
              <a:cxn ang="0">
                <a:pos x="connsiteX11366" y="connsiteY11366"/>
              </a:cxn>
              <a:cxn ang="0">
                <a:pos x="connsiteX11367" y="connsiteY11367"/>
              </a:cxn>
              <a:cxn ang="0">
                <a:pos x="connsiteX11368" y="connsiteY11368"/>
              </a:cxn>
              <a:cxn ang="0">
                <a:pos x="connsiteX11369" y="connsiteY11369"/>
              </a:cxn>
              <a:cxn ang="0">
                <a:pos x="connsiteX11370" y="connsiteY11370"/>
              </a:cxn>
              <a:cxn ang="0">
                <a:pos x="connsiteX11371" y="connsiteY11371"/>
              </a:cxn>
              <a:cxn ang="0">
                <a:pos x="connsiteX11372" y="connsiteY11372"/>
              </a:cxn>
              <a:cxn ang="0">
                <a:pos x="connsiteX11373" y="connsiteY11373"/>
              </a:cxn>
              <a:cxn ang="0">
                <a:pos x="connsiteX11374" y="connsiteY11374"/>
              </a:cxn>
              <a:cxn ang="0">
                <a:pos x="connsiteX11375" y="connsiteY11375"/>
              </a:cxn>
              <a:cxn ang="0">
                <a:pos x="connsiteX11376" y="connsiteY11376"/>
              </a:cxn>
              <a:cxn ang="0">
                <a:pos x="connsiteX11377" y="connsiteY11377"/>
              </a:cxn>
              <a:cxn ang="0">
                <a:pos x="connsiteX11378" y="connsiteY11378"/>
              </a:cxn>
              <a:cxn ang="0">
                <a:pos x="connsiteX11379" y="connsiteY11379"/>
              </a:cxn>
              <a:cxn ang="0">
                <a:pos x="connsiteX11380" y="connsiteY11380"/>
              </a:cxn>
              <a:cxn ang="0">
                <a:pos x="connsiteX11381" y="connsiteY11381"/>
              </a:cxn>
              <a:cxn ang="0">
                <a:pos x="connsiteX11382" y="connsiteY11382"/>
              </a:cxn>
              <a:cxn ang="0">
                <a:pos x="connsiteX11383" y="connsiteY11383"/>
              </a:cxn>
              <a:cxn ang="0">
                <a:pos x="connsiteX11384" y="connsiteY11384"/>
              </a:cxn>
              <a:cxn ang="0">
                <a:pos x="connsiteX11385" y="connsiteY11385"/>
              </a:cxn>
              <a:cxn ang="0">
                <a:pos x="connsiteX11386" y="connsiteY11386"/>
              </a:cxn>
              <a:cxn ang="0">
                <a:pos x="connsiteX11387" y="connsiteY11387"/>
              </a:cxn>
              <a:cxn ang="0">
                <a:pos x="connsiteX11388" y="connsiteY11388"/>
              </a:cxn>
              <a:cxn ang="0">
                <a:pos x="connsiteX11389" y="connsiteY11389"/>
              </a:cxn>
              <a:cxn ang="0">
                <a:pos x="connsiteX11390" y="connsiteY11390"/>
              </a:cxn>
              <a:cxn ang="0">
                <a:pos x="connsiteX11391" y="connsiteY11391"/>
              </a:cxn>
              <a:cxn ang="0">
                <a:pos x="connsiteX11392" y="connsiteY11392"/>
              </a:cxn>
              <a:cxn ang="0">
                <a:pos x="connsiteX11393" y="connsiteY11393"/>
              </a:cxn>
              <a:cxn ang="0">
                <a:pos x="connsiteX11394" y="connsiteY11394"/>
              </a:cxn>
              <a:cxn ang="0">
                <a:pos x="connsiteX11395" y="connsiteY11395"/>
              </a:cxn>
              <a:cxn ang="0">
                <a:pos x="connsiteX11396" y="connsiteY11396"/>
              </a:cxn>
              <a:cxn ang="0">
                <a:pos x="connsiteX11397" y="connsiteY11397"/>
              </a:cxn>
              <a:cxn ang="0">
                <a:pos x="connsiteX11398" y="connsiteY11398"/>
              </a:cxn>
              <a:cxn ang="0">
                <a:pos x="connsiteX11399" y="connsiteY11399"/>
              </a:cxn>
              <a:cxn ang="0">
                <a:pos x="connsiteX11400" y="connsiteY11400"/>
              </a:cxn>
              <a:cxn ang="0">
                <a:pos x="connsiteX11401" y="connsiteY11401"/>
              </a:cxn>
              <a:cxn ang="0">
                <a:pos x="connsiteX11402" y="connsiteY11402"/>
              </a:cxn>
              <a:cxn ang="0">
                <a:pos x="connsiteX11403" y="connsiteY11403"/>
              </a:cxn>
              <a:cxn ang="0">
                <a:pos x="connsiteX11404" y="connsiteY11404"/>
              </a:cxn>
              <a:cxn ang="0">
                <a:pos x="connsiteX11405" y="connsiteY11405"/>
              </a:cxn>
              <a:cxn ang="0">
                <a:pos x="connsiteX11406" y="connsiteY11406"/>
              </a:cxn>
              <a:cxn ang="0">
                <a:pos x="connsiteX11407" y="connsiteY11407"/>
              </a:cxn>
              <a:cxn ang="0">
                <a:pos x="connsiteX11408" y="connsiteY11408"/>
              </a:cxn>
              <a:cxn ang="0">
                <a:pos x="connsiteX11409" y="connsiteY11409"/>
              </a:cxn>
              <a:cxn ang="0">
                <a:pos x="connsiteX11410" y="connsiteY11410"/>
              </a:cxn>
              <a:cxn ang="0">
                <a:pos x="connsiteX11411" y="connsiteY11411"/>
              </a:cxn>
              <a:cxn ang="0">
                <a:pos x="connsiteX11412" y="connsiteY11412"/>
              </a:cxn>
              <a:cxn ang="0">
                <a:pos x="connsiteX11413" y="connsiteY11413"/>
              </a:cxn>
              <a:cxn ang="0">
                <a:pos x="connsiteX11414" y="connsiteY11414"/>
              </a:cxn>
              <a:cxn ang="0">
                <a:pos x="connsiteX11415" y="connsiteY11415"/>
              </a:cxn>
              <a:cxn ang="0">
                <a:pos x="connsiteX11416" y="connsiteY11416"/>
              </a:cxn>
              <a:cxn ang="0">
                <a:pos x="connsiteX11417" y="connsiteY11417"/>
              </a:cxn>
              <a:cxn ang="0">
                <a:pos x="connsiteX11418" y="connsiteY11418"/>
              </a:cxn>
              <a:cxn ang="0">
                <a:pos x="connsiteX11419" y="connsiteY11419"/>
              </a:cxn>
              <a:cxn ang="0">
                <a:pos x="connsiteX11420" y="connsiteY11420"/>
              </a:cxn>
              <a:cxn ang="0">
                <a:pos x="connsiteX11421" y="connsiteY11421"/>
              </a:cxn>
              <a:cxn ang="0">
                <a:pos x="connsiteX11422" y="connsiteY11422"/>
              </a:cxn>
              <a:cxn ang="0">
                <a:pos x="connsiteX11423" y="connsiteY11423"/>
              </a:cxn>
              <a:cxn ang="0">
                <a:pos x="connsiteX11424" y="connsiteY11424"/>
              </a:cxn>
              <a:cxn ang="0">
                <a:pos x="connsiteX11425" y="connsiteY11425"/>
              </a:cxn>
              <a:cxn ang="0">
                <a:pos x="connsiteX11426" y="connsiteY11426"/>
              </a:cxn>
              <a:cxn ang="0">
                <a:pos x="connsiteX11427" y="connsiteY11427"/>
              </a:cxn>
              <a:cxn ang="0">
                <a:pos x="connsiteX11428" y="connsiteY11428"/>
              </a:cxn>
              <a:cxn ang="0">
                <a:pos x="connsiteX11429" y="connsiteY11429"/>
              </a:cxn>
              <a:cxn ang="0">
                <a:pos x="connsiteX11430" y="connsiteY11430"/>
              </a:cxn>
              <a:cxn ang="0">
                <a:pos x="connsiteX11431" y="connsiteY11431"/>
              </a:cxn>
              <a:cxn ang="0">
                <a:pos x="connsiteX11432" y="connsiteY11432"/>
              </a:cxn>
              <a:cxn ang="0">
                <a:pos x="connsiteX11433" y="connsiteY11433"/>
              </a:cxn>
              <a:cxn ang="0">
                <a:pos x="connsiteX11434" y="connsiteY11434"/>
              </a:cxn>
              <a:cxn ang="0">
                <a:pos x="connsiteX11435" y="connsiteY11435"/>
              </a:cxn>
              <a:cxn ang="0">
                <a:pos x="connsiteX11436" y="connsiteY11436"/>
              </a:cxn>
              <a:cxn ang="0">
                <a:pos x="connsiteX11437" y="connsiteY11437"/>
              </a:cxn>
              <a:cxn ang="0">
                <a:pos x="connsiteX11438" y="connsiteY11438"/>
              </a:cxn>
              <a:cxn ang="0">
                <a:pos x="connsiteX11439" y="connsiteY11439"/>
              </a:cxn>
              <a:cxn ang="0">
                <a:pos x="connsiteX11440" y="connsiteY11440"/>
              </a:cxn>
              <a:cxn ang="0">
                <a:pos x="connsiteX11441" y="connsiteY11441"/>
              </a:cxn>
              <a:cxn ang="0">
                <a:pos x="connsiteX11442" y="connsiteY11442"/>
              </a:cxn>
              <a:cxn ang="0">
                <a:pos x="connsiteX11443" y="connsiteY11443"/>
              </a:cxn>
              <a:cxn ang="0">
                <a:pos x="connsiteX11444" y="connsiteY11444"/>
              </a:cxn>
              <a:cxn ang="0">
                <a:pos x="connsiteX11445" y="connsiteY11445"/>
              </a:cxn>
              <a:cxn ang="0">
                <a:pos x="connsiteX11446" y="connsiteY11446"/>
              </a:cxn>
              <a:cxn ang="0">
                <a:pos x="connsiteX11447" y="connsiteY11447"/>
              </a:cxn>
              <a:cxn ang="0">
                <a:pos x="connsiteX11448" y="connsiteY11448"/>
              </a:cxn>
              <a:cxn ang="0">
                <a:pos x="connsiteX11449" y="connsiteY11449"/>
              </a:cxn>
              <a:cxn ang="0">
                <a:pos x="connsiteX11450" y="connsiteY11450"/>
              </a:cxn>
              <a:cxn ang="0">
                <a:pos x="connsiteX11451" y="connsiteY11451"/>
              </a:cxn>
              <a:cxn ang="0">
                <a:pos x="connsiteX11452" y="connsiteY11452"/>
              </a:cxn>
              <a:cxn ang="0">
                <a:pos x="connsiteX11453" y="connsiteY11453"/>
              </a:cxn>
              <a:cxn ang="0">
                <a:pos x="connsiteX11454" y="connsiteY11454"/>
              </a:cxn>
              <a:cxn ang="0">
                <a:pos x="connsiteX11455" y="connsiteY11455"/>
              </a:cxn>
              <a:cxn ang="0">
                <a:pos x="connsiteX11456" y="connsiteY11456"/>
              </a:cxn>
              <a:cxn ang="0">
                <a:pos x="connsiteX11457" y="connsiteY11457"/>
              </a:cxn>
              <a:cxn ang="0">
                <a:pos x="connsiteX11458" y="connsiteY11458"/>
              </a:cxn>
              <a:cxn ang="0">
                <a:pos x="connsiteX11459" y="connsiteY11459"/>
              </a:cxn>
              <a:cxn ang="0">
                <a:pos x="connsiteX11460" y="connsiteY11460"/>
              </a:cxn>
              <a:cxn ang="0">
                <a:pos x="connsiteX11461" y="connsiteY11461"/>
              </a:cxn>
              <a:cxn ang="0">
                <a:pos x="connsiteX11462" y="connsiteY11462"/>
              </a:cxn>
              <a:cxn ang="0">
                <a:pos x="connsiteX11463" y="connsiteY11463"/>
              </a:cxn>
              <a:cxn ang="0">
                <a:pos x="connsiteX11464" y="connsiteY11464"/>
              </a:cxn>
              <a:cxn ang="0">
                <a:pos x="connsiteX11465" y="connsiteY11465"/>
              </a:cxn>
              <a:cxn ang="0">
                <a:pos x="connsiteX11466" y="connsiteY11466"/>
              </a:cxn>
              <a:cxn ang="0">
                <a:pos x="connsiteX11467" y="connsiteY11467"/>
              </a:cxn>
              <a:cxn ang="0">
                <a:pos x="connsiteX11468" y="connsiteY11468"/>
              </a:cxn>
              <a:cxn ang="0">
                <a:pos x="connsiteX11469" y="connsiteY11469"/>
              </a:cxn>
              <a:cxn ang="0">
                <a:pos x="connsiteX11470" y="connsiteY11470"/>
              </a:cxn>
              <a:cxn ang="0">
                <a:pos x="connsiteX11471" y="connsiteY11471"/>
              </a:cxn>
              <a:cxn ang="0">
                <a:pos x="connsiteX11472" y="connsiteY11472"/>
              </a:cxn>
              <a:cxn ang="0">
                <a:pos x="connsiteX11473" y="connsiteY11473"/>
              </a:cxn>
              <a:cxn ang="0">
                <a:pos x="connsiteX11474" y="connsiteY11474"/>
              </a:cxn>
              <a:cxn ang="0">
                <a:pos x="connsiteX11475" y="connsiteY11475"/>
              </a:cxn>
              <a:cxn ang="0">
                <a:pos x="connsiteX11476" y="connsiteY11476"/>
              </a:cxn>
              <a:cxn ang="0">
                <a:pos x="connsiteX11477" y="connsiteY11477"/>
              </a:cxn>
              <a:cxn ang="0">
                <a:pos x="connsiteX11478" y="connsiteY11478"/>
              </a:cxn>
              <a:cxn ang="0">
                <a:pos x="connsiteX11479" y="connsiteY11479"/>
              </a:cxn>
              <a:cxn ang="0">
                <a:pos x="connsiteX11480" y="connsiteY11480"/>
              </a:cxn>
              <a:cxn ang="0">
                <a:pos x="connsiteX11481" y="connsiteY11481"/>
              </a:cxn>
              <a:cxn ang="0">
                <a:pos x="connsiteX11482" y="connsiteY11482"/>
              </a:cxn>
              <a:cxn ang="0">
                <a:pos x="connsiteX11483" y="connsiteY11483"/>
              </a:cxn>
              <a:cxn ang="0">
                <a:pos x="connsiteX11484" y="connsiteY11484"/>
              </a:cxn>
              <a:cxn ang="0">
                <a:pos x="connsiteX11485" y="connsiteY11485"/>
              </a:cxn>
              <a:cxn ang="0">
                <a:pos x="connsiteX11486" y="connsiteY11486"/>
              </a:cxn>
              <a:cxn ang="0">
                <a:pos x="connsiteX11487" y="connsiteY11487"/>
              </a:cxn>
              <a:cxn ang="0">
                <a:pos x="connsiteX11488" y="connsiteY11488"/>
              </a:cxn>
              <a:cxn ang="0">
                <a:pos x="connsiteX11489" y="connsiteY11489"/>
              </a:cxn>
              <a:cxn ang="0">
                <a:pos x="connsiteX11490" y="connsiteY11490"/>
              </a:cxn>
              <a:cxn ang="0">
                <a:pos x="connsiteX11491" y="connsiteY11491"/>
              </a:cxn>
              <a:cxn ang="0">
                <a:pos x="connsiteX11492" y="connsiteY11492"/>
              </a:cxn>
              <a:cxn ang="0">
                <a:pos x="connsiteX11493" y="connsiteY11493"/>
              </a:cxn>
              <a:cxn ang="0">
                <a:pos x="connsiteX11494" y="connsiteY11494"/>
              </a:cxn>
              <a:cxn ang="0">
                <a:pos x="connsiteX11495" y="connsiteY11495"/>
              </a:cxn>
              <a:cxn ang="0">
                <a:pos x="connsiteX11496" y="connsiteY11496"/>
              </a:cxn>
              <a:cxn ang="0">
                <a:pos x="connsiteX11497" y="connsiteY11497"/>
              </a:cxn>
              <a:cxn ang="0">
                <a:pos x="connsiteX11498" y="connsiteY11498"/>
              </a:cxn>
              <a:cxn ang="0">
                <a:pos x="connsiteX11499" y="connsiteY11499"/>
              </a:cxn>
              <a:cxn ang="0">
                <a:pos x="connsiteX11500" y="connsiteY11500"/>
              </a:cxn>
              <a:cxn ang="0">
                <a:pos x="connsiteX11501" y="connsiteY11501"/>
              </a:cxn>
              <a:cxn ang="0">
                <a:pos x="connsiteX11502" y="connsiteY11502"/>
              </a:cxn>
              <a:cxn ang="0">
                <a:pos x="connsiteX11503" y="connsiteY11503"/>
              </a:cxn>
              <a:cxn ang="0">
                <a:pos x="connsiteX11504" y="connsiteY11504"/>
              </a:cxn>
              <a:cxn ang="0">
                <a:pos x="connsiteX11505" y="connsiteY11505"/>
              </a:cxn>
              <a:cxn ang="0">
                <a:pos x="connsiteX11506" y="connsiteY11506"/>
              </a:cxn>
              <a:cxn ang="0">
                <a:pos x="connsiteX11507" y="connsiteY11507"/>
              </a:cxn>
              <a:cxn ang="0">
                <a:pos x="connsiteX11508" y="connsiteY11508"/>
              </a:cxn>
              <a:cxn ang="0">
                <a:pos x="connsiteX11509" y="connsiteY11509"/>
              </a:cxn>
              <a:cxn ang="0">
                <a:pos x="connsiteX11510" y="connsiteY11510"/>
              </a:cxn>
              <a:cxn ang="0">
                <a:pos x="connsiteX11511" y="connsiteY11511"/>
              </a:cxn>
              <a:cxn ang="0">
                <a:pos x="connsiteX11512" y="connsiteY11512"/>
              </a:cxn>
              <a:cxn ang="0">
                <a:pos x="connsiteX11513" y="connsiteY11513"/>
              </a:cxn>
              <a:cxn ang="0">
                <a:pos x="connsiteX11514" y="connsiteY11514"/>
              </a:cxn>
              <a:cxn ang="0">
                <a:pos x="connsiteX11515" y="connsiteY11515"/>
              </a:cxn>
              <a:cxn ang="0">
                <a:pos x="connsiteX11516" y="connsiteY11516"/>
              </a:cxn>
              <a:cxn ang="0">
                <a:pos x="connsiteX11517" y="connsiteY11517"/>
              </a:cxn>
              <a:cxn ang="0">
                <a:pos x="connsiteX11518" y="connsiteY11518"/>
              </a:cxn>
              <a:cxn ang="0">
                <a:pos x="connsiteX11519" y="connsiteY11519"/>
              </a:cxn>
              <a:cxn ang="0">
                <a:pos x="connsiteX11520" y="connsiteY11520"/>
              </a:cxn>
              <a:cxn ang="0">
                <a:pos x="connsiteX11521" y="connsiteY11521"/>
              </a:cxn>
              <a:cxn ang="0">
                <a:pos x="connsiteX11522" y="connsiteY11522"/>
              </a:cxn>
              <a:cxn ang="0">
                <a:pos x="connsiteX11523" y="connsiteY11523"/>
              </a:cxn>
              <a:cxn ang="0">
                <a:pos x="connsiteX11524" y="connsiteY11524"/>
              </a:cxn>
              <a:cxn ang="0">
                <a:pos x="connsiteX11525" y="connsiteY11525"/>
              </a:cxn>
              <a:cxn ang="0">
                <a:pos x="connsiteX11526" y="connsiteY11526"/>
              </a:cxn>
              <a:cxn ang="0">
                <a:pos x="connsiteX11527" y="connsiteY11527"/>
              </a:cxn>
              <a:cxn ang="0">
                <a:pos x="connsiteX11528" y="connsiteY11528"/>
              </a:cxn>
              <a:cxn ang="0">
                <a:pos x="connsiteX11529" y="connsiteY11529"/>
              </a:cxn>
              <a:cxn ang="0">
                <a:pos x="connsiteX11530" y="connsiteY11530"/>
              </a:cxn>
              <a:cxn ang="0">
                <a:pos x="connsiteX11531" y="connsiteY11531"/>
              </a:cxn>
              <a:cxn ang="0">
                <a:pos x="connsiteX11532" y="connsiteY11532"/>
              </a:cxn>
              <a:cxn ang="0">
                <a:pos x="connsiteX11533" y="connsiteY11533"/>
              </a:cxn>
              <a:cxn ang="0">
                <a:pos x="connsiteX11534" y="connsiteY11534"/>
              </a:cxn>
              <a:cxn ang="0">
                <a:pos x="connsiteX11535" y="connsiteY11535"/>
              </a:cxn>
              <a:cxn ang="0">
                <a:pos x="connsiteX11536" y="connsiteY11536"/>
              </a:cxn>
              <a:cxn ang="0">
                <a:pos x="connsiteX11537" y="connsiteY11537"/>
              </a:cxn>
              <a:cxn ang="0">
                <a:pos x="connsiteX11538" y="connsiteY11538"/>
              </a:cxn>
              <a:cxn ang="0">
                <a:pos x="connsiteX11539" y="connsiteY11539"/>
              </a:cxn>
              <a:cxn ang="0">
                <a:pos x="connsiteX11540" y="connsiteY11540"/>
              </a:cxn>
              <a:cxn ang="0">
                <a:pos x="connsiteX11541" y="connsiteY11541"/>
              </a:cxn>
              <a:cxn ang="0">
                <a:pos x="connsiteX11542" y="connsiteY11542"/>
              </a:cxn>
              <a:cxn ang="0">
                <a:pos x="connsiteX11543" y="connsiteY11543"/>
              </a:cxn>
              <a:cxn ang="0">
                <a:pos x="connsiteX11544" y="connsiteY11544"/>
              </a:cxn>
              <a:cxn ang="0">
                <a:pos x="connsiteX11545" y="connsiteY11545"/>
              </a:cxn>
              <a:cxn ang="0">
                <a:pos x="connsiteX11546" y="connsiteY11546"/>
              </a:cxn>
              <a:cxn ang="0">
                <a:pos x="connsiteX11547" y="connsiteY11547"/>
              </a:cxn>
              <a:cxn ang="0">
                <a:pos x="connsiteX11548" y="connsiteY11548"/>
              </a:cxn>
              <a:cxn ang="0">
                <a:pos x="connsiteX11549" y="connsiteY11549"/>
              </a:cxn>
              <a:cxn ang="0">
                <a:pos x="connsiteX11550" y="connsiteY11550"/>
              </a:cxn>
              <a:cxn ang="0">
                <a:pos x="connsiteX11551" y="connsiteY11551"/>
              </a:cxn>
              <a:cxn ang="0">
                <a:pos x="connsiteX11552" y="connsiteY11552"/>
              </a:cxn>
              <a:cxn ang="0">
                <a:pos x="connsiteX11553" y="connsiteY11553"/>
              </a:cxn>
              <a:cxn ang="0">
                <a:pos x="connsiteX11554" y="connsiteY11554"/>
              </a:cxn>
              <a:cxn ang="0">
                <a:pos x="connsiteX11555" y="connsiteY11555"/>
              </a:cxn>
              <a:cxn ang="0">
                <a:pos x="connsiteX11556" y="connsiteY11556"/>
              </a:cxn>
              <a:cxn ang="0">
                <a:pos x="connsiteX11557" y="connsiteY11557"/>
              </a:cxn>
              <a:cxn ang="0">
                <a:pos x="connsiteX11558" y="connsiteY11558"/>
              </a:cxn>
              <a:cxn ang="0">
                <a:pos x="connsiteX11559" y="connsiteY11559"/>
              </a:cxn>
              <a:cxn ang="0">
                <a:pos x="connsiteX11560" y="connsiteY11560"/>
              </a:cxn>
              <a:cxn ang="0">
                <a:pos x="connsiteX11561" y="connsiteY11561"/>
              </a:cxn>
              <a:cxn ang="0">
                <a:pos x="connsiteX11562" y="connsiteY11562"/>
              </a:cxn>
              <a:cxn ang="0">
                <a:pos x="connsiteX11563" y="connsiteY11563"/>
              </a:cxn>
              <a:cxn ang="0">
                <a:pos x="connsiteX11564" y="connsiteY11564"/>
              </a:cxn>
              <a:cxn ang="0">
                <a:pos x="connsiteX11565" y="connsiteY11565"/>
              </a:cxn>
              <a:cxn ang="0">
                <a:pos x="connsiteX11566" y="connsiteY11566"/>
              </a:cxn>
              <a:cxn ang="0">
                <a:pos x="connsiteX11567" y="connsiteY11567"/>
              </a:cxn>
              <a:cxn ang="0">
                <a:pos x="connsiteX11568" y="connsiteY11568"/>
              </a:cxn>
              <a:cxn ang="0">
                <a:pos x="connsiteX11569" y="connsiteY11569"/>
              </a:cxn>
              <a:cxn ang="0">
                <a:pos x="connsiteX11570" y="connsiteY11570"/>
              </a:cxn>
              <a:cxn ang="0">
                <a:pos x="connsiteX11571" y="connsiteY11571"/>
              </a:cxn>
              <a:cxn ang="0">
                <a:pos x="connsiteX11572" y="connsiteY11572"/>
              </a:cxn>
              <a:cxn ang="0">
                <a:pos x="connsiteX11573" y="connsiteY11573"/>
              </a:cxn>
              <a:cxn ang="0">
                <a:pos x="connsiteX11574" y="connsiteY11574"/>
              </a:cxn>
              <a:cxn ang="0">
                <a:pos x="connsiteX11575" y="connsiteY11575"/>
              </a:cxn>
              <a:cxn ang="0">
                <a:pos x="connsiteX11576" y="connsiteY11576"/>
              </a:cxn>
              <a:cxn ang="0">
                <a:pos x="connsiteX11577" y="connsiteY11577"/>
              </a:cxn>
              <a:cxn ang="0">
                <a:pos x="connsiteX11578" y="connsiteY11578"/>
              </a:cxn>
              <a:cxn ang="0">
                <a:pos x="connsiteX11579" y="connsiteY11579"/>
              </a:cxn>
              <a:cxn ang="0">
                <a:pos x="connsiteX11580" y="connsiteY11580"/>
              </a:cxn>
              <a:cxn ang="0">
                <a:pos x="connsiteX11581" y="connsiteY11581"/>
              </a:cxn>
              <a:cxn ang="0">
                <a:pos x="connsiteX11582" y="connsiteY11582"/>
              </a:cxn>
              <a:cxn ang="0">
                <a:pos x="connsiteX11583" y="connsiteY11583"/>
              </a:cxn>
              <a:cxn ang="0">
                <a:pos x="connsiteX11584" y="connsiteY11584"/>
              </a:cxn>
              <a:cxn ang="0">
                <a:pos x="connsiteX11585" y="connsiteY11585"/>
              </a:cxn>
              <a:cxn ang="0">
                <a:pos x="connsiteX11586" y="connsiteY11586"/>
              </a:cxn>
              <a:cxn ang="0">
                <a:pos x="connsiteX11587" y="connsiteY11587"/>
              </a:cxn>
              <a:cxn ang="0">
                <a:pos x="connsiteX11588" y="connsiteY11588"/>
              </a:cxn>
              <a:cxn ang="0">
                <a:pos x="connsiteX11589" y="connsiteY11589"/>
              </a:cxn>
              <a:cxn ang="0">
                <a:pos x="connsiteX11590" y="connsiteY11590"/>
              </a:cxn>
              <a:cxn ang="0">
                <a:pos x="connsiteX11591" y="connsiteY11591"/>
              </a:cxn>
              <a:cxn ang="0">
                <a:pos x="connsiteX11592" y="connsiteY11592"/>
              </a:cxn>
              <a:cxn ang="0">
                <a:pos x="connsiteX11593" y="connsiteY11593"/>
              </a:cxn>
              <a:cxn ang="0">
                <a:pos x="connsiteX11594" y="connsiteY11594"/>
              </a:cxn>
              <a:cxn ang="0">
                <a:pos x="connsiteX11595" y="connsiteY11595"/>
              </a:cxn>
              <a:cxn ang="0">
                <a:pos x="connsiteX11596" y="connsiteY11596"/>
              </a:cxn>
              <a:cxn ang="0">
                <a:pos x="connsiteX11597" y="connsiteY11597"/>
              </a:cxn>
              <a:cxn ang="0">
                <a:pos x="connsiteX11598" y="connsiteY11598"/>
              </a:cxn>
              <a:cxn ang="0">
                <a:pos x="connsiteX11599" y="connsiteY11599"/>
              </a:cxn>
              <a:cxn ang="0">
                <a:pos x="connsiteX11600" y="connsiteY11600"/>
              </a:cxn>
              <a:cxn ang="0">
                <a:pos x="connsiteX11601" y="connsiteY11601"/>
              </a:cxn>
              <a:cxn ang="0">
                <a:pos x="connsiteX11602" y="connsiteY11602"/>
              </a:cxn>
              <a:cxn ang="0">
                <a:pos x="connsiteX11603" y="connsiteY11603"/>
              </a:cxn>
              <a:cxn ang="0">
                <a:pos x="connsiteX11604" y="connsiteY11604"/>
              </a:cxn>
              <a:cxn ang="0">
                <a:pos x="connsiteX11605" y="connsiteY11605"/>
              </a:cxn>
              <a:cxn ang="0">
                <a:pos x="connsiteX11606" y="connsiteY11606"/>
              </a:cxn>
              <a:cxn ang="0">
                <a:pos x="connsiteX11607" y="connsiteY11607"/>
              </a:cxn>
              <a:cxn ang="0">
                <a:pos x="connsiteX11608" y="connsiteY11608"/>
              </a:cxn>
              <a:cxn ang="0">
                <a:pos x="connsiteX11609" y="connsiteY11609"/>
              </a:cxn>
              <a:cxn ang="0">
                <a:pos x="connsiteX11610" y="connsiteY11610"/>
              </a:cxn>
              <a:cxn ang="0">
                <a:pos x="connsiteX11611" y="connsiteY11611"/>
              </a:cxn>
              <a:cxn ang="0">
                <a:pos x="connsiteX11612" y="connsiteY11612"/>
              </a:cxn>
              <a:cxn ang="0">
                <a:pos x="connsiteX11613" y="connsiteY11613"/>
              </a:cxn>
              <a:cxn ang="0">
                <a:pos x="connsiteX11614" y="connsiteY11614"/>
              </a:cxn>
              <a:cxn ang="0">
                <a:pos x="connsiteX11615" y="connsiteY11615"/>
              </a:cxn>
              <a:cxn ang="0">
                <a:pos x="connsiteX11616" y="connsiteY11616"/>
              </a:cxn>
              <a:cxn ang="0">
                <a:pos x="connsiteX11617" y="connsiteY11617"/>
              </a:cxn>
              <a:cxn ang="0">
                <a:pos x="connsiteX11618" y="connsiteY11618"/>
              </a:cxn>
              <a:cxn ang="0">
                <a:pos x="connsiteX11619" y="connsiteY11619"/>
              </a:cxn>
              <a:cxn ang="0">
                <a:pos x="connsiteX11620" y="connsiteY11620"/>
              </a:cxn>
              <a:cxn ang="0">
                <a:pos x="connsiteX11621" y="connsiteY11621"/>
              </a:cxn>
              <a:cxn ang="0">
                <a:pos x="connsiteX11622" y="connsiteY11622"/>
              </a:cxn>
              <a:cxn ang="0">
                <a:pos x="connsiteX11623" y="connsiteY11623"/>
              </a:cxn>
              <a:cxn ang="0">
                <a:pos x="connsiteX11624" y="connsiteY11624"/>
              </a:cxn>
              <a:cxn ang="0">
                <a:pos x="connsiteX11625" y="connsiteY11625"/>
              </a:cxn>
              <a:cxn ang="0">
                <a:pos x="connsiteX11626" y="connsiteY11626"/>
              </a:cxn>
              <a:cxn ang="0">
                <a:pos x="connsiteX11627" y="connsiteY11627"/>
              </a:cxn>
              <a:cxn ang="0">
                <a:pos x="connsiteX11628" y="connsiteY11628"/>
              </a:cxn>
              <a:cxn ang="0">
                <a:pos x="connsiteX11629" y="connsiteY11629"/>
              </a:cxn>
              <a:cxn ang="0">
                <a:pos x="connsiteX11630" y="connsiteY11630"/>
              </a:cxn>
              <a:cxn ang="0">
                <a:pos x="connsiteX11631" y="connsiteY11631"/>
              </a:cxn>
              <a:cxn ang="0">
                <a:pos x="connsiteX11632" y="connsiteY11632"/>
              </a:cxn>
              <a:cxn ang="0">
                <a:pos x="connsiteX11633" y="connsiteY11633"/>
              </a:cxn>
              <a:cxn ang="0">
                <a:pos x="connsiteX11634" y="connsiteY11634"/>
              </a:cxn>
              <a:cxn ang="0">
                <a:pos x="connsiteX11635" y="connsiteY11635"/>
              </a:cxn>
              <a:cxn ang="0">
                <a:pos x="connsiteX11636" y="connsiteY11636"/>
              </a:cxn>
              <a:cxn ang="0">
                <a:pos x="connsiteX11637" y="connsiteY11637"/>
              </a:cxn>
              <a:cxn ang="0">
                <a:pos x="connsiteX11638" y="connsiteY11638"/>
              </a:cxn>
              <a:cxn ang="0">
                <a:pos x="connsiteX11639" y="connsiteY11639"/>
              </a:cxn>
              <a:cxn ang="0">
                <a:pos x="connsiteX11640" y="connsiteY11640"/>
              </a:cxn>
              <a:cxn ang="0">
                <a:pos x="connsiteX11641" y="connsiteY11641"/>
              </a:cxn>
              <a:cxn ang="0">
                <a:pos x="connsiteX11642" y="connsiteY11642"/>
              </a:cxn>
              <a:cxn ang="0">
                <a:pos x="connsiteX11643" y="connsiteY11643"/>
              </a:cxn>
              <a:cxn ang="0">
                <a:pos x="connsiteX11644" y="connsiteY11644"/>
              </a:cxn>
              <a:cxn ang="0">
                <a:pos x="connsiteX11645" y="connsiteY11645"/>
              </a:cxn>
              <a:cxn ang="0">
                <a:pos x="connsiteX11646" y="connsiteY11646"/>
              </a:cxn>
              <a:cxn ang="0">
                <a:pos x="connsiteX11647" y="connsiteY11647"/>
              </a:cxn>
              <a:cxn ang="0">
                <a:pos x="connsiteX11648" y="connsiteY11648"/>
              </a:cxn>
              <a:cxn ang="0">
                <a:pos x="connsiteX11649" y="connsiteY11649"/>
              </a:cxn>
              <a:cxn ang="0">
                <a:pos x="connsiteX11650" y="connsiteY11650"/>
              </a:cxn>
              <a:cxn ang="0">
                <a:pos x="connsiteX11651" y="connsiteY11651"/>
              </a:cxn>
              <a:cxn ang="0">
                <a:pos x="connsiteX11652" y="connsiteY11652"/>
              </a:cxn>
              <a:cxn ang="0">
                <a:pos x="connsiteX11653" y="connsiteY11653"/>
              </a:cxn>
              <a:cxn ang="0">
                <a:pos x="connsiteX11654" y="connsiteY11654"/>
              </a:cxn>
              <a:cxn ang="0">
                <a:pos x="connsiteX11655" y="connsiteY11655"/>
              </a:cxn>
              <a:cxn ang="0">
                <a:pos x="connsiteX11656" y="connsiteY11656"/>
              </a:cxn>
              <a:cxn ang="0">
                <a:pos x="connsiteX11657" y="connsiteY11657"/>
              </a:cxn>
              <a:cxn ang="0">
                <a:pos x="connsiteX11658" y="connsiteY11658"/>
              </a:cxn>
              <a:cxn ang="0">
                <a:pos x="connsiteX11659" y="connsiteY11659"/>
              </a:cxn>
              <a:cxn ang="0">
                <a:pos x="connsiteX11660" y="connsiteY11660"/>
              </a:cxn>
              <a:cxn ang="0">
                <a:pos x="connsiteX11661" y="connsiteY11661"/>
              </a:cxn>
              <a:cxn ang="0">
                <a:pos x="connsiteX11662" y="connsiteY11662"/>
              </a:cxn>
              <a:cxn ang="0">
                <a:pos x="connsiteX11663" y="connsiteY11663"/>
              </a:cxn>
              <a:cxn ang="0">
                <a:pos x="connsiteX11664" y="connsiteY11664"/>
              </a:cxn>
              <a:cxn ang="0">
                <a:pos x="connsiteX11665" y="connsiteY11665"/>
              </a:cxn>
              <a:cxn ang="0">
                <a:pos x="connsiteX11666" y="connsiteY11666"/>
              </a:cxn>
              <a:cxn ang="0">
                <a:pos x="connsiteX11667" y="connsiteY11667"/>
              </a:cxn>
              <a:cxn ang="0">
                <a:pos x="connsiteX11668" y="connsiteY11668"/>
              </a:cxn>
              <a:cxn ang="0">
                <a:pos x="connsiteX11669" y="connsiteY11669"/>
              </a:cxn>
              <a:cxn ang="0">
                <a:pos x="connsiteX11670" y="connsiteY11670"/>
              </a:cxn>
              <a:cxn ang="0">
                <a:pos x="connsiteX11671" y="connsiteY11671"/>
              </a:cxn>
              <a:cxn ang="0">
                <a:pos x="connsiteX11672" y="connsiteY11672"/>
              </a:cxn>
              <a:cxn ang="0">
                <a:pos x="connsiteX11673" y="connsiteY11673"/>
              </a:cxn>
              <a:cxn ang="0">
                <a:pos x="connsiteX11674" y="connsiteY11674"/>
              </a:cxn>
              <a:cxn ang="0">
                <a:pos x="connsiteX11675" y="connsiteY11675"/>
              </a:cxn>
              <a:cxn ang="0">
                <a:pos x="connsiteX11676" y="connsiteY11676"/>
              </a:cxn>
              <a:cxn ang="0">
                <a:pos x="connsiteX11677" y="connsiteY11677"/>
              </a:cxn>
              <a:cxn ang="0">
                <a:pos x="connsiteX11678" y="connsiteY11678"/>
              </a:cxn>
              <a:cxn ang="0">
                <a:pos x="connsiteX11679" y="connsiteY11679"/>
              </a:cxn>
              <a:cxn ang="0">
                <a:pos x="connsiteX11680" y="connsiteY11680"/>
              </a:cxn>
              <a:cxn ang="0">
                <a:pos x="connsiteX11681" y="connsiteY11681"/>
              </a:cxn>
              <a:cxn ang="0">
                <a:pos x="connsiteX11682" y="connsiteY11682"/>
              </a:cxn>
              <a:cxn ang="0">
                <a:pos x="connsiteX11683" y="connsiteY11683"/>
              </a:cxn>
              <a:cxn ang="0">
                <a:pos x="connsiteX11684" y="connsiteY11684"/>
              </a:cxn>
              <a:cxn ang="0">
                <a:pos x="connsiteX11685" y="connsiteY11685"/>
              </a:cxn>
              <a:cxn ang="0">
                <a:pos x="connsiteX11686" y="connsiteY11686"/>
              </a:cxn>
              <a:cxn ang="0">
                <a:pos x="connsiteX11687" y="connsiteY11687"/>
              </a:cxn>
              <a:cxn ang="0">
                <a:pos x="connsiteX11688" y="connsiteY11688"/>
              </a:cxn>
              <a:cxn ang="0">
                <a:pos x="connsiteX11689" y="connsiteY11689"/>
              </a:cxn>
              <a:cxn ang="0">
                <a:pos x="connsiteX11690" y="connsiteY11690"/>
              </a:cxn>
              <a:cxn ang="0">
                <a:pos x="connsiteX11691" y="connsiteY11691"/>
              </a:cxn>
              <a:cxn ang="0">
                <a:pos x="connsiteX11692" y="connsiteY11692"/>
              </a:cxn>
              <a:cxn ang="0">
                <a:pos x="connsiteX11693" y="connsiteY11693"/>
              </a:cxn>
              <a:cxn ang="0">
                <a:pos x="connsiteX11694" y="connsiteY11694"/>
              </a:cxn>
              <a:cxn ang="0">
                <a:pos x="connsiteX11695" y="connsiteY11695"/>
              </a:cxn>
              <a:cxn ang="0">
                <a:pos x="connsiteX11696" y="connsiteY11696"/>
              </a:cxn>
              <a:cxn ang="0">
                <a:pos x="connsiteX11697" y="connsiteY11697"/>
              </a:cxn>
              <a:cxn ang="0">
                <a:pos x="connsiteX11698" y="connsiteY11698"/>
              </a:cxn>
              <a:cxn ang="0">
                <a:pos x="connsiteX11699" y="connsiteY11699"/>
              </a:cxn>
              <a:cxn ang="0">
                <a:pos x="connsiteX11700" y="connsiteY11700"/>
              </a:cxn>
              <a:cxn ang="0">
                <a:pos x="connsiteX11701" y="connsiteY11701"/>
              </a:cxn>
              <a:cxn ang="0">
                <a:pos x="connsiteX11702" y="connsiteY11702"/>
              </a:cxn>
              <a:cxn ang="0">
                <a:pos x="connsiteX11703" y="connsiteY11703"/>
              </a:cxn>
              <a:cxn ang="0">
                <a:pos x="connsiteX11704" y="connsiteY11704"/>
              </a:cxn>
              <a:cxn ang="0">
                <a:pos x="connsiteX11705" y="connsiteY11705"/>
              </a:cxn>
              <a:cxn ang="0">
                <a:pos x="connsiteX11706" y="connsiteY11706"/>
              </a:cxn>
              <a:cxn ang="0">
                <a:pos x="connsiteX11707" y="connsiteY11707"/>
              </a:cxn>
              <a:cxn ang="0">
                <a:pos x="connsiteX11708" y="connsiteY11708"/>
              </a:cxn>
              <a:cxn ang="0">
                <a:pos x="connsiteX11709" y="connsiteY11709"/>
              </a:cxn>
              <a:cxn ang="0">
                <a:pos x="connsiteX11710" y="connsiteY11710"/>
              </a:cxn>
              <a:cxn ang="0">
                <a:pos x="connsiteX11711" y="connsiteY11711"/>
              </a:cxn>
              <a:cxn ang="0">
                <a:pos x="connsiteX11712" y="connsiteY11712"/>
              </a:cxn>
              <a:cxn ang="0">
                <a:pos x="connsiteX11713" y="connsiteY11713"/>
              </a:cxn>
              <a:cxn ang="0">
                <a:pos x="connsiteX11714" y="connsiteY11714"/>
              </a:cxn>
              <a:cxn ang="0">
                <a:pos x="connsiteX11715" y="connsiteY11715"/>
              </a:cxn>
              <a:cxn ang="0">
                <a:pos x="connsiteX11716" y="connsiteY11716"/>
              </a:cxn>
              <a:cxn ang="0">
                <a:pos x="connsiteX11717" y="connsiteY11717"/>
              </a:cxn>
              <a:cxn ang="0">
                <a:pos x="connsiteX11718" y="connsiteY11718"/>
              </a:cxn>
              <a:cxn ang="0">
                <a:pos x="connsiteX11719" y="connsiteY11719"/>
              </a:cxn>
              <a:cxn ang="0">
                <a:pos x="connsiteX11720" y="connsiteY11720"/>
              </a:cxn>
              <a:cxn ang="0">
                <a:pos x="connsiteX11721" y="connsiteY11721"/>
              </a:cxn>
              <a:cxn ang="0">
                <a:pos x="connsiteX11722" y="connsiteY11722"/>
              </a:cxn>
              <a:cxn ang="0">
                <a:pos x="connsiteX11723" y="connsiteY11723"/>
              </a:cxn>
              <a:cxn ang="0">
                <a:pos x="connsiteX11724" y="connsiteY11724"/>
              </a:cxn>
              <a:cxn ang="0">
                <a:pos x="connsiteX11725" y="connsiteY11725"/>
              </a:cxn>
              <a:cxn ang="0">
                <a:pos x="connsiteX11726" y="connsiteY11726"/>
              </a:cxn>
              <a:cxn ang="0">
                <a:pos x="connsiteX11727" y="connsiteY11727"/>
              </a:cxn>
              <a:cxn ang="0">
                <a:pos x="connsiteX11728" y="connsiteY11728"/>
              </a:cxn>
              <a:cxn ang="0">
                <a:pos x="connsiteX11729" y="connsiteY11729"/>
              </a:cxn>
              <a:cxn ang="0">
                <a:pos x="connsiteX11730" y="connsiteY11730"/>
              </a:cxn>
              <a:cxn ang="0">
                <a:pos x="connsiteX11731" y="connsiteY11731"/>
              </a:cxn>
              <a:cxn ang="0">
                <a:pos x="connsiteX11732" y="connsiteY11732"/>
              </a:cxn>
              <a:cxn ang="0">
                <a:pos x="connsiteX11733" y="connsiteY11733"/>
              </a:cxn>
              <a:cxn ang="0">
                <a:pos x="connsiteX11734" y="connsiteY11734"/>
              </a:cxn>
              <a:cxn ang="0">
                <a:pos x="connsiteX11735" y="connsiteY11735"/>
              </a:cxn>
              <a:cxn ang="0">
                <a:pos x="connsiteX11736" y="connsiteY11736"/>
              </a:cxn>
              <a:cxn ang="0">
                <a:pos x="connsiteX11737" y="connsiteY11737"/>
              </a:cxn>
              <a:cxn ang="0">
                <a:pos x="connsiteX11738" y="connsiteY11738"/>
              </a:cxn>
              <a:cxn ang="0">
                <a:pos x="connsiteX11739" y="connsiteY11739"/>
              </a:cxn>
              <a:cxn ang="0">
                <a:pos x="connsiteX11740" y="connsiteY11740"/>
              </a:cxn>
              <a:cxn ang="0">
                <a:pos x="connsiteX11741" y="connsiteY11741"/>
              </a:cxn>
              <a:cxn ang="0">
                <a:pos x="connsiteX11742" y="connsiteY11742"/>
              </a:cxn>
              <a:cxn ang="0">
                <a:pos x="connsiteX11743" y="connsiteY11743"/>
              </a:cxn>
              <a:cxn ang="0">
                <a:pos x="connsiteX11744" y="connsiteY11744"/>
              </a:cxn>
              <a:cxn ang="0">
                <a:pos x="connsiteX11745" y="connsiteY11745"/>
              </a:cxn>
              <a:cxn ang="0">
                <a:pos x="connsiteX11746" y="connsiteY11746"/>
              </a:cxn>
              <a:cxn ang="0">
                <a:pos x="connsiteX11747" y="connsiteY11747"/>
              </a:cxn>
              <a:cxn ang="0">
                <a:pos x="connsiteX11748" y="connsiteY11748"/>
              </a:cxn>
              <a:cxn ang="0">
                <a:pos x="connsiteX11749" y="connsiteY11749"/>
              </a:cxn>
              <a:cxn ang="0">
                <a:pos x="connsiteX11750" y="connsiteY11750"/>
              </a:cxn>
              <a:cxn ang="0">
                <a:pos x="connsiteX11751" y="connsiteY11751"/>
              </a:cxn>
              <a:cxn ang="0">
                <a:pos x="connsiteX11752" y="connsiteY11752"/>
              </a:cxn>
              <a:cxn ang="0">
                <a:pos x="connsiteX11753" y="connsiteY11753"/>
              </a:cxn>
              <a:cxn ang="0">
                <a:pos x="connsiteX11754" y="connsiteY11754"/>
              </a:cxn>
              <a:cxn ang="0">
                <a:pos x="connsiteX11755" y="connsiteY11755"/>
              </a:cxn>
              <a:cxn ang="0">
                <a:pos x="connsiteX11756" y="connsiteY11756"/>
              </a:cxn>
              <a:cxn ang="0">
                <a:pos x="connsiteX11757" y="connsiteY11757"/>
              </a:cxn>
              <a:cxn ang="0">
                <a:pos x="connsiteX11758" y="connsiteY11758"/>
              </a:cxn>
              <a:cxn ang="0">
                <a:pos x="connsiteX11759" y="connsiteY11759"/>
              </a:cxn>
              <a:cxn ang="0">
                <a:pos x="connsiteX11760" y="connsiteY11760"/>
              </a:cxn>
              <a:cxn ang="0">
                <a:pos x="connsiteX11761" y="connsiteY11761"/>
              </a:cxn>
              <a:cxn ang="0">
                <a:pos x="connsiteX11762" y="connsiteY11762"/>
              </a:cxn>
              <a:cxn ang="0">
                <a:pos x="connsiteX11763" y="connsiteY11763"/>
              </a:cxn>
              <a:cxn ang="0">
                <a:pos x="connsiteX11764" y="connsiteY11764"/>
              </a:cxn>
              <a:cxn ang="0">
                <a:pos x="connsiteX11765" y="connsiteY11765"/>
              </a:cxn>
              <a:cxn ang="0">
                <a:pos x="connsiteX11766" y="connsiteY11766"/>
              </a:cxn>
              <a:cxn ang="0">
                <a:pos x="connsiteX11767" y="connsiteY11767"/>
              </a:cxn>
              <a:cxn ang="0">
                <a:pos x="connsiteX11768" y="connsiteY11768"/>
              </a:cxn>
              <a:cxn ang="0">
                <a:pos x="connsiteX11769" y="connsiteY11769"/>
              </a:cxn>
              <a:cxn ang="0">
                <a:pos x="connsiteX11770" y="connsiteY11770"/>
              </a:cxn>
              <a:cxn ang="0">
                <a:pos x="connsiteX11771" y="connsiteY11771"/>
              </a:cxn>
              <a:cxn ang="0">
                <a:pos x="connsiteX11772" y="connsiteY11772"/>
              </a:cxn>
              <a:cxn ang="0">
                <a:pos x="connsiteX11773" y="connsiteY11773"/>
              </a:cxn>
              <a:cxn ang="0">
                <a:pos x="connsiteX11774" y="connsiteY11774"/>
              </a:cxn>
              <a:cxn ang="0">
                <a:pos x="connsiteX11775" y="connsiteY11775"/>
              </a:cxn>
              <a:cxn ang="0">
                <a:pos x="connsiteX11776" y="connsiteY11776"/>
              </a:cxn>
              <a:cxn ang="0">
                <a:pos x="connsiteX11777" y="connsiteY11777"/>
              </a:cxn>
              <a:cxn ang="0">
                <a:pos x="connsiteX11778" y="connsiteY11778"/>
              </a:cxn>
              <a:cxn ang="0">
                <a:pos x="connsiteX11779" y="connsiteY11779"/>
              </a:cxn>
              <a:cxn ang="0">
                <a:pos x="connsiteX11780" y="connsiteY11780"/>
              </a:cxn>
              <a:cxn ang="0">
                <a:pos x="connsiteX11781" y="connsiteY11781"/>
              </a:cxn>
              <a:cxn ang="0">
                <a:pos x="connsiteX11782" y="connsiteY11782"/>
              </a:cxn>
              <a:cxn ang="0">
                <a:pos x="connsiteX11783" y="connsiteY11783"/>
              </a:cxn>
              <a:cxn ang="0">
                <a:pos x="connsiteX11784" y="connsiteY11784"/>
              </a:cxn>
              <a:cxn ang="0">
                <a:pos x="connsiteX11785" y="connsiteY11785"/>
              </a:cxn>
              <a:cxn ang="0">
                <a:pos x="connsiteX11786" y="connsiteY11786"/>
              </a:cxn>
              <a:cxn ang="0">
                <a:pos x="connsiteX11787" y="connsiteY11787"/>
              </a:cxn>
              <a:cxn ang="0">
                <a:pos x="connsiteX11788" y="connsiteY11788"/>
              </a:cxn>
              <a:cxn ang="0">
                <a:pos x="connsiteX11789" y="connsiteY11789"/>
              </a:cxn>
              <a:cxn ang="0">
                <a:pos x="connsiteX11790" y="connsiteY11790"/>
              </a:cxn>
              <a:cxn ang="0">
                <a:pos x="connsiteX11791" y="connsiteY11791"/>
              </a:cxn>
              <a:cxn ang="0">
                <a:pos x="connsiteX11792" y="connsiteY11792"/>
              </a:cxn>
              <a:cxn ang="0">
                <a:pos x="connsiteX11793" y="connsiteY11793"/>
              </a:cxn>
              <a:cxn ang="0">
                <a:pos x="connsiteX11794" y="connsiteY11794"/>
              </a:cxn>
              <a:cxn ang="0">
                <a:pos x="connsiteX11795" y="connsiteY11795"/>
              </a:cxn>
              <a:cxn ang="0">
                <a:pos x="connsiteX11796" y="connsiteY11796"/>
              </a:cxn>
              <a:cxn ang="0">
                <a:pos x="connsiteX11797" y="connsiteY11797"/>
              </a:cxn>
              <a:cxn ang="0">
                <a:pos x="connsiteX11798" y="connsiteY11798"/>
              </a:cxn>
              <a:cxn ang="0">
                <a:pos x="connsiteX11799" y="connsiteY11799"/>
              </a:cxn>
              <a:cxn ang="0">
                <a:pos x="connsiteX11800" y="connsiteY11800"/>
              </a:cxn>
              <a:cxn ang="0">
                <a:pos x="connsiteX11801" y="connsiteY11801"/>
              </a:cxn>
              <a:cxn ang="0">
                <a:pos x="connsiteX11802" y="connsiteY11802"/>
              </a:cxn>
              <a:cxn ang="0">
                <a:pos x="connsiteX11803" y="connsiteY11803"/>
              </a:cxn>
              <a:cxn ang="0">
                <a:pos x="connsiteX11804" y="connsiteY11804"/>
              </a:cxn>
              <a:cxn ang="0">
                <a:pos x="connsiteX11805" y="connsiteY11805"/>
              </a:cxn>
              <a:cxn ang="0">
                <a:pos x="connsiteX11806" y="connsiteY11806"/>
              </a:cxn>
              <a:cxn ang="0">
                <a:pos x="connsiteX11807" y="connsiteY11807"/>
              </a:cxn>
              <a:cxn ang="0">
                <a:pos x="connsiteX11808" y="connsiteY11808"/>
              </a:cxn>
              <a:cxn ang="0">
                <a:pos x="connsiteX11809" y="connsiteY11809"/>
              </a:cxn>
              <a:cxn ang="0">
                <a:pos x="connsiteX11810" y="connsiteY11810"/>
              </a:cxn>
              <a:cxn ang="0">
                <a:pos x="connsiteX11811" y="connsiteY11811"/>
              </a:cxn>
              <a:cxn ang="0">
                <a:pos x="connsiteX11812" y="connsiteY11812"/>
              </a:cxn>
              <a:cxn ang="0">
                <a:pos x="connsiteX11813" y="connsiteY11813"/>
              </a:cxn>
              <a:cxn ang="0">
                <a:pos x="connsiteX11814" y="connsiteY11814"/>
              </a:cxn>
              <a:cxn ang="0">
                <a:pos x="connsiteX11815" y="connsiteY11815"/>
              </a:cxn>
              <a:cxn ang="0">
                <a:pos x="connsiteX11816" y="connsiteY11816"/>
              </a:cxn>
              <a:cxn ang="0">
                <a:pos x="connsiteX11817" y="connsiteY11817"/>
              </a:cxn>
              <a:cxn ang="0">
                <a:pos x="connsiteX11818" y="connsiteY11818"/>
              </a:cxn>
              <a:cxn ang="0">
                <a:pos x="connsiteX11819" y="connsiteY11819"/>
              </a:cxn>
              <a:cxn ang="0">
                <a:pos x="connsiteX11820" y="connsiteY11820"/>
              </a:cxn>
              <a:cxn ang="0">
                <a:pos x="connsiteX11821" y="connsiteY11821"/>
              </a:cxn>
              <a:cxn ang="0">
                <a:pos x="connsiteX11822" y="connsiteY11822"/>
              </a:cxn>
              <a:cxn ang="0">
                <a:pos x="connsiteX11823" y="connsiteY11823"/>
              </a:cxn>
              <a:cxn ang="0">
                <a:pos x="connsiteX11824" y="connsiteY11824"/>
              </a:cxn>
              <a:cxn ang="0">
                <a:pos x="connsiteX11825" y="connsiteY11825"/>
              </a:cxn>
              <a:cxn ang="0">
                <a:pos x="connsiteX11826" y="connsiteY11826"/>
              </a:cxn>
              <a:cxn ang="0">
                <a:pos x="connsiteX11827" y="connsiteY11827"/>
              </a:cxn>
              <a:cxn ang="0">
                <a:pos x="connsiteX11828" y="connsiteY11828"/>
              </a:cxn>
              <a:cxn ang="0">
                <a:pos x="connsiteX11829" y="connsiteY11829"/>
              </a:cxn>
              <a:cxn ang="0">
                <a:pos x="connsiteX11830" y="connsiteY11830"/>
              </a:cxn>
              <a:cxn ang="0">
                <a:pos x="connsiteX11831" y="connsiteY11831"/>
              </a:cxn>
              <a:cxn ang="0">
                <a:pos x="connsiteX11832" y="connsiteY11832"/>
              </a:cxn>
              <a:cxn ang="0">
                <a:pos x="connsiteX11833" y="connsiteY11833"/>
              </a:cxn>
              <a:cxn ang="0">
                <a:pos x="connsiteX11834" y="connsiteY11834"/>
              </a:cxn>
              <a:cxn ang="0">
                <a:pos x="connsiteX11835" y="connsiteY11835"/>
              </a:cxn>
              <a:cxn ang="0">
                <a:pos x="connsiteX11836" y="connsiteY11836"/>
              </a:cxn>
              <a:cxn ang="0">
                <a:pos x="connsiteX11837" y="connsiteY11837"/>
              </a:cxn>
              <a:cxn ang="0">
                <a:pos x="connsiteX11838" y="connsiteY11838"/>
              </a:cxn>
              <a:cxn ang="0">
                <a:pos x="connsiteX11839" y="connsiteY11839"/>
              </a:cxn>
              <a:cxn ang="0">
                <a:pos x="connsiteX11840" y="connsiteY11840"/>
              </a:cxn>
              <a:cxn ang="0">
                <a:pos x="connsiteX11841" y="connsiteY11841"/>
              </a:cxn>
              <a:cxn ang="0">
                <a:pos x="connsiteX11842" y="connsiteY11842"/>
              </a:cxn>
              <a:cxn ang="0">
                <a:pos x="connsiteX11843" y="connsiteY11843"/>
              </a:cxn>
              <a:cxn ang="0">
                <a:pos x="connsiteX11844" y="connsiteY11844"/>
              </a:cxn>
              <a:cxn ang="0">
                <a:pos x="connsiteX11845" y="connsiteY11845"/>
              </a:cxn>
              <a:cxn ang="0">
                <a:pos x="connsiteX11846" y="connsiteY11846"/>
              </a:cxn>
              <a:cxn ang="0">
                <a:pos x="connsiteX11847" y="connsiteY11847"/>
              </a:cxn>
              <a:cxn ang="0">
                <a:pos x="connsiteX11848" y="connsiteY11848"/>
              </a:cxn>
              <a:cxn ang="0">
                <a:pos x="connsiteX11849" y="connsiteY11849"/>
              </a:cxn>
              <a:cxn ang="0">
                <a:pos x="connsiteX11850" y="connsiteY11850"/>
              </a:cxn>
              <a:cxn ang="0">
                <a:pos x="connsiteX11851" y="connsiteY11851"/>
              </a:cxn>
              <a:cxn ang="0">
                <a:pos x="connsiteX11852" y="connsiteY11852"/>
              </a:cxn>
              <a:cxn ang="0">
                <a:pos x="connsiteX11853" y="connsiteY11853"/>
              </a:cxn>
              <a:cxn ang="0">
                <a:pos x="connsiteX11854" y="connsiteY11854"/>
              </a:cxn>
              <a:cxn ang="0">
                <a:pos x="connsiteX11855" y="connsiteY11855"/>
              </a:cxn>
              <a:cxn ang="0">
                <a:pos x="connsiteX11856" y="connsiteY11856"/>
              </a:cxn>
              <a:cxn ang="0">
                <a:pos x="connsiteX11857" y="connsiteY11857"/>
              </a:cxn>
              <a:cxn ang="0">
                <a:pos x="connsiteX11858" y="connsiteY11858"/>
              </a:cxn>
              <a:cxn ang="0">
                <a:pos x="connsiteX11859" y="connsiteY11859"/>
              </a:cxn>
              <a:cxn ang="0">
                <a:pos x="connsiteX11860" y="connsiteY11860"/>
              </a:cxn>
              <a:cxn ang="0">
                <a:pos x="connsiteX11861" y="connsiteY11861"/>
              </a:cxn>
              <a:cxn ang="0">
                <a:pos x="connsiteX11862" y="connsiteY11862"/>
              </a:cxn>
              <a:cxn ang="0">
                <a:pos x="connsiteX11863" y="connsiteY11863"/>
              </a:cxn>
              <a:cxn ang="0">
                <a:pos x="connsiteX11864" y="connsiteY11864"/>
              </a:cxn>
              <a:cxn ang="0">
                <a:pos x="connsiteX11865" y="connsiteY11865"/>
              </a:cxn>
              <a:cxn ang="0">
                <a:pos x="connsiteX11866" y="connsiteY11866"/>
              </a:cxn>
              <a:cxn ang="0">
                <a:pos x="connsiteX11867" y="connsiteY11867"/>
              </a:cxn>
              <a:cxn ang="0">
                <a:pos x="connsiteX11868" y="connsiteY11868"/>
              </a:cxn>
              <a:cxn ang="0">
                <a:pos x="connsiteX11869" y="connsiteY11869"/>
              </a:cxn>
              <a:cxn ang="0">
                <a:pos x="connsiteX11870" y="connsiteY11870"/>
              </a:cxn>
              <a:cxn ang="0">
                <a:pos x="connsiteX11871" y="connsiteY11871"/>
              </a:cxn>
              <a:cxn ang="0">
                <a:pos x="connsiteX11872" y="connsiteY11872"/>
              </a:cxn>
              <a:cxn ang="0">
                <a:pos x="connsiteX11873" y="connsiteY11873"/>
              </a:cxn>
              <a:cxn ang="0">
                <a:pos x="connsiteX11874" y="connsiteY11874"/>
              </a:cxn>
              <a:cxn ang="0">
                <a:pos x="connsiteX11875" y="connsiteY11875"/>
              </a:cxn>
              <a:cxn ang="0">
                <a:pos x="connsiteX11876" y="connsiteY11876"/>
              </a:cxn>
              <a:cxn ang="0">
                <a:pos x="connsiteX11877" y="connsiteY11877"/>
              </a:cxn>
              <a:cxn ang="0">
                <a:pos x="connsiteX11878" y="connsiteY11878"/>
              </a:cxn>
              <a:cxn ang="0">
                <a:pos x="connsiteX11879" y="connsiteY11879"/>
              </a:cxn>
              <a:cxn ang="0">
                <a:pos x="connsiteX11880" y="connsiteY11880"/>
              </a:cxn>
              <a:cxn ang="0">
                <a:pos x="connsiteX11881" y="connsiteY11881"/>
              </a:cxn>
              <a:cxn ang="0">
                <a:pos x="connsiteX11882" y="connsiteY11882"/>
              </a:cxn>
              <a:cxn ang="0">
                <a:pos x="connsiteX11883" y="connsiteY11883"/>
              </a:cxn>
              <a:cxn ang="0">
                <a:pos x="connsiteX11884" y="connsiteY11884"/>
              </a:cxn>
              <a:cxn ang="0">
                <a:pos x="connsiteX11885" y="connsiteY11885"/>
              </a:cxn>
              <a:cxn ang="0">
                <a:pos x="connsiteX11886" y="connsiteY11886"/>
              </a:cxn>
              <a:cxn ang="0">
                <a:pos x="connsiteX11887" y="connsiteY11887"/>
              </a:cxn>
              <a:cxn ang="0">
                <a:pos x="connsiteX11888" y="connsiteY11888"/>
              </a:cxn>
              <a:cxn ang="0">
                <a:pos x="connsiteX11889" y="connsiteY11889"/>
              </a:cxn>
              <a:cxn ang="0">
                <a:pos x="connsiteX11890" y="connsiteY11890"/>
              </a:cxn>
              <a:cxn ang="0">
                <a:pos x="connsiteX11891" y="connsiteY11891"/>
              </a:cxn>
              <a:cxn ang="0">
                <a:pos x="connsiteX11892" y="connsiteY11892"/>
              </a:cxn>
              <a:cxn ang="0">
                <a:pos x="connsiteX11893" y="connsiteY11893"/>
              </a:cxn>
              <a:cxn ang="0">
                <a:pos x="connsiteX11894" y="connsiteY11894"/>
              </a:cxn>
              <a:cxn ang="0">
                <a:pos x="connsiteX11895" y="connsiteY11895"/>
              </a:cxn>
              <a:cxn ang="0">
                <a:pos x="connsiteX11896" y="connsiteY11896"/>
              </a:cxn>
              <a:cxn ang="0">
                <a:pos x="connsiteX11897" y="connsiteY11897"/>
              </a:cxn>
              <a:cxn ang="0">
                <a:pos x="connsiteX11898" y="connsiteY11898"/>
              </a:cxn>
              <a:cxn ang="0">
                <a:pos x="connsiteX11899" y="connsiteY11899"/>
              </a:cxn>
              <a:cxn ang="0">
                <a:pos x="connsiteX11900" y="connsiteY11900"/>
              </a:cxn>
              <a:cxn ang="0">
                <a:pos x="connsiteX11901" y="connsiteY11901"/>
              </a:cxn>
              <a:cxn ang="0">
                <a:pos x="connsiteX11902" y="connsiteY11902"/>
              </a:cxn>
              <a:cxn ang="0">
                <a:pos x="connsiteX11903" y="connsiteY11903"/>
              </a:cxn>
              <a:cxn ang="0">
                <a:pos x="connsiteX11904" y="connsiteY11904"/>
              </a:cxn>
              <a:cxn ang="0">
                <a:pos x="connsiteX11905" y="connsiteY11905"/>
              </a:cxn>
              <a:cxn ang="0">
                <a:pos x="connsiteX11906" y="connsiteY11906"/>
              </a:cxn>
              <a:cxn ang="0">
                <a:pos x="connsiteX11907" y="connsiteY11907"/>
              </a:cxn>
              <a:cxn ang="0">
                <a:pos x="connsiteX11908" y="connsiteY11908"/>
              </a:cxn>
              <a:cxn ang="0">
                <a:pos x="connsiteX11909" y="connsiteY11909"/>
              </a:cxn>
              <a:cxn ang="0">
                <a:pos x="connsiteX11910" y="connsiteY11910"/>
              </a:cxn>
              <a:cxn ang="0">
                <a:pos x="connsiteX11911" y="connsiteY11911"/>
              </a:cxn>
              <a:cxn ang="0">
                <a:pos x="connsiteX11912" y="connsiteY11912"/>
              </a:cxn>
              <a:cxn ang="0">
                <a:pos x="connsiteX11913" y="connsiteY11913"/>
              </a:cxn>
              <a:cxn ang="0">
                <a:pos x="connsiteX11914" y="connsiteY11914"/>
              </a:cxn>
              <a:cxn ang="0">
                <a:pos x="connsiteX11915" y="connsiteY11915"/>
              </a:cxn>
              <a:cxn ang="0">
                <a:pos x="connsiteX11916" y="connsiteY11916"/>
              </a:cxn>
              <a:cxn ang="0">
                <a:pos x="connsiteX11917" y="connsiteY11917"/>
              </a:cxn>
              <a:cxn ang="0">
                <a:pos x="connsiteX11918" y="connsiteY11918"/>
              </a:cxn>
              <a:cxn ang="0">
                <a:pos x="connsiteX11919" y="connsiteY11919"/>
              </a:cxn>
              <a:cxn ang="0">
                <a:pos x="connsiteX11920" y="connsiteY11920"/>
              </a:cxn>
              <a:cxn ang="0">
                <a:pos x="connsiteX11921" y="connsiteY11921"/>
              </a:cxn>
              <a:cxn ang="0">
                <a:pos x="connsiteX11922" y="connsiteY11922"/>
              </a:cxn>
              <a:cxn ang="0">
                <a:pos x="connsiteX11923" y="connsiteY11923"/>
              </a:cxn>
              <a:cxn ang="0">
                <a:pos x="connsiteX11924" y="connsiteY11924"/>
              </a:cxn>
              <a:cxn ang="0">
                <a:pos x="connsiteX11925" y="connsiteY11925"/>
              </a:cxn>
              <a:cxn ang="0">
                <a:pos x="connsiteX11926" y="connsiteY11926"/>
              </a:cxn>
              <a:cxn ang="0">
                <a:pos x="connsiteX11927" y="connsiteY11927"/>
              </a:cxn>
              <a:cxn ang="0">
                <a:pos x="connsiteX11928" y="connsiteY11928"/>
              </a:cxn>
              <a:cxn ang="0">
                <a:pos x="connsiteX11929" y="connsiteY11929"/>
              </a:cxn>
              <a:cxn ang="0">
                <a:pos x="connsiteX11930" y="connsiteY11930"/>
              </a:cxn>
              <a:cxn ang="0">
                <a:pos x="connsiteX11931" y="connsiteY11931"/>
              </a:cxn>
              <a:cxn ang="0">
                <a:pos x="connsiteX11932" y="connsiteY11932"/>
              </a:cxn>
              <a:cxn ang="0">
                <a:pos x="connsiteX11933" y="connsiteY11933"/>
              </a:cxn>
              <a:cxn ang="0">
                <a:pos x="connsiteX11934" y="connsiteY11934"/>
              </a:cxn>
              <a:cxn ang="0">
                <a:pos x="connsiteX11935" y="connsiteY11935"/>
              </a:cxn>
              <a:cxn ang="0">
                <a:pos x="connsiteX11936" y="connsiteY11936"/>
              </a:cxn>
              <a:cxn ang="0">
                <a:pos x="connsiteX11937" y="connsiteY11937"/>
              </a:cxn>
              <a:cxn ang="0">
                <a:pos x="connsiteX11938" y="connsiteY11938"/>
              </a:cxn>
              <a:cxn ang="0">
                <a:pos x="connsiteX11939" y="connsiteY11939"/>
              </a:cxn>
              <a:cxn ang="0">
                <a:pos x="connsiteX11940" y="connsiteY11940"/>
              </a:cxn>
              <a:cxn ang="0">
                <a:pos x="connsiteX11941" y="connsiteY11941"/>
              </a:cxn>
              <a:cxn ang="0">
                <a:pos x="connsiteX11942" y="connsiteY11942"/>
              </a:cxn>
              <a:cxn ang="0">
                <a:pos x="connsiteX11943" y="connsiteY11943"/>
              </a:cxn>
              <a:cxn ang="0">
                <a:pos x="connsiteX11944" y="connsiteY11944"/>
              </a:cxn>
              <a:cxn ang="0">
                <a:pos x="connsiteX11945" y="connsiteY11945"/>
              </a:cxn>
              <a:cxn ang="0">
                <a:pos x="connsiteX11946" y="connsiteY11946"/>
              </a:cxn>
              <a:cxn ang="0">
                <a:pos x="connsiteX11947" y="connsiteY11947"/>
              </a:cxn>
              <a:cxn ang="0">
                <a:pos x="connsiteX11948" y="connsiteY11948"/>
              </a:cxn>
              <a:cxn ang="0">
                <a:pos x="connsiteX11949" y="connsiteY11949"/>
              </a:cxn>
              <a:cxn ang="0">
                <a:pos x="connsiteX11950" y="connsiteY11950"/>
              </a:cxn>
              <a:cxn ang="0">
                <a:pos x="connsiteX11951" y="connsiteY11951"/>
              </a:cxn>
              <a:cxn ang="0">
                <a:pos x="connsiteX11952" y="connsiteY11952"/>
              </a:cxn>
              <a:cxn ang="0">
                <a:pos x="connsiteX11953" y="connsiteY11953"/>
              </a:cxn>
              <a:cxn ang="0">
                <a:pos x="connsiteX11954" y="connsiteY11954"/>
              </a:cxn>
              <a:cxn ang="0">
                <a:pos x="connsiteX11955" y="connsiteY11955"/>
              </a:cxn>
              <a:cxn ang="0">
                <a:pos x="connsiteX11956" y="connsiteY11956"/>
              </a:cxn>
              <a:cxn ang="0">
                <a:pos x="connsiteX11957" y="connsiteY11957"/>
              </a:cxn>
              <a:cxn ang="0">
                <a:pos x="connsiteX11958" y="connsiteY11958"/>
              </a:cxn>
              <a:cxn ang="0">
                <a:pos x="connsiteX11959" y="connsiteY11959"/>
              </a:cxn>
              <a:cxn ang="0">
                <a:pos x="connsiteX11960" y="connsiteY11960"/>
              </a:cxn>
              <a:cxn ang="0">
                <a:pos x="connsiteX11961" y="connsiteY11961"/>
              </a:cxn>
              <a:cxn ang="0">
                <a:pos x="connsiteX11962" y="connsiteY11962"/>
              </a:cxn>
              <a:cxn ang="0">
                <a:pos x="connsiteX11963" y="connsiteY11963"/>
              </a:cxn>
              <a:cxn ang="0">
                <a:pos x="connsiteX11964" y="connsiteY11964"/>
              </a:cxn>
              <a:cxn ang="0">
                <a:pos x="connsiteX11965" y="connsiteY11965"/>
              </a:cxn>
              <a:cxn ang="0">
                <a:pos x="connsiteX11966" y="connsiteY11966"/>
              </a:cxn>
              <a:cxn ang="0">
                <a:pos x="connsiteX11967" y="connsiteY11967"/>
              </a:cxn>
              <a:cxn ang="0">
                <a:pos x="connsiteX11968" y="connsiteY11968"/>
              </a:cxn>
              <a:cxn ang="0">
                <a:pos x="connsiteX11969" y="connsiteY11969"/>
              </a:cxn>
              <a:cxn ang="0">
                <a:pos x="connsiteX11970" y="connsiteY11970"/>
              </a:cxn>
              <a:cxn ang="0">
                <a:pos x="connsiteX11971" y="connsiteY11971"/>
              </a:cxn>
              <a:cxn ang="0">
                <a:pos x="connsiteX11972" y="connsiteY11972"/>
              </a:cxn>
              <a:cxn ang="0">
                <a:pos x="connsiteX11973" y="connsiteY11973"/>
              </a:cxn>
              <a:cxn ang="0">
                <a:pos x="connsiteX11974" y="connsiteY11974"/>
              </a:cxn>
              <a:cxn ang="0">
                <a:pos x="connsiteX11975" y="connsiteY11975"/>
              </a:cxn>
              <a:cxn ang="0">
                <a:pos x="connsiteX11976" y="connsiteY11976"/>
              </a:cxn>
              <a:cxn ang="0">
                <a:pos x="connsiteX11977" y="connsiteY11977"/>
              </a:cxn>
              <a:cxn ang="0">
                <a:pos x="connsiteX11978" y="connsiteY11978"/>
              </a:cxn>
              <a:cxn ang="0">
                <a:pos x="connsiteX11979" y="connsiteY11979"/>
              </a:cxn>
              <a:cxn ang="0">
                <a:pos x="connsiteX11980" y="connsiteY11980"/>
              </a:cxn>
              <a:cxn ang="0">
                <a:pos x="connsiteX11981" y="connsiteY11981"/>
              </a:cxn>
              <a:cxn ang="0">
                <a:pos x="connsiteX11982" y="connsiteY11982"/>
              </a:cxn>
              <a:cxn ang="0">
                <a:pos x="connsiteX11983" y="connsiteY11983"/>
              </a:cxn>
              <a:cxn ang="0">
                <a:pos x="connsiteX11984" y="connsiteY11984"/>
              </a:cxn>
              <a:cxn ang="0">
                <a:pos x="connsiteX11985" y="connsiteY11985"/>
              </a:cxn>
              <a:cxn ang="0">
                <a:pos x="connsiteX11986" y="connsiteY11986"/>
              </a:cxn>
              <a:cxn ang="0">
                <a:pos x="connsiteX11987" y="connsiteY11987"/>
              </a:cxn>
              <a:cxn ang="0">
                <a:pos x="connsiteX11988" y="connsiteY11988"/>
              </a:cxn>
              <a:cxn ang="0">
                <a:pos x="connsiteX11989" y="connsiteY11989"/>
              </a:cxn>
              <a:cxn ang="0">
                <a:pos x="connsiteX11990" y="connsiteY11990"/>
              </a:cxn>
              <a:cxn ang="0">
                <a:pos x="connsiteX11991" y="connsiteY11991"/>
              </a:cxn>
              <a:cxn ang="0">
                <a:pos x="connsiteX11992" y="connsiteY11992"/>
              </a:cxn>
              <a:cxn ang="0">
                <a:pos x="connsiteX11993" y="connsiteY11993"/>
              </a:cxn>
              <a:cxn ang="0">
                <a:pos x="connsiteX11994" y="connsiteY11994"/>
              </a:cxn>
              <a:cxn ang="0">
                <a:pos x="connsiteX11995" y="connsiteY11995"/>
              </a:cxn>
              <a:cxn ang="0">
                <a:pos x="connsiteX11996" y="connsiteY11996"/>
              </a:cxn>
              <a:cxn ang="0">
                <a:pos x="connsiteX11997" y="connsiteY11997"/>
              </a:cxn>
              <a:cxn ang="0">
                <a:pos x="connsiteX11998" y="connsiteY11998"/>
              </a:cxn>
              <a:cxn ang="0">
                <a:pos x="connsiteX11999" y="connsiteY11999"/>
              </a:cxn>
              <a:cxn ang="0">
                <a:pos x="connsiteX12000" y="connsiteY12000"/>
              </a:cxn>
              <a:cxn ang="0">
                <a:pos x="connsiteX12001" y="connsiteY12001"/>
              </a:cxn>
              <a:cxn ang="0">
                <a:pos x="connsiteX12002" y="connsiteY12002"/>
              </a:cxn>
              <a:cxn ang="0">
                <a:pos x="connsiteX12003" y="connsiteY12003"/>
              </a:cxn>
              <a:cxn ang="0">
                <a:pos x="connsiteX12004" y="connsiteY12004"/>
              </a:cxn>
              <a:cxn ang="0">
                <a:pos x="connsiteX12005" y="connsiteY12005"/>
              </a:cxn>
              <a:cxn ang="0">
                <a:pos x="connsiteX12006" y="connsiteY12006"/>
              </a:cxn>
              <a:cxn ang="0">
                <a:pos x="connsiteX12007" y="connsiteY12007"/>
              </a:cxn>
              <a:cxn ang="0">
                <a:pos x="connsiteX12008" y="connsiteY12008"/>
              </a:cxn>
              <a:cxn ang="0">
                <a:pos x="connsiteX12009" y="connsiteY12009"/>
              </a:cxn>
              <a:cxn ang="0">
                <a:pos x="connsiteX12010" y="connsiteY12010"/>
              </a:cxn>
              <a:cxn ang="0">
                <a:pos x="connsiteX12011" y="connsiteY12011"/>
              </a:cxn>
              <a:cxn ang="0">
                <a:pos x="connsiteX12012" y="connsiteY12012"/>
              </a:cxn>
              <a:cxn ang="0">
                <a:pos x="connsiteX12013" y="connsiteY12013"/>
              </a:cxn>
              <a:cxn ang="0">
                <a:pos x="connsiteX12014" y="connsiteY12014"/>
              </a:cxn>
              <a:cxn ang="0">
                <a:pos x="connsiteX12015" y="connsiteY12015"/>
              </a:cxn>
              <a:cxn ang="0">
                <a:pos x="connsiteX12016" y="connsiteY12016"/>
              </a:cxn>
              <a:cxn ang="0">
                <a:pos x="connsiteX12017" y="connsiteY12017"/>
              </a:cxn>
              <a:cxn ang="0">
                <a:pos x="connsiteX12018" y="connsiteY12018"/>
              </a:cxn>
              <a:cxn ang="0">
                <a:pos x="connsiteX12019" y="connsiteY12019"/>
              </a:cxn>
              <a:cxn ang="0">
                <a:pos x="connsiteX12020" y="connsiteY12020"/>
              </a:cxn>
              <a:cxn ang="0">
                <a:pos x="connsiteX12021" y="connsiteY12021"/>
              </a:cxn>
              <a:cxn ang="0">
                <a:pos x="connsiteX12022" y="connsiteY12022"/>
              </a:cxn>
              <a:cxn ang="0">
                <a:pos x="connsiteX12023" y="connsiteY12023"/>
              </a:cxn>
              <a:cxn ang="0">
                <a:pos x="connsiteX12024" y="connsiteY12024"/>
              </a:cxn>
              <a:cxn ang="0">
                <a:pos x="connsiteX12025" y="connsiteY12025"/>
              </a:cxn>
              <a:cxn ang="0">
                <a:pos x="connsiteX12026" y="connsiteY12026"/>
              </a:cxn>
              <a:cxn ang="0">
                <a:pos x="connsiteX12027" y="connsiteY12027"/>
              </a:cxn>
              <a:cxn ang="0">
                <a:pos x="connsiteX12028" y="connsiteY12028"/>
              </a:cxn>
              <a:cxn ang="0">
                <a:pos x="connsiteX12029" y="connsiteY12029"/>
              </a:cxn>
              <a:cxn ang="0">
                <a:pos x="connsiteX12030" y="connsiteY12030"/>
              </a:cxn>
              <a:cxn ang="0">
                <a:pos x="connsiteX12031" y="connsiteY12031"/>
              </a:cxn>
              <a:cxn ang="0">
                <a:pos x="connsiteX12032" y="connsiteY12032"/>
              </a:cxn>
              <a:cxn ang="0">
                <a:pos x="connsiteX12033" y="connsiteY12033"/>
              </a:cxn>
              <a:cxn ang="0">
                <a:pos x="connsiteX12034" y="connsiteY12034"/>
              </a:cxn>
              <a:cxn ang="0">
                <a:pos x="connsiteX12035" y="connsiteY12035"/>
              </a:cxn>
              <a:cxn ang="0">
                <a:pos x="connsiteX12036" y="connsiteY12036"/>
              </a:cxn>
              <a:cxn ang="0">
                <a:pos x="connsiteX12037" y="connsiteY12037"/>
              </a:cxn>
              <a:cxn ang="0">
                <a:pos x="connsiteX12038" y="connsiteY12038"/>
              </a:cxn>
              <a:cxn ang="0">
                <a:pos x="connsiteX12039" y="connsiteY12039"/>
              </a:cxn>
              <a:cxn ang="0">
                <a:pos x="connsiteX12040" y="connsiteY12040"/>
              </a:cxn>
              <a:cxn ang="0">
                <a:pos x="connsiteX12041" y="connsiteY12041"/>
              </a:cxn>
              <a:cxn ang="0">
                <a:pos x="connsiteX12042" y="connsiteY12042"/>
              </a:cxn>
              <a:cxn ang="0">
                <a:pos x="connsiteX12043" y="connsiteY12043"/>
              </a:cxn>
              <a:cxn ang="0">
                <a:pos x="connsiteX12044" y="connsiteY12044"/>
              </a:cxn>
              <a:cxn ang="0">
                <a:pos x="connsiteX12045" y="connsiteY12045"/>
              </a:cxn>
              <a:cxn ang="0">
                <a:pos x="connsiteX12046" y="connsiteY12046"/>
              </a:cxn>
              <a:cxn ang="0">
                <a:pos x="connsiteX12047" y="connsiteY12047"/>
              </a:cxn>
              <a:cxn ang="0">
                <a:pos x="connsiteX12048" y="connsiteY12048"/>
              </a:cxn>
              <a:cxn ang="0">
                <a:pos x="connsiteX12049" y="connsiteY12049"/>
              </a:cxn>
              <a:cxn ang="0">
                <a:pos x="connsiteX12050" y="connsiteY12050"/>
              </a:cxn>
              <a:cxn ang="0">
                <a:pos x="connsiteX12051" y="connsiteY12051"/>
              </a:cxn>
              <a:cxn ang="0">
                <a:pos x="connsiteX12052" y="connsiteY12052"/>
              </a:cxn>
              <a:cxn ang="0">
                <a:pos x="connsiteX12053" y="connsiteY12053"/>
              </a:cxn>
              <a:cxn ang="0">
                <a:pos x="connsiteX12054" y="connsiteY12054"/>
              </a:cxn>
              <a:cxn ang="0">
                <a:pos x="connsiteX12055" y="connsiteY12055"/>
              </a:cxn>
              <a:cxn ang="0">
                <a:pos x="connsiteX12056" y="connsiteY12056"/>
              </a:cxn>
              <a:cxn ang="0">
                <a:pos x="connsiteX12057" y="connsiteY12057"/>
              </a:cxn>
              <a:cxn ang="0">
                <a:pos x="connsiteX12058" y="connsiteY12058"/>
              </a:cxn>
              <a:cxn ang="0">
                <a:pos x="connsiteX12059" y="connsiteY12059"/>
              </a:cxn>
              <a:cxn ang="0">
                <a:pos x="connsiteX12060" y="connsiteY12060"/>
              </a:cxn>
              <a:cxn ang="0">
                <a:pos x="connsiteX12061" y="connsiteY12061"/>
              </a:cxn>
              <a:cxn ang="0">
                <a:pos x="connsiteX12062" y="connsiteY12062"/>
              </a:cxn>
              <a:cxn ang="0">
                <a:pos x="connsiteX12063" y="connsiteY12063"/>
              </a:cxn>
              <a:cxn ang="0">
                <a:pos x="connsiteX12064" y="connsiteY12064"/>
              </a:cxn>
              <a:cxn ang="0">
                <a:pos x="connsiteX12065" y="connsiteY12065"/>
              </a:cxn>
              <a:cxn ang="0">
                <a:pos x="connsiteX12066" y="connsiteY12066"/>
              </a:cxn>
              <a:cxn ang="0">
                <a:pos x="connsiteX12067" y="connsiteY12067"/>
              </a:cxn>
              <a:cxn ang="0">
                <a:pos x="connsiteX12068" y="connsiteY12068"/>
              </a:cxn>
              <a:cxn ang="0">
                <a:pos x="connsiteX12069" y="connsiteY12069"/>
              </a:cxn>
              <a:cxn ang="0">
                <a:pos x="connsiteX12070" y="connsiteY12070"/>
              </a:cxn>
              <a:cxn ang="0">
                <a:pos x="connsiteX12071" y="connsiteY12071"/>
              </a:cxn>
              <a:cxn ang="0">
                <a:pos x="connsiteX12072" y="connsiteY12072"/>
              </a:cxn>
              <a:cxn ang="0">
                <a:pos x="connsiteX12073" y="connsiteY12073"/>
              </a:cxn>
              <a:cxn ang="0">
                <a:pos x="connsiteX12074" y="connsiteY12074"/>
              </a:cxn>
              <a:cxn ang="0">
                <a:pos x="connsiteX12075" y="connsiteY12075"/>
              </a:cxn>
              <a:cxn ang="0">
                <a:pos x="connsiteX12076" y="connsiteY12076"/>
              </a:cxn>
              <a:cxn ang="0">
                <a:pos x="connsiteX12077" y="connsiteY12077"/>
              </a:cxn>
              <a:cxn ang="0">
                <a:pos x="connsiteX12078" y="connsiteY12078"/>
              </a:cxn>
              <a:cxn ang="0">
                <a:pos x="connsiteX12079" y="connsiteY12079"/>
              </a:cxn>
              <a:cxn ang="0">
                <a:pos x="connsiteX12080" y="connsiteY12080"/>
              </a:cxn>
              <a:cxn ang="0">
                <a:pos x="connsiteX12081" y="connsiteY12081"/>
              </a:cxn>
              <a:cxn ang="0">
                <a:pos x="connsiteX12082" y="connsiteY12082"/>
              </a:cxn>
              <a:cxn ang="0">
                <a:pos x="connsiteX12083" y="connsiteY12083"/>
              </a:cxn>
              <a:cxn ang="0">
                <a:pos x="connsiteX12084" y="connsiteY12084"/>
              </a:cxn>
              <a:cxn ang="0">
                <a:pos x="connsiteX12085" y="connsiteY12085"/>
              </a:cxn>
              <a:cxn ang="0">
                <a:pos x="connsiteX12086" y="connsiteY12086"/>
              </a:cxn>
              <a:cxn ang="0">
                <a:pos x="connsiteX12087" y="connsiteY12087"/>
              </a:cxn>
              <a:cxn ang="0">
                <a:pos x="connsiteX12088" y="connsiteY12088"/>
              </a:cxn>
              <a:cxn ang="0">
                <a:pos x="connsiteX12089" y="connsiteY12089"/>
              </a:cxn>
              <a:cxn ang="0">
                <a:pos x="connsiteX12090" y="connsiteY12090"/>
              </a:cxn>
              <a:cxn ang="0">
                <a:pos x="connsiteX12091" y="connsiteY12091"/>
              </a:cxn>
              <a:cxn ang="0">
                <a:pos x="connsiteX12092" y="connsiteY12092"/>
              </a:cxn>
              <a:cxn ang="0">
                <a:pos x="connsiteX12093" y="connsiteY12093"/>
              </a:cxn>
              <a:cxn ang="0">
                <a:pos x="connsiteX12094" y="connsiteY12094"/>
              </a:cxn>
              <a:cxn ang="0">
                <a:pos x="connsiteX12095" y="connsiteY12095"/>
              </a:cxn>
              <a:cxn ang="0">
                <a:pos x="connsiteX12096" y="connsiteY12096"/>
              </a:cxn>
              <a:cxn ang="0">
                <a:pos x="connsiteX12097" y="connsiteY12097"/>
              </a:cxn>
              <a:cxn ang="0">
                <a:pos x="connsiteX12098" y="connsiteY12098"/>
              </a:cxn>
              <a:cxn ang="0">
                <a:pos x="connsiteX12099" y="connsiteY12099"/>
              </a:cxn>
              <a:cxn ang="0">
                <a:pos x="connsiteX12100" y="connsiteY12100"/>
              </a:cxn>
              <a:cxn ang="0">
                <a:pos x="connsiteX12101" y="connsiteY12101"/>
              </a:cxn>
              <a:cxn ang="0">
                <a:pos x="connsiteX12102" y="connsiteY12102"/>
              </a:cxn>
              <a:cxn ang="0">
                <a:pos x="connsiteX12103" y="connsiteY12103"/>
              </a:cxn>
              <a:cxn ang="0">
                <a:pos x="connsiteX12104" y="connsiteY12104"/>
              </a:cxn>
              <a:cxn ang="0">
                <a:pos x="connsiteX12105" y="connsiteY12105"/>
              </a:cxn>
              <a:cxn ang="0">
                <a:pos x="connsiteX12106" y="connsiteY12106"/>
              </a:cxn>
              <a:cxn ang="0">
                <a:pos x="connsiteX12107" y="connsiteY12107"/>
              </a:cxn>
              <a:cxn ang="0">
                <a:pos x="connsiteX12108" y="connsiteY12108"/>
              </a:cxn>
              <a:cxn ang="0">
                <a:pos x="connsiteX12109" y="connsiteY12109"/>
              </a:cxn>
              <a:cxn ang="0">
                <a:pos x="connsiteX12110" y="connsiteY12110"/>
              </a:cxn>
              <a:cxn ang="0">
                <a:pos x="connsiteX12111" y="connsiteY12111"/>
              </a:cxn>
              <a:cxn ang="0">
                <a:pos x="connsiteX12112" y="connsiteY12112"/>
              </a:cxn>
              <a:cxn ang="0">
                <a:pos x="connsiteX12113" y="connsiteY12113"/>
              </a:cxn>
              <a:cxn ang="0">
                <a:pos x="connsiteX12114" y="connsiteY12114"/>
              </a:cxn>
              <a:cxn ang="0">
                <a:pos x="connsiteX12115" y="connsiteY12115"/>
              </a:cxn>
              <a:cxn ang="0">
                <a:pos x="connsiteX12116" y="connsiteY12116"/>
              </a:cxn>
              <a:cxn ang="0">
                <a:pos x="connsiteX12117" y="connsiteY12117"/>
              </a:cxn>
              <a:cxn ang="0">
                <a:pos x="connsiteX12118" y="connsiteY12118"/>
              </a:cxn>
              <a:cxn ang="0">
                <a:pos x="connsiteX12119" y="connsiteY12119"/>
              </a:cxn>
              <a:cxn ang="0">
                <a:pos x="connsiteX12120" y="connsiteY12120"/>
              </a:cxn>
              <a:cxn ang="0">
                <a:pos x="connsiteX12121" y="connsiteY12121"/>
              </a:cxn>
              <a:cxn ang="0">
                <a:pos x="connsiteX12122" y="connsiteY12122"/>
              </a:cxn>
              <a:cxn ang="0">
                <a:pos x="connsiteX12123" y="connsiteY12123"/>
              </a:cxn>
              <a:cxn ang="0">
                <a:pos x="connsiteX12124" y="connsiteY12124"/>
              </a:cxn>
              <a:cxn ang="0">
                <a:pos x="connsiteX12125" y="connsiteY12125"/>
              </a:cxn>
              <a:cxn ang="0">
                <a:pos x="connsiteX12126" y="connsiteY12126"/>
              </a:cxn>
              <a:cxn ang="0">
                <a:pos x="connsiteX12127" y="connsiteY12127"/>
              </a:cxn>
              <a:cxn ang="0">
                <a:pos x="connsiteX12128" y="connsiteY12128"/>
              </a:cxn>
              <a:cxn ang="0">
                <a:pos x="connsiteX12129" y="connsiteY12129"/>
              </a:cxn>
              <a:cxn ang="0">
                <a:pos x="connsiteX12130" y="connsiteY12130"/>
              </a:cxn>
              <a:cxn ang="0">
                <a:pos x="connsiteX12131" y="connsiteY12131"/>
              </a:cxn>
              <a:cxn ang="0">
                <a:pos x="connsiteX12132" y="connsiteY12132"/>
              </a:cxn>
              <a:cxn ang="0">
                <a:pos x="connsiteX12133" y="connsiteY12133"/>
              </a:cxn>
              <a:cxn ang="0">
                <a:pos x="connsiteX12134" y="connsiteY12134"/>
              </a:cxn>
              <a:cxn ang="0">
                <a:pos x="connsiteX12135" y="connsiteY12135"/>
              </a:cxn>
              <a:cxn ang="0">
                <a:pos x="connsiteX12136" y="connsiteY12136"/>
              </a:cxn>
              <a:cxn ang="0">
                <a:pos x="connsiteX12137" y="connsiteY12137"/>
              </a:cxn>
              <a:cxn ang="0">
                <a:pos x="connsiteX12138" y="connsiteY12138"/>
              </a:cxn>
              <a:cxn ang="0">
                <a:pos x="connsiteX12139" y="connsiteY12139"/>
              </a:cxn>
              <a:cxn ang="0">
                <a:pos x="connsiteX12140" y="connsiteY12140"/>
              </a:cxn>
              <a:cxn ang="0">
                <a:pos x="connsiteX12141" y="connsiteY12141"/>
              </a:cxn>
              <a:cxn ang="0">
                <a:pos x="connsiteX12142" y="connsiteY12142"/>
              </a:cxn>
              <a:cxn ang="0">
                <a:pos x="connsiteX12143" y="connsiteY12143"/>
              </a:cxn>
              <a:cxn ang="0">
                <a:pos x="connsiteX12144" y="connsiteY12144"/>
              </a:cxn>
              <a:cxn ang="0">
                <a:pos x="connsiteX12145" y="connsiteY12145"/>
              </a:cxn>
              <a:cxn ang="0">
                <a:pos x="connsiteX12146" y="connsiteY12146"/>
              </a:cxn>
              <a:cxn ang="0">
                <a:pos x="connsiteX12147" y="connsiteY12147"/>
              </a:cxn>
              <a:cxn ang="0">
                <a:pos x="connsiteX12148" y="connsiteY12148"/>
              </a:cxn>
              <a:cxn ang="0">
                <a:pos x="connsiteX12149" y="connsiteY12149"/>
              </a:cxn>
              <a:cxn ang="0">
                <a:pos x="connsiteX12150" y="connsiteY12150"/>
              </a:cxn>
              <a:cxn ang="0">
                <a:pos x="connsiteX12151" y="connsiteY12151"/>
              </a:cxn>
              <a:cxn ang="0">
                <a:pos x="connsiteX12152" y="connsiteY12152"/>
              </a:cxn>
              <a:cxn ang="0">
                <a:pos x="connsiteX12153" y="connsiteY12153"/>
              </a:cxn>
              <a:cxn ang="0">
                <a:pos x="connsiteX12154" y="connsiteY12154"/>
              </a:cxn>
              <a:cxn ang="0">
                <a:pos x="connsiteX12155" y="connsiteY12155"/>
              </a:cxn>
              <a:cxn ang="0">
                <a:pos x="connsiteX12156" y="connsiteY12156"/>
              </a:cxn>
              <a:cxn ang="0">
                <a:pos x="connsiteX12157" y="connsiteY12157"/>
              </a:cxn>
              <a:cxn ang="0">
                <a:pos x="connsiteX12158" y="connsiteY12158"/>
              </a:cxn>
              <a:cxn ang="0">
                <a:pos x="connsiteX12159" y="connsiteY12159"/>
              </a:cxn>
              <a:cxn ang="0">
                <a:pos x="connsiteX12160" y="connsiteY12160"/>
              </a:cxn>
              <a:cxn ang="0">
                <a:pos x="connsiteX12161" y="connsiteY12161"/>
              </a:cxn>
              <a:cxn ang="0">
                <a:pos x="connsiteX12162" y="connsiteY12162"/>
              </a:cxn>
              <a:cxn ang="0">
                <a:pos x="connsiteX12163" y="connsiteY12163"/>
              </a:cxn>
              <a:cxn ang="0">
                <a:pos x="connsiteX12164" y="connsiteY12164"/>
              </a:cxn>
              <a:cxn ang="0">
                <a:pos x="connsiteX12165" y="connsiteY12165"/>
              </a:cxn>
              <a:cxn ang="0">
                <a:pos x="connsiteX12166" y="connsiteY12166"/>
              </a:cxn>
              <a:cxn ang="0">
                <a:pos x="connsiteX12167" y="connsiteY12167"/>
              </a:cxn>
              <a:cxn ang="0">
                <a:pos x="connsiteX12168" y="connsiteY12168"/>
              </a:cxn>
              <a:cxn ang="0">
                <a:pos x="connsiteX12169" y="connsiteY12169"/>
              </a:cxn>
              <a:cxn ang="0">
                <a:pos x="connsiteX12170" y="connsiteY12170"/>
              </a:cxn>
              <a:cxn ang="0">
                <a:pos x="connsiteX12171" y="connsiteY12171"/>
              </a:cxn>
              <a:cxn ang="0">
                <a:pos x="connsiteX12172" y="connsiteY12172"/>
              </a:cxn>
              <a:cxn ang="0">
                <a:pos x="connsiteX12173" y="connsiteY12173"/>
              </a:cxn>
              <a:cxn ang="0">
                <a:pos x="connsiteX12174" y="connsiteY12174"/>
              </a:cxn>
              <a:cxn ang="0">
                <a:pos x="connsiteX12175" y="connsiteY12175"/>
              </a:cxn>
              <a:cxn ang="0">
                <a:pos x="connsiteX12176" y="connsiteY12176"/>
              </a:cxn>
              <a:cxn ang="0">
                <a:pos x="connsiteX12177" y="connsiteY12177"/>
              </a:cxn>
              <a:cxn ang="0">
                <a:pos x="connsiteX12178" y="connsiteY12178"/>
              </a:cxn>
              <a:cxn ang="0">
                <a:pos x="connsiteX12179" y="connsiteY12179"/>
              </a:cxn>
              <a:cxn ang="0">
                <a:pos x="connsiteX12180" y="connsiteY12180"/>
              </a:cxn>
              <a:cxn ang="0">
                <a:pos x="connsiteX12181" y="connsiteY12181"/>
              </a:cxn>
              <a:cxn ang="0">
                <a:pos x="connsiteX12182" y="connsiteY12182"/>
              </a:cxn>
              <a:cxn ang="0">
                <a:pos x="connsiteX12183" y="connsiteY12183"/>
              </a:cxn>
              <a:cxn ang="0">
                <a:pos x="connsiteX12184" y="connsiteY12184"/>
              </a:cxn>
              <a:cxn ang="0">
                <a:pos x="connsiteX12185" y="connsiteY12185"/>
              </a:cxn>
              <a:cxn ang="0">
                <a:pos x="connsiteX12186" y="connsiteY12186"/>
              </a:cxn>
              <a:cxn ang="0">
                <a:pos x="connsiteX12187" y="connsiteY12187"/>
              </a:cxn>
              <a:cxn ang="0">
                <a:pos x="connsiteX12188" y="connsiteY12188"/>
              </a:cxn>
              <a:cxn ang="0">
                <a:pos x="connsiteX12189" y="connsiteY12189"/>
              </a:cxn>
              <a:cxn ang="0">
                <a:pos x="connsiteX12190" y="connsiteY12190"/>
              </a:cxn>
              <a:cxn ang="0">
                <a:pos x="connsiteX12191" y="connsiteY12191"/>
              </a:cxn>
              <a:cxn ang="0">
                <a:pos x="connsiteX12192" y="connsiteY12192"/>
              </a:cxn>
              <a:cxn ang="0">
                <a:pos x="connsiteX12193" y="connsiteY12193"/>
              </a:cxn>
              <a:cxn ang="0">
                <a:pos x="connsiteX12194" y="connsiteY12194"/>
              </a:cxn>
              <a:cxn ang="0">
                <a:pos x="connsiteX12195" y="connsiteY12195"/>
              </a:cxn>
              <a:cxn ang="0">
                <a:pos x="connsiteX12196" y="connsiteY12196"/>
              </a:cxn>
              <a:cxn ang="0">
                <a:pos x="connsiteX12197" y="connsiteY12197"/>
              </a:cxn>
              <a:cxn ang="0">
                <a:pos x="connsiteX12198" y="connsiteY12198"/>
              </a:cxn>
              <a:cxn ang="0">
                <a:pos x="connsiteX12199" y="connsiteY12199"/>
              </a:cxn>
              <a:cxn ang="0">
                <a:pos x="connsiteX12200" y="connsiteY12200"/>
              </a:cxn>
              <a:cxn ang="0">
                <a:pos x="connsiteX12201" y="connsiteY12201"/>
              </a:cxn>
              <a:cxn ang="0">
                <a:pos x="connsiteX12202" y="connsiteY12202"/>
              </a:cxn>
              <a:cxn ang="0">
                <a:pos x="connsiteX12203" y="connsiteY12203"/>
              </a:cxn>
              <a:cxn ang="0">
                <a:pos x="connsiteX12204" y="connsiteY12204"/>
              </a:cxn>
              <a:cxn ang="0">
                <a:pos x="connsiteX12205" y="connsiteY12205"/>
              </a:cxn>
              <a:cxn ang="0">
                <a:pos x="connsiteX12206" y="connsiteY12206"/>
              </a:cxn>
              <a:cxn ang="0">
                <a:pos x="connsiteX12207" y="connsiteY12207"/>
              </a:cxn>
              <a:cxn ang="0">
                <a:pos x="connsiteX12208" y="connsiteY12208"/>
              </a:cxn>
              <a:cxn ang="0">
                <a:pos x="connsiteX12209" y="connsiteY12209"/>
              </a:cxn>
              <a:cxn ang="0">
                <a:pos x="connsiteX12210" y="connsiteY12210"/>
              </a:cxn>
              <a:cxn ang="0">
                <a:pos x="connsiteX12211" y="connsiteY12211"/>
              </a:cxn>
              <a:cxn ang="0">
                <a:pos x="connsiteX12212" y="connsiteY12212"/>
              </a:cxn>
              <a:cxn ang="0">
                <a:pos x="connsiteX12213" y="connsiteY12213"/>
              </a:cxn>
              <a:cxn ang="0">
                <a:pos x="connsiteX12214" y="connsiteY12214"/>
              </a:cxn>
              <a:cxn ang="0">
                <a:pos x="connsiteX12215" y="connsiteY12215"/>
              </a:cxn>
              <a:cxn ang="0">
                <a:pos x="connsiteX12216" y="connsiteY12216"/>
              </a:cxn>
              <a:cxn ang="0">
                <a:pos x="connsiteX12217" y="connsiteY12217"/>
              </a:cxn>
              <a:cxn ang="0">
                <a:pos x="connsiteX12218" y="connsiteY12218"/>
              </a:cxn>
              <a:cxn ang="0">
                <a:pos x="connsiteX12219" y="connsiteY12219"/>
              </a:cxn>
              <a:cxn ang="0">
                <a:pos x="connsiteX12220" y="connsiteY12220"/>
              </a:cxn>
              <a:cxn ang="0">
                <a:pos x="connsiteX12221" y="connsiteY12221"/>
              </a:cxn>
              <a:cxn ang="0">
                <a:pos x="connsiteX12222" y="connsiteY12222"/>
              </a:cxn>
              <a:cxn ang="0">
                <a:pos x="connsiteX12223" y="connsiteY12223"/>
              </a:cxn>
              <a:cxn ang="0">
                <a:pos x="connsiteX12224" y="connsiteY12224"/>
              </a:cxn>
              <a:cxn ang="0">
                <a:pos x="connsiteX12225" y="connsiteY12225"/>
              </a:cxn>
              <a:cxn ang="0">
                <a:pos x="connsiteX12226" y="connsiteY12226"/>
              </a:cxn>
              <a:cxn ang="0">
                <a:pos x="connsiteX12227" y="connsiteY12227"/>
              </a:cxn>
              <a:cxn ang="0">
                <a:pos x="connsiteX12228" y="connsiteY12228"/>
              </a:cxn>
              <a:cxn ang="0">
                <a:pos x="connsiteX12229" y="connsiteY12229"/>
              </a:cxn>
              <a:cxn ang="0">
                <a:pos x="connsiteX12230" y="connsiteY12230"/>
              </a:cxn>
              <a:cxn ang="0">
                <a:pos x="connsiteX12231" y="connsiteY12231"/>
              </a:cxn>
              <a:cxn ang="0">
                <a:pos x="connsiteX12232" y="connsiteY12232"/>
              </a:cxn>
              <a:cxn ang="0">
                <a:pos x="connsiteX12233" y="connsiteY12233"/>
              </a:cxn>
              <a:cxn ang="0">
                <a:pos x="connsiteX12234" y="connsiteY12234"/>
              </a:cxn>
              <a:cxn ang="0">
                <a:pos x="connsiteX12235" y="connsiteY12235"/>
              </a:cxn>
              <a:cxn ang="0">
                <a:pos x="connsiteX12236" y="connsiteY12236"/>
              </a:cxn>
              <a:cxn ang="0">
                <a:pos x="connsiteX12237" y="connsiteY12237"/>
              </a:cxn>
              <a:cxn ang="0">
                <a:pos x="connsiteX12238" y="connsiteY12238"/>
              </a:cxn>
              <a:cxn ang="0">
                <a:pos x="connsiteX12239" y="connsiteY12239"/>
              </a:cxn>
              <a:cxn ang="0">
                <a:pos x="connsiteX12240" y="connsiteY12240"/>
              </a:cxn>
              <a:cxn ang="0">
                <a:pos x="connsiteX12241" y="connsiteY12241"/>
              </a:cxn>
              <a:cxn ang="0">
                <a:pos x="connsiteX12242" y="connsiteY12242"/>
              </a:cxn>
              <a:cxn ang="0">
                <a:pos x="connsiteX12243" y="connsiteY12243"/>
              </a:cxn>
              <a:cxn ang="0">
                <a:pos x="connsiteX12244" y="connsiteY12244"/>
              </a:cxn>
              <a:cxn ang="0">
                <a:pos x="connsiteX12245" y="connsiteY12245"/>
              </a:cxn>
              <a:cxn ang="0">
                <a:pos x="connsiteX12246" y="connsiteY12246"/>
              </a:cxn>
              <a:cxn ang="0">
                <a:pos x="connsiteX12247" y="connsiteY12247"/>
              </a:cxn>
              <a:cxn ang="0">
                <a:pos x="connsiteX12248" y="connsiteY12248"/>
              </a:cxn>
              <a:cxn ang="0">
                <a:pos x="connsiteX12249" y="connsiteY12249"/>
              </a:cxn>
              <a:cxn ang="0">
                <a:pos x="connsiteX12250" y="connsiteY12250"/>
              </a:cxn>
              <a:cxn ang="0">
                <a:pos x="connsiteX12251" y="connsiteY12251"/>
              </a:cxn>
              <a:cxn ang="0">
                <a:pos x="connsiteX12252" y="connsiteY12252"/>
              </a:cxn>
              <a:cxn ang="0">
                <a:pos x="connsiteX12253" y="connsiteY12253"/>
              </a:cxn>
              <a:cxn ang="0">
                <a:pos x="connsiteX12254" y="connsiteY12254"/>
              </a:cxn>
              <a:cxn ang="0">
                <a:pos x="connsiteX12255" y="connsiteY12255"/>
              </a:cxn>
              <a:cxn ang="0">
                <a:pos x="connsiteX12256" y="connsiteY12256"/>
              </a:cxn>
              <a:cxn ang="0">
                <a:pos x="connsiteX12257" y="connsiteY12257"/>
              </a:cxn>
              <a:cxn ang="0">
                <a:pos x="connsiteX12258" y="connsiteY12258"/>
              </a:cxn>
              <a:cxn ang="0">
                <a:pos x="connsiteX12259" y="connsiteY12259"/>
              </a:cxn>
              <a:cxn ang="0">
                <a:pos x="connsiteX12260" y="connsiteY12260"/>
              </a:cxn>
              <a:cxn ang="0">
                <a:pos x="connsiteX12261" y="connsiteY12261"/>
              </a:cxn>
              <a:cxn ang="0">
                <a:pos x="connsiteX12262" y="connsiteY12262"/>
              </a:cxn>
              <a:cxn ang="0">
                <a:pos x="connsiteX12263" y="connsiteY12263"/>
              </a:cxn>
              <a:cxn ang="0">
                <a:pos x="connsiteX12264" y="connsiteY12264"/>
              </a:cxn>
              <a:cxn ang="0">
                <a:pos x="connsiteX12265" y="connsiteY12265"/>
              </a:cxn>
              <a:cxn ang="0">
                <a:pos x="connsiteX12266" y="connsiteY12266"/>
              </a:cxn>
              <a:cxn ang="0">
                <a:pos x="connsiteX12267" y="connsiteY12267"/>
              </a:cxn>
              <a:cxn ang="0">
                <a:pos x="connsiteX12268" y="connsiteY12268"/>
              </a:cxn>
              <a:cxn ang="0">
                <a:pos x="connsiteX12269" y="connsiteY12269"/>
              </a:cxn>
              <a:cxn ang="0">
                <a:pos x="connsiteX12270" y="connsiteY12270"/>
              </a:cxn>
              <a:cxn ang="0">
                <a:pos x="connsiteX12271" y="connsiteY12271"/>
              </a:cxn>
              <a:cxn ang="0">
                <a:pos x="connsiteX12272" y="connsiteY12272"/>
              </a:cxn>
              <a:cxn ang="0">
                <a:pos x="connsiteX12273" y="connsiteY12273"/>
              </a:cxn>
              <a:cxn ang="0">
                <a:pos x="connsiteX12274" y="connsiteY12274"/>
              </a:cxn>
              <a:cxn ang="0">
                <a:pos x="connsiteX12275" y="connsiteY12275"/>
              </a:cxn>
              <a:cxn ang="0">
                <a:pos x="connsiteX12276" y="connsiteY12276"/>
              </a:cxn>
              <a:cxn ang="0">
                <a:pos x="connsiteX12277" y="connsiteY12277"/>
              </a:cxn>
              <a:cxn ang="0">
                <a:pos x="connsiteX12278" y="connsiteY12278"/>
              </a:cxn>
              <a:cxn ang="0">
                <a:pos x="connsiteX12279" y="connsiteY12279"/>
              </a:cxn>
              <a:cxn ang="0">
                <a:pos x="connsiteX12280" y="connsiteY12280"/>
              </a:cxn>
              <a:cxn ang="0">
                <a:pos x="connsiteX12281" y="connsiteY12281"/>
              </a:cxn>
              <a:cxn ang="0">
                <a:pos x="connsiteX12282" y="connsiteY12282"/>
              </a:cxn>
              <a:cxn ang="0">
                <a:pos x="connsiteX12283" y="connsiteY12283"/>
              </a:cxn>
              <a:cxn ang="0">
                <a:pos x="connsiteX12284" y="connsiteY12284"/>
              </a:cxn>
              <a:cxn ang="0">
                <a:pos x="connsiteX12285" y="connsiteY12285"/>
              </a:cxn>
              <a:cxn ang="0">
                <a:pos x="connsiteX12286" y="connsiteY12286"/>
              </a:cxn>
              <a:cxn ang="0">
                <a:pos x="connsiteX12287" y="connsiteY12287"/>
              </a:cxn>
              <a:cxn ang="0">
                <a:pos x="connsiteX12288" y="connsiteY12288"/>
              </a:cxn>
              <a:cxn ang="0">
                <a:pos x="connsiteX12289" y="connsiteY12289"/>
              </a:cxn>
              <a:cxn ang="0">
                <a:pos x="connsiteX12290" y="connsiteY12290"/>
              </a:cxn>
              <a:cxn ang="0">
                <a:pos x="connsiteX12291" y="connsiteY12291"/>
              </a:cxn>
              <a:cxn ang="0">
                <a:pos x="connsiteX12292" y="connsiteY12292"/>
              </a:cxn>
              <a:cxn ang="0">
                <a:pos x="connsiteX12293" y="connsiteY12293"/>
              </a:cxn>
              <a:cxn ang="0">
                <a:pos x="connsiteX12294" y="connsiteY12294"/>
              </a:cxn>
              <a:cxn ang="0">
                <a:pos x="connsiteX12295" y="connsiteY12295"/>
              </a:cxn>
              <a:cxn ang="0">
                <a:pos x="connsiteX12296" y="connsiteY12296"/>
              </a:cxn>
              <a:cxn ang="0">
                <a:pos x="connsiteX12297" y="connsiteY12297"/>
              </a:cxn>
              <a:cxn ang="0">
                <a:pos x="connsiteX12298" y="connsiteY12298"/>
              </a:cxn>
              <a:cxn ang="0">
                <a:pos x="connsiteX12299" y="connsiteY12299"/>
              </a:cxn>
              <a:cxn ang="0">
                <a:pos x="connsiteX12300" y="connsiteY12300"/>
              </a:cxn>
              <a:cxn ang="0">
                <a:pos x="connsiteX12301" y="connsiteY12301"/>
              </a:cxn>
              <a:cxn ang="0">
                <a:pos x="connsiteX12302" y="connsiteY12302"/>
              </a:cxn>
              <a:cxn ang="0">
                <a:pos x="connsiteX12303" y="connsiteY12303"/>
              </a:cxn>
              <a:cxn ang="0">
                <a:pos x="connsiteX12304" y="connsiteY12304"/>
              </a:cxn>
              <a:cxn ang="0">
                <a:pos x="connsiteX12305" y="connsiteY12305"/>
              </a:cxn>
              <a:cxn ang="0">
                <a:pos x="connsiteX12306" y="connsiteY12306"/>
              </a:cxn>
              <a:cxn ang="0">
                <a:pos x="connsiteX12307" y="connsiteY12307"/>
              </a:cxn>
              <a:cxn ang="0">
                <a:pos x="connsiteX12308" y="connsiteY12308"/>
              </a:cxn>
              <a:cxn ang="0">
                <a:pos x="connsiteX12309" y="connsiteY12309"/>
              </a:cxn>
              <a:cxn ang="0">
                <a:pos x="connsiteX12310" y="connsiteY12310"/>
              </a:cxn>
              <a:cxn ang="0">
                <a:pos x="connsiteX12311" y="connsiteY12311"/>
              </a:cxn>
              <a:cxn ang="0">
                <a:pos x="connsiteX12312" y="connsiteY12312"/>
              </a:cxn>
              <a:cxn ang="0">
                <a:pos x="connsiteX12313" y="connsiteY12313"/>
              </a:cxn>
              <a:cxn ang="0">
                <a:pos x="connsiteX12314" y="connsiteY12314"/>
              </a:cxn>
              <a:cxn ang="0">
                <a:pos x="connsiteX12315" y="connsiteY12315"/>
              </a:cxn>
              <a:cxn ang="0">
                <a:pos x="connsiteX12316" y="connsiteY12316"/>
              </a:cxn>
              <a:cxn ang="0">
                <a:pos x="connsiteX12317" y="connsiteY12317"/>
              </a:cxn>
              <a:cxn ang="0">
                <a:pos x="connsiteX12318" y="connsiteY12318"/>
              </a:cxn>
              <a:cxn ang="0">
                <a:pos x="connsiteX12319" y="connsiteY12319"/>
              </a:cxn>
              <a:cxn ang="0">
                <a:pos x="connsiteX12320" y="connsiteY12320"/>
              </a:cxn>
              <a:cxn ang="0">
                <a:pos x="connsiteX12321" y="connsiteY12321"/>
              </a:cxn>
              <a:cxn ang="0">
                <a:pos x="connsiteX12322" y="connsiteY12322"/>
              </a:cxn>
              <a:cxn ang="0">
                <a:pos x="connsiteX12323" y="connsiteY12323"/>
              </a:cxn>
              <a:cxn ang="0">
                <a:pos x="connsiteX12324" y="connsiteY12324"/>
              </a:cxn>
              <a:cxn ang="0">
                <a:pos x="connsiteX12325" y="connsiteY12325"/>
              </a:cxn>
              <a:cxn ang="0">
                <a:pos x="connsiteX12326" y="connsiteY12326"/>
              </a:cxn>
              <a:cxn ang="0">
                <a:pos x="connsiteX12327" y="connsiteY12327"/>
              </a:cxn>
              <a:cxn ang="0">
                <a:pos x="connsiteX12328" y="connsiteY12328"/>
              </a:cxn>
              <a:cxn ang="0">
                <a:pos x="connsiteX12329" y="connsiteY12329"/>
              </a:cxn>
              <a:cxn ang="0">
                <a:pos x="connsiteX12330" y="connsiteY12330"/>
              </a:cxn>
              <a:cxn ang="0">
                <a:pos x="connsiteX12331" y="connsiteY12331"/>
              </a:cxn>
              <a:cxn ang="0">
                <a:pos x="connsiteX12332" y="connsiteY12332"/>
              </a:cxn>
              <a:cxn ang="0">
                <a:pos x="connsiteX12333" y="connsiteY12333"/>
              </a:cxn>
              <a:cxn ang="0">
                <a:pos x="connsiteX12334" y="connsiteY12334"/>
              </a:cxn>
              <a:cxn ang="0">
                <a:pos x="connsiteX12335" y="connsiteY12335"/>
              </a:cxn>
              <a:cxn ang="0">
                <a:pos x="connsiteX12336" y="connsiteY12336"/>
              </a:cxn>
              <a:cxn ang="0">
                <a:pos x="connsiteX12337" y="connsiteY12337"/>
              </a:cxn>
              <a:cxn ang="0">
                <a:pos x="connsiteX12338" y="connsiteY12338"/>
              </a:cxn>
              <a:cxn ang="0">
                <a:pos x="connsiteX12339" y="connsiteY12339"/>
              </a:cxn>
              <a:cxn ang="0">
                <a:pos x="connsiteX12340" y="connsiteY12340"/>
              </a:cxn>
              <a:cxn ang="0">
                <a:pos x="connsiteX12341" y="connsiteY12341"/>
              </a:cxn>
              <a:cxn ang="0">
                <a:pos x="connsiteX12342" y="connsiteY12342"/>
              </a:cxn>
              <a:cxn ang="0">
                <a:pos x="connsiteX12343" y="connsiteY12343"/>
              </a:cxn>
              <a:cxn ang="0">
                <a:pos x="connsiteX12344" y="connsiteY12344"/>
              </a:cxn>
              <a:cxn ang="0">
                <a:pos x="connsiteX12345" y="connsiteY12345"/>
              </a:cxn>
              <a:cxn ang="0">
                <a:pos x="connsiteX12346" y="connsiteY12346"/>
              </a:cxn>
              <a:cxn ang="0">
                <a:pos x="connsiteX12347" y="connsiteY12347"/>
              </a:cxn>
              <a:cxn ang="0">
                <a:pos x="connsiteX12348" y="connsiteY12348"/>
              </a:cxn>
              <a:cxn ang="0">
                <a:pos x="connsiteX12349" y="connsiteY12349"/>
              </a:cxn>
              <a:cxn ang="0">
                <a:pos x="connsiteX12350" y="connsiteY12350"/>
              </a:cxn>
              <a:cxn ang="0">
                <a:pos x="connsiteX12351" y="connsiteY12351"/>
              </a:cxn>
              <a:cxn ang="0">
                <a:pos x="connsiteX12352" y="connsiteY12352"/>
              </a:cxn>
              <a:cxn ang="0">
                <a:pos x="connsiteX12353" y="connsiteY12353"/>
              </a:cxn>
              <a:cxn ang="0">
                <a:pos x="connsiteX12354" y="connsiteY12354"/>
              </a:cxn>
              <a:cxn ang="0">
                <a:pos x="connsiteX12355" y="connsiteY12355"/>
              </a:cxn>
              <a:cxn ang="0">
                <a:pos x="connsiteX12356" y="connsiteY12356"/>
              </a:cxn>
              <a:cxn ang="0">
                <a:pos x="connsiteX12357" y="connsiteY12357"/>
              </a:cxn>
              <a:cxn ang="0">
                <a:pos x="connsiteX12358" y="connsiteY12358"/>
              </a:cxn>
              <a:cxn ang="0">
                <a:pos x="connsiteX12359" y="connsiteY12359"/>
              </a:cxn>
              <a:cxn ang="0">
                <a:pos x="connsiteX12360" y="connsiteY12360"/>
              </a:cxn>
              <a:cxn ang="0">
                <a:pos x="connsiteX12361" y="connsiteY12361"/>
              </a:cxn>
              <a:cxn ang="0">
                <a:pos x="connsiteX12362" y="connsiteY12362"/>
              </a:cxn>
              <a:cxn ang="0">
                <a:pos x="connsiteX12363" y="connsiteY12363"/>
              </a:cxn>
              <a:cxn ang="0">
                <a:pos x="connsiteX12364" y="connsiteY12364"/>
              </a:cxn>
              <a:cxn ang="0">
                <a:pos x="connsiteX12365" y="connsiteY12365"/>
              </a:cxn>
              <a:cxn ang="0">
                <a:pos x="connsiteX12366" y="connsiteY12366"/>
              </a:cxn>
              <a:cxn ang="0">
                <a:pos x="connsiteX12367" y="connsiteY12367"/>
              </a:cxn>
              <a:cxn ang="0">
                <a:pos x="connsiteX12368" y="connsiteY12368"/>
              </a:cxn>
              <a:cxn ang="0">
                <a:pos x="connsiteX12369" y="connsiteY12369"/>
              </a:cxn>
              <a:cxn ang="0">
                <a:pos x="connsiteX12370" y="connsiteY12370"/>
              </a:cxn>
              <a:cxn ang="0">
                <a:pos x="connsiteX12371" y="connsiteY12371"/>
              </a:cxn>
              <a:cxn ang="0">
                <a:pos x="connsiteX12372" y="connsiteY12372"/>
              </a:cxn>
              <a:cxn ang="0">
                <a:pos x="connsiteX12373" y="connsiteY12373"/>
              </a:cxn>
              <a:cxn ang="0">
                <a:pos x="connsiteX12374" y="connsiteY12374"/>
              </a:cxn>
              <a:cxn ang="0">
                <a:pos x="connsiteX12375" y="connsiteY12375"/>
              </a:cxn>
              <a:cxn ang="0">
                <a:pos x="connsiteX12376" y="connsiteY12376"/>
              </a:cxn>
              <a:cxn ang="0">
                <a:pos x="connsiteX12377" y="connsiteY12377"/>
              </a:cxn>
              <a:cxn ang="0">
                <a:pos x="connsiteX12378" y="connsiteY12378"/>
              </a:cxn>
              <a:cxn ang="0">
                <a:pos x="connsiteX12379" y="connsiteY12379"/>
              </a:cxn>
              <a:cxn ang="0">
                <a:pos x="connsiteX12380" y="connsiteY12380"/>
              </a:cxn>
              <a:cxn ang="0">
                <a:pos x="connsiteX12381" y="connsiteY12381"/>
              </a:cxn>
              <a:cxn ang="0">
                <a:pos x="connsiteX12382" y="connsiteY12382"/>
              </a:cxn>
              <a:cxn ang="0">
                <a:pos x="connsiteX12383" y="connsiteY12383"/>
              </a:cxn>
              <a:cxn ang="0">
                <a:pos x="connsiteX12384" y="connsiteY12384"/>
              </a:cxn>
              <a:cxn ang="0">
                <a:pos x="connsiteX12385" y="connsiteY12385"/>
              </a:cxn>
              <a:cxn ang="0">
                <a:pos x="connsiteX12386" y="connsiteY12386"/>
              </a:cxn>
              <a:cxn ang="0">
                <a:pos x="connsiteX12387" y="connsiteY12387"/>
              </a:cxn>
              <a:cxn ang="0">
                <a:pos x="connsiteX12388" y="connsiteY12388"/>
              </a:cxn>
              <a:cxn ang="0">
                <a:pos x="connsiteX12389" y="connsiteY12389"/>
              </a:cxn>
              <a:cxn ang="0">
                <a:pos x="connsiteX12390" y="connsiteY12390"/>
              </a:cxn>
              <a:cxn ang="0">
                <a:pos x="connsiteX12391" y="connsiteY12391"/>
              </a:cxn>
              <a:cxn ang="0">
                <a:pos x="connsiteX12392" y="connsiteY12392"/>
              </a:cxn>
              <a:cxn ang="0">
                <a:pos x="connsiteX12393" y="connsiteY12393"/>
              </a:cxn>
              <a:cxn ang="0">
                <a:pos x="connsiteX12394" y="connsiteY12394"/>
              </a:cxn>
              <a:cxn ang="0">
                <a:pos x="connsiteX12395" y="connsiteY12395"/>
              </a:cxn>
              <a:cxn ang="0">
                <a:pos x="connsiteX12396" y="connsiteY12396"/>
              </a:cxn>
              <a:cxn ang="0">
                <a:pos x="connsiteX12397" y="connsiteY12397"/>
              </a:cxn>
              <a:cxn ang="0">
                <a:pos x="connsiteX12398" y="connsiteY12398"/>
              </a:cxn>
              <a:cxn ang="0">
                <a:pos x="connsiteX12399" y="connsiteY12399"/>
              </a:cxn>
              <a:cxn ang="0">
                <a:pos x="connsiteX12400" y="connsiteY12400"/>
              </a:cxn>
              <a:cxn ang="0">
                <a:pos x="connsiteX12401" y="connsiteY12401"/>
              </a:cxn>
              <a:cxn ang="0">
                <a:pos x="connsiteX12402" y="connsiteY12402"/>
              </a:cxn>
              <a:cxn ang="0">
                <a:pos x="connsiteX12403" y="connsiteY12403"/>
              </a:cxn>
              <a:cxn ang="0">
                <a:pos x="connsiteX12404" y="connsiteY12404"/>
              </a:cxn>
              <a:cxn ang="0">
                <a:pos x="connsiteX12405" y="connsiteY12405"/>
              </a:cxn>
              <a:cxn ang="0">
                <a:pos x="connsiteX12406" y="connsiteY12406"/>
              </a:cxn>
              <a:cxn ang="0">
                <a:pos x="connsiteX12407" y="connsiteY12407"/>
              </a:cxn>
              <a:cxn ang="0">
                <a:pos x="connsiteX12408" y="connsiteY12408"/>
              </a:cxn>
              <a:cxn ang="0">
                <a:pos x="connsiteX12409" y="connsiteY12409"/>
              </a:cxn>
              <a:cxn ang="0">
                <a:pos x="connsiteX12410" y="connsiteY12410"/>
              </a:cxn>
              <a:cxn ang="0">
                <a:pos x="connsiteX12411" y="connsiteY12411"/>
              </a:cxn>
              <a:cxn ang="0">
                <a:pos x="connsiteX12412" y="connsiteY12412"/>
              </a:cxn>
              <a:cxn ang="0">
                <a:pos x="connsiteX12413" y="connsiteY12413"/>
              </a:cxn>
              <a:cxn ang="0">
                <a:pos x="connsiteX12414" y="connsiteY12414"/>
              </a:cxn>
              <a:cxn ang="0">
                <a:pos x="connsiteX12415" y="connsiteY12415"/>
              </a:cxn>
              <a:cxn ang="0">
                <a:pos x="connsiteX12416" y="connsiteY12416"/>
              </a:cxn>
              <a:cxn ang="0">
                <a:pos x="connsiteX12417" y="connsiteY12417"/>
              </a:cxn>
              <a:cxn ang="0">
                <a:pos x="connsiteX12418" y="connsiteY12418"/>
              </a:cxn>
              <a:cxn ang="0">
                <a:pos x="connsiteX12419" y="connsiteY12419"/>
              </a:cxn>
              <a:cxn ang="0">
                <a:pos x="connsiteX12420" y="connsiteY12420"/>
              </a:cxn>
              <a:cxn ang="0">
                <a:pos x="connsiteX12421" y="connsiteY12421"/>
              </a:cxn>
              <a:cxn ang="0">
                <a:pos x="connsiteX12422" y="connsiteY12422"/>
              </a:cxn>
              <a:cxn ang="0">
                <a:pos x="connsiteX12423" y="connsiteY12423"/>
              </a:cxn>
              <a:cxn ang="0">
                <a:pos x="connsiteX12424" y="connsiteY12424"/>
              </a:cxn>
              <a:cxn ang="0">
                <a:pos x="connsiteX12425" y="connsiteY12425"/>
              </a:cxn>
              <a:cxn ang="0">
                <a:pos x="connsiteX12426" y="connsiteY12426"/>
              </a:cxn>
              <a:cxn ang="0">
                <a:pos x="connsiteX12427" y="connsiteY12427"/>
              </a:cxn>
              <a:cxn ang="0">
                <a:pos x="connsiteX12428" y="connsiteY12428"/>
              </a:cxn>
              <a:cxn ang="0">
                <a:pos x="connsiteX12429" y="connsiteY12429"/>
              </a:cxn>
              <a:cxn ang="0">
                <a:pos x="connsiteX12430" y="connsiteY12430"/>
              </a:cxn>
              <a:cxn ang="0">
                <a:pos x="connsiteX12431" y="connsiteY12431"/>
              </a:cxn>
              <a:cxn ang="0">
                <a:pos x="connsiteX12432" y="connsiteY12432"/>
              </a:cxn>
              <a:cxn ang="0">
                <a:pos x="connsiteX12433" y="connsiteY12433"/>
              </a:cxn>
              <a:cxn ang="0">
                <a:pos x="connsiteX12434" y="connsiteY12434"/>
              </a:cxn>
              <a:cxn ang="0">
                <a:pos x="connsiteX12435" y="connsiteY12435"/>
              </a:cxn>
              <a:cxn ang="0">
                <a:pos x="connsiteX12436" y="connsiteY12436"/>
              </a:cxn>
              <a:cxn ang="0">
                <a:pos x="connsiteX12437" y="connsiteY12437"/>
              </a:cxn>
              <a:cxn ang="0">
                <a:pos x="connsiteX12438" y="connsiteY12438"/>
              </a:cxn>
              <a:cxn ang="0">
                <a:pos x="connsiteX12439" y="connsiteY12439"/>
              </a:cxn>
              <a:cxn ang="0">
                <a:pos x="connsiteX12440" y="connsiteY12440"/>
              </a:cxn>
              <a:cxn ang="0">
                <a:pos x="connsiteX12441" y="connsiteY12441"/>
              </a:cxn>
              <a:cxn ang="0">
                <a:pos x="connsiteX12442" y="connsiteY12442"/>
              </a:cxn>
              <a:cxn ang="0">
                <a:pos x="connsiteX12443" y="connsiteY12443"/>
              </a:cxn>
              <a:cxn ang="0">
                <a:pos x="connsiteX12444" y="connsiteY12444"/>
              </a:cxn>
              <a:cxn ang="0">
                <a:pos x="connsiteX12445" y="connsiteY12445"/>
              </a:cxn>
              <a:cxn ang="0">
                <a:pos x="connsiteX12446" y="connsiteY12446"/>
              </a:cxn>
              <a:cxn ang="0">
                <a:pos x="connsiteX12447" y="connsiteY12447"/>
              </a:cxn>
              <a:cxn ang="0">
                <a:pos x="connsiteX12448" y="connsiteY12448"/>
              </a:cxn>
              <a:cxn ang="0">
                <a:pos x="connsiteX12449" y="connsiteY12449"/>
              </a:cxn>
              <a:cxn ang="0">
                <a:pos x="connsiteX12450" y="connsiteY12450"/>
              </a:cxn>
              <a:cxn ang="0">
                <a:pos x="connsiteX12451" y="connsiteY12451"/>
              </a:cxn>
              <a:cxn ang="0">
                <a:pos x="connsiteX12452" y="connsiteY12452"/>
              </a:cxn>
              <a:cxn ang="0">
                <a:pos x="connsiteX12453" y="connsiteY12453"/>
              </a:cxn>
              <a:cxn ang="0">
                <a:pos x="connsiteX12454" y="connsiteY12454"/>
              </a:cxn>
              <a:cxn ang="0">
                <a:pos x="connsiteX12455" y="connsiteY12455"/>
              </a:cxn>
              <a:cxn ang="0">
                <a:pos x="connsiteX12456" y="connsiteY12456"/>
              </a:cxn>
              <a:cxn ang="0">
                <a:pos x="connsiteX12457" y="connsiteY12457"/>
              </a:cxn>
              <a:cxn ang="0">
                <a:pos x="connsiteX12458" y="connsiteY12458"/>
              </a:cxn>
              <a:cxn ang="0">
                <a:pos x="connsiteX12459" y="connsiteY12459"/>
              </a:cxn>
              <a:cxn ang="0">
                <a:pos x="connsiteX12460" y="connsiteY12460"/>
              </a:cxn>
              <a:cxn ang="0">
                <a:pos x="connsiteX12461" y="connsiteY12461"/>
              </a:cxn>
              <a:cxn ang="0">
                <a:pos x="connsiteX12462" y="connsiteY12462"/>
              </a:cxn>
              <a:cxn ang="0">
                <a:pos x="connsiteX12463" y="connsiteY12463"/>
              </a:cxn>
              <a:cxn ang="0">
                <a:pos x="connsiteX12464" y="connsiteY12464"/>
              </a:cxn>
              <a:cxn ang="0">
                <a:pos x="connsiteX12465" y="connsiteY12465"/>
              </a:cxn>
              <a:cxn ang="0">
                <a:pos x="connsiteX12466" y="connsiteY12466"/>
              </a:cxn>
              <a:cxn ang="0">
                <a:pos x="connsiteX12467" y="connsiteY12467"/>
              </a:cxn>
              <a:cxn ang="0">
                <a:pos x="connsiteX12468" y="connsiteY12468"/>
              </a:cxn>
              <a:cxn ang="0">
                <a:pos x="connsiteX12469" y="connsiteY12469"/>
              </a:cxn>
              <a:cxn ang="0">
                <a:pos x="connsiteX12470" y="connsiteY12470"/>
              </a:cxn>
              <a:cxn ang="0">
                <a:pos x="connsiteX12471" y="connsiteY12471"/>
              </a:cxn>
              <a:cxn ang="0">
                <a:pos x="connsiteX12472" y="connsiteY12472"/>
              </a:cxn>
              <a:cxn ang="0">
                <a:pos x="connsiteX12473" y="connsiteY12473"/>
              </a:cxn>
              <a:cxn ang="0">
                <a:pos x="connsiteX12474" y="connsiteY12474"/>
              </a:cxn>
              <a:cxn ang="0">
                <a:pos x="connsiteX12475" y="connsiteY12475"/>
              </a:cxn>
              <a:cxn ang="0">
                <a:pos x="connsiteX12476" y="connsiteY12476"/>
              </a:cxn>
              <a:cxn ang="0">
                <a:pos x="connsiteX12477" y="connsiteY12477"/>
              </a:cxn>
              <a:cxn ang="0">
                <a:pos x="connsiteX12478" y="connsiteY12478"/>
              </a:cxn>
              <a:cxn ang="0">
                <a:pos x="connsiteX12479" y="connsiteY12479"/>
              </a:cxn>
              <a:cxn ang="0">
                <a:pos x="connsiteX12480" y="connsiteY12480"/>
              </a:cxn>
              <a:cxn ang="0">
                <a:pos x="connsiteX12481" y="connsiteY12481"/>
              </a:cxn>
              <a:cxn ang="0">
                <a:pos x="connsiteX12482" y="connsiteY12482"/>
              </a:cxn>
              <a:cxn ang="0">
                <a:pos x="connsiteX12483" y="connsiteY12483"/>
              </a:cxn>
              <a:cxn ang="0">
                <a:pos x="connsiteX12484" y="connsiteY12484"/>
              </a:cxn>
              <a:cxn ang="0">
                <a:pos x="connsiteX12485" y="connsiteY12485"/>
              </a:cxn>
              <a:cxn ang="0">
                <a:pos x="connsiteX12486" y="connsiteY12486"/>
              </a:cxn>
              <a:cxn ang="0">
                <a:pos x="connsiteX12487" y="connsiteY12487"/>
              </a:cxn>
              <a:cxn ang="0">
                <a:pos x="connsiteX12488" y="connsiteY12488"/>
              </a:cxn>
              <a:cxn ang="0">
                <a:pos x="connsiteX12489" y="connsiteY12489"/>
              </a:cxn>
              <a:cxn ang="0">
                <a:pos x="connsiteX12490" y="connsiteY12490"/>
              </a:cxn>
              <a:cxn ang="0">
                <a:pos x="connsiteX12491" y="connsiteY12491"/>
              </a:cxn>
              <a:cxn ang="0">
                <a:pos x="connsiteX12492" y="connsiteY12492"/>
              </a:cxn>
              <a:cxn ang="0">
                <a:pos x="connsiteX12493" y="connsiteY12493"/>
              </a:cxn>
              <a:cxn ang="0">
                <a:pos x="connsiteX12494" y="connsiteY12494"/>
              </a:cxn>
              <a:cxn ang="0">
                <a:pos x="connsiteX12495" y="connsiteY12495"/>
              </a:cxn>
              <a:cxn ang="0">
                <a:pos x="connsiteX12496" y="connsiteY12496"/>
              </a:cxn>
              <a:cxn ang="0">
                <a:pos x="connsiteX12497" y="connsiteY12497"/>
              </a:cxn>
              <a:cxn ang="0">
                <a:pos x="connsiteX12498" y="connsiteY12498"/>
              </a:cxn>
              <a:cxn ang="0">
                <a:pos x="connsiteX12499" y="connsiteY12499"/>
              </a:cxn>
              <a:cxn ang="0">
                <a:pos x="connsiteX12500" y="connsiteY12500"/>
              </a:cxn>
              <a:cxn ang="0">
                <a:pos x="connsiteX12501" y="connsiteY12501"/>
              </a:cxn>
              <a:cxn ang="0">
                <a:pos x="connsiteX12502" y="connsiteY12502"/>
              </a:cxn>
              <a:cxn ang="0">
                <a:pos x="connsiteX12503" y="connsiteY12503"/>
              </a:cxn>
              <a:cxn ang="0">
                <a:pos x="connsiteX12504" y="connsiteY12504"/>
              </a:cxn>
              <a:cxn ang="0">
                <a:pos x="connsiteX12505" y="connsiteY12505"/>
              </a:cxn>
              <a:cxn ang="0">
                <a:pos x="connsiteX12506" y="connsiteY12506"/>
              </a:cxn>
              <a:cxn ang="0">
                <a:pos x="connsiteX12507" y="connsiteY12507"/>
              </a:cxn>
              <a:cxn ang="0">
                <a:pos x="connsiteX12508" y="connsiteY12508"/>
              </a:cxn>
              <a:cxn ang="0">
                <a:pos x="connsiteX12509" y="connsiteY12509"/>
              </a:cxn>
              <a:cxn ang="0">
                <a:pos x="connsiteX12510" y="connsiteY12510"/>
              </a:cxn>
              <a:cxn ang="0">
                <a:pos x="connsiteX12511" y="connsiteY12511"/>
              </a:cxn>
              <a:cxn ang="0">
                <a:pos x="connsiteX12512" y="connsiteY12512"/>
              </a:cxn>
              <a:cxn ang="0">
                <a:pos x="connsiteX12513" y="connsiteY12513"/>
              </a:cxn>
              <a:cxn ang="0">
                <a:pos x="connsiteX12514" y="connsiteY12514"/>
              </a:cxn>
              <a:cxn ang="0">
                <a:pos x="connsiteX12515" y="connsiteY12515"/>
              </a:cxn>
              <a:cxn ang="0">
                <a:pos x="connsiteX12516" y="connsiteY12516"/>
              </a:cxn>
              <a:cxn ang="0">
                <a:pos x="connsiteX12517" y="connsiteY12517"/>
              </a:cxn>
              <a:cxn ang="0">
                <a:pos x="connsiteX12518" y="connsiteY12518"/>
              </a:cxn>
              <a:cxn ang="0">
                <a:pos x="connsiteX12519" y="connsiteY12519"/>
              </a:cxn>
              <a:cxn ang="0">
                <a:pos x="connsiteX12520" y="connsiteY12520"/>
              </a:cxn>
              <a:cxn ang="0">
                <a:pos x="connsiteX12521" y="connsiteY12521"/>
              </a:cxn>
              <a:cxn ang="0">
                <a:pos x="connsiteX12522" y="connsiteY12522"/>
              </a:cxn>
              <a:cxn ang="0">
                <a:pos x="connsiteX12523" y="connsiteY12523"/>
              </a:cxn>
              <a:cxn ang="0">
                <a:pos x="connsiteX12524" y="connsiteY12524"/>
              </a:cxn>
              <a:cxn ang="0">
                <a:pos x="connsiteX12525" y="connsiteY12525"/>
              </a:cxn>
              <a:cxn ang="0">
                <a:pos x="connsiteX12526" y="connsiteY12526"/>
              </a:cxn>
              <a:cxn ang="0">
                <a:pos x="connsiteX12527" y="connsiteY12527"/>
              </a:cxn>
              <a:cxn ang="0">
                <a:pos x="connsiteX12528" y="connsiteY12528"/>
              </a:cxn>
              <a:cxn ang="0">
                <a:pos x="connsiteX12529" y="connsiteY12529"/>
              </a:cxn>
              <a:cxn ang="0">
                <a:pos x="connsiteX12530" y="connsiteY12530"/>
              </a:cxn>
              <a:cxn ang="0">
                <a:pos x="connsiteX12531" y="connsiteY12531"/>
              </a:cxn>
              <a:cxn ang="0">
                <a:pos x="connsiteX12532" y="connsiteY12532"/>
              </a:cxn>
              <a:cxn ang="0">
                <a:pos x="connsiteX12533" y="connsiteY12533"/>
              </a:cxn>
              <a:cxn ang="0">
                <a:pos x="connsiteX12534" y="connsiteY12534"/>
              </a:cxn>
              <a:cxn ang="0">
                <a:pos x="connsiteX12535" y="connsiteY12535"/>
              </a:cxn>
              <a:cxn ang="0">
                <a:pos x="connsiteX12536" y="connsiteY12536"/>
              </a:cxn>
              <a:cxn ang="0">
                <a:pos x="connsiteX12537" y="connsiteY12537"/>
              </a:cxn>
              <a:cxn ang="0">
                <a:pos x="connsiteX12538" y="connsiteY12538"/>
              </a:cxn>
              <a:cxn ang="0">
                <a:pos x="connsiteX12539" y="connsiteY12539"/>
              </a:cxn>
              <a:cxn ang="0">
                <a:pos x="connsiteX12540" y="connsiteY12540"/>
              </a:cxn>
              <a:cxn ang="0">
                <a:pos x="connsiteX12541" y="connsiteY12541"/>
              </a:cxn>
              <a:cxn ang="0">
                <a:pos x="connsiteX12542" y="connsiteY12542"/>
              </a:cxn>
              <a:cxn ang="0">
                <a:pos x="connsiteX12543" y="connsiteY12543"/>
              </a:cxn>
              <a:cxn ang="0">
                <a:pos x="connsiteX12544" y="connsiteY12544"/>
              </a:cxn>
              <a:cxn ang="0">
                <a:pos x="connsiteX12545" y="connsiteY12545"/>
              </a:cxn>
              <a:cxn ang="0">
                <a:pos x="connsiteX12546" y="connsiteY12546"/>
              </a:cxn>
              <a:cxn ang="0">
                <a:pos x="connsiteX12547" y="connsiteY12547"/>
              </a:cxn>
              <a:cxn ang="0">
                <a:pos x="connsiteX12548" y="connsiteY12548"/>
              </a:cxn>
              <a:cxn ang="0">
                <a:pos x="connsiteX12549" y="connsiteY12549"/>
              </a:cxn>
              <a:cxn ang="0">
                <a:pos x="connsiteX12550" y="connsiteY12550"/>
              </a:cxn>
              <a:cxn ang="0">
                <a:pos x="connsiteX12551" y="connsiteY12551"/>
              </a:cxn>
              <a:cxn ang="0">
                <a:pos x="connsiteX12552" y="connsiteY12552"/>
              </a:cxn>
              <a:cxn ang="0">
                <a:pos x="connsiteX12553" y="connsiteY12553"/>
              </a:cxn>
              <a:cxn ang="0">
                <a:pos x="connsiteX12554" y="connsiteY12554"/>
              </a:cxn>
              <a:cxn ang="0">
                <a:pos x="connsiteX12555" y="connsiteY12555"/>
              </a:cxn>
              <a:cxn ang="0">
                <a:pos x="connsiteX12556" y="connsiteY12556"/>
              </a:cxn>
              <a:cxn ang="0">
                <a:pos x="connsiteX12557" y="connsiteY12557"/>
              </a:cxn>
              <a:cxn ang="0">
                <a:pos x="connsiteX12558" y="connsiteY12558"/>
              </a:cxn>
              <a:cxn ang="0">
                <a:pos x="connsiteX12559" y="connsiteY12559"/>
              </a:cxn>
              <a:cxn ang="0">
                <a:pos x="connsiteX12560" y="connsiteY12560"/>
              </a:cxn>
              <a:cxn ang="0">
                <a:pos x="connsiteX12561" y="connsiteY12561"/>
              </a:cxn>
              <a:cxn ang="0">
                <a:pos x="connsiteX12562" y="connsiteY12562"/>
              </a:cxn>
              <a:cxn ang="0">
                <a:pos x="connsiteX12563" y="connsiteY12563"/>
              </a:cxn>
              <a:cxn ang="0">
                <a:pos x="connsiteX12564" y="connsiteY12564"/>
              </a:cxn>
              <a:cxn ang="0">
                <a:pos x="connsiteX12565" y="connsiteY12565"/>
              </a:cxn>
              <a:cxn ang="0">
                <a:pos x="connsiteX12566" y="connsiteY12566"/>
              </a:cxn>
              <a:cxn ang="0">
                <a:pos x="connsiteX12567" y="connsiteY12567"/>
              </a:cxn>
              <a:cxn ang="0">
                <a:pos x="connsiteX12568" y="connsiteY12568"/>
              </a:cxn>
              <a:cxn ang="0">
                <a:pos x="connsiteX12569" y="connsiteY12569"/>
              </a:cxn>
              <a:cxn ang="0">
                <a:pos x="connsiteX12570" y="connsiteY12570"/>
              </a:cxn>
              <a:cxn ang="0">
                <a:pos x="connsiteX12571" y="connsiteY12571"/>
              </a:cxn>
              <a:cxn ang="0">
                <a:pos x="connsiteX12572" y="connsiteY12572"/>
              </a:cxn>
              <a:cxn ang="0">
                <a:pos x="connsiteX12573" y="connsiteY12573"/>
              </a:cxn>
              <a:cxn ang="0">
                <a:pos x="connsiteX12574" y="connsiteY12574"/>
              </a:cxn>
              <a:cxn ang="0">
                <a:pos x="connsiteX12575" y="connsiteY12575"/>
              </a:cxn>
              <a:cxn ang="0">
                <a:pos x="connsiteX12576" y="connsiteY12576"/>
              </a:cxn>
              <a:cxn ang="0">
                <a:pos x="connsiteX12577" y="connsiteY12577"/>
              </a:cxn>
              <a:cxn ang="0">
                <a:pos x="connsiteX12578" y="connsiteY12578"/>
              </a:cxn>
              <a:cxn ang="0">
                <a:pos x="connsiteX12579" y="connsiteY12579"/>
              </a:cxn>
              <a:cxn ang="0">
                <a:pos x="connsiteX12580" y="connsiteY12580"/>
              </a:cxn>
              <a:cxn ang="0">
                <a:pos x="connsiteX12581" y="connsiteY12581"/>
              </a:cxn>
              <a:cxn ang="0">
                <a:pos x="connsiteX12582" y="connsiteY12582"/>
              </a:cxn>
              <a:cxn ang="0">
                <a:pos x="connsiteX12583" y="connsiteY12583"/>
              </a:cxn>
              <a:cxn ang="0">
                <a:pos x="connsiteX12584" y="connsiteY12584"/>
              </a:cxn>
              <a:cxn ang="0">
                <a:pos x="connsiteX12585" y="connsiteY12585"/>
              </a:cxn>
              <a:cxn ang="0">
                <a:pos x="connsiteX12586" y="connsiteY12586"/>
              </a:cxn>
              <a:cxn ang="0">
                <a:pos x="connsiteX12587" y="connsiteY12587"/>
              </a:cxn>
              <a:cxn ang="0">
                <a:pos x="connsiteX12588" y="connsiteY12588"/>
              </a:cxn>
              <a:cxn ang="0">
                <a:pos x="connsiteX12589" y="connsiteY12589"/>
              </a:cxn>
              <a:cxn ang="0">
                <a:pos x="connsiteX12590" y="connsiteY12590"/>
              </a:cxn>
              <a:cxn ang="0">
                <a:pos x="connsiteX12591" y="connsiteY12591"/>
              </a:cxn>
              <a:cxn ang="0">
                <a:pos x="connsiteX12592" y="connsiteY12592"/>
              </a:cxn>
              <a:cxn ang="0">
                <a:pos x="connsiteX12593" y="connsiteY12593"/>
              </a:cxn>
              <a:cxn ang="0">
                <a:pos x="connsiteX12594" y="connsiteY12594"/>
              </a:cxn>
              <a:cxn ang="0">
                <a:pos x="connsiteX12595" y="connsiteY12595"/>
              </a:cxn>
              <a:cxn ang="0">
                <a:pos x="connsiteX12596" y="connsiteY12596"/>
              </a:cxn>
              <a:cxn ang="0">
                <a:pos x="connsiteX12597" y="connsiteY12597"/>
              </a:cxn>
              <a:cxn ang="0">
                <a:pos x="connsiteX12598" y="connsiteY12598"/>
              </a:cxn>
              <a:cxn ang="0">
                <a:pos x="connsiteX12599" y="connsiteY12599"/>
              </a:cxn>
              <a:cxn ang="0">
                <a:pos x="connsiteX12600" y="connsiteY12600"/>
              </a:cxn>
              <a:cxn ang="0">
                <a:pos x="connsiteX12601" y="connsiteY12601"/>
              </a:cxn>
              <a:cxn ang="0">
                <a:pos x="connsiteX12602" y="connsiteY12602"/>
              </a:cxn>
              <a:cxn ang="0">
                <a:pos x="connsiteX12603" y="connsiteY12603"/>
              </a:cxn>
              <a:cxn ang="0">
                <a:pos x="connsiteX12604" y="connsiteY12604"/>
              </a:cxn>
              <a:cxn ang="0">
                <a:pos x="connsiteX12605" y="connsiteY12605"/>
              </a:cxn>
              <a:cxn ang="0">
                <a:pos x="connsiteX12606" y="connsiteY12606"/>
              </a:cxn>
              <a:cxn ang="0">
                <a:pos x="connsiteX12607" y="connsiteY12607"/>
              </a:cxn>
              <a:cxn ang="0">
                <a:pos x="connsiteX12608" y="connsiteY12608"/>
              </a:cxn>
              <a:cxn ang="0">
                <a:pos x="connsiteX12609" y="connsiteY12609"/>
              </a:cxn>
              <a:cxn ang="0">
                <a:pos x="connsiteX12610" y="connsiteY12610"/>
              </a:cxn>
              <a:cxn ang="0">
                <a:pos x="connsiteX12611" y="connsiteY12611"/>
              </a:cxn>
              <a:cxn ang="0">
                <a:pos x="connsiteX12612" y="connsiteY12612"/>
              </a:cxn>
              <a:cxn ang="0">
                <a:pos x="connsiteX12613" y="connsiteY12613"/>
              </a:cxn>
              <a:cxn ang="0">
                <a:pos x="connsiteX12614" y="connsiteY12614"/>
              </a:cxn>
              <a:cxn ang="0">
                <a:pos x="connsiteX12615" y="connsiteY12615"/>
              </a:cxn>
              <a:cxn ang="0">
                <a:pos x="connsiteX12616" y="connsiteY12616"/>
              </a:cxn>
              <a:cxn ang="0">
                <a:pos x="connsiteX12617" y="connsiteY12617"/>
              </a:cxn>
              <a:cxn ang="0">
                <a:pos x="connsiteX12618" y="connsiteY12618"/>
              </a:cxn>
              <a:cxn ang="0">
                <a:pos x="connsiteX12619" y="connsiteY12619"/>
              </a:cxn>
              <a:cxn ang="0">
                <a:pos x="connsiteX12620" y="connsiteY12620"/>
              </a:cxn>
              <a:cxn ang="0">
                <a:pos x="connsiteX12621" y="connsiteY12621"/>
              </a:cxn>
              <a:cxn ang="0">
                <a:pos x="connsiteX12622" y="connsiteY12622"/>
              </a:cxn>
              <a:cxn ang="0">
                <a:pos x="connsiteX12623" y="connsiteY12623"/>
              </a:cxn>
              <a:cxn ang="0">
                <a:pos x="connsiteX12624" y="connsiteY12624"/>
              </a:cxn>
              <a:cxn ang="0">
                <a:pos x="connsiteX12625" y="connsiteY12625"/>
              </a:cxn>
              <a:cxn ang="0">
                <a:pos x="connsiteX12626" y="connsiteY12626"/>
              </a:cxn>
              <a:cxn ang="0">
                <a:pos x="connsiteX12627" y="connsiteY12627"/>
              </a:cxn>
              <a:cxn ang="0">
                <a:pos x="connsiteX12628" y="connsiteY12628"/>
              </a:cxn>
              <a:cxn ang="0">
                <a:pos x="connsiteX12629" y="connsiteY12629"/>
              </a:cxn>
              <a:cxn ang="0">
                <a:pos x="connsiteX12630" y="connsiteY12630"/>
              </a:cxn>
              <a:cxn ang="0">
                <a:pos x="connsiteX12631" y="connsiteY12631"/>
              </a:cxn>
              <a:cxn ang="0">
                <a:pos x="connsiteX12632" y="connsiteY12632"/>
              </a:cxn>
              <a:cxn ang="0">
                <a:pos x="connsiteX12633" y="connsiteY12633"/>
              </a:cxn>
              <a:cxn ang="0">
                <a:pos x="connsiteX12634" y="connsiteY12634"/>
              </a:cxn>
              <a:cxn ang="0">
                <a:pos x="connsiteX12635" y="connsiteY12635"/>
              </a:cxn>
              <a:cxn ang="0">
                <a:pos x="connsiteX12636" y="connsiteY12636"/>
              </a:cxn>
              <a:cxn ang="0">
                <a:pos x="connsiteX12637" y="connsiteY12637"/>
              </a:cxn>
              <a:cxn ang="0">
                <a:pos x="connsiteX12638" y="connsiteY12638"/>
              </a:cxn>
              <a:cxn ang="0">
                <a:pos x="connsiteX12639" y="connsiteY12639"/>
              </a:cxn>
              <a:cxn ang="0">
                <a:pos x="connsiteX12640" y="connsiteY12640"/>
              </a:cxn>
              <a:cxn ang="0">
                <a:pos x="connsiteX12641" y="connsiteY12641"/>
              </a:cxn>
              <a:cxn ang="0">
                <a:pos x="connsiteX12642" y="connsiteY12642"/>
              </a:cxn>
              <a:cxn ang="0">
                <a:pos x="connsiteX12643" y="connsiteY12643"/>
              </a:cxn>
              <a:cxn ang="0">
                <a:pos x="connsiteX12644" y="connsiteY12644"/>
              </a:cxn>
              <a:cxn ang="0">
                <a:pos x="connsiteX12645" y="connsiteY12645"/>
              </a:cxn>
              <a:cxn ang="0">
                <a:pos x="connsiteX12646" y="connsiteY12646"/>
              </a:cxn>
              <a:cxn ang="0">
                <a:pos x="connsiteX12647" y="connsiteY12647"/>
              </a:cxn>
              <a:cxn ang="0">
                <a:pos x="connsiteX12648" y="connsiteY12648"/>
              </a:cxn>
              <a:cxn ang="0">
                <a:pos x="connsiteX12649" y="connsiteY12649"/>
              </a:cxn>
              <a:cxn ang="0">
                <a:pos x="connsiteX12650" y="connsiteY12650"/>
              </a:cxn>
              <a:cxn ang="0">
                <a:pos x="connsiteX12651" y="connsiteY12651"/>
              </a:cxn>
              <a:cxn ang="0">
                <a:pos x="connsiteX12652" y="connsiteY12652"/>
              </a:cxn>
              <a:cxn ang="0">
                <a:pos x="connsiteX12653" y="connsiteY12653"/>
              </a:cxn>
              <a:cxn ang="0">
                <a:pos x="connsiteX12654" y="connsiteY12654"/>
              </a:cxn>
              <a:cxn ang="0">
                <a:pos x="connsiteX12655" y="connsiteY12655"/>
              </a:cxn>
              <a:cxn ang="0">
                <a:pos x="connsiteX12656" y="connsiteY12656"/>
              </a:cxn>
              <a:cxn ang="0">
                <a:pos x="connsiteX12657" y="connsiteY12657"/>
              </a:cxn>
              <a:cxn ang="0">
                <a:pos x="connsiteX12658" y="connsiteY12658"/>
              </a:cxn>
              <a:cxn ang="0">
                <a:pos x="connsiteX12659" y="connsiteY12659"/>
              </a:cxn>
              <a:cxn ang="0">
                <a:pos x="connsiteX12660" y="connsiteY12660"/>
              </a:cxn>
              <a:cxn ang="0">
                <a:pos x="connsiteX12661" y="connsiteY12661"/>
              </a:cxn>
              <a:cxn ang="0">
                <a:pos x="connsiteX12662" y="connsiteY12662"/>
              </a:cxn>
              <a:cxn ang="0">
                <a:pos x="connsiteX12663" y="connsiteY12663"/>
              </a:cxn>
              <a:cxn ang="0">
                <a:pos x="connsiteX12664" y="connsiteY12664"/>
              </a:cxn>
              <a:cxn ang="0">
                <a:pos x="connsiteX12665" y="connsiteY12665"/>
              </a:cxn>
              <a:cxn ang="0">
                <a:pos x="connsiteX12666" y="connsiteY12666"/>
              </a:cxn>
              <a:cxn ang="0">
                <a:pos x="connsiteX12667" y="connsiteY12667"/>
              </a:cxn>
              <a:cxn ang="0">
                <a:pos x="connsiteX12668" y="connsiteY12668"/>
              </a:cxn>
              <a:cxn ang="0">
                <a:pos x="connsiteX12669" y="connsiteY12669"/>
              </a:cxn>
              <a:cxn ang="0">
                <a:pos x="connsiteX12670" y="connsiteY12670"/>
              </a:cxn>
              <a:cxn ang="0">
                <a:pos x="connsiteX12671" y="connsiteY12671"/>
              </a:cxn>
              <a:cxn ang="0">
                <a:pos x="connsiteX12672" y="connsiteY12672"/>
              </a:cxn>
              <a:cxn ang="0">
                <a:pos x="connsiteX12673" y="connsiteY12673"/>
              </a:cxn>
              <a:cxn ang="0">
                <a:pos x="connsiteX12674" y="connsiteY12674"/>
              </a:cxn>
              <a:cxn ang="0">
                <a:pos x="connsiteX12675" y="connsiteY12675"/>
              </a:cxn>
              <a:cxn ang="0">
                <a:pos x="connsiteX12676" y="connsiteY12676"/>
              </a:cxn>
              <a:cxn ang="0">
                <a:pos x="connsiteX12677" y="connsiteY12677"/>
              </a:cxn>
              <a:cxn ang="0">
                <a:pos x="connsiteX12678" y="connsiteY12678"/>
              </a:cxn>
              <a:cxn ang="0">
                <a:pos x="connsiteX12679" y="connsiteY12679"/>
              </a:cxn>
              <a:cxn ang="0">
                <a:pos x="connsiteX12680" y="connsiteY12680"/>
              </a:cxn>
              <a:cxn ang="0">
                <a:pos x="connsiteX12681" y="connsiteY12681"/>
              </a:cxn>
              <a:cxn ang="0">
                <a:pos x="connsiteX12682" y="connsiteY12682"/>
              </a:cxn>
              <a:cxn ang="0">
                <a:pos x="connsiteX12683" y="connsiteY12683"/>
              </a:cxn>
              <a:cxn ang="0">
                <a:pos x="connsiteX12684" y="connsiteY12684"/>
              </a:cxn>
              <a:cxn ang="0">
                <a:pos x="connsiteX12685" y="connsiteY12685"/>
              </a:cxn>
              <a:cxn ang="0">
                <a:pos x="connsiteX12686" y="connsiteY12686"/>
              </a:cxn>
              <a:cxn ang="0">
                <a:pos x="connsiteX12687" y="connsiteY12687"/>
              </a:cxn>
              <a:cxn ang="0">
                <a:pos x="connsiteX12688" y="connsiteY12688"/>
              </a:cxn>
              <a:cxn ang="0">
                <a:pos x="connsiteX12689" y="connsiteY12689"/>
              </a:cxn>
              <a:cxn ang="0">
                <a:pos x="connsiteX12690" y="connsiteY12690"/>
              </a:cxn>
              <a:cxn ang="0">
                <a:pos x="connsiteX12691" y="connsiteY12691"/>
              </a:cxn>
              <a:cxn ang="0">
                <a:pos x="connsiteX12692" y="connsiteY12692"/>
              </a:cxn>
              <a:cxn ang="0">
                <a:pos x="connsiteX12693" y="connsiteY12693"/>
              </a:cxn>
              <a:cxn ang="0">
                <a:pos x="connsiteX12694" y="connsiteY12694"/>
              </a:cxn>
              <a:cxn ang="0">
                <a:pos x="connsiteX12695" y="connsiteY12695"/>
              </a:cxn>
              <a:cxn ang="0">
                <a:pos x="connsiteX12696" y="connsiteY12696"/>
              </a:cxn>
              <a:cxn ang="0">
                <a:pos x="connsiteX12697" y="connsiteY12697"/>
              </a:cxn>
              <a:cxn ang="0">
                <a:pos x="connsiteX12698" y="connsiteY12698"/>
              </a:cxn>
              <a:cxn ang="0">
                <a:pos x="connsiteX12699" y="connsiteY12699"/>
              </a:cxn>
              <a:cxn ang="0">
                <a:pos x="connsiteX12700" y="connsiteY12700"/>
              </a:cxn>
              <a:cxn ang="0">
                <a:pos x="connsiteX12701" y="connsiteY12701"/>
              </a:cxn>
              <a:cxn ang="0">
                <a:pos x="connsiteX12702" y="connsiteY12702"/>
              </a:cxn>
              <a:cxn ang="0">
                <a:pos x="connsiteX12703" y="connsiteY12703"/>
              </a:cxn>
              <a:cxn ang="0">
                <a:pos x="connsiteX12704" y="connsiteY12704"/>
              </a:cxn>
              <a:cxn ang="0">
                <a:pos x="connsiteX12705" y="connsiteY12705"/>
              </a:cxn>
              <a:cxn ang="0">
                <a:pos x="connsiteX12706" y="connsiteY12706"/>
              </a:cxn>
              <a:cxn ang="0">
                <a:pos x="connsiteX12707" y="connsiteY12707"/>
              </a:cxn>
              <a:cxn ang="0">
                <a:pos x="connsiteX12708" y="connsiteY12708"/>
              </a:cxn>
              <a:cxn ang="0">
                <a:pos x="connsiteX12709" y="connsiteY12709"/>
              </a:cxn>
              <a:cxn ang="0">
                <a:pos x="connsiteX12710" y="connsiteY12710"/>
              </a:cxn>
              <a:cxn ang="0">
                <a:pos x="connsiteX12711" y="connsiteY12711"/>
              </a:cxn>
              <a:cxn ang="0">
                <a:pos x="connsiteX12712" y="connsiteY12712"/>
              </a:cxn>
              <a:cxn ang="0">
                <a:pos x="connsiteX12713" y="connsiteY12713"/>
              </a:cxn>
              <a:cxn ang="0">
                <a:pos x="connsiteX12714" y="connsiteY12714"/>
              </a:cxn>
              <a:cxn ang="0">
                <a:pos x="connsiteX12715" y="connsiteY12715"/>
              </a:cxn>
              <a:cxn ang="0">
                <a:pos x="connsiteX12716" y="connsiteY12716"/>
              </a:cxn>
              <a:cxn ang="0">
                <a:pos x="connsiteX12717" y="connsiteY12717"/>
              </a:cxn>
              <a:cxn ang="0">
                <a:pos x="connsiteX12718" y="connsiteY12718"/>
              </a:cxn>
              <a:cxn ang="0">
                <a:pos x="connsiteX12719" y="connsiteY12719"/>
              </a:cxn>
              <a:cxn ang="0">
                <a:pos x="connsiteX12720" y="connsiteY12720"/>
              </a:cxn>
              <a:cxn ang="0">
                <a:pos x="connsiteX12721" y="connsiteY12721"/>
              </a:cxn>
              <a:cxn ang="0">
                <a:pos x="connsiteX12722" y="connsiteY12722"/>
              </a:cxn>
              <a:cxn ang="0">
                <a:pos x="connsiteX12723" y="connsiteY12723"/>
              </a:cxn>
              <a:cxn ang="0">
                <a:pos x="connsiteX12724" y="connsiteY12724"/>
              </a:cxn>
              <a:cxn ang="0">
                <a:pos x="connsiteX12725" y="connsiteY12725"/>
              </a:cxn>
              <a:cxn ang="0">
                <a:pos x="connsiteX12726" y="connsiteY12726"/>
              </a:cxn>
              <a:cxn ang="0">
                <a:pos x="connsiteX12727" y="connsiteY12727"/>
              </a:cxn>
              <a:cxn ang="0">
                <a:pos x="connsiteX12728" y="connsiteY12728"/>
              </a:cxn>
              <a:cxn ang="0">
                <a:pos x="connsiteX12729" y="connsiteY12729"/>
              </a:cxn>
              <a:cxn ang="0">
                <a:pos x="connsiteX12730" y="connsiteY12730"/>
              </a:cxn>
              <a:cxn ang="0">
                <a:pos x="connsiteX12731" y="connsiteY12731"/>
              </a:cxn>
              <a:cxn ang="0">
                <a:pos x="connsiteX12732" y="connsiteY12732"/>
              </a:cxn>
              <a:cxn ang="0">
                <a:pos x="connsiteX12733" y="connsiteY12733"/>
              </a:cxn>
              <a:cxn ang="0">
                <a:pos x="connsiteX12734" y="connsiteY12734"/>
              </a:cxn>
              <a:cxn ang="0">
                <a:pos x="connsiteX12735" y="connsiteY12735"/>
              </a:cxn>
              <a:cxn ang="0">
                <a:pos x="connsiteX12736" y="connsiteY12736"/>
              </a:cxn>
              <a:cxn ang="0">
                <a:pos x="connsiteX12737" y="connsiteY12737"/>
              </a:cxn>
              <a:cxn ang="0">
                <a:pos x="connsiteX12738" y="connsiteY12738"/>
              </a:cxn>
              <a:cxn ang="0">
                <a:pos x="connsiteX12739" y="connsiteY12739"/>
              </a:cxn>
              <a:cxn ang="0">
                <a:pos x="connsiteX12740" y="connsiteY12740"/>
              </a:cxn>
              <a:cxn ang="0">
                <a:pos x="connsiteX12741" y="connsiteY12741"/>
              </a:cxn>
              <a:cxn ang="0">
                <a:pos x="connsiteX12742" y="connsiteY12742"/>
              </a:cxn>
              <a:cxn ang="0">
                <a:pos x="connsiteX12743" y="connsiteY12743"/>
              </a:cxn>
              <a:cxn ang="0">
                <a:pos x="connsiteX12744" y="connsiteY12744"/>
              </a:cxn>
              <a:cxn ang="0">
                <a:pos x="connsiteX12745" y="connsiteY12745"/>
              </a:cxn>
              <a:cxn ang="0">
                <a:pos x="connsiteX12746" y="connsiteY12746"/>
              </a:cxn>
              <a:cxn ang="0">
                <a:pos x="connsiteX12747" y="connsiteY12747"/>
              </a:cxn>
              <a:cxn ang="0">
                <a:pos x="connsiteX12748" y="connsiteY12748"/>
              </a:cxn>
              <a:cxn ang="0">
                <a:pos x="connsiteX12749" y="connsiteY12749"/>
              </a:cxn>
              <a:cxn ang="0">
                <a:pos x="connsiteX12750" y="connsiteY12750"/>
              </a:cxn>
              <a:cxn ang="0">
                <a:pos x="connsiteX12751" y="connsiteY12751"/>
              </a:cxn>
              <a:cxn ang="0">
                <a:pos x="connsiteX12752" y="connsiteY12752"/>
              </a:cxn>
              <a:cxn ang="0">
                <a:pos x="connsiteX12753" y="connsiteY12753"/>
              </a:cxn>
              <a:cxn ang="0">
                <a:pos x="connsiteX12754" y="connsiteY12754"/>
              </a:cxn>
              <a:cxn ang="0">
                <a:pos x="connsiteX12755" y="connsiteY12755"/>
              </a:cxn>
              <a:cxn ang="0">
                <a:pos x="connsiteX12756" y="connsiteY12756"/>
              </a:cxn>
              <a:cxn ang="0">
                <a:pos x="connsiteX12757" y="connsiteY12757"/>
              </a:cxn>
              <a:cxn ang="0">
                <a:pos x="connsiteX12758" y="connsiteY12758"/>
              </a:cxn>
              <a:cxn ang="0">
                <a:pos x="connsiteX12759" y="connsiteY12759"/>
              </a:cxn>
              <a:cxn ang="0">
                <a:pos x="connsiteX12760" y="connsiteY12760"/>
              </a:cxn>
              <a:cxn ang="0">
                <a:pos x="connsiteX12761" y="connsiteY12761"/>
              </a:cxn>
              <a:cxn ang="0">
                <a:pos x="connsiteX12762" y="connsiteY12762"/>
              </a:cxn>
              <a:cxn ang="0">
                <a:pos x="connsiteX12763" y="connsiteY12763"/>
              </a:cxn>
              <a:cxn ang="0">
                <a:pos x="connsiteX12764" y="connsiteY12764"/>
              </a:cxn>
              <a:cxn ang="0">
                <a:pos x="connsiteX12765" y="connsiteY12765"/>
              </a:cxn>
              <a:cxn ang="0">
                <a:pos x="connsiteX12766" y="connsiteY12766"/>
              </a:cxn>
              <a:cxn ang="0">
                <a:pos x="connsiteX12767" y="connsiteY12767"/>
              </a:cxn>
              <a:cxn ang="0">
                <a:pos x="connsiteX12768" y="connsiteY12768"/>
              </a:cxn>
              <a:cxn ang="0">
                <a:pos x="connsiteX12769" y="connsiteY12769"/>
              </a:cxn>
              <a:cxn ang="0">
                <a:pos x="connsiteX12770" y="connsiteY12770"/>
              </a:cxn>
              <a:cxn ang="0">
                <a:pos x="connsiteX12771" y="connsiteY12771"/>
              </a:cxn>
              <a:cxn ang="0">
                <a:pos x="connsiteX12772" y="connsiteY12772"/>
              </a:cxn>
              <a:cxn ang="0">
                <a:pos x="connsiteX12773" y="connsiteY12773"/>
              </a:cxn>
              <a:cxn ang="0">
                <a:pos x="connsiteX12774" y="connsiteY12774"/>
              </a:cxn>
              <a:cxn ang="0">
                <a:pos x="connsiteX12775" y="connsiteY12775"/>
              </a:cxn>
              <a:cxn ang="0">
                <a:pos x="connsiteX12776" y="connsiteY12776"/>
              </a:cxn>
              <a:cxn ang="0">
                <a:pos x="connsiteX12777" y="connsiteY12777"/>
              </a:cxn>
              <a:cxn ang="0">
                <a:pos x="connsiteX12778" y="connsiteY12778"/>
              </a:cxn>
              <a:cxn ang="0">
                <a:pos x="connsiteX12779" y="connsiteY12779"/>
              </a:cxn>
              <a:cxn ang="0">
                <a:pos x="connsiteX12780" y="connsiteY12780"/>
              </a:cxn>
              <a:cxn ang="0">
                <a:pos x="connsiteX12781" y="connsiteY12781"/>
              </a:cxn>
              <a:cxn ang="0">
                <a:pos x="connsiteX12782" y="connsiteY12782"/>
              </a:cxn>
              <a:cxn ang="0">
                <a:pos x="connsiteX12783" y="connsiteY12783"/>
              </a:cxn>
              <a:cxn ang="0">
                <a:pos x="connsiteX12784" y="connsiteY12784"/>
              </a:cxn>
              <a:cxn ang="0">
                <a:pos x="connsiteX12785" y="connsiteY12785"/>
              </a:cxn>
              <a:cxn ang="0">
                <a:pos x="connsiteX12786" y="connsiteY12786"/>
              </a:cxn>
              <a:cxn ang="0">
                <a:pos x="connsiteX12787" y="connsiteY12787"/>
              </a:cxn>
              <a:cxn ang="0">
                <a:pos x="connsiteX12788" y="connsiteY12788"/>
              </a:cxn>
              <a:cxn ang="0">
                <a:pos x="connsiteX12789" y="connsiteY12789"/>
              </a:cxn>
              <a:cxn ang="0">
                <a:pos x="connsiteX12790" y="connsiteY12790"/>
              </a:cxn>
              <a:cxn ang="0">
                <a:pos x="connsiteX12791" y="connsiteY12791"/>
              </a:cxn>
              <a:cxn ang="0">
                <a:pos x="connsiteX12792" y="connsiteY12792"/>
              </a:cxn>
              <a:cxn ang="0">
                <a:pos x="connsiteX12793" y="connsiteY12793"/>
              </a:cxn>
              <a:cxn ang="0">
                <a:pos x="connsiteX12794" y="connsiteY12794"/>
              </a:cxn>
              <a:cxn ang="0">
                <a:pos x="connsiteX12795" y="connsiteY12795"/>
              </a:cxn>
              <a:cxn ang="0">
                <a:pos x="connsiteX12796" y="connsiteY12796"/>
              </a:cxn>
              <a:cxn ang="0">
                <a:pos x="connsiteX12797" y="connsiteY12797"/>
              </a:cxn>
              <a:cxn ang="0">
                <a:pos x="connsiteX12798" y="connsiteY12798"/>
              </a:cxn>
              <a:cxn ang="0">
                <a:pos x="connsiteX12799" y="connsiteY12799"/>
              </a:cxn>
              <a:cxn ang="0">
                <a:pos x="connsiteX12800" y="connsiteY12800"/>
              </a:cxn>
              <a:cxn ang="0">
                <a:pos x="connsiteX12801" y="connsiteY12801"/>
              </a:cxn>
              <a:cxn ang="0">
                <a:pos x="connsiteX12802" y="connsiteY12802"/>
              </a:cxn>
              <a:cxn ang="0">
                <a:pos x="connsiteX12803" y="connsiteY12803"/>
              </a:cxn>
              <a:cxn ang="0">
                <a:pos x="connsiteX12804" y="connsiteY12804"/>
              </a:cxn>
              <a:cxn ang="0">
                <a:pos x="connsiteX12805" y="connsiteY12805"/>
              </a:cxn>
              <a:cxn ang="0">
                <a:pos x="connsiteX12806" y="connsiteY12806"/>
              </a:cxn>
              <a:cxn ang="0">
                <a:pos x="connsiteX12807" y="connsiteY12807"/>
              </a:cxn>
              <a:cxn ang="0">
                <a:pos x="connsiteX12808" y="connsiteY12808"/>
              </a:cxn>
              <a:cxn ang="0">
                <a:pos x="connsiteX12809" y="connsiteY12809"/>
              </a:cxn>
              <a:cxn ang="0">
                <a:pos x="connsiteX12810" y="connsiteY12810"/>
              </a:cxn>
              <a:cxn ang="0">
                <a:pos x="connsiteX12811" y="connsiteY12811"/>
              </a:cxn>
              <a:cxn ang="0">
                <a:pos x="connsiteX12812" y="connsiteY12812"/>
              </a:cxn>
              <a:cxn ang="0">
                <a:pos x="connsiteX12813" y="connsiteY12813"/>
              </a:cxn>
              <a:cxn ang="0">
                <a:pos x="connsiteX12814" y="connsiteY12814"/>
              </a:cxn>
              <a:cxn ang="0">
                <a:pos x="connsiteX12815" y="connsiteY12815"/>
              </a:cxn>
              <a:cxn ang="0">
                <a:pos x="connsiteX12816" y="connsiteY12816"/>
              </a:cxn>
              <a:cxn ang="0">
                <a:pos x="connsiteX12817" y="connsiteY12817"/>
              </a:cxn>
              <a:cxn ang="0">
                <a:pos x="connsiteX12818" y="connsiteY12818"/>
              </a:cxn>
              <a:cxn ang="0">
                <a:pos x="connsiteX12819" y="connsiteY12819"/>
              </a:cxn>
              <a:cxn ang="0">
                <a:pos x="connsiteX12820" y="connsiteY12820"/>
              </a:cxn>
              <a:cxn ang="0">
                <a:pos x="connsiteX12821" y="connsiteY12821"/>
              </a:cxn>
              <a:cxn ang="0">
                <a:pos x="connsiteX12822" y="connsiteY12822"/>
              </a:cxn>
              <a:cxn ang="0">
                <a:pos x="connsiteX12823" y="connsiteY12823"/>
              </a:cxn>
              <a:cxn ang="0">
                <a:pos x="connsiteX12824" y="connsiteY12824"/>
              </a:cxn>
              <a:cxn ang="0">
                <a:pos x="connsiteX12825" y="connsiteY12825"/>
              </a:cxn>
              <a:cxn ang="0">
                <a:pos x="connsiteX12826" y="connsiteY12826"/>
              </a:cxn>
              <a:cxn ang="0">
                <a:pos x="connsiteX12827" y="connsiteY12827"/>
              </a:cxn>
              <a:cxn ang="0">
                <a:pos x="connsiteX12828" y="connsiteY12828"/>
              </a:cxn>
              <a:cxn ang="0">
                <a:pos x="connsiteX12829" y="connsiteY12829"/>
              </a:cxn>
              <a:cxn ang="0">
                <a:pos x="connsiteX12830" y="connsiteY12830"/>
              </a:cxn>
              <a:cxn ang="0">
                <a:pos x="connsiteX12831" y="connsiteY12831"/>
              </a:cxn>
              <a:cxn ang="0">
                <a:pos x="connsiteX12832" y="connsiteY12832"/>
              </a:cxn>
              <a:cxn ang="0">
                <a:pos x="connsiteX12833" y="connsiteY12833"/>
              </a:cxn>
              <a:cxn ang="0">
                <a:pos x="connsiteX12834" y="connsiteY12834"/>
              </a:cxn>
              <a:cxn ang="0">
                <a:pos x="connsiteX12835" y="connsiteY12835"/>
              </a:cxn>
              <a:cxn ang="0">
                <a:pos x="connsiteX12836" y="connsiteY12836"/>
              </a:cxn>
              <a:cxn ang="0">
                <a:pos x="connsiteX12837" y="connsiteY12837"/>
              </a:cxn>
              <a:cxn ang="0">
                <a:pos x="connsiteX12838" y="connsiteY12838"/>
              </a:cxn>
              <a:cxn ang="0">
                <a:pos x="connsiteX12839" y="connsiteY12839"/>
              </a:cxn>
              <a:cxn ang="0">
                <a:pos x="connsiteX12840" y="connsiteY12840"/>
              </a:cxn>
              <a:cxn ang="0">
                <a:pos x="connsiteX12841" y="connsiteY12841"/>
              </a:cxn>
              <a:cxn ang="0">
                <a:pos x="connsiteX12842" y="connsiteY12842"/>
              </a:cxn>
              <a:cxn ang="0">
                <a:pos x="connsiteX12843" y="connsiteY12843"/>
              </a:cxn>
              <a:cxn ang="0">
                <a:pos x="connsiteX12844" y="connsiteY12844"/>
              </a:cxn>
              <a:cxn ang="0">
                <a:pos x="connsiteX12845" y="connsiteY12845"/>
              </a:cxn>
              <a:cxn ang="0">
                <a:pos x="connsiteX12846" y="connsiteY12846"/>
              </a:cxn>
              <a:cxn ang="0">
                <a:pos x="connsiteX12847" y="connsiteY12847"/>
              </a:cxn>
              <a:cxn ang="0">
                <a:pos x="connsiteX12848" y="connsiteY12848"/>
              </a:cxn>
              <a:cxn ang="0">
                <a:pos x="connsiteX12849" y="connsiteY12849"/>
              </a:cxn>
              <a:cxn ang="0">
                <a:pos x="connsiteX12850" y="connsiteY12850"/>
              </a:cxn>
              <a:cxn ang="0">
                <a:pos x="connsiteX12851" y="connsiteY12851"/>
              </a:cxn>
              <a:cxn ang="0">
                <a:pos x="connsiteX12852" y="connsiteY12852"/>
              </a:cxn>
              <a:cxn ang="0">
                <a:pos x="connsiteX12853" y="connsiteY12853"/>
              </a:cxn>
              <a:cxn ang="0">
                <a:pos x="connsiteX12854" y="connsiteY12854"/>
              </a:cxn>
              <a:cxn ang="0">
                <a:pos x="connsiteX12855" y="connsiteY12855"/>
              </a:cxn>
              <a:cxn ang="0">
                <a:pos x="connsiteX12856" y="connsiteY12856"/>
              </a:cxn>
              <a:cxn ang="0">
                <a:pos x="connsiteX12857" y="connsiteY12857"/>
              </a:cxn>
              <a:cxn ang="0">
                <a:pos x="connsiteX12858" y="connsiteY12858"/>
              </a:cxn>
              <a:cxn ang="0">
                <a:pos x="connsiteX12859" y="connsiteY12859"/>
              </a:cxn>
              <a:cxn ang="0">
                <a:pos x="connsiteX12860" y="connsiteY12860"/>
              </a:cxn>
              <a:cxn ang="0">
                <a:pos x="connsiteX12861" y="connsiteY12861"/>
              </a:cxn>
              <a:cxn ang="0">
                <a:pos x="connsiteX12862" y="connsiteY12862"/>
              </a:cxn>
              <a:cxn ang="0">
                <a:pos x="connsiteX12863" y="connsiteY12863"/>
              </a:cxn>
              <a:cxn ang="0">
                <a:pos x="connsiteX12864" y="connsiteY12864"/>
              </a:cxn>
              <a:cxn ang="0">
                <a:pos x="connsiteX12865" y="connsiteY12865"/>
              </a:cxn>
              <a:cxn ang="0">
                <a:pos x="connsiteX12866" y="connsiteY12866"/>
              </a:cxn>
              <a:cxn ang="0">
                <a:pos x="connsiteX12867" y="connsiteY12867"/>
              </a:cxn>
              <a:cxn ang="0">
                <a:pos x="connsiteX12868" y="connsiteY12868"/>
              </a:cxn>
              <a:cxn ang="0">
                <a:pos x="connsiteX12869" y="connsiteY12869"/>
              </a:cxn>
              <a:cxn ang="0">
                <a:pos x="connsiteX12870" y="connsiteY12870"/>
              </a:cxn>
              <a:cxn ang="0">
                <a:pos x="connsiteX12871" y="connsiteY12871"/>
              </a:cxn>
              <a:cxn ang="0">
                <a:pos x="connsiteX12872" y="connsiteY12872"/>
              </a:cxn>
              <a:cxn ang="0">
                <a:pos x="connsiteX12873" y="connsiteY12873"/>
              </a:cxn>
              <a:cxn ang="0">
                <a:pos x="connsiteX12874" y="connsiteY12874"/>
              </a:cxn>
              <a:cxn ang="0">
                <a:pos x="connsiteX12875" y="connsiteY12875"/>
              </a:cxn>
              <a:cxn ang="0">
                <a:pos x="connsiteX12876" y="connsiteY12876"/>
              </a:cxn>
              <a:cxn ang="0">
                <a:pos x="connsiteX12877" y="connsiteY12877"/>
              </a:cxn>
              <a:cxn ang="0">
                <a:pos x="connsiteX12878" y="connsiteY12878"/>
              </a:cxn>
              <a:cxn ang="0">
                <a:pos x="connsiteX12879" y="connsiteY12879"/>
              </a:cxn>
              <a:cxn ang="0">
                <a:pos x="connsiteX12880" y="connsiteY12880"/>
              </a:cxn>
              <a:cxn ang="0">
                <a:pos x="connsiteX12881" y="connsiteY12881"/>
              </a:cxn>
              <a:cxn ang="0">
                <a:pos x="connsiteX12882" y="connsiteY12882"/>
              </a:cxn>
              <a:cxn ang="0">
                <a:pos x="connsiteX12883" y="connsiteY12883"/>
              </a:cxn>
              <a:cxn ang="0">
                <a:pos x="connsiteX12884" y="connsiteY12884"/>
              </a:cxn>
              <a:cxn ang="0">
                <a:pos x="connsiteX12885" y="connsiteY12885"/>
              </a:cxn>
              <a:cxn ang="0">
                <a:pos x="connsiteX12886" y="connsiteY12886"/>
              </a:cxn>
              <a:cxn ang="0">
                <a:pos x="connsiteX12887" y="connsiteY12887"/>
              </a:cxn>
              <a:cxn ang="0">
                <a:pos x="connsiteX12888" y="connsiteY12888"/>
              </a:cxn>
              <a:cxn ang="0">
                <a:pos x="connsiteX12889" y="connsiteY12889"/>
              </a:cxn>
              <a:cxn ang="0">
                <a:pos x="connsiteX12890" y="connsiteY12890"/>
              </a:cxn>
              <a:cxn ang="0">
                <a:pos x="connsiteX12891" y="connsiteY12891"/>
              </a:cxn>
              <a:cxn ang="0">
                <a:pos x="connsiteX12892" y="connsiteY12892"/>
              </a:cxn>
              <a:cxn ang="0">
                <a:pos x="connsiteX12893" y="connsiteY12893"/>
              </a:cxn>
              <a:cxn ang="0">
                <a:pos x="connsiteX12894" y="connsiteY12894"/>
              </a:cxn>
              <a:cxn ang="0">
                <a:pos x="connsiteX12895" y="connsiteY12895"/>
              </a:cxn>
              <a:cxn ang="0">
                <a:pos x="connsiteX12896" y="connsiteY12896"/>
              </a:cxn>
              <a:cxn ang="0">
                <a:pos x="connsiteX12897" y="connsiteY12897"/>
              </a:cxn>
              <a:cxn ang="0">
                <a:pos x="connsiteX12898" y="connsiteY12898"/>
              </a:cxn>
              <a:cxn ang="0">
                <a:pos x="connsiteX12899" y="connsiteY12899"/>
              </a:cxn>
              <a:cxn ang="0">
                <a:pos x="connsiteX12900" y="connsiteY12900"/>
              </a:cxn>
              <a:cxn ang="0">
                <a:pos x="connsiteX12901" y="connsiteY12901"/>
              </a:cxn>
              <a:cxn ang="0">
                <a:pos x="connsiteX12902" y="connsiteY12902"/>
              </a:cxn>
              <a:cxn ang="0">
                <a:pos x="connsiteX12903" y="connsiteY12903"/>
              </a:cxn>
              <a:cxn ang="0">
                <a:pos x="connsiteX12904" y="connsiteY12904"/>
              </a:cxn>
              <a:cxn ang="0">
                <a:pos x="connsiteX12905" y="connsiteY12905"/>
              </a:cxn>
              <a:cxn ang="0">
                <a:pos x="connsiteX12906" y="connsiteY12906"/>
              </a:cxn>
              <a:cxn ang="0">
                <a:pos x="connsiteX12907" y="connsiteY12907"/>
              </a:cxn>
              <a:cxn ang="0">
                <a:pos x="connsiteX12908" y="connsiteY12908"/>
              </a:cxn>
              <a:cxn ang="0">
                <a:pos x="connsiteX12909" y="connsiteY12909"/>
              </a:cxn>
              <a:cxn ang="0">
                <a:pos x="connsiteX12910" y="connsiteY12910"/>
              </a:cxn>
              <a:cxn ang="0">
                <a:pos x="connsiteX12911" y="connsiteY12911"/>
              </a:cxn>
              <a:cxn ang="0">
                <a:pos x="connsiteX12912" y="connsiteY12912"/>
              </a:cxn>
              <a:cxn ang="0">
                <a:pos x="connsiteX12913" y="connsiteY12913"/>
              </a:cxn>
              <a:cxn ang="0">
                <a:pos x="connsiteX12914" y="connsiteY12914"/>
              </a:cxn>
              <a:cxn ang="0">
                <a:pos x="connsiteX12915" y="connsiteY12915"/>
              </a:cxn>
              <a:cxn ang="0">
                <a:pos x="connsiteX12916" y="connsiteY12916"/>
              </a:cxn>
              <a:cxn ang="0">
                <a:pos x="connsiteX12917" y="connsiteY12917"/>
              </a:cxn>
              <a:cxn ang="0">
                <a:pos x="connsiteX12918" y="connsiteY12918"/>
              </a:cxn>
              <a:cxn ang="0">
                <a:pos x="connsiteX12919" y="connsiteY12919"/>
              </a:cxn>
              <a:cxn ang="0">
                <a:pos x="connsiteX12920" y="connsiteY12920"/>
              </a:cxn>
              <a:cxn ang="0">
                <a:pos x="connsiteX12921" y="connsiteY12921"/>
              </a:cxn>
              <a:cxn ang="0">
                <a:pos x="connsiteX12922" y="connsiteY12922"/>
              </a:cxn>
              <a:cxn ang="0">
                <a:pos x="connsiteX12923" y="connsiteY12923"/>
              </a:cxn>
              <a:cxn ang="0">
                <a:pos x="connsiteX12924" y="connsiteY12924"/>
              </a:cxn>
              <a:cxn ang="0">
                <a:pos x="connsiteX12925" y="connsiteY12925"/>
              </a:cxn>
              <a:cxn ang="0">
                <a:pos x="connsiteX12926" y="connsiteY12926"/>
              </a:cxn>
              <a:cxn ang="0">
                <a:pos x="connsiteX12927" y="connsiteY12927"/>
              </a:cxn>
              <a:cxn ang="0">
                <a:pos x="connsiteX12928" y="connsiteY12928"/>
              </a:cxn>
              <a:cxn ang="0">
                <a:pos x="connsiteX12929" y="connsiteY12929"/>
              </a:cxn>
              <a:cxn ang="0">
                <a:pos x="connsiteX12930" y="connsiteY12930"/>
              </a:cxn>
              <a:cxn ang="0">
                <a:pos x="connsiteX12931" y="connsiteY12931"/>
              </a:cxn>
              <a:cxn ang="0">
                <a:pos x="connsiteX12932" y="connsiteY12932"/>
              </a:cxn>
              <a:cxn ang="0">
                <a:pos x="connsiteX12933" y="connsiteY12933"/>
              </a:cxn>
              <a:cxn ang="0">
                <a:pos x="connsiteX12934" y="connsiteY12934"/>
              </a:cxn>
              <a:cxn ang="0">
                <a:pos x="connsiteX12935" y="connsiteY12935"/>
              </a:cxn>
              <a:cxn ang="0">
                <a:pos x="connsiteX12936" y="connsiteY12936"/>
              </a:cxn>
              <a:cxn ang="0">
                <a:pos x="connsiteX12937" y="connsiteY12937"/>
              </a:cxn>
              <a:cxn ang="0">
                <a:pos x="connsiteX12938" y="connsiteY12938"/>
              </a:cxn>
              <a:cxn ang="0">
                <a:pos x="connsiteX12939" y="connsiteY12939"/>
              </a:cxn>
              <a:cxn ang="0">
                <a:pos x="connsiteX12940" y="connsiteY12940"/>
              </a:cxn>
              <a:cxn ang="0">
                <a:pos x="connsiteX12941" y="connsiteY12941"/>
              </a:cxn>
              <a:cxn ang="0">
                <a:pos x="connsiteX12942" y="connsiteY12942"/>
              </a:cxn>
              <a:cxn ang="0">
                <a:pos x="connsiteX12943" y="connsiteY12943"/>
              </a:cxn>
              <a:cxn ang="0">
                <a:pos x="connsiteX12944" y="connsiteY12944"/>
              </a:cxn>
              <a:cxn ang="0">
                <a:pos x="connsiteX12945" y="connsiteY12945"/>
              </a:cxn>
              <a:cxn ang="0">
                <a:pos x="connsiteX12946" y="connsiteY12946"/>
              </a:cxn>
              <a:cxn ang="0">
                <a:pos x="connsiteX12947" y="connsiteY12947"/>
              </a:cxn>
              <a:cxn ang="0">
                <a:pos x="connsiteX12948" y="connsiteY12948"/>
              </a:cxn>
              <a:cxn ang="0">
                <a:pos x="connsiteX12949" y="connsiteY12949"/>
              </a:cxn>
              <a:cxn ang="0">
                <a:pos x="connsiteX12950" y="connsiteY12950"/>
              </a:cxn>
              <a:cxn ang="0">
                <a:pos x="connsiteX12951" y="connsiteY12951"/>
              </a:cxn>
              <a:cxn ang="0">
                <a:pos x="connsiteX12952" y="connsiteY12952"/>
              </a:cxn>
              <a:cxn ang="0">
                <a:pos x="connsiteX12953" y="connsiteY12953"/>
              </a:cxn>
              <a:cxn ang="0">
                <a:pos x="connsiteX12954" y="connsiteY12954"/>
              </a:cxn>
              <a:cxn ang="0">
                <a:pos x="connsiteX12955" y="connsiteY12955"/>
              </a:cxn>
              <a:cxn ang="0">
                <a:pos x="connsiteX12956" y="connsiteY12956"/>
              </a:cxn>
              <a:cxn ang="0">
                <a:pos x="connsiteX12957" y="connsiteY12957"/>
              </a:cxn>
              <a:cxn ang="0">
                <a:pos x="connsiteX12958" y="connsiteY12958"/>
              </a:cxn>
              <a:cxn ang="0">
                <a:pos x="connsiteX12959" y="connsiteY12959"/>
              </a:cxn>
              <a:cxn ang="0">
                <a:pos x="connsiteX12960" y="connsiteY12960"/>
              </a:cxn>
              <a:cxn ang="0">
                <a:pos x="connsiteX12961" y="connsiteY12961"/>
              </a:cxn>
              <a:cxn ang="0">
                <a:pos x="connsiteX12962" y="connsiteY12962"/>
              </a:cxn>
              <a:cxn ang="0">
                <a:pos x="connsiteX12963" y="connsiteY12963"/>
              </a:cxn>
              <a:cxn ang="0">
                <a:pos x="connsiteX12964" y="connsiteY12964"/>
              </a:cxn>
              <a:cxn ang="0">
                <a:pos x="connsiteX12965" y="connsiteY12965"/>
              </a:cxn>
              <a:cxn ang="0">
                <a:pos x="connsiteX12966" y="connsiteY12966"/>
              </a:cxn>
              <a:cxn ang="0">
                <a:pos x="connsiteX12967" y="connsiteY12967"/>
              </a:cxn>
              <a:cxn ang="0">
                <a:pos x="connsiteX12968" y="connsiteY12968"/>
              </a:cxn>
              <a:cxn ang="0">
                <a:pos x="connsiteX12969" y="connsiteY12969"/>
              </a:cxn>
              <a:cxn ang="0">
                <a:pos x="connsiteX12970" y="connsiteY12970"/>
              </a:cxn>
              <a:cxn ang="0">
                <a:pos x="connsiteX12971" y="connsiteY12971"/>
              </a:cxn>
              <a:cxn ang="0">
                <a:pos x="connsiteX12972" y="connsiteY12972"/>
              </a:cxn>
              <a:cxn ang="0">
                <a:pos x="connsiteX12973" y="connsiteY12973"/>
              </a:cxn>
              <a:cxn ang="0">
                <a:pos x="connsiteX12974" y="connsiteY12974"/>
              </a:cxn>
              <a:cxn ang="0">
                <a:pos x="connsiteX12975" y="connsiteY12975"/>
              </a:cxn>
              <a:cxn ang="0">
                <a:pos x="connsiteX12976" y="connsiteY12976"/>
              </a:cxn>
              <a:cxn ang="0">
                <a:pos x="connsiteX12977" y="connsiteY12977"/>
              </a:cxn>
              <a:cxn ang="0">
                <a:pos x="connsiteX12978" y="connsiteY12978"/>
              </a:cxn>
              <a:cxn ang="0">
                <a:pos x="connsiteX12979" y="connsiteY12979"/>
              </a:cxn>
              <a:cxn ang="0">
                <a:pos x="connsiteX12980" y="connsiteY12980"/>
              </a:cxn>
              <a:cxn ang="0">
                <a:pos x="connsiteX12981" y="connsiteY12981"/>
              </a:cxn>
              <a:cxn ang="0">
                <a:pos x="connsiteX12982" y="connsiteY12982"/>
              </a:cxn>
              <a:cxn ang="0">
                <a:pos x="connsiteX12983" y="connsiteY12983"/>
              </a:cxn>
              <a:cxn ang="0">
                <a:pos x="connsiteX12984" y="connsiteY12984"/>
              </a:cxn>
              <a:cxn ang="0">
                <a:pos x="connsiteX12985" y="connsiteY12985"/>
              </a:cxn>
              <a:cxn ang="0">
                <a:pos x="connsiteX12986" y="connsiteY12986"/>
              </a:cxn>
              <a:cxn ang="0">
                <a:pos x="connsiteX12987" y="connsiteY12987"/>
              </a:cxn>
              <a:cxn ang="0">
                <a:pos x="connsiteX12988" y="connsiteY12988"/>
              </a:cxn>
              <a:cxn ang="0">
                <a:pos x="connsiteX12989" y="connsiteY12989"/>
              </a:cxn>
              <a:cxn ang="0">
                <a:pos x="connsiteX12990" y="connsiteY12990"/>
              </a:cxn>
              <a:cxn ang="0">
                <a:pos x="connsiteX12991" y="connsiteY12991"/>
              </a:cxn>
              <a:cxn ang="0">
                <a:pos x="connsiteX12992" y="connsiteY12992"/>
              </a:cxn>
              <a:cxn ang="0">
                <a:pos x="connsiteX12993" y="connsiteY12993"/>
              </a:cxn>
              <a:cxn ang="0">
                <a:pos x="connsiteX12994" y="connsiteY12994"/>
              </a:cxn>
              <a:cxn ang="0">
                <a:pos x="connsiteX12995" y="connsiteY12995"/>
              </a:cxn>
              <a:cxn ang="0">
                <a:pos x="connsiteX12996" y="connsiteY12996"/>
              </a:cxn>
              <a:cxn ang="0">
                <a:pos x="connsiteX12997" y="connsiteY12997"/>
              </a:cxn>
              <a:cxn ang="0">
                <a:pos x="connsiteX12998" y="connsiteY12998"/>
              </a:cxn>
              <a:cxn ang="0">
                <a:pos x="connsiteX12999" y="connsiteY12999"/>
              </a:cxn>
              <a:cxn ang="0">
                <a:pos x="connsiteX13000" y="connsiteY13000"/>
              </a:cxn>
              <a:cxn ang="0">
                <a:pos x="connsiteX13001" y="connsiteY13001"/>
              </a:cxn>
              <a:cxn ang="0">
                <a:pos x="connsiteX13002" y="connsiteY13002"/>
              </a:cxn>
              <a:cxn ang="0">
                <a:pos x="connsiteX13003" y="connsiteY13003"/>
              </a:cxn>
              <a:cxn ang="0">
                <a:pos x="connsiteX13004" y="connsiteY13004"/>
              </a:cxn>
              <a:cxn ang="0">
                <a:pos x="connsiteX13005" y="connsiteY13005"/>
              </a:cxn>
              <a:cxn ang="0">
                <a:pos x="connsiteX13006" y="connsiteY13006"/>
              </a:cxn>
              <a:cxn ang="0">
                <a:pos x="connsiteX13007" y="connsiteY13007"/>
              </a:cxn>
              <a:cxn ang="0">
                <a:pos x="connsiteX13008" y="connsiteY13008"/>
              </a:cxn>
              <a:cxn ang="0">
                <a:pos x="connsiteX13009" y="connsiteY13009"/>
              </a:cxn>
              <a:cxn ang="0">
                <a:pos x="connsiteX13010" y="connsiteY13010"/>
              </a:cxn>
              <a:cxn ang="0">
                <a:pos x="connsiteX13011" y="connsiteY13011"/>
              </a:cxn>
              <a:cxn ang="0">
                <a:pos x="connsiteX13012" y="connsiteY13012"/>
              </a:cxn>
              <a:cxn ang="0">
                <a:pos x="connsiteX13013" y="connsiteY13013"/>
              </a:cxn>
              <a:cxn ang="0">
                <a:pos x="connsiteX13014" y="connsiteY13014"/>
              </a:cxn>
              <a:cxn ang="0">
                <a:pos x="connsiteX13015" y="connsiteY13015"/>
              </a:cxn>
              <a:cxn ang="0">
                <a:pos x="connsiteX13016" y="connsiteY13016"/>
              </a:cxn>
              <a:cxn ang="0">
                <a:pos x="connsiteX13017" y="connsiteY13017"/>
              </a:cxn>
              <a:cxn ang="0">
                <a:pos x="connsiteX13018" y="connsiteY13018"/>
              </a:cxn>
              <a:cxn ang="0">
                <a:pos x="connsiteX13019" y="connsiteY13019"/>
              </a:cxn>
              <a:cxn ang="0">
                <a:pos x="connsiteX13020" y="connsiteY13020"/>
              </a:cxn>
              <a:cxn ang="0">
                <a:pos x="connsiteX13021" y="connsiteY13021"/>
              </a:cxn>
              <a:cxn ang="0">
                <a:pos x="connsiteX13022" y="connsiteY13022"/>
              </a:cxn>
              <a:cxn ang="0">
                <a:pos x="connsiteX13023" y="connsiteY13023"/>
              </a:cxn>
              <a:cxn ang="0">
                <a:pos x="connsiteX13024" y="connsiteY13024"/>
              </a:cxn>
              <a:cxn ang="0">
                <a:pos x="connsiteX13025" y="connsiteY13025"/>
              </a:cxn>
              <a:cxn ang="0">
                <a:pos x="connsiteX13026" y="connsiteY13026"/>
              </a:cxn>
              <a:cxn ang="0">
                <a:pos x="connsiteX13027" y="connsiteY13027"/>
              </a:cxn>
              <a:cxn ang="0">
                <a:pos x="connsiteX13028" y="connsiteY13028"/>
              </a:cxn>
              <a:cxn ang="0">
                <a:pos x="connsiteX13029" y="connsiteY13029"/>
              </a:cxn>
              <a:cxn ang="0">
                <a:pos x="connsiteX13030" y="connsiteY13030"/>
              </a:cxn>
              <a:cxn ang="0">
                <a:pos x="connsiteX13031" y="connsiteY13031"/>
              </a:cxn>
              <a:cxn ang="0">
                <a:pos x="connsiteX13032" y="connsiteY13032"/>
              </a:cxn>
              <a:cxn ang="0">
                <a:pos x="connsiteX13033" y="connsiteY13033"/>
              </a:cxn>
              <a:cxn ang="0">
                <a:pos x="connsiteX13034" y="connsiteY13034"/>
              </a:cxn>
              <a:cxn ang="0">
                <a:pos x="connsiteX13035" y="connsiteY13035"/>
              </a:cxn>
              <a:cxn ang="0">
                <a:pos x="connsiteX13036" y="connsiteY13036"/>
              </a:cxn>
              <a:cxn ang="0">
                <a:pos x="connsiteX13037" y="connsiteY13037"/>
              </a:cxn>
              <a:cxn ang="0">
                <a:pos x="connsiteX13038" y="connsiteY13038"/>
              </a:cxn>
              <a:cxn ang="0">
                <a:pos x="connsiteX13039" y="connsiteY13039"/>
              </a:cxn>
              <a:cxn ang="0">
                <a:pos x="connsiteX13040" y="connsiteY13040"/>
              </a:cxn>
              <a:cxn ang="0">
                <a:pos x="connsiteX13041" y="connsiteY13041"/>
              </a:cxn>
              <a:cxn ang="0">
                <a:pos x="connsiteX13042" y="connsiteY13042"/>
              </a:cxn>
              <a:cxn ang="0">
                <a:pos x="connsiteX13043" y="connsiteY13043"/>
              </a:cxn>
              <a:cxn ang="0">
                <a:pos x="connsiteX13044" y="connsiteY13044"/>
              </a:cxn>
              <a:cxn ang="0">
                <a:pos x="connsiteX13045" y="connsiteY13045"/>
              </a:cxn>
              <a:cxn ang="0">
                <a:pos x="connsiteX13046" y="connsiteY13046"/>
              </a:cxn>
              <a:cxn ang="0">
                <a:pos x="connsiteX13047" y="connsiteY13047"/>
              </a:cxn>
              <a:cxn ang="0">
                <a:pos x="connsiteX13048" y="connsiteY13048"/>
              </a:cxn>
              <a:cxn ang="0">
                <a:pos x="connsiteX13049" y="connsiteY13049"/>
              </a:cxn>
              <a:cxn ang="0">
                <a:pos x="connsiteX13050" y="connsiteY13050"/>
              </a:cxn>
              <a:cxn ang="0">
                <a:pos x="connsiteX13051" y="connsiteY13051"/>
              </a:cxn>
              <a:cxn ang="0">
                <a:pos x="connsiteX13052" y="connsiteY13052"/>
              </a:cxn>
              <a:cxn ang="0">
                <a:pos x="connsiteX13053" y="connsiteY13053"/>
              </a:cxn>
              <a:cxn ang="0">
                <a:pos x="connsiteX13054" y="connsiteY13054"/>
              </a:cxn>
              <a:cxn ang="0">
                <a:pos x="connsiteX13055" y="connsiteY13055"/>
              </a:cxn>
              <a:cxn ang="0">
                <a:pos x="connsiteX13056" y="connsiteY13056"/>
              </a:cxn>
              <a:cxn ang="0">
                <a:pos x="connsiteX13057" y="connsiteY13057"/>
              </a:cxn>
              <a:cxn ang="0">
                <a:pos x="connsiteX13058" y="connsiteY13058"/>
              </a:cxn>
              <a:cxn ang="0">
                <a:pos x="connsiteX13059" y="connsiteY13059"/>
              </a:cxn>
              <a:cxn ang="0">
                <a:pos x="connsiteX13060" y="connsiteY13060"/>
              </a:cxn>
              <a:cxn ang="0">
                <a:pos x="connsiteX13061" y="connsiteY13061"/>
              </a:cxn>
              <a:cxn ang="0">
                <a:pos x="connsiteX13062" y="connsiteY13062"/>
              </a:cxn>
              <a:cxn ang="0">
                <a:pos x="connsiteX13063" y="connsiteY13063"/>
              </a:cxn>
              <a:cxn ang="0">
                <a:pos x="connsiteX13064" y="connsiteY13064"/>
              </a:cxn>
              <a:cxn ang="0">
                <a:pos x="connsiteX13065" y="connsiteY13065"/>
              </a:cxn>
              <a:cxn ang="0">
                <a:pos x="connsiteX13066" y="connsiteY13066"/>
              </a:cxn>
              <a:cxn ang="0">
                <a:pos x="connsiteX13067" y="connsiteY13067"/>
              </a:cxn>
              <a:cxn ang="0">
                <a:pos x="connsiteX13068" y="connsiteY13068"/>
              </a:cxn>
              <a:cxn ang="0">
                <a:pos x="connsiteX13069" y="connsiteY13069"/>
              </a:cxn>
              <a:cxn ang="0">
                <a:pos x="connsiteX13070" y="connsiteY13070"/>
              </a:cxn>
              <a:cxn ang="0">
                <a:pos x="connsiteX13071" y="connsiteY13071"/>
              </a:cxn>
              <a:cxn ang="0">
                <a:pos x="connsiteX13072" y="connsiteY13072"/>
              </a:cxn>
              <a:cxn ang="0">
                <a:pos x="connsiteX13073" y="connsiteY13073"/>
              </a:cxn>
              <a:cxn ang="0">
                <a:pos x="connsiteX13074" y="connsiteY13074"/>
              </a:cxn>
              <a:cxn ang="0">
                <a:pos x="connsiteX13075" y="connsiteY13075"/>
              </a:cxn>
              <a:cxn ang="0">
                <a:pos x="connsiteX13076" y="connsiteY13076"/>
              </a:cxn>
              <a:cxn ang="0">
                <a:pos x="connsiteX13077" y="connsiteY13077"/>
              </a:cxn>
              <a:cxn ang="0">
                <a:pos x="connsiteX13078" y="connsiteY13078"/>
              </a:cxn>
              <a:cxn ang="0">
                <a:pos x="connsiteX13079" y="connsiteY13079"/>
              </a:cxn>
              <a:cxn ang="0">
                <a:pos x="connsiteX13080" y="connsiteY13080"/>
              </a:cxn>
              <a:cxn ang="0">
                <a:pos x="connsiteX13081" y="connsiteY13081"/>
              </a:cxn>
              <a:cxn ang="0">
                <a:pos x="connsiteX13082" y="connsiteY13082"/>
              </a:cxn>
              <a:cxn ang="0">
                <a:pos x="connsiteX13083" y="connsiteY13083"/>
              </a:cxn>
              <a:cxn ang="0">
                <a:pos x="connsiteX13084" y="connsiteY13084"/>
              </a:cxn>
              <a:cxn ang="0">
                <a:pos x="connsiteX13085" y="connsiteY13085"/>
              </a:cxn>
              <a:cxn ang="0">
                <a:pos x="connsiteX13086" y="connsiteY13086"/>
              </a:cxn>
              <a:cxn ang="0">
                <a:pos x="connsiteX13087" y="connsiteY13087"/>
              </a:cxn>
              <a:cxn ang="0">
                <a:pos x="connsiteX13088" y="connsiteY13088"/>
              </a:cxn>
              <a:cxn ang="0">
                <a:pos x="connsiteX13089" y="connsiteY13089"/>
              </a:cxn>
              <a:cxn ang="0">
                <a:pos x="connsiteX13090" y="connsiteY13090"/>
              </a:cxn>
              <a:cxn ang="0">
                <a:pos x="connsiteX13091" y="connsiteY13091"/>
              </a:cxn>
              <a:cxn ang="0">
                <a:pos x="connsiteX13092" y="connsiteY13092"/>
              </a:cxn>
              <a:cxn ang="0">
                <a:pos x="connsiteX13093" y="connsiteY13093"/>
              </a:cxn>
              <a:cxn ang="0">
                <a:pos x="connsiteX13094" y="connsiteY13094"/>
              </a:cxn>
              <a:cxn ang="0">
                <a:pos x="connsiteX13095" y="connsiteY13095"/>
              </a:cxn>
              <a:cxn ang="0">
                <a:pos x="connsiteX13096" y="connsiteY13096"/>
              </a:cxn>
              <a:cxn ang="0">
                <a:pos x="connsiteX13097" y="connsiteY13097"/>
              </a:cxn>
              <a:cxn ang="0">
                <a:pos x="connsiteX13098" y="connsiteY13098"/>
              </a:cxn>
              <a:cxn ang="0">
                <a:pos x="connsiteX13099" y="connsiteY13099"/>
              </a:cxn>
              <a:cxn ang="0">
                <a:pos x="connsiteX13100" y="connsiteY13100"/>
              </a:cxn>
              <a:cxn ang="0">
                <a:pos x="connsiteX13101" y="connsiteY13101"/>
              </a:cxn>
              <a:cxn ang="0">
                <a:pos x="connsiteX13102" y="connsiteY13102"/>
              </a:cxn>
              <a:cxn ang="0">
                <a:pos x="connsiteX13103" y="connsiteY13103"/>
              </a:cxn>
              <a:cxn ang="0">
                <a:pos x="connsiteX13104" y="connsiteY13104"/>
              </a:cxn>
              <a:cxn ang="0">
                <a:pos x="connsiteX13105" y="connsiteY13105"/>
              </a:cxn>
              <a:cxn ang="0">
                <a:pos x="connsiteX13106" y="connsiteY13106"/>
              </a:cxn>
              <a:cxn ang="0">
                <a:pos x="connsiteX13107" y="connsiteY13107"/>
              </a:cxn>
              <a:cxn ang="0">
                <a:pos x="connsiteX13108" y="connsiteY13108"/>
              </a:cxn>
              <a:cxn ang="0">
                <a:pos x="connsiteX13109" y="connsiteY13109"/>
              </a:cxn>
              <a:cxn ang="0">
                <a:pos x="connsiteX13110" y="connsiteY13110"/>
              </a:cxn>
              <a:cxn ang="0">
                <a:pos x="connsiteX13111" y="connsiteY13111"/>
              </a:cxn>
              <a:cxn ang="0">
                <a:pos x="connsiteX13112" y="connsiteY13112"/>
              </a:cxn>
              <a:cxn ang="0">
                <a:pos x="connsiteX13113" y="connsiteY13113"/>
              </a:cxn>
              <a:cxn ang="0">
                <a:pos x="connsiteX13114" y="connsiteY13114"/>
              </a:cxn>
              <a:cxn ang="0">
                <a:pos x="connsiteX13115" y="connsiteY13115"/>
              </a:cxn>
              <a:cxn ang="0">
                <a:pos x="connsiteX13116" y="connsiteY13116"/>
              </a:cxn>
              <a:cxn ang="0">
                <a:pos x="connsiteX13117" y="connsiteY13117"/>
              </a:cxn>
              <a:cxn ang="0">
                <a:pos x="connsiteX13118" y="connsiteY13118"/>
              </a:cxn>
              <a:cxn ang="0">
                <a:pos x="connsiteX13119" y="connsiteY13119"/>
              </a:cxn>
              <a:cxn ang="0">
                <a:pos x="connsiteX13120" y="connsiteY13120"/>
              </a:cxn>
              <a:cxn ang="0">
                <a:pos x="connsiteX13121" y="connsiteY13121"/>
              </a:cxn>
              <a:cxn ang="0">
                <a:pos x="connsiteX13122" y="connsiteY13122"/>
              </a:cxn>
              <a:cxn ang="0">
                <a:pos x="connsiteX13123" y="connsiteY13123"/>
              </a:cxn>
              <a:cxn ang="0">
                <a:pos x="connsiteX13124" y="connsiteY13124"/>
              </a:cxn>
              <a:cxn ang="0">
                <a:pos x="connsiteX13125" y="connsiteY13125"/>
              </a:cxn>
              <a:cxn ang="0">
                <a:pos x="connsiteX13126" y="connsiteY13126"/>
              </a:cxn>
              <a:cxn ang="0">
                <a:pos x="connsiteX13127" y="connsiteY13127"/>
              </a:cxn>
              <a:cxn ang="0">
                <a:pos x="connsiteX13128" y="connsiteY13128"/>
              </a:cxn>
              <a:cxn ang="0">
                <a:pos x="connsiteX13129" y="connsiteY13129"/>
              </a:cxn>
              <a:cxn ang="0">
                <a:pos x="connsiteX13130" y="connsiteY13130"/>
              </a:cxn>
              <a:cxn ang="0">
                <a:pos x="connsiteX13131" y="connsiteY13131"/>
              </a:cxn>
              <a:cxn ang="0">
                <a:pos x="connsiteX13132" y="connsiteY13132"/>
              </a:cxn>
              <a:cxn ang="0">
                <a:pos x="connsiteX13133" y="connsiteY13133"/>
              </a:cxn>
              <a:cxn ang="0">
                <a:pos x="connsiteX13134" y="connsiteY13134"/>
              </a:cxn>
              <a:cxn ang="0">
                <a:pos x="connsiteX13135" y="connsiteY13135"/>
              </a:cxn>
              <a:cxn ang="0">
                <a:pos x="connsiteX13136" y="connsiteY13136"/>
              </a:cxn>
              <a:cxn ang="0">
                <a:pos x="connsiteX13137" y="connsiteY13137"/>
              </a:cxn>
              <a:cxn ang="0">
                <a:pos x="connsiteX13138" y="connsiteY13138"/>
              </a:cxn>
              <a:cxn ang="0">
                <a:pos x="connsiteX13139" y="connsiteY13139"/>
              </a:cxn>
              <a:cxn ang="0">
                <a:pos x="connsiteX13140" y="connsiteY13140"/>
              </a:cxn>
              <a:cxn ang="0">
                <a:pos x="connsiteX13141" y="connsiteY13141"/>
              </a:cxn>
              <a:cxn ang="0">
                <a:pos x="connsiteX13142" y="connsiteY13142"/>
              </a:cxn>
              <a:cxn ang="0">
                <a:pos x="connsiteX13143" y="connsiteY13143"/>
              </a:cxn>
              <a:cxn ang="0">
                <a:pos x="connsiteX13144" y="connsiteY13144"/>
              </a:cxn>
              <a:cxn ang="0">
                <a:pos x="connsiteX13145" y="connsiteY13145"/>
              </a:cxn>
              <a:cxn ang="0">
                <a:pos x="connsiteX13146" y="connsiteY13146"/>
              </a:cxn>
              <a:cxn ang="0">
                <a:pos x="connsiteX13147" y="connsiteY13147"/>
              </a:cxn>
              <a:cxn ang="0">
                <a:pos x="connsiteX13148" y="connsiteY13148"/>
              </a:cxn>
              <a:cxn ang="0">
                <a:pos x="connsiteX13149" y="connsiteY13149"/>
              </a:cxn>
              <a:cxn ang="0">
                <a:pos x="connsiteX13150" y="connsiteY13150"/>
              </a:cxn>
              <a:cxn ang="0">
                <a:pos x="connsiteX13151" y="connsiteY13151"/>
              </a:cxn>
              <a:cxn ang="0">
                <a:pos x="connsiteX13152" y="connsiteY13152"/>
              </a:cxn>
              <a:cxn ang="0">
                <a:pos x="connsiteX13153" y="connsiteY13153"/>
              </a:cxn>
              <a:cxn ang="0">
                <a:pos x="connsiteX13154" y="connsiteY13154"/>
              </a:cxn>
              <a:cxn ang="0">
                <a:pos x="connsiteX13155" y="connsiteY13155"/>
              </a:cxn>
              <a:cxn ang="0">
                <a:pos x="connsiteX13156" y="connsiteY13156"/>
              </a:cxn>
              <a:cxn ang="0">
                <a:pos x="connsiteX13157" y="connsiteY13157"/>
              </a:cxn>
              <a:cxn ang="0">
                <a:pos x="connsiteX13158" y="connsiteY13158"/>
              </a:cxn>
              <a:cxn ang="0">
                <a:pos x="connsiteX13159" y="connsiteY13159"/>
              </a:cxn>
              <a:cxn ang="0">
                <a:pos x="connsiteX13160" y="connsiteY13160"/>
              </a:cxn>
              <a:cxn ang="0">
                <a:pos x="connsiteX13161" y="connsiteY13161"/>
              </a:cxn>
              <a:cxn ang="0">
                <a:pos x="connsiteX13162" y="connsiteY13162"/>
              </a:cxn>
              <a:cxn ang="0">
                <a:pos x="connsiteX13163" y="connsiteY13163"/>
              </a:cxn>
              <a:cxn ang="0">
                <a:pos x="connsiteX13164" y="connsiteY13164"/>
              </a:cxn>
              <a:cxn ang="0">
                <a:pos x="connsiteX13165" y="connsiteY13165"/>
              </a:cxn>
              <a:cxn ang="0">
                <a:pos x="connsiteX13166" y="connsiteY13166"/>
              </a:cxn>
              <a:cxn ang="0">
                <a:pos x="connsiteX13167" y="connsiteY13167"/>
              </a:cxn>
              <a:cxn ang="0">
                <a:pos x="connsiteX13168" y="connsiteY13168"/>
              </a:cxn>
              <a:cxn ang="0">
                <a:pos x="connsiteX13169" y="connsiteY13169"/>
              </a:cxn>
              <a:cxn ang="0">
                <a:pos x="connsiteX13170" y="connsiteY13170"/>
              </a:cxn>
              <a:cxn ang="0">
                <a:pos x="connsiteX13171" y="connsiteY13171"/>
              </a:cxn>
              <a:cxn ang="0">
                <a:pos x="connsiteX13172" y="connsiteY13172"/>
              </a:cxn>
              <a:cxn ang="0">
                <a:pos x="connsiteX13173" y="connsiteY13173"/>
              </a:cxn>
              <a:cxn ang="0">
                <a:pos x="connsiteX13174" y="connsiteY13174"/>
              </a:cxn>
              <a:cxn ang="0">
                <a:pos x="connsiteX13175" y="connsiteY13175"/>
              </a:cxn>
              <a:cxn ang="0">
                <a:pos x="connsiteX13176" y="connsiteY13176"/>
              </a:cxn>
              <a:cxn ang="0">
                <a:pos x="connsiteX13177" y="connsiteY13177"/>
              </a:cxn>
              <a:cxn ang="0">
                <a:pos x="connsiteX13178" y="connsiteY13178"/>
              </a:cxn>
              <a:cxn ang="0">
                <a:pos x="connsiteX13179" y="connsiteY13179"/>
              </a:cxn>
              <a:cxn ang="0">
                <a:pos x="connsiteX13180" y="connsiteY13180"/>
              </a:cxn>
              <a:cxn ang="0">
                <a:pos x="connsiteX13181" y="connsiteY13181"/>
              </a:cxn>
              <a:cxn ang="0">
                <a:pos x="connsiteX13182" y="connsiteY13182"/>
              </a:cxn>
              <a:cxn ang="0">
                <a:pos x="connsiteX13183" y="connsiteY13183"/>
              </a:cxn>
              <a:cxn ang="0">
                <a:pos x="connsiteX13184" y="connsiteY13184"/>
              </a:cxn>
              <a:cxn ang="0">
                <a:pos x="connsiteX13185" y="connsiteY13185"/>
              </a:cxn>
              <a:cxn ang="0">
                <a:pos x="connsiteX13186" y="connsiteY13186"/>
              </a:cxn>
              <a:cxn ang="0">
                <a:pos x="connsiteX13187" y="connsiteY13187"/>
              </a:cxn>
              <a:cxn ang="0">
                <a:pos x="connsiteX13188" y="connsiteY13188"/>
              </a:cxn>
              <a:cxn ang="0">
                <a:pos x="connsiteX13189" y="connsiteY13189"/>
              </a:cxn>
              <a:cxn ang="0">
                <a:pos x="connsiteX13190" y="connsiteY13190"/>
              </a:cxn>
              <a:cxn ang="0">
                <a:pos x="connsiteX13191" y="connsiteY13191"/>
              </a:cxn>
              <a:cxn ang="0">
                <a:pos x="connsiteX13192" y="connsiteY13192"/>
              </a:cxn>
              <a:cxn ang="0">
                <a:pos x="connsiteX13193" y="connsiteY13193"/>
              </a:cxn>
              <a:cxn ang="0">
                <a:pos x="connsiteX13194" y="connsiteY13194"/>
              </a:cxn>
              <a:cxn ang="0">
                <a:pos x="connsiteX13195" y="connsiteY13195"/>
              </a:cxn>
              <a:cxn ang="0">
                <a:pos x="connsiteX13196" y="connsiteY13196"/>
              </a:cxn>
              <a:cxn ang="0">
                <a:pos x="connsiteX13197" y="connsiteY13197"/>
              </a:cxn>
              <a:cxn ang="0">
                <a:pos x="connsiteX13198" y="connsiteY13198"/>
              </a:cxn>
              <a:cxn ang="0">
                <a:pos x="connsiteX13199" y="connsiteY13199"/>
              </a:cxn>
              <a:cxn ang="0">
                <a:pos x="connsiteX13200" y="connsiteY13200"/>
              </a:cxn>
              <a:cxn ang="0">
                <a:pos x="connsiteX13201" y="connsiteY13201"/>
              </a:cxn>
              <a:cxn ang="0">
                <a:pos x="connsiteX13202" y="connsiteY13202"/>
              </a:cxn>
              <a:cxn ang="0">
                <a:pos x="connsiteX13203" y="connsiteY13203"/>
              </a:cxn>
              <a:cxn ang="0">
                <a:pos x="connsiteX13204" y="connsiteY13204"/>
              </a:cxn>
              <a:cxn ang="0">
                <a:pos x="connsiteX13205" y="connsiteY13205"/>
              </a:cxn>
              <a:cxn ang="0">
                <a:pos x="connsiteX13206" y="connsiteY13206"/>
              </a:cxn>
              <a:cxn ang="0">
                <a:pos x="connsiteX13207" y="connsiteY13207"/>
              </a:cxn>
              <a:cxn ang="0">
                <a:pos x="connsiteX13208" y="connsiteY13208"/>
              </a:cxn>
              <a:cxn ang="0">
                <a:pos x="connsiteX13209" y="connsiteY13209"/>
              </a:cxn>
              <a:cxn ang="0">
                <a:pos x="connsiteX13210" y="connsiteY13210"/>
              </a:cxn>
              <a:cxn ang="0">
                <a:pos x="connsiteX13211" y="connsiteY13211"/>
              </a:cxn>
              <a:cxn ang="0">
                <a:pos x="connsiteX13212" y="connsiteY13212"/>
              </a:cxn>
              <a:cxn ang="0">
                <a:pos x="connsiteX13213" y="connsiteY13213"/>
              </a:cxn>
              <a:cxn ang="0">
                <a:pos x="connsiteX13214" y="connsiteY13214"/>
              </a:cxn>
              <a:cxn ang="0">
                <a:pos x="connsiteX13215" y="connsiteY13215"/>
              </a:cxn>
              <a:cxn ang="0">
                <a:pos x="connsiteX13216" y="connsiteY13216"/>
              </a:cxn>
              <a:cxn ang="0">
                <a:pos x="connsiteX13217" y="connsiteY13217"/>
              </a:cxn>
              <a:cxn ang="0">
                <a:pos x="connsiteX13218" y="connsiteY13218"/>
              </a:cxn>
              <a:cxn ang="0">
                <a:pos x="connsiteX13219" y="connsiteY13219"/>
              </a:cxn>
              <a:cxn ang="0">
                <a:pos x="connsiteX13220" y="connsiteY13220"/>
              </a:cxn>
              <a:cxn ang="0">
                <a:pos x="connsiteX13221" y="connsiteY13221"/>
              </a:cxn>
              <a:cxn ang="0">
                <a:pos x="connsiteX13222" y="connsiteY13222"/>
              </a:cxn>
              <a:cxn ang="0">
                <a:pos x="connsiteX13223" y="connsiteY13223"/>
              </a:cxn>
              <a:cxn ang="0">
                <a:pos x="connsiteX13224" y="connsiteY13224"/>
              </a:cxn>
              <a:cxn ang="0">
                <a:pos x="connsiteX13225" y="connsiteY13225"/>
              </a:cxn>
              <a:cxn ang="0">
                <a:pos x="connsiteX13226" y="connsiteY13226"/>
              </a:cxn>
              <a:cxn ang="0">
                <a:pos x="connsiteX13227" y="connsiteY13227"/>
              </a:cxn>
              <a:cxn ang="0">
                <a:pos x="connsiteX13228" y="connsiteY13228"/>
              </a:cxn>
              <a:cxn ang="0">
                <a:pos x="connsiteX13229" y="connsiteY13229"/>
              </a:cxn>
              <a:cxn ang="0">
                <a:pos x="connsiteX13230" y="connsiteY13230"/>
              </a:cxn>
              <a:cxn ang="0">
                <a:pos x="connsiteX13231" y="connsiteY13231"/>
              </a:cxn>
              <a:cxn ang="0">
                <a:pos x="connsiteX13232" y="connsiteY13232"/>
              </a:cxn>
              <a:cxn ang="0">
                <a:pos x="connsiteX13233" y="connsiteY13233"/>
              </a:cxn>
              <a:cxn ang="0">
                <a:pos x="connsiteX13234" y="connsiteY13234"/>
              </a:cxn>
              <a:cxn ang="0">
                <a:pos x="connsiteX13235" y="connsiteY13235"/>
              </a:cxn>
              <a:cxn ang="0">
                <a:pos x="connsiteX13236" y="connsiteY13236"/>
              </a:cxn>
              <a:cxn ang="0">
                <a:pos x="connsiteX13237" y="connsiteY13237"/>
              </a:cxn>
              <a:cxn ang="0">
                <a:pos x="connsiteX13238" y="connsiteY13238"/>
              </a:cxn>
              <a:cxn ang="0">
                <a:pos x="connsiteX13239" y="connsiteY13239"/>
              </a:cxn>
              <a:cxn ang="0">
                <a:pos x="connsiteX13240" y="connsiteY13240"/>
              </a:cxn>
              <a:cxn ang="0">
                <a:pos x="connsiteX13241" y="connsiteY13241"/>
              </a:cxn>
              <a:cxn ang="0">
                <a:pos x="connsiteX13242" y="connsiteY13242"/>
              </a:cxn>
              <a:cxn ang="0">
                <a:pos x="connsiteX13243" y="connsiteY13243"/>
              </a:cxn>
              <a:cxn ang="0">
                <a:pos x="connsiteX13244" y="connsiteY13244"/>
              </a:cxn>
              <a:cxn ang="0">
                <a:pos x="connsiteX13245" y="connsiteY13245"/>
              </a:cxn>
              <a:cxn ang="0">
                <a:pos x="connsiteX13246" y="connsiteY13246"/>
              </a:cxn>
              <a:cxn ang="0">
                <a:pos x="connsiteX13247" y="connsiteY13247"/>
              </a:cxn>
              <a:cxn ang="0">
                <a:pos x="connsiteX13248" y="connsiteY13248"/>
              </a:cxn>
              <a:cxn ang="0">
                <a:pos x="connsiteX13249" y="connsiteY13249"/>
              </a:cxn>
              <a:cxn ang="0">
                <a:pos x="connsiteX13250" y="connsiteY13250"/>
              </a:cxn>
              <a:cxn ang="0">
                <a:pos x="connsiteX13251" y="connsiteY13251"/>
              </a:cxn>
              <a:cxn ang="0">
                <a:pos x="connsiteX13252" y="connsiteY13252"/>
              </a:cxn>
              <a:cxn ang="0">
                <a:pos x="connsiteX13253" y="connsiteY13253"/>
              </a:cxn>
              <a:cxn ang="0">
                <a:pos x="connsiteX13254" y="connsiteY13254"/>
              </a:cxn>
              <a:cxn ang="0">
                <a:pos x="connsiteX13255" y="connsiteY13255"/>
              </a:cxn>
              <a:cxn ang="0">
                <a:pos x="connsiteX13256" y="connsiteY13256"/>
              </a:cxn>
              <a:cxn ang="0">
                <a:pos x="connsiteX13257" y="connsiteY13257"/>
              </a:cxn>
              <a:cxn ang="0">
                <a:pos x="connsiteX13258" y="connsiteY13258"/>
              </a:cxn>
              <a:cxn ang="0">
                <a:pos x="connsiteX13259" y="connsiteY13259"/>
              </a:cxn>
              <a:cxn ang="0">
                <a:pos x="connsiteX13260" y="connsiteY13260"/>
              </a:cxn>
              <a:cxn ang="0">
                <a:pos x="connsiteX13261" y="connsiteY13261"/>
              </a:cxn>
              <a:cxn ang="0">
                <a:pos x="connsiteX13262" y="connsiteY13262"/>
              </a:cxn>
              <a:cxn ang="0">
                <a:pos x="connsiteX13263" y="connsiteY13263"/>
              </a:cxn>
              <a:cxn ang="0">
                <a:pos x="connsiteX13264" y="connsiteY13264"/>
              </a:cxn>
              <a:cxn ang="0">
                <a:pos x="connsiteX13265" y="connsiteY13265"/>
              </a:cxn>
              <a:cxn ang="0">
                <a:pos x="connsiteX13266" y="connsiteY13266"/>
              </a:cxn>
              <a:cxn ang="0">
                <a:pos x="connsiteX13267" y="connsiteY13267"/>
              </a:cxn>
              <a:cxn ang="0">
                <a:pos x="connsiteX13268" y="connsiteY13268"/>
              </a:cxn>
              <a:cxn ang="0">
                <a:pos x="connsiteX13269" y="connsiteY13269"/>
              </a:cxn>
              <a:cxn ang="0">
                <a:pos x="connsiteX13270" y="connsiteY13270"/>
              </a:cxn>
              <a:cxn ang="0">
                <a:pos x="connsiteX13271" y="connsiteY13271"/>
              </a:cxn>
              <a:cxn ang="0">
                <a:pos x="connsiteX13272" y="connsiteY13272"/>
              </a:cxn>
              <a:cxn ang="0">
                <a:pos x="connsiteX13273" y="connsiteY13273"/>
              </a:cxn>
              <a:cxn ang="0">
                <a:pos x="connsiteX13274" y="connsiteY13274"/>
              </a:cxn>
              <a:cxn ang="0">
                <a:pos x="connsiteX13275" y="connsiteY13275"/>
              </a:cxn>
              <a:cxn ang="0">
                <a:pos x="connsiteX13276" y="connsiteY13276"/>
              </a:cxn>
              <a:cxn ang="0">
                <a:pos x="connsiteX13277" y="connsiteY13277"/>
              </a:cxn>
              <a:cxn ang="0">
                <a:pos x="connsiteX13278" y="connsiteY13278"/>
              </a:cxn>
              <a:cxn ang="0">
                <a:pos x="connsiteX13279" y="connsiteY13279"/>
              </a:cxn>
              <a:cxn ang="0">
                <a:pos x="connsiteX13280" y="connsiteY13280"/>
              </a:cxn>
              <a:cxn ang="0">
                <a:pos x="connsiteX13281" y="connsiteY13281"/>
              </a:cxn>
              <a:cxn ang="0">
                <a:pos x="connsiteX13282" y="connsiteY13282"/>
              </a:cxn>
              <a:cxn ang="0">
                <a:pos x="connsiteX13283" y="connsiteY13283"/>
              </a:cxn>
              <a:cxn ang="0">
                <a:pos x="connsiteX13284" y="connsiteY13284"/>
              </a:cxn>
              <a:cxn ang="0">
                <a:pos x="connsiteX13285" y="connsiteY13285"/>
              </a:cxn>
              <a:cxn ang="0">
                <a:pos x="connsiteX13286" y="connsiteY13286"/>
              </a:cxn>
              <a:cxn ang="0">
                <a:pos x="connsiteX13287" y="connsiteY13287"/>
              </a:cxn>
              <a:cxn ang="0">
                <a:pos x="connsiteX13288" y="connsiteY13288"/>
              </a:cxn>
              <a:cxn ang="0">
                <a:pos x="connsiteX13289" y="connsiteY13289"/>
              </a:cxn>
              <a:cxn ang="0">
                <a:pos x="connsiteX13290" y="connsiteY13290"/>
              </a:cxn>
              <a:cxn ang="0">
                <a:pos x="connsiteX13291" y="connsiteY13291"/>
              </a:cxn>
              <a:cxn ang="0">
                <a:pos x="connsiteX13292" y="connsiteY13292"/>
              </a:cxn>
              <a:cxn ang="0">
                <a:pos x="connsiteX13293" y="connsiteY13293"/>
              </a:cxn>
              <a:cxn ang="0">
                <a:pos x="connsiteX13294" y="connsiteY13294"/>
              </a:cxn>
              <a:cxn ang="0">
                <a:pos x="connsiteX13295" y="connsiteY13295"/>
              </a:cxn>
              <a:cxn ang="0">
                <a:pos x="connsiteX13296" y="connsiteY13296"/>
              </a:cxn>
              <a:cxn ang="0">
                <a:pos x="connsiteX13297" y="connsiteY13297"/>
              </a:cxn>
              <a:cxn ang="0">
                <a:pos x="connsiteX13298" y="connsiteY13298"/>
              </a:cxn>
              <a:cxn ang="0">
                <a:pos x="connsiteX13299" y="connsiteY13299"/>
              </a:cxn>
              <a:cxn ang="0">
                <a:pos x="connsiteX13300" y="connsiteY13300"/>
              </a:cxn>
              <a:cxn ang="0">
                <a:pos x="connsiteX13301" y="connsiteY13301"/>
              </a:cxn>
              <a:cxn ang="0">
                <a:pos x="connsiteX13302" y="connsiteY13302"/>
              </a:cxn>
              <a:cxn ang="0">
                <a:pos x="connsiteX13303" y="connsiteY13303"/>
              </a:cxn>
              <a:cxn ang="0">
                <a:pos x="connsiteX13304" y="connsiteY13304"/>
              </a:cxn>
              <a:cxn ang="0">
                <a:pos x="connsiteX13305" y="connsiteY13305"/>
              </a:cxn>
              <a:cxn ang="0">
                <a:pos x="connsiteX13306" y="connsiteY13306"/>
              </a:cxn>
              <a:cxn ang="0">
                <a:pos x="connsiteX13307" y="connsiteY13307"/>
              </a:cxn>
              <a:cxn ang="0">
                <a:pos x="connsiteX13308" y="connsiteY13308"/>
              </a:cxn>
              <a:cxn ang="0">
                <a:pos x="connsiteX13309" y="connsiteY13309"/>
              </a:cxn>
              <a:cxn ang="0">
                <a:pos x="connsiteX13310" y="connsiteY13310"/>
              </a:cxn>
              <a:cxn ang="0">
                <a:pos x="connsiteX13311" y="connsiteY13311"/>
              </a:cxn>
              <a:cxn ang="0">
                <a:pos x="connsiteX13312" y="connsiteY13312"/>
              </a:cxn>
              <a:cxn ang="0">
                <a:pos x="connsiteX13313" y="connsiteY13313"/>
              </a:cxn>
              <a:cxn ang="0">
                <a:pos x="connsiteX13314" y="connsiteY13314"/>
              </a:cxn>
              <a:cxn ang="0">
                <a:pos x="connsiteX13315" y="connsiteY13315"/>
              </a:cxn>
              <a:cxn ang="0">
                <a:pos x="connsiteX13316" y="connsiteY13316"/>
              </a:cxn>
              <a:cxn ang="0">
                <a:pos x="connsiteX13317" y="connsiteY13317"/>
              </a:cxn>
              <a:cxn ang="0">
                <a:pos x="connsiteX13318" y="connsiteY13318"/>
              </a:cxn>
              <a:cxn ang="0">
                <a:pos x="connsiteX13319" y="connsiteY13319"/>
              </a:cxn>
              <a:cxn ang="0">
                <a:pos x="connsiteX13320" y="connsiteY13320"/>
              </a:cxn>
              <a:cxn ang="0">
                <a:pos x="connsiteX13321" y="connsiteY13321"/>
              </a:cxn>
              <a:cxn ang="0">
                <a:pos x="connsiteX13322" y="connsiteY13322"/>
              </a:cxn>
              <a:cxn ang="0">
                <a:pos x="connsiteX13323" y="connsiteY13323"/>
              </a:cxn>
              <a:cxn ang="0">
                <a:pos x="connsiteX13324" y="connsiteY13324"/>
              </a:cxn>
              <a:cxn ang="0">
                <a:pos x="connsiteX13325" y="connsiteY13325"/>
              </a:cxn>
              <a:cxn ang="0">
                <a:pos x="connsiteX13326" y="connsiteY13326"/>
              </a:cxn>
              <a:cxn ang="0">
                <a:pos x="connsiteX13327" y="connsiteY13327"/>
              </a:cxn>
              <a:cxn ang="0">
                <a:pos x="connsiteX13328" y="connsiteY13328"/>
              </a:cxn>
              <a:cxn ang="0">
                <a:pos x="connsiteX13329" y="connsiteY13329"/>
              </a:cxn>
              <a:cxn ang="0">
                <a:pos x="connsiteX13330" y="connsiteY13330"/>
              </a:cxn>
              <a:cxn ang="0">
                <a:pos x="connsiteX13331" y="connsiteY13331"/>
              </a:cxn>
              <a:cxn ang="0">
                <a:pos x="connsiteX13332" y="connsiteY13332"/>
              </a:cxn>
              <a:cxn ang="0">
                <a:pos x="connsiteX13333" y="connsiteY13333"/>
              </a:cxn>
              <a:cxn ang="0">
                <a:pos x="connsiteX13334" y="connsiteY13334"/>
              </a:cxn>
              <a:cxn ang="0">
                <a:pos x="connsiteX13335" y="connsiteY13335"/>
              </a:cxn>
              <a:cxn ang="0">
                <a:pos x="connsiteX13336" y="connsiteY13336"/>
              </a:cxn>
              <a:cxn ang="0">
                <a:pos x="connsiteX13337" y="connsiteY13337"/>
              </a:cxn>
              <a:cxn ang="0">
                <a:pos x="connsiteX13338" y="connsiteY13338"/>
              </a:cxn>
              <a:cxn ang="0">
                <a:pos x="connsiteX13339" y="connsiteY13339"/>
              </a:cxn>
              <a:cxn ang="0">
                <a:pos x="connsiteX13340" y="connsiteY13340"/>
              </a:cxn>
              <a:cxn ang="0">
                <a:pos x="connsiteX13341" y="connsiteY13341"/>
              </a:cxn>
              <a:cxn ang="0">
                <a:pos x="connsiteX13342" y="connsiteY13342"/>
              </a:cxn>
              <a:cxn ang="0">
                <a:pos x="connsiteX13343" y="connsiteY13343"/>
              </a:cxn>
              <a:cxn ang="0">
                <a:pos x="connsiteX13344" y="connsiteY13344"/>
              </a:cxn>
              <a:cxn ang="0">
                <a:pos x="connsiteX13345" y="connsiteY13345"/>
              </a:cxn>
              <a:cxn ang="0">
                <a:pos x="connsiteX13346" y="connsiteY13346"/>
              </a:cxn>
              <a:cxn ang="0">
                <a:pos x="connsiteX13347" y="connsiteY13347"/>
              </a:cxn>
              <a:cxn ang="0">
                <a:pos x="connsiteX13348" y="connsiteY13348"/>
              </a:cxn>
              <a:cxn ang="0">
                <a:pos x="connsiteX13349" y="connsiteY13349"/>
              </a:cxn>
              <a:cxn ang="0">
                <a:pos x="connsiteX13350" y="connsiteY13350"/>
              </a:cxn>
              <a:cxn ang="0">
                <a:pos x="connsiteX13351" y="connsiteY13351"/>
              </a:cxn>
              <a:cxn ang="0">
                <a:pos x="connsiteX13352" y="connsiteY13352"/>
              </a:cxn>
              <a:cxn ang="0">
                <a:pos x="connsiteX13353" y="connsiteY13353"/>
              </a:cxn>
              <a:cxn ang="0">
                <a:pos x="connsiteX13354" y="connsiteY13354"/>
              </a:cxn>
              <a:cxn ang="0">
                <a:pos x="connsiteX13355" y="connsiteY13355"/>
              </a:cxn>
              <a:cxn ang="0">
                <a:pos x="connsiteX13356" y="connsiteY13356"/>
              </a:cxn>
              <a:cxn ang="0">
                <a:pos x="connsiteX13357" y="connsiteY13357"/>
              </a:cxn>
              <a:cxn ang="0">
                <a:pos x="connsiteX13358" y="connsiteY13358"/>
              </a:cxn>
              <a:cxn ang="0">
                <a:pos x="connsiteX13359" y="connsiteY13359"/>
              </a:cxn>
              <a:cxn ang="0">
                <a:pos x="connsiteX13360" y="connsiteY13360"/>
              </a:cxn>
              <a:cxn ang="0">
                <a:pos x="connsiteX13361" y="connsiteY13361"/>
              </a:cxn>
              <a:cxn ang="0">
                <a:pos x="connsiteX13362" y="connsiteY13362"/>
              </a:cxn>
              <a:cxn ang="0">
                <a:pos x="connsiteX13363" y="connsiteY13363"/>
              </a:cxn>
              <a:cxn ang="0">
                <a:pos x="connsiteX13364" y="connsiteY13364"/>
              </a:cxn>
              <a:cxn ang="0">
                <a:pos x="connsiteX13365" y="connsiteY13365"/>
              </a:cxn>
              <a:cxn ang="0">
                <a:pos x="connsiteX13366" y="connsiteY13366"/>
              </a:cxn>
              <a:cxn ang="0">
                <a:pos x="connsiteX13367" y="connsiteY13367"/>
              </a:cxn>
              <a:cxn ang="0">
                <a:pos x="connsiteX13368" y="connsiteY13368"/>
              </a:cxn>
              <a:cxn ang="0">
                <a:pos x="connsiteX13369" y="connsiteY13369"/>
              </a:cxn>
              <a:cxn ang="0">
                <a:pos x="connsiteX13370" y="connsiteY13370"/>
              </a:cxn>
              <a:cxn ang="0">
                <a:pos x="connsiteX13371" y="connsiteY13371"/>
              </a:cxn>
              <a:cxn ang="0">
                <a:pos x="connsiteX13372" y="connsiteY13372"/>
              </a:cxn>
              <a:cxn ang="0">
                <a:pos x="connsiteX13373" y="connsiteY13373"/>
              </a:cxn>
              <a:cxn ang="0">
                <a:pos x="connsiteX13374" y="connsiteY13374"/>
              </a:cxn>
              <a:cxn ang="0">
                <a:pos x="connsiteX13375" y="connsiteY13375"/>
              </a:cxn>
              <a:cxn ang="0">
                <a:pos x="connsiteX13376" y="connsiteY13376"/>
              </a:cxn>
              <a:cxn ang="0">
                <a:pos x="connsiteX13377" y="connsiteY13377"/>
              </a:cxn>
              <a:cxn ang="0">
                <a:pos x="connsiteX13378" y="connsiteY13378"/>
              </a:cxn>
              <a:cxn ang="0">
                <a:pos x="connsiteX13379" y="connsiteY13379"/>
              </a:cxn>
              <a:cxn ang="0">
                <a:pos x="connsiteX13380" y="connsiteY13380"/>
              </a:cxn>
              <a:cxn ang="0">
                <a:pos x="connsiteX13381" y="connsiteY13381"/>
              </a:cxn>
              <a:cxn ang="0">
                <a:pos x="connsiteX13382" y="connsiteY13382"/>
              </a:cxn>
              <a:cxn ang="0">
                <a:pos x="connsiteX13383" y="connsiteY13383"/>
              </a:cxn>
              <a:cxn ang="0">
                <a:pos x="connsiteX13384" y="connsiteY13384"/>
              </a:cxn>
              <a:cxn ang="0">
                <a:pos x="connsiteX13385" y="connsiteY13385"/>
              </a:cxn>
              <a:cxn ang="0">
                <a:pos x="connsiteX13386" y="connsiteY13386"/>
              </a:cxn>
              <a:cxn ang="0">
                <a:pos x="connsiteX13387" y="connsiteY13387"/>
              </a:cxn>
              <a:cxn ang="0">
                <a:pos x="connsiteX13388" y="connsiteY13388"/>
              </a:cxn>
              <a:cxn ang="0">
                <a:pos x="connsiteX13389" y="connsiteY13389"/>
              </a:cxn>
              <a:cxn ang="0">
                <a:pos x="connsiteX13390" y="connsiteY13390"/>
              </a:cxn>
              <a:cxn ang="0">
                <a:pos x="connsiteX13391" y="connsiteY13391"/>
              </a:cxn>
              <a:cxn ang="0">
                <a:pos x="connsiteX13392" y="connsiteY13392"/>
              </a:cxn>
              <a:cxn ang="0">
                <a:pos x="connsiteX13393" y="connsiteY13393"/>
              </a:cxn>
              <a:cxn ang="0">
                <a:pos x="connsiteX13394" y="connsiteY13394"/>
              </a:cxn>
              <a:cxn ang="0">
                <a:pos x="connsiteX13395" y="connsiteY13395"/>
              </a:cxn>
              <a:cxn ang="0">
                <a:pos x="connsiteX13396" y="connsiteY13396"/>
              </a:cxn>
              <a:cxn ang="0">
                <a:pos x="connsiteX13397" y="connsiteY13397"/>
              </a:cxn>
              <a:cxn ang="0">
                <a:pos x="connsiteX13398" y="connsiteY13398"/>
              </a:cxn>
              <a:cxn ang="0">
                <a:pos x="connsiteX13399" y="connsiteY13399"/>
              </a:cxn>
              <a:cxn ang="0">
                <a:pos x="connsiteX13400" y="connsiteY13400"/>
              </a:cxn>
              <a:cxn ang="0">
                <a:pos x="connsiteX13401" y="connsiteY13401"/>
              </a:cxn>
              <a:cxn ang="0">
                <a:pos x="connsiteX13402" y="connsiteY13402"/>
              </a:cxn>
              <a:cxn ang="0">
                <a:pos x="connsiteX13403" y="connsiteY13403"/>
              </a:cxn>
              <a:cxn ang="0">
                <a:pos x="connsiteX13404" y="connsiteY13404"/>
              </a:cxn>
              <a:cxn ang="0">
                <a:pos x="connsiteX13405" y="connsiteY13405"/>
              </a:cxn>
              <a:cxn ang="0">
                <a:pos x="connsiteX13406" y="connsiteY13406"/>
              </a:cxn>
              <a:cxn ang="0">
                <a:pos x="connsiteX13407" y="connsiteY13407"/>
              </a:cxn>
              <a:cxn ang="0">
                <a:pos x="connsiteX13408" y="connsiteY13408"/>
              </a:cxn>
              <a:cxn ang="0">
                <a:pos x="connsiteX13409" y="connsiteY13409"/>
              </a:cxn>
              <a:cxn ang="0">
                <a:pos x="connsiteX13410" y="connsiteY13410"/>
              </a:cxn>
              <a:cxn ang="0">
                <a:pos x="connsiteX13411" y="connsiteY13411"/>
              </a:cxn>
              <a:cxn ang="0">
                <a:pos x="connsiteX13412" y="connsiteY13412"/>
              </a:cxn>
              <a:cxn ang="0">
                <a:pos x="connsiteX13413" y="connsiteY13413"/>
              </a:cxn>
              <a:cxn ang="0">
                <a:pos x="connsiteX13414" y="connsiteY13414"/>
              </a:cxn>
              <a:cxn ang="0">
                <a:pos x="connsiteX13415" y="connsiteY13415"/>
              </a:cxn>
              <a:cxn ang="0">
                <a:pos x="connsiteX13416" y="connsiteY13416"/>
              </a:cxn>
              <a:cxn ang="0">
                <a:pos x="connsiteX13417" y="connsiteY13417"/>
              </a:cxn>
              <a:cxn ang="0">
                <a:pos x="connsiteX13418" y="connsiteY13418"/>
              </a:cxn>
              <a:cxn ang="0">
                <a:pos x="connsiteX13419" y="connsiteY13419"/>
              </a:cxn>
              <a:cxn ang="0">
                <a:pos x="connsiteX13420" y="connsiteY13420"/>
              </a:cxn>
              <a:cxn ang="0">
                <a:pos x="connsiteX13421" y="connsiteY13421"/>
              </a:cxn>
              <a:cxn ang="0">
                <a:pos x="connsiteX13422" y="connsiteY13422"/>
              </a:cxn>
              <a:cxn ang="0">
                <a:pos x="connsiteX13423" y="connsiteY13423"/>
              </a:cxn>
              <a:cxn ang="0">
                <a:pos x="connsiteX13424" y="connsiteY13424"/>
              </a:cxn>
              <a:cxn ang="0">
                <a:pos x="connsiteX13425" y="connsiteY13425"/>
              </a:cxn>
              <a:cxn ang="0">
                <a:pos x="connsiteX13426" y="connsiteY13426"/>
              </a:cxn>
              <a:cxn ang="0">
                <a:pos x="connsiteX13427" y="connsiteY13427"/>
              </a:cxn>
              <a:cxn ang="0">
                <a:pos x="connsiteX13428" y="connsiteY13428"/>
              </a:cxn>
              <a:cxn ang="0">
                <a:pos x="connsiteX13429" y="connsiteY13429"/>
              </a:cxn>
              <a:cxn ang="0">
                <a:pos x="connsiteX13430" y="connsiteY13430"/>
              </a:cxn>
              <a:cxn ang="0">
                <a:pos x="connsiteX13431" y="connsiteY13431"/>
              </a:cxn>
              <a:cxn ang="0">
                <a:pos x="connsiteX13432" y="connsiteY13432"/>
              </a:cxn>
              <a:cxn ang="0">
                <a:pos x="connsiteX13433" y="connsiteY13433"/>
              </a:cxn>
              <a:cxn ang="0">
                <a:pos x="connsiteX13434" y="connsiteY13434"/>
              </a:cxn>
              <a:cxn ang="0">
                <a:pos x="connsiteX13435" y="connsiteY13435"/>
              </a:cxn>
              <a:cxn ang="0">
                <a:pos x="connsiteX13436" y="connsiteY13436"/>
              </a:cxn>
              <a:cxn ang="0">
                <a:pos x="connsiteX13437" y="connsiteY13437"/>
              </a:cxn>
              <a:cxn ang="0">
                <a:pos x="connsiteX13438" y="connsiteY13438"/>
              </a:cxn>
              <a:cxn ang="0">
                <a:pos x="connsiteX13439" y="connsiteY13439"/>
              </a:cxn>
              <a:cxn ang="0">
                <a:pos x="connsiteX13440" y="connsiteY13440"/>
              </a:cxn>
              <a:cxn ang="0">
                <a:pos x="connsiteX13441" y="connsiteY13441"/>
              </a:cxn>
              <a:cxn ang="0">
                <a:pos x="connsiteX13442" y="connsiteY13442"/>
              </a:cxn>
              <a:cxn ang="0">
                <a:pos x="connsiteX13443" y="connsiteY13443"/>
              </a:cxn>
              <a:cxn ang="0">
                <a:pos x="connsiteX13444" y="connsiteY13444"/>
              </a:cxn>
              <a:cxn ang="0">
                <a:pos x="connsiteX13445" y="connsiteY13445"/>
              </a:cxn>
              <a:cxn ang="0">
                <a:pos x="connsiteX13446" y="connsiteY13446"/>
              </a:cxn>
              <a:cxn ang="0">
                <a:pos x="connsiteX13447" y="connsiteY13447"/>
              </a:cxn>
              <a:cxn ang="0">
                <a:pos x="connsiteX13448" y="connsiteY13448"/>
              </a:cxn>
              <a:cxn ang="0">
                <a:pos x="connsiteX13449" y="connsiteY13449"/>
              </a:cxn>
              <a:cxn ang="0">
                <a:pos x="connsiteX13450" y="connsiteY13450"/>
              </a:cxn>
              <a:cxn ang="0">
                <a:pos x="connsiteX13451" y="connsiteY13451"/>
              </a:cxn>
              <a:cxn ang="0">
                <a:pos x="connsiteX13452" y="connsiteY13452"/>
              </a:cxn>
              <a:cxn ang="0">
                <a:pos x="connsiteX13453" y="connsiteY13453"/>
              </a:cxn>
              <a:cxn ang="0">
                <a:pos x="connsiteX13454" y="connsiteY13454"/>
              </a:cxn>
              <a:cxn ang="0">
                <a:pos x="connsiteX13455" y="connsiteY13455"/>
              </a:cxn>
              <a:cxn ang="0">
                <a:pos x="connsiteX13456" y="connsiteY13456"/>
              </a:cxn>
              <a:cxn ang="0">
                <a:pos x="connsiteX13457" y="connsiteY13457"/>
              </a:cxn>
              <a:cxn ang="0">
                <a:pos x="connsiteX13458" y="connsiteY13458"/>
              </a:cxn>
              <a:cxn ang="0">
                <a:pos x="connsiteX13459" y="connsiteY13459"/>
              </a:cxn>
              <a:cxn ang="0">
                <a:pos x="connsiteX13460" y="connsiteY13460"/>
              </a:cxn>
              <a:cxn ang="0">
                <a:pos x="connsiteX13461" y="connsiteY13461"/>
              </a:cxn>
              <a:cxn ang="0">
                <a:pos x="connsiteX13462" y="connsiteY13462"/>
              </a:cxn>
              <a:cxn ang="0">
                <a:pos x="connsiteX13463" y="connsiteY13463"/>
              </a:cxn>
              <a:cxn ang="0">
                <a:pos x="connsiteX13464" y="connsiteY13464"/>
              </a:cxn>
              <a:cxn ang="0">
                <a:pos x="connsiteX13465" y="connsiteY13465"/>
              </a:cxn>
              <a:cxn ang="0">
                <a:pos x="connsiteX13466" y="connsiteY13466"/>
              </a:cxn>
              <a:cxn ang="0">
                <a:pos x="connsiteX13467" y="connsiteY13467"/>
              </a:cxn>
              <a:cxn ang="0">
                <a:pos x="connsiteX13468" y="connsiteY13468"/>
              </a:cxn>
              <a:cxn ang="0">
                <a:pos x="connsiteX13469" y="connsiteY13469"/>
              </a:cxn>
              <a:cxn ang="0">
                <a:pos x="connsiteX13470" y="connsiteY13470"/>
              </a:cxn>
              <a:cxn ang="0">
                <a:pos x="connsiteX13471" y="connsiteY13471"/>
              </a:cxn>
              <a:cxn ang="0">
                <a:pos x="connsiteX13472" y="connsiteY13472"/>
              </a:cxn>
              <a:cxn ang="0">
                <a:pos x="connsiteX13473" y="connsiteY13473"/>
              </a:cxn>
              <a:cxn ang="0">
                <a:pos x="connsiteX13474" y="connsiteY13474"/>
              </a:cxn>
              <a:cxn ang="0">
                <a:pos x="connsiteX13475" y="connsiteY13475"/>
              </a:cxn>
              <a:cxn ang="0">
                <a:pos x="connsiteX13476" y="connsiteY13476"/>
              </a:cxn>
              <a:cxn ang="0">
                <a:pos x="connsiteX13477" y="connsiteY13477"/>
              </a:cxn>
              <a:cxn ang="0">
                <a:pos x="connsiteX13478" y="connsiteY13478"/>
              </a:cxn>
              <a:cxn ang="0">
                <a:pos x="connsiteX13479" y="connsiteY13479"/>
              </a:cxn>
              <a:cxn ang="0">
                <a:pos x="connsiteX13480" y="connsiteY13480"/>
              </a:cxn>
              <a:cxn ang="0">
                <a:pos x="connsiteX13481" y="connsiteY13481"/>
              </a:cxn>
              <a:cxn ang="0">
                <a:pos x="connsiteX13482" y="connsiteY13482"/>
              </a:cxn>
              <a:cxn ang="0">
                <a:pos x="connsiteX13483" y="connsiteY13483"/>
              </a:cxn>
              <a:cxn ang="0">
                <a:pos x="connsiteX13484" y="connsiteY13484"/>
              </a:cxn>
              <a:cxn ang="0">
                <a:pos x="connsiteX13485" y="connsiteY13485"/>
              </a:cxn>
              <a:cxn ang="0">
                <a:pos x="connsiteX13486" y="connsiteY13486"/>
              </a:cxn>
              <a:cxn ang="0">
                <a:pos x="connsiteX13487" y="connsiteY13487"/>
              </a:cxn>
              <a:cxn ang="0">
                <a:pos x="connsiteX13488" y="connsiteY13488"/>
              </a:cxn>
              <a:cxn ang="0">
                <a:pos x="connsiteX13489" y="connsiteY13489"/>
              </a:cxn>
              <a:cxn ang="0">
                <a:pos x="connsiteX13490" y="connsiteY13490"/>
              </a:cxn>
              <a:cxn ang="0">
                <a:pos x="connsiteX13491" y="connsiteY13491"/>
              </a:cxn>
              <a:cxn ang="0">
                <a:pos x="connsiteX13492" y="connsiteY13492"/>
              </a:cxn>
              <a:cxn ang="0">
                <a:pos x="connsiteX13493" y="connsiteY13493"/>
              </a:cxn>
              <a:cxn ang="0">
                <a:pos x="connsiteX13494" y="connsiteY13494"/>
              </a:cxn>
              <a:cxn ang="0">
                <a:pos x="connsiteX13495" y="connsiteY13495"/>
              </a:cxn>
              <a:cxn ang="0">
                <a:pos x="connsiteX13496" y="connsiteY13496"/>
              </a:cxn>
              <a:cxn ang="0">
                <a:pos x="connsiteX13497" y="connsiteY13497"/>
              </a:cxn>
              <a:cxn ang="0">
                <a:pos x="connsiteX13498" y="connsiteY13498"/>
              </a:cxn>
              <a:cxn ang="0">
                <a:pos x="connsiteX13499" y="connsiteY13499"/>
              </a:cxn>
              <a:cxn ang="0">
                <a:pos x="connsiteX13500" y="connsiteY13500"/>
              </a:cxn>
              <a:cxn ang="0">
                <a:pos x="connsiteX13501" y="connsiteY13501"/>
              </a:cxn>
              <a:cxn ang="0">
                <a:pos x="connsiteX13502" y="connsiteY13502"/>
              </a:cxn>
              <a:cxn ang="0">
                <a:pos x="connsiteX13503" y="connsiteY13503"/>
              </a:cxn>
              <a:cxn ang="0">
                <a:pos x="connsiteX13504" y="connsiteY13504"/>
              </a:cxn>
              <a:cxn ang="0">
                <a:pos x="connsiteX13505" y="connsiteY13505"/>
              </a:cxn>
              <a:cxn ang="0">
                <a:pos x="connsiteX13506" y="connsiteY13506"/>
              </a:cxn>
              <a:cxn ang="0">
                <a:pos x="connsiteX13507" y="connsiteY13507"/>
              </a:cxn>
              <a:cxn ang="0">
                <a:pos x="connsiteX13508" y="connsiteY13508"/>
              </a:cxn>
              <a:cxn ang="0">
                <a:pos x="connsiteX13509" y="connsiteY13509"/>
              </a:cxn>
              <a:cxn ang="0">
                <a:pos x="connsiteX13510" y="connsiteY13510"/>
              </a:cxn>
              <a:cxn ang="0">
                <a:pos x="connsiteX13511" y="connsiteY13511"/>
              </a:cxn>
              <a:cxn ang="0">
                <a:pos x="connsiteX13512" y="connsiteY13512"/>
              </a:cxn>
              <a:cxn ang="0">
                <a:pos x="connsiteX13513" y="connsiteY13513"/>
              </a:cxn>
              <a:cxn ang="0">
                <a:pos x="connsiteX13514" y="connsiteY13514"/>
              </a:cxn>
              <a:cxn ang="0">
                <a:pos x="connsiteX13515" y="connsiteY13515"/>
              </a:cxn>
              <a:cxn ang="0">
                <a:pos x="connsiteX13516" y="connsiteY13516"/>
              </a:cxn>
              <a:cxn ang="0">
                <a:pos x="connsiteX13517" y="connsiteY13517"/>
              </a:cxn>
              <a:cxn ang="0">
                <a:pos x="connsiteX13518" y="connsiteY13518"/>
              </a:cxn>
              <a:cxn ang="0">
                <a:pos x="connsiteX13519" y="connsiteY13519"/>
              </a:cxn>
              <a:cxn ang="0">
                <a:pos x="connsiteX13520" y="connsiteY13520"/>
              </a:cxn>
              <a:cxn ang="0">
                <a:pos x="connsiteX13521" y="connsiteY13521"/>
              </a:cxn>
              <a:cxn ang="0">
                <a:pos x="connsiteX13522" y="connsiteY13522"/>
              </a:cxn>
              <a:cxn ang="0">
                <a:pos x="connsiteX13523" y="connsiteY13523"/>
              </a:cxn>
              <a:cxn ang="0">
                <a:pos x="connsiteX13524" y="connsiteY13524"/>
              </a:cxn>
              <a:cxn ang="0">
                <a:pos x="connsiteX13525" y="connsiteY13525"/>
              </a:cxn>
              <a:cxn ang="0">
                <a:pos x="connsiteX13526" y="connsiteY13526"/>
              </a:cxn>
              <a:cxn ang="0">
                <a:pos x="connsiteX13527" y="connsiteY13527"/>
              </a:cxn>
              <a:cxn ang="0">
                <a:pos x="connsiteX13528" y="connsiteY13528"/>
              </a:cxn>
              <a:cxn ang="0">
                <a:pos x="connsiteX13529" y="connsiteY13529"/>
              </a:cxn>
              <a:cxn ang="0">
                <a:pos x="connsiteX13530" y="connsiteY13530"/>
              </a:cxn>
              <a:cxn ang="0">
                <a:pos x="connsiteX13531" y="connsiteY13531"/>
              </a:cxn>
              <a:cxn ang="0">
                <a:pos x="connsiteX13532" y="connsiteY13532"/>
              </a:cxn>
              <a:cxn ang="0">
                <a:pos x="connsiteX13533" y="connsiteY13533"/>
              </a:cxn>
              <a:cxn ang="0">
                <a:pos x="connsiteX13534" y="connsiteY13534"/>
              </a:cxn>
              <a:cxn ang="0">
                <a:pos x="connsiteX13535" y="connsiteY13535"/>
              </a:cxn>
              <a:cxn ang="0">
                <a:pos x="connsiteX13536" y="connsiteY13536"/>
              </a:cxn>
              <a:cxn ang="0">
                <a:pos x="connsiteX13537" y="connsiteY13537"/>
              </a:cxn>
              <a:cxn ang="0">
                <a:pos x="connsiteX13538" y="connsiteY13538"/>
              </a:cxn>
              <a:cxn ang="0">
                <a:pos x="connsiteX13539" y="connsiteY13539"/>
              </a:cxn>
              <a:cxn ang="0">
                <a:pos x="connsiteX13540" y="connsiteY13540"/>
              </a:cxn>
              <a:cxn ang="0">
                <a:pos x="connsiteX13541" y="connsiteY13541"/>
              </a:cxn>
              <a:cxn ang="0">
                <a:pos x="connsiteX13542" y="connsiteY13542"/>
              </a:cxn>
              <a:cxn ang="0">
                <a:pos x="connsiteX13543" y="connsiteY13543"/>
              </a:cxn>
              <a:cxn ang="0">
                <a:pos x="connsiteX13544" y="connsiteY13544"/>
              </a:cxn>
              <a:cxn ang="0">
                <a:pos x="connsiteX13545" y="connsiteY13545"/>
              </a:cxn>
              <a:cxn ang="0">
                <a:pos x="connsiteX13546" y="connsiteY13546"/>
              </a:cxn>
              <a:cxn ang="0">
                <a:pos x="connsiteX13547" y="connsiteY13547"/>
              </a:cxn>
              <a:cxn ang="0">
                <a:pos x="connsiteX13548" y="connsiteY13548"/>
              </a:cxn>
              <a:cxn ang="0">
                <a:pos x="connsiteX13549" y="connsiteY13549"/>
              </a:cxn>
              <a:cxn ang="0">
                <a:pos x="connsiteX13550" y="connsiteY13550"/>
              </a:cxn>
              <a:cxn ang="0">
                <a:pos x="connsiteX13551" y="connsiteY13551"/>
              </a:cxn>
              <a:cxn ang="0">
                <a:pos x="connsiteX13552" y="connsiteY13552"/>
              </a:cxn>
              <a:cxn ang="0">
                <a:pos x="connsiteX13553" y="connsiteY13553"/>
              </a:cxn>
              <a:cxn ang="0">
                <a:pos x="connsiteX13554" y="connsiteY13554"/>
              </a:cxn>
              <a:cxn ang="0">
                <a:pos x="connsiteX13555" y="connsiteY13555"/>
              </a:cxn>
              <a:cxn ang="0">
                <a:pos x="connsiteX13556" y="connsiteY13556"/>
              </a:cxn>
              <a:cxn ang="0">
                <a:pos x="connsiteX13557" y="connsiteY13557"/>
              </a:cxn>
              <a:cxn ang="0">
                <a:pos x="connsiteX13558" y="connsiteY13558"/>
              </a:cxn>
              <a:cxn ang="0">
                <a:pos x="connsiteX13559" y="connsiteY13559"/>
              </a:cxn>
              <a:cxn ang="0">
                <a:pos x="connsiteX13560" y="connsiteY13560"/>
              </a:cxn>
              <a:cxn ang="0">
                <a:pos x="connsiteX13561" y="connsiteY13561"/>
              </a:cxn>
              <a:cxn ang="0">
                <a:pos x="connsiteX13562" y="connsiteY13562"/>
              </a:cxn>
              <a:cxn ang="0">
                <a:pos x="connsiteX13563" y="connsiteY13563"/>
              </a:cxn>
              <a:cxn ang="0">
                <a:pos x="connsiteX13564" y="connsiteY13564"/>
              </a:cxn>
              <a:cxn ang="0">
                <a:pos x="connsiteX13565" y="connsiteY13565"/>
              </a:cxn>
              <a:cxn ang="0">
                <a:pos x="connsiteX13566" y="connsiteY13566"/>
              </a:cxn>
              <a:cxn ang="0">
                <a:pos x="connsiteX13567" y="connsiteY13567"/>
              </a:cxn>
              <a:cxn ang="0">
                <a:pos x="connsiteX13568" y="connsiteY13568"/>
              </a:cxn>
              <a:cxn ang="0">
                <a:pos x="connsiteX13569" y="connsiteY13569"/>
              </a:cxn>
              <a:cxn ang="0">
                <a:pos x="connsiteX13570" y="connsiteY13570"/>
              </a:cxn>
              <a:cxn ang="0">
                <a:pos x="connsiteX13571" y="connsiteY13571"/>
              </a:cxn>
              <a:cxn ang="0">
                <a:pos x="connsiteX13572" y="connsiteY13572"/>
              </a:cxn>
              <a:cxn ang="0">
                <a:pos x="connsiteX13573" y="connsiteY13573"/>
              </a:cxn>
              <a:cxn ang="0">
                <a:pos x="connsiteX13574" y="connsiteY13574"/>
              </a:cxn>
              <a:cxn ang="0">
                <a:pos x="connsiteX13575" y="connsiteY13575"/>
              </a:cxn>
              <a:cxn ang="0">
                <a:pos x="connsiteX13576" y="connsiteY13576"/>
              </a:cxn>
              <a:cxn ang="0">
                <a:pos x="connsiteX13577" y="connsiteY13577"/>
              </a:cxn>
              <a:cxn ang="0">
                <a:pos x="connsiteX13578" y="connsiteY13578"/>
              </a:cxn>
              <a:cxn ang="0">
                <a:pos x="connsiteX13579" y="connsiteY13579"/>
              </a:cxn>
              <a:cxn ang="0">
                <a:pos x="connsiteX13580" y="connsiteY13580"/>
              </a:cxn>
              <a:cxn ang="0">
                <a:pos x="connsiteX13581" y="connsiteY13581"/>
              </a:cxn>
              <a:cxn ang="0">
                <a:pos x="connsiteX13582" y="connsiteY13582"/>
              </a:cxn>
              <a:cxn ang="0">
                <a:pos x="connsiteX13583" y="connsiteY13583"/>
              </a:cxn>
              <a:cxn ang="0">
                <a:pos x="connsiteX13584" y="connsiteY13584"/>
              </a:cxn>
              <a:cxn ang="0">
                <a:pos x="connsiteX13585" y="connsiteY13585"/>
              </a:cxn>
              <a:cxn ang="0">
                <a:pos x="connsiteX13586" y="connsiteY13586"/>
              </a:cxn>
              <a:cxn ang="0">
                <a:pos x="connsiteX13587" y="connsiteY13587"/>
              </a:cxn>
              <a:cxn ang="0">
                <a:pos x="connsiteX13588" y="connsiteY13588"/>
              </a:cxn>
              <a:cxn ang="0">
                <a:pos x="connsiteX13589" y="connsiteY13589"/>
              </a:cxn>
              <a:cxn ang="0">
                <a:pos x="connsiteX13590" y="connsiteY13590"/>
              </a:cxn>
              <a:cxn ang="0">
                <a:pos x="connsiteX13591" y="connsiteY13591"/>
              </a:cxn>
              <a:cxn ang="0">
                <a:pos x="connsiteX13592" y="connsiteY13592"/>
              </a:cxn>
              <a:cxn ang="0">
                <a:pos x="connsiteX13593" y="connsiteY13593"/>
              </a:cxn>
              <a:cxn ang="0">
                <a:pos x="connsiteX13594" y="connsiteY13594"/>
              </a:cxn>
              <a:cxn ang="0">
                <a:pos x="connsiteX13595" y="connsiteY13595"/>
              </a:cxn>
              <a:cxn ang="0">
                <a:pos x="connsiteX13596" y="connsiteY13596"/>
              </a:cxn>
              <a:cxn ang="0">
                <a:pos x="connsiteX13597" y="connsiteY13597"/>
              </a:cxn>
              <a:cxn ang="0">
                <a:pos x="connsiteX13598" y="connsiteY13598"/>
              </a:cxn>
              <a:cxn ang="0">
                <a:pos x="connsiteX13599" y="connsiteY13599"/>
              </a:cxn>
              <a:cxn ang="0">
                <a:pos x="connsiteX13600" y="connsiteY13600"/>
              </a:cxn>
              <a:cxn ang="0">
                <a:pos x="connsiteX13601" y="connsiteY13601"/>
              </a:cxn>
              <a:cxn ang="0">
                <a:pos x="connsiteX13602" y="connsiteY13602"/>
              </a:cxn>
              <a:cxn ang="0">
                <a:pos x="connsiteX13603" y="connsiteY13603"/>
              </a:cxn>
              <a:cxn ang="0">
                <a:pos x="connsiteX13604" y="connsiteY13604"/>
              </a:cxn>
              <a:cxn ang="0">
                <a:pos x="connsiteX13605" y="connsiteY13605"/>
              </a:cxn>
              <a:cxn ang="0">
                <a:pos x="connsiteX13606" y="connsiteY13606"/>
              </a:cxn>
              <a:cxn ang="0">
                <a:pos x="connsiteX13607" y="connsiteY13607"/>
              </a:cxn>
              <a:cxn ang="0">
                <a:pos x="connsiteX13608" y="connsiteY13608"/>
              </a:cxn>
              <a:cxn ang="0">
                <a:pos x="connsiteX13609" y="connsiteY13609"/>
              </a:cxn>
              <a:cxn ang="0">
                <a:pos x="connsiteX13610" y="connsiteY13610"/>
              </a:cxn>
              <a:cxn ang="0">
                <a:pos x="connsiteX13611" y="connsiteY13611"/>
              </a:cxn>
              <a:cxn ang="0">
                <a:pos x="connsiteX13612" y="connsiteY13612"/>
              </a:cxn>
              <a:cxn ang="0">
                <a:pos x="connsiteX13613" y="connsiteY13613"/>
              </a:cxn>
              <a:cxn ang="0">
                <a:pos x="connsiteX13614" y="connsiteY13614"/>
              </a:cxn>
              <a:cxn ang="0">
                <a:pos x="connsiteX13615" y="connsiteY13615"/>
              </a:cxn>
              <a:cxn ang="0">
                <a:pos x="connsiteX13616" y="connsiteY13616"/>
              </a:cxn>
              <a:cxn ang="0">
                <a:pos x="connsiteX13617" y="connsiteY13617"/>
              </a:cxn>
              <a:cxn ang="0">
                <a:pos x="connsiteX13618" y="connsiteY13618"/>
              </a:cxn>
              <a:cxn ang="0">
                <a:pos x="connsiteX13619" y="connsiteY13619"/>
              </a:cxn>
              <a:cxn ang="0">
                <a:pos x="connsiteX13620" y="connsiteY13620"/>
              </a:cxn>
              <a:cxn ang="0">
                <a:pos x="connsiteX13621" y="connsiteY13621"/>
              </a:cxn>
              <a:cxn ang="0">
                <a:pos x="connsiteX13622" y="connsiteY13622"/>
              </a:cxn>
              <a:cxn ang="0">
                <a:pos x="connsiteX13623" y="connsiteY13623"/>
              </a:cxn>
              <a:cxn ang="0">
                <a:pos x="connsiteX13624" y="connsiteY13624"/>
              </a:cxn>
              <a:cxn ang="0">
                <a:pos x="connsiteX13625" y="connsiteY13625"/>
              </a:cxn>
              <a:cxn ang="0">
                <a:pos x="connsiteX13626" y="connsiteY13626"/>
              </a:cxn>
              <a:cxn ang="0">
                <a:pos x="connsiteX13627" y="connsiteY13627"/>
              </a:cxn>
              <a:cxn ang="0">
                <a:pos x="connsiteX13628" y="connsiteY13628"/>
              </a:cxn>
              <a:cxn ang="0">
                <a:pos x="connsiteX13629" y="connsiteY13629"/>
              </a:cxn>
              <a:cxn ang="0">
                <a:pos x="connsiteX13630" y="connsiteY13630"/>
              </a:cxn>
              <a:cxn ang="0">
                <a:pos x="connsiteX13631" y="connsiteY13631"/>
              </a:cxn>
              <a:cxn ang="0">
                <a:pos x="connsiteX13632" y="connsiteY13632"/>
              </a:cxn>
              <a:cxn ang="0">
                <a:pos x="connsiteX13633" y="connsiteY13633"/>
              </a:cxn>
              <a:cxn ang="0">
                <a:pos x="connsiteX13634" y="connsiteY13634"/>
              </a:cxn>
              <a:cxn ang="0">
                <a:pos x="connsiteX13635" y="connsiteY13635"/>
              </a:cxn>
              <a:cxn ang="0">
                <a:pos x="connsiteX13636" y="connsiteY13636"/>
              </a:cxn>
              <a:cxn ang="0">
                <a:pos x="connsiteX13637" y="connsiteY13637"/>
              </a:cxn>
              <a:cxn ang="0">
                <a:pos x="connsiteX13638" y="connsiteY13638"/>
              </a:cxn>
              <a:cxn ang="0">
                <a:pos x="connsiteX13639" y="connsiteY13639"/>
              </a:cxn>
              <a:cxn ang="0">
                <a:pos x="connsiteX13640" y="connsiteY13640"/>
              </a:cxn>
              <a:cxn ang="0">
                <a:pos x="connsiteX13641" y="connsiteY13641"/>
              </a:cxn>
              <a:cxn ang="0">
                <a:pos x="connsiteX13642" y="connsiteY13642"/>
              </a:cxn>
              <a:cxn ang="0">
                <a:pos x="connsiteX13643" y="connsiteY13643"/>
              </a:cxn>
              <a:cxn ang="0">
                <a:pos x="connsiteX13644" y="connsiteY13644"/>
              </a:cxn>
              <a:cxn ang="0">
                <a:pos x="connsiteX13645" y="connsiteY13645"/>
              </a:cxn>
              <a:cxn ang="0">
                <a:pos x="connsiteX13646" y="connsiteY13646"/>
              </a:cxn>
              <a:cxn ang="0">
                <a:pos x="connsiteX13647" y="connsiteY13647"/>
              </a:cxn>
              <a:cxn ang="0">
                <a:pos x="connsiteX13648" y="connsiteY13648"/>
              </a:cxn>
              <a:cxn ang="0">
                <a:pos x="connsiteX13649" y="connsiteY13649"/>
              </a:cxn>
              <a:cxn ang="0">
                <a:pos x="connsiteX13650" y="connsiteY13650"/>
              </a:cxn>
              <a:cxn ang="0">
                <a:pos x="connsiteX13651" y="connsiteY13651"/>
              </a:cxn>
              <a:cxn ang="0">
                <a:pos x="connsiteX13652" y="connsiteY13652"/>
              </a:cxn>
              <a:cxn ang="0">
                <a:pos x="connsiteX13653" y="connsiteY13653"/>
              </a:cxn>
              <a:cxn ang="0">
                <a:pos x="connsiteX13654" y="connsiteY13654"/>
              </a:cxn>
              <a:cxn ang="0">
                <a:pos x="connsiteX13655" y="connsiteY13655"/>
              </a:cxn>
              <a:cxn ang="0">
                <a:pos x="connsiteX13656" y="connsiteY13656"/>
              </a:cxn>
              <a:cxn ang="0">
                <a:pos x="connsiteX13657" y="connsiteY13657"/>
              </a:cxn>
              <a:cxn ang="0">
                <a:pos x="connsiteX13658" y="connsiteY13658"/>
              </a:cxn>
              <a:cxn ang="0">
                <a:pos x="connsiteX13659" y="connsiteY13659"/>
              </a:cxn>
              <a:cxn ang="0">
                <a:pos x="connsiteX13660" y="connsiteY13660"/>
              </a:cxn>
              <a:cxn ang="0">
                <a:pos x="connsiteX13661" y="connsiteY13661"/>
              </a:cxn>
              <a:cxn ang="0">
                <a:pos x="connsiteX13662" y="connsiteY13662"/>
              </a:cxn>
              <a:cxn ang="0">
                <a:pos x="connsiteX13663" y="connsiteY13663"/>
              </a:cxn>
              <a:cxn ang="0">
                <a:pos x="connsiteX13664" y="connsiteY13664"/>
              </a:cxn>
              <a:cxn ang="0">
                <a:pos x="connsiteX13665" y="connsiteY13665"/>
              </a:cxn>
              <a:cxn ang="0">
                <a:pos x="connsiteX13666" y="connsiteY13666"/>
              </a:cxn>
              <a:cxn ang="0">
                <a:pos x="connsiteX13667" y="connsiteY13667"/>
              </a:cxn>
              <a:cxn ang="0">
                <a:pos x="connsiteX13668" y="connsiteY13668"/>
              </a:cxn>
              <a:cxn ang="0">
                <a:pos x="connsiteX13669" y="connsiteY13669"/>
              </a:cxn>
              <a:cxn ang="0">
                <a:pos x="connsiteX13670" y="connsiteY13670"/>
              </a:cxn>
              <a:cxn ang="0">
                <a:pos x="connsiteX13671" y="connsiteY13671"/>
              </a:cxn>
              <a:cxn ang="0">
                <a:pos x="connsiteX13672" y="connsiteY13672"/>
              </a:cxn>
              <a:cxn ang="0">
                <a:pos x="connsiteX13673" y="connsiteY13673"/>
              </a:cxn>
              <a:cxn ang="0">
                <a:pos x="connsiteX13674" y="connsiteY13674"/>
              </a:cxn>
              <a:cxn ang="0">
                <a:pos x="connsiteX13675" y="connsiteY13675"/>
              </a:cxn>
              <a:cxn ang="0">
                <a:pos x="connsiteX13676" y="connsiteY13676"/>
              </a:cxn>
              <a:cxn ang="0">
                <a:pos x="connsiteX13677" y="connsiteY13677"/>
              </a:cxn>
              <a:cxn ang="0">
                <a:pos x="connsiteX13678" y="connsiteY13678"/>
              </a:cxn>
              <a:cxn ang="0">
                <a:pos x="connsiteX13679" y="connsiteY13679"/>
              </a:cxn>
              <a:cxn ang="0">
                <a:pos x="connsiteX13680" y="connsiteY13680"/>
              </a:cxn>
              <a:cxn ang="0">
                <a:pos x="connsiteX13681" y="connsiteY13681"/>
              </a:cxn>
              <a:cxn ang="0">
                <a:pos x="connsiteX13682" y="connsiteY13682"/>
              </a:cxn>
              <a:cxn ang="0">
                <a:pos x="connsiteX13683" y="connsiteY13683"/>
              </a:cxn>
              <a:cxn ang="0">
                <a:pos x="connsiteX13684" y="connsiteY13684"/>
              </a:cxn>
              <a:cxn ang="0">
                <a:pos x="connsiteX13685" y="connsiteY13685"/>
              </a:cxn>
              <a:cxn ang="0">
                <a:pos x="connsiteX13686" y="connsiteY13686"/>
              </a:cxn>
              <a:cxn ang="0">
                <a:pos x="connsiteX13687" y="connsiteY13687"/>
              </a:cxn>
              <a:cxn ang="0">
                <a:pos x="connsiteX13688" y="connsiteY13688"/>
              </a:cxn>
              <a:cxn ang="0">
                <a:pos x="connsiteX13689" y="connsiteY13689"/>
              </a:cxn>
              <a:cxn ang="0">
                <a:pos x="connsiteX13690" y="connsiteY13690"/>
              </a:cxn>
              <a:cxn ang="0">
                <a:pos x="connsiteX13691" y="connsiteY13691"/>
              </a:cxn>
              <a:cxn ang="0">
                <a:pos x="connsiteX13692" y="connsiteY13692"/>
              </a:cxn>
              <a:cxn ang="0">
                <a:pos x="connsiteX13693" y="connsiteY13693"/>
              </a:cxn>
              <a:cxn ang="0">
                <a:pos x="connsiteX13694" y="connsiteY13694"/>
              </a:cxn>
              <a:cxn ang="0">
                <a:pos x="connsiteX13695" y="connsiteY13695"/>
              </a:cxn>
              <a:cxn ang="0">
                <a:pos x="connsiteX13696" y="connsiteY13696"/>
              </a:cxn>
              <a:cxn ang="0">
                <a:pos x="connsiteX13697" y="connsiteY13697"/>
              </a:cxn>
              <a:cxn ang="0">
                <a:pos x="connsiteX13698" y="connsiteY13698"/>
              </a:cxn>
              <a:cxn ang="0">
                <a:pos x="connsiteX13699" y="connsiteY13699"/>
              </a:cxn>
              <a:cxn ang="0">
                <a:pos x="connsiteX13700" y="connsiteY13700"/>
              </a:cxn>
              <a:cxn ang="0">
                <a:pos x="connsiteX13701" y="connsiteY13701"/>
              </a:cxn>
              <a:cxn ang="0">
                <a:pos x="connsiteX13702" y="connsiteY13702"/>
              </a:cxn>
              <a:cxn ang="0">
                <a:pos x="connsiteX13703" y="connsiteY13703"/>
              </a:cxn>
              <a:cxn ang="0">
                <a:pos x="connsiteX13704" y="connsiteY13704"/>
              </a:cxn>
              <a:cxn ang="0">
                <a:pos x="connsiteX13705" y="connsiteY13705"/>
              </a:cxn>
              <a:cxn ang="0">
                <a:pos x="connsiteX13706" y="connsiteY13706"/>
              </a:cxn>
              <a:cxn ang="0">
                <a:pos x="connsiteX13707" y="connsiteY13707"/>
              </a:cxn>
              <a:cxn ang="0">
                <a:pos x="connsiteX13708" y="connsiteY13708"/>
              </a:cxn>
              <a:cxn ang="0">
                <a:pos x="connsiteX13709" y="connsiteY13709"/>
              </a:cxn>
              <a:cxn ang="0">
                <a:pos x="connsiteX13710" y="connsiteY13710"/>
              </a:cxn>
              <a:cxn ang="0">
                <a:pos x="connsiteX13711" y="connsiteY13711"/>
              </a:cxn>
              <a:cxn ang="0">
                <a:pos x="connsiteX13712" y="connsiteY13712"/>
              </a:cxn>
              <a:cxn ang="0">
                <a:pos x="connsiteX13713" y="connsiteY13713"/>
              </a:cxn>
              <a:cxn ang="0">
                <a:pos x="connsiteX13714" y="connsiteY13714"/>
              </a:cxn>
              <a:cxn ang="0">
                <a:pos x="connsiteX13715" y="connsiteY13715"/>
              </a:cxn>
              <a:cxn ang="0">
                <a:pos x="connsiteX13716" y="connsiteY13716"/>
              </a:cxn>
              <a:cxn ang="0">
                <a:pos x="connsiteX13717" y="connsiteY13717"/>
              </a:cxn>
              <a:cxn ang="0">
                <a:pos x="connsiteX13718" y="connsiteY13718"/>
              </a:cxn>
              <a:cxn ang="0">
                <a:pos x="connsiteX13719" y="connsiteY13719"/>
              </a:cxn>
              <a:cxn ang="0">
                <a:pos x="connsiteX13720" y="connsiteY13720"/>
              </a:cxn>
              <a:cxn ang="0">
                <a:pos x="connsiteX13721" y="connsiteY13721"/>
              </a:cxn>
              <a:cxn ang="0">
                <a:pos x="connsiteX13722" y="connsiteY13722"/>
              </a:cxn>
              <a:cxn ang="0">
                <a:pos x="connsiteX13723" y="connsiteY13723"/>
              </a:cxn>
              <a:cxn ang="0">
                <a:pos x="connsiteX13724" y="connsiteY13724"/>
              </a:cxn>
              <a:cxn ang="0">
                <a:pos x="connsiteX13725" y="connsiteY13725"/>
              </a:cxn>
              <a:cxn ang="0">
                <a:pos x="connsiteX13726" y="connsiteY13726"/>
              </a:cxn>
              <a:cxn ang="0">
                <a:pos x="connsiteX13727" y="connsiteY13727"/>
              </a:cxn>
              <a:cxn ang="0">
                <a:pos x="connsiteX13728" y="connsiteY13728"/>
              </a:cxn>
              <a:cxn ang="0">
                <a:pos x="connsiteX13729" y="connsiteY13729"/>
              </a:cxn>
              <a:cxn ang="0">
                <a:pos x="connsiteX13730" y="connsiteY13730"/>
              </a:cxn>
              <a:cxn ang="0">
                <a:pos x="connsiteX13731" y="connsiteY13731"/>
              </a:cxn>
              <a:cxn ang="0">
                <a:pos x="connsiteX13732" y="connsiteY13732"/>
              </a:cxn>
              <a:cxn ang="0">
                <a:pos x="connsiteX13733" y="connsiteY13733"/>
              </a:cxn>
              <a:cxn ang="0">
                <a:pos x="connsiteX13734" y="connsiteY13734"/>
              </a:cxn>
              <a:cxn ang="0">
                <a:pos x="connsiteX13735" y="connsiteY13735"/>
              </a:cxn>
              <a:cxn ang="0">
                <a:pos x="connsiteX13736" y="connsiteY13736"/>
              </a:cxn>
              <a:cxn ang="0">
                <a:pos x="connsiteX13737" y="connsiteY13737"/>
              </a:cxn>
              <a:cxn ang="0">
                <a:pos x="connsiteX13738" y="connsiteY13738"/>
              </a:cxn>
              <a:cxn ang="0">
                <a:pos x="connsiteX13739" y="connsiteY13739"/>
              </a:cxn>
              <a:cxn ang="0">
                <a:pos x="connsiteX13740" y="connsiteY13740"/>
              </a:cxn>
              <a:cxn ang="0">
                <a:pos x="connsiteX13741" y="connsiteY13741"/>
              </a:cxn>
              <a:cxn ang="0">
                <a:pos x="connsiteX13742" y="connsiteY13742"/>
              </a:cxn>
              <a:cxn ang="0">
                <a:pos x="connsiteX13743" y="connsiteY13743"/>
              </a:cxn>
              <a:cxn ang="0">
                <a:pos x="connsiteX13744" y="connsiteY13744"/>
              </a:cxn>
              <a:cxn ang="0">
                <a:pos x="connsiteX13745" y="connsiteY13745"/>
              </a:cxn>
              <a:cxn ang="0">
                <a:pos x="connsiteX13746" y="connsiteY13746"/>
              </a:cxn>
              <a:cxn ang="0">
                <a:pos x="connsiteX13747" y="connsiteY13747"/>
              </a:cxn>
              <a:cxn ang="0">
                <a:pos x="connsiteX13748" y="connsiteY13748"/>
              </a:cxn>
              <a:cxn ang="0">
                <a:pos x="connsiteX13749" y="connsiteY13749"/>
              </a:cxn>
              <a:cxn ang="0">
                <a:pos x="connsiteX13750" y="connsiteY13750"/>
              </a:cxn>
              <a:cxn ang="0">
                <a:pos x="connsiteX13751" y="connsiteY13751"/>
              </a:cxn>
              <a:cxn ang="0">
                <a:pos x="connsiteX13752" y="connsiteY13752"/>
              </a:cxn>
              <a:cxn ang="0">
                <a:pos x="connsiteX13753" y="connsiteY13753"/>
              </a:cxn>
              <a:cxn ang="0">
                <a:pos x="connsiteX13754" y="connsiteY13754"/>
              </a:cxn>
              <a:cxn ang="0">
                <a:pos x="connsiteX13755" y="connsiteY13755"/>
              </a:cxn>
              <a:cxn ang="0">
                <a:pos x="connsiteX13756" y="connsiteY13756"/>
              </a:cxn>
              <a:cxn ang="0">
                <a:pos x="connsiteX13757" y="connsiteY13757"/>
              </a:cxn>
              <a:cxn ang="0">
                <a:pos x="connsiteX13758" y="connsiteY13758"/>
              </a:cxn>
              <a:cxn ang="0">
                <a:pos x="connsiteX13759" y="connsiteY13759"/>
              </a:cxn>
              <a:cxn ang="0">
                <a:pos x="connsiteX13760" y="connsiteY13760"/>
              </a:cxn>
              <a:cxn ang="0">
                <a:pos x="connsiteX13761" y="connsiteY13761"/>
              </a:cxn>
              <a:cxn ang="0">
                <a:pos x="connsiteX13762" y="connsiteY13762"/>
              </a:cxn>
              <a:cxn ang="0">
                <a:pos x="connsiteX13763" y="connsiteY13763"/>
              </a:cxn>
              <a:cxn ang="0">
                <a:pos x="connsiteX13764" y="connsiteY13764"/>
              </a:cxn>
              <a:cxn ang="0">
                <a:pos x="connsiteX13765" y="connsiteY13765"/>
              </a:cxn>
              <a:cxn ang="0">
                <a:pos x="connsiteX13766" y="connsiteY13766"/>
              </a:cxn>
              <a:cxn ang="0">
                <a:pos x="connsiteX13767" y="connsiteY13767"/>
              </a:cxn>
              <a:cxn ang="0">
                <a:pos x="connsiteX13768" y="connsiteY13768"/>
              </a:cxn>
              <a:cxn ang="0">
                <a:pos x="connsiteX13769" y="connsiteY13769"/>
              </a:cxn>
              <a:cxn ang="0">
                <a:pos x="connsiteX13770" y="connsiteY13770"/>
              </a:cxn>
              <a:cxn ang="0">
                <a:pos x="connsiteX13771" y="connsiteY13771"/>
              </a:cxn>
              <a:cxn ang="0">
                <a:pos x="connsiteX13772" y="connsiteY13772"/>
              </a:cxn>
              <a:cxn ang="0">
                <a:pos x="connsiteX13773" y="connsiteY13773"/>
              </a:cxn>
              <a:cxn ang="0">
                <a:pos x="connsiteX13774" y="connsiteY13774"/>
              </a:cxn>
              <a:cxn ang="0">
                <a:pos x="connsiteX13775" y="connsiteY13775"/>
              </a:cxn>
              <a:cxn ang="0">
                <a:pos x="connsiteX13776" y="connsiteY13776"/>
              </a:cxn>
              <a:cxn ang="0">
                <a:pos x="connsiteX13777" y="connsiteY13777"/>
              </a:cxn>
              <a:cxn ang="0">
                <a:pos x="connsiteX13778" y="connsiteY13778"/>
              </a:cxn>
              <a:cxn ang="0">
                <a:pos x="connsiteX13779" y="connsiteY13779"/>
              </a:cxn>
              <a:cxn ang="0">
                <a:pos x="connsiteX13780" y="connsiteY13780"/>
              </a:cxn>
              <a:cxn ang="0">
                <a:pos x="connsiteX13781" y="connsiteY13781"/>
              </a:cxn>
              <a:cxn ang="0">
                <a:pos x="connsiteX13782" y="connsiteY13782"/>
              </a:cxn>
              <a:cxn ang="0">
                <a:pos x="connsiteX13783" y="connsiteY13783"/>
              </a:cxn>
              <a:cxn ang="0">
                <a:pos x="connsiteX13784" y="connsiteY13784"/>
              </a:cxn>
              <a:cxn ang="0">
                <a:pos x="connsiteX13785" y="connsiteY13785"/>
              </a:cxn>
              <a:cxn ang="0">
                <a:pos x="connsiteX13786" y="connsiteY13786"/>
              </a:cxn>
              <a:cxn ang="0">
                <a:pos x="connsiteX13787" y="connsiteY13787"/>
              </a:cxn>
              <a:cxn ang="0">
                <a:pos x="connsiteX13788" y="connsiteY13788"/>
              </a:cxn>
              <a:cxn ang="0">
                <a:pos x="connsiteX13789" y="connsiteY13789"/>
              </a:cxn>
              <a:cxn ang="0">
                <a:pos x="connsiteX13790" y="connsiteY13790"/>
              </a:cxn>
              <a:cxn ang="0">
                <a:pos x="connsiteX13791" y="connsiteY13791"/>
              </a:cxn>
              <a:cxn ang="0">
                <a:pos x="connsiteX13792" y="connsiteY13792"/>
              </a:cxn>
              <a:cxn ang="0">
                <a:pos x="connsiteX13793" y="connsiteY13793"/>
              </a:cxn>
              <a:cxn ang="0">
                <a:pos x="connsiteX13794" y="connsiteY13794"/>
              </a:cxn>
              <a:cxn ang="0">
                <a:pos x="connsiteX13795" y="connsiteY13795"/>
              </a:cxn>
              <a:cxn ang="0">
                <a:pos x="connsiteX13796" y="connsiteY13796"/>
              </a:cxn>
              <a:cxn ang="0">
                <a:pos x="connsiteX13797" y="connsiteY13797"/>
              </a:cxn>
              <a:cxn ang="0">
                <a:pos x="connsiteX13798" y="connsiteY13798"/>
              </a:cxn>
              <a:cxn ang="0">
                <a:pos x="connsiteX13799" y="connsiteY13799"/>
              </a:cxn>
              <a:cxn ang="0">
                <a:pos x="connsiteX13800" y="connsiteY13800"/>
              </a:cxn>
              <a:cxn ang="0">
                <a:pos x="connsiteX13801" y="connsiteY13801"/>
              </a:cxn>
              <a:cxn ang="0">
                <a:pos x="connsiteX13802" y="connsiteY13802"/>
              </a:cxn>
              <a:cxn ang="0">
                <a:pos x="connsiteX13803" y="connsiteY13803"/>
              </a:cxn>
              <a:cxn ang="0">
                <a:pos x="connsiteX13804" y="connsiteY13804"/>
              </a:cxn>
              <a:cxn ang="0">
                <a:pos x="connsiteX13805" y="connsiteY13805"/>
              </a:cxn>
              <a:cxn ang="0">
                <a:pos x="connsiteX13806" y="connsiteY13806"/>
              </a:cxn>
              <a:cxn ang="0">
                <a:pos x="connsiteX13807" y="connsiteY13807"/>
              </a:cxn>
              <a:cxn ang="0">
                <a:pos x="connsiteX13808" y="connsiteY13808"/>
              </a:cxn>
              <a:cxn ang="0">
                <a:pos x="connsiteX13809" y="connsiteY13809"/>
              </a:cxn>
              <a:cxn ang="0">
                <a:pos x="connsiteX13810" y="connsiteY13810"/>
              </a:cxn>
              <a:cxn ang="0">
                <a:pos x="connsiteX13811" y="connsiteY13811"/>
              </a:cxn>
              <a:cxn ang="0">
                <a:pos x="connsiteX13812" y="connsiteY13812"/>
              </a:cxn>
              <a:cxn ang="0">
                <a:pos x="connsiteX13813" y="connsiteY13813"/>
              </a:cxn>
              <a:cxn ang="0">
                <a:pos x="connsiteX13814" y="connsiteY13814"/>
              </a:cxn>
              <a:cxn ang="0">
                <a:pos x="connsiteX13815" y="connsiteY13815"/>
              </a:cxn>
              <a:cxn ang="0">
                <a:pos x="connsiteX13816" y="connsiteY13816"/>
              </a:cxn>
              <a:cxn ang="0">
                <a:pos x="connsiteX13817" y="connsiteY13817"/>
              </a:cxn>
              <a:cxn ang="0">
                <a:pos x="connsiteX13818" y="connsiteY13818"/>
              </a:cxn>
              <a:cxn ang="0">
                <a:pos x="connsiteX13819" y="connsiteY13819"/>
              </a:cxn>
              <a:cxn ang="0">
                <a:pos x="connsiteX13820" y="connsiteY13820"/>
              </a:cxn>
              <a:cxn ang="0">
                <a:pos x="connsiteX13821" y="connsiteY13821"/>
              </a:cxn>
              <a:cxn ang="0">
                <a:pos x="connsiteX13822" y="connsiteY13822"/>
              </a:cxn>
              <a:cxn ang="0">
                <a:pos x="connsiteX13823" y="connsiteY13823"/>
              </a:cxn>
              <a:cxn ang="0">
                <a:pos x="connsiteX13824" y="connsiteY13824"/>
              </a:cxn>
              <a:cxn ang="0">
                <a:pos x="connsiteX13825" y="connsiteY13825"/>
              </a:cxn>
              <a:cxn ang="0">
                <a:pos x="connsiteX13826" y="connsiteY13826"/>
              </a:cxn>
              <a:cxn ang="0">
                <a:pos x="connsiteX13827" y="connsiteY13827"/>
              </a:cxn>
              <a:cxn ang="0">
                <a:pos x="connsiteX13828" y="connsiteY13828"/>
              </a:cxn>
              <a:cxn ang="0">
                <a:pos x="connsiteX13829" y="connsiteY13829"/>
              </a:cxn>
              <a:cxn ang="0">
                <a:pos x="connsiteX13830" y="connsiteY13830"/>
              </a:cxn>
              <a:cxn ang="0">
                <a:pos x="connsiteX13831" y="connsiteY13831"/>
              </a:cxn>
              <a:cxn ang="0">
                <a:pos x="connsiteX13832" y="connsiteY13832"/>
              </a:cxn>
              <a:cxn ang="0">
                <a:pos x="connsiteX13833" y="connsiteY13833"/>
              </a:cxn>
              <a:cxn ang="0">
                <a:pos x="connsiteX13834" y="connsiteY13834"/>
              </a:cxn>
              <a:cxn ang="0">
                <a:pos x="connsiteX13835" y="connsiteY13835"/>
              </a:cxn>
              <a:cxn ang="0">
                <a:pos x="connsiteX13836" y="connsiteY13836"/>
              </a:cxn>
              <a:cxn ang="0">
                <a:pos x="connsiteX13837" y="connsiteY13837"/>
              </a:cxn>
              <a:cxn ang="0">
                <a:pos x="connsiteX13838" y="connsiteY13838"/>
              </a:cxn>
              <a:cxn ang="0">
                <a:pos x="connsiteX13839" y="connsiteY13839"/>
              </a:cxn>
              <a:cxn ang="0">
                <a:pos x="connsiteX13840" y="connsiteY13840"/>
              </a:cxn>
              <a:cxn ang="0">
                <a:pos x="connsiteX13841" y="connsiteY13841"/>
              </a:cxn>
              <a:cxn ang="0">
                <a:pos x="connsiteX13842" y="connsiteY13842"/>
              </a:cxn>
              <a:cxn ang="0">
                <a:pos x="connsiteX13843" y="connsiteY13843"/>
              </a:cxn>
              <a:cxn ang="0">
                <a:pos x="connsiteX13844" y="connsiteY13844"/>
              </a:cxn>
              <a:cxn ang="0">
                <a:pos x="connsiteX13845" y="connsiteY13845"/>
              </a:cxn>
              <a:cxn ang="0">
                <a:pos x="connsiteX13846" y="connsiteY13846"/>
              </a:cxn>
              <a:cxn ang="0">
                <a:pos x="connsiteX13847" y="connsiteY13847"/>
              </a:cxn>
              <a:cxn ang="0">
                <a:pos x="connsiteX13848" y="connsiteY13848"/>
              </a:cxn>
              <a:cxn ang="0">
                <a:pos x="connsiteX13849" y="connsiteY13849"/>
              </a:cxn>
              <a:cxn ang="0">
                <a:pos x="connsiteX13850" y="connsiteY13850"/>
              </a:cxn>
              <a:cxn ang="0">
                <a:pos x="connsiteX13851" y="connsiteY13851"/>
              </a:cxn>
              <a:cxn ang="0">
                <a:pos x="connsiteX13852" y="connsiteY13852"/>
              </a:cxn>
              <a:cxn ang="0">
                <a:pos x="connsiteX13853" y="connsiteY13853"/>
              </a:cxn>
              <a:cxn ang="0">
                <a:pos x="connsiteX13854" y="connsiteY13854"/>
              </a:cxn>
              <a:cxn ang="0">
                <a:pos x="connsiteX13855" y="connsiteY13855"/>
              </a:cxn>
              <a:cxn ang="0">
                <a:pos x="connsiteX13856" y="connsiteY13856"/>
              </a:cxn>
              <a:cxn ang="0">
                <a:pos x="connsiteX13857" y="connsiteY13857"/>
              </a:cxn>
              <a:cxn ang="0">
                <a:pos x="connsiteX13858" y="connsiteY13858"/>
              </a:cxn>
              <a:cxn ang="0">
                <a:pos x="connsiteX13859" y="connsiteY13859"/>
              </a:cxn>
              <a:cxn ang="0">
                <a:pos x="connsiteX13860" y="connsiteY13860"/>
              </a:cxn>
              <a:cxn ang="0">
                <a:pos x="connsiteX13861" y="connsiteY13861"/>
              </a:cxn>
              <a:cxn ang="0">
                <a:pos x="connsiteX13862" y="connsiteY13862"/>
              </a:cxn>
              <a:cxn ang="0">
                <a:pos x="connsiteX13863" y="connsiteY13863"/>
              </a:cxn>
              <a:cxn ang="0">
                <a:pos x="connsiteX13864" y="connsiteY13864"/>
              </a:cxn>
              <a:cxn ang="0">
                <a:pos x="connsiteX13865" y="connsiteY13865"/>
              </a:cxn>
              <a:cxn ang="0">
                <a:pos x="connsiteX13866" y="connsiteY13866"/>
              </a:cxn>
              <a:cxn ang="0">
                <a:pos x="connsiteX13867" y="connsiteY13867"/>
              </a:cxn>
              <a:cxn ang="0">
                <a:pos x="connsiteX13868" y="connsiteY13868"/>
              </a:cxn>
              <a:cxn ang="0">
                <a:pos x="connsiteX13869" y="connsiteY13869"/>
              </a:cxn>
              <a:cxn ang="0">
                <a:pos x="connsiteX13870" y="connsiteY13870"/>
              </a:cxn>
              <a:cxn ang="0">
                <a:pos x="connsiteX13871" y="connsiteY13871"/>
              </a:cxn>
              <a:cxn ang="0">
                <a:pos x="connsiteX13872" y="connsiteY13872"/>
              </a:cxn>
              <a:cxn ang="0">
                <a:pos x="connsiteX13873" y="connsiteY13873"/>
              </a:cxn>
              <a:cxn ang="0">
                <a:pos x="connsiteX13874" y="connsiteY13874"/>
              </a:cxn>
              <a:cxn ang="0">
                <a:pos x="connsiteX13875" y="connsiteY13875"/>
              </a:cxn>
              <a:cxn ang="0">
                <a:pos x="connsiteX13876" y="connsiteY13876"/>
              </a:cxn>
              <a:cxn ang="0">
                <a:pos x="connsiteX13877" y="connsiteY13877"/>
              </a:cxn>
              <a:cxn ang="0">
                <a:pos x="connsiteX13878" y="connsiteY13878"/>
              </a:cxn>
              <a:cxn ang="0">
                <a:pos x="connsiteX13879" y="connsiteY13879"/>
              </a:cxn>
              <a:cxn ang="0">
                <a:pos x="connsiteX13880" y="connsiteY13880"/>
              </a:cxn>
              <a:cxn ang="0">
                <a:pos x="connsiteX13881" y="connsiteY13881"/>
              </a:cxn>
              <a:cxn ang="0">
                <a:pos x="connsiteX13882" y="connsiteY13882"/>
              </a:cxn>
              <a:cxn ang="0">
                <a:pos x="connsiteX13883" y="connsiteY13883"/>
              </a:cxn>
              <a:cxn ang="0">
                <a:pos x="connsiteX13884" y="connsiteY13884"/>
              </a:cxn>
              <a:cxn ang="0">
                <a:pos x="connsiteX13885" y="connsiteY13885"/>
              </a:cxn>
              <a:cxn ang="0">
                <a:pos x="connsiteX13886" y="connsiteY13886"/>
              </a:cxn>
              <a:cxn ang="0">
                <a:pos x="connsiteX13887" y="connsiteY13887"/>
              </a:cxn>
              <a:cxn ang="0">
                <a:pos x="connsiteX13888" y="connsiteY13888"/>
              </a:cxn>
              <a:cxn ang="0">
                <a:pos x="connsiteX13889" y="connsiteY13889"/>
              </a:cxn>
              <a:cxn ang="0">
                <a:pos x="connsiteX13890" y="connsiteY13890"/>
              </a:cxn>
              <a:cxn ang="0">
                <a:pos x="connsiteX13891" y="connsiteY13891"/>
              </a:cxn>
              <a:cxn ang="0">
                <a:pos x="connsiteX13892" y="connsiteY13892"/>
              </a:cxn>
              <a:cxn ang="0">
                <a:pos x="connsiteX13893" y="connsiteY13893"/>
              </a:cxn>
              <a:cxn ang="0">
                <a:pos x="connsiteX13894" y="connsiteY13894"/>
              </a:cxn>
              <a:cxn ang="0">
                <a:pos x="connsiteX13895" y="connsiteY13895"/>
              </a:cxn>
              <a:cxn ang="0">
                <a:pos x="connsiteX13896" y="connsiteY13896"/>
              </a:cxn>
              <a:cxn ang="0">
                <a:pos x="connsiteX13897" y="connsiteY13897"/>
              </a:cxn>
              <a:cxn ang="0">
                <a:pos x="connsiteX13898" y="connsiteY13898"/>
              </a:cxn>
              <a:cxn ang="0">
                <a:pos x="connsiteX13899" y="connsiteY13899"/>
              </a:cxn>
              <a:cxn ang="0">
                <a:pos x="connsiteX13900" y="connsiteY13900"/>
              </a:cxn>
              <a:cxn ang="0">
                <a:pos x="connsiteX13901" y="connsiteY13901"/>
              </a:cxn>
              <a:cxn ang="0">
                <a:pos x="connsiteX13902" y="connsiteY13902"/>
              </a:cxn>
              <a:cxn ang="0">
                <a:pos x="connsiteX13903" y="connsiteY13903"/>
              </a:cxn>
              <a:cxn ang="0">
                <a:pos x="connsiteX13904" y="connsiteY13904"/>
              </a:cxn>
              <a:cxn ang="0">
                <a:pos x="connsiteX13905" y="connsiteY13905"/>
              </a:cxn>
              <a:cxn ang="0">
                <a:pos x="connsiteX13906" y="connsiteY13906"/>
              </a:cxn>
              <a:cxn ang="0">
                <a:pos x="connsiteX13907" y="connsiteY13907"/>
              </a:cxn>
              <a:cxn ang="0">
                <a:pos x="connsiteX13908" y="connsiteY13908"/>
              </a:cxn>
              <a:cxn ang="0">
                <a:pos x="connsiteX13909" y="connsiteY13909"/>
              </a:cxn>
              <a:cxn ang="0">
                <a:pos x="connsiteX13910" y="connsiteY13910"/>
              </a:cxn>
              <a:cxn ang="0">
                <a:pos x="connsiteX13911" y="connsiteY13911"/>
              </a:cxn>
              <a:cxn ang="0">
                <a:pos x="connsiteX13912" y="connsiteY13912"/>
              </a:cxn>
              <a:cxn ang="0">
                <a:pos x="connsiteX13913" y="connsiteY13913"/>
              </a:cxn>
              <a:cxn ang="0">
                <a:pos x="connsiteX13914" y="connsiteY13914"/>
              </a:cxn>
              <a:cxn ang="0">
                <a:pos x="connsiteX13915" y="connsiteY13915"/>
              </a:cxn>
              <a:cxn ang="0">
                <a:pos x="connsiteX13916" y="connsiteY13916"/>
              </a:cxn>
              <a:cxn ang="0">
                <a:pos x="connsiteX13917" y="connsiteY13917"/>
              </a:cxn>
              <a:cxn ang="0">
                <a:pos x="connsiteX13918" y="connsiteY13918"/>
              </a:cxn>
              <a:cxn ang="0">
                <a:pos x="connsiteX13919" y="connsiteY13919"/>
              </a:cxn>
              <a:cxn ang="0">
                <a:pos x="connsiteX13920" y="connsiteY13920"/>
              </a:cxn>
              <a:cxn ang="0">
                <a:pos x="connsiteX13921" y="connsiteY13921"/>
              </a:cxn>
              <a:cxn ang="0">
                <a:pos x="connsiteX13922" y="connsiteY13922"/>
              </a:cxn>
              <a:cxn ang="0">
                <a:pos x="connsiteX13923" y="connsiteY13923"/>
              </a:cxn>
              <a:cxn ang="0">
                <a:pos x="connsiteX13924" y="connsiteY13924"/>
              </a:cxn>
              <a:cxn ang="0">
                <a:pos x="connsiteX13925" y="connsiteY13925"/>
              </a:cxn>
              <a:cxn ang="0">
                <a:pos x="connsiteX13926" y="connsiteY13926"/>
              </a:cxn>
              <a:cxn ang="0">
                <a:pos x="connsiteX13927" y="connsiteY13927"/>
              </a:cxn>
              <a:cxn ang="0">
                <a:pos x="connsiteX13928" y="connsiteY13928"/>
              </a:cxn>
              <a:cxn ang="0">
                <a:pos x="connsiteX13929" y="connsiteY13929"/>
              </a:cxn>
              <a:cxn ang="0">
                <a:pos x="connsiteX13930" y="connsiteY13930"/>
              </a:cxn>
              <a:cxn ang="0">
                <a:pos x="connsiteX13931" y="connsiteY13931"/>
              </a:cxn>
              <a:cxn ang="0">
                <a:pos x="connsiteX13932" y="connsiteY13932"/>
              </a:cxn>
              <a:cxn ang="0">
                <a:pos x="connsiteX13933" y="connsiteY13933"/>
              </a:cxn>
              <a:cxn ang="0">
                <a:pos x="connsiteX13934" y="connsiteY13934"/>
              </a:cxn>
              <a:cxn ang="0">
                <a:pos x="connsiteX13935" y="connsiteY13935"/>
              </a:cxn>
              <a:cxn ang="0">
                <a:pos x="connsiteX13936" y="connsiteY13936"/>
              </a:cxn>
              <a:cxn ang="0">
                <a:pos x="connsiteX13937" y="connsiteY13937"/>
              </a:cxn>
              <a:cxn ang="0">
                <a:pos x="connsiteX13938" y="connsiteY13938"/>
              </a:cxn>
              <a:cxn ang="0">
                <a:pos x="connsiteX13939" y="connsiteY13939"/>
              </a:cxn>
              <a:cxn ang="0">
                <a:pos x="connsiteX13940" y="connsiteY13940"/>
              </a:cxn>
              <a:cxn ang="0">
                <a:pos x="connsiteX13941" y="connsiteY13941"/>
              </a:cxn>
              <a:cxn ang="0">
                <a:pos x="connsiteX13942" y="connsiteY13942"/>
              </a:cxn>
              <a:cxn ang="0">
                <a:pos x="connsiteX13943" y="connsiteY13943"/>
              </a:cxn>
              <a:cxn ang="0">
                <a:pos x="connsiteX13944" y="connsiteY13944"/>
              </a:cxn>
              <a:cxn ang="0">
                <a:pos x="connsiteX13945" y="connsiteY13945"/>
              </a:cxn>
              <a:cxn ang="0">
                <a:pos x="connsiteX13946" y="connsiteY13946"/>
              </a:cxn>
              <a:cxn ang="0">
                <a:pos x="connsiteX13947" y="connsiteY13947"/>
              </a:cxn>
              <a:cxn ang="0">
                <a:pos x="connsiteX13948" y="connsiteY13948"/>
              </a:cxn>
              <a:cxn ang="0">
                <a:pos x="connsiteX13949" y="connsiteY13949"/>
              </a:cxn>
              <a:cxn ang="0">
                <a:pos x="connsiteX13950" y="connsiteY13950"/>
              </a:cxn>
              <a:cxn ang="0">
                <a:pos x="connsiteX13951" y="connsiteY13951"/>
              </a:cxn>
              <a:cxn ang="0">
                <a:pos x="connsiteX13952" y="connsiteY13952"/>
              </a:cxn>
              <a:cxn ang="0">
                <a:pos x="connsiteX13953" y="connsiteY13953"/>
              </a:cxn>
              <a:cxn ang="0">
                <a:pos x="connsiteX13954" y="connsiteY13954"/>
              </a:cxn>
              <a:cxn ang="0">
                <a:pos x="connsiteX13955" y="connsiteY13955"/>
              </a:cxn>
              <a:cxn ang="0">
                <a:pos x="connsiteX13956" y="connsiteY13956"/>
              </a:cxn>
              <a:cxn ang="0">
                <a:pos x="connsiteX13957" y="connsiteY13957"/>
              </a:cxn>
              <a:cxn ang="0">
                <a:pos x="connsiteX13958" y="connsiteY13958"/>
              </a:cxn>
              <a:cxn ang="0">
                <a:pos x="connsiteX13959" y="connsiteY13959"/>
              </a:cxn>
              <a:cxn ang="0">
                <a:pos x="connsiteX13960" y="connsiteY13960"/>
              </a:cxn>
              <a:cxn ang="0">
                <a:pos x="connsiteX13961" y="connsiteY13961"/>
              </a:cxn>
              <a:cxn ang="0">
                <a:pos x="connsiteX13962" y="connsiteY13962"/>
              </a:cxn>
              <a:cxn ang="0">
                <a:pos x="connsiteX13963" y="connsiteY13963"/>
              </a:cxn>
              <a:cxn ang="0">
                <a:pos x="connsiteX13964" y="connsiteY13964"/>
              </a:cxn>
              <a:cxn ang="0">
                <a:pos x="connsiteX13965" y="connsiteY13965"/>
              </a:cxn>
              <a:cxn ang="0">
                <a:pos x="connsiteX13966" y="connsiteY13966"/>
              </a:cxn>
              <a:cxn ang="0">
                <a:pos x="connsiteX13967" y="connsiteY13967"/>
              </a:cxn>
              <a:cxn ang="0">
                <a:pos x="connsiteX13968" y="connsiteY13968"/>
              </a:cxn>
              <a:cxn ang="0">
                <a:pos x="connsiteX13969" y="connsiteY13969"/>
              </a:cxn>
              <a:cxn ang="0">
                <a:pos x="connsiteX13970" y="connsiteY13970"/>
              </a:cxn>
              <a:cxn ang="0">
                <a:pos x="connsiteX13971" y="connsiteY13971"/>
              </a:cxn>
              <a:cxn ang="0">
                <a:pos x="connsiteX13972" y="connsiteY13972"/>
              </a:cxn>
              <a:cxn ang="0">
                <a:pos x="connsiteX13973" y="connsiteY13973"/>
              </a:cxn>
              <a:cxn ang="0">
                <a:pos x="connsiteX13974" y="connsiteY13974"/>
              </a:cxn>
              <a:cxn ang="0">
                <a:pos x="connsiteX13975" y="connsiteY13975"/>
              </a:cxn>
              <a:cxn ang="0">
                <a:pos x="connsiteX13976" y="connsiteY13976"/>
              </a:cxn>
              <a:cxn ang="0">
                <a:pos x="connsiteX13977" y="connsiteY13977"/>
              </a:cxn>
              <a:cxn ang="0">
                <a:pos x="connsiteX13978" y="connsiteY13978"/>
              </a:cxn>
              <a:cxn ang="0">
                <a:pos x="connsiteX13979" y="connsiteY13979"/>
              </a:cxn>
              <a:cxn ang="0">
                <a:pos x="connsiteX13980" y="connsiteY13980"/>
              </a:cxn>
              <a:cxn ang="0">
                <a:pos x="connsiteX13981" y="connsiteY13981"/>
              </a:cxn>
              <a:cxn ang="0">
                <a:pos x="connsiteX13982" y="connsiteY13982"/>
              </a:cxn>
              <a:cxn ang="0">
                <a:pos x="connsiteX13983" y="connsiteY13983"/>
              </a:cxn>
              <a:cxn ang="0">
                <a:pos x="connsiteX13984" y="connsiteY13984"/>
              </a:cxn>
              <a:cxn ang="0">
                <a:pos x="connsiteX13985" y="connsiteY13985"/>
              </a:cxn>
              <a:cxn ang="0">
                <a:pos x="connsiteX13986" y="connsiteY13986"/>
              </a:cxn>
              <a:cxn ang="0">
                <a:pos x="connsiteX13987" y="connsiteY13987"/>
              </a:cxn>
              <a:cxn ang="0">
                <a:pos x="connsiteX13988" y="connsiteY13988"/>
              </a:cxn>
              <a:cxn ang="0">
                <a:pos x="connsiteX13989" y="connsiteY13989"/>
              </a:cxn>
              <a:cxn ang="0">
                <a:pos x="connsiteX13990" y="connsiteY13990"/>
              </a:cxn>
              <a:cxn ang="0">
                <a:pos x="connsiteX13991" y="connsiteY13991"/>
              </a:cxn>
              <a:cxn ang="0">
                <a:pos x="connsiteX13992" y="connsiteY13992"/>
              </a:cxn>
              <a:cxn ang="0">
                <a:pos x="connsiteX13993" y="connsiteY13993"/>
              </a:cxn>
              <a:cxn ang="0">
                <a:pos x="connsiteX13994" y="connsiteY13994"/>
              </a:cxn>
              <a:cxn ang="0">
                <a:pos x="connsiteX13995" y="connsiteY13995"/>
              </a:cxn>
              <a:cxn ang="0">
                <a:pos x="connsiteX13996" y="connsiteY13996"/>
              </a:cxn>
              <a:cxn ang="0">
                <a:pos x="connsiteX13997" y="connsiteY13997"/>
              </a:cxn>
              <a:cxn ang="0">
                <a:pos x="connsiteX13998" y="connsiteY13998"/>
              </a:cxn>
              <a:cxn ang="0">
                <a:pos x="connsiteX13999" y="connsiteY13999"/>
              </a:cxn>
              <a:cxn ang="0">
                <a:pos x="connsiteX14000" y="connsiteY14000"/>
              </a:cxn>
              <a:cxn ang="0">
                <a:pos x="connsiteX14001" y="connsiteY14001"/>
              </a:cxn>
              <a:cxn ang="0">
                <a:pos x="connsiteX14002" y="connsiteY14002"/>
              </a:cxn>
              <a:cxn ang="0">
                <a:pos x="connsiteX14003" y="connsiteY14003"/>
              </a:cxn>
              <a:cxn ang="0">
                <a:pos x="connsiteX14004" y="connsiteY14004"/>
              </a:cxn>
              <a:cxn ang="0">
                <a:pos x="connsiteX14005" y="connsiteY14005"/>
              </a:cxn>
              <a:cxn ang="0">
                <a:pos x="connsiteX14006" y="connsiteY14006"/>
              </a:cxn>
              <a:cxn ang="0">
                <a:pos x="connsiteX14007" y="connsiteY14007"/>
              </a:cxn>
              <a:cxn ang="0">
                <a:pos x="connsiteX14008" y="connsiteY14008"/>
              </a:cxn>
              <a:cxn ang="0">
                <a:pos x="connsiteX14009" y="connsiteY14009"/>
              </a:cxn>
              <a:cxn ang="0">
                <a:pos x="connsiteX14010" y="connsiteY14010"/>
              </a:cxn>
              <a:cxn ang="0">
                <a:pos x="connsiteX14011" y="connsiteY14011"/>
              </a:cxn>
              <a:cxn ang="0">
                <a:pos x="connsiteX14012" y="connsiteY14012"/>
              </a:cxn>
              <a:cxn ang="0">
                <a:pos x="connsiteX14013" y="connsiteY14013"/>
              </a:cxn>
              <a:cxn ang="0">
                <a:pos x="connsiteX14014" y="connsiteY14014"/>
              </a:cxn>
              <a:cxn ang="0">
                <a:pos x="connsiteX14015" y="connsiteY14015"/>
              </a:cxn>
              <a:cxn ang="0">
                <a:pos x="connsiteX14016" y="connsiteY14016"/>
              </a:cxn>
              <a:cxn ang="0">
                <a:pos x="connsiteX14017" y="connsiteY14017"/>
              </a:cxn>
              <a:cxn ang="0">
                <a:pos x="connsiteX14018" y="connsiteY14018"/>
              </a:cxn>
              <a:cxn ang="0">
                <a:pos x="connsiteX14019" y="connsiteY14019"/>
              </a:cxn>
              <a:cxn ang="0">
                <a:pos x="connsiteX14020" y="connsiteY14020"/>
              </a:cxn>
              <a:cxn ang="0">
                <a:pos x="connsiteX14021" y="connsiteY14021"/>
              </a:cxn>
              <a:cxn ang="0">
                <a:pos x="connsiteX14022" y="connsiteY14022"/>
              </a:cxn>
              <a:cxn ang="0">
                <a:pos x="connsiteX14023" y="connsiteY14023"/>
              </a:cxn>
              <a:cxn ang="0">
                <a:pos x="connsiteX14024" y="connsiteY14024"/>
              </a:cxn>
              <a:cxn ang="0">
                <a:pos x="connsiteX14025" y="connsiteY14025"/>
              </a:cxn>
              <a:cxn ang="0">
                <a:pos x="connsiteX14026" y="connsiteY14026"/>
              </a:cxn>
              <a:cxn ang="0">
                <a:pos x="connsiteX14027" y="connsiteY14027"/>
              </a:cxn>
              <a:cxn ang="0">
                <a:pos x="connsiteX14028" y="connsiteY14028"/>
              </a:cxn>
              <a:cxn ang="0">
                <a:pos x="connsiteX14029" y="connsiteY14029"/>
              </a:cxn>
              <a:cxn ang="0">
                <a:pos x="connsiteX14030" y="connsiteY14030"/>
              </a:cxn>
              <a:cxn ang="0">
                <a:pos x="connsiteX14031" y="connsiteY14031"/>
              </a:cxn>
              <a:cxn ang="0">
                <a:pos x="connsiteX14032" y="connsiteY14032"/>
              </a:cxn>
              <a:cxn ang="0">
                <a:pos x="connsiteX14033" y="connsiteY14033"/>
              </a:cxn>
              <a:cxn ang="0">
                <a:pos x="connsiteX14034" y="connsiteY14034"/>
              </a:cxn>
              <a:cxn ang="0">
                <a:pos x="connsiteX14035" y="connsiteY14035"/>
              </a:cxn>
              <a:cxn ang="0">
                <a:pos x="connsiteX14036" y="connsiteY14036"/>
              </a:cxn>
              <a:cxn ang="0">
                <a:pos x="connsiteX14037" y="connsiteY14037"/>
              </a:cxn>
              <a:cxn ang="0">
                <a:pos x="connsiteX14038" y="connsiteY14038"/>
              </a:cxn>
              <a:cxn ang="0">
                <a:pos x="connsiteX14039" y="connsiteY14039"/>
              </a:cxn>
              <a:cxn ang="0">
                <a:pos x="connsiteX14040" y="connsiteY14040"/>
              </a:cxn>
              <a:cxn ang="0">
                <a:pos x="connsiteX14041" y="connsiteY14041"/>
              </a:cxn>
              <a:cxn ang="0">
                <a:pos x="connsiteX14042" y="connsiteY14042"/>
              </a:cxn>
              <a:cxn ang="0">
                <a:pos x="connsiteX14043" y="connsiteY14043"/>
              </a:cxn>
              <a:cxn ang="0">
                <a:pos x="connsiteX14044" y="connsiteY14044"/>
              </a:cxn>
              <a:cxn ang="0">
                <a:pos x="connsiteX14045" y="connsiteY14045"/>
              </a:cxn>
              <a:cxn ang="0">
                <a:pos x="connsiteX14046" y="connsiteY14046"/>
              </a:cxn>
              <a:cxn ang="0">
                <a:pos x="connsiteX14047" y="connsiteY14047"/>
              </a:cxn>
              <a:cxn ang="0">
                <a:pos x="connsiteX14048" y="connsiteY14048"/>
              </a:cxn>
              <a:cxn ang="0">
                <a:pos x="connsiteX14049" y="connsiteY14049"/>
              </a:cxn>
              <a:cxn ang="0">
                <a:pos x="connsiteX14050" y="connsiteY14050"/>
              </a:cxn>
              <a:cxn ang="0">
                <a:pos x="connsiteX14051" y="connsiteY14051"/>
              </a:cxn>
              <a:cxn ang="0">
                <a:pos x="connsiteX14052" y="connsiteY14052"/>
              </a:cxn>
              <a:cxn ang="0">
                <a:pos x="connsiteX14053" y="connsiteY14053"/>
              </a:cxn>
              <a:cxn ang="0">
                <a:pos x="connsiteX14054" y="connsiteY14054"/>
              </a:cxn>
              <a:cxn ang="0">
                <a:pos x="connsiteX14055" y="connsiteY14055"/>
              </a:cxn>
              <a:cxn ang="0">
                <a:pos x="connsiteX14056" y="connsiteY14056"/>
              </a:cxn>
              <a:cxn ang="0">
                <a:pos x="connsiteX14057" y="connsiteY14057"/>
              </a:cxn>
              <a:cxn ang="0">
                <a:pos x="connsiteX14058" y="connsiteY14058"/>
              </a:cxn>
              <a:cxn ang="0">
                <a:pos x="connsiteX14059" y="connsiteY14059"/>
              </a:cxn>
              <a:cxn ang="0">
                <a:pos x="connsiteX14060" y="connsiteY14060"/>
              </a:cxn>
              <a:cxn ang="0">
                <a:pos x="connsiteX14061" y="connsiteY14061"/>
              </a:cxn>
              <a:cxn ang="0">
                <a:pos x="connsiteX14062" y="connsiteY14062"/>
              </a:cxn>
              <a:cxn ang="0">
                <a:pos x="connsiteX14063" y="connsiteY14063"/>
              </a:cxn>
              <a:cxn ang="0">
                <a:pos x="connsiteX14064" y="connsiteY14064"/>
              </a:cxn>
              <a:cxn ang="0">
                <a:pos x="connsiteX14065" y="connsiteY14065"/>
              </a:cxn>
              <a:cxn ang="0">
                <a:pos x="connsiteX14066" y="connsiteY14066"/>
              </a:cxn>
              <a:cxn ang="0">
                <a:pos x="connsiteX14067" y="connsiteY14067"/>
              </a:cxn>
              <a:cxn ang="0">
                <a:pos x="connsiteX14068" y="connsiteY14068"/>
              </a:cxn>
              <a:cxn ang="0">
                <a:pos x="connsiteX14069" y="connsiteY14069"/>
              </a:cxn>
              <a:cxn ang="0">
                <a:pos x="connsiteX14070" y="connsiteY14070"/>
              </a:cxn>
              <a:cxn ang="0">
                <a:pos x="connsiteX14071" y="connsiteY14071"/>
              </a:cxn>
              <a:cxn ang="0">
                <a:pos x="connsiteX14072" y="connsiteY14072"/>
              </a:cxn>
              <a:cxn ang="0">
                <a:pos x="connsiteX14073" y="connsiteY14073"/>
              </a:cxn>
              <a:cxn ang="0">
                <a:pos x="connsiteX14074" y="connsiteY14074"/>
              </a:cxn>
              <a:cxn ang="0">
                <a:pos x="connsiteX14075" y="connsiteY14075"/>
              </a:cxn>
              <a:cxn ang="0">
                <a:pos x="connsiteX14076" y="connsiteY14076"/>
              </a:cxn>
              <a:cxn ang="0">
                <a:pos x="connsiteX14077" y="connsiteY14077"/>
              </a:cxn>
              <a:cxn ang="0">
                <a:pos x="connsiteX14078" y="connsiteY14078"/>
              </a:cxn>
              <a:cxn ang="0">
                <a:pos x="connsiteX14079" y="connsiteY14079"/>
              </a:cxn>
              <a:cxn ang="0">
                <a:pos x="connsiteX14080" y="connsiteY14080"/>
              </a:cxn>
              <a:cxn ang="0">
                <a:pos x="connsiteX14081" y="connsiteY14081"/>
              </a:cxn>
              <a:cxn ang="0">
                <a:pos x="connsiteX14082" y="connsiteY14082"/>
              </a:cxn>
              <a:cxn ang="0">
                <a:pos x="connsiteX14083" y="connsiteY14083"/>
              </a:cxn>
              <a:cxn ang="0">
                <a:pos x="connsiteX14084" y="connsiteY14084"/>
              </a:cxn>
              <a:cxn ang="0">
                <a:pos x="connsiteX14085" y="connsiteY14085"/>
              </a:cxn>
              <a:cxn ang="0">
                <a:pos x="connsiteX14086" y="connsiteY14086"/>
              </a:cxn>
              <a:cxn ang="0">
                <a:pos x="connsiteX14087" y="connsiteY14087"/>
              </a:cxn>
              <a:cxn ang="0">
                <a:pos x="connsiteX14088" y="connsiteY14088"/>
              </a:cxn>
              <a:cxn ang="0">
                <a:pos x="connsiteX14089" y="connsiteY14089"/>
              </a:cxn>
              <a:cxn ang="0">
                <a:pos x="connsiteX14090" y="connsiteY14090"/>
              </a:cxn>
              <a:cxn ang="0">
                <a:pos x="connsiteX14091" y="connsiteY14091"/>
              </a:cxn>
              <a:cxn ang="0">
                <a:pos x="connsiteX14092" y="connsiteY14092"/>
              </a:cxn>
              <a:cxn ang="0">
                <a:pos x="connsiteX14093" y="connsiteY14093"/>
              </a:cxn>
              <a:cxn ang="0">
                <a:pos x="connsiteX14094" y="connsiteY14094"/>
              </a:cxn>
              <a:cxn ang="0">
                <a:pos x="connsiteX14095" y="connsiteY14095"/>
              </a:cxn>
              <a:cxn ang="0">
                <a:pos x="connsiteX14096" y="connsiteY14096"/>
              </a:cxn>
              <a:cxn ang="0">
                <a:pos x="connsiteX14097" y="connsiteY14097"/>
              </a:cxn>
              <a:cxn ang="0">
                <a:pos x="connsiteX14098" y="connsiteY14098"/>
              </a:cxn>
              <a:cxn ang="0">
                <a:pos x="connsiteX14099" y="connsiteY14099"/>
              </a:cxn>
              <a:cxn ang="0">
                <a:pos x="connsiteX14100" y="connsiteY14100"/>
              </a:cxn>
              <a:cxn ang="0">
                <a:pos x="connsiteX14101" y="connsiteY14101"/>
              </a:cxn>
              <a:cxn ang="0">
                <a:pos x="connsiteX14102" y="connsiteY14102"/>
              </a:cxn>
              <a:cxn ang="0">
                <a:pos x="connsiteX14103" y="connsiteY14103"/>
              </a:cxn>
              <a:cxn ang="0">
                <a:pos x="connsiteX14104" y="connsiteY14104"/>
              </a:cxn>
              <a:cxn ang="0">
                <a:pos x="connsiteX14105" y="connsiteY14105"/>
              </a:cxn>
              <a:cxn ang="0">
                <a:pos x="connsiteX14106" y="connsiteY14106"/>
              </a:cxn>
              <a:cxn ang="0">
                <a:pos x="connsiteX14107" y="connsiteY14107"/>
              </a:cxn>
              <a:cxn ang="0">
                <a:pos x="connsiteX14108" y="connsiteY14108"/>
              </a:cxn>
              <a:cxn ang="0">
                <a:pos x="connsiteX14109" y="connsiteY14109"/>
              </a:cxn>
              <a:cxn ang="0">
                <a:pos x="connsiteX14110" y="connsiteY14110"/>
              </a:cxn>
              <a:cxn ang="0">
                <a:pos x="connsiteX14111" y="connsiteY14111"/>
              </a:cxn>
              <a:cxn ang="0">
                <a:pos x="connsiteX14112" y="connsiteY14112"/>
              </a:cxn>
              <a:cxn ang="0">
                <a:pos x="connsiteX14113" y="connsiteY14113"/>
              </a:cxn>
              <a:cxn ang="0">
                <a:pos x="connsiteX14114" y="connsiteY14114"/>
              </a:cxn>
              <a:cxn ang="0">
                <a:pos x="connsiteX14115" y="connsiteY14115"/>
              </a:cxn>
              <a:cxn ang="0">
                <a:pos x="connsiteX14116" y="connsiteY14116"/>
              </a:cxn>
              <a:cxn ang="0">
                <a:pos x="connsiteX14117" y="connsiteY14117"/>
              </a:cxn>
              <a:cxn ang="0">
                <a:pos x="connsiteX14118" y="connsiteY14118"/>
              </a:cxn>
              <a:cxn ang="0">
                <a:pos x="connsiteX14119" y="connsiteY14119"/>
              </a:cxn>
              <a:cxn ang="0">
                <a:pos x="connsiteX14120" y="connsiteY14120"/>
              </a:cxn>
              <a:cxn ang="0">
                <a:pos x="connsiteX14121" y="connsiteY14121"/>
              </a:cxn>
              <a:cxn ang="0">
                <a:pos x="connsiteX14122" y="connsiteY14122"/>
              </a:cxn>
              <a:cxn ang="0">
                <a:pos x="connsiteX14123" y="connsiteY14123"/>
              </a:cxn>
              <a:cxn ang="0">
                <a:pos x="connsiteX14124" y="connsiteY14124"/>
              </a:cxn>
              <a:cxn ang="0">
                <a:pos x="connsiteX14125" y="connsiteY14125"/>
              </a:cxn>
              <a:cxn ang="0">
                <a:pos x="connsiteX14126" y="connsiteY14126"/>
              </a:cxn>
              <a:cxn ang="0">
                <a:pos x="connsiteX14127" y="connsiteY14127"/>
              </a:cxn>
              <a:cxn ang="0">
                <a:pos x="connsiteX14128" y="connsiteY14128"/>
              </a:cxn>
              <a:cxn ang="0">
                <a:pos x="connsiteX14129" y="connsiteY14129"/>
              </a:cxn>
              <a:cxn ang="0">
                <a:pos x="connsiteX14130" y="connsiteY14130"/>
              </a:cxn>
              <a:cxn ang="0">
                <a:pos x="connsiteX14131" y="connsiteY14131"/>
              </a:cxn>
              <a:cxn ang="0">
                <a:pos x="connsiteX14132" y="connsiteY14132"/>
              </a:cxn>
              <a:cxn ang="0">
                <a:pos x="connsiteX14133" y="connsiteY14133"/>
              </a:cxn>
              <a:cxn ang="0">
                <a:pos x="connsiteX14134" y="connsiteY14134"/>
              </a:cxn>
              <a:cxn ang="0">
                <a:pos x="connsiteX14135" y="connsiteY14135"/>
              </a:cxn>
              <a:cxn ang="0">
                <a:pos x="connsiteX14136" y="connsiteY14136"/>
              </a:cxn>
              <a:cxn ang="0">
                <a:pos x="connsiteX14137" y="connsiteY14137"/>
              </a:cxn>
              <a:cxn ang="0">
                <a:pos x="connsiteX14138" y="connsiteY14138"/>
              </a:cxn>
              <a:cxn ang="0">
                <a:pos x="connsiteX14139" y="connsiteY14139"/>
              </a:cxn>
              <a:cxn ang="0">
                <a:pos x="connsiteX14140" y="connsiteY14140"/>
              </a:cxn>
              <a:cxn ang="0">
                <a:pos x="connsiteX14141" y="connsiteY14141"/>
              </a:cxn>
              <a:cxn ang="0">
                <a:pos x="connsiteX14142" y="connsiteY14142"/>
              </a:cxn>
              <a:cxn ang="0">
                <a:pos x="connsiteX14143" y="connsiteY14143"/>
              </a:cxn>
              <a:cxn ang="0">
                <a:pos x="connsiteX14144" y="connsiteY14144"/>
              </a:cxn>
              <a:cxn ang="0">
                <a:pos x="connsiteX14145" y="connsiteY14145"/>
              </a:cxn>
              <a:cxn ang="0">
                <a:pos x="connsiteX14146" y="connsiteY14146"/>
              </a:cxn>
              <a:cxn ang="0">
                <a:pos x="connsiteX14147" y="connsiteY14147"/>
              </a:cxn>
              <a:cxn ang="0">
                <a:pos x="connsiteX14148" y="connsiteY14148"/>
              </a:cxn>
              <a:cxn ang="0">
                <a:pos x="connsiteX14149" y="connsiteY14149"/>
              </a:cxn>
              <a:cxn ang="0">
                <a:pos x="connsiteX14150" y="connsiteY14150"/>
              </a:cxn>
              <a:cxn ang="0">
                <a:pos x="connsiteX14151" y="connsiteY14151"/>
              </a:cxn>
              <a:cxn ang="0">
                <a:pos x="connsiteX14152" y="connsiteY14152"/>
              </a:cxn>
              <a:cxn ang="0">
                <a:pos x="connsiteX14153" y="connsiteY14153"/>
              </a:cxn>
              <a:cxn ang="0">
                <a:pos x="connsiteX14154" y="connsiteY14154"/>
              </a:cxn>
              <a:cxn ang="0">
                <a:pos x="connsiteX14155" y="connsiteY14155"/>
              </a:cxn>
              <a:cxn ang="0">
                <a:pos x="connsiteX14156" y="connsiteY14156"/>
              </a:cxn>
              <a:cxn ang="0">
                <a:pos x="connsiteX14157" y="connsiteY14157"/>
              </a:cxn>
              <a:cxn ang="0">
                <a:pos x="connsiteX14158" y="connsiteY14158"/>
              </a:cxn>
              <a:cxn ang="0">
                <a:pos x="connsiteX14159" y="connsiteY14159"/>
              </a:cxn>
              <a:cxn ang="0">
                <a:pos x="connsiteX14160" y="connsiteY14160"/>
              </a:cxn>
              <a:cxn ang="0">
                <a:pos x="connsiteX14161" y="connsiteY14161"/>
              </a:cxn>
              <a:cxn ang="0">
                <a:pos x="connsiteX14162" y="connsiteY14162"/>
              </a:cxn>
              <a:cxn ang="0">
                <a:pos x="connsiteX14163" y="connsiteY14163"/>
              </a:cxn>
              <a:cxn ang="0">
                <a:pos x="connsiteX14164" y="connsiteY14164"/>
              </a:cxn>
              <a:cxn ang="0">
                <a:pos x="connsiteX14165" y="connsiteY14165"/>
              </a:cxn>
              <a:cxn ang="0">
                <a:pos x="connsiteX14166" y="connsiteY14166"/>
              </a:cxn>
              <a:cxn ang="0">
                <a:pos x="connsiteX14167" y="connsiteY14167"/>
              </a:cxn>
              <a:cxn ang="0">
                <a:pos x="connsiteX14168" y="connsiteY14168"/>
              </a:cxn>
              <a:cxn ang="0">
                <a:pos x="connsiteX14169" y="connsiteY14169"/>
              </a:cxn>
              <a:cxn ang="0">
                <a:pos x="connsiteX14170" y="connsiteY14170"/>
              </a:cxn>
              <a:cxn ang="0">
                <a:pos x="connsiteX14171" y="connsiteY14171"/>
              </a:cxn>
              <a:cxn ang="0">
                <a:pos x="connsiteX14172" y="connsiteY14172"/>
              </a:cxn>
              <a:cxn ang="0">
                <a:pos x="connsiteX14173" y="connsiteY14173"/>
              </a:cxn>
              <a:cxn ang="0">
                <a:pos x="connsiteX14174" y="connsiteY14174"/>
              </a:cxn>
              <a:cxn ang="0">
                <a:pos x="connsiteX14175" y="connsiteY14175"/>
              </a:cxn>
              <a:cxn ang="0">
                <a:pos x="connsiteX14176" y="connsiteY14176"/>
              </a:cxn>
              <a:cxn ang="0">
                <a:pos x="connsiteX14177" y="connsiteY14177"/>
              </a:cxn>
              <a:cxn ang="0">
                <a:pos x="connsiteX14178" y="connsiteY14178"/>
              </a:cxn>
              <a:cxn ang="0">
                <a:pos x="connsiteX14179" y="connsiteY14179"/>
              </a:cxn>
              <a:cxn ang="0">
                <a:pos x="connsiteX14180" y="connsiteY14180"/>
              </a:cxn>
              <a:cxn ang="0">
                <a:pos x="connsiteX14181" y="connsiteY14181"/>
              </a:cxn>
              <a:cxn ang="0">
                <a:pos x="connsiteX14182" y="connsiteY14182"/>
              </a:cxn>
              <a:cxn ang="0">
                <a:pos x="connsiteX14183" y="connsiteY14183"/>
              </a:cxn>
              <a:cxn ang="0">
                <a:pos x="connsiteX14184" y="connsiteY14184"/>
              </a:cxn>
              <a:cxn ang="0">
                <a:pos x="connsiteX14185" y="connsiteY14185"/>
              </a:cxn>
              <a:cxn ang="0">
                <a:pos x="connsiteX14186" y="connsiteY14186"/>
              </a:cxn>
              <a:cxn ang="0">
                <a:pos x="connsiteX14187" y="connsiteY14187"/>
              </a:cxn>
              <a:cxn ang="0">
                <a:pos x="connsiteX14188" y="connsiteY14188"/>
              </a:cxn>
              <a:cxn ang="0">
                <a:pos x="connsiteX14189" y="connsiteY14189"/>
              </a:cxn>
              <a:cxn ang="0">
                <a:pos x="connsiteX14190" y="connsiteY14190"/>
              </a:cxn>
              <a:cxn ang="0">
                <a:pos x="connsiteX14191" y="connsiteY14191"/>
              </a:cxn>
              <a:cxn ang="0">
                <a:pos x="connsiteX14192" y="connsiteY14192"/>
              </a:cxn>
              <a:cxn ang="0">
                <a:pos x="connsiteX14193" y="connsiteY14193"/>
              </a:cxn>
              <a:cxn ang="0">
                <a:pos x="connsiteX14194" y="connsiteY14194"/>
              </a:cxn>
              <a:cxn ang="0">
                <a:pos x="connsiteX14195" y="connsiteY14195"/>
              </a:cxn>
              <a:cxn ang="0">
                <a:pos x="connsiteX14196" y="connsiteY14196"/>
              </a:cxn>
              <a:cxn ang="0">
                <a:pos x="connsiteX14197" y="connsiteY14197"/>
              </a:cxn>
              <a:cxn ang="0">
                <a:pos x="connsiteX14198" y="connsiteY14198"/>
              </a:cxn>
              <a:cxn ang="0">
                <a:pos x="connsiteX14199" y="connsiteY14199"/>
              </a:cxn>
              <a:cxn ang="0">
                <a:pos x="connsiteX14200" y="connsiteY14200"/>
              </a:cxn>
              <a:cxn ang="0">
                <a:pos x="connsiteX14201" y="connsiteY14201"/>
              </a:cxn>
              <a:cxn ang="0">
                <a:pos x="connsiteX14202" y="connsiteY14202"/>
              </a:cxn>
              <a:cxn ang="0">
                <a:pos x="connsiteX14203" y="connsiteY14203"/>
              </a:cxn>
              <a:cxn ang="0">
                <a:pos x="connsiteX14204" y="connsiteY14204"/>
              </a:cxn>
              <a:cxn ang="0">
                <a:pos x="connsiteX14205" y="connsiteY14205"/>
              </a:cxn>
              <a:cxn ang="0">
                <a:pos x="connsiteX14206" y="connsiteY14206"/>
              </a:cxn>
              <a:cxn ang="0">
                <a:pos x="connsiteX14207" y="connsiteY14207"/>
              </a:cxn>
              <a:cxn ang="0">
                <a:pos x="connsiteX14208" y="connsiteY14208"/>
              </a:cxn>
              <a:cxn ang="0">
                <a:pos x="connsiteX14209" y="connsiteY14209"/>
              </a:cxn>
              <a:cxn ang="0">
                <a:pos x="connsiteX14210" y="connsiteY14210"/>
              </a:cxn>
              <a:cxn ang="0">
                <a:pos x="connsiteX14211" y="connsiteY14211"/>
              </a:cxn>
              <a:cxn ang="0">
                <a:pos x="connsiteX14212" y="connsiteY14212"/>
              </a:cxn>
              <a:cxn ang="0">
                <a:pos x="connsiteX14213" y="connsiteY14213"/>
              </a:cxn>
              <a:cxn ang="0">
                <a:pos x="connsiteX14214" y="connsiteY14214"/>
              </a:cxn>
              <a:cxn ang="0">
                <a:pos x="connsiteX14215" y="connsiteY14215"/>
              </a:cxn>
              <a:cxn ang="0">
                <a:pos x="connsiteX14216" y="connsiteY14216"/>
              </a:cxn>
              <a:cxn ang="0">
                <a:pos x="connsiteX14217" y="connsiteY14217"/>
              </a:cxn>
              <a:cxn ang="0">
                <a:pos x="connsiteX14218" y="connsiteY14218"/>
              </a:cxn>
              <a:cxn ang="0">
                <a:pos x="connsiteX14219" y="connsiteY14219"/>
              </a:cxn>
              <a:cxn ang="0">
                <a:pos x="connsiteX14220" y="connsiteY14220"/>
              </a:cxn>
              <a:cxn ang="0">
                <a:pos x="connsiteX14221" y="connsiteY14221"/>
              </a:cxn>
              <a:cxn ang="0">
                <a:pos x="connsiteX14222" y="connsiteY14222"/>
              </a:cxn>
              <a:cxn ang="0">
                <a:pos x="connsiteX14223" y="connsiteY14223"/>
              </a:cxn>
              <a:cxn ang="0">
                <a:pos x="connsiteX14224" y="connsiteY14224"/>
              </a:cxn>
              <a:cxn ang="0">
                <a:pos x="connsiteX14225" y="connsiteY14225"/>
              </a:cxn>
              <a:cxn ang="0">
                <a:pos x="connsiteX14226" y="connsiteY14226"/>
              </a:cxn>
              <a:cxn ang="0">
                <a:pos x="connsiteX14227" y="connsiteY14227"/>
              </a:cxn>
              <a:cxn ang="0">
                <a:pos x="connsiteX14228" y="connsiteY14228"/>
              </a:cxn>
              <a:cxn ang="0">
                <a:pos x="connsiteX14229" y="connsiteY14229"/>
              </a:cxn>
              <a:cxn ang="0">
                <a:pos x="connsiteX14230" y="connsiteY14230"/>
              </a:cxn>
              <a:cxn ang="0">
                <a:pos x="connsiteX14231" y="connsiteY14231"/>
              </a:cxn>
              <a:cxn ang="0">
                <a:pos x="connsiteX14232" y="connsiteY14232"/>
              </a:cxn>
              <a:cxn ang="0">
                <a:pos x="connsiteX14233" y="connsiteY14233"/>
              </a:cxn>
              <a:cxn ang="0">
                <a:pos x="connsiteX14234" y="connsiteY14234"/>
              </a:cxn>
              <a:cxn ang="0">
                <a:pos x="connsiteX14235" y="connsiteY14235"/>
              </a:cxn>
              <a:cxn ang="0">
                <a:pos x="connsiteX14236" y="connsiteY14236"/>
              </a:cxn>
              <a:cxn ang="0">
                <a:pos x="connsiteX14237" y="connsiteY14237"/>
              </a:cxn>
              <a:cxn ang="0">
                <a:pos x="connsiteX14238" y="connsiteY14238"/>
              </a:cxn>
              <a:cxn ang="0">
                <a:pos x="connsiteX14239" y="connsiteY14239"/>
              </a:cxn>
              <a:cxn ang="0">
                <a:pos x="connsiteX14240" y="connsiteY14240"/>
              </a:cxn>
              <a:cxn ang="0">
                <a:pos x="connsiteX14241" y="connsiteY14241"/>
              </a:cxn>
              <a:cxn ang="0">
                <a:pos x="connsiteX14242" y="connsiteY14242"/>
              </a:cxn>
              <a:cxn ang="0">
                <a:pos x="connsiteX14243" y="connsiteY14243"/>
              </a:cxn>
              <a:cxn ang="0">
                <a:pos x="connsiteX14244" y="connsiteY14244"/>
              </a:cxn>
              <a:cxn ang="0">
                <a:pos x="connsiteX14245" y="connsiteY14245"/>
              </a:cxn>
              <a:cxn ang="0">
                <a:pos x="connsiteX14246" y="connsiteY14246"/>
              </a:cxn>
              <a:cxn ang="0">
                <a:pos x="connsiteX14247" y="connsiteY14247"/>
              </a:cxn>
              <a:cxn ang="0">
                <a:pos x="connsiteX14248" y="connsiteY14248"/>
              </a:cxn>
              <a:cxn ang="0">
                <a:pos x="connsiteX14249" y="connsiteY14249"/>
              </a:cxn>
              <a:cxn ang="0">
                <a:pos x="connsiteX14250" y="connsiteY14250"/>
              </a:cxn>
              <a:cxn ang="0">
                <a:pos x="connsiteX14251" y="connsiteY14251"/>
              </a:cxn>
              <a:cxn ang="0">
                <a:pos x="connsiteX14252" y="connsiteY14252"/>
              </a:cxn>
              <a:cxn ang="0">
                <a:pos x="connsiteX14253" y="connsiteY14253"/>
              </a:cxn>
              <a:cxn ang="0">
                <a:pos x="connsiteX14254" y="connsiteY14254"/>
              </a:cxn>
              <a:cxn ang="0">
                <a:pos x="connsiteX14255" y="connsiteY14255"/>
              </a:cxn>
              <a:cxn ang="0">
                <a:pos x="connsiteX14256" y="connsiteY14256"/>
              </a:cxn>
              <a:cxn ang="0">
                <a:pos x="connsiteX14257" y="connsiteY14257"/>
              </a:cxn>
              <a:cxn ang="0">
                <a:pos x="connsiteX14258" y="connsiteY14258"/>
              </a:cxn>
              <a:cxn ang="0">
                <a:pos x="connsiteX14259" y="connsiteY14259"/>
              </a:cxn>
              <a:cxn ang="0">
                <a:pos x="connsiteX14260" y="connsiteY14260"/>
              </a:cxn>
              <a:cxn ang="0">
                <a:pos x="connsiteX14261" y="connsiteY14261"/>
              </a:cxn>
              <a:cxn ang="0">
                <a:pos x="connsiteX14262" y="connsiteY14262"/>
              </a:cxn>
              <a:cxn ang="0">
                <a:pos x="connsiteX14263" y="connsiteY14263"/>
              </a:cxn>
              <a:cxn ang="0">
                <a:pos x="connsiteX14264" y="connsiteY14264"/>
              </a:cxn>
              <a:cxn ang="0">
                <a:pos x="connsiteX14265" y="connsiteY14265"/>
              </a:cxn>
              <a:cxn ang="0">
                <a:pos x="connsiteX14266" y="connsiteY14266"/>
              </a:cxn>
              <a:cxn ang="0">
                <a:pos x="connsiteX14267" y="connsiteY14267"/>
              </a:cxn>
              <a:cxn ang="0">
                <a:pos x="connsiteX14268" y="connsiteY14268"/>
              </a:cxn>
              <a:cxn ang="0">
                <a:pos x="connsiteX14269" y="connsiteY14269"/>
              </a:cxn>
              <a:cxn ang="0">
                <a:pos x="connsiteX14270" y="connsiteY14270"/>
              </a:cxn>
              <a:cxn ang="0">
                <a:pos x="connsiteX14271" y="connsiteY14271"/>
              </a:cxn>
              <a:cxn ang="0">
                <a:pos x="connsiteX14272" y="connsiteY14272"/>
              </a:cxn>
              <a:cxn ang="0">
                <a:pos x="connsiteX14273" y="connsiteY14273"/>
              </a:cxn>
              <a:cxn ang="0">
                <a:pos x="connsiteX14274" y="connsiteY14274"/>
              </a:cxn>
              <a:cxn ang="0">
                <a:pos x="connsiteX14275" y="connsiteY14275"/>
              </a:cxn>
              <a:cxn ang="0">
                <a:pos x="connsiteX14276" y="connsiteY14276"/>
              </a:cxn>
              <a:cxn ang="0">
                <a:pos x="connsiteX14277" y="connsiteY14277"/>
              </a:cxn>
              <a:cxn ang="0">
                <a:pos x="connsiteX14278" y="connsiteY14278"/>
              </a:cxn>
              <a:cxn ang="0">
                <a:pos x="connsiteX14279" y="connsiteY14279"/>
              </a:cxn>
              <a:cxn ang="0">
                <a:pos x="connsiteX14280" y="connsiteY14280"/>
              </a:cxn>
              <a:cxn ang="0">
                <a:pos x="connsiteX14281" y="connsiteY14281"/>
              </a:cxn>
              <a:cxn ang="0">
                <a:pos x="connsiteX14282" y="connsiteY14282"/>
              </a:cxn>
              <a:cxn ang="0">
                <a:pos x="connsiteX14283" y="connsiteY14283"/>
              </a:cxn>
              <a:cxn ang="0">
                <a:pos x="connsiteX14284" y="connsiteY14284"/>
              </a:cxn>
              <a:cxn ang="0">
                <a:pos x="connsiteX14285" y="connsiteY14285"/>
              </a:cxn>
              <a:cxn ang="0">
                <a:pos x="connsiteX14286" y="connsiteY14286"/>
              </a:cxn>
              <a:cxn ang="0">
                <a:pos x="connsiteX14287" y="connsiteY14287"/>
              </a:cxn>
              <a:cxn ang="0">
                <a:pos x="connsiteX14288" y="connsiteY14288"/>
              </a:cxn>
              <a:cxn ang="0">
                <a:pos x="connsiteX14289" y="connsiteY14289"/>
              </a:cxn>
              <a:cxn ang="0">
                <a:pos x="connsiteX14290" y="connsiteY14290"/>
              </a:cxn>
              <a:cxn ang="0">
                <a:pos x="connsiteX14291" y="connsiteY14291"/>
              </a:cxn>
              <a:cxn ang="0">
                <a:pos x="connsiteX14292" y="connsiteY14292"/>
              </a:cxn>
              <a:cxn ang="0">
                <a:pos x="connsiteX14293" y="connsiteY14293"/>
              </a:cxn>
              <a:cxn ang="0">
                <a:pos x="connsiteX14294" y="connsiteY14294"/>
              </a:cxn>
              <a:cxn ang="0">
                <a:pos x="connsiteX14295" y="connsiteY14295"/>
              </a:cxn>
              <a:cxn ang="0">
                <a:pos x="connsiteX14296" y="connsiteY14296"/>
              </a:cxn>
              <a:cxn ang="0">
                <a:pos x="connsiteX14297" y="connsiteY14297"/>
              </a:cxn>
              <a:cxn ang="0">
                <a:pos x="connsiteX14298" y="connsiteY14298"/>
              </a:cxn>
              <a:cxn ang="0">
                <a:pos x="connsiteX14299" y="connsiteY14299"/>
              </a:cxn>
              <a:cxn ang="0">
                <a:pos x="connsiteX14300" y="connsiteY14300"/>
              </a:cxn>
              <a:cxn ang="0">
                <a:pos x="connsiteX14301" y="connsiteY14301"/>
              </a:cxn>
              <a:cxn ang="0">
                <a:pos x="connsiteX14302" y="connsiteY14302"/>
              </a:cxn>
              <a:cxn ang="0">
                <a:pos x="connsiteX14303" y="connsiteY14303"/>
              </a:cxn>
              <a:cxn ang="0">
                <a:pos x="connsiteX14304" y="connsiteY14304"/>
              </a:cxn>
              <a:cxn ang="0">
                <a:pos x="connsiteX14305" y="connsiteY14305"/>
              </a:cxn>
              <a:cxn ang="0">
                <a:pos x="connsiteX14306" y="connsiteY14306"/>
              </a:cxn>
              <a:cxn ang="0">
                <a:pos x="connsiteX14307" y="connsiteY14307"/>
              </a:cxn>
              <a:cxn ang="0">
                <a:pos x="connsiteX14308" y="connsiteY14308"/>
              </a:cxn>
              <a:cxn ang="0">
                <a:pos x="connsiteX14309" y="connsiteY14309"/>
              </a:cxn>
              <a:cxn ang="0">
                <a:pos x="connsiteX14310" y="connsiteY14310"/>
              </a:cxn>
              <a:cxn ang="0">
                <a:pos x="connsiteX14311" y="connsiteY14311"/>
              </a:cxn>
              <a:cxn ang="0">
                <a:pos x="connsiteX14312" y="connsiteY14312"/>
              </a:cxn>
              <a:cxn ang="0">
                <a:pos x="connsiteX14313" y="connsiteY14313"/>
              </a:cxn>
              <a:cxn ang="0">
                <a:pos x="connsiteX14314" y="connsiteY14314"/>
              </a:cxn>
              <a:cxn ang="0">
                <a:pos x="connsiteX14315" y="connsiteY14315"/>
              </a:cxn>
              <a:cxn ang="0">
                <a:pos x="connsiteX14316" y="connsiteY14316"/>
              </a:cxn>
              <a:cxn ang="0">
                <a:pos x="connsiteX14317" y="connsiteY14317"/>
              </a:cxn>
              <a:cxn ang="0">
                <a:pos x="connsiteX14318" y="connsiteY14318"/>
              </a:cxn>
              <a:cxn ang="0">
                <a:pos x="connsiteX14319" y="connsiteY14319"/>
              </a:cxn>
              <a:cxn ang="0">
                <a:pos x="connsiteX14320" y="connsiteY14320"/>
              </a:cxn>
              <a:cxn ang="0">
                <a:pos x="connsiteX14321" y="connsiteY14321"/>
              </a:cxn>
              <a:cxn ang="0">
                <a:pos x="connsiteX14322" y="connsiteY14322"/>
              </a:cxn>
              <a:cxn ang="0">
                <a:pos x="connsiteX14323" y="connsiteY14323"/>
              </a:cxn>
              <a:cxn ang="0">
                <a:pos x="connsiteX14324" y="connsiteY14324"/>
              </a:cxn>
              <a:cxn ang="0">
                <a:pos x="connsiteX14325" y="connsiteY14325"/>
              </a:cxn>
              <a:cxn ang="0">
                <a:pos x="connsiteX14326" y="connsiteY14326"/>
              </a:cxn>
              <a:cxn ang="0">
                <a:pos x="connsiteX14327" y="connsiteY14327"/>
              </a:cxn>
              <a:cxn ang="0">
                <a:pos x="connsiteX14328" y="connsiteY14328"/>
              </a:cxn>
              <a:cxn ang="0">
                <a:pos x="connsiteX14329" y="connsiteY14329"/>
              </a:cxn>
              <a:cxn ang="0">
                <a:pos x="connsiteX14330" y="connsiteY14330"/>
              </a:cxn>
              <a:cxn ang="0">
                <a:pos x="connsiteX14331" y="connsiteY14331"/>
              </a:cxn>
              <a:cxn ang="0">
                <a:pos x="connsiteX14332" y="connsiteY14332"/>
              </a:cxn>
              <a:cxn ang="0">
                <a:pos x="connsiteX14333" y="connsiteY14333"/>
              </a:cxn>
              <a:cxn ang="0">
                <a:pos x="connsiteX14334" y="connsiteY14334"/>
              </a:cxn>
              <a:cxn ang="0">
                <a:pos x="connsiteX14335" y="connsiteY14335"/>
              </a:cxn>
              <a:cxn ang="0">
                <a:pos x="connsiteX14336" y="connsiteY14336"/>
              </a:cxn>
              <a:cxn ang="0">
                <a:pos x="connsiteX14337" y="connsiteY14337"/>
              </a:cxn>
              <a:cxn ang="0">
                <a:pos x="connsiteX14338" y="connsiteY14338"/>
              </a:cxn>
              <a:cxn ang="0">
                <a:pos x="connsiteX14339" y="connsiteY14339"/>
              </a:cxn>
              <a:cxn ang="0">
                <a:pos x="connsiteX14340" y="connsiteY14340"/>
              </a:cxn>
              <a:cxn ang="0">
                <a:pos x="connsiteX14341" y="connsiteY14341"/>
              </a:cxn>
              <a:cxn ang="0">
                <a:pos x="connsiteX14342" y="connsiteY14342"/>
              </a:cxn>
              <a:cxn ang="0">
                <a:pos x="connsiteX14343" y="connsiteY14343"/>
              </a:cxn>
              <a:cxn ang="0">
                <a:pos x="connsiteX14344" y="connsiteY14344"/>
              </a:cxn>
              <a:cxn ang="0">
                <a:pos x="connsiteX14345" y="connsiteY14345"/>
              </a:cxn>
              <a:cxn ang="0">
                <a:pos x="connsiteX14346" y="connsiteY14346"/>
              </a:cxn>
              <a:cxn ang="0">
                <a:pos x="connsiteX14347" y="connsiteY14347"/>
              </a:cxn>
              <a:cxn ang="0">
                <a:pos x="connsiteX14348" y="connsiteY14348"/>
              </a:cxn>
              <a:cxn ang="0">
                <a:pos x="connsiteX14349" y="connsiteY14349"/>
              </a:cxn>
              <a:cxn ang="0">
                <a:pos x="connsiteX14350" y="connsiteY14350"/>
              </a:cxn>
              <a:cxn ang="0">
                <a:pos x="connsiteX14351" y="connsiteY14351"/>
              </a:cxn>
              <a:cxn ang="0">
                <a:pos x="connsiteX14352" y="connsiteY14352"/>
              </a:cxn>
              <a:cxn ang="0">
                <a:pos x="connsiteX14353" y="connsiteY14353"/>
              </a:cxn>
              <a:cxn ang="0">
                <a:pos x="connsiteX14354" y="connsiteY14354"/>
              </a:cxn>
              <a:cxn ang="0">
                <a:pos x="connsiteX14355" y="connsiteY14355"/>
              </a:cxn>
              <a:cxn ang="0">
                <a:pos x="connsiteX14356" y="connsiteY14356"/>
              </a:cxn>
              <a:cxn ang="0">
                <a:pos x="connsiteX14357" y="connsiteY14357"/>
              </a:cxn>
              <a:cxn ang="0">
                <a:pos x="connsiteX14358" y="connsiteY14358"/>
              </a:cxn>
              <a:cxn ang="0">
                <a:pos x="connsiteX14359" y="connsiteY14359"/>
              </a:cxn>
              <a:cxn ang="0">
                <a:pos x="connsiteX14360" y="connsiteY14360"/>
              </a:cxn>
              <a:cxn ang="0">
                <a:pos x="connsiteX14361" y="connsiteY14361"/>
              </a:cxn>
              <a:cxn ang="0">
                <a:pos x="connsiteX14362" y="connsiteY14362"/>
              </a:cxn>
              <a:cxn ang="0">
                <a:pos x="connsiteX14363" y="connsiteY14363"/>
              </a:cxn>
              <a:cxn ang="0">
                <a:pos x="connsiteX14364" y="connsiteY14364"/>
              </a:cxn>
              <a:cxn ang="0">
                <a:pos x="connsiteX14365" y="connsiteY14365"/>
              </a:cxn>
              <a:cxn ang="0">
                <a:pos x="connsiteX14366" y="connsiteY14366"/>
              </a:cxn>
              <a:cxn ang="0">
                <a:pos x="connsiteX14367" y="connsiteY14367"/>
              </a:cxn>
              <a:cxn ang="0">
                <a:pos x="connsiteX14368" y="connsiteY14368"/>
              </a:cxn>
              <a:cxn ang="0">
                <a:pos x="connsiteX14369" y="connsiteY14369"/>
              </a:cxn>
              <a:cxn ang="0">
                <a:pos x="connsiteX14370" y="connsiteY14370"/>
              </a:cxn>
              <a:cxn ang="0">
                <a:pos x="connsiteX14371" y="connsiteY14371"/>
              </a:cxn>
              <a:cxn ang="0">
                <a:pos x="connsiteX14372" y="connsiteY14372"/>
              </a:cxn>
              <a:cxn ang="0">
                <a:pos x="connsiteX14373" y="connsiteY14373"/>
              </a:cxn>
              <a:cxn ang="0">
                <a:pos x="connsiteX14374" y="connsiteY14374"/>
              </a:cxn>
              <a:cxn ang="0">
                <a:pos x="connsiteX14375" y="connsiteY14375"/>
              </a:cxn>
              <a:cxn ang="0">
                <a:pos x="connsiteX14376" y="connsiteY14376"/>
              </a:cxn>
              <a:cxn ang="0">
                <a:pos x="connsiteX14377" y="connsiteY14377"/>
              </a:cxn>
              <a:cxn ang="0">
                <a:pos x="connsiteX14378" y="connsiteY14378"/>
              </a:cxn>
              <a:cxn ang="0">
                <a:pos x="connsiteX14379" y="connsiteY14379"/>
              </a:cxn>
              <a:cxn ang="0">
                <a:pos x="connsiteX14380" y="connsiteY14380"/>
              </a:cxn>
              <a:cxn ang="0">
                <a:pos x="connsiteX14381" y="connsiteY14381"/>
              </a:cxn>
              <a:cxn ang="0">
                <a:pos x="connsiteX14382" y="connsiteY14382"/>
              </a:cxn>
              <a:cxn ang="0">
                <a:pos x="connsiteX14383" y="connsiteY14383"/>
              </a:cxn>
              <a:cxn ang="0">
                <a:pos x="connsiteX14384" y="connsiteY14384"/>
              </a:cxn>
              <a:cxn ang="0">
                <a:pos x="connsiteX14385" y="connsiteY14385"/>
              </a:cxn>
              <a:cxn ang="0">
                <a:pos x="connsiteX14386" y="connsiteY14386"/>
              </a:cxn>
              <a:cxn ang="0">
                <a:pos x="connsiteX14387" y="connsiteY14387"/>
              </a:cxn>
              <a:cxn ang="0">
                <a:pos x="connsiteX14388" y="connsiteY14388"/>
              </a:cxn>
              <a:cxn ang="0">
                <a:pos x="connsiteX14389" y="connsiteY14389"/>
              </a:cxn>
              <a:cxn ang="0">
                <a:pos x="connsiteX14390" y="connsiteY14390"/>
              </a:cxn>
              <a:cxn ang="0">
                <a:pos x="connsiteX14391" y="connsiteY14391"/>
              </a:cxn>
              <a:cxn ang="0">
                <a:pos x="connsiteX14392" y="connsiteY14392"/>
              </a:cxn>
              <a:cxn ang="0">
                <a:pos x="connsiteX14393" y="connsiteY14393"/>
              </a:cxn>
              <a:cxn ang="0">
                <a:pos x="connsiteX14394" y="connsiteY14394"/>
              </a:cxn>
              <a:cxn ang="0">
                <a:pos x="connsiteX14395" y="connsiteY14395"/>
              </a:cxn>
              <a:cxn ang="0">
                <a:pos x="connsiteX14396" y="connsiteY14396"/>
              </a:cxn>
              <a:cxn ang="0">
                <a:pos x="connsiteX14397" y="connsiteY14397"/>
              </a:cxn>
              <a:cxn ang="0">
                <a:pos x="connsiteX14398" y="connsiteY14398"/>
              </a:cxn>
              <a:cxn ang="0">
                <a:pos x="connsiteX14399" y="connsiteY14399"/>
              </a:cxn>
              <a:cxn ang="0">
                <a:pos x="connsiteX14400" y="connsiteY14400"/>
              </a:cxn>
              <a:cxn ang="0">
                <a:pos x="connsiteX14401" y="connsiteY14401"/>
              </a:cxn>
              <a:cxn ang="0">
                <a:pos x="connsiteX14402" y="connsiteY14402"/>
              </a:cxn>
              <a:cxn ang="0">
                <a:pos x="connsiteX14403" y="connsiteY14403"/>
              </a:cxn>
              <a:cxn ang="0">
                <a:pos x="connsiteX14404" y="connsiteY14404"/>
              </a:cxn>
              <a:cxn ang="0">
                <a:pos x="connsiteX14405" y="connsiteY14405"/>
              </a:cxn>
              <a:cxn ang="0">
                <a:pos x="connsiteX14406" y="connsiteY14406"/>
              </a:cxn>
              <a:cxn ang="0">
                <a:pos x="connsiteX14407" y="connsiteY14407"/>
              </a:cxn>
              <a:cxn ang="0">
                <a:pos x="connsiteX14408" y="connsiteY14408"/>
              </a:cxn>
              <a:cxn ang="0">
                <a:pos x="connsiteX14409" y="connsiteY14409"/>
              </a:cxn>
              <a:cxn ang="0">
                <a:pos x="connsiteX14410" y="connsiteY14410"/>
              </a:cxn>
              <a:cxn ang="0">
                <a:pos x="connsiteX14411" y="connsiteY14411"/>
              </a:cxn>
              <a:cxn ang="0">
                <a:pos x="connsiteX14412" y="connsiteY14412"/>
              </a:cxn>
              <a:cxn ang="0">
                <a:pos x="connsiteX14413" y="connsiteY14413"/>
              </a:cxn>
              <a:cxn ang="0">
                <a:pos x="connsiteX14414" y="connsiteY14414"/>
              </a:cxn>
              <a:cxn ang="0">
                <a:pos x="connsiteX14415" y="connsiteY14415"/>
              </a:cxn>
              <a:cxn ang="0">
                <a:pos x="connsiteX14416" y="connsiteY14416"/>
              </a:cxn>
              <a:cxn ang="0">
                <a:pos x="connsiteX14417" y="connsiteY14417"/>
              </a:cxn>
              <a:cxn ang="0">
                <a:pos x="connsiteX14418" y="connsiteY14418"/>
              </a:cxn>
              <a:cxn ang="0">
                <a:pos x="connsiteX14419" y="connsiteY14419"/>
              </a:cxn>
              <a:cxn ang="0">
                <a:pos x="connsiteX14420" y="connsiteY14420"/>
              </a:cxn>
              <a:cxn ang="0">
                <a:pos x="connsiteX14421" y="connsiteY14421"/>
              </a:cxn>
              <a:cxn ang="0">
                <a:pos x="connsiteX14422" y="connsiteY14422"/>
              </a:cxn>
              <a:cxn ang="0">
                <a:pos x="connsiteX14423" y="connsiteY14423"/>
              </a:cxn>
              <a:cxn ang="0">
                <a:pos x="connsiteX14424" y="connsiteY14424"/>
              </a:cxn>
              <a:cxn ang="0">
                <a:pos x="connsiteX14425" y="connsiteY14425"/>
              </a:cxn>
              <a:cxn ang="0">
                <a:pos x="connsiteX14426" y="connsiteY14426"/>
              </a:cxn>
              <a:cxn ang="0">
                <a:pos x="connsiteX14427" y="connsiteY14427"/>
              </a:cxn>
              <a:cxn ang="0">
                <a:pos x="connsiteX14428" y="connsiteY14428"/>
              </a:cxn>
              <a:cxn ang="0">
                <a:pos x="connsiteX14429" y="connsiteY14429"/>
              </a:cxn>
              <a:cxn ang="0">
                <a:pos x="connsiteX14430" y="connsiteY14430"/>
              </a:cxn>
              <a:cxn ang="0">
                <a:pos x="connsiteX14431" y="connsiteY14431"/>
              </a:cxn>
              <a:cxn ang="0">
                <a:pos x="connsiteX14432" y="connsiteY14432"/>
              </a:cxn>
              <a:cxn ang="0">
                <a:pos x="connsiteX14433" y="connsiteY14433"/>
              </a:cxn>
              <a:cxn ang="0">
                <a:pos x="connsiteX14434" y="connsiteY14434"/>
              </a:cxn>
              <a:cxn ang="0">
                <a:pos x="connsiteX14435" y="connsiteY14435"/>
              </a:cxn>
              <a:cxn ang="0">
                <a:pos x="connsiteX14436" y="connsiteY14436"/>
              </a:cxn>
              <a:cxn ang="0">
                <a:pos x="connsiteX14437" y="connsiteY14437"/>
              </a:cxn>
              <a:cxn ang="0">
                <a:pos x="connsiteX14438" y="connsiteY14438"/>
              </a:cxn>
              <a:cxn ang="0">
                <a:pos x="connsiteX14439" y="connsiteY14439"/>
              </a:cxn>
              <a:cxn ang="0">
                <a:pos x="connsiteX14440" y="connsiteY14440"/>
              </a:cxn>
              <a:cxn ang="0">
                <a:pos x="connsiteX14441" y="connsiteY14441"/>
              </a:cxn>
              <a:cxn ang="0">
                <a:pos x="connsiteX14442" y="connsiteY14442"/>
              </a:cxn>
              <a:cxn ang="0">
                <a:pos x="connsiteX14443" y="connsiteY14443"/>
              </a:cxn>
              <a:cxn ang="0">
                <a:pos x="connsiteX14444" y="connsiteY14444"/>
              </a:cxn>
              <a:cxn ang="0">
                <a:pos x="connsiteX14445" y="connsiteY14445"/>
              </a:cxn>
              <a:cxn ang="0">
                <a:pos x="connsiteX14446" y="connsiteY14446"/>
              </a:cxn>
              <a:cxn ang="0">
                <a:pos x="connsiteX14447" y="connsiteY14447"/>
              </a:cxn>
              <a:cxn ang="0">
                <a:pos x="connsiteX14448" y="connsiteY14448"/>
              </a:cxn>
              <a:cxn ang="0">
                <a:pos x="connsiteX14449" y="connsiteY14449"/>
              </a:cxn>
              <a:cxn ang="0">
                <a:pos x="connsiteX14450" y="connsiteY14450"/>
              </a:cxn>
              <a:cxn ang="0">
                <a:pos x="connsiteX14451" y="connsiteY14451"/>
              </a:cxn>
              <a:cxn ang="0">
                <a:pos x="connsiteX14452" y="connsiteY14452"/>
              </a:cxn>
              <a:cxn ang="0">
                <a:pos x="connsiteX14453" y="connsiteY14453"/>
              </a:cxn>
              <a:cxn ang="0">
                <a:pos x="connsiteX14454" y="connsiteY14454"/>
              </a:cxn>
              <a:cxn ang="0">
                <a:pos x="connsiteX14455" y="connsiteY14455"/>
              </a:cxn>
              <a:cxn ang="0">
                <a:pos x="connsiteX14456" y="connsiteY14456"/>
              </a:cxn>
              <a:cxn ang="0">
                <a:pos x="connsiteX14457" y="connsiteY14457"/>
              </a:cxn>
              <a:cxn ang="0">
                <a:pos x="connsiteX14458" y="connsiteY14458"/>
              </a:cxn>
              <a:cxn ang="0">
                <a:pos x="connsiteX14459" y="connsiteY14459"/>
              </a:cxn>
              <a:cxn ang="0">
                <a:pos x="connsiteX14460" y="connsiteY14460"/>
              </a:cxn>
              <a:cxn ang="0">
                <a:pos x="connsiteX14461" y="connsiteY14461"/>
              </a:cxn>
              <a:cxn ang="0">
                <a:pos x="connsiteX14462" y="connsiteY14462"/>
              </a:cxn>
              <a:cxn ang="0">
                <a:pos x="connsiteX14463" y="connsiteY14463"/>
              </a:cxn>
              <a:cxn ang="0">
                <a:pos x="connsiteX14464" y="connsiteY14464"/>
              </a:cxn>
              <a:cxn ang="0">
                <a:pos x="connsiteX14465" y="connsiteY14465"/>
              </a:cxn>
              <a:cxn ang="0">
                <a:pos x="connsiteX14466" y="connsiteY14466"/>
              </a:cxn>
              <a:cxn ang="0">
                <a:pos x="connsiteX14467" y="connsiteY14467"/>
              </a:cxn>
              <a:cxn ang="0">
                <a:pos x="connsiteX14468" y="connsiteY14468"/>
              </a:cxn>
              <a:cxn ang="0">
                <a:pos x="connsiteX14469" y="connsiteY14469"/>
              </a:cxn>
              <a:cxn ang="0">
                <a:pos x="connsiteX14470" y="connsiteY14470"/>
              </a:cxn>
              <a:cxn ang="0">
                <a:pos x="connsiteX14471" y="connsiteY14471"/>
              </a:cxn>
              <a:cxn ang="0">
                <a:pos x="connsiteX14472" y="connsiteY14472"/>
              </a:cxn>
              <a:cxn ang="0">
                <a:pos x="connsiteX14473" y="connsiteY14473"/>
              </a:cxn>
              <a:cxn ang="0">
                <a:pos x="connsiteX14474" y="connsiteY14474"/>
              </a:cxn>
              <a:cxn ang="0">
                <a:pos x="connsiteX14475" y="connsiteY14475"/>
              </a:cxn>
              <a:cxn ang="0">
                <a:pos x="connsiteX14476" y="connsiteY14476"/>
              </a:cxn>
              <a:cxn ang="0">
                <a:pos x="connsiteX14477" y="connsiteY14477"/>
              </a:cxn>
              <a:cxn ang="0">
                <a:pos x="connsiteX14478" y="connsiteY14478"/>
              </a:cxn>
              <a:cxn ang="0">
                <a:pos x="connsiteX14479" y="connsiteY14479"/>
              </a:cxn>
              <a:cxn ang="0">
                <a:pos x="connsiteX14480" y="connsiteY14480"/>
              </a:cxn>
              <a:cxn ang="0">
                <a:pos x="connsiteX14481" y="connsiteY14481"/>
              </a:cxn>
              <a:cxn ang="0">
                <a:pos x="connsiteX14482" y="connsiteY14482"/>
              </a:cxn>
              <a:cxn ang="0">
                <a:pos x="connsiteX14483" y="connsiteY14483"/>
              </a:cxn>
              <a:cxn ang="0">
                <a:pos x="connsiteX14484" y="connsiteY14484"/>
              </a:cxn>
              <a:cxn ang="0">
                <a:pos x="connsiteX14485" y="connsiteY14485"/>
              </a:cxn>
              <a:cxn ang="0">
                <a:pos x="connsiteX14486" y="connsiteY14486"/>
              </a:cxn>
              <a:cxn ang="0">
                <a:pos x="connsiteX14487" y="connsiteY14487"/>
              </a:cxn>
              <a:cxn ang="0">
                <a:pos x="connsiteX14488" y="connsiteY14488"/>
              </a:cxn>
              <a:cxn ang="0">
                <a:pos x="connsiteX14489" y="connsiteY14489"/>
              </a:cxn>
              <a:cxn ang="0">
                <a:pos x="connsiteX14490" y="connsiteY14490"/>
              </a:cxn>
              <a:cxn ang="0">
                <a:pos x="connsiteX14491" y="connsiteY14491"/>
              </a:cxn>
              <a:cxn ang="0">
                <a:pos x="connsiteX14492" y="connsiteY14492"/>
              </a:cxn>
              <a:cxn ang="0">
                <a:pos x="connsiteX14493" y="connsiteY14493"/>
              </a:cxn>
              <a:cxn ang="0">
                <a:pos x="connsiteX14494" y="connsiteY14494"/>
              </a:cxn>
              <a:cxn ang="0">
                <a:pos x="connsiteX14495" y="connsiteY14495"/>
              </a:cxn>
              <a:cxn ang="0">
                <a:pos x="connsiteX14496" y="connsiteY14496"/>
              </a:cxn>
              <a:cxn ang="0">
                <a:pos x="connsiteX14497" y="connsiteY14497"/>
              </a:cxn>
              <a:cxn ang="0">
                <a:pos x="connsiteX14498" y="connsiteY14498"/>
              </a:cxn>
              <a:cxn ang="0">
                <a:pos x="connsiteX14499" y="connsiteY14499"/>
              </a:cxn>
              <a:cxn ang="0">
                <a:pos x="connsiteX14500" y="connsiteY14500"/>
              </a:cxn>
              <a:cxn ang="0">
                <a:pos x="connsiteX14501" y="connsiteY14501"/>
              </a:cxn>
              <a:cxn ang="0">
                <a:pos x="connsiteX14502" y="connsiteY14502"/>
              </a:cxn>
              <a:cxn ang="0">
                <a:pos x="connsiteX14503" y="connsiteY14503"/>
              </a:cxn>
              <a:cxn ang="0">
                <a:pos x="connsiteX14504" y="connsiteY14504"/>
              </a:cxn>
              <a:cxn ang="0">
                <a:pos x="connsiteX14505" y="connsiteY14505"/>
              </a:cxn>
              <a:cxn ang="0">
                <a:pos x="connsiteX14506" y="connsiteY14506"/>
              </a:cxn>
              <a:cxn ang="0">
                <a:pos x="connsiteX14507" y="connsiteY14507"/>
              </a:cxn>
              <a:cxn ang="0">
                <a:pos x="connsiteX14508" y="connsiteY14508"/>
              </a:cxn>
              <a:cxn ang="0">
                <a:pos x="connsiteX14509" y="connsiteY14509"/>
              </a:cxn>
              <a:cxn ang="0">
                <a:pos x="connsiteX14510" y="connsiteY14510"/>
              </a:cxn>
              <a:cxn ang="0">
                <a:pos x="connsiteX14511" y="connsiteY14511"/>
              </a:cxn>
              <a:cxn ang="0">
                <a:pos x="connsiteX14512" y="connsiteY14512"/>
              </a:cxn>
              <a:cxn ang="0">
                <a:pos x="connsiteX14513" y="connsiteY14513"/>
              </a:cxn>
              <a:cxn ang="0">
                <a:pos x="connsiteX14514" y="connsiteY14514"/>
              </a:cxn>
              <a:cxn ang="0">
                <a:pos x="connsiteX14515" y="connsiteY14515"/>
              </a:cxn>
              <a:cxn ang="0">
                <a:pos x="connsiteX14516" y="connsiteY14516"/>
              </a:cxn>
              <a:cxn ang="0">
                <a:pos x="connsiteX14517" y="connsiteY14517"/>
              </a:cxn>
              <a:cxn ang="0">
                <a:pos x="connsiteX14518" y="connsiteY14518"/>
              </a:cxn>
              <a:cxn ang="0">
                <a:pos x="connsiteX14519" y="connsiteY14519"/>
              </a:cxn>
              <a:cxn ang="0">
                <a:pos x="connsiteX14520" y="connsiteY14520"/>
              </a:cxn>
              <a:cxn ang="0">
                <a:pos x="connsiteX14521" y="connsiteY14521"/>
              </a:cxn>
              <a:cxn ang="0">
                <a:pos x="connsiteX14522" y="connsiteY14522"/>
              </a:cxn>
              <a:cxn ang="0">
                <a:pos x="connsiteX14523" y="connsiteY14523"/>
              </a:cxn>
              <a:cxn ang="0">
                <a:pos x="connsiteX14524" y="connsiteY14524"/>
              </a:cxn>
              <a:cxn ang="0">
                <a:pos x="connsiteX14525" y="connsiteY14525"/>
              </a:cxn>
              <a:cxn ang="0">
                <a:pos x="connsiteX14526" y="connsiteY14526"/>
              </a:cxn>
              <a:cxn ang="0">
                <a:pos x="connsiteX14527" y="connsiteY14527"/>
              </a:cxn>
              <a:cxn ang="0">
                <a:pos x="connsiteX14528" y="connsiteY14528"/>
              </a:cxn>
              <a:cxn ang="0">
                <a:pos x="connsiteX14529" y="connsiteY14529"/>
              </a:cxn>
              <a:cxn ang="0">
                <a:pos x="connsiteX14530" y="connsiteY14530"/>
              </a:cxn>
              <a:cxn ang="0">
                <a:pos x="connsiteX14531" y="connsiteY14531"/>
              </a:cxn>
              <a:cxn ang="0">
                <a:pos x="connsiteX14532" y="connsiteY14532"/>
              </a:cxn>
              <a:cxn ang="0">
                <a:pos x="connsiteX14533" y="connsiteY14533"/>
              </a:cxn>
              <a:cxn ang="0">
                <a:pos x="connsiteX14534" y="connsiteY14534"/>
              </a:cxn>
              <a:cxn ang="0">
                <a:pos x="connsiteX14535" y="connsiteY14535"/>
              </a:cxn>
              <a:cxn ang="0">
                <a:pos x="connsiteX14536" y="connsiteY14536"/>
              </a:cxn>
              <a:cxn ang="0">
                <a:pos x="connsiteX14537" y="connsiteY14537"/>
              </a:cxn>
              <a:cxn ang="0">
                <a:pos x="connsiteX14538" y="connsiteY14538"/>
              </a:cxn>
              <a:cxn ang="0">
                <a:pos x="connsiteX14539" y="connsiteY14539"/>
              </a:cxn>
              <a:cxn ang="0">
                <a:pos x="connsiteX14540" y="connsiteY14540"/>
              </a:cxn>
              <a:cxn ang="0">
                <a:pos x="connsiteX14541" y="connsiteY14541"/>
              </a:cxn>
              <a:cxn ang="0">
                <a:pos x="connsiteX14542" y="connsiteY14542"/>
              </a:cxn>
              <a:cxn ang="0">
                <a:pos x="connsiteX14543" y="connsiteY14543"/>
              </a:cxn>
              <a:cxn ang="0">
                <a:pos x="connsiteX14544" y="connsiteY14544"/>
              </a:cxn>
              <a:cxn ang="0">
                <a:pos x="connsiteX14545" y="connsiteY14545"/>
              </a:cxn>
              <a:cxn ang="0">
                <a:pos x="connsiteX14546" y="connsiteY14546"/>
              </a:cxn>
              <a:cxn ang="0">
                <a:pos x="connsiteX14547" y="connsiteY14547"/>
              </a:cxn>
              <a:cxn ang="0">
                <a:pos x="connsiteX14548" y="connsiteY14548"/>
              </a:cxn>
              <a:cxn ang="0">
                <a:pos x="connsiteX14549" y="connsiteY14549"/>
              </a:cxn>
              <a:cxn ang="0">
                <a:pos x="connsiteX14550" y="connsiteY14550"/>
              </a:cxn>
              <a:cxn ang="0">
                <a:pos x="connsiteX14551" y="connsiteY14551"/>
              </a:cxn>
              <a:cxn ang="0">
                <a:pos x="connsiteX14552" y="connsiteY14552"/>
              </a:cxn>
              <a:cxn ang="0">
                <a:pos x="connsiteX14553" y="connsiteY14553"/>
              </a:cxn>
              <a:cxn ang="0">
                <a:pos x="connsiteX14554" y="connsiteY14554"/>
              </a:cxn>
              <a:cxn ang="0">
                <a:pos x="connsiteX14555" y="connsiteY14555"/>
              </a:cxn>
              <a:cxn ang="0">
                <a:pos x="connsiteX14556" y="connsiteY14556"/>
              </a:cxn>
              <a:cxn ang="0">
                <a:pos x="connsiteX14557" y="connsiteY14557"/>
              </a:cxn>
              <a:cxn ang="0">
                <a:pos x="connsiteX14558" y="connsiteY14558"/>
              </a:cxn>
              <a:cxn ang="0">
                <a:pos x="connsiteX14559" y="connsiteY14559"/>
              </a:cxn>
              <a:cxn ang="0">
                <a:pos x="connsiteX14560" y="connsiteY14560"/>
              </a:cxn>
              <a:cxn ang="0">
                <a:pos x="connsiteX14561" y="connsiteY14561"/>
              </a:cxn>
              <a:cxn ang="0">
                <a:pos x="connsiteX14562" y="connsiteY14562"/>
              </a:cxn>
              <a:cxn ang="0">
                <a:pos x="connsiteX14563" y="connsiteY14563"/>
              </a:cxn>
              <a:cxn ang="0">
                <a:pos x="connsiteX14564" y="connsiteY14564"/>
              </a:cxn>
              <a:cxn ang="0">
                <a:pos x="connsiteX14565" y="connsiteY14565"/>
              </a:cxn>
              <a:cxn ang="0">
                <a:pos x="connsiteX14566" y="connsiteY14566"/>
              </a:cxn>
              <a:cxn ang="0">
                <a:pos x="connsiteX14567" y="connsiteY14567"/>
              </a:cxn>
              <a:cxn ang="0">
                <a:pos x="connsiteX14568" y="connsiteY14568"/>
              </a:cxn>
              <a:cxn ang="0">
                <a:pos x="connsiteX14569" y="connsiteY14569"/>
              </a:cxn>
              <a:cxn ang="0">
                <a:pos x="connsiteX14570" y="connsiteY14570"/>
              </a:cxn>
              <a:cxn ang="0">
                <a:pos x="connsiteX14571" y="connsiteY14571"/>
              </a:cxn>
              <a:cxn ang="0">
                <a:pos x="connsiteX14572" y="connsiteY14572"/>
              </a:cxn>
              <a:cxn ang="0">
                <a:pos x="connsiteX14573" y="connsiteY14573"/>
              </a:cxn>
              <a:cxn ang="0">
                <a:pos x="connsiteX14574" y="connsiteY14574"/>
              </a:cxn>
              <a:cxn ang="0">
                <a:pos x="connsiteX14575" y="connsiteY14575"/>
              </a:cxn>
              <a:cxn ang="0">
                <a:pos x="connsiteX14576" y="connsiteY14576"/>
              </a:cxn>
              <a:cxn ang="0">
                <a:pos x="connsiteX14577" y="connsiteY14577"/>
              </a:cxn>
              <a:cxn ang="0">
                <a:pos x="connsiteX14578" y="connsiteY14578"/>
              </a:cxn>
              <a:cxn ang="0">
                <a:pos x="connsiteX14579" y="connsiteY14579"/>
              </a:cxn>
              <a:cxn ang="0">
                <a:pos x="connsiteX14580" y="connsiteY14580"/>
              </a:cxn>
              <a:cxn ang="0">
                <a:pos x="connsiteX14581" y="connsiteY14581"/>
              </a:cxn>
              <a:cxn ang="0">
                <a:pos x="connsiteX14582" y="connsiteY14582"/>
              </a:cxn>
              <a:cxn ang="0">
                <a:pos x="connsiteX14583" y="connsiteY14583"/>
              </a:cxn>
              <a:cxn ang="0">
                <a:pos x="connsiteX14584" y="connsiteY14584"/>
              </a:cxn>
              <a:cxn ang="0">
                <a:pos x="connsiteX14585" y="connsiteY14585"/>
              </a:cxn>
              <a:cxn ang="0">
                <a:pos x="connsiteX14586" y="connsiteY14586"/>
              </a:cxn>
              <a:cxn ang="0">
                <a:pos x="connsiteX14587" y="connsiteY14587"/>
              </a:cxn>
              <a:cxn ang="0">
                <a:pos x="connsiteX14588" y="connsiteY14588"/>
              </a:cxn>
              <a:cxn ang="0">
                <a:pos x="connsiteX14589" y="connsiteY14589"/>
              </a:cxn>
              <a:cxn ang="0">
                <a:pos x="connsiteX14590" y="connsiteY14590"/>
              </a:cxn>
              <a:cxn ang="0">
                <a:pos x="connsiteX14591" y="connsiteY14591"/>
              </a:cxn>
              <a:cxn ang="0">
                <a:pos x="connsiteX14592" y="connsiteY14592"/>
              </a:cxn>
              <a:cxn ang="0">
                <a:pos x="connsiteX14593" y="connsiteY14593"/>
              </a:cxn>
              <a:cxn ang="0">
                <a:pos x="connsiteX14594" y="connsiteY14594"/>
              </a:cxn>
              <a:cxn ang="0">
                <a:pos x="connsiteX14595" y="connsiteY14595"/>
              </a:cxn>
              <a:cxn ang="0">
                <a:pos x="connsiteX14596" y="connsiteY14596"/>
              </a:cxn>
              <a:cxn ang="0">
                <a:pos x="connsiteX14597" y="connsiteY14597"/>
              </a:cxn>
              <a:cxn ang="0">
                <a:pos x="connsiteX14598" y="connsiteY14598"/>
              </a:cxn>
              <a:cxn ang="0">
                <a:pos x="connsiteX14599" y="connsiteY14599"/>
              </a:cxn>
              <a:cxn ang="0">
                <a:pos x="connsiteX14600" y="connsiteY14600"/>
              </a:cxn>
              <a:cxn ang="0">
                <a:pos x="connsiteX14601" y="connsiteY14601"/>
              </a:cxn>
              <a:cxn ang="0">
                <a:pos x="connsiteX14602" y="connsiteY14602"/>
              </a:cxn>
              <a:cxn ang="0">
                <a:pos x="connsiteX14603" y="connsiteY14603"/>
              </a:cxn>
              <a:cxn ang="0">
                <a:pos x="connsiteX14604" y="connsiteY14604"/>
              </a:cxn>
              <a:cxn ang="0">
                <a:pos x="connsiteX14605" y="connsiteY14605"/>
              </a:cxn>
              <a:cxn ang="0">
                <a:pos x="connsiteX14606" y="connsiteY14606"/>
              </a:cxn>
              <a:cxn ang="0">
                <a:pos x="connsiteX14607" y="connsiteY14607"/>
              </a:cxn>
              <a:cxn ang="0">
                <a:pos x="connsiteX14608" y="connsiteY14608"/>
              </a:cxn>
              <a:cxn ang="0">
                <a:pos x="connsiteX14609" y="connsiteY14609"/>
              </a:cxn>
              <a:cxn ang="0">
                <a:pos x="connsiteX14610" y="connsiteY14610"/>
              </a:cxn>
              <a:cxn ang="0">
                <a:pos x="connsiteX14611" y="connsiteY14611"/>
              </a:cxn>
              <a:cxn ang="0">
                <a:pos x="connsiteX14612" y="connsiteY14612"/>
              </a:cxn>
              <a:cxn ang="0">
                <a:pos x="connsiteX14613" y="connsiteY14613"/>
              </a:cxn>
              <a:cxn ang="0">
                <a:pos x="connsiteX14614" y="connsiteY14614"/>
              </a:cxn>
              <a:cxn ang="0">
                <a:pos x="connsiteX14615" y="connsiteY14615"/>
              </a:cxn>
              <a:cxn ang="0">
                <a:pos x="connsiteX14616" y="connsiteY14616"/>
              </a:cxn>
              <a:cxn ang="0">
                <a:pos x="connsiteX14617" y="connsiteY14617"/>
              </a:cxn>
              <a:cxn ang="0">
                <a:pos x="connsiteX14618" y="connsiteY14618"/>
              </a:cxn>
              <a:cxn ang="0">
                <a:pos x="connsiteX14619" y="connsiteY14619"/>
              </a:cxn>
              <a:cxn ang="0">
                <a:pos x="connsiteX14620" y="connsiteY14620"/>
              </a:cxn>
              <a:cxn ang="0">
                <a:pos x="connsiteX14621" y="connsiteY14621"/>
              </a:cxn>
              <a:cxn ang="0">
                <a:pos x="connsiteX14622" y="connsiteY14622"/>
              </a:cxn>
              <a:cxn ang="0">
                <a:pos x="connsiteX14623" y="connsiteY14623"/>
              </a:cxn>
              <a:cxn ang="0">
                <a:pos x="connsiteX14624" y="connsiteY14624"/>
              </a:cxn>
              <a:cxn ang="0">
                <a:pos x="connsiteX14625" y="connsiteY14625"/>
              </a:cxn>
              <a:cxn ang="0">
                <a:pos x="connsiteX14626" y="connsiteY14626"/>
              </a:cxn>
              <a:cxn ang="0">
                <a:pos x="connsiteX14627" y="connsiteY14627"/>
              </a:cxn>
              <a:cxn ang="0">
                <a:pos x="connsiteX14628" y="connsiteY14628"/>
              </a:cxn>
              <a:cxn ang="0">
                <a:pos x="connsiteX14629" y="connsiteY14629"/>
              </a:cxn>
              <a:cxn ang="0">
                <a:pos x="connsiteX14630" y="connsiteY14630"/>
              </a:cxn>
              <a:cxn ang="0">
                <a:pos x="connsiteX14631" y="connsiteY14631"/>
              </a:cxn>
              <a:cxn ang="0">
                <a:pos x="connsiteX14632" y="connsiteY14632"/>
              </a:cxn>
              <a:cxn ang="0">
                <a:pos x="connsiteX14633" y="connsiteY14633"/>
              </a:cxn>
              <a:cxn ang="0">
                <a:pos x="connsiteX14634" y="connsiteY14634"/>
              </a:cxn>
              <a:cxn ang="0">
                <a:pos x="connsiteX14635" y="connsiteY14635"/>
              </a:cxn>
              <a:cxn ang="0">
                <a:pos x="connsiteX14636" y="connsiteY14636"/>
              </a:cxn>
              <a:cxn ang="0">
                <a:pos x="connsiteX14637" y="connsiteY14637"/>
              </a:cxn>
              <a:cxn ang="0">
                <a:pos x="connsiteX14638" y="connsiteY14638"/>
              </a:cxn>
              <a:cxn ang="0">
                <a:pos x="connsiteX14639" y="connsiteY14639"/>
              </a:cxn>
              <a:cxn ang="0">
                <a:pos x="connsiteX14640" y="connsiteY14640"/>
              </a:cxn>
              <a:cxn ang="0">
                <a:pos x="connsiteX14641" y="connsiteY14641"/>
              </a:cxn>
              <a:cxn ang="0">
                <a:pos x="connsiteX14642" y="connsiteY14642"/>
              </a:cxn>
              <a:cxn ang="0">
                <a:pos x="connsiteX14643" y="connsiteY14643"/>
              </a:cxn>
              <a:cxn ang="0">
                <a:pos x="connsiteX14644" y="connsiteY14644"/>
              </a:cxn>
              <a:cxn ang="0">
                <a:pos x="connsiteX14645" y="connsiteY14645"/>
              </a:cxn>
              <a:cxn ang="0">
                <a:pos x="connsiteX14646" y="connsiteY14646"/>
              </a:cxn>
              <a:cxn ang="0">
                <a:pos x="connsiteX14647" y="connsiteY14647"/>
              </a:cxn>
              <a:cxn ang="0">
                <a:pos x="connsiteX14648" y="connsiteY14648"/>
              </a:cxn>
              <a:cxn ang="0">
                <a:pos x="connsiteX14649" y="connsiteY14649"/>
              </a:cxn>
              <a:cxn ang="0">
                <a:pos x="connsiteX14650" y="connsiteY14650"/>
              </a:cxn>
              <a:cxn ang="0">
                <a:pos x="connsiteX14651" y="connsiteY14651"/>
              </a:cxn>
              <a:cxn ang="0">
                <a:pos x="connsiteX14652" y="connsiteY14652"/>
              </a:cxn>
              <a:cxn ang="0">
                <a:pos x="connsiteX14653" y="connsiteY14653"/>
              </a:cxn>
              <a:cxn ang="0">
                <a:pos x="connsiteX14654" y="connsiteY14654"/>
              </a:cxn>
              <a:cxn ang="0">
                <a:pos x="connsiteX14655" y="connsiteY14655"/>
              </a:cxn>
              <a:cxn ang="0">
                <a:pos x="connsiteX14656" y="connsiteY14656"/>
              </a:cxn>
              <a:cxn ang="0">
                <a:pos x="connsiteX14657" y="connsiteY14657"/>
              </a:cxn>
              <a:cxn ang="0">
                <a:pos x="connsiteX14658" y="connsiteY14658"/>
              </a:cxn>
              <a:cxn ang="0">
                <a:pos x="connsiteX14659" y="connsiteY14659"/>
              </a:cxn>
              <a:cxn ang="0">
                <a:pos x="connsiteX14660" y="connsiteY14660"/>
              </a:cxn>
              <a:cxn ang="0">
                <a:pos x="connsiteX14661" y="connsiteY14661"/>
              </a:cxn>
              <a:cxn ang="0">
                <a:pos x="connsiteX14662" y="connsiteY14662"/>
              </a:cxn>
              <a:cxn ang="0">
                <a:pos x="connsiteX14663" y="connsiteY14663"/>
              </a:cxn>
              <a:cxn ang="0">
                <a:pos x="connsiteX14664" y="connsiteY14664"/>
              </a:cxn>
              <a:cxn ang="0">
                <a:pos x="connsiteX14665" y="connsiteY14665"/>
              </a:cxn>
              <a:cxn ang="0">
                <a:pos x="connsiteX14666" y="connsiteY14666"/>
              </a:cxn>
              <a:cxn ang="0">
                <a:pos x="connsiteX14667" y="connsiteY14667"/>
              </a:cxn>
              <a:cxn ang="0">
                <a:pos x="connsiteX14668" y="connsiteY14668"/>
              </a:cxn>
              <a:cxn ang="0">
                <a:pos x="connsiteX14669" y="connsiteY14669"/>
              </a:cxn>
              <a:cxn ang="0">
                <a:pos x="connsiteX14670" y="connsiteY14670"/>
              </a:cxn>
              <a:cxn ang="0">
                <a:pos x="connsiteX14671" y="connsiteY14671"/>
              </a:cxn>
              <a:cxn ang="0">
                <a:pos x="connsiteX14672" y="connsiteY14672"/>
              </a:cxn>
              <a:cxn ang="0">
                <a:pos x="connsiteX14673" y="connsiteY14673"/>
              </a:cxn>
              <a:cxn ang="0">
                <a:pos x="connsiteX14674" y="connsiteY14674"/>
              </a:cxn>
              <a:cxn ang="0">
                <a:pos x="connsiteX14675" y="connsiteY14675"/>
              </a:cxn>
              <a:cxn ang="0">
                <a:pos x="connsiteX14676" y="connsiteY14676"/>
              </a:cxn>
              <a:cxn ang="0">
                <a:pos x="connsiteX14677" y="connsiteY14677"/>
              </a:cxn>
              <a:cxn ang="0">
                <a:pos x="connsiteX14678" y="connsiteY14678"/>
              </a:cxn>
              <a:cxn ang="0">
                <a:pos x="connsiteX14679" y="connsiteY14679"/>
              </a:cxn>
              <a:cxn ang="0">
                <a:pos x="connsiteX14680" y="connsiteY14680"/>
              </a:cxn>
              <a:cxn ang="0">
                <a:pos x="connsiteX14681" y="connsiteY14681"/>
              </a:cxn>
              <a:cxn ang="0">
                <a:pos x="connsiteX14682" y="connsiteY14682"/>
              </a:cxn>
              <a:cxn ang="0">
                <a:pos x="connsiteX14683" y="connsiteY14683"/>
              </a:cxn>
              <a:cxn ang="0">
                <a:pos x="connsiteX14684" y="connsiteY14684"/>
              </a:cxn>
              <a:cxn ang="0">
                <a:pos x="connsiteX14685" y="connsiteY14685"/>
              </a:cxn>
              <a:cxn ang="0">
                <a:pos x="connsiteX14686" y="connsiteY14686"/>
              </a:cxn>
              <a:cxn ang="0">
                <a:pos x="connsiteX14687" y="connsiteY14687"/>
              </a:cxn>
              <a:cxn ang="0">
                <a:pos x="connsiteX14688" y="connsiteY14688"/>
              </a:cxn>
              <a:cxn ang="0">
                <a:pos x="connsiteX14689" y="connsiteY14689"/>
              </a:cxn>
              <a:cxn ang="0">
                <a:pos x="connsiteX14690" y="connsiteY14690"/>
              </a:cxn>
              <a:cxn ang="0">
                <a:pos x="connsiteX14691" y="connsiteY14691"/>
              </a:cxn>
              <a:cxn ang="0">
                <a:pos x="connsiteX14692" y="connsiteY14692"/>
              </a:cxn>
              <a:cxn ang="0">
                <a:pos x="connsiteX14693" y="connsiteY14693"/>
              </a:cxn>
              <a:cxn ang="0">
                <a:pos x="connsiteX14694" y="connsiteY14694"/>
              </a:cxn>
              <a:cxn ang="0">
                <a:pos x="connsiteX14695" y="connsiteY14695"/>
              </a:cxn>
              <a:cxn ang="0">
                <a:pos x="connsiteX14696" y="connsiteY14696"/>
              </a:cxn>
              <a:cxn ang="0">
                <a:pos x="connsiteX14697" y="connsiteY14697"/>
              </a:cxn>
              <a:cxn ang="0">
                <a:pos x="connsiteX14698" y="connsiteY14698"/>
              </a:cxn>
              <a:cxn ang="0">
                <a:pos x="connsiteX14699" y="connsiteY14699"/>
              </a:cxn>
              <a:cxn ang="0">
                <a:pos x="connsiteX14700" y="connsiteY14700"/>
              </a:cxn>
              <a:cxn ang="0">
                <a:pos x="connsiteX14701" y="connsiteY14701"/>
              </a:cxn>
              <a:cxn ang="0">
                <a:pos x="connsiteX14702" y="connsiteY14702"/>
              </a:cxn>
              <a:cxn ang="0">
                <a:pos x="connsiteX14703" y="connsiteY14703"/>
              </a:cxn>
              <a:cxn ang="0">
                <a:pos x="connsiteX14704" y="connsiteY14704"/>
              </a:cxn>
              <a:cxn ang="0">
                <a:pos x="connsiteX14705" y="connsiteY14705"/>
              </a:cxn>
              <a:cxn ang="0">
                <a:pos x="connsiteX14706" y="connsiteY14706"/>
              </a:cxn>
              <a:cxn ang="0">
                <a:pos x="connsiteX14707" y="connsiteY14707"/>
              </a:cxn>
              <a:cxn ang="0">
                <a:pos x="connsiteX14708" y="connsiteY14708"/>
              </a:cxn>
              <a:cxn ang="0">
                <a:pos x="connsiteX14709" y="connsiteY14709"/>
              </a:cxn>
              <a:cxn ang="0">
                <a:pos x="connsiteX14710" y="connsiteY14710"/>
              </a:cxn>
              <a:cxn ang="0">
                <a:pos x="connsiteX14711" y="connsiteY14711"/>
              </a:cxn>
              <a:cxn ang="0">
                <a:pos x="connsiteX14712" y="connsiteY14712"/>
              </a:cxn>
              <a:cxn ang="0">
                <a:pos x="connsiteX14713" y="connsiteY14713"/>
              </a:cxn>
              <a:cxn ang="0">
                <a:pos x="connsiteX14714" y="connsiteY14714"/>
              </a:cxn>
              <a:cxn ang="0">
                <a:pos x="connsiteX14715" y="connsiteY14715"/>
              </a:cxn>
              <a:cxn ang="0">
                <a:pos x="connsiteX14716" y="connsiteY14716"/>
              </a:cxn>
              <a:cxn ang="0">
                <a:pos x="connsiteX14717" y="connsiteY14717"/>
              </a:cxn>
              <a:cxn ang="0">
                <a:pos x="connsiteX14718" y="connsiteY14718"/>
              </a:cxn>
              <a:cxn ang="0">
                <a:pos x="connsiteX14719" y="connsiteY14719"/>
              </a:cxn>
              <a:cxn ang="0">
                <a:pos x="connsiteX14720" y="connsiteY14720"/>
              </a:cxn>
              <a:cxn ang="0">
                <a:pos x="connsiteX14721" y="connsiteY14721"/>
              </a:cxn>
              <a:cxn ang="0">
                <a:pos x="connsiteX14722" y="connsiteY14722"/>
              </a:cxn>
              <a:cxn ang="0">
                <a:pos x="connsiteX14723" y="connsiteY14723"/>
              </a:cxn>
              <a:cxn ang="0">
                <a:pos x="connsiteX14724" y="connsiteY14724"/>
              </a:cxn>
              <a:cxn ang="0">
                <a:pos x="connsiteX14725" y="connsiteY14725"/>
              </a:cxn>
              <a:cxn ang="0">
                <a:pos x="connsiteX14726" y="connsiteY14726"/>
              </a:cxn>
              <a:cxn ang="0">
                <a:pos x="connsiteX14727" y="connsiteY14727"/>
              </a:cxn>
              <a:cxn ang="0">
                <a:pos x="connsiteX14728" y="connsiteY14728"/>
              </a:cxn>
              <a:cxn ang="0">
                <a:pos x="connsiteX14729" y="connsiteY14729"/>
              </a:cxn>
              <a:cxn ang="0">
                <a:pos x="connsiteX14730" y="connsiteY14730"/>
              </a:cxn>
              <a:cxn ang="0">
                <a:pos x="connsiteX14731" y="connsiteY14731"/>
              </a:cxn>
              <a:cxn ang="0">
                <a:pos x="connsiteX14732" y="connsiteY14732"/>
              </a:cxn>
              <a:cxn ang="0">
                <a:pos x="connsiteX14733" y="connsiteY14733"/>
              </a:cxn>
              <a:cxn ang="0">
                <a:pos x="connsiteX14734" y="connsiteY14734"/>
              </a:cxn>
              <a:cxn ang="0">
                <a:pos x="connsiteX14735" y="connsiteY14735"/>
              </a:cxn>
              <a:cxn ang="0">
                <a:pos x="connsiteX14736" y="connsiteY14736"/>
              </a:cxn>
              <a:cxn ang="0">
                <a:pos x="connsiteX14737" y="connsiteY14737"/>
              </a:cxn>
              <a:cxn ang="0">
                <a:pos x="connsiteX14738" y="connsiteY14738"/>
              </a:cxn>
              <a:cxn ang="0">
                <a:pos x="connsiteX14739" y="connsiteY14739"/>
              </a:cxn>
              <a:cxn ang="0">
                <a:pos x="connsiteX14740" y="connsiteY14740"/>
              </a:cxn>
              <a:cxn ang="0">
                <a:pos x="connsiteX14741" y="connsiteY14741"/>
              </a:cxn>
              <a:cxn ang="0">
                <a:pos x="connsiteX14742" y="connsiteY14742"/>
              </a:cxn>
              <a:cxn ang="0">
                <a:pos x="connsiteX14743" y="connsiteY14743"/>
              </a:cxn>
              <a:cxn ang="0">
                <a:pos x="connsiteX14744" y="connsiteY14744"/>
              </a:cxn>
              <a:cxn ang="0">
                <a:pos x="connsiteX14745" y="connsiteY14745"/>
              </a:cxn>
              <a:cxn ang="0">
                <a:pos x="connsiteX14746" y="connsiteY14746"/>
              </a:cxn>
              <a:cxn ang="0">
                <a:pos x="connsiteX14747" y="connsiteY14747"/>
              </a:cxn>
              <a:cxn ang="0">
                <a:pos x="connsiteX14748" y="connsiteY14748"/>
              </a:cxn>
              <a:cxn ang="0">
                <a:pos x="connsiteX14749" y="connsiteY14749"/>
              </a:cxn>
              <a:cxn ang="0">
                <a:pos x="connsiteX14750" y="connsiteY14750"/>
              </a:cxn>
              <a:cxn ang="0">
                <a:pos x="connsiteX14751" y="connsiteY14751"/>
              </a:cxn>
              <a:cxn ang="0">
                <a:pos x="connsiteX14752" y="connsiteY14752"/>
              </a:cxn>
              <a:cxn ang="0">
                <a:pos x="connsiteX14753" y="connsiteY14753"/>
              </a:cxn>
              <a:cxn ang="0">
                <a:pos x="connsiteX14754" y="connsiteY14754"/>
              </a:cxn>
              <a:cxn ang="0">
                <a:pos x="connsiteX14755" y="connsiteY14755"/>
              </a:cxn>
              <a:cxn ang="0">
                <a:pos x="connsiteX14756" y="connsiteY14756"/>
              </a:cxn>
              <a:cxn ang="0">
                <a:pos x="connsiteX14757" y="connsiteY14757"/>
              </a:cxn>
              <a:cxn ang="0">
                <a:pos x="connsiteX14758" y="connsiteY14758"/>
              </a:cxn>
              <a:cxn ang="0">
                <a:pos x="connsiteX14759" y="connsiteY14759"/>
              </a:cxn>
              <a:cxn ang="0">
                <a:pos x="connsiteX14760" y="connsiteY14760"/>
              </a:cxn>
              <a:cxn ang="0">
                <a:pos x="connsiteX14761" y="connsiteY14761"/>
              </a:cxn>
              <a:cxn ang="0">
                <a:pos x="connsiteX14762" y="connsiteY14762"/>
              </a:cxn>
              <a:cxn ang="0">
                <a:pos x="connsiteX14763" y="connsiteY14763"/>
              </a:cxn>
              <a:cxn ang="0">
                <a:pos x="connsiteX14764" y="connsiteY14764"/>
              </a:cxn>
              <a:cxn ang="0">
                <a:pos x="connsiteX14765" y="connsiteY14765"/>
              </a:cxn>
              <a:cxn ang="0">
                <a:pos x="connsiteX14766" y="connsiteY14766"/>
              </a:cxn>
              <a:cxn ang="0">
                <a:pos x="connsiteX14767" y="connsiteY14767"/>
              </a:cxn>
              <a:cxn ang="0">
                <a:pos x="connsiteX14768" y="connsiteY14768"/>
              </a:cxn>
              <a:cxn ang="0">
                <a:pos x="connsiteX14769" y="connsiteY14769"/>
              </a:cxn>
              <a:cxn ang="0">
                <a:pos x="connsiteX14770" y="connsiteY14770"/>
              </a:cxn>
              <a:cxn ang="0">
                <a:pos x="connsiteX14771" y="connsiteY14771"/>
              </a:cxn>
              <a:cxn ang="0">
                <a:pos x="connsiteX14772" y="connsiteY14772"/>
              </a:cxn>
              <a:cxn ang="0">
                <a:pos x="connsiteX14773" y="connsiteY14773"/>
              </a:cxn>
              <a:cxn ang="0">
                <a:pos x="connsiteX14774" y="connsiteY14774"/>
              </a:cxn>
              <a:cxn ang="0">
                <a:pos x="connsiteX14775" y="connsiteY14775"/>
              </a:cxn>
              <a:cxn ang="0">
                <a:pos x="connsiteX14776" y="connsiteY14776"/>
              </a:cxn>
              <a:cxn ang="0">
                <a:pos x="connsiteX14777" y="connsiteY14777"/>
              </a:cxn>
              <a:cxn ang="0">
                <a:pos x="connsiteX14778" y="connsiteY14778"/>
              </a:cxn>
              <a:cxn ang="0">
                <a:pos x="connsiteX14779" y="connsiteY14779"/>
              </a:cxn>
              <a:cxn ang="0">
                <a:pos x="connsiteX14780" y="connsiteY14780"/>
              </a:cxn>
              <a:cxn ang="0">
                <a:pos x="connsiteX14781" y="connsiteY14781"/>
              </a:cxn>
              <a:cxn ang="0">
                <a:pos x="connsiteX14782" y="connsiteY14782"/>
              </a:cxn>
              <a:cxn ang="0">
                <a:pos x="connsiteX14783" y="connsiteY14783"/>
              </a:cxn>
              <a:cxn ang="0">
                <a:pos x="connsiteX14784" y="connsiteY14784"/>
              </a:cxn>
              <a:cxn ang="0">
                <a:pos x="connsiteX14785" y="connsiteY14785"/>
              </a:cxn>
              <a:cxn ang="0">
                <a:pos x="connsiteX14786" y="connsiteY14786"/>
              </a:cxn>
              <a:cxn ang="0">
                <a:pos x="connsiteX14787" y="connsiteY14787"/>
              </a:cxn>
              <a:cxn ang="0">
                <a:pos x="connsiteX14788" y="connsiteY14788"/>
              </a:cxn>
              <a:cxn ang="0">
                <a:pos x="connsiteX14789" y="connsiteY14789"/>
              </a:cxn>
              <a:cxn ang="0">
                <a:pos x="connsiteX14790" y="connsiteY14790"/>
              </a:cxn>
              <a:cxn ang="0">
                <a:pos x="connsiteX14791" y="connsiteY14791"/>
              </a:cxn>
              <a:cxn ang="0">
                <a:pos x="connsiteX14792" y="connsiteY14792"/>
              </a:cxn>
              <a:cxn ang="0">
                <a:pos x="connsiteX14793" y="connsiteY14793"/>
              </a:cxn>
              <a:cxn ang="0">
                <a:pos x="connsiteX14794" y="connsiteY14794"/>
              </a:cxn>
              <a:cxn ang="0">
                <a:pos x="connsiteX14795" y="connsiteY14795"/>
              </a:cxn>
              <a:cxn ang="0">
                <a:pos x="connsiteX14796" y="connsiteY14796"/>
              </a:cxn>
              <a:cxn ang="0">
                <a:pos x="connsiteX14797" y="connsiteY14797"/>
              </a:cxn>
              <a:cxn ang="0">
                <a:pos x="connsiteX14798" y="connsiteY14798"/>
              </a:cxn>
              <a:cxn ang="0">
                <a:pos x="connsiteX14799" y="connsiteY14799"/>
              </a:cxn>
              <a:cxn ang="0">
                <a:pos x="connsiteX14800" y="connsiteY14800"/>
              </a:cxn>
              <a:cxn ang="0">
                <a:pos x="connsiteX14801" y="connsiteY14801"/>
              </a:cxn>
              <a:cxn ang="0">
                <a:pos x="connsiteX14802" y="connsiteY14802"/>
              </a:cxn>
              <a:cxn ang="0">
                <a:pos x="connsiteX14803" y="connsiteY14803"/>
              </a:cxn>
              <a:cxn ang="0">
                <a:pos x="connsiteX14804" y="connsiteY14804"/>
              </a:cxn>
              <a:cxn ang="0">
                <a:pos x="connsiteX14805" y="connsiteY14805"/>
              </a:cxn>
              <a:cxn ang="0">
                <a:pos x="connsiteX14806" y="connsiteY14806"/>
              </a:cxn>
              <a:cxn ang="0">
                <a:pos x="connsiteX14807" y="connsiteY14807"/>
              </a:cxn>
              <a:cxn ang="0">
                <a:pos x="connsiteX14808" y="connsiteY14808"/>
              </a:cxn>
              <a:cxn ang="0">
                <a:pos x="connsiteX14809" y="connsiteY14809"/>
              </a:cxn>
              <a:cxn ang="0">
                <a:pos x="connsiteX14810" y="connsiteY14810"/>
              </a:cxn>
              <a:cxn ang="0">
                <a:pos x="connsiteX14811" y="connsiteY14811"/>
              </a:cxn>
              <a:cxn ang="0">
                <a:pos x="connsiteX14812" y="connsiteY14812"/>
              </a:cxn>
              <a:cxn ang="0">
                <a:pos x="connsiteX14813" y="connsiteY14813"/>
              </a:cxn>
              <a:cxn ang="0">
                <a:pos x="connsiteX14814" y="connsiteY14814"/>
              </a:cxn>
              <a:cxn ang="0">
                <a:pos x="connsiteX14815" y="connsiteY14815"/>
              </a:cxn>
              <a:cxn ang="0">
                <a:pos x="connsiteX14816" y="connsiteY14816"/>
              </a:cxn>
              <a:cxn ang="0">
                <a:pos x="connsiteX14817" y="connsiteY14817"/>
              </a:cxn>
              <a:cxn ang="0">
                <a:pos x="connsiteX14818" y="connsiteY14818"/>
              </a:cxn>
              <a:cxn ang="0">
                <a:pos x="connsiteX14819" y="connsiteY14819"/>
              </a:cxn>
              <a:cxn ang="0">
                <a:pos x="connsiteX14820" y="connsiteY14820"/>
              </a:cxn>
              <a:cxn ang="0">
                <a:pos x="connsiteX14821" y="connsiteY14821"/>
              </a:cxn>
              <a:cxn ang="0">
                <a:pos x="connsiteX14822" y="connsiteY14822"/>
              </a:cxn>
              <a:cxn ang="0">
                <a:pos x="connsiteX14823" y="connsiteY14823"/>
              </a:cxn>
              <a:cxn ang="0">
                <a:pos x="connsiteX14824" y="connsiteY14824"/>
              </a:cxn>
              <a:cxn ang="0">
                <a:pos x="connsiteX14825" y="connsiteY14825"/>
              </a:cxn>
              <a:cxn ang="0">
                <a:pos x="connsiteX14826" y="connsiteY14826"/>
              </a:cxn>
              <a:cxn ang="0">
                <a:pos x="connsiteX14827" y="connsiteY14827"/>
              </a:cxn>
              <a:cxn ang="0">
                <a:pos x="connsiteX14828" y="connsiteY14828"/>
              </a:cxn>
              <a:cxn ang="0">
                <a:pos x="connsiteX14829" y="connsiteY14829"/>
              </a:cxn>
              <a:cxn ang="0">
                <a:pos x="connsiteX14830" y="connsiteY14830"/>
              </a:cxn>
              <a:cxn ang="0">
                <a:pos x="connsiteX14831" y="connsiteY14831"/>
              </a:cxn>
              <a:cxn ang="0">
                <a:pos x="connsiteX14832" y="connsiteY14832"/>
              </a:cxn>
              <a:cxn ang="0">
                <a:pos x="connsiteX14833" y="connsiteY14833"/>
              </a:cxn>
              <a:cxn ang="0">
                <a:pos x="connsiteX14834" y="connsiteY14834"/>
              </a:cxn>
              <a:cxn ang="0">
                <a:pos x="connsiteX14835" y="connsiteY14835"/>
              </a:cxn>
              <a:cxn ang="0">
                <a:pos x="connsiteX14836" y="connsiteY14836"/>
              </a:cxn>
              <a:cxn ang="0">
                <a:pos x="connsiteX14837" y="connsiteY14837"/>
              </a:cxn>
              <a:cxn ang="0">
                <a:pos x="connsiteX14838" y="connsiteY14838"/>
              </a:cxn>
              <a:cxn ang="0">
                <a:pos x="connsiteX14839" y="connsiteY14839"/>
              </a:cxn>
              <a:cxn ang="0">
                <a:pos x="connsiteX14840" y="connsiteY14840"/>
              </a:cxn>
              <a:cxn ang="0">
                <a:pos x="connsiteX14841" y="connsiteY14841"/>
              </a:cxn>
              <a:cxn ang="0">
                <a:pos x="connsiteX14842" y="connsiteY14842"/>
              </a:cxn>
              <a:cxn ang="0">
                <a:pos x="connsiteX14843" y="connsiteY14843"/>
              </a:cxn>
              <a:cxn ang="0">
                <a:pos x="connsiteX14844" y="connsiteY14844"/>
              </a:cxn>
              <a:cxn ang="0">
                <a:pos x="connsiteX14845" y="connsiteY14845"/>
              </a:cxn>
              <a:cxn ang="0">
                <a:pos x="connsiteX14846" y="connsiteY14846"/>
              </a:cxn>
              <a:cxn ang="0">
                <a:pos x="connsiteX14847" y="connsiteY14847"/>
              </a:cxn>
              <a:cxn ang="0">
                <a:pos x="connsiteX14848" y="connsiteY14848"/>
              </a:cxn>
              <a:cxn ang="0">
                <a:pos x="connsiteX14849" y="connsiteY14849"/>
              </a:cxn>
              <a:cxn ang="0">
                <a:pos x="connsiteX14850" y="connsiteY14850"/>
              </a:cxn>
              <a:cxn ang="0">
                <a:pos x="connsiteX14851" y="connsiteY14851"/>
              </a:cxn>
              <a:cxn ang="0">
                <a:pos x="connsiteX14852" y="connsiteY14852"/>
              </a:cxn>
              <a:cxn ang="0">
                <a:pos x="connsiteX14853" y="connsiteY14853"/>
              </a:cxn>
              <a:cxn ang="0">
                <a:pos x="connsiteX14854" y="connsiteY14854"/>
              </a:cxn>
              <a:cxn ang="0">
                <a:pos x="connsiteX14855" y="connsiteY14855"/>
              </a:cxn>
              <a:cxn ang="0">
                <a:pos x="connsiteX14856" y="connsiteY14856"/>
              </a:cxn>
              <a:cxn ang="0">
                <a:pos x="connsiteX14857" y="connsiteY14857"/>
              </a:cxn>
              <a:cxn ang="0">
                <a:pos x="connsiteX14858" y="connsiteY14858"/>
              </a:cxn>
              <a:cxn ang="0">
                <a:pos x="connsiteX14859" y="connsiteY14859"/>
              </a:cxn>
              <a:cxn ang="0">
                <a:pos x="connsiteX14860" y="connsiteY14860"/>
              </a:cxn>
              <a:cxn ang="0">
                <a:pos x="connsiteX14861" y="connsiteY14861"/>
              </a:cxn>
              <a:cxn ang="0">
                <a:pos x="connsiteX14862" y="connsiteY14862"/>
              </a:cxn>
              <a:cxn ang="0">
                <a:pos x="connsiteX14863" y="connsiteY14863"/>
              </a:cxn>
              <a:cxn ang="0">
                <a:pos x="connsiteX14864" y="connsiteY14864"/>
              </a:cxn>
              <a:cxn ang="0">
                <a:pos x="connsiteX14865" y="connsiteY14865"/>
              </a:cxn>
              <a:cxn ang="0">
                <a:pos x="connsiteX14866" y="connsiteY14866"/>
              </a:cxn>
              <a:cxn ang="0">
                <a:pos x="connsiteX14867" y="connsiteY14867"/>
              </a:cxn>
              <a:cxn ang="0">
                <a:pos x="connsiteX14868" y="connsiteY14868"/>
              </a:cxn>
              <a:cxn ang="0">
                <a:pos x="connsiteX14869" y="connsiteY14869"/>
              </a:cxn>
              <a:cxn ang="0">
                <a:pos x="connsiteX14870" y="connsiteY14870"/>
              </a:cxn>
              <a:cxn ang="0">
                <a:pos x="connsiteX14871" y="connsiteY14871"/>
              </a:cxn>
              <a:cxn ang="0">
                <a:pos x="connsiteX14872" y="connsiteY14872"/>
              </a:cxn>
              <a:cxn ang="0">
                <a:pos x="connsiteX14873" y="connsiteY14873"/>
              </a:cxn>
              <a:cxn ang="0">
                <a:pos x="connsiteX14874" y="connsiteY14874"/>
              </a:cxn>
              <a:cxn ang="0">
                <a:pos x="connsiteX14875" y="connsiteY14875"/>
              </a:cxn>
              <a:cxn ang="0">
                <a:pos x="connsiteX14876" y="connsiteY14876"/>
              </a:cxn>
              <a:cxn ang="0">
                <a:pos x="connsiteX14877" y="connsiteY14877"/>
              </a:cxn>
              <a:cxn ang="0">
                <a:pos x="connsiteX14878" y="connsiteY14878"/>
              </a:cxn>
              <a:cxn ang="0">
                <a:pos x="connsiteX14879" y="connsiteY14879"/>
              </a:cxn>
              <a:cxn ang="0">
                <a:pos x="connsiteX14880" y="connsiteY14880"/>
              </a:cxn>
              <a:cxn ang="0">
                <a:pos x="connsiteX14881" y="connsiteY14881"/>
              </a:cxn>
              <a:cxn ang="0">
                <a:pos x="connsiteX14882" y="connsiteY14882"/>
              </a:cxn>
              <a:cxn ang="0">
                <a:pos x="connsiteX14883" y="connsiteY14883"/>
              </a:cxn>
              <a:cxn ang="0">
                <a:pos x="connsiteX14884" y="connsiteY14884"/>
              </a:cxn>
              <a:cxn ang="0">
                <a:pos x="connsiteX14885" y="connsiteY14885"/>
              </a:cxn>
              <a:cxn ang="0">
                <a:pos x="connsiteX14886" y="connsiteY14886"/>
              </a:cxn>
              <a:cxn ang="0">
                <a:pos x="connsiteX14887" y="connsiteY14887"/>
              </a:cxn>
              <a:cxn ang="0">
                <a:pos x="connsiteX14888" y="connsiteY14888"/>
              </a:cxn>
              <a:cxn ang="0">
                <a:pos x="connsiteX14889" y="connsiteY14889"/>
              </a:cxn>
              <a:cxn ang="0">
                <a:pos x="connsiteX14890" y="connsiteY14890"/>
              </a:cxn>
              <a:cxn ang="0">
                <a:pos x="connsiteX14891" y="connsiteY14891"/>
              </a:cxn>
              <a:cxn ang="0">
                <a:pos x="connsiteX14892" y="connsiteY14892"/>
              </a:cxn>
              <a:cxn ang="0">
                <a:pos x="connsiteX14893" y="connsiteY14893"/>
              </a:cxn>
              <a:cxn ang="0">
                <a:pos x="connsiteX14894" y="connsiteY14894"/>
              </a:cxn>
              <a:cxn ang="0">
                <a:pos x="connsiteX14895" y="connsiteY14895"/>
              </a:cxn>
              <a:cxn ang="0">
                <a:pos x="connsiteX14896" y="connsiteY14896"/>
              </a:cxn>
              <a:cxn ang="0">
                <a:pos x="connsiteX14897" y="connsiteY14897"/>
              </a:cxn>
              <a:cxn ang="0">
                <a:pos x="connsiteX14898" y="connsiteY14898"/>
              </a:cxn>
              <a:cxn ang="0">
                <a:pos x="connsiteX14899" y="connsiteY14899"/>
              </a:cxn>
              <a:cxn ang="0">
                <a:pos x="connsiteX14900" y="connsiteY14900"/>
              </a:cxn>
              <a:cxn ang="0">
                <a:pos x="connsiteX14901" y="connsiteY14901"/>
              </a:cxn>
              <a:cxn ang="0">
                <a:pos x="connsiteX14902" y="connsiteY14902"/>
              </a:cxn>
              <a:cxn ang="0">
                <a:pos x="connsiteX14903" y="connsiteY14903"/>
              </a:cxn>
              <a:cxn ang="0">
                <a:pos x="connsiteX14904" y="connsiteY14904"/>
              </a:cxn>
              <a:cxn ang="0">
                <a:pos x="connsiteX14905" y="connsiteY14905"/>
              </a:cxn>
              <a:cxn ang="0">
                <a:pos x="connsiteX14906" y="connsiteY14906"/>
              </a:cxn>
              <a:cxn ang="0">
                <a:pos x="connsiteX14907" y="connsiteY14907"/>
              </a:cxn>
              <a:cxn ang="0">
                <a:pos x="connsiteX14908" y="connsiteY14908"/>
              </a:cxn>
              <a:cxn ang="0">
                <a:pos x="connsiteX14909" y="connsiteY14909"/>
              </a:cxn>
              <a:cxn ang="0">
                <a:pos x="connsiteX14910" y="connsiteY14910"/>
              </a:cxn>
              <a:cxn ang="0">
                <a:pos x="connsiteX14911" y="connsiteY14911"/>
              </a:cxn>
              <a:cxn ang="0">
                <a:pos x="connsiteX14912" y="connsiteY14912"/>
              </a:cxn>
              <a:cxn ang="0">
                <a:pos x="connsiteX14913" y="connsiteY14913"/>
              </a:cxn>
              <a:cxn ang="0">
                <a:pos x="connsiteX14914" y="connsiteY14914"/>
              </a:cxn>
              <a:cxn ang="0">
                <a:pos x="connsiteX14915" y="connsiteY14915"/>
              </a:cxn>
              <a:cxn ang="0">
                <a:pos x="connsiteX14916" y="connsiteY14916"/>
              </a:cxn>
              <a:cxn ang="0">
                <a:pos x="connsiteX14917" y="connsiteY14917"/>
              </a:cxn>
              <a:cxn ang="0">
                <a:pos x="connsiteX14918" y="connsiteY14918"/>
              </a:cxn>
              <a:cxn ang="0">
                <a:pos x="connsiteX14919" y="connsiteY14919"/>
              </a:cxn>
              <a:cxn ang="0">
                <a:pos x="connsiteX14920" y="connsiteY14920"/>
              </a:cxn>
              <a:cxn ang="0">
                <a:pos x="connsiteX14921" y="connsiteY14921"/>
              </a:cxn>
              <a:cxn ang="0">
                <a:pos x="connsiteX14922" y="connsiteY14922"/>
              </a:cxn>
              <a:cxn ang="0">
                <a:pos x="connsiteX14923" y="connsiteY14923"/>
              </a:cxn>
              <a:cxn ang="0">
                <a:pos x="connsiteX14924" y="connsiteY14924"/>
              </a:cxn>
              <a:cxn ang="0">
                <a:pos x="connsiteX14925" y="connsiteY14925"/>
              </a:cxn>
              <a:cxn ang="0">
                <a:pos x="connsiteX14926" y="connsiteY14926"/>
              </a:cxn>
              <a:cxn ang="0">
                <a:pos x="connsiteX14927" y="connsiteY14927"/>
              </a:cxn>
              <a:cxn ang="0">
                <a:pos x="connsiteX14928" y="connsiteY14928"/>
              </a:cxn>
              <a:cxn ang="0">
                <a:pos x="connsiteX14929" y="connsiteY14929"/>
              </a:cxn>
              <a:cxn ang="0">
                <a:pos x="connsiteX14930" y="connsiteY14930"/>
              </a:cxn>
              <a:cxn ang="0">
                <a:pos x="connsiteX14931" y="connsiteY14931"/>
              </a:cxn>
              <a:cxn ang="0">
                <a:pos x="connsiteX14932" y="connsiteY14932"/>
              </a:cxn>
              <a:cxn ang="0">
                <a:pos x="connsiteX14933" y="connsiteY14933"/>
              </a:cxn>
              <a:cxn ang="0">
                <a:pos x="connsiteX14934" y="connsiteY14934"/>
              </a:cxn>
              <a:cxn ang="0">
                <a:pos x="connsiteX14935" y="connsiteY14935"/>
              </a:cxn>
              <a:cxn ang="0">
                <a:pos x="connsiteX14936" y="connsiteY14936"/>
              </a:cxn>
              <a:cxn ang="0">
                <a:pos x="connsiteX14937" y="connsiteY14937"/>
              </a:cxn>
              <a:cxn ang="0">
                <a:pos x="connsiteX14938" y="connsiteY14938"/>
              </a:cxn>
              <a:cxn ang="0">
                <a:pos x="connsiteX14939" y="connsiteY14939"/>
              </a:cxn>
              <a:cxn ang="0">
                <a:pos x="connsiteX14940" y="connsiteY14940"/>
              </a:cxn>
              <a:cxn ang="0">
                <a:pos x="connsiteX14941" y="connsiteY14941"/>
              </a:cxn>
              <a:cxn ang="0">
                <a:pos x="connsiteX14942" y="connsiteY14942"/>
              </a:cxn>
              <a:cxn ang="0">
                <a:pos x="connsiteX14943" y="connsiteY14943"/>
              </a:cxn>
              <a:cxn ang="0">
                <a:pos x="connsiteX14944" y="connsiteY14944"/>
              </a:cxn>
              <a:cxn ang="0">
                <a:pos x="connsiteX14945" y="connsiteY14945"/>
              </a:cxn>
              <a:cxn ang="0">
                <a:pos x="connsiteX14946" y="connsiteY14946"/>
              </a:cxn>
              <a:cxn ang="0">
                <a:pos x="connsiteX14947" y="connsiteY14947"/>
              </a:cxn>
              <a:cxn ang="0">
                <a:pos x="connsiteX14948" y="connsiteY14948"/>
              </a:cxn>
              <a:cxn ang="0">
                <a:pos x="connsiteX14949" y="connsiteY14949"/>
              </a:cxn>
              <a:cxn ang="0">
                <a:pos x="connsiteX14950" y="connsiteY14950"/>
              </a:cxn>
              <a:cxn ang="0">
                <a:pos x="connsiteX14951" y="connsiteY14951"/>
              </a:cxn>
              <a:cxn ang="0">
                <a:pos x="connsiteX14952" y="connsiteY14952"/>
              </a:cxn>
              <a:cxn ang="0">
                <a:pos x="connsiteX14953" y="connsiteY14953"/>
              </a:cxn>
              <a:cxn ang="0">
                <a:pos x="connsiteX14954" y="connsiteY14954"/>
              </a:cxn>
              <a:cxn ang="0">
                <a:pos x="connsiteX14955" y="connsiteY14955"/>
              </a:cxn>
              <a:cxn ang="0">
                <a:pos x="connsiteX14956" y="connsiteY14956"/>
              </a:cxn>
              <a:cxn ang="0">
                <a:pos x="connsiteX14957" y="connsiteY14957"/>
              </a:cxn>
              <a:cxn ang="0">
                <a:pos x="connsiteX14958" y="connsiteY14958"/>
              </a:cxn>
              <a:cxn ang="0">
                <a:pos x="connsiteX14959" y="connsiteY14959"/>
              </a:cxn>
              <a:cxn ang="0">
                <a:pos x="connsiteX14960" y="connsiteY14960"/>
              </a:cxn>
              <a:cxn ang="0">
                <a:pos x="connsiteX14961" y="connsiteY14961"/>
              </a:cxn>
              <a:cxn ang="0">
                <a:pos x="connsiteX14962" y="connsiteY14962"/>
              </a:cxn>
              <a:cxn ang="0">
                <a:pos x="connsiteX14963" y="connsiteY14963"/>
              </a:cxn>
              <a:cxn ang="0">
                <a:pos x="connsiteX14964" y="connsiteY14964"/>
              </a:cxn>
              <a:cxn ang="0">
                <a:pos x="connsiteX14965" y="connsiteY14965"/>
              </a:cxn>
              <a:cxn ang="0">
                <a:pos x="connsiteX14966" y="connsiteY14966"/>
              </a:cxn>
              <a:cxn ang="0">
                <a:pos x="connsiteX14967" y="connsiteY14967"/>
              </a:cxn>
              <a:cxn ang="0">
                <a:pos x="connsiteX14968" y="connsiteY14968"/>
              </a:cxn>
              <a:cxn ang="0">
                <a:pos x="connsiteX14969" y="connsiteY14969"/>
              </a:cxn>
              <a:cxn ang="0">
                <a:pos x="connsiteX14970" y="connsiteY14970"/>
              </a:cxn>
              <a:cxn ang="0">
                <a:pos x="connsiteX14971" y="connsiteY14971"/>
              </a:cxn>
              <a:cxn ang="0">
                <a:pos x="connsiteX14972" y="connsiteY14972"/>
              </a:cxn>
              <a:cxn ang="0">
                <a:pos x="connsiteX14973" y="connsiteY14973"/>
              </a:cxn>
              <a:cxn ang="0">
                <a:pos x="connsiteX14974" y="connsiteY14974"/>
              </a:cxn>
              <a:cxn ang="0">
                <a:pos x="connsiteX14975" y="connsiteY14975"/>
              </a:cxn>
              <a:cxn ang="0">
                <a:pos x="connsiteX14976" y="connsiteY14976"/>
              </a:cxn>
              <a:cxn ang="0">
                <a:pos x="connsiteX14977" y="connsiteY14977"/>
              </a:cxn>
              <a:cxn ang="0">
                <a:pos x="connsiteX14978" y="connsiteY14978"/>
              </a:cxn>
              <a:cxn ang="0">
                <a:pos x="connsiteX14979" y="connsiteY14979"/>
              </a:cxn>
              <a:cxn ang="0">
                <a:pos x="connsiteX14980" y="connsiteY14980"/>
              </a:cxn>
              <a:cxn ang="0">
                <a:pos x="connsiteX14981" y="connsiteY14981"/>
              </a:cxn>
              <a:cxn ang="0">
                <a:pos x="connsiteX14982" y="connsiteY14982"/>
              </a:cxn>
              <a:cxn ang="0">
                <a:pos x="connsiteX14983" y="connsiteY14983"/>
              </a:cxn>
              <a:cxn ang="0">
                <a:pos x="connsiteX14984" y="connsiteY14984"/>
              </a:cxn>
              <a:cxn ang="0">
                <a:pos x="connsiteX14985" y="connsiteY14985"/>
              </a:cxn>
              <a:cxn ang="0">
                <a:pos x="connsiteX14986" y="connsiteY14986"/>
              </a:cxn>
              <a:cxn ang="0">
                <a:pos x="connsiteX14987" y="connsiteY14987"/>
              </a:cxn>
              <a:cxn ang="0">
                <a:pos x="connsiteX14988" y="connsiteY14988"/>
              </a:cxn>
              <a:cxn ang="0">
                <a:pos x="connsiteX14989" y="connsiteY14989"/>
              </a:cxn>
              <a:cxn ang="0">
                <a:pos x="connsiteX14990" y="connsiteY14990"/>
              </a:cxn>
              <a:cxn ang="0">
                <a:pos x="connsiteX14991" y="connsiteY14991"/>
              </a:cxn>
              <a:cxn ang="0">
                <a:pos x="connsiteX14992" y="connsiteY14992"/>
              </a:cxn>
              <a:cxn ang="0">
                <a:pos x="connsiteX14993" y="connsiteY14993"/>
              </a:cxn>
              <a:cxn ang="0">
                <a:pos x="connsiteX14994" y="connsiteY14994"/>
              </a:cxn>
              <a:cxn ang="0">
                <a:pos x="connsiteX14995" y="connsiteY14995"/>
              </a:cxn>
              <a:cxn ang="0">
                <a:pos x="connsiteX14996" y="connsiteY14996"/>
              </a:cxn>
              <a:cxn ang="0">
                <a:pos x="connsiteX14997" y="connsiteY14997"/>
              </a:cxn>
              <a:cxn ang="0">
                <a:pos x="connsiteX14998" y="connsiteY14998"/>
              </a:cxn>
              <a:cxn ang="0">
                <a:pos x="connsiteX14999" y="connsiteY14999"/>
              </a:cxn>
              <a:cxn ang="0">
                <a:pos x="connsiteX15000" y="connsiteY15000"/>
              </a:cxn>
              <a:cxn ang="0">
                <a:pos x="connsiteX15001" y="connsiteY15001"/>
              </a:cxn>
              <a:cxn ang="0">
                <a:pos x="connsiteX15002" y="connsiteY15002"/>
              </a:cxn>
              <a:cxn ang="0">
                <a:pos x="connsiteX15003" y="connsiteY15003"/>
              </a:cxn>
              <a:cxn ang="0">
                <a:pos x="connsiteX15004" y="connsiteY15004"/>
              </a:cxn>
              <a:cxn ang="0">
                <a:pos x="connsiteX15005" y="connsiteY15005"/>
              </a:cxn>
              <a:cxn ang="0">
                <a:pos x="connsiteX15006" y="connsiteY15006"/>
              </a:cxn>
              <a:cxn ang="0">
                <a:pos x="connsiteX15007" y="connsiteY15007"/>
              </a:cxn>
              <a:cxn ang="0">
                <a:pos x="connsiteX15008" y="connsiteY15008"/>
              </a:cxn>
              <a:cxn ang="0">
                <a:pos x="connsiteX15009" y="connsiteY15009"/>
              </a:cxn>
              <a:cxn ang="0">
                <a:pos x="connsiteX15010" y="connsiteY15010"/>
              </a:cxn>
              <a:cxn ang="0">
                <a:pos x="connsiteX15011" y="connsiteY15011"/>
              </a:cxn>
              <a:cxn ang="0">
                <a:pos x="connsiteX15012" y="connsiteY15012"/>
              </a:cxn>
              <a:cxn ang="0">
                <a:pos x="connsiteX15013" y="connsiteY15013"/>
              </a:cxn>
              <a:cxn ang="0">
                <a:pos x="connsiteX15014" y="connsiteY15014"/>
              </a:cxn>
              <a:cxn ang="0">
                <a:pos x="connsiteX15015" y="connsiteY15015"/>
              </a:cxn>
              <a:cxn ang="0">
                <a:pos x="connsiteX15016" y="connsiteY15016"/>
              </a:cxn>
              <a:cxn ang="0">
                <a:pos x="connsiteX15017" y="connsiteY15017"/>
              </a:cxn>
              <a:cxn ang="0">
                <a:pos x="connsiteX15018" y="connsiteY15018"/>
              </a:cxn>
              <a:cxn ang="0">
                <a:pos x="connsiteX15019" y="connsiteY15019"/>
              </a:cxn>
              <a:cxn ang="0">
                <a:pos x="connsiteX15020" y="connsiteY15020"/>
              </a:cxn>
              <a:cxn ang="0">
                <a:pos x="connsiteX15021" y="connsiteY15021"/>
              </a:cxn>
              <a:cxn ang="0">
                <a:pos x="connsiteX15022" y="connsiteY15022"/>
              </a:cxn>
              <a:cxn ang="0">
                <a:pos x="connsiteX15023" y="connsiteY15023"/>
              </a:cxn>
              <a:cxn ang="0">
                <a:pos x="connsiteX15024" y="connsiteY15024"/>
              </a:cxn>
              <a:cxn ang="0">
                <a:pos x="connsiteX15025" y="connsiteY15025"/>
              </a:cxn>
              <a:cxn ang="0">
                <a:pos x="connsiteX15026" y="connsiteY15026"/>
              </a:cxn>
              <a:cxn ang="0">
                <a:pos x="connsiteX15027" y="connsiteY15027"/>
              </a:cxn>
              <a:cxn ang="0">
                <a:pos x="connsiteX15028" y="connsiteY15028"/>
              </a:cxn>
              <a:cxn ang="0">
                <a:pos x="connsiteX15029" y="connsiteY15029"/>
              </a:cxn>
              <a:cxn ang="0">
                <a:pos x="connsiteX15030" y="connsiteY15030"/>
              </a:cxn>
              <a:cxn ang="0">
                <a:pos x="connsiteX15031" y="connsiteY15031"/>
              </a:cxn>
              <a:cxn ang="0">
                <a:pos x="connsiteX15032" y="connsiteY15032"/>
              </a:cxn>
              <a:cxn ang="0">
                <a:pos x="connsiteX15033" y="connsiteY15033"/>
              </a:cxn>
              <a:cxn ang="0">
                <a:pos x="connsiteX15034" y="connsiteY15034"/>
              </a:cxn>
              <a:cxn ang="0">
                <a:pos x="connsiteX15035" y="connsiteY15035"/>
              </a:cxn>
              <a:cxn ang="0">
                <a:pos x="connsiteX15036" y="connsiteY15036"/>
              </a:cxn>
              <a:cxn ang="0">
                <a:pos x="connsiteX15037" y="connsiteY15037"/>
              </a:cxn>
              <a:cxn ang="0">
                <a:pos x="connsiteX15038" y="connsiteY15038"/>
              </a:cxn>
              <a:cxn ang="0">
                <a:pos x="connsiteX15039" y="connsiteY15039"/>
              </a:cxn>
              <a:cxn ang="0">
                <a:pos x="connsiteX15040" y="connsiteY15040"/>
              </a:cxn>
              <a:cxn ang="0">
                <a:pos x="connsiteX15041" y="connsiteY15041"/>
              </a:cxn>
              <a:cxn ang="0">
                <a:pos x="connsiteX15042" y="connsiteY15042"/>
              </a:cxn>
              <a:cxn ang="0">
                <a:pos x="connsiteX15043" y="connsiteY15043"/>
              </a:cxn>
              <a:cxn ang="0">
                <a:pos x="connsiteX15044" y="connsiteY15044"/>
              </a:cxn>
              <a:cxn ang="0">
                <a:pos x="connsiteX15045" y="connsiteY15045"/>
              </a:cxn>
              <a:cxn ang="0">
                <a:pos x="connsiteX15046" y="connsiteY15046"/>
              </a:cxn>
              <a:cxn ang="0">
                <a:pos x="connsiteX15047" y="connsiteY15047"/>
              </a:cxn>
              <a:cxn ang="0">
                <a:pos x="connsiteX15048" y="connsiteY15048"/>
              </a:cxn>
              <a:cxn ang="0">
                <a:pos x="connsiteX15049" y="connsiteY15049"/>
              </a:cxn>
              <a:cxn ang="0">
                <a:pos x="connsiteX15050" y="connsiteY15050"/>
              </a:cxn>
              <a:cxn ang="0">
                <a:pos x="connsiteX15051" y="connsiteY15051"/>
              </a:cxn>
              <a:cxn ang="0">
                <a:pos x="connsiteX15052" y="connsiteY15052"/>
              </a:cxn>
              <a:cxn ang="0">
                <a:pos x="connsiteX15053" y="connsiteY15053"/>
              </a:cxn>
              <a:cxn ang="0">
                <a:pos x="connsiteX15054" y="connsiteY15054"/>
              </a:cxn>
              <a:cxn ang="0">
                <a:pos x="connsiteX15055" y="connsiteY15055"/>
              </a:cxn>
              <a:cxn ang="0">
                <a:pos x="connsiteX15056" y="connsiteY15056"/>
              </a:cxn>
              <a:cxn ang="0">
                <a:pos x="connsiteX15057" y="connsiteY15057"/>
              </a:cxn>
              <a:cxn ang="0">
                <a:pos x="connsiteX15058" y="connsiteY15058"/>
              </a:cxn>
              <a:cxn ang="0">
                <a:pos x="connsiteX15059" y="connsiteY15059"/>
              </a:cxn>
              <a:cxn ang="0">
                <a:pos x="connsiteX15060" y="connsiteY15060"/>
              </a:cxn>
              <a:cxn ang="0">
                <a:pos x="connsiteX15061" y="connsiteY15061"/>
              </a:cxn>
              <a:cxn ang="0">
                <a:pos x="connsiteX15062" y="connsiteY15062"/>
              </a:cxn>
              <a:cxn ang="0">
                <a:pos x="connsiteX15063" y="connsiteY15063"/>
              </a:cxn>
              <a:cxn ang="0">
                <a:pos x="connsiteX15064" y="connsiteY15064"/>
              </a:cxn>
              <a:cxn ang="0">
                <a:pos x="connsiteX15065" y="connsiteY15065"/>
              </a:cxn>
              <a:cxn ang="0">
                <a:pos x="connsiteX15066" y="connsiteY15066"/>
              </a:cxn>
              <a:cxn ang="0">
                <a:pos x="connsiteX15067" y="connsiteY15067"/>
              </a:cxn>
              <a:cxn ang="0">
                <a:pos x="connsiteX15068" y="connsiteY15068"/>
              </a:cxn>
              <a:cxn ang="0">
                <a:pos x="connsiteX15069" y="connsiteY15069"/>
              </a:cxn>
              <a:cxn ang="0">
                <a:pos x="connsiteX15070" y="connsiteY15070"/>
              </a:cxn>
              <a:cxn ang="0">
                <a:pos x="connsiteX15071" y="connsiteY15071"/>
              </a:cxn>
              <a:cxn ang="0">
                <a:pos x="connsiteX15072" y="connsiteY15072"/>
              </a:cxn>
              <a:cxn ang="0">
                <a:pos x="connsiteX15073" y="connsiteY15073"/>
              </a:cxn>
              <a:cxn ang="0">
                <a:pos x="connsiteX15074" y="connsiteY15074"/>
              </a:cxn>
              <a:cxn ang="0">
                <a:pos x="connsiteX15075" y="connsiteY15075"/>
              </a:cxn>
              <a:cxn ang="0">
                <a:pos x="connsiteX15076" y="connsiteY15076"/>
              </a:cxn>
              <a:cxn ang="0">
                <a:pos x="connsiteX15077" y="connsiteY15077"/>
              </a:cxn>
              <a:cxn ang="0">
                <a:pos x="connsiteX15078" y="connsiteY15078"/>
              </a:cxn>
              <a:cxn ang="0">
                <a:pos x="connsiteX15079" y="connsiteY15079"/>
              </a:cxn>
              <a:cxn ang="0">
                <a:pos x="connsiteX15080" y="connsiteY15080"/>
              </a:cxn>
              <a:cxn ang="0">
                <a:pos x="connsiteX15081" y="connsiteY15081"/>
              </a:cxn>
              <a:cxn ang="0">
                <a:pos x="connsiteX15082" y="connsiteY15082"/>
              </a:cxn>
              <a:cxn ang="0">
                <a:pos x="connsiteX15083" y="connsiteY15083"/>
              </a:cxn>
              <a:cxn ang="0">
                <a:pos x="connsiteX15084" y="connsiteY15084"/>
              </a:cxn>
              <a:cxn ang="0">
                <a:pos x="connsiteX15085" y="connsiteY15085"/>
              </a:cxn>
              <a:cxn ang="0">
                <a:pos x="connsiteX15086" y="connsiteY15086"/>
              </a:cxn>
              <a:cxn ang="0">
                <a:pos x="connsiteX15087" y="connsiteY15087"/>
              </a:cxn>
              <a:cxn ang="0">
                <a:pos x="connsiteX15088" y="connsiteY15088"/>
              </a:cxn>
              <a:cxn ang="0">
                <a:pos x="connsiteX15089" y="connsiteY15089"/>
              </a:cxn>
              <a:cxn ang="0">
                <a:pos x="connsiteX15090" y="connsiteY15090"/>
              </a:cxn>
              <a:cxn ang="0">
                <a:pos x="connsiteX15091" y="connsiteY15091"/>
              </a:cxn>
              <a:cxn ang="0">
                <a:pos x="connsiteX15092" y="connsiteY15092"/>
              </a:cxn>
              <a:cxn ang="0">
                <a:pos x="connsiteX15093" y="connsiteY15093"/>
              </a:cxn>
              <a:cxn ang="0">
                <a:pos x="connsiteX15094" y="connsiteY15094"/>
              </a:cxn>
              <a:cxn ang="0">
                <a:pos x="connsiteX15095" y="connsiteY15095"/>
              </a:cxn>
              <a:cxn ang="0">
                <a:pos x="connsiteX15096" y="connsiteY15096"/>
              </a:cxn>
              <a:cxn ang="0">
                <a:pos x="connsiteX15097" y="connsiteY15097"/>
              </a:cxn>
              <a:cxn ang="0">
                <a:pos x="connsiteX15098" y="connsiteY15098"/>
              </a:cxn>
              <a:cxn ang="0">
                <a:pos x="connsiteX15099" y="connsiteY15099"/>
              </a:cxn>
              <a:cxn ang="0">
                <a:pos x="connsiteX15100" y="connsiteY15100"/>
              </a:cxn>
              <a:cxn ang="0">
                <a:pos x="connsiteX15101" y="connsiteY15101"/>
              </a:cxn>
              <a:cxn ang="0">
                <a:pos x="connsiteX15102" y="connsiteY15102"/>
              </a:cxn>
              <a:cxn ang="0">
                <a:pos x="connsiteX15103" y="connsiteY15103"/>
              </a:cxn>
              <a:cxn ang="0">
                <a:pos x="connsiteX15104" y="connsiteY15104"/>
              </a:cxn>
              <a:cxn ang="0">
                <a:pos x="connsiteX15105" y="connsiteY15105"/>
              </a:cxn>
              <a:cxn ang="0">
                <a:pos x="connsiteX15106" y="connsiteY15106"/>
              </a:cxn>
              <a:cxn ang="0">
                <a:pos x="connsiteX15107" y="connsiteY15107"/>
              </a:cxn>
              <a:cxn ang="0">
                <a:pos x="connsiteX15108" y="connsiteY15108"/>
              </a:cxn>
              <a:cxn ang="0">
                <a:pos x="connsiteX15109" y="connsiteY15109"/>
              </a:cxn>
              <a:cxn ang="0">
                <a:pos x="connsiteX15110" y="connsiteY15110"/>
              </a:cxn>
              <a:cxn ang="0">
                <a:pos x="connsiteX15111" y="connsiteY15111"/>
              </a:cxn>
              <a:cxn ang="0">
                <a:pos x="connsiteX15112" y="connsiteY15112"/>
              </a:cxn>
              <a:cxn ang="0">
                <a:pos x="connsiteX15113" y="connsiteY15113"/>
              </a:cxn>
              <a:cxn ang="0">
                <a:pos x="connsiteX15114" y="connsiteY15114"/>
              </a:cxn>
              <a:cxn ang="0">
                <a:pos x="connsiteX15115" y="connsiteY15115"/>
              </a:cxn>
              <a:cxn ang="0">
                <a:pos x="connsiteX15116" y="connsiteY15116"/>
              </a:cxn>
              <a:cxn ang="0">
                <a:pos x="connsiteX15117" y="connsiteY15117"/>
              </a:cxn>
              <a:cxn ang="0">
                <a:pos x="connsiteX15118" y="connsiteY15118"/>
              </a:cxn>
              <a:cxn ang="0">
                <a:pos x="connsiteX15119" y="connsiteY15119"/>
              </a:cxn>
              <a:cxn ang="0">
                <a:pos x="connsiteX15120" y="connsiteY15120"/>
              </a:cxn>
              <a:cxn ang="0">
                <a:pos x="connsiteX15121" y="connsiteY15121"/>
              </a:cxn>
              <a:cxn ang="0">
                <a:pos x="connsiteX15122" y="connsiteY15122"/>
              </a:cxn>
              <a:cxn ang="0">
                <a:pos x="connsiteX15123" y="connsiteY15123"/>
              </a:cxn>
              <a:cxn ang="0">
                <a:pos x="connsiteX15124" y="connsiteY15124"/>
              </a:cxn>
              <a:cxn ang="0">
                <a:pos x="connsiteX15125" y="connsiteY15125"/>
              </a:cxn>
              <a:cxn ang="0">
                <a:pos x="connsiteX15126" y="connsiteY15126"/>
              </a:cxn>
              <a:cxn ang="0">
                <a:pos x="connsiteX15127" y="connsiteY15127"/>
              </a:cxn>
              <a:cxn ang="0">
                <a:pos x="connsiteX15128" y="connsiteY15128"/>
              </a:cxn>
              <a:cxn ang="0">
                <a:pos x="connsiteX15129" y="connsiteY15129"/>
              </a:cxn>
              <a:cxn ang="0">
                <a:pos x="connsiteX15130" y="connsiteY15130"/>
              </a:cxn>
              <a:cxn ang="0">
                <a:pos x="connsiteX15131" y="connsiteY15131"/>
              </a:cxn>
              <a:cxn ang="0">
                <a:pos x="connsiteX15132" y="connsiteY15132"/>
              </a:cxn>
              <a:cxn ang="0">
                <a:pos x="connsiteX15133" y="connsiteY15133"/>
              </a:cxn>
              <a:cxn ang="0">
                <a:pos x="connsiteX15134" y="connsiteY15134"/>
              </a:cxn>
              <a:cxn ang="0">
                <a:pos x="connsiteX15135" y="connsiteY15135"/>
              </a:cxn>
              <a:cxn ang="0">
                <a:pos x="connsiteX15136" y="connsiteY15136"/>
              </a:cxn>
              <a:cxn ang="0">
                <a:pos x="connsiteX15137" y="connsiteY15137"/>
              </a:cxn>
              <a:cxn ang="0">
                <a:pos x="connsiteX15138" y="connsiteY15138"/>
              </a:cxn>
              <a:cxn ang="0">
                <a:pos x="connsiteX15139" y="connsiteY15139"/>
              </a:cxn>
              <a:cxn ang="0">
                <a:pos x="connsiteX15140" y="connsiteY15140"/>
              </a:cxn>
              <a:cxn ang="0">
                <a:pos x="connsiteX15141" y="connsiteY15141"/>
              </a:cxn>
              <a:cxn ang="0">
                <a:pos x="connsiteX15142" y="connsiteY15142"/>
              </a:cxn>
              <a:cxn ang="0">
                <a:pos x="connsiteX15143" y="connsiteY15143"/>
              </a:cxn>
              <a:cxn ang="0">
                <a:pos x="connsiteX15144" y="connsiteY15144"/>
              </a:cxn>
              <a:cxn ang="0">
                <a:pos x="connsiteX15145" y="connsiteY15145"/>
              </a:cxn>
              <a:cxn ang="0">
                <a:pos x="connsiteX15146" y="connsiteY15146"/>
              </a:cxn>
              <a:cxn ang="0">
                <a:pos x="connsiteX15147" y="connsiteY15147"/>
              </a:cxn>
              <a:cxn ang="0">
                <a:pos x="connsiteX15148" y="connsiteY15148"/>
              </a:cxn>
              <a:cxn ang="0">
                <a:pos x="connsiteX15149" y="connsiteY15149"/>
              </a:cxn>
              <a:cxn ang="0">
                <a:pos x="connsiteX15150" y="connsiteY15150"/>
              </a:cxn>
              <a:cxn ang="0">
                <a:pos x="connsiteX15151" y="connsiteY15151"/>
              </a:cxn>
              <a:cxn ang="0">
                <a:pos x="connsiteX15152" y="connsiteY15152"/>
              </a:cxn>
              <a:cxn ang="0">
                <a:pos x="connsiteX15153" y="connsiteY15153"/>
              </a:cxn>
              <a:cxn ang="0">
                <a:pos x="connsiteX15154" y="connsiteY15154"/>
              </a:cxn>
              <a:cxn ang="0">
                <a:pos x="connsiteX15155" y="connsiteY15155"/>
              </a:cxn>
              <a:cxn ang="0">
                <a:pos x="connsiteX15156" y="connsiteY15156"/>
              </a:cxn>
              <a:cxn ang="0">
                <a:pos x="connsiteX15157" y="connsiteY15157"/>
              </a:cxn>
              <a:cxn ang="0">
                <a:pos x="connsiteX15158" y="connsiteY15158"/>
              </a:cxn>
              <a:cxn ang="0">
                <a:pos x="connsiteX15159" y="connsiteY15159"/>
              </a:cxn>
              <a:cxn ang="0">
                <a:pos x="connsiteX15160" y="connsiteY15160"/>
              </a:cxn>
              <a:cxn ang="0">
                <a:pos x="connsiteX15161" y="connsiteY15161"/>
              </a:cxn>
              <a:cxn ang="0">
                <a:pos x="connsiteX15162" y="connsiteY15162"/>
              </a:cxn>
              <a:cxn ang="0">
                <a:pos x="connsiteX15163" y="connsiteY15163"/>
              </a:cxn>
              <a:cxn ang="0">
                <a:pos x="connsiteX15164" y="connsiteY15164"/>
              </a:cxn>
              <a:cxn ang="0">
                <a:pos x="connsiteX15165" y="connsiteY15165"/>
              </a:cxn>
              <a:cxn ang="0">
                <a:pos x="connsiteX15166" y="connsiteY15166"/>
              </a:cxn>
              <a:cxn ang="0">
                <a:pos x="connsiteX15167" y="connsiteY15167"/>
              </a:cxn>
              <a:cxn ang="0">
                <a:pos x="connsiteX15168" y="connsiteY15168"/>
              </a:cxn>
              <a:cxn ang="0">
                <a:pos x="connsiteX15169" y="connsiteY15169"/>
              </a:cxn>
              <a:cxn ang="0">
                <a:pos x="connsiteX15170" y="connsiteY15170"/>
              </a:cxn>
              <a:cxn ang="0">
                <a:pos x="connsiteX15171" y="connsiteY15171"/>
              </a:cxn>
              <a:cxn ang="0">
                <a:pos x="connsiteX15172" y="connsiteY15172"/>
              </a:cxn>
              <a:cxn ang="0">
                <a:pos x="connsiteX15173" y="connsiteY15173"/>
              </a:cxn>
              <a:cxn ang="0">
                <a:pos x="connsiteX15174" y="connsiteY15174"/>
              </a:cxn>
              <a:cxn ang="0">
                <a:pos x="connsiteX15175" y="connsiteY15175"/>
              </a:cxn>
              <a:cxn ang="0">
                <a:pos x="connsiteX15176" y="connsiteY15176"/>
              </a:cxn>
              <a:cxn ang="0">
                <a:pos x="connsiteX15177" y="connsiteY15177"/>
              </a:cxn>
              <a:cxn ang="0">
                <a:pos x="connsiteX15178" y="connsiteY15178"/>
              </a:cxn>
              <a:cxn ang="0">
                <a:pos x="connsiteX15179" y="connsiteY15179"/>
              </a:cxn>
              <a:cxn ang="0">
                <a:pos x="connsiteX15180" y="connsiteY15180"/>
              </a:cxn>
              <a:cxn ang="0">
                <a:pos x="connsiteX15181" y="connsiteY15181"/>
              </a:cxn>
              <a:cxn ang="0">
                <a:pos x="connsiteX15182" y="connsiteY15182"/>
              </a:cxn>
              <a:cxn ang="0">
                <a:pos x="connsiteX15183" y="connsiteY15183"/>
              </a:cxn>
              <a:cxn ang="0">
                <a:pos x="connsiteX15184" y="connsiteY15184"/>
              </a:cxn>
              <a:cxn ang="0">
                <a:pos x="connsiteX15185" y="connsiteY15185"/>
              </a:cxn>
              <a:cxn ang="0">
                <a:pos x="connsiteX15186" y="connsiteY15186"/>
              </a:cxn>
              <a:cxn ang="0">
                <a:pos x="connsiteX15187" y="connsiteY15187"/>
              </a:cxn>
              <a:cxn ang="0">
                <a:pos x="connsiteX15188" y="connsiteY15188"/>
              </a:cxn>
              <a:cxn ang="0">
                <a:pos x="connsiteX15189" y="connsiteY15189"/>
              </a:cxn>
              <a:cxn ang="0">
                <a:pos x="connsiteX15190" y="connsiteY15190"/>
              </a:cxn>
              <a:cxn ang="0">
                <a:pos x="connsiteX15191" y="connsiteY15191"/>
              </a:cxn>
              <a:cxn ang="0">
                <a:pos x="connsiteX15192" y="connsiteY15192"/>
              </a:cxn>
              <a:cxn ang="0">
                <a:pos x="connsiteX15193" y="connsiteY15193"/>
              </a:cxn>
              <a:cxn ang="0">
                <a:pos x="connsiteX15194" y="connsiteY15194"/>
              </a:cxn>
              <a:cxn ang="0">
                <a:pos x="connsiteX15195" y="connsiteY15195"/>
              </a:cxn>
              <a:cxn ang="0">
                <a:pos x="connsiteX15196" y="connsiteY15196"/>
              </a:cxn>
              <a:cxn ang="0">
                <a:pos x="connsiteX15197" y="connsiteY15197"/>
              </a:cxn>
              <a:cxn ang="0">
                <a:pos x="connsiteX15198" y="connsiteY15198"/>
              </a:cxn>
              <a:cxn ang="0">
                <a:pos x="connsiteX15199" y="connsiteY15199"/>
              </a:cxn>
              <a:cxn ang="0">
                <a:pos x="connsiteX15200" y="connsiteY15200"/>
              </a:cxn>
              <a:cxn ang="0">
                <a:pos x="connsiteX15201" y="connsiteY15201"/>
              </a:cxn>
              <a:cxn ang="0">
                <a:pos x="connsiteX15202" y="connsiteY15202"/>
              </a:cxn>
              <a:cxn ang="0">
                <a:pos x="connsiteX15203" y="connsiteY15203"/>
              </a:cxn>
              <a:cxn ang="0">
                <a:pos x="connsiteX15204" y="connsiteY15204"/>
              </a:cxn>
              <a:cxn ang="0">
                <a:pos x="connsiteX15205" y="connsiteY15205"/>
              </a:cxn>
              <a:cxn ang="0">
                <a:pos x="connsiteX15206" y="connsiteY15206"/>
              </a:cxn>
              <a:cxn ang="0">
                <a:pos x="connsiteX15207" y="connsiteY15207"/>
              </a:cxn>
              <a:cxn ang="0">
                <a:pos x="connsiteX15208" y="connsiteY15208"/>
              </a:cxn>
              <a:cxn ang="0">
                <a:pos x="connsiteX15209" y="connsiteY15209"/>
              </a:cxn>
              <a:cxn ang="0">
                <a:pos x="connsiteX15210" y="connsiteY15210"/>
              </a:cxn>
              <a:cxn ang="0">
                <a:pos x="connsiteX15211" y="connsiteY15211"/>
              </a:cxn>
              <a:cxn ang="0">
                <a:pos x="connsiteX15212" y="connsiteY15212"/>
              </a:cxn>
              <a:cxn ang="0">
                <a:pos x="connsiteX15213" y="connsiteY15213"/>
              </a:cxn>
              <a:cxn ang="0">
                <a:pos x="connsiteX15214" y="connsiteY15214"/>
              </a:cxn>
              <a:cxn ang="0">
                <a:pos x="connsiteX15215" y="connsiteY15215"/>
              </a:cxn>
              <a:cxn ang="0">
                <a:pos x="connsiteX15216" y="connsiteY15216"/>
              </a:cxn>
              <a:cxn ang="0">
                <a:pos x="connsiteX15217" y="connsiteY15217"/>
              </a:cxn>
              <a:cxn ang="0">
                <a:pos x="connsiteX15218" y="connsiteY15218"/>
              </a:cxn>
              <a:cxn ang="0">
                <a:pos x="connsiteX15219" y="connsiteY15219"/>
              </a:cxn>
              <a:cxn ang="0">
                <a:pos x="connsiteX15220" y="connsiteY15220"/>
              </a:cxn>
              <a:cxn ang="0">
                <a:pos x="connsiteX15221" y="connsiteY15221"/>
              </a:cxn>
              <a:cxn ang="0">
                <a:pos x="connsiteX15222" y="connsiteY15222"/>
              </a:cxn>
              <a:cxn ang="0">
                <a:pos x="connsiteX15223" y="connsiteY15223"/>
              </a:cxn>
              <a:cxn ang="0">
                <a:pos x="connsiteX15224" y="connsiteY15224"/>
              </a:cxn>
              <a:cxn ang="0">
                <a:pos x="connsiteX15225" y="connsiteY15225"/>
              </a:cxn>
              <a:cxn ang="0">
                <a:pos x="connsiteX15226" y="connsiteY15226"/>
              </a:cxn>
              <a:cxn ang="0">
                <a:pos x="connsiteX15227" y="connsiteY15227"/>
              </a:cxn>
              <a:cxn ang="0">
                <a:pos x="connsiteX15228" y="connsiteY15228"/>
              </a:cxn>
              <a:cxn ang="0">
                <a:pos x="connsiteX15229" y="connsiteY15229"/>
              </a:cxn>
              <a:cxn ang="0">
                <a:pos x="connsiteX15230" y="connsiteY15230"/>
              </a:cxn>
              <a:cxn ang="0">
                <a:pos x="connsiteX15231" y="connsiteY15231"/>
              </a:cxn>
              <a:cxn ang="0">
                <a:pos x="connsiteX15232" y="connsiteY15232"/>
              </a:cxn>
              <a:cxn ang="0">
                <a:pos x="connsiteX15233" y="connsiteY15233"/>
              </a:cxn>
              <a:cxn ang="0">
                <a:pos x="connsiteX15234" y="connsiteY15234"/>
              </a:cxn>
              <a:cxn ang="0">
                <a:pos x="connsiteX15235" y="connsiteY15235"/>
              </a:cxn>
              <a:cxn ang="0">
                <a:pos x="connsiteX15236" y="connsiteY15236"/>
              </a:cxn>
              <a:cxn ang="0">
                <a:pos x="connsiteX15237" y="connsiteY15237"/>
              </a:cxn>
              <a:cxn ang="0">
                <a:pos x="connsiteX15238" y="connsiteY15238"/>
              </a:cxn>
              <a:cxn ang="0">
                <a:pos x="connsiteX15239" y="connsiteY15239"/>
              </a:cxn>
              <a:cxn ang="0">
                <a:pos x="connsiteX15240" y="connsiteY15240"/>
              </a:cxn>
              <a:cxn ang="0">
                <a:pos x="connsiteX15241" y="connsiteY15241"/>
              </a:cxn>
              <a:cxn ang="0">
                <a:pos x="connsiteX15242" y="connsiteY15242"/>
              </a:cxn>
              <a:cxn ang="0">
                <a:pos x="connsiteX15243" y="connsiteY15243"/>
              </a:cxn>
              <a:cxn ang="0">
                <a:pos x="connsiteX15244" y="connsiteY15244"/>
              </a:cxn>
              <a:cxn ang="0">
                <a:pos x="connsiteX15245" y="connsiteY15245"/>
              </a:cxn>
              <a:cxn ang="0">
                <a:pos x="connsiteX15246" y="connsiteY15246"/>
              </a:cxn>
              <a:cxn ang="0">
                <a:pos x="connsiteX15247" y="connsiteY15247"/>
              </a:cxn>
              <a:cxn ang="0">
                <a:pos x="connsiteX15248" y="connsiteY15248"/>
              </a:cxn>
              <a:cxn ang="0">
                <a:pos x="connsiteX15249" y="connsiteY15249"/>
              </a:cxn>
              <a:cxn ang="0">
                <a:pos x="connsiteX15250" y="connsiteY15250"/>
              </a:cxn>
              <a:cxn ang="0">
                <a:pos x="connsiteX15251" y="connsiteY15251"/>
              </a:cxn>
              <a:cxn ang="0">
                <a:pos x="connsiteX15252" y="connsiteY15252"/>
              </a:cxn>
              <a:cxn ang="0">
                <a:pos x="connsiteX15253" y="connsiteY15253"/>
              </a:cxn>
              <a:cxn ang="0">
                <a:pos x="connsiteX15254" y="connsiteY15254"/>
              </a:cxn>
              <a:cxn ang="0">
                <a:pos x="connsiteX15255" y="connsiteY15255"/>
              </a:cxn>
              <a:cxn ang="0">
                <a:pos x="connsiteX15256" y="connsiteY15256"/>
              </a:cxn>
              <a:cxn ang="0">
                <a:pos x="connsiteX15257" y="connsiteY15257"/>
              </a:cxn>
              <a:cxn ang="0">
                <a:pos x="connsiteX15258" y="connsiteY15258"/>
              </a:cxn>
              <a:cxn ang="0">
                <a:pos x="connsiteX15259" y="connsiteY15259"/>
              </a:cxn>
              <a:cxn ang="0">
                <a:pos x="connsiteX15260" y="connsiteY15260"/>
              </a:cxn>
              <a:cxn ang="0">
                <a:pos x="connsiteX15261" y="connsiteY15261"/>
              </a:cxn>
              <a:cxn ang="0">
                <a:pos x="connsiteX15262" y="connsiteY15262"/>
              </a:cxn>
              <a:cxn ang="0">
                <a:pos x="connsiteX15263" y="connsiteY15263"/>
              </a:cxn>
              <a:cxn ang="0">
                <a:pos x="connsiteX15264" y="connsiteY15264"/>
              </a:cxn>
              <a:cxn ang="0">
                <a:pos x="connsiteX15265" y="connsiteY15265"/>
              </a:cxn>
              <a:cxn ang="0">
                <a:pos x="connsiteX15266" y="connsiteY15266"/>
              </a:cxn>
              <a:cxn ang="0">
                <a:pos x="connsiteX15267" y="connsiteY15267"/>
              </a:cxn>
              <a:cxn ang="0">
                <a:pos x="connsiteX15268" y="connsiteY15268"/>
              </a:cxn>
              <a:cxn ang="0">
                <a:pos x="connsiteX15269" y="connsiteY15269"/>
              </a:cxn>
              <a:cxn ang="0">
                <a:pos x="connsiteX15270" y="connsiteY15270"/>
              </a:cxn>
              <a:cxn ang="0">
                <a:pos x="connsiteX15271" y="connsiteY15271"/>
              </a:cxn>
              <a:cxn ang="0">
                <a:pos x="connsiteX15272" y="connsiteY15272"/>
              </a:cxn>
              <a:cxn ang="0">
                <a:pos x="connsiteX15273" y="connsiteY15273"/>
              </a:cxn>
              <a:cxn ang="0">
                <a:pos x="connsiteX15274" y="connsiteY15274"/>
              </a:cxn>
              <a:cxn ang="0">
                <a:pos x="connsiteX15275" y="connsiteY15275"/>
              </a:cxn>
              <a:cxn ang="0">
                <a:pos x="connsiteX15276" y="connsiteY15276"/>
              </a:cxn>
              <a:cxn ang="0">
                <a:pos x="connsiteX15277" y="connsiteY15277"/>
              </a:cxn>
              <a:cxn ang="0">
                <a:pos x="connsiteX15278" y="connsiteY15278"/>
              </a:cxn>
              <a:cxn ang="0">
                <a:pos x="connsiteX15279" y="connsiteY15279"/>
              </a:cxn>
              <a:cxn ang="0">
                <a:pos x="connsiteX15280" y="connsiteY15280"/>
              </a:cxn>
              <a:cxn ang="0">
                <a:pos x="connsiteX15281" y="connsiteY15281"/>
              </a:cxn>
              <a:cxn ang="0">
                <a:pos x="connsiteX15282" y="connsiteY15282"/>
              </a:cxn>
              <a:cxn ang="0">
                <a:pos x="connsiteX15283" y="connsiteY15283"/>
              </a:cxn>
              <a:cxn ang="0">
                <a:pos x="connsiteX15284" y="connsiteY15284"/>
              </a:cxn>
              <a:cxn ang="0">
                <a:pos x="connsiteX15285" y="connsiteY15285"/>
              </a:cxn>
              <a:cxn ang="0">
                <a:pos x="connsiteX15286" y="connsiteY15286"/>
              </a:cxn>
              <a:cxn ang="0">
                <a:pos x="connsiteX15287" y="connsiteY15287"/>
              </a:cxn>
              <a:cxn ang="0">
                <a:pos x="connsiteX15288" y="connsiteY15288"/>
              </a:cxn>
              <a:cxn ang="0">
                <a:pos x="connsiteX15289" y="connsiteY15289"/>
              </a:cxn>
              <a:cxn ang="0">
                <a:pos x="connsiteX15290" y="connsiteY15290"/>
              </a:cxn>
              <a:cxn ang="0">
                <a:pos x="connsiteX15291" y="connsiteY15291"/>
              </a:cxn>
              <a:cxn ang="0">
                <a:pos x="connsiteX15292" y="connsiteY15292"/>
              </a:cxn>
              <a:cxn ang="0">
                <a:pos x="connsiteX15293" y="connsiteY15293"/>
              </a:cxn>
              <a:cxn ang="0">
                <a:pos x="connsiteX15294" y="connsiteY15294"/>
              </a:cxn>
              <a:cxn ang="0">
                <a:pos x="connsiteX15295" y="connsiteY15295"/>
              </a:cxn>
              <a:cxn ang="0">
                <a:pos x="connsiteX15296" y="connsiteY15296"/>
              </a:cxn>
              <a:cxn ang="0">
                <a:pos x="connsiteX15297" y="connsiteY15297"/>
              </a:cxn>
              <a:cxn ang="0">
                <a:pos x="connsiteX15298" y="connsiteY15298"/>
              </a:cxn>
              <a:cxn ang="0">
                <a:pos x="connsiteX15299" y="connsiteY15299"/>
              </a:cxn>
              <a:cxn ang="0">
                <a:pos x="connsiteX15300" y="connsiteY15300"/>
              </a:cxn>
              <a:cxn ang="0">
                <a:pos x="connsiteX15301" y="connsiteY15301"/>
              </a:cxn>
              <a:cxn ang="0">
                <a:pos x="connsiteX15302" y="connsiteY15302"/>
              </a:cxn>
              <a:cxn ang="0">
                <a:pos x="connsiteX15303" y="connsiteY15303"/>
              </a:cxn>
              <a:cxn ang="0">
                <a:pos x="connsiteX15304" y="connsiteY15304"/>
              </a:cxn>
              <a:cxn ang="0">
                <a:pos x="connsiteX15305" y="connsiteY15305"/>
              </a:cxn>
              <a:cxn ang="0">
                <a:pos x="connsiteX15306" y="connsiteY15306"/>
              </a:cxn>
              <a:cxn ang="0">
                <a:pos x="connsiteX15307" y="connsiteY15307"/>
              </a:cxn>
              <a:cxn ang="0">
                <a:pos x="connsiteX15308" y="connsiteY15308"/>
              </a:cxn>
              <a:cxn ang="0">
                <a:pos x="connsiteX15309" y="connsiteY15309"/>
              </a:cxn>
              <a:cxn ang="0">
                <a:pos x="connsiteX15310" y="connsiteY15310"/>
              </a:cxn>
              <a:cxn ang="0">
                <a:pos x="connsiteX15311" y="connsiteY15311"/>
              </a:cxn>
              <a:cxn ang="0">
                <a:pos x="connsiteX15312" y="connsiteY15312"/>
              </a:cxn>
              <a:cxn ang="0">
                <a:pos x="connsiteX15313" y="connsiteY15313"/>
              </a:cxn>
              <a:cxn ang="0">
                <a:pos x="connsiteX15314" y="connsiteY15314"/>
              </a:cxn>
              <a:cxn ang="0">
                <a:pos x="connsiteX15315" y="connsiteY15315"/>
              </a:cxn>
              <a:cxn ang="0">
                <a:pos x="connsiteX15316" y="connsiteY15316"/>
              </a:cxn>
              <a:cxn ang="0">
                <a:pos x="connsiteX15317" y="connsiteY15317"/>
              </a:cxn>
              <a:cxn ang="0">
                <a:pos x="connsiteX15318" y="connsiteY15318"/>
              </a:cxn>
              <a:cxn ang="0">
                <a:pos x="connsiteX15319" y="connsiteY15319"/>
              </a:cxn>
              <a:cxn ang="0">
                <a:pos x="connsiteX15320" y="connsiteY15320"/>
              </a:cxn>
              <a:cxn ang="0">
                <a:pos x="connsiteX15321" y="connsiteY15321"/>
              </a:cxn>
              <a:cxn ang="0">
                <a:pos x="connsiteX15322" y="connsiteY15322"/>
              </a:cxn>
              <a:cxn ang="0">
                <a:pos x="connsiteX15323" y="connsiteY15323"/>
              </a:cxn>
              <a:cxn ang="0">
                <a:pos x="connsiteX15324" y="connsiteY15324"/>
              </a:cxn>
              <a:cxn ang="0">
                <a:pos x="connsiteX15325" y="connsiteY15325"/>
              </a:cxn>
              <a:cxn ang="0">
                <a:pos x="connsiteX15326" y="connsiteY15326"/>
              </a:cxn>
              <a:cxn ang="0">
                <a:pos x="connsiteX15327" y="connsiteY15327"/>
              </a:cxn>
              <a:cxn ang="0">
                <a:pos x="connsiteX15328" y="connsiteY15328"/>
              </a:cxn>
              <a:cxn ang="0">
                <a:pos x="connsiteX15329" y="connsiteY15329"/>
              </a:cxn>
              <a:cxn ang="0">
                <a:pos x="connsiteX15330" y="connsiteY15330"/>
              </a:cxn>
              <a:cxn ang="0">
                <a:pos x="connsiteX15331" y="connsiteY15331"/>
              </a:cxn>
              <a:cxn ang="0">
                <a:pos x="connsiteX15332" y="connsiteY15332"/>
              </a:cxn>
              <a:cxn ang="0">
                <a:pos x="connsiteX15333" y="connsiteY15333"/>
              </a:cxn>
              <a:cxn ang="0">
                <a:pos x="connsiteX15334" y="connsiteY15334"/>
              </a:cxn>
              <a:cxn ang="0">
                <a:pos x="connsiteX15335" y="connsiteY15335"/>
              </a:cxn>
              <a:cxn ang="0">
                <a:pos x="connsiteX15336" y="connsiteY15336"/>
              </a:cxn>
              <a:cxn ang="0">
                <a:pos x="connsiteX15337" y="connsiteY15337"/>
              </a:cxn>
              <a:cxn ang="0">
                <a:pos x="connsiteX15338" y="connsiteY15338"/>
              </a:cxn>
              <a:cxn ang="0">
                <a:pos x="connsiteX15339" y="connsiteY15339"/>
              </a:cxn>
              <a:cxn ang="0">
                <a:pos x="connsiteX15340" y="connsiteY15340"/>
              </a:cxn>
              <a:cxn ang="0">
                <a:pos x="connsiteX15341" y="connsiteY15341"/>
              </a:cxn>
              <a:cxn ang="0">
                <a:pos x="connsiteX15342" y="connsiteY15342"/>
              </a:cxn>
              <a:cxn ang="0">
                <a:pos x="connsiteX15343" y="connsiteY15343"/>
              </a:cxn>
              <a:cxn ang="0">
                <a:pos x="connsiteX15344" y="connsiteY15344"/>
              </a:cxn>
              <a:cxn ang="0">
                <a:pos x="connsiteX15345" y="connsiteY15345"/>
              </a:cxn>
              <a:cxn ang="0">
                <a:pos x="connsiteX15346" y="connsiteY15346"/>
              </a:cxn>
              <a:cxn ang="0">
                <a:pos x="connsiteX15347" y="connsiteY15347"/>
              </a:cxn>
              <a:cxn ang="0">
                <a:pos x="connsiteX15348" y="connsiteY15348"/>
              </a:cxn>
              <a:cxn ang="0">
                <a:pos x="connsiteX15349" y="connsiteY15349"/>
              </a:cxn>
              <a:cxn ang="0">
                <a:pos x="connsiteX15350" y="connsiteY15350"/>
              </a:cxn>
              <a:cxn ang="0">
                <a:pos x="connsiteX15351" y="connsiteY15351"/>
              </a:cxn>
              <a:cxn ang="0">
                <a:pos x="connsiteX15352" y="connsiteY15352"/>
              </a:cxn>
              <a:cxn ang="0">
                <a:pos x="connsiteX15353" y="connsiteY15353"/>
              </a:cxn>
              <a:cxn ang="0">
                <a:pos x="connsiteX15354" y="connsiteY15354"/>
              </a:cxn>
              <a:cxn ang="0">
                <a:pos x="connsiteX15355" y="connsiteY15355"/>
              </a:cxn>
              <a:cxn ang="0">
                <a:pos x="connsiteX15356" y="connsiteY15356"/>
              </a:cxn>
              <a:cxn ang="0">
                <a:pos x="connsiteX15357" y="connsiteY15357"/>
              </a:cxn>
              <a:cxn ang="0">
                <a:pos x="connsiteX15358" y="connsiteY15358"/>
              </a:cxn>
              <a:cxn ang="0">
                <a:pos x="connsiteX15359" y="connsiteY15359"/>
              </a:cxn>
              <a:cxn ang="0">
                <a:pos x="connsiteX15360" y="connsiteY15360"/>
              </a:cxn>
              <a:cxn ang="0">
                <a:pos x="connsiteX15361" y="connsiteY15361"/>
              </a:cxn>
              <a:cxn ang="0">
                <a:pos x="connsiteX15362" y="connsiteY15362"/>
              </a:cxn>
              <a:cxn ang="0">
                <a:pos x="connsiteX15363" y="connsiteY15363"/>
              </a:cxn>
              <a:cxn ang="0">
                <a:pos x="connsiteX15364" y="connsiteY15364"/>
              </a:cxn>
              <a:cxn ang="0">
                <a:pos x="connsiteX15365" y="connsiteY15365"/>
              </a:cxn>
              <a:cxn ang="0">
                <a:pos x="connsiteX15366" y="connsiteY15366"/>
              </a:cxn>
              <a:cxn ang="0">
                <a:pos x="connsiteX15367" y="connsiteY15367"/>
              </a:cxn>
              <a:cxn ang="0">
                <a:pos x="connsiteX15368" y="connsiteY15368"/>
              </a:cxn>
              <a:cxn ang="0">
                <a:pos x="connsiteX15369" y="connsiteY15369"/>
              </a:cxn>
              <a:cxn ang="0">
                <a:pos x="connsiteX15370" y="connsiteY15370"/>
              </a:cxn>
              <a:cxn ang="0">
                <a:pos x="connsiteX15371" y="connsiteY15371"/>
              </a:cxn>
              <a:cxn ang="0">
                <a:pos x="connsiteX15372" y="connsiteY15372"/>
              </a:cxn>
              <a:cxn ang="0">
                <a:pos x="connsiteX15373" y="connsiteY15373"/>
              </a:cxn>
              <a:cxn ang="0">
                <a:pos x="connsiteX15374" y="connsiteY15374"/>
              </a:cxn>
              <a:cxn ang="0">
                <a:pos x="connsiteX15375" y="connsiteY15375"/>
              </a:cxn>
              <a:cxn ang="0">
                <a:pos x="connsiteX15376" y="connsiteY15376"/>
              </a:cxn>
              <a:cxn ang="0">
                <a:pos x="connsiteX15377" y="connsiteY15377"/>
              </a:cxn>
              <a:cxn ang="0">
                <a:pos x="connsiteX15378" y="connsiteY15378"/>
              </a:cxn>
              <a:cxn ang="0">
                <a:pos x="connsiteX15379" y="connsiteY15379"/>
              </a:cxn>
              <a:cxn ang="0">
                <a:pos x="connsiteX15380" y="connsiteY15380"/>
              </a:cxn>
              <a:cxn ang="0">
                <a:pos x="connsiteX15381" y="connsiteY15381"/>
              </a:cxn>
              <a:cxn ang="0">
                <a:pos x="connsiteX15382" y="connsiteY15382"/>
              </a:cxn>
              <a:cxn ang="0">
                <a:pos x="connsiteX15383" y="connsiteY15383"/>
              </a:cxn>
              <a:cxn ang="0">
                <a:pos x="connsiteX15384" y="connsiteY15384"/>
              </a:cxn>
              <a:cxn ang="0">
                <a:pos x="connsiteX15385" y="connsiteY15385"/>
              </a:cxn>
              <a:cxn ang="0">
                <a:pos x="connsiteX15386" y="connsiteY15386"/>
              </a:cxn>
              <a:cxn ang="0">
                <a:pos x="connsiteX15387" y="connsiteY15387"/>
              </a:cxn>
              <a:cxn ang="0">
                <a:pos x="connsiteX15388" y="connsiteY15388"/>
              </a:cxn>
              <a:cxn ang="0">
                <a:pos x="connsiteX15389" y="connsiteY15389"/>
              </a:cxn>
              <a:cxn ang="0">
                <a:pos x="connsiteX15390" y="connsiteY15390"/>
              </a:cxn>
              <a:cxn ang="0">
                <a:pos x="connsiteX15391" y="connsiteY15391"/>
              </a:cxn>
              <a:cxn ang="0">
                <a:pos x="connsiteX15392" y="connsiteY15392"/>
              </a:cxn>
              <a:cxn ang="0">
                <a:pos x="connsiteX15393" y="connsiteY15393"/>
              </a:cxn>
              <a:cxn ang="0">
                <a:pos x="connsiteX15394" y="connsiteY15394"/>
              </a:cxn>
              <a:cxn ang="0">
                <a:pos x="connsiteX15395" y="connsiteY15395"/>
              </a:cxn>
              <a:cxn ang="0">
                <a:pos x="connsiteX15396" y="connsiteY15396"/>
              </a:cxn>
              <a:cxn ang="0">
                <a:pos x="connsiteX15397" y="connsiteY15397"/>
              </a:cxn>
              <a:cxn ang="0">
                <a:pos x="connsiteX15398" y="connsiteY15398"/>
              </a:cxn>
              <a:cxn ang="0">
                <a:pos x="connsiteX15399" y="connsiteY15399"/>
              </a:cxn>
              <a:cxn ang="0">
                <a:pos x="connsiteX15400" y="connsiteY15400"/>
              </a:cxn>
              <a:cxn ang="0">
                <a:pos x="connsiteX15401" y="connsiteY15401"/>
              </a:cxn>
              <a:cxn ang="0">
                <a:pos x="connsiteX15402" y="connsiteY15402"/>
              </a:cxn>
              <a:cxn ang="0">
                <a:pos x="connsiteX15403" y="connsiteY15403"/>
              </a:cxn>
              <a:cxn ang="0">
                <a:pos x="connsiteX15404" y="connsiteY15404"/>
              </a:cxn>
              <a:cxn ang="0">
                <a:pos x="connsiteX15405" y="connsiteY15405"/>
              </a:cxn>
              <a:cxn ang="0">
                <a:pos x="connsiteX15406" y="connsiteY15406"/>
              </a:cxn>
              <a:cxn ang="0">
                <a:pos x="connsiteX15407" y="connsiteY15407"/>
              </a:cxn>
              <a:cxn ang="0">
                <a:pos x="connsiteX15408" y="connsiteY15408"/>
              </a:cxn>
              <a:cxn ang="0">
                <a:pos x="connsiteX15409" y="connsiteY15409"/>
              </a:cxn>
              <a:cxn ang="0">
                <a:pos x="connsiteX15410" y="connsiteY15410"/>
              </a:cxn>
              <a:cxn ang="0">
                <a:pos x="connsiteX15411" y="connsiteY15411"/>
              </a:cxn>
              <a:cxn ang="0">
                <a:pos x="connsiteX15412" y="connsiteY15412"/>
              </a:cxn>
              <a:cxn ang="0">
                <a:pos x="connsiteX15413" y="connsiteY15413"/>
              </a:cxn>
              <a:cxn ang="0">
                <a:pos x="connsiteX15414" y="connsiteY15414"/>
              </a:cxn>
              <a:cxn ang="0">
                <a:pos x="connsiteX15415" y="connsiteY15415"/>
              </a:cxn>
              <a:cxn ang="0">
                <a:pos x="connsiteX15416" y="connsiteY15416"/>
              </a:cxn>
              <a:cxn ang="0">
                <a:pos x="connsiteX15417" y="connsiteY15417"/>
              </a:cxn>
              <a:cxn ang="0">
                <a:pos x="connsiteX15418" y="connsiteY15418"/>
              </a:cxn>
              <a:cxn ang="0">
                <a:pos x="connsiteX15419" y="connsiteY15419"/>
              </a:cxn>
              <a:cxn ang="0">
                <a:pos x="connsiteX15420" y="connsiteY15420"/>
              </a:cxn>
              <a:cxn ang="0">
                <a:pos x="connsiteX15421" y="connsiteY15421"/>
              </a:cxn>
              <a:cxn ang="0">
                <a:pos x="connsiteX15422" y="connsiteY15422"/>
              </a:cxn>
              <a:cxn ang="0">
                <a:pos x="connsiteX15423" y="connsiteY15423"/>
              </a:cxn>
              <a:cxn ang="0">
                <a:pos x="connsiteX15424" y="connsiteY15424"/>
              </a:cxn>
              <a:cxn ang="0">
                <a:pos x="connsiteX15425" y="connsiteY15425"/>
              </a:cxn>
              <a:cxn ang="0">
                <a:pos x="connsiteX15426" y="connsiteY15426"/>
              </a:cxn>
              <a:cxn ang="0">
                <a:pos x="connsiteX15427" y="connsiteY15427"/>
              </a:cxn>
              <a:cxn ang="0">
                <a:pos x="connsiteX15428" y="connsiteY15428"/>
              </a:cxn>
              <a:cxn ang="0">
                <a:pos x="connsiteX15429" y="connsiteY15429"/>
              </a:cxn>
              <a:cxn ang="0">
                <a:pos x="connsiteX15430" y="connsiteY15430"/>
              </a:cxn>
              <a:cxn ang="0">
                <a:pos x="connsiteX15431" y="connsiteY15431"/>
              </a:cxn>
              <a:cxn ang="0">
                <a:pos x="connsiteX15432" y="connsiteY15432"/>
              </a:cxn>
              <a:cxn ang="0">
                <a:pos x="connsiteX15433" y="connsiteY15433"/>
              </a:cxn>
              <a:cxn ang="0">
                <a:pos x="connsiteX15434" y="connsiteY15434"/>
              </a:cxn>
              <a:cxn ang="0">
                <a:pos x="connsiteX15435" y="connsiteY15435"/>
              </a:cxn>
              <a:cxn ang="0">
                <a:pos x="connsiteX15436" y="connsiteY15436"/>
              </a:cxn>
              <a:cxn ang="0">
                <a:pos x="connsiteX15437" y="connsiteY15437"/>
              </a:cxn>
              <a:cxn ang="0">
                <a:pos x="connsiteX15438" y="connsiteY15438"/>
              </a:cxn>
              <a:cxn ang="0">
                <a:pos x="connsiteX15439" y="connsiteY15439"/>
              </a:cxn>
              <a:cxn ang="0">
                <a:pos x="connsiteX15440" y="connsiteY15440"/>
              </a:cxn>
              <a:cxn ang="0">
                <a:pos x="connsiteX15441" y="connsiteY15441"/>
              </a:cxn>
              <a:cxn ang="0">
                <a:pos x="connsiteX15442" y="connsiteY15442"/>
              </a:cxn>
              <a:cxn ang="0">
                <a:pos x="connsiteX15443" y="connsiteY15443"/>
              </a:cxn>
              <a:cxn ang="0">
                <a:pos x="connsiteX15444" y="connsiteY15444"/>
              </a:cxn>
              <a:cxn ang="0">
                <a:pos x="connsiteX15445" y="connsiteY15445"/>
              </a:cxn>
              <a:cxn ang="0">
                <a:pos x="connsiteX15446" y="connsiteY15446"/>
              </a:cxn>
              <a:cxn ang="0">
                <a:pos x="connsiteX15447" y="connsiteY15447"/>
              </a:cxn>
              <a:cxn ang="0">
                <a:pos x="connsiteX15448" y="connsiteY15448"/>
              </a:cxn>
              <a:cxn ang="0">
                <a:pos x="connsiteX15449" y="connsiteY15449"/>
              </a:cxn>
              <a:cxn ang="0">
                <a:pos x="connsiteX15450" y="connsiteY15450"/>
              </a:cxn>
              <a:cxn ang="0">
                <a:pos x="connsiteX15451" y="connsiteY15451"/>
              </a:cxn>
              <a:cxn ang="0">
                <a:pos x="connsiteX15452" y="connsiteY15452"/>
              </a:cxn>
              <a:cxn ang="0">
                <a:pos x="connsiteX15453" y="connsiteY15453"/>
              </a:cxn>
              <a:cxn ang="0">
                <a:pos x="connsiteX15454" y="connsiteY15454"/>
              </a:cxn>
              <a:cxn ang="0">
                <a:pos x="connsiteX15455" y="connsiteY15455"/>
              </a:cxn>
              <a:cxn ang="0">
                <a:pos x="connsiteX15456" y="connsiteY15456"/>
              </a:cxn>
              <a:cxn ang="0">
                <a:pos x="connsiteX15457" y="connsiteY15457"/>
              </a:cxn>
              <a:cxn ang="0">
                <a:pos x="connsiteX15458" y="connsiteY15458"/>
              </a:cxn>
              <a:cxn ang="0">
                <a:pos x="connsiteX15459" y="connsiteY15459"/>
              </a:cxn>
              <a:cxn ang="0">
                <a:pos x="connsiteX15460" y="connsiteY15460"/>
              </a:cxn>
              <a:cxn ang="0">
                <a:pos x="connsiteX15461" y="connsiteY15461"/>
              </a:cxn>
              <a:cxn ang="0">
                <a:pos x="connsiteX15462" y="connsiteY15462"/>
              </a:cxn>
              <a:cxn ang="0">
                <a:pos x="connsiteX15463" y="connsiteY15463"/>
              </a:cxn>
              <a:cxn ang="0">
                <a:pos x="connsiteX15464" y="connsiteY15464"/>
              </a:cxn>
              <a:cxn ang="0">
                <a:pos x="connsiteX15465" y="connsiteY15465"/>
              </a:cxn>
              <a:cxn ang="0">
                <a:pos x="connsiteX15466" y="connsiteY15466"/>
              </a:cxn>
              <a:cxn ang="0">
                <a:pos x="connsiteX15467" y="connsiteY15467"/>
              </a:cxn>
              <a:cxn ang="0">
                <a:pos x="connsiteX15468" y="connsiteY15468"/>
              </a:cxn>
              <a:cxn ang="0">
                <a:pos x="connsiteX15469" y="connsiteY15469"/>
              </a:cxn>
              <a:cxn ang="0">
                <a:pos x="connsiteX15470" y="connsiteY15470"/>
              </a:cxn>
              <a:cxn ang="0">
                <a:pos x="connsiteX15471" y="connsiteY15471"/>
              </a:cxn>
              <a:cxn ang="0">
                <a:pos x="connsiteX15472" y="connsiteY15472"/>
              </a:cxn>
              <a:cxn ang="0">
                <a:pos x="connsiteX15473" y="connsiteY15473"/>
              </a:cxn>
              <a:cxn ang="0">
                <a:pos x="connsiteX15474" y="connsiteY15474"/>
              </a:cxn>
              <a:cxn ang="0">
                <a:pos x="connsiteX15475" y="connsiteY15475"/>
              </a:cxn>
              <a:cxn ang="0">
                <a:pos x="connsiteX15476" y="connsiteY15476"/>
              </a:cxn>
              <a:cxn ang="0">
                <a:pos x="connsiteX15477" y="connsiteY15477"/>
              </a:cxn>
              <a:cxn ang="0">
                <a:pos x="connsiteX15478" y="connsiteY15478"/>
              </a:cxn>
              <a:cxn ang="0">
                <a:pos x="connsiteX15479" y="connsiteY15479"/>
              </a:cxn>
              <a:cxn ang="0">
                <a:pos x="connsiteX15480" y="connsiteY15480"/>
              </a:cxn>
              <a:cxn ang="0">
                <a:pos x="connsiteX15481" y="connsiteY15481"/>
              </a:cxn>
              <a:cxn ang="0">
                <a:pos x="connsiteX15482" y="connsiteY15482"/>
              </a:cxn>
              <a:cxn ang="0">
                <a:pos x="connsiteX15483" y="connsiteY15483"/>
              </a:cxn>
              <a:cxn ang="0">
                <a:pos x="connsiteX15484" y="connsiteY15484"/>
              </a:cxn>
              <a:cxn ang="0">
                <a:pos x="connsiteX15485" y="connsiteY15485"/>
              </a:cxn>
              <a:cxn ang="0">
                <a:pos x="connsiteX15486" y="connsiteY15486"/>
              </a:cxn>
              <a:cxn ang="0">
                <a:pos x="connsiteX15487" y="connsiteY15487"/>
              </a:cxn>
              <a:cxn ang="0">
                <a:pos x="connsiteX15488" y="connsiteY15488"/>
              </a:cxn>
              <a:cxn ang="0">
                <a:pos x="connsiteX15489" y="connsiteY15489"/>
              </a:cxn>
              <a:cxn ang="0">
                <a:pos x="connsiteX15490" y="connsiteY15490"/>
              </a:cxn>
              <a:cxn ang="0">
                <a:pos x="connsiteX15491" y="connsiteY15491"/>
              </a:cxn>
              <a:cxn ang="0">
                <a:pos x="connsiteX15492" y="connsiteY15492"/>
              </a:cxn>
              <a:cxn ang="0">
                <a:pos x="connsiteX15493" y="connsiteY15493"/>
              </a:cxn>
              <a:cxn ang="0">
                <a:pos x="connsiteX15494" y="connsiteY15494"/>
              </a:cxn>
              <a:cxn ang="0">
                <a:pos x="connsiteX15495" y="connsiteY15495"/>
              </a:cxn>
              <a:cxn ang="0">
                <a:pos x="connsiteX15496" y="connsiteY15496"/>
              </a:cxn>
              <a:cxn ang="0">
                <a:pos x="connsiteX15497" y="connsiteY15497"/>
              </a:cxn>
              <a:cxn ang="0">
                <a:pos x="connsiteX15498" y="connsiteY15498"/>
              </a:cxn>
              <a:cxn ang="0">
                <a:pos x="connsiteX15499" y="connsiteY15499"/>
              </a:cxn>
              <a:cxn ang="0">
                <a:pos x="connsiteX15500" y="connsiteY15500"/>
              </a:cxn>
              <a:cxn ang="0">
                <a:pos x="connsiteX15501" y="connsiteY15501"/>
              </a:cxn>
              <a:cxn ang="0">
                <a:pos x="connsiteX15502" y="connsiteY15502"/>
              </a:cxn>
              <a:cxn ang="0">
                <a:pos x="connsiteX15503" y="connsiteY15503"/>
              </a:cxn>
              <a:cxn ang="0">
                <a:pos x="connsiteX15504" y="connsiteY15504"/>
              </a:cxn>
              <a:cxn ang="0">
                <a:pos x="connsiteX15505" y="connsiteY15505"/>
              </a:cxn>
              <a:cxn ang="0">
                <a:pos x="connsiteX15506" y="connsiteY15506"/>
              </a:cxn>
              <a:cxn ang="0">
                <a:pos x="connsiteX15507" y="connsiteY15507"/>
              </a:cxn>
              <a:cxn ang="0">
                <a:pos x="connsiteX15508" y="connsiteY15508"/>
              </a:cxn>
              <a:cxn ang="0">
                <a:pos x="connsiteX15509" y="connsiteY15509"/>
              </a:cxn>
              <a:cxn ang="0">
                <a:pos x="connsiteX15510" y="connsiteY15510"/>
              </a:cxn>
              <a:cxn ang="0">
                <a:pos x="connsiteX15511" y="connsiteY15511"/>
              </a:cxn>
              <a:cxn ang="0">
                <a:pos x="connsiteX15512" y="connsiteY15512"/>
              </a:cxn>
              <a:cxn ang="0">
                <a:pos x="connsiteX15513" y="connsiteY15513"/>
              </a:cxn>
              <a:cxn ang="0">
                <a:pos x="connsiteX15514" y="connsiteY15514"/>
              </a:cxn>
              <a:cxn ang="0">
                <a:pos x="connsiteX15515" y="connsiteY15515"/>
              </a:cxn>
              <a:cxn ang="0">
                <a:pos x="connsiteX15516" y="connsiteY15516"/>
              </a:cxn>
              <a:cxn ang="0">
                <a:pos x="connsiteX15517" y="connsiteY15517"/>
              </a:cxn>
              <a:cxn ang="0">
                <a:pos x="connsiteX15518" y="connsiteY15518"/>
              </a:cxn>
              <a:cxn ang="0">
                <a:pos x="connsiteX15519" y="connsiteY15519"/>
              </a:cxn>
              <a:cxn ang="0">
                <a:pos x="connsiteX15520" y="connsiteY15520"/>
              </a:cxn>
              <a:cxn ang="0">
                <a:pos x="connsiteX15521" y="connsiteY15521"/>
              </a:cxn>
              <a:cxn ang="0">
                <a:pos x="connsiteX15522" y="connsiteY15522"/>
              </a:cxn>
              <a:cxn ang="0">
                <a:pos x="connsiteX15523" y="connsiteY15523"/>
              </a:cxn>
              <a:cxn ang="0">
                <a:pos x="connsiteX15524" y="connsiteY15524"/>
              </a:cxn>
              <a:cxn ang="0">
                <a:pos x="connsiteX15525" y="connsiteY15525"/>
              </a:cxn>
              <a:cxn ang="0">
                <a:pos x="connsiteX15526" y="connsiteY15526"/>
              </a:cxn>
              <a:cxn ang="0">
                <a:pos x="connsiteX15527" y="connsiteY15527"/>
              </a:cxn>
              <a:cxn ang="0">
                <a:pos x="connsiteX15528" y="connsiteY15528"/>
              </a:cxn>
              <a:cxn ang="0">
                <a:pos x="connsiteX15529" y="connsiteY15529"/>
              </a:cxn>
              <a:cxn ang="0">
                <a:pos x="connsiteX15530" y="connsiteY15530"/>
              </a:cxn>
              <a:cxn ang="0">
                <a:pos x="connsiteX15531" y="connsiteY15531"/>
              </a:cxn>
              <a:cxn ang="0">
                <a:pos x="connsiteX15532" y="connsiteY15532"/>
              </a:cxn>
              <a:cxn ang="0">
                <a:pos x="connsiteX15533" y="connsiteY15533"/>
              </a:cxn>
              <a:cxn ang="0">
                <a:pos x="connsiteX15534" y="connsiteY15534"/>
              </a:cxn>
              <a:cxn ang="0">
                <a:pos x="connsiteX15535" y="connsiteY15535"/>
              </a:cxn>
              <a:cxn ang="0">
                <a:pos x="connsiteX15536" y="connsiteY15536"/>
              </a:cxn>
              <a:cxn ang="0">
                <a:pos x="connsiteX15537" y="connsiteY15537"/>
              </a:cxn>
              <a:cxn ang="0">
                <a:pos x="connsiteX15538" y="connsiteY15538"/>
              </a:cxn>
              <a:cxn ang="0">
                <a:pos x="connsiteX15539" y="connsiteY15539"/>
              </a:cxn>
              <a:cxn ang="0">
                <a:pos x="connsiteX15540" y="connsiteY15540"/>
              </a:cxn>
              <a:cxn ang="0">
                <a:pos x="connsiteX15541" y="connsiteY15541"/>
              </a:cxn>
              <a:cxn ang="0">
                <a:pos x="connsiteX15542" y="connsiteY15542"/>
              </a:cxn>
              <a:cxn ang="0">
                <a:pos x="connsiteX15543" y="connsiteY15543"/>
              </a:cxn>
              <a:cxn ang="0">
                <a:pos x="connsiteX15544" y="connsiteY15544"/>
              </a:cxn>
              <a:cxn ang="0">
                <a:pos x="connsiteX15545" y="connsiteY15545"/>
              </a:cxn>
              <a:cxn ang="0">
                <a:pos x="connsiteX15546" y="connsiteY15546"/>
              </a:cxn>
              <a:cxn ang="0">
                <a:pos x="connsiteX15547" y="connsiteY15547"/>
              </a:cxn>
              <a:cxn ang="0">
                <a:pos x="connsiteX15548" y="connsiteY15548"/>
              </a:cxn>
              <a:cxn ang="0">
                <a:pos x="connsiteX15549" y="connsiteY15549"/>
              </a:cxn>
              <a:cxn ang="0">
                <a:pos x="connsiteX15550" y="connsiteY15550"/>
              </a:cxn>
              <a:cxn ang="0">
                <a:pos x="connsiteX15551" y="connsiteY15551"/>
              </a:cxn>
              <a:cxn ang="0">
                <a:pos x="connsiteX15552" y="connsiteY15552"/>
              </a:cxn>
              <a:cxn ang="0">
                <a:pos x="connsiteX15553" y="connsiteY15553"/>
              </a:cxn>
              <a:cxn ang="0">
                <a:pos x="connsiteX15554" y="connsiteY15554"/>
              </a:cxn>
              <a:cxn ang="0">
                <a:pos x="connsiteX15555" y="connsiteY15555"/>
              </a:cxn>
              <a:cxn ang="0">
                <a:pos x="connsiteX15556" y="connsiteY15556"/>
              </a:cxn>
              <a:cxn ang="0">
                <a:pos x="connsiteX15557" y="connsiteY15557"/>
              </a:cxn>
              <a:cxn ang="0">
                <a:pos x="connsiteX15558" y="connsiteY15558"/>
              </a:cxn>
              <a:cxn ang="0">
                <a:pos x="connsiteX15559" y="connsiteY15559"/>
              </a:cxn>
              <a:cxn ang="0">
                <a:pos x="connsiteX15560" y="connsiteY15560"/>
              </a:cxn>
              <a:cxn ang="0">
                <a:pos x="connsiteX15561" y="connsiteY15561"/>
              </a:cxn>
              <a:cxn ang="0">
                <a:pos x="connsiteX15562" y="connsiteY15562"/>
              </a:cxn>
              <a:cxn ang="0">
                <a:pos x="connsiteX15563" y="connsiteY15563"/>
              </a:cxn>
              <a:cxn ang="0">
                <a:pos x="connsiteX15564" y="connsiteY15564"/>
              </a:cxn>
              <a:cxn ang="0">
                <a:pos x="connsiteX15565" y="connsiteY15565"/>
              </a:cxn>
              <a:cxn ang="0">
                <a:pos x="connsiteX15566" y="connsiteY15566"/>
              </a:cxn>
              <a:cxn ang="0">
                <a:pos x="connsiteX15567" y="connsiteY15567"/>
              </a:cxn>
              <a:cxn ang="0">
                <a:pos x="connsiteX15568" y="connsiteY15568"/>
              </a:cxn>
              <a:cxn ang="0">
                <a:pos x="connsiteX15569" y="connsiteY15569"/>
              </a:cxn>
              <a:cxn ang="0">
                <a:pos x="connsiteX15570" y="connsiteY15570"/>
              </a:cxn>
              <a:cxn ang="0">
                <a:pos x="connsiteX15571" y="connsiteY15571"/>
              </a:cxn>
              <a:cxn ang="0">
                <a:pos x="connsiteX15572" y="connsiteY15572"/>
              </a:cxn>
              <a:cxn ang="0">
                <a:pos x="connsiteX15573" y="connsiteY15573"/>
              </a:cxn>
              <a:cxn ang="0">
                <a:pos x="connsiteX15574" y="connsiteY15574"/>
              </a:cxn>
              <a:cxn ang="0">
                <a:pos x="connsiteX15575" y="connsiteY15575"/>
              </a:cxn>
              <a:cxn ang="0">
                <a:pos x="connsiteX15576" y="connsiteY15576"/>
              </a:cxn>
              <a:cxn ang="0">
                <a:pos x="connsiteX15577" y="connsiteY15577"/>
              </a:cxn>
              <a:cxn ang="0">
                <a:pos x="connsiteX15578" y="connsiteY15578"/>
              </a:cxn>
              <a:cxn ang="0">
                <a:pos x="connsiteX15579" y="connsiteY15579"/>
              </a:cxn>
              <a:cxn ang="0">
                <a:pos x="connsiteX15580" y="connsiteY15580"/>
              </a:cxn>
              <a:cxn ang="0">
                <a:pos x="connsiteX15581" y="connsiteY15581"/>
              </a:cxn>
              <a:cxn ang="0">
                <a:pos x="connsiteX15582" y="connsiteY15582"/>
              </a:cxn>
              <a:cxn ang="0">
                <a:pos x="connsiteX15583" y="connsiteY15583"/>
              </a:cxn>
              <a:cxn ang="0">
                <a:pos x="connsiteX15584" y="connsiteY15584"/>
              </a:cxn>
              <a:cxn ang="0">
                <a:pos x="connsiteX15585" y="connsiteY15585"/>
              </a:cxn>
              <a:cxn ang="0">
                <a:pos x="connsiteX15586" y="connsiteY15586"/>
              </a:cxn>
              <a:cxn ang="0">
                <a:pos x="connsiteX15587" y="connsiteY15587"/>
              </a:cxn>
              <a:cxn ang="0">
                <a:pos x="connsiteX15588" y="connsiteY15588"/>
              </a:cxn>
              <a:cxn ang="0">
                <a:pos x="connsiteX15589" y="connsiteY15589"/>
              </a:cxn>
              <a:cxn ang="0">
                <a:pos x="connsiteX15590" y="connsiteY15590"/>
              </a:cxn>
              <a:cxn ang="0">
                <a:pos x="connsiteX15591" y="connsiteY15591"/>
              </a:cxn>
              <a:cxn ang="0">
                <a:pos x="connsiteX15592" y="connsiteY15592"/>
              </a:cxn>
              <a:cxn ang="0">
                <a:pos x="connsiteX15593" y="connsiteY15593"/>
              </a:cxn>
              <a:cxn ang="0">
                <a:pos x="connsiteX15594" y="connsiteY15594"/>
              </a:cxn>
              <a:cxn ang="0">
                <a:pos x="connsiteX15595" y="connsiteY15595"/>
              </a:cxn>
              <a:cxn ang="0">
                <a:pos x="connsiteX15596" y="connsiteY15596"/>
              </a:cxn>
              <a:cxn ang="0">
                <a:pos x="connsiteX15597" y="connsiteY15597"/>
              </a:cxn>
              <a:cxn ang="0">
                <a:pos x="connsiteX15598" y="connsiteY15598"/>
              </a:cxn>
              <a:cxn ang="0">
                <a:pos x="connsiteX15599" y="connsiteY15599"/>
              </a:cxn>
              <a:cxn ang="0">
                <a:pos x="connsiteX15600" y="connsiteY15600"/>
              </a:cxn>
              <a:cxn ang="0">
                <a:pos x="connsiteX15601" y="connsiteY15601"/>
              </a:cxn>
              <a:cxn ang="0">
                <a:pos x="connsiteX15602" y="connsiteY15602"/>
              </a:cxn>
              <a:cxn ang="0">
                <a:pos x="connsiteX15603" y="connsiteY15603"/>
              </a:cxn>
              <a:cxn ang="0">
                <a:pos x="connsiteX15604" y="connsiteY15604"/>
              </a:cxn>
              <a:cxn ang="0">
                <a:pos x="connsiteX15605" y="connsiteY15605"/>
              </a:cxn>
              <a:cxn ang="0">
                <a:pos x="connsiteX15606" y="connsiteY15606"/>
              </a:cxn>
              <a:cxn ang="0">
                <a:pos x="connsiteX15607" y="connsiteY15607"/>
              </a:cxn>
              <a:cxn ang="0">
                <a:pos x="connsiteX15608" y="connsiteY15608"/>
              </a:cxn>
              <a:cxn ang="0">
                <a:pos x="connsiteX15609" y="connsiteY15609"/>
              </a:cxn>
              <a:cxn ang="0">
                <a:pos x="connsiteX15610" y="connsiteY15610"/>
              </a:cxn>
              <a:cxn ang="0">
                <a:pos x="connsiteX15611" y="connsiteY15611"/>
              </a:cxn>
              <a:cxn ang="0">
                <a:pos x="connsiteX15612" y="connsiteY15612"/>
              </a:cxn>
              <a:cxn ang="0">
                <a:pos x="connsiteX15613" y="connsiteY15613"/>
              </a:cxn>
              <a:cxn ang="0">
                <a:pos x="connsiteX15614" y="connsiteY15614"/>
              </a:cxn>
              <a:cxn ang="0">
                <a:pos x="connsiteX15615" y="connsiteY15615"/>
              </a:cxn>
              <a:cxn ang="0">
                <a:pos x="connsiteX15616" y="connsiteY15616"/>
              </a:cxn>
              <a:cxn ang="0">
                <a:pos x="connsiteX15617" y="connsiteY15617"/>
              </a:cxn>
              <a:cxn ang="0">
                <a:pos x="connsiteX15618" y="connsiteY15618"/>
              </a:cxn>
              <a:cxn ang="0">
                <a:pos x="connsiteX15619" y="connsiteY15619"/>
              </a:cxn>
              <a:cxn ang="0">
                <a:pos x="connsiteX15620" y="connsiteY15620"/>
              </a:cxn>
              <a:cxn ang="0">
                <a:pos x="connsiteX15621" y="connsiteY15621"/>
              </a:cxn>
              <a:cxn ang="0">
                <a:pos x="connsiteX15622" y="connsiteY15622"/>
              </a:cxn>
              <a:cxn ang="0">
                <a:pos x="connsiteX15623" y="connsiteY15623"/>
              </a:cxn>
              <a:cxn ang="0">
                <a:pos x="connsiteX15624" y="connsiteY15624"/>
              </a:cxn>
              <a:cxn ang="0">
                <a:pos x="connsiteX15625" y="connsiteY15625"/>
              </a:cxn>
              <a:cxn ang="0">
                <a:pos x="connsiteX15626" y="connsiteY15626"/>
              </a:cxn>
              <a:cxn ang="0">
                <a:pos x="connsiteX15627" y="connsiteY15627"/>
              </a:cxn>
              <a:cxn ang="0">
                <a:pos x="connsiteX15628" y="connsiteY15628"/>
              </a:cxn>
              <a:cxn ang="0">
                <a:pos x="connsiteX15629" y="connsiteY15629"/>
              </a:cxn>
              <a:cxn ang="0">
                <a:pos x="connsiteX15630" y="connsiteY15630"/>
              </a:cxn>
              <a:cxn ang="0">
                <a:pos x="connsiteX15631" y="connsiteY15631"/>
              </a:cxn>
              <a:cxn ang="0">
                <a:pos x="connsiteX15632" y="connsiteY15632"/>
              </a:cxn>
              <a:cxn ang="0">
                <a:pos x="connsiteX15633" y="connsiteY15633"/>
              </a:cxn>
              <a:cxn ang="0">
                <a:pos x="connsiteX15634" y="connsiteY15634"/>
              </a:cxn>
              <a:cxn ang="0">
                <a:pos x="connsiteX15635" y="connsiteY15635"/>
              </a:cxn>
              <a:cxn ang="0">
                <a:pos x="connsiteX15636" y="connsiteY15636"/>
              </a:cxn>
              <a:cxn ang="0">
                <a:pos x="connsiteX15637" y="connsiteY15637"/>
              </a:cxn>
              <a:cxn ang="0">
                <a:pos x="connsiteX15638" y="connsiteY15638"/>
              </a:cxn>
              <a:cxn ang="0">
                <a:pos x="connsiteX15639" y="connsiteY15639"/>
              </a:cxn>
              <a:cxn ang="0">
                <a:pos x="connsiteX15640" y="connsiteY15640"/>
              </a:cxn>
              <a:cxn ang="0">
                <a:pos x="connsiteX15641" y="connsiteY15641"/>
              </a:cxn>
              <a:cxn ang="0">
                <a:pos x="connsiteX15642" y="connsiteY15642"/>
              </a:cxn>
              <a:cxn ang="0">
                <a:pos x="connsiteX15643" y="connsiteY15643"/>
              </a:cxn>
              <a:cxn ang="0">
                <a:pos x="connsiteX15644" y="connsiteY15644"/>
              </a:cxn>
              <a:cxn ang="0">
                <a:pos x="connsiteX15645" y="connsiteY15645"/>
              </a:cxn>
              <a:cxn ang="0">
                <a:pos x="connsiteX15646" y="connsiteY15646"/>
              </a:cxn>
              <a:cxn ang="0">
                <a:pos x="connsiteX15647" y="connsiteY15647"/>
              </a:cxn>
              <a:cxn ang="0">
                <a:pos x="connsiteX15648" y="connsiteY15648"/>
              </a:cxn>
              <a:cxn ang="0">
                <a:pos x="connsiteX15649" y="connsiteY15649"/>
              </a:cxn>
              <a:cxn ang="0">
                <a:pos x="connsiteX15650" y="connsiteY15650"/>
              </a:cxn>
              <a:cxn ang="0">
                <a:pos x="connsiteX15651" y="connsiteY15651"/>
              </a:cxn>
              <a:cxn ang="0">
                <a:pos x="connsiteX15652" y="connsiteY15652"/>
              </a:cxn>
              <a:cxn ang="0">
                <a:pos x="connsiteX15653" y="connsiteY15653"/>
              </a:cxn>
              <a:cxn ang="0">
                <a:pos x="connsiteX15654" y="connsiteY15654"/>
              </a:cxn>
              <a:cxn ang="0">
                <a:pos x="connsiteX15655" y="connsiteY15655"/>
              </a:cxn>
              <a:cxn ang="0">
                <a:pos x="connsiteX15656" y="connsiteY15656"/>
              </a:cxn>
              <a:cxn ang="0">
                <a:pos x="connsiteX15657" y="connsiteY15657"/>
              </a:cxn>
              <a:cxn ang="0">
                <a:pos x="connsiteX15658" y="connsiteY15658"/>
              </a:cxn>
              <a:cxn ang="0">
                <a:pos x="connsiteX15659" y="connsiteY15659"/>
              </a:cxn>
              <a:cxn ang="0">
                <a:pos x="connsiteX15660" y="connsiteY15660"/>
              </a:cxn>
              <a:cxn ang="0">
                <a:pos x="connsiteX15661" y="connsiteY15661"/>
              </a:cxn>
              <a:cxn ang="0">
                <a:pos x="connsiteX15662" y="connsiteY15662"/>
              </a:cxn>
              <a:cxn ang="0">
                <a:pos x="connsiteX15663" y="connsiteY15663"/>
              </a:cxn>
              <a:cxn ang="0">
                <a:pos x="connsiteX15664" y="connsiteY15664"/>
              </a:cxn>
              <a:cxn ang="0">
                <a:pos x="connsiteX15665" y="connsiteY15665"/>
              </a:cxn>
              <a:cxn ang="0">
                <a:pos x="connsiteX15666" y="connsiteY15666"/>
              </a:cxn>
              <a:cxn ang="0">
                <a:pos x="connsiteX15667" y="connsiteY15667"/>
              </a:cxn>
              <a:cxn ang="0">
                <a:pos x="connsiteX15668" y="connsiteY15668"/>
              </a:cxn>
              <a:cxn ang="0">
                <a:pos x="connsiteX15669" y="connsiteY15669"/>
              </a:cxn>
              <a:cxn ang="0">
                <a:pos x="connsiteX15670" y="connsiteY15670"/>
              </a:cxn>
              <a:cxn ang="0">
                <a:pos x="connsiteX15671" y="connsiteY15671"/>
              </a:cxn>
              <a:cxn ang="0">
                <a:pos x="connsiteX15672" y="connsiteY15672"/>
              </a:cxn>
              <a:cxn ang="0">
                <a:pos x="connsiteX15673" y="connsiteY15673"/>
              </a:cxn>
              <a:cxn ang="0">
                <a:pos x="connsiteX15674" y="connsiteY15674"/>
              </a:cxn>
              <a:cxn ang="0">
                <a:pos x="connsiteX15675" y="connsiteY15675"/>
              </a:cxn>
              <a:cxn ang="0">
                <a:pos x="connsiteX15676" y="connsiteY15676"/>
              </a:cxn>
              <a:cxn ang="0">
                <a:pos x="connsiteX15677" y="connsiteY15677"/>
              </a:cxn>
              <a:cxn ang="0">
                <a:pos x="connsiteX15678" y="connsiteY15678"/>
              </a:cxn>
              <a:cxn ang="0">
                <a:pos x="connsiteX15679" y="connsiteY15679"/>
              </a:cxn>
              <a:cxn ang="0">
                <a:pos x="connsiteX15680" y="connsiteY15680"/>
              </a:cxn>
              <a:cxn ang="0">
                <a:pos x="connsiteX15681" y="connsiteY15681"/>
              </a:cxn>
              <a:cxn ang="0">
                <a:pos x="connsiteX15682" y="connsiteY15682"/>
              </a:cxn>
              <a:cxn ang="0">
                <a:pos x="connsiteX15683" y="connsiteY15683"/>
              </a:cxn>
              <a:cxn ang="0">
                <a:pos x="connsiteX15684" y="connsiteY15684"/>
              </a:cxn>
              <a:cxn ang="0">
                <a:pos x="connsiteX15685" y="connsiteY15685"/>
              </a:cxn>
              <a:cxn ang="0">
                <a:pos x="connsiteX15686" y="connsiteY15686"/>
              </a:cxn>
              <a:cxn ang="0">
                <a:pos x="connsiteX15687" y="connsiteY15687"/>
              </a:cxn>
              <a:cxn ang="0">
                <a:pos x="connsiteX15688" y="connsiteY15688"/>
              </a:cxn>
              <a:cxn ang="0">
                <a:pos x="connsiteX15689" y="connsiteY15689"/>
              </a:cxn>
              <a:cxn ang="0">
                <a:pos x="connsiteX15690" y="connsiteY15690"/>
              </a:cxn>
              <a:cxn ang="0">
                <a:pos x="connsiteX15691" y="connsiteY15691"/>
              </a:cxn>
              <a:cxn ang="0">
                <a:pos x="connsiteX15692" y="connsiteY15692"/>
              </a:cxn>
              <a:cxn ang="0">
                <a:pos x="connsiteX15693" y="connsiteY15693"/>
              </a:cxn>
              <a:cxn ang="0">
                <a:pos x="connsiteX15694" y="connsiteY15694"/>
              </a:cxn>
              <a:cxn ang="0">
                <a:pos x="connsiteX15695" y="connsiteY15695"/>
              </a:cxn>
              <a:cxn ang="0">
                <a:pos x="connsiteX15696" y="connsiteY15696"/>
              </a:cxn>
              <a:cxn ang="0">
                <a:pos x="connsiteX15697" y="connsiteY15697"/>
              </a:cxn>
              <a:cxn ang="0">
                <a:pos x="connsiteX15698" y="connsiteY15698"/>
              </a:cxn>
              <a:cxn ang="0">
                <a:pos x="connsiteX15699" y="connsiteY15699"/>
              </a:cxn>
              <a:cxn ang="0">
                <a:pos x="connsiteX15700" y="connsiteY15700"/>
              </a:cxn>
              <a:cxn ang="0">
                <a:pos x="connsiteX15701" y="connsiteY15701"/>
              </a:cxn>
              <a:cxn ang="0">
                <a:pos x="connsiteX15702" y="connsiteY15702"/>
              </a:cxn>
              <a:cxn ang="0">
                <a:pos x="connsiteX15703" y="connsiteY15703"/>
              </a:cxn>
              <a:cxn ang="0">
                <a:pos x="connsiteX15704" y="connsiteY15704"/>
              </a:cxn>
              <a:cxn ang="0">
                <a:pos x="connsiteX15705" y="connsiteY15705"/>
              </a:cxn>
              <a:cxn ang="0">
                <a:pos x="connsiteX15706" y="connsiteY15706"/>
              </a:cxn>
              <a:cxn ang="0">
                <a:pos x="connsiteX15707" y="connsiteY15707"/>
              </a:cxn>
              <a:cxn ang="0">
                <a:pos x="connsiteX15708" y="connsiteY15708"/>
              </a:cxn>
              <a:cxn ang="0">
                <a:pos x="connsiteX15709" y="connsiteY15709"/>
              </a:cxn>
              <a:cxn ang="0">
                <a:pos x="connsiteX15710" y="connsiteY15710"/>
              </a:cxn>
              <a:cxn ang="0">
                <a:pos x="connsiteX15711" y="connsiteY15711"/>
              </a:cxn>
              <a:cxn ang="0">
                <a:pos x="connsiteX15712" y="connsiteY15712"/>
              </a:cxn>
              <a:cxn ang="0">
                <a:pos x="connsiteX15713" y="connsiteY15713"/>
              </a:cxn>
              <a:cxn ang="0">
                <a:pos x="connsiteX15714" y="connsiteY15714"/>
              </a:cxn>
              <a:cxn ang="0">
                <a:pos x="connsiteX15715" y="connsiteY15715"/>
              </a:cxn>
              <a:cxn ang="0">
                <a:pos x="connsiteX15716" y="connsiteY15716"/>
              </a:cxn>
              <a:cxn ang="0">
                <a:pos x="connsiteX15717" y="connsiteY15717"/>
              </a:cxn>
              <a:cxn ang="0">
                <a:pos x="connsiteX15718" y="connsiteY15718"/>
              </a:cxn>
              <a:cxn ang="0">
                <a:pos x="connsiteX15719" y="connsiteY15719"/>
              </a:cxn>
              <a:cxn ang="0">
                <a:pos x="connsiteX15720" y="connsiteY15720"/>
              </a:cxn>
              <a:cxn ang="0">
                <a:pos x="connsiteX15721" y="connsiteY15721"/>
              </a:cxn>
              <a:cxn ang="0">
                <a:pos x="connsiteX15722" y="connsiteY15722"/>
              </a:cxn>
              <a:cxn ang="0">
                <a:pos x="connsiteX15723" y="connsiteY15723"/>
              </a:cxn>
              <a:cxn ang="0">
                <a:pos x="connsiteX15724" y="connsiteY15724"/>
              </a:cxn>
              <a:cxn ang="0">
                <a:pos x="connsiteX15725" y="connsiteY15725"/>
              </a:cxn>
              <a:cxn ang="0">
                <a:pos x="connsiteX15726" y="connsiteY15726"/>
              </a:cxn>
              <a:cxn ang="0">
                <a:pos x="connsiteX15727" y="connsiteY15727"/>
              </a:cxn>
              <a:cxn ang="0">
                <a:pos x="connsiteX15728" y="connsiteY15728"/>
              </a:cxn>
              <a:cxn ang="0">
                <a:pos x="connsiteX15729" y="connsiteY15729"/>
              </a:cxn>
              <a:cxn ang="0">
                <a:pos x="connsiteX15730" y="connsiteY15730"/>
              </a:cxn>
              <a:cxn ang="0">
                <a:pos x="connsiteX15731" y="connsiteY15731"/>
              </a:cxn>
              <a:cxn ang="0">
                <a:pos x="connsiteX15732" y="connsiteY15732"/>
              </a:cxn>
              <a:cxn ang="0">
                <a:pos x="connsiteX15733" y="connsiteY15733"/>
              </a:cxn>
              <a:cxn ang="0">
                <a:pos x="connsiteX15734" y="connsiteY15734"/>
              </a:cxn>
              <a:cxn ang="0">
                <a:pos x="connsiteX15735" y="connsiteY15735"/>
              </a:cxn>
              <a:cxn ang="0">
                <a:pos x="connsiteX15736" y="connsiteY15736"/>
              </a:cxn>
              <a:cxn ang="0">
                <a:pos x="connsiteX15737" y="connsiteY15737"/>
              </a:cxn>
              <a:cxn ang="0">
                <a:pos x="connsiteX15738" y="connsiteY15738"/>
              </a:cxn>
              <a:cxn ang="0">
                <a:pos x="connsiteX15739" y="connsiteY15739"/>
              </a:cxn>
              <a:cxn ang="0">
                <a:pos x="connsiteX15740" y="connsiteY15740"/>
              </a:cxn>
              <a:cxn ang="0">
                <a:pos x="connsiteX15741" y="connsiteY15741"/>
              </a:cxn>
              <a:cxn ang="0">
                <a:pos x="connsiteX15742" y="connsiteY15742"/>
              </a:cxn>
              <a:cxn ang="0">
                <a:pos x="connsiteX15743" y="connsiteY15743"/>
              </a:cxn>
              <a:cxn ang="0">
                <a:pos x="connsiteX15744" y="connsiteY15744"/>
              </a:cxn>
              <a:cxn ang="0">
                <a:pos x="connsiteX15745" y="connsiteY15745"/>
              </a:cxn>
              <a:cxn ang="0">
                <a:pos x="connsiteX15746" y="connsiteY15746"/>
              </a:cxn>
              <a:cxn ang="0">
                <a:pos x="connsiteX15747" y="connsiteY15747"/>
              </a:cxn>
              <a:cxn ang="0">
                <a:pos x="connsiteX15748" y="connsiteY15748"/>
              </a:cxn>
              <a:cxn ang="0">
                <a:pos x="connsiteX15749" y="connsiteY15749"/>
              </a:cxn>
              <a:cxn ang="0">
                <a:pos x="connsiteX15750" y="connsiteY15750"/>
              </a:cxn>
              <a:cxn ang="0">
                <a:pos x="connsiteX15751" y="connsiteY15751"/>
              </a:cxn>
              <a:cxn ang="0">
                <a:pos x="connsiteX15752" y="connsiteY15752"/>
              </a:cxn>
              <a:cxn ang="0">
                <a:pos x="connsiteX15753" y="connsiteY15753"/>
              </a:cxn>
              <a:cxn ang="0">
                <a:pos x="connsiteX15754" y="connsiteY15754"/>
              </a:cxn>
              <a:cxn ang="0">
                <a:pos x="connsiteX15755" y="connsiteY15755"/>
              </a:cxn>
              <a:cxn ang="0">
                <a:pos x="connsiteX15756" y="connsiteY15756"/>
              </a:cxn>
              <a:cxn ang="0">
                <a:pos x="connsiteX15757" y="connsiteY15757"/>
              </a:cxn>
              <a:cxn ang="0">
                <a:pos x="connsiteX15758" y="connsiteY15758"/>
              </a:cxn>
              <a:cxn ang="0">
                <a:pos x="connsiteX15759" y="connsiteY15759"/>
              </a:cxn>
              <a:cxn ang="0">
                <a:pos x="connsiteX15760" y="connsiteY15760"/>
              </a:cxn>
              <a:cxn ang="0">
                <a:pos x="connsiteX15761" y="connsiteY15761"/>
              </a:cxn>
              <a:cxn ang="0">
                <a:pos x="connsiteX15762" y="connsiteY15762"/>
              </a:cxn>
              <a:cxn ang="0">
                <a:pos x="connsiteX15763" y="connsiteY15763"/>
              </a:cxn>
              <a:cxn ang="0">
                <a:pos x="connsiteX15764" y="connsiteY15764"/>
              </a:cxn>
              <a:cxn ang="0">
                <a:pos x="connsiteX15765" y="connsiteY15765"/>
              </a:cxn>
              <a:cxn ang="0">
                <a:pos x="connsiteX15766" y="connsiteY15766"/>
              </a:cxn>
              <a:cxn ang="0">
                <a:pos x="connsiteX15767" y="connsiteY15767"/>
              </a:cxn>
              <a:cxn ang="0">
                <a:pos x="connsiteX15768" y="connsiteY15768"/>
              </a:cxn>
              <a:cxn ang="0">
                <a:pos x="connsiteX15769" y="connsiteY15769"/>
              </a:cxn>
              <a:cxn ang="0">
                <a:pos x="connsiteX15770" y="connsiteY15770"/>
              </a:cxn>
              <a:cxn ang="0">
                <a:pos x="connsiteX15771" y="connsiteY15771"/>
              </a:cxn>
              <a:cxn ang="0">
                <a:pos x="connsiteX15772" y="connsiteY15772"/>
              </a:cxn>
              <a:cxn ang="0">
                <a:pos x="connsiteX15773" y="connsiteY15773"/>
              </a:cxn>
              <a:cxn ang="0">
                <a:pos x="connsiteX15774" y="connsiteY15774"/>
              </a:cxn>
              <a:cxn ang="0">
                <a:pos x="connsiteX15775" y="connsiteY15775"/>
              </a:cxn>
              <a:cxn ang="0">
                <a:pos x="connsiteX15776" y="connsiteY15776"/>
              </a:cxn>
              <a:cxn ang="0">
                <a:pos x="connsiteX15777" y="connsiteY15777"/>
              </a:cxn>
              <a:cxn ang="0">
                <a:pos x="connsiteX15778" y="connsiteY15778"/>
              </a:cxn>
              <a:cxn ang="0">
                <a:pos x="connsiteX15779" y="connsiteY15779"/>
              </a:cxn>
              <a:cxn ang="0">
                <a:pos x="connsiteX15780" y="connsiteY15780"/>
              </a:cxn>
              <a:cxn ang="0">
                <a:pos x="connsiteX15781" y="connsiteY15781"/>
              </a:cxn>
              <a:cxn ang="0">
                <a:pos x="connsiteX15782" y="connsiteY15782"/>
              </a:cxn>
              <a:cxn ang="0">
                <a:pos x="connsiteX15783" y="connsiteY15783"/>
              </a:cxn>
              <a:cxn ang="0">
                <a:pos x="connsiteX15784" y="connsiteY15784"/>
              </a:cxn>
              <a:cxn ang="0">
                <a:pos x="connsiteX15785" y="connsiteY15785"/>
              </a:cxn>
              <a:cxn ang="0">
                <a:pos x="connsiteX15786" y="connsiteY15786"/>
              </a:cxn>
              <a:cxn ang="0">
                <a:pos x="connsiteX15787" y="connsiteY15787"/>
              </a:cxn>
              <a:cxn ang="0">
                <a:pos x="connsiteX15788" y="connsiteY15788"/>
              </a:cxn>
              <a:cxn ang="0">
                <a:pos x="connsiteX15789" y="connsiteY15789"/>
              </a:cxn>
              <a:cxn ang="0">
                <a:pos x="connsiteX15790" y="connsiteY15790"/>
              </a:cxn>
              <a:cxn ang="0">
                <a:pos x="connsiteX15791" y="connsiteY15791"/>
              </a:cxn>
              <a:cxn ang="0">
                <a:pos x="connsiteX15792" y="connsiteY15792"/>
              </a:cxn>
              <a:cxn ang="0">
                <a:pos x="connsiteX15793" y="connsiteY15793"/>
              </a:cxn>
              <a:cxn ang="0">
                <a:pos x="connsiteX15794" y="connsiteY15794"/>
              </a:cxn>
              <a:cxn ang="0">
                <a:pos x="connsiteX15795" y="connsiteY15795"/>
              </a:cxn>
              <a:cxn ang="0">
                <a:pos x="connsiteX15796" y="connsiteY15796"/>
              </a:cxn>
              <a:cxn ang="0">
                <a:pos x="connsiteX15797" y="connsiteY15797"/>
              </a:cxn>
              <a:cxn ang="0">
                <a:pos x="connsiteX15798" y="connsiteY15798"/>
              </a:cxn>
              <a:cxn ang="0">
                <a:pos x="connsiteX15799" y="connsiteY15799"/>
              </a:cxn>
              <a:cxn ang="0">
                <a:pos x="connsiteX15800" y="connsiteY15800"/>
              </a:cxn>
              <a:cxn ang="0">
                <a:pos x="connsiteX15801" y="connsiteY15801"/>
              </a:cxn>
              <a:cxn ang="0">
                <a:pos x="connsiteX15802" y="connsiteY15802"/>
              </a:cxn>
              <a:cxn ang="0">
                <a:pos x="connsiteX15803" y="connsiteY15803"/>
              </a:cxn>
              <a:cxn ang="0">
                <a:pos x="connsiteX15804" y="connsiteY15804"/>
              </a:cxn>
              <a:cxn ang="0">
                <a:pos x="connsiteX15805" y="connsiteY15805"/>
              </a:cxn>
              <a:cxn ang="0">
                <a:pos x="connsiteX15806" y="connsiteY15806"/>
              </a:cxn>
              <a:cxn ang="0">
                <a:pos x="connsiteX15807" y="connsiteY15807"/>
              </a:cxn>
              <a:cxn ang="0">
                <a:pos x="connsiteX15808" y="connsiteY15808"/>
              </a:cxn>
              <a:cxn ang="0">
                <a:pos x="connsiteX15809" y="connsiteY15809"/>
              </a:cxn>
              <a:cxn ang="0">
                <a:pos x="connsiteX15810" y="connsiteY15810"/>
              </a:cxn>
              <a:cxn ang="0">
                <a:pos x="connsiteX15811" y="connsiteY15811"/>
              </a:cxn>
              <a:cxn ang="0">
                <a:pos x="connsiteX15812" y="connsiteY15812"/>
              </a:cxn>
              <a:cxn ang="0">
                <a:pos x="connsiteX15813" y="connsiteY15813"/>
              </a:cxn>
              <a:cxn ang="0">
                <a:pos x="connsiteX15814" y="connsiteY15814"/>
              </a:cxn>
              <a:cxn ang="0">
                <a:pos x="connsiteX15815" y="connsiteY15815"/>
              </a:cxn>
              <a:cxn ang="0">
                <a:pos x="connsiteX15816" y="connsiteY15816"/>
              </a:cxn>
              <a:cxn ang="0">
                <a:pos x="connsiteX15817" y="connsiteY15817"/>
              </a:cxn>
              <a:cxn ang="0">
                <a:pos x="connsiteX15818" y="connsiteY15818"/>
              </a:cxn>
              <a:cxn ang="0">
                <a:pos x="connsiteX15819" y="connsiteY15819"/>
              </a:cxn>
              <a:cxn ang="0">
                <a:pos x="connsiteX15820" y="connsiteY15820"/>
              </a:cxn>
              <a:cxn ang="0">
                <a:pos x="connsiteX15821" y="connsiteY15821"/>
              </a:cxn>
              <a:cxn ang="0">
                <a:pos x="connsiteX15822" y="connsiteY15822"/>
              </a:cxn>
              <a:cxn ang="0">
                <a:pos x="connsiteX15823" y="connsiteY15823"/>
              </a:cxn>
              <a:cxn ang="0">
                <a:pos x="connsiteX15824" y="connsiteY15824"/>
              </a:cxn>
              <a:cxn ang="0">
                <a:pos x="connsiteX15825" y="connsiteY15825"/>
              </a:cxn>
              <a:cxn ang="0">
                <a:pos x="connsiteX15826" y="connsiteY15826"/>
              </a:cxn>
              <a:cxn ang="0">
                <a:pos x="connsiteX15827" y="connsiteY15827"/>
              </a:cxn>
              <a:cxn ang="0">
                <a:pos x="connsiteX15828" y="connsiteY15828"/>
              </a:cxn>
              <a:cxn ang="0">
                <a:pos x="connsiteX15829" y="connsiteY15829"/>
              </a:cxn>
              <a:cxn ang="0">
                <a:pos x="connsiteX15830" y="connsiteY15830"/>
              </a:cxn>
              <a:cxn ang="0">
                <a:pos x="connsiteX15831" y="connsiteY15831"/>
              </a:cxn>
              <a:cxn ang="0">
                <a:pos x="connsiteX15832" y="connsiteY15832"/>
              </a:cxn>
              <a:cxn ang="0">
                <a:pos x="connsiteX15833" y="connsiteY15833"/>
              </a:cxn>
              <a:cxn ang="0">
                <a:pos x="connsiteX15834" y="connsiteY15834"/>
              </a:cxn>
              <a:cxn ang="0">
                <a:pos x="connsiteX15835" y="connsiteY15835"/>
              </a:cxn>
              <a:cxn ang="0">
                <a:pos x="connsiteX15836" y="connsiteY15836"/>
              </a:cxn>
              <a:cxn ang="0">
                <a:pos x="connsiteX15837" y="connsiteY15837"/>
              </a:cxn>
              <a:cxn ang="0">
                <a:pos x="connsiteX15838" y="connsiteY15838"/>
              </a:cxn>
              <a:cxn ang="0">
                <a:pos x="connsiteX15839" y="connsiteY15839"/>
              </a:cxn>
              <a:cxn ang="0">
                <a:pos x="connsiteX15840" y="connsiteY15840"/>
              </a:cxn>
              <a:cxn ang="0">
                <a:pos x="connsiteX15841" y="connsiteY15841"/>
              </a:cxn>
              <a:cxn ang="0">
                <a:pos x="connsiteX15842" y="connsiteY15842"/>
              </a:cxn>
              <a:cxn ang="0">
                <a:pos x="connsiteX15843" y="connsiteY15843"/>
              </a:cxn>
              <a:cxn ang="0">
                <a:pos x="connsiteX15844" y="connsiteY15844"/>
              </a:cxn>
              <a:cxn ang="0">
                <a:pos x="connsiteX15845" y="connsiteY15845"/>
              </a:cxn>
              <a:cxn ang="0">
                <a:pos x="connsiteX15846" y="connsiteY15846"/>
              </a:cxn>
              <a:cxn ang="0">
                <a:pos x="connsiteX15847" y="connsiteY15847"/>
              </a:cxn>
              <a:cxn ang="0">
                <a:pos x="connsiteX15848" y="connsiteY15848"/>
              </a:cxn>
              <a:cxn ang="0">
                <a:pos x="connsiteX15849" y="connsiteY15849"/>
              </a:cxn>
              <a:cxn ang="0">
                <a:pos x="connsiteX15850" y="connsiteY15850"/>
              </a:cxn>
              <a:cxn ang="0">
                <a:pos x="connsiteX15851" y="connsiteY15851"/>
              </a:cxn>
              <a:cxn ang="0">
                <a:pos x="connsiteX15852" y="connsiteY15852"/>
              </a:cxn>
              <a:cxn ang="0">
                <a:pos x="connsiteX15853" y="connsiteY15853"/>
              </a:cxn>
              <a:cxn ang="0">
                <a:pos x="connsiteX15854" y="connsiteY15854"/>
              </a:cxn>
              <a:cxn ang="0">
                <a:pos x="connsiteX15855" y="connsiteY15855"/>
              </a:cxn>
              <a:cxn ang="0">
                <a:pos x="connsiteX15856" y="connsiteY15856"/>
              </a:cxn>
              <a:cxn ang="0">
                <a:pos x="connsiteX15857" y="connsiteY15857"/>
              </a:cxn>
              <a:cxn ang="0">
                <a:pos x="connsiteX15858" y="connsiteY15858"/>
              </a:cxn>
              <a:cxn ang="0">
                <a:pos x="connsiteX15859" y="connsiteY15859"/>
              </a:cxn>
              <a:cxn ang="0">
                <a:pos x="connsiteX15860" y="connsiteY15860"/>
              </a:cxn>
              <a:cxn ang="0">
                <a:pos x="connsiteX15861" y="connsiteY15861"/>
              </a:cxn>
              <a:cxn ang="0">
                <a:pos x="connsiteX15862" y="connsiteY15862"/>
              </a:cxn>
              <a:cxn ang="0">
                <a:pos x="connsiteX15863" y="connsiteY15863"/>
              </a:cxn>
              <a:cxn ang="0">
                <a:pos x="connsiteX15864" y="connsiteY15864"/>
              </a:cxn>
              <a:cxn ang="0">
                <a:pos x="connsiteX15865" y="connsiteY15865"/>
              </a:cxn>
              <a:cxn ang="0">
                <a:pos x="connsiteX15866" y="connsiteY15866"/>
              </a:cxn>
              <a:cxn ang="0">
                <a:pos x="connsiteX15867" y="connsiteY15867"/>
              </a:cxn>
              <a:cxn ang="0">
                <a:pos x="connsiteX15868" y="connsiteY15868"/>
              </a:cxn>
              <a:cxn ang="0">
                <a:pos x="connsiteX15869" y="connsiteY15869"/>
              </a:cxn>
              <a:cxn ang="0">
                <a:pos x="connsiteX15870" y="connsiteY15870"/>
              </a:cxn>
              <a:cxn ang="0">
                <a:pos x="connsiteX15871" y="connsiteY15871"/>
              </a:cxn>
              <a:cxn ang="0">
                <a:pos x="connsiteX15872" y="connsiteY15872"/>
              </a:cxn>
              <a:cxn ang="0">
                <a:pos x="connsiteX15873" y="connsiteY15873"/>
              </a:cxn>
              <a:cxn ang="0">
                <a:pos x="connsiteX15874" y="connsiteY15874"/>
              </a:cxn>
              <a:cxn ang="0">
                <a:pos x="connsiteX15875" y="connsiteY15875"/>
              </a:cxn>
              <a:cxn ang="0">
                <a:pos x="connsiteX15876" y="connsiteY15876"/>
              </a:cxn>
              <a:cxn ang="0">
                <a:pos x="connsiteX15877" y="connsiteY15877"/>
              </a:cxn>
              <a:cxn ang="0">
                <a:pos x="connsiteX15878" y="connsiteY15878"/>
              </a:cxn>
              <a:cxn ang="0">
                <a:pos x="connsiteX15879" y="connsiteY15879"/>
              </a:cxn>
              <a:cxn ang="0">
                <a:pos x="connsiteX15880" y="connsiteY15880"/>
              </a:cxn>
              <a:cxn ang="0">
                <a:pos x="connsiteX15881" y="connsiteY15881"/>
              </a:cxn>
              <a:cxn ang="0">
                <a:pos x="connsiteX15882" y="connsiteY15882"/>
              </a:cxn>
              <a:cxn ang="0">
                <a:pos x="connsiteX15883" y="connsiteY15883"/>
              </a:cxn>
              <a:cxn ang="0">
                <a:pos x="connsiteX15884" y="connsiteY15884"/>
              </a:cxn>
              <a:cxn ang="0">
                <a:pos x="connsiteX15885" y="connsiteY15885"/>
              </a:cxn>
              <a:cxn ang="0">
                <a:pos x="connsiteX15886" y="connsiteY15886"/>
              </a:cxn>
              <a:cxn ang="0">
                <a:pos x="connsiteX15887" y="connsiteY15887"/>
              </a:cxn>
              <a:cxn ang="0">
                <a:pos x="connsiteX15888" y="connsiteY15888"/>
              </a:cxn>
              <a:cxn ang="0">
                <a:pos x="connsiteX15889" y="connsiteY15889"/>
              </a:cxn>
              <a:cxn ang="0">
                <a:pos x="connsiteX15890" y="connsiteY15890"/>
              </a:cxn>
              <a:cxn ang="0">
                <a:pos x="connsiteX15891" y="connsiteY15891"/>
              </a:cxn>
              <a:cxn ang="0">
                <a:pos x="connsiteX15892" y="connsiteY15892"/>
              </a:cxn>
              <a:cxn ang="0">
                <a:pos x="connsiteX15893" y="connsiteY15893"/>
              </a:cxn>
              <a:cxn ang="0">
                <a:pos x="connsiteX15894" y="connsiteY15894"/>
              </a:cxn>
              <a:cxn ang="0">
                <a:pos x="connsiteX15895" y="connsiteY15895"/>
              </a:cxn>
              <a:cxn ang="0">
                <a:pos x="connsiteX15896" y="connsiteY15896"/>
              </a:cxn>
              <a:cxn ang="0">
                <a:pos x="connsiteX15897" y="connsiteY15897"/>
              </a:cxn>
              <a:cxn ang="0">
                <a:pos x="connsiteX15898" y="connsiteY15898"/>
              </a:cxn>
              <a:cxn ang="0">
                <a:pos x="connsiteX15899" y="connsiteY15899"/>
              </a:cxn>
              <a:cxn ang="0">
                <a:pos x="connsiteX15900" y="connsiteY15900"/>
              </a:cxn>
              <a:cxn ang="0">
                <a:pos x="connsiteX15901" y="connsiteY15901"/>
              </a:cxn>
              <a:cxn ang="0">
                <a:pos x="connsiteX15902" y="connsiteY15902"/>
              </a:cxn>
              <a:cxn ang="0">
                <a:pos x="connsiteX15903" y="connsiteY15903"/>
              </a:cxn>
              <a:cxn ang="0">
                <a:pos x="connsiteX15904" y="connsiteY15904"/>
              </a:cxn>
              <a:cxn ang="0">
                <a:pos x="connsiteX15905" y="connsiteY15905"/>
              </a:cxn>
              <a:cxn ang="0">
                <a:pos x="connsiteX15906" y="connsiteY15906"/>
              </a:cxn>
              <a:cxn ang="0">
                <a:pos x="connsiteX15907" y="connsiteY15907"/>
              </a:cxn>
              <a:cxn ang="0">
                <a:pos x="connsiteX15908" y="connsiteY15908"/>
              </a:cxn>
              <a:cxn ang="0">
                <a:pos x="connsiteX15909" y="connsiteY15909"/>
              </a:cxn>
              <a:cxn ang="0">
                <a:pos x="connsiteX15910" y="connsiteY15910"/>
              </a:cxn>
              <a:cxn ang="0">
                <a:pos x="connsiteX15911" y="connsiteY15911"/>
              </a:cxn>
              <a:cxn ang="0">
                <a:pos x="connsiteX15912" y="connsiteY15912"/>
              </a:cxn>
              <a:cxn ang="0">
                <a:pos x="connsiteX15913" y="connsiteY15913"/>
              </a:cxn>
              <a:cxn ang="0">
                <a:pos x="connsiteX15914" y="connsiteY15914"/>
              </a:cxn>
              <a:cxn ang="0">
                <a:pos x="connsiteX15915" y="connsiteY15915"/>
              </a:cxn>
              <a:cxn ang="0">
                <a:pos x="connsiteX15916" y="connsiteY15916"/>
              </a:cxn>
              <a:cxn ang="0">
                <a:pos x="connsiteX15917" y="connsiteY15917"/>
              </a:cxn>
              <a:cxn ang="0">
                <a:pos x="connsiteX15918" y="connsiteY15918"/>
              </a:cxn>
              <a:cxn ang="0">
                <a:pos x="connsiteX15919" y="connsiteY15919"/>
              </a:cxn>
              <a:cxn ang="0">
                <a:pos x="connsiteX15920" y="connsiteY15920"/>
              </a:cxn>
              <a:cxn ang="0">
                <a:pos x="connsiteX15921" y="connsiteY15921"/>
              </a:cxn>
              <a:cxn ang="0">
                <a:pos x="connsiteX15922" y="connsiteY15922"/>
              </a:cxn>
              <a:cxn ang="0">
                <a:pos x="connsiteX15923" y="connsiteY15923"/>
              </a:cxn>
              <a:cxn ang="0">
                <a:pos x="connsiteX15924" y="connsiteY15924"/>
              </a:cxn>
              <a:cxn ang="0">
                <a:pos x="connsiteX15925" y="connsiteY15925"/>
              </a:cxn>
              <a:cxn ang="0">
                <a:pos x="connsiteX15926" y="connsiteY15926"/>
              </a:cxn>
              <a:cxn ang="0">
                <a:pos x="connsiteX15927" y="connsiteY15927"/>
              </a:cxn>
              <a:cxn ang="0">
                <a:pos x="connsiteX15928" y="connsiteY15928"/>
              </a:cxn>
              <a:cxn ang="0">
                <a:pos x="connsiteX15929" y="connsiteY15929"/>
              </a:cxn>
              <a:cxn ang="0">
                <a:pos x="connsiteX15930" y="connsiteY15930"/>
              </a:cxn>
              <a:cxn ang="0">
                <a:pos x="connsiteX15931" y="connsiteY15931"/>
              </a:cxn>
              <a:cxn ang="0">
                <a:pos x="connsiteX15932" y="connsiteY15932"/>
              </a:cxn>
              <a:cxn ang="0">
                <a:pos x="connsiteX15933" y="connsiteY15933"/>
              </a:cxn>
              <a:cxn ang="0">
                <a:pos x="connsiteX15934" y="connsiteY15934"/>
              </a:cxn>
              <a:cxn ang="0">
                <a:pos x="connsiteX15935" y="connsiteY15935"/>
              </a:cxn>
              <a:cxn ang="0">
                <a:pos x="connsiteX15936" y="connsiteY15936"/>
              </a:cxn>
              <a:cxn ang="0">
                <a:pos x="connsiteX15937" y="connsiteY15937"/>
              </a:cxn>
              <a:cxn ang="0">
                <a:pos x="connsiteX15938" y="connsiteY15938"/>
              </a:cxn>
              <a:cxn ang="0">
                <a:pos x="connsiteX15939" y="connsiteY15939"/>
              </a:cxn>
              <a:cxn ang="0">
                <a:pos x="connsiteX15940" y="connsiteY15940"/>
              </a:cxn>
              <a:cxn ang="0">
                <a:pos x="connsiteX15941" y="connsiteY15941"/>
              </a:cxn>
              <a:cxn ang="0">
                <a:pos x="connsiteX15942" y="connsiteY15942"/>
              </a:cxn>
              <a:cxn ang="0">
                <a:pos x="connsiteX15943" y="connsiteY15943"/>
              </a:cxn>
              <a:cxn ang="0">
                <a:pos x="connsiteX15944" y="connsiteY15944"/>
              </a:cxn>
              <a:cxn ang="0">
                <a:pos x="connsiteX15945" y="connsiteY15945"/>
              </a:cxn>
              <a:cxn ang="0">
                <a:pos x="connsiteX15946" y="connsiteY15946"/>
              </a:cxn>
              <a:cxn ang="0">
                <a:pos x="connsiteX15947" y="connsiteY15947"/>
              </a:cxn>
              <a:cxn ang="0">
                <a:pos x="connsiteX15948" y="connsiteY15948"/>
              </a:cxn>
              <a:cxn ang="0">
                <a:pos x="connsiteX15949" y="connsiteY15949"/>
              </a:cxn>
              <a:cxn ang="0">
                <a:pos x="connsiteX15950" y="connsiteY15950"/>
              </a:cxn>
              <a:cxn ang="0">
                <a:pos x="connsiteX15951" y="connsiteY15951"/>
              </a:cxn>
              <a:cxn ang="0">
                <a:pos x="connsiteX15952" y="connsiteY15952"/>
              </a:cxn>
              <a:cxn ang="0">
                <a:pos x="connsiteX15953" y="connsiteY15953"/>
              </a:cxn>
              <a:cxn ang="0">
                <a:pos x="connsiteX15954" y="connsiteY15954"/>
              </a:cxn>
              <a:cxn ang="0">
                <a:pos x="connsiteX15955" y="connsiteY15955"/>
              </a:cxn>
              <a:cxn ang="0">
                <a:pos x="connsiteX15956" y="connsiteY15956"/>
              </a:cxn>
              <a:cxn ang="0">
                <a:pos x="connsiteX15957" y="connsiteY15957"/>
              </a:cxn>
              <a:cxn ang="0">
                <a:pos x="connsiteX15958" y="connsiteY15958"/>
              </a:cxn>
              <a:cxn ang="0">
                <a:pos x="connsiteX15959" y="connsiteY15959"/>
              </a:cxn>
              <a:cxn ang="0">
                <a:pos x="connsiteX15960" y="connsiteY15960"/>
              </a:cxn>
              <a:cxn ang="0">
                <a:pos x="connsiteX15961" y="connsiteY15961"/>
              </a:cxn>
              <a:cxn ang="0">
                <a:pos x="connsiteX15962" y="connsiteY15962"/>
              </a:cxn>
              <a:cxn ang="0">
                <a:pos x="connsiteX15963" y="connsiteY15963"/>
              </a:cxn>
              <a:cxn ang="0">
                <a:pos x="connsiteX15964" y="connsiteY15964"/>
              </a:cxn>
              <a:cxn ang="0">
                <a:pos x="connsiteX15965" y="connsiteY15965"/>
              </a:cxn>
              <a:cxn ang="0">
                <a:pos x="connsiteX15966" y="connsiteY15966"/>
              </a:cxn>
              <a:cxn ang="0">
                <a:pos x="connsiteX15967" y="connsiteY15967"/>
              </a:cxn>
              <a:cxn ang="0">
                <a:pos x="connsiteX15968" y="connsiteY15968"/>
              </a:cxn>
              <a:cxn ang="0">
                <a:pos x="connsiteX15969" y="connsiteY15969"/>
              </a:cxn>
              <a:cxn ang="0">
                <a:pos x="connsiteX15970" y="connsiteY15970"/>
              </a:cxn>
              <a:cxn ang="0">
                <a:pos x="connsiteX15971" y="connsiteY15971"/>
              </a:cxn>
              <a:cxn ang="0">
                <a:pos x="connsiteX15972" y="connsiteY15972"/>
              </a:cxn>
              <a:cxn ang="0">
                <a:pos x="connsiteX15973" y="connsiteY15973"/>
              </a:cxn>
              <a:cxn ang="0">
                <a:pos x="connsiteX15974" y="connsiteY15974"/>
              </a:cxn>
              <a:cxn ang="0">
                <a:pos x="connsiteX15975" y="connsiteY15975"/>
              </a:cxn>
              <a:cxn ang="0">
                <a:pos x="connsiteX15976" y="connsiteY15976"/>
              </a:cxn>
              <a:cxn ang="0">
                <a:pos x="connsiteX15977" y="connsiteY15977"/>
              </a:cxn>
              <a:cxn ang="0">
                <a:pos x="connsiteX15978" y="connsiteY15978"/>
              </a:cxn>
              <a:cxn ang="0">
                <a:pos x="connsiteX15979" y="connsiteY15979"/>
              </a:cxn>
              <a:cxn ang="0">
                <a:pos x="connsiteX15980" y="connsiteY15980"/>
              </a:cxn>
              <a:cxn ang="0">
                <a:pos x="connsiteX15981" y="connsiteY15981"/>
              </a:cxn>
              <a:cxn ang="0">
                <a:pos x="connsiteX15982" y="connsiteY15982"/>
              </a:cxn>
              <a:cxn ang="0">
                <a:pos x="connsiteX15983" y="connsiteY15983"/>
              </a:cxn>
              <a:cxn ang="0">
                <a:pos x="connsiteX15984" y="connsiteY15984"/>
              </a:cxn>
              <a:cxn ang="0">
                <a:pos x="connsiteX15985" y="connsiteY15985"/>
              </a:cxn>
              <a:cxn ang="0">
                <a:pos x="connsiteX15986" y="connsiteY15986"/>
              </a:cxn>
              <a:cxn ang="0">
                <a:pos x="connsiteX15987" y="connsiteY15987"/>
              </a:cxn>
              <a:cxn ang="0">
                <a:pos x="connsiteX15988" y="connsiteY15988"/>
              </a:cxn>
              <a:cxn ang="0">
                <a:pos x="connsiteX15989" y="connsiteY15989"/>
              </a:cxn>
              <a:cxn ang="0">
                <a:pos x="connsiteX15990" y="connsiteY15990"/>
              </a:cxn>
              <a:cxn ang="0">
                <a:pos x="connsiteX15991" y="connsiteY15991"/>
              </a:cxn>
              <a:cxn ang="0">
                <a:pos x="connsiteX15992" y="connsiteY15992"/>
              </a:cxn>
              <a:cxn ang="0">
                <a:pos x="connsiteX15993" y="connsiteY15993"/>
              </a:cxn>
              <a:cxn ang="0">
                <a:pos x="connsiteX15994" y="connsiteY15994"/>
              </a:cxn>
              <a:cxn ang="0">
                <a:pos x="connsiteX15995" y="connsiteY15995"/>
              </a:cxn>
              <a:cxn ang="0">
                <a:pos x="connsiteX15996" y="connsiteY15996"/>
              </a:cxn>
              <a:cxn ang="0">
                <a:pos x="connsiteX15997" y="connsiteY15997"/>
              </a:cxn>
              <a:cxn ang="0">
                <a:pos x="connsiteX15998" y="connsiteY15998"/>
              </a:cxn>
              <a:cxn ang="0">
                <a:pos x="connsiteX15999" y="connsiteY15999"/>
              </a:cxn>
              <a:cxn ang="0">
                <a:pos x="connsiteX16000" y="connsiteY16000"/>
              </a:cxn>
              <a:cxn ang="0">
                <a:pos x="connsiteX16001" y="connsiteY16001"/>
              </a:cxn>
              <a:cxn ang="0">
                <a:pos x="connsiteX16002" y="connsiteY16002"/>
              </a:cxn>
              <a:cxn ang="0">
                <a:pos x="connsiteX16003" y="connsiteY16003"/>
              </a:cxn>
              <a:cxn ang="0">
                <a:pos x="connsiteX16004" y="connsiteY16004"/>
              </a:cxn>
              <a:cxn ang="0">
                <a:pos x="connsiteX16005" y="connsiteY16005"/>
              </a:cxn>
              <a:cxn ang="0">
                <a:pos x="connsiteX16006" y="connsiteY16006"/>
              </a:cxn>
              <a:cxn ang="0">
                <a:pos x="connsiteX16007" y="connsiteY16007"/>
              </a:cxn>
              <a:cxn ang="0">
                <a:pos x="connsiteX16008" y="connsiteY16008"/>
              </a:cxn>
              <a:cxn ang="0">
                <a:pos x="connsiteX16009" y="connsiteY16009"/>
              </a:cxn>
              <a:cxn ang="0">
                <a:pos x="connsiteX16010" y="connsiteY16010"/>
              </a:cxn>
              <a:cxn ang="0">
                <a:pos x="connsiteX16011" y="connsiteY16011"/>
              </a:cxn>
              <a:cxn ang="0">
                <a:pos x="connsiteX16012" y="connsiteY16012"/>
              </a:cxn>
              <a:cxn ang="0">
                <a:pos x="connsiteX16013" y="connsiteY16013"/>
              </a:cxn>
              <a:cxn ang="0">
                <a:pos x="connsiteX16014" y="connsiteY16014"/>
              </a:cxn>
              <a:cxn ang="0">
                <a:pos x="connsiteX16015" y="connsiteY16015"/>
              </a:cxn>
              <a:cxn ang="0">
                <a:pos x="connsiteX16016" y="connsiteY16016"/>
              </a:cxn>
              <a:cxn ang="0">
                <a:pos x="connsiteX16017" y="connsiteY16017"/>
              </a:cxn>
              <a:cxn ang="0">
                <a:pos x="connsiteX16018" y="connsiteY16018"/>
              </a:cxn>
              <a:cxn ang="0">
                <a:pos x="connsiteX16019" y="connsiteY16019"/>
              </a:cxn>
              <a:cxn ang="0">
                <a:pos x="connsiteX16020" y="connsiteY16020"/>
              </a:cxn>
              <a:cxn ang="0">
                <a:pos x="connsiteX16021" y="connsiteY16021"/>
              </a:cxn>
              <a:cxn ang="0">
                <a:pos x="connsiteX16022" y="connsiteY16022"/>
              </a:cxn>
              <a:cxn ang="0">
                <a:pos x="connsiteX16023" y="connsiteY16023"/>
              </a:cxn>
              <a:cxn ang="0">
                <a:pos x="connsiteX16024" y="connsiteY16024"/>
              </a:cxn>
              <a:cxn ang="0">
                <a:pos x="connsiteX16025" y="connsiteY16025"/>
              </a:cxn>
              <a:cxn ang="0">
                <a:pos x="connsiteX16026" y="connsiteY16026"/>
              </a:cxn>
              <a:cxn ang="0">
                <a:pos x="connsiteX16027" y="connsiteY16027"/>
              </a:cxn>
              <a:cxn ang="0">
                <a:pos x="connsiteX16028" y="connsiteY16028"/>
              </a:cxn>
              <a:cxn ang="0">
                <a:pos x="connsiteX16029" y="connsiteY16029"/>
              </a:cxn>
              <a:cxn ang="0">
                <a:pos x="connsiteX16030" y="connsiteY16030"/>
              </a:cxn>
              <a:cxn ang="0">
                <a:pos x="connsiteX16031" y="connsiteY16031"/>
              </a:cxn>
              <a:cxn ang="0">
                <a:pos x="connsiteX16032" y="connsiteY16032"/>
              </a:cxn>
              <a:cxn ang="0">
                <a:pos x="connsiteX16033" y="connsiteY16033"/>
              </a:cxn>
              <a:cxn ang="0">
                <a:pos x="connsiteX16034" y="connsiteY16034"/>
              </a:cxn>
              <a:cxn ang="0">
                <a:pos x="connsiteX16035" y="connsiteY16035"/>
              </a:cxn>
              <a:cxn ang="0">
                <a:pos x="connsiteX16036" y="connsiteY16036"/>
              </a:cxn>
              <a:cxn ang="0">
                <a:pos x="connsiteX16037" y="connsiteY16037"/>
              </a:cxn>
              <a:cxn ang="0">
                <a:pos x="connsiteX16038" y="connsiteY16038"/>
              </a:cxn>
              <a:cxn ang="0">
                <a:pos x="connsiteX16039" y="connsiteY16039"/>
              </a:cxn>
              <a:cxn ang="0">
                <a:pos x="connsiteX16040" y="connsiteY16040"/>
              </a:cxn>
              <a:cxn ang="0">
                <a:pos x="connsiteX16041" y="connsiteY16041"/>
              </a:cxn>
              <a:cxn ang="0">
                <a:pos x="connsiteX16042" y="connsiteY16042"/>
              </a:cxn>
              <a:cxn ang="0">
                <a:pos x="connsiteX16043" y="connsiteY16043"/>
              </a:cxn>
              <a:cxn ang="0">
                <a:pos x="connsiteX16044" y="connsiteY16044"/>
              </a:cxn>
              <a:cxn ang="0">
                <a:pos x="connsiteX16045" y="connsiteY16045"/>
              </a:cxn>
              <a:cxn ang="0">
                <a:pos x="connsiteX16046" y="connsiteY16046"/>
              </a:cxn>
              <a:cxn ang="0">
                <a:pos x="connsiteX16047" y="connsiteY16047"/>
              </a:cxn>
              <a:cxn ang="0">
                <a:pos x="connsiteX16048" y="connsiteY16048"/>
              </a:cxn>
              <a:cxn ang="0">
                <a:pos x="connsiteX16049" y="connsiteY16049"/>
              </a:cxn>
              <a:cxn ang="0">
                <a:pos x="connsiteX16050" y="connsiteY16050"/>
              </a:cxn>
              <a:cxn ang="0">
                <a:pos x="connsiteX16051" y="connsiteY16051"/>
              </a:cxn>
              <a:cxn ang="0">
                <a:pos x="connsiteX16052" y="connsiteY16052"/>
              </a:cxn>
              <a:cxn ang="0">
                <a:pos x="connsiteX16053" y="connsiteY16053"/>
              </a:cxn>
              <a:cxn ang="0">
                <a:pos x="connsiteX16054" y="connsiteY16054"/>
              </a:cxn>
              <a:cxn ang="0">
                <a:pos x="connsiteX16055" y="connsiteY16055"/>
              </a:cxn>
              <a:cxn ang="0">
                <a:pos x="connsiteX16056" y="connsiteY16056"/>
              </a:cxn>
              <a:cxn ang="0">
                <a:pos x="connsiteX16057" y="connsiteY16057"/>
              </a:cxn>
              <a:cxn ang="0">
                <a:pos x="connsiteX16058" y="connsiteY16058"/>
              </a:cxn>
              <a:cxn ang="0">
                <a:pos x="connsiteX16059" y="connsiteY16059"/>
              </a:cxn>
              <a:cxn ang="0">
                <a:pos x="connsiteX16060" y="connsiteY16060"/>
              </a:cxn>
              <a:cxn ang="0">
                <a:pos x="connsiteX16061" y="connsiteY16061"/>
              </a:cxn>
              <a:cxn ang="0">
                <a:pos x="connsiteX16062" y="connsiteY16062"/>
              </a:cxn>
              <a:cxn ang="0">
                <a:pos x="connsiteX16063" y="connsiteY16063"/>
              </a:cxn>
              <a:cxn ang="0">
                <a:pos x="connsiteX16064" y="connsiteY16064"/>
              </a:cxn>
              <a:cxn ang="0">
                <a:pos x="connsiteX16065" y="connsiteY16065"/>
              </a:cxn>
              <a:cxn ang="0">
                <a:pos x="connsiteX16066" y="connsiteY16066"/>
              </a:cxn>
              <a:cxn ang="0">
                <a:pos x="connsiteX16067" y="connsiteY16067"/>
              </a:cxn>
              <a:cxn ang="0">
                <a:pos x="connsiteX16068" y="connsiteY16068"/>
              </a:cxn>
              <a:cxn ang="0">
                <a:pos x="connsiteX16069" y="connsiteY16069"/>
              </a:cxn>
              <a:cxn ang="0">
                <a:pos x="connsiteX16070" y="connsiteY16070"/>
              </a:cxn>
              <a:cxn ang="0">
                <a:pos x="connsiteX16071" y="connsiteY16071"/>
              </a:cxn>
              <a:cxn ang="0">
                <a:pos x="connsiteX16072" y="connsiteY16072"/>
              </a:cxn>
              <a:cxn ang="0">
                <a:pos x="connsiteX16073" y="connsiteY16073"/>
              </a:cxn>
              <a:cxn ang="0">
                <a:pos x="connsiteX16074" y="connsiteY16074"/>
              </a:cxn>
              <a:cxn ang="0">
                <a:pos x="connsiteX16075" y="connsiteY16075"/>
              </a:cxn>
              <a:cxn ang="0">
                <a:pos x="connsiteX16076" y="connsiteY16076"/>
              </a:cxn>
              <a:cxn ang="0">
                <a:pos x="connsiteX16077" y="connsiteY16077"/>
              </a:cxn>
              <a:cxn ang="0">
                <a:pos x="connsiteX16078" y="connsiteY16078"/>
              </a:cxn>
              <a:cxn ang="0">
                <a:pos x="connsiteX16079" y="connsiteY16079"/>
              </a:cxn>
              <a:cxn ang="0">
                <a:pos x="connsiteX16080" y="connsiteY16080"/>
              </a:cxn>
              <a:cxn ang="0">
                <a:pos x="connsiteX16081" y="connsiteY16081"/>
              </a:cxn>
              <a:cxn ang="0">
                <a:pos x="connsiteX16082" y="connsiteY16082"/>
              </a:cxn>
              <a:cxn ang="0">
                <a:pos x="connsiteX16083" y="connsiteY16083"/>
              </a:cxn>
              <a:cxn ang="0">
                <a:pos x="connsiteX16084" y="connsiteY16084"/>
              </a:cxn>
              <a:cxn ang="0">
                <a:pos x="connsiteX16085" y="connsiteY16085"/>
              </a:cxn>
              <a:cxn ang="0">
                <a:pos x="connsiteX16086" y="connsiteY16086"/>
              </a:cxn>
              <a:cxn ang="0">
                <a:pos x="connsiteX16087" y="connsiteY16087"/>
              </a:cxn>
              <a:cxn ang="0">
                <a:pos x="connsiteX16088" y="connsiteY16088"/>
              </a:cxn>
              <a:cxn ang="0">
                <a:pos x="connsiteX16089" y="connsiteY16089"/>
              </a:cxn>
              <a:cxn ang="0">
                <a:pos x="connsiteX16090" y="connsiteY16090"/>
              </a:cxn>
              <a:cxn ang="0">
                <a:pos x="connsiteX16091" y="connsiteY16091"/>
              </a:cxn>
              <a:cxn ang="0">
                <a:pos x="connsiteX16092" y="connsiteY16092"/>
              </a:cxn>
              <a:cxn ang="0">
                <a:pos x="connsiteX16093" y="connsiteY16093"/>
              </a:cxn>
              <a:cxn ang="0">
                <a:pos x="connsiteX16094" y="connsiteY16094"/>
              </a:cxn>
              <a:cxn ang="0">
                <a:pos x="connsiteX16095" y="connsiteY16095"/>
              </a:cxn>
              <a:cxn ang="0">
                <a:pos x="connsiteX16096" y="connsiteY16096"/>
              </a:cxn>
              <a:cxn ang="0">
                <a:pos x="connsiteX16097" y="connsiteY16097"/>
              </a:cxn>
              <a:cxn ang="0">
                <a:pos x="connsiteX16098" y="connsiteY16098"/>
              </a:cxn>
              <a:cxn ang="0">
                <a:pos x="connsiteX16099" y="connsiteY16099"/>
              </a:cxn>
              <a:cxn ang="0">
                <a:pos x="connsiteX16100" y="connsiteY16100"/>
              </a:cxn>
              <a:cxn ang="0">
                <a:pos x="connsiteX16101" y="connsiteY16101"/>
              </a:cxn>
              <a:cxn ang="0">
                <a:pos x="connsiteX16102" y="connsiteY16102"/>
              </a:cxn>
              <a:cxn ang="0">
                <a:pos x="connsiteX16103" y="connsiteY16103"/>
              </a:cxn>
              <a:cxn ang="0">
                <a:pos x="connsiteX16104" y="connsiteY16104"/>
              </a:cxn>
              <a:cxn ang="0">
                <a:pos x="connsiteX16105" y="connsiteY16105"/>
              </a:cxn>
              <a:cxn ang="0">
                <a:pos x="connsiteX16106" y="connsiteY16106"/>
              </a:cxn>
              <a:cxn ang="0">
                <a:pos x="connsiteX16107" y="connsiteY16107"/>
              </a:cxn>
              <a:cxn ang="0">
                <a:pos x="connsiteX16108" y="connsiteY16108"/>
              </a:cxn>
              <a:cxn ang="0">
                <a:pos x="connsiteX16109" y="connsiteY16109"/>
              </a:cxn>
              <a:cxn ang="0">
                <a:pos x="connsiteX16110" y="connsiteY16110"/>
              </a:cxn>
              <a:cxn ang="0">
                <a:pos x="connsiteX16111" y="connsiteY16111"/>
              </a:cxn>
              <a:cxn ang="0">
                <a:pos x="connsiteX16112" y="connsiteY16112"/>
              </a:cxn>
              <a:cxn ang="0">
                <a:pos x="connsiteX16113" y="connsiteY16113"/>
              </a:cxn>
              <a:cxn ang="0">
                <a:pos x="connsiteX16114" y="connsiteY16114"/>
              </a:cxn>
              <a:cxn ang="0">
                <a:pos x="connsiteX16115" y="connsiteY16115"/>
              </a:cxn>
              <a:cxn ang="0">
                <a:pos x="connsiteX16116" y="connsiteY16116"/>
              </a:cxn>
              <a:cxn ang="0">
                <a:pos x="connsiteX16117" y="connsiteY16117"/>
              </a:cxn>
              <a:cxn ang="0">
                <a:pos x="connsiteX16118" y="connsiteY16118"/>
              </a:cxn>
              <a:cxn ang="0">
                <a:pos x="connsiteX16119" y="connsiteY16119"/>
              </a:cxn>
              <a:cxn ang="0">
                <a:pos x="connsiteX16120" y="connsiteY16120"/>
              </a:cxn>
              <a:cxn ang="0">
                <a:pos x="connsiteX16121" y="connsiteY16121"/>
              </a:cxn>
              <a:cxn ang="0">
                <a:pos x="connsiteX16122" y="connsiteY16122"/>
              </a:cxn>
              <a:cxn ang="0">
                <a:pos x="connsiteX16123" y="connsiteY16123"/>
              </a:cxn>
              <a:cxn ang="0">
                <a:pos x="connsiteX16124" y="connsiteY16124"/>
              </a:cxn>
              <a:cxn ang="0">
                <a:pos x="connsiteX16125" y="connsiteY16125"/>
              </a:cxn>
              <a:cxn ang="0">
                <a:pos x="connsiteX16126" y="connsiteY16126"/>
              </a:cxn>
              <a:cxn ang="0">
                <a:pos x="connsiteX16127" y="connsiteY16127"/>
              </a:cxn>
              <a:cxn ang="0">
                <a:pos x="connsiteX16128" y="connsiteY16128"/>
              </a:cxn>
              <a:cxn ang="0">
                <a:pos x="connsiteX16129" y="connsiteY16129"/>
              </a:cxn>
              <a:cxn ang="0">
                <a:pos x="connsiteX16130" y="connsiteY16130"/>
              </a:cxn>
              <a:cxn ang="0">
                <a:pos x="connsiteX16131" y="connsiteY16131"/>
              </a:cxn>
              <a:cxn ang="0">
                <a:pos x="connsiteX16132" y="connsiteY16132"/>
              </a:cxn>
              <a:cxn ang="0">
                <a:pos x="connsiteX16133" y="connsiteY16133"/>
              </a:cxn>
              <a:cxn ang="0">
                <a:pos x="connsiteX16134" y="connsiteY16134"/>
              </a:cxn>
              <a:cxn ang="0">
                <a:pos x="connsiteX16135" y="connsiteY16135"/>
              </a:cxn>
              <a:cxn ang="0">
                <a:pos x="connsiteX16136" y="connsiteY16136"/>
              </a:cxn>
              <a:cxn ang="0">
                <a:pos x="connsiteX16137" y="connsiteY16137"/>
              </a:cxn>
              <a:cxn ang="0">
                <a:pos x="connsiteX16138" y="connsiteY16138"/>
              </a:cxn>
              <a:cxn ang="0">
                <a:pos x="connsiteX16139" y="connsiteY16139"/>
              </a:cxn>
              <a:cxn ang="0">
                <a:pos x="connsiteX16140" y="connsiteY16140"/>
              </a:cxn>
              <a:cxn ang="0">
                <a:pos x="connsiteX16141" y="connsiteY16141"/>
              </a:cxn>
              <a:cxn ang="0">
                <a:pos x="connsiteX16142" y="connsiteY16142"/>
              </a:cxn>
              <a:cxn ang="0">
                <a:pos x="connsiteX16143" y="connsiteY16143"/>
              </a:cxn>
              <a:cxn ang="0">
                <a:pos x="connsiteX16144" y="connsiteY16144"/>
              </a:cxn>
              <a:cxn ang="0">
                <a:pos x="connsiteX16145" y="connsiteY16145"/>
              </a:cxn>
              <a:cxn ang="0">
                <a:pos x="connsiteX16146" y="connsiteY16146"/>
              </a:cxn>
              <a:cxn ang="0">
                <a:pos x="connsiteX16147" y="connsiteY16147"/>
              </a:cxn>
              <a:cxn ang="0">
                <a:pos x="connsiteX16148" y="connsiteY16148"/>
              </a:cxn>
              <a:cxn ang="0">
                <a:pos x="connsiteX16149" y="connsiteY16149"/>
              </a:cxn>
              <a:cxn ang="0">
                <a:pos x="connsiteX16150" y="connsiteY16150"/>
              </a:cxn>
              <a:cxn ang="0">
                <a:pos x="connsiteX16151" y="connsiteY16151"/>
              </a:cxn>
              <a:cxn ang="0">
                <a:pos x="connsiteX16152" y="connsiteY16152"/>
              </a:cxn>
              <a:cxn ang="0">
                <a:pos x="connsiteX16153" y="connsiteY16153"/>
              </a:cxn>
              <a:cxn ang="0">
                <a:pos x="connsiteX16154" y="connsiteY16154"/>
              </a:cxn>
              <a:cxn ang="0">
                <a:pos x="connsiteX16155" y="connsiteY16155"/>
              </a:cxn>
              <a:cxn ang="0">
                <a:pos x="connsiteX16156" y="connsiteY16156"/>
              </a:cxn>
              <a:cxn ang="0">
                <a:pos x="connsiteX16157" y="connsiteY16157"/>
              </a:cxn>
              <a:cxn ang="0">
                <a:pos x="connsiteX16158" y="connsiteY16158"/>
              </a:cxn>
              <a:cxn ang="0">
                <a:pos x="connsiteX16159" y="connsiteY16159"/>
              </a:cxn>
              <a:cxn ang="0">
                <a:pos x="connsiteX16160" y="connsiteY16160"/>
              </a:cxn>
              <a:cxn ang="0">
                <a:pos x="connsiteX16161" y="connsiteY16161"/>
              </a:cxn>
              <a:cxn ang="0">
                <a:pos x="connsiteX16162" y="connsiteY16162"/>
              </a:cxn>
              <a:cxn ang="0">
                <a:pos x="connsiteX16163" y="connsiteY16163"/>
              </a:cxn>
              <a:cxn ang="0">
                <a:pos x="connsiteX16164" y="connsiteY16164"/>
              </a:cxn>
              <a:cxn ang="0">
                <a:pos x="connsiteX16165" y="connsiteY16165"/>
              </a:cxn>
              <a:cxn ang="0">
                <a:pos x="connsiteX16166" y="connsiteY16166"/>
              </a:cxn>
              <a:cxn ang="0">
                <a:pos x="connsiteX16167" y="connsiteY16167"/>
              </a:cxn>
              <a:cxn ang="0">
                <a:pos x="connsiteX16168" y="connsiteY16168"/>
              </a:cxn>
              <a:cxn ang="0">
                <a:pos x="connsiteX16169" y="connsiteY16169"/>
              </a:cxn>
              <a:cxn ang="0">
                <a:pos x="connsiteX16170" y="connsiteY16170"/>
              </a:cxn>
              <a:cxn ang="0">
                <a:pos x="connsiteX16171" y="connsiteY16171"/>
              </a:cxn>
              <a:cxn ang="0">
                <a:pos x="connsiteX16172" y="connsiteY16172"/>
              </a:cxn>
              <a:cxn ang="0">
                <a:pos x="connsiteX16173" y="connsiteY16173"/>
              </a:cxn>
              <a:cxn ang="0">
                <a:pos x="connsiteX16174" y="connsiteY16174"/>
              </a:cxn>
              <a:cxn ang="0">
                <a:pos x="connsiteX16175" y="connsiteY16175"/>
              </a:cxn>
              <a:cxn ang="0">
                <a:pos x="connsiteX16176" y="connsiteY16176"/>
              </a:cxn>
              <a:cxn ang="0">
                <a:pos x="connsiteX16177" y="connsiteY16177"/>
              </a:cxn>
              <a:cxn ang="0">
                <a:pos x="connsiteX16178" y="connsiteY16178"/>
              </a:cxn>
              <a:cxn ang="0">
                <a:pos x="connsiteX16179" y="connsiteY16179"/>
              </a:cxn>
              <a:cxn ang="0">
                <a:pos x="connsiteX16180" y="connsiteY16180"/>
              </a:cxn>
              <a:cxn ang="0">
                <a:pos x="connsiteX16181" y="connsiteY16181"/>
              </a:cxn>
              <a:cxn ang="0">
                <a:pos x="connsiteX16182" y="connsiteY16182"/>
              </a:cxn>
              <a:cxn ang="0">
                <a:pos x="connsiteX16183" y="connsiteY16183"/>
              </a:cxn>
              <a:cxn ang="0">
                <a:pos x="connsiteX16184" y="connsiteY16184"/>
              </a:cxn>
              <a:cxn ang="0">
                <a:pos x="connsiteX16185" y="connsiteY16185"/>
              </a:cxn>
              <a:cxn ang="0">
                <a:pos x="connsiteX16186" y="connsiteY16186"/>
              </a:cxn>
              <a:cxn ang="0">
                <a:pos x="connsiteX16187" y="connsiteY16187"/>
              </a:cxn>
              <a:cxn ang="0">
                <a:pos x="connsiteX16188" y="connsiteY16188"/>
              </a:cxn>
              <a:cxn ang="0">
                <a:pos x="connsiteX16189" y="connsiteY16189"/>
              </a:cxn>
              <a:cxn ang="0">
                <a:pos x="connsiteX16190" y="connsiteY16190"/>
              </a:cxn>
              <a:cxn ang="0">
                <a:pos x="connsiteX16191" y="connsiteY16191"/>
              </a:cxn>
              <a:cxn ang="0">
                <a:pos x="connsiteX16192" y="connsiteY16192"/>
              </a:cxn>
              <a:cxn ang="0">
                <a:pos x="connsiteX16193" y="connsiteY16193"/>
              </a:cxn>
              <a:cxn ang="0">
                <a:pos x="connsiteX16194" y="connsiteY16194"/>
              </a:cxn>
              <a:cxn ang="0">
                <a:pos x="connsiteX16195" y="connsiteY16195"/>
              </a:cxn>
              <a:cxn ang="0">
                <a:pos x="connsiteX16196" y="connsiteY16196"/>
              </a:cxn>
              <a:cxn ang="0">
                <a:pos x="connsiteX16197" y="connsiteY16197"/>
              </a:cxn>
              <a:cxn ang="0">
                <a:pos x="connsiteX16198" y="connsiteY16198"/>
              </a:cxn>
              <a:cxn ang="0">
                <a:pos x="connsiteX16199" y="connsiteY16199"/>
              </a:cxn>
              <a:cxn ang="0">
                <a:pos x="connsiteX16200" y="connsiteY16200"/>
              </a:cxn>
              <a:cxn ang="0">
                <a:pos x="connsiteX16201" y="connsiteY16201"/>
              </a:cxn>
              <a:cxn ang="0">
                <a:pos x="connsiteX16202" y="connsiteY16202"/>
              </a:cxn>
              <a:cxn ang="0">
                <a:pos x="connsiteX16203" y="connsiteY16203"/>
              </a:cxn>
              <a:cxn ang="0">
                <a:pos x="connsiteX16204" y="connsiteY16204"/>
              </a:cxn>
              <a:cxn ang="0">
                <a:pos x="connsiteX16205" y="connsiteY16205"/>
              </a:cxn>
              <a:cxn ang="0">
                <a:pos x="connsiteX16206" y="connsiteY16206"/>
              </a:cxn>
              <a:cxn ang="0">
                <a:pos x="connsiteX16207" y="connsiteY16207"/>
              </a:cxn>
              <a:cxn ang="0">
                <a:pos x="connsiteX16208" y="connsiteY16208"/>
              </a:cxn>
              <a:cxn ang="0">
                <a:pos x="connsiteX16209" y="connsiteY16209"/>
              </a:cxn>
              <a:cxn ang="0">
                <a:pos x="connsiteX16210" y="connsiteY16210"/>
              </a:cxn>
              <a:cxn ang="0">
                <a:pos x="connsiteX16211" y="connsiteY16211"/>
              </a:cxn>
              <a:cxn ang="0">
                <a:pos x="connsiteX16212" y="connsiteY16212"/>
              </a:cxn>
              <a:cxn ang="0">
                <a:pos x="connsiteX16213" y="connsiteY16213"/>
              </a:cxn>
              <a:cxn ang="0">
                <a:pos x="connsiteX16214" y="connsiteY16214"/>
              </a:cxn>
              <a:cxn ang="0">
                <a:pos x="connsiteX16215" y="connsiteY16215"/>
              </a:cxn>
              <a:cxn ang="0">
                <a:pos x="connsiteX16216" y="connsiteY16216"/>
              </a:cxn>
              <a:cxn ang="0">
                <a:pos x="connsiteX16217" y="connsiteY16217"/>
              </a:cxn>
              <a:cxn ang="0">
                <a:pos x="connsiteX16218" y="connsiteY16218"/>
              </a:cxn>
              <a:cxn ang="0">
                <a:pos x="connsiteX16219" y="connsiteY16219"/>
              </a:cxn>
              <a:cxn ang="0">
                <a:pos x="connsiteX16220" y="connsiteY16220"/>
              </a:cxn>
              <a:cxn ang="0">
                <a:pos x="connsiteX16221" y="connsiteY16221"/>
              </a:cxn>
              <a:cxn ang="0">
                <a:pos x="connsiteX16222" y="connsiteY16222"/>
              </a:cxn>
              <a:cxn ang="0">
                <a:pos x="connsiteX16223" y="connsiteY16223"/>
              </a:cxn>
              <a:cxn ang="0">
                <a:pos x="connsiteX16224" y="connsiteY16224"/>
              </a:cxn>
              <a:cxn ang="0">
                <a:pos x="connsiteX16225" y="connsiteY16225"/>
              </a:cxn>
              <a:cxn ang="0">
                <a:pos x="connsiteX16226" y="connsiteY16226"/>
              </a:cxn>
              <a:cxn ang="0">
                <a:pos x="connsiteX16227" y="connsiteY16227"/>
              </a:cxn>
              <a:cxn ang="0">
                <a:pos x="connsiteX16228" y="connsiteY16228"/>
              </a:cxn>
              <a:cxn ang="0">
                <a:pos x="connsiteX16229" y="connsiteY16229"/>
              </a:cxn>
              <a:cxn ang="0">
                <a:pos x="connsiteX16230" y="connsiteY16230"/>
              </a:cxn>
              <a:cxn ang="0">
                <a:pos x="connsiteX16231" y="connsiteY16231"/>
              </a:cxn>
              <a:cxn ang="0">
                <a:pos x="connsiteX16232" y="connsiteY16232"/>
              </a:cxn>
              <a:cxn ang="0">
                <a:pos x="connsiteX16233" y="connsiteY16233"/>
              </a:cxn>
              <a:cxn ang="0">
                <a:pos x="connsiteX16234" y="connsiteY16234"/>
              </a:cxn>
              <a:cxn ang="0">
                <a:pos x="connsiteX16235" y="connsiteY16235"/>
              </a:cxn>
              <a:cxn ang="0">
                <a:pos x="connsiteX16236" y="connsiteY16236"/>
              </a:cxn>
              <a:cxn ang="0">
                <a:pos x="connsiteX16237" y="connsiteY16237"/>
              </a:cxn>
              <a:cxn ang="0">
                <a:pos x="connsiteX16238" y="connsiteY16238"/>
              </a:cxn>
              <a:cxn ang="0">
                <a:pos x="connsiteX16239" y="connsiteY16239"/>
              </a:cxn>
              <a:cxn ang="0">
                <a:pos x="connsiteX16240" y="connsiteY16240"/>
              </a:cxn>
              <a:cxn ang="0">
                <a:pos x="connsiteX16241" y="connsiteY16241"/>
              </a:cxn>
              <a:cxn ang="0">
                <a:pos x="connsiteX16242" y="connsiteY16242"/>
              </a:cxn>
              <a:cxn ang="0">
                <a:pos x="connsiteX16243" y="connsiteY16243"/>
              </a:cxn>
              <a:cxn ang="0">
                <a:pos x="connsiteX16244" y="connsiteY16244"/>
              </a:cxn>
              <a:cxn ang="0">
                <a:pos x="connsiteX16245" y="connsiteY16245"/>
              </a:cxn>
              <a:cxn ang="0">
                <a:pos x="connsiteX16246" y="connsiteY16246"/>
              </a:cxn>
              <a:cxn ang="0">
                <a:pos x="connsiteX16247" y="connsiteY16247"/>
              </a:cxn>
              <a:cxn ang="0">
                <a:pos x="connsiteX16248" y="connsiteY16248"/>
              </a:cxn>
              <a:cxn ang="0">
                <a:pos x="connsiteX16249" y="connsiteY16249"/>
              </a:cxn>
              <a:cxn ang="0">
                <a:pos x="connsiteX16250" y="connsiteY16250"/>
              </a:cxn>
              <a:cxn ang="0">
                <a:pos x="connsiteX16251" y="connsiteY16251"/>
              </a:cxn>
              <a:cxn ang="0">
                <a:pos x="connsiteX16252" y="connsiteY16252"/>
              </a:cxn>
              <a:cxn ang="0">
                <a:pos x="connsiteX16253" y="connsiteY16253"/>
              </a:cxn>
              <a:cxn ang="0">
                <a:pos x="connsiteX16254" y="connsiteY16254"/>
              </a:cxn>
              <a:cxn ang="0">
                <a:pos x="connsiteX16255" y="connsiteY16255"/>
              </a:cxn>
              <a:cxn ang="0">
                <a:pos x="connsiteX16256" y="connsiteY16256"/>
              </a:cxn>
              <a:cxn ang="0">
                <a:pos x="connsiteX16257" y="connsiteY16257"/>
              </a:cxn>
              <a:cxn ang="0">
                <a:pos x="connsiteX16258" y="connsiteY16258"/>
              </a:cxn>
              <a:cxn ang="0">
                <a:pos x="connsiteX16259" y="connsiteY16259"/>
              </a:cxn>
              <a:cxn ang="0">
                <a:pos x="connsiteX16260" y="connsiteY16260"/>
              </a:cxn>
              <a:cxn ang="0">
                <a:pos x="connsiteX16261" y="connsiteY16261"/>
              </a:cxn>
              <a:cxn ang="0">
                <a:pos x="connsiteX16262" y="connsiteY16262"/>
              </a:cxn>
              <a:cxn ang="0">
                <a:pos x="connsiteX16263" y="connsiteY16263"/>
              </a:cxn>
              <a:cxn ang="0">
                <a:pos x="connsiteX16264" y="connsiteY16264"/>
              </a:cxn>
              <a:cxn ang="0">
                <a:pos x="connsiteX16265" y="connsiteY16265"/>
              </a:cxn>
              <a:cxn ang="0">
                <a:pos x="connsiteX16266" y="connsiteY16266"/>
              </a:cxn>
              <a:cxn ang="0">
                <a:pos x="connsiteX16267" y="connsiteY16267"/>
              </a:cxn>
              <a:cxn ang="0">
                <a:pos x="connsiteX16268" y="connsiteY16268"/>
              </a:cxn>
              <a:cxn ang="0">
                <a:pos x="connsiteX16269" y="connsiteY16269"/>
              </a:cxn>
              <a:cxn ang="0">
                <a:pos x="connsiteX16270" y="connsiteY16270"/>
              </a:cxn>
              <a:cxn ang="0">
                <a:pos x="connsiteX16271" y="connsiteY16271"/>
              </a:cxn>
              <a:cxn ang="0">
                <a:pos x="connsiteX16272" y="connsiteY16272"/>
              </a:cxn>
              <a:cxn ang="0">
                <a:pos x="connsiteX16273" y="connsiteY16273"/>
              </a:cxn>
              <a:cxn ang="0">
                <a:pos x="connsiteX16274" y="connsiteY16274"/>
              </a:cxn>
              <a:cxn ang="0">
                <a:pos x="connsiteX16275" y="connsiteY16275"/>
              </a:cxn>
              <a:cxn ang="0">
                <a:pos x="connsiteX16276" y="connsiteY16276"/>
              </a:cxn>
              <a:cxn ang="0">
                <a:pos x="connsiteX16277" y="connsiteY16277"/>
              </a:cxn>
              <a:cxn ang="0">
                <a:pos x="connsiteX16278" y="connsiteY16278"/>
              </a:cxn>
              <a:cxn ang="0">
                <a:pos x="connsiteX16279" y="connsiteY16279"/>
              </a:cxn>
              <a:cxn ang="0">
                <a:pos x="connsiteX16280" y="connsiteY16280"/>
              </a:cxn>
              <a:cxn ang="0">
                <a:pos x="connsiteX16281" y="connsiteY16281"/>
              </a:cxn>
              <a:cxn ang="0">
                <a:pos x="connsiteX16282" y="connsiteY16282"/>
              </a:cxn>
              <a:cxn ang="0">
                <a:pos x="connsiteX16283" y="connsiteY16283"/>
              </a:cxn>
              <a:cxn ang="0">
                <a:pos x="connsiteX16284" y="connsiteY16284"/>
              </a:cxn>
              <a:cxn ang="0">
                <a:pos x="connsiteX16285" y="connsiteY16285"/>
              </a:cxn>
              <a:cxn ang="0">
                <a:pos x="connsiteX16286" y="connsiteY16286"/>
              </a:cxn>
              <a:cxn ang="0">
                <a:pos x="connsiteX16287" y="connsiteY16287"/>
              </a:cxn>
              <a:cxn ang="0">
                <a:pos x="connsiteX16288" y="connsiteY16288"/>
              </a:cxn>
              <a:cxn ang="0">
                <a:pos x="connsiteX16289" y="connsiteY16289"/>
              </a:cxn>
              <a:cxn ang="0">
                <a:pos x="connsiteX16290" y="connsiteY16290"/>
              </a:cxn>
              <a:cxn ang="0">
                <a:pos x="connsiteX16291" y="connsiteY16291"/>
              </a:cxn>
              <a:cxn ang="0">
                <a:pos x="connsiteX16292" y="connsiteY16292"/>
              </a:cxn>
              <a:cxn ang="0">
                <a:pos x="connsiteX16293" y="connsiteY16293"/>
              </a:cxn>
              <a:cxn ang="0">
                <a:pos x="connsiteX16294" y="connsiteY16294"/>
              </a:cxn>
              <a:cxn ang="0">
                <a:pos x="connsiteX16295" y="connsiteY16295"/>
              </a:cxn>
              <a:cxn ang="0">
                <a:pos x="connsiteX16296" y="connsiteY16296"/>
              </a:cxn>
              <a:cxn ang="0">
                <a:pos x="connsiteX16297" y="connsiteY16297"/>
              </a:cxn>
              <a:cxn ang="0">
                <a:pos x="connsiteX16298" y="connsiteY16298"/>
              </a:cxn>
              <a:cxn ang="0">
                <a:pos x="connsiteX16299" y="connsiteY16299"/>
              </a:cxn>
              <a:cxn ang="0">
                <a:pos x="connsiteX16300" y="connsiteY16300"/>
              </a:cxn>
              <a:cxn ang="0">
                <a:pos x="connsiteX16301" y="connsiteY16301"/>
              </a:cxn>
              <a:cxn ang="0">
                <a:pos x="connsiteX16302" y="connsiteY16302"/>
              </a:cxn>
              <a:cxn ang="0">
                <a:pos x="connsiteX16303" y="connsiteY16303"/>
              </a:cxn>
              <a:cxn ang="0">
                <a:pos x="connsiteX16304" y="connsiteY16304"/>
              </a:cxn>
              <a:cxn ang="0">
                <a:pos x="connsiteX16305" y="connsiteY16305"/>
              </a:cxn>
              <a:cxn ang="0">
                <a:pos x="connsiteX16306" y="connsiteY16306"/>
              </a:cxn>
              <a:cxn ang="0">
                <a:pos x="connsiteX16307" y="connsiteY16307"/>
              </a:cxn>
              <a:cxn ang="0">
                <a:pos x="connsiteX16308" y="connsiteY16308"/>
              </a:cxn>
              <a:cxn ang="0">
                <a:pos x="connsiteX16309" y="connsiteY16309"/>
              </a:cxn>
              <a:cxn ang="0">
                <a:pos x="connsiteX16310" y="connsiteY16310"/>
              </a:cxn>
              <a:cxn ang="0">
                <a:pos x="connsiteX16311" y="connsiteY16311"/>
              </a:cxn>
              <a:cxn ang="0">
                <a:pos x="connsiteX16312" y="connsiteY16312"/>
              </a:cxn>
              <a:cxn ang="0">
                <a:pos x="connsiteX16313" y="connsiteY16313"/>
              </a:cxn>
              <a:cxn ang="0">
                <a:pos x="connsiteX16314" y="connsiteY16314"/>
              </a:cxn>
              <a:cxn ang="0">
                <a:pos x="connsiteX16315" y="connsiteY16315"/>
              </a:cxn>
              <a:cxn ang="0">
                <a:pos x="connsiteX16316" y="connsiteY16316"/>
              </a:cxn>
              <a:cxn ang="0">
                <a:pos x="connsiteX16317" y="connsiteY16317"/>
              </a:cxn>
              <a:cxn ang="0">
                <a:pos x="connsiteX16318" y="connsiteY16318"/>
              </a:cxn>
              <a:cxn ang="0">
                <a:pos x="connsiteX16319" y="connsiteY16319"/>
              </a:cxn>
              <a:cxn ang="0">
                <a:pos x="connsiteX16320" y="connsiteY16320"/>
              </a:cxn>
              <a:cxn ang="0">
                <a:pos x="connsiteX16321" y="connsiteY16321"/>
              </a:cxn>
              <a:cxn ang="0">
                <a:pos x="connsiteX16322" y="connsiteY16322"/>
              </a:cxn>
              <a:cxn ang="0">
                <a:pos x="connsiteX16323" y="connsiteY16323"/>
              </a:cxn>
              <a:cxn ang="0">
                <a:pos x="connsiteX16324" y="connsiteY16324"/>
              </a:cxn>
              <a:cxn ang="0">
                <a:pos x="connsiteX16325" y="connsiteY16325"/>
              </a:cxn>
              <a:cxn ang="0">
                <a:pos x="connsiteX16326" y="connsiteY16326"/>
              </a:cxn>
              <a:cxn ang="0">
                <a:pos x="connsiteX16327" y="connsiteY16327"/>
              </a:cxn>
              <a:cxn ang="0">
                <a:pos x="connsiteX16328" y="connsiteY16328"/>
              </a:cxn>
              <a:cxn ang="0">
                <a:pos x="connsiteX16329" y="connsiteY16329"/>
              </a:cxn>
              <a:cxn ang="0">
                <a:pos x="connsiteX16330" y="connsiteY16330"/>
              </a:cxn>
              <a:cxn ang="0">
                <a:pos x="connsiteX16331" y="connsiteY16331"/>
              </a:cxn>
              <a:cxn ang="0">
                <a:pos x="connsiteX16332" y="connsiteY16332"/>
              </a:cxn>
              <a:cxn ang="0">
                <a:pos x="connsiteX16333" y="connsiteY16333"/>
              </a:cxn>
              <a:cxn ang="0">
                <a:pos x="connsiteX16334" y="connsiteY16334"/>
              </a:cxn>
              <a:cxn ang="0">
                <a:pos x="connsiteX16335" y="connsiteY16335"/>
              </a:cxn>
              <a:cxn ang="0">
                <a:pos x="connsiteX16336" y="connsiteY16336"/>
              </a:cxn>
              <a:cxn ang="0">
                <a:pos x="connsiteX16337" y="connsiteY16337"/>
              </a:cxn>
              <a:cxn ang="0">
                <a:pos x="connsiteX16338" y="connsiteY16338"/>
              </a:cxn>
              <a:cxn ang="0">
                <a:pos x="connsiteX16339" y="connsiteY16339"/>
              </a:cxn>
              <a:cxn ang="0">
                <a:pos x="connsiteX16340" y="connsiteY16340"/>
              </a:cxn>
              <a:cxn ang="0">
                <a:pos x="connsiteX16341" y="connsiteY16341"/>
              </a:cxn>
              <a:cxn ang="0">
                <a:pos x="connsiteX16342" y="connsiteY16342"/>
              </a:cxn>
              <a:cxn ang="0">
                <a:pos x="connsiteX16343" y="connsiteY16343"/>
              </a:cxn>
              <a:cxn ang="0">
                <a:pos x="connsiteX16344" y="connsiteY16344"/>
              </a:cxn>
              <a:cxn ang="0">
                <a:pos x="connsiteX16345" y="connsiteY16345"/>
              </a:cxn>
              <a:cxn ang="0">
                <a:pos x="connsiteX16346" y="connsiteY16346"/>
              </a:cxn>
              <a:cxn ang="0">
                <a:pos x="connsiteX16347" y="connsiteY16347"/>
              </a:cxn>
              <a:cxn ang="0">
                <a:pos x="connsiteX16348" y="connsiteY16348"/>
              </a:cxn>
              <a:cxn ang="0">
                <a:pos x="connsiteX16349" y="connsiteY16349"/>
              </a:cxn>
              <a:cxn ang="0">
                <a:pos x="connsiteX16350" y="connsiteY16350"/>
              </a:cxn>
              <a:cxn ang="0">
                <a:pos x="connsiteX16351" y="connsiteY16351"/>
              </a:cxn>
              <a:cxn ang="0">
                <a:pos x="connsiteX16352" y="connsiteY16352"/>
              </a:cxn>
              <a:cxn ang="0">
                <a:pos x="connsiteX16353" y="connsiteY16353"/>
              </a:cxn>
              <a:cxn ang="0">
                <a:pos x="connsiteX16354" y="connsiteY16354"/>
              </a:cxn>
              <a:cxn ang="0">
                <a:pos x="connsiteX16355" y="connsiteY16355"/>
              </a:cxn>
              <a:cxn ang="0">
                <a:pos x="connsiteX16356" y="connsiteY16356"/>
              </a:cxn>
              <a:cxn ang="0">
                <a:pos x="connsiteX16357" y="connsiteY16357"/>
              </a:cxn>
              <a:cxn ang="0">
                <a:pos x="connsiteX16358" y="connsiteY16358"/>
              </a:cxn>
              <a:cxn ang="0">
                <a:pos x="connsiteX16359" y="connsiteY16359"/>
              </a:cxn>
              <a:cxn ang="0">
                <a:pos x="connsiteX16360" y="connsiteY16360"/>
              </a:cxn>
              <a:cxn ang="0">
                <a:pos x="connsiteX16361" y="connsiteY16361"/>
              </a:cxn>
              <a:cxn ang="0">
                <a:pos x="connsiteX16362" y="connsiteY16362"/>
              </a:cxn>
              <a:cxn ang="0">
                <a:pos x="connsiteX16363" y="connsiteY16363"/>
              </a:cxn>
              <a:cxn ang="0">
                <a:pos x="connsiteX16364" y="connsiteY16364"/>
              </a:cxn>
              <a:cxn ang="0">
                <a:pos x="connsiteX16365" y="connsiteY16365"/>
              </a:cxn>
              <a:cxn ang="0">
                <a:pos x="connsiteX16366" y="connsiteY16366"/>
              </a:cxn>
              <a:cxn ang="0">
                <a:pos x="connsiteX16367" y="connsiteY16367"/>
              </a:cxn>
              <a:cxn ang="0">
                <a:pos x="connsiteX16368" y="connsiteY16368"/>
              </a:cxn>
              <a:cxn ang="0">
                <a:pos x="connsiteX16369" y="connsiteY16369"/>
              </a:cxn>
              <a:cxn ang="0">
                <a:pos x="connsiteX16370" y="connsiteY16370"/>
              </a:cxn>
              <a:cxn ang="0">
                <a:pos x="connsiteX16371" y="connsiteY16371"/>
              </a:cxn>
              <a:cxn ang="0">
                <a:pos x="connsiteX16372" y="connsiteY16372"/>
              </a:cxn>
              <a:cxn ang="0">
                <a:pos x="connsiteX16373" y="connsiteY16373"/>
              </a:cxn>
              <a:cxn ang="0">
                <a:pos x="connsiteX16374" y="connsiteY16374"/>
              </a:cxn>
              <a:cxn ang="0">
                <a:pos x="connsiteX16375" y="connsiteY16375"/>
              </a:cxn>
              <a:cxn ang="0">
                <a:pos x="connsiteX16376" y="connsiteY16376"/>
              </a:cxn>
              <a:cxn ang="0">
                <a:pos x="connsiteX16377" y="connsiteY16377"/>
              </a:cxn>
              <a:cxn ang="0">
                <a:pos x="connsiteX16378" y="connsiteY16378"/>
              </a:cxn>
              <a:cxn ang="0">
                <a:pos x="connsiteX16379" y="connsiteY16379"/>
              </a:cxn>
              <a:cxn ang="0">
                <a:pos x="connsiteX16380" y="connsiteY16380"/>
              </a:cxn>
              <a:cxn ang="0">
                <a:pos x="connsiteX16381" y="connsiteY16381"/>
              </a:cxn>
              <a:cxn ang="0">
                <a:pos x="connsiteX16382" y="connsiteY16382"/>
              </a:cxn>
              <a:cxn ang="0">
                <a:pos x="connsiteX16383" y="connsiteY16383"/>
              </a:cxn>
              <a:cxn ang="0">
                <a:pos x="connsiteX16384" y="connsiteY16384"/>
              </a:cxn>
              <a:cxn ang="0">
                <a:pos x="connsiteX16385" y="connsiteY16385"/>
              </a:cxn>
              <a:cxn ang="0">
                <a:pos x="connsiteX16386" y="connsiteY16386"/>
              </a:cxn>
              <a:cxn ang="0">
                <a:pos x="connsiteX16387" y="connsiteY16387"/>
              </a:cxn>
              <a:cxn ang="0">
                <a:pos x="connsiteX16388" y="connsiteY16388"/>
              </a:cxn>
              <a:cxn ang="0">
                <a:pos x="connsiteX16389" y="connsiteY16389"/>
              </a:cxn>
              <a:cxn ang="0">
                <a:pos x="connsiteX16390" y="connsiteY16390"/>
              </a:cxn>
              <a:cxn ang="0">
                <a:pos x="connsiteX16391" y="connsiteY16391"/>
              </a:cxn>
              <a:cxn ang="0">
                <a:pos x="connsiteX16392" y="connsiteY16392"/>
              </a:cxn>
              <a:cxn ang="0">
                <a:pos x="connsiteX16393" y="connsiteY16393"/>
              </a:cxn>
              <a:cxn ang="0">
                <a:pos x="connsiteX16394" y="connsiteY16394"/>
              </a:cxn>
              <a:cxn ang="0">
                <a:pos x="connsiteX16395" y="connsiteY16395"/>
              </a:cxn>
              <a:cxn ang="0">
                <a:pos x="connsiteX16396" y="connsiteY16396"/>
              </a:cxn>
              <a:cxn ang="0">
                <a:pos x="connsiteX16397" y="connsiteY16397"/>
              </a:cxn>
              <a:cxn ang="0">
                <a:pos x="connsiteX16398" y="connsiteY16398"/>
              </a:cxn>
              <a:cxn ang="0">
                <a:pos x="connsiteX16399" y="connsiteY16399"/>
              </a:cxn>
              <a:cxn ang="0">
                <a:pos x="connsiteX16400" y="connsiteY16400"/>
              </a:cxn>
              <a:cxn ang="0">
                <a:pos x="connsiteX16401" y="connsiteY16401"/>
              </a:cxn>
              <a:cxn ang="0">
                <a:pos x="connsiteX16402" y="connsiteY16402"/>
              </a:cxn>
              <a:cxn ang="0">
                <a:pos x="connsiteX16403" y="connsiteY16403"/>
              </a:cxn>
              <a:cxn ang="0">
                <a:pos x="connsiteX16404" y="connsiteY16404"/>
              </a:cxn>
              <a:cxn ang="0">
                <a:pos x="connsiteX16405" y="connsiteY16405"/>
              </a:cxn>
              <a:cxn ang="0">
                <a:pos x="connsiteX16406" y="connsiteY16406"/>
              </a:cxn>
              <a:cxn ang="0">
                <a:pos x="connsiteX16407" y="connsiteY16407"/>
              </a:cxn>
              <a:cxn ang="0">
                <a:pos x="connsiteX16408" y="connsiteY16408"/>
              </a:cxn>
              <a:cxn ang="0">
                <a:pos x="connsiteX16409" y="connsiteY16409"/>
              </a:cxn>
              <a:cxn ang="0">
                <a:pos x="connsiteX16410" y="connsiteY16410"/>
              </a:cxn>
              <a:cxn ang="0">
                <a:pos x="connsiteX16411" y="connsiteY16411"/>
              </a:cxn>
              <a:cxn ang="0">
                <a:pos x="connsiteX16412" y="connsiteY16412"/>
              </a:cxn>
              <a:cxn ang="0">
                <a:pos x="connsiteX16413" y="connsiteY16413"/>
              </a:cxn>
              <a:cxn ang="0">
                <a:pos x="connsiteX16414" y="connsiteY16414"/>
              </a:cxn>
              <a:cxn ang="0">
                <a:pos x="connsiteX16415" y="connsiteY16415"/>
              </a:cxn>
              <a:cxn ang="0">
                <a:pos x="connsiteX16416" y="connsiteY16416"/>
              </a:cxn>
              <a:cxn ang="0">
                <a:pos x="connsiteX16417" y="connsiteY16417"/>
              </a:cxn>
              <a:cxn ang="0">
                <a:pos x="connsiteX16418" y="connsiteY16418"/>
              </a:cxn>
              <a:cxn ang="0">
                <a:pos x="connsiteX16419" y="connsiteY16419"/>
              </a:cxn>
              <a:cxn ang="0">
                <a:pos x="connsiteX16420" y="connsiteY16420"/>
              </a:cxn>
              <a:cxn ang="0">
                <a:pos x="connsiteX16421" y="connsiteY16421"/>
              </a:cxn>
              <a:cxn ang="0">
                <a:pos x="connsiteX16422" y="connsiteY16422"/>
              </a:cxn>
              <a:cxn ang="0">
                <a:pos x="connsiteX16423" y="connsiteY16423"/>
              </a:cxn>
              <a:cxn ang="0">
                <a:pos x="connsiteX16424" y="connsiteY16424"/>
              </a:cxn>
              <a:cxn ang="0">
                <a:pos x="connsiteX16425" y="connsiteY16425"/>
              </a:cxn>
              <a:cxn ang="0">
                <a:pos x="connsiteX16426" y="connsiteY16426"/>
              </a:cxn>
              <a:cxn ang="0">
                <a:pos x="connsiteX16427" y="connsiteY16427"/>
              </a:cxn>
              <a:cxn ang="0">
                <a:pos x="connsiteX16428" y="connsiteY16428"/>
              </a:cxn>
              <a:cxn ang="0">
                <a:pos x="connsiteX16429" y="connsiteY16429"/>
              </a:cxn>
              <a:cxn ang="0">
                <a:pos x="connsiteX16430" y="connsiteY16430"/>
              </a:cxn>
              <a:cxn ang="0">
                <a:pos x="connsiteX16431" y="connsiteY16431"/>
              </a:cxn>
              <a:cxn ang="0">
                <a:pos x="connsiteX16432" y="connsiteY16432"/>
              </a:cxn>
              <a:cxn ang="0">
                <a:pos x="connsiteX16433" y="connsiteY16433"/>
              </a:cxn>
              <a:cxn ang="0">
                <a:pos x="connsiteX16434" y="connsiteY16434"/>
              </a:cxn>
              <a:cxn ang="0">
                <a:pos x="connsiteX16435" y="connsiteY16435"/>
              </a:cxn>
              <a:cxn ang="0">
                <a:pos x="connsiteX16436" y="connsiteY16436"/>
              </a:cxn>
              <a:cxn ang="0">
                <a:pos x="connsiteX16437" y="connsiteY16437"/>
              </a:cxn>
              <a:cxn ang="0">
                <a:pos x="connsiteX16438" y="connsiteY16438"/>
              </a:cxn>
              <a:cxn ang="0">
                <a:pos x="connsiteX16439" y="connsiteY16439"/>
              </a:cxn>
              <a:cxn ang="0">
                <a:pos x="connsiteX16440" y="connsiteY16440"/>
              </a:cxn>
              <a:cxn ang="0">
                <a:pos x="connsiteX16441" y="connsiteY16441"/>
              </a:cxn>
              <a:cxn ang="0">
                <a:pos x="connsiteX16442" y="connsiteY16442"/>
              </a:cxn>
              <a:cxn ang="0">
                <a:pos x="connsiteX16443" y="connsiteY16443"/>
              </a:cxn>
              <a:cxn ang="0">
                <a:pos x="connsiteX16444" y="connsiteY16444"/>
              </a:cxn>
              <a:cxn ang="0">
                <a:pos x="connsiteX16445" y="connsiteY16445"/>
              </a:cxn>
              <a:cxn ang="0">
                <a:pos x="connsiteX16446" y="connsiteY16446"/>
              </a:cxn>
              <a:cxn ang="0">
                <a:pos x="connsiteX16447" y="connsiteY16447"/>
              </a:cxn>
              <a:cxn ang="0">
                <a:pos x="connsiteX16448" y="connsiteY16448"/>
              </a:cxn>
              <a:cxn ang="0">
                <a:pos x="connsiteX16449" y="connsiteY16449"/>
              </a:cxn>
              <a:cxn ang="0">
                <a:pos x="connsiteX16450" y="connsiteY16450"/>
              </a:cxn>
              <a:cxn ang="0">
                <a:pos x="connsiteX16451" y="connsiteY16451"/>
              </a:cxn>
              <a:cxn ang="0">
                <a:pos x="connsiteX16452" y="connsiteY16452"/>
              </a:cxn>
              <a:cxn ang="0">
                <a:pos x="connsiteX16453" y="connsiteY16453"/>
              </a:cxn>
              <a:cxn ang="0">
                <a:pos x="connsiteX16454" y="connsiteY16454"/>
              </a:cxn>
              <a:cxn ang="0">
                <a:pos x="connsiteX16455" y="connsiteY16455"/>
              </a:cxn>
              <a:cxn ang="0">
                <a:pos x="connsiteX16456" y="connsiteY16456"/>
              </a:cxn>
              <a:cxn ang="0">
                <a:pos x="connsiteX16457" y="connsiteY16457"/>
              </a:cxn>
              <a:cxn ang="0">
                <a:pos x="connsiteX16458" y="connsiteY16458"/>
              </a:cxn>
              <a:cxn ang="0">
                <a:pos x="connsiteX16459" y="connsiteY16459"/>
              </a:cxn>
              <a:cxn ang="0">
                <a:pos x="connsiteX16460" y="connsiteY16460"/>
              </a:cxn>
              <a:cxn ang="0">
                <a:pos x="connsiteX16461" y="connsiteY16461"/>
              </a:cxn>
              <a:cxn ang="0">
                <a:pos x="connsiteX16462" y="connsiteY16462"/>
              </a:cxn>
              <a:cxn ang="0">
                <a:pos x="connsiteX16463" y="connsiteY16463"/>
              </a:cxn>
              <a:cxn ang="0">
                <a:pos x="connsiteX16464" y="connsiteY16464"/>
              </a:cxn>
              <a:cxn ang="0">
                <a:pos x="connsiteX16465" y="connsiteY16465"/>
              </a:cxn>
              <a:cxn ang="0">
                <a:pos x="connsiteX16466" y="connsiteY16466"/>
              </a:cxn>
              <a:cxn ang="0">
                <a:pos x="connsiteX16467" y="connsiteY16467"/>
              </a:cxn>
              <a:cxn ang="0">
                <a:pos x="connsiteX16468" y="connsiteY16468"/>
              </a:cxn>
              <a:cxn ang="0">
                <a:pos x="connsiteX16469" y="connsiteY16469"/>
              </a:cxn>
              <a:cxn ang="0">
                <a:pos x="connsiteX16470" y="connsiteY16470"/>
              </a:cxn>
              <a:cxn ang="0">
                <a:pos x="connsiteX16471" y="connsiteY16471"/>
              </a:cxn>
              <a:cxn ang="0">
                <a:pos x="connsiteX16472" y="connsiteY16472"/>
              </a:cxn>
              <a:cxn ang="0">
                <a:pos x="connsiteX16473" y="connsiteY16473"/>
              </a:cxn>
              <a:cxn ang="0">
                <a:pos x="connsiteX16474" y="connsiteY16474"/>
              </a:cxn>
              <a:cxn ang="0">
                <a:pos x="connsiteX16475" y="connsiteY16475"/>
              </a:cxn>
              <a:cxn ang="0">
                <a:pos x="connsiteX16476" y="connsiteY16476"/>
              </a:cxn>
              <a:cxn ang="0">
                <a:pos x="connsiteX16477" y="connsiteY16477"/>
              </a:cxn>
              <a:cxn ang="0">
                <a:pos x="connsiteX16478" y="connsiteY16478"/>
              </a:cxn>
              <a:cxn ang="0">
                <a:pos x="connsiteX16479" y="connsiteY16479"/>
              </a:cxn>
              <a:cxn ang="0">
                <a:pos x="connsiteX16480" y="connsiteY16480"/>
              </a:cxn>
              <a:cxn ang="0">
                <a:pos x="connsiteX16481" y="connsiteY16481"/>
              </a:cxn>
              <a:cxn ang="0">
                <a:pos x="connsiteX16482" y="connsiteY16482"/>
              </a:cxn>
              <a:cxn ang="0">
                <a:pos x="connsiteX16483" y="connsiteY16483"/>
              </a:cxn>
              <a:cxn ang="0">
                <a:pos x="connsiteX16484" y="connsiteY16484"/>
              </a:cxn>
              <a:cxn ang="0">
                <a:pos x="connsiteX16485" y="connsiteY16485"/>
              </a:cxn>
              <a:cxn ang="0">
                <a:pos x="connsiteX16486" y="connsiteY16486"/>
              </a:cxn>
              <a:cxn ang="0">
                <a:pos x="connsiteX16487" y="connsiteY16487"/>
              </a:cxn>
              <a:cxn ang="0">
                <a:pos x="connsiteX16488" y="connsiteY16488"/>
              </a:cxn>
              <a:cxn ang="0">
                <a:pos x="connsiteX16489" y="connsiteY16489"/>
              </a:cxn>
              <a:cxn ang="0">
                <a:pos x="connsiteX16490" y="connsiteY16490"/>
              </a:cxn>
              <a:cxn ang="0">
                <a:pos x="connsiteX16491" y="connsiteY16491"/>
              </a:cxn>
              <a:cxn ang="0">
                <a:pos x="connsiteX16492" y="connsiteY16492"/>
              </a:cxn>
              <a:cxn ang="0">
                <a:pos x="connsiteX16493" y="connsiteY16493"/>
              </a:cxn>
              <a:cxn ang="0">
                <a:pos x="connsiteX16494" y="connsiteY16494"/>
              </a:cxn>
              <a:cxn ang="0">
                <a:pos x="connsiteX16495" y="connsiteY16495"/>
              </a:cxn>
              <a:cxn ang="0">
                <a:pos x="connsiteX16496" y="connsiteY16496"/>
              </a:cxn>
              <a:cxn ang="0">
                <a:pos x="connsiteX16497" y="connsiteY16497"/>
              </a:cxn>
              <a:cxn ang="0">
                <a:pos x="connsiteX16498" y="connsiteY16498"/>
              </a:cxn>
              <a:cxn ang="0">
                <a:pos x="connsiteX16499" y="connsiteY16499"/>
              </a:cxn>
              <a:cxn ang="0">
                <a:pos x="connsiteX16500" y="connsiteY16500"/>
              </a:cxn>
              <a:cxn ang="0">
                <a:pos x="connsiteX16501" y="connsiteY16501"/>
              </a:cxn>
              <a:cxn ang="0">
                <a:pos x="connsiteX16502" y="connsiteY16502"/>
              </a:cxn>
              <a:cxn ang="0">
                <a:pos x="connsiteX16503" y="connsiteY16503"/>
              </a:cxn>
              <a:cxn ang="0">
                <a:pos x="connsiteX16504" y="connsiteY16504"/>
              </a:cxn>
              <a:cxn ang="0">
                <a:pos x="connsiteX16505" y="connsiteY16505"/>
              </a:cxn>
              <a:cxn ang="0">
                <a:pos x="connsiteX16506" y="connsiteY16506"/>
              </a:cxn>
              <a:cxn ang="0">
                <a:pos x="connsiteX16507" y="connsiteY16507"/>
              </a:cxn>
              <a:cxn ang="0">
                <a:pos x="connsiteX16508" y="connsiteY16508"/>
              </a:cxn>
              <a:cxn ang="0">
                <a:pos x="connsiteX16509" y="connsiteY16509"/>
              </a:cxn>
              <a:cxn ang="0">
                <a:pos x="connsiteX16510" y="connsiteY16510"/>
              </a:cxn>
              <a:cxn ang="0">
                <a:pos x="connsiteX16511" y="connsiteY16511"/>
              </a:cxn>
              <a:cxn ang="0">
                <a:pos x="connsiteX16512" y="connsiteY16512"/>
              </a:cxn>
              <a:cxn ang="0">
                <a:pos x="connsiteX16513" y="connsiteY16513"/>
              </a:cxn>
              <a:cxn ang="0">
                <a:pos x="connsiteX16514" y="connsiteY16514"/>
              </a:cxn>
              <a:cxn ang="0">
                <a:pos x="connsiteX16515" y="connsiteY16515"/>
              </a:cxn>
              <a:cxn ang="0">
                <a:pos x="connsiteX16516" y="connsiteY16516"/>
              </a:cxn>
              <a:cxn ang="0">
                <a:pos x="connsiteX16517" y="connsiteY16517"/>
              </a:cxn>
              <a:cxn ang="0">
                <a:pos x="connsiteX16518" y="connsiteY16518"/>
              </a:cxn>
              <a:cxn ang="0">
                <a:pos x="connsiteX16519" y="connsiteY16519"/>
              </a:cxn>
              <a:cxn ang="0">
                <a:pos x="connsiteX16520" y="connsiteY16520"/>
              </a:cxn>
              <a:cxn ang="0">
                <a:pos x="connsiteX16521" y="connsiteY16521"/>
              </a:cxn>
              <a:cxn ang="0">
                <a:pos x="connsiteX16522" y="connsiteY16522"/>
              </a:cxn>
              <a:cxn ang="0">
                <a:pos x="connsiteX16523" y="connsiteY16523"/>
              </a:cxn>
              <a:cxn ang="0">
                <a:pos x="connsiteX16524" y="connsiteY16524"/>
              </a:cxn>
              <a:cxn ang="0">
                <a:pos x="connsiteX16525" y="connsiteY16525"/>
              </a:cxn>
              <a:cxn ang="0">
                <a:pos x="connsiteX16526" y="connsiteY16526"/>
              </a:cxn>
              <a:cxn ang="0">
                <a:pos x="connsiteX16527" y="connsiteY16527"/>
              </a:cxn>
              <a:cxn ang="0">
                <a:pos x="connsiteX16528" y="connsiteY16528"/>
              </a:cxn>
              <a:cxn ang="0">
                <a:pos x="connsiteX16529" y="connsiteY16529"/>
              </a:cxn>
              <a:cxn ang="0">
                <a:pos x="connsiteX16530" y="connsiteY16530"/>
              </a:cxn>
              <a:cxn ang="0">
                <a:pos x="connsiteX16531" y="connsiteY16531"/>
              </a:cxn>
              <a:cxn ang="0">
                <a:pos x="connsiteX16532" y="connsiteY16532"/>
              </a:cxn>
              <a:cxn ang="0">
                <a:pos x="connsiteX16533" y="connsiteY16533"/>
              </a:cxn>
              <a:cxn ang="0">
                <a:pos x="connsiteX16534" y="connsiteY16534"/>
              </a:cxn>
              <a:cxn ang="0">
                <a:pos x="connsiteX16535" y="connsiteY16535"/>
              </a:cxn>
              <a:cxn ang="0">
                <a:pos x="connsiteX16536" y="connsiteY16536"/>
              </a:cxn>
              <a:cxn ang="0">
                <a:pos x="connsiteX16537" y="connsiteY16537"/>
              </a:cxn>
              <a:cxn ang="0">
                <a:pos x="connsiteX16538" y="connsiteY16538"/>
              </a:cxn>
              <a:cxn ang="0">
                <a:pos x="connsiteX16539" y="connsiteY16539"/>
              </a:cxn>
              <a:cxn ang="0">
                <a:pos x="connsiteX16540" y="connsiteY16540"/>
              </a:cxn>
              <a:cxn ang="0">
                <a:pos x="connsiteX16541" y="connsiteY16541"/>
              </a:cxn>
              <a:cxn ang="0">
                <a:pos x="connsiteX16542" y="connsiteY16542"/>
              </a:cxn>
              <a:cxn ang="0">
                <a:pos x="connsiteX16543" y="connsiteY16543"/>
              </a:cxn>
              <a:cxn ang="0">
                <a:pos x="connsiteX16544" y="connsiteY16544"/>
              </a:cxn>
              <a:cxn ang="0">
                <a:pos x="connsiteX16545" y="connsiteY16545"/>
              </a:cxn>
              <a:cxn ang="0">
                <a:pos x="connsiteX16546" y="connsiteY16546"/>
              </a:cxn>
              <a:cxn ang="0">
                <a:pos x="connsiteX16547" y="connsiteY16547"/>
              </a:cxn>
              <a:cxn ang="0">
                <a:pos x="connsiteX16548" y="connsiteY16548"/>
              </a:cxn>
              <a:cxn ang="0">
                <a:pos x="connsiteX16549" y="connsiteY16549"/>
              </a:cxn>
              <a:cxn ang="0">
                <a:pos x="connsiteX16550" y="connsiteY16550"/>
              </a:cxn>
              <a:cxn ang="0">
                <a:pos x="connsiteX16551" y="connsiteY16551"/>
              </a:cxn>
              <a:cxn ang="0">
                <a:pos x="connsiteX16552" y="connsiteY16552"/>
              </a:cxn>
              <a:cxn ang="0">
                <a:pos x="connsiteX16553" y="connsiteY16553"/>
              </a:cxn>
              <a:cxn ang="0">
                <a:pos x="connsiteX16554" y="connsiteY16554"/>
              </a:cxn>
              <a:cxn ang="0">
                <a:pos x="connsiteX16555" y="connsiteY16555"/>
              </a:cxn>
              <a:cxn ang="0">
                <a:pos x="connsiteX16556" y="connsiteY16556"/>
              </a:cxn>
              <a:cxn ang="0">
                <a:pos x="connsiteX16557" y="connsiteY16557"/>
              </a:cxn>
              <a:cxn ang="0">
                <a:pos x="connsiteX16558" y="connsiteY16558"/>
              </a:cxn>
              <a:cxn ang="0">
                <a:pos x="connsiteX16559" y="connsiteY16559"/>
              </a:cxn>
              <a:cxn ang="0">
                <a:pos x="connsiteX16560" y="connsiteY16560"/>
              </a:cxn>
              <a:cxn ang="0">
                <a:pos x="connsiteX16561" y="connsiteY16561"/>
              </a:cxn>
              <a:cxn ang="0">
                <a:pos x="connsiteX16562" y="connsiteY16562"/>
              </a:cxn>
              <a:cxn ang="0">
                <a:pos x="connsiteX16563" y="connsiteY16563"/>
              </a:cxn>
              <a:cxn ang="0">
                <a:pos x="connsiteX16564" y="connsiteY16564"/>
              </a:cxn>
              <a:cxn ang="0">
                <a:pos x="connsiteX16565" y="connsiteY16565"/>
              </a:cxn>
              <a:cxn ang="0">
                <a:pos x="connsiteX16566" y="connsiteY16566"/>
              </a:cxn>
              <a:cxn ang="0">
                <a:pos x="connsiteX16567" y="connsiteY16567"/>
              </a:cxn>
              <a:cxn ang="0">
                <a:pos x="connsiteX16568" y="connsiteY16568"/>
              </a:cxn>
              <a:cxn ang="0">
                <a:pos x="connsiteX16569" y="connsiteY16569"/>
              </a:cxn>
              <a:cxn ang="0">
                <a:pos x="connsiteX16570" y="connsiteY16570"/>
              </a:cxn>
              <a:cxn ang="0">
                <a:pos x="connsiteX16571" y="connsiteY16571"/>
              </a:cxn>
              <a:cxn ang="0">
                <a:pos x="connsiteX16572" y="connsiteY16572"/>
              </a:cxn>
              <a:cxn ang="0">
                <a:pos x="connsiteX16573" y="connsiteY16573"/>
              </a:cxn>
              <a:cxn ang="0">
                <a:pos x="connsiteX16574" y="connsiteY16574"/>
              </a:cxn>
              <a:cxn ang="0">
                <a:pos x="connsiteX16575" y="connsiteY16575"/>
              </a:cxn>
              <a:cxn ang="0">
                <a:pos x="connsiteX16576" y="connsiteY16576"/>
              </a:cxn>
              <a:cxn ang="0">
                <a:pos x="connsiteX16577" y="connsiteY16577"/>
              </a:cxn>
              <a:cxn ang="0">
                <a:pos x="connsiteX16578" y="connsiteY16578"/>
              </a:cxn>
              <a:cxn ang="0">
                <a:pos x="connsiteX16579" y="connsiteY16579"/>
              </a:cxn>
              <a:cxn ang="0">
                <a:pos x="connsiteX16580" y="connsiteY16580"/>
              </a:cxn>
              <a:cxn ang="0">
                <a:pos x="connsiteX16581" y="connsiteY16581"/>
              </a:cxn>
              <a:cxn ang="0">
                <a:pos x="connsiteX16582" y="connsiteY16582"/>
              </a:cxn>
              <a:cxn ang="0">
                <a:pos x="connsiteX16583" y="connsiteY16583"/>
              </a:cxn>
              <a:cxn ang="0">
                <a:pos x="connsiteX16584" y="connsiteY16584"/>
              </a:cxn>
              <a:cxn ang="0">
                <a:pos x="connsiteX16585" y="connsiteY16585"/>
              </a:cxn>
              <a:cxn ang="0">
                <a:pos x="connsiteX16586" y="connsiteY16586"/>
              </a:cxn>
              <a:cxn ang="0">
                <a:pos x="connsiteX16587" y="connsiteY16587"/>
              </a:cxn>
              <a:cxn ang="0">
                <a:pos x="connsiteX16588" y="connsiteY16588"/>
              </a:cxn>
              <a:cxn ang="0">
                <a:pos x="connsiteX16589" y="connsiteY16589"/>
              </a:cxn>
              <a:cxn ang="0">
                <a:pos x="connsiteX16590" y="connsiteY16590"/>
              </a:cxn>
              <a:cxn ang="0">
                <a:pos x="connsiteX16591" y="connsiteY16591"/>
              </a:cxn>
              <a:cxn ang="0">
                <a:pos x="connsiteX16592" y="connsiteY16592"/>
              </a:cxn>
              <a:cxn ang="0">
                <a:pos x="connsiteX16593" y="connsiteY16593"/>
              </a:cxn>
              <a:cxn ang="0">
                <a:pos x="connsiteX16594" y="connsiteY16594"/>
              </a:cxn>
              <a:cxn ang="0">
                <a:pos x="connsiteX16595" y="connsiteY16595"/>
              </a:cxn>
              <a:cxn ang="0">
                <a:pos x="connsiteX16596" y="connsiteY16596"/>
              </a:cxn>
              <a:cxn ang="0">
                <a:pos x="connsiteX16597" y="connsiteY16597"/>
              </a:cxn>
              <a:cxn ang="0">
                <a:pos x="connsiteX16598" y="connsiteY16598"/>
              </a:cxn>
              <a:cxn ang="0">
                <a:pos x="connsiteX16599" y="connsiteY16599"/>
              </a:cxn>
              <a:cxn ang="0">
                <a:pos x="connsiteX16600" y="connsiteY16600"/>
              </a:cxn>
              <a:cxn ang="0">
                <a:pos x="connsiteX16601" y="connsiteY16601"/>
              </a:cxn>
              <a:cxn ang="0">
                <a:pos x="connsiteX16602" y="connsiteY16602"/>
              </a:cxn>
              <a:cxn ang="0">
                <a:pos x="connsiteX16603" y="connsiteY16603"/>
              </a:cxn>
              <a:cxn ang="0">
                <a:pos x="connsiteX16604" y="connsiteY16604"/>
              </a:cxn>
              <a:cxn ang="0">
                <a:pos x="connsiteX16605" y="connsiteY16605"/>
              </a:cxn>
              <a:cxn ang="0">
                <a:pos x="connsiteX16606" y="connsiteY16606"/>
              </a:cxn>
              <a:cxn ang="0">
                <a:pos x="connsiteX16607" y="connsiteY16607"/>
              </a:cxn>
              <a:cxn ang="0">
                <a:pos x="connsiteX16608" y="connsiteY16608"/>
              </a:cxn>
              <a:cxn ang="0">
                <a:pos x="connsiteX16609" y="connsiteY16609"/>
              </a:cxn>
              <a:cxn ang="0">
                <a:pos x="connsiteX16610" y="connsiteY16610"/>
              </a:cxn>
              <a:cxn ang="0">
                <a:pos x="connsiteX16611" y="connsiteY16611"/>
              </a:cxn>
              <a:cxn ang="0">
                <a:pos x="connsiteX16612" y="connsiteY16612"/>
              </a:cxn>
              <a:cxn ang="0">
                <a:pos x="connsiteX16613" y="connsiteY16613"/>
              </a:cxn>
              <a:cxn ang="0">
                <a:pos x="connsiteX16614" y="connsiteY16614"/>
              </a:cxn>
              <a:cxn ang="0">
                <a:pos x="connsiteX16615" y="connsiteY16615"/>
              </a:cxn>
              <a:cxn ang="0">
                <a:pos x="connsiteX16616" y="connsiteY16616"/>
              </a:cxn>
              <a:cxn ang="0">
                <a:pos x="connsiteX16617" y="connsiteY16617"/>
              </a:cxn>
              <a:cxn ang="0">
                <a:pos x="connsiteX16618" y="connsiteY16618"/>
              </a:cxn>
              <a:cxn ang="0">
                <a:pos x="connsiteX16619" y="connsiteY16619"/>
              </a:cxn>
              <a:cxn ang="0">
                <a:pos x="connsiteX16620" y="connsiteY16620"/>
              </a:cxn>
              <a:cxn ang="0">
                <a:pos x="connsiteX16621" y="connsiteY16621"/>
              </a:cxn>
              <a:cxn ang="0">
                <a:pos x="connsiteX16622" y="connsiteY16622"/>
              </a:cxn>
              <a:cxn ang="0">
                <a:pos x="connsiteX16623" y="connsiteY16623"/>
              </a:cxn>
              <a:cxn ang="0">
                <a:pos x="connsiteX16624" y="connsiteY16624"/>
              </a:cxn>
              <a:cxn ang="0">
                <a:pos x="connsiteX16625" y="connsiteY16625"/>
              </a:cxn>
              <a:cxn ang="0">
                <a:pos x="connsiteX16626" y="connsiteY16626"/>
              </a:cxn>
              <a:cxn ang="0">
                <a:pos x="connsiteX16627" y="connsiteY16627"/>
              </a:cxn>
              <a:cxn ang="0">
                <a:pos x="connsiteX16628" y="connsiteY16628"/>
              </a:cxn>
              <a:cxn ang="0">
                <a:pos x="connsiteX16629" y="connsiteY16629"/>
              </a:cxn>
              <a:cxn ang="0">
                <a:pos x="connsiteX16630" y="connsiteY16630"/>
              </a:cxn>
              <a:cxn ang="0">
                <a:pos x="connsiteX16631" y="connsiteY16631"/>
              </a:cxn>
              <a:cxn ang="0">
                <a:pos x="connsiteX16632" y="connsiteY16632"/>
              </a:cxn>
              <a:cxn ang="0">
                <a:pos x="connsiteX16633" y="connsiteY16633"/>
              </a:cxn>
              <a:cxn ang="0">
                <a:pos x="connsiteX16634" y="connsiteY16634"/>
              </a:cxn>
              <a:cxn ang="0">
                <a:pos x="connsiteX16635" y="connsiteY16635"/>
              </a:cxn>
              <a:cxn ang="0">
                <a:pos x="connsiteX16636" y="connsiteY16636"/>
              </a:cxn>
              <a:cxn ang="0">
                <a:pos x="connsiteX16637" y="connsiteY16637"/>
              </a:cxn>
              <a:cxn ang="0">
                <a:pos x="connsiteX16638" y="connsiteY16638"/>
              </a:cxn>
              <a:cxn ang="0">
                <a:pos x="connsiteX16639" y="connsiteY16639"/>
              </a:cxn>
              <a:cxn ang="0">
                <a:pos x="connsiteX16640" y="connsiteY16640"/>
              </a:cxn>
              <a:cxn ang="0">
                <a:pos x="connsiteX16641" y="connsiteY16641"/>
              </a:cxn>
              <a:cxn ang="0">
                <a:pos x="connsiteX16642" y="connsiteY16642"/>
              </a:cxn>
              <a:cxn ang="0">
                <a:pos x="connsiteX16643" y="connsiteY16643"/>
              </a:cxn>
              <a:cxn ang="0">
                <a:pos x="connsiteX16644" y="connsiteY16644"/>
              </a:cxn>
              <a:cxn ang="0">
                <a:pos x="connsiteX16645" y="connsiteY16645"/>
              </a:cxn>
              <a:cxn ang="0">
                <a:pos x="connsiteX16646" y="connsiteY16646"/>
              </a:cxn>
              <a:cxn ang="0">
                <a:pos x="connsiteX16647" y="connsiteY16647"/>
              </a:cxn>
              <a:cxn ang="0">
                <a:pos x="connsiteX16648" y="connsiteY16648"/>
              </a:cxn>
              <a:cxn ang="0">
                <a:pos x="connsiteX16649" y="connsiteY16649"/>
              </a:cxn>
              <a:cxn ang="0">
                <a:pos x="connsiteX16650" y="connsiteY16650"/>
              </a:cxn>
              <a:cxn ang="0">
                <a:pos x="connsiteX16651" y="connsiteY16651"/>
              </a:cxn>
              <a:cxn ang="0">
                <a:pos x="connsiteX16652" y="connsiteY16652"/>
              </a:cxn>
              <a:cxn ang="0">
                <a:pos x="connsiteX16653" y="connsiteY16653"/>
              </a:cxn>
              <a:cxn ang="0">
                <a:pos x="connsiteX16654" y="connsiteY16654"/>
              </a:cxn>
              <a:cxn ang="0">
                <a:pos x="connsiteX16655" y="connsiteY16655"/>
              </a:cxn>
              <a:cxn ang="0">
                <a:pos x="connsiteX16656" y="connsiteY16656"/>
              </a:cxn>
              <a:cxn ang="0">
                <a:pos x="connsiteX16657" y="connsiteY16657"/>
              </a:cxn>
              <a:cxn ang="0">
                <a:pos x="connsiteX16658" y="connsiteY16658"/>
              </a:cxn>
              <a:cxn ang="0">
                <a:pos x="connsiteX16659" y="connsiteY16659"/>
              </a:cxn>
              <a:cxn ang="0">
                <a:pos x="connsiteX16660" y="connsiteY16660"/>
              </a:cxn>
              <a:cxn ang="0">
                <a:pos x="connsiteX16661" y="connsiteY16661"/>
              </a:cxn>
              <a:cxn ang="0">
                <a:pos x="connsiteX16662" y="connsiteY16662"/>
              </a:cxn>
              <a:cxn ang="0">
                <a:pos x="connsiteX16663" y="connsiteY16663"/>
              </a:cxn>
              <a:cxn ang="0">
                <a:pos x="connsiteX16664" y="connsiteY16664"/>
              </a:cxn>
              <a:cxn ang="0">
                <a:pos x="connsiteX16665" y="connsiteY16665"/>
              </a:cxn>
              <a:cxn ang="0">
                <a:pos x="connsiteX16666" y="connsiteY16666"/>
              </a:cxn>
              <a:cxn ang="0">
                <a:pos x="connsiteX16667" y="connsiteY16667"/>
              </a:cxn>
              <a:cxn ang="0">
                <a:pos x="connsiteX16668" y="connsiteY16668"/>
              </a:cxn>
              <a:cxn ang="0">
                <a:pos x="connsiteX16669" y="connsiteY16669"/>
              </a:cxn>
              <a:cxn ang="0">
                <a:pos x="connsiteX16670" y="connsiteY16670"/>
              </a:cxn>
              <a:cxn ang="0">
                <a:pos x="connsiteX16671" y="connsiteY16671"/>
              </a:cxn>
              <a:cxn ang="0">
                <a:pos x="connsiteX16672" y="connsiteY16672"/>
              </a:cxn>
              <a:cxn ang="0">
                <a:pos x="connsiteX16673" y="connsiteY16673"/>
              </a:cxn>
              <a:cxn ang="0">
                <a:pos x="connsiteX16674" y="connsiteY16674"/>
              </a:cxn>
              <a:cxn ang="0">
                <a:pos x="connsiteX16675" y="connsiteY16675"/>
              </a:cxn>
              <a:cxn ang="0">
                <a:pos x="connsiteX16676" y="connsiteY16676"/>
              </a:cxn>
              <a:cxn ang="0">
                <a:pos x="connsiteX16677" y="connsiteY16677"/>
              </a:cxn>
              <a:cxn ang="0">
                <a:pos x="connsiteX16678" y="connsiteY16678"/>
              </a:cxn>
              <a:cxn ang="0">
                <a:pos x="connsiteX16679" y="connsiteY16679"/>
              </a:cxn>
              <a:cxn ang="0">
                <a:pos x="connsiteX16680" y="connsiteY16680"/>
              </a:cxn>
              <a:cxn ang="0">
                <a:pos x="connsiteX16681" y="connsiteY16681"/>
              </a:cxn>
              <a:cxn ang="0">
                <a:pos x="connsiteX16682" y="connsiteY16682"/>
              </a:cxn>
              <a:cxn ang="0">
                <a:pos x="connsiteX16683" y="connsiteY16683"/>
              </a:cxn>
              <a:cxn ang="0">
                <a:pos x="connsiteX16684" y="connsiteY16684"/>
              </a:cxn>
              <a:cxn ang="0">
                <a:pos x="connsiteX16685" y="connsiteY16685"/>
              </a:cxn>
              <a:cxn ang="0">
                <a:pos x="connsiteX16686" y="connsiteY16686"/>
              </a:cxn>
              <a:cxn ang="0">
                <a:pos x="connsiteX16687" y="connsiteY16687"/>
              </a:cxn>
              <a:cxn ang="0">
                <a:pos x="connsiteX16688" y="connsiteY16688"/>
              </a:cxn>
              <a:cxn ang="0">
                <a:pos x="connsiteX16689" y="connsiteY16689"/>
              </a:cxn>
              <a:cxn ang="0">
                <a:pos x="connsiteX16690" y="connsiteY16690"/>
              </a:cxn>
              <a:cxn ang="0">
                <a:pos x="connsiteX16691" y="connsiteY16691"/>
              </a:cxn>
              <a:cxn ang="0">
                <a:pos x="connsiteX16692" y="connsiteY16692"/>
              </a:cxn>
              <a:cxn ang="0">
                <a:pos x="connsiteX16693" y="connsiteY16693"/>
              </a:cxn>
              <a:cxn ang="0">
                <a:pos x="connsiteX16694" y="connsiteY16694"/>
              </a:cxn>
              <a:cxn ang="0">
                <a:pos x="connsiteX16695" y="connsiteY16695"/>
              </a:cxn>
              <a:cxn ang="0">
                <a:pos x="connsiteX16696" y="connsiteY16696"/>
              </a:cxn>
              <a:cxn ang="0">
                <a:pos x="connsiteX16697" y="connsiteY16697"/>
              </a:cxn>
              <a:cxn ang="0">
                <a:pos x="connsiteX16698" y="connsiteY16698"/>
              </a:cxn>
              <a:cxn ang="0">
                <a:pos x="connsiteX16699" y="connsiteY16699"/>
              </a:cxn>
              <a:cxn ang="0">
                <a:pos x="connsiteX16700" y="connsiteY16700"/>
              </a:cxn>
              <a:cxn ang="0">
                <a:pos x="connsiteX16701" y="connsiteY16701"/>
              </a:cxn>
              <a:cxn ang="0">
                <a:pos x="connsiteX16702" y="connsiteY16702"/>
              </a:cxn>
              <a:cxn ang="0">
                <a:pos x="connsiteX16703" y="connsiteY16703"/>
              </a:cxn>
              <a:cxn ang="0">
                <a:pos x="connsiteX16704" y="connsiteY16704"/>
              </a:cxn>
              <a:cxn ang="0">
                <a:pos x="connsiteX16705" y="connsiteY16705"/>
              </a:cxn>
              <a:cxn ang="0">
                <a:pos x="connsiteX16706" y="connsiteY16706"/>
              </a:cxn>
              <a:cxn ang="0">
                <a:pos x="connsiteX16707" y="connsiteY16707"/>
              </a:cxn>
              <a:cxn ang="0">
                <a:pos x="connsiteX16708" y="connsiteY16708"/>
              </a:cxn>
              <a:cxn ang="0">
                <a:pos x="connsiteX16709" y="connsiteY16709"/>
              </a:cxn>
              <a:cxn ang="0">
                <a:pos x="connsiteX16710" y="connsiteY16710"/>
              </a:cxn>
              <a:cxn ang="0">
                <a:pos x="connsiteX16711" y="connsiteY16711"/>
              </a:cxn>
              <a:cxn ang="0">
                <a:pos x="connsiteX16712" y="connsiteY16712"/>
              </a:cxn>
              <a:cxn ang="0">
                <a:pos x="connsiteX16713" y="connsiteY16713"/>
              </a:cxn>
              <a:cxn ang="0">
                <a:pos x="connsiteX16714" y="connsiteY16714"/>
              </a:cxn>
              <a:cxn ang="0">
                <a:pos x="connsiteX16715" y="connsiteY16715"/>
              </a:cxn>
              <a:cxn ang="0">
                <a:pos x="connsiteX16716" y="connsiteY16716"/>
              </a:cxn>
              <a:cxn ang="0">
                <a:pos x="connsiteX16717" y="connsiteY16717"/>
              </a:cxn>
              <a:cxn ang="0">
                <a:pos x="connsiteX16718" y="connsiteY16718"/>
              </a:cxn>
              <a:cxn ang="0">
                <a:pos x="connsiteX16719" y="connsiteY16719"/>
              </a:cxn>
              <a:cxn ang="0">
                <a:pos x="connsiteX16720" y="connsiteY16720"/>
              </a:cxn>
              <a:cxn ang="0">
                <a:pos x="connsiteX16721" y="connsiteY16721"/>
              </a:cxn>
              <a:cxn ang="0">
                <a:pos x="connsiteX16722" y="connsiteY16722"/>
              </a:cxn>
              <a:cxn ang="0">
                <a:pos x="connsiteX16723" y="connsiteY16723"/>
              </a:cxn>
              <a:cxn ang="0">
                <a:pos x="connsiteX16724" y="connsiteY16724"/>
              </a:cxn>
              <a:cxn ang="0">
                <a:pos x="connsiteX16725" y="connsiteY16725"/>
              </a:cxn>
              <a:cxn ang="0">
                <a:pos x="connsiteX16726" y="connsiteY16726"/>
              </a:cxn>
              <a:cxn ang="0">
                <a:pos x="connsiteX16727" y="connsiteY16727"/>
              </a:cxn>
              <a:cxn ang="0">
                <a:pos x="connsiteX16728" y="connsiteY16728"/>
              </a:cxn>
              <a:cxn ang="0">
                <a:pos x="connsiteX16729" y="connsiteY16729"/>
              </a:cxn>
              <a:cxn ang="0">
                <a:pos x="connsiteX16730" y="connsiteY16730"/>
              </a:cxn>
              <a:cxn ang="0">
                <a:pos x="connsiteX16731" y="connsiteY16731"/>
              </a:cxn>
              <a:cxn ang="0">
                <a:pos x="connsiteX16732" y="connsiteY16732"/>
              </a:cxn>
              <a:cxn ang="0">
                <a:pos x="connsiteX16733" y="connsiteY16733"/>
              </a:cxn>
              <a:cxn ang="0">
                <a:pos x="connsiteX16734" y="connsiteY16734"/>
              </a:cxn>
              <a:cxn ang="0">
                <a:pos x="connsiteX16735" y="connsiteY16735"/>
              </a:cxn>
              <a:cxn ang="0">
                <a:pos x="connsiteX16736" y="connsiteY16736"/>
              </a:cxn>
              <a:cxn ang="0">
                <a:pos x="connsiteX16737" y="connsiteY16737"/>
              </a:cxn>
              <a:cxn ang="0">
                <a:pos x="connsiteX16738" y="connsiteY16738"/>
              </a:cxn>
              <a:cxn ang="0">
                <a:pos x="connsiteX16739" y="connsiteY16739"/>
              </a:cxn>
              <a:cxn ang="0">
                <a:pos x="connsiteX16740" y="connsiteY16740"/>
              </a:cxn>
              <a:cxn ang="0">
                <a:pos x="connsiteX16741" y="connsiteY16741"/>
              </a:cxn>
              <a:cxn ang="0">
                <a:pos x="connsiteX16742" y="connsiteY16742"/>
              </a:cxn>
              <a:cxn ang="0">
                <a:pos x="connsiteX16743" y="connsiteY16743"/>
              </a:cxn>
              <a:cxn ang="0">
                <a:pos x="connsiteX16744" y="connsiteY16744"/>
              </a:cxn>
              <a:cxn ang="0">
                <a:pos x="connsiteX16745" y="connsiteY16745"/>
              </a:cxn>
              <a:cxn ang="0">
                <a:pos x="connsiteX16746" y="connsiteY16746"/>
              </a:cxn>
              <a:cxn ang="0">
                <a:pos x="connsiteX16747" y="connsiteY16747"/>
              </a:cxn>
              <a:cxn ang="0">
                <a:pos x="connsiteX16748" y="connsiteY16748"/>
              </a:cxn>
              <a:cxn ang="0">
                <a:pos x="connsiteX16749" y="connsiteY16749"/>
              </a:cxn>
              <a:cxn ang="0">
                <a:pos x="connsiteX16750" y="connsiteY16750"/>
              </a:cxn>
              <a:cxn ang="0">
                <a:pos x="connsiteX16751" y="connsiteY16751"/>
              </a:cxn>
              <a:cxn ang="0">
                <a:pos x="connsiteX16752" y="connsiteY16752"/>
              </a:cxn>
              <a:cxn ang="0">
                <a:pos x="connsiteX16753" y="connsiteY16753"/>
              </a:cxn>
              <a:cxn ang="0">
                <a:pos x="connsiteX16754" y="connsiteY16754"/>
              </a:cxn>
              <a:cxn ang="0">
                <a:pos x="connsiteX16755" y="connsiteY16755"/>
              </a:cxn>
              <a:cxn ang="0">
                <a:pos x="connsiteX16756" y="connsiteY16756"/>
              </a:cxn>
              <a:cxn ang="0">
                <a:pos x="connsiteX16757" y="connsiteY16757"/>
              </a:cxn>
              <a:cxn ang="0">
                <a:pos x="connsiteX16758" y="connsiteY16758"/>
              </a:cxn>
              <a:cxn ang="0">
                <a:pos x="connsiteX16759" y="connsiteY16759"/>
              </a:cxn>
              <a:cxn ang="0">
                <a:pos x="connsiteX16760" y="connsiteY16760"/>
              </a:cxn>
              <a:cxn ang="0">
                <a:pos x="connsiteX16761" y="connsiteY16761"/>
              </a:cxn>
              <a:cxn ang="0">
                <a:pos x="connsiteX16762" y="connsiteY16762"/>
              </a:cxn>
              <a:cxn ang="0">
                <a:pos x="connsiteX16763" y="connsiteY16763"/>
              </a:cxn>
              <a:cxn ang="0">
                <a:pos x="connsiteX16764" y="connsiteY16764"/>
              </a:cxn>
              <a:cxn ang="0">
                <a:pos x="connsiteX16765" y="connsiteY16765"/>
              </a:cxn>
              <a:cxn ang="0">
                <a:pos x="connsiteX16766" y="connsiteY16766"/>
              </a:cxn>
              <a:cxn ang="0">
                <a:pos x="connsiteX16767" y="connsiteY16767"/>
              </a:cxn>
              <a:cxn ang="0">
                <a:pos x="connsiteX16768" y="connsiteY16768"/>
              </a:cxn>
              <a:cxn ang="0">
                <a:pos x="connsiteX16769" y="connsiteY16769"/>
              </a:cxn>
              <a:cxn ang="0">
                <a:pos x="connsiteX16770" y="connsiteY16770"/>
              </a:cxn>
              <a:cxn ang="0">
                <a:pos x="connsiteX16771" y="connsiteY16771"/>
              </a:cxn>
              <a:cxn ang="0">
                <a:pos x="connsiteX16772" y="connsiteY16772"/>
              </a:cxn>
              <a:cxn ang="0">
                <a:pos x="connsiteX16773" y="connsiteY16773"/>
              </a:cxn>
              <a:cxn ang="0">
                <a:pos x="connsiteX16774" y="connsiteY16774"/>
              </a:cxn>
              <a:cxn ang="0">
                <a:pos x="connsiteX16775" y="connsiteY16775"/>
              </a:cxn>
              <a:cxn ang="0">
                <a:pos x="connsiteX16776" y="connsiteY16776"/>
              </a:cxn>
              <a:cxn ang="0">
                <a:pos x="connsiteX16777" y="connsiteY16777"/>
              </a:cxn>
              <a:cxn ang="0">
                <a:pos x="connsiteX16778" y="connsiteY16778"/>
              </a:cxn>
              <a:cxn ang="0">
                <a:pos x="connsiteX16779" y="connsiteY16779"/>
              </a:cxn>
              <a:cxn ang="0">
                <a:pos x="connsiteX16780" y="connsiteY16780"/>
              </a:cxn>
              <a:cxn ang="0">
                <a:pos x="connsiteX16781" y="connsiteY16781"/>
              </a:cxn>
              <a:cxn ang="0">
                <a:pos x="connsiteX16782" y="connsiteY16782"/>
              </a:cxn>
              <a:cxn ang="0">
                <a:pos x="connsiteX16783" y="connsiteY16783"/>
              </a:cxn>
              <a:cxn ang="0">
                <a:pos x="connsiteX16784" y="connsiteY16784"/>
              </a:cxn>
              <a:cxn ang="0">
                <a:pos x="connsiteX16785" y="connsiteY16785"/>
              </a:cxn>
              <a:cxn ang="0">
                <a:pos x="connsiteX16786" y="connsiteY16786"/>
              </a:cxn>
              <a:cxn ang="0">
                <a:pos x="connsiteX16787" y="connsiteY16787"/>
              </a:cxn>
              <a:cxn ang="0">
                <a:pos x="connsiteX16788" y="connsiteY16788"/>
              </a:cxn>
              <a:cxn ang="0">
                <a:pos x="connsiteX16789" y="connsiteY16789"/>
              </a:cxn>
              <a:cxn ang="0">
                <a:pos x="connsiteX16790" y="connsiteY16790"/>
              </a:cxn>
              <a:cxn ang="0">
                <a:pos x="connsiteX16791" y="connsiteY16791"/>
              </a:cxn>
              <a:cxn ang="0">
                <a:pos x="connsiteX16792" y="connsiteY16792"/>
              </a:cxn>
              <a:cxn ang="0">
                <a:pos x="connsiteX16793" y="connsiteY16793"/>
              </a:cxn>
              <a:cxn ang="0">
                <a:pos x="connsiteX16794" y="connsiteY16794"/>
              </a:cxn>
              <a:cxn ang="0">
                <a:pos x="connsiteX16795" y="connsiteY16795"/>
              </a:cxn>
              <a:cxn ang="0">
                <a:pos x="connsiteX16796" y="connsiteY16796"/>
              </a:cxn>
              <a:cxn ang="0">
                <a:pos x="connsiteX16797" y="connsiteY16797"/>
              </a:cxn>
              <a:cxn ang="0">
                <a:pos x="connsiteX16798" y="connsiteY16798"/>
              </a:cxn>
              <a:cxn ang="0">
                <a:pos x="connsiteX16799" y="connsiteY16799"/>
              </a:cxn>
              <a:cxn ang="0">
                <a:pos x="connsiteX16800" y="connsiteY16800"/>
              </a:cxn>
              <a:cxn ang="0">
                <a:pos x="connsiteX16801" y="connsiteY16801"/>
              </a:cxn>
              <a:cxn ang="0">
                <a:pos x="connsiteX16802" y="connsiteY16802"/>
              </a:cxn>
              <a:cxn ang="0">
                <a:pos x="connsiteX16803" y="connsiteY16803"/>
              </a:cxn>
              <a:cxn ang="0">
                <a:pos x="connsiteX16804" y="connsiteY16804"/>
              </a:cxn>
              <a:cxn ang="0">
                <a:pos x="connsiteX16805" y="connsiteY16805"/>
              </a:cxn>
              <a:cxn ang="0">
                <a:pos x="connsiteX16806" y="connsiteY16806"/>
              </a:cxn>
              <a:cxn ang="0">
                <a:pos x="connsiteX16807" y="connsiteY16807"/>
              </a:cxn>
              <a:cxn ang="0">
                <a:pos x="connsiteX16808" y="connsiteY16808"/>
              </a:cxn>
              <a:cxn ang="0">
                <a:pos x="connsiteX16809" y="connsiteY16809"/>
              </a:cxn>
              <a:cxn ang="0">
                <a:pos x="connsiteX16810" y="connsiteY16810"/>
              </a:cxn>
              <a:cxn ang="0">
                <a:pos x="connsiteX16811" y="connsiteY16811"/>
              </a:cxn>
              <a:cxn ang="0">
                <a:pos x="connsiteX16812" y="connsiteY16812"/>
              </a:cxn>
              <a:cxn ang="0">
                <a:pos x="connsiteX16813" y="connsiteY16813"/>
              </a:cxn>
              <a:cxn ang="0">
                <a:pos x="connsiteX16814" y="connsiteY16814"/>
              </a:cxn>
              <a:cxn ang="0">
                <a:pos x="connsiteX16815" y="connsiteY16815"/>
              </a:cxn>
              <a:cxn ang="0">
                <a:pos x="connsiteX16816" y="connsiteY16816"/>
              </a:cxn>
              <a:cxn ang="0">
                <a:pos x="connsiteX16817" y="connsiteY16817"/>
              </a:cxn>
              <a:cxn ang="0">
                <a:pos x="connsiteX16818" y="connsiteY16818"/>
              </a:cxn>
              <a:cxn ang="0">
                <a:pos x="connsiteX16819" y="connsiteY16819"/>
              </a:cxn>
              <a:cxn ang="0">
                <a:pos x="connsiteX16820" y="connsiteY16820"/>
              </a:cxn>
              <a:cxn ang="0">
                <a:pos x="connsiteX16821" y="connsiteY16821"/>
              </a:cxn>
              <a:cxn ang="0">
                <a:pos x="connsiteX16822" y="connsiteY16822"/>
              </a:cxn>
              <a:cxn ang="0">
                <a:pos x="connsiteX16823" y="connsiteY16823"/>
              </a:cxn>
              <a:cxn ang="0">
                <a:pos x="connsiteX16824" y="connsiteY16824"/>
              </a:cxn>
              <a:cxn ang="0">
                <a:pos x="connsiteX16825" y="connsiteY16825"/>
              </a:cxn>
              <a:cxn ang="0">
                <a:pos x="connsiteX16826" y="connsiteY16826"/>
              </a:cxn>
              <a:cxn ang="0">
                <a:pos x="connsiteX16827" y="connsiteY16827"/>
              </a:cxn>
              <a:cxn ang="0">
                <a:pos x="connsiteX16828" y="connsiteY16828"/>
              </a:cxn>
              <a:cxn ang="0">
                <a:pos x="connsiteX16829" y="connsiteY16829"/>
              </a:cxn>
              <a:cxn ang="0">
                <a:pos x="connsiteX16830" y="connsiteY16830"/>
              </a:cxn>
              <a:cxn ang="0">
                <a:pos x="connsiteX16831" y="connsiteY16831"/>
              </a:cxn>
              <a:cxn ang="0">
                <a:pos x="connsiteX16832" y="connsiteY16832"/>
              </a:cxn>
              <a:cxn ang="0">
                <a:pos x="connsiteX16833" y="connsiteY16833"/>
              </a:cxn>
              <a:cxn ang="0">
                <a:pos x="connsiteX16834" y="connsiteY16834"/>
              </a:cxn>
              <a:cxn ang="0">
                <a:pos x="connsiteX16835" y="connsiteY16835"/>
              </a:cxn>
              <a:cxn ang="0">
                <a:pos x="connsiteX16836" y="connsiteY16836"/>
              </a:cxn>
              <a:cxn ang="0">
                <a:pos x="connsiteX16837" y="connsiteY16837"/>
              </a:cxn>
              <a:cxn ang="0">
                <a:pos x="connsiteX16838" y="connsiteY16838"/>
              </a:cxn>
              <a:cxn ang="0">
                <a:pos x="connsiteX16839" y="connsiteY16839"/>
              </a:cxn>
              <a:cxn ang="0">
                <a:pos x="connsiteX16840" y="connsiteY16840"/>
              </a:cxn>
              <a:cxn ang="0">
                <a:pos x="connsiteX16841" y="connsiteY16841"/>
              </a:cxn>
              <a:cxn ang="0">
                <a:pos x="connsiteX16842" y="connsiteY16842"/>
              </a:cxn>
              <a:cxn ang="0">
                <a:pos x="connsiteX16843" y="connsiteY16843"/>
              </a:cxn>
              <a:cxn ang="0">
                <a:pos x="connsiteX16844" y="connsiteY16844"/>
              </a:cxn>
              <a:cxn ang="0">
                <a:pos x="connsiteX16845" y="connsiteY16845"/>
              </a:cxn>
              <a:cxn ang="0">
                <a:pos x="connsiteX16846" y="connsiteY16846"/>
              </a:cxn>
              <a:cxn ang="0">
                <a:pos x="connsiteX16847" y="connsiteY16847"/>
              </a:cxn>
              <a:cxn ang="0">
                <a:pos x="connsiteX16848" y="connsiteY16848"/>
              </a:cxn>
              <a:cxn ang="0">
                <a:pos x="connsiteX16849" y="connsiteY16849"/>
              </a:cxn>
              <a:cxn ang="0">
                <a:pos x="connsiteX16850" y="connsiteY16850"/>
              </a:cxn>
              <a:cxn ang="0">
                <a:pos x="connsiteX16851" y="connsiteY16851"/>
              </a:cxn>
              <a:cxn ang="0">
                <a:pos x="connsiteX16852" y="connsiteY16852"/>
              </a:cxn>
              <a:cxn ang="0">
                <a:pos x="connsiteX16853" y="connsiteY16853"/>
              </a:cxn>
              <a:cxn ang="0">
                <a:pos x="connsiteX16854" y="connsiteY16854"/>
              </a:cxn>
              <a:cxn ang="0">
                <a:pos x="connsiteX16855" y="connsiteY16855"/>
              </a:cxn>
              <a:cxn ang="0">
                <a:pos x="connsiteX16856" y="connsiteY16856"/>
              </a:cxn>
              <a:cxn ang="0">
                <a:pos x="connsiteX16857" y="connsiteY16857"/>
              </a:cxn>
              <a:cxn ang="0">
                <a:pos x="connsiteX16858" y="connsiteY16858"/>
              </a:cxn>
              <a:cxn ang="0">
                <a:pos x="connsiteX16859" y="connsiteY16859"/>
              </a:cxn>
              <a:cxn ang="0">
                <a:pos x="connsiteX16860" y="connsiteY16860"/>
              </a:cxn>
              <a:cxn ang="0">
                <a:pos x="connsiteX16861" y="connsiteY16861"/>
              </a:cxn>
              <a:cxn ang="0">
                <a:pos x="connsiteX16862" y="connsiteY16862"/>
              </a:cxn>
              <a:cxn ang="0">
                <a:pos x="connsiteX16863" y="connsiteY16863"/>
              </a:cxn>
              <a:cxn ang="0">
                <a:pos x="connsiteX16864" y="connsiteY16864"/>
              </a:cxn>
              <a:cxn ang="0">
                <a:pos x="connsiteX16865" y="connsiteY16865"/>
              </a:cxn>
              <a:cxn ang="0">
                <a:pos x="connsiteX16866" y="connsiteY16866"/>
              </a:cxn>
              <a:cxn ang="0">
                <a:pos x="connsiteX16867" y="connsiteY16867"/>
              </a:cxn>
              <a:cxn ang="0">
                <a:pos x="connsiteX16868" y="connsiteY16868"/>
              </a:cxn>
              <a:cxn ang="0">
                <a:pos x="connsiteX16869" y="connsiteY16869"/>
              </a:cxn>
              <a:cxn ang="0">
                <a:pos x="connsiteX16870" y="connsiteY16870"/>
              </a:cxn>
              <a:cxn ang="0">
                <a:pos x="connsiteX16871" y="connsiteY16871"/>
              </a:cxn>
              <a:cxn ang="0">
                <a:pos x="connsiteX16872" y="connsiteY16872"/>
              </a:cxn>
              <a:cxn ang="0">
                <a:pos x="connsiteX16873" y="connsiteY16873"/>
              </a:cxn>
              <a:cxn ang="0">
                <a:pos x="connsiteX16874" y="connsiteY16874"/>
              </a:cxn>
              <a:cxn ang="0">
                <a:pos x="connsiteX16875" y="connsiteY16875"/>
              </a:cxn>
              <a:cxn ang="0">
                <a:pos x="connsiteX16876" y="connsiteY16876"/>
              </a:cxn>
              <a:cxn ang="0">
                <a:pos x="connsiteX16877" y="connsiteY16877"/>
              </a:cxn>
              <a:cxn ang="0">
                <a:pos x="connsiteX16878" y="connsiteY16878"/>
              </a:cxn>
              <a:cxn ang="0">
                <a:pos x="connsiteX16879" y="connsiteY16879"/>
              </a:cxn>
              <a:cxn ang="0">
                <a:pos x="connsiteX16880" y="connsiteY16880"/>
              </a:cxn>
              <a:cxn ang="0">
                <a:pos x="connsiteX16881" y="connsiteY16881"/>
              </a:cxn>
              <a:cxn ang="0">
                <a:pos x="connsiteX16882" y="connsiteY16882"/>
              </a:cxn>
              <a:cxn ang="0">
                <a:pos x="connsiteX16883" y="connsiteY16883"/>
              </a:cxn>
              <a:cxn ang="0">
                <a:pos x="connsiteX16884" y="connsiteY16884"/>
              </a:cxn>
              <a:cxn ang="0">
                <a:pos x="connsiteX16885" y="connsiteY16885"/>
              </a:cxn>
              <a:cxn ang="0">
                <a:pos x="connsiteX16886" y="connsiteY16886"/>
              </a:cxn>
              <a:cxn ang="0">
                <a:pos x="connsiteX16887" y="connsiteY16887"/>
              </a:cxn>
              <a:cxn ang="0">
                <a:pos x="connsiteX16888" y="connsiteY16888"/>
              </a:cxn>
              <a:cxn ang="0">
                <a:pos x="connsiteX16889" y="connsiteY16889"/>
              </a:cxn>
              <a:cxn ang="0">
                <a:pos x="connsiteX16890" y="connsiteY16890"/>
              </a:cxn>
              <a:cxn ang="0">
                <a:pos x="connsiteX16891" y="connsiteY16891"/>
              </a:cxn>
              <a:cxn ang="0">
                <a:pos x="connsiteX16892" y="connsiteY16892"/>
              </a:cxn>
              <a:cxn ang="0">
                <a:pos x="connsiteX16893" y="connsiteY16893"/>
              </a:cxn>
              <a:cxn ang="0">
                <a:pos x="connsiteX16894" y="connsiteY16894"/>
              </a:cxn>
              <a:cxn ang="0">
                <a:pos x="connsiteX16895" y="connsiteY16895"/>
              </a:cxn>
              <a:cxn ang="0">
                <a:pos x="connsiteX16896" y="connsiteY16896"/>
              </a:cxn>
              <a:cxn ang="0">
                <a:pos x="connsiteX16897" y="connsiteY16897"/>
              </a:cxn>
              <a:cxn ang="0">
                <a:pos x="connsiteX16898" y="connsiteY16898"/>
              </a:cxn>
              <a:cxn ang="0">
                <a:pos x="connsiteX16899" y="connsiteY16899"/>
              </a:cxn>
              <a:cxn ang="0">
                <a:pos x="connsiteX16900" y="connsiteY16900"/>
              </a:cxn>
              <a:cxn ang="0">
                <a:pos x="connsiteX16901" y="connsiteY16901"/>
              </a:cxn>
              <a:cxn ang="0">
                <a:pos x="connsiteX16902" y="connsiteY16902"/>
              </a:cxn>
              <a:cxn ang="0">
                <a:pos x="connsiteX16903" y="connsiteY16903"/>
              </a:cxn>
              <a:cxn ang="0">
                <a:pos x="connsiteX16904" y="connsiteY16904"/>
              </a:cxn>
              <a:cxn ang="0">
                <a:pos x="connsiteX16905" y="connsiteY16905"/>
              </a:cxn>
              <a:cxn ang="0">
                <a:pos x="connsiteX16906" y="connsiteY16906"/>
              </a:cxn>
              <a:cxn ang="0">
                <a:pos x="connsiteX16907" y="connsiteY16907"/>
              </a:cxn>
              <a:cxn ang="0">
                <a:pos x="connsiteX16908" y="connsiteY16908"/>
              </a:cxn>
              <a:cxn ang="0">
                <a:pos x="connsiteX16909" y="connsiteY16909"/>
              </a:cxn>
              <a:cxn ang="0">
                <a:pos x="connsiteX16910" y="connsiteY16910"/>
              </a:cxn>
              <a:cxn ang="0">
                <a:pos x="connsiteX16911" y="connsiteY16911"/>
              </a:cxn>
              <a:cxn ang="0">
                <a:pos x="connsiteX16912" y="connsiteY16912"/>
              </a:cxn>
              <a:cxn ang="0">
                <a:pos x="connsiteX16913" y="connsiteY16913"/>
              </a:cxn>
              <a:cxn ang="0">
                <a:pos x="connsiteX16914" y="connsiteY16914"/>
              </a:cxn>
              <a:cxn ang="0">
                <a:pos x="connsiteX16915" y="connsiteY16915"/>
              </a:cxn>
              <a:cxn ang="0">
                <a:pos x="connsiteX16916" y="connsiteY16916"/>
              </a:cxn>
              <a:cxn ang="0">
                <a:pos x="connsiteX16917" y="connsiteY16917"/>
              </a:cxn>
              <a:cxn ang="0">
                <a:pos x="connsiteX16918" y="connsiteY16918"/>
              </a:cxn>
              <a:cxn ang="0">
                <a:pos x="connsiteX16919" y="connsiteY16919"/>
              </a:cxn>
              <a:cxn ang="0">
                <a:pos x="connsiteX16920" y="connsiteY16920"/>
              </a:cxn>
              <a:cxn ang="0">
                <a:pos x="connsiteX16921" y="connsiteY16921"/>
              </a:cxn>
              <a:cxn ang="0">
                <a:pos x="connsiteX16922" y="connsiteY16922"/>
              </a:cxn>
              <a:cxn ang="0">
                <a:pos x="connsiteX16923" y="connsiteY16923"/>
              </a:cxn>
              <a:cxn ang="0">
                <a:pos x="connsiteX16924" y="connsiteY16924"/>
              </a:cxn>
              <a:cxn ang="0">
                <a:pos x="connsiteX16925" y="connsiteY16925"/>
              </a:cxn>
              <a:cxn ang="0">
                <a:pos x="connsiteX16926" y="connsiteY16926"/>
              </a:cxn>
              <a:cxn ang="0">
                <a:pos x="connsiteX16927" y="connsiteY16927"/>
              </a:cxn>
              <a:cxn ang="0">
                <a:pos x="connsiteX16928" y="connsiteY16928"/>
              </a:cxn>
              <a:cxn ang="0">
                <a:pos x="connsiteX16929" y="connsiteY16929"/>
              </a:cxn>
              <a:cxn ang="0">
                <a:pos x="connsiteX16930" y="connsiteY16930"/>
              </a:cxn>
              <a:cxn ang="0">
                <a:pos x="connsiteX16931" y="connsiteY16931"/>
              </a:cxn>
              <a:cxn ang="0">
                <a:pos x="connsiteX16932" y="connsiteY16932"/>
              </a:cxn>
              <a:cxn ang="0">
                <a:pos x="connsiteX16933" y="connsiteY16933"/>
              </a:cxn>
              <a:cxn ang="0">
                <a:pos x="connsiteX16934" y="connsiteY16934"/>
              </a:cxn>
              <a:cxn ang="0">
                <a:pos x="connsiteX16935" y="connsiteY16935"/>
              </a:cxn>
              <a:cxn ang="0">
                <a:pos x="connsiteX16936" y="connsiteY16936"/>
              </a:cxn>
              <a:cxn ang="0">
                <a:pos x="connsiteX16937" y="connsiteY16937"/>
              </a:cxn>
              <a:cxn ang="0">
                <a:pos x="connsiteX16938" y="connsiteY16938"/>
              </a:cxn>
              <a:cxn ang="0">
                <a:pos x="connsiteX16939" y="connsiteY16939"/>
              </a:cxn>
              <a:cxn ang="0">
                <a:pos x="connsiteX16940" y="connsiteY16940"/>
              </a:cxn>
              <a:cxn ang="0">
                <a:pos x="connsiteX16941" y="connsiteY16941"/>
              </a:cxn>
              <a:cxn ang="0">
                <a:pos x="connsiteX16942" y="connsiteY16942"/>
              </a:cxn>
              <a:cxn ang="0">
                <a:pos x="connsiteX16943" y="connsiteY16943"/>
              </a:cxn>
              <a:cxn ang="0">
                <a:pos x="connsiteX16944" y="connsiteY16944"/>
              </a:cxn>
              <a:cxn ang="0">
                <a:pos x="connsiteX16945" y="connsiteY16945"/>
              </a:cxn>
              <a:cxn ang="0">
                <a:pos x="connsiteX16946" y="connsiteY16946"/>
              </a:cxn>
              <a:cxn ang="0">
                <a:pos x="connsiteX16947" y="connsiteY16947"/>
              </a:cxn>
              <a:cxn ang="0">
                <a:pos x="connsiteX16948" y="connsiteY16948"/>
              </a:cxn>
              <a:cxn ang="0">
                <a:pos x="connsiteX16949" y="connsiteY16949"/>
              </a:cxn>
              <a:cxn ang="0">
                <a:pos x="connsiteX16950" y="connsiteY16950"/>
              </a:cxn>
              <a:cxn ang="0">
                <a:pos x="connsiteX16951" y="connsiteY16951"/>
              </a:cxn>
              <a:cxn ang="0">
                <a:pos x="connsiteX16952" y="connsiteY16952"/>
              </a:cxn>
              <a:cxn ang="0">
                <a:pos x="connsiteX16953" y="connsiteY16953"/>
              </a:cxn>
              <a:cxn ang="0">
                <a:pos x="connsiteX16954" y="connsiteY16954"/>
              </a:cxn>
              <a:cxn ang="0">
                <a:pos x="connsiteX16955" y="connsiteY16955"/>
              </a:cxn>
              <a:cxn ang="0">
                <a:pos x="connsiteX16956" y="connsiteY16956"/>
              </a:cxn>
              <a:cxn ang="0">
                <a:pos x="connsiteX16957" y="connsiteY16957"/>
              </a:cxn>
              <a:cxn ang="0">
                <a:pos x="connsiteX16958" y="connsiteY16958"/>
              </a:cxn>
              <a:cxn ang="0">
                <a:pos x="connsiteX16959" y="connsiteY16959"/>
              </a:cxn>
              <a:cxn ang="0">
                <a:pos x="connsiteX16960" y="connsiteY16960"/>
              </a:cxn>
              <a:cxn ang="0">
                <a:pos x="connsiteX16961" y="connsiteY16961"/>
              </a:cxn>
              <a:cxn ang="0">
                <a:pos x="connsiteX16962" y="connsiteY16962"/>
              </a:cxn>
              <a:cxn ang="0">
                <a:pos x="connsiteX16963" y="connsiteY16963"/>
              </a:cxn>
              <a:cxn ang="0">
                <a:pos x="connsiteX16964" y="connsiteY16964"/>
              </a:cxn>
              <a:cxn ang="0">
                <a:pos x="connsiteX16965" y="connsiteY16965"/>
              </a:cxn>
              <a:cxn ang="0">
                <a:pos x="connsiteX16966" y="connsiteY16966"/>
              </a:cxn>
              <a:cxn ang="0">
                <a:pos x="connsiteX16967" y="connsiteY16967"/>
              </a:cxn>
              <a:cxn ang="0">
                <a:pos x="connsiteX16968" y="connsiteY16968"/>
              </a:cxn>
              <a:cxn ang="0">
                <a:pos x="connsiteX16969" y="connsiteY16969"/>
              </a:cxn>
              <a:cxn ang="0">
                <a:pos x="connsiteX16970" y="connsiteY16970"/>
              </a:cxn>
              <a:cxn ang="0">
                <a:pos x="connsiteX16971" y="connsiteY16971"/>
              </a:cxn>
              <a:cxn ang="0">
                <a:pos x="connsiteX16972" y="connsiteY16972"/>
              </a:cxn>
              <a:cxn ang="0">
                <a:pos x="connsiteX16973" y="connsiteY16973"/>
              </a:cxn>
              <a:cxn ang="0">
                <a:pos x="connsiteX16974" y="connsiteY16974"/>
              </a:cxn>
              <a:cxn ang="0">
                <a:pos x="connsiteX16975" y="connsiteY16975"/>
              </a:cxn>
              <a:cxn ang="0">
                <a:pos x="connsiteX16976" y="connsiteY16976"/>
              </a:cxn>
              <a:cxn ang="0">
                <a:pos x="connsiteX16977" y="connsiteY16977"/>
              </a:cxn>
              <a:cxn ang="0">
                <a:pos x="connsiteX16978" y="connsiteY16978"/>
              </a:cxn>
              <a:cxn ang="0">
                <a:pos x="connsiteX16979" y="connsiteY16979"/>
              </a:cxn>
              <a:cxn ang="0">
                <a:pos x="connsiteX16980" y="connsiteY16980"/>
              </a:cxn>
              <a:cxn ang="0">
                <a:pos x="connsiteX16981" y="connsiteY16981"/>
              </a:cxn>
              <a:cxn ang="0">
                <a:pos x="connsiteX16982" y="connsiteY16982"/>
              </a:cxn>
              <a:cxn ang="0">
                <a:pos x="connsiteX16983" y="connsiteY16983"/>
              </a:cxn>
              <a:cxn ang="0">
                <a:pos x="connsiteX16984" y="connsiteY16984"/>
              </a:cxn>
              <a:cxn ang="0">
                <a:pos x="connsiteX16985" y="connsiteY16985"/>
              </a:cxn>
              <a:cxn ang="0">
                <a:pos x="connsiteX16986" y="connsiteY16986"/>
              </a:cxn>
              <a:cxn ang="0">
                <a:pos x="connsiteX16987" y="connsiteY16987"/>
              </a:cxn>
              <a:cxn ang="0">
                <a:pos x="connsiteX16988" y="connsiteY16988"/>
              </a:cxn>
              <a:cxn ang="0">
                <a:pos x="connsiteX16989" y="connsiteY16989"/>
              </a:cxn>
              <a:cxn ang="0">
                <a:pos x="connsiteX16990" y="connsiteY16990"/>
              </a:cxn>
              <a:cxn ang="0">
                <a:pos x="connsiteX16991" y="connsiteY16991"/>
              </a:cxn>
              <a:cxn ang="0">
                <a:pos x="connsiteX16992" y="connsiteY16992"/>
              </a:cxn>
              <a:cxn ang="0">
                <a:pos x="connsiteX16993" y="connsiteY16993"/>
              </a:cxn>
              <a:cxn ang="0">
                <a:pos x="connsiteX16994" y="connsiteY16994"/>
              </a:cxn>
              <a:cxn ang="0">
                <a:pos x="connsiteX16995" y="connsiteY16995"/>
              </a:cxn>
              <a:cxn ang="0">
                <a:pos x="connsiteX16996" y="connsiteY16996"/>
              </a:cxn>
              <a:cxn ang="0">
                <a:pos x="connsiteX16997" y="connsiteY16997"/>
              </a:cxn>
              <a:cxn ang="0">
                <a:pos x="connsiteX16998" y="connsiteY16998"/>
              </a:cxn>
              <a:cxn ang="0">
                <a:pos x="connsiteX16999" y="connsiteY16999"/>
              </a:cxn>
              <a:cxn ang="0">
                <a:pos x="connsiteX17000" y="connsiteY17000"/>
              </a:cxn>
              <a:cxn ang="0">
                <a:pos x="connsiteX17001" y="connsiteY17001"/>
              </a:cxn>
              <a:cxn ang="0">
                <a:pos x="connsiteX17002" y="connsiteY17002"/>
              </a:cxn>
              <a:cxn ang="0">
                <a:pos x="connsiteX17003" y="connsiteY17003"/>
              </a:cxn>
              <a:cxn ang="0">
                <a:pos x="connsiteX17004" y="connsiteY17004"/>
              </a:cxn>
              <a:cxn ang="0">
                <a:pos x="connsiteX17005" y="connsiteY17005"/>
              </a:cxn>
              <a:cxn ang="0">
                <a:pos x="connsiteX17006" y="connsiteY17006"/>
              </a:cxn>
              <a:cxn ang="0">
                <a:pos x="connsiteX17007" y="connsiteY17007"/>
              </a:cxn>
              <a:cxn ang="0">
                <a:pos x="connsiteX17008" y="connsiteY17008"/>
              </a:cxn>
              <a:cxn ang="0">
                <a:pos x="connsiteX17009" y="connsiteY17009"/>
              </a:cxn>
              <a:cxn ang="0">
                <a:pos x="connsiteX17010" y="connsiteY17010"/>
              </a:cxn>
              <a:cxn ang="0">
                <a:pos x="connsiteX17011" y="connsiteY17011"/>
              </a:cxn>
              <a:cxn ang="0">
                <a:pos x="connsiteX17012" y="connsiteY17012"/>
              </a:cxn>
              <a:cxn ang="0">
                <a:pos x="connsiteX17013" y="connsiteY17013"/>
              </a:cxn>
              <a:cxn ang="0">
                <a:pos x="connsiteX17014" y="connsiteY17014"/>
              </a:cxn>
              <a:cxn ang="0">
                <a:pos x="connsiteX17015" y="connsiteY17015"/>
              </a:cxn>
              <a:cxn ang="0">
                <a:pos x="connsiteX17016" y="connsiteY17016"/>
              </a:cxn>
              <a:cxn ang="0">
                <a:pos x="connsiteX17017" y="connsiteY17017"/>
              </a:cxn>
              <a:cxn ang="0">
                <a:pos x="connsiteX17018" y="connsiteY17018"/>
              </a:cxn>
              <a:cxn ang="0">
                <a:pos x="connsiteX17019" y="connsiteY17019"/>
              </a:cxn>
              <a:cxn ang="0">
                <a:pos x="connsiteX17020" y="connsiteY17020"/>
              </a:cxn>
              <a:cxn ang="0">
                <a:pos x="connsiteX17021" y="connsiteY17021"/>
              </a:cxn>
              <a:cxn ang="0">
                <a:pos x="connsiteX17022" y="connsiteY17022"/>
              </a:cxn>
              <a:cxn ang="0">
                <a:pos x="connsiteX17023" y="connsiteY17023"/>
              </a:cxn>
              <a:cxn ang="0">
                <a:pos x="connsiteX17024" y="connsiteY17024"/>
              </a:cxn>
              <a:cxn ang="0">
                <a:pos x="connsiteX17025" y="connsiteY17025"/>
              </a:cxn>
              <a:cxn ang="0">
                <a:pos x="connsiteX17026" y="connsiteY17026"/>
              </a:cxn>
              <a:cxn ang="0">
                <a:pos x="connsiteX17027" y="connsiteY17027"/>
              </a:cxn>
              <a:cxn ang="0">
                <a:pos x="connsiteX17028" y="connsiteY17028"/>
              </a:cxn>
              <a:cxn ang="0">
                <a:pos x="connsiteX17029" y="connsiteY17029"/>
              </a:cxn>
              <a:cxn ang="0">
                <a:pos x="connsiteX17030" y="connsiteY17030"/>
              </a:cxn>
              <a:cxn ang="0">
                <a:pos x="connsiteX17031" y="connsiteY17031"/>
              </a:cxn>
              <a:cxn ang="0">
                <a:pos x="connsiteX17032" y="connsiteY17032"/>
              </a:cxn>
              <a:cxn ang="0">
                <a:pos x="connsiteX17033" y="connsiteY17033"/>
              </a:cxn>
              <a:cxn ang="0">
                <a:pos x="connsiteX17034" y="connsiteY17034"/>
              </a:cxn>
              <a:cxn ang="0">
                <a:pos x="connsiteX17035" y="connsiteY17035"/>
              </a:cxn>
              <a:cxn ang="0">
                <a:pos x="connsiteX17036" y="connsiteY17036"/>
              </a:cxn>
              <a:cxn ang="0">
                <a:pos x="connsiteX17037" y="connsiteY17037"/>
              </a:cxn>
              <a:cxn ang="0">
                <a:pos x="connsiteX17038" y="connsiteY17038"/>
              </a:cxn>
              <a:cxn ang="0">
                <a:pos x="connsiteX17039" y="connsiteY17039"/>
              </a:cxn>
              <a:cxn ang="0">
                <a:pos x="connsiteX17040" y="connsiteY17040"/>
              </a:cxn>
              <a:cxn ang="0">
                <a:pos x="connsiteX17041" y="connsiteY17041"/>
              </a:cxn>
              <a:cxn ang="0">
                <a:pos x="connsiteX17042" y="connsiteY17042"/>
              </a:cxn>
              <a:cxn ang="0">
                <a:pos x="connsiteX17043" y="connsiteY17043"/>
              </a:cxn>
              <a:cxn ang="0">
                <a:pos x="connsiteX17044" y="connsiteY17044"/>
              </a:cxn>
              <a:cxn ang="0">
                <a:pos x="connsiteX17045" y="connsiteY17045"/>
              </a:cxn>
              <a:cxn ang="0">
                <a:pos x="connsiteX17046" y="connsiteY17046"/>
              </a:cxn>
              <a:cxn ang="0">
                <a:pos x="connsiteX17047" y="connsiteY17047"/>
              </a:cxn>
              <a:cxn ang="0">
                <a:pos x="connsiteX17048" y="connsiteY17048"/>
              </a:cxn>
              <a:cxn ang="0">
                <a:pos x="connsiteX17049" y="connsiteY17049"/>
              </a:cxn>
              <a:cxn ang="0">
                <a:pos x="connsiteX17050" y="connsiteY17050"/>
              </a:cxn>
              <a:cxn ang="0">
                <a:pos x="connsiteX17051" y="connsiteY17051"/>
              </a:cxn>
              <a:cxn ang="0">
                <a:pos x="connsiteX17052" y="connsiteY17052"/>
              </a:cxn>
              <a:cxn ang="0">
                <a:pos x="connsiteX17053" y="connsiteY17053"/>
              </a:cxn>
              <a:cxn ang="0">
                <a:pos x="connsiteX17054" y="connsiteY17054"/>
              </a:cxn>
              <a:cxn ang="0">
                <a:pos x="connsiteX17055" y="connsiteY17055"/>
              </a:cxn>
              <a:cxn ang="0">
                <a:pos x="connsiteX17056" y="connsiteY17056"/>
              </a:cxn>
              <a:cxn ang="0">
                <a:pos x="connsiteX17057" y="connsiteY17057"/>
              </a:cxn>
              <a:cxn ang="0">
                <a:pos x="connsiteX17058" y="connsiteY17058"/>
              </a:cxn>
              <a:cxn ang="0">
                <a:pos x="connsiteX17059" y="connsiteY17059"/>
              </a:cxn>
              <a:cxn ang="0">
                <a:pos x="connsiteX17060" y="connsiteY17060"/>
              </a:cxn>
              <a:cxn ang="0">
                <a:pos x="connsiteX17061" y="connsiteY17061"/>
              </a:cxn>
              <a:cxn ang="0">
                <a:pos x="connsiteX17062" y="connsiteY17062"/>
              </a:cxn>
              <a:cxn ang="0">
                <a:pos x="connsiteX17063" y="connsiteY17063"/>
              </a:cxn>
              <a:cxn ang="0">
                <a:pos x="connsiteX17064" y="connsiteY17064"/>
              </a:cxn>
              <a:cxn ang="0">
                <a:pos x="connsiteX17065" y="connsiteY17065"/>
              </a:cxn>
              <a:cxn ang="0">
                <a:pos x="connsiteX17066" y="connsiteY17066"/>
              </a:cxn>
              <a:cxn ang="0">
                <a:pos x="connsiteX17067" y="connsiteY17067"/>
              </a:cxn>
              <a:cxn ang="0">
                <a:pos x="connsiteX17068" y="connsiteY17068"/>
              </a:cxn>
              <a:cxn ang="0">
                <a:pos x="connsiteX17069" y="connsiteY17069"/>
              </a:cxn>
              <a:cxn ang="0">
                <a:pos x="connsiteX17070" y="connsiteY17070"/>
              </a:cxn>
              <a:cxn ang="0">
                <a:pos x="connsiteX17071" y="connsiteY17071"/>
              </a:cxn>
              <a:cxn ang="0">
                <a:pos x="connsiteX17072" y="connsiteY17072"/>
              </a:cxn>
              <a:cxn ang="0">
                <a:pos x="connsiteX17073" y="connsiteY17073"/>
              </a:cxn>
              <a:cxn ang="0">
                <a:pos x="connsiteX17074" y="connsiteY17074"/>
              </a:cxn>
              <a:cxn ang="0">
                <a:pos x="connsiteX17075" y="connsiteY17075"/>
              </a:cxn>
              <a:cxn ang="0">
                <a:pos x="connsiteX17076" y="connsiteY17076"/>
              </a:cxn>
              <a:cxn ang="0">
                <a:pos x="connsiteX17077" y="connsiteY17077"/>
              </a:cxn>
              <a:cxn ang="0">
                <a:pos x="connsiteX17078" y="connsiteY17078"/>
              </a:cxn>
              <a:cxn ang="0">
                <a:pos x="connsiteX17079" y="connsiteY17079"/>
              </a:cxn>
              <a:cxn ang="0">
                <a:pos x="connsiteX17080" y="connsiteY17080"/>
              </a:cxn>
              <a:cxn ang="0">
                <a:pos x="connsiteX17081" y="connsiteY17081"/>
              </a:cxn>
              <a:cxn ang="0">
                <a:pos x="connsiteX17082" y="connsiteY17082"/>
              </a:cxn>
              <a:cxn ang="0">
                <a:pos x="connsiteX17083" y="connsiteY17083"/>
              </a:cxn>
              <a:cxn ang="0">
                <a:pos x="connsiteX17084" y="connsiteY17084"/>
              </a:cxn>
              <a:cxn ang="0">
                <a:pos x="connsiteX17085" y="connsiteY17085"/>
              </a:cxn>
              <a:cxn ang="0">
                <a:pos x="connsiteX17086" y="connsiteY17086"/>
              </a:cxn>
              <a:cxn ang="0">
                <a:pos x="connsiteX17087" y="connsiteY17087"/>
              </a:cxn>
              <a:cxn ang="0">
                <a:pos x="connsiteX17088" y="connsiteY17088"/>
              </a:cxn>
              <a:cxn ang="0">
                <a:pos x="connsiteX17089" y="connsiteY17089"/>
              </a:cxn>
              <a:cxn ang="0">
                <a:pos x="connsiteX17090" y="connsiteY17090"/>
              </a:cxn>
              <a:cxn ang="0">
                <a:pos x="connsiteX17091" y="connsiteY17091"/>
              </a:cxn>
              <a:cxn ang="0">
                <a:pos x="connsiteX17092" y="connsiteY17092"/>
              </a:cxn>
              <a:cxn ang="0">
                <a:pos x="connsiteX17093" y="connsiteY17093"/>
              </a:cxn>
              <a:cxn ang="0">
                <a:pos x="connsiteX17094" y="connsiteY17094"/>
              </a:cxn>
              <a:cxn ang="0">
                <a:pos x="connsiteX17095" y="connsiteY17095"/>
              </a:cxn>
              <a:cxn ang="0">
                <a:pos x="connsiteX17096" y="connsiteY17096"/>
              </a:cxn>
              <a:cxn ang="0">
                <a:pos x="connsiteX17097" y="connsiteY17097"/>
              </a:cxn>
              <a:cxn ang="0">
                <a:pos x="connsiteX17098" y="connsiteY17098"/>
              </a:cxn>
              <a:cxn ang="0">
                <a:pos x="connsiteX17099" y="connsiteY17099"/>
              </a:cxn>
              <a:cxn ang="0">
                <a:pos x="connsiteX17100" y="connsiteY17100"/>
              </a:cxn>
              <a:cxn ang="0">
                <a:pos x="connsiteX17101" y="connsiteY17101"/>
              </a:cxn>
              <a:cxn ang="0">
                <a:pos x="connsiteX17102" y="connsiteY17102"/>
              </a:cxn>
              <a:cxn ang="0">
                <a:pos x="connsiteX17103" y="connsiteY17103"/>
              </a:cxn>
              <a:cxn ang="0">
                <a:pos x="connsiteX17104" y="connsiteY17104"/>
              </a:cxn>
              <a:cxn ang="0">
                <a:pos x="connsiteX17105" y="connsiteY17105"/>
              </a:cxn>
              <a:cxn ang="0">
                <a:pos x="connsiteX17106" y="connsiteY17106"/>
              </a:cxn>
              <a:cxn ang="0">
                <a:pos x="connsiteX17107" y="connsiteY17107"/>
              </a:cxn>
              <a:cxn ang="0">
                <a:pos x="connsiteX17108" y="connsiteY17108"/>
              </a:cxn>
              <a:cxn ang="0">
                <a:pos x="connsiteX17109" y="connsiteY17109"/>
              </a:cxn>
              <a:cxn ang="0">
                <a:pos x="connsiteX17110" y="connsiteY17110"/>
              </a:cxn>
              <a:cxn ang="0">
                <a:pos x="connsiteX17111" y="connsiteY17111"/>
              </a:cxn>
              <a:cxn ang="0">
                <a:pos x="connsiteX17112" y="connsiteY17112"/>
              </a:cxn>
              <a:cxn ang="0">
                <a:pos x="connsiteX17113" y="connsiteY17113"/>
              </a:cxn>
              <a:cxn ang="0">
                <a:pos x="connsiteX17114" y="connsiteY17114"/>
              </a:cxn>
              <a:cxn ang="0">
                <a:pos x="connsiteX17115" y="connsiteY17115"/>
              </a:cxn>
              <a:cxn ang="0">
                <a:pos x="connsiteX17116" y="connsiteY17116"/>
              </a:cxn>
              <a:cxn ang="0">
                <a:pos x="connsiteX17117" y="connsiteY17117"/>
              </a:cxn>
              <a:cxn ang="0">
                <a:pos x="connsiteX17118" y="connsiteY17118"/>
              </a:cxn>
              <a:cxn ang="0">
                <a:pos x="connsiteX17119" y="connsiteY17119"/>
              </a:cxn>
              <a:cxn ang="0">
                <a:pos x="connsiteX17120" y="connsiteY17120"/>
              </a:cxn>
              <a:cxn ang="0">
                <a:pos x="connsiteX17121" y="connsiteY17121"/>
              </a:cxn>
              <a:cxn ang="0">
                <a:pos x="connsiteX17122" y="connsiteY17122"/>
              </a:cxn>
              <a:cxn ang="0">
                <a:pos x="connsiteX17123" y="connsiteY17123"/>
              </a:cxn>
              <a:cxn ang="0">
                <a:pos x="connsiteX17124" y="connsiteY17124"/>
              </a:cxn>
              <a:cxn ang="0">
                <a:pos x="connsiteX17125" y="connsiteY17125"/>
              </a:cxn>
              <a:cxn ang="0">
                <a:pos x="connsiteX17126" y="connsiteY17126"/>
              </a:cxn>
              <a:cxn ang="0">
                <a:pos x="connsiteX17127" y="connsiteY17127"/>
              </a:cxn>
              <a:cxn ang="0">
                <a:pos x="connsiteX17128" y="connsiteY17128"/>
              </a:cxn>
              <a:cxn ang="0">
                <a:pos x="connsiteX17129" y="connsiteY17129"/>
              </a:cxn>
              <a:cxn ang="0">
                <a:pos x="connsiteX17130" y="connsiteY17130"/>
              </a:cxn>
              <a:cxn ang="0">
                <a:pos x="connsiteX17131" y="connsiteY17131"/>
              </a:cxn>
              <a:cxn ang="0">
                <a:pos x="connsiteX17132" y="connsiteY17132"/>
              </a:cxn>
              <a:cxn ang="0">
                <a:pos x="connsiteX17133" y="connsiteY17133"/>
              </a:cxn>
              <a:cxn ang="0">
                <a:pos x="connsiteX17134" y="connsiteY17134"/>
              </a:cxn>
              <a:cxn ang="0">
                <a:pos x="connsiteX17135" y="connsiteY17135"/>
              </a:cxn>
              <a:cxn ang="0">
                <a:pos x="connsiteX17136" y="connsiteY17136"/>
              </a:cxn>
              <a:cxn ang="0">
                <a:pos x="connsiteX17137" y="connsiteY17137"/>
              </a:cxn>
              <a:cxn ang="0">
                <a:pos x="connsiteX17138" y="connsiteY17138"/>
              </a:cxn>
              <a:cxn ang="0">
                <a:pos x="connsiteX17139" y="connsiteY17139"/>
              </a:cxn>
              <a:cxn ang="0">
                <a:pos x="connsiteX17140" y="connsiteY17140"/>
              </a:cxn>
              <a:cxn ang="0">
                <a:pos x="connsiteX17141" y="connsiteY17141"/>
              </a:cxn>
              <a:cxn ang="0">
                <a:pos x="connsiteX17142" y="connsiteY17142"/>
              </a:cxn>
              <a:cxn ang="0">
                <a:pos x="connsiteX17143" y="connsiteY17143"/>
              </a:cxn>
              <a:cxn ang="0">
                <a:pos x="connsiteX17144" y="connsiteY17144"/>
              </a:cxn>
              <a:cxn ang="0">
                <a:pos x="connsiteX17145" y="connsiteY17145"/>
              </a:cxn>
              <a:cxn ang="0">
                <a:pos x="connsiteX17146" y="connsiteY17146"/>
              </a:cxn>
              <a:cxn ang="0">
                <a:pos x="connsiteX17147" y="connsiteY17147"/>
              </a:cxn>
              <a:cxn ang="0">
                <a:pos x="connsiteX17148" y="connsiteY17148"/>
              </a:cxn>
              <a:cxn ang="0">
                <a:pos x="connsiteX17149" y="connsiteY17149"/>
              </a:cxn>
              <a:cxn ang="0">
                <a:pos x="connsiteX17150" y="connsiteY17150"/>
              </a:cxn>
              <a:cxn ang="0">
                <a:pos x="connsiteX17151" y="connsiteY17151"/>
              </a:cxn>
              <a:cxn ang="0">
                <a:pos x="connsiteX17152" y="connsiteY17152"/>
              </a:cxn>
              <a:cxn ang="0">
                <a:pos x="connsiteX17153" y="connsiteY17153"/>
              </a:cxn>
              <a:cxn ang="0">
                <a:pos x="connsiteX17154" y="connsiteY17154"/>
              </a:cxn>
              <a:cxn ang="0">
                <a:pos x="connsiteX17155" y="connsiteY17155"/>
              </a:cxn>
              <a:cxn ang="0">
                <a:pos x="connsiteX17156" y="connsiteY17156"/>
              </a:cxn>
              <a:cxn ang="0">
                <a:pos x="connsiteX17157" y="connsiteY17157"/>
              </a:cxn>
              <a:cxn ang="0">
                <a:pos x="connsiteX17158" y="connsiteY17158"/>
              </a:cxn>
              <a:cxn ang="0">
                <a:pos x="connsiteX17159" y="connsiteY17159"/>
              </a:cxn>
              <a:cxn ang="0">
                <a:pos x="connsiteX17160" y="connsiteY17160"/>
              </a:cxn>
              <a:cxn ang="0">
                <a:pos x="connsiteX17161" y="connsiteY17161"/>
              </a:cxn>
              <a:cxn ang="0">
                <a:pos x="connsiteX17162" y="connsiteY17162"/>
              </a:cxn>
              <a:cxn ang="0">
                <a:pos x="connsiteX17163" y="connsiteY17163"/>
              </a:cxn>
              <a:cxn ang="0">
                <a:pos x="connsiteX17164" y="connsiteY17164"/>
              </a:cxn>
              <a:cxn ang="0">
                <a:pos x="connsiteX17165" y="connsiteY17165"/>
              </a:cxn>
              <a:cxn ang="0">
                <a:pos x="connsiteX17166" y="connsiteY17166"/>
              </a:cxn>
              <a:cxn ang="0">
                <a:pos x="connsiteX17167" y="connsiteY17167"/>
              </a:cxn>
              <a:cxn ang="0">
                <a:pos x="connsiteX17168" y="connsiteY17168"/>
              </a:cxn>
              <a:cxn ang="0">
                <a:pos x="connsiteX17169" y="connsiteY17169"/>
              </a:cxn>
              <a:cxn ang="0">
                <a:pos x="connsiteX17170" y="connsiteY17170"/>
              </a:cxn>
              <a:cxn ang="0">
                <a:pos x="connsiteX17171" y="connsiteY17171"/>
              </a:cxn>
              <a:cxn ang="0">
                <a:pos x="connsiteX17172" y="connsiteY17172"/>
              </a:cxn>
              <a:cxn ang="0">
                <a:pos x="connsiteX17173" y="connsiteY17173"/>
              </a:cxn>
              <a:cxn ang="0">
                <a:pos x="connsiteX17174" y="connsiteY17174"/>
              </a:cxn>
              <a:cxn ang="0">
                <a:pos x="connsiteX17175" y="connsiteY17175"/>
              </a:cxn>
              <a:cxn ang="0">
                <a:pos x="connsiteX17176" y="connsiteY17176"/>
              </a:cxn>
              <a:cxn ang="0">
                <a:pos x="connsiteX17177" y="connsiteY17177"/>
              </a:cxn>
              <a:cxn ang="0">
                <a:pos x="connsiteX17178" y="connsiteY17178"/>
              </a:cxn>
              <a:cxn ang="0">
                <a:pos x="connsiteX17179" y="connsiteY17179"/>
              </a:cxn>
              <a:cxn ang="0">
                <a:pos x="connsiteX17180" y="connsiteY17180"/>
              </a:cxn>
              <a:cxn ang="0">
                <a:pos x="connsiteX17181" y="connsiteY17181"/>
              </a:cxn>
              <a:cxn ang="0">
                <a:pos x="connsiteX17182" y="connsiteY17182"/>
              </a:cxn>
              <a:cxn ang="0">
                <a:pos x="connsiteX17183" y="connsiteY17183"/>
              </a:cxn>
              <a:cxn ang="0">
                <a:pos x="connsiteX17184" y="connsiteY17184"/>
              </a:cxn>
              <a:cxn ang="0">
                <a:pos x="connsiteX17185" y="connsiteY17185"/>
              </a:cxn>
              <a:cxn ang="0">
                <a:pos x="connsiteX17186" y="connsiteY17186"/>
              </a:cxn>
              <a:cxn ang="0">
                <a:pos x="connsiteX17187" y="connsiteY17187"/>
              </a:cxn>
              <a:cxn ang="0">
                <a:pos x="connsiteX17188" y="connsiteY17188"/>
              </a:cxn>
              <a:cxn ang="0">
                <a:pos x="connsiteX17189" y="connsiteY17189"/>
              </a:cxn>
              <a:cxn ang="0">
                <a:pos x="connsiteX17190" y="connsiteY17190"/>
              </a:cxn>
              <a:cxn ang="0">
                <a:pos x="connsiteX17191" y="connsiteY17191"/>
              </a:cxn>
              <a:cxn ang="0">
                <a:pos x="connsiteX17192" y="connsiteY17192"/>
              </a:cxn>
              <a:cxn ang="0">
                <a:pos x="connsiteX17193" y="connsiteY17193"/>
              </a:cxn>
              <a:cxn ang="0">
                <a:pos x="connsiteX17194" y="connsiteY17194"/>
              </a:cxn>
              <a:cxn ang="0">
                <a:pos x="connsiteX17195" y="connsiteY17195"/>
              </a:cxn>
              <a:cxn ang="0">
                <a:pos x="connsiteX17196" y="connsiteY17196"/>
              </a:cxn>
              <a:cxn ang="0">
                <a:pos x="connsiteX17197" y="connsiteY17197"/>
              </a:cxn>
              <a:cxn ang="0">
                <a:pos x="connsiteX17198" y="connsiteY17198"/>
              </a:cxn>
              <a:cxn ang="0">
                <a:pos x="connsiteX17199" y="connsiteY17199"/>
              </a:cxn>
              <a:cxn ang="0">
                <a:pos x="connsiteX17200" y="connsiteY17200"/>
              </a:cxn>
              <a:cxn ang="0">
                <a:pos x="connsiteX17201" y="connsiteY17201"/>
              </a:cxn>
              <a:cxn ang="0">
                <a:pos x="connsiteX17202" y="connsiteY17202"/>
              </a:cxn>
              <a:cxn ang="0">
                <a:pos x="connsiteX17203" y="connsiteY17203"/>
              </a:cxn>
              <a:cxn ang="0">
                <a:pos x="connsiteX17204" y="connsiteY17204"/>
              </a:cxn>
              <a:cxn ang="0">
                <a:pos x="connsiteX17205" y="connsiteY17205"/>
              </a:cxn>
              <a:cxn ang="0">
                <a:pos x="connsiteX17206" y="connsiteY17206"/>
              </a:cxn>
              <a:cxn ang="0">
                <a:pos x="connsiteX17207" y="connsiteY17207"/>
              </a:cxn>
              <a:cxn ang="0">
                <a:pos x="connsiteX17208" y="connsiteY17208"/>
              </a:cxn>
              <a:cxn ang="0">
                <a:pos x="connsiteX17209" y="connsiteY17209"/>
              </a:cxn>
              <a:cxn ang="0">
                <a:pos x="connsiteX17210" y="connsiteY17210"/>
              </a:cxn>
              <a:cxn ang="0">
                <a:pos x="connsiteX17211" y="connsiteY17211"/>
              </a:cxn>
              <a:cxn ang="0">
                <a:pos x="connsiteX17212" y="connsiteY17212"/>
              </a:cxn>
              <a:cxn ang="0">
                <a:pos x="connsiteX17213" y="connsiteY17213"/>
              </a:cxn>
              <a:cxn ang="0">
                <a:pos x="connsiteX17214" y="connsiteY17214"/>
              </a:cxn>
              <a:cxn ang="0">
                <a:pos x="connsiteX17215" y="connsiteY17215"/>
              </a:cxn>
              <a:cxn ang="0">
                <a:pos x="connsiteX17216" y="connsiteY17216"/>
              </a:cxn>
              <a:cxn ang="0">
                <a:pos x="connsiteX17217" y="connsiteY17217"/>
              </a:cxn>
              <a:cxn ang="0">
                <a:pos x="connsiteX17218" y="connsiteY17218"/>
              </a:cxn>
              <a:cxn ang="0">
                <a:pos x="connsiteX17219" y="connsiteY17219"/>
              </a:cxn>
              <a:cxn ang="0">
                <a:pos x="connsiteX17220" y="connsiteY17220"/>
              </a:cxn>
              <a:cxn ang="0">
                <a:pos x="connsiteX17221" y="connsiteY17221"/>
              </a:cxn>
              <a:cxn ang="0">
                <a:pos x="connsiteX17222" y="connsiteY17222"/>
              </a:cxn>
              <a:cxn ang="0">
                <a:pos x="connsiteX17223" y="connsiteY17223"/>
              </a:cxn>
              <a:cxn ang="0">
                <a:pos x="connsiteX17224" y="connsiteY17224"/>
              </a:cxn>
              <a:cxn ang="0">
                <a:pos x="connsiteX17225" y="connsiteY17225"/>
              </a:cxn>
              <a:cxn ang="0">
                <a:pos x="connsiteX17226" y="connsiteY17226"/>
              </a:cxn>
              <a:cxn ang="0">
                <a:pos x="connsiteX17227" y="connsiteY17227"/>
              </a:cxn>
              <a:cxn ang="0">
                <a:pos x="connsiteX17228" y="connsiteY17228"/>
              </a:cxn>
              <a:cxn ang="0">
                <a:pos x="connsiteX17229" y="connsiteY17229"/>
              </a:cxn>
              <a:cxn ang="0">
                <a:pos x="connsiteX17230" y="connsiteY17230"/>
              </a:cxn>
              <a:cxn ang="0">
                <a:pos x="connsiteX17231" y="connsiteY17231"/>
              </a:cxn>
              <a:cxn ang="0">
                <a:pos x="connsiteX17232" y="connsiteY17232"/>
              </a:cxn>
              <a:cxn ang="0">
                <a:pos x="connsiteX17233" y="connsiteY17233"/>
              </a:cxn>
              <a:cxn ang="0">
                <a:pos x="connsiteX17234" y="connsiteY17234"/>
              </a:cxn>
              <a:cxn ang="0">
                <a:pos x="connsiteX17235" y="connsiteY17235"/>
              </a:cxn>
              <a:cxn ang="0">
                <a:pos x="connsiteX17236" y="connsiteY17236"/>
              </a:cxn>
              <a:cxn ang="0">
                <a:pos x="connsiteX17237" y="connsiteY17237"/>
              </a:cxn>
              <a:cxn ang="0">
                <a:pos x="connsiteX17238" y="connsiteY17238"/>
              </a:cxn>
              <a:cxn ang="0">
                <a:pos x="connsiteX17239" y="connsiteY17239"/>
              </a:cxn>
              <a:cxn ang="0">
                <a:pos x="connsiteX17240" y="connsiteY17240"/>
              </a:cxn>
              <a:cxn ang="0">
                <a:pos x="connsiteX17241" y="connsiteY17241"/>
              </a:cxn>
              <a:cxn ang="0">
                <a:pos x="connsiteX17242" y="connsiteY17242"/>
              </a:cxn>
              <a:cxn ang="0">
                <a:pos x="connsiteX17243" y="connsiteY17243"/>
              </a:cxn>
              <a:cxn ang="0">
                <a:pos x="connsiteX17244" y="connsiteY17244"/>
              </a:cxn>
              <a:cxn ang="0">
                <a:pos x="connsiteX17245" y="connsiteY17245"/>
              </a:cxn>
              <a:cxn ang="0">
                <a:pos x="connsiteX17246" y="connsiteY17246"/>
              </a:cxn>
              <a:cxn ang="0">
                <a:pos x="connsiteX17247" y="connsiteY17247"/>
              </a:cxn>
              <a:cxn ang="0">
                <a:pos x="connsiteX17248" y="connsiteY17248"/>
              </a:cxn>
              <a:cxn ang="0">
                <a:pos x="connsiteX17249" y="connsiteY17249"/>
              </a:cxn>
              <a:cxn ang="0">
                <a:pos x="connsiteX17250" y="connsiteY17250"/>
              </a:cxn>
              <a:cxn ang="0">
                <a:pos x="connsiteX17251" y="connsiteY17251"/>
              </a:cxn>
              <a:cxn ang="0">
                <a:pos x="connsiteX17252" y="connsiteY17252"/>
              </a:cxn>
              <a:cxn ang="0">
                <a:pos x="connsiteX17253" y="connsiteY17253"/>
              </a:cxn>
              <a:cxn ang="0">
                <a:pos x="connsiteX17254" y="connsiteY17254"/>
              </a:cxn>
              <a:cxn ang="0">
                <a:pos x="connsiteX17255" y="connsiteY17255"/>
              </a:cxn>
              <a:cxn ang="0">
                <a:pos x="connsiteX17256" y="connsiteY17256"/>
              </a:cxn>
              <a:cxn ang="0">
                <a:pos x="connsiteX17257" y="connsiteY17257"/>
              </a:cxn>
              <a:cxn ang="0">
                <a:pos x="connsiteX17258" y="connsiteY17258"/>
              </a:cxn>
              <a:cxn ang="0">
                <a:pos x="connsiteX17259" y="connsiteY17259"/>
              </a:cxn>
              <a:cxn ang="0">
                <a:pos x="connsiteX17260" y="connsiteY17260"/>
              </a:cxn>
              <a:cxn ang="0">
                <a:pos x="connsiteX17261" y="connsiteY17261"/>
              </a:cxn>
              <a:cxn ang="0">
                <a:pos x="connsiteX17262" y="connsiteY17262"/>
              </a:cxn>
              <a:cxn ang="0">
                <a:pos x="connsiteX17263" y="connsiteY17263"/>
              </a:cxn>
              <a:cxn ang="0">
                <a:pos x="connsiteX17264" y="connsiteY17264"/>
              </a:cxn>
              <a:cxn ang="0">
                <a:pos x="connsiteX17265" y="connsiteY17265"/>
              </a:cxn>
              <a:cxn ang="0">
                <a:pos x="connsiteX17266" y="connsiteY17266"/>
              </a:cxn>
              <a:cxn ang="0">
                <a:pos x="connsiteX17267" y="connsiteY17267"/>
              </a:cxn>
              <a:cxn ang="0">
                <a:pos x="connsiteX17268" y="connsiteY17268"/>
              </a:cxn>
              <a:cxn ang="0">
                <a:pos x="connsiteX17269" y="connsiteY17269"/>
              </a:cxn>
              <a:cxn ang="0">
                <a:pos x="connsiteX17270" y="connsiteY17270"/>
              </a:cxn>
              <a:cxn ang="0">
                <a:pos x="connsiteX17271" y="connsiteY17271"/>
              </a:cxn>
              <a:cxn ang="0">
                <a:pos x="connsiteX17272" y="connsiteY17272"/>
              </a:cxn>
              <a:cxn ang="0">
                <a:pos x="connsiteX17273" y="connsiteY17273"/>
              </a:cxn>
              <a:cxn ang="0">
                <a:pos x="connsiteX17274" y="connsiteY17274"/>
              </a:cxn>
              <a:cxn ang="0">
                <a:pos x="connsiteX17275" y="connsiteY17275"/>
              </a:cxn>
              <a:cxn ang="0">
                <a:pos x="connsiteX17276" y="connsiteY17276"/>
              </a:cxn>
              <a:cxn ang="0">
                <a:pos x="connsiteX17277" y="connsiteY17277"/>
              </a:cxn>
              <a:cxn ang="0">
                <a:pos x="connsiteX17278" y="connsiteY17278"/>
              </a:cxn>
              <a:cxn ang="0">
                <a:pos x="connsiteX17279" y="connsiteY17279"/>
              </a:cxn>
              <a:cxn ang="0">
                <a:pos x="connsiteX17280" y="connsiteY17280"/>
              </a:cxn>
              <a:cxn ang="0">
                <a:pos x="connsiteX17281" y="connsiteY17281"/>
              </a:cxn>
              <a:cxn ang="0">
                <a:pos x="connsiteX17282" y="connsiteY17282"/>
              </a:cxn>
              <a:cxn ang="0">
                <a:pos x="connsiteX17283" y="connsiteY17283"/>
              </a:cxn>
              <a:cxn ang="0">
                <a:pos x="connsiteX17284" y="connsiteY17284"/>
              </a:cxn>
              <a:cxn ang="0">
                <a:pos x="connsiteX17285" y="connsiteY17285"/>
              </a:cxn>
              <a:cxn ang="0">
                <a:pos x="connsiteX17286" y="connsiteY17286"/>
              </a:cxn>
              <a:cxn ang="0">
                <a:pos x="connsiteX17287" y="connsiteY17287"/>
              </a:cxn>
              <a:cxn ang="0">
                <a:pos x="connsiteX17288" y="connsiteY17288"/>
              </a:cxn>
              <a:cxn ang="0">
                <a:pos x="connsiteX17289" y="connsiteY17289"/>
              </a:cxn>
              <a:cxn ang="0">
                <a:pos x="connsiteX17290" y="connsiteY17290"/>
              </a:cxn>
              <a:cxn ang="0">
                <a:pos x="connsiteX17291" y="connsiteY17291"/>
              </a:cxn>
              <a:cxn ang="0">
                <a:pos x="connsiteX17292" y="connsiteY17292"/>
              </a:cxn>
              <a:cxn ang="0">
                <a:pos x="connsiteX17293" y="connsiteY17293"/>
              </a:cxn>
              <a:cxn ang="0">
                <a:pos x="connsiteX17294" y="connsiteY17294"/>
              </a:cxn>
              <a:cxn ang="0">
                <a:pos x="connsiteX17295" y="connsiteY17295"/>
              </a:cxn>
              <a:cxn ang="0">
                <a:pos x="connsiteX17296" y="connsiteY17296"/>
              </a:cxn>
              <a:cxn ang="0">
                <a:pos x="connsiteX17297" y="connsiteY17297"/>
              </a:cxn>
              <a:cxn ang="0">
                <a:pos x="connsiteX17298" y="connsiteY17298"/>
              </a:cxn>
              <a:cxn ang="0">
                <a:pos x="connsiteX17299" y="connsiteY17299"/>
              </a:cxn>
              <a:cxn ang="0">
                <a:pos x="connsiteX17300" y="connsiteY17300"/>
              </a:cxn>
              <a:cxn ang="0">
                <a:pos x="connsiteX17301" y="connsiteY17301"/>
              </a:cxn>
              <a:cxn ang="0">
                <a:pos x="connsiteX17302" y="connsiteY17302"/>
              </a:cxn>
              <a:cxn ang="0">
                <a:pos x="connsiteX17303" y="connsiteY17303"/>
              </a:cxn>
              <a:cxn ang="0">
                <a:pos x="connsiteX17304" y="connsiteY17304"/>
              </a:cxn>
              <a:cxn ang="0">
                <a:pos x="connsiteX17305" y="connsiteY17305"/>
              </a:cxn>
              <a:cxn ang="0">
                <a:pos x="connsiteX17306" y="connsiteY17306"/>
              </a:cxn>
              <a:cxn ang="0">
                <a:pos x="connsiteX17307" y="connsiteY17307"/>
              </a:cxn>
              <a:cxn ang="0">
                <a:pos x="connsiteX17308" y="connsiteY17308"/>
              </a:cxn>
              <a:cxn ang="0">
                <a:pos x="connsiteX17309" y="connsiteY17309"/>
              </a:cxn>
              <a:cxn ang="0">
                <a:pos x="connsiteX17310" y="connsiteY17310"/>
              </a:cxn>
              <a:cxn ang="0">
                <a:pos x="connsiteX17311" y="connsiteY17311"/>
              </a:cxn>
              <a:cxn ang="0">
                <a:pos x="connsiteX17312" y="connsiteY17312"/>
              </a:cxn>
              <a:cxn ang="0">
                <a:pos x="connsiteX17313" y="connsiteY17313"/>
              </a:cxn>
              <a:cxn ang="0">
                <a:pos x="connsiteX17314" y="connsiteY17314"/>
              </a:cxn>
              <a:cxn ang="0">
                <a:pos x="connsiteX17315" y="connsiteY17315"/>
              </a:cxn>
            </a:cxnLst>
            <a:rect l="l" t="t" r="r" b="b"/>
            <a:pathLst>
              <a:path w="8267681" h="6698675">
                <a:moveTo>
                  <a:pt x="4399243" y="6517819"/>
                </a:moveTo>
                <a:cubicBezTo>
                  <a:pt x="4410987" y="6513121"/>
                  <a:pt x="4410987" y="6546003"/>
                  <a:pt x="4394545" y="6538957"/>
                </a:cubicBezTo>
                <a:cubicBezTo>
                  <a:pt x="4392197" y="6527214"/>
                  <a:pt x="4399243" y="6524865"/>
                  <a:pt x="4399243" y="6517819"/>
                </a:cubicBezTo>
                <a:close/>
                <a:moveTo>
                  <a:pt x="4660902" y="6379855"/>
                </a:moveTo>
                <a:lnTo>
                  <a:pt x="4664655" y="6393334"/>
                </a:lnTo>
                <a:cubicBezTo>
                  <a:pt x="4664655" y="6389811"/>
                  <a:pt x="4662306" y="6385114"/>
                  <a:pt x="4660839" y="6380416"/>
                </a:cubicBezTo>
                <a:close/>
                <a:moveTo>
                  <a:pt x="4624726" y="6351055"/>
                </a:moveTo>
                <a:cubicBezTo>
                  <a:pt x="4627074" y="6348707"/>
                  <a:pt x="4631772" y="6355753"/>
                  <a:pt x="4631772" y="6355753"/>
                </a:cubicBezTo>
                <a:cubicBezTo>
                  <a:pt x="4629423" y="6360450"/>
                  <a:pt x="4622377" y="6353404"/>
                  <a:pt x="4624726" y="6351055"/>
                </a:cubicBezTo>
                <a:close/>
                <a:moveTo>
                  <a:pt x="3985859" y="6238313"/>
                </a:moveTo>
                <a:cubicBezTo>
                  <a:pt x="3990556" y="6238313"/>
                  <a:pt x="3988207" y="6245360"/>
                  <a:pt x="3985859" y="6245360"/>
                </a:cubicBezTo>
                <a:cubicBezTo>
                  <a:pt x="3978812" y="6245360"/>
                  <a:pt x="3983510" y="6238313"/>
                  <a:pt x="3985859" y="6238313"/>
                </a:cubicBezTo>
                <a:close/>
                <a:moveTo>
                  <a:pt x="4594220" y="6237839"/>
                </a:moveTo>
                <a:lnTo>
                  <a:pt x="4594192" y="6238314"/>
                </a:lnTo>
                <a:lnTo>
                  <a:pt x="4594122" y="6237859"/>
                </a:lnTo>
                <a:close/>
                <a:moveTo>
                  <a:pt x="4375755" y="6224221"/>
                </a:moveTo>
                <a:cubicBezTo>
                  <a:pt x="4387499" y="6219523"/>
                  <a:pt x="4387499" y="6252406"/>
                  <a:pt x="4371057" y="6243011"/>
                </a:cubicBezTo>
                <a:cubicBezTo>
                  <a:pt x="4368709" y="6233616"/>
                  <a:pt x="4375755" y="6231267"/>
                  <a:pt x="4375755" y="6224221"/>
                </a:cubicBezTo>
                <a:close/>
                <a:moveTo>
                  <a:pt x="4650562" y="6214826"/>
                </a:moveTo>
                <a:cubicBezTo>
                  <a:pt x="4676399" y="6252407"/>
                  <a:pt x="4721026" y="6299383"/>
                  <a:pt x="4730421" y="6348707"/>
                </a:cubicBezTo>
                <a:cubicBezTo>
                  <a:pt x="4702236" y="6306429"/>
                  <a:pt x="4676399" y="6259454"/>
                  <a:pt x="4650562" y="6214826"/>
                </a:cubicBezTo>
                <a:close/>
                <a:moveTo>
                  <a:pt x="4676399" y="6212478"/>
                </a:moveTo>
                <a:cubicBezTo>
                  <a:pt x="4692840" y="6235966"/>
                  <a:pt x="4702236" y="6264151"/>
                  <a:pt x="4716328" y="6287639"/>
                </a:cubicBezTo>
                <a:cubicBezTo>
                  <a:pt x="4702236" y="6273546"/>
                  <a:pt x="4683445" y="6240663"/>
                  <a:pt x="4676399" y="6212478"/>
                </a:cubicBezTo>
                <a:close/>
                <a:moveTo>
                  <a:pt x="4608285" y="6210129"/>
                </a:moveTo>
                <a:cubicBezTo>
                  <a:pt x="4608285" y="6219524"/>
                  <a:pt x="4610633" y="6226570"/>
                  <a:pt x="4610633" y="6235966"/>
                </a:cubicBezTo>
                <a:cubicBezTo>
                  <a:pt x="4612982" y="6231268"/>
                  <a:pt x="4612982" y="6224222"/>
                  <a:pt x="4612982" y="6217175"/>
                </a:cubicBezTo>
                <a:cubicBezTo>
                  <a:pt x="4610633" y="6214826"/>
                  <a:pt x="4610633" y="6212478"/>
                  <a:pt x="4608285" y="6210129"/>
                </a:cubicBezTo>
                <a:close/>
                <a:moveTo>
                  <a:pt x="3082312" y="6207988"/>
                </a:moveTo>
                <a:lnTo>
                  <a:pt x="3081580" y="6214825"/>
                </a:lnTo>
                <a:cubicBezTo>
                  <a:pt x="3078056" y="6216000"/>
                  <a:pt x="3079818" y="6213651"/>
                  <a:pt x="3081286" y="6211009"/>
                </a:cubicBezTo>
                <a:close/>
                <a:moveTo>
                  <a:pt x="3082403" y="6207139"/>
                </a:moveTo>
                <a:lnTo>
                  <a:pt x="3082570" y="6207229"/>
                </a:lnTo>
                <a:lnTo>
                  <a:pt x="3082312" y="6207988"/>
                </a:lnTo>
                <a:close/>
                <a:moveTo>
                  <a:pt x="4690492" y="6196036"/>
                </a:moveTo>
                <a:cubicBezTo>
                  <a:pt x="4721026" y="6224222"/>
                  <a:pt x="4746863" y="6278243"/>
                  <a:pt x="4784443" y="6308777"/>
                </a:cubicBezTo>
                <a:cubicBezTo>
                  <a:pt x="4775048" y="6313475"/>
                  <a:pt x="4779745" y="6313475"/>
                  <a:pt x="4782094" y="6322870"/>
                </a:cubicBezTo>
                <a:cubicBezTo>
                  <a:pt x="4753909" y="6278243"/>
                  <a:pt x="4721026" y="6240663"/>
                  <a:pt x="4690492" y="6196036"/>
                </a:cubicBezTo>
                <a:close/>
                <a:moveTo>
                  <a:pt x="4709282" y="6158455"/>
                </a:moveTo>
                <a:cubicBezTo>
                  <a:pt x="4713980" y="6158455"/>
                  <a:pt x="4730421" y="6188990"/>
                  <a:pt x="4742165" y="6198385"/>
                </a:cubicBezTo>
                <a:cubicBezTo>
                  <a:pt x="4760955" y="6210128"/>
                  <a:pt x="4775048" y="6243011"/>
                  <a:pt x="4796187" y="6261801"/>
                </a:cubicBezTo>
                <a:cubicBezTo>
                  <a:pt x="4765653" y="6238313"/>
                  <a:pt x="4735119" y="6193687"/>
                  <a:pt x="4709282" y="6158455"/>
                </a:cubicBezTo>
                <a:close/>
                <a:moveTo>
                  <a:pt x="3949728" y="6154009"/>
                </a:moveTo>
                <a:lnTo>
                  <a:pt x="3956288" y="6156469"/>
                </a:lnTo>
                <a:lnTo>
                  <a:pt x="3952976" y="6158456"/>
                </a:lnTo>
                <a:cubicBezTo>
                  <a:pt x="3949452" y="6158456"/>
                  <a:pt x="3948278" y="6156695"/>
                  <a:pt x="3948572" y="6154933"/>
                </a:cubicBezTo>
                <a:close/>
                <a:moveTo>
                  <a:pt x="4584797" y="6151410"/>
                </a:moveTo>
                <a:cubicBezTo>
                  <a:pt x="4582448" y="6151410"/>
                  <a:pt x="4580099" y="6153759"/>
                  <a:pt x="4580099" y="6153759"/>
                </a:cubicBezTo>
                <a:cubicBezTo>
                  <a:pt x="4580099" y="6160805"/>
                  <a:pt x="4580099" y="6167851"/>
                  <a:pt x="4582448" y="6174898"/>
                </a:cubicBezTo>
                <a:cubicBezTo>
                  <a:pt x="4582448" y="6167851"/>
                  <a:pt x="4582448" y="6160805"/>
                  <a:pt x="4584797" y="6151410"/>
                </a:cubicBezTo>
                <a:close/>
                <a:moveTo>
                  <a:pt x="3833188" y="6130270"/>
                </a:moveTo>
                <a:cubicBezTo>
                  <a:pt x="3837886" y="6134967"/>
                  <a:pt x="3842583" y="6139665"/>
                  <a:pt x="3835536" y="6142014"/>
                </a:cubicBezTo>
                <a:cubicBezTo>
                  <a:pt x="3826141" y="6142014"/>
                  <a:pt x="3828490" y="6132618"/>
                  <a:pt x="3833188" y="6130270"/>
                </a:cubicBezTo>
                <a:close/>
                <a:moveTo>
                  <a:pt x="3095672" y="6097386"/>
                </a:moveTo>
                <a:cubicBezTo>
                  <a:pt x="3098022" y="6118526"/>
                  <a:pt x="3093324" y="6153758"/>
                  <a:pt x="3095672" y="6184291"/>
                </a:cubicBezTo>
                <a:cubicBezTo>
                  <a:pt x="3105069" y="6172547"/>
                  <a:pt x="3105069" y="6156106"/>
                  <a:pt x="3102719" y="6142014"/>
                </a:cubicBezTo>
                <a:cubicBezTo>
                  <a:pt x="3102719" y="6134967"/>
                  <a:pt x="3102719" y="6099735"/>
                  <a:pt x="3095672" y="6097386"/>
                </a:cubicBezTo>
                <a:close/>
                <a:moveTo>
                  <a:pt x="6538980" y="6085643"/>
                </a:moveTo>
                <a:cubicBezTo>
                  <a:pt x="6609443" y="6123224"/>
                  <a:pt x="6672862" y="6167850"/>
                  <a:pt x="6719837" y="6226570"/>
                </a:cubicBezTo>
                <a:cubicBezTo>
                  <a:pt x="6670513" y="6179594"/>
                  <a:pt x="6616490" y="6137316"/>
                  <a:pt x="6553073" y="6102085"/>
                </a:cubicBezTo>
                <a:cubicBezTo>
                  <a:pt x="6571864" y="6174897"/>
                  <a:pt x="6593002" y="6266499"/>
                  <a:pt x="6625886" y="6336963"/>
                </a:cubicBezTo>
                <a:cubicBezTo>
                  <a:pt x="6611792" y="6266499"/>
                  <a:pt x="6578910" y="6191338"/>
                  <a:pt x="6562468" y="6116178"/>
                </a:cubicBezTo>
                <a:cubicBezTo>
                  <a:pt x="6611792" y="6144363"/>
                  <a:pt x="6651723" y="6181943"/>
                  <a:pt x="6689303" y="6224222"/>
                </a:cubicBezTo>
                <a:cubicBezTo>
                  <a:pt x="6656420" y="6198385"/>
                  <a:pt x="6623536" y="6167850"/>
                  <a:pt x="6588305" y="6142014"/>
                </a:cubicBezTo>
                <a:cubicBezTo>
                  <a:pt x="6628235" y="6191338"/>
                  <a:pt x="6675211" y="6233617"/>
                  <a:pt x="6703396" y="6292336"/>
                </a:cubicBezTo>
                <a:cubicBezTo>
                  <a:pt x="6670513" y="6261801"/>
                  <a:pt x="6651723" y="6219524"/>
                  <a:pt x="6614141" y="6193687"/>
                </a:cubicBezTo>
                <a:cubicBezTo>
                  <a:pt x="6625886" y="6238314"/>
                  <a:pt x="6647025" y="6273545"/>
                  <a:pt x="6656420" y="6320521"/>
                </a:cubicBezTo>
                <a:cubicBezTo>
                  <a:pt x="6654072" y="6318173"/>
                  <a:pt x="6651723" y="6315824"/>
                  <a:pt x="6651723" y="6308777"/>
                </a:cubicBezTo>
                <a:cubicBezTo>
                  <a:pt x="6647025" y="6318173"/>
                  <a:pt x="6658769" y="6332265"/>
                  <a:pt x="6658769" y="6344009"/>
                </a:cubicBezTo>
                <a:cubicBezTo>
                  <a:pt x="6665816" y="6341661"/>
                  <a:pt x="6656420" y="6336963"/>
                  <a:pt x="6658769" y="6329917"/>
                </a:cubicBezTo>
                <a:cubicBezTo>
                  <a:pt x="6672862" y="6346358"/>
                  <a:pt x="6672862" y="6372194"/>
                  <a:pt x="6679908" y="6393333"/>
                </a:cubicBezTo>
                <a:cubicBezTo>
                  <a:pt x="6668164" y="6388636"/>
                  <a:pt x="6668164" y="6374543"/>
                  <a:pt x="6670513" y="6362799"/>
                </a:cubicBezTo>
                <a:cubicBezTo>
                  <a:pt x="6639979" y="6346358"/>
                  <a:pt x="6630584" y="6271197"/>
                  <a:pt x="6609443" y="6228919"/>
                </a:cubicBezTo>
                <a:cubicBezTo>
                  <a:pt x="6625886" y="6289987"/>
                  <a:pt x="6642328" y="6374543"/>
                  <a:pt x="6686955" y="6414472"/>
                </a:cubicBezTo>
                <a:cubicBezTo>
                  <a:pt x="6689303" y="6416821"/>
                  <a:pt x="6691652" y="6416821"/>
                  <a:pt x="6691652" y="6412124"/>
                </a:cubicBezTo>
                <a:cubicBezTo>
                  <a:pt x="6694001" y="6419170"/>
                  <a:pt x="6705744" y="6428565"/>
                  <a:pt x="6701047" y="6435612"/>
                </a:cubicBezTo>
                <a:cubicBezTo>
                  <a:pt x="6609443" y="6358102"/>
                  <a:pt x="6569515" y="6226570"/>
                  <a:pt x="6538980" y="6085643"/>
                </a:cubicBezTo>
                <a:close/>
                <a:moveTo>
                  <a:pt x="4450916" y="6085643"/>
                </a:moveTo>
                <a:cubicBezTo>
                  <a:pt x="4472055" y="6099736"/>
                  <a:pt x="4443870" y="6137316"/>
                  <a:pt x="4462660" y="6149060"/>
                </a:cubicBezTo>
                <a:cubicBezTo>
                  <a:pt x="4481450" y="6151409"/>
                  <a:pt x="4472055" y="6130270"/>
                  <a:pt x="4490845" y="6130270"/>
                </a:cubicBezTo>
                <a:cubicBezTo>
                  <a:pt x="4493194" y="6167850"/>
                  <a:pt x="4500240" y="6191338"/>
                  <a:pt x="4511984" y="6212478"/>
                </a:cubicBezTo>
                <a:cubicBezTo>
                  <a:pt x="4457962" y="6217175"/>
                  <a:pt x="4448567" y="6160804"/>
                  <a:pt x="4415684" y="6134968"/>
                </a:cubicBezTo>
                <a:cubicBezTo>
                  <a:pt x="4429777" y="6120875"/>
                  <a:pt x="4446218" y="6109131"/>
                  <a:pt x="4450916" y="6085643"/>
                </a:cubicBezTo>
                <a:close/>
                <a:moveTo>
                  <a:pt x="6517841" y="6057458"/>
                </a:moveTo>
                <a:cubicBezTo>
                  <a:pt x="6553073" y="6069202"/>
                  <a:pt x="6585955" y="6092690"/>
                  <a:pt x="6616490" y="6111480"/>
                </a:cubicBezTo>
                <a:cubicBezTo>
                  <a:pt x="6647024" y="6132619"/>
                  <a:pt x="6682256" y="6151409"/>
                  <a:pt x="6705743" y="6172548"/>
                </a:cubicBezTo>
                <a:cubicBezTo>
                  <a:pt x="6731580" y="6196036"/>
                  <a:pt x="6736278" y="6228919"/>
                  <a:pt x="6752719" y="6257104"/>
                </a:cubicBezTo>
                <a:cubicBezTo>
                  <a:pt x="6743324" y="6250057"/>
                  <a:pt x="6743324" y="6233616"/>
                  <a:pt x="6731580" y="6226570"/>
                </a:cubicBezTo>
                <a:cubicBezTo>
                  <a:pt x="6731580" y="6250057"/>
                  <a:pt x="6745673" y="6278243"/>
                  <a:pt x="6731580" y="6292336"/>
                </a:cubicBezTo>
                <a:cubicBezTo>
                  <a:pt x="6731580" y="6275894"/>
                  <a:pt x="6733929" y="6254755"/>
                  <a:pt x="6724534" y="6240663"/>
                </a:cubicBezTo>
                <a:cubicBezTo>
                  <a:pt x="6733929" y="6210129"/>
                  <a:pt x="6710441" y="6181943"/>
                  <a:pt x="6689302" y="6165502"/>
                </a:cubicBezTo>
                <a:cubicBezTo>
                  <a:pt x="6644675" y="6132619"/>
                  <a:pt x="6574212" y="6097387"/>
                  <a:pt x="6531934" y="6073899"/>
                </a:cubicBezTo>
                <a:cubicBezTo>
                  <a:pt x="6555422" y="6184292"/>
                  <a:pt x="6569514" y="6322870"/>
                  <a:pt x="6628234" y="6400380"/>
                </a:cubicBezTo>
                <a:cubicBezTo>
                  <a:pt x="6557771" y="6318173"/>
                  <a:pt x="6538980" y="6188990"/>
                  <a:pt x="6517841" y="6057458"/>
                </a:cubicBezTo>
                <a:close/>
                <a:moveTo>
                  <a:pt x="6271219" y="6043366"/>
                </a:moveTo>
                <a:lnTo>
                  <a:pt x="6271368" y="6069830"/>
                </a:lnTo>
                <a:lnTo>
                  <a:pt x="6268870" y="6099736"/>
                </a:lnTo>
                <a:lnTo>
                  <a:pt x="6264150" y="6067859"/>
                </a:lnTo>
                <a:close/>
                <a:moveTo>
                  <a:pt x="3767423" y="6043365"/>
                </a:moveTo>
                <a:cubicBezTo>
                  <a:pt x="3769771" y="6045714"/>
                  <a:pt x="3772120" y="6045714"/>
                  <a:pt x="3774468" y="6045714"/>
                </a:cubicBezTo>
                <a:cubicBezTo>
                  <a:pt x="3772120" y="6048063"/>
                  <a:pt x="3769771" y="6050411"/>
                  <a:pt x="3767423" y="6050411"/>
                </a:cubicBezTo>
                <a:cubicBezTo>
                  <a:pt x="3767423" y="6045714"/>
                  <a:pt x="3767423" y="6043365"/>
                  <a:pt x="3767423" y="6043365"/>
                </a:cubicBezTo>
                <a:close/>
                <a:moveTo>
                  <a:pt x="2964141" y="6036320"/>
                </a:moveTo>
                <a:cubicBezTo>
                  <a:pt x="2966489" y="6029272"/>
                  <a:pt x="2959442" y="6059808"/>
                  <a:pt x="2957094" y="6073900"/>
                </a:cubicBezTo>
                <a:cubicBezTo>
                  <a:pt x="2952396" y="6087992"/>
                  <a:pt x="2945350" y="6106783"/>
                  <a:pt x="2940652" y="6116178"/>
                </a:cubicBezTo>
                <a:cubicBezTo>
                  <a:pt x="2938303" y="6087992"/>
                  <a:pt x="2952396" y="6057459"/>
                  <a:pt x="2964141" y="6036320"/>
                </a:cubicBezTo>
                <a:close/>
                <a:moveTo>
                  <a:pt x="4817032" y="6017235"/>
                </a:moveTo>
                <a:cubicBezTo>
                  <a:pt x="4818500" y="6018703"/>
                  <a:pt x="4819674" y="6021052"/>
                  <a:pt x="4819674" y="6022226"/>
                </a:cubicBezTo>
                <a:cubicBezTo>
                  <a:pt x="4817325" y="6026923"/>
                  <a:pt x="4810279" y="6019877"/>
                  <a:pt x="4812628" y="6017528"/>
                </a:cubicBezTo>
                <a:cubicBezTo>
                  <a:pt x="4813802" y="6015180"/>
                  <a:pt x="4815564" y="6015767"/>
                  <a:pt x="4817032" y="6017235"/>
                </a:cubicBezTo>
                <a:close/>
                <a:moveTo>
                  <a:pt x="3704005" y="6001087"/>
                </a:moveTo>
                <a:cubicBezTo>
                  <a:pt x="3708702" y="6001087"/>
                  <a:pt x="3706353" y="6005784"/>
                  <a:pt x="3704005" y="6008133"/>
                </a:cubicBezTo>
                <a:cubicBezTo>
                  <a:pt x="3696958" y="6008133"/>
                  <a:pt x="3701656" y="6001087"/>
                  <a:pt x="3704005" y="6001087"/>
                </a:cubicBezTo>
                <a:close/>
                <a:moveTo>
                  <a:pt x="4429777" y="5998739"/>
                </a:moveTo>
                <a:cubicBezTo>
                  <a:pt x="4441521" y="6041017"/>
                  <a:pt x="4413335" y="6050412"/>
                  <a:pt x="4415684" y="6083295"/>
                </a:cubicBezTo>
                <a:cubicBezTo>
                  <a:pt x="4401592" y="6083295"/>
                  <a:pt x="4408638" y="6055110"/>
                  <a:pt x="4418033" y="6057459"/>
                </a:cubicBezTo>
                <a:cubicBezTo>
                  <a:pt x="4406289" y="6050412"/>
                  <a:pt x="4408638" y="6026924"/>
                  <a:pt x="4406289" y="6008134"/>
                </a:cubicBezTo>
                <a:cubicBezTo>
                  <a:pt x="4418033" y="6008134"/>
                  <a:pt x="4418033" y="5998739"/>
                  <a:pt x="4429777" y="5998739"/>
                </a:cubicBezTo>
                <a:close/>
                <a:moveTo>
                  <a:pt x="3950626" y="5986995"/>
                </a:moveTo>
                <a:cubicBezTo>
                  <a:pt x="3948278" y="5989344"/>
                  <a:pt x="3948278" y="5994041"/>
                  <a:pt x="3948278" y="5998739"/>
                </a:cubicBezTo>
                <a:cubicBezTo>
                  <a:pt x="3952976" y="5996390"/>
                  <a:pt x="3955324" y="5996390"/>
                  <a:pt x="3957673" y="5996390"/>
                </a:cubicBezTo>
                <a:close/>
                <a:moveTo>
                  <a:pt x="6421541" y="5977600"/>
                </a:moveTo>
                <a:lnTo>
                  <a:pt x="6428588" y="5984105"/>
                </a:lnTo>
                <a:lnTo>
                  <a:pt x="6428588" y="6076249"/>
                </a:lnTo>
                <a:lnTo>
                  <a:pt x="6431244" y="6125825"/>
                </a:lnTo>
                <a:close/>
                <a:moveTo>
                  <a:pt x="3616807" y="5974958"/>
                </a:moveTo>
                <a:cubicBezTo>
                  <a:pt x="3618275" y="5976426"/>
                  <a:pt x="3619449" y="5978775"/>
                  <a:pt x="3619449" y="5979949"/>
                </a:cubicBezTo>
                <a:cubicBezTo>
                  <a:pt x="3618275" y="5982298"/>
                  <a:pt x="3616513" y="5981711"/>
                  <a:pt x="3615045" y="5980243"/>
                </a:cubicBezTo>
                <a:lnTo>
                  <a:pt x="3613763" y="5977821"/>
                </a:lnTo>
                <a:lnTo>
                  <a:pt x="3614849" y="5975088"/>
                </a:lnTo>
                <a:close/>
                <a:moveTo>
                  <a:pt x="6590653" y="5972902"/>
                </a:moveTo>
                <a:cubicBezTo>
                  <a:pt x="6602397" y="6001088"/>
                  <a:pt x="6647024" y="6012832"/>
                  <a:pt x="6672861" y="6019878"/>
                </a:cubicBezTo>
                <a:cubicBezTo>
                  <a:pt x="6651722" y="5998739"/>
                  <a:pt x="6623536" y="5982297"/>
                  <a:pt x="6590653" y="5972902"/>
                </a:cubicBezTo>
                <a:close/>
                <a:moveTo>
                  <a:pt x="6146746" y="5958727"/>
                </a:moveTo>
                <a:lnTo>
                  <a:pt x="6149047" y="5964058"/>
                </a:lnTo>
                <a:cubicBezTo>
                  <a:pt x="6150331" y="5971948"/>
                  <a:pt x="6150111" y="5980389"/>
                  <a:pt x="6149377" y="5989051"/>
                </a:cubicBezTo>
                <a:lnTo>
                  <a:pt x="6148045" y="6015239"/>
                </a:lnTo>
                <a:lnTo>
                  <a:pt x="6145560" y="5967031"/>
                </a:lnTo>
                <a:close/>
                <a:moveTo>
                  <a:pt x="3691967" y="5956168"/>
                </a:moveTo>
                <a:cubicBezTo>
                  <a:pt x="3690500" y="5954700"/>
                  <a:pt x="3688738" y="5954113"/>
                  <a:pt x="3687563" y="5956461"/>
                </a:cubicBezTo>
                <a:cubicBezTo>
                  <a:pt x="3685214" y="5958810"/>
                  <a:pt x="3689912" y="5965856"/>
                  <a:pt x="3694609" y="5961159"/>
                </a:cubicBezTo>
                <a:cubicBezTo>
                  <a:pt x="3694609" y="5959985"/>
                  <a:pt x="3693435" y="5957636"/>
                  <a:pt x="3691967" y="5956168"/>
                </a:cubicBezTo>
                <a:close/>
                <a:moveTo>
                  <a:pt x="4914507" y="5952790"/>
                </a:moveTo>
                <a:cubicBezTo>
                  <a:pt x="4919351" y="5947946"/>
                  <a:pt x="4934765" y="5962919"/>
                  <a:pt x="4948858" y="5954111"/>
                </a:cubicBezTo>
                <a:cubicBezTo>
                  <a:pt x="4948858" y="5968204"/>
                  <a:pt x="4923022" y="5961158"/>
                  <a:pt x="4913627" y="5965855"/>
                </a:cubicBezTo>
                <a:cubicBezTo>
                  <a:pt x="4912452" y="5958222"/>
                  <a:pt x="4912893" y="5954405"/>
                  <a:pt x="4914507" y="5952790"/>
                </a:cubicBezTo>
                <a:close/>
                <a:moveTo>
                  <a:pt x="6433285" y="5947066"/>
                </a:moveTo>
                <a:cubicBezTo>
                  <a:pt x="6517841" y="5977600"/>
                  <a:pt x="6595351" y="6029273"/>
                  <a:pt x="6668163" y="6064505"/>
                </a:cubicBezTo>
                <a:cubicBezTo>
                  <a:pt x="6635280" y="6015180"/>
                  <a:pt x="6593002" y="6001088"/>
                  <a:pt x="6527236" y="5977600"/>
                </a:cubicBezTo>
                <a:cubicBezTo>
                  <a:pt x="6492004" y="5963507"/>
                  <a:pt x="6452076" y="5947066"/>
                  <a:pt x="6433285" y="5947066"/>
                </a:cubicBezTo>
                <a:close/>
                <a:moveTo>
                  <a:pt x="6015287" y="5933327"/>
                </a:moveTo>
                <a:lnTo>
                  <a:pt x="6015974" y="5935249"/>
                </a:lnTo>
                <a:cubicBezTo>
                  <a:pt x="6017846" y="5942809"/>
                  <a:pt x="6018727" y="5951177"/>
                  <a:pt x="6017552" y="5961159"/>
                </a:cubicBezTo>
                <a:lnTo>
                  <a:pt x="6012772" y="5950059"/>
                </a:lnTo>
                <a:lnTo>
                  <a:pt x="6013294" y="5946149"/>
                </a:lnTo>
                <a:close/>
                <a:moveTo>
                  <a:pt x="4556611" y="5932973"/>
                </a:moveTo>
                <a:cubicBezTo>
                  <a:pt x="4556611" y="5935322"/>
                  <a:pt x="4556611" y="5940020"/>
                  <a:pt x="4556611" y="5942368"/>
                </a:cubicBezTo>
                <a:cubicBezTo>
                  <a:pt x="4561309" y="5944717"/>
                  <a:pt x="4563658" y="5942368"/>
                  <a:pt x="4561309" y="5935322"/>
                </a:cubicBezTo>
                <a:cubicBezTo>
                  <a:pt x="4561309" y="5935322"/>
                  <a:pt x="4558960" y="5932973"/>
                  <a:pt x="4556611" y="5932973"/>
                </a:cubicBezTo>
                <a:close/>
                <a:moveTo>
                  <a:pt x="6166056" y="5932508"/>
                </a:moveTo>
                <a:lnTo>
                  <a:pt x="6170809" y="5935616"/>
                </a:lnTo>
                <a:cubicBezTo>
                  <a:pt x="6171984" y="5938258"/>
                  <a:pt x="6172571" y="5941194"/>
                  <a:pt x="6174919" y="5942368"/>
                </a:cubicBezTo>
                <a:cubicBezTo>
                  <a:pt x="6174919" y="5965856"/>
                  <a:pt x="6174919" y="5986995"/>
                  <a:pt x="6174919" y="6010483"/>
                </a:cubicBezTo>
                <a:cubicBezTo>
                  <a:pt x="6174919" y="6012832"/>
                  <a:pt x="6174919" y="6015180"/>
                  <a:pt x="6174919" y="6017529"/>
                </a:cubicBezTo>
                <a:cubicBezTo>
                  <a:pt x="6172571" y="6024576"/>
                  <a:pt x="6172571" y="6012832"/>
                  <a:pt x="6172571" y="6010483"/>
                </a:cubicBezTo>
                <a:lnTo>
                  <a:pt x="6164203" y="5945635"/>
                </a:lnTo>
                <a:close/>
                <a:moveTo>
                  <a:pt x="6419193" y="5925927"/>
                </a:moveTo>
                <a:cubicBezTo>
                  <a:pt x="6416844" y="5925927"/>
                  <a:pt x="6414495" y="5925927"/>
                  <a:pt x="6414495" y="5928276"/>
                </a:cubicBezTo>
                <a:cubicBezTo>
                  <a:pt x="6473214" y="5947066"/>
                  <a:pt x="6531934" y="5965856"/>
                  <a:pt x="6585956" y="5986995"/>
                </a:cubicBezTo>
                <a:cubicBezTo>
                  <a:pt x="6548376" y="5947066"/>
                  <a:pt x="6473214" y="5947066"/>
                  <a:pt x="6419193" y="5925927"/>
                </a:cubicBezTo>
                <a:close/>
                <a:moveTo>
                  <a:pt x="6152261" y="5920124"/>
                </a:moveTo>
                <a:lnTo>
                  <a:pt x="6153744" y="5926551"/>
                </a:lnTo>
                <a:cubicBezTo>
                  <a:pt x="6154221" y="5931652"/>
                  <a:pt x="6153781" y="5937084"/>
                  <a:pt x="6151432" y="5942368"/>
                </a:cubicBezTo>
                <a:lnTo>
                  <a:pt x="6149423" y="5939990"/>
                </a:lnTo>
                <a:close/>
                <a:moveTo>
                  <a:pt x="6001110" y="5918880"/>
                </a:moveTo>
                <a:cubicBezTo>
                  <a:pt x="6004633" y="5924752"/>
                  <a:pt x="6006395" y="5932386"/>
                  <a:pt x="6008450" y="5940020"/>
                </a:cubicBezTo>
                <a:lnTo>
                  <a:pt x="6012772" y="5950059"/>
                </a:lnTo>
                <a:lnTo>
                  <a:pt x="6008156" y="5984646"/>
                </a:lnTo>
                <a:cubicBezTo>
                  <a:pt x="6004633" y="5975839"/>
                  <a:pt x="6002138" y="5965710"/>
                  <a:pt x="6000413" y="5954736"/>
                </a:cubicBezTo>
                <a:lnTo>
                  <a:pt x="5998895" y="5937721"/>
                </a:lnTo>
                <a:close/>
                <a:moveTo>
                  <a:pt x="6120898" y="5916532"/>
                </a:moveTo>
                <a:cubicBezTo>
                  <a:pt x="6123247" y="5944717"/>
                  <a:pt x="6123247" y="5975251"/>
                  <a:pt x="6132642" y="5991693"/>
                </a:cubicBezTo>
                <a:cubicBezTo>
                  <a:pt x="6127944" y="5968205"/>
                  <a:pt x="6139688" y="5925927"/>
                  <a:pt x="6120898" y="5916532"/>
                </a:cubicBezTo>
                <a:close/>
                <a:moveTo>
                  <a:pt x="3903651" y="5916532"/>
                </a:moveTo>
                <a:cubicBezTo>
                  <a:pt x="3905999" y="5944717"/>
                  <a:pt x="3856675" y="5956461"/>
                  <a:pt x="3875466" y="5977600"/>
                </a:cubicBezTo>
                <a:cubicBezTo>
                  <a:pt x="3894256" y="5965856"/>
                  <a:pt x="3901302" y="5947066"/>
                  <a:pt x="3915395" y="5932973"/>
                </a:cubicBezTo>
                <a:close/>
                <a:moveTo>
                  <a:pt x="5315267" y="5911834"/>
                </a:moveTo>
                <a:lnTo>
                  <a:pt x="5327011" y="5911834"/>
                </a:lnTo>
                <a:cubicBezTo>
                  <a:pt x="5327011" y="5918880"/>
                  <a:pt x="5319964" y="5909485"/>
                  <a:pt x="5315267" y="5911834"/>
                </a:cubicBezTo>
                <a:close/>
                <a:moveTo>
                  <a:pt x="6304160" y="5907650"/>
                </a:moveTo>
                <a:lnTo>
                  <a:pt x="6304295" y="5947854"/>
                </a:lnTo>
                <a:lnTo>
                  <a:pt x="6303442" y="5956902"/>
                </a:lnTo>
                <a:lnTo>
                  <a:pt x="6303111" y="5966312"/>
                </a:lnTo>
                <a:lnTo>
                  <a:pt x="6297056" y="6018117"/>
                </a:lnTo>
                <a:lnTo>
                  <a:pt x="6281192" y="6105813"/>
                </a:lnTo>
                <a:lnTo>
                  <a:pt x="6281826" y="6085234"/>
                </a:lnTo>
                <a:lnTo>
                  <a:pt x="6290010" y="6016355"/>
                </a:lnTo>
                <a:lnTo>
                  <a:pt x="6294797" y="5973674"/>
                </a:lnTo>
                <a:lnTo>
                  <a:pt x="6298158" y="5952461"/>
                </a:lnTo>
                <a:close/>
                <a:moveTo>
                  <a:pt x="6398053" y="5900090"/>
                </a:moveTo>
                <a:cubicBezTo>
                  <a:pt x="6395705" y="5900090"/>
                  <a:pt x="6393356" y="5900090"/>
                  <a:pt x="6393356" y="5904788"/>
                </a:cubicBezTo>
                <a:cubicBezTo>
                  <a:pt x="6437983" y="5916532"/>
                  <a:pt x="6489656" y="5932973"/>
                  <a:pt x="6529585" y="5937671"/>
                </a:cubicBezTo>
                <a:cubicBezTo>
                  <a:pt x="6496702" y="5914183"/>
                  <a:pt x="6437983" y="5916532"/>
                  <a:pt x="6398053" y="5900090"/>
                </a:cubicBezTo>
                <a:close/>
                <a:moveTo>
                  <a:pt x="5820254" y="5897742"/>
                </a:moveTo>
                <a:lnTo>
                  <a:pt x="5821318" y="5905370"/>
                </a:lnTo>
                <a:lnTo>
                  <a:pt x="5820008" y="5898810"/>
                </a:lnTo>
                <a:close/>
                <a:moveTo>
                  <a:pt x="5237757" y="5895392"/>
                </a:moveTo>
                <a:cubicBezTo>
                  <a:pt x="5242455" y="5900090"/>
                  <a:pt x="5251850" y="5904787"/>
                  <a:pt x="5256547" y="5911833"/>
                </a:cubicBezTo>
                <a:cubicBezTo>
                  <a:pt x="5251850" y="5911833"/>
                  <a:pt x="5247152" y="5911833"/>
                  <a:pt x="5244803" y="5909485"/>
                </a:cubicBezTo>
                <a:cubicBezTo>
                  <a:pt x="5242455" y="5907136"/>
                  <a:pt x="5242455" y="5907136"/>
                  <a:pt x="5240106" y="5904787"/>
                </a:cubicBezTo>
                <a:cubicBezTo>
                  <a:pt x="5240106" y="5902438"/>
                  <a:pt x="5237757" y="5900090"/>
                  <a:pt x="5237757" y="5895392"/>
                </a:cubicBezTo>
                <a:close/>
                <a:moveTo>
                  <a:pt x="3098022" y="5895392"/>
                </a:moveTo>
                <a:cubicBezTo>
                  <a:pt x="3086277" y="5951762"/>
                  <a:pt x="3076882" y="5991692"/>
                  <a:pt x="3069836" y="6041016"/>
                </a:cubicBezTo>
                <a:cubicBezTo>
                  <a:pt x="3069836" y="6043365"/>
                  <a:pt x="3069836" y="6043365"/>
                  <a:pt x="3072186" y="6043365"/>
                </a:cubicBezTo>
                <a:cubicBezTo>
                  <a:pt x="3079231" y="5996389"/>
                  <a:pt x="3100370" y="5949413"/>
                  <a:pt x="3098022" y="5895392"/>
                </a:cubicBezTo>
                <a:close/>
                <a:moveTo>
                  <a:pt x="6172426" y="5887391"/>
                </a:moveTo>
                <a:lnTo>
                  <a:pt x="6176938" y="5891099"/>
                </a:lnTo>
                <a:cubicBezTo>
                  <a:pt x="6181672" y="5901999"/>
                  <a:pt x="6175506" y="5921817"/>
                  <a:pt x="6177268" y="5937671"/>
                </a:cubicBezTo>
                <a:cubicBezTo>
                  <a:pt x="6170222" y="5937671"/>
                  <a:pt x="6170222" y="5921229"/>
                  <a:pt x="6167873" y="5928276"/>
                </a:cubicBezTo>
                <a:lnTo>
                  <a:pt x="6167292" y="5923755"/>
                </a:lnTo>
                <a:close/>
                <a:moveTo>
                  <a:pt x="6367519" y="5883649"/>
                </a:moveTo>
                <a:cubicBezTo>
                  <a:pt x="6367519" y="5900090"/>
                  <a:pt x="6367519" y="5918880"/>
                  <a:pt x="6367519" y="5935322"/>
                </a:cubicBezTo>
                <a:cubicBezTo>
                  <a:pt x="6367519" y="5944717"/>
                  <a:pt x="6367519" y="5954112"/>
                  <a:pt x="6367519" y="5963507"/>
                </a:cubicBezTo>
                <a:cubicBezTo>
                  <a:pt x="6372217" y="5958810"/>
                  <a:pt x="6367519" y="5944717"/>
                  <a:pt x="6369868" y="5937671"/>
                </a:cubicBezTo>
                <a:cubicBezTo>
                  <a:pt x="6372217" y="5921229"/>
                  <a:pt x="6372217" y="5895393"/>
                  <a:pt x="6374566" y="5883649"/>
                </a:cubicBezTo>
                <a:cubicBezTo>
                  <a:pt x="6400402" y="5895393"/>
                  <a:pt x="6447378" y="5900090"/>
                  <a:pt x="6475563" y="5902439"/>
                </a:cubicBezTo>
                <a:cubicBezTo>
                  <a:pt x="6445029" y="5890695"/>
                  <a:pt x="6412146" y="5883649"/>
                  <a:pt x="6374566" y="5883649"/>
                </a:cubicBezTo>
                <a:cubicBezTo>
                  <a:pt x="6369868" y="5883649"/>
                  <a:pt x="6367519" y="5883649"/>
                  <a:pt x="6367519" y="5883649"/>
                </a:cubicBezTo>
                <a:close/>
                <a:moveTo>
                  <a:pt x="5827680" y="5883350"/>
                </a:moveTo>
                <a:lnTo>
                  <a:pt x="5833613" y="5938441"/>
                </a:lnTo>
                <a:cubicBezTo>
                  <a:pt x="5836108" y="5958076"/>
                  <a:pt x="5838457" y="5977600"/>
                  <a:pt x="5839044" y="5996390"/>
                </a:cubicBezTo>
                <a:cubicBezTo>
                  <a:pt x="5833172" y="5982298"/>
                  <a:pt x="5829649" y="5964095"/>
                  <a:pt x="5827007" y="5946185"/>
                </a:cubicBezTo>
                <a:lnTo>
                  <a:pt x="5821318" y="5905370"/>
                </a:lnTo>
                <a:lnTo>
                  <a:pt x="5824952" y="5923578"/>
                </a:lnTo>
                <a:close/>
                <a:moveTo>
                  <a:pt x="5331708" y="5876602"/>
                </a:moveTo>
                <a:cubicBezTo>
                  <a:pt x="5317616" y="5890695"/>
                  <a:pt x="5272989" y="5883649"/>
                  <a:pt x="5254199" y="5885997"/>
                </a:cubicBezTo>
                <a:cubicBezTo>
                  <a:pt x="5263594" y="5890695"/>
                  <a:pt x="5258896" y="5893044"/>
                  <a:pt x="5265943" y="5897741"/>
                </a:cubicBezTo>
                <a:cubicBezTo>
                  <a:pt x="5263594" y="5888346"/>
                  <a:pt x="5287082" y="5895392"/>
                  <a:pt x="5298826" y="5895392"/>
                </a:cubicBezTo>
                <a:cubicBezTo>
                  <a:pt x="5296477" y="5904788"/>
                  <a:pt x="5287082" y="5895392"/>
                  <a:pt x="5277687" y="5897741"/>
                </a:cubicBezTo>
                <a:cubicBezTo>
                  <a:pt x="5284733" y="5904788"/>
                  <a:pt x="5305872" y="5900090"/>
                  <a:pt x="5301174" y="5911834"/>
                </a:cubicBezTo>
                <a:lnTo>
                  <a:pt x="5315267" y="5911834"/>
                </a:lnTo>
                <a:cubicBezTo>
                  <a:pt x="5327011" y="5932973"/>
                  <a:pt x="5366940" y="5923578"/>
                  <a:pt x="5371638" y="5951763"/>
                </a:cubicBezTo>
                <a:cubicBezTo>
                  <a:pt x="5355196" y="5932973"/>
                  <a:pt x="5343452" y="5940019"/>
                  <a:pt x="5317616" y="5930624"/>
                </a:cubicBezTo>
                <a:cubicBezTo>
                  <a:pt x="5319964" y="5947065"/>
                  <a:pt x="5338755" y="5944717"/>
                  <a:pt x="5341104" y="5958809"/>
                </a:cubicBezTo>
                <a:cubicBezTo>
                  <a:pt x="5322313" y="5949414"/>
                  <a:pt x="5305872" y="5940019"/>
                  <a:pt x="5289431" y="5928276"/>
                </a:cubicBezTo>
                <a:cubicBezTo>
                  <a:pt x="5289431" y="5923578"/>
                  <a:pt x="5287082" y="5918880"/>
                  <a:pt x="5284733" y="5914183"/>
                </a:cubicBezTo>
                <a:cubicBezTo>
                  <a:pt x="5282384" y="5916532"/>
                  <a:pt x="5282384" y="5918880"/>
                  <a:pt x="5280035" y="5921229"/>
                </a:cubicBezTo>
                <a:cubicBezTo>
                  <a:pt x="5265943" y="5911834"/>
                  <a:pt x="5251850" y="5900090"/>
                  <a:pt x="5240106" y="5888346"/>
                </a:cubicBezTo>
                <a:cubicBezTo>
                  <a:pt x="5242455" y="5888346"/>
                  <a:pt x="5242455" y="5885997"/>
                  <a:pt x="5242455" y="5885997"/>
                </a:cubicBezTo>
                <a:cubicBezTo>
                  <a:pt x="5244804" y="5890695"/>
                  <a:pt x="5247152" y="5893044"/>
                  <a:pt x="5251850" y="5895392"/>
                </a:cubicBezTo>
                <a:cubicBezTo>
                  <a:pt x="5258896" y="5895392"/>
                  <a:pt x="5240106" y="5883649"/>
                  <a:pt x="5247152" y="5881300"/>
                </a:cubicBezTo>
                <a:cubicBezTo>
                  <a:pt x="5275338" y="5878951"/>
                  <a:pt x="5301174" y="5874254"/>
                  <a:pt x="5331708" y="5876602"/>
                </a:cubicBezTo>
                <a:close/>
                <a:moveTo>
                  <a:pt x="4845511" y="5876601"/>
                </a:moveTo>
                <a:cubicBezTo>
                  <a:pt x="4847860" y="5874253"/>
                  <a:pt x="4852557" y="5881299"/>
                  <a:pt x="4852557" y="5881299"/>
                </a:cubicBezTo>
                <a:cubicBezTo>
                  <a:pt x="4850208" y="5885997"/>
                  <a:pt x="4843162" y="5878950"/>
                  <a:pt x="4845511" y="5876601"/>
                </a:cubicBezTo>
                <a:close/>
                <a:moveTo>
                  <a:pt x="3537241" y="5874254"/>
                </a:moveTo>
                <a:cubicBezTo>
                  <a:pt x="3537241" y="5883649"/>
                  <a:pt x="3520800" y="5878951"/>
                  <a:pt x="3520800" y="5888346"/>
                </a:cubicBezTo>
                <a:cubicBezTo>
                  <a:pt x="3534892" y="5893044"/>
                  <a:pt x="3556032" y="5878951"/>
                  <a:pt x="3537241" y="5874254"/>
                </a:cubicBezTo>
                <a:close/>
                <a:moveTo>
                  <a:pt x="6001110" y="5867207"/>
                </a:moveTo>
                <a:cubicBezTo>
                  <a:pt x="6005808" y="5870731"/>
                  <a:pt x="6009331" y="5878365"/>
                  <a:pt x="6013148" y="5885117"/>
                </a:cubicBezTo>
                <a:lnTo>
                  <a:pt x="6018513" y="5892860"/>
                </a:lnTo>
                <a:lnTo>
                  <a:pt x="6019313" y="5907431"/>
                </a:lnTo>
                <a:lnTo>
                  <a:pt x="6015287" y="5933327"/>
                </a:lnTo>
                <a:lnTo>
                  <a:pt x="6008450" y="5914183"/>
                </a:lnTo>
                <a:cubicBezTo>
                  <a:pt x="6002872" y="5900678"/>
                  <a:pt x="5997587" y="5887172"/>
                  <a:pt x="6001110" y="5867207"/>
                </a:cubicBezTo>
                <a:close/>
                <a:moveTo>
                  <a:pt x="5324663" y="5855462"/>
                </a:moveTo>
                <a:cubicBezTo>
                  <a:pt x="5308222" y="5867206"/>
                  <a:pt x="5275339" y="5869555"/>
                  <a:pt x="5249502" y="5871904"/>
                </a:cubicBezTo>
                <a:cubicBezTo>
                  <a:pt x="5249502" y="5869555"/>
                  <a:pt x="5251851" y="5867206"/>
                  <a:pt x="5251851" y="5864857"/>
                </a:cubicBezTo>
                <a:cubicBezTo>
                  <a:pt x="5277688" y="5860160"/>
                  <a:pt x="5303524" y="5848416"/>
                  <a:pt x="5324663" y="5855462"/>
                </a:cubicBezTo>
                <a:close/>
                <a:moveTo>
                  <a:pt x="4725723" y="5853115"/>
                </a:moveTo>
                <a:cubicBezTo>
                  <a:pt x="4723375" y="5855464"/>
                  <a:pt x="4721026" y="5857812"/>
                  <a:pt x="4718677" y="5855464"/>
                </a:cubicBezTo>
                <a:cubicBezTo>
                  <a:pt x="4725723" y="5862510"/>
                  <a:pt x="4730421" y="5869556"/>
                  <a:pt x="4737467" y="5876602"/>
                </a:cubicBezTo>
                <a:cubicBezTo>
                  <a:pt x="4739816" y="5874254"/>
                  <a:pt x="4739816" y="5874254"/>
                  <a:pt x="4744513" y="5874254"/>
                </a:cubicBezTo>
                <a:cubicBezTo>
                  <a:pt x="4739816" y="5867207"/>
                  <a:pt x="4732770" y="5860161"/>
                  <a:pt x="4725723" y="5853115"/>
                </a:cubicBezTo>
                <a:close/>
                <a:moveTo>
                  <a:pt x="3079231" y="5853114"/>
                </a:moveTo>
                <a:cubicBezTo>
                  <a:pt x="3062788" y="5942369"/>
                  <a:pt x="3013464" y="6031622"/>
                  <a:pt x="2999371" y="6125574"/>
                </a:cubicBezTo>
                <a:cubicBezTo>
                  <a:pt x="2992325" y="6116179"/>
                  <a:pt x="3006418" y="6090342"/>
                  <a:pt x="2992325" y="6095040"/>
                </a:cubicBezTo>
                <a:cubicBezTo>
                  <a:pt x="3027557" y="6019878"/>
                  <a:pt x="3051045" y="5935322"/>
                  <a:pt x="3079231" y="5853114"/>
                </a:cubicBezTo>
                <a:close/>
                <a:moveTo>
                  <a:pt x="6059081" y="5852596"/>
                </a:moveTo>
                <a:lnTo>
                  <a:pt x="6062325" y="5857959"/>
                </a:lnTo>
                <a:cubicBezTo>
                  <a:pt x="6064527" y="5861923"/>
                  <a:pt x="6066289" y="5865446"/>
                  <a:pt x="6066876" y="5867207"/>
                </a:cubicBezTo>
                <a:lnTo>
                  <a:pt x="6067177" y="5871757"/>
                </a:lnTo>
                <a:close/>
                <a:moveTo>
                  <a:pt x="3090974" y="5846068"/>
                </a:moveTo>
                <a:cubicBezTo>
                  <a:pt x="3074533" y="5942369"/>
                  <a:pt x="3043999" y="6048064"/>
                  <a:pt x="3022860" y="6142015"/>
                </a:cubicBezTo>
                <a:cubicBezTo>
                  <a:pt x="3018162" y="6090342"/>
                  <a:pt x="3034604" y="6038668"/>
                  <a:pt x="3051045" y="5991693"/>
                </a:cubicBezTo>
                <a:cubicBezTo>
                  <a:pt x="3067486" y="5944718"/>
                  <a:pt x="3079231" y="5897741"/>
                  <a:pt x="3090974" y="5846068"/>
                </a:cubicBezTo>
                <a:close/>
                <a:moveTo>
                  <a:pt x="3196668" y="5845342"/>
                </a:moveTo>
                <a:lnTo>
                  <a:pt x="3203715" y="5914183"/>
                </a:lnTo>
                <a:lnTo>
                  <a:pt x="3196669" y="5879223"/>
                </a:lnTo>
                <a:close/>
                <a:moveTo>
                  <a:pt x="6477912" y="5841371"/>
                </a:moveTo>
                <a:cubicBezTo>
                  <a:pt x="6484958" y="5855464"/>
                  <a:pt x="6499051" y="5862510"/>
                  <a:pt x="6506097" y="5876602"/>
                </a:cubicBezTo>
                <a:cubicBezTo>
                  <a:pt x="6524888" y="5881300"/>
                  <a:pt x="6541329" y="5900090"/>
                  <a:pt x="6553073" y="5902439"/>
                </a:cubicBezTo>
                <a:cubicBezTo>
                  <a:pt x="6529585" y="5883649"/>
                  <a:pt x="6496702" y="5848417"/>
                  <a:pt x="6477912" y="5841371"/>
                </a:cubicBezTo>
                <a:close/>
                <a:moveTo>
                  <a:pt x="6336986" y="5841371"/>
                </a:moveTo>
                <a:cubicBezTo>
                  <a:pt x="6341683" y="5841371"/>
                  <a:pt x="6341683" y="5848417"/>
                  <a:pt x="6348730" y="5850766"/>
                </a:cubicBezTo>
                <a:cubicBezTo>
                  <a:pt x="6414495" y="5857812"/>
                  <a:pt x="6475563" y="5890695"/>
                  <a:pt x="6527236" y="5923578"/>
                </a:cubicBezTo>
                <a:cubicBezTo>
                  <a:pt x="6527236" y="5928276"/>
                  <a:pt x="6529585" y="5923578"/>
                  <a:pt x="6531934" y="5921229"/>
                </a:cubicBezTo>
                <a:cubicBezTo>
                  <a:pt x="6536632" y="5928276"/>
                  <a:pt x="6553073" y="5940020"/>
                  <a:pt x="6562468" y="5935322"/>
                </a:cubicBezTo>
                <a:cubicBezTo>
                  <a:pt x="6548376" y="5930624"/>
                  <a:pt x="6529585" y="5893044"/>
                  <a:pt x="6524888" y="5911834"/>
                </a:cubicBezTo>
                <a:cubicBezTo>
                  <a:pt x="6496702" y="5857812"/>
                  <a:pt x="6412146" y="5843720"/>
                  <a:pt x="6336986" y="5841371"/>
                </a:cubicBezTo>
                <a:close/>
                <a:moveTo>
                  <a:pt x="4803233" y="5834325"/>
                </a:moveTo>
                <a:cubicBezTo>
                  <a:pt x="4810280" y="5831976"/>
                  <a:pt x="4814390" y="5834912"/>
                  <a:pt x="4817033" y="5839903"/>
                </a:cubicBezTo>
                <a:lnTo>
                  <a:pt x="4817249" y="5840678"/>
                </a:lnTo>
                <a:lnTo>
                  <a:pt x="4817326" y="5841371"/>
                </a:lnTo>
                <a:cubicBezTo>
                  <a:pt x="4810279" y="5841371"/>
                  <a:pt x="4812628" y="5853115"/>
                  <a:pt x="4807931" y="5855464"/>
                </a:cubicBezTo>
                <a:cubicBezTo>
                  <a:pt x="4799710" y="5860162"/>
                  <a:pt x="4792664" y="5859574"/>
                  <a:pt x="4786205" y="5858107"/>
                </a:cubicBezTo>
                <a:lnTo>
                  <a:pt x="4780580" y="5857290"/>
                </a:lnTo>
                <a:lnTo>
                  <a:pt x="4781214" y="5855170"/>
                </a:lnTo>
                <a:cubicBezTo>
                  <a:pt x="4786205" y="5847830"/>
                  <a:pt x="4793838" y="5844894"/>
                  <a:pt x="4805582" y="5853115"/>
                </a:cubicBezTo>
                <a:cubicBezTo>
                  <a:pt x="4805582" y="5841371"/>
                  <a:pt x="4796187" y="5839022"/>
                  <a:pt x="4803233" y="5834325"/>
                </a:cubicBezTo>
                <a:close/>
                <a:moveTo>
                  <a:pt x="3652331" y="5834325"/>
                </a:moveTo>
                <a:cubicBezTo>
                  <a:pt x="3647634" y="5857812"/>
                  <a:pt x="3635890" y="5874254"/>
                  <a:pt x="3628844" y="5895393"/>
                </a:cubicBezTo>
                <a:cubicBezTo>
                  <a:pt x="3647634" y="5888346"/>
                  <a:pt x="3652331" y="5871905"/>
                  <a:pt x="3666424" y="5864859"/>
                </a:cubicBezTo>
                <a:cubicBezTo>
                  <a:pt x="3661727" y="5853115"/>
                  <a:pt x="3661727" y="5839022"/>
                  <a:pt x="3652331" y="5834325"/>
                </a:cubicBezTo>
                <a:close/>
                <a:moveTo>
                  <a:pt x="4742165" y="5834324"/>
                </a:moveTo>
                <a:cubicBezTo>
                  <a:pt x="4749211" y="5834324"/>
                  <a:pt x="4744513" y="5839022"/>
                  <a:pt x="4742165" y="5841370"/>
                </a:cubicBezTo>
                <a:cubicBezTo>
                  <a:pt x="4735118" y="5841370"/>
                  <a:pt x="4739816" y="5834324"/>
                  <a:pt x="4742165" y="5834324"/>
                </a:cubicBezTo>
                <a:close/>
                <a:moveTo>
                  <a:pt x="4706933" y="5831976"/>
                </a:moveTo>
                <a:cubicBezTo>
                  <a:pt x="4702236" y="5834325"/>
                  <a:pt x="4702236" y="5834325"/>
                  <a:pt x="4699887" y="5836673"/>
                </a:cubicBezTo>
                <a:cubicBezTo>
                  <a:pt x="4704584" y="5841371"/>
                  <a:pt x="4709282" y="5846069"/>
                  <a:pt x="4713980" y="5848417"/>
                </a:cubicBezTo>
                <a:cubicBezTo>
                  <a:pt x="4709282" y="5843720"/>
                  <a:pt x="4706933" y="5836673"/>
                  <a:pt x="4706933" y="5831976"/>
                </a:cubicBezTo>
                <a:close/>
                <a:moveTo>
                  <a:pt x="3036951" y="5831976"/>
                </a:moveTo>
                <a:cubicBezTo>
                  <a:pt x="3033428" y="5842545"/>
                  <a:pt x="3030493" y="5854289"/>
                  <a:pt x="3026676" y="5865445"/>
                </a:cubicBezTo>
                <a:lnTo>
                  <a:pt x="3026150" y="5866458"/>
                </a:lnTo>
                <a:close/>
                <a:moveTo>
                  <a:pt x="5348774" y="5831388"/>
                </a:moveTo>
                <a:cubicBezTo>
                  <a:pt x="5358280" y="5830801"/>
                  <a:pt x="5366941" y="5831388"/>
                  <a:pt x="5373987" y="5834324"/>
                </a:cubicBezTo>
                <a:cubicBezTo>
                  <a:pt x="5331708" y="5839021"/>
                  <a:pt x="5294128" y="5848416"/>
                  <a:pt x="5254199" y="5855463"/>
                </a:cubicBezTo>
                <a:cubicBezTo>
                  <a:pt x="5256548" y="5850765"/>
                  <a:pt x="5256548" y="5846068"/>
                  <a:pt x="5258897" y="5841370"/>
                </a:cubicBezTo>
                <a:cubicBezTo>
                  <a:pt x="5265943" y="5841370"/>
                  <a:pt x="5270640" y="5841370"/>
                  <a:pt x="5261245" y="5836672"/>
                </a:cubicBezTo>
                <a:cubicBezTo>
                  <a:pt x="5284146" y="5845480"/>
                  <a:pt x="5320258" y="5833149"/>
                  <a:pt x="5348774" y="5831388"/>
                </a:cubicBezTo>
                <a:close/>
                <a:moveTo>
                  <a:pt x="6318195" y="5822581"/>
                </a:moveTo>
                <a:cubicBezTo>
                  <a:pt x="6344032" y="5829627"/>
                  <a:pt x="6388658" y="5831976"/>
                  <a:pt x="6412146" y="5834325"/>
                </a:cubicBezTo>
                <a:cubicBezTo>
                  <a:pt x="6386309" y="5824929"/>
                  <a:pt x="6346381" y="5820232"/>
                  <a:pt x="6318195" y="5822581"/>
                </a:cubicBezTo>
                <a:close/>
                <a:moveTo>
                  <a:pt x="6137339" y="5820232"/>
                </a:moveTo>
                <a:cubicBezTo>
                  <a:pt x="6134991" y="5839022"/>
                  <a:pt x="6139688" y="5857812"/>
                  <a:pt x="6153780" y="5871905"/>
                </a:cubicBezTo>
                <a:cubicBezTo>
                  <a:pt x="6156129" y="5850766"/>
                  <a:pt x="6144386" y="5843720"/>
                  <a:pt x="6153780" y="5829627"/>
                </a:cubicBezTo>
                <a:cubicBezTo>
                  <a:pt x="6149083" y="5824929"/>
                  <a:pt x="6144386" y="5822581"/>
                  <a:pt x="6137339" y="5820232"/>
                </a:cubicBezTo>
                <a:close/>
                <a:moveTo>
                  <a:pt x="6116200" y="5820232"/>
                </a:moveTo>
                <a:cubicBezTo>
                  <a:pt x="6118549" y="5855464"/>
                  <a:pt x="6113852" y="5885998"/>
                  <a:pt x="6125596" y="5909486"/>
                </a:cubicBezTo>
                <a:cubicBezTo>
                  <a:pt x="6127944" y="5893044"/>
                  <a:pt x="6132642" y="5869556"/>
                  <a:pt x="6120898" y="5857812"/>
                </a:cubicBezTo>
                <a:cubicBezTo>
                  <a:pt x="6123247" y="5857812"/>
                  <a:pt x="6125596" y="5857812"/>
                  <a:pt x="6127944" y="5860161"/>
                </a:cubicBezTo>
                <a:cubicBezTo>
                  <a:pt x="6130293" y="5841371"/>
                  <a:pt x="6123247" y="5831976"/>
                  <a:pt x="6116200" y="5820232"/>
                </a:cubicBezTo>
                <a:close/>
                <a:moveTo>
                  <a:pt x="5836679" y="5808338"/>
                </a:moveTo>
                <a:lnTo>
                  <a:pt x="5829209" y="5860785"/>
                </a:lnTo>
                <a:lnTo>
                  <a:pt x="5827680" y="5883350"/>
                </a:lnTo>
                <a:lnTo>
                  <a:pt x="5827301" y="5879832"/>
                </a:lnTo>
                <a:cubicBezTo>
                  <a:pt x="5826126" y="5860602"/>
                  <a:pt x="5826420" y="5841885"/>
                  <a:pt x="5829796" y="5824306"/>
                </a:cubicBezTo>
                <a:close/>
                <a:moveTo>
                  <a:pt x="5303524" y="5803790"/>
                </a:moveTo>
                <a:cubicBezTo>
                  <a:pt x="5301175" y="5806139"/>
                  <a:pt x="5301175" y="5806139"/>
                  <a:pt x="5298826" y="5808488"/>
                </a:cubicBezTo>
                <a:cubicBezTo>
                  <a:pt x="5289431" y="5810836"/>
                  <a:pt x="5280036" y="5813185"/>
                  <a:pt x="5270641" y="5817883"/>
                </a:cubicBezTo>
                <a:cubicBezTo>
                  <a:pt x="5270641" y="5815534"/>
                  <a:pt x="5272990" y="5813185"/>
                  <a:pt x="5272990" y="5810836"/>
                </a:cubicBezTo>
                <a:cubicBezTo>
                  <a:pt x="5282385" y="5808488"/>
                  <a:pt x="5294129" y="5806139"/>
                  <a:pt x="5303524" y="5803790"/>
                </a:cubicBezTo>
                <a:close/>
                <a:moveTo>
                  <a:pt x="6299405" y="5801442"/>
                </a:moveTo>
                <a:cubicBezTo>
                  <a:pt x="6318195" y="5815534"/>
                  <a:pt x="6358124" y="5808488"/>
                  <a:pt x="6383961" y="5817883"/>
                </a:cubicBezTo>
                <a:cubicBezTo>
                  <a:pt x="6367519" y="5801442"/>
                  <a:pt x="6322893" y="5801442"/>
                  <a:pt x="6299405" y="5801442"/>
                </a:cubicBezTo>
                <a:close/>
                <a:moveTo>
                  <a:pt x="3830839" y="5801442"/>
                </a:moveTo>
                <a:cubicBezTo>
                  <a:pt x="3805002" y="5857812"/>
                  <a:pt x="3762724" y="5902439"/>
                  <a:pt x="3732190" y="5956461"/>
                </a:cubicBezTo>
                <a:cubicBezTo>
                  <a:pt x="3743934" y="5954112"/>
                  <a:pt x="3755678" y="5954112"/>
                  <a:pt x="3767423" y="5951764"/>
                </a:cubicBezTo>
                <a:cubicBezTo>
                  <a:pt x="3762724" y="5930624"/>
                  <a:pt x="3774468" y="5923578"/>
                  <a:pt x="3781514" y="5911834"/>
                </a:cubicBezTo>
                <a:cubicBezTo>
                  <a:pt x="3793259" y="5911834"/>
                  <a:pt x="3795607" y="5902439"/>
                  <a:pt x="3805002" y="5902439"/>
                </a:cubicBezTo>
                <a:cubicBezTo>
                  <a:pt x="3816746" y="5876602"/>
                  <a:pt x="3837886" y="5857812"/>
                  <a:pt x="3849629" y="5829627"/>
                </a:cubicBezTo>
                <a:close/>
                <a:moveTo>
                  <a:pt x="5804101" y="5799379"/>
                </a:moveTo>
                <a:lnTo>
                  <a:pt x="5807410" y="5846546"/>
                </a:lnTo>
                <a:lnTo>
                  <a:pt x="5812973" y="5893411"/>
                </a:lnTo>
                <a:lnTo>
                  <a:pt x="5812932" y="5894505"/>
                </a:lnTo>
                <a:lnTo>
                  <a:pt x="5794234" y="5834476"/>
                </a:lnTo>
                <a:close/>
                <a:moveTo>
                  <a:pt x="4662306" y="5789698"/>
                </a:moveTo>
                <a:cubicBezTo>
                  <a:pt x="4662306" y="5792047"/>
                  <a:pt x="4662306" y="5794395"/>
                  <a:pt x="4662306" y="5799093"/>
                </a:cubicBezTo>
                <a:cubicBezTo>
                  <a:pt x="4667004" y="5801442"/>
                  <a:pt x="4671702" y="5803790"/>
                  <a:pt x="4676399" y="5806139"/>
                </a:cubicBezTo>
                <a:cubicBezTo>
                  <a:pt x="4671702" y="5801442"/>
                  <a:pt x="4667004" y="5794395"/>
                  <a:pt x="4662306" y="5789698"/>
                </a:cubicBezTo>
                <a:close/>
                <a:moveTo>
                  <a:pt x="5317616" y="5787348"/>
                </a:moveTo>
                <a:cubicBezTo>
                  <a:pt x="5305872" y="5794394"/>
                  <a:pt x="5291779" y="5796743"/>
                  <a:pt x="5275338" y="5799092"/>
                </a:cubicBezTo>
                <a:cubicBezTo>
                  <a:pt x="5277687" y="5796743"/>
                  <a:pt x="5277687" y="5794394"/>
                  <a:pt x="5277687" y="5792046"/>
                </a:cubicBezTo>
                <a:cubicBezTo>
                  <a:pt x="5291779" y="5789697"/>
                  <a:pt x="5303523" y="5787348"/>
                  <a:pt x="5317616" y="5787348"/>
                </a:cubicBezTo>
                <a:close/>
                <a:moveTo>
                  <a:pt x="5867230" y="5785000"/>
                </a:moveTo>
                <a:lnTo>
                  <a:pt x="5876073" y="5795006"/>
                </a:lnTo>
                <a:lnTo>
                  <a:pt x="5871817" y="5814213"/>
                </a:lnTo>
                <a:cubicBezTo>
                  <a:pt x="5868845" y="5823902"/>
                  <a:pt x="5865468" y="5832563"/>
                  <a:pt x="5862532" y="5839022"/>
                </a:cubicBezTo>
                <a:lnTo>
                  <a:pt x="5863322" y="5802687"/>
                </a:lnTo>
                <a:lnTo>
                  <a:pt x="5864881" y="5796744"/>
                </a:lnTo>
                <a:cubicBezTo>
                  <a:pt x="5867230" y="5796744"/>
                  <a:pt x="5871927" y="5806139"/>
                  <a:pt x="5874276" y="5799093"/>
                </a:cubicBezTo>
                <a:cubicBezTo>
                  <a:pt x="5867230" y="5799093"/>
                  <a:pt x="5862532" y="5787349"/>
                  <a:pt x="5867230" y="5785000"/>
                </a:cubicBezTo>
                <a:close/>
                <a:moveTo>
                  <a:pt x="6083317" y="5782651"/>
                </a:moveTo>
                <a:cubicBezTo>
                  <a:pt x="6083317" y="5813185"/>
                  <a:pt x="6097410" y="5827278"/>
                  <a:pt x="6109154" y="5848417"/>
                </a:cubicBezTo>
                <a:cubicBezTo>
                  <a:pt x="6106805" y="5820232"/>
                  <a:pt x="6097410" y="5799093"/>
                  <a:pt x="6083317" y="5782651"/>
                </a:cubicBezTo>
                <a:close/>
                <a:moveTo>
                  <a:pt x="4969996" y="5782651"/>
                </a:moveTo>
                <a:cubicBezTo>
                  <a:pt x="4972345" y="5789698"/>
                  <a:pt x="4972345" y="5796744"/>
                  <a:pt x="4972345" y="5801442"/>
                </a:cubicBezTo>
                <a:cubicBezTo>
                  <a:pt x="4977043" y="5801442"/>
                  <a:pt x="4981740" y="5799093"/>
                  <a:pt x="4984089" y="5794395"/>
                </a:cubicBezTo>
                <a:cubicBezTo>
                  <a:pt x="4979391" y="5792047"/>
                  <a:pt x="4974694" y="5787349"/>
                  <a:pt x="4969996" y="5782651"/>
                </a:cubicBezTo>
                <a:close/>
                <a:moveTo>
                  <a:pt x="6282963" y="5780303"/>
                </a:moveTo>
                <a:cubicBezTo>
                  <a:pt x="6280614" y="5787349"/>
                  <a:pt x="6287661" y="5785000"/>
                  <a:pt x="6287661" y="5789698"/>
                </a:cubicBezTo>
                <a:cubicBezTo>
                  <a:pt x="6372217" y="5789698"/>
                  <a:pt x="6428588" y="5817883"/>
                  <a:pt x="6477912" y="5853115"/>
                </a:cubicBezTo>
                <a:cubicBezTo>
                  <a:pt x="6447378" y="5796744"/>
                  <a:pt x="6358124" y="5782651"/>
                  <a:pt x="6282963" y="5780303"/>
                </a:cubicBezTo>
                <a:close/>
                <a:moveTo>
                  <a:pt x="5305871" y="5770906"/>
                </a:moveTo>
                <a:cubicBezTo>
                  <a:pt x="5298825" y="5775604"/>
                  <a:pt x="5291778" y="5777952"/>
                  <a:pt x="5284732" y="5780301"/>
                </a:cubicBezTo>
                <a:cubicBezTo>
                  <a:pt x="5284732" y="5777952"/>
                  <a:pt x="5284732" y="5777952"/>
                  <a:pt x="5287081" y="5775604"/>
                </a:cubicBezTo>
                <a:cubicBezTo>
                  <a:pt x="5294127" y="5773255"/>
                  <a:pt x="5298825" y="5773255"/>
                  <a:pt x="5305871" y="5770906"/>
                </a:cubicBezTo>
                <a:close/>
                <a:moveTo>
                  <a:pt x="4685794" y="5768559"/>
                </a:moveTo>
                <a:cubicBezTo>
                  <a:pt x="4683445" y="5768559"/>
                  <a:pt x="4681096" y="5770907"/>
                  <a:pt x="4678748" y="5770907"/>
                </a:cubicBezTo>
                <a:cubicBezTo>
                  <a:pt x="4674050" y="5773256"/>
                  <a:pt x="4671702" y="5775605"/>
                  <a:pt x="4669353" y="5777954"/>
                </a:cubicBezTo>
                <a:cubicBezTo>
                  <a:pt x="4678748" y="5789698"/>
                  <a:pt x="4688143" y="5801442"/>
                  <a:pt x="4697538" y="5813185"/>
                </a:cubicBezTo>
                <a:cubicBezTo>
                  <a:pt x="4699887" y="5813185"/>
                  <a:pt x="4702236" y="5813185"/>
                  <a:pt x="4704584" y="5813185"/>
                </a:cubicBezTo>
                <a:cubicBezTo>
                  <a:pt x="4709282" y="5817883"/>
                  <a:pt x="4711631" y="5824929"/>
                  <a:pt x="4713980" y="5831976"/>
                </a:cubicBezTo>
                <a:cubicBezTo>
                  <a:pt x="4725723" y="5843720"/>
                  <a:pt x="4737467" y="5857812"/>
                  <a:pt x="4749211" y="5871905"/>
                </a:cubicBezTo>
                <a:cubicBezTo>
                  <a:pt x="4751560" y="5871905"/>
                  <a:pt x="4753909" y="5874254"/>
                  <a:pt x="4758606" y="5876602"/>
                </a:cubicBezTo>
                <a:cubicBezTo>
                  <a:pt x="4760955" y="5867207"/>
                  <a:pt x="4753909" y="5850766"/>
                  <a:pt x="4756257" y="5841371"/>
                </a:cubicBezTo>
                <a:cubicBezTo>
                  <a:pt x="4744513" y="5827278"/>
                  <a:pt x="4732770" y="5810837"/>
                  <a:pt x="4718677" y="5796744"/>
                </a:cubicBezTo>
                <a:cubicBezTo>
                  <a:pt x="4709282" y="5785000"/>
                  <a:pt x="4697538" y="5777954"/>
                  <a:pt x="4685794" y="5768559"/>
                </a:cubicBezTo>
                <a:close/>
                <a:moveTo>
                  <a:pt x="6381869" y="5762907"/>
                </a:moveTo>
                <a:cubicBezTo>
                  <a:pt x="6376621" y="5761953"/>
                  <a:pt x="6371043" y="5762100"/>
                  <a:pt x="6365171" y="5763861"/>
                </a:cubicBezTo>
                <a:cubicBezTo>
                  <a:pt x="6383961" y="5770907"/>
                  <a:pt x="6405100" y="5787349"/>
                  <a:pt x="6419193" y="5787349"/>
                </a:cubicBezTo>
                <a:cubicBezTo>
                  <a:pt x="6410385" y="5778541"/>
                  <a:pt x="6397613" y="5765770"/>
                  <a:pt x="6381869" y="5762907"/>
                </a:cubicBezTo>
                <a:close/>
                <a:moveTo>
                  <a:pt x="6212500" y="5761512"/>
                </a:moveTo>
                <a:lnTo>
                  <a:pt x="6215701" y="5766800"/>
                </a:lnTo>
                <a:lnTo>
                  <a:pt x="6212500" y="5785000"/>
                </a:lnTo>
                <a:lnTo>
                  <a:pt x="6211296" y="5769686"/>
                </a:lnTo>
                <a:close/>
                <a:moveTo>
                  <a:pt x="4605936" y="5761512"/>
                </a:moveTo>
                <a:cubicBezTo>
                  <a:pt x="4605936" y="5763861"/>
                  <a:pt x="4603587" y="5763861"/>
                  <a:pt x="4603587" y="5763861"/>
                </a:cubicBezTo>
                <a:cubicBezTo>
                  <a:pt x="4608285" y="5770907"/>
                  <a:pt x="4615331" y="5777954"/>
                  <a:pt x="4620028" y="5785000"/>
                </a:cubicBezTo>
                <a:cubicBezTo>
                  <a:pt x="4620028" y="5782651"/>
                  <a:pt x="4622377" y="5780303"/>
                  <a:pt x="4624726" y="5777954"/>
                </a:cubicBezTo>
                <a:cubicBezTo>
                  <a:pt x="4620028" y="5777954"/>
                  <a:pt x="4617680" y="5775605"/>
                  <a:pt x="4617680" y="5770907"/>
                </a:cubicBezTo>
                <a:cubicBezTo>
                  <a:pt x="4612982" y="5766210"/>
                  <a:pt x="4610633" y="5763861"/>
                  <a:pt x="4605936" y="5761512"/>
                </a:cubicBezTo>
                <a:close/>
                <a:moveTo>
                  <a:pt x="6259476" y="5756815"/>
                </a:moveTo>
                <a:cubicBezTo>
                  <a:pt x="6257127" y="5763861"/>
                  <a:pt x="6266522" y="5763861"/>
                  <a:pt x="6266522" y="5770907"/>
                </a:cubicBezTo>
                <a:cubicBezTo>
                  <a:pt x="6315846" y="5766210"/>
                  <a:pt x="6355776" y="5782651"/>
                  <a:pt x="6391007" y="5785000"/>
                </a:cubicBezTo>
                <a:cubicBezTo>
                  <a:pt x="6358124" y="5759163"/>
                  <a:pt x="6313498" y="5761512"/>
                  <a:pt x="6259476" y="5756815"/>
                </a:cubicBezTo>
                <a:close/>
                <a:moveTo>
                  <a:pt x="3772119" y="5752117"/>
                </a:moveTo>
                <a:cubicBezTo>
                  <a:pt x="3755678" y="5747420"/>
                  <a:pt x="3739236" y="5770907"/>
                  <a:pt x="3755678" y="5773256"/>
                </a:cubicBezTo>
                <a:cubicBezTo>
                  <a:pt x="3755678" y="5761512"/>
                  <a:pt x="3774468" y="5766210"/>
                  <a:pt x="3772119" y="5752117"/>
                </a:cubicBezTo>
                <a:close/>
                <a:moveTo>
                  <a:pt x="5277687" y="5752116"/>
                </a:moveTo>
                <a:cubicBezTo>
                  <a:pt x="5280036" y="5752116"/>
                  <a:pt x="5280036" y="5752116"/>
                  <a:pt x="5280036" y="5752116"/>
                </a:cubicBezTo>
                <a:cubicBezTo>
                  <a:pt x="5289431" y="5747418"/>
                  <a:pt x="5305873" y="5756814"/>
                  <a:pt x="5322314" y="5752116"/>
                </a:cubicBezTo>
                <a:cubicBezTo>
                  <a:pt x="5315268" y="5759162"/>
                  <a:pt x="5296477" y="5754465"/>
                  <a:pt x="5284734" y="5759162"/>
                </a:cubicBezTo>
                <a:cubicBezTo>
                  <a:pt x="5284734" y="5761511"/>
                  <a:pt x="5289431" y="5761511"/>
                  <a:pt x="5294129" y="5761511"/>
                </a:cubicBezTo>
                <a:cubicBezTo>
                  <a:pt x="5287082" y="5766209"/>
                  <a:pt x="5280036" y="5768558"/>
                  <a:pt x="5270641" y="5768558"/>
                </a:cubicBezTo>
                <a:cubicBezTo>
                  <a:pt x="5275339" y="5763860"/>
                  <a:pt x="5277687" y="5756814"/>
                  <a:pt x="5277687" y="5752116"/>
                </a:cubicBezTo>
                <a:close/>
                <a:moveTo>
                  <a:pt x="6192408" y="5746636"/>
                </a:moveTo>
                <a:lnTo>
                  <a:pt x="6193584" y="5751033"/>
                </a:lnTo>
                <a:lnTo>
                  <a:pt x="6187838" y="5808488"/>
                </a:lnTo>
                <a:cubicBezTo>
                  <a:pt x="6185489" y="5836674"/>
                  <a:pt x="6183140" y="5863685"/>
                  <a:pt x="6179617" y="5883649"/>
                </a:cubicBezTo>
                <a:lnTo>
                  <a:pt x="6173645" y="5878971"/>
                </a:lnTo>
                <a:lnTo>
                  <a:pt x="6184939" y="5811644"/>
                </a:lnTo>
                <a:lnTo>
                  <a:pt x="6190033" y="5756977"/>
                </a:lnTo>
                <a:close/>
                <a:moveTo>
                  <a:pt x="2073956" y="5745070"/>
                </a:moveTo>
                <a:lnTo>
                  <a:pt x="2066912" y="5752116"/>
                </a:lnTo>
                <a:lnTo>
                  <a:pt x="2069262" y="6073899"/>
                </a:lnTo>
                <a:lnTo>
                  <a:pt x="2076305" y="6080945"/>
                </a:lnTo>
                <a:lnTo>
                  <a:pt x="2081005" y="6073899"/>
                </a:lnTo>
                <a:lnTo>
                  <a:pt x="2085700" y="5921228"/>
                </a:lnTo>
                <a:lnTo>
                  <a:pt x="2083355" y="5836672"/>
                </a:lnTo>
                <a:lnTo>
                  <a:pt x="2081005" y="5770906"/>
                </a:lnTo>
                <a:cubicBezTo>
                  <a:pt x="2081005" y="5770906"/>
                  <a:pt x="2078654" y="5752116"/>
                  <a:pt x="2073956" y="5745070"/>
                </a:cubicBezTo>
                <a:close/>
                <a:moveTo>
                  <a:pt x="6376914" y="5735676"/>
                </a:moveTo>
                <a:cubicBezTo>
                  <a:pt x="6391007" y="5747420"/>
                  <a:pt x="6407449" y="5770907"/>
                  <a:pt x="6433285" y="5761512"/>
                </a:cubicBezTo>
                <a:cubicBezTo>
                  <a:pt x="6414495" y="5754466"/>
                  <a:pt x="6395705" y="5735676"/>
                  <a:pt x="6376914" y="5735676"/>
                </a:cubicBezTo>
                <a:close/>
                <a:moveTo>
                  <a:pt x="5331709" y="5733327"/>
                </a:moveTo>
                <a:cubicBezTo>
                  <a:pt x="5331709" y="5735676"/>
                  <a:pt x="5334058" y="5735676"/>
                  <a:pt x="5334058" y="5735676"/>
                </a:cubicBezTo>
                <a:cubicBezTo>
                  <a:pt x="5345802" y="5754466"/>
                  <a:pt x="5348151" y="5782651"/>
                  <a:pt x="5329361" y="5796744"/>
                </a:cubicBezTo>
                <a:cubicBezTo>
                  <a:pt x="5336407" y="5801442"/>
                  <a:pt x="5362244" y="5789698"/>
                  <a:pt x="5369290" y="5792047"/>
                </a:cubicBezTo>
                <a:cubicBezTo>
                  <a:pt x="5366941" y="5803790"/>
                  <a:pt x="5341105" y="5794395"/>
                  <a:pt x="5331709" y="5801442"/>
                </a:cubicBezTo>
                <a:cubicBezTo>
                  <a:pt x="5327012" y="5808488"/>
                  <a:pt x="5334058" y="5829627"/>
                  <a:pt x="5319966" y="5829627"/>
                </a:cubicBezTo>
                <a:cubicBezTo>
                  <a:pt x="5322314" y="5820232"/>
                  <a:pt x="5324663" y="5810837"/>
                  <a:pt x="5327012" y="5801442"/>
                </a:cubicBezTo>
                <a:cubicBezTo>
                  <a:pt x="5319966" y="5803790"/>
                  <a:pt x="5315268" y="5803790"/>
                  <a:pt x="5308222" y="5806139"/>
                </a:cubicBezTo>
                <a:cubicBezTo>
                  <a:pt x="5308222" y="5803790"/>
                  <a:pt x="5308222" y="5803790"/>
                  <a:pt x="5305873" y="5801442"/>
                </a:cubicBezTo>
                <a:cubicBezTo>
                  <a:pt x="5312919" y="5801442"/>
                  <a:pt x="5319966" y="5799093"/>
                  <a:pt x="5327012" y="5799093"/>
                </a:cubicBezTo>
                <a:cubicBezTo>
                  <a:pt x="5336407" y="5777954"/>
                  <a:pt x="5338756" y="5756815"/>
                  <a:pt x="5331709" y="5733327"/>
                </a:cubicBezTo>
                <a:close/>
                <a:moveTo>
                  <a:pt x="3593612" y="5733327"/>
                </a:moveTo>
                <a:cubicBezTo>
                  <a:pt x="3595962" y="5740374"/>
                  <a:pt x="3586566" y="5742722"/>
                  <a:pt x="3595962" y="5745071"/>
                </a:cubicBezTo>
                <a:cubicBezTo>
                  <a:pt x="3600658" y="5742722"/>
                  <a:pt x="3600658" y="5733327"/>
                  <a:pt x="3593612" y="5733327"/>
                </a:cubicBezTo>
                <a:close/>
                <a:moveTo>
                  <a:pt x="3062788" y="5730977"/>
                </a:moveTo>
                <a:cubicBezTo>
                  <a:pt x="3041649" y="5785000"/>
                  <a:pt x="3027557" y="5843720"/>
                  <a:pt x="3011115" y="5895393"/>
                </a:cubicBezTo>
                <a:lnTo>
                  <a:pt x="3026150" y="5866458"/>
                </a:lnTo>
                <a:lnTo>
                  <a:pt x="3006418" y="5929449"/>
                </a:lnTo>
                <a:cubicBezTo>
                  <a:pt x="2993500" y="5961745"/>
                  <a:pt x="2979407" y="5994041"/>
                  <a:pt x="2968837" y="6026924"/>
                </a:cubicBezTo>
                <a:cubicBezTo>
                  <a:pt x="2997022" y="5935322"/>
                  <a:pt x="3027557" y="5822581"/>
                  <a:pt x="3062788" y="5730977"/>
                </a:cubicBezTo>
                <a:close/>
                <a:moveTo>
                  <a:pt x="5098043" y="5727940"/>
                </a:moveTo>
                <a:lnTo>
                  <a:pt x="5146155" y="5730978"/>
                </a:lnTo>
                <a:lnTo>
                  <a:pt x="5097699" y="5734139"/>
                </a:lnTo>
                <a:close/>
                <a:moveTo>
                  <a:pt x="3779166" y="5726281"/>
                </a:moveTo>
                <a:cubicBezTo>
                  <a:pt x="3774468" y="5726281"/>
                  <a:pt x="3774468" y="5738025"/>
                  <a:pt x="3781514" y="5738025"/>
                </a:cubicBezTo>
                <a:cubicBezTo>
                  <a:pt x="3781514" y="5733327"/>
                  <a:pt x="3783863" y="5730978"/>
                  <a:pt x="3783863" y="5728630"/>
                </a:cubicBezTo>
                <a:lnTo>
                  <a:pt x="3781514" y="5726281"/>
                </a:lnTo>
                <a:cubicBezTo>
                  <a:pt x="3781514" y="5726281"/>
                  <a:pt x="3779166" y="5726281"/>
                  <a:pt x="3779166" y="5726281"/>
                </a:cubicBezTo>
                <a:close/>
                <a:moveTo>
                  <a:pt x="3090974" y="5723931"/>
                </a:moveTo>
                <a:cubicBezTo>
                  <a:pt x="3093323" y="5714536"/>
                  <a:pt x="3083927" y="5756814"/>
                  <a:pt x="3081579" y="5768558"/>
                </a:cubicBezTo>
                <a:cubicBezTo>
                  <a:pt x="3069835" y="5806139"/>
                  <a:pt x="3046347" y="5848417"/>
                  <a:pt x="3053393" y="5883649"/>
                </a:cubicBezTo>
                <a:cubicBezTo>
                  <a:pt x="3034604" y="5935322"/>
                  <a:pt x="3027557" y="5984646"/>
                  <a:pt x="3008768" y="6036320"/>
                </a:cubicBezTo>
                <a:cubicBezTo>
                  <a:pt x="2982930" y="6062156"/>
                  <a:pt x="2978232" y="6104434"/>
                  <a:pt x="2961791" y="6146712"/>
                </a:cubicBezTo>
                <a:cubicBezTo>
                  <a:pt x="2964141" y="6095039"/>
                  <a:pt x="2985279" y="6050412"/>
                  <a:pt x="2997023" y="5991693"/>
                </a:cubicBezTo>
                <a:cubicBezTo>
                  <a:pt x="3004069" y="5998739"/>
                  <a:pt x="2994674" y="6012832"/>
                  <a:pt x="2994674" y="6022227"/>
                </a:cubicBezTo>
                <a:cubicBezTo>
                  <a:pt x="3001720" y="6012832"/>
                  <a:pt x="3011116" y="5994041"/>
                  <a:pt x="3004069" y="5977600"/>
                </a:cubicBezTo>
                <a:cubicBezTo>
                  <a:pt x="3041649" y="5900090"/>
                  <a:pt x="3060440" y="5806139"/>
                  <a:pt x="3090974" y="5723931"/>
                </a:cubicBezTo>
                <a:close/>
                <a:moveTo>
                  <a:pt x="3209171" y="5721887"/>
                </a:moveTo>
                <a:lnTo>
                  <a:pt x="3216392" y="5724775"/>
                </a:lnTo>
                <a:lnTo>
                  <a:pt x="3220156" y="5775605"/>
                </a:lnTo>
                <a:lnTo>
                  <a:pt x="3212353" y="5751953"/>
                </a:lnTo>
                <a:lnTo>
                  <a:pt x="3209850" y="5732662"/>
                </a:lnTo>
                <a:close/>
                <a:moveTo>
                  <a:pt x="6261678" y="5720115"/>
                </a:moveTo>
                <a:cubicBezTo>
                  <a:pt x="6245530" y="5720702"/>
                  <a:pt x="6230116" y="5721583"/>
                  <a:pt x="6217198" y="5721583"/>
                </a:cubicBezTo>
                <a:cubicBezTo>
                  <a:pt x="6228942" y="5733327"/>
                  <a:pt x="6247732" y="5730978"/>
                  <a:pt x="6264173" y="5733327"/>
                </a:cubicBezTo>
                <a:cubicBezTo>
                  <a:pt x="6299405" y="5740374"/>
                  <a:pt x="6334637" y="5756815"/>
                  <a:pt x="6379263" y="5754466"/>
                </a:cubicBezTo>
                <a:cubicBezTo>
                  <a:pt x="6365171" y="5719234"/>
                  <a:pt x="6310121" y="5718354"/>
                  <a:pt x="6261678" y="5720115"/>
                </a:cubicBezTo>
                <a:close/>
                <a:moveTo>
                  <a:pt x="5289430" y="5719233"/>
                </a:moveTo>
                <a:cubicBezTo>
                  <a:pt x="5296476" y="5723931"/>
                  <a:pt x="5303523" y="5728628"/>
                  <a:pt x="5308220" y="5728628"/>
                </a:cubicBezTo>
                <a:cubicBezTo>
                  <a:pt x="5305871" y="5728628"/>
                  <a:pt x="5305871" y="5728628"/>
                  <a:pt x="5315266" y="5730977"/>
                </a:cubicBezTo>
                <a:cubicBezTo>
                  <a:pt x="5310569" y="5735674"/>
                  <a:pt x="5305871" y="5735674"/>
                  <a:pt x="5298825" y="5733326"/>
                </a:cubicBezTo>
                <a:cubicBezTo>
                  <a:pt x="5298825" y="5733326"/>
                  <a:pt x="5296476" y="5728628"/>
                  <a:pt x="5289430" y="5719233"/>
                </a:cubicBezTo>
                <a:close/>
                <a:moveTo>
                  <a:pt x="5272989" y="5719233"/>
                </a:moveTo>
                <a:cubicBezTo>
                  <a:pt x="5280035" y="5723931"/>
                  <a:pt x="5284733" y="5728628"/>
                  <a:pt x="5289431" y="5730977"/>
                </a:cubicBezTo>
                <a:cubicBezTo>
                  <a:pt x="5284733" y="5730977"/>
                  <a:pt x="5282384" y="5728628"/>
                  <a:pt x="5282384" y="5728628"/>
                </a:cubicBezTo>
                <a:cubicBezTo>
                  <a:pt x="5277687" y="5728628"/>
                  <a:pt x="5280035" y="5738023"/>
                  <a:pt x="5275338" y="5738023"/>
                </a:cubicBezTo>
                <a:cubicBezTo>
                  <a:pt x="5275338" y="5735674"/>
                  <a:pt x="5275338" y="5735674"/>
                  <a:pt x="5275338" y="5733326"/>
                </a:cubicBezTo>
                <a:cubicBezTo>
                  <a:pt x="5275338" y="5733326"/>
                  <a:pt x="5275338" y="5730977"/>
                  <a:pt x="5277687" y="5730977"/>
                </a:cubicBezTo>
                <a:cubicBezTo>
                  <a:pt x="5277687" y="5730977"/>
                  <a:pt x="5275338" y="5730977"/>
                  <a:pt x="5275338" y="5730977"/>
                </a:cubicBezTo>
                <a:cubicBezTo>
                  <a:pt x="5275338" y="5728628"/>
                  <a:pt x="5275338" y="5723931"/>
                  <a:pt x="5272989" y="5719233"/>
                </a:cubicBezTo>
                <a:close/>
                <a:moveTo>
                  <a:pt x="3685214" y="5712188"/>
                </a:moveTo>
                <a:cubicBezTo>
                  <a:pt x="3689912" y="5730978"/>
                  <a:pt x="3668773" y="5754466"/>
                  <a:pt x="3685214" y="5763861"/>
                </a:cubicBezTo>
                <a:cubicBezTo>
                  <a:pt x="3678169" y="5747420"/>
                  <a:pt x="3694609" y="5749768"/>
                  <a:pt x="3699307" y="5742722"/>
                </a:cubicBezTo>
                <a:cubicBezTo>
                  <a:pt x="3689912" y="5723932"/>
                  <a:pt x="3704005" y="5716886"/>
                  <a:pt x="3685214" y="5712188"/>
                </a:cubicBezTo>
                <a:close/>
                <a:moveTo>
                  <a:pt x="5362242" y="5712187"/>
                </a:moveTo>
                <a:cubicBezTo>
                  <a:pt x="5362242" y="5712187"/>
                  <a:pt x="5364591" y="5714536"/>
                  <a:pt x="5364591" y="5716885"/>
                </a:cubicBezTo>
                <a:cubicBezTo>
                  <a:pt x="5362242" y="5723931"/>
                  <a:pt x="5359894" y="5730977"/>
                  <a:pt x="5355196" y="5740373"/>
                </a:cubicBezTo>
                <a:cubicBezTo>
                  <a:pt x="5355196" y="5733326"/>
                  <a:pt x="5357545" y="5721582"/>
                  <a:pt x="5362242" y="5712187"/>
                </a:cubicBezTo>
                <a:close/>
                <a:moveTo>
                  <a:pt x="3118768" y="5711267"/>
                </a:moveTo>
                <a:lnTo>
                  <a:pt x="3118867" y="5713948"/>
                </a:lnTo>
                <a:cubicBezTo>
                  <a:pt x="3120922" y="5734500"/>
                  <a:pt x="3123858" y="5755639"/>
                  <a:pt x="3126206" y="5773255"/>
                </a:cubicBezTo>
                <a:lnTo>
                  <a:pt x="3124197" y="5771247"/>
                </a:lnTo>
                <a:lnTo>
                  <a:pt x="3152042" y="5914183"/>
                </a:lnTo>
                <a:cubicBezTo>
                  <a:pt x="3150868" y="5876603"/>
                  <a:pt x="3145583" y="5837261"/>
                  <a:pt x="3138243" y="5797919"/>
                </a:cubicBezTo>
                <a:close/>
                <a:moveTo>
                  <a:pt x="5099083" y="5709215"/>
                </a:moveTo>
                <a:lnTo>
                  <a:pt x="5100574" y="5709289"/>
                </a:lnTo>
                <a:cubicBezTo>
                  <a:pt x="5110043" y="5710427"/>
                  <a:pt x="5118557" y="5712188"/>
                  <a:pt x="5125016" y="5714537"/>
                </a:cubicBezTo>
                <a:cubicBezTo>
                  <a:pt x="5119144" y="5713950"/>
                  <a:pt x="5111657" y="5713656"/>
                  <a:pt x="5103217" y="5713583"/>
                </a:cubicBezTo>
                <a:lnTo>
                  <a:pt x="5098838" y="5713641"/>
                </a:lnTo>
                <a:close/>
                <a:moveTo>
                  <a:pt x="5446798" y="5707489"/>
                </a:moveTo>
                <a:cubicBezTo>
                  <a:pt x="5446798" y="5719233"/>
                  <a:pt x="5442101" y="5726280"/>
                  <a:pt x="5446798" y="5735675"/>
                </a:cubicBezTo>
                <a:cubicBezTo>
                  <a:pt x="5428008" y="5763861"/>
                  <a:pt x="5425659" y="5824929"/>
                  <a:pt x="5416264" y="5867207"/>
                </a:cubicBezTo>
                <a:cubicBezTo>
                  <a:pt x="5418613" y="5815534"/>
                  <a:pt x="5432705" y="5756815"/>
                  <a:pt x="5446798" y="5707489"/>
                </a:cubicBezTo>
                <a:close/>
                <a:moveTo>
                  <a:pt x="4852558" y="5702792"/>
                </a:moveTo>
                <a:cubicBezTo>
                  <a:pt x="4859604" y="5726280"/>
                  <a:pt x="4829070" y="5726280"/>
                  <a:pt x="4829070" y="5705141"/>
                </a:cubicBezTo>
                <a:cubicBezTo>
                  <a:pt x="4836116" y="5705141"/>
                  <a:pt x="4843163" y="5705141"/>
                  <a:pt x="4852558" y="5702792"/>
                </a:cubicBezTo>
                <a:close/>
                <a:moveTo>
                  <a:pt x="6264467" y="5700151"/>
                </a:moveTo>
                <a:cubicBezTo>
                  <a:pt x="6241860" y="5700444"/>
                  <a:pt x="6218372" y="5702793"/>
                  <a:pt x="6198407" y="5702793"/>
                </a:cubicBezTo>
                <a:cubicBezTo>
                  <a:pt x="6219547" y="5716886"/>
                  <a:pt x="6290010" y="5707490"/>
                  <a:pt x="6325242" y="5709839"/>
                </a:cubicBezTo>
                <a:cubicBezTo>
                  <a:pt x="6308800" y="5701619"/>
                  <a:pt x="6287074" y="5699857"/>
                  <a:pt x="6264467" y="5700151"/>
                </a:cubicBezTo>
                <a:close/>
                <a:moveTo>
                  <a:pt x="5404644" y="5691791"/>
                </a:moveTo>
                <a:lnTo>
                  <a:pt x="5409217" y="5719235"/>
                </a:lnTo>
                <a:cubicBezTo>
                  <a:pt x="5409217" y="5712188"/>
                  <a:pt x="5404520" y="5707491"/>
                  <a:pt x="5402171" y="5700444"/>
                </a:cubicBezTo>
                <a:close/>
                <a:moveTo>
                  <a:pt x="5404520" y="5691049"/>
                </a:moveTo>
                <a:lnTo>
                  <a:pt x="5404770" y="5691349"/>
                </a:lnTo>
                <a:lnTo>
                  <a:pt x="5404644" y="5691791"/>
                </a:lnTo>
                <a:close/>
                <a:moveTo>
                  <a:pt x="4719962" y="5689472"/>
                </a:moveTo>
                <a:cubicBezTo>
                  <a:pt x="4718090" y="5690903"/>
                  <a:pt x="4703998" y="5709840"/>
                  <a:pt x="4716328" y="5695747"/>
                </a:cubicBezTo>
                <a:cubicBezTo>
                  <a:pt x="4719852" y="5690462"/>
                  <a:pt x="4720586" y="5688994"/>
                  <a:pt x="4719962" y="5689472"/>
                </a:cubicBezTo>
                <a:close/>
                <a:moveTo>
                  <a:pt x="5105003" y="5685322"/>
                </a:moveTo>
                <a:lnTo>
                  <a:pt x="5136760" y="5700444"/>
                </a:lnTo>
                <a:lnTo>
                  <a:pt x="5088742" y="5701965"/>
                </a:lnTo>
                <a:lnTo>
                  <a:pt x="5059250" y="5686352"/>
                </a:lnTo>
                <a:cubicBezTo>
                  <a:pt x="5073342" y="5686352"/>
                  <a:pt x="5089784" y="5686352"/>
                  <a:pt x="5103877" y="5688700"/>
                </a:cubicBezTo>
                <a:close/>
                <a:moveTo>
                  <a:pt x="6172094" y="5684480"/>
                </a:moveTo>
                <a:cubicBezTo>
                  <a:pt x="6170956" y="5684150"/>
                  <a:pt x="6169635" y="5684590"/>
                  <a:pt x="6167873" y="5686352"/>
                </a:cubicBezTo>
                <a:cubicBezTo>
                  <a:pt x="6170222" y="5728630"/>
                  <a:pt x="6153780" y="5782651"/>
                  <a:pt x="6160827" y="5827278"/>
                </a:cubicBezTo>
                <a:cubicBezTo>
                  <a:pt x="6179617" y="5789698"/>
                  <a:pt x="6170222" y="5728630"/>
                  <a:pt x="6184315" y="5693398"/>
                </a:cubicBezTo>
                <a:cubicBezTo>
                  <a:pt x="6177268" y="5693398"/>
                  <a:pt x="6175506" y="5685471"/>
                  <a:pt x="6172094" y="5684480"/>
                </a:cubicBezTo>
                <a:close/>
                <a:moveTo>
                  <a:pt x="5406869" y="5684003"/>
                </a:moveTo>
                <a:cubicBezTo>
                  <a:pt x="5411566" y="5691049"/>
                  <a:pt x="5413915" y="5698096"/>
                  <a:pt x="5416264" y="5705142"/>
                </a:cubicBezTo>
                <a:cubicBezTo>
                  <a:pt x="5412741" y="5703967"/>
                  <a:pt x="5411566" y="5701031"/>
                  <a:pt x="5410392" y="5698095"/>
                </a:cubicBezTo>
                <a:lnTo>
                  <a:pt x="5404770" y="5691349"/>
                </a:lnTo>
                <a:close/>
                <a:moveTo>
                  <a:pt x="3177878" y="5684003"/>
                </a:moveTo>
                <a:cubicBezTo>
                  <a:pt x="3184925" y="5723932"/>
                  <a:pt x="3191971" y="5763861"/>
                  <a:pt x="3201366" y="5801442"/>
                </a:cubicBezTo>
                <a:cubicBezTo>
                  <a:pt x="3199017" y="5763861"/>
                  <a:pt x="3194321" y="5728630"/>
                  <a:pt x="3189622" y="5695747"/>
                </a:cubicBezTo>
                <a:cubicBezTo>
                  <a:pt x="3184925" y="5693398"/>
                  <a:pt x="3182576" y="5688700"/>
                  <a:pt x="3180227" y="5684003"/>
                </a:cubicBezTo>
                <a:cubicBezTo>
                  <a:pt x="3177878" y="5684003"/>
                  <a:pt x="3177878" y="5684003"/>
                  <a:pt x="3177878" y="5684003"/>
                </a:cubicBezTo>
                <a:close/>
                <a:moveTo>
                  <a:pt x="5066296" y="5676956"/>
                </a:moveTo>
                <a:cubicBezTo>
                  <a:pt x="5033413" y="5669910"/>
                  <a:pt x="4998182" y="5679305"/>
                  <a:pt x="4979391" y="5691049"/>
                </a:cubicBezTo>
                <a:cubicBezTo>
                  <a:pt x="5009925" y="5686352"/>
                  <a:pt x="5040460" y="5684003"/>
                  <a:pt x="5066296" y="5676956"/>
                </a:cubicBezTo>
                <a:close/>
                <a:moveTo>
                  <a:pt x="4462660" y="5672259"/>
                </a:moveTo>
                <a:cubicBezTo>
                  <a:pt x="4462660" y="5674608"/>
                  <a:pt x="4462660" y="5676956"/>
                  <a:pt x="4462660" y="5681654"/>
                </a:cubicBezTo>
                <a:cubicBezTo>
                  <a:pt x="4465009" y="5681654"/>
                  <a:pt x="4465009" y="5684003"/>
                  <a:pt x="4467358" y="5684003"/>
                </a:cubicBezTo>
                <a:cubicBezTo>
                  <a:pt x="4469706" y="5684003"/>
                  <a:pt x="4469706" y="5681654"/>
                  <a:pt x="4469706" y="5681654"/>
                </a:cubicBezTo>
                <a:cubicBezTo>
                  <a:pt x="4467358" y="5679305"/>
                  <a:pt x="4465009" y="5674608"/>
                  <a:pt x="4462660" y="5672259"/>
                </a:cubicBezTo>
                <a:close/>
                <a:moveTo>
                  <a:pt x="3036951" y="5672258"/>
                </a:moveTo>
                <a:cubicBezTo>
                  <a:pt x="3041649" y="5667561"/>
                  <a:pt x="3022859" y="5702793"/>
                  <a:pt x="3018161" y="5712188"/>
                </a:cubicBezTo>
                <a:cubicBezTo>
                  <a:pt x="2997022" y="5756815"/>
                  <a:pt x="2973534" y="5815535"/>
                  <a:pt x="2950047" y="5857813"/>
                </a:cubicBezTo>
                <a:cubicBezTo>
                  <a:pt x="2945350" y="5862510"/>
                  <a:pt x="2964139" y="5827279"/>
                  <a:pt x="2968837" y="5817883"/>
                </a:cubicBezTo>
                <a:cubicBezTo>
                  <a:pt x="2989977" y="5770908"/>
                  <a:pt x="3015813" y="5714537"/>
                  <a:pt x="3036951" y="5672258"/>
                </a:cubicBezTo>
                <a:close/>
                <a:moveTo>
                  <a:pt x="6148276" y="5666681"/>
                </a:moveTo>
                <a:cubicBezTo>
                  <a:pt x="6146882" y="5666681"/>
                  <a:pt x="6145561" y="5667562"/>
                  <a:pt x="6144386" y="5669910"/>
                </a:cubicBezTo>
                <a:cubicBezTo>
                  <a:pt x="6153780" y="5709839"/>
                  <a:pt x="6127944" y="5768559"/>
                  <a:pt x="6137339" y="5815534"/>
                </a:cubicBezTo>
                <a:cubicBezTo>
                  <a:pt x="6149083" y="5813185"/>
                  <a:pt x="6146734" y="5822581"/>
                  <a:pt x="6153780" y="5820232"/>
                </a:cubicBezTo>
                <a:cubicBezTo>
                  <a:pt x="6156129" y="5773256"/>
                  <a:pt x="6151432" y="5716886"/>
                  <a:pt x="6160827" y="5674608"/>
                </a:cubicBezTo>
                <a:cubicBezTo>
                  <a:pt x="6157304" y="5674608"/>
                  <a:pt x="6152460" y="5666681"/>
                  <a:pt x="6148276" y="5666681"/>
                </a:cubicBezTo>
                <a:close/>
                <a:moveTo>
                  <a:pt x="5636986" y="5666411"/>
                </a:moveTo>
                <a:lnTo>
                  <a:pt x="5635875" y="5682829"/>
                </a:lnTo>
                <a:cubicBezTo>
                  <a:pt x="5631765" y="5729217"/>
                  <a:pt x="5626480" y="5776780"/>
                  <a:pt x="5625305" y="5822581"/>
                </a:cubicBezTo>
                <a:cubicBezTo>
                  <a:pt x="5624131" y="5800268"/>
                  <a:pt x="5623103" y="5776633"/>
                  <a:pt x="5622480" y="5752558"/>
                </a:cubicBezTo>
                <a:lnTo>
                  <a:pt x="5622377" y="5734131"/>
                </a:lnTo>
                <a:lnTo>
                  <a:pt x="5625452" y="5705839"/>
                </a:lnTo>
                <a:close/>
                <a:moveTo>
                  <a:pt x="6158478" y="5665212"/>
                </a:moveTo>
                <a:cubicBezTo>
                  <a:pt x="6160827" y="5672259"/>
                  <a:pt x="6167873" y="5674608"/>
                  <a:pt x="6174919" y="5676956"/>
                </a:cubicBezTo>
                <a:cubicBezTo>
                  <a:pt x="6200756" y="5681654"/>
                  <a:pt x="6250081" y="5674608"/>
                  <a:pt x="6271219" y="5681654"/>
                </a:cubicBezTo>
                <a:cubicBezTo>
                  <a:pt x="6247732" y="5662864"/>
                  <a:pt x="6196059" y="5669910"/>
                  <a:pt x="6158478" y="5665212"/>
                </a:cubicBezTo>
                <a:close/>
                <a:moveTo>
                  <a:pt x="3283573" y="5665212"/>
                </a:moveTo>
                <a:cubicBezTo>
                  <a:pt x="3274178" y="5672259"/>
                  <a:pt x="3255388" y="5669910"/>
                  <a:pt x="3250690" y="5679305"/>
                </a:cubicBezTo>
                <a:cubicBezTo>
                  <a:pt x="3250690" y="5681654"/>
                  <a:pt x="3250690" y="5686352"/>
                  <a:pt x="3250690" y="5688700"/>
                </a:cubicBezTo>
                <a:cubicBezTo>
                  <a:pt x="3267132" y="5686352"/>
                  <a:pt x="3278876" y="5679305"/>
                  <a:pt x="3283573" y="5665212"/>
                </a:cubicBezTo>
                <a:close/>
                <a:moveTo>
                  <a:pt x="3058092" y="5660514"/>
                </a:moveTo>
                <a:cubicBezTo>
                  <a:pt x="3062790" y="5655816"/>
                  <a:pt x="3051046" y="5691048"/>
                  <a:pt x="3046348" y="5705141"/>
                </a:cubicBezTo>
                <a:cubicBezTo>
                  <a:pt x="3029907" y="5756814"/>
                  <a:pt x="3015815" y="5794394"/>
                  <a:pt x="2997024" y="5839021"/>
                </a:cubicBezTo>
                <a:cubicBezTo>
                  <a:pt x="2994675" y="5846068"/>
                  <a:pt x="2982932" y="5876601"/>
                  <a:pt x="2985280" y="5862509"/>
                </a:cubicBezTo>
                <a:cubicBezTo>
                  <a:pt x="2997024" y="5801441"/>
                  <a:pt x="3036953" y="5733326"/>
                  <a:pt x="3058092" y="5660514"/>
                </a:cubicBezTo>
                <a:close/>
                <a:moveTo>
                  <a:pt x="3116813" y="5658178"/>
                </a:moveTo>
                <a:lnTo>
                  <a:pt x="3117965" y="5689456"/>
                </a:lnTo>
                <a:lnTo>
                  <a:pt x="3140298" y="5799093"/>
                </a:lnTo>
                <a:cubicBezTo>
                  <a:pt x="3135600" y="5761512"/>
                  <a:pt x="3128554" y="5719234"/>
                  <a:pt x="3121508" y="5676956"/>
                </a:cubicBezTo>
                <a:cubicBezTo>
                  <a:pt x="3121508" y="5676956"/>
                  <a:pt x="3119159" y="5676956"/>
                  <a:pt x="3119159" y="5676956"/>
                </a:cubicBezTo>
                <a:cubicBezTo>
                  <a:pt x="3119159" y="5674608"/>
                  <a:pt x="3119159" y="5674608"/>
                  <a:pt x="3119159" y="5672259"/>
                </a:cubicBezTo>
                <a:close/>
                <a:moveTo>
                  <a:pt x="4446219" y="5651120"/>
                </a:moveTo>
                <a:cubicBezTo>
                  <a:pt x="4448567" y="5653468"/>
                  <a:pt x="4448567" y="5660515"/>
                  <a:pt x="4448567" y="5665212"/>
                </a:cubicBezTo>
                <a:cubicBezTo>
                  <a:pt x="4450916" y="5669910"/>
                  <a:pt x="4455614" y="5674608"/>
                  <a:pt x="4460311" y="5679305"/>
                </a:cubicBezTo>
                <a:cubicBezTo>
                  <a:pt x="4460311" y="5667561"/>
                  <a:pt x="4455614" y="5653468"/>
                  <a:pt x="4446219" y="5651120"/>
                </a:cubicBezTo>
                <a:close/>
                <a:moveTo>
                  <a:pt x="3262434" y="5646422"/>
                </a:moveTo>
                <a:cubicBezTo>
                  <a:pt x="3260085" y="5646422"/>
                  <a:pt x="3253039" y="5646422"/>
                  <a:pt x="3248342" y="5648771"/>
                </a:cubicBezTo>
                <a:cubicBezTo>
                  <a:pt x="3248342" y="5651120"/>
                  <a:pt x="3248342" y="5653468"/>
                  <a:pt x="3248342" y="5655817"/>
                </a:cubicBezTo>
                <a:cubicBezTo>
                  <a:pt x="3260085" y="5655817"/>
                  <a:pt x="3278876" y="5651120"/>
                  <a:pt x="3262434" y="5646422"/>
                </a:cubicBezTo>
                <a:close/>
                <a:moveTo>
                  <a:pt x="3180227" y="5646422"/>
                </a:moveTo>
                <a:cubicBezTo>
                  <a:pt x="3175530" y="5646422"/>
                  <a:pt x="3173181" y="5651120"/>
                  <a:pt x="3168483" y="5655817"/>
                </a:cubicBezTo>
                <a:cubicBezTo>
                  <a:pt x="3168483" y="5660515"/>
                  <a:pt x="3170832" y="5662864"/>
                  <a:pt x="3170832" y="5667561"/>
                </a:cubicBezTo>
                <a:cubicBezTo>
                  <a:pt x="3175530" y="5665212"/>
                  <a:pt x="3177878" y="5665212"/>
                  <a:pt x="3182576" y="5665212"/>
                </a:cubicBezTo>
                <a:cubicBezTo>
                  <a:pt x="3182576" y="5658166"/>
                  <a:pt x="3180227" y="5653468"/>
                  <a:pt x="3180227" y="5646422"/>
                </a:cubicBezTo>
                <a:close/>
                <a:moveTo>
                  <a:pt x="6196389" y="5646202"/>
                </a:moveTo>
                <a:cubicBezTo>
                  <a:pt x="6176681" y="5645101"/>
                  <a:pt x="6156717" y="5645248"/>
                  <a:pt x="6137339" y="5646422"/>
                </a:cubicBezTo>
                <a:cubicBezTo>
                  <a:pt x="6139688" y="5646422"/>
                  <a:pt x="6139688" y="5653468"/>
                  <a:pt x="6144386" y="5651120"/>
                </a:cubicBezTo>
                <a:cubicBezTo>
                  <a:pt x="6172571" y="5658166"/>
                  <a:pt x="6200756" y="5651120"/>
                  <a:pt x="6224244" y="5653468"/>
                </a:cubicBezTo>
                <a:cubicBezTo>
                  <a:pt x="6271219" y="5658166"/>
                  <a:pt x="6299405" y="5688700"/>
                  <a:pt x="6344032" y="5695747"/>
                </a:cubicBezTo>
                <a:cubicBezTo>
                  <a:pt x="6312324" y="5664038"/>
                  <a:pt x="6255513" y="5649505"/>
                  <a:pt x="6196389" y="5646202"/>
                </a:cubicBezTo>
                <a:close/>
                <a:moveTo>
                  <a:pt x="6120898" y="5644073"/>
                </a:moveTo>
                <a:cubicBezTo>
                  <a:pt x="6123247" y="5653468"/>
                  <a:pt x="6125596" y="5660515"/>
                  <a:pt x="6125596" y="5672259"/>
                </a:cubicBezTo>
                <a:cubicBezTo>
                  <a:pt x="6125596" y="5707490"/>
                  <a:pt x="6092712" y="5787349"/>
                  <a:pt x="6127944" y="5803790"/>
                </a:cubicBezTo>
                <a:cubicBezTo>
                  <a:pt x="6127944" y="5773256"/>
                  <a:pt x="6132642" y="5733327"/>
                  <a:pt x="6132642" y="5695747"/>
                </a:cubicBezTo>
                <a:cubicBezTo>
                  <a:pt x="6134991" y="5676956"/>
                  <a:pt x="6142037" y="5646422"/>
                  <a:pt x="6120898" y="5644073"/>
                </a:cubicBezTo>
                <a:close/>
                <a:moveTo>
                  <a:pt x="5218967" y="5644073"/>
                </a:moveTo>
                <a:cubicBezTo>
                  <a:pt x="5216618" y="5648771"/>
                  <a:pt x="5216618" y="5651120"/>
                  <a:pt x="5216618" y="5653468"/>
                </a:cubicBezTo>
                <a:lnTo>
                  <a:pt x="5218623" y="5644245"/>
                </a:lnTo>
                <a:close/>
                <a:moveTo>
                  <a:pt x="3107415" y="5644073"/>
                </a:moveTo>
                <a:lnTo>
                  <a:pt x="3111987" y="5664642"/>
                </a:lnTo>
                <a:lnTo>
                  <a:pt x="3116811" y="5658167"/>
                </a:lnTo>
                <a:lnTo>
                  <a:pt x="3114461" y="5644073"/>
                </a:lnTo>
                <a:cubicBezTo>
                  <a:pt x="3112112" y="5644073"/>
                  <a:pt x="3109764" y="5644073"/>
                  <a:pt x="3107415" y="5644073"/>
                </a:cubicBezTo>
                <a:close/>
                <a:moveTo>
                  <a:pt x="5792069" y="5637027"/>
                </a:moveTo>
                <a:cubicBezTo>
                  <a:pt x="5782674" y="5679305"/>
                  <a:pt x="5785022" y="5719234"/>
                  <a:pt x="5801464" y="5752117"/>
                </a:cubicBezTo>
                <a:cubicBezTo>
                  <a:pt x="5803813" y="5714537"/>
                  <a:pt x="5799115" y="5684003"/>
                  <a:pt x="5803813" y="5644073"/>
                </a:cubicBezTo>
                <a:cubicBezTo>
                  <a:pt x="5799115" y="5644073"/>
                  <a:pt x="5801464" y="5634678"/>
                  <a:pt x="5792069" y="5637027"/>
                </a:cubicBezTo>
                <a:close/>
                <a:moveTo>
                  <a:pt x="3173181" y="5634678"/>
                </a:moveTo>
                <a:cubicBezTo>
                  <a:pt x="3173181" y="5637027"/>
                  <a:pt x="3175530" y="5641725"/>
                  <a:pt x="3177878" y="5639376"/>
                </a:cubicBezTo>
                <a:cubicBezTo>
                  <a:pt x="3177878" y="5637027"/>
                  <a:pt x="3177878" y="5637027"/>
                  <a:pt x="3177878" y="5634678"/>
                </a:cubicBezTo>
                <a:cubicBezTo>
                  <a:pt x="3175530" y="5634678"/>
                  <a:pt x="3175530" y="5632330"/>
                  <a:pt x="3173181" y="5634678"/>
                </a:cubicBezTo>
                <a:close/>
                <a:moveTo>
                  <a:pt x="3527920" y="5629614"/>
                </a:moveTo>
                <a:cubicBezTo>
                  <a:pt x="3521534" y="5634679"/>
                  <a:pt x="3523736" y="5652294"/>
                  <a:pt x="3532544" y="5648771"/>
                </a:cubicBezTo>
                <a:cubicBezTo>
                  <a:pt x="3532544" y="5644073"/>
                  <a:pt x="3532544" y="5641725"/>
                  <a:pt x="3537241" y="5641725"/>
                </a:cubicBezTo>
                <a:cubicBezTo>
                  <a:pt x="3537241" y="5639376"/>
                  <a:pt x="3537241" y="5634678"/>
                  <a:pt x="3537241" y="5629981"/>
                </a:cubicBezTo>
                <a:cubicBezTo>
                  <a:pt x="3533131" y="5627632"/>
                  <a:pt x="3530048" y="5627926"/>
                  <a:pt x="3527920" y="5629614"/>
                </a:cubicBezTo>
                <a:close/>
                <a:moveTo>
                  <a:pt x="6099759" y="5627632"/>
                </a:moveTo>
                <a:cubicBezTo>
                  <a:pt x="6113852" y="5679305"/>
                  <a:pt x="6059829" y="5756815"/>
                  <a:pt x="6106805" y="5782651"/>
                </a:cubicBezTo>
                <a:cubicBezTo>
                  <a:pt x="6106805" y="5730978"/>
                  <a:pt x="6104456" y="5674608"/>
                  <a:pt x="6111503" y="5634678"/>
                </a:cubicBezTo>
                <a:cubicBezTo>
                  <a:pt x="6109154" y="5632330"/>
                  <a:pt x="6104456" y="5629981"/>
                  <a:pt x="6099759" y="5627632"/>
                </a:cubicBezTo>
                <a:close/>
                <a:moveTo>
                  <a:pt x="4432126" y="5625283"/>
                </a:moveTo>
                <a:cubicBezTo>
                  <a:pt x="4432126" y="5632330"/>
                  <a:pt x="4432126" y="5641725"/>
                  <a:pt x="4432126" y="5651120"/>
                </a:cubicBezTo>
                <a:cubicBezTo>
                  <a:pt x="4436824" y="5653468"/>
                  <a:pt x="4439172" y="5655817"/>
                  <a:pt x="4441521" y="5655817"/>
                </a:cubicBezTo>
                <a:cubicBezTo>
                  <a:pt x="4439172" y="5644073"/>
                  <a:pt x="4439172" y="5632330"/>
                  <a:pt x="4432126" y="5625283"/>
                </a:cubicBezTo>
                <a:close/>
                <a:moveTo>
                  <a:pt x="3692261" y="5620586"/>
                </a:moveTo>
                <a:cubicBezTo>
                  <a:pt x="3668773" y="5625283"/>
                  <a:pt x="3666424" y="5648771"/>
                  <a:pt x="3642936" y="5653468"/>
                </a:cubicBezTo>
                <a:cubicBezTo>
                  <a:pt x="3652331" y="5691049"/>
                  <a:pt x="3586566" y="5695747"/>
                  <a:pt x="3610054" y="5728630"/>
                </a:cubicBezTo>
                <a:cubicBezTo>
                  <a:pt x="3612402" y="5709839"/>
                  <a:pt x="3628844" y="5702793"/>
                  <a:pt x="3640587" y="5691049"/>
                </a:cubicBezTo>
                <a:cubicBezTo>
                  <a:pt x="3638239" y="5667561"/>
                  <a:pt x="3657029" y="5662864"/>
                  <a:pt x="3678169" y="5660515"/>
                </a:cubicBezTo>
                <a:cubicBezTo>
                  <a:pt x="3682866" y="5646422"/>
                  <a:pt x="3694609" y="5639376"/>
                  <a:pt x="3692261" y="5620586"/>
                </a:cubicBezTo>
                <a:close/>
                <a:moveTo>
                  <a:pt x="5481402" y="5615697"/>
                </a:moveTo>
                <a:lnTo>
                  <a:pt x="5498471" y="5646422"/>
                </a:lnTo>
                <a:cubicBezTo>
                  <a:pt x="5500820" y="5655817"/>
                  <a:pt x="5503169" y="5667561"/>
                  <a:pt x="5503169" y="5679305"/>
                </a:cubicBezTo>
                <a:cubicBezTo>
                  <a:pt x="5496123" y="5669910"/>
                  <a:pt x="5491425" y="5657579"/>
                  <a:pt x="5487315" y="5644367"/>
                </a:cubicBezTo>
                <a:lnTo>
                  <a:pt x="5480249" y="5621319"/>
                </a:lnTo>
                <a:close/>
                <a:moveTo>
                  <a:pt x="4415684" y="5608842"/>
                </a:moveTo>
                <a:cubicBezTo>
                  <a:pt x="4418033" y="5625283"/>
                  <a:pt x="4418033" y="5639376"/>
                  <a:pt x="4420382" y="5651120"/>
                </a:cubicBezTo>
                <a:cubicBezTo>
                  <a:pt x="4422731" y="5651120"/>
                  <a:pt x="4425080" y="5651120"/>
                  <a:pt x="4427428" y="5651120"/>
                </a:cubicBezTo>
                <a:cubicBezTo>
                  <a:pt x="4425080" y="5637027"/>
                  <a:pt x="4425080" y="5622935"/>
                  <a:pt x="4422731" y="5608842"/>
                </a:cubicBezTo>
                <a:cubicBezTo>
                  <a:pt x="4420382" y="5608842"/>
                  <a:pt x="4418033" y="5608842"/>
                  <a:pt x="4415684" y="5608842"/>
                </a:cubicBezTo>
                <a:close/>
                <a:moveTo>
                  <a:pt x="6080161" y="5607961"/>
                </a:moveTo>
                <a:cubicBezTo>
                  <a:pt x="6078767" y="5607961"/>
                  <a:pt x="6077446" y="5608842"/>
                  <a:pt x="6076271" y="5611191"/>
                </a:cubicBezTo>
                <a:cubicBezTo>
                  <a:pt x="6092712" y="5658166"/>
                  <a:pt x="6045737" y="5721583"/>
                  <a:pt x="6078620" y="5745071"/>
                </a:cubicBezTo>
                <a:cubicBezTo>
                  <a:pt x="6083317" y="5712188"/>
                  <a:pt x="6083317" y="5651120"/>
                  <a:pt x="6092712" y="5615888"/>
                </a:cubicBezTo>
                <a:cubicBezTo>
                  <a:pt x="6089190" y="5615888"/>
                  <a:pt x="6084345" y="5607961"/>
                  <a:pt x="6080161" y="5607961"/>
                </a:cubicBezTo>
                <a:close/>
                <a:moveTo>
                  <a:pt x="4699887" y="5601795"/>
                </a:moveTo>
                <a:cubicBezTo>
                  <a:pt x="4704584" y="5608842"/>
                  <a:pt x="4709282" y="5615888"/>
                  <a:pt x="4716328" y="5620586"/>
                </a:cubicBezTo>
                <a:cubicBezTo>
                  <a:pt x="4730421" y="5625283"/>
                  <a:pt x="4746862" y="5627632"/>
                  <a:pt x="4753909" y="5639376"/>
                </a:cubicBezTo>
                <a:cubicBezTo>
                  <a:pt x="4760955" y="5639376"/>
                  <a:pt x="4768001" y="5637027"/>
                  <a:pt x="4775048" y="5637027"/>
                </a:cubicBezTo>
                <a:cubicBezTo>
                  <a:pt x="4768001" y="5632330"/>
                  <a:pt x="4760955" y="5625283"/>
                  <a:pt x="4753909" y="5620586"/>
                </a:cubicBezTo>
                <a:cubicBezTo>
                  <a:pt x="4749211" y="5620586"/>
                  <a:pt x="4749211" y="5629981"/>
                  <a:pt x="4742165" y="5627632"/>
                </a:cubicBezTo>
                <a:cubicBezTo>
                  <a:pt x="4742165" y="5622935"/>
                  <a:pt x="4749211" y="5622935"/>
                  <a:pt x="4751560" y="5620586"/>
                </a:cubicBezTo>
                <a:cubicBezTo>
                  <a:pt x="4746862" y="5615888"/>
                  <a:pt x="4744513" y="5608842"/>
                  <a:pt x="4739816" y="5604144"/>
                </a:cubicBezTo>
                <a:cubicBezTo>
                  <a:pt x="4728072" y="5601795"/>
                  <a:pt x="4713980" y="5601795"/>
                  <a:pt x="4699887" y="5601795"/>
                </a:cubicBezTo>
                <a:close/>
                <a:moveTo>
                  <a:pt x="5165349" y="5600291"/>
                </a:moveTo>
                <a:cubicBezTo>
                  <a:pt x="5166853" y="5600622"/>
                  <a:pt x="5168468" y="5603558"/>
                  <a:pt x="5169642" y="5611191"/>
                </a:cubicBezTo>
                <a:cubicBezTo>
                  <a:pt x="5157312" y="5621760"/>
                  <a:pt x="5160835" y="5599300"/>
                  <a:pt x="5165349" y="5600291"/>
                </a:cubicBezTo>
                <a:close/>
                <a:moveTo>
                  <a:pt x="3133252" y="5599447"/>
                </a:moveTo>
                <a:cubicBezTo>
                  <a:pt x="3130903" y="5601795"/>
                  <a:pt x="3128554" y="5601795"/>
                  <a:pt x="3126205" y="5604144"/>
                </a:cubicBezTo>
                <a:cubicBezTo>
                  <a:pt x="3128554" y="5613539"/>
                  <a:pt x="3130903" y="5622935"/>
                  <a:pt x="3133252" y="5632330"/>
                </a:cubicBezTo>
                <a:cubicBezTo>
                  <a:pt x="3135600" y="5632330"/>
                  <a:pt x="3137949" y="5632330"/>
                  <a:pt x="3140298" y="5629981"/>
                </a:cubicBezTo>
                <a:cubicBezTo>
                  <a:pt x="3137949" y="5618237"/>
                  <a:pt x="3135600" y="5608842"/>
                  <a:pt x="3133252" y="5599447"/>
                </a:cubicBezTo>
                <a:close/>
                <a:moveTo>
                  <a:pt x="6212500" y="5594749"/>
                </a:moveTo>
                <a:cubicBezTo>
                  <a:pt x="6189012" y="5590051"/>
                  <a:pt x="6174919" y="5601795"/>
                  <a:pt x="6151432" y="5604144"/>
                </a:cubicBezTo>
                <a:cubicBezTo>
                  <a:pt x="6130293" y="5606493"/>
                  <a:pt x="6111503" y="5597098"/>
                  <a:pt x="6090364" y="5608842"/>
                </a:cubicBezTo>
                <a:cubicBezTo>
                  <a:pt x="6104456" y="5625283"/>
                  <a:pt x="6125596" y="5613539"/>
                  <a:pt x="6146734" y="5613539"/>
                </a:cubicBezTo>
                <a:cubicBezTo>
                  <a:pt x="6285312" y="5613539"/>
                  <a:pt x="6348730" y="5707490"/>
                  <a:pt x="6463820" y="5723932"/>
                </a:cubicBezTo>
                <a:cubicBezTo>
                  <a:pt x="6398053" y="5674608"/>
                  <a:pt x="6306451" y="5613539"/>
                  <a:pt x="6212500" y="5594749"/>
                </a:cubicBezTo>
                <a:close/>
                <a:moveTo>
                  <a:pt x="4610633" y="5592400"/>
                </a:moveTo>
                <a:cubicBezTo>
                  <a:pt x="4608285" y="5615888"/>
                  <a:pt x="4629423" y="5599447"/>
                  <a:pt x="4641167" y="5601795"/>
                </a:cubicBezTo>
                <a:cubicBezTo>
                  <a:pt x="4643516" y="5611191"/>
                  <a:pt x="4683445" y="5613539"/>
                  <a:pt x="4664655" y="5604144"/>
                </a:cubicBezTo>
                <a:cubicBezTo>
                  <a:pt x="4645865" y="5601795"/>
                  <a:pt x="4634121" y="5590051"/>
                  <a:pt x="4610633" y="5592400"/>
                </a:cubicBezTo>
                <a:close/>
                <a:moveTo>
                  <a:pt x="6052783" y="5590051"/>
                </a:moveTo>
                <a:cubicBezTo>
                  <a:pt x="6066876" y="5627632"/>
                  <a:pt x="6045737" y="5667561"/>
                  <a:pt x="6045737" y="5709839"/>
                </a:cubicBezTo>
                <a:cubicBezTo>
                  <a:pt x="6059829" y="5679305"/>
                  <a:pt x="6052783" y="5627632"/>
                  <a:pt x="6069224" y="5599447"/>
                </a:cubicBezTo>
                <a:cubicBezTo>
                  <a:pt x="6062178" y="5599447"/>
                  <a:pt x="6062178" y="5590051"/>
                  <a:pt x="6052783" y="5590051"/>
                </a:cubicBezTo>
                <a:close/>
                <a:moveTo>
                  <a:pt x="6071573" y="5587703"/>
                </a:moveTo>
                <a:cubicBezTo>
                  <a:pt x="6071573" y="5594749"/>
                  <a:pt x="6076271" y="5599447"/>
                  <a:pt x="6083317" y="5599447"/>
                </a:cubicBezTo>
                <a:cubicBezTo>
                  <a:pt x="6092712" y="5592400"/>
                  <a:pt x="6116200" y="5597098"/>
                  <a:pt x="6125596" y="5587703"/>
                </a:cubicBezTo>
                <a:cubicBezTo>
                  <a:pt x="6106805" y="5587703"/>
                  <a:pt x="6090364" y="5587703"/>
                  <a:pt x="6071573" y="5587703"/>
                </a:cubicBezTo>
                <a:close/>
                <a:moveTo>
                  <a:pt x="3025221" y="5585905"/>
                </a:moveTo>
                <a:lnTo>
                  <a:pt x="3013464" y="5618237"/>
                </a:lnTo>
                <a:cubicBezTo>
                  <a:pt x="3004656" y="5641138"/>
                  <a:pt x="2989242" y="5661396"/>
                  <a:pt x="2984068" y="5682976"/>
                </a:cubicBezTo>
                <a:lnTo>
                  <a:pt x="2983690" y="5690344"/>
                </a:lnTo>
                <a:lnTo>
                  <a:pt x="2947698" y="5766210"/>
                </a:lnTo>
                <a:cubicBezTo>
                  <a:pt x="2958268" y="5735676"/>
                  <a:pt x="2971773" y="5705142"/>
                  <a:pt x="2985866" y="5674314"/>
                </a:cubicBezTo>
                <a:close/>
                <a:moveTo>
                  <a:pt x="5049855" y="5585354"/>
                </a:moveTo>
                <a:cubicBezTo>
                  <a:pt x="5045157" y="5587703"/>
                  <a:pt x="5035762" y="5590051"/>
                  <a:pt x="5045157" y="5592400"/>
                </a:cubicBezTo>
                <a:cubicBezTo>
                  <a:pt x="5052204" y="5592400"/>
                  <a:pt x="5059250" y="5587703"/>
                  <a:pt x="5049855" y="5585354"/>
                </a:cubicBezTo>
                <a:close/>
                <a:moveTo>
                  <a:pt x="5672443" y="5585100"/>
                </a:moveTo>
                <a:lnTo>
                  <a:pt x="5672281" y="5587703"/>
                </a:lnTo>
                <a:lnTo>
                  <a:pt x="5672075" y="5587032"/>
                </a:lnTo>
                <a:close/>
                <a:moveTo>
                  <a:pt x="5768581" y="5583005"/>
                </a:moveTo>
                <a:cubicBezTo>
                  <a:pt x="5766232" y="5604144"/>
                  <a:pt x="5756837" y="5629981"/>
                  <a:pt x="5770930" y="5644073"/>
                </a:cubicBezTo>
                <a:cubicBezTo>
                  <a:pt x="5773278" y="5627632"/>
                  <a:pt x="5782674" y="5592400"/>
                  <a:pt x="5768581" y="5583005"/>
                </a:cubicBezTo>
                <a:close/>
                <a:moveTo>
                  <a:pt x="4894835" y="5580657"/>
                </a:moveTo>
                <a:cubicBezTo>
                  <a:pt x="4887789" y="5580657"/>
                  <a:pt x="4878394" y="5580657"/>
                  <a:pt x="4871348" y="5585354"/>
                </a:cubicBezTo>
                <a:cubicBezTo>
                  <a:pt x="4873696" y="5585354"/>
                  <a:pt x="4876045" y="5587703"/>
                  <a:pt x="4878394" y="5587703"/>
                </a:cubicBezTo>
                <a:cubicBezTo>
                  <a:pt x="4883092" y="5587703"/>
                  <a:pt x="4887789" y="5587703"/>
                  <a:pt x="4892487" y="5587703"/>
                </a:cubicBezTo>
                <a:cubicBezTo>
                  <a:pt x="4892487" y="5585354"/>
                  <a:pt x="4894835" y="5583005"/>
                  <a:pt x="4894835" y="5580657"/>
                </a:cubicBezTo>
                <a:close/>
                <a:moveTo>
                  <a:pt x="3027291" y="5580213"/>
                </a:moveTo>
                <a:lnTo>
                  <a:pt x="3027557" y="5580657"/>
                </a:lnTo>
                <a:lnTo>
                  <a:pt x="3025221" y="5585905"/>
                </a:lnTo>
                <a:close/>
                <a:moveTo>
                  <a:pt x="4969996" y="5575959"/>
                </a:moveTo>
                <a:cubicBezTo>
                  <a:pt x="4965299" y="5580657"/>
                  <a:pt x="4958252" y="5580657"/>
                  <a:pt x="4960601" y="5590051"/>
                </a:cubicBezTo>
                <a:cubicBezTo>
                  <a:pt x="4967647" y="5590051"/>
                  <a:pt x="4974694" y="5592400"/>
                  <a:pt x="4981740" y="5592400"/>
                </a:cubicBezTo>
                <a:cubicBezTo>
                  <a:pt x="4984089" y="5587703"/>
                  <a:pt x="4984089" y="5583005"/>
                  <a:pt x="4984089" y="5575959"/>
                </a:cubicBezTo>
                <a:cubicBezTo>
                  <a:pt x="4979391" y="5575959"/>
                  <a:pt x="4974694" y="5575959"/>
                  <a:pt x="4969996" y="5575959"/>
                </a:cubicBezTo>
                <a:close/>
                <a:moveTo>
                  <a:pt x="4951206" y="5575959"/>
                </a:moveTo>
                <a:cubicBezTo>
                  <a:pt x="4939462" y="5575959"/>
                  <a:pt x="4927718" y="5578308"/>
                  <a:pt x="4915974" y="5578308"/>
                </a:cubicBezTo>
                <a:cubicBezTo>
                  <a:pt x="4915974" y="5580657"/>
                  <a:pt x="4918323" y="5585354"/>
                  <a:pt x="4920672" y="5587703"/>
                </a:cubicBezTo>
                <a:cubicBezTo>
                  <a:pt x="4925370" y="5587703"/>
                  <a:pt x="4927718" y="5587703"/>
                  <a:pt x="4932416" y="5587703"/>
                </a:cubicBezTo>
                <a:cubicBezTo>
                  <a:pt x="4939462" y="5585354"/>
                  <a:pt x="4946509" y="5583005"/>
                  <a:pt x="4951206" y="5575959"/>
                </a:cubicBezTo>
                <a:close/>
                <a:moveTo>
                  <a:pt x="3027557" y="5573610"/>
                </a:moveTo>
                <a:lnTo>
                  <a:pt x="3029692" y="5573610"/>
                </a:lnTo>
                <a:lnTo>
                  <a:pt x="3027291" y="5580213"/>
                </a:lnTo>
                <a:lnTo>
                  <a:pt x="3024916" y="5576253"/>
                </a:lnTo>
                <a:cubicBezTo>
                  <a:pt x="3025208" y="5574785"/>
                  <a:pt x="3026383" y="5573610"/>
                  <a:pt x="3027557" y="5573610"/>
                </a:cubicBezTo>
                <a:close/>
                <a:moveTo>
                  <a:pt x="6029296" y="5571261"/>
                </a:moveTo>
                <a:cubicBezTo>
                  <a:pt x="6041039" y="5604144"/>
                  <a:pt x="6008156" y="5665212"/>
                  <a:pt x="6033993" y="5691049"/>
                </a:cubicBezTo>
                <a:cubicBezTo>
                  <a:pt x="6038690" y="5653468"/>
                  <a:pt x="6036342" y="5611191"/>
                  <a:pt x="6045737" y="5578308"/>
                </a:cubicBezTo>
                <a:cubicBezTo>
                  <a:pt x="6038690" y="5578308"/>
                  <a:pt x="6036342" y="5571261"/>
                  <a:pt x="6029296" y="5571261"/>
                </a:cubicBezTo>
                <a:close/>
                <a:moveTo>
                  <a:pt x="3032254" y="5566566"/>
                </a:moveTo>
                <a:lnTo>
                  <a:pt x="3029905" y="5573610"/>
                </a:lnTo>
                <a:lnTo>
                  <a:pt x="3029692" y="5573610"/>
                </a:lnTo>
                <a:close/>
                <a:moveTo>
                  <a:pt x="3036951" y="5564215"/>
                </a:moveTo>
                <a:lnTo>
                  <a:pt x="3038333" y="5566633"/>
                </a:lnTo>
                <a:lnTo>
                  <a:pt x="2982930" y="5705142"/>
                </a:lnTo>
                <a:lnTo>
                  <a:pt x="2983690" y="5690344"/>
                </a:lnTo>
                <a:lnTo>
                  <a:pt x="2988509" y="5680186"/>
                </a:lnTo>
                <a:cubicBezTo>
                  <a:pt x="3002308" y="5651120"/>
                  <a:pt x="3015813" y="5621760"/>
                  <a:pt x="3027557" y="5592400"/>
                </a:cubicBezTo>
                <a:cubicBezTo>
                  <a:pt x="3029905" y="5587703"/>
                  <a:pt x="3029905" y="5583005"/>
                  <a:pt x="3032254" y="5578308"/>
                </a:cubicBezTo>
                <a:cubicBezTo>
                  <a:pt x="3034604" y="5573610"/>
                  <a:pt x="3034604" y="5568913"/>
                  <a:pt x="3036951" y="5564215"/>
                </a:cubicBezTo>
                <a:close/>
                <a:moveTo>
                  <a:pt x="3126205" y="5561866"/>
                </a:moveTo>
                <a:cubicBezTo>
                  <a:pt x="3119159" y="5566564"/>
                  <a:pt x="3123856" y="5573610"/>
                  <a:pt x="3121508" y="5578308"/>
                </a:cubicBezTo>
                <a:lnTo>
                  <a:pt x="3119851" y="5582176"/>
                </a:lnTo>
                <a:lnTo>
                  <a:pt x="3119468" y="5582449"/>
                </a:lnTo>
                <a:lnTo>
                  <a:pt x="3114461" y="5583005"/>
                </a:lnTo>
                <a:cubicBezTo>
                  <a:pt x="3114461" y="5585354"/>
                  <a:pt x="3112112" y="5585354"/>
                  <a:pt x="3112112" y="5587703"/>
                </a:cubicBezTo>
                <a:lnTo>
                  <a:pt x="3119468" y="5582449"/>
                </a:lnTo>
                <a:lnTo>
                  <a:pt x="3119747" y="5582419"/>
                </a:lnTo>
                <a:lnTo>
                  <a:pt x="3119851" y="5582176"/>
                </a:lnTo>
                <a:lnTo>
                  <a:pt x="3128554" y="5575959"/>
                </a:lnTo>
                <a:cubicBezTo>
                  <a:pt x="3128554" y="5571261"/>
                  <a:pt x="3126205" y="5566564"/>
                  <a:pt x="3126205" y="5561866"/>
                </a:cubicBezTo>
                <a:close/>
                <a:moveTo>
                  <a:pt x="6003459" y="5552471"/>
                </a:moveTo>
                <a:cubicBezTo>
                  <a:pt x="6012854" y="5585354"/>
                  <a:pt x="5979971" y="5634678"/>
                  <a:pt x="6008156" y="5660515"/>
                </a:cubicBezTo>
                <a:cubicBezTo>
                  <a:pt x="6012854" y="5627632"/>
                  <a:pt x="6010505" y="5590051"/>
                  <a:pt x="6019901" y="5561866"/>
                </a:cubicBezTo>
                <a:cubicBezTo>
                  <a:pt x="6015203" y="5557169"/>
                  <a:pt x="6010505" y="5554820"/>
                  <a:pt x="6003459" y="5552471"/>
                </a:cubicBezTo>
                <a:close/>
                <a:moveTo>
                  <a:pt x="4901882" y="5552471"/>
                </a:moveTo>
                <a:cubicBezTo>
                  <a:pt x="4892487" y="5554820"/>
                  <a:pt x="4880743" y="5554820"/>
                  <a:pt x="4871348" y="5557169"/>
                </a:cubicBezTo>
                <a:cubicBezTo>
                  <a:pt x="4883092" y="5557169"/>
                  <a:pt x="4894835" y="5557169"/>
                  <a:pt x="4904230" y="5557169"/>
                </a:cubicBezTo>
                <a:cubicBezTo>
                  <a:pt x="4904230" y="5554820"/>
                  <a:pt x="4901882" y="5554820"/>
                  <a:pt x="4901882" y="5552471"/>
                </a:cubicBezTo>
                <a:close/>
                <a:moveTo>
                  <a:pt x="3135600" y="5552471"/>
                </a:moveTo>
                <a:cubicBezTo>
                  <a:pt x="3133252" y="5552471"/>
                  <a:pt x="3133252" y="5554820"/>
                  <a:pt x="3130903" y="5554820"/>
                </a:cubicBezTo>
                <a:cubicBezTo>
                  <a:pt x="3133252" y="5557169"/>
                  <a:pt x="3133252" y="5559517"/>
                  <a:pt x="3133252" y="5561866"/>
                </a:cubicBezTo>
                <a:cubicBezTo>
                  <a:pt x="3135600" y="5561866"/>
                  <a:pt x="3135600" y="5561866"/>
                  <a:pt x="3137949" y="5561866"/>
                </a:cubicBezTo>
                <a:cubicBezTo>
                  <a:pt x="3137949" y="5559517"/>
                  <a:pt x="3135600" y="5554820"/>
                  <a:pt x="3135600" y="5552471"/>
                </a:cubicBezTo>
                <a:close/>
                <a:moveTo>
                  <a:pt x="3053393" y="5550122"/>
                </a:moveTo>
                <a:cubicBezTo>
                  <a:pt x="3051044" y="5557169"/>
                  <a:pt x="3048695" y="5566564"/>
                  <a:pt x="3046347" y="5573610"/>
                </a:cubicBezTo>
                <a:cubicBezTo>
                  <a:pt x="3048695" y="5568913"/>
                  <a:pt x="3053393" y="5561866"/>
                  <a:pt x="3055742" y="5554820"/>
                </a:cubicBezTo>
                <a:cubicBezTo>
                  <a:pt x="3055742" y="5552471"/>
                  <a:pt x="3053393" y="5552471"/>
                  <a:pt x="3053393" y="5550122"/>
                </a:cubicBezTo>
                <a:close/>
                <a:moveTo>
                  <a:pt x="4930067" y="5547773"/>
                </a:moveTo>
                <a:cubicBezTo>
                  <a:pt x="4930067" y="5550122"/>
                  <a:pt x="4930067" y="5550122"/>
                  <a:pt x="4930067" y="5550122"/>
                </a:cubicBezTo>
                <a:cubicBezTo>
                  <a:pt x="4925370" y="5552471"/>
                  <a:pt x="4923021" y="5554820"/>
                  <a:pt x="4920672" y="5557169"/>
                </a:cubicBezTo>
                <a:cubicBezTo>
                  <a:pt x="4927718" y="5557169"/>
                  <a:pt x="4934765" y="5557169"/>
                  <a:pt x="4941811" y="5554820"/>
                </a:cubicBezTo>
                <a:cubicBezTo>
                  <a:pt x="4953555" y="5552471"/>
                  <a:pt x="4965299" y="5552471"/>
                  <a:pt x="4972345" y="5557169"/>
                </a:cubicBezTo>
                <a:cubicBezTo>
                  <a:pt x="4977043" y="5557169"/>
                  <a:pt x="4981740" y="5557169"/>
                  <a:pt x="4986438" y="5557169"/>
                </a:cubicBezTo>
                <a:cubicBezTo>
                  <a:pt x="4984089" y="5554820"/>
                  <a:pt x="4984089" y="5550122"/>
                  <a:pt x="4984089" y="5547773"/>
                </a:cubicBezTo>
                <a:cubicBezTo>
                  <a:pt x="4967647" y="5545425"/>
                  <a:pt x="4948857" y="5545425"/>
                  <a:pt x="4930067" y="5547773"/>
                </a:cubicBezTo>
                <a:close/>
                <a:moveTo>
                  <a:pt x="2294738" y="5543076"/>
                </a:moveTo>
                <a:lnTo>
                  <a:pt x="2292990" y="5543731"/>
                </a:lnTo>
                <a:lnTo>
                  <a:pt x="2293411" y="5545835"/>
                </a:lnTo>
                <a:close/>
                <a:moveTo>
                  <a:pt x="5204874" y="5540727"/>
                </a:moveTo>
                <a:cubicBezTo>
                  <a:pt x="5204874" y="5543076"/>
                  <a:pt x="5204874" y="5543076"/>
                  <a:pt x="5204874" y="5543076"/>
                </a:cubicBezTo>
                <a:cubicBezTo>
                  <a:pt x="5204874" y="5543076"/>
                  <a:pt x="5204874" y="5545425"/>
                  <a:pt x="5204874" y="5547773"/>
                </a:cubicBezTo>
                <a:cubicBezTo>
                  <a:pt x="5204874" y="5552471"/>
                  <a:pt x="5204874" y="5554820"/>
                  <a:pt x="5204874" y="5559517"/>
                </a:cubicBezTo>
                <a:cubicBezTo>
                  <a:pt x="5209572" y="5557169"/>
                  <a:pt x="5211921" y="5557169"/>
                  <a:pt x="5216618" y="5557169"/>
                </a:cubicBezTo>
                <a:cubicBezTo>
                  <a:pt x="5221316" y="5557169"/>
                  <a:pt x="5223664" y="5554820"/>
                  <a:pt x="5221316" y="5550122"/>
                </a:cubicBezTo>
                <a:cubicBezTo>
                  <a:pt x="5214269" y="5550122"/>
                  <a:pt x="5211921" y="5543076"/>
                  <a:pt x="5204874" y="5540727"/>
                </a:cubicBezTo>
                <a:close/>
                <a:moveTo>
                  <a:pt x="3144995" y="5538378"/>
                </a:moveTo>
                <a:cubicBezTo>
                  <a:pt x="3142647" y="5540727"/>
                  <a:pt x="3142647" y="5543076"/>
                  <a:pt x="3140298" y="5545425"/>
                </a:cubicBezTo>
                <a:cubicBezTo>
                  <a:pt x="3140298" y="5550122"/>
                  <a:pt x="3142647" y="5554820"/>
                  <a:pt x="3144995" y="5559517"/>
                </a:cubicBezTo>
                <a:cubicBezTo>
                  <a:pt x="3147344" y="5552471"/>
                  <a:pt x="3144995" y="5545425"/>
                  <a:pt x="3144995" y="5538378"/>
                </a:cubicBezTo>
                <a:close/>
                <a:moveTo>
                  <a:pt x="5395125" y="5536029"/>
                </a:moveTo>
                <a:lnTo>
                  <a:pt x="5408084" y="5556698"/>
                </a:lnTo>
                <a:lnTo>
                  <a:pt x="5402171" y="5568913"/>
                </a:lnTo>
                <a:lnTo>
                  <a:pt x="5394500" y="5537405"/>
                </a:lnTo>
                <a:close/>
                <a:moveTo>
                  <a:pt x="5979971" y="5533681"/>
                </a:moveTo>
                <a:cubicBezTo>
                  <a:pt x="5996412" y="5559517"/>
                  <a:pt x="5965878" y="5608842"/>
                  <a:pt x="5987017" y="5632330"/>
                </a:cubicBezTo>
                <a:cubicBezTo>
                  <a:pt x="5994064" y="5604144"/>
                  <a:pt x="5987017" y="5557169"/>
                  <a:pt x="5996412" y="5540727"/>
                </a:cubicBezTo>
                <a:cubicBezTo>
                  <a:pt x="5991715" y="5538378"/>
                  <a:pt x="5989366" y="5533681"/>
                  <a:pt x="5979971" y="5533681"/>
                </a:cubicBezTo>
                <a:close/>
                <a:moveTo>
                  <a:pt x="2391423" y="5525293"/>
                </a:moveTo>
                <a:lnTo>
                  <a:pt x="2386193" y="5541131"/>
                </a:lnTo>
                <a:cubicBezTo>
                  <a:pt x="2382670" y="5549388"/>
                  <a:pt x="2378707" y="5556581"/>
                  <a:pt x="2374596" y="5561866"/>
                </a:cubicBezTo>
                <a:lnTo>
                  <a:pt x="2379118" y="5541946"/>
                </a:lnTo>
                <a:lnTo>
                  <a:pt x="2383992" y="5540727"/>
                </a:lnTo>
                <a:close/>
                <a:moveTo>
                  <a:pt x="5214269" y="5524286"/>
                </a:moveTo>
                <a:cubicBezTo>
                  <a:pt x="5214269" y="5526635"/>
                  <a:pt x="5218967" y="5533681"/>
                  <a:pt x="5221316" y="5528983"/>
                </a:cubicBezTo>
                <a:cubicBezTo>
                  <a:pt x="5221316" y="5528983"/>
                  <a:pt x="5216618" y="5521937"/>
                  <a:pt x="5214269" y="5524286"/>
                </a:cubicBezTo>
                <a:close/>
                <a:moveTo>
                  <a:pt x="5033413" y="5524286"/>
                </a:moveTo>
                <a:cubicBezTo>
                  <a:pt x="5033413" y="5524286"/>
                  <a:pt x="5033413" y="5526635"/>
                  <a:pt x="5033413" y="5528983"/>
                </a:cubicBezTo>
                <a:cubicBezTo>
                  <a:pt x="5035762" y="5528983"/>
                  <a:pt x="5035762" y="5528983"/>
                  <a:pt x="5038111" y="5528983"/>
                </a:cubicBezTo>
                <a:cubicBezTo>
                  <a:pt x="5040460" y="5528983"/>
                  <a:pt x="5040460" y="5526635"/>
                  <a:pt x="5040460" y="5526635"/>
                </a:cubicBezTo>
                <a:cubicBezTo>
                  <a:pt x="5038111" y="5526635"/>
                  <a:pt x="5035762" y="5526635"/>
                  <a:pt x="5033413" y="5524286"/>
                </a:cubicBezTo>
                <a:close/>
                <a:moveTo>
                  <a:pt x="6153780" y="5519588"/>
                </a:moveTo>
                <a:cubicBezTo>
                  <a:pt x="6123247" y="5517240"/>
                  <a:pt x="6073922" y="5559517"/>
                  <a:pt x="6017552" y="5547773"/>
                </a:cubicBezTo>
                <a:cubicBezTo>
                  <a:pt x="6026947" y="5571261"/>
                  <a:pt x="6076271" y="5557169"/>
                  <a:pt x="6113852" y="5559517"/>
                </a:cubicBezTo>
                <a:cubicBezTo>
                  <a:pt x="6156129" y="5561866"/>
                  <a:pt x="6191361" y="5575959"/>
                  <a:pt x="6226593" y="5573610"/>
                </a:cubicBezTo>
                <a:cubicBezTo>
                  <a:pt x="6228942" y="5566564"/>
                  <a:pt x="6221895" y="5568913"/>
                  <a:pt x="6221895" y="5564215"/>
                </a:cubicBezTo>
                <a:cubicBezTo>
                  <a:pt x="6247732" y="5585354"/>
                  <a:pt x="6294707" y="5585354"/>
                  <a:pt x="6332288" y="5597098"/>
                </a:cubicBezTo>
                <a:cubicBezTo>
                  <a:pt x="6301754" y="5573610"/>
                  <a:pt x="6257127" y="5550122"/>
                  <a:pt x="6217198" y="5543076"/>
                </a:cubicBezTo>
                <a:cubicBezTo>
                  <a:pt x="6224244" y="5552471"/>
                  <a:pt x="6235988" y="5559517"/>
                  <a:pt x="6240686" y="5571261"/>
                </a:cubicBezTo>
                <a:cubicBezTo>
                  <a:pt x="6228355" y="5557169"/>
                  <a:pt x="6212060" y="5536470"/>
                  <a:pt x="6190811" y="5528984"/>
                </a:cubicBezTo>
                <a:lnTo>
                  <a:pt x="6173273" y="5527188"/>
                </a:lnTo>
                <a:lnTo>
                  <a:pt x="6217199" y="5561867"/>
                </a:lnTo>
                <a:cubicBezTo>
                  <a:pt x="6207803" y="5558343"/>
                  <a:pt x="6200170" y="5551884"/>
                  <a:pt x="6193123" y="5545131"/>
                </a:cubicBezTo>
                <a:lnTo>
                  <a:pt x="6173176" y="5527178"/>
                </a:lnTo>
                <a:lnTo>
                  <a:pt x="6167873" y="5526635"/>
                </a:lnTo>
                <a:cubicBezTo>
                  <a:pt x="6170222" y="5526635"/>
                  <a:pt x="6170222" y="5526635"/>
                  <a:pt x="6170222" y="5526635"/>
                </a:cubicBezTo>
                <a:cubicBezTo>
                  <a:pt x="6165524" y="5521937"/>
                  <a:pt x="6160827" y="5519588"/>
                  <a:pt x="6153780" y="5519588"/>
                </a:cubicBezTo>
                <a:close/>
                <a:moveTo>
                  <a:pt x="5040460" y="5517240"/>
                </a:moveTo>
                <a:cubicBezTo>
                  <a:pt x="5038111" y="5517240"/>
                  <a:pt x="5033413" y="5517240"/>
                  <a:pt x="5031065" y="5519588"/>
                </a:cubicBezTo>
                <a:cubicBezTo>
                  <a:pt x="5035762" y="5519588"/>
                  <a:pt x="5038111" y="5519588"/>
                  <a:pt x="5038111" y="5521937"/>
                </a:cubicBezTo>
                <a:cubicBezTo>
                  <a:pt x="5040460" y="5521937"/>
                  <a:pt x="5040460" y="5519588"/>
                  <a:pt x="5040460" y="5517240"/>
                </a:cubicBezTo>
                <a:close/>
                <a:moveTo>
                  <a:pt x="3285152" y="5514670"/>
                </a:moveTo>
                <a:cubicBezTo>
                  <a:pt x="3282988" y="5515037"/>
                  <a:pt x="3278289" y="5524285"/>
                  <a:pt x="3269481" y="5547773"/>
                </a:cubicBezTo>
                <a:cubicBezTo>
                  <a:pt x="3269481" y="5543076"/>
                  <a:pt x="3241295" y="5627632"/>
                  <a:pt x="3278876" y="5606493"/>
                </a:cubicBezTo>
                <a:cubicBezTo>
                  <a:pt x="3275353" y="5592401"/>
                  <a:pt x="3291647" y="5513570"/>
                  <a:pt x="3285152" y="5514670"/>
                </a:cubicBezTo>
                <a:close/>
                <a:moveTo>
                  <a:pt x="5954134" y="5512542"/>
                </a:moveTo>
                <a:cubicBezTo>
                  <a:pt x="5961181" y="5545425"/>
                  <a:pt x="5937693" y="5594749"/>
                  <a:pt x="5965878" y="5608842"/>
                </a:cubicBezTo>
                <a:cubicBezTo>
                  <a:pt x="5975274" y="5585354"/>
                  <a:pt x="5958832" y="5540727"/>
                  <a:pt x="5975274" y="5524286"/>
                </a:cubicBezTo>
                <a:cubicBezTo>
                  <a:pt x="5965878" y="5521937"/>
                  <a:pt x="5965878" y="5510193"/>
                  <a:pt x="5954134" y="5512542"/>
                </a:cubicBezTo>
                <a:close/>
                <a:moveTo>
                  <a:pt x="4850209" y="5512542"/>
                </a:moveTo>
                <a:cubicBezTo>
                  <a:pt x="4841401" y="5512542"/>
                  <a:pt x="4832593" y="5513717"/>
                  <a:pt x="4824372" y="5517240"/>
                </a:cubicBezTo>
                <a:cubicBezTo>
                  <a:pt x="4840813" y="5517240"/>
                  <a:pt x="4854906" y="5519588"/>
                  <a:pt x="4871348" y="5521937"/>
                </a:cubicBezTo>
                <a:cubicBezTo>
                  <a:pt x="4873696" y="5519588"/>
                  <a:pt x="4873696" y="5517240"/>
                  <a:pt x="4876045" y="5514891"/>
                </a:cubicBezTo>
                <a:cubicBezTo>
                  <a:pt x="4867825" y="5513717"/>
                  <a:pt x="4859017" y="5512542"/>
                  <a:pt x="4850209" y="5512542"/>
                </a:cubicBezTo>
                <a:close/>
                <a:moveTo>
                  <a:pt x="3180227" y="5512542"/>
                </a:moveTo>
                <a:cubicBezTo>
                  <a:pt x="3180227" y="5517240"/>
                  <a:pt x="3180227" y="5524286"/>
                  <a:pt x="3182576" y="5528983"/>
                </a:cubicBezTo>
                <a:cubicBezTo>
                  <a:pt x="3184925" y="5526635"/>
                  <a:pt x="3187274" y="5521937"/>
                  <a:pt x="3187274" y="5519588"/>
                </a:cubicBezTo>
                <a:cubicBezTo>
                  <a:pt x="3184925" y="5519588"/>
                  <a:pt x="3182576" y="5517240"/>
                  <a:pt x="3180227" y="5512542"/>
                </a:cubicBezTo>
                <a:close/>
                <a:moveTo>
                  <a:pt x="5207223" y="5510193"/>
                </a:moveTo>
                <a:lnTo>
                  <a:pt x="5206461" y="5516781"/>
                </a:lnTo>
                <a:lnTo>
                  <a:pt x="5204836" y="5517280"/>
                </a:lnTo>
                <a:close/>
                <a:moveTo>
                  <a:pt x="4967647" y="5510193"/>
                </a:moveTo>
                <a:cubicBezTo>
                  <a:pt x="4974694" y="5514891"/>
                  <a:pt x="4984089" y="5519588"/>
                  <a:pt x="4993484" y="5524286"/>
                </a:cubicBezTo>
                <a:cubicBezTo>
                  <a:pt x="4998182" y="5524286"/>
                  <a:pt x="5002879" y="5521937"/>
                  <a:pt x="5005228" y="5519588"/>
                </a:cubicBezTo>
                <a:cubicBezTo>
                  <a:pt x="4995833" y="5510193"/>
                  <a:pt x="4972345" y="5514891"/>
                  <a:pt x="4967647" y="5510193"/>
                </a:cubicBezTo>
                <a:close/>
                <a:moveTo>
                  <a:pt x="6112017" y="5505202"/>
                </a:moveTo>
                <a:cubicBezTo>
                  <a:pt x="6078767" y="5507844"/>
                  <a:pt x="6042213" y="5534268"/>
                  <a:pt x="5996412" y="5528983"/>
                </a:cubicBezTo>
                <a:cubicBezTo>
                  <a:pt x="5994064" y="5538378"/>
                  <a:pt x="6003459" y="5538378"/>
                  <a:pt x="6005808" y="5543076"/>
                </a:cubicBezTo>
                <a:cubicBezTo>
                  <a:pt x="6048085" y="5528983"/>
                  <a:pt x="6102108" y="5526635"/>
                  <a:pt x="6144386" y="5512542"/>
                </a:cubicBezTo>
                <a:cubicBezTo>
                  <a:pt x="6133817" y="5506083"/>
                  <a:pt x="6123100" y="5504321"/>
                  <a:pt x="6112017" y="5505202"/>
                </a:cubicBezTo>
                <a:close/>
                <a:moveTo>
                  <a:pt x="5031065" y="5503147"/>
                </a:moveTo>
                <a:cubicBezTo>
                  <a:pt x="5031065" y="5505496"/>
                  <a:pt x="5031065" y="5505496"/>
                  <a:pt x="5031065" y="5505496"/>
                </a:cubicBezTo>
                <a:cubicBezTo>
                  <a:pt x="5035762" y="5507844"/>
                  <a:pt x="5040460" y="5507844"/>
                  <a:pt x="5042809" y="5507844"/>
                </a:cubicBezTo>
                <a:cubicBezTo>
                  <a:pt x="5038111" y="5505496"/>
                  <a:pt x="5033413" y="5505496"/>
                  <a:pt x="5031065" y="5503147"/>
                </a:cubicBezTo>
                <a:close/>
                <a:moveTo>
                  <a:pt x="4347570" y="5498449"/>
                </a:moveTo>
                <a:cubicBezTo>
                  <a:pt x="4361663" y="5505496"/>
                  <a:pt x="4375755" y="5512542"/>
                  <a:pt x="4387499" y="5519588"/>
                </a:cubicBezTo>
                <a:cubicBezTo>
                  <a:pt x="4380453" y="5512542"/>
                  <a:pt x="4371058" y="5507844"/>
                  <a:pt x="4364011" y="5500798"/>
                </a:cubicBezTo>
                <a:cubicBezTo>
                  <a:pt x="4359314" y="5498449"/>
                  <a:pt x="4352267" y="5498449"/>
                  <a:pt x="4347570" y="5498449"/>
                </a:cubicBezTo>
                <a:close/>
                <a:moveTo>
                  <a:pt x="3612402" y="5498449"/>
                </a:moveTo>
                <a:cubicBezTo>
                  <a:pt x="3579519" y="5510193"/>
                  <a:pt x="3577171" y="5536029"/>
                  <a:pt x="3551335" y="5538378"/>
                </a:cubicBezTo>
                <a:cubicBezTo>
                  <a:pt x="3551335" y="5554820"/>
                  <a:pt x="3556032" y="5564215"/>
                  <a:pt x="3565427" y="5568913"/>
                </a:cubicBezTo>
                <a:cubicBezTo>
                  <a:pt x="3588915" y="5550122"/>
                  <a:pt x="3600658" y="5524286"/>
                  <a:pt x="3612402" y="5498449"/>
                </a:cubicBezTo>
                <a:close/>
                <a:moveTo>
                  <a:pt x="3316456" y="5498449"/>
                </a:moveTo>
                <a:lnTo>
                  <a:pt x="3317038" y="5499887"/>
                </a:lnTo>
                <a:lnTo>
                  <a:pt x="3315910" y="5499637"/>
                </a:lnTo>
                <a:close/>
                <a:moveTo>
                  <a:pt x="6154625" y="5496725"/>
                </a:moveTo>
                <a:cubicBezTo>
                  <a:pt x="6149964" y="5496688"/>
                  <a:pt x="6144973" y="5497862"/>
                  <a:pt x="6139688" y="5500798"/>
                </a:cubicBezTo>
                <a:cubicBezTo>
                  <a:pt x="6146734" y="5512542"/>
                  <a:pt x="6170222" y="5521937"/>
                  <a:pt x="6186663" y="5514891"/>
                </a:cubicBezTo>
                <a:cubicBezTo>
                  <a:pt x="6179617" y="5507845"/>
                  <a:pt x="6168607" y="5496835"/>
                  <a:pt x="6154625" y="5496725"/>
                </a:cubicBezTo>
                <a:close/>
                <a:moveTo>
                  <a:pt x="5928298" y="5496100"/>
                </a:moveTo>
                <a:cubicBezTo>
                  <a:pt x="5932995" y="5514891"/>
                  <a:pt x="5928298" y="5543076"/>
                  <a:pt x="5932995" y="5559517"/>
                </a:cubicBezTo>
                <a:cubicBezTo>
                  <a:pt x="5935344" y="5540727"/>
                  <a:pt x="5935344" y="5519588"/>
                  <a:pt x="5947088" y="5505496"/>
                </a:cubicBezTo>
                <a:cubicBezTo>
                  <a:pt x="5940042" y="5503147"/>
                  <a:pt x="5937693" y="5496100"/>
                  <a:pt x="5928298" y="5496100"/>
                </a:cubicBezTo>
                <a:close/>
                <a:moveTo>
                  <a:pt x="5012274" y="5496100"/>
                </a:moveTo>
                <a:cubicBezTo>
                  <a:pt x="5012274" y="5498449"/>
                  <a:pt x="5012274" y="5500798"/>
                  <a:pt x="5012274" y="5503147"/>
                </a:cubicBezTo>
                <a:cubicBezTo>
                  <a:pt x="5014623" y="5503147"/>
                  <a:pt x="5016972" y="5500798"/>
                  <a:pt x="5019321" y="5498449"/>
                </a:cubicBezTo>
                <a:cubicBezTo>
                  <a:pt x="5016972" y="5498449"/>
                  <a:pt x="5014623" y="5496100"/>
                  <a:pt x="5012274" y="5496100"/>
                </a:cubicBezTo>
                <a:close/>
                <a:moveTo>
                  <a:pt x="6113852" y="5493752"/>
                </a:moveTo>
                <a:cubicBezTo>
                  <a:pt x="6055132" y="5489054"/>
                  <a:pt x="6019901" y="5510193"/>
                  <a:pt x="5968227" y="5512542"/>
                </a:cubicBezTo>
                <a:cubicBezTo>
                  <a:pt x="5987017" y="5524286"/>
                  <a:pt x="6012854" y="5512542"/>
                  <a:pt x="6036342" y="5507844"/>
                </a:cubicBezTo>
                <a:cubicBezTo>
                  <a:pt x="6062178" y="5503147"/>
                  <a:pt x="6090364" y="5500798"/>
                  <a:pt x="6113852" y="5493752"/>
                </a:cubicBezTo>
                <a:close/>
                <a:moveTo>
                  <a:pt x="5721605" y="5493752"/>
                </a:moveTo>
                <a:cubicBezTo>
                  <a:pt x="5719256" y="5533681"/>
                  <a:pt x="5735698" y="5554820"/>
                  <a:pt x="5749791" y="5578308"/>
                </a:cubicBezTo>
                <a:cubicBezTo>
                  <a:pt x="5740396" y="5554820"/>
                  <a:pt x="5749791" y="5505496"/>
                  <a:pt x="5731000" y="5510193"/>
                </a:cubicBezTo>
                <a:cubicBezTo>
                  <a:pt x="5726303" y="5507844"/>
                  <a:pt x="5731000" y="5493752"/>
                  <a:pt x="5721605" y="5493752"/>
                </a:cubicBezTo>
                <a:close/>
                <a:moveTo>
                  <a:pt x="3083927" y="5491403"/>
                </a:moveTo>
                <a:cubicBezTo>
                  <a:pt x="3081578" y="5500798"/>
                  <a:pt x="3076881" y="5510193"/>
                  <a:pt x="3074532" y="5517240"/>
                </a:cubicBezTo>
                <a:cubicBezTo>
                  <a:pt x="3067486" y="5500798"/>
                  <a:pt x="3081578" y="5500798"/>
                  <a:pt x="3083927" y="5491403"/>
                </a:cubicBezTo>
                <a:close/>
                <a:moveTo>
                  <a:pt x="3627082" y="5491109"/>
                </a:moveTo>
                <a:cubicBezTo>
                  <a:pt x="3625321" y="5489642"/>
                  <a:pt x="3622972" y="5489054"/>
                  <a:pt x="3621798" y="5491403"/>
                </a:cubicBezTo>
                <a:cubicBezTo>
                  <a:pt x="3621798" y="5493752"/>
                  <a:pt x="3626495" y="5500798"/>
                  <a:pt x="3628844" y="5496100"/>
                </a:cubicBezTo>
                <a:cubicBezTo>
                  <a:pt x="3630018" y="5494926"/>
                  <a:pt x="3628844" y="5492578"/>
                  <a:pt x="3627082" y="5491109"/>
                </a:cubicBezTo>
                <a:close/>
                <a:moveTo>
                  <a:pt x="5242313" y="5490328"/>
                </a:moveTo>
                <a:lnTo>
                  <a:pt x="5227385" y="5624678"/>
                </a:lnTo>
                <a:lnTo>
                  <a:pt x="5230711" y="5625283"/>
                </a:lnTo>
                <a:lnTo>
                  <a:pt x="5227318" y="5625283"/>
                </a:lnTo>
                <a:lnTo>
                  <a:pt x="5226013" y="5637027"/>
                </a:lnTo>
                <a:cubicBezTo>
                  <a:pt x="5221316" y="5632330"/>
                  <a:pt x="5220141" y="5635266"/>
                  <a:pt x="5219554" y="5639963"/>
                </a:cubicBezTo>
                <a:lnTo>
                  <a:pt x="5218623" y="5644245"/>
                </a:lnTo>
                <a:lnTo>
                  <a:pt x="5214269" y="5646422"/>
                </a:lnTo>
                <a:lnTo>
                  <a:pt x="5214022" y="5641024"/>
                </a:lnTo>
                <a:lnTo>
                  <a:pt x="5211921" y="5641724"/>
                </a:lnTo>
                <a:cubicBezTo>
                  <a:pt x="5211921" y="5639375"/>
                  <a:pt x="5209572" y="5639375"/>
                  <a:pt x="5209572" y="5639375"/>
                </a:cubicBezTo>
                <a:lnTo>
                  <a:pt x="5213946" y="5639375"/>
                </a:lnTo>
                <a:lnTo>
                  <a:pt x="5213606" y="5631964"/>
                </a:lnTo>
                <a:lnTo>
                  <a:pt x="5207223" y="5632329"/>
                </a:lnTo>
                <a:cubicBezTo>
                  <a:pt x="5204874" y="5629980"/>
                  <a:pt x="5204874" y="5629980"/>
                  <a:pt x="5204874" y="5627631"/>
                </a:cubicBezTo>
                <a:lnTo>
                  <a:pt x="5213438" y="5628290"/>
                </a:lnTo>
                <a:lnTo>
                  <a:pt x="5213300" y="5625283"/>
                </a:lnTo>
                <a:lnTo>
                  <a:pt x="5204874" y="5625283"/>
                </a:lnTo>
                <a:cubicBezTo>
                  <a:pt x="5204874" y="5622934"/>
                  <a:pt x="5204874" y="5620585"/>
                  <a:pt x="5204874" y="5620585"/>
                </a:cubicBezTo>
                <a:lnTo>
                  <a:pt x="5213153" y="5622091"/>
                </a:lnTo>
                <a:lnTo>
                  <a:pt x="5212802" y="5614420"/>
                </a:lnTo>
                <a:cubicBezTo>
                  <a:pt x="5213095" y="5603557"/>
                  <a:pt x="5213095" y="5592401"/>
                  <a:pt x="5209572" y="5580657"/>
                </a:cubicBezTo>
                <a:cubicBezTo>
                  <a:pt x="5202525" y="5604144"/>
                  <a:pt x="5197828" y="5627632"/>
                  <a:pt x="5188433" y="5648771"/>
                </a:cubicBezTo>
                <a:cubicBezTo>
                  <a:pt x="5186084" y="5648771"/>
                  <a:pt x="5186084" y="5648771"/>
                  <a:pt x="5183735" y="5648771"/>
                </a:cubicBezTo>
                <a:cubicBezTo>
                  <a:pt x="5188433" y="5628807"/>
                  <a:pt x="5194305" y="5605319"/>
                  <a:pt x="5199002" y="5581244"/>
                </a:cubicBezTo>
                <a:lnTo>
                  <a:pt x="5206461" y="5516781"/>
                </a:lnTo>
                <a:lnTo>
                  <a:pt x="5218123" y="5513203"/>
                </a:lnTo>
                <a:cubicBezTo>
                  <a:pt x="5227463" y="5507734"/>
                  <a:pt x="5235051" y="5500449"/>
                  <a:pt x="5241423" y="5491926"/>
                </a:cubicBezTo>
                <a:close/>
                <a:moveTo>
                  <a:pt x="5472635" y="5489054"/>
                </a:moveTo>
                <a:cubicBezTo>
                  <a:pt x="5465589" y="5510193"/>
                  <a:pt x="5453845" y="5559517"/>
                  <a:pt x="5474984" y="5573610"/>
                </a:cubicBezTo>
                <a:cubicBezTo>
                  <a:pt x="5484379" y="5545425"/>
                  <a:pt x="5477333" y="5517240"/>
                  <a:pt x="5472635" y="5489054"/>
                </a:cubicBezTo>
                <a:close/>
                <a:moveTo>
                  <a:pt x="4871348" y="5489054"/>
                </a:moveTo>
                <a:cubicBezTo>
                  <a:pt x="4871348" y="5491403"/>
                  <a:pt x="4871348" y="5491403"/>
                  <a:pt x="4871348" y="5493752"/>
                </a:cubicBezTo>
                <a:cubicBezTo>
                  <a:pt x="4876045" y="5493752"/>
                  <a:pt x="4880743" y="5493752"/>
                  <a:pt x="4885440" y="5493752"/>
                </a:cubicBezTo>
                <a:cubicBezTo>
                  <a:pt x="4883092" y="5491403"/>
                  <a:pt x="4876045" y="5491403"/>
                  <a:pt x="4871348" y="5489054"/>
                </a:cubicBezTo>
                <a:close/>
                <a:moveTo>
                  <a:pt x="5527802" y="5488010"/>
                </a:moveTo>
                <a:lnTo>
                  <a:pt x="5532739" y="5517111"/>
                </a:lnTo>
                <a:lnTo>
                  <a:pt x="5531648" y="5526928"/>
                </a:lnTo>
                <a:cubicBezTo>
                  <a:pt x="5527831" y="5547187"/>
                  <a:pt x="5521959" y="5568913"/>
                  <a:pt x="5521959" y="5587703"/>
                </a:cubicBezTo>
                <a:cubicBezTo>
                  <a:pt x="5520785" y="5568913"/>
                  <a:pt x="5521959" y="5550710"/>
                  <a:pt x="5523721" y="5532213"/>
                </a:cubicBezTo>
                <a:close/>
                <a:moveTo>
                  <a:pt x="5075691" y="5486705"/>
                </a:moveTo>
                <a:cubicBezTo>
                  <a:pt x="5075691" y="5491403"/>
                  <a:pt x="5075691" y="5493752"/>
                  <a:pt x="5075691" y="5498449"/>
                </a:cubicBezTo>
                <a:cubicBezTo>
                  <a:pt x="5085086" y="5505496"/>
                  <a:pt x="5094482" y="5507844"/>
                  <a:pt x="5099179" y="5489054"/>
                </a:cubicBezTo>
                <a:cubicBezTo>
                  <a:pt x="5085086" y="5491403"/>
                  <a:pt x="5080389" y="5491403"/>
                  <a:pt x="5075691" y="5486705"/>
                </a:cubicBezTo>
                <a:close/>
                <a:moveTo>
                  <a:pt x="4803233" y="5486705"/>
                </a:moveTo>
                <a:cubicBezTo>
                  <a:pt x="4800884" y="5486705"/>
                  <a:pt x="4796187" y="5489054"/>
                  <a:pt x="4793838" y="5489054"/>
                </a:cubicBezTo>
                <a:cubicBezTo>
                  <a:pt x="4798535" y="5489054"/>
                  <a:pt x="4800884" y="5489054"/>
                  <a:pt x="4805582" y="5489054"/>
                </a:cubicBezTo>
                <a:cubicBezTo>
                  <a:pt x="4805582" y="5489054"/>
                  <a:pt x="4805582" y="5486705"/>
                  <a:pt x="4803233" y="5486705"/>
                </a:cubicBezTo>
                <a:close/>
                <a:moveTo>
                  <a:pt x="4984020" y="5486001"/>
                </a:moveTo>
                <a:lnTo>
                  <a:pt x="4988199" y="5486412"/>
                </a:lnTo>
                <a:lnTo>
                  <a:pt x="4991603" y="5487562"/>
                </a:lnTo>
                <a:close/>
                <a:moveTo>
                  <a:pt x="4817326" y="5484356"/>
                </a:moveTo>
                <a:cubicBezTo>
                  <a:pt x="4819675" y="5484356"/>
                  <a:pt x="4822023" y="5486705"/>
                  <a:pt x="4824372" y="5489054"/>
                </a:cubicBezTo>
                <a:cubicBezTo>
                  <a:pt x="4822023" y="5489054"/>
                  <a:pt x="4822023" y="5491403"/>
                  <a:pt x="4819675" y="5491403"/>
                </a:cubicBezTo>
                <a:cubicBezTo>
                  <a:pt x="4831419" y="5491403"/>
                  <a:pt x="4845511" y="5493752"/>
                  <a:pt x="4859604" y="5493752"/>
                </a:cubicBezTo>
                <a:cubicBezTo>
                  <a:pt x="4861952" y="5491403"/>
                  <a:pt x="4861952" y="5489054"/>
                  <a:pt x="4861952" y="5486705"/>
                </a:cubicBezTo>
                <a:cubicBezTo>
                  <a:pt x="4847860" y="5482008"/>
                  <a:pt x="4833767" y="5482008"/>
                  <a:pt x="4817326" y="5484356"/>
                </a:cubicBezTo>
                <a:close/>
                <a:moveTo>
                  <a:pt x="5902461" y="5477310"/>
                </a:moveTo>
                <a:cubicBezTo>
                  <a:pt x="5907159" y="5500798"/>
                  <a:pt x="5888369" y="5536029"/>
                  <a:pt x="5909508" y="5543076"/>
                </a:cubicBezTo>
                <a:cubicBezTo>
                  <a:pt x="5914205" y="5526635"/>
                  <a:pt x="5909508" y="5500798"/>
                  <a:pt x="5921252" y="5486705"/>
                </a:cubicBezTo>
                <a:cubicBezTo>
                  <a:pt x="5914205" y="5484356"/>
                  <a:pt x="5911857" y="5477310"/>
                  <a:pt x="5902461" y="5477310"/>
                </a:cubicBezTo>
                <a:close/>
                <a:moveTo>
                  <a:pt x="2414525" y="5477310"/>
                </a:moveTo>
                <a:lnTo>
                  <a:pt x="2391423" y="5525293"/>
                </a:lnTo>
                <a:lnTo>
                  <a:pt x="2395148" y="5514010"/>
                </a:lnTo>
                <a:cubicBezTo>
                  <a:pt x="2397497" y="5504468"/>
                  <a:pt x="2399113" y="5494706"/>
                  <a:pt x="2399699" y="5485568"/>
                </a:cubicBezTo>
                <a:lnTo>
                  <a:pt x="2399599" y="5484045"/>
                </a:lnTo>
                <a:close/>
                <a:moveTo>
                  <a:pt x="3292969" y="5470264"/>
                </a:moveTo>
                <a:cubicBezTo>
                  <a:pt x="3304712" y="5474961"/>
                  <a:pt x="3290620" y="5477310"/>
                  <a:pt x="3281225" y="5477310"/>
                </a:cubicBezTo>
                <a:cubicBezTo>
                  <a:pt x="3269481" y="5474961"/>
                  <a:pt x="3283573" y="5470264"/>
                  <a:pt x="3292969" y="5470264"/>
                </a:cubicBezTo>
                <a:close/>
                <a:moveTo>
                  <a:pt x="2398415" y="5465909"/>
                </a:moveTo>
                <a:lnTo>
                  <a:pt x="2399599" y="5484045"/>
                </a:lnTo>
                <a:lnTo>
                  <a:pt x="2391735" y="5487593"/>
                </a:lnTo>
                <a:lnTo>
                  <a:pt x="2396645" y="5466928"/>
                </a:lnTo>
                <a:close/>
                <a:moveTo>
                  <a:pt x="4883092" y="5465566"/>
                </a:moveTo>
                <a:cubicBezTo>
                  <a:pt x="4843162" y="5467915"/>
                  <a:pt x="4803233" y="5470264"/>
                  <a:pt x="4765653" y="5477310"/>
                </a:cubicBezTo>
                <a:cubicBezTo>
                  <a:pt x="4800884" y="5477310"/>
                  <a:pt x="4836116" y="5474961"/>
                  <a:pt x="4871348" y="5474961"/>
                </a:cubicBezTo>
                <a:cubicBezTo>
                  <a:pt x="4876045" y="5474961"/>
                  <a:pt x="4880743" y="5470264"/>
                  <a:pt x="4883092" y="5465566"/>
                </a:cubicBezTo>
                <a:close/>
                <a:moveTo>
                  <a:pt x="5876625" y="5463218"/>
                </a:moveTo>
                <a:cubicBezTo>
                  <a:pt x="5874276" y="5482008"/>
                  <a:pt x="5881322" y="5496100"/>
                  <a:pt x="5878973" y="5514891"/>
                </a:cubicBezTo>
                <a:cubicBezTo>
                  <a:pt x="5890717" y="5505496"/>
                  <a:pt x="5883671" y="5479659"/>
                  <a:pt x="5895415" y="5470264"/>
                </a:cubicBezTo>
                <a:cubicBezTo>
                  <a:pt x="5886020" y="5470264"/>
                  <a:pt x="5886020" y="5463218"/>
                  <a:pt x="5876625" y="5463218"/>
                </a:cubicBezTo>
                <a:close/>
                <a:moveTo>
                  <a:pt x="4911277" y="5463218"/>
                </a:moveTo>
                <a:cubicBezTo>
                  <a:pt x="4913626" y="5470264"/>
                  <a:pt x="4918323" y="5472613"/>
                  <a:pt x="4923021" y="5474961"/>
                </a:cubicBezTo>
                <a:cubicBezTo>
                  <a:pt x="4920672" y="5470264"/>
                  <a:pt x="4920672" y="5465566"/>
                  <a:pt x="4920672" y="5463218"/>
                </a:cubicBezTo>
                <a:cubicBezTo>
                  <a:pt x="4915974" y="5463218"/>
                  <a:pt x="4913626" y="5463218"/>
                  <a:pt x="4911277" y="5463218"/>
                </a:cubicBezTo>
                <a:close/>
                <a:moveTo>
                  <a:pt x="4991135" y="5460869"/>
                </a:moveTo>
                <a:cubicBezTo>
                  <a:pt x="4974694" y="5463218"/>
                  <a:pt x="4955903" y="5463218"/>
                  <a:pt x="4937114" y="5463218"/>
                </a:cubicBezTo>
                <a:cubicBezTo>
                  <a:pt x="4934765" y="5465566"/>
                  <a:pt x="4932416" y="5467915"/>
                  <a:pt x="4932416" y="5472613"/>
                </a:cubicBezTo>
                <a:cubicBezTo>
                  <a:pt x="4937114" y="5472613"/>
                  <a:pt x="4939462" y="5474961"/>
                  <a:pt x="4941811" y="5477310"/>
                </a:cubicBezTo>
                <a:lnTo>
                  <a:pt x="4984020" y="5486001"/>
                </a:lnTo>
                <a:lnTo>
                  <a:pt x="4978878" y="5485494"/>
                </a:lnTo>
                <a:cubicBezTo>
                  <a:pt x="4975868" y="5486118"/>
                  <a:pt x="4972932" y="5487880"/>
                  <a:pt x="4969996" y="5491403"/>
                </a:cubicBezTo>
                <a:cubicBezTo>
                  <a:pt x="4965299" y="5489054"/>
                  <a:pt x="4958252" y="5486705"/>
                  <a:pt x="4948857" y="5486705"/>
                </a:cubicBezTo>
                <a:cubicBezTo>
                  <a:pt x="4951206" y="5489054"/>
                  <a:pt x="4951206" y="5491403"/>
                  <a:pt x="4953555" y="5493752"/>
                </a:cubicBezTo>
                <a:cubicBezTo>
                  <a:pt x="4969996" y="5498449"/>
                  <a:pt x="4986438" y="5505496"/>
                  <a:pt x="5002879" y="5510193"/>
                </a:cubicBezTo>
                <a:cubicBezTo>
                  <a:pt x="5000531" y="5507844"/>
                  <a:pt x="5000531" y="5505496"/>
                  <a:pt x="5002879" y="5500798"/>
                </a:cubicBezTo>
                <a:cubicBezTo>
                  <a:pt x="5005228" y="5503147"/>
                  <a:pt x="5007577" y="5503147"/>
                  <a:pt x="5009925" y="5503147"/>
                </a:cubicBezTo>
                <a:cubicBezTo>
                  <a:pt x="5009925" y="5500798"/>
                  <a:pt x="5009925" y="5496100"/>
                  <a:pt x="5009925" y="5493752"/>
                </a:cubicBezTo>
                <a:lnTo>
                  <a:pt x="4991603" y="5487562"/>
                </a:lnTo>
                <a:lnTo>
                  <a:pt x="5021669" y="5493752"/>
                </a:lnTo>
                <a:cubicBezTo>
                  <a:pt x="5028716" y="5482008"/>
                  <a:pt x="5028716" y="5463218"/>
                  <a:pt x="5045157" y="5477310"/>
                </a:cubicBezTo>
                <a:cubicBezTo>
                  <a:pt x="5049855" y="5493752"/>
                  <a:pt x="5035762" y="5491403"/>
                  <a:pt x="5031065" y="5498449"/>
                </a:cubicBezTo>
                <a:cubicBezTo>
                  <a:pt x="5035762" y="5498449"/>
                  <a:pt x="5040460" y="5500798"/>
                  <a:pt x="5045157" y="5503147"/>
                </a:cubicBezTo>
                <a:cubicBezTo>
                  <a:pt x="5045157" y="5493752"/>
                  <a:pt x="5049855" y="5486705"/>
                  <a:pt x="5052204" y="5479659"/>
                </a:cubicBezTo>
                <a:cubicBezTo>
                  <a:pt x="5052204" y="5489054"/>
                  <a:pt x="5049855" y="5493752"/>
                  <a:pt x="5049855" y="5500798"/>
                </a:cubicBezTo>
                <a:cubicBezTo>
                  <a:pt x="5052204" y="5496100"/>
                  <a:pt x="5054552" y="5489054"/>
                  <a:pt x="5063947" y="5486705"/>
                </a:cubicBezTo>
                <a:cubicBezTo>
                  <a:pt x="5066296" y="5489054"/>
                  <a:pt x="5070994" y="5491403"/>
                  <a:pt x="5073342" y="5493752"/>
                </a:cubicBezTo>
                <a:cubicBezTo>
                  <a:pt x="5073342" y="5489054"/>
                  <a:pt x="5073342" y="5484356"/>
                  <a:pt x="5073342" y="5479659"/>
                </a:cubicBezTo>
                <a:cubicBezTo>
                  <a:pt x="5070994" y="5474961"/>
                  <a:pt x="5070994" y="5472613"/>
                  <a:pt x="5070994" y="5470264"/>
                </a:cubicBezTo>
                <a:cubicBezTo>
                  <a:pt x="5063947" y="5472613"/>
                  <a:pt x="5061599" y="5467915"/>
                  <a:pt x="5054552" y="5467915"/>
                </a:cubicBezTo>
                <a:cubicBezTo>
                  <a:pt x="5054552" y="5470264"/>
                  <a:pt x="5054552" y="5477310"/>
                  <a:pt x="5052204" y="5477310"/>
                </a:cubicBezTo>
                <a:cubicBezTo>
                  <a:pt x="5052204" y="5472613"/>
                  <a:pt x="5052204" y="5467915"/>
                  <a:pt x="5049855" y="5465566"/>
                </a:cubicBezTo>
                <a:cubicBezTo>
                  <a:pt x="5033413" y="5465566"/>
                  <a:pt x="5033413" y="5463218"/>
                  <a:pt x="5019321" y="5463218"/>
                </a:cubicBezTo>
                <a:cubicBezTo>
                  <a:pt x="5016972" y="5472613"/>
                  <a:pt x="5016972" y="5479659"/>
                  <a:pt x="5012274" y="5486705"/>
                </a:cubicBezTo>
                <a:cubicBezTo>
                  <a:pt x="5009925" y="5474961"/>
                  <a:pt x="5016972" y="5472613"/>
                  <a:pt x="5014623" y="5460869"/>
                </a:cubicBezTo>
                <a:cubicBezTo>
                  <a:pt x="5009925" y="5460869"/>
                  <a:pt x="5005228" y="5460869"/>
                  <a:pt x="4995833" y="5460869"/>
                </a:cubicBezTo>
                <a:cubicBezTo>
                  <a:pt x="4995833" y="5470264"/>
                  <a:pt x="5005228" y="5479659"/>
                  <a:pt x="4998182" y="5486705"/>
                </a:cubicBezTo>
                <a:cubicBezTo>
                  <a:pt x="4995833" y="5477310"/>
                  <a:pt x="4993484" y="5467915"/>
                  <a:pt x="4991135" y="5460869"/>
                </a:cubicBezTo>
                <a:close/>
                <a:moveTo>
                  <a:pt x="6015350" y="5458777"/>
                </a:moveTo>
                <a:cubicBezTo>
                  <a:pt x="5979237" y="5459548"/>
                  <a:pt x="5952374" y="5473200"/>
                  <a:pt x="5918903" y="5474961"/>
                </a:cubicBezTo>
                <a:cubicBezTo>
                  <a:pt x="5921252" y="5479659"/>
                  <a:pt x="5928298" y="5484356"/>
                  <a:pt x="5935344" y="5489054"/>
                </a:cubicBezTo>
                <a:cubicBezTo>
                  <a:pt x="5963530" y="5467915"/>
                  <a:pt x="6022249" y="5479659"/>
                  <a:pt x="6055132" y="5463218"/>
                </a:cubicBezTo>
                <a:cubicBezTo>
                  <a:pt x="6040452" y="5459695"/>
                  <a:pt x="6027387" y="5458521"/>
                  <a:pt x="6015350" y="5458777"/>
                </a:cubicBezTo>
                <a:close/>
                <a:moveTo>
                  <a:pt x="5517045" y="5453724"/>
                </a:moveTo>
                <a:lnTo>
                  <a:pt x="5517519" y="5454446"/>
                </a:lnTo>
                <a:cubicBezTo>
                  <a:pt x="5523134" y="5472613"/>
                  <a:pt x="5517849" y="5499037"/>
                  <a:pt x="5512564" y="5514891"/>
                </a:cubicBezTo>
                <a:cubicBezTo>
                  <a:pt x="5517262" y="5557169"/>
                  <a:pt x="5514913" y="5615888"/>
                  <a:pt x="5498471" y="5646422"/>
                </a:cubicBezTo>
                <a:lnTo>
                  <a:pt x="5483463" y="5605644"/>
                </a:lnTo>
                <a:lnTo>
                  <a:pt x="5487021" y="5588290"/>
                </a:lnTo>
                <a:cubicBezTo>
                  <a:pt x="5493040" y="5564509"/>
                  <a:pt x="5499719" y="5540581"/>
                  <a:pt x="5505628" y="5515992"/>
                </a:cubicBezTo>
                <a:close/>
                <a:moveTo>
                  <a:pt x="3191384" y="5447363"/>
                </a:moveTo>
                <a:cubicBezTo>
                  <a:pt x="3186687" y="5449125"/>
                  <a:pt x="3182576" y="5452648"/>
                  <a:pt x="3177878" y="5456171"/>
                </a:cubicBezTo>
                <a:cubicBezTo>
                  <a:pt x="3182576" y="5458520"/>
                  <a:pt x="3189622" y="5460869"/>
                  <a:pt x="3194321" y="5463218"/>
                </a:cubicBezTo>
                <a:cubicBezTo>
                  <a:pt x="3196668" y="5456171"/>
                  <a:pt x="3201366" y="5451474"/>
                  <a:pt x="3208412" y="5449125"/>
                </a:cubicBezTo>
                <a:cubicBezTo>
                  <a:pt x="3201366" y="5445602"/>
                  <a:pt x="3196082" y="5445602"/>
                  <a:pt x="3191384" y="5447363"/>
                </a:cubicBezTo>
                <a:close/>
                <a:moveTo>
                  <a:pt x="5850788" y="5444427"/>
                </a:moveTo>
                <a:cubicBezTo>
                  <a:pt x="5853137" y="5460869"/>
                  <a:pt x="5846091" y="5484356"/>
                  <a:pt x="5862532" y="5489054"/>
                </a:cubicBezTo>
                <a:cubicBezTo>
                  <a:pt x="5860183" y="5472613"/>
                  <a:pt x="5867230" y="5465566"/>
                  <a:pt x="5869579" y="5453822"/>
                </a:cubicBezTo>
                <a:cubicBezTo>
                  <a:pt x="5862532" y="5451474"/>
                  <a:pt x="5860183" y="5444427"/>
                  <a:pt x="5850788" y="5444427"/>
                </a:cubicBezTo>
                <a:close/>
                <a:moveTo>
                  <a:pt x="4958252" y="5444427"/>
                </a:moveTo>
                <a:cubicBezTo>
                  <a:pt x="4955903" y="5449125"/>
                  <a:pt x="4951206" y="5453822"/>
                  <a:pt x="4946509" y="5456171"/>
                </a:cubicBezTo>
                <a:cubicBezTo>
                  <a:pt x="4960601" y="5456171"/>
                  <a:pt x="4977043" y="5456171"/>
                  <a:pt x="4993484" y="5456171"/>
                </a:cubicBezTo>
                <a:cubicBezTo>
                  <a:pt x="4993484" y="5446776"/>
                  <a:pt x="4972345" y="5442078"/>
                  <a:pt x="4958252" y="5444427"/>
                </a:cubicBezTo>
                <a:close/>
                <a:moveTo>
                  <a:pt x="4837584" y="5441785"/>
                </a:moveTo>
                <a:cubicBezTo>
                  <a:pt x="4821436" y="5442079"/>
                  <a:pt x="4805582" y="5443253"/>
                  <a:pt x="4791489" y="5446776"/>
                </a:cubicBezTo>
                <a:cubicBezTo>
                  <a:pt x="4789140" y="5451474"/>
                  <a:pt x="4786792" y="5453822"/>
                  <a:pt x="4784443" y="5456171"/>
                </a:cubicBezTo>
                <a:cubicBezTo>
                  <a:pt x="4800884" y="5456171"/>
                  <a:pt x="4814977" y="5456171"/>
                  <a:pt x="4829070" y="5456171"/>
                </a:cubicBezTo>
                <a:cubicBezTo>
                  <a:pt x="4836116" y="5451474"/>
                  <a:pt x="4845511" y="5453822"/>
                  <a:pt x="4852557" y="5456171"/>
                </a:cubicBezTo>
                <a:cubicBezTo>
                  <a:pt x="4864301" y="5456171"/>
                  <a:pt x="4873696" y="5456171"/>
                  <a:pt x="4885440" y="5456171"/>
                </a:cubicBezTo>
                <a:cubicBezTo>
                  <a:pt x="4887789" y="5451474"/>
                  <a:pt x="4887789" y="5446776"/>
                  <a:pt x="4885440" y="5442078"/>
                </a:cubicBezTo>
                <a:cubicBezTo>
                  <a:pt x="4870173" y="5442078"/>
                  <a:pt x="4853732" y="5441491"/>
                  <a:pt x="4837584" y="5441785"/>
                </a:cubicBezTo>
                <a:close/>
                <a:moveTo>
                  <a:pt x="5056901" y="5439730"/>
                </a:moveTo>
                <a:cubicBezTo>
                  <a:pt x="5054552" y="5439730"/>
                  <a:pt x="5049855" y="5442078"/>
                  <a:pt x="5047506" y="5442078"/>
                </a:cubicBezTo>
                <a:cubicBezTo>
                  <a:pt x="5049855" y="5442078"/>
                  <a:pt x="5052204" y="5444427"/>
                  <a:pt x="5054552" y="5444427"/>
                </a:cubicBezTo>
                <a:cubicBezTo>
                  <a:pt x="5054552" y="5442078"/>
                  <a:pt x="5056901" y="5442078"/>
                  <a:pt x="5056901" y="5439730"/>
                </a:cubicBezTo>
                <a:close/>
                <a:moveTo>
                  <a:pt x="5061599" y="5437381"/>
                </a:moveTo>
                <a:cubicBezTo>
                  <a:pt x="5061599" y="5442078"/>
                  <a:pt x="5063947" y="5446776"/>
                  <a:pt x="5066296" y="5449125"/>
                </a:cubicBezTo>
                <a:cubicBezTo>
                  <a:pt x="5068645" y="5449125"/>
                  <a:pt x="5068645" y="5446776"/>
                  <a:pt x="5068645" y="5446776"/>
                </a:cubicBezTo>
                <a:cubicBezTo>
                  <a:pt x="5068645" y="5442078"/>
                  <a:pt x="5066296" y="5439730"/>
                  <a:pt x="5063947" y="5437381"/>
                </a:cubicBezTo>
                <a:cubicBezTo>
                  <a:pt x="5061599" y="5437381"/>
                  <a:pt x="5061599" y="5437381"/>
                  <a:pt x="5061599" y="5437381"/>
                </a:cubicBezTo>
                <a:close/>
                <a:moveTo>
                  <a:pt x="5477333" y="5435032"/>
                </a:moveTo>
                <a:cubicBezTo>
                  <a:pt x="5479681" y="5463218"/>
                  <a:pt x="5467937" y="5498449"/>
                  <a:pt x="5484379" y="5512542"/>
                </a:cubicBezTo>
                <a:cubicBezTo>
                  <a:pt x="5491425" y="5484356"/>
                  <a:pt x="5491425" y="5456171"/>
                  <a:pt x="5477333" y="5435032"/>
                </a:cubicBezTo>
                <a:close/>
                <a:moveTo>
                  <a:pt x="6045737" y="5432683"/>
                </a:moveTo>
                <a:cubicBezTo>
                  <a:pt x="6045737" y="5453822"/>
                  <a:pt x="6073922" y="5451474"/>
                  <a:pt x="6095061" y="5453822"/>
                </a:cubicBezTo>
                <a:cubicBezTo>
                  <a:pt x="6092712" y="5432683"/>
                  <a:pt x="6069224" y="5432683"/>
                  <a:pt x="6045737" y="5432683"/>
                </a:cubicBezTo>
                <a:close/>
                <a:moveTo>
                  <a:pt x="5973513" y="5432096"/>
                </a:moveTo>
                <a:cubicBezTo>
                  <a:pt x="5951786" y="5433858"/>
                  <a:pt x="5930647" y="5442078"/>
                  <a:pt x="5921252" y="5453822"/>
                </a:cubicBezTo>
                <a:cubicBezTo>
                  <a:pt x="5907159" y="5458520"/>
                  <a:pt x="5907159" y="5453822"/>
                  <a:pt x="5897764" y="5456171"/>
                </a:cubicBezTo>
                <a:cubicBezTo>
                  <a:pt x="5897764" y="5463218"/>
                  <a:pt x="5902461" y="5467915"/>
                  <a:pt x="5914205" y="5467915"/>
                </a:cubicBezTo>
                <a:cubicBezTo>
                  <a:pt x="5914205" y="5465566"/>
                  <a:pt x="5914205" y="5458520"/>
                  <a:pt x="5916554" y="5458520"/>
                </a:cubicBezTo>
                <a:cubicBezTo>
                  <a:pt x="5951786" y="5453822"/>
                  <a:pt x="5987017" y="5449125"/>
                  <a:pt x="6029296" y="5449125"/>
                </a:cubicBezTo>
                <a:cubicBezTo>
                  <a:pt x="6017552" y="5435032"/>
                  <a:pt x="5995239" y="5430335"/>
                  <a:pt x="5973513" y="5432096"/>
                </a:cubicBezTo>
                <a:close/>
                <a:moveTo>
                  <a:pt x="5648793" y="5430334"/>
                </a:moveTo>
                <a:cubicBezTo>
                  <a:pt x="5641747" y="5451474"/>
                  <a:pt x="5634701" y="5474961"/>
                  <a:pt x="5648793" y="5493752"/>
                </a:cubicBezTo>
                <a:cubicBezTo>
                  <a:pt x="5651142" y="5477310"/>
                  <a:pt x="5658188" y="5442078"/>
                  <a:pt x="5648793" y="5430334"/>
                </a:cubicBezTo>
                <a:close/>
                <a:moveTo>
                  <a:pt x="2997022" y="5430334"/>
                </a:moveTo>
                <a:cubicBezTo>
                  <a:pt x="2992325" y="5453822"/>
                  <a:pt x="2968837" y="5453822"/>
                  <a:pt x="2987627" y="5467915"/>
                </a:cubicBezTo>
                <a:cubicBezTo>
                  <a:pt x="3001720" y="5463218"/>
                  <a:pt x="3001720" y="5442078"/>
                  <a:pt x="2997022" y="5430334"/>
                </a:cubicBezTo>
                <a:close/>
                <a:moveTo>
                  <a:pt x="5822603" y="5427986"/>
                </a:moveTo>
                <a:cubicBezTo>
                  <a:pt x="5822603" y="5449125"/>
                  <a:pt x="5831998" y="5458520"/>
                  <a:pt x="5843742" y="5467915"/>
                </a:cubicBezTo>
                <a:cubicBezTo>
                  <a:pt x="5841393" y="5453822"/>
                  <a:pt x="5836695" y="5446776"/>
                  <a:pt x="5843742" y="5435032"/>
                </a:cubicBezTo>
                <a:cubicBezTo>
                  <a:pt x="5834347" y="5435032"/>
                  <a:pt x="5834347" y="5427986"/>
                  <a:pt x="5822603" y="5427986"/>
                </a:cubicBezTo>
                <a:close/>
                <a:moveTo>
                  <a:pt x="4857255" y="5420939"/>
                </a:moveTo>
                <a:cubicBezTo>
                  <a:pt x="4831419" y="5423288"/>
                  <a:pt x="4807931" y="5430334"/>
                  <a:pt x="4786792" y="5432683"/>
                </a:cubicBezTo>
                <a:cubicBezTo>
                  <a:pt x="4789140" y="5435032"/>
                  <a:pt x="4791489" y="5435032"/>
                  <a:pt x="4793838" y="5437381"/>
                </a:cubicBezTo>
                <a:cubicBezTo>
                  <a:pt x="4814977" y="5437381"/>
                  <a:pt x="4836116" y="5435032"/>
                  <a:pt x="4857255" y="5435032"/>
                </a:cubicBezTo>
                <a:cubicBezTo>
                  <a:pt x="4857255" y="5432683"/>
                  <a:pt x="4857255" y="5427986"/>
                  <a:pt x="4857255" y="5420939"/>
                </a:cubicBezTo>
                <a:close/>
                <a:moveTo>
                  <a:pt x="4302943" y="5420939"/>
                </a:moveTo>
                <a:cubicBezTo>
                  <a:pt x="4302943" y="5427986"/>
                  <a:pt x="4298245" y="5425637"/>
                  <a:pt x="4302943" y="5430334"/>
                </a:cubicBezTo>
                <a:cubicBezTo>
                  <a:pt x="4326431" y="5437381"/>
                  <a:pt x="4349919" y="5446776"/>
                  <a:pt x="4371058" y="5456171"/>
                </a:cubicBezTo>
                <a:cubicBezTo>
                  <a:pt x="4371058" y="5453822"/>
                  <a:pt x="4373407" y="5453822"/>
                  <a:pt x="4373407" y="5451474"/>
                </a:cubicBezTo>
                <a:cubicBezTo>
                  <a:pt x="4373407" y="5451474"/>
                  <a:pt x="4371058" y="5451474"/>
                  <a:pt x="4371058" y="5449125"/>
                </a:cubicBezTo>
                <a:cubicBezTo>
                  <a:pt x="4352267" y="5437381"/>
                  <a:pt x="4326431" y="5430334"/>
                  <a:pt x="4302943" y="5420939"/>
                </a:cubicBezTo>
                <a:close/>
                <a:moveTo>
                  <a:pt x="3228964" y="5418885"/>
                </a:moveTo>
                <a:cubicBezTo>
                  <a:pt x="3221331" y="5419178"/>
                  <a:pt x="3214284" y="5425637"/>
                  <a:pt x="3208412" y="5442078"/>
                </a:cubicBezTo>
                <a:cubicBezTo>
                  <a:pt x="3231901" y="5458520"/>
                  <a:pt x="3241295" y="5444427"/>
                  <a:pt x="3253039" y="5432683"/>
                </a:cubicBezTo>
                <a:cubicBezTo>
                  <a:pt x="3244819" y="5424463"/>
                  <a:pt x="3236598" y="5418591"/>
                  <a:pt x="3228964" y="5418885"/>
                </a:cubicBezTo>
                <a:close/>
                <a:moveTo>
                  <a:pt x="4857255" y="5411545"/>
                </a:moveTo>
                <a:cubicBezTo>
                  <a:pt x="4847860" y="5416242"/>
                  <a:pt x="4840813" y="5416242"/>
                  <a:pt x="4833767" y="5418591"/>
                </a:cubicBezTo>
                <a:cubicBezTo>
                  <a:pt x="4840813" y="5416242"/>
                  <a:pt x="4850208" y="5416242"/>
                  <a:pt x="4857255" y="5416242"/>
                </a:cubicBezTo>
                <a:cubicBezTo>
                  <a:pt x="4857255" y="5413893"/>
                  <a:pt x="4857255" y="5413893"/>
                  <a:pt x="4857255" y="5411545"/>
                </a:cubicBezTo>
                <a:close/>
                <a:moveTo>
                  <a:pt x="5108574" y="5409196"/>
                </a:moveTo>
                <a:cubicBezTo>
                  <a:pt x="5096830" y="5413893"/>
                  <a:pt x="5106226" y="5435032"/>
                  <a:pt x="5094482" y="5437381"/>
                </a:cubicBezTo>
                <a:cubicBezTo>
                  <a:pt x="5096830" y="5446776"/>
                  <a:pt x="5108574" y="5444427"/>
                  <a:pt x="5117969" y="5442078"/>
                </a:cubicBezTo>
                <a:cubicBezTo>
                  <a:pt x="5117969" y="5432683"/>
                  <a:pt x="5117969" y="5423288"/>
                  <a:pt x="5117969" y="5411545"/>
                </a:cubicBezTo>
                <a:cubicBezTo>
                  <a:pt x="5115620" y="5411545"/>
                  <a:pt x="5113272" y="5409196"/>
                  <a:pt x="5108574" y="5409196"/>
                </a:cubicBezTo>
                <a:close/>
                <a:moveTo>
                  <a:pt x="5094482" y="5404498"/>
                </a:moveTo>
                <a:cubicBezTo>
                  <a:pt x="5094482" y="5409196"/>
                  <a:pt x="5092133" y="5413893"/>
                  <a:pt x="5092133" y="5418591"/>
                </a:cubicBezTo>
                <a:cubicBezTo>
                  <a:pt x="5096830" y="5418591"/>
                  <a:pt x="5099179" y="5418591"/>
                  <a:pt x="5103877" y="5411545"/>
                </a:cubicBezTo>
                <a:cubicBezTo>
                  <a:pt x="5101528" y="5409196"/>
                  <a:pt x="5099179" y="5406847"/>
                  <a:pt x="5094482" y="5404498"/>
                </a:cubicBezTo>
                <a:close/>
                <a:moveTo>
                  <a:pt x="5930206" y="5401746"/>
                </a:moveTo>
                <a:cubicBezTo>
                  <a:pt x="5915233" y="5398774"/>
                  <a:pt x="5893654" y="5413307"/>
                  <a:pt x="5881322" y="5418591"/>
                </a:cubicBezTo>
                <a:cubicBezTo>
                  <a:pt x="5895415" y="5420939"/>
                  <a:pt x="5928298" y="5418591"/>
                  <a:pt x="5942390" y="5411545"/>
                </a:cubicBezTo>
                <a:cubicBezTo>
                  <a:pt x="5939454" y="5405673"/>
                  <a:pt x="5935197" y="5402737"/>
                  <a:pt x="5930206" y="5401746"/>
                </a:cubicBezTo>
                <a:close/>
                <a:moveTo>
                  <a:pt x="5078040" y="5397452"/>
                </a:moveTo>
                <a:cubicBezTo>
                  <a:pt x="5075691" y="5402149"/>
                  <a:pt x="5073342" y="5406847"/>
                  <a:pt x="5070994" y="5411545"/>
                </a:cubicBezTo>
                <a:cubicBezTo>
                  <a:pt x="5073342" y="5411545"/>
                  <a:pt x="5075691" y="5411545"/>
                  <a:pt x="5078040" y="5413893"/>
                </a:cubicBezTo>
                <a:cubicBezTo>
                  <a:pt x="5078040" y="5409196"/>
                  <a:pt x="5080389" y="5406847"/>
                  <a:pt x="5080389" y="5402149"/>
                </a:cubicBezTo>
                <a:cubicBezTo>
                  <a:pt x="5080389" y="5402149"/>
                  <a:pt x="5078040" y="5399801"/>
                  <a:pt x="5078040" y="5397452"/>
                </a:cubicBezTo>
                <a:close/>
                <a:moveTo>
                  <a:pt x="5045157" y="5390405"/>
                </a:moveTo>
                <a:cubicBezTo>
                  <a:pt x="5040460" y="5397452"/>
                  <a:pt x="5038111" y="5404498"/>
                  <a:pt x="5035762" y="5411545"/>
                </a:cubicBezTo>
                <a:cubicBezTo>
                  <a:pt x="5045157" y="5411545"/>
                  <a:pt x="5054552" y="5411545"/>
                  <a:pt x="5066296" y="5409196"/>
                </a:cubicBezTo>
                <a:cubicBezTo>
                  <a:pt x="5068645" y="5404498"/>
                  <a:pt x="5070994" y="5397452"/>
                  <a:pt x="5070994" y="5390405"/>
                </a:cubicBezTo>
                <a:cubicBezTo>
                  <a:pt x="5061599" y="5392754"/>
                  <a:pt x="5066296" y="5409196"/>
                  <a:pt x="5049855" y="5406847"/>
                </a:cubicBezTo>
                <a:cubicBezTo>
                  <a:pt x="5049855" y="5397452"/>
                  <a:pt x="5047506" y="5392754"/>
                  <a:pt x="5045157" y="5390405"/>
                </a:cubicBezTo>
                <a:close/>
                <a:moveTo>
                  <a:pt x="4307641" y="5388057"/>
                </a:moveTo>
                <a:cubicBezTo>
                  <a:pt x="4312338" y="5409196"/>
                  <a:pt x="4342872" y="5409196"/>
                  <a:pt x="4364011" y="5416242"/>
                </a:cubicBezTo>
                <a:cubicBezTo>
                  <a:pt x="4364011" y="5406847"/>
                  <a:pt x="4361663" y="5399801"/>
                  <a:pt x="4356965" y="5397452"/>
                </a:cubicBezTo>
                <a:cubicBezTo>
                  <a:pt x="4356965" y="5397452"/>
                  <a:pt x="4356965" y="5395103"/>
                  <a:pt x="4356965" y="5395103"/>
                </a:cubicBezTo>
                <a:cubicBezTo>
                  <a:pt x="4342872" y="5390405"/>
                  <a:pt x="4326431" y="5388057"/>
                  <a:pt x="4307641" y="5388057"/>
                </a:cubicBezTo>
                <a:close/>
                <a:moveTo>
                  <a:pt x="6012854" y="5383359"/>
                </a:moveTo>
                <a:cubicBezTo>
                  <a:pt x="6019901" y="5397452"/>
                  <a:pt x="6031644" y="5406847"/>
                  <a:pt x="6033993" y="5423288"/>
                </a:cubicBezTo>
                <a:cubicBezTo>
                  <a:pt x="6043388" y="5423288"/>
                  <a:pt x="6059829" y="5430334"/>
                  <a:pt x="6066876" y="5423288"/>
                </a:cubicBezTo>
                <a:cubicBezTo>
                  <a:pt x="6052783" y="5406847"/>
                  <a:pt x="6036342" y="5392754"/>
                  <a:pt x="6012854" y="5383359"/>
                </a:cubicBezTo>
                <a:close/>
                <a:moveTo>
                  <a:pt x="5430357" y="5383359"/>
                </a:moveTo>
                <a:cubicBezTo>
                  <a:pt x="5437403" y="5427986"/>
                  <a:pt x="5409218" y="5458520"/>
                  <a:pt x="5435055" y="5479659"/>
                </a:cubicBezTo>
                <a:cubicBezTo>
                  <a:pt x="5442101" y="5449125"/>
                  <a:pt x="5439752" y="5411545"/>
                  <a:pt x="5430357" y="5383359"/>
                </a:cubicBezTo>
                <a:close/>
                <a:moveTo>
                  <a:pt x="5280035" y="5381010"/>
                </a:moveTo>
                <a:lnTo>
                  <a:pt x="5282219" y="5393383"/>
                </a:lnTo>
                <a:lnTo>
                  <a:pt x="5280439" y="5397379"/>
                </a:lnTo>
                <a:cubicBezTo>
                  <a:pt x="5272622" y="5418885"/>
                  <a:pt x="5266383" y="5442372"/>
                  <a:pt x="5257428" y="5463218"/>
                </a:cubicBezTo>
                <a:lnTo>
                  <a:pt x="5242313" y="5490328"/>
                </a:lnTo>
                <a:lnTo>
                  <a:pt x="5249501" y="5425637"/>
                </a:lnTo>
                <a:cubicBezTo>
                  <a:pt x="5254199" y="5420939"/>
                  <a:pt x="5256547" y="5416242"/>
                  <a:pt x="5256547" y="5409196"/>
                </a:cubicBezTo>
                <a:cubicBezTo>
                  <a:pt x="5254199" y="5409196"/>
                  <a:pt x="5251850" y="5409196"/>
                  <a:pt x="5251850" y="5409196"/>
                </a:cubicBezTo>
                <a:cubicBezTo>
                  <a:pt x="5254199" y="5402149"/>
                  <a:pt x="5254199" y="5392754"/>
                  <a:pt x="5256547" y="5385708"/>
                </a:cubicBezTo>
                <a:cubicBezTo>
                  <a:pt x="5265943" y="5381010"/>
                  <a:pt x="5272989" y="5378661"/>
                  <a:pt x="5280035" y="5381010"/>
                </a:cubicBezTo>
                <a:close/>
                <a:moveTo>
                  <a:pt x="4934765" y="5381010"/>
                </a:moveTo>
                <a:lnTo>
                  <a:pt x="4932556" y="5382755"/>
                </a:lnTo>
                <a:lnTo>
                  <a:pt x="4890138" y="5388057"/>
                </a:lnTo>
                <a:cubicBezTo>
                  <a:pt x="4894836" y="5402150"/>
                  <a:pt x="4903644" y="5402737"/>
                  <a:pt x="4912452" y="5398626"/>
                </a:cubicBezTo>
                <a:lnTo>
                  <a:pt x="4932556" y="5382755"/>
                </a:lnTo>
                <a:lnTo>
                  <a:pt x="4938680" y="5381989"/>
                </a:lnTo>
                <a:lnTo>
                  <a:pt x="4944160" y="5383359"/>
                </a:lnTo>
                <a:cubicBezTo>
                  <a:pt x="4946509" y="5383359"/>
                  <a:pt x="4946509" y="5381010"/>
                  <a:pt x="4946509" y="5381010"/>
                </a:cubicBezTo>
                <a:lnTo>
                  <a:pt x="4938680" y="5381989"/>
                </a:lnTo>
                <a:close/>
                <a:moveTo>
                  <a:pt x="5998761" y="5378661"/>
                </a:moveTo>
                <a:cubicBezTo>
                  <a:pt x="5972925" y="5378661"/>
                  <a:pt x="5961181" y="5395103"/>
                  <a:pt x="5937693" y="5395103"/>
                </a:cubicBezTo>
                <a:cubicBezTo>
                  <a:pt x="5940042" y="5409196"/>
                  <a:pt x="5951786" y="5413893"/>
                  <a:pt x="5972925" y="5411545"/>
                </a:cubicBezTo>
                <a:cubicBezTo>
                  <a:pt x="5975274" y="5406847"/>
                  <a:pt x="5961181" y="5402149"/>
                  <a:pt x="5970576" y="5397452"/>
                </a:cubicBezTo>
                <a:cubicBezTo>
                  <a:pt x="5977622" y="5418591"/>
                  <a:pt x="5996412" y="5425637"/>
                  <a:pt x="6026947" y="5423288"/>
                </a:cubicBezTo>
                <a:cubicBezTo>
                  <a:pt x="6024598" y="5402149"/>
                  <a:pt x="6008156" y="5395103"/>
                  <a:pt x="5998761" y="5378661"/>
                </a:cubicBezTo>
                <a:close/>
                <a:moveTo>
                  <a:pt x="5547796" y="5378661"/>
                </a:moveTo>
                <a:cubicBezTo>
                  <a:pt x="5554842" y="5416242"/>
                  <a:pt x="5514913" y="5449125"/>
                  <a:pt x="5540750" y="5470264"/>
                </a:cubicBezTo>
                <a:cubicBezTo>
                  <a:pt x="5538401" y="5439730"/>
                  <a:pt x="5557191" y="5402149"/>
                  <a:pt x="5547796" y="5378661"/>
                </a:cubicBezTo>
                <a:close/>
                <a:moveTo>
                  <a:pt x="5007577" y="5378661"/>
                </a:moveTo>
                <a:cubicBezTo>
                  <a:pt x="5005228" y="5385708"/>
                  <a:pt x="5002879" y="5392754"/>
                  <a:pt x="5005228" y="5399801"/>
                </a:cubicBezTo>
                <a:cubicBezTo>
                  <a:pt x="5012274" y="5404498"/>
                  <a:pt x="5019321" y="5409196"/>
                  <a:pt x="5028716" y="5411545"/>
                </a:cubicBezTo>
                <a:cubicBezTo>
                  <a:pt x="5031065" y="5402149"/>
                  <a:pt x="5033413" y="5392754"/>
                  <a:pt x="5035762" y="5383359"/>
                </a:cubicBezTo>
                <a:cubicBezTo>
                  <a:pt x="5033413" y="5383359"/>
                  <a:pt x="5031065" y="5381010"/>
                  <a:pt x="5028716" y="5381010"/>
                </a:cubicBezTo>
                <a:cubicBezTo>
                  <a:pt x="5021669" y="5381010"/>
                  <a:pt x="5016972" y="5378661"/>
                  <a:pt x="5007577" y="5378661"/>
                </a:cubicBezTo>
                <a:close/>
                <a:moveTo>
                  <a:pt x="2454455" y="5378661"/>
                </a:moveTo>
                <a:cubicBezTo>
                  <a:pt x="2430967" y="5383359"/>
                  <a:pt x="2409828" y="5378661"/>
                  <a:pt x="2391037" y="5390405"/>
                </a:cubicBezTo>
                <a:cubicBezTo>
                  <a:pt x="2407479" y="5385708"/>
                  <a:pt x="2449757" y="5402149"/>
                  <a:pt x="2454455" y="5378661"/>
                </a:cubicBezTo>
                <a:close/>
                <a:moveTo>
                  <a:pt x="4981740" y="5376313"/>
                </a:moveTo>
                <a:cubicBezTo>
                  <a:pt x="4965299" y="5373964"/>
                  <a:pt x="4953555" y="5378661"/>
                  <a:pt x="4946509" y="5388057"/>
                </a:cubicBezTo>
                <a:cubicBezTo>
                  <a:pt x="4951206" y="5392754"/>
                  <a:pt x="4953555" y="5397452"/>
                  <a:pt x="4958252" y="5399801"/>
                </a:cubicBezTo>
                <a:cubicBezTo>
                  <a:pt x="4969996" y="5397452"/>
                  <a:pt x="4979391" y="5397452"/>
                  <a:pt x="4991135" y="5395103"/>
                </a:cubicBezTo>
                <a:cubicBezTo>
                  <a:pt x="4993484" y="5390405"/>
                  <a:pt x="4993484" y="5388057"/>
                  <a:pt x="4993484" y="5385708"/>
                </a:cubicBezTo>
                <a:cubicBezTo>
                  <a:pt x="4991135" y="5388057"/>
                  <a:pt x="4988787" y="5390405"/>
                  <a:pt x="4979391" y="5390405"/>
                </a:cubicBezTo>
                <a:cubicBezTo>
                  <a:pt x="4981740" y="5385708"/>
                  <a:pt x="4981740" y="5381010"/>
                  <a:pt x="4981740" y="5376313"/>
                </a:cubicBezTo>
                <a:close/>
                <a:moveTo>
                  <a:pt x="4866650" y="5376313"/>
                </a:moveTo>
                <a:cubicBezTo>
                  <a:pt x="4861952" y="5378661"/>
                  <a:pt x="4857255" y="5381010"/>
                  <a:pt x="4852557" y="5381010"/>
                </a:cubicBezTo>
                <a:cubicBezTo>
                  <a:pt x="4854906" y="5381010"/>
                  <a:pt x="4854906" y="5383359"/>
                  <a:pt x="4857255" y="5383359"/>
                </a:cubicBezTo>
                <a:cubicBezTo>
                  <a:pt x="4859604" y="5383359"/>
                  <a:pt x="4861952" y="5383359"/>
                  <a:pt x="4864301" y="5383359"/>
                </a:cubicBezTo>
                <a:cubicBezTo>
                  <a:pt x="4864301" y="5381010"/>
                  <a:pt x="4866650" y="5378661"/>
                  <a:pt x="4866650" y="5376313"/>
                </a:cubicBezTo>
                <a:close/>
                <a:moveTo>
                  <a:pt x="5406869" y="5362220"/>
                </a:moveTo>
                <a:cubicBezTo>
                  <a:pt x="5402171" y="5381010"/>
                  <a:pt x="5402171" y="5411545"/>
                  <a:pt x="5411567" y="5423288"/>
                </a:cubicBezTo>
                <a:cubicBezTo>
                  <a:pt x="5416264" y="5406847"/>
                  <a:pt x="5416264" y="5373964"/>
                  <a:pt x="5406869" y="5362220"/>
                </a:cubicBezTo>
                <a:close/>
                <a:moveTo>
                  <a:pt x="3410811" y="5356385"/>
                </a:moveTo>
                <a:cubicBezTo>
                  <a:pt x="3404976" y="5354734"/>
                  <a:pt x="3397489" y="5379836"/>
                  <a:pt x="3415105" y="5369266"/>
                </a:cubicBezTo>
                <a:cubicBezTo>
                  <a:pt x="3414518" y="5360458"/>
                  <a:pt x="3412756" y="5356935"/>
                  <a:pt x="3410811" y="5356385"/>
                </a:cubicBezTo>
                <a:close/>
                <a:moveTo>
                  <a:pt x="6071573" y="5352825"/>
                </a:moveTo>
                <a:cubicBezTo>
                  <a:pt x="6055132" y="5350476"/>
                  <a:pt x="6041039" y="5366918"/>
                  <a:pt x="6017552" y="5366918"/>
                </a:cubicBezTo>
                <a:cubicBezTo>
                  <a:pt x="6038690" y="5388057"/>
                  <a:pt x="6062178" y="5404498"/>
                  <a:pt x="6078620" y="5427986"/>
                </a:cubicBezTo>
                <a:cubicBezTo>
                  <a:pt x="6118549" y="5430334"/>
                  <a:pt x="6118549" y="5467915"/>
                  <a:pt x="6165524" y="5460869"/>
                </a:cubicBezTo>
                <a:cubicBezTo>
                  <a:pt x="6160827" y="5442078"/>
                  <a:pt x="6142037" y="5423288"/>
                  <a:pt x="6123247" y="5402149"/>
                </a:cubicBezTo>
                <a:cubicBezTo>
                  <a:pt x="6109154" y="5385708"/>
                  <a:pt x="6090364" y="5355174"/>
                  <a:pt x="6071573" y="5352825"/>
                </a:cubicBezTo>
                <a:close/>
                <a:moveTo>
                  <a:pt x="4861952" y="5352825"/>
                </a:moveTo>
                <a:cubicBezTo>
                  <a:pt x="4840813" y="5352825"/>
                  <a:pt x="4817326" y="5355174"/>
                  <a:pt x="4789140" y="5357523"/>
                </a:cubicBezTo>
                <a:cubicBezTo>
                  <a:pt x="4789140" y="5359871"/>
                  <a:pt x="4791489" y="5362220"/>
                  <a:pt x="4791489" y="5366918"/>
                </a:cubicBezTo>
                <a:cubicBezTo>
                  <a:pt x="4796187" y="5366918"/>
                  <a:pt x="4800884" y="5366918"/>
                  <a:pt x="4805582" y="5366918"/>
                </a:cubicBezTo>
                <a:cubicBezTo>
                  <a:pt x="4824372" y="5364569"/>
                  <a:pt x="4845511" y="5362220"/>
                  <a:pt x="4864301" y="5359871"/>
                </a:cubicBezTo>
                <a:cubicBezTo>
                  <a:pt x="4864301" y="5357523"/>
                  <a:pt x="4864301" y="5355174"/>
                  <a:pt x="4861952" y="5352825"/>
                </a:cubicBezTo>
                <a:close/>
                <a:moveTo>
                  <a:pt x="3435327" y="5350843"/>
                </a:moveTo>
                <a:cubicBezTo>
                  <a:pt x="3433161" y="5350477"/>
                  <a:pt x="3430959" y="5351651"/>
                  <a:pt x="3429198" y="5355174"/>
                </a:cubicBezTo>
                <a:cubicBezTo>
                  <a:pt x="3436245" y="5359871"/>
                  <a:pt x="3426849" y="5371615"/>
                  <a:pt x="3440941" y="5373964"/>
                </a:cubicBezTo>
                <a:cubicBezTo>
                  <a:pt x="3447988" y="5366918"/>
                  <a:pt x="3441823" y="5351944"/>
                  <a:pt x="3435327" y="5350843"/>
                </a:cubicBezTo>
                <a:close/>
                <a:moveTo>
                  <a:pt x="4894835" y="5350476"/>
                </a:moveTo>
                <a:cubicBezTo>
                  <a:pt x="4894835" y="5352825"/>
                  <a:pt x="4894835" y="5352825"/>
                  <a:pt x="4894835" y="5355174"/>
                </a:cubicBezTo>
                <a:cubicBezTo>
                  <a:pt x="4904230" y="5352825"/>
                  <a:pt x="4913626" y="5352825"/>
                  <a:pt x="4923021" y="5352825"/>
                </a:cubicBezTo>
                <a:cubicBezTo>
                  <a:pt x="4923021" y="5352825"/>
                  <a:pt x="4920672" y="5350476"/>
                  <a:pt x="4920672" y="5350476"/>
                </a:cubicBezTo>
                <a:cubicBezTo>
                  <a:pt x="4911277" y="5350476"/>
                  <a:pt x="4901882" y="5350476"/>
                  <a:pt x="4894835" y="5350476"/>
                </a:cubicBezTo>
                <a:close/>
                <a:moveTo>
                  <a:pt x="3539590" y="5348127"/>
                </a:moveTo>
                <a:cubicBezTo>
                  <a:pt x="3534892" y="5350476"/>
                  <a:pt x="3534892" y="5352825"/>
                  <a:pt x="3544288" y="5352825"/>
                </a:cubicBezTo>
                <a:close/>
                <a:moveTo>
                  <a:pt x="4664655" y="5345779"/>
                </a:moveTo>
                <a:cubicBezTo>
                  <a:pt x="4662306" y="5348127"/>
                  <a:pt x="4662306" y="5348127"/>
                  <a:pt x="4659958" y="5348127"/>
                </a:cubicBezTo>
                <a:cubicBezTo>
                  <a:pt x="4662306" y="5348127"/>
                  <a:pt x="4664655" y="5348127"/>
                  <a:pt x="4667004" y="5348127"/>
                </a:cubicBezTo>
                <a:cubicBezTo>
                  <a:pt x="4667004" y="5345779"/>
                  <a:pt x="4664655" y="5345779"/>
                  <a:pt x="4664655" y="5345779"/>
                </a:cubicBezTo>
                <a:close/>
                <a:moveTo>
                  <a:pt x="2228981" y="5341080"/>
                </a:moveTo>
                <a:cubicBezTo>
                  <a:pt x="2224281" y="5345778"/>
                  <a:pt x="2221931" y="5348126"/>
                  <a:pt x="2219582" y="5350475"/>
                </a:cubicBezTo>
                <a:cubicBezTo>
                  <a:pt x="2214888" y="5350475"/>
                  <a:pt x="2212538" y="5350475"/>
                  <a:pt x="2210188" y="5350475"/>
                </a:cubicBezTo>
                <a:cubicBezTo>
                  <a:pt x="2214888" y="5345778"/>
                  <a:pt x="2221931" y="5343429"/>
                  <a:pt x="2228981" y="5341080"/>
                </a:cubicBezTo>
                <a:close/>
                <a:moveTo>
                  <a:pt x="4824372" y="5331686"/>
                </a:moveTo>
                <a:cubicBezTo>
                  <a:pt x="4819675" y="5334035"/>
                  <a:pt x="4812628" y="5334035"/>
                  <a:pt x="4807931" y="5334035"/>
                </a:cubicBezTo>
                <a:cubicBezTo>
                  <a:pt x="4803233" y="5336383"/>
                  <a:pt x="4796187" y="5341081"/>
                  <a:pt x="4793838" y="5348127"/>
                </a:cubicBezTo>
                <a:cubicBezTo>
                  <a:pt x="4798535" y="5348127"/>
                  <a:pt x="4805582" y="5348127"/>
                  <a:pt x="4812628" y="5348127"/>
                </a:cubicBezTo>
                <a:cubicBezTo>
                  <a:pt x="4826721" y="5345779"/>
                  <a:pt x="4843162" y="5345779"/>
                  <a:pt x="4857255" y="5343430"/>
                </a:cubicBezTo>
                <a:cubicBezTo>
                  <a:pt x="4850208" y="5336383"/>
                  <a:pt x="4838465" y="5334035"/>
                  <a:pt x="4826721" y="5338732"/>
                </a:cubicBezTo>
                <a:cubicBezTo>
                  <a:pt x="4826721" y="5336383"/>
                  <a:pt x="4824372" y="5334035"/>
                  <a:pt x="4824372" y="5331686"/>
                </a:cubicBezTo>
                <a:close/>
                <a:moveTo>
                  <a:pt x="5503169" y="5329337"/>
                </a:moveTo>
                <a:cubicBezTo>
                  <a:pt x="5503169" y="5331686"/>
                  <a:pt x="5503169" y="5334035"/>
                  <a:pt x="5503169" y="5336383"/>
                </a:cubicBezTo>
                <a:cubicBezTo>
                  <a:pt x="5500820" y="5329337"/>
                  <a:pt x="5493774" y="5326988"/>
                  <a:pt x="5489076" y="5334035"/>
                </a:cubicBezTo>
                <a:cubicBezTo>
                  <a:pt x="5503169" y="5336383"/>
                  <a:pt x="5474984" y="5357523"/>
                  <a:pt x="5498471" y="5357523"/>
                </a:cubicBezTo>
                <a:cubicBezTo>
                  <a:pt x="5498471" y="5355174"/>
                  <a:pt x="5498471" y="5355174"/>
                  <a:pt x="5500820" y="5355174"/>
                </a:cubicBezTo>
                <a:cubicBezTo>
                  <a:pt x="5498471" y="5373964"/>
                  <a:pt x="5491425" y="5392754"/>
                  <a:pt x="5503169" y="5406847"/>
                </a:cubicBezTo>
                <a:cubicBezTo>
                  <a:pt x="5503169" y="5390405"/>
                  <a:pt x="5517262" y="5355174"/>
                  <a:pt x="5510215" y="5331686"/>
                </a:cubicBezTo>
                <a:cubicBezTo>
                  <a:pt x="5507866" y="5331686"/>
                  <a:pt x="5507866" y="5329337"/>
                  <a:pt x="5503169" y="5329337"/>
                </a:cubicBezTo>
                <a:close/>
                <a:moveTo>
                  <a:pt x="5049855" y="5329337"/>
                </a:moveTo>
                <a:cubicBezTo>
                  <a:pt x="5047506" y="5331686"/>
                  <a:pt x="5045157" y="5334035"/>
                  <a:pt x="5042809" y="5336383"/>
                </a:cubicBezTo>
                <a:cubicBezTo>
                  <a:pt x="5038111" y="5336383"/>
                  <a:pt x="5035762" y="5336383"/>
                  <a:pt x="5031065" y="5338732"/>
                </a:cubicBezTo>
                <a:cubicBezTo>
                  <a:pt x="5038111" y="5338732"/>
                  <a:pt x="5045157" y="5338732"/>
                  <a:pt x="5049855" y="5338732"/>
                </a:cubicBezTo>
                <a:cubicBezTo>
                  <a:pt x="5049855" y="5336383"/>
                  <a:pt x="5049855" y="5331686"/>
                  <a:pt x="5049855" y="5329337"/>
                </a:cubicBezTo>
                <a:close/>
                <a:moveTo>
                  <a:pt x="5526657" y="5326988"/>
                </a:moveTo>
                <a:cubicBezTo>
                  <a:pt x="5538401" y="5373964"/>
                  <a:pt x="5491425" y="5416242"/>
                  <a:pt x="5524308" y="5439730"/>
                </a:cubicBezTo>
                <a:cubicBezTo>
                  <a:pt x="5529006" y="5404498"/>
                  <a:pt x="5538401" y="5357523"/>
                  <a:pt x="5526657" y="5326988"/>
                </a:cubicBezTo>
                <a:close/>
                <a:moveTo>
                  <a:pt x="4861952" y="5326988"/>
                </a:moveTo>
                <a:cubicBezTo>
                  <a:pt x="4861952" y="5329337"/>
                  <a:pt x="4864301" y="5331686"/>
                  <a:pt x="4864301" y="5334035"/>
                </a:cubicBezTo>
                <a:cubicBezTo>
                  <a:pt x="4871348" y="5334035"/>
                  <a:pt x="4873696" y="5331686"/>
                  <a:pt x="4878394" y="5329337"/>
                </a:cubicBezTo>
                <a:cubicBezTo>
                  <a:pt x="4880743" y="5329337"/>
                  <a:pt x="4880743" y="5329337"/>
                  <a:pt x="4880743" y="5326988"/>
                </a:cubicBezTo>
                <a:cubicBezTo>
                  <a:pt x="4876045" y="5326988"/>
                  <a:pt x="4868999" y="5326988"/>
                  <a:pt x="4861952" y="5326988"/>
                </a:cubicBezTo>
                <a:close/>
                <a:moveTo>
                  <a:pt x="2899548" y="5323466"/>
                </a:moveTo>
                <a:lnTo>
                  <a:pt x="2896027" y="5326987"/>
                </a:lnTo>
                <a:lnTo>
                  <a:pt x="2898374" y="5326987"/>
                </a:lnTo>
                <a:close/>
                <a:moveTo>
                  <a:pt x="5829649" y="5317593"/>
                </a:moveTo>
                <a:cubicBezTo>
                  <a:pt x="5815557" y="5310547"/>
                  <a:pt x="5780325" y="5322291"/>
                  <a:pt x="5768581" y="5331686"/>
                </a:cubicBezTo>
                <a:cubicBezTo>
                  <a:pt x="5789720" y="5329337"/>
                  <a:pt x="5815557" y="5329337"/>
                  <a:pt x="5829649" y="5317593"/>
                </a:cubicBezTo>
                <a:close/>
                <a:moveTo>
                  <a:pt x="5442101" y="5317593"/>
                </a:moveTo>
                <a:cubicBezTo>
                  <a:pt x="5444449" y="5345779"/>
                  <a:pt x="5430357" y="5378661"/>
                  <a:pt x="5451496" y="5392754"/>
                </a:cubicBezTo>
                <a:cubicBezTo>
                  <a:pt x="5451496" y="5395103"/>
                  <a:pt x="5453845" y="5395103"/>
                  <a:pt x="5453845" y="5390405"/>
                </a:cubicBezTo>
                <a:cubicBezTo>
                  <a:pt x="5451496" y="5366918"/>
                  <a:pt x="5451496" y="5336383"/>
                  <a:pt x="5442101" y="5317593"/>
                </a:cubicBezTo>
                <a:close/>
                <a:moveTo>
                  <a:pt x="5078040" y="5308198"/>
                </a:moveTo>
                <a:cubicBezTo>
                  <a:pt x="5078040" y="5310547"/>
                  <a:pt x="5075691" y="5310547"/>
                  <a:pt x="5073342" y="5312896"/>
                </a:cubicBezTo>
                <a:cubicBezTo>
                  <a:pt x="5068645" y="5319942"/>
                  <a:pt x="5066296" y="5329337"/>
                  <a:pt x="5063947" y="5338732"/>
                </a:cubicBezTo>
                <a:cubicBezTo>
                  <a:pt x="5066296" y="5341081"/>
                  <a:pt x="5075691" y="5336383"/>
                  <a:pt x="5075691" y="5341081"/>
                </a:cubicBezTo>
                <a:cubicBezTo>
                  <a:pt x="5070994" y="5343430"/>
                  <a:pt x="5059250" y="5338732"/>
                  <a:pt x="5059250" y="5343430"/>
                </a:cubicBezTo>
                <a:cubicBezTo>
                  <a:pt x="5059250" y="5343430"/>
                  <a:pt x="5059250" y="5345779"/>
                  <a:pt x="5059250" y="5345779"/>
                </a:cubicBezTo>
                <a:cubicBezTo>
                  <a:pt x="5066296" y="5348127"/>
                  <a:pt x="5070994" y="5350476"/>
                  <a:pt x="5075691" y="5357523"/>
                </a:cubicBezTo>
                <a:cubicBezTo>
                  <a:pt x="5078040" y="5341081"/>
                  <a:pt x="5078040" y="5322291"/>
                  <a:pt x="5078040" y="5308198"/>
                </a:cubicBezTo>
                <a:close/>
                <a:moveTo>
                  <a:pt x="3523149" y="5305849"/>
                </a:moveTo>
                <a:cubicBezTo>
                  <a:pt x="3513754" y="5315244"/>
                  <a:pt x="3527846" y="5338732"/>
                  <a:pt x="3534892" y="5324639"/>
                </a:cubicBezTo>
                <a:cubicBezTo>
                  <a:pt x="3527846" y="5319942"/>
                  <a:pt x="3530195" y="5310547"/>
                  <a:pt x="3523149" y="5305849"/>
                </a:cubicBezTo>
                <a:close/>
                <a:moveTo>
                  <a:pt x="4916415" y="5305336"/>
                </a:moveTo>
                <a:cubicBezTo>
                  <a:pt x="4910984" y="5305115"/>
                  <a:pt x="4905405" y="5305849"/>
                  <a:pt x="4899533" y="5308198"/>
                </a:cubicBezTo>
                <a:cubicBezTo>
                  <a:pt x="4899533" y="5310547"/>
                  <a:pt x="4899533" y="5312896"/>
                  <a:pt x="4899533" y="5315244"/>
                </a:cubicBezTo>
                <a:cubicBezTo>
                  <a:pt x="4923021" y="5317593"/>
                  <a:pt x="4946509" y="5324639"/>
                  <a:pt x="4962950" y="5326988"/>
                </a:cubicBezTo>
                <a:cubicBezTo>
                  <a:pt x="4960601" y="5322291"/>
                  <a:pt x="4967647" y="5322291"/>
                  <a:pt x="4965299" y="5315244"/>
                </a:cubicBezTo>
                <a:cubicBezTo>
                  <a:pt x="4947683" y="5315244"/>
                  <a:pt x="4932710" y="5305996"/>
                  <a:pt x="4916415" y="5305336"/>
                </a:cubicBezTo>
                <a:close/>
                <a:moveTo>
                  <a:pt x="5075691" y="5298803"/>
                </a:moveTo>
                <a:cubicBezTo>
                  <a:pt x="5075691" y="5301152"/>
                  <a:pt x="5073342" y="5303501"/>
                  <a:pt x="5073342" y="5305849"/>
                </a:cubicBezTo>
                <a:cubicBezTo>
                  <a:pt x="5073342" y="5305849"/>
                  <a:pt x="5075691" y="5305849"/>
                  <a:pt x="5075691" y="5305849"/>
                </a:cubicBezTo>
                <a:cubicBezTo>
                  <a:pt x="5075691" y="5303501"/>
                  <a:pt x="5075691" y="5301152"/>
                  <a:pt x="5075691" y="5298803"/>
                </a:cubicBezTo>
                <a:close/>
                <a:moveTo>
                  <a:pt x="2137375" y="5296453"/>
                </a:moveTo>
                <a:lnTo>
                  <a:pt x="2137375" y="5303499"/>
                </a:lnTo>
                <a:lnTo>
                  <a:pt x="2135025" y="5345778"/>
                </a:lnTo>
                <a:lnTo>
                  <a:pt x="2106840" y="5378660"/>
                </a:lnTo>
                <a:lnTo>
                  <a:pt x="2085700" y="5514890"/>
                </a:lnTo>
                <a:cubicBezTo>
                  <a:pt x="2083355" y="5524285"/>
                  <a:pt x="2076305" y="5536028"/>
                  <a:pt x="2076305" y="5547772"/>
                </a:cubicBezTo>
                <a:cubicBezTo>
                  <a:pt x="2076305" y="5547772"/>
                  <a:pt x="2076305" y="5568912"/>
                  <a:pt x="2097447" y="5625282"/>
                </a:cubicBezTo>
                <a:lnTo>
                  <a:pt x="2109190" y="5691048"/>
                </a:lnTo>
                <a:lnTo>
                  <a:pt x="2118582" y="6078596"/>
                </a:lnTo>
                <a:cubicBezTo>
                  <a:pt x="2113883" y="6165502"/>
                  <a:pt x="2104490" y="6196035"/>
                  <a:pt x="2097447" y="6200733"/>
                </a:cubicBezTo>
                <a:cubicBezTo>
                  <a:pt x="2090398" y="6205430"/>
                  <a:pt x="2078654" y="6207779"/>
                  <a:pt x="2071607" y="6203081"/>
                </a:cubicBezTo>
                <a:cubicBezTo>
                  <a:pt x="2069262" y="6200733"/>
                  <a:pt x="2071607" y="6193686"/>
                  <a:pt x="2071607" y="6188989"/>
                </a:cubicBezTo>
                <a:cubicBezTo>
                  <a:pt x="2071607" y="6184291"/>
                  <a:pt x="2066912" y="6181943"/>
                  <a:pt x="2064562" y="6179594"/>
                </a:cubicBezTo>
                <a:cubicBezTo>
                  <a:pt x="2059862" y="6177245"/>
                  <a:pt x="2052819" y="6181943"/>
                  <a:pt x="2048120" y="6181943"/>
                </a:cubicBezTo>
                <a:cubicBezTo>
                  <a:pt x="2019934" y="6177245"/>
                  <a:pt x="2010542" y="6149060"/>
                  <a:pt x="2008192" y="6127921"/>
                </a:cubicBezTo>
                <a:cubicBezTo>
                  <a:pt x="2003493" y="6080945"/>
                  <a:pt x="2012892" y="6031621"/>
                  <a:pt x="2012892" y="5984645"/>
                </a:cubicBezTo>
                <a:cubicBezTo>
                  <a:pt x="2015237" y="5862509"/>
                  <a:pt x="2017586" y="5740372"/>
                  <a:pt x="2015237" y="5618236"/>
                </a:cubicBezTo>
                <a:cubicBezTo>
                  <a:pt x="2015237" y="5618236"/>
                  <a:pt x="2017586" y="5620585"/>
                  <a:pt x="2017586" y="5620585"/>
                </a:cubicBezTo>
                <a:cubicBezTo>
                  <a:pt x="2038727" y="5590050"/>
                  <a:pt x="2038727" y="5540726"/>
                  <a:pt x="2048120" y="5531331"/>
                </a:cubicBezTo>
                <a:cubicBezTo>
                  <a:pt x="2057515" y="5536028"/>
                  <a:pt x="2043422" y="5550121"/>
                  <a:pt x="2057515" y="5554819"/>
                </a:cubicBezTo>
                <a:cubicBezTo>
                  <a:pt x="2076305" y="5458519"/>
                  <a:pt x="2055170" y="5404497"/>
                  <a:pt x="2066912" y="5315243"/>
                </a:cubicBezTo>
                <a:cubicBezTo>
                  <a:pt x="2085700" y="5310546"/>
                  <a:pt x="2088049" y="5301151"/>
                  <a:pt x="2111540" y="5319941"/>
                </a:cubicBezTo>
                <a:cubicBezTo>
                  <a:pt x="2113883" y="5305848"/>
                  <a:pt x="2123282" y="5298802"/>
                  <a:pt x="2137375" y="5296453"/>
                </a:cubicBezTo>
                <a:close/>
                <a:moveTo>
                  <a:pt x="5416264" y="5294106"/>
                </a:moveTo>
                <a:cubicBezTo>
                  <a:pt x="5416264" y="5312896"/>
                  <a:pt x="5402171" y="5345779"/>
                  <a:pt x="5418613" y="5357523"/>
                </a:cubicBezTo>
                <a:cubicBezTo>
                  <a:pt x="5413915" y="5336383"/>
                  <a:pt x="5430357" y="5310547"/>
                  <a:pt x="5416264" y="5294106"/>
                </a:cubicBezTo>
                <a:close/>
                <a:moveTo>
                  <a:pt x="4920672" y="5291757"/>
                </a:moveTo>
                <a:cubicBezTo>
                  <a:pt x="4915974" y="5291757"/>
                  <a:pt x="4911277" y="5291757"/>
                  <a:pt x="4904230" y="5298803"/>
                </a:cubicBezTo>
                <a:cubicBezTo>
                  <a:pt x="4925370" y="5301152"/>
                  <a:pt x="4944160" y="5305849"/>
                  <a:pt x="4960601" y="5310547"/>
                </a:cubicBezTo>
                <a:cubicBezTo>
                  <a:pt x="4960601" y="5308198"/>
                  <a:pt x="4958252" y="5303501"/>
                  <a:pt x="4955903" y="5301152"/>
                </a:cubicBezTo>
                <a:cubicBezTo>
                  <a:pt x="4939462" y="5305849"/>
                  <a:pt x="4930067" y="5298803"/>
                  <a:pt x="4920672" y="5291757"/>
                </a:cubicBezTo>
                <a:close/>
                <a:moveTo>
                  <a:pt x="4868999" y="5289408"/>
                </a:moveTo>
                <a:cubicBezTo>
                  <a:pt x="4852557" y="5284710"/>
                  <a:pt x="4854906" y="5298803"/>
                  <a:pt x="4840813" y="5298803"/>
                </a:cubicBezTo>
                <a:cubicBezTo>
                  <a:pt x="4840813" y="5298803"/>
                  <a:pt x="4840813" y="5301152"/>
                  <a:pt x="4840813" y="5301152"/>
                </a:cubicBezTo>
                <a:cubicBezTo>
                  <a:pt x="4847860" y="5301152"/>
                  <a:pt x="4857255" y="5298803"/>
                  <a:pt x="4864301" y="5298803"/>
                </a:cubicBezTo>
                <a:cubicBezTo>
                  <a:pt x="4864301" y="5296454"/>
                  <a:pt x="4864301" y="5294106"/>
                  <a:pt x="4868999" y="5289408"/>
                </a:cubicBezTo>
                <a:close/>
                <a:moveTo>
                  <a:pt x="2900569" y="5284711"/>
                </a:moveTo>
                <a:lnTo>
                  <a:pt x="2900723" y="5284711"/>
                </a:lnTo>
                <a:lnTo>
                  <a:pt x="2900493" y="5285862"/>
                </a:lnTo>
                <a:close/>
                <a:moveTo>
                  <a:pt x="2900723" y="5282362"/>
                </a:moveTo>
                <a:lnTo>
                  <a:pt x="2900569" y="5284711"/>
                </a:lnTo>
                <a:lnTo>
                  <a:pt x="2898374" y="5284711"/>
                </a:lnTo>
                <a:cubicBezTo>
                  <a:pt x="2898374" y="5284711"/>
                  <a:pt x="2900723" y="5282362"/>
                  <a:pt x="2900723" y="5282362"/>
                </a:cubicBezTo>
                <a:close/>
                <a:moveTo>
                  <a:pt x="5428008" y="5280013"/>
                </a:moveTo>
                <a:cubicBezTo>
                  <a:pt x="5425659" y="5289408"/>
                  <a:pt x="5413915" y="5289408"/>
                  <a:pt x="5420962" y="5296454"/>
                </a:cubicBezTo>
                <a:cubicBezTo>
                  <a:pt x="5420962" y="5294106"/>
                  <a:pt x="5423311" y="5291757"/>
                  <a:pt x="5428008" y="5294106"/>
                </a:cubicBezTo>
                <a:cubicBezTo>
                  <a:pt x="5425659" y="5301152"/>
                  <a:pt x="5430357" y="5305849"/>
                  <a:pt x="5435055" y="5310547"/>
                </a:cubicBezTo>
                <a:cubicBezTo>
                  <a:pt x="5444449" y="5296454"/>
                  <a:pt x="5444449" y="5284710"/>
                  <a:pt x="5428008" y="5280013"/>
                </a:cubicBezTo>
                <a:close/>
                <a:moveTo>
                  <a:pt x="2529615" y="5280013"/>
                </a:moveTo>
                <a:cubicBezTo>
                  <a:pt x="2475594" y="5296454"/>
                  <a:pt x="2402781" y="5280013"/>
                  <a:pt x="2346412" y="5303501"/>
                </a:cubicBezTo>
                <a:cubicBezTo>
                  <a:pt x="2395735" y="5298803"/>
                  <a:pt x="2461501" y="5308198"/>
                  <a:pt x="2508476" y="5289408"/>
                </a:cubicBezTo>
                <a:cubicBezTo>
                  <a:pt x="2515523" y="5296454"/>
                  <a:pt x="2524918" y="5289408"/>
                  <a:pt x="2529615" y="5280013"/>
                </a:cubicBezTo>
                <a:close/>
                <a:moveTo>
                  <a:pt x="5552493" y="5275315"/>
                </a:moveTo>
                <a:cubicBezTo>
                  <a:pt x="5561888" y="5282362"/>
                  <a:pt x="5521959" y="5284710"/>
                  <a:pt x="5547796" y="5301152"/>
                </a:cubicBezTo>
                <a:cubicBezTo>
                  <a:pt x="5561888" y="5291757"/>
                  <a:pt x="5575981" y="5270618"/>
                  <a:pt x="5552493" y="5275315"/>
                </a:cubicBezTo>
                <a:close/>
                <a:moveTo>
                  <a:pt x="5625269" y="5263461"/>
                </a:moveTo>
                <a:cubicBezTo>
                  <a:pt x="5623544" y="5261516"/>
                  <a:pt x="5621195" y="5261222"/>
                  <a:pt x="5618259" y="5263571"/>
                </a:cubicBezTo>
                <a:cubicBezTo>
                  <a:pt x="5627654" y="5270618"/>
                  <a:pt x="5611213" y="5291757"/>
                  <a:pt x="5622957" y="5298803"/>
                </a:cubicBezTo>
                <a:cubicBezTo>
                  <a:pt x="5630004" y="5289995"/>
                  <a:pt x="5630444" y="5269297"/>
                  <a:pt x="5625269" y="5263461"/>
                </a:cubicBezTo>
                <a:close/>
                <a:moveTo>
                  <a:pt x="5572972" y="5259718"/>
                </a:moveTo>
                <a:cubicBezTo>
                  <a:pt x="5572899" y="5259168"/>
                  <a:pt x="5573045" y="5261810"/>
                  <a:pt x="5573632" y="5270618"/>
                </a:cubicBezTo>
                <a:cubicBezTo>
                  <a:pt x="5575394" y="5291757"/>
                  <a:pt x="5573192" y="5261370"/>
                  <a:pt x="5572972" y="5259718"/>
                </a:cubicBezTo>
                <a:close/>
                <a:moveTo>
                  <a:pt x="2548406" y="5251827"/>
                </a:moveTo>
                <a:cubicBezTo>
                  <a:pt x="2494384" y="5272966"/>
                  <a:pt x="2416874" y="5254176"/>
                  <a:pt x="2376945" y="5284710"/>
                </a:cubicBezTo>
                <a:cubicBezTo>
                  <a:pt x="2430967" y="5282362"/>
                  <a:pt x="2492035" y="5263571"/>
                  <a:pt x="2539011" y="5268269"/>
                </a:cubicBezTo>
                <a:cubicBezTo>
                  <a:pt x="2536662" y="5258874"/>
                  <a:pt x="2546057" y="5261222"/>
                  <a:pt x="2548406" y="5251827"/>
                </a:cubicBezTo>
                <a:close/>
                <a:moveTo>
                  <a:pt x="4948857" y="5249479"/>
                </a:moveTo>
                <a:cubicBezTo>
                  <a:pt x="4946509" y="5254176"/>
                  <a:pt x="4944160" y="5258874"/>
                  <a:pt x="4941811" y="5261222"/>
                </a:cubicBezTo>
                <a:cubicBezTo>
                  <a:pt x="4953555" y="5270618"/>
                  <a:pt x="4962950" y="5277664"/>
                  <a:pt x="4972345" y="5268269"/>
                </a:cubicBezTo>
                <a:cubicBezTo>
                  <a:pt x="4962950" y="5263571"/>
                  <a:pt x="4953555" y="5258874"/>
                  <a:pt x="4948857" y="5249479"/>
                </a:cubicBezTo>
                <a:close/>
                <a:moveTo>
                  <a:pt x="4923021" y="5235386"/>
                </a:moveTo>
                <a:cubicBezTo>
                  <a:pt x="4923021" y="5237735"/>
                  <a:pt x="4920672" y="5240084"/>
                  <a:pt x="4918323" y="5242432"/>
                </a:cubicBezTo>
                <a:lnTo>
                  <a:pt x="4918323" y="5244781"/>
                </a:lnTo>
                <a:cubicBezTo>
                  <a:pt x="4918323" y="5244781"/>
                  <a:pt x="4920672" y="5247130"/>
                  <a:pt x="4923021" y="5247130"/>
                </a:cubicBezTo>
                <a:cubicBezTo>
                  <a:pt x="4925370" y="5242432"/>
                  <a:pt x="4925370" y="5237735"/>
                  <a:pt x="4923021" y="5235386"/>
                </a:cubicBezTo>
                <a:close/>
                <a:moveTo>
                  <a:pt x="2546057" y="5221293"/>
                </a:moveTo>
                <a:cubicBezTo>
                  <a:pt x="2494384" y="5225991"/>
                  <a:pt x="2447408" y="5230688"/>
                  <a:pt x="2414525" y="5254176"/>
                </a:cubicBezTo>
                <a:cubicBezTo>
                  <a:pt x="2459152" y="5242432"/>
                  <a:pt x="2517871" y="5244781"/>
                  <a:pt x="2546057" y="5221293"/>
                </a:cubicBezTo>
                <a:close/>
                <a:moveTo>
                  <a:pt x="5514913" y="5218944"/>
                </a:moveTo>
                <a:cubicBezTo>
                  <a:pt x="5510215" y="5233037"/>
                  <a:pt x="5514913" y="5247130"/>
                  <a:pt x="5496123" y="5244781"/>
                </a:cubicBezTo>
                <a:cubicBezTo>
                  <a:pt x="5500820" y="5235386"/>
                  <a:pt x="5498471" y="5228340"/>
                  <a:pt x="5491425" y="5223642"/>
                </a:cubicBezTo>
                <a:cubicBezTo>
                  <a:pt x="5493774" y="5254176"/>
                  <a:pt x="5463240" y="5237735"/>
                  <a:pt x="5453845" y="5263571"/>
                </a:cubicBezTo>
                <a:cubicBezTo>
                  <a:pt x="5453845" y="5270618"/>
                  <a:pt x="5460891" y="5298803"/>
                  <a:pt x="5474984" y="5284710"/>
                </a:cubicBezTo>
                <a:cubicBezTo>
                  <a:pt x="5467937" y="5277664"/>
                  <a:pt x="5467937" y="5268269"/>
                  <a:pt x="5472635" y="5256525"/>
                </a:cubicBezTo>
                <a:cubicBezTo>
                  <a:pt x="5498471" y="5275315"/>
                  <a:pt x="5498471" y="5235386"/>
                  <a:pt x="5521959" y="5249479"/>
                </a:cubicBezTo>
                <a:cubicBezTo>
                  <a:pt x="5524308" y="5237735"/>
                  <a:pt x="5531354" y="5223642"/>
                  <a:pt x="5514913" y="5218944"/>
                </a:cubicBezTo>
                <a:close/>
                <a:moveTo>
                  <a:pt x="5547796" y="5214247"/>
                </a:moveTo>
                <a:cubicBezTo>
                  <a:pt x="5540750" y="5221293"/>
                  <a:pt x="5533703" y="5221293"/>
                  <a:pt x="5531354" y="5235386"/>
                </a:cubicBezTo>
                <a:cubicBezTo>
                  <a:pt x="5536052" y="5237735"/>
                  <a:pt x="5538401" y="5237735"/>
                  <a:pt x="5543098" y="5240084"/>
                </a:cubicBezTo>
                <a:cubicBezTo>
                  <a:pt x="5547796" y="5233037"/>
                  <a:pt x="5552493" y="5235386"/>
                  <a:pt x="5554842" y="5230688"/>
                </a:cubicBezTo>
                <a:cubicBezTo>
                  <a:pt x="5552493" y="5228340"/>
                  <a:pt x="5545447" y="5225991"/>
                  <a:pt x="5545447" y="5218944"/>
                </a:cubicBezTo>
                <a:cubicBezTo>
                  <a:pt x="5547796" y="5221293"/>
                  <a:pt x="5554842" y="5218944"/>
                  <a:pt x="5547796" y="5214247"/>
                </a:cubicBezTo>
                <a:close/>
                <a:moveTo>
                  <a:pt x="2501430" y="5214247"/>
                </a:moveTo>
                <a:cubicBezTo>
                  <a:pt x="2468547" y="5221293"/>
                  <a:pt x="2430967" y="5223642"/>
                  <a:pt x="2405130" y="5237735"/>
                </a:cubicBezTo>
                <a:cubicBezTo>
                  <a:pt x="2440362" y="5233037"/>
                  <a:pt x="2473246" y="5225991"/>
                  <a:pt x="2501430" y="5214247"/>
                </a:cubicBezTo>
                <a:close/>
                <a:moveTo>
                  <a:pt x="5474984" y="5211898"/>
                </a:moveTo>
                <a:cubicBezTo>
                  <a:pt x="5472635" y="5216596"/>
                  <a:pt x="5472635" y="5218944"/>
                  <a:pt x="5470286" y="5223642"/>
                </a:cubicBezTo>
                <a:cubicBezTo>
                  <a:pt x="5474984" y="5225991"/>
                  <a:pt x="5477333" y="5225991"/>
                  <a:pt x="5482030" y="5228340"/>
                </a:cubicBezTo>
                <a:cubicBezTo>
                  <a:pt x="5484379" y="5223642"/>
                  <a:pt x="5484379" y="5221293"/>
                  <a:pt x="5486728" y="5216596"/>
                </a:cubicBezTo>
                <a:cubicBezTo>
                  <a:pt x="5482030" y="5214247"/>
                  <a:pt x="5479681" y="5214247"/>
                  <a:pt x="5474984" y="5211898"/>
                </a:cubicBezTo>
                <a:close/>
                <a:moveTo>
                  <a:pt x="2607125" y="5204852"/>
                </a:moveTo>
                <a:cubicBezTo>
                  <a:pt x="2585986" y="5230688"/>
                  <a:pt x="2630613" y="5228340"/>
                  <a:pt x="2640008" y="5225991"/>
                </a:cubicBezTo>
                <a:cubicBezTo>
                  <a:pt x="2625916" y="5218944"/>
                  <a:pt x="2611823" y="5214247"/>
                  <a:pt x="2607125" y="5204852"/>
                </a:cubicBezTo>
                <a:close/>
                <a:moveTo>
                  <a:pt x="2814406" y="5201622"/>
                </a:moveTo>
                <a:cubicBezTo>
                  <a:pt x="2823215" y="5203090"/>
                  <a:pt x="2830260" y="5209549"/>
                  <a:pt x="2827912" y="5223642"/>
                </a:cubicBezTo>
                <a:cubicBezTo>
                  <a:pt x="2811471" y="5230688"/>
                  <a:pt x="2809121" y="5230688"/>
                  <a:pt x="2792680" y="5228339"/>
                </a:cubicBezTo>
                <a:cubicBezTo>
                  <a:pt x="2792680" y="5221293"/>
                  <a:pt x="2790331" y="5216595"/>
                  <a:pt x="2790331" y="5209549"/>
                </a:cubicBezTo>
                <a:cubicBezTo>
                  <a:pt x="2795028" y="5203677"/>
                  <a:pt x="2805598" y="5200154"/>
                  <a:pt x="2814406" y="5201622"/>
                </a:cubicBezTo>
                <a:close/>
                <a:moveTo>
                  <a:pt x="5460891" y="5197806"/>
                </a:moveTo>
                <a:cubicBezTo>
                  <a:pt x="5458542" y="5202503"/>
                  <a:pt x="5456193" y="5207200"/>
                  <a:pt x="5456193" y="5209549"/>
                </a:cubicBezTo>
                <a:cubicBezTo>
                  <a:pt x="5460891" y="5211898"/>
                  <a:pt x="5463240" y="5211898"/>
                  <a:pt x="5467937" y="5214247"/>
                </a:cubicBezTo>
                <a:cubicBezTo>
                  <a:pt x="5470286" y="5209549"/>
                  <a:pt x="5470286" y="5207200"/>
                  <a:pt x="5472635" y="5202503"/>
                </a:cubicBezTo>
                <a:cubicBezTo>
                  <a:pt x="5467937" y="5200154"/>
                  <a:pt x="5465589" y="5200154"/>
                  <a:pt x="5460891" y="5197806"/>
                </a:cubicBezTo>
                <a:close/>
                <a:moveTo>
                  <a:pt x="5042809" y="5195457"/>
                </a:moveTo>
                <a:cubicBezTo>
                  <a:pt x="5031065" y="5200154"/>
                  <a:pt x="5021669" y="5218944"/>
                  <a:pt x="5026367" y="5233037"/>
                </a:cubicBezTo>
                <a:cubicBezTo>
                  <a:pt x="5021669" y="5235386"/>
                  <a:pt x="5016972" y="5242432"/>
                  <a:pt x="5014623" y="5247130"/>
                </a:cubicBezTo>
                <a:cubicBezTo>
                  <a:pt x="5019321" y="5249479"/>
                  <a:pt x="5024018" y="5254176"/>
                  <a:pt x="5026367" y="5258874"/>
                </a:cubicBezTo>
                <a:cubicBezTo>
                  <a:pt x="5031065" y="5237735"/>
                  <a:pt x="5033413" y="5214247"/>
                  <a:pt x="5042809" y="5195457"/>
                </a:cubicBezTo>
                <a:close/>
                <a:moveTo>
                  <a:pt x="2130329" y="5195457"/>
                </a:moveTo>
                <a:cubicBezTo>
                  <a:pt x="2132678" y="5197806"/>
                  <a:pt x="2135028" y="5202503"/>
                  <a:pt x="2137376" y="5204852"/>
                </a:cubicBezTo>
                <a:lnTo>
                  <a:pt x="2137376" y="5287060"/>
                </a:lnTo>
                <a:cubicBezTo>
                  <a:pt x="2111540" y="5291757"/>
                  <a:pt x="2083355" y="5296455"/>
                  <a:pt x="2055170" y="5294106"/>
                </a:cubicBezTo>
                <a:cubicBezTo>
                  <a:pt x="2062215" y="5263572"/>
                  <a:pt x="2057520" y="5242433"/>
                  <a:pt x="2078657" y="5221294"/>
                </a:cubicBezTo>
                <a:cubicBezTo>
                  <a:pt x="2088055" y="5223643"/>
                  <a:pt x="2073963" y="5258874"/>
                  <a:pt x="2088055" y="5244782"/>
                </a:cubicBezTo>
                <a:cubicBezTo>
                  <a:pt x="2076308" y="5211899"/>
                  <a:pt x="2104493" y="5195457"/>
                  <a:pt x="2130329" y="5195457"/>
                </a:cubicBezTo>
                <a:close/>
                <a:moveTo>
                  <a:pt x="5566586" y="5188411"/>
                </a:moveTo>
                <a:cubicBezTo>
                  <a:pt x="5566586" y="5209549"/>
                  <a:pt x="5545447" y="5186062"/>
                  <a:pt x="5545447" y="5207200"/>
                </a:cubicBezTo>
                <a:cubicBezTo>
                  <a:pt x="5575981" y="5200154"/>
                  <a:pt x="5561888" y="5235386"/>
                  <a:pt x="5573632" y="5251827"/>
                </a:cubicBezTo>
                <a:cubicBezTo>
                  <a:pt x="5575981" y="5228340"/>
                  <a:pt x="5575981" y="5207200"/>
                  <a:pt x="5566586" y="5188411"/>
                </a:cubicBezTo>
                <a:close/>
                <a:moveTo>
                  <a:pt x="4810279" y="5186062"/>
                </a:moveTo>
                <a:cubicBezTo>
                  <a:pt x="4810279" y="5195457"/>
                  <a:pt x="4819675" y="5202503"/>
                  <a:pt x="4829070" y="5207200"/>
                </a:cubicBezTo>
                <a:cubicBezTo>
                  <a:pt x="4838465" y="5207200"/>
                  <a:pt x="4847860" y="5209549"/>
                  <a:pt x="4854906" y="5209549"/>
                </a:cubicBezTo>
                <a:cubicBezTo>
                  <a:pt x="4857255" y="5209549"/>
                  <a:pt x="4859604" y="5209549"/>
                  <a:pt x="4859604" y="5207200"/>
                </a:cubicBezTo>
                <a:cubicBezTo>
                  <a:pt x="4850208" y="5190759"/>
                  <a:pt x="4829070" y="5190759"/>
                  <a:pt x="4810279" y="5186062"/>
                </a:cubicBezTo>
                <a:close/>
                <a:moveTo>
                  <a:pt x="5521042" y="5181731"/>
                </a:moveTo>
                <a:cubicBezTo>
                  <a:pt x="5518877" y="5181365"/>
                  <a:pt x="5516675" y="5182539"/>
                  <a:pt x="5514913" y="5186062"/>
                </a:cubicBezTo>
                <a:cubicBezTo>
                  <a:pt x="5521959" y="5190759"/>
                  <a:pt x="5512564" y="5202503"/>
                  <a:pt x="5526657" y="5204852"/>
                </a:cubicBezTo>
                <a:cubicBezTo>
                  <a:pt x="5533704" y="5197806"/>
                  <a:pt x="5527538" y="5182832"/>
                  <a:pt x="5521042" y="5181731"/>
                </a:cubicBezTo>
                <a:close/>
                <a:moveTo>
                  <a:pt x="2562498" y="5181364"/>
                </a:moveTo>
                <a:cubicBezTo>
                  <a:pt x="2503779" y="5186062"/>
                  <a:pt x="2442711" y="5207200"/>
                  <a:pt x="2393386" y="5228340"/>
                </a:cubicBezTo>
                <a:cubicBezTo>
                  <a:pt x="2445059" y="5209549"/>
                  <a:pt x="2510825" y="5202503"/>
                  <a:pt x="2562498" y="5181364"/>
                </a:cubicBezTo>
                <a:close/>
                <a:moveTo>
                  <a:pt x="5441440" y="5177914"/>
                </a:moveTo>
                <a:cubicBezTo>
                  <a:pt x="5426687" y="5180777"/>
                  <a:pt x="5413916" y="5200155"/>
                  <a:pt x="5420962" y="5214247"/>
                </a:cubicBezTo>
                <a:cubicBezTo>
                  <a:pt x="5442101" y="5195457"/>
                  <a:pt x="5428008" y="5251827"/>
                  <a:pt x="5446798" y="5233037"/>
                </a:cubicBezTo>
                <a:cubicBezTo>
                  <a:pt x="5446798" y="5225991"/>
                  <a:pt x="5453845" y="5202503"/>
                  <a:pt x="5456193" y="5181364"/>
                </a:cubicBezTo>
                <a:cubicBezTo>
                  <a:pt x="5451496" y="5177841"/>
                  <a:pt x="5446358" y="5176960"/>
                  <a:pt x="5441440" y="5177914"/>
                </a:cubicBezTo>
                <a:close/>
                <a:moveTo>
                  <a:pt x="3990556" y="5174318"/>
                </a:moveTo>
                <a:cubicBezTo>
                  <a:pt x="3983509" y="5176667"/>
                  <a:pt x="3974114" y="5176667"/>
                  <a:pt x="3967068" y="5179015"/>
                </a:cubicBezTo>
                <a:cubicBezTo>
                  <a:pt x="3964720" y="5179015"/>
                  <a:pt x="3962370" y="5181364"/>
                  <a:pt x="3960021" y="5181364"/>
                </a:cubicBezTo>
                <a:cubicBezTo>
                  <a:pt x="3962370" y="5186062"/>
                  <a:pt x="3964720" y="5188411"/>
                  <a:pt x="3967068" y="5195457"/>
                </a:cubicBezTo>
                <a:cubicBezTo>
                  <a:pt x="3969416" y="5195457"/>
                  <a:pt x="3971765" y="5195457"/>
                  <a:pt x="3974114" y="5195457"/>
                </a:cubicBezTo>
                <a:cubicBezTo>
                  <a:pt x="3978812" y="5193108"/>
                  <a:pt x="3983509" y="5190759"/>
                  <a:pt x="3988207" y="5188411"/>
                </a:cubicBezTo>
                <a:cubicBezTo>
                  <a:pt x="3990556" y="5183713"/>
                  <a:pt x="3992904" y="5179015"/>
                  <a:pt x="3990556" y="5174318"/>
                </a:cubicBezTo>
                <a:close/>
                <a:moveTo>
                  <a:pt x="5533703" y="5167271"/>
                </a:moveTo>
                <a:cubicBezTo>
                  <a:pt x="5519610" y="5181364"/>
                  <a:pt x="5538401" y="5202503"/>
                  <a:pt x="5543098" y="5190759"/>
                </a:cubicBezTo>
                <a:cubicBezTo>
                  <a:pt x="5533703" y="5186062"/>
                  <a:pt x="5547796" y="5171969"/>
                  <a:pt x="5533703" y="5167271"/>
                </a:cubicBezTo>
                <a:close/>
                <a:moveTo>
                  <a:pt x="4951206" y="5167271"/>
                </a:moveTo>
                <a:cubicBezTo>
                  <a:pt x="4948857" y="5171969"/>
                  <a:pt x="4946509" y="5176667"/>
                  <a:pt x="4944160" y="5176667"/>
                </a:cubicBezTo>
                <a:cubicBezTo>
                  <a:pt x="4944160" y="5183713"/>
                  <a:pt x="4946509" y="5188411"/>
                  <a:pt x="4948857" y="5190759"/>
                </a:cubicBezTo>
                <a:cubicBezTo>
                  <a:pt x="4953555" y="5183713"/>
                  <a:pt x="4958252" y="5174318"/>
                  <a:pt x="4960601" y="5167271"/>
                </a:cubicBezTo>
                <a:cubicBezTo>
                  <a:pt x="4958252" y="5167271"/>
                  <a:pt x="4953555" y="5167271"/>
                  <a:pt x="4951206" y="5167271"/>
                </a:cubicBezTo>
                <a:close/>
                <a:moveTo>
                  <a:pt x="2466198" y="5143784"/>
                </a:moveTo>
                <a:cubicBezTo>
                  <a:pt x="2452106" y="5167271"/>
                  <a:pt x="2428619" y="5179015"/>
                  <a:pt x="2414525" y="5202503"/>
                </a:cubicBezTo>
                <a:cubicBezTo>
                  <a:pt x="2475594" y="5186062"/>
                  <a:pt x="2541359" y="5153179"/>
                  <a:pt x="2609474" y="5160225"/>
                </a:cubicBezTo>
                <a:cubicBezTo>
                  <a:pt x="2609474" y="5153179"/>
                  <a:pt x="2616520" y="5153179"/>
                  <a:pt x="2616520" y="5143784"/>
                </a:cubicBezTo>
                <a:cubicBezTo>
                  <a:pt x="2567196" y="5148481"/>
                  <a:pt x="2517871" y="5141435"/>
                  <a:pt x="2477942" y="5150830"/>
                </a:cubicBezTo>
                <a:cubicBezTo>
                  <a:pt x="2475594" y="5146132"/>
                  <a:pt x="2473246" y="5141435"/>
                  <a:pt x="2466198" y="5143784"/>
                </a:cubicBezTo>
                <a:close/>
                <a:moveTo>
                  <a:pt x="1742791" y="5141434"/>
                </a:moveTo>
                <a:cubicBezTo>
                  <a:pt x="1742791" y="5141434"/>
                  <a:pt x="1742791" y="5143783"/>
                  <a:pt x="1747485" y="5146132"/>
                </a:cubicBezTo>
                <a:lnTo>
                  <a:pt x="1752183" y="5153178"/>
                </a:lnTo>
                <a:lnTo>
                  <a:pt x="1742791" y="5157875"/>
                </a:lnTo>
                <a:lnTo>
                  <a:pt x="1738091" y="5153178"/>
                </a:lnTo>
                <a:lnTo>
                  <a:pt x="1738091" y="5143783"/>
                </a:lnTo>
                <a:cubicBezTo>
                  <a:pt x="1740441" y="5143783"/>
                  <a:pt x="1740441" y="5141434"/>
                  <a:pt x="1742791" y="5141434"/>
                </a:cubicBezTo>
                <a:close/>
                <a:moveTo>
                  <a:pt x="2318226" y="5134389"/>
                </a:moveTo>
                <a:cubicBezTo>
                  <a:pt x="2315878" y="5139087"/>
                  <a:pt x="2313529" y="5141435"/>
                  <a:pt x="2313529" y="5146133"/>
                </a:cubicBezTo>
                <a:cubicBezTo>
                  <a:pt x="2318226" y="5148482"/>
                  <a:pt x="2320576" y="5150830"/>
                  <a:pt x="2322924" y="5153179"/>
                </a:cubicBezTo>
                <a:cubicBezTo>
                  <a:pt x="2304134" y="5162574"/>
                  <a:pt x="2290041" y="5174318"/>
                  <a:pt x="2268902" y="5179016"/>
                </a:cubicBezTo>
                <a:cubicBezTo>
                  <a:pt x="2280646" y="5160225"/>
                  <a:pt x="2299436" y="5148482"/>
                  <a:pt x="2318226" y="5134389"/>
                </a:cubicBezTo>
                <a:close/>
                <a:moveTo>
                  <a:pt x="1564280" y="5129690"/>
                </a:moveTo>
                <a:lnTo>
                  <a:pt x="1571330" y="5132039"/>
                </a:lnTo>
                <a:lnTo>
                  <a:pt x="1564280" y="5141434"/>
                </a:lnTo>
                <a:lnTo>
                  <a:pt x="1557238" y="5132039"/>
                </a:lnTo>
                <a:close/>
                <a:moveTo>
                  <a:pt x="2842003" y="5122645"/>
                </a:moveTo>
                <a:cubicBezTo>
                  <a:pt x="2839654" y="5122645"/>
                  <a:pt x="2837305" y="5124994"/>
                  <a:pt x="2834957" y="5127343"/>
                </a:cubicBezTo>
                <a:lnTo>
                  <a:pt x="2834170" y="5126948"/>
                </a:lnTo>
                <a:close/>
                <a:moveTo>
                  <a:pt x="2750400" y="5110900"/>
                </a:moveTo>
                <a:cubicBezTo>
                  <a:pt x="2750400" y="5115598"/>
                  <a:pt x="2750400" y="5117946"/>
                  <a:pt x="2748053" y="5120295"/>
                </a:cubicBezTo>
                <a:cubicBezTo>
                  <a:pt x="2741006" y="5122644"/>
                  <a:pt x="2733959" y="5127341"/>
                  <a:pt x="2722215" y="5122644"/>
                </a:cubicBezTo>
                <a:cubicBezTo>
                  <a:pt x="2731610" y="5115598"/>
                  <a:pt x="2741006" y="5113249"/>
                  <a:pt x="2750400" y="5110900"/>
                </a:cubicBezTo>
                <a:close/>
                <a:moveTo>
                  <a:pt x="1446842" y="5108551"/>
                </a:moveTo>
                <a:lnTo>
                  <a:pt x="1453889" y="5113249"/>
                </a:lnTo>
                <a:lnTo>
                  <a:pt x="1446842" y="5122644"/>
                </a:lnTo>
                <a:lnTo>
                  <a:pt x="1442147" y="5113249"/>
                </a:lnTo>
                <a:close/>
                <a:moveTo>
                  <a:pt x="1752183" y="5106202"/>
                </a:moveTo>
                <a:cubicBezTo>
                  <a:pt x="1752183" y="5106202"/>
                  <a:pt x="1754534" y="5108551"/>
                  <a:pt x="1756884" y="5108551"/>
                </a:cubicBezTo>
                <a:lnTo>
                  <a:pt x="1756884" y="5117946"/>
                </a:lnTo>
                <a:cubicBezTo>
                  <a:pt x="1756884" y="5117946"/>
                  <a:pt x="1754534" y="5120295"/>
                  <a:pt x="1752183" y="5122643"/>
                </a:cubicBezTo>
                <a:lnTo>
                  <a:pt x="1742787" y="5124992"/>
                </a:lnTo>
                <a:lnTo>
                  <a:pt x="1735741" y="5117946"/>
                </a:lnTo>
                <a:cubicBezTo>
                  <a:pt x="1735741" y="5117946"/>
                  <a:pt x="1742787" y="5108551"/>
                  <a:pt x="1742787" y="5108551"/>
                </a:cubicBezTo>
                <a:close/>
                <a:moveTo>
                  <a:pt x="2611823" y="5103854"/>
                </a:moveTo>
                <a:cubicBezTo>
                  <a:pt x="2562498" y="5110901"/>
                  <a:pt x="2515523" y="5106203"/>
                  <a:pt x="2473246" y="5122645"/>
                </a:cubicBezTo>
                <a:cubicBezTo>
                  <a:pt x="2492035" y="5120296"/>
                  <a:pt x="2515523" y="5117947"/>
                  <a:pt x="2539011" y="5115598"/>
                </a:cubicBezTo>
                <a:cubicBezTo>
                  <a:pt x="2541359" y="5117947"/>
                  <a:pt x="2541359" y="5117947"/>
                  <a:pt x="2543709" y="5120296"/>
                </a:cubicBezTo>
                <a:cubicBezTo>
                  <a:pt x="2524918" y="5120296"/>
                  <a:pt x="2508476" y="5124993"/>
                  <a:pt x="2492035" y="5136737"/>
                </a:cubicBezTo>
                <a:cubicBezTo>
                  <a:pt x="2527267" y="5129691"/>
                  <a:pt x="2578940" y="5139086"/>
                  <a:pt x="2607125" y="5124993"/>
                </a:cubicBezTo>
                <a:cubicBezTo>
                  <a:pt x="2590684" y="5124993"/>
                  <a:pt x="2571893" y="5122645"/>
                  <a:pt x="2555452" y="5122645"/>
                </a:cubicBezTo>
                <a:cubicBezTo>
                  <a:pt x="2555452" y="5120296"/>
                  <a:pt x="2557801" y="5117947"/>
                  <a:pt x="2555452" y="5115598"/>
                </a:cubicBezTo>
                <a:cubicBezTo>
                  <a:pt x="2576591" y="5113249"/>
                  <a:pt x="2597730" y="5110901"/>
                  <a:pt x="2611823" y="5103854"/>
                </a:cubicBezTo>
                <a:close/>
                <a:moveTo>
                  <a:pt x="2792680" y="5101506"/>
                </a:moveTo>
                <a:cubicBezTo>
                  <a:pt x="2792680" y="5103855"/>
                  <a:pt x="2792680" y="5103855"/>
                  <a:pt x="2792680" y="5106204"/>
                </a:cubicBezTo>
                <a:lnTo>
                  <a:pt x="2834170" y="5126948"/>
                </a:lnTo>
                <a:lnTo>
                  <a:pt x="2821159" y="5134095"/>
                </a:lnTo>
                <a:cubicBezTo>
                  <a:pt x="2812644" y="5136737"/>
                  <a:pt x="2803248" y="5139086"/>
                  <a:pt x="2795027" y="5143784"/>
                </a:cubicBezTo>
                <a:cubicBezTo>
                  <a:pt x="2792680" y="5153179"/>
                  <a:pt x="2818515" y="5146133"/>
                  <a:pt x="2813817" y="5162574"/>
                </a:cubicBezTo>
                <a:cubicBezTo>
                  <a:pt x="2809120" y="5162574"/>
                  <a:pt x="2802074" y="5162574"/>
                  <a:pt x="2797376" y="5162574"/>
                </a:cubicBezTo>
                <a:cubicBezTo>
                  <a:pt x="2790330" y="5141436"/>
                  <a:pt x="2771540" y="5129692"/>
                  <a:pt x="2745703" y="5132040"/>
                </a:cubicBezTo>
                <a:cubicBezTo>
                  <a:pt x="2752749" y="5124994"/>
                  <a:pt x="2762144" y="5120296"/>
                  <a:pt x="2771540" y="5113250"/>
                </a:cubicBezTo>
                <a:cubicBezTo>
                  <a:pt x="2766842" y="5110901"/>
                  <a:pt x="2762144" y="5110901"/>
                  <a:pt x="2759797" y="5110901"/>
                </a:cubicBezTo>
                <a:cubicBezTo>
                  <a:pt x="2762144" y="5110901"/>
                  <a:pt x="2762144" y="5108552"/>
                  <a:pt x="2762144" y="5108552"/>
                </a:cubicBezTo>
                <a:cubicBezTo>
                  <a:pt x="2762144" y="5108552"/>
                  <a:pt x="2762144" y="5106204"/>
                  <a:pt x="2762144" y="5106204"/>
                </a:cubicBezTo>
                <a:cubicBezTo>
                  <a:pt x="2771540" y="5103855"/>
                  <a:pt x="2783283" y="5103855"/>
                  <a:pt x="2792680" y="5101506"/>
                </a:cubicBezTo>
                <a:close/>
                <a:moveTo>
                  <a:pt x="2849049" y="5092110"/>
                </a:moveTo>
                <a:cubicBezTo>
                  <a:pt x="2849049" y="5094459"/>
                  <a:pt x="2849049" y="5096808"/>
                  <a:pt x="2849049" y="5099156"/>
                </a:cubicBezTo>
                <a:cubicBezTo>
                  <a:pt x="2844351" y="5101505"/>
                  <a:pt x="2842003" y="5101505"/>
                  <a:pt x="2837305" y="5101505"/>
                </a:cubicBezTo>
                <a:cubicBezTo>
                  <a:pt x="2834956" y="5101505"/>
                  <a:pt x="2832608" y="5099156"/>
                  <a:pt x="2827910" y="5096808"/>
                </a:cubicBezTo>
                <a:cubicBezTo>
                  <a:pt x="2834956" y="5096808"/>
                  <a:pt x="2842003" y="5094459"/>
                  <a:pt x="2849049" y="5092110"/>
                </a:cubicBezTo>
                <a:close/>
                <a:moveTo>
                  <a:pt x="1583073" y="5092110"/>
                </a:moveTo>
                <a:cubicBezTo>
                  <a:pt x="1583073" y="5092110"/>
                  <a:pt x="1585423" y="5094459"/>
                  <a:pt x="1587773" y="5096808"/>
                </a:cubicBezTo>
                <a:lnTo>
                  <a:pt x="1587773" y="5106203"/>
                </a:lnTo>
                <a:cubicBezTo>
                  <a:pt x="1587773" y="5106203"/>
                  <a:pt x="1585423" y="5108551"/>
                  <a:pt x="1583073" y="5110900"/>
                </a:cubicBezTo>
                <a:lnTo>
                  <a:pt x="1573676" y="5110900"/>
                </a:lnTo>
                <a:lnTo>
                  <a:pt x="1566630" y="5106203"/>
                </a:lnTo>
                <a:cubicBezTo>
                  <a:pt x="1566630" y="5106203"/>
                  <a:pt x="1564280" y="5103854"/>
                  <a:pt x="1564280" y="5096808"/>
                </a:cubicBezTo>
                <a:lnTo>
                  <a:pt x="1573676" y="5094459"/>
                </a:lnTo>
                <a:close/>
                <a:moveTo>
                  <a:pt x="2466198" y="5075669"/>
                </a:moveTo>
                <a:cubicBezTo>
                  <a:pt x="2423920" y="5087413"/>
                  <a:pt x="2400433" y="5117947"/>
                  <a:pt x="2369898" y="5141435"/>
                </a:cubicBezTo>
                <a:cubicBezTo>
                  <a:pt x="2405130" y="5122645"/>
                  <a:pt x="2440362" y="5101505"/>
                  <a:pt x="2466198" y="5075669"/>
                </a:cubicBezTo>
                <a:close/>
                <a:moveTo>
                  <a:pt x="5532235" y="5072146"/>
                </a:moveTo>
                <a:cubicBezTo>
                  <a:pt x="5533116" y="5070972"/>
                  <a:pt x="5532529" y="5072146"/>
                  <a:pt x="5529006" y="5078018"/>
                </a:cubicBezTo>
                <a:cubicBezTo>
                  <a:pt x="5521959" y="5087413"/>
                  <a:pt x="5524308" y="5085064"/>
                  <a:pt x="5526657" y="5080367"/>
                </a:cubicBezTo>
                <a:cubicBezTo>
                  <a:pt x="5529006" y="5076844"/>
                  <a:pt x="5531355" y="5073320"/>
                  <a:pt x="5532235" y="5072146"/>
                </a:cubicBezTo>
                <a:close/>
                <a:moveTo>
                  <a:pt x="1735741" y="5056879"/>
                </a:moveTo>
                <a:cubicBezTo>
                  <a:pt x="1735741" y="5056879"/>
                  <a:pt x="1735741" y="5059228"/>
                  <a:pt x="1735741" y="5059228"/>
                </a:cubicBezTo>
                <a:lnTo>
                  <a:pt x="1756884" y="5075669"/>
                </a:lnTo>
                <a:lnTo>
                  <a:pt x="1752183" y="5099157"/>
                </a:lnTo>
                <a:cubicBezTo>
                  <a:pt x="1747485" y="5096808"/>
                  <a:pt x="1745137" y="5096808"/>
                  <a:pt x="1742787" y="5094460"/>
                </a:cubicBezTo>
                <a:cubicBezTo>
                  <a:pt x="1742787" y="5092111"/>
                  <a:pt x="1735741" y="5087413"/>
                  <a:pt x="1731044" y="5082716"/>
                </a:cubicBezTo>
                <a:lnTo>
                  <a:pt x="1726349" y="5066274"/>
                </a:lnTo>
                <a:close/>
                <a:moveTo>
                  <a:pt x="2635310" y="5052181"/>
                </a:moveTo>
                <a:cubicBezTo>
                  <a:pt x="2600079" y="5052181"/>
                  <a:pt x="2564847" y="5052181"/>
                  <a:pt x="2541359" y="5063925"/>
                </a:cubicBezTo>
                <a:cubicBezTo>
                  <a:pt x="2576591" y="5063925"/>
                  <a:pt x="2607125" y="5063925"/>
                  <a:pt x="2635310" y="5052181"/>
                </a:cubicBezTo>
                <a:close/>
                <a:moveTo>
                  <a:pt x="1524353" y="5045134"/>
                </a:moveTo>
                <a:lnTo>
                  <a:pt x="1531403" y="5045134"/>
                </a:lnTo>
                <a:lnTo>
                  <a:pt x="1536096" y="5047483"/>
                </a:lnTo>
                <a:lnTo>
                  <a:pt x="1531403" y="5056878"/>
                </a:lnTo>
                <a:lnTo>
                  <a:pt x="1519655" y="5047483"/>
                </a:lnTo>
                <a:close/>
                <a:moveTo>
                  <a:pt x="1573676" y="5040437"/>
                </a:moveTo>
                <a:cubicBezTo>
                  <a:pt x="1573676" y="5040437"/>
                  <a:pt x="1573676" y="5040437"/>
                  <a:pt x="1576025" y="5040437"/>
                </a:cubicBezTo>
                <a:lnTo>
                  <a:pt x="1585423" y="5045135"/>
                </a:lnTo>
                <a:lnTo>
                  <a:pt x="1590117" y="5049832"/>
                </a:lnTo>
                <a:lnTo>
                  <a:pt x="1585423" y="5059227"/>
                </a:lnTo>
                <a:lnTo>
                  <a:pt x="1576025" y="5054529"/>
                </a:lnTo>
                <a:lnTo>
                  <a:pt x="1571330" y="5049832"/>
                </a:lnTo>
                <a:close/>
                <a:moveTo>
                  <a:pt x="3676224" y="5036951"/>
                </a:moveTo>
                <a:cubicBezTo>
                  <a:pt x="3670388" y="5035299"/>
                  <a:pt x="3662901" y="5060402"/>
                  <a:pt x="3680517" y="5049832"/>
                </a:cubicBezTo>
                <a:cubicBezTo>
                  <a:pt x="3679930" y="5041024"/>
                  <a:pt x="3678169" y="5037501"/>
                  <a:pt x="3676224" y="5036951"/>
                </a:cubicBezTo>
                <a:close/>
                <a:moveTo>
                  <a:pt x="5060718" y="5031042"/>
                </a:moveTo>
                <a:cubicBezTo>
                  <a:pt x="5057489" y="5029868"/>
                  <a:pt x="5054553" y="5029868"/>
                  <a:pt x="5052204" y="5033391"/>
                </a:cubicBezTo>
                <a:cubicBezTo>
                  <a:pt x="5063947" y="5035740"/>
                  <a:pt x="5061599" y="5045135"/>
                  <a:pt x="5063947" y="5052181"/>
                </a:cubicBezTo>
                <a:cubicBezTo>
                  <a:pt x="5066296" y="5047484"/>
                  <a:pt x="5068645" y="5040437"/>
                  <a:pt x="5070994" y="5035740"/>
                </a:cubicBezTo>
                <a:cubicBezTo>
                  <a:pt x="5067471" y="5034566"/>
                  <a:pt x="5063948" y="5032217"/>
                  <a:pt x="5060718" y="5031042"/>
                </a:cubicBezTo>
                <a:close/>
                <a:moveTo>
                  <a:pt x="5035762" y="5026345"/>
                </a:moveTo>
                <a:cubicBezTo>
                  <a:pt x="5021669" y="5040437"/>
                  <a:pt x="5054552" y="5061576"/>
                  <a:pt x="5056901" y="5054530"/>
                </a:cubicBezTo>
                <a:cubicBezTo>
                  <a:pt x="5047506" y="5047484"/>
                  <a:pt x="5042809" y="5035740"/>
                  <a:pt x="5035762" y="5026345"/>
                </a:cubicBezTo>
                <a:close/>
                <a:moveTo>
                  <a:pt x="1712256" y="5023995"/>
                </a:moveTo>
                <a:lnTo>
                  <a:pt x="1733394" y="5023995"/>
                </a:lnTo>
                <a:cubicBezTo>
                  <a:pt x="1745141" y="5028693"/>
                  <a:pt x="1747487" y="5031041"/>
                  <a:pt x="1747487" y="5033390"/>
                </a:cubicBezTo>
                <a:cubicBezTo>
                  <a:pt x="1749835" y="5040436"/>
                  <a:pt x="1745141" y="5045134"/>
                  <a:pt x="1742791" y="5045134"/>
                </a:cubicBezTo>
                <a:cubicBezTo>
                  <a:pt x="1742791" y="5045134"/>
                  <a:pt x="1740441" y="5042785"/>
                  <a:pt x="1740441" y="5042785"/>
                </a:cubicBezTo>
                <a:close/>
                <a:moveTo>
                  <a:pt x="5599470" y="5019298"/>
                </a:moveTo>
                <a:cubicBezTo>
                  <a:pt x="5618260" y="5045135"/>
                  <a:pt x="5637050" y="5056879"/>
                  <a:pt x="5653492" y="5085064"/>
                </a:cubicBezTo>
                <a:cubicBezTo>
                  <a:pt x="5630004" y="5070971"/>
                  <a:pt x="5611214" y="5049832"/>
                  <a:pt x="5599470" y="5019298"/>
                </a:cubicBezTo>
                <a:close/>
                <a:moveTo>
                  <a:pt x="1820298" y="5019297"/>
                </a:moveTo>
                <a:lnTo>
                  <a:pt x="1829697" y="5023995"/>
                </a:lnTo>
                <a:cubicBezTo>
                  <a:pt x="1829697" y="5023995"/>
                  <a:pt x="1832042" y="5026343"/>
                  <a:pt x="1832042" y="5026343"/>
                </a:cubicBezTo>
                <a:lnTo>
                  <a:pt x="1829697" y="5031041"/>
                </a:lnTo>
                <a:lnTo>
                  <a:pt x="1820298" y="5031041"/>
                </a:lnTo>
                <a:lnTo>
                  <a:pt x="1815600" y="5026343"/>
                </a:lnTo>
                <a:close/>
                <a:moveTo>
                  <a:pt x="1677023" y="5005205"/>
                </a:moveTo>
                <a:cubicBezTo>
                  <a:pt x="1691114" y="5000507"/>
                  <a:pt x="1698163" y="5007553"/>
                  <a:pt x="1716951" y="5031041"/>
                </a:cubicBezTo>
                <a:cubicBezTo>
                  <a:pt x="1712256" y="5035739"/>
                  <a:pt x="1709906" y="5038088"/>
                  <a:pt x="1705207" y="5040437"/>
                </a:cubicBezTo>
                <a:cubicBezTo>
                  <a:pt x="1705207" y="5040437"/>
                  <a:pt x="1709906" y="5047483"/>
                  <a:pt x="1712256" y="5049831"/>
                </a:cubicBezTo>
                <a:lnTo>
                  <a:pt x="1716951" y="5092111"/>
                </a:lnTo>
                <a:cubicBezTo>
                  <a:pt x="1728699" y="5099157"/>
                  <a:pt x="1728699" y="5099157"/>
                  <a:pt x="1728699" y="5101506"/>
                </a:cubicBezTo>
                <a:cubicBezTo>
                  <a:pt x="1728699" y="5108552"/>
                  <a:pt x="1712256" y="5103854"/>
                  <a:pt x="1707556" y="5108552"/>
                </a:cubicBezTo>
                <a:cubicBezTo>
                  <a:pt x="1705207" y="5110901"/>
                  <a:pt x="1705207" y="5115598"/>
                  <a:pt x="1705207" y="5117947"/>
                </a:cubicBezTo>
                <a:cubicBezTo>
                  <a:pt x="1705207" y="5117947"/>
                  <a:pt x="1714606" y="5124993"/>
                  <a:pt x="1716951" y="5127342"/>
                </a:cubicBezTo>
                <a:lnTo>
                  <a:pt x="1719300" y="5132040"/>
                </a:lnTo>
                <a:lnTo>
                  <a:pt x="1702858" y="5207201"/>
                </a:lnTo>
                <a:cubicBezTo>
                  <a:pt x="1702858" y="5207201"/>
                  <a:pt x="1700509" y="5214247"/>
                  <a:pt x="1700509" y="5216596"/>
                </a:cubicBezTo>
                <a:lnTo>
                  <a:pt x="1707556" y="5225991"/>
                </a:lnTo>
                <a:lnTo>
                  <a:pt x="1693463" y="5305850"/>
                </a:lnTo>
                <a:cubicBezTo>
                  <a:pt x="1688766" y="5305850"/>
                  <a:pt x="1686421" y="5308198"/>
                  <a:pt x="1684071" y="5305850"/>
                </a:cubicBezTo>
                <a:cubicBezTo>
                  <a:pt x="1684071" y="5305850"/>
                  <a:pt x="1684071" y="5301152"/>
                  <a:pt x="1681721" y="5301152"/>
                </a:cubicBezTo>
                <a:cubicBezTo>
                  <a:pt x="1679372" y="5296454"/>
                  <a:pt x="1669978" y="5296454"/>
                  <a:pt x="1667628" y="5291757"/>
                </a:cubicBezTo>
                <a:cubicBezTo>
                  <a:pt x="1665278" y="5287059"/>
                  <a:pt x="1669978" y="5280013"/>
                  <a:pt x="1669978" y="5275315"/>
                </a:cubicBezTo>
                <a:cubicBezTo>
                  <a:pt x="1669978" y="5275315"/>
                  <a:pt x="1660580" y="5240084"/>
                  <a:pt x="1655886" y="5223642"/>
                </a:cubicBezTo>
                <a:lnTo>
                  <a:pt x="1653535" y="5143784"/>
                </a:lnTo>
                <a:cubicBezTo>
                  <a:pt x="1651185" y="5117947"/>
                  <a:pt x="1641793" y="5099157"/>
                  <a:pt x="1641793" y="5096808"/>
                </a:cubicBezTo>
                <a:cubicBezTo>
                  <a:pt x="1641793" y="5096808"/>
                  <a:pt x="1644139" y="5092111"/>
                  <a:pt x="1655886" y="5092111"/>
                </a:cubicBezTo>
                <a:lnTo>
                  <a:pt x="1660580" y="5089762"/>
                </a:lnTo>
                <a:lnTo>
                  <a:pt x="1658231" y="5033390"/>
                </a:lnTo>
                <a:cubicBezTo>
                  <a:pt x="1653535" y="5040437"/>
                  <a:pt x="1651185" y="5045134"/>
                  <a:pt x="1648837" y="5052180"/>
                </a:cubicBezTo>
                <a:cubicBezTo>
                  <a:pt x="1646487" y="5052180"/>
                  <a:pt x="1641793" y="5049831"/>
                  <a:pt x="1639443" y="5047483"/>
                </a:cubicBezTo>
                <a:cubicBezTo>
                  <a:pt x="1653535" y="5033390"/>
                  <a:pt x="1660580" y="5009902"/>
                  <a:pt x="1677023" y="5005205"/>
                </a:cubicBezTo>
                <a:close/>
                <a:moveTo>
                  <a:pt x="2602485" y="5001430"/>
                </a:moveTo>
                <a:lnTo>
                  <a:pt x="2597730" y="5005206"/>
                </a:lnTo>
                <a:lnTo>
                  <a:pt x="2595467" y="5002246"/>
                </a:lnTo>
                <a:close/>
                <a:moveTo>
                  <a:pt x="5055140" y="4996985"/>
                </a:moveTo>
                <a:cubicBezTo>
                  <a:pt x="5051617" y="5000508"/>
                  <a:pt x="5047507" y="5009903"/>
                  <a:pt x="5052204" y="5016950"/>
                </a:cubicBezTo>
                <a:cubicBezTo>
                  <a:pt x="5061599" y="5023996"/>
                  <a:pt x="5068645" y="5016950"/>
                  <a:pt x="5054552" y="5012252"/>
                </a:cubicBezTo>
                <a:cubicBezTo>
                  <a:pt x="5061599" y="4995810"/>
                  <a:pt x="5058663" y="4993461"/>
                  <a:pt x="5055140" y="4996985"/>
                </a:cubicBezTo>
                <a:close/>
                <a:moveTo>
                  <a:pt x="5965878" y="4993462"/>
                </a:moveTo>
                <a:cubicBezTo>
                  <a:pt x="5972925" y="5009903"/>
                  <a:pt x="5975274" y="5033391"/>
                  <a:pt x="5991715" y="5042786"/>
                </a:cubicBezTo>
                <a:cubicBezTo>
                  <a:pt x="5987017" y="5021647"/>
                  <a:pt x="5982320" y="5002857"/>
                  <a:pt x="5965878" y="4993462"/>
                </a:cubicBezTo>
                <a:close/>
                <a:moveTo>
                  <a:pt x="4204882" y="4992287"/>
                </a:moveTo>
                <a:cubicBezTo>
                  <a:pt x="4200184" y="4989938"/>
                  <a:pt x="4193725" y="4993461"/>
                  <a:pt x="4199597" y="5009903"/>
                </a:cubicBezTo>
                <a:cubicBezTo>
                  <a:pt x="4212516" y="5002856"/>
                  <a:pt x="4209580" y="4994635"/>
                  <a:pt x="4204882" y="4992287"/>
                </a:cubicBezTo>
                <a:close/>
                <a:moveTo>
                  <a:pt x="1566630" y="4991112"/>
                </a:moveTo>
                <a:cubicBezTo>
                  <a:pt x="1566630" y="4991112"/>
                  <a:pt x="1568980" y="4993461"/>
                  <a:pt x="1571330" y="4995810"/>
                </a:cubicBezTo>
                <a:lnTo>
                  <a:pt x="1571330" y="5005205"/>
                </a:lnTo>
                <a:lnTo>
                  <a:pt x="1566630" y="5014600"/>
                </a:lnTo>
                <a:lnTo>
                  <a:pt x="1557238" y="5014600"/>
                </a:lnTo>
                <a:lnTo>
                  <a:pt x="1554887" y="5012251"/>
                </a:lnTo>
                <a:lnTo>
                  <a:pt x="1554887" y="5002856"/>
                </a:lnTo>
                <a:close/>
                <a:moveTo>
                  <a:pt x="1702859" y="4988763"/>
                </a:moveTo>
                <a:lnTo>
                  <a:pt x="1712256" y="4991112"/>
                </a:lnTo>
                <a:cubicBezTo>
                  <a:pt x="1712256" y="4991112"/>
                  <a:pt x="1714606" y="4993461"/>
                  <a:pt x="1714606" y="4993461"/>
                </a:cubicBezTo>
                <a:lnTo>
                  <a:pt x="1712256" y="4998158"/>
                </a:lnTo>
                <a:lnTo>
                  <a:pt x="1707556" y="5000507"/>
                </a:lnTo>
                <a:lnTo>
                  <a:pt x="1702859" y="5002856"/>
                </a:lnTo>
                <a:lnTo>
                  <a:pt x="1700514" y="5000507"/>
                </a:lnTo>
                <a:lnTo>
                  <a:pt x="1698163" y="4991112"/>
                </a:lnTo>
                <a:close/>
                <a:moveTo>
                  <a:pt x="1625350" y="4986415"/>
                </a:moveTo>
                <a:lnTo>
                  <a:pt x="1634745" y="4988764"/>
                </a:lnTo>
                <a:lnTo>
                  <a:pt x="1625350" y="4995810"/>
                </a:lnTo>
                <a:lnTo>
                  <a:pt x="1618302" y="4988764"/>
                </a:lnTo>
                <a:close/>
                <a:moveTo>
                  <a:pt x="2763614" y="4982011"/>
                </a:moveTo>
                <a:cubicBezTo>
                  <a:pt x="2753337" y="4982305"/>
                  <a:pt x="2744529" y="4986415"/>
                  <a:pt x="2738657" y="4998159"/>
                </a:cubicBezTo>
                <a:cubicBezTo>
                  <a:pt x="2745703" y="5000508"/>
                  <a:pt x="2752749" y="5007554"/>
                  <a:pt x="2757447" y="5000508"/>
                </a:cubicBezTo>
                <a:cubicBezTo>
                  <a:pt x="2745703" y="4984067"/>
                  <a:pt x="2792680" y="5005206"/>
                  <a:pt x="2797376" y="4988764"/>
                </a:cubicBezTo>
                <a:cubicBezTo>
                  <a:pt x="2785633" y="4985241"/>
                  <a:pt x="2773889" y="4981718"/>
                  <a:pt x="2763614" y="4982011"/>
                </a:cubicBezTo>
                <a:close/>
                <a:moveTo>
                  <a:pt x="2139727" y="4981718"/>
                </a:moveTo>
                <a:lnTo>
                  <a:pt x="2139727" y="5056879"/>
                </a:lnTo>
                <a:cubicBezTo>
                  <a:pt x="2111540" y="5054530"/>
                  <a:pt x="2081007" y="5052181"/>
                  <a:pt x="2052822" y="5047484"/>
                </a:cubicBezTo>
                <a:cubicBezTo>
                  <a:pt x="2066915" y="5014601"/>
                  <a:pt x="2057520" y="5000508"/>
                  <a:pt x="2064565" y="4984067"/>
                </a:cubicBezTo>
                <a:cubicBezTo>
                  <a:pt x="2095100" y="4993462"/>
                  <a:pt x="2116240" y="4981718"/>
                  <a:pt x="2139727" y="4981718"/>
                </a:cubicBezTo>
                <a:close/>
                <a:moveTo>
                  <a:pt x="1604209" y="4981717"/>
                </a:moveTo>
                <a:lnTo>
                  <a:pt x="1608908" y="4981717"/>
                </a:lnTo>
                <a:lnTo>
                  <a:pt x="1618302" y="4988763"/>
                </a:lnTo>
                <a:lnTo>
                  <a:pt x="1608908" y="4993461"/>
                </a:lnTo>
                <a:lnTo>
                  <a:pt x="1599515" y="4988763"/>
                </a:lnTo>
                <a:close/>
                <a:moveTo>
                  <a:pt x="5498471" y="4977020"/>
                </a:moveTo>
                <a:cubicBezTo>
                  <a:pt x="5498471" y="4977020"/>
                  <a:pt x="5496123" y="4977020"/>
                  <a:pt x="5496123" y="4979369"/>
                </a:cubicBezTo>
                <a:cubicBezTo>
                  <a:pt x="5498471" y="4981718"/>
                  <a:pt x="5498471" y="4981718"/>
                  <a:pt x="5500820" y="4984067"/>
                </a:cubicBezTo>
                <a:cubicBezTo>
                  <a:pt x="5503169" y="4984067"/>
                  <a:pt x="5505518" y="4979369"/>
                  <a:pt x="5498471" y="4977020"/>
                </a:cubicBezTo>
                <a:close/>
                <a:moveTo>
                  <a:pt x="2409828" y="4972323"/>
                </a:moveTo>
                <a:cubicBezTo>
                  <a:pt x="2409828" y="4979369"/>
                  <a:pt x="2409828" y="4984067"/>
                  <a:pt x="2409828" y="4986416"/>
                </a:cubicBezTo>
                <a:cubicBezTo>
                  <a:pt x="2419223" y="4972323"/>
                  <a:pt x="2426270" y="4981718"/>
                  <a:pt x="2438013" y="4988765"/>
                </a:cubicBezTo>
                <a:cubicBezTo>
                  <a:pt x="2402783" y="5009904"/>
                  <a:pt x="2372248" y="5035740"/>
                  <a:pt x="2337016" y="5052182"/>
                </a:cubicBezTo>
                <a:cubicBezTo>
                  <a:pt x="2355806" y="5033391"/>
                  <a:pt x="2381643" y="5019299"/>
                  <a:pt x="2398084" y="4995811"/>
                </a:cubicBezTo>
                <a:cubicBezTo>
                  <a:pt x="2395736" y="4993462"/>
                  <a:pt x="2393387" y="4993462"/>
                  <a:pt x="2391039" y="4991113"/>
                </a:cubicBezTo>
                <a:cubicBezTo>
                  <a:pt x="2395736" y="4981718"/>
                  <a:pt x="2402783" y="4977021"/>
                  <a:pt x="2409828" y="4972323"/>
                </a:cubicBezTo>
                <a:close/>
                <a:moveTo>
                  <a:pt x="1430405" y="4965276"/>
                </a:moveTo>
                <a:cubicBezTo>
                  <a:pt x="1430405" y="4965276"/>
                  <a:pt x="1437447" y="4969974"/>
                  <a:pt x="1439797" y="4972322"/>
                </a:cubicBezTo>
                <a:lnTo>
                  <a:pt x="1446842" y="4979369"/>
                </a:lnTo>
                <a:cubicBezTo>
                  <a:pt x="1442147" y="4991112"/>
                  <a:pt x="1442147" y="4991112"/>
                  <a:pt x="1437447" y="4991112"/>
                </a:cubicBezTo>
                <a:cubicBezTo>
                  <a:pt x="1437447" y="4991112"/>
                  <a:pt x="1430405" y="4991112"/>
                  <a:pt x="1425704" y="4986415"/>
                </a:cubicBezTo>
                <a:lnTo>
                  <a:pt x="1416312" y="4969974"/>
                </a:lnTo>
                <a:cubicBezTo>
                  <a:pt x="1423355" y="4965276"/>
                  <a:pt x="1425704" y="4965276"/>
                  <a:pt x="1430405" y="4965276"/>
                </a:cubicBezTo>
                <a:close/>
                <a:moveTo>
                  <a:pt x="1514956" y="4960579"/>
                </a:moveTo>
                <a:cubicBezTo>
                  <a:pt x="1529053" y="4962928"/>
                  <a:pt x="1529053" y="4967625"/>
                  <a:pt x="1526702" y="4972323"/>
                </a:cubicBezTo>
                <a:cubicBezTo>
                  <a:pt x="1524352" y="4974672"/>
                  <a:pt x="1519655" y="4977021"/>
                  <a:pt x="1519655" y="4979369"/>
                </a:cubicBezTo>
                <a:cubicBezTo>
                  <a:pt x="1519655" y="4984067"/>
                  <a:pt x="1519655" y="4986416"/>
                  <a:pt x="1519655" y="4988765"/>
                </a:cubicBezTo>
                <a:cubicBezTo>
                  <a:pt x="1519655" y="4988765"/>
                  <a:pt x="1517305" y="4991113"/>
                  <a:pt x="1514956" y="4993462"/>
                </a:cubicBezTo>
                <a:lnTo>
                  <a:pt x="1505561" y="4998160"/>
                </a:lnTo>
                <a:lnTo>
                  <a:pt x="1505561" y="4972323"/>
                </a:lnTo>
                <a:close/>
                <a:moveTo>
                  <a:pt x="1406915" y="4960578"/>
                </a:moveTo>
                <a:lnTo>
                  <a:pt x="1411612" y="4969973"/>
                </a:lnTo>
                <a:lnTo>
                  <a:pt x="1406915" y="4972322"/>
                </a:lnTo>
                <a:lnTo>
                  <a:pt x="1404570" y="4969973"/>
                </a:lnTo>
                <a:close/>
                <a:moveTo>
                  <a:pt x="5982320" y="4958230"/>
                </a:moveTo>
                <a:cubicBezTo>
                  <a:pt x="5989366" y="4979369"/>
                  <a:pt x="5989366" y="5005206"/>
                  <a:pt x="6001110" y="5019298"/>
                </a:cubicBezTo>
                <a:cubicBezTo>
                  <a:pt x="5996412" y="5005206"/>
                  <a:pt x="6001110" y="4995810"/>
                  <a:pt x="6003459" y="4984067"/>
                </a:cubicBezTo>
                <a:cubicBezTo>
                  <a:pt x="5984669" y="4988764"/>
                  <a:pt x="5996412" y="4960579"/>
                  <a:pt x="5982320" y="4958230"/>
                </a:cubicBezTo>
                <a:close/>
                <a:moveTo>
                  <a:pt x="1719300" y="4958229"/>
                </a:moveTo>
                <a:lnTo>
                  <a:pt x="1721650" y="4965275"/>
                </a:lnTo>
                <a:lnTo>
                  <a:pt x="1719300" y="4969973"/>
                </a:lnTo>
                <a:lnTo>
                  <a:pt x="1712256" y="4965275"/>
                </a:lnTo>
                <a:close/>
                <a:moveTo>
                  <a:pt x="1472682" y="4958229"/>
                </a:moveTo>
                <a:lnTo>
                  <a:pt x="1482075" y="4962927"/>
                </a:lnTo>
                <a:lnTo>
                  <a:pt x="1472682" y="4972322"/>
                </a:lnTo>
                <a:lnTo>
                  <a:pt x="1467982" y="4972322"/>
                </a:lnTo>
                <a:lnTo>
                  <a:pt x="1465632" y="4962927"/>
                </a:lnTo>
                <a:close/>
                <a:moveTo>
                  <a:pt x="6010505" y="4953533"/>
                </a:moveTo>
                <a:cubicBezTo>
                  <a:pt x="6015203" y="4981718"/>
                  <a:pt x="6029296" y="5002857"/>
                  <a:pt x="6048085" y="5019298"/>
                </a:cubicBezTo>
                <a:cubicBezTo>
                  <a:pt x="6043388" y="5005206"/>
                  <a:pt x="6043388" y="4988764"/>
                  <a:pt x="6031644" y="4986415"/>
                </a:cubicBezTo>
                <a:cubicBezTo>
                  <a:pt x="6038690" y="4972323"/>
                  <a:pt x="6019901" y="4960579"/>
                  <a:pt x="6010505" y="4953533"/>
                </a:cubicBezTo>
                <a:close/>
                <a:moveTo>
                  <a:pt x="2910118" y="4948835"/>
                </a:moveTo>
                <a:cubicBezTo>
                  <a:pt x="2907769" y="4958230"/>
                  <a:pt x="2907769" y="4965277"/>
                  <a:pt x="2907769" y="4974672"/>
                </a:cubicBezTo>
                <a:lnTo>
                  <a:pt x="2900531" y="4976962"/>
                </a:lnTo>
                <a:lnTo>
                  <a:pt x="2877235" y="4969974"/>
                </a:lnTo>
                <a:lnTo>
                  <a:pt x="2878279" y="4964754"/>
                </a:lnTo>
                <a:lnTo>
                  <a:pt x="2904078" y="4951855"/>
                </a:lnTo>
                <a:lnTo>
                  <a:pt x="2905420" y="4953533"/>
                </a:lnTo>
                <a:lnTo>
                  <a:pt x="2907083" y="4950353"/>
                </a:lnTo>
                <a:close/>
                <a:moveTo>
                  <a:pt x="1693464" y="4937090"/>
                </a:moveTo>
                <a:lnTo>
                  <a:pt x="1702859" y="4937090"/>
                </a:lnTo>
                <a:lnTo>
                  <a:pt x="1705207" y="4946485"/>
                </a:lnTo>
                <a:cubicBezTo>
                  <a:pt x="1705207" y="4946485"/>
                  <a:pt x="1702859" y="4948834"/>
                  <a:pt x="1702859" y="4948834"/>
                </a:cubicBezTo>
                <a:lnTo>
                  <a:pt x="1693464" y="4948834"/>
                </a:lnTo>
                <a:lnTo>
                  <a:pt x="1688766" y="4946485"/>
                </a:lnTo>
                <a:close/>
                <a:moveTo>
                  <a:pt x="5393290" y="4933751"/>
                </a:moveTo>
                <a:cubicBezTo>
                  <a:pt x="5382061" y="4935182"/>
                  <a:pt x="5372812" y="4948834"/>
                  <a:pt x="5383381" y="4955881"/>
                </a:cubicBezTo>
                <a:cubicBezTo>
                  <a:pt x="5388079" y="4944137"/>
                  <a:pt x="5402171" y="4953533"/>
                  <a:pt x="5404520" y="4937091"/>
                </a:cubicBezTo>
                <a:cubicBezTo>
                  <a:pt x="5400997" y="4934155"/>
                  <a:pt x="5397034" y="4933274"/>
                  <a:pt x="5393290" y="4933751"/>
                </a:cubicBezTo>
                <a:close/>
                <a:moveTo>
                  <a:pt x="5486728" y="4918301"/>
                </a:moveTo>
                <a:cubicBezTo>
                  <a:pt x="5486728" y="4920650"/>
                  <a:pt x="5486728" y="4920650"/>
                  <a:pt x="5486728" y="4922998"/>
                </a:cubicBezTo>
                <a:cubicBezTo>
                  <a:pt x="5491425" y="4925347"/>
                  <a:pt x="5493774" y="4925347"/>
                  <a:pt x="5493774" y="4927696"/>
                </a:cubicBezTo>
                <a:cubicBezTo>
                  <a:pt x="5491425" y="4925347"/>
                  <a:pt x="5489076" y="4920650"/>
                  <a:pt x="5486728" y="4918301"/>
                </a:cubicBezTo>
                <a:close/>
                <a:moveTo>
                  <a:pt x="2438014" y="4915952"/>
                </a:moveTo>
                <a:cubicBezTo>
                  <a:pt x="2428619" y="4925347"/>
                  <a:pt x="2423922" y="4934742"/>
                  <a:pt x="2419224" y="4944137"/>
                </a:cubicBezTo>
                <a:cubicBezTo>
                  <a:pt x="2412178" y="4951184"/>
                  <a:pt x="2407480" y="4955881"/>
                  <a:pt x="2402783" y="4962928"/>
                </a:cubicBezTo>
                <a:cubicBezTo>
                  <a:pt x="2407480" y="4960579"/>
                  <a:pt x="2409830" y="4958230"/>
                  <a:pt x="2414526" y="4955881"/>
                </a:cubicBezTo>
                <a:cubicBezTo>
                  <a:pt x="2414526" y="4958230"/>
                  <a:pt x="2412178" y="4962928"/>
                  <a:pt x="2412178" y="4965277"/>
                </a:cubicBezTo>
                <a:cubicBezTo>
                  <a:pt x="2407480" y="4965277"/>
                  <a:pt x="2402783" y="4969974"/>
                  <a:pt x="2398085" y="4967625"/>
                </a:cubicBezTo>
                <a:cubicBezTo>
                  <a:pt x="2409830" y="4948835"/>
                  <a:pt x="2423922" y="4932393"/>
                  <a:pt x="2438014" y="4915952"/>
                </a:cubicBezTo>
                <a:close/>
                <a:moveTo>
                  <a:pt x="1458585" y="4915951"/>
                </a:moveTo>
                <a:lnTo>
                  <a:pt x="1463283" y="4920649"/>
                </a:lnTo>
                <a:lnTo>
                  <a:pt x="1458585" y="4922997"/>
                </a:lnTo>
                <a:lnTo>
                  <a:pt x="1451539" y="4920649"/>
                </a:lnTo>
                <a:close/>
                <a:moveTo>
                  <a:pt x="1507909" y="4911254"/>
                </a:moveTo>
                <a:lnTo>
                  <a:pt x="1517305" y="4911254"/>
                </a:lnTo>
                <a:lnTo>
                  <a:pt x="1507909" y="4932393"/>
                </a:lnTo>
                <a:lnTo>
                  <a:pt x="1505561" y="4932393"/>
                </a:lnTo>
                <a:lnTo>
                  <a:pt x="1503213" y="4922998"/>
                </a:lnTo>
                <a:lnTo>
                  <a:pt x="1507909" y="4913603"/>
                </a:lnTo>
                <a:cubicBezTo>
                  <a:pt x="1507909" y="4913603"/>
                  <a:pt x="1507909" y="4911254"/>
                  <a:pt x="1507909" y="4911254"/>
                </a:cubicBezTo>
                <a:close/>
                <a:moveTo>
                  <a:pt x="5742745" y="4906557"/>
                </a:moveTo>
                <a:cubicBezTo>
                  <a:pt x="5763884" y="4934742"/>
                  <a:pt x="5782675" y="4962928"/>
                  <a:pt x="5803813" y="4993462"/>
                </a:cubicBezTo>
                <a:cubicBezTo>
                  <a:pt x="5785023" y="4972323"/>
                  <a:pt x="5763884" y="4944137"/>
                  <a:pt x="5742745" y="4918301"/>
                </a:cubicBezTo>
                <a:cubicBezTo>
                  <a:pt x="5742745" y="4913603"/>
                  <a:pt x="5742745" y="4908906"/>
                  <a:pt x="5742745" y="4906557"/>
                </a:cubicBezTo>
                <a:close/>
                <a:moveTo>
                  <a:pt x="2994674" y="4906557"/>
                </a:moveTo>
                <a:cubicBezTo>
                  <a:pt x="2995261" y="4913603"/>
                  <a:pt x="2993500" y="4918741"/>
                  <a:pt x="2990233" y="4922594"/>
                </a:cubicBezTo>
                <a:lnTo>
                  <a:pt x="2988718" y="4923532"/>
                </a:lnTo>
                <a:lnTo>
                  <a:pt x="2980581" y="4922998"/>
                </a:lnTo>
                <a:cubicBezTo>
                  <a:pt x="2982930" y="4919475"/>
                  <a:pt x="2983517" y="4916539"/>
                  <a:pt x="2983224" y="4914190"/>
                </a:cubicBezTo>
                <a:lnTo>
                  <a:pt x="2982353" y="4912449"/>
                </a:lnTo>
                <a:close/>
                <a:moveTo>
                  <a:pt x="1669978" y="4906557"/>
                </a:moveTo>
                <a:lnTo>
                  <a:pt x="1677023" y="4911255"/>
                </a:lnTo>
                <a:lnTo>
                  <a:pt x="1674674" y="4920650"/>
                </a:lnTo>
                <a:lnTo>
                  <a:pt x="1677023" y="4930045"/>
                </a:lnTo>
                <a:lnTo>
                  <a:pt x="1669978" y="4939440"/>
                </a:lnTo>
                <a:lnTo>
                  <a:pt x="1665278" y="4930045"/>
                </a:lnTo>
                <a:close/>
                <a:moveTo>
                  <a:pt x="1421006" y="4906557"/>
                </a:moveTo>
                <a:cubicBezTo>
                  <a:pt x="1421006" y="4906557"/>
                  <a:pt x="1428054" y="4908906"/>
                  <a:pt x="1430405" y="4908906"/>
                </a:cubicBezTo>
                <a:lnTo>
                  <a:pt x="1423355" y="4918301"/>
                </a:lnTo>
                <a:cubicBezTo>
                  <a:pt x="1425704" y="4920650"/>
                  <a:pt x="1428054" y="4925347"/>
                  <a:pt x="1430405" y="4925347"/>
                </a:cubicBezTo>
                <a:cubicBezTo>
                  <a:pt x="1435098" y="4925347"/>
                  <a:pt x="1437447" y="4920650"/>
                  <a:pt x="1439797" y="4920650"/>
                </a:cubicBezTo>
                <a:cubicBezTo>
                  <a:pt x="1439797" y="4920650"/>
                  <a:pt x="1442147" y="4925347"/>
                  <a:pt x="1444497" y="4927696"/>
                </a:cubicBezTo>
                <a:lnTo>
                  <a:pt x="1439797" y="4944137"/>
                </a:lnTo>
                <a:cubicBezTo>
                  <a:pt x="1437447" y="4944137"/>
                  <a:pt x="1432750" y="4946486"/>
                  <a:pt x="1430405" y="4944137"/>
                </a:cubicBezTo>
                <a:cubicBezTo>
                  <a:pt x="1430405" y="4944137"/>
                  <a:pt x="1430405" y="4939440"/>
                  <a:pt x="1425704" y="4927696"/>
                </a:cubicBezTo>
                <a:lnTo>
                  <a:pt x="1418657" y="4920650"/>
                </a:lnTo>
                <a:cubicBezTo>
                  <a:pt x="1418657" y="4918301"/>
                  <a:pt x="1416312" y="4913603"/>
                  <a:pt x="1416312" y="4911255"/>
                </a:cubicBezTo>
                <a:cubicBezTo>
                  <a:pt x="1418657" y="4908906"/>
                  <a:pt x="1418657" y="4906557"/>
                  <a:pt x="1421006" y="4906557"/>
                </a:cubicBezTo>
                <a:close/>
                <a:moveTo>
                  <a:pt x="1533749" y="4906556"/>
                </a:moveTo>
                <a:lnTo>
                  <a:pt x="1543145" y="4906556"/>
                </a:lnTo>
                <a:lnTo>
                  <a:pt x="1545495" y="4913602"/>
                </a:lnTo>
                <a:lnTo>
                  <a:pt x="1543145" y="4920649"/>
                </a:lnTo>
                <a:lnTo>
                  <a:pt x="1533749" y="4925346"/>
                </a:lnTo>
                <a:lnTo>
                  <a:pt x="1529053" y="4920649"/>
                </a:lnTo>
                <a:lnTo>
                  <a:pt x="1529053" y="4911254"/>
                </a:lnTo>
                <a:close/>
                <a:moveTo>
                  <a:pt x="1756884" y="4901858"/>
                </a:moveTo>
                <a:lnTo>
                  <a:pt x="1766276" y="4906556"/>
                </a:lnTo>
                <a:lnTo>
                  <a:pt x="1759229" y="4915951"/>
                </a:lnTo>
                <a:cubicBezTo>
                  <a:pt x="1759229" y="4915951"/>
                  <a:pt x="1756884" y="4915951"/>
                  <a:pt x="1756884" y="4915951"/>
                </a:cubicBezTo>
                <a:lnTo>
                  <a:pt x="1754534" y="4915951"/>
                </a:lnTo>
                <a:lnTo>
                  <a:pt x="1749835" y="4906556"/>
                </a:lnTo>
                <a:close/>
                <a:moveTo>
                  <a:pt x="1592466" y="4899510"/>
                </a:moveTo>
                <a:cubicBezTo>
                  <a:pt x="1592466" y="4899510"/>
                  <a:pt x="1594816" y="4901859"/>
                  <a:pt x="1597165" y="4904208"/>
                </a:cubicBezTo>
                <a:lnTo>
                  <a:pt x="1604209" y="4915951"/>
                </a:lnTo>
                <a:lnTo>
                  <a:pt x="1594816" y="4920649"/>
                </a:lnTo>
                <a:lnTo>
                  <a:pt x="1590117" y="4913603"/>
                </a:lnTo>
                <a:lnTo>
                  <a:pt x="1585423" y="4906556"/>
                </a:lnTo>
                <a:cubicBezTo>
                  <a:pt x="1585423" y="4906556"/>
                  <a:pt x="1583073" y="4904208"/>
                  <a:pt x="1583073" y="4904208"/>
                </a:cubicBezTo>
                <a:close/>
                <a:moveTo>
                  <a:pt x="2773888" y="4894813"/>
                </a:moveTo>
                <a:cubicBezTo>
                  <a:pt x="2748053" y="4901859"/>
                  <a:pt x="2717518" y="4906557"/>
                  <a:pt x="2684635" y="4913603"/>
                </a:cubicBezTo>
                <a:cubicBezTo>
                  <a:pt x="2686984" y="4915952"/>
                  <a:pt x="2694030" y="4918301"/>
                  <a:pt x="2696379" y="4922998"/>
                </a:cubicBezTo>
                <a:cubicBezTo>
                  <a:pt x="2712820" y="4915952"/>
                  <a:pt x="2729262" y="4908906"/>
                  <a:pt x="2745703" y="4908906"/>
                </a:cubicBezTo>
                <a:cubicBezTo>
                  <a:pt x="2755098" y="4906557"/>
                  <a:pt x="2764493" y="4904208"/>
                  <a:pt x="2773888" y="4901859"/>
                </a:cubicBezTo>
                <a:cubicBezTo>
                  <a:pt x="2773888" y="4899511"/>
                  <a:pt x="2773888" y="4897162"/>
                  <a:pt x="2773888" y="4894813"/>
                </a:cubicBezTo>
                <a:close/>
                <a:moveTo>
                  <a:pt x="3030193" y="4893782"/>
                </a:moveTo>
                <a:lnTo>
                  <a:pt x="3032254" y="4894813"/>
                </a:lnTo>
                <a:cubicBezTo>
                  <a:pt x="3029905" y="4908906"/>
                  <a:pt x="3018161" y="4899511"/>
                  <a:pt x="3013464" y="4906557"/>
                </a:cubicBezTo>
                <a:cubicBezTo>
                  <a:pt x="3009941" y="4904208"/>
                  <a:pt x="3008768" y="4901566"/>
                  <a:pt x="3009134" y="4899107"/>
                </a:cubicBezTo>
                <a:lnTo>
                  <a:pt x="3011601" y="4895921"/>
                </a:lnTo>
                <a:close/>
                <a:moveTo>
                  <a:pt x="1397519" y="4892463"/>
                </a:moveTo>
                <a:lnTo>
                  <a:pt x="1402219" y="4901858"/>
                </a:lnTo>
                <a:lnTo>
                  <a:pt x="1397519" y="4908904"/>
                </a:lnTo>
                <a:lnTo>
                  <a:pt x="1390472" y="4901858"/>
                </a:lnTo>
                <a:close/>
                <a:moveTo>
                  <a:pt x="2790330" y="4887767"/>
                </a:moveTo>
                <a:cubicBezTo>
                  <a:pt x="2787981" y="4892464"/>
                  <a:pt x="2785633" y="4894813"/>
                  <a:pt x="2785633" y="4899511"/>
                </a:cubicBezTo>
                <a:cubicBezTo>
                  <a:pt x="2787981" y="4899511"/>
                  <a:pt x="2792680" y="4899511"/>
                  <a:pt x="2795027" y="4899511"/>
                </a:cubicBezTo>
                <a:cubicBezTo>
                  <a:pt x="2795027" y="4899511"/>
                  <a:pt x="2797376" y="4897162"/>
                  <a:pt x="2799725" y="4897162"/>
                </a:cubicBezTo>
                <a:cubicBezTo>
                  <a:pt x="2799725" y="4892464"/>
                  <a:pt x="2795027" y="4890115"/>
                  <a:pt x="2790330" y="4887767"/>
                </a:cubicBezTo>
                <a:close/>
                <a:moveTo>
                  <a:pt x="5465589" y="4885418"/>
                </a:moveTo>
                <a:cubicBezTo>
                  <a:pt x="5460891" y="4885418"/>
                  <a:pt x="5456193" y="4887767"/>
                  <a:pt x="5451496" y="4887767"/>
                </a:cubicBezTo>
                <a:cubicBezTo>
                  <a:pt x="5456193" y="4894813"/>
                  <a:pt x="5460891" y="4901859"/>
                  <a:pt x="5467937" y="4908906"/>
                </a:cubicBezTo>
                <a:cubicBezTo>
                  <a:pt x="5472635" y="4908906"/>
                  <a:pt x="5477333" y="4908906"/>
                  <a:pt x="5482030" y="4908906"/>
                </a:cubicBezTo>
                <a:cubicBezTo>
                  <a:pt x="5477333" y="4901859"/>
                  <a:pt x="5470286" y="4892464"/>
                  <a:pt x="5465589" y="4885418"/>
                </a:cubicBezTo>
                <a:close/>
                <a:moveTo>
                  <a:pt x="5376335" y="4885418"/>
                </a:moveTo>
                <a:cubicBezTo>
                  <a:pt x="5371638" y="4901859"/>
                  <a:pt x="5366940" y="4915952"/>
                  <a:pt x="5381033" y="4920650"/>
                </a:cubicBezTo>
                <a:cubicBezTo>
                  <a:pt x="5388079" y="4906557"/>
                  <a:pt x="5378684" y="4897162"/>
                  <a:pt x="5376335" y="4885418"/>
                </a:cubicBezTo>
                <a:close/>
                <a:moveTo>
                  <a:pt x="1526702" y="4885417"/>
                </a:moveTo>
                <a:lnTo>
                  <a:pt x="1531398" y="4890115"/>
                </a:lnTo>
                <a:lnTo>
                  <a:pt x="1536096" y="4899510"/>
                </a:lnTo>
                <a:lnTo>
                  <a:pt x="1526702" y="4901858"/>
                </a:lnTo>
                <a:lnTo>
                  <a:pt x="1522003" y="4897161"/>
                </a:lnTo>
                <a:cubicBezTo>
                  <a:pt x="1522003" y="4897161"/>
                  <a:pt x="1519655" y="4894812"/>
                  <a:pt x="1514956" y="4887766"/>
                </a:cubicBezTo>
                <a:close/>
                <a:moveTo>
                  <a:pt x="5780325" y="4871325"/>
                </a:moveTo>
                <a:cubicBezTo>
                  <a:pt x="5806161" y="4899510"/>
                  <a:pt x="5831998" y="4927696"/>
                  <a:pt x="5853137" y="4962927"/>
                </a:cubicBezTo>
                <a:cubicBezTo>
                  <a:pt x="5864881" y="4981718"/>
                  <a:pt x="5841393" y="4948834"/>
                  <a:pt x="5836695" y="4944137"/>
                </a:cubicBezTo>
                <a:cubicBezTo>
                  <a:pt x="5817905" y="4922998"/>
                  <a:pt x="5796766" y="4901859"/>
                  <a:pt x="5775627" y="4880720"/>
                </a:cubicBezTo>
                <a:cubicBezTo>
                  <a:pt x="5775627" y="4876023"/>
                  <a:pt x="5777976" y="4873674"/>
                  <a:pt x="5780325" y="4871325"/>
                </a:cubicBezTo>
                <a:close/>
                <a:moveTo>
                  <a:pt x="5968227" y="4868976"/>
                </a:moveTo>
                <a:cubicBezTo>
                  <a:pt x="5979971" y="4892464"/>
                  <a:pt x="5977622" y="4925347"/>
                  <a:pt x="6003459" y="4934742"/>
                </a:cubicBezTo>
                <a:cubicBezTo>
                  <a:pt x="6005808" y="4899511"/>
                  <a:pt x="5984669" y="4885418"/>
                  <a:pt x="5968227" y="4868976"/>
                </a:cubicBezTo>
                <a:close/>
                <a:moveTo>
                  <a:pt x="2689332" y="4866628"/>
                </a:moveTo>
                <a:lnTo>
                  <a:pt x="2635536" y="4876537"/>
                </a:lnTo>
                <a:lnTo>
                  <a:pt x="2632963" y="4876023"/>
                </a:lnTo>
                <a:lnTo>
                  <a:pt x="2632612" y="4877076"/>
                </a:lnTo>
                <a:lnTo>
                  <a:pt x="2600079" y="4883069"/>
                </a:lnTo>
                <a:cubicBezTo>
                  <a:pt x="2602427" y="4885418"/>
                  <a:pt x="2604776" y="4887767"/>
                  <a:pt x="2609474" y="4887767"/>
                </a:cubicBezTo>
                <a:cubicBezTo>
                  <a:pt x="2607125" y="4897162"/>
                  <a:pt x="2590684" y="4894813"/>
                  <a:pt x="2585986" y="4885418"/>
                </a:cubicBezTo>
                <a:cubicBezTo>
                  <a:pt x="2553103" y="4894813"/>
                  <a:pt x="2524918" y="4906557"/>
                  <a:pt x="2513174" y="4932393"/>
                </a:cubicBezTo>
                <a:cubicBezTo>
                  <a:pt x="2546057" y="4913603"/>
                  <a:pt x="2588336" y="4901859"/>
                  <a:pt x="2628264" y="4890115"/>
                </a:cubicBezTo>
                <a:lnTo>
                  <a:pt x="2632612" y="4877076"/>
                </a:lnTo>
                <a:lnTo>
                  <a:pt x="2635536" y="4876537"/>
                </a:lnTo>
                <a:lnTo>
                  <a:pt x="2656449" y="4880720"/>
                </a:lnTo>
                <a:cubicBezTo>
                  <a:pt x="2670543" y="4876023"/>
                  <a:pt x="2682286" y="4871325"/>
                  <a:pt x="2691681" y="4866628"/>
                </a:cubicBezTo>
                <a:cubicBezTo>
                  <a:pt x="2691681" y="4866628"/>
                  <a:pt x="2689332" y="4866628"/>
                  <a:pt x="2689332" y="4866628"/>
                </a:cubicBezTo>
                <a:close/>
                <a:moveTo>
                  <a:pt x="2925752" y="4865746"/>
                </a:moveTo>
                <a:cubicBezTo>
                  <a:pt x="2916284" y="4870151"/>
                  <a:pt x="2910118" y="4893051"/>
                  <a:pt x="2917164" y="4894813"/>
                </a:cubicBezTo>
                <a:cubicBezTo>
                  <a:pt x="2917164" y="4876023"/>
                  <a:pt x="2931256" y="4883069"/>
                  <a:pt x="2935954" y="4868976"/>
                </a:cubicBezTo>
                <a:cubicBezTo>
                  <a:pt x="2932432" y="4864866"/>
                  <a:pt x="2928908" y="4864278"/>
                  <a:pt x="2925752" y="4865746"/>
                </a:cubicBezTo>
                <a:close/>
                <a:moveTo>
                  <a:pt x="6092712" y="4859582"/>
                </a:moveTo>
                <a:cubicBezTo>
                  <a:pt x="6099759" y="4894813"/>
                  <a:pt x="6104456" y="4932393"/>
                  <a:pt x="6083317" y="4953533"/>
                </a:cubicBezTo>
                <a:cubicBezTo>
                  <a:pt x="6088015" y="4962928"/>
                  <a:pt x="6088015" y="4977020"/>
                  <a:pt x="6099759" y="4977020"/>
                </a:cubicBezTo>
                <a:cubicBezTo>
                  <a:pt x="6109154" y="4941789"/>
                  <a:pt x="6106805" y="4887767"/>
                  <a:pt x="6092712" y="4859582"/>
                </a:cubicBezTo>
                <a:close/>
                <a:moveTo>
                  <a:pt x="5271228" y="4856645"/>
                </a:moveTo>
                <a:cubicBezTo>
                  <a:pt x="5268144" y="4855765"/>
                  <a:pt x="5246565" y="4865453"/>
                  <a:pt x="5265943" y="4861930"/>
                </a:cubicBezTo>
                <a:cubicBezTo>
                  <a:pt x="5271228" y="4858407"/>
                  <a:pt x="5272255" y="4856939"/>
                  <a:pt x="5271228" y="4856645"/>
                </a:cubicBezTo>
                <a:close/>
                <a:moveTo>
                  <a:pt x="5344479" y="4856572"/>
                </a:moveTo>
                <a:cubicBezTo>
                  <a:pt x="5344480" y="4854150"/>
                  <a:pt x="5343452" y="4853709"/>
                  <a:pt x="5341103" y="4857233"/>
                </a:cubicBezTo>
                <a:cubicBezTo>
                  <a:pt x="5331708" y="4868976"/>
                  <a:pt x="5322313" y="4871325"/>
                  <a:pt x="5308220" y="4878371"/>
                </a:cubicBezTo>
                <a:cubicBezTo>
                  <a:pt x="5331708" y="4880720"/>
                  <a:pt x="5303523" y="4906557"/>
                  <a:pt x="5322313" y="4911255"/>
                </a:cubicBezTo>
                <a:cubicBezTo>
                  <a:pt x="5327011" y="4904208"/>
                  <a:pt x="5331708" y="4899511"/>
                  <a:pt x="5336406" y="4897162"/>
                </a:cubicBezTo>
                <a:cubicBezTo>
                  <a:pt x="5327011" y="4892464"/>
                  <a:pt x="5324662" y="4885418"/>
                  <a:pt x="5324662" y="4878371"/>
                </a:cubicBezTo>
                <a:cubicBezTo>
                  <a:pt x="5335231" y="4888940"/>
                  <a:pt x="5344479" y="4863838"/>
                  <a:pt x="5344479" y="4856572"/>
                </a:cubicBezTo>
                <a:close/>
                <a:moveTo>
                  <a:pt x="1533749" y="4854883"/>
                </a:moveTo>
                <a:lnTo>
                  <a:pt x="1538446" y="4861929"/>
                </a:lnTo>
                <a:lnTo>
                  <a:pt x="1526702" y="4871325"/>
                </a:lnTo>
                <a:lnTo>
                  <a:pt x="1517305" y="4871325"/>
                </a:lnTo>
                <a:lnTo>
                  <a:pt x="1507909" y="4871325"/>
                </a:lnTo>
                <a:lnTo>
                  <a:pt x="1507909" y="4868976"/>
                </a:lnTo>
                <a:lnTo>
                  <a:pt x="1507909" y="4861929"/>
                </a:lnTo>
                <a:lnTo>
                  <a:pt x="1526702" y="4857232"/>
                </a:lnTo>
                <a:close/>
                <a:moveTo>
                  <a:pt x="1399869" y="4854883"/>
                </a:moveTo>
                <a:lnTo>
                  <a:pt x="1409264" y="4854883"/>
                </a:lnTo>
                <a:lnTo>
                  <a:pt x="1413962" y="4859581"/>
                </a:lnTo>
                <a:lnTo>
                  <a:pt x="1411613" y="4868976"/>
                </a:lnTo>
                <a:cubicBezTo>
                  <a:pt x="1411613" y="4868976"/>
                  <a:pt x="1409264" y="4871325"/>
                  <a:pt x="1409264" y="4871325"/>
                </a:cubicBezTo>
                <a:lnTo>
                  <a:pt x="1399869" y="4871325"/>
                </a:lnTo>
                <a:lnTo>
                  <a:pt x="1397520" y="4868976"/>
                </a:lnTo>
                <a:lnTo>
                  <a:pt x="1395171" y="4859581"/>
                </a:lnTo>
                <a:close/>
                <a:moveTo>
                  <a:pt x="5533703" y="4852535"/>
                </a:moveTo>
                <a:cubicBezTo>
                  <a:pt x="5531354" y="4854884"/>
                  <a:pt x="5529006" y="4854884"/>
                  <a:pt x="5526657" y="4857233"/>
                </a:cubicBezTo>
                <a:cubicBezTo>
                  <a:pt x="5540750" y="4880720"/>
                  <a:pt x="5554842" y="4904208"/>
                  <a:pt x="5568935" y="4927696"/>
                </a:cubicBezTo>
                <a:cubicBezTo>
                  <a:pt x="5573632" y="4927696"/>
                  <a:pt x="5578330" y="4927696"/>
                  <a:pt x="5583028" y="4927696"/>
                </a:cubicBezTo>
                <a:cubicBezTo>
                  <a:pt x="5566586" y="4901859"/>
                  <a:pt x="5550145" y="4878371"/>
                  <a:pt x="5533703" y="4852535"/>
                </a:cubicBezTo>
                <a:close/>
                <a:moveTo>
                  <a:pt x="6048085" y="4845489"/>
                </a:moveTo>
                <a:cubicBezTo>
                  <a:pt x="6052783" y="4866628"/>
                  <a:pt x="6048085" y="4892464"/>
                  <a:pt x="6064527" y="4908906"/>
                </a:cubicBezTo>
                <a:cubicBezTo>
                  <a:pt x="6062178" y="4885418"/>
                  <a:pt x="6059829" y="4861930"/>
                  <a:pt x="6048085" y="4845489"/>
                </a:cubicBezTo>
                <a:close/>
                <a:moveTo>
                  <a:pt x="3084348" y="4842019"/>
                </a:moveTo>
                <a:lnTo>
                  <a:pt x="3086325" y="4842287"/>
                </a:lnTo>
                <a:lnTo>
                  <a:pt x="3083927" y="4843140"/>
                </a:lnTo>
                <a:close/>
                <a:moveTo>
                  <a:pt x="3077468" y="4841084"/>
                </a:moveTo>
                <a:lnTo>
                  <a:pt x="3080239" y="4841461"/>
                </a:lnTo>
                <a:lnTo>
                  <a:pt x="3076881" y="4843140"/>
                </a:lnTo>
                <a:lnTo>
                  <a:pt x="3074112" y="4842384"/>
                </a:lnTo>
                <a:close/>
                <a:moveTo>
                  <a:pt x="5887011" y="4838589"/>
                </a:moveTo>
                <a:cubicBezTo>
                  <a:pt x="5876772" y="4844755"/>
                  <a:pt x="5870166" y="4870737"/>
                  <a:pt x="5886020" y="4868976"/>
                </a:cubicBezTo>
                <a:cubicBezTo>
                  <a:pt x="5890717" y="4859582"/>
                  <a:pt x="5893066" y="4850186"/>
                  <a:pt x="5897764" y="4840791"/>
                </a:cubicBezTo>
                <a:cubicBezTo>
                  <a:pt x="5894241" y="4836681"/>
                  <a:pt x="5890424" y="4836534"/>
                  <a:pt x="5887011" y="4838589"/>
                </a:cubicBezTo>
                <a:close/>
                <a:moveTo>
                  <a:pt x="2919514" y="4838442"/>
                </a:moveTo>
                <a:cubicBezTo>
                  <a:pt x="2907769" y="4840791"/>
                  <a:pt x="2898374" y="4843140"/>
                  <a:pt x="2888979" y="4847838"/>
                </a:cubicBezTo>
                <a:cubicBezTo>
                  <a:pt x="2884281" y="4854884"/>
                  <a:pt x="2879583" y="4864279"/>
                  <a:pt x="2874887" y="4873674"/>
                </a:cubicBezTo>
                <a:cubicBezTo>
                  <a:pt x="2888979" y="4871325"/>
                  <a:pt x="2903071" y="4866628"/>
                  <a:pt x="2917164" y="4859582"/>
                </a:cubicBezTo>
                <a:cubicBezTo>
                  <a:pt x="2919514" y="4852535"/>
                  <a:pt x="2919514" y="4845489"/>
                  <a:pt x="2919514" y="4838442"/>
                </a:cubicBezTo>
                <a:close/>
                <a:moveTo>
                  <a:pt x="5295486" y="4837268"/>
                </a:moveTo>
                <a:cubicBezTo>
                  <a:pt x="5292366" y="4836093"/>
                  <a:pt x="5289430" y="4836681"/>
                  <a:pt x="5287081" y="4840791"/>
                </a:cubicBezTo>
                <a:cubicBezTo>
                  <a:pt x="5284732" y="4859582"/>
                  <a:pt x="5329359" y="4873674"/>
                  <a:pt x="5317616" y="4847838"/>
                </a:cubicBezTo>
                <a:cubicBezTo>
                  <a:pt x="5315855" y="4860168"/>
                  <a:pt x="5304844" y="4840791"/>
                  <a:pt x="5295486" y="4837268"/>
                </a:cubicBezTo>
                <a:close/>
                <a:moveTo>
                  <a:pt x="1510260" y="4836093"/>
                </a:moveTo>
                <a:lnTo>
                  <a:pt x="1512610" y="4845488"/>
                </a:lnTo>
                <a:lnTo>
                  <a:pt x="1491468" y="4847837"/>
                </a:lnTo>
                <a:lnTo>
                  <a:pt x="1484425" y="4843139"/>
                </a:lnTo>
                <a:lnTo>
                  <a:pt x="1491468" y="4840791"/>
                </a:lnTo>
                <a:close/>
                <a:moveTo>
                  <a:pt x="5583028" y="4829047"/>
                </a:moveTo>
                <a:cubicBezTo>
                  <a:pt x="5580679" y="4831396"/>
                  <a:pt x="5580679" y="4831396"/>
                  <a:pt x="5578330" y="4831396"/>
                </a:cubicBezTo>
                <a:cubicBezTo>
                  <a:pt x="5580679" y="4833745"/>
                  <a:pt x="5585376" y="4836094"/>
                  <a:pt x="5590074" y="4838442"/>
                </a:cubicBezTo>
                <a:cubicBezTo>
                  <a:pt x="5587725" y="4836094"/>
                  <a:pt x="5585376" y="4831396"/>
                  <a:pt x="5583028" y="4829047"/>
                </a:cubicBezTo>
                <a:close/>
                <a:moveTo>
                  <a:pt x="4396894" y="4826698"/>
                </a:moveTo>
                <a:cubicBezTo>
                  <a:pt x="4394545" y="4831396"/>
                  <a:pt x="4394545" y="4833745"/>
                  <a:pt x="4392197" y="4838442"/>
                </a:cubicBezTo>
                <a:cubicBezTo>
                  <a:pt x="4396894" y="4840791"/>
                  <a:pt x="4399243" y="4840791"/>
                  <a:pt x="4403940" y="4843140"/>
                </a:cubicBezTo>
                <a:cubicBezTo>
                  <a:pt x="4406289" y="4838442"/>
                  <a:pt x="4406289" y="4836094"/>
                  <a:pt x="4408638" y="4831396"/>
                </a:cubicBezTo>
                <a:cubicBezTo>
                  <a:pt x="4403940" y="4829047"/>
                  <a:pt x="4401592" y="4829047"/>
                  <a:pt x="4396894" y="4826698"/>
                </a:cubicBezTo>
                <a:close/>
                <a:moveTo>
                  <a:pt x="1620652" y="4826697"/>
                </a:moveTo>
                <a:lnTo>
                  <a:pt x="1630051" y="4826697"/>
                </a:lnTo>
                <a:cubicBezTo>
                  <a:pt x="1630051" y="4826697"/>
                  <a:pt x="1632395" y="4829046"/>
                  <a:pt x="1632395" y="4829046"/>
                </a:cubicBezTo>
                <a:lnTo>
                  <a:pt x="1634745" y="4838441"/>
                </a:lnTo>
                <a:lnTo>
                  <a:pt x="1634745" y="4847836"/>
                </a:lnTo>
                <a:cubicBezTo>
                  <a:pt x="1634745" y="4847836"/>
                  <a:pt x="1632395" y="4850185"/>
                  <a:pt x="1630051" y="4852534"/>
                </a:cubicBezTo>
                <a:lnTo>
                  <a:pt x="1620652" y="4852534"/>
                </a:lnTo>
                <a:lnTo>
                  <a:pt x="1613608" y="4845487"/>
                </a:lnTo>
                <a:lnTo>
                  <a:pt x="1613608" y="4838441"/>
                </a:lnTo>
                <a:lnTo>
                  <a:pt x="1618302" y="4829046"/>
                </a:lnTo>
                <a:cubicBezTo>
                  <a:pt x="1618302" y="4829046"/>
                  <a:pt x="1620652" y="4826697"/>
                  <a:pt x="1620652" y="4826697"/>
                </a:cubicBezTo>
                <a:close/>
                <a:moveTo>
                  <a:pt x="2574242" y="4824350"/>
                </a:moveTo>
                <a:cubicBezTo>
                  <a:pt x="2562498" y="4829047"/>
                  <a:pt x="2550754" y="4836094"/>
                  <a:pt x="2539011" y="4843140"/>
                </a:cubicBezTo>
                <a:lnTo>
                  <a:pt x="2548406" y="4850186"/>
                </a:lnTo>
                <a:cubicBezTo>
                  <a:pt x="2557801" y="4840791"/>
                  <a:pt x="2567196" y="4833745"/>
                  <a:pt x="2574242" y="4824350"/>
                </a:cubicBezTo>
                <a:close/>
                <a:moveTo>
                  <a:pt x="1543145" y="4824349"/>
                </a:moveTo>
                <a:cubicBezTo>
                  <a:pt x="1543145" y="4824349"/>
                  <a:pt x="1547841" y="4826698"/>
                  <a:pt x="1552537" y="4829047"/>
                </a:cubicBezTo>
                <a:lnTo>
                  <a:pt x="1557238" y="4836093"/>
                </a:lnTo>
                <a:lnTo>
                  <a:pt x="1550189" y="4843139"/>
                </a:lnTo>
                <a:lnTo>
                  <a:pt x="1543145" y="4838442"/>
                </a:lnTo>
                <a:lnTo>
                  <a:pt x="1538446" y="4833744"/>
                </a:lnTo>
                <a:close/>
                <a:moveTo>
                  <a:pt x="1406915" y="4824349"/>
                </a:moveTo>
                <a:lnTo>
                  <a:pt x="1411612" y="4826698"/>
                </a:lnTo>
                <a:lnTo>
                  <a:pt x="1409262" y="4836093"/>
                </a:lnTo>
                <a:cubicBezTo>
                  <a:pt x="1409262" y="4836093"/>
                  <a:pt x="1406915" y="4838442"/>
                  <a:pt x="1406915" y="4838442"/>
                </a:cubicBezTo>
                <a:lnTo>
                  <a:pt x="1404570" y="4836093"/>
                </a:lnTo>
                <a:lnTo>
                  <a:pt x="1402219" y="4826698"/>
                </a:lnTo>
                <a:close/>
                <a:moveTo>
                  <a:pt x="5437403" y="4822001"/>
                </a:moveTo>
                <a:cubicBezTo>
                  <a:pt x="5435055" y="4826698"/>
                  <a:pt x="5435055" y="4829047"/>
                  <a:pt x="5432706" y="4833745"/>
                </a:cubicBezTo>
                <a:cubicBezTo>
                  <a:pt x="5437403" y="4836094"/>
                  <a:pt x="5439752" y="4836094"/>
                  <a:pt x="5444449" y="4838442"/>
                </a:cubicBezTo>
                <a:cubicBezTo>
                  <a:pt x="5446798" y="4833745"/>
                  <a:pt x="5446798" y="4831396"/>
                  <a:pt x="5449147" y="4826698"/>
                </a:cubicBezTo>
                <a:cubicBezTo>
                  <a:pt x="5444449" y="4826698"/>
                  <a:pt x="5442101" y="4824350"/>
                  <a:pt x="5437403" y="4822001"/>
                </a:cubicBezTo>
                <a:close/>
                <a:moveTo>
                  <a:pt x="3039300" y="4812606"/>
                </a:moveTo>
                <a:cubicBezTo>
                  <a:pt x="3032254" y="4817303"/>
                  <a:pt x="3025208" y="4819652"/>
                  <a:pt x="3018161" y="4819652"/>
                </a:cubicBezTo>
                <a:cubicBezTo>
                  <a:pt x="3020510" y="4819652"/>
                  <a:pt x="3020510" y="4822001"/>
                  <a:pt x="3020510" y="4822001"/>
                </a:cubicBezTo>
                <a:lnTo>
                  <a:pt x="3020510" y="4831396"/>
                </a:lnTo>
                <a:lnTo>
                  <a:pt x="3020510" y="4836094"/>
                </a:lnTo>
                <a:cubicBezTo>
                  <a:pt x="3027557" y="4836094"/>
                  <a:pt x="3036951" y="4836094"/>
                  <a:pt x="3046347" y="4833745"/>
                </a:cubicBezTo>
                <a:cubicBezTo>
                  <a:pt x="3051044" y="4829047"/>
                  <a:pt x="3053393" y="4824350"/>
                  <a:pt x="3055742" y="4819652"/>
                </a:cubicBezTo>
                <a:cubicBezTo>
                  <a:pt x="3051044" y="4817303"/>
                  <a:pt x="3046347" y="4814955"/>
                  <a:pt x="3039300" y="4812606"/>
                </a:cubicBezTo>
                <a:close/>
                <a:moveTo>
                  <a:pt x="2839654" y="4810257"/>
                </a:moveTo>
                <a:cubicBezTo>
                  <a:pt x="2839654" y="4810257"/>
                  <a:pt x="2837305" y="4812606"/>
                  <a:pt x="2837305" y="4812606"/>
                </a:cubicBezTo>
                <a:cubicBezTo>
                  <a:pt x="2839654" y="4812606"/>
                  <a:pt x="2839654" y="4812606"/>
                  <a:pt x="2842003" y="4812606"/>
                </a:cubicBezTo>
                <a:cubicBezTo>
                  <a:pt x="2842003" y="4810257"/>
                  <a:pt x="2842003" y="4810257"/>
                  <a:pt x="2839654" y="4810257"/>
                </a:cubicBezTo>
                <a:close/>
                <a:moveTo>
                  <a:pt x="1594816" y="4810257"/>
                </a:moveTo>
                <a:lnTo>
                  <a:pt x="1604210" y="4810257"/>
                </a:lnTo>
                <a:lnTo>
                  <a:pt x="1604210" y="4857233"/>
                </a:lnTo>
                <a:cubicBezTo>
                  <a:pt x="1599515" y="4857233"/>
                  <a:pt x="1597166" y="4859582"/>
                  <a:pt x="1594816" y="4859582"/>
                </a:cubicBezTo>
                <a:cubicBezTo>
                  <a:pt x="1590118" y="4859582"/>
                  <a:pt x="1587773" y="4854884"/>
                  <a:pt x="1585423" y="4854884"/>
                </a:cubicBezTo>
                <a:cubicBezTo>
                  <a:pt x="1583073" y="4854884"/>
                  <a:pt x="1580723" y="4859582"/>
                  <a:pt x="1580723" y="4861930"/>
                </a:cubicBezTo>
                <a:cubicBezTo>
                  <a:pt x="1580723" y="4861930"/>
                  <a:pt x="1585423" y="4873674"/>
                  <a:pt x="1587773" y="4878372"/>
                </a:cubicBezTo>
                <a:lnTo>
                  <a:pt x="1557238" y="4892464"/>
                </a:lnTo>
                <a:cubicBezTo>
                  <a:pt x="1554887" y="4887767"/>
                  <a:pt x="1550189" y="4883069"/>
                  <a:pt x="1550189" y="4880720"/>
                </a:cubicBezTo>
                <a:cubicBezTo>
                  <a:pt x="1550189" y="4878372"/>
                  <a:pt x="1566630" y="4861930"/>
                  <a:pt x="1566630" y="4861930"/>
                </a:cubicBezTo>
                <a:cubicBezTo>
                  <a:pt x="1571330" y="4859582"/>
                  <a:pt x="1573676" y="4861930"/>
                  <a:pt x="1576025" y="4861930"/>
                </a:cubicBezTo>
                <a:cubicBezTo>
                  <a:pt x="1576025" y="4861930"/>
                  <a:pt x="1583073" y="4852535"/>
                  <a:pt x="1587773" y="4847838"/>
                </a:cubicBezTo>
                <a:lnTo>
                  <a:pt x="1587773" y="4838442"/>
                </a:lnTo>
                <a:lnTo>
                  <a:pt x="1559588" y="4829047"/>
                </a:lnTo>
                <a:lnTo>
                  <a:pt x="1554887" y="4819652"/>
                </a:lnTo>
                <a:close/>
                <a:moveTo>
                  <a:pt x="1529053" y="4810256"/>
                </a:moveTo>
                <a:lnTo>
                  <a:pt x="1531403" y="4819651"/>
                </a:lnTo>
                <a:lnTo>
                  <a:pt x="1529053" y="4826697"/>
                </a:lnTo>
                <a:lnTo>
                  <a:pt x="1519655" y="4824349"/>
                </a:lnTo>
                <a:close/>
                <a:moveTo>
                  <a:pt x="2849049" y="4803211"/>
                </a:moveTo>
                <a:cubicBezTo>
                  <a:pt x="2846700" y="4803211"/>
                  <a:pt x="2846700" y="4805560"/>
                  <a:pt x="2844352" y="4805560"/>
                </a:cubicBezTo>
                <a:cubicBezTo>
                  <a:pt x="2846700" y="4807908"/>
                  <a:pt x="2846700" y="4810257"/>
                  <a:pt x="2846700" y="4812606"/>
                </a:cubicBezTo>
                <a:cubicBezTo>
                  <a:pt x="2849049" y="4812606"/>
                  <a:pt x="2851398" y="4812606"/>
                  <a:pt x="2851398" y="4812606"/>
                </a:cubicBezTo>
                <a:cubicBezTo>
                  <a:pt x="2849049" y="4807908"/>
                  <a:pt x="2849049" y="4805560"/>
                  <a:pt x="2849049" y="4803211"/>
                </a:cubicBezTo>
                <a:close/>
                <a:moveTo>
                  <a:pt x="2684635" y="4800862"/>
                </a:moveTo>
                <a:cubicBezTo>
                  <a:pt x="2665845" y="4807908"/>
                  <a:pt x="2647054" y="4817303"/>
                  <a:pt x="2630613" y="4826698"/>
                </a:cubicBezTo>
                <a:cubicBezTo>
                  <a:pt x="2635310" y="4826698"/>
                  <a:pt x="2637659" y="4824350"/>
                  <a:pt x="2640008" y="4824350"/>
                </a:cubicBezTo>
                <a:cubicBezTo>
                  <a:pt x="2644706" y="4817303"/>
                  <a:pt x="2656449" y="4817303"/>
                  <a:pt x="2665845" y="4817303"/>
                </a:cubicBezTo>
                <a:cubicBezTo>
                  <a:pt x="2670543" y="4817303"/>
                  <a:pt x="2677588" y="4814955"/>
                  <a:pt x="2682286" y="4812606"/>
                </a:cubicBezTo>
                <a:cubicBezTo>
                  <a:pt x="2684635" y="4810257"/>
                  <a:pt x="2684635" y="4805560"/>
                  <a:pt x="2684635" y="4800862"/>
                </a:cubicBezTo>
                <a:close/>
                <a:moveTo>
                  <a:pt x="5425659" y="4798513"/>
                </a:moveTo>
                <a:lnTo>
                  <a:pt x="5436932" y="4803344"/>
                </a:lnTo>
                <a:lnTo>
                  <a:pt x="5435164" y="4807871"/>
                </a:lnTo>
                <a:lnTo>
                  <a:pt x="5424462" y="4817646"/>
                </a:lnTo>
                <a:lnTo>
                  <a:pt x="5418613" y="4814955"/>
                </a:lnTo>
                <a:cubicBezTo>
                  <a:pt x="5420962" y="4810257"/>
                  <a:pt x="5423311" y="4803211"/>
                  <a:pt x="5425659" y="4798513"/>
                </a:cubicBezTo>
                <a:close/>
                <a:moveTo>
                  <a:pt x="1620652" y="4798512"/>
                </a:moveTo>
                <a:lnTo>
                  <a:pt x="1627701" y="4803210"/>
                </a:lnTo>
                <a:lnTo>
                  <a:pt x="1620652" y="4810256"/>
                </a:lnTo>
                <a:lnTo>
                  <a:pt x="1615958" y="4803210"/>
                </a:lnTo>
                <a:close/>
                <a:moveTo>
                  <a:pt x="5454506" y="4796428"/>
                </a:moveTo>
                <a:lnTo>
                  <a:pt x="5463310" y="4799950"/>
                </a:lnTo>
                <a:lnTo>
                  <a:pt x="5456193" y="4810257"/>
                </a:lnTo>
                <a:cubicBezTo>
                  <a:pt x="5452670" y="4806147"/>
                  <a:pt x="5452524" y="4802183"/>
                  <a:pt x="5453698" y="4798219"/>
                </a:cubicBezTo>
                <a:close/>
                <a:moveTo>
                  <a:pt x="2466198" y="4791466"/>
                </a:moveTo>
                <a:lnTo>
                  <a:pt x="2470896" y="4798512"/>
                </a:lnTo>
                <a:lnTo>
                  <a:pt x="2466198" y="4805559"/>
                </a:lnTo>
                <a:lnTo>
                  <a:pt x="2459152" y="4798512"/>
                </a:lnTo>
                <a:close/>
                <a:moveTo>
                  <a:pt x="1611258" y="4791466"/>
                </a:moveTo>
                <a:lnTo>
                  <a:pt x="1613608" y="4796164"/>
                </a:lnTo>
                <a:lnTo>
                  <a:pt x="1611258" y="4798512"/>
                </a:lnTo>
                <a:lnTo>
                  <a:pt x="1604209" y="4796164"/>
                </a:lnTo>
                <a:close/>
                <a:moveTo>
                  <a:pt x="2968837" y="4786769"/>
                </a:moveTo>
                <a:cubicBezTo>
                  <a:pt x="2961791" y="4789118"/>
                  <a:pt x="2954744" y="4800862"/>
                  <a:pt x="2947698" y="4814955"/>
                </a:cubicBezTo>
                <a:cubicBezTo>
                  <a:pt x="2947698" y="4814955"/>
                  <a:pt x="2945350" y="4814955"/>
                  <a:pt x="2945350" y="4814955"/>
                </a:cubicBezTo>
                <a:cubicBezTo>
                  <a:pt x="2945350" y="4814955"/>
                  <a:pt x="2943000" y="4814955"/>
                  <a:pt x="2943000" y="4817303"/>
                </a:cubicBezTo>
                <a:cubicBezTo>
                  <a:pt x="2943000" y="4819652"/>
                  <a:pt x="2943000" y="4819652"/>
                  <a:pt x="2943000" y="4819652"/>
                </a:cubicBezTo>
                <a:lnTo>
                  <a:pt x="2945350" y="4822001"/>
                </a:lnTo>
                <a:cubicBezTo>
                  <a:pt x="2940652" y="4833745"/>
                  <a:pt x="2938303" y="4843140"/>
                  <a:pt x="2940652" y="4850186"/>
                </a:cubicBezTo>
                <a:cubicBezTo>
                  <a:pt x="2940652" y="4847838"/>
                  <a:pt x="2943000" y="4843140"/>
                  <a:pt x="2945350" y="4840791"/>
                </a:cubicBezTo>
                <a:cubicBezTo>
                  <a:pt x="2947698" y="4840791"/>
                  <a:pt x="2947698" y="4840791"/>
                  <a:pt x="2947698" y="4840791"/>
                </a:cubicBezTo>
                <a:cubicBezTo>
                  <a:pt x="2954744" y="4843140"/>
                  <a:pt x="2961791" y="4847838"/>
                  <a:pt x="2971186" y="4850186"/>
                </a:cubicBezTo>
                <a:cubicBezTo>
                  <a:pt x="2980581" y="4845489"/>
                  <a:pt x="2992325" y="4840791"/>
                  <a:pt x="3004069" y="4838442"/>
                </a:cubicBezTo>
                <a:lnTo>
                  <a:pt x="3004069" y="4831396"/>
                </a:lnTo>
                <a:lnTo>
                  <a:pt x="3004069" y="4822001"/>
                </a:lnTo>
                <a:cubicBezTo>
                  <a:pt x="2992325" y="4822001"/>
                  <a:pt x="2980581" y="4819652"/>
                  <a:pt x="2968837" y="4817303"/>
                </a:cubicBezTo>
                <a:cubicBezTo>
                  <a:pt x="2968837" y="4819652"/>
                  <a:pt x="2964139" y="4819652"/>
                  <a:pt x="2961791" y="4819652"/>
                </a:cubicBezTo>
                <a:cubicBezTo>
                  <a:pt x="2968837" y="4807908"/>
                  <a:pt x="2973535" y="4796164"/>
                  <a:pt x="2968837" y="4786769"/>
                </a:cubicBezTo>
                <a:close/>
                <a:moveTo>
                  <a:pt x="2484988" y="4786768"/>
                </a:moveTo>
                <a:lnTo>
                  <a:pt x="2489686" y="4791466"/>
                </a:lnTo>
                <a:lnTo>
                  <a:pt x="2482640" y="4796163"/>
                </a:lnTo>
                <a:lnTo>
                  <a:pt x="2477942" y="4791466"/>
                </a:lnTo>
                <a:close/>
                <a:moveTo>
                  <a:pt x="1568980" y="4786768"/>
                </a:moveTo>
                <a:lnTo>
                  <a:pt x="1578373" y="4789117"/>
                </a:lnTo>
                <a:lnTo>
                  <a:pt x="1578373" y="4796163"/>
                </a:lnTo>
                <a:lnTo>
                  <a:pt x="1568980" y="4796163"/>
                </a:lnTo>
                <a:lnTo>
                  <a:pt x="1566630" y="4793814"/>
                </a:lnTo>
                <a:close/>
                <a:moveTo>
                  <a:pt x="3046090" y="4785264"/>
                </a:moveTo>
                <a:cubicBezTo>
                  <a:pt x="3043851" y="4785154"/>
                  <a:pt x="3042237" y="4786182"/>
                  <a:pt x="3041649" y="4789118"/>
                </a:cubicBezTo>
                <a:cubicBezTo>
                  <a:pt x="3051044" y="4791467"/>
                  <a:pt x="3067486" y="4810257"/>
                  <a:pt x="3072184" y="4796164"/>
                </a:cubicBezTo>
                <a:cubicBezTo>
                  <a:pt x="3065137" y="4796164"/>
                  <a:pt x="3052806" y="4785594"/>
                  <a:pt x="3046090" y="4785264"/>
                </a:cubicBezTo>
                <a:close/>
                <a:moveTo>
                  <a:pt x="2745703" y="4784420"/>
                </a:moveTo>
                <a:cubicBezTo>
                  <a:pt x="2731610" y="4786769"/>
                  <a:pt x="2722215" y="4789118"/>
                  <a:pt x="2712820" y="4791467"/>
                </a:cubicBezTo>
                <a:cubicBezTo>
                  <a:pt x="2722215" y="4791467"/>
                  <a:pt x="2729262" y="4789118"/>
                  <a:pt x="2738657" y="4789118"/>
                </a:cubicBezTo>
                <a:cubicBezTo>
                  <a:pt x="2741006" y="4786769"/>
                  <a:pt x="2743354" y="4786769"/>
                  <a:pt x="2745703" y="4784420"/>
                </a:cubicBezTo>
                <a:close/>
                <a:moveTo>
                  <a:pt x="3729841" y="4779723"/>
                </a:moveTo>
                <a:cubicBezTo>
                  <a:pt x="3727493" y="4784420"/>
                  <a:pt x="3727493" y="4786769"/>
                  <a:pt x="3725144" y="4791467"/>
                </a:cubicBezTo>
                <a:cubicBezTo>
                  <a:pt x="3729841" y="4791467"/>
                  <a:pt x="3734539" y="4793816"/>
                  <a:pt x="3736888" y="4796164"/>
                </a:cubicBezTo>
                <a:cubicBezTo>
                  <a:pt x="3739236" y="4791467"/>
                  <a:pt x="3739236" y="4789118"/>
                  <a:pt x="3741585" y="4784420"/>
                </a:cubicBezTo>
                <a:cubicBezTo>
                  <a:pt x="3736888" y="4782072"/>
                  <a:pt x="3734539" y="4782072"/>
                  <a:pt x="3729841" y="4779723"/>
                </a:cubicBezTo>
                <a:close/>
                <a:moveTo>
                  <a:pt x="5925949" y="4774731"/>
                </a:moveTo>
                <a:cubicBezTo>
                  <a:pt x="5924775" y="4774438"/>
                  <a:pt x="5923600" y="4775025"/>
                  <a:pt x="5923600" y="4777374"/>
                </a:cubicBezTo>
                <a:cubicBezTo>
                  <a:pt x="5942390" y="4807908"/>
                  <a:pt x="5951786" y="4847838"/>
                  <a:pt x="5979971" y="4868976"/>
                </a:cubicBezTo>
                <a:cubicBezTo>
                  <a:pt x="5965878" y="4836094"/>
                  <a:pt x="5947088" y="4807908"/>
                  <a:pt x="5928298" y="4777374"/>
                </a:cubicBezTo>
                <a:cubicBezTo>
                  <a:pt x="5928298" y="4776199"/>
                  <a:pt x="5927124" y="4775025"/>
                  <a:pt x="5925949" y="4774731"/>
                </a:cubicBezTo>
                <a:close/>
                <a:moveTo>
                  <a:pt x="6118549" y="4770328"/>
                </a:moveTo>
                <a:cubicBezTo>
                  <a:pt x="6120898" y="4772676"/>
                  <a:pt x="6120898" y="4772676"/>
                  <a:pt x="6120898" y="4775025"/>
                </a:cubicBezTo>
                <a:lnTo>
                  <a:pt x="6116385" y="4770512"/>
                </a:lnTo>
                <a:close/>
                <a:moveTo>
                  <a:pt x="6116200" y="4770328"/>
                </a:moveTo>
                <a:lnTo>
                  <a:pt x="6116385" y="4770512"/>
                </a:lnTo>
                <a:lnTo>
                  <a:pt x="6116160" y="4770532"/>
                </a:lnTo>
                <a:close/>
                <a:moveTo>
                  <a:pt x="1484425" y="4770328"/>
                </a:moveTo>
                <a:cubicBezTo>
                  <a:pt x="1484425" y="4770328"/>
                  <a:pt x="1491470" y="4770328"/>
                  <a:pt x="1493818" y="4770328"/>
                </a:cubicBezTo>
                <a:lnTo>
                  <a:pt x="1491470" y="4793816"/>
                </a:lnTo>
                <a:lnTo>
                  <a:pt x="1491470" y="4810257"/>
                </a:lnTo>
                <a:lnTo>
                  <a:pt x="1484425" y="4800862"/>
                </a:lnTo>
                <a:cubicBezTo>
                  <a:pt x="1482075" y="4798513"/>
                  <a:pt x="1479726" y="4796164"/>
                  <a:pt x="1477377" y="4796164"/>
                </a:cubicBezTo>
                <a:cubicBezTo>
                  <a:pt x="1477377" y="4796164"/>
                  <a:pt x="1470332" y="4798513"/>
                  <a:pt x="1467982" y="4800862"/>
                </a:cubicBezTo>
                <a:lnTo>
                  <a:pt x="1467982" y="4789118"/>
                </a:lnTo>
                <a:lnTo>
                  <a:pt x="1479726" y="4777374"/>
                </a:lnTo>
                <a:cubicBezTo>
                  <a:pt x="1482075" y="4775026"/>
                  <a:pt x="1482075" y="4772677"/>
                  <a:pt x="1484425" y="4770328"/>
                </a:cubicBezTo>
                <a:close/>
                <a:moveTo>
                  <a:pt x="1568980" y="4765629"/>
                </a:moveTo>
                <a:cubicBezTo>
                  <a:pt x="1568980" y="4765629"/>
                  <a:pt x="1571330" y="4767978"/>
                  <a:pt x="1571330" y="4767978"/>
                </a:cubicBezTo>
                <a:lnTo>
                  <a:pt x="1576024" y="4777373"/>
                </a:lnTo>
                <a:lnTo>
                  <a:pt x="1568980" y="4786768"/>
                </a:lnTo>
                <a:lnTo>
                  <a:pt x="1559588" y="4782070"/>
                </a:lnTo>
                <a:lnTo>
                  <a:pt x="1554887" y="4777373"/>
                </a:lnTo>
                <a:lnTo>
                  <a:pt x="1559588" y="4767978"/>
                </a:lnTo>
                <a:close/>
                <a:moveTo>
                  <a:pt x="1526702" y="4765629"/>
                </a:moveTo>
                <a:cubicBezTo>
                  <a:pt x="1526702" y="4765629"/>
                  <a:pt x="1531403" y="4767978"/>
                  <a:pt x="1540795" y="4775024"/>
                </a:cubicBezTo>
                <a:lnTo>
                  <a:pt x="1536096" y="4784419"/>
                </a:lnTo>
                <a:cubicBezTo>
                  <a:pt x="1536096" y="4784419"/>
                  <a:pt x="1533749" y="4784419"/>
                  <a:pt x="1533749" y="4784419"/>
                </a:cubicBezTo>
                <a:lnTo>
                  <a:pt x="1526702" y="4784419"/>
                </a:lnTo>
                <a:lnTo>
                  <a:pt x="1517305" y="4777373"/>
                </a:lnTo>
                <a:close/>
                <a:moveTo>
                  <a:pt x="1425704" y="4763281"/>
                </a:moveTo>
                <a:lnTo>
                  <a:pt x="1430400" y="4767979"/>
                </a:lnTo>
                <a:lnTo>
                  <a:pt x="1432749" y="4775025"/>
                </a:lnTo>
                <a:lnTo>
                  <a:pt x="1425704" y="4779722"/>
                </a:lnTo>
                <a:lnTo>
                  <a:pt x="1421006" y="4775025"/>
                </a:lnTo>
                <a:lnTo>
                  <a:pt x="1421006" y="4767979"/>
                </a:lnTo>
                <a:close/>
                <a:moveTo>
                  <a:pt x="2917164" y="4760933"/>
                </a:moveTo>
                <a:cubicBezTo>
                  <a:pt x="2912466" y="4765630"/>
                  <a:pt x="2907769" y="4770328"/>
                  <a:pt x="2903071" y="4772676"/>
                </a:cubicBezTo>
                <a:cubicBezTo>
                  <a:pt x="2903071" y="4779723"/>
                  <a:pt x="2903071" y="4786769"/>
                  <a:pt x="2905420" y="4791467"/>
                </a:cubicBezTo>
                <a:cubicBezTo>
                  <a:pt x="2919514" y="4786769"/>
                  <a:pt x="2924210" y="4770328"/>
                  <a:pt x="2917164" y="4760933"/>
                </a:cubicBezTo>
                <a:close/>
                <a:moveTo>
                  <a:pt x="2954744" y="4758584"/>
                </a:moveTo>
                <a:lnTo>
                  <a:pt x="2950047" y="4763281"/>
                </a:lnTo>
                <a:cubicBezTo>
                  <a:pt x="2952395" y="4763281"/>
                  <a:pt x="2952395" y="4763281"/>
                  <a:pt x="2954744" y="4763281"/>
                </a:cubicBezTo>
                <a:cubicBezTo>
                  <a:pt x="2954744" y="4763281"/>
                  <a:pt x="2957093" y="4760933"/>
                  <a:pt x="2957093" y="4758584"/>
                </a:cubicBezTo>
                <a:cubicBezTo>
                  <a:pt x="2957093" y="4758584"/>
                  <a:pt x="2954744" y="4758584"/>
                  <a:pt x="2954744" y="4758584"/>
                </a:cubicBezTo>
                <a:close/>
                <a:moveTo>
                  <a:pt x="5564825" y="4755648"/>
                </a:moveTo>
                <a:cubicBezTo>
                  <a:pt x="5558366" y="4757996"/>
                  <a:pt x="5553668" y="4762107"/>
                  <a:pt x="5547796" y="4765630"/>
                </a:cubicBezTo>
                <a:cubicBezTo>
                  <a:pt x="5550145" y="4779723"/>
                  <a:pt x="5566586" y="4786769"/>
                  <a:pt x="5566586" y="4800862"/>
                </a:cubicBezTo>
                <a:cubicBezTo>
                  <a:pt x="5580679" y="4777374"/>
                  <a:pt x="5583028" y="4767979"/>
                  <a:pt x="5592423" y="4756235"/>
                </a:cubicBezTo>
                <a:cubicBezTo>
                  <a:pt x="5579505" y="4752712"/>
                  <a:pt x="5571284" y="4753299"/>
                  <a:pt x="5564825" y="4755648"/>
                </a:cubicBezTo>
                <a:close/>
                <a:moveTo>
                  <a:pt x="2682286" y="4753886"/>
                </a:moveTo>
                <a:cubicBezTo>
                  <a:pt x="2675240" y="4756235"/>
                  <a:pt x="2668193" y="4760933"/>
                  <a:pt x="2663496" y="4765630"/>
                </a:cubicBezTo>
                <a:cubicBezTo>
                  <a:pt x="2675240" y="4763281"/>
                  <a:pt x="2686984" y="4760933"/>
                  <a:pt x="2698728" y="4758584"/>
                </a:cubicBezTo>
                <a:cubicBezTo>
                  <a:pt x="2694030" y="4756235"/>
                  <a:pt x="2689332" y="4753886"/>
                  <a:pt x="2682286" y="4753886"/>
                </a:cubicBezTo>
                <a:close/>
                <a:moveTo>
                  <a:pt x="4857843" y="4751537"/>
                </a:moveTo>
                <a:cubicBezTo>
                  <a:pt x="4855494" y="4749188"/>
                  <a:pt x="4852558" y="4748014"/>
                  <a:pt x="4847860" y="4751538"/>
                </a:cubicBezTo>
                <a:cubicBezTo>
                  <a:pt x="4852557" y="4756235"/>
                  <a:pt x="4854906" y="4767979"/>
                  <a:pt x="4864301" y="4758584"/>
                </a:cubicBezTo>
                <a:cubicBezTo>
                  <a:pt x="4861953" y="4757409"/>
                  <a:pt x="4860191" y="4753886"/>
                  <a:pt x="4857843" y="4751537"/>
                </a:cubicBezTo>
                <a:close/>
                <a:moveTo>
                  <a:pt x="5925949" y="4746840"/>
                </a:moveTo>
                <a:cubicBezTo>
                  <a:pt x="5949437" y="4793816"/>
                  <a:pt x="5975274" y="4840791"/>
                  <a:pt x="5998761" y="4887767"/>
                </a:cubicBezTo>
                <a:cubicBezTo>
                  <a:pt x="5998761" y="4857233"/>
                  <a:pt x="5979971" y="4831396"/>
                  <a:pt x="5965878" y="4800862"/>
                </a:cubicBezTo>
                <a:cubicBezTo>
                  <a:pt x="5954134" y="4777374"/>
                  <a:pt x="5940042" y="4758584"/>
                  <a:pt x="5925949" y="4746840"/>
                </a:cubicBezTo>
                <a:close/>
                <a:moveTo>
                  <a:pt x="1503213" y="4744490"/>
                </a:moveTo>
                <a:lnTo>
                  <a:pt x="1510260" y="4749188"/>
                </a:lnTo>
                <a:lnTo>
                  <a:pt x="1510260" y="4758583"/>
                </a:lnTo>
                <a:lnTo>
                  <a:pt x="1500867" y="4760931"/>
                </a:lnTo>
                <a:lnTo>
                  <a:pt x="1498517" y="4758583"/>
                </a:lnTo>
                <a:lnTo>
                  <a:pt x="1498517" y="4749188"/>
                </a:lnTo>
                <a:close/>
                <a:moveTo>
                  <a:pt x="1418657" y="4744490"/>
                </a:moveTo>
                <a:lnTo>
                  <a:pt x="1425704" y="4749188"/>
                </a:lnTo>
                <a:lnTo>
                  <a:pt x="1418657" y="4756234"/>
                </a:lnTo>
                <a:lnTo>
                  <a:pt x="1411612" y="4749188"/>
                </a:lnTo>
                <a:close/>
                <a:moveTo>
                  <a:pt x="3745953" y="4740308"/>
                </a:moveTo>
                <a:cubicBezTo>
                  <a:pt x="3745255" y="4738473"/>
                  <a:pt x="3743347" y="4738620"/>
                  <a:pt x="3739236" y="4742143"/>
                </a:cubicBezTo>
                <a:cubicBezTo>
                  <a:pt x="3743934" y="4746840"/>
                  <a:pt x="3725144" y="4789118"/>
                  <a:pt x="3746282" y="4772676"/>
                </a:cubicBezTo>
                <a:cubicBezTo>
                  <a:pt x="3739237" y="4769153"/>
                  <a:pt x="3748045" y="4745812"/>
                  <a:pt x="3745953" y="4740308"/>
                </a:cubicBezTo>
                <a:close/>
                <a:moveTo>
                  <a:pt x="1282428" y="4732746"/>
                </a:moveTo>
                <a:lnTo>
                  <a:pt x="1291823" y="4732746"/>
                </a:lnTo>
                <a:lnTo>
                  <a:pt x="1294172" y="4739792"/>
                </a:lnTo>
                <a:lnTo>
                  <a:pt x="1291823" y="4746839"/>
                </a:lnTo>
                <a:lnTo>
                  <a:pt x="1282428" y="4746839"/>
                </a:lnTo>
                <a:lnTo>
                  <a:pt x="1277730" y="4739792"/>
                </a:lnTo>
                <a:close/>
                <a:moveTo>
                  <a:pt x="3043301" y="4728086"/>
                </a:moveTo>
                <a:cubicBezTo>
                  <a:pt x="3022273" y="4729958"/>
                  <a:pt x="3002895" y="4742730"/>
                  <a:pt x="2978232" y="4751538"/>
                </a:cubicBezTo>
                <a:cubicBezTo>
                  <a:pt x="2975883" y="4753886"/>
                  <a:pt x="2975883" y="4758584"/>
                  <a:pt x="2973535" y="4760933"/>
                </a:cubicBezTo>
                <a:cubicBezTo>
                  <a:pt x="2975883" y="4758584"/>
                  <a:pt x="2980581" y="4758584"/>
                  <a:pt x="2982930" y="4758584"/>
                </a:cubicBezTo>
                <a:lnTo>
                  <a:pt x="2982930" y="4756235"/>
                </a:lnTo>
                <a:cubicBezTo>
                  <a:pt x="2982930" y="4756235"/>
                  <a:pt x="2985278" y="4756235"/>
                  <a:pt x="2985278" y="4756235"/>
                </a:cubicBezTo>
                <a:lnTo>
                  <a:pt x="2992325" y="4756235"/>
                </a:lnTo>
                <a:cubicBezTo>
                  <a:pt x="2992325" y="4756235"/>
                  <a:pt x="2992325" y="4756235"/>
                  <a:pt x="2992325" y="4758584"/>
                </a:cubicBezTo>
                <a:cubicBezTo>
                  <a:pt x="2999371" y="4756235"/>
                  <a:pt x="3004069" y="4753886"/>
                  <a:pt x="3008766" y="4751538"/>
                </a:cubicBezTo>
                <a:cubicBezTo>
                  <a:pt x="3022859" y="4758584"/>
                  <a:pt x="3069835" y="4756235"/>
                  <a:pt x="3065137" y="4730399"/>
                </a:cubicBezTo>
                <a:cubicBezTo>
                  <a:pt x="3057504" y="4728050"/>
                  <a:pt x="3050311" y="4727462"/>
                  <a:pt x="3043301" y="4728086"/>
                </a:cubicBezTo>
                <a:close/>
                <a:moveTo>
                  <a:pt x="2769191" y="4728050"/>
                </a:moveTo>
                <a:cubicBezTo>
                  <a:pt x="2766842" y="4728050"/>
                  <a:pt x="2764493" y="4730399"/>
                  <a:pt x="2759797" y="4732747"/>
                </a:cubicBezTo>
                <a:cubicBezTo>
                  <a:pt x="2757447" y="4735096"/>
                  <a:pt x="2757447" y="4735096"/>
                  <a:pt x="2755098" y="4737445"/>
                </a:cubicBezTo>
                <a:cubicBezTo>
                  <a:pt x="2759797" y="4732747"/>
                  <a:pt x="2764493" y="4730399"/>
                  <a:pt x="2769191" y="4728050"/>
                </a:cubicBezTo>
                <a:close/>
                <a:moveTo>
                  <a:pt x="6004891" y="4727059"/>
                </a:moveTo>
                <a:cubicBezTo>
                  <a:pt x="6007056" y="4727536"/>
                  <a:pt x="6009185" y="4729371"/>
                  <a:pt x="6010799" y="4731867"/>
                </a:cubicBezTo>
                <a:lnTo>
                  <a:pt x="6010739" y="4735416"/>
                </a:lnTo>
                <a:lnTo>
                  <a:pt x="5999451" y="4730023"/>
                </a:lnTo>
                <a:close/>
                <a:moveTo>
                  <a:pt x="2512121" y="4721047"/>
                </a:moveTo>
                <a:lnTo>
                  <a:pt x="2506128" y="4723352"/>
                </a:lnTo>
                <a:lnTo>
                  <a:pt x="2506788" y="4722680"/>
                </a:lnTo>
                <a:close/>
                <a:moveTo>
                  <a:pt x="5597120" y="4716306"/>
                </a:moveTo>
                <a:cubicBezTo>
                  <a:pt x="5604166" y="4725701"/>
                  <a:pt x="5611213" y="4735096"/>
                  <a:pt x="5618259" y="4744491"/>
                </a:cubicBezTo>
                <a:cubicBezTo>
                  <a:pt x="5620608" y="4742143"/>
                  <a:pt x="5622957" y="4742143"/>
                  <a:pt x="5627654" y="4742143"/>
                </a:cubicBezTo>
                <a:cubicBezTo>
                  <a:pt x="5627654" y="4737445"/>
                  <a:pt x="5627654" y="4735096"/>
                  <a:pt x="5627654" y="4732747"/>
                </a:cubicBezTo>
                <a:cubicBezTo>
                  <a:pt x="5618259" y="4725701"/>
                  <a:pt x="5608864" y="4718655"/>
                  <a:pt x="5597120" y="4716306"/>
                </a:cubicBezTo>
                <a:close/>
                <a:moveTo>
                  <a:pt x="5493774" y="4716306"/>
                </a:moveTo>
                <a:lnTo>
                  <a:pt x="5496634" y="4720547"/>
                </a:lnTo>
                <a:lnTo>
                  <a:pt x="5485653" y="4730296"/>
                </a:lnTo>
                <a:lnTo>
                  <a:pt x="5486691" y="4728784"/>
                </a:lnTo>
                <a:cubicBezTo>
                  <a:pt x="5488930" y="4725554"/>
                  <a:pt x="5491426" y="4721590"/>
                  <a:pt x="5493774" y="4716306"/>
                </a:cubicBezTo>
                <a:close/>
                <a:moveTo>
                  <a:pt x="6491637" y="4710392"/>
                </a:moveTo>
                <a:lnTo>
                  <a:pt x="6501401" y="4812606"/>
                </a:lnTo>
                <a:cubicBezTo>
                  <a:pt x="6501401" y="4807908"/>
                  <a:pt x="6499052" y="4800862"/>
                  <a:pt x="6499052" y="4793815"/>
                </a:cubicBezTo>
                <a:close/>
                <a:moveTo>
                  <a:pt x="1364636" y="4709260"/>
                </a:moveTo>
                <a:cubicBezTo>
                  <a:pt x="1366985" y="4709260"/>
                  <a:pt x="1385777" y="4716306"/>
                  <a:pt x="1390472" y="4737445"/>
                </a:cubicBezTo>
                <a:cubicBezTo>
                  <a:pt x="1392823" y="4742143"/>
                  <a:pt x="1385777" y="4749189"/>
                  <a:pt x="1388127" y="4756236"/>
                </a:cubicBezTo>
                <a:cubicBezTo>
                  <a:pt x="1390472" y="4763282"/>
                  <a:pt x="1399869" y="4765631"/>
                  <a:pt x="1404570" y="4772677"/>
                </a:cubicBezTo>
                <a:cubicBezTo>
                  <a:pt x="1409265" y="4777375"/>
                  <a:pt x="1411613" y="4777375"/>
                  <a:pt x="1413962" y="4782072"/>
                </a:cubicBezTo>
                <a:cubicBezTo>
                  <a:pt x="1416312" y="4786770"/>
                  <a:pt x="1413962" y="4789119"/>
                  <a:pt x="1413962" y="4791467"/>
                </a:cubicBezTo>
                <a:cubicBezTo>
                  <a:pt x="1416312" y="4793816"/>
                  <a:pt x="1416312" y="4796165"/>
                  <a:pt x="1416312" y="4796165"/>
                </a:cubicBezTo>
                <a:cubicBezTo>
                  <a:pt x="1418662" y="4798514"/>
                  <a:pt x="1423355" y="4796165"/>
                  <a:pt x="1425704" y="4798514"/>
                </a:cubicBezTo>
                <a:cubicBezTo>
                  <a:pt x="1425704" y="4798514"/>
                  <a:pt x="1428054" y="4798514"/>
                  <a:pt x="1428054" y="4800863"/>
                </a:cubicBezTo>
                <a:cubicBezTo>
                  <a:pt x="1428054" y="4800863"/>
                  <a:pt x="1425704" y="4803211"/>
                  <a:pt x="1418662" y="4803211"/>
                </a:cubicBezTo>
                <a:cubicBezTo>
                  <a:pt x="1418662" y="4803211"/>
                  <a:pt x="1411613" y="4803211"/>
                  <a:pt x="1409265" y="4800863"/>
                </a:cubicBezTo>
                <a:lnTo>
                  <a:pt x="1383426" y="4791467"/>
                </a:lnTo>
                <a:cubicBezTo>
                  <a:pt x="1383426" y="4786770"/>
                  <a:pt x="1381077" y="4779723"/>
                  <a:pt x="1381077" y="4775026"/>
                </a:cubicBezTo>
                <a:cubicBezTo>
                  <a:pt x="1381077" y="4770328"/>
                  <a:pt x="1383426" y="4767980"/>
                  <a:pt x="1381077" y="4765631"/>
                </a:cubicBezTo>
                <a:cubicBezTo>
                  <a:pt x="1381077" y="4765631"/>
                  <a:pt x="1378730" y="4763282"/>
                  <a:pt x="1378730" y="4763282"/>
                </a:cubicBezTo>
                <a:cubicBezTo>
                  <a:pt x="1374034" y="4770328"/>
                  <a:pt x="1371684" y="4775026"/>
                  <a:pt x="1369334" y="4782072"/>
                </a:cubicBezTo>
                <a:cubicBezTo>
                  <a:pt x="1357592" y="4772677"/>
                  <a:pt x="1357592" y="4772677"/>
                  <a:pt x="1359937" y="4765631"/>
                </a:cubicBezTo>
                <a:cubicBezTo>
                  <a:pt x="1362286" y="4756236"/>
                  <a:pt x="1369334" y="4749189"/>
                  <a:pt x="1371684" y="4742143"/>
                </a:cubicBezTo>
                <a:cubicBezTo>
                  <a:pt x="1374034" y="4732748"/>
                  <a:pt x="1357592" y="4723353"/>
                  <a:pt x="1359937" y="4713958"/>
                </a:cubicBezTo>
                <a:cubicBezTo>
                  <a:pt x="1359937" y="4711609"/>
                  <a:pt x="1362286" y="4709260"/>
                  <a:pt x="1364636" y="4709260"/>
                </a:cubicBezTo>
                <a:close/>
                <a:moveTo>
                  <a:pt x="1874309" y="4706911"/>
                </a:moveTo>
                <a:lnTo>
                  <a:pt x="1867266" y="4713957"/>
                </a:lnTo>
                <a:lnTo>
                  <a:pt x="1874309" y="4721003"/>
                </a:lnTo>
                <a:lnTo>
                  <a:pt x="1881358" y="4713957"/>
                </a:lnTo>
                <a:close/>
                <a:moveTo>
                  <a:pt x="2961791" y="4704562"/>
                </a:moveTo>
                <a:cubicBezTo>
                  <a:pt x="2959442" y="4706911"/>
                  <a:pt x="2957093" y="4709259"/>
                  <a:pt x="2961791" y="4709259"/>
                </a:cubicBezTo>
                <a:cubicBezTo>
                  <a:pt x="2964139" y="4709259"/>
                  <a:pt x="2964139" y="4709259"/>
                  <a:pt x="2964139" y="4709259"/>
                </a:cubicBezTo>
                <a:cubicBezTo>
                  <a:pt x="2964139" y="4706911"/>
                  <a:pt x="2964139" y="4706911"/>
                  <a:pt x="2961791" y="4704562"/>
                </a:cubicBezTo>
                <a:close/>
                <a:moveTo>
                  <a:pt x="5533703" y="4699865"/>
                </a:moveTo>
                <a:cubicBezTo>
                  <a:pt x="5533703" y="4702213"/>
                  <a:pt x="5531354" y="4706911"/>
                  <a:pt x="5529006" y="4711608"/>
                </a:cubicBezTo>
                <a:cubicBezTo>
                  <a:pt x="5536052" y="4716306"/>
                  <a:pt x="5533703" y="4721003"/>
                  <a:pt x="5538401" y="4723352"/>
                </a:cubicBezTo>
                <a:cubicBezTo>
                  <a:pt x="5536052" y="4706911"/>
                  <a:pt x="5561888" y="4706911"/>
                  <a:pt x="5547796" y="4699865"/>
                </a:cubicBezTo>
                <a:cubicBezTo>
                  <a:pt x="5545447" y="4702213"/>
                  <a:pt x="5540750" y="4704562"/>
                  <a:pt x="5533703" y="4699865"/>
                </a:cubicBezTo>
                <a:close/>
                <a:moveTo>
                  <a:pt x="1604209" y="4695166"/>
                </a:moveTo>
                <a:lnTo>
                  <a:pt x="1608908" y="4702212"/>
                </a:lnTo>
                <a:lnTo>
                  <a:pt x="1604209" y="4709259"/>
                </a:lnTo>
                <a:lnTo>
                  <a:pt x="1597165" y="4702212"/>
                </a:lnTo>
                <a:close/>
                <a:moveTo>
                  <a:pt x="1273032" y="4695166"/>
                </a:moveTo>
                <a:lnTo>
                  <a:pt x="1284778" y="4695166"/>
                </a:lnTo>
                <a:lnTo>
                  <a:pt x="1291821" y="4704561"/>
                </a:lnTo>
                <a:lnTo>
                  <a:pt x="1291821" y="4716305"/>
                </a:lnTo>
                <a:lnTo>
                  <a:pt x="1282428" y="4716305"/>
                </a:lnTo>
                <a:cubicBezTo>
                  <a:pt x="1282428" y="4716305"/>
                  <a:pt x="1280078" y="4713956"/>
                  <a:pt x="1280078" y="4711607"/>
                </a:cubicBezTo>
                <a:close/>
                <a:moveTo>
                  <a:pt x="1172038" y="4692817"/>
                </a:moveTo>
                <a:lnTo>
                  <a:pt x="1181432" y="4692817"/>
                </a:lnTo>
                <a:lnTo>
                  <a:pt x="1172038" y="4704561"/>
                </a:lnTo>
                <a:lnTo>
                  <a:pt x="1169688" y="4695166"/>
                </a:lnTo>
                <a:close/>
                <a:moveTo>
                  <a:pt x="1235452" y="4690468"/>
                </a:moveTo>
                <a:cubicBezTo>
                  <a:pt x="1235452" y="4690468"/>
                  <a:pt x="1237800" y="4695166"/>
                  <a:pt x="1237800" y="4695166"/>
                </a:cubicBezTo>
                <a:lnTo>
                  <a:pt x="1237800" y="4704561"/>
                </a:lnTo>
                <a:cubicBezTo>
                  <a:pt x="1237800" y="4704561"/>
                  <a:pt x="1235452" y="4706910"/>
                  <a:pt x="1233102" y="4709258"/>
                </a:cubicBezTo>
                <a:lnTo>
                  <a:pt x="1223708" y="4713956"/>
                </a:lnTo>
                <a:lnTo>
                  <a:pt x="1219010" y="4704561"/>
                </a:lnTo>
                <a:lnTo>
                  <a:pt x="1223708" y="4695166"/>
                </a:lnTo>
                <a:close/>
                <a:moveTo>
                  <a:pt x="3034604" y="4688121"/>
                </a:moveTo>
                <a:cubicBezTo>
                  <a:pt x="3029905" y="4690469"/>
                  <a:pt x="3025208" y="4690469"/>
                  <a:pt x="3022859" y="4690469"/>
                </a:cubicBezTo>
                <a:cubicBezTo>
                  <a:pt x="3020510" y="4692818"/>
                  <a:pt x="3015813" y="4697516"/>
                  <a:pt x="3013464" y="4699865"/>
                </a:cubicBezTo>
                <a:cubicBezTo>
                  <a:pt x="3015813" y="4697516"/>
                  <a:pt x="3015813" y="4692818"/>
                  <a:pt x="3018161" y="4690469"/>
                </a:cubicBezTo>
                <a:cubicBezTo>
                  <a:pt x="3013464" y="4692818"/>
                  <a:pt x="3008766" y="4692818"/>
                  <a:pt x="3004069" y="4695167"/>
                </a:cubicBezTo>
                <a:cubicBezTo>
                  <a:pt x="3004069" y="4695167"/>
                  <a:pt x="3004069" y="4697516"/>
                  <a:pt x="3004069" y="4697516"/>
                </a:cubicBezTo>
                <a:cubicBezTo>
                  <a:pt x="3001720" y="4702213"/>
                  <a:pt x="2997022" y="4704562"/>
                  <a:pt x="2994674" y="4709259"/>
                </a:cubicBezTo>
                <a:cubicBezTo>
                  <a:pt x="2999371" y="4709259"/>
                  <a:pt x="3001720" y="4709259"/>
                  <a:pt x="3006417" y="4709259"/>
                </a:cubicBezTo>
                <a:cubicBezTo>
                  <a:pt x="3008766" y="4706911"/>
                  <a:pt x="3011115" y="4706911"/>
                  <a:pt x="3013464" y="4704562"/>
                </a:cubicBezTo>
                <a:lnTo>
                  <a:pt x="3013464" y="4706911"/>
                </a:lnTo>
                <a:cubicBezTo>
                  <a:pt x="3022859" y="4704562"/>
                  <a:pt x="3032254" y="4697516"/>
                  <a:pt x="3034604" y="4688121"/>
                </a:cubicBezTo>
                <a:close/>
                <a:moveTo>
                  <a:pt x="6489287" y="4685794"/>
                </a:moveTo>
                <a:lnTo>
                  <a:pt x="6489657" y="4688120"/>
                </a:lnTo>
                <a:lnTo>
                  <a:pt x="6491637" y="4710392"/>
                </a:lnTo>
                <a:close/>
                <a:moveTo>
                  <a:pt x="1343499" y="4683422"/>
                </a:moveTo>
                <a:lnTo>
                  <a:pt x="1345844" y="4690468"/>
                </a:lnTo>
                <a:lnTo>
                  <a:pt x="1341149" y="4692817"/>
                </a:lnTo>
                <a:lnTo>
                  <a:pt x="1338799" y="4690468"/>
                </a:lnTo>
                <a:close/>
                <a:moveTo>
                  <a:pt x="1012319" y="4664633"/>
                </a:moveTo>
                <a:cubicBezTo>
                  <a:pt x="1012319" y="4664633"/>
                  <a:pt x="1019363" y="4666982"/>
                  <a:pt x="1021714" y="4666982"/>
                </a:cubicBezTo>
                <a:lnTo>
                  <a:pt x="1017014" y="4685772"/>
                </a:lnTo>
                <a:lnTo>
                  <a:pt x="1024062" y="4702213"/>
                </a:lnTo>
                <a:cubicBezTo>
                  <a:pt x="1024062" y="4704562"/>
                  <a:pt x="1021714" y="4706911"/>
                  <a:pt x="1019363" y="4709260"/>
                </a:cubicBezTo>
                <a:cubicBezTo>
                  <a:pt x="1019363" y="4706911"/>
                  <a:pt x="1017014" y="4704562"/>
                  <a:pt x="1014664" y="4702213"/>
                </a:cubicBezTo>
                <a:cubicBezTo>
                  <a:pt x="1014664" y="4702213"/>
                  <a:pt x="1014664" y="4699865"/>
                  <a:pt x="1007619" y="4692818"/>
                </a:cubicBezTo>
                <a:close/>
                <a:moveTo>
                  <a:pt x="1359937" y="4664632"/>
                </a:moveTo>
                <a:lnTo>
                  <a:pt x="1388127" y="4664632"/>
                </a:lnTo>
                <a:lnTo>
                  <a:pt x="1395172" y="4674027"/>
                </a:lnTo>
                <a:lnTo>
                  <a:pt x="1385777" y="4678725"/>
                </a:lnTo>
                <a:cubicBezTo>
                  <a:pt x="1385777" y="4678725"/>
                  <a:pt x="1378728" y="4678725"/>
                  <a:pt x="1371684" y="4683422"/>
                </a:cubicBezTo>
                <a:lnTo>
                  <a:pt x="1362287" y="4676376"/>
                </a:lnTo>
                <a:lnTo>
                  <a:pt x="1359937" y="4674027"/>
                </a:lnTo>
                <a:close/>
                <a:moveTo>
                  <a:pt x="1071040" y="4664632"/>
                </a:moveTo>
                <a:lnTo>
                  <a:pt x="1078084" y="4669330"/>
                </a:lnTo>
                <a:lnTo>
                  <a:pt x="1071040" y="4678725"/>
                </a:lnTo>
                <a:lnTo>
                  <a:pt x="1066340" y="4669330"/>
                </a:lnTo>
                <a:close/>
                <a:moveTo>
                  <a:pt x="1273032" y="4662283"/>
                </a:moveTo>
                <a:lnTo>
                  <a:pt x="1301221" y="4662283"/>
                </a:lnTo>
                <a:lnTo>
                  <a:pt x="1291821" y="4671678"/>
                </a:lnTo>
                <a:lnTo>
                  <a:pt x="1282428" y="4671678"/>
                </a:lnTo>
                <a:close/>
                <a:moveTo>
                  <a:pt x="876088" y="4657585"/>
                </a:moveTo>
                <a:lnTo>
                  <a:pt x="883136" y="4666980"/>
                </a:lnTo>
                <a:lnTo>
                  <a:pt x="883136" y="4674026"/>
                </a:lnTo>
                <a:lnTo>
                  <a:pt x="876088" y="4678724"/>
                </a:lnTo>
                <a:close/>
                <a:moveTo>
                  <a:pt x="1209615" y="4650539"/>
                </a:moveTo>
                <a:cubicBezTo>
                  <a:pt x="1209615" y="4650539"/>
                  <a:pt x="1209615" y="4652888"/>
                  <a:pt x="1209615" y="4652888"/>
                </a:cubicBezTo>
                <a:lnTo>
                  <a:pt x="1207265" y="4659934"/>
                </a:lnTo>
                <a:lnTo>
                  <a:pt x="1197873" y="4659934"/>
                </a:lnTo>
                <a:lnTo>
                  <a:pt x="1197873" y="4652888"/>
                </a:lnTo>
                <a:close/>
                <a:moveTo>
                  <a:pt x="2654101" y="4643494"/>
                </a:moveTo>
                <a:cubicBezTo>
                  <a:pt x="2647054" y="4645843"/>
                  <a:pt x="2640008" y="4648191"/>
                  <a:pt x="2632963" y="4652889"/>
                </a:cubicBezTo>
                <a:cubicBezTo>
                  <a:pt x="2637659" y="4657586"/>
                  <a:pt x="2642357" y="4659935"/>
                  <a:pt x="2649403" y="4662284"/>
                </a:cubicBezTo>
                <a:cubicBezTo>
                  <a:pt x="2651752" y="4657586"/>
                  <a:pt x="2654101" y="4650540"/>
                  <a:pt x="2654101" y="4643494"/>
                </a:cubicBezTo>
                <a:close/>
                <a:moveTo>
                  <a:pt x="1341149" y="4638796"/>
                </a:moveTo>
                <a:cubicBezTo>
                  <a:pt x="1343499" y="4636447"/>
                  <a:pt x="1345849" y="4638796"/>
                  <a:pt x="1348194" y="4641145"/>
                </a:cubicBezTo>
                <a:lnTo>
                  <a:pt x="1348194" y="4666981"/>
                </a:lnTo>
                <a:cubicBezTo>
                  <a:pt x="1348194" y="4666981"/>
                  <a:pt x="1345849" y="4669330"/>
                  <a:pt x="1343499" y="4669330"/>
                </a:cubicBezTo>
                <a:lnTo>
                  <a:pt x="1334102" y="4669330"/>
                </a:lnTo>
                <a:lnTo>
                  <a:pt x="1329406" y="4664633"/>
                </a:lnTo>
                <a:lnTo>
                  <a:pt x="1329406" y="4655237"/>
                </a:lnTo>
                <a:close/>
                <a:moveTo>
                  <a:pt x="1132110" y="4638795"/>
                </a:moveTo>
                <a:lnTo>
                  <a:pt x="1141503" y="4641144"/>
                </a:lnTo>
                <a:lnTo>
                  <a:pt x="1146203" y="4648190"/>
                </a:lnTo>
                <a:cubicBezTo>
                  <a:pt x="1146203" y="4648190"/>
                  <a:pt x="1143853" y="4650539"/>
                  <a:pt x="1141503" y="4650539"/>
                </a:cubicBezTo>
                <a:lnTo>
                  <a:pt x="1132110" y="4652888"/>
                </a:lnTo>
                <a:lnTo>
                  <a:pt x="1122711" y="4652888"/>
                </a:lnTo>
                <a:lnTo>
                  <a:pt x="1120361" y="4645841"/>
                </a:lnTo>
                <a:cubicBezTo>
                  <a:pt x="1120361" y="4645841"/>
                  <a:pt x="1122711" y="4643493"/>
                  <a:pt x="1122711" y="4643493"/>
                </a:cubicBezTo>
                <a:close/>
                <a:moveTo>
                  <a:pt x="2903071" y="4631750"/>
                </a:moveTo>
                <a:cubicBezTo>
                  <a:pt x="2903071" y="4634099"/>
                  <a:pt x="2903071" y="4636448"/>
                  <a:pt x="2903071" y="4641145"/>
                </a:cubicBezTo>
                <a:cubicBezTo>
                  <a:pt x="2907769" y="4641145"/>
                  <a:pt x="2914815" y="4641145"/>
                  <a:pt x="2921861" y="4641145"/>
                </a:cubicBezTo>
                <a:cubicBezTo>
                  <a:pt x="2919514" y="4636448"/>
                  <a:pt x="2914815" y="4634099"/>
                  <a:pt x="2910118" y="4631750"/>
                </a:cubicBezTo>
                <a:cubicBezTo>
                  <a:pt x="2907769" y="4631750"/>
                  <a:pt x="2905420" y="4631750"/>
                  <a:pt x="2903071" y="4631750"/>
                </a:cubicBezTo>
                <a:close/>
                <a:moveTo>
                  <a:pt x="1565848" y="4629401"/>
                </a:moveTo>
                <a:lnTo>
                  <a:pt x="1566630" y="4629401"/>
                </a:lnTo>
                <a:lnTo>
                  <a:pt x="1570425" y="4631930"/>
                </a:lnTo>
                <a:lnTo>
                  <a:pt x="1568980" y="4634098"/>
                </a:lnTo>
                <a:close/>
                <a:moveTo>
                  <a:pt x="1164996" y="4629400"/>
                </a:moveTo>
                <a:lnTo>
                  <a:pt x="1183780" y="4629400"/>
                </a:lnTo>
                <a:lnTo>
                  <a:pt x="1183780" y="4638795"/>
                </a:lnTo>
                <a:lnTo>
                  <a:pt x="1174388" y="4645841"/>
                </a:lnTo>
                <a:lnTo>
                  <a:pt x="1164996" y="4641144"/>
                </a:lnTo>
                <a:lnTo>
                  <a:pt x="1160296" y="4636446"/>
                </a:lnTo>
                <a:close/>
                <a:moveTo>
                  <a:pt x="1458590" y="4627051"/>
                </a:moveTo>
                <a:cubicBezTo>
                  <a:pt x="1465632" y="4638795"/>
                  <a:pt x="1463283" y="4631749"/>
                  <a:pt x="1467982" y="4643492"/>
                </a:cubicBezTo>
                <a:cubicBezTo>
                  <a:pt x="1467982" y="4643492"/>
                  <a:pt x="1463283" y="4650539"/>
                  <a:pt x="1460934" y="4652888"/>
                </a:cubicBezTo>
                <a:lnTo>
                  <a:pt x="1479726" y="4678724"/>
                </a:lnTo>
                <a:cubicBezTo>
                  <a:pt x="1484425" y="4681073"/>
                  <a:pt x="1486775" y="4690468"/>
                  <a:pt x="1493818" y="4690468"/>
                </a:cubicBezTo>
                <a:cubicBezTo>
                  <a:pt x="1496167" y="4690468"/>
                  <a:pt x="1498517" y="4688119"/>
                  <a:pt x="1500867" y="4685771"/>
                </a:cubicBezTo>
                <a:cubicBezTo>
                  <a:pt x="1498517" y="4681073"/>
                  <a:pt x="1496167" y="4678724"/>
                  <a:pt x="1496167" y="4676376"/>
                </a:cubicBezTo>
                <a:cubicBezTo>
                  <a:pt x="1498517" y="4671678"/>
                  <a:pt x="1505561" y="4666980"/>
                  <a:pt x="1510260" y="4669329"/>
                </a:cubicBezTo>
                <a:cubicBezTo>
                  <a:pt x="1512610" y="4671678"/>
                  <a:pt x="1512610" y="4674027"/>
                  <a:pt x="1512610" y="4676376"/>
                </a:cubicBezTo>
                <a:cubicBezTo>
                  <a:pt x="1512610" y="4681073"/>
                  <a:pt x="1505561" y="4681073"/>
                  <a:pt x="1503213" y="4685771"/>
                </a:cubicBezTo>
                <a:cubicBezTo>
                  <a:pt x="1500867" y="4690468"/>
                  <a:pt x="1512610" y="4695166"/>
                  <a:pt x="1512610" y="4702212"/>
                </a:cubicBezTo>
                <a:cubicBezTo>
                  <a:pt x="1512610" y="4704561"/>
                  <a:pt x="1503213" y="4713956"/>
                  <a:pt x="1484425" y="4709258"/>
                </a:cubicBezTo>
                <a:cubicBezTo>
                  <a:pt x="1479726" y="4709258"/>
                  <a:pt x="1477377" y="4704561"/>
                  <a:pt x="1475028" y="4702212"/>
                </a:cubicBezTo>
                <a:cubicBezTo>
                  <a:pt x="1472682" y="4713956"/>
                  <a:pt x="1472682" y="4706910"/>
                  <a:pt x="1470332" y="4718654"/>
                </a:cubicBezTo>
                <a:cubicBezTo>
                  <a:pt x="1477377" y="4716305"/>
                  <a:pt x="1484425" y="4718654"/>
                  <a:pt x="1491468" y="4718654"/>
                </a:cubicBezTo>
                <a:cubicBezTo>
                  <a:pt x="1500867" y="4718654"/>
                  <a:pt x="1507909" y="4723351"/>
                  <a:pt x="1517305" y="4721002"/>
                </a:cubicBezTo>
                <a:cubicBezTo>
                  <a:pt x="1524352" y="4711607"/>
                  <a:pt x="1529053" y="4702212"/>
                  <a:pt x="1533749" y="4692817"/>
                </a:cubicBezTo>
                <a:cubicBezTo>
                  <a:pt x="1540795" y="4697514"/>
                  <a:pt x="1547841" y="4704561"/>
                  <a:pt x="1554887" y="4711607"/>
                </a:cubicBezTo>
                <a:cubicBezTo>
                  <a:pt x="1552537" y="4716305"/>
                  <a:pt x="1550189" y="4723351"/>
                  <a:pt x="1547841" y="4728049"/>
                </a:cubicBezTo>
                <a:cubicBezTo>
                  <a:pt x="1552537" y="4725700"/>
                  <a:pt x="1554887" y="4725700"/>
                  <a:pt x="1559588" y="4725700"/>
                </a:cubicBezTo>
                <a:cubicBezTo>
                  <a:pt x="1559588" y="4725700"/>
                  <a:pt x="1561931" y="4728049"/>
                  <a:pt x="1561931" y="4728049"/>
                </a:cubicBezTo>
                <a:cubicBezTo>
                  <a:pt x="1564280" y="4730398"/>
                  <a:pt x="1566630" y="4735095"/>
                  <a:pt x="1568980" y="4737444"/>
                </a:cubicBezTo>
                <a:cubicBezTo>
                  <a:pt x="1561931" y="4739793"/>
                  <a:pt x="1557238" y="4746839"/>
                  <a:pt x="1550189" y="4744490"/>
                </a:cubicBezTo>
                <a:cubicBezTo>
                  <a:pt x="1547841" y="4742141"/>
                  <a:pt x="1550189" y="4732746"/>
                  <a:pt x="1538446" y="4739793"/>
                </a:cubicBezTo>
                <a:cubicBezTo>
                  <a:pt x="1533749" y="4737444"/>
                  <a:pt x="1529053" y="4749187"/>
                  <a:pt x="1522003" y="4746839"/>
                </a:cubicBezTo>
                <a:cubicBezTo>
                  <a:pt x="1514956" y="4744490"/>
                  <a:pt x="1512610" y="4730398"/>
                  <a:pt x="1505561" y="4732746"/>
                </a:cubicBezTo>
                <a:cubicBezTo>
                  <a:pt x="1505561" y="4732746"/>
                  <a:pt x="1500867" y="4737444"/>
                  <a:pt x="1496167" y="4746839"/>
                </a:cubicBezTo>
                <a:cubicBezTo>
                  <a:pt x="1484425" y="4737444"/>
                  <a:pt x="1472682" y="4735095"/>
                  <a:pt x="1465632" y="4730398"/>
                </a:cubicBezTo>
                <a:cubicBezTo>
                  <a:pt x="1460934" y="4728049"/>
                  <a:pt x="1449189" y="4732746"/>
                  <a:pt x="1446842" y="4746839"/>
                </a:cubicBezTo>
                <a:cubicBezTo>
                  <a:pt x="1444497" y="4756234"/>
                  <a:pt x="1451539" y="4767978"/>
                  <a:pt x="1444497" y="4772675"/>
                </a:cubicBezTo>
                <a:cubicBezTo>
                  <a:pt x="1444497" y="4772675"/>
                  <a:pt x="1449189" y="4777373"/>
                  <a:pt x="1449189" y="4789117"/>
                </a:cubicBezTo>
                <a:lnTo>
                  <a:pt x="1444497" y="4805558"/>
                </a:lnTo>
                <a:cubicBezTo>
                  <a:pt x="1446842" y="4807907"/>
                  <a:pt x="1449189" y="4812605"/>
                  <a:pt x="1451539" y="4812605"/>
                </a:cubicBezTo>
                <a:cubicBezTo>
                  <a:pt x="1451539" y="4812605"/>
                  <a:pt x="1458590" y="4810256"/>
                  <a:pt x="1460934" y="4807907"/>
                </a:cubicBezTo>
                <a:lnTo>
                  <a:pt x="1460934" y="4822000"/>
                </a:lnTo>
                <a:cubicBezTo>
                  <a:pt x="1456239" y="4822000"/>
                  <a:pt x="1453889" y="4824349"/>
                  <a:pt x="1451539" y="4822000"/>
                </a:cubicBezTo>
                <a:cubicBezTo>
                  <a:pt x="1449189" y="4819651"/>
                  <a:pt x="1449189" y="4807907"/>
                  <a:pt x="1444497" y="4807907"/>
                </a:cubicBezTo>
                <a:cubicBezTo>
                  <a:pt x="1444497" y="4807907"/>
                  <a:pt x="1439797" y="4812605"/>
                  <a:pt x="1437447" y="4814953"/>
                </a:cubicBezTo>
                <a:lnTo>
                  <a:pt x="1435098" y="4782071"/>
                </a:lnTo>
                <a:cubicBezTo>
                  <a:pt x="1435098" y="4777373"/>
                  <a:pt x="1435098" y="4775024"/>
                  <a:pt x="1437447" y="4772675"/>
                </a:cubicBezTo>
                <a:cubicBezTo>
                  <a:pt x="1435098" y="4770327"/>
                  <a:pt x="1435098" y="4765629"/>
                  <a:pt x="1432749" y="4763280"/>
                </a:cubicBezTo>
                <a:cubicBezTo>
                  <a:pt x="1416312" y="4742141"/>
                  <a:pt x="1458590" y="4706910"/>
                  <a:pt x="1463283" y="4704561"/>
                </a:cubicBezTo>
                <a:cubicBezTo>
                  <a:pt x="1465632" y="4704561"/>
                  <a:pt x="1465632" y="4702212"/>
                  <a:pt x="1467982" y="4699863"/>
                </a:cubicBezTo>
                <a:cubicBezTo>
                  <a:pt x="1472682" y="4695166"/>
                  <a:pt x="1475028" y="4692817"/>
                  <a:pt x="1477377" y="4688119"/>
                </a:cubicBezTo>
                <a:cubicBezTo>
                  <a:pt x="1477377" y="4688119"/>
                  <a:pt x="1467982" y="4688119"/>
                  <a:pt x="1463283" y="4688119"/>
                </a:cubicBezTo>
                <a:lnTo>
                  <a:pt x="1446842" y="4685771"/>
                </a:lnTo>
                <a:cubicBezTo>
                  <a:pt x="1449189" y="4676376"/>
                  <a:pt x="1453889" y="4669329"/>
                  <a:pt x="1453889" y="4659934"/>
                </a:cubicBezTo>
                <a:cubicBezTo>
                  <a:pt x="1456239" y="4650539"/>
                  <a:pt x="1449189" y="4641144"/>
                  <a:pt x="1451539" y="4634097"/>
                </a:cubicBezTo>
                <a:cubicBezTo>
                  <a:pt x="1451539" y="4631749"/>
                  <a:pt x="1456239" y="4629400"/>
                  <a:pt x="1458590" y="4627051"/>
                </a:cubicBezTo>
                <a:close/>
                <a:moveTo>
                  <a:pt x="970042" y="4624703"/>
                </a:moveTo>
                <a:lnTo>
                  <a:pt x="974738" y="4634098"/>
                </a:lnTo>
                <a:lnTo>
                  <a:pt x="970042" y="4638796"/>
                </a:lnTo>
                <a:lnTo>
                  <a:pt x="962993" y="4634098"/>
                </a:lnTo>
                <a:close/>
                <a:moveTo>
                  <a:pt x="1275381" y="4622355"/>
                </a:moveTo>
                <a:lnTo>
                  <a:pt x="1296521" y="4638796"/>
                </a:lnTo>
                <a:cubicBezTo>
                  <a:pt x="1294172" y="4641145"/>
                  <a:pt x="1294172" y="4645843"/>
                  <a:pt x="1291823" y="4648192"/>
                </a:cubicBezTo>
                <a:cubicBezTo>
                  <a:pt x="1287129" y="4650540"/>
                  <a:pt x="1254243" y="4662284"/>
                  <a:pt x="1249545" y="4662284"/>
                </a:cubicBezTo>
                <a:cubicBezTo>
                  <a:pt x="1249545" y="4662284"/>
                  <a:pt x="1240151" y="4657587"/>
                  <a:pt x="1240151" y="4657587"/>
                </a:cubicBezTo>
                <a:cubicBezTo>
                  <a:pt x="1261288" y="4645843"/>
                  <a:pt x="1261288" y="4648192"/>
                  <a:pt x="1265986" y="4631750"/>
                </a:cubicBezTo>
                <a:cubicBezTo>
                  <a:pt x="1265986" y="4631750"/>
                  <a:pt x="1273036" y="4624704"/>
                  <a:pt x="1275381" y="4622355"/>
                </a:cubicBezTo>
                <a:close/>
                <a:moveTo>
                  <a:pt x="2957093" y="4620006"/>
                </a:moveTo>
                <a:cubicBezTo>
                  <a:pt x="2954744" y="4622355"/>
                  <a:pt x="2952395" y="4622355"/>
                  <a:pt x="2950047" y="4622355"/>
                </a:cubicBezTo>
                <a:cubicBezTo>
                  <a:pt x="2950047" y="4624704"/>
                  <a:pt x="2950047" y="4627052"/>
                  <a:pt x="2950047" y="4627052"/>
                </a:cubicBezTo>
                <a:cubicBezTo>
                  <a:pt x="2952395" y="4624704"/>
                  <a:pt x="2954744" y="4624704"/>
                  <a:pt x="2957093" y="4622355"/>
                </a:cubicBezTo>
                <a:cubicBezTo>
                  <a:pt x="2957093" y="4622355"/>
                  <a:pt x="2957093" y="4620006"/>
                  <a:pt x="2957093" y="4620006"/>
                </a:cubicBezTo>
                <a:close/>
                <a:moveTo>
                  <a:pt x="2658799" y="4620006"/>
                </a:moveTo>
                <a:cubicBezTo>
                  <a:pt x="2647054" y="4627052"/>
                  <a:pt x="2632963" y="4636448"/>
                  <a:pt x="2618869" y="4643494"/>
                </a:cubicBezTo>
                <a:cubicBezTo>
                  <a:pt x="2630613" y="4641145"/>
                  <a:pt x="2642357" y="4638796"/>
                  <a:pt x="2654101" y="4636448"/>
                </a:cubicBezTo>
                <a:cubicBezTo>
                  <a:pt x="2654101" y="4629401"/>
                  <a:pt x="2656449" y="4624704"/>
                  <a:pt x="2658799" y="4620006"/>
                </a:cubicBezTo>
                <a:close/>
                <a:moveTo>
                  <a:pt x="885486" y="4617656"/>
                </a:moveTo>
                <a:lnTo>
                  <a:pt x="890181" y="4624702"/>
                </a:lnTo>
                <a:lnTo>
                  <a:pt x="885486" y="4627051"/>
                </a:lnTo>
                <a:lnTo>
                  <a:pt x="878437" y="4624702"/>
                </a:lnTo>
                <a:close/>
                <a:moveTo>
                  <a:pt x="1080432" y="4615307"/>
                </a:moveTo>
                <a:cubicBezTo>
                  <a:pt x="1080432" y="4615307"/>
                  <a:pt x="1082782" y="4617656"/>
                  <a:pt x="1082782" y="4617656"/>
                </a:cubicBezTo>
                <a:lnTo>
                  <a:pt x="1080432" y="4634097"/>
                </a:lnTo>
                <a:lnTo>
                  <a:pt x="1073390" y="4643492"/>
                </a:lnTo>
                <a:cubicBezTo>
                  <a:pt x="1073390" y="4643492"/>
                  <a:pt x="1071040" y="4643492"/>
                  <a:pt x="1071040" y="4643492"/>
                </a:cubicBezTo>
                <a:lnTo>
                  <a:pt x="1068690" y="4634097"/>
                </a:lnTo>
                <a:lnTo>
                  <a:pt x="1078084" y="4617656"/>
                </a:lnTo>
                <a:cubicBezTo>
                  <a:pt x="1078084" y="4617656"/>
                  <a:pt x="1080432" y="4615307"/>
                  <a:pt x="1080432" y="4615307"/>
                </a:cubicBezTo>
                <a:close/>
                <a:moveTo>
                  <a:pt x="927764" y="4610610"/>
                </a:moveTo>
                <a:lnTo>
                  <a:pt x="937157" y="4612959"/>
                </a:lnTo>
                <a:lnTo>
                  <a:pt x="939507" y="4617656"/>
                </a:lnTo>
                <a:lnTo>
                  <a:pt x="937157" y="4622354"/>
                </a:lnTo>
                <a:cubicBezTo>
                  <a:pt x="937157" y="4622354"/>
                  <a:pt x="934808" y="4624703"/>
                  <a:pt x="934808" y="4624703"/>
                </a:cubicBezTo>
                <a:lnTo>
                  <a:pt x="927764" y="4629400"/>
                </a:lnTo>
                <a:lnTo>
                  <a:pt x="923064" y="4624703"/>
                </a:lnTo>
                <a:lnTo>
                  <a:pt x="923064" y="4615308"/>
                </a:lnTo>
                <a:cubicBezTo>
                  <a:pt x="923064" y="4615308"/>
                  <a:pt x="925414" y="4612959"/>
                  <a:pt x="927764" y="4610610"/>
                </a:cubicBezTo>
                <a:close/>
                <a:moveTo>
                  <a:pt x="1698150" y="4608262"/>
                </a:moveTo>
                <a:lnTo>
                  <a:pt x="1691104" y="4610611"/>
                </a:lnTo>
                <a:lnTo>
                  <a:pt x="1698150" y="4615308"/>
                </a:lnTo>
                <a:lnTo>
                  <a:pt x="1707547" y="4608262"/>
                </a:lnTo>
                <a:close/>
                <a:moveTo>
                  <a:pt x="1310613" y="4608261"/>
                </a:moveTo>
                <a:lnTo>
                  <a:pt x="1331751" y="4617656"/>
                </a:lnTo>
                <a:lnTo>
                  <a:pt x="1317659" y="4634098"/>
                </a:lnTo>
                <a:cubicBezTo>
                  <a:pt x="1308264" y="4634098"/>
                  <a:pt x="1310613" y="4636447"/>
                  <a:pt x="1305916" y="4627051"/>
                </a:cubicBezTo>
                <a:cubicBezTo>
                  <a:pt x="1298871" y="4617656"/>
                  <a:pt x="1301221" y="4620005"/>
                  <a:pt x="1303566" y="4610610"/>
                </a:cubicBezTo>
                <a:cubicBezTo>
                  <a:pt x="1303566" y="4610610"/>
                  <a:pt x="1308264" y="4610610"/>
                  <a:pt x="1310613" y="4608261"/>
                </a:cubicBezTo>
                <a:close/>
                <a:moveTo>
                  <a:pt x="2489091" y="4605304"/>
                </a:moveTo>
                <a:lnTo>
                  <a:pt x="2492035" y="4605913"/>
                </a:lnTo>
                <a:cubicBezTo>
                  <a:pt x="2487337" y="4610611"/>
                  <a:pt x="2480291" y="4612960"/>
                  <a:pt x="2473246" y="4615308"/>
                </a:cubicBezTo>
                <a:lnTo>
                  <a:pt x="2473246" y="4610784"/>
                </a:lnTo>
                <a:lnTo>
                  <a:pt x="2488549" y="4605399"/>
                </a:lnTo>
                <a:close/>
                <a:moveTo>
                  <a:pt x="1531403" y="4598867"/>
                </a:moveTo>
                <a:cubicBezTo>
                  <a:pt x="1529053" y="4601216"/>
                  <a:pt x="1524352" y="4603564"/>
                  <a:pt x="1524352" y="4605913"/>
                </a:cubicBezTo>
                <a:cubicBezTo>
                  <a:pt x="1522004" y="4610611"/>
                  <a:pt x="1526702" y="4612959"/>
                  <a:pt x="1526702" y="4615308"/>
                </a:cubicBezTo>
                <a:cubicBezTo>
                  <a:pt x="1526702" y="4620006"/>
                  <a:pt x="1519655" y="4627052"/>
                  <a:pt x="1522004" y="4631749"/>
                </a:cubicBezTo>
                <a:cubicBezTo>
                  <a:pt x="1522004" y="4631749"/>
                  <a:pt x="1526702" y="4636447"/>
                  <a:pt x="1529053" y="4638796"/>
                </a:cubicBezTo>
                <a:lnTo>
                  <a:pt x="1545495" y="4624703"/>
                </a:lnTo>
                <a:lnTo>
                  <a:pt x="1543145" y="4615308"/>
                </a:lnTo>
                <a:close/>
                <a:moveTo>
                  <a:pt x="885486" y="4598866"/>
                </a:moveTo>
                <a:lnTo>
                  <a:pt x="892530" y="4605912"/>
                </a:lnTo>
                <a:lnTo>
                  <a:pt x="885486" y="4612959"/>
                </a:lnTo>
                <a:lnTo>
                  <a:pt x="880786" y="4605912"/>
                </a:lnTo>
                <a:close/>
                <a:moveTo>
                  <a:pt x="2714582" y="4596518"/>
                </a:moveTo>
                <a:cubicBezTo>
                  <a:pt x="2708710" y="4596518"/>
                  <a:pt x="2702252" y="4597692"/>
                  <a:pt x="2696379" y="4598867"/>
                </a:cubicBezTo>
                <a:cubicBezTo>
                  <a:pt x="2684635" y="4601216"/>
                  <a:pt x="2675240" y="4608262"/>
                  <a:pt x="2663496" y="4615308"/>
                </a:cubicBezTo>
                <a:cubicBezTo>
                  <a:pt x="2694030" y="4608262"/>
                  <a:pt x="2722215" y="4624704"/>
                  <a:pt x="2733959" y="4601216"/>
                </a:cubicBezTo>
                <a:cubicBezTo>
                  <a:pt x="2736308" y="4601216"/>
                  <a:pt x="2738657" y="4601216"/>
                  <a:pt x="2741006" y="4601216"/>
                </a:cubicBezTo>
                <a:cubicBezTo>
                  <a:pt x="2736308" y="4601216"/>
                  <a:pt x="2733959" y="4598867"/>
                  <a:pt x="2729262" y="4598867"/>
                </a:cubicBezTo>
                <a:cubicBezTo>
                  <a:pt x="2729262" y="4598867"/>
                  <a:pt x="2729262" y="4601216"/>
                  <a:pt x="2729262" y="4601216"/>
                </a:cubicBezTo>
                <a:cubicBezTo>
                  <a:pt x="2725739" y="4597692"/>
                  <a:pt x="2720454" y="4596518"/>
                  <a:pt x="2714582" y="4596518"/>
                </a:cubicBezTo>
                <a:close/>
                <a:moveTo>
                  <a:pt x="979435" y="4596518"/>
                </a:moveTo>
                <a:cubicBezTo>
                  <a:pt x="979435" y="4596518"/>
                  <a:pt x="984134" y="4601216"/>
                  <a:pt x="988835" y="4605913"/>
                </a:cubicBezTo>
                <a:lnTo>
                  <a:pt x="1005270" y="4617657"/>
                </a:lnTo>
                <a:lnTo>
                  <a:pt x="998227" y="4634099"/>
                </a:lnTo>
                <a:cubicBezTo>
                  <a:pt x="998227" y="4636448"/>
                  <a:pt x="995877" y="4636448"/>
                  <a:pt x="995877" y="4638796"/>
                </a:cubicBezTo>
                <a:cubicBezTo>
                  <a:pt x="995877" y="4636448"/>
                  <a:pt x="991178" y="4636448"/>
                  <a:pt x="991178" y="4634099"/>
                </a:cubicBezTo>
                <a:cubicBezTo>
                  <a:pt x="991178" y="4634099"/>
                  <a:pt x="991178" y="4624704"/>
                  <a:pt x="988835" y="4622355"/>
                </a:cubicBezTo>
                <a:lnTo>
                  <a:pt x="974742" y="4608262"/>
                </a:lnTo>
                <a:cubicBezTo>
                  <a:pt x="974742" y="4603564"/>
                  <a:pt x="972392" y="4601216"/>
                  <a:pt x="974742" y="4598867"/>
                </a:cubicBezTo>
                <a:cubicBezTo>
                  <a:pt x="974742" y="4598867"/>
                  <a:pt x="977087" y="4596518"/>
                  <a:pt x="979435" y="4596518"/>
                </a:cubicBezTo>
                <a:close/>
                <a:moveTo>
                  <a:pt x="2926559" y="4594169"/>
                </a:moveTo>
                <a:cubicBezTo>
                  <a:pt x="2926559" y="4594169"/>
                  <a:pt x="2926559" y="4596518"/>
                  <a:pt x="2926559" y="4596518"/>
                </a:cubicBezTo>
                <a:cubicBezTo>
                  <a:pt x="2926559" y="4598867"/>
                  <a:pt x="2924210" y="4598867"/>
                  <a:pt x="2924210" y="4598867"/>
                </a:cubicBezTo>
                <a:close/>
                <a:moveTo>
                  <a:pt x="1430400" y="4593875"/>
                </a:moveTo>
                <a:cubicBezTo>
                  <a:pt x="1428639" y="4592994"/>
                  <a:pt x="1425704" y="4592994"/>
                  <a:pt x="1421006" y="4594168"/>
                </a:cubicBezTo>
                <a:cubicBezTo>
                  <a:pt x="1421006" y="4594168"/>
                  <a:pt x="1413962" y="4596517"/>
                  <a:pt x="1411612" y="4596517"/>
                </a:cubicBezTo>
                <a:lnTo>
                  <a:pt x="1383426" y="4605912"/>
                </a:lnTo>
                <a:lnTo>
                  <a:pt x="1385777" y="4631749"/>
                </a:lnTo>
                <a:cubicBezTo>
                  <a:pt x="1388127" y="4634098"/>
                  <a:pt x="1388127" y="4638795"/>
                  <a:pt x="1392822" y="4638795"/>
                </a:cubicBezTo>
                <a:cubicBezTo>
                  <a:pt x="1392822" y="4638795"/>
                  <a:pt x="1404570" y="4629400"/>
                  <a:pt x="1392822" y="4622354"/>
                </a:cubicBezTo>
                <a:lnTo>
                  <a:pt x="1404570" y="4605912"/>
                </a:lnTo>
                <a:cubicBezTo>
                  <a:pt x="1406914" y="4605912"/>
                  <a:pt x="1409262" y="4603563"/>
                  <a:pt x="1411612" y="4603563"/>
                </a:cubicBezTo>
                <a:cubicBezTo>
                  <a:pt x="1416312" y="4603563"/>
                  <a:pt x="1416312" y="4610610"/>
                  <a:pt x="1421006" y="4610610"/>
                </a:cubicBezTo>
                <a:cubicBezTo>
                  <a:pt x="1423355" y="4612959"/>
                  <a:pt x="1432749" y="4603563"/>
                  <a:pt x="1432749" y="4598866"/>
                </a:cubicBezTo>
                <a:cubicBezTo>
                  <a:pt x="1432749" y="4596517"/>
                  <a:pt x="1432165" y="4594756"/>
                  <a:pt x="1430400" y="4593875"/>
                </a:cubicBezTo>
                <a:close/>
                <a:moveTo>
                  <a:pt x="1317659" y="4591820"/>
                </a:moveTo>
                <a:lnTo>
                  <a:pt x="1327056" y="4591820"/>
                </a:lnTo>
                <a:lnTo>
                  <a:pt x="1329406" y="4596518"/>
                </a:lnTo>
                <a:lnTo>
                  <a:pt x="1327056" y="4598866"/>
                </a:lnTo>
                <a:lnTo>
                  <a:pt x="1317659" y="4596518"/>
                </a:lnTo>
                <a:close/>
                <a:moveTo>
                  <a:pt x="1089827" y="4591820"/>
                </a:moveTo>
                <a:lnTo>
                  <a:pt x="1099225" y="4601215"/>
                </a:lnTo>
                <a:lnTo>
                  <a:pt x="1089827" y="4610610"/>
                </a:lnTo>
                <a:lnTo>
                  <a:pt x="1082782" y="4603564"/>
                </a:lnTo>
                <a:lnTo>
                  <a:pt x="1087482" y="4594169"/>
                </a:lnTo>
                <a:cubicBezTo>
                  <a:pt x="1087482" y="4594169"/>
                  <a:pt x="1089827" y="4591820"/>
                  <a:pt x="1089827" y="4591820"/>
                </a:cubicBezTo>
                <a:close/>
                <a:moveTo>
                  <a:pt x="1148548" y="4584773"/>
                </a:moveTo>
                <a:lnTo>
                  <a:pt x="1157945" y="4584773"/>
                </a:lnTo>
                <a:cubicBezTo>
                  <a:pt x="1157945" y="4584773"/>
                  <a:pt x="1160296" y="4589471"/>
                  <a:pt x="1160296" y="4591819"/>
                </a:cubicBezTo>
                <a:lnTo>
                  <a:pt x="1162646" y="4601215"/>
                </a:lnTo>
                <a:lnTo>
                  <a:pt x="1162646" y="4610610"/>
                </a:lnTo>
                <a:cubicBezTo>
                  <a:pt x="1162646" y="4610610"/>
                  <a:pt x="1160296" y="4612959"/>
                  <a:pt x="1157945" y="4615307"/>
                </a:cubicBezTo>
                <a:lnTo>
                  <a:pt x="1148548" y="4612959"/>
                </a:lnTo>
                <a:lnTo>
                  <a:pt x="1148548" y="4610610"/>
                </a:lnTo>
                <a:lnTo>
                  <a:pt x="1146203" y="4601215"/>
                </a:lnTo>
                <a:lnTo>
                  <a:pt x="1146203" y="4591819"/>
                </a:lnTo>
                <a:cubicBezTo>
                  <a:pt x="1146203" y="4591819"/>
                  <a:pt x="1148548" y="4587122"/>
                  <a:pt x="1148548" y="4584773"/>
                </a:cubicBezTo>
                <a:close/>
                <a:moveTo>
                  <a:pt x="5099253" y="4582462"/>
                </a:moveTo>
                <a:cubicBezTo>
                  <a:pt x="5096537" y="4582278"/>
                  <a:pt x="5093895" y="4583600"/>
                  <a:pt x="5092133" y="4587123"/>
                </a:cubicBezTo>
                <a:cubicBezTo>
                  <a:pt x="5099179" y="4591821"/>
                  <a:pt x="5089784" y="4603564"/>
                  <a:pt x="5103877" y="4605913"/>
                </a:cubicBezTo>
                <a:cubicBezTo>
                  <a:pt x="5116208" y="4597105"/>
                  <a:pt x="5107400" y="4583012"/>
                  <a:pt x="5099253" y="4582462"/>
                </a:cubicBezTo>
                <a:close/>
                <a:moveTo>
                  <a:pt x="2954744" y="4582426"/>
                </a:moveTo>
                <a:cubicBezTo>
                  <a:pt x="2954744" y="4587123"/>
                  <a:pt x="2954744" y="4591821"/>
                  <a:pt x="2957093" y="4596518"/>
                </a:cubicBezTo>
                <a:cubicBezTo>
                  <a:pt x="2959442" y="4596518"/>
                  <a:pt x="2964139" y="4596518"/>
                  <a:pt x="2968837" y="4594169"/>
                </a:cubicBezTo>
                <a:cubicBezTo>
                  <a:pt x="2966488" y="4587123"/>
                  <a:pt x="2961791" y="4584774"/>
                  <a:pt x="2954744" y="4582426"/>
                </a:cubicBezTo>
                <a:close/>
                <a:moveTo>
                  <a:pt x="2917164" y="4582426"/>
                </a:moveTo>
                <a:cubicBezTo>
                  <a:pt x="2919514" y="4584774"/>
                  <a:pt x="2919514" y="4587123"/>
                  <a:pt x="2919514" y="4589472"/>
                </a:cubicBezTo>
                <a:lnTo>
                  <a:pt x="2924210" y="4594169"/>
                </a:lnTo>
                <a:lnTo>
                  <a:pt x="2921861" y="4596518"/>
                </a:lnTo>
                <a:cubicBezTo>
                  <a:pt x="2924210" y="4598867"/>
                  <a:pt x="2924210" y="4598867"/>
                  <a:pt x="2924210" y="4601216"/>
                </a:cubicBezTo>
                <a:cubicBezTo>
                  <a:pt x="2926559" y="4601216"/>
                  <a:pt x="2928908" y="4601216"/>
                  <a:pt x="2931256" y="4601216"/>
                </a:cubicBezTo>
                <a:cubicBezTo>
                  <a:pt x="2931256" y="4601216"/>
                  <a:pt x="2933605" y="4601216"/>
                  <a:pt x="2935954" y="4601216"/>
                </a:cubicBezTo>
                <a:cubicBezTo>
                  <a:pt x="2938303" y="4598867"/>
                  <a:pt x="2943000" y="4598867"/>
                  <a:pt x="2940652" y="4598867"/>
                </a:cubicBezTo>
                <a:cubicBezTo>
                  <a:pt x="2933605" y="4591821"/>
                  <a:pt x="2926559" y="4584774"/>
                  <a:pt x="2919514" y="4582426"/>
                </a:cubicBezTo>
                <a:cubicBezTo>
                  <a:pt x="2919514" y="4582426"/>
                  <a:pt x="2917164" y="4582426"/>
                  <a:pt x="2917164" y="4582426"/>
                </a:cubicBezTo>
                <a:close/>
                <a:moveTo>
                  <a:pt x="2999371" y="4580077"/>
                </a:moveTo>
                <a:cubicBezTo>
                  <a:pt x="2994674" y="4580077"/>
                  <a:pt x="2989977" y="4582426"/>
                  <a:pt x="2985278" y="4584774"/>
                </a:cubicBezTo>
                <a:cubicBezTo>
                  <a:pt x="2985278" y="4589472"/>
                  <a:pt x="2985278" y="4591821"/>
                  <a:pt x="2985278" y="4594169"/>
                </a:cubicBezTo>
                <a:cubicBezTo>
                  <a:pt x="2992325" y="4594169"/>
                  <a:pt x="3001720" y="4594169"/>
                  <a:pt x="3008766" y="4596518"/>
                </a:cubicBezTo>
                <a:cubicBezTo>
                  <a:pt x="3006417" y="4591821"/>
                  <a:pt x="3004069" y="4584774"/>
                  <a:pt x="2999371" y="4580077"/>
                </a:cubicBezTo>
                <a:close/>
                <a:moveTo>
                  <a:pt x="2910118" y="4580077"/>
                </a:moveTo>
                <a:cubicBezTo>
                  <a:pt x="2905420" y="4587123"/>
                  <a:pt x="2879583" y="4601216"/>
                  <a:pt x="2891327" y="4605913"/>
                </a:cubicBezTo>
                <a:cubicBezTo>
                  <a:pt x="2893676" y="4598867"/>
                  <a:pt x="2921861" y="4591821"/>
                  <a:pt x="2910118" y="4580077"/>
                </a:cubicBezTo>
                <a:close/>
                <a:moveTo>
                  <a:pt x="962993" y="4580076"/>
                </a:moveTo>
                <a:cubicBezTo>
                  <a:pt x="962993" y="4580076"/>
                  <a:pt x="965342" y="4582425"/>
                  <a:pt x="967692" y="4582425"/>
                </a:cubicBezTo>
                <a:lnTo>
                  <a:pt x="960649" y="4598866"/>
                </a:lnTo>
                <a:lnTo>
                  <a:pt x="953599" y="4605913"/>
                </a:lnTo>
                <a:lnTo>
                  <a:pt x="944207" y="4598866"/>
                </a:lnTo>
                <a:lnTo>
                  <a:pt x="953599" y="4582425"/>
                </a:lnTo>
                <a:close/>
                <a:moveTo>
                  <a:pt x="1522004" y="4577728"/>
                </a:moveTo>
                <a:lnTo>
                  <a:pt x="1519655" y="4591820"/>
                </a:lnTo>
                <a:lnTo>
                  <a:pt x="1522004" y="4589472"/>
                </a:lnTo>
                <a:lnTo>
                  <a:pt x="1529053" y="4580076"/>
                </a:lnTo>
                <a:close/>
                <a:moveTo>
                  <a:pt x="1073390" y="4577727"/>
                </a:moveTo>
                <a:lnTo>
                  <a:pt x="1078084" y="4584773"/>
                </a:lnTo>
                <a:lnTo>
                  <a:pt x="1078084" y="4591820"/>
                </a:lnTo>
                <a:lnTo>
                  <a:pt x="1073390" y="4596517"/>
                </a:lnTo>
                <a:lnTo>
                  <a:pt x="1063991" y="4594168"/>
                </a:lnTo>
                <a:close/>
                <a:moveTo>
                  <a:pt x="3015813" y="4573030"/>
                </a:moveTo>
                <a:cubicBezTo>
                  <a:pt x="3013464" y="4573030"/>
                  <a:pt x="3008766" y="4575379"/>
                  <a:pt x="3004069" y="4577728"/>
                </a:cubicBezTo>
                <a:cubicBezTo>
                  <a:pt x="3006417" y="4584774"/>
                  <a:pt x="3008766" y="4591821"/>
                  <a:pt x="3011115" y="4598867"/>
                </a:cubicBezTo>
                <a:cubicBezTo>
                  <a:pt x="3013464" y="4598867"/>
                  <a:pt x="3013464" y="4601216"/>
                  <a:pt x="3015813" y="4601216"/>
                </a:cubicBezTo>
                <a:cubicBezTo>
                  <a:pt x="3018161" y="4598867"/>
                  <a:pt x="3020510" y="4596518"/>
                  <a:pt x="3022859" y="4594169"/>
                </a:cubicBezTo>
                <a:cubicBezTo>
                  <a:pt x="3020510" y="4587123"/>
                  <a:pt x="3018161" y="4580077"/>
                  <a:pt x="3015813" y="4573030"/>
                </a:cubicBezTo>
                <a:close/>
                <a:moveTo>
                  <a:pt x="5634700" y="4573029"/>
                </a:moveTo>
                <a:cubicBezTo>
                  <a:pt x="5641747" y="4573029"/>
                  <a:pt x="5637049" y="4580075"/>
                  <a:pt x="5634700" y="4580075"/>
                </a:cubicBezTo>
                <a:cubicBezTo>
                  <a:pt x="5627654" y="4580075"/>
                  <a:pt x="5630003" y="4575378"/>
                  <a:pt x="5634700" y="4573029"/>
                </a:cubicBezTo>
                <a:close/>
                <a:moveTo>
                  <a:pt x="3065137" y="4570682"/>
                </a:moveTo>
                <a:cubicBezTo>
                  <a:pt x="3065137" y="4573030"/>
                  <a:pt x="3067486" y="4573030"/>
                  <a:pt x="3067486" y="4575379"/>
                </a:cubicBezTo>
                <a:cubicBezTo>
                  <a:pt x="3069835" y="4575379"/>
                  <a:pt x="3072184" y="4575379"/>
                  <a:pt x="3072184" y="4573030"/>
                </a:cubicBezTo>
                <a:cubicBezTo>
                  <a:pt x="3069835" y="4570682"/>
                  <a:pt x="3067486" y="4570682"/>
                  <a:pt x="3065137" y="4570682"/>
                </a:cubicBezTo>
                <a:close/>
                <a:moveTo>
                  <a:pt x="1470332" y="4570681"/>
                </a:moveTo>
                <a:cubicBezTo>
                  <a:pt x="1470332" y="4570681"/>
                  <a:pt x="1470332" y="4573030"/>
                  <a:pt x="1470332" y="4573030"/>
                </a:cubicBezTo>
                <a:lnTo>
                  <a:pt x="1472682" y="4582425"/>
                </a:lnTo>
                <a:lnTo>
                  <a:pt x="1451539" y="4584774"/>
                </a:lnTo>
                <a:lnTo>
                  <a:pt x="1449189" y="4582425"/>
                </a:lnTo>
                <a:cubicBezTo>
                  <a:pt x="1449189" y="4582425"/>
                  <a:pt x="1451539" y="4580076"/>
                  <a:pt x="1451539" y="4577727"/>
                </a:cubicBezTo>
                <a:lnTo>
                  <a:pt x="1460934" y="4577727"/>
                </a:lnTo>
                <a:lnTo>
                  <a:pt x="1467982" y="4573030"/>
                </a:lnTo>
                <a:cubicBezTo>
                  <a:pt x="1467982" y="4573030"/>
                  <a:pt x="1470332" y="4570681"/>
                  <a:pt x="1470332" y="4570681"/>
                </a:cubicBezTo>
                <a:close/>
                <a:moveTo>
                  <a:pt x="3046347" y="4568333"/>
                </a:moveTo>
                <a:cubicBezTo>
                  <a:pt x="3039300" y="4568333"/>
                  <a:pt x="3034604" y="4570682"/>
                  <a:pt x="3027557" y="4570682"/>
                </a:cubicBezTo>
                <a:cubicBezTo>
                  <a:pt x="3029905" y="4575379"/>
                  <a:pt x="3032254" y="4582426"/>
                  <a:pt x="3034604" y="4587123"/>
                </a:cubicBezTo>
                <a:cubicBezTo>
                  <a:pt x="3039300" y="4587123"/>
                  <a:pt x="3043998" y="4584774"/>
                  <a:pt x="3046347" y="4582426"/>
                </a:cubicBezTo>
                <a:cubicBezTo>
                  <a:pt x="3046347" y="4577728"/>
                  <a:pt x="3046347" y="4573030"/>
                  <a:pt x="3046347" y="4568333"/>
                </a:cubicBezTo>
                <a:close/>
                <a:moveTo>
                  <a:pt x="2684635" y="4568333"/>
                </a:moveTo>
                <a:cubicBezTo>
                  <a:pt x="2675240" y="4568333"/>
                  <a:pt x="2665845" y="4570682"/>
                  <a:pt x="2656449" y="4573030"/>
                </a:cubicBezTo>
                <a:cubicBezTo>
                  <a:pt x="2663496" y="4573030"/>
                  <a:pt x="2672891" y="4573030"/>
                  <a:pt x="2684635" y="4573030"/>
                </a:cubicBezTo>
                <a:cubicBezTo>
                  <a:pt x="2684635" y="4573030"/>
                  <a:pt x="2684635" y="4570682"/>
                  <a:pt x="2684635" y="4568333"/>
                </a:cubicBezTo>
                <a:close/>
                <a:moveTo>
                  <a:pt x="1583073" y="4568332"/>
                </a:moveTo>
                <a:lnTo>
                  <a:pt x="1587769" y="4575378"/>
                </a:lnTo>
                <a:lnTo>
                  <a:pt x="1585423" y="4584773"/>
                </a:lnTo>
                <a:cubicBezTo>
                  <a:pt x="1585423" y="4584773"/>
                  <a:pt x="1585423" y="4587122"/>
                  <a:pt x="1583073" y="4587122"/>
                </a:cubicBezTo>
                <a:cubicBezTo>
                  <a:pt x="1583073" y="4587122"/>
                  <a:pt x="1580722" y="4584773"/>
                  <a:pt x="1578373" y="4584773"/>
                </a:cubicBezTo>
                <a:lnTo>
                  <a:pt x="1571330" y="4575378"/>
                </a:lnTo>
                <a:close/>
                <a:moveTo>
                  <a:pt x="1700499" y="4563635"/>
                </a:moveTo>
                <a:cubicBezTo>
                  <a:pt x="1700499" y="4563635"/>
                  <a:pt x="1698150" y="4565984"/>
                  <a:pt x="1698150" y="4565984"/>
                </a:cubicBezTo>
                <a:lnTo>
                  <a:pt x="1695805" y="4575379"/>
                </a:lnTo>
                <a:lnTo>
                  <a:pt x="1695805" y="4584774"/>
                </a:lnTo>
                <a:lnTo>
                  <a:pt x="1700499" y="4587123"/>
                </a:lnTo>
                <a:lnTo>
                  <a:pt x="1702848" y="4584774"/>
                </a:lnTo>
                <a:lnTo>
                  <a:pt x="1705197" y="4575379"/>
                </a:lnTo>
                <a:lnTo>
                  <a:pt x="1702848" y="4565984"/>
                </a:lnTo>
                <a:cubicBezTo>
                  <a:pt x="1700499" y="4565984"/>
                  <a:pt x="1700499" y="4563635"/>
                  <a:pt x="1700499" y="4563635"/>
                </a:cubicBezTo>
                <a:close/>
                <a:moveTo>
                  <a:pt x="1268336" y="4563635"/>
                </a:moveTo>
                <a:lnTo>
                  <a:pt x="1277730" y="4570681"/>
                </a:lnTo>
                <a:lnTo>
                  <a:pt x="1282428" y="4580076"/>
                </a:lnTo>
                <a:cubicBezTo>
                  <a:pt x="1261288" y="4601216"/>
                  <a:pt x="1275380" y="4598867"/>
                  <a:pt x="1263637" y="4580076"/>
                </a:cubicBezTo>
                <a:lnTo>
                  <a:pt x="1263637" y="4570681"/>
                </a:lnTo>
                <a:cubicBezTo>
                  <a:pt x="1263637" y="4570681"/>
                  <a:pt x="1265986" y="4565984"/>
                  <a:pt x="1268336" y="4563635"/>
                </a:cubicBezTo>
                <a:close/>
                <a:moveTo>
                  <a:pt x="845567" y="4563634"/>
                </a:moveTo>
                <a:cubicBezTo>
                  <a:pt x="845567" y="4563634"/>
                  <a:pt x="852609" y="4563634"/>
                  <a:pt x="859660" y="4570680"/>
                </a:cubicBezTo>
                <a:lnTo>
                  <a:pt x="854959" y="4589471"/>
                </a:lnTo>
                <a:lnTo>
                  <a:pt x="845567" y="4594168"/>
                </a:lnTo>
                <a:cubicBezTo>
                  <a:pt x="845567" y="4594168"/>
                  <a:pt x="840870" y="4589471"/>
                  <a:pt x="840870" y="4587122"/>
                </a:cubicBezTo>
                <a:lnTo>
                  <a:pt x="833817" y="4570680"/>
                </a:lnTo>
                <a:close/>
                <a:moveTo>
                  <a:pt x="2769191" y="4558938"/>
                </a:moveTo>
                <a:cubicBezTo>
                  <a:pt x="2762144" y="4561286"/>
                  <a:pt x="2757447" y="4561286"/>
                  <a:pt x="2752749" y="4561286"/>
                </a:cubicBezTo>
                <a:lnTo>
                  <a:pt x="2750401" y="4563635"/>
                </a:lnTo>
                <a:lnTo>
                  <a:pt x="2743354" y="4561286"/>
                </a:lnTo>
                <a:cubicBezTo>
                  <a:pt x="2743354" y="4565984"/>
                  <a:pt x="2741006" y="4570682"/>
                  <a:pt x="2741006" y="4573030"/>
                </a:cubicBezTo>
                <a:cubicBezTo>
                  <a:pt x="2750401" y="4573030"/>
                  <a:pt x="2759797" y="4570682"/>
                  <a:pt x="2769191" y="4570682"/>
                </a:cubicBezTo>
                <a:cubicBezTo>
                  <a:pt x="2771540" y="4570682"/>
                  <a:pt x="2773888" y="4570682"/>
                  <a:pt x="2778586" y="4570682"/>
                </a:cubicBezTo>
                <a:cubicBezTo>
                  <a:pt x="2776237" y="4565984"/>
                  <a:pt x="2771540" y="4561286"/>
                  <a:pt x="2769191" y="4558938"/>
                </a:cubicBezTo>
                <a:close/>
                <a:moveTo>
                  <a:pt x="1132110" y="4558937"/>
                </a:moveTo>
                <a:lnTo>
                  <a:pt x="1132110" y="4570681"/>
                </a:lnTo>
                <a:lnTo>
                  <a:pt x="1125060" y="4568332"/>
                </a:lnTo>
                <a:close/>
                <a:moveTo>
                  <a:pt x="963002" y="4556588"/>
                </a:moveTo>
                <a:cubicBezTo>
                  <a:pt x="963002" y="4556588"/>
                  <a:pt x="963002" y="4556588"/>
                  <a:pt x="963002" y="4558937"/>
                </a:cubicBezTo>
                <a:lnTo>
                  <a:pt x="967700" y="4568332"/>
                </a:lnTo>
                <a:lnTo>
                  <a:pt x="963002" y="4570681"/>
                </a:lnTo>
                <a:lnTo>
                  <a:pt x="958308" y="4565983"/>
                </a:lnTo>
                <a:close/>
                <a:moveTo>
                  <a:pt x="5742451" y="4556002"/>
                </a:moveTo>
                <a:cubicBezTo>
                  <a:pt x="5749204" y="4557764"/>
                  <a:pt x="5754489" y="4563635"/>
                  <a:pt x="5756838" y="4575379"/>
                </a:cubicBezTo>
                <a:cubicBezTo>
                  <a:pt x="5745094" y="4575379"/>
                  <a:pt x="5735699" y="4580077"/>
                  <a:pt x="5735699" y="4591821"/>
                </a:cubicBezTo>
                <a:cubicBezTo>
                  <a:pt x="5723955" y="4594170"/>
                  <a:pt x="5721606" y="4577728"/>
                  <a:pt x="5719257" y="4561287"/>
                </a:cubicBezTo>
                <a:cubicBezTo>
                  <a:pt x="5727478" y="4556589"/>
                  <a:pt x="5735698" y="4554241"/>
                  <a:pt x="5742451" y="4556002"/>
                </a:cubicBezTo>
                <a:close/>
                <a:moveTo>
                  <a:pt x="2398084" y="4554240"/>
                </a:moveTo>
                <a:lnTo>
                  <a:pt x="2386340" y="4558938"/>
                </a:lnTo>
                <a:lnTo>
                  <a:pt x="2391037" y="4570682"/>
                </a:lnTo>
                <a:lnTo>
                  <a:pt x="2393386" y="4573030"/>
                </a:lnTo>
                <a:lnTo>
                  <a:pt x="2402781" y="4573030"/>
                </a:lnTo>
                <a:lnTo>
                  <a:pt x="2398084" y="4563635"/>
                </a:lnTo>
                <a:close/>
                <a:moveTo>
                  <a:pt x="1174388" y="4551890"/>
                </a:moveTo>
                <a:lnTo>
                  <a:pt x="1183780" y="4554239"/>
                </a:lnTo>
                <a:lnTo>
                  <a:pt x="1188481" y="4561285"/>
                </a:lnTo>
                <a:lnTo>
                  <a:pt x="1183780" y="4563634"/>
                </a:lnTo>
                <a:lnTo>
                  <a:pt x="1174388" y="4565983"/>
                </a:lnTo>
                <a:lnTo>
                  <a:pt x="1167341" y="4558936"/>
                </a:lnTo>
                <a:close/>
                <a:moveTo>
                  <a:pt x="1207265" y="4549543"/>
                </a:moveTo>
                <a:lnTo>
                  <a:pt x="1223708" y="4563636"/>
                </a:lnTo>
                <a:cubicBezTo>
                  <a:pt x="1228408" y="4561287"/>
                  <a:pt x="1228408" y="4556589"/>
                  <a:pt x="1233103" y="4556589"/>
                </a:cubicBezTo>
                <a:cubicBezTo>
                  <a:pt x="1235452" y="4556589"/>
                  <a:pt x="1240151" y="4558938"/>
                  <a:pt x="1240151" y="4561287"/>
                </a:cubicBezTo>
                <a:cubicBezTo>
                  <a:pt x="1240151" y="4561287"/>
                  <a:pt x="1240151" y="4565985"/>
                  <a:pt x="1230754" y="4577729"/>
                </a:cubicBezTo>
                <a:lnTo>
                  <a:pt x="1247196" y="4594170"/>
                </a:lnTo>
                <a:cubicBezTo>
                  <a:pt x="1247196" y="4594170"/>
                  <a:pt x="1244846" y="4601216"/>
                  <a:pt x="1233103" y="4601216"/>
                </a:cubicBezTo>
                <a:lnTo>
                  <a:pt x="1202568" y="4603565"/>
                </a:lnTo>
                <a:cubicBezTo>
                  <a:pt x="1204917" y="4601216"/>
                  <a:pt x="1204917" y="4596519"/>
                  <a:pt x="1207265" y="4596519"/>
                </a:cubicBezTo>
                <a:cubicBezTo>
                  <a:pt x="1211965" y="4596519"/>
                  <a:pt x="1214311" y="4598868"/>
                  <a:pt x="1216660" y="4598868"/>
                </a:cubicBezTo>
                <a:cubicBezTo>
                  <a:pt x="1216660" y="4598868"/>
                  <a:pt x="1219010" y="4596519"/>
                  <a:pt x="1219010" y="4594170"/>
                </a:cubicBezTo>
                <a:lnTo>
                  <a:pt x="1197873" y="4575380"/>
                </a:lnTo>
                <a:cubicBezTo>
                  <a:pt x="1197873" y="4575380"/>
                  <a:pt x="1190824" y="4580077"/>
                  <a:pt x="1188481" y="4582426"/>
                </a:cubicBezTo>
                <a:lnTo>
                  <a:pt x="1176738" y="4601216"/>
                </a:lnTo>
                <a:cubicBezTo>
                  <a:pt x="1176738" y="4601216"/>
                  <a:pt x="1167341" y="4580077"/>
                  <a:pt x="1186130" y="4568333"/>
                </a:cubicBezTo>
                <a:close/>
                <a:moveTo>
                  <a:pt x="2477942" y="4549542"/>
                </a:moveTo>
                <a:lnTo>
                  <a:pt x="2475594" y="4554240"/>
                </a:lnTo>
                <a:lnTo>
                  <a:pt x="2475594" y="4556589"/>
                </a:lnTo>
                <a:cubicBezTo>
                  <a:pt x="2480291" y="4554240"/>
                  <a:pt x="2482640" y="4554240"/>
                  <a:pt x="2487337" y="4551891"/>
                </a:cubicBezTo>
                <a:close/>
                <a:moveTo>
                  <a:pt x="1362286" y="4549542"/>
                </a:moveTo>
                <a:lnTo>
                  <a:pt x="1371684" y="4554240"/>
                </a:lnTo>
                <a:cubicBezTo>
                  <a:pt x="1371684" y="4554240"/>
                  <a:pt x="1374034" y="4556588"/>
                  <a:pt x="1374034" y="4556588"/>
                </a:cubicBezTo>
                <a:cubicBezTo>
                  <a:pt x="1374034" y="4556588"/>
                  <a:pt x="1371684" y="4558937"/>
                  <a:pt x="1371684" y="4558937"/>
                </a:cubicBezTo>
                <a:lnTo>
                  <a:pt x="1366984" y="4563635"/>
                </a:lnTo>
                <a:cubicBezTo>
                  <a:pt x="1366984" y="4563635"/>
                  <a:pt x="1364634" y="4565984"/>
                  <a:pt x="1362286" y="4565984"/>
                </a:cubicBezTo>
                <a:lnTo>
                  <a:pt x="1359937" y="4563635"/>
                </a:lnTo>
                <a:lnTo>
                  <a:pt x="1357592" y="4554240"/>
                </a:lnTo>
                <a:close/>
                <a:moveTo>
                  <a:pt x="1618291" y="4537799"/>
                </a:moveTo>
                <a:cubicBezTo>
                  <a:pt x="1613595" y="4540147"/>
                  <a:pt x="1611249" y="4544845"/>
                  <a:pt x="1606549" y="4549542"/>
                </a:cubicBezTo>
                <a:cubicBezTo>
                  <a:pt x="1606549" y="4551891"/>
                  <a:pt x="1608899" y="4556589"/>
                  <a:pt x="1608899" y="4561286"/>
                </a:cubicBezTo>
                <a:cubicBezTo>
                  <a:pt x="1604199" y="4561286"/>
                  <a:pt x="1601851" y="4563635"/>
                  <a:pt x="1599502" y="4563635"/>
                </a:cubicBezTo>
                <a:cubicBezTo>
                  <a:pt x="1599502" y="4563635"/>
                  <a:pt x="1593629" y="4563048"/>
                  <a:pt x="1587170" y="4560992"/>
                </a:cubicBezTo>
                <a:lnTo>
                  <a:pt x="1580878" y="4556448"/>
                </a:lnTo>
                <a:lnTo>
                  <a:pt x="1580723" y="4558937"/>
                </a:lnTo>
                <a:cubicBezTo>
                  <a:pt x="1580723" y="4561286"/>
                  <a:pt x="1580723" y="4561286"/>
                  <a:pt x="1578373" y="4561286"/>
                </a:cubicBezTo>
                <a:cubicBezTo>
                  <a:pt x="1571330" y="4558937"/>
                  <a:pt x="1568980" y="4549542"/>
                  <a:pt x="1561932" y="4547194"/>
                </a:cubicBezTo>
                <a:cubicBezTo>
                  <a:pt x="1561932" y="4547194"/>
                  <a:pt x="1547841" y="4542496"/>
                  <a:pt x="1538446" y="4575379"/>
                </a:cubicBezTo>
                <a:lnTo>
                  <a:pt x="1545495" y="4582425"/>
                </a:lnTo>
                <a:lnTo>
                  <a:pt x="1561932" y="4556589"/>
                </a:lnTo>
                <a:cubicBezTo>
                  <a:pt x="1566630" y="4558937"/>
                  <a:pt x="1566630" y="4556589"/>
                  <a:pt x="1566630" y="4565984"/>
                </a:cubicBezTo>
                <a:cubicBezTo>
                  <a:pt x="1568980" y="4587123"/>
                  <a:pt x="1564282" y="4598867"/>
                  <a:pt x="1561932" y="4598867"/>
                </a:cubicBezTo>
                <a:cubicBezTo>
                  <a:pt x="1557238" y="4601216"/>
                  <a:pt x="1554887" y="4596518"/>
                  <a:pt x="1552538" y="4596518"/>
                </a:cubicBezTo>
                <a:cubicBezTo>
                  <a:pt x="1552538" y="4598867"/>
                  <a:pt x="1552538" y="4601216"/>
                  <a:pt x="1552538" y="4603564"/>
                </a:cubicBezTo>
                <a:cubicBezTo>
                  <a:pt x="1557238" y="4608262"/>
                  <a:pt x="1557238" y="4612959"/>
                  <a:pt x="1564282" y="4612959"/>
                </a:cubicBezTo>
                <a:cubicBezTo>
                  <a:pt x="1578373" y="4608262"/>
                  <a:pt x="1583073" y="4596518"/>
                  <a:pt x="1601866" y="4608262"/>
                </a:cubicBezTo>
                <a:lnTo>
                  <a:pt x="1603165" y="4613457"/>
                </a:lnTo>
                <a:lnTo>
                  <a:pt x="1609044" y="4608225"/>
                </a:lnTo>
                <a:cubicBezTo>
                  <a:pt x="1613447" y="4605913"/>
                  <a:pt x="1619466" y="4604151"/>
                  <a:pt x="1627686" y="4603564"/>
                </a:cubicBezTo>
                <a:lnTo>
                  <a:pt x="1622992" y="4568333"/>
                </a:lnTo>
                <a:cubicBezTo>
                  <a:pt x="1627686" y="4556589"/>
                  <a:pt x="1627686" y="4554240"/>
                  <a:pt x="1627686" y="4551891"/>
                </a:cubicBezTo>
                <a:cubicBezTo>
                  <a:pt x="1625342" y="4544845"/>
                  <a:pt x="1620641" y="4542496"/>
                  <a:pt x="1618291" y="4537799"/>
                </a:cubicBezTo>
                <a:close/>
                <a:moveTo>
                  <a:pt x="1021714" y="4535450"/>
                </a:moveTo>
                <a:cubicBezTo>
                  <a:pt x="1021714" y="4535450"/>
                  <a:pt x="1038156" y="4549543"/>
                  <a:pt x="1038156" y="4547194"/>
                </a:cubicBezTo>
                <a:lnTo>
                  <a:pt x="1026412" y="4563635"/>
                </a:lnTo>
                <a:cubicBezTo>
                  <a:pt x="1028762" y="4568333"/>
                  <a:pt x="1031108" y="4573030"/>
                  <a:pt x="1031108" y="4573030"/>
                </a:cubicBezTo>
                <a:cubicBezTo>
                  <a:pt x="1031108" y="4575379"/>
                  <a:pt x="1028762" y="4577728"/>
                  <a:pt x="1026412" y="4577728"/>
                </a:cubicBezTo>
                <a:cubicBezTo>
                  <a:pt x="1026412" y="4577728"/>
                  <a:pt x="1017015" y="4573030"/>
                  <a:pt x="1017015" y="4573030"/>
                </a:cubicBezTo>
                <a:lnTo>
                  <a:pt x="995877" y="4556589"/>
                </a:lnTo>
                <a:cubicBezTo>
                  <a:pt x="998227" y="4554240"/>
                  <a:pt x="1000577" y="4549543"/>
                  <a:pt x="1002922" y="4549543"/>
                </a:cubicBezTo>
                <a:cubicBezTo>
                  <a:pt x="1007619" y="4549543"/>
                  <a:pt x="1009969" y="4551891"/>
                  <a:pt x="1012319" y="4551891"/>
                </a:cubicBezTo>
                <a:cubicBezTo>
                  <a:pt x="1017015" y="4549543"/>
                  <a:pt x="1014664" y="4542496"/>
                  <a:pt x="1017015" y="4540148"/>
                </a:cubicBezTo>
                <a:cubicBezTo>
                  <a:pt x="1017015" y="4537799"/>
                  <a:pt x="1019364" y="4535450"/>
                  <a:pt x="1021714" y="4535450"/>
                </a:cubicBezTo>
                <a:close/>
                <a:moveTo>
                  <a:pt x="1157945" y="4535449"/>
                </a:moveTo>
                <a:cubicBezTo>
                  <a:pt x="1157945" y="4535449"/>
                  <a:pt x="1160296" y="4535449"/>
                  <a:pt x="1160296" y="4535449"/>
                </a:cubicBezTo>
                <a:lnTo>
                  <a:pt x="1167341" y="4544844"/>
                </a:lnTo>
                <a:lnTo>
                  <a:pt x="1157945" y="4547193"/>
                </a:lnTo>
                <a:close/>
                <a:moveTo>
                  <a:pt x="1466513" y="4534568"/>
                </a:moveTo>
                <a:cubicBezTo>
                  <a:pt x="1468572" y="4533687"/>
                  <a:pt x="1470332" y="4534275"/>
                  <a:pt x="1472682" y="4535449"/>
                </a:cubicBezTo>
                <a:cubicBezTo>
                  <a:pt x="1475028" y="4535449"/>
                  <a:pt x="1475028" y="4540147"/>
                  <a:pt x="1475028" y="4542495"/>
                </a:cubicBezTo>
                <a:cubicBezTo>
                  <a:pt x="1475028" y="4544844"/>
                  <a:pt x="1472682" y="4544844"/>
                  <a:pt x="1472682" y="4547193"/>
                </a:cubicBezTo>
                <a:cubicBezTo>
                  <a:pt x="1472682" y="4551890"/>
                  <a:pt x="1482074" y="4554239"/>
                  <a:pt x="1482074" y="4558937"/>
                </a:cubicBezTo>
                <a:cubicBezTo>
                  <a:pt x="1482074" y="4558937"/>
                  <a:pt x="1479726" y="4561285"/>
                  <a:pt x="1479726" y="4561285"/>
                </a:cubicBezTo>
                <a:lnTo>
                  <a:pt x="1470332" y="4565983"/>
                </a:lnTo>
                <a:lnTo>
                  <a:pt x="1428054" y="4549541"/>
                </a:lnTo>
                <a:lnTo>
                  <a:pt x="1423355" y="4556588"/>
                </a:lnTo>
                <a:lnTo>
                  <a:pt x="1444497" y="4601215"/>
                </a:lnTo>
                <a:cubicBezTo>
                  <a:pt x="1444497" y="4617656"/>
                  <a:pt x="1444497" y="4615307"/>
                  <a:pt x="1435098" y="4622354"/>
                </a:cubicBezTo>
                <a:cubicBezTo>
                  <a:pt x="1430400" y="4627051"/>
                  <a:pt x="1423355" y="4627051"/>
                  <a:pt x="1418657" y="4631749"/>
                </a:cubicBezTo>
                <a:lnTo>
                  <a:pt x="1411612" y="4629400"/>
                </a:lnTo>
                <a:lnTo>
                  <a:pt x="1404570" y="4631749"/>
                </a:lnTo>
                <a:lnTo>
                  <a:pt x="1411612" y="4636447"/>
                </a:lnTo>
                <a:lnTo>
                  <a:pt x="1418657" y="4631749"/>
                </a:lnTo>
                <a:cubicBezTo>
                  <a:pt x="1416312" y="4634098"/>
                  <a:pt x="1411612" y="4636447"/>
                  <a:pt x="1411612" y="4638795"/>
                </a:cubicBezTo>
                <a:cubicBezTo>
                  <a:pt x="1411612" y="4641144"/>
                  <a:pt x="1416312" y="4643493"/>
                  <a:pt x="1418657" y="4645842"/>
                </a:cubicBezTo>
                <a:cubicBezTo>
                  <a:pt x="1423355" y="4641144"/>
                  <a:pt x="1425704" y="4638795"/>
                  <a:pt x="1428054" y="4634098"/>
                </a:cubicBezTo>
                <a:cubicBezTo>
                  <a:pt x="1430400" y="4634098"/>
                  <a:pt x="1435098" y="4636447"/>
                  <a:pt x="1435098" y="4638795"/>
                </a:cubicBezTo>
                <a:cubicBezTo>
                  <a:pt x="1435098" y="4643493"/>
                  <a:pt x="1432749" y="4645842"/>
                  <a:pt x="1432749" y="4648190"/>
                </a:cubicBezTo>
                <a:cubicBezTo>
                  <a:pt x="1432749" y="4652888"/>
                  <a:pt x="1435098" y="4655237"/>
                  <a:pt x="1435098" y="4657585"/>
                </a:cubicBezTo>
                <a:cubicBezTo>
                  <a:pt x="1435098" y="4666980"/>
                  <a:pt x="1432749" y="4671678"/>
                  <a:pt x="1428054" y="4671678"/>
                </a:cubicBezTo>
                <a:cubicBezTo>
                  <a:pt x="1428054" y="4671678"/>
                  <a:pt x="1421006" y="4671678"/>
                  <a:pt x="1418657" y="4666980"/>
                </a:cubicBezTo>
                <a:lnTo>
                  <a:pt x="1411612" y="4657585"/>
                </a:lnTo>
                <a:cubicBezTo>
                  <a:pt x="1406914" y="4659934"/>
                  <a:pt x="1406914" y="4664632"/>
                  <a:pt x="1402219" y="4664632"/>
                </a:cubicBezTo>
                <a:cubicBezTo>
                  <a:pt x="1381077" y="4662283"/>
                  <a:pt x="1355241" y="4627051"/>
                  <a:pt x="1345844" y="4631749"/>
                </a:cubicBezTo>
                <a:cubicBezTo>
                  <a:pt x="1350542" y="4627051"/>
                  <a:pt x="1352891" y="4624703"/>
                  <a:pt x="1355241" y="4622354"/>
                </a:cubicBezTo>
                <a:cubicBezTo>
                  <a:pt x="1341149" y="4610610"/>
                  <a:pt x="1338799" y="4608261"/>
                  <a:pt x="1341149" y="4605912"/>
                </a:cubicBezTo>
                <a:cubicBezTo>
                  <a:pt x="1343494" y="4601215"/>
                  <a:pt x="1350542" y="4601215"/>
                  <a:pt x="1350542" y="4596517"/>
                </a:cubicBezTo>
                <a:cubicBezTo>
                  <a:pt x="1350542" y="4591820"/>
                  <a:pt x="1343494" y="4589471"/>
                  <a:pt x="1341149" y="4587122"/>
                </a:cubicBezTo>
                <a:cubicBezTo>
                  <a:pt x="1343494" y="4587122"/>
                  <a:pt x="1345844" y="4584773"/>
                  <a:pt x="1348194" y="4584773"/>
                </a:cubicBezTo>
                <a:cubicBezTo>
                  <a:pt x="1355241" y="4584773"/>
                  <a:pt x="1364634" y="4589471"/>
                  <a:pt x="1366984" y="4596517"/>
                </a:cubicBezTo>
                <a:cubicBezTo>
                  <a:pt x="1369334" y="4601215"/>
                  <a:pt x="1371684" y="4601215"/>
                  <a:pt x="1352891" y="4612959"/>
                </a:cubicBezTo>
                <a:cubicBezTo>
                  <a:pt x="1355241" y="4615307"/>
                  <a:pt x="1355241" y="4620005"/>
                  <a:pt x="1357592" y="4620005"/>
                </a:cubicBezTo>
                <a:cubicBezTo>
                  <a:pt x="1362286" y="4620005"/>
                  <a:pt x="1364634" y="4617656"/>
                  <a:pt x="1366984" y="4615307"/>
                </a:cubicBezTo>
                <a:cubicBezTo>
                  <a:pt x="1374029" y="4608261"/>
                  <a:pt x="1378728" y="4596517"/>
                  <a:pt x="1383426" y="4587122"/>
                </a:cubicBezTo>
                <a:cubicBezTo>
                  <a:pt x="1388127" y="4582425"/>
                  <a:pt x="1390472" y="4577727"/>
                  <a:pt x="1392822" y="4573029"/>
                </a:cubicBezTo>
                <a:cubicBezTo>
                  <a:pt x="1397519" y="4573029"/>
                  <a:pt x="1399869" y="4575378"/>
                  <a:pt x="1402219" y="4577727"/>
                </a:cubicBezTo>
                <a:cubicBezTo>
                  <a:pt x="1406914" y="4580076"/>
                  <a:pt x="1409262" y="4582425"/>
                  <a:pt x="1411612" y="4584773"/>
                </a:cubicBezTo>
                <a:cubicBezTo>
                  <a:pt x="1413962" y="4582425"/>
                  <a:pt x="1416312" y="4580076"/>
                  <a:pt x="1416312" y="4577727"/>
                </a:cubicBezTo>
                <a:cubicBezTo>
                  <a:pt x="1418657" y="4568332"/>
                  <a:pt x="1413962" y="4556588"/>
                  <a:pt x="1406914" y="4551890"/>
                </a:cubicBezTo>
                <a:lnTo>
                  <a:pt x="1392822" y="4551890"/>
                </a:lnTo>
                <a:lnTo>
                  <a:pt x="1392822" y="4542495"/>
                </a:lnTo>
                <a:lnTo>
                  <a:pt x="1458585" y="4542495"/>
                </a:lnTo>
                <a:cubicBezTo>
                  <a:pt x="1462111" y="4537798"/>
                  <a:pt x="1464461" y="4535449"/>
                  <a:pt x="1466513" y="4534568"/>
                </a:cubicBezTo>
                <a:close/>
                <a:moveTo>
                  <a:pt x="2515523" y="4533101"/>
                </a:moveTo>
                <a:cubicBezTo>
                  <a:pt x="2510825" y="4533101"/>
                  <a:pt x="2508476" y="4535450"/>
                  <a:pt x="2503779" y="4535450"/>
                </a:cubicBezTo>
                <a:cubicBezTo>
                  <a:pt x="2503779" y="4537799"/>
                  <a:pt x="2503779" y="4540147"/>
                  <a:pt x="2503779" y="4542496"/>
                </a:cubicBezTo>
                <a:cubicBezTo>
                  <a:pt x="2508476" y="4540147"/>
                  <a:pt x="2513174" y="4537799"/>
                  <a:pt x="2515523" y="4533101"/>
                </a:cubicBezTo>
                <a:close/>
                <a:moveTo>
                  <a:pt x="1082782" y="4530753"/>
                </a:moveTo>
                <a:cubicBezTo>
                  <a:pt x="1082782" y="4530753"/>
                  <a:pt x="1085132" y="4537799"/>
                  <a:pt x="1087482" y="4540148"/>
                </a:cubicBezTo>
                <a:lnTo>
                  <a:pt x="1108618" y="4549543"/>
                </a:lnTo>
                <a:cubicBezTo>
                  <a:pt x="1118018" y="4556589"/>
                  <a:pt x="1113317" y="4554241"/>
                  <a:pt x="1122711" y="4556589"/>
                </a:cubicBezTo>
                <a:cubicBezTo>
                  <a:pt x="1120362" y="4556589"/>
                  <a:pt x="1118018" y="4558938"/>
                  <a:pt x="1115668" y="4561287"/>
                </a:cubicBezTo>
                <a:cubicBezTo>
                  <a:pt x="1080433" y="4556589"/>
                  <a:pt x="1092177" y="4554241"/>
                  <a:pt x="1085132" y="4573031"/>
                </a:cubicBezTo>
                <a:cubicBezTo>
                  <a:pt x="1085132" y="4575380"/>
                  <a:pt x="1082782" y="4575380"/>
                  <a:pt x="1080433" y="4575380"/>
                </a:cubicBezTo>
                <a:cubicBezTo>
                  <a:pt x="1078084" y="4575380"/>
                  <a:pt x="1075736" y="4575380"/>
                  <a:pt x="1075736" y="4573031"/>
                </a:cubicBezTo>
                <a:cubicBezTo>
                  <a:pt x="1071040" y="4565985"/>
                  <a:pt x="1099225" y="4556589"/>
                  <a:pt x="1080433" y="4549543"/>
                </a:cubicBezTo>
                <a:cubicBezTo>
                  <a:pt x="1075736" y="4549543"/>
                  <a:pt x="1073390" y="4551892"/>
                  <a:pt x="1071040" y="4551892"/>
                </a:cubicBezTo>
                <a:cubicBezTo>
                  <a:pt x="1066339" y="4551892"/>
                  <a:pt x="1063991" y="4544846"/>
                  <a:pt x="1066339" y="4540148"/>
                </a:cubicBezTo>
                <a:cubicBezTo>
                  <a:pt x="1068690" y="4537799"/>
                  <a:pt x="1080433" y="4530753"/>
                  <a:pt x="1082782" y="4530753"/>
                </a:cubicBezTo>
                <a:close/>
                <a:moveTo>
                  <a:pt x="2647054" y="4528404"/>
                </a:moveTo>
                <a:cubicBezTo>
                  <a:pt x="2625916" y="4533101"/>
                  <a:pt x="2602427" y="4535450"/>
                  <a:pt x="2581289" y="4535450"/>
                </a:cubicBezTo>
                <a:cubicBezTo>
                  <a:pt x="2574242" y="4542496"/>
                  <a:pt x="2555452" y="4551891"/>
                  <a:pt x="2557801" y="4561286"/>
                </a:cubicBezTo>
                <a:cubicBezTo>
                  <a:pt x="2593033" y="4554240"/>
                  <a:pt x="2625916" y="4542496"/>
                  <a:pt x="2656449" y="4535450"/>
                </a:cubicBezTo>
                <a:cubicBezTo>
                  <a:pt x="2654101" y="4533101"/>
                  <a:pt x="2649403" y="4530753"/>
                  <a:pt x="2647054" y="4528404"/>
                </a:cubicBezTo>
                <a:close/>
                <a:moveTo>
                  <a:pt x="5641747" y="4528403"/>
                </a:moveTo>
                <a:cubicBezTo>
                  <a:pt x="5646445" y="4528403"/>
                  <a:pt x="5646445" y="4535449"/>
                  <a:pt x="5648793" y="4540147"/>
                </a:cubicBezTo>
                <a:cubicBezTo>
                  <a:pt x="5641747" y="4540147"/>
                  <a:pt x="5644096" y="4533101"/>
                  <a:pt x="5641747" y="4528403"/>
                </a:cubicBezTo>
                <a:close/>
                <a:moveTo>
                  <a:pt x="1284778" y="4526054"/>
                </a:moveTo>
                <a:lnTo>
                  <a:pt x="1280079" y="4533100"/>
                </a:lnTo>
                <a:lnTo>
                  <a:pt x="1282428" y="4542495"/>
                </a:lnTo>
                <a:cubicBezTo>
                  <a:pt x="1282428" y="4542495"/>
                  <a:pt x="1284778" y="4544844"/>
                  <a:pt x="1284778" y="4544844"/>
                </a:cubicBezTo>
                <a:lnTo>
                  <a:pt x="1294172" y="4549542"/>
                </a:lnTo>
                <a:lnTo>
                  <a:pt x="1298871" y="4542495"/>
                </a:lnTo>
                <a:lnTo>
                  <a:pt x="1294172" y="4535449"/>
                </a:lnTo>
                <a:cubicBezTo>
                  <a:pt x="1294172" y="4535449"/>
                  <a:pt x="1291823" y="4533100"/>
                  <a:pt x="1291823" y="4533100"/>
                </a:cubicBezTo>
                <a:close/>
                <a:moveTo>
                  <a:pt x="946557" y="4521356"/>
                </a:moveTo>
                <a:cubicBezTo>
                  <a:pt x="948901" y="4521356"/>
                  <a:pt x="948901" y="4521356"/>
                  <a:pt x="951250" y="4521356"/>
                </a:cubicBezTo>
                <a:cubicBezTo>
                  <a:pt x="951250" y="4523705"/>
                  <a:pt x="958299" y="4530751"/>
                  <a:pt x="958299" y="4530751"/>
                </a:cubicBezTo>
                <a:cubicBezTo>
                  <a:pt x="960649" y="4535449"/>
                  <a:pt x="958299" y="4537797"/>
                  <a:pt x="958299" y="4540146"/>
                </a:cubicBezTo>
                <a:cubicBezTo>
                  <a:pt x="958299" y="4544844"/>
                  <a:pt x="958299" y="4547193"/>
                  <a:pt x="958299" y="4549541"/>
                </a:cubicBezTo>
                <a:cubicBezTo>
                  <a:pt x="958299" y="4549541"/>
                  <a:pt x="958299" y="4549541"/>
                  <a:pt x="946557" y="4551890"/>
                </a:cubicBezTo>
                <a:lnTo>
                  <a:pt x="920715" y="4547193"/>
                </a:lnTo>
                <a:lnTo>
                  <a:pt x="939506" y="4537797"/>
                </a:lnTo>
                <a:cubicBezTo>
                  <a:pt x="944207" y="4526054"/>
                  <a:pt x="946557" y="4521356"/>
                  <a:pt x="946557" y="4521356"/>
                </a:cubicBezTo>
                <a:close/>
                <a:moveTo>
                  <a:pt x="5679329" y="4516660"/>
                </a:moveTo>
                <a:cubicBezTo>
                  <a:pt x="5674631" y="4537799"/>
                  <a:pt x="5700468" y="4549543"/>
                  <a:pt x="5684026" y="4561287"/>
                </a:cubicBezTo>
                <a:cubicBezTo>
                  <a:pt x="5667585" y="4570682"/>
                  <a:pt x="5672282" y="4549543"/>
                  <a:pt x="5669934" y="4537799"/>
                </a:cubicBezTo>
                <a:cubicBezTo>
                  <a:pt x="5665236" y="4537799"/>
                  <a:pt x="5658190" y="4540148"/>
                  <a:pt x="5653492" y="4540148"/>
                </a:cubicBezTo>
                <a:cubicBezTo>
                  <a:pt x="5651143" y="4521358"/>
                  <a:pt x="5672282" y="4523706"/>
                  <a:pt x="5679329" y="4516660"/>
                </a:cubicBezTo>
                <a:close/>
                <a:moveTo>
                  <a:pt x="2715170" y="4511962"/>
                </a:moveTo>
                <a:cubicBezTo>
                  <a:pt x="2698728" y="4516660"/>
                  <a:pt x="2684635" y="4519009"/>
                  <a:pt x="2665845" y="4523706"/>
                </a:cubicBezTo>
                <a:cubicBezTo>
                  <a:pt x="2668193" y="4526055"/>
                  <a:pt x="2668193" y="4528404"/>
                  <a:pt x="2670543" y="4530753"/>
                </a:cubicBezTo>
                <a:cubicBezTo>
                  <a:pt x="2672891" y="4530753"/>
                  <a:pt x="2677588" y="4528404"/>
                  <a:pt x="2679937" y="4528404"/>
                </a:cubicBezTo>
                <a:cubicBezTo>
                  <a:pt x="2691681" y="4526055"/>
                  <a:pt x="2705774" y="4526055"/>
                  <a:pt x="2717518" y="4526055"/>
                </a:cubicBezTo>
                <a:cubicBezTo>
                  <a:pt x="2717518" y="4526055"/>
                  <a:pt x="2715170" y="4523706"/>
                  <a:pt x="2715170" y="4523706"/>
                </a:cubicBezTo>
                <a:cubicBezTo>
                  <a:pt x="2715170" y="4521357"/>
                  <a:pt x="2715170" y="4516660"/>
                  <a:pt x="2717518" y="4514311"/>
                </a:cubicBezTo>
                <a:cubicBezTo>
                  <a:pt x="2715170" y="4514311"/>
                  <a:pt x="2715170" y="4511962"/>
                  <a:pt x="2715170" y="4511962"/>
                </a:cubicBezTo>
                <a:close/>
                <a:moveTo>
                  <a:pt x="1075734" y="4511961"/>
                </a:moveTo>
                <a:lnTo>
                  <a:pt x="1082782" y="4516659"/>
                </a:lnTo>
                <a:lnTo>
                  <a:pt x="1075734" y="4526054"/>
                </a:lnTo>
                <a:cubicBezTo>
                  <a:pt x="1075734" y="4526054"/>
                  <a:pt x="1073390" y="4528402"/>
                  <a:pt x="1073390" y="4528402"/>
                </a:cubicBezTo>
                <a:lnTo>
                  <a:pt x="1071040" y="4526054"/>
                </a:lnTo>
                <a:lnTo>
                  <a:pt x="1068690" y="4516659"/>
                </a:lnTo>
                <a:close/>
                <a:moveTo>
                  <a:pt x="1040504" y="4507264"/>
                </a:moveTo>
                <a:lnTo>
                  <a:pt x="1047549" y="4516659"/>
                </a:lnTo>
                <a:lnTo>
                  <a:pt x="1040504" y="4521357"/>
                </a:lnTo>
                <a:lnTo>
                  <a:pt x="1035805" y="4516659"/>
                </a:lnTo>
                <a:close/>
                <a:moveTo>
                  <a:pt x="995885" y="4502567"/>
                </a:moveTo>
                <a:lnTo>
                  <a:pt x="1009978" y="4509613"/>
                </a:lnTo>
                <a:cubicBezTo>
                  <a:pt x="1012323" y="4514311"/>
                  <a:pt x="1017022" y="4514311"/>
                  <a:pt x="1019371" y="4519009"/>
                </a:cubicBezTo>
                <a:cubicBezTo>
                  <a:pt x="1021721" y="4523706"/>
                  <a:pt x="1021721" y="4526055"/>
                  <a:pt x="1014678" y="4530753"/>
                </a:cubicBezTo>
                <a:cubicBezTo>
                  <a:pt x="1009978" y="4533101"/>
                  <a:pt x="1007627" y="4533101"/>
                  <a:pt x="1005277" y="4535450"/>
                </a:cubicBezTo>
                <a:cubicBezTo>
                  <a:pt x="1005277" y="4535450"/>
                  <a:pt x="1002929" y="4533101"/>
                  <a:pt x="1002929" y="4533101"/>
                </a:cubicBezTo>
                <a:lnTo>
                  <a:pt x="979443" y="4523706"/>
                </a:lnTo>
                <a:lnTo>
                  <a:pt x="991188" y="4507265"/>
                </a:lnTo>
                <a:cubicBezTo>
                  <a:pt x="991188" y="4507265"/>
                  <a:pt x="995885" y="4502567"/>
                  <a:pt x="995885" y="4502567"/>
                </a:cubicBezTo>
                <a:close/>
                <a:moveTo>
                  <a:pt x="1157945" y="4502566"/>
                </a:moveTo>
                <a:lnTo>
                  <a:pt x="1167341" y="4502566"/>
                </a:lnTo>
                <a:lnTo>
                  <a:pt x="1172038" y="4509612"/>
                </a:lnTo>
                <a:lnTo>
                  <a:pt x="1167341" y="4514310"/>
                </a:lnTo>
                <a:lnTo>
                  <a:pt x="1157945" y="4514310"/>
                </a:lnTo>
                <a:lnTo>
                  <a:pt x="1153246" y="4509612"/>
                </a:lnTo>
                <a:close/>
                <a:moveTo>
                  <a:pt x="901929" y="4502566"/>
                </a:moveTo>
                <a:lnTo>
                  <a:pt x="911321" y="4502566"/>
                </a:lnTo>
                <a:cubicBezTo>
                  <a:pt x="911321" y="4502566"/>
                  <a:pt x="913671" y="4504915"/>
                  <a:pt x="916021" y="4507264"/>
                </a:cubicBezTo>
                <a:lnTo>
                  <a:pt x="920715" y="4514310"/>
                </a:lnTo>
                <a:lnTo>
                  <a:pt x="918366" y="4523705"/>
                </a:lnTo>
                <a:lnTo>
                  <a:pt x="908971" y="4523705"/>
                </a:lnTo>
                <a:lnTo>
                  <a:pt x="899579" y="4507264"/>
                </a:lnTo>
                <a:cubicBezTo>
                  <a:pt x="899579" y="4507264"/>
                  <a:pt x="901929" y="4504915"/>
                  <a:pt x="901929" y="4502566"/>
                </a:cubicBezTo>
                <a:close/>
                <a:moveTo>
                  <a:pt x="2616520" y="4500218"/>
                </a:moveTo>
                <a:cubicBezTo>
                  <a:pt x="2609474" y="4507265"/>
                  <a:pt x="2602427" y="4514311"/>
                  <a:pt x="2602427" y="4519009"/>
                </a:cubicBezTo>
                <a:cubicBezTo>
                  <a:pt x="2609474" y="4519009"/>
                  <a:pt x="2618869" y="4516660"/>
                  <a:pt x="2628264" y="4514311"/>
                </a:cubicBezTo>
                <a:cubicBezTo>
                  <a:pt x="2621218" y="4507265"/>
                  <a:pt x="2618869" y="4502567"/>
                  <a:pt x="2616520" y="4500218"/>
                </a:cubicBezTo>
                <a:close/>
                <a:moveTo>
                  <a:pt x="1118018" y="4500218"/>
                </a:moveTo>
                <a:lnTo>
                  <a:pt x="1129760" y="4500218"/>
                </a:lnTo>
                <a:cubicBezTo>
                  <a:pt x="1129760" y="4500218"/>
                  <a:pt x="1132110" y="4502567"/>
                  <a:pt x="1134461" y="4504916"/>
                </a:cubicBezTo>
                <a:lnTo>
                  <a:pt x="1146203" y="4526054"/>
                </a:lnTo>
                <a:cubicBezTo>
                  <a:pt x="1146203" y="4528403"/>
                  <a:pt x="1148548" y="4530752"/>
                  <a:pt x="1148548" y="4533101"/>
                </a:cubicBezTo>
                <a:cubicBezTo>
                  <a:pt x="1146203" y="4537798"/>
                  <a:pt x="1139154" y="4542496"/>
                  <a:pt x="1134461" y="4542496"/>
                </a:cubicBezTo>
                <a:lnTo>
                  <a:pt x="1127410" y="4526054"/>
                </a:lnTo>
                <a:close/>
                <a:moveTo>
                  <a:pt x="786838" y="4497868"/>
                </a:moveTo>
                <a:lnTo>
                  <a:pt x="791539" y="4504914"/>
                </a:lnTo>
                <a:lnTo>
                  <a:pt x="791539" y="4511961"/>
                </a:lnTo>
                <a:lnTo>
                  <a:pt x="786838" y="4516658"/>
                </a:lnTo>
                <a:close/>
                <a:moveTo>
                  <a:pt x="2611823" y="4495521"/>
                </a:moveTo>
                <a:cubicBezTo>
                  <a:pt x="2581289" y="4509613"/>
                  <a:pt x="2541359" y="4514311"/>
                  <a:pt x="2524918" y="4540147"/>
                </a:cubicBezTo>
                <a:cubicBezTo>
                  <a:pt x="2562498" y="4533101"/>
                  <a:pt x="2595381" y="4523706"/>
                  <a:pt x="2611823" y="4495521"/>
                </a:cubicBezTo>
                <a:close/>
                <a:moveTo>
                  <a:pt x="2830260" y="4493172"/>
                </a:moveTo>
                <a:cubicBezTo>
                  <a:pt x="2825561" y="4495521"/>
                  <a:pt x="2818515" y="4495521"/>
                  <a:pt x="2813818" y="4497869"/>
                </a:cubicBezTo>
                <a:lnTo>
                  <a:pt x="2816166" y="4500218"/>
                </a:lnTo>
                <a:lnTo>
                  <a:pt x="2811469" y="4507265"/>
                </a:lnTo>
                <a:lnTo>
                  <a:pt x="2804424" y="4500218"/>
                </a:lnTo>
                <a:cubicBezTo>
                  <a:pt x="2792680" y="4502567"/>
                  <a:pt x="2780935" y="4502567"/>
                  <a:pt x="2771540" y="4497869"/>
                </a:cubicBezTo>
                <a:cubicBezTo>
                  <a:pt x="2766842" y="4497869"/>
                  <a:pt x="2764493" y="4500218"/>
                  <a:pt x="2759797" y="4500218"/>
                </a:cubicBezTo>
                <a:cubicBezTo>
                  <a:pt x="2759797" y="4507265"/>
                  <a:pt x="2764493" y="4514311"/>
                  <a:pt x="2764493" y="4519009"/>
                </a:cubicBezTo>
                <a:cubicBezTo>
                  <a:pt x="2797376" y="4511962"/>
                  <a:pt x="2825561" y="4507265"/>
                  <a:pt x="2863142" y="4495521"/>
                </a:cubicBezTo>
                <a:cubicBezTo>
                  <a:pt x="2863142" y="4493172"/>
                  <a:pt x="2863142" y="4493172"/>
                  <a:pt x="2863142" y="4493172"/>
                </a:cubicBezTo>
                <a:cubicBezTo>
                  <a:pt x="2849049" y="4493172"/>
                  <a:pt x="2839654" y="4493172"/>
                  <a:pt x="2830260" y="4493172"/>
                </a:cubicBezTo>
                <a:close/>
                <a:moveTo>
                  <a:pt x="1348194" y="4490822"/>
                </a:moveTo>
                <a:cubicBezTo>
                  <a:pt x="1350542" y="4490822"/>
                  <a:pt x="1352892" y="4495520"/>
                  <a:pt x="1352892" y="4497868"/>
                </a:cubicBezTo>
                <a:cubicBezTo>
                  <a:pt x="1352892" y="4507264"/>
                  <a:pt x="1341149" y="4516659"/>
                  <a:pt x="1338799" y="4516659"/>
                </a:cubicBezTo>
                <a:cubicBezTo>
                  <a:pt x="1334102" y="4516659"/>
                  <a:pt x="1331752" y="4514310"/>
                  <a:pt x="1329406" y="4514310"/>
                </a:cubicBezTo>
                <a:cubicBezTo>
                  <a:pt x="1327056" y="4514310"/>
                  <a:pt x="1327056" y="4514310"/>
                  <a:pt x="1327056" y="4514310"/>
                </a:cubicBezTo>
                <a:cubicBezTo>
                  <a:pt x="1324706" y="4516659"/>
                  <a:pt x="1324706" y="4521356"/>
                  <a:pt x="1324706" y="4523705"/>
                </a:cubicBezTo>
                <a:cubicBezTo>
                  <a:pt x="1322358" y="4533100"/>
                  <a:pt x="1320009" y="4540147"/>
                  <a:pt x="1317659" y="4549542"/>
                </a:cubicBezTo>
                <a:cubicBezTo>
                  <a:pt x="1345844" y="4594169"/>
                  <a:pt x="1308264" y="4521356"/>
                  <a:pt x="1338799" y="4533100"/>
                </a:cubicBezTo>
                <a:cubicBezTo>
                  <a:pt x="1343499" y="4535449"/>
                  <a:pt x="1345844" y="4540147"/>
                  <a:pt x="1345844" y="4542495"/>
                </a:cubicBezTo>
                <a:cubicBezTo>
                  <a:pt x="1345844" y="4547193"/>
                  <a:pt x="1343499" y="4549542"/>
                  <a:pt x="1343499" y="4551890"/>
                </a:cubicBezTo>
                <a:cubicBezTo>
                  <a:pt x="1343499" y="4556588"/>
                  <a:pt x="1345844" y="4558937"/>
                  <a:pt x="1345844" y="4561285"/>
                </a:cubicBezTo>
                <a:cubicBezTo>
                  <a:pt x="1336448" y="4565983"/>
                  <a:pt x="1324706" y="4584773"/>
                  <a:pt x="1320009" y="4584773"/>
                </a:cubicBezTo>
                <a:cubicBezTo>
                  <a:pt x="1315314" y="4587122"/>
                  <a:pt x="1312964" y="4584773"/>
                  <a:pt x="1310613" y="4584773"/>
                </a:cubicBezTo>
                <a:cubicBezTo>
                  <a:pt x="1310613" y="4584773"/>
                  <a:pt x="1298871" y="4591820"/>
                  <a:pt x="1291823" y="4596517"/>
                </a:cubicBezTo>
                <a:lnTo>
                  <a:pt x="1294172" y="4570681"/>
                </a:lnTo>
                <a:cubicBezTo>
                  <a:pt x="1289474" y="4568332"/>
                  <a:pt x="1287129" y="4568332"/>
                  <a:pt x="1284778" y="4565983"/>
                </a:cubicBezTo>
                <a:cubicBezTo>
                  <a:pt x="1280079" y="4563634"/>
                  <a:pt x="1277730" y="4556588"/>
                  <a:pt x="1273032" y="4554239"/>
                </a:cubicBezTo>
                <a:cubicBezTo>
                  <a:pt x="1268336" y="4551890"/>
                  <a:pt x="1261288" y="4558937"/>
                  <a:pt x="1256593" y="4554239"/>
                </a:cubicBezTo>
                <a:cubicBezTo>
                  <a:pt x="1254243" y="4551890"/>
                  <a:pt x="1254243" y="4547193"/>
                  <a:pt x="1254243" y="4544844"/>
                </a:cubicBezTo>
                <a:cubicBezTo>
                  <a:pt x="1256593" y="4530752"/>
                  <a:pt x="1273032" y="4514310"/>
                  <a:pt x="1284778" y="4514310"/>
                </a:cubicBezTo>
                <a:cubicBezTo>
                  <a:pt x="1294172" y="4511961"/>
                  <a:pt x="1301221" y="4521356"/>
                  <a:pt x="1310613" y="4521356"/>
                </a:cubicBezTo>
                <a:cubicBezTo>
                  <a:pt x="1317659" y="4521356"/>
                  <a:pt x="1320009" y="4502566"/>
                  <a:pt x="1320009" y="4502566"/>
                </a:cubicBezTo>
                <a:cubicBezTo>
                  <a:pt x="1327056" y="4497868"/>
                  <a:pt x="1336448" y="4493171"/>
                  <a:pt x="1348194" y="4490822"/>
                </a:cubicBezTo>
                <a:close/>
                <a:moveTo>
                  <a:pt x="829124" y="4486125"/>
                </a:moveTo>
                <a:lnTo>
                  <a:pt x="845567" y="4486125"/>
                </a:lnTo>
                <a:cubicBezTo>
                  <a:pt x="847912" y="4490823"/>
                  <a:pt x="852609" y="4490823"/>
                  <a:pt x="852609" y="4495520"/>
                </a:cubicBezTo>
                <a:cubicBezTo>
                  <a:pt x="852609" y="4495520"/>
                  <a:pt x="847912" y="4502566"/>
                  <a:pt x="845567" y="4504915"/>
                </a:cubicBezTo>
                <a:lnTo>
                  <a:pt x="838520" y="4514310"/>
                </a:lnTo>
                <a:cubicBezTo>
                  <a:pt x="833817" y="4514310"/>
                  <a:pt x="831469" y="4516659"/>
                  <a:pt x="829124" y="4514310"/>
                </a:cubicBezTo>
                <a:cubicBezTo>
                  <a:pt x="829124" y="4514310"/>
                  <a:pt x="826774" y="4511962"/>
                  <a:pt x="826774" y="4511962"/>
                </a:cubicBezTo>
                <a:lnTo>
                  <a:pt x="812682" y="4502566"/>
                </a:lnTo>
                <a:cubicBezTo>
                  <a:pt x="817373" y="4502566"/>
                  <a:pt x="819724" y="4502566"/>
                  <a:pt x="822077" y="4502566"/>
                </a:cubicBezTo>
                <a:cubicBezTo>
                  <a:pt x="824424" y="4495520"/>
                  <a:pt x="824424" y="4490823"/>
                  <a:pt x="829124" y="4486125"/>
                </a:cubicBezTo>
                <a:close/>
                <a:moveTo>
                  <a:pt x="1446842" y="4483777"/>
                </a:moveTo>
                <a:lnTo>
                  <a:pt x="1439797" y="4486125"/>
                </a:lnTo>
                <a:lnTo>
                  <a:pt x="1446842" y="4490823"/>
                </a:lnTo>
                <a:lnTo>
                  <a:pt x="1451539" y="4486125"/>
                </a:lnTo>
                <a:close/>
                <a:moveTo>
                  <a:pt x="5622957" y="4483776"/>
                </a:moveTo>
                <a:cubicBezTo>
                  <a:pt x="5622957" y="4483776"/>
                  <a:pt x="5625306" y="4483776"/>
                  <a:pt x="5627655" y="4483776"/>
                </a:cubicBezTo>
                <a:cubicBezTo>
                  <a:pt x="5625306" y="4486125"/>
                  <a:pt x="5625306" y="4486125"/>
                  <a:pt x="5622957" y="4486125"/>
                </a:cubicBezTo>
                <a:cubicBezTo>
                  <a:pt x="5622957" y="4486125"/>
                  <a:pt x="5622957" y="4483776"/>
                  <a:pt x="5622957" y="4483776"/>
                </a:cubicBezTo>
                <a:close/>
                <a:moveTo>
                  <a:pt x="2618869" y="4481428"/>
                </a:moveTo>
                <a:cubicBezTo>
                  <a:pt x="2616520" y="4483777"/>
                  <a:pt x="2611823" y="4486125"/>
                  <a:pt x="2609474" y="4488474"/>
                </a:cubicBezTo>
                <a:cubicBezTo>
                  <a:pt x="2611823" y="4488474"/>
                  <a:pt x="2614172" y="4486125"/>
                  <a:pt x="2616520" y="4486125"/>
                </a:cubicBezTo>
                <a:cubicBezTo>
                  <a:pt x="2618869" y="4483777"/>
                  <a:pt x="2618869" y="4483777"/>
                  <a:pt x="2618869" y="4481428"/>
                </a:cubicBezTo>
                <a:close/>
                <a:moveTo>
                  <a:pt x="880786" y="4481427"/>
                </a:moveTo>
                <a:cubicBezTo>
                  <a:pt x="880786" y="4481427"/>
                  <a:pt x="883136" y="4483776"/>
                  <a:pt x="885486" y="4486125"/>
                </a:cubicBezTo>
                <a:lnTo>
                  <a:pt x="890181" y="4493171"/>
                </a:lnTo>
                <a:lnTo>
                  <a:pt x="887836" y="4504915"/>
                </a:lnTo>
                <a:lnTo>
                  <a:pt x="880786" y="4507264"/>
                </a:lnTo>
                <a:cubicBezTo>
                  <a:pt x="880786" y="4507264"/>
                  <a:pt x="878437" y="4504915"/>
                  <a:pt x="876088" y="4502566"/>
                </a:cubicBezTo>
                <a:lnTo>
                  <a:pt x="871394" y="4490822"/>
                </a:lnTo>
                <a:cubicBezTo>
                  <a:pt x="878437" y="4483776"/>
                  <a:pt x="878437" y="4483776"/>
                  <a:pt x="880786" y="4481427"/>
                </a:cubicBezTo>
                <a:close/>
                <a:moveTo>
                  <a:pt x="777446" y="4481427"/>
                </a:moveTo>
                <a:lnTo>
                  <a:pt x="782138" y="4486125"/>
                </a:lnTo>
                <a:lnTo>
                  <a:pt x="777446" y="4495520"/>
                </a:lnTo>
                <a:lnTo>
                  <a:pt x="772746" y="4486125"/>
                </a:lnTo>
                <a:close/>
                <a:moveTo>
                  <a:pt x="2698728" y="4479079"/>
                </a:moveTo>
                <a:cubicBezTo>
                  <a:pt x="2694030" y="4481428"/>
                  <a:pt x="2691681" y="4481428"/>
                  <a:pt x="2686984" y="4481428"/>
                </a:cubicBezTo>
                <a:cubicBezTo>
                  <a:pt x="2686984" y="4483777"/>
                  <a:pt x="2686984" y="4486125"/>
                  <a:pt x="2684635" y="4486125"/>
                </a:cubicBezTo>
                <a:cubicBezTo>
                  <a:pt x="2682286" y="4488474"/>
                  <a:pt x="2677588" y="4483777"/>
                  <a:pt x="2675240" y="4486125"/>
                </a:cubicBezTo>
                <a:cubicBezTo>
                  <a:pt x="2668193" y="4488474"/>
                  <a:pt x="2665845" y="4504916"/>
                  <a:pt x="2658799" y="4502567"/>
                </a:cubicBezTo>
                <a:cubicBezTo>
                  <a:pt x="2654101" y="4500218"/>
                  <a:pt x="2651752" y="4495521"/>
                  <a:pt x="2649403" y="4490823"/>
                </a:cubicBezTo>
                <a:cubicBezTo>
                  <a:pt x="2647054" y="4493172"/>
                  <a:pt x="2642357" y="4493172"/>
                  <a:pt x="2642357" y="4495521"/>
                </a:cubicBezTo>
                <a:cubicBezTo>
                  <a:pt x="2642357" y="4495521"/>
                  <a:pt x="2649403" y="4502567"/>
                  <a:pt x="2656449" y="4509613"/>
                </a:cubicBezTo>
                <a:cubicBezTo>
                  <a:pt x="2668193" y="4507265"/>
                  <a:pt x="2682286" y="4504916"/>
                  <a:pt x="2694030" y="4502567"/>
                </a:cubicBezTo>
                <a:cubicBezTo>
                  <a:pt x="2691681" y="4495521"/>
                  <a:pt x="2689332" y="4490823"/>
                  <a:pt x="2691681" y="4486125"/>
                </a:cubicBezTo>
                <a:cubicBezTo>
                  <a:pt x="2691681" y="4483777"/>
                  <a:pt x="2698728" y="4481428"/>
                  <a:pt x="2698728" y="4479079"/>
                </a:cubicBezTo>
                <a:close/>
                <a:moveTo>
                  <a:pt x="1693472" y="4476730"/>
                </a:moveTo>
                <a:lnTo>
                  <a:pt x="1700516" y="4483776"/>
                </a:lnTo>
                <a:lnTo>
                  <a:pt x="1709910" y="4481428"/>
                </a:lnTo>
                <a:lnTo>
                  <a:pt x="1693472" y="4488474"/>
                </a:lnTo>
                <a:lnTo>
                  <a:pt x="1691121" y="4483776"/>
                </a:lnTo>
                <a:close/>
                <a:moveTo>
                  <a:pt x="1601861" y="4472032"/>
                </a:moveTo>
                <a:lnTo>
                  <a:pt x="1606559" y="4481427"/>
                </a:lnTo>
                <a:lnTo>
                  <a:pt x="1599515" y="4490822"/>
                </a:lnTo>
                <a:lnTo>
                  <a:pt x="1590118" y="4500217"/>
                </a:lnTo>
                <a:lnTo>
                  <a:pt x="1590118" y="4497868"/>
                </a:lnTo>
                <a:lnTo>
                  <a:pt x="1585423" y="4490822"/>
                </a:lnTo>
                <a:close/>
                <a:moveTo>
                  <a:pt x="862010" y="4469683"/>
                </a:moveTo>
                <a:lnTo>
                  <a:pt x="869052" y="4479078"/>
                </a:lnTo>
                <a:lnTo>
                  <a:pt x="862010" y="4481427"/>
                </a:lnTo>
                <a:close/>
                <a:moveTo>
                  <a:pt x="3062788" y="4467335"/>
                </a:moveTo>
                <a:cubicBezTo>
                  <a:pt x="3053393" y="4490823"/>
                  <a:pt x="3027557" y="4507265"/>
                  <a:pt x="3046347" y="4521357"/>
                </a:cubicBezTo>
                <a:cubicBezTo>
                  <a:pt x="3055742" y="4504916"/>
                  <a:pt x="3095671" y="4483777"/>
                  <a:pt x="3062788" y="4467335"/>
                </a:cubicBezTo>
                <a:close/>
                <a:moveTo>
                  <a:pt x="946559" y="4467334"/>
                </a:moveTo>
                <a:lnTo>
                  <a:pt x="955958" y="4472032"/>
                </a:lnTo>
                <a:lnTo>
                  <a:pt x="953607" y="4481427"/>
                </a:lnTo>
                <a:lnTo>
                  <a:pt x="946559" y="4488473"/>
                </a:lnTo>
                <a:lnTo>
                  <a:pt x="941860" y="4481427"/>
                </a:lnTo>
                <a:lnTo>
                  <a:pt x="941860" y="4472032"/>
                </a:lnTo>
                <a:close/>
                <a:moveTo>
                  <a:pt x="1118018" y="4462637"/>
                </a:moveTo>
                <a:lnTo>
                  <a:pt x="1127410" y="4462637"/>
                </a:lnTo>
                <a:cubicBezTo>
                  <a:pt x="1127410" y="4462637"/>
                  <a:pt x="1129760" y="4464986"/>
                  <a:pt x="1129760" y="4464986"/>
                </a:cubicBezTo>
                <a:lnTo>
                  <a:pt x="1132110" y="4474381"/>
                </a:lnTo>
                <a:lnTo>
                  <a:pt x="1127410" y="4481427"/>
                </a:lnTo>
                <a:lnTo>
                  <a:pt x="1120362" y="4474381"/>
                </a:lnTo>
                <a:lnTo>
                  <a:pt x="1115668" y="4464986"/>
                </a:lnTo>
                <a:cubicBezTo>
                  <a:pt x="1115668" y="4464986"/>
                  <a:pt x="1118018" y="4462637"/>
                  <a:pt x="1118018" y="4462637"/>
                </a:cubicBezTo>
                <a:close/>
                <a:moveTo>
                  <a:pt x="880786" y="4462637"/>
                </a:moveTo>
                <a:lnTo>
                  <a:pt x="904274" y="4479078"/>
                </a:lnTo>
                <a:lnTo>
                  <a:pt x="904274" y="4490822"/>
                </a:lnTo>
                <a:cubicBezTo>
                  <a:pt x="899579" y="4490822"/>
                  <a:pt x="897229" y="4490822"/>
                  <a:pt x="894879" y="4490822"/>
                </a:cubicBezTo>
                <a:lnTo>
                  <a:pt x="890187" y="4481427"/>
                </a:lnTo>
                <a:cubicBezTo>
                  <a:pt x="890187" y="4481427"/>
                  <a:pt x="887836" y="4479078"/>
                  <a:pt x="887836" y="4479078"/>
                </a:cubicBezTo>
                <a:cubicBezTo>
                  <a:pt x="883136" y="4476730"/>
                  <a:pt x="880786" y="4479078"/>
                  <a:pt x="878438" y="4476730"/>
                </a:cubicBezTo>
                <a:cubicBezTo>
                  <a:pt x="878438" y="4476730"/>
                  <a:pt x="876088" y="4474381"/>
                  <a:pt x="873744" y="4472032"/>
                </a:cubicBezTo>
                <a:close/>
                <a:moveTo>
                  <a:pt x="2644706" y="4460289"/>
                </a:moveTo>
                <a:cubicBezTo>
                  <a:pt x="2642357" y="4462638"/>
                  <a:pt x="2637659" y="4464987"/>
                  <a:pt x="2635310" y="4464987"/>
                </a:cubicBezTo>
                <a:lnTo>
                  <a:pt x="2640008" y="4464987"/>
                </a:lnTo>
                <a:cubicBezTo>
                  <a:pt x="2640008" y="4464987"/>
                  <a:pt x="2642357" y="4462638"/>
                  <a:pt x="2644706" y="4460289"/>
                </a:cubicBezTo>
                <a:close/>
                <a:moveTo>
                  <a:pt x="2597730" y="4460289"/>
                </a:moveTo>
                <a:cubicBezTo>
                  <a:pt x="2593033" y="4462638"/>
                  <a:pt x="2588336" y="4462638"/>
                  <a:pt x="2588336" y="4467335"/>
                </a:cubicBezTo>
                <a:lnTo>
                  <a:pt x="2593033" y="4472033"/>
                </a:lnTo>
                <a:lnTo>
                  <a:pt x="2585986" y="4479079"/>
                </a:lnTo>
                <a:lnTo>
                  <a:pt x="2576591" y="4481428"/>
                </a:lnTo>
                <a:lnTo>
                  <a:pt x="2574242" y="4476731"/>
                </a:lnTo>
                <a:cubicBezTo>
                  <a:pt x="2548406" y="4490823"/>
                  <a:pt x="2524918" y="4509613"/>
                  <a:pt x="2501430" y="4521357"/>
                </a:cubicBezTo>
                <a:cubicBezTo>
                  <a:pt x="2503779" y="4521357"/>
                  <a:pt x="2503779" y="4523706"/>
                  <a:pt x="2503779" y="4523706"/>
                </a:cubicBezTo>
                <a:cubicBezTo>
                  <a:pt x="2503779" y="4526055"/>
                  <a:pt x="2506128" y="4530753"/>
                  <a:pt x="2506128" y="4533101"/>
                </a:cubicBezTo>
                <a:cubicBezTo>
                  <a:pt x="2539011" y="4516660"/>
                  <a:pt x="2571893" y="4500218"/>
                  <a:pt x="2602427" y="4481428"/>
                </a:cubicBezTo>
                <a:lnTo>
                  <a:pt x="2595381" y="4481428"/>
                </a:lnTo>
                <a:cubicBezTo>
                  <a:pt x="2595381" y="4481428"/>
                  <a:pt x="2597730" y="4474382"/>
                  <a:pt x="2600079" y="4469684"/>
                </a:cubicBezTo>
                <a:lnTo>
                  <a:pt x="2607125" y="4462638"/>
                </a:lnTo>
                <a:close/>
                <a:moveTo>
                  <a:pt x="1336450" y="4457939"/>
                </a:moveTo>
                <a:cubicBezTo>
                  <a:pt x="1336450" y="4457939"/>
                  <a:pt x="1341149" y="4464985"/>
                  <a:pt x="1343499" y="4467334"/>
                </a:cubicBezTo>
                <a:lnTo>
                  <a:pt x="1343499" y="4476729"/>
                </a:lnTo>
                <a:lnTo>
                  <a:pt x="1310614" y="4486124"/>
                </a:lnTo>
                <a:cubicBezTo>
                  <a:pt x="1310614" y="4483776"/>
                  <a:pt x="1308265" y="4483776"/>
                  <a:pt x="1308265" y="4483776"/>
                </a:cubicBezTo>
                <a:cubicBezTo>
                  <a:pt x="1308265" y="4483776"/>
                  <a:pt x="1305916" y="4476729"/>
                  <a:pt x="1305916" y="4474380"/>
                </a:cubicBezTo>
                <a:lnTo>
                  <a:pt x="1320009" y="4460288"/>
                </a:lnTo>
                <a:cubicBezTo>
                  <a:pt x="1324706" y="4460288"/>
                  <a:pt x="1327056" y="4462637"/>
                  <a:pt x="1329406" y="4462637"/>
                </a:cubicBezTo>
                <a:cubicBezTo>
                  <a:pt x="1331757" y="4460288"/>
                  <a:pt x="1334100" y="4457939"/>
                  <a:pt x="1336450" y="4457939"/>
                </a:cubicBezTo>
                <a:close/>
                <a:moveTo>
                  <a:pt x="930118" y="4455591"/>
                </a:moveTo>
                <a:cubicBezTo>
                  <a:pt x="934816" y="4453243"/>
                  <a:pt x="944209" y="4460289"/>
                  <a:pt x="941860" y="4460289"/>
                </a:cubicBezTo>
                <a:cubicBezTo>
                  <a:pt x="941860" y="4460289"/>
                  <a:pt x="939515" y="4464987"/>
                  <a:pt x="932467" y="4469684"/>
                </a:cubicBezTo>
                <a:lnTo>
                  <a:pt x="920722" y="4488474"/>
                </a:lnTo>
                <a:lnTo>
                  <a:pt x="925422" y="4462638"/>
                </a:lnTo>
                <a:cubicBezTo>
                  <a:pt x="927768" y="4460289"/>
                  <a:pt x="927768" y="4455591"/>
                  <a:pt x="930118" y="4455591"/>
                </a:cubicBezTo>
                <a:close/>
                <a:moveTo>
                  <a:pt x="2698728" y="4453243"/>
                </a:moveTo>
                <a:lnTo>
                  <a:pt x="2696379" y="4455591"/>
                </a:lnTo>
                <a:lnTo>
                  <a:pt x="2701076" y="4457940"/>
                </a:lnTo>
                <a:lnTo>
                  <a:pt x="2703426" y="4455591"/>
                </a:lnTo>
                <a:cubicBezTo>
                  <a:pt x="2701076" y="4455591"/>
                  <a:pt x="2701076" y="4453243"/>
                  <a:pt x="2698728" y="4453243"/>
                </a:cubicBezTo>
                <a:close/>
                <a:moveTo>
                  <a:pt x="1082783" y="4450894"/>
                </a:moveTo>
                <a:cubicBezTo>
                  <a:pt x="1082783" y="4450894"/>
                  <a:pt x="1089833" y="4453243"/>
                  <a:pt x="1092183" y="4455592"/>
                </a:cubicBezTo>
                <a:lnTo>
                  <a:pt x="1099225" y="4464987"/>
                </a:lnTo>
                <a:lnTo>
                  <a:pt x="1082783" y="4502567"/>
                </a:lnTo>
                <a:cubicBezTo>
                  <a:pt x="1078085" y="4500219"/>
                  <a:pt x="1075736" y="4502567"/>
                  <a:pt x="1073390" y="4500219"/>
                </a:cubicBezTo>
                <a:cubicBezTo>
                  <a:pt x="1073390" y="4500219"/>
                  <a:pt x="1071040" y="4497870"/>
                  <a:pt x="1071040" y="4497870"/>
                </a:cubicBezTo>
                <a:lnTo>
                  <a:pt x="1078085" y="4481428"/>
                </a:lnTo>
                <a:lnTo>
                  <a:pt x="1066340" y="4472033"/>
                </a:lnTo>
                <a:lnTo>
                  <a:pt x="1078085" y="4455592"/>
                </a:lnTo>
                <a:cubicBezTo>
                  <a:pt x="1080434" y="4455592"/>
                  <a:pt x="1080434" y="4453243"/>
                  <a:pt x="1082783" y="4450894"/>
                </a:cubicBezTo>
                <a:close/>
                <a:moveTo>
                  <a:pt x="2632963" y="4448545"/>
                </a:moveTo>
                <a:lnTo>
                  <a:pt x="2621218" y="4453243"/>
                </a:lnTo>
                <a:lnTo>
                  <a:pt x="2623567" y="4462638"/>
                </a:lnTo>
                <a:cubicBezTo>
                  <a:pt x="2630613" y="4460289"/>
                  <a:pt x="2637659" y="4455591"/>
                  <a:pt x="2644706" y="4450894"/>
                </a:cubicBezTo>
                <a:lnTo>
                  <a:pt x="2642357" y="4448545"/>
                </a:lnTo>
                <a:cubicBezTo>
                  <a:pt x="2637659" y="4448545"/>
                  <a:pt x="2635310" y="4448545"/>
                  <a:pt x="2632963" y="4448545"/>
                </a:cubicBezTo>
                <a:close/>
                <a:moveTo>
                  <a:pt x="5714560" y="4446195"/>
                </a:moveTo>
                <a:cubicBezTo>
                  <a:pt x="5723955" y="4450893"/>
                  <a:pt x="5731002" y="4453241"/>
                  <a:pt x="5745094" y="4448544"/>
                </a:cubicBezTo>
                <a:cubicBezTo>
                  <a:pt x="5745094" y="4469683"/>
                  <a:pt x="5712212" y="4472032"/>
                  <a:pt x="5714560" y="4446195"/>
                </a:cubicBezTo>
                <a:close/>
                <a:moveTo>
                  <a:pt x="2795027" y="4443847"/>
                </a:moveTo>
                <a:cubicBezTo>
                  <a:pt x="2795027" y="4443847"/>
                  <a:pt x="2792680" y="4443847"/>
                  <a:pt x="2790330" y="4446196"/>
                </a:cubicBezTo>
                <a:lnTo>
                  <a:pt x="2792680" y="4450894"/>
                </a:lnTo>
                <a:lnTo>
                  <a:pt x="2797376" y="4450894"/>
                </a:lnTo>
                <a:cubicBezTo>
                  <a:pt x="2797376" y="4448545"/>
                  <a:pt x="2795027" y="4446196"/>
                  <a:pt x="2795027" y="4443847"/>
                </a:cubicBezTo>
                <a:close/>
                <a:moveTo>
                  <a:pt x="2764493" y="4443847"/>
                </a:moveTo>
                <a:cubicBezTo>
                  <a:pt x="2764493" y="4455591"/>
                  <a:pt x="2769191" y="4460289"/>
                  <a:pt x="2776237" y="4462638"/>
                </a:cubicBezTo>
                <a:cubicBezTo>
                  <a:pt x="2778586" y="4462638"/>
                  <a:pt x="2783284" y="4462638"/>
                  <a:pt x="2787981" y="4462638"/>
                </a:cubicBezTo>
                <a:cubicBezTo>
                  <a:pt x="2790330" y="4460289"/>
                  <a:pt x="2790330" y="4457940"/>
                  <a:pt x="2792680" y="4457940"/>
                </a:cubicBezTo>
                <a:cubicBezTo>
                  <a:pt x="2787981" y="4455591"/>
                  <a:pt x="2780935" y="4450894"/>
                  <a:pt x="2771540" y="4443847"/>
                </a:cubicBezTo>
                <a:cubicBezTo>
                  <a:pt x="2769191" y="4443847"/>
                  <a:pt x="2766842" y="4443847"/>
                  <a:pt x="2764493" y="4443847"/>
                </a:cubicBezTo>
                <a:close/>
                <a:moveTo>
                  <a:pt x="1470332" y="4443846"/>
                </a:moveTo>
                <a:lnTo>
                  <a:pt x="1479726" y="4443846"/>
                </a:lnTo>
                <a:lnTo>
                  <a:pt x="1479726" y="4460288"/>
                </a:lnTo>
                <a:lnTo>
                  <a:pt x="1470332" y="4460288"/>
                </a:lnTo>
                <a:lnTo>
                  <a:pt x="1463283" y="4455590"/>
                </a:lnTo>
                <a:lnTo>
                  <a:pt x="1463283" y="4453242"/>
                </a:lnTo>
                <a:lnTo>
                  <a:pt x="1463283" y="4448544"/>
                </a:lnTo>
                <a:cubicBezTo>
                  <a:pt x="1463283" y="4448544"/>
                  <a:pt x="1463283" y="4446195"/>
                  <a:pt x="1463283" y="4446195"/>
                </a:cubicBezTo>
                <a:close/>
                <a:moveTo>
                  <a:pt x="1040505" y="4441499"/>
                </a:moveTo>
                <a:cubicBezTo>
                  <a:pt x="1042855" y="4441499"/>
                  <a:pt x="1054598" y="4457940"/>
                  <a:pt x="1054598" y="4464987"/>
                </a:cubicBezTo>
                <a:cubicBezTo>
                  <a:pt x="1054598" y="4481428"/>
                  <a:pt x="1035807" y="4486126"/>
                  <a:pt x="1031108" y="4483777"/>
                </a:cubicBezTo>
                <a:cubicBezTo>
                  <a:pt x="1031108" y="4483777"/>
                  <a:pt x="1031108" y="4481428"/>
                  <a:pt x="1031108" y="4481428"/>
                </a:cubicBezTo>
                <a:lnTo>
                  <a:pt x="1014665" y="4469684"/>
                </a:lnTo>
                <a:cubicBezTo>
                  <a:pt x="1014665" y="4467335"/>
                  <a:pt x="1009969" y="4464987"/>
                  <a:pt x="1009969" y="4462638"/>
                </a:cubicBezTo>
                <a:cubicBezTo>
                  <a:pt x="1009969" y="4457940"/>
                  <a:pt x="1012319" y="4455592"/>
                  <a:pt x="1014665" y="4455592"/>
                </a:cubicBezTo>
                <a:cubicBezTo>
                  <a:pt x="1019364" y="4455592"/>
                  <a:pt x="1028762" y="4460289"/>
                  <a:pt x="1028762" y="4462638"/>
                </a:cubicBezTo>
                <a:cubicBezTo>
                  <a:pt x="1028762" y="4467335"/>
                  <a:pt x="1024062" y="4469684"/>
                  <a:pt x="1024062" y="4472033"/>
                </a:cubicBezTo>
                <a:cubicBezTo>
                  <a:pt x="1026412" y="4476731"/>
                  <a:pt x="1035807" y="4481428"/>
                  <a:pt x="1040505" y="4479079"/>
                </a:cubicBezTo>
                <a:cubicBezTo>
                  <a:pt x="1040505" y="4479079"/>
                  <a:pt x="1042855" y="4474382"/>
                  <a:pt x="1045205" y="4472033"/>
                </a:cubicBezTo>
                <a:lnTo>
                  <a:pt x="1031108" y="4448545"/>
                </a:lnTo>
                <a:cubicBezTo>
                  <a:pt x="1031108" y="4448545"/>
                  <a:pt x="1031108" y="4446197"/>
                  <a:pt x="1031108" y="4446197"/>
                </a:cubicBezTo>
                <a:cubicBezTo>
                  <a:pt x="1033457" y="4443848"/>
                  <a:pt x="1038154" y="4441499"/>
                  <a:pt x="1040505" y="4441499"/>
                </a:cubicBezTo>
                <a:close/>
                <a:moveTo>
                  <a:pt x="796234" y="4432103"/>
                </a:moveTo>
                <a:lnTo>
                  <a:pt x="800931" y="4436801"/>
                </a:lnTo>
                <a:lnTo>
                  <a:pt x="796234" y="4443847"/>
                </a:lnTo>
                <a:lnTo>
                  <a:pt x="791539" y="4436801"/>
                </a:lnTo>
                <a:close/>
                <a:moveTo>
                  <a:pt x="1381077" y="4429755"/>
                </a:moveTo>
                <a:cubicBezTo>
                  <a:pt x="1381077" y="4432104"/>
                  <a:pt x="1381077" y="4434453"/>
                  <a:pt x="1381077" y="4434453"/>
                </a:cubicBezTo>
                <a:cubicBezTo>
                  <a:pt x="1381077" y="4436801"/>
                  <a:pt x="1378728" y="4439150"/>
                  <a:pt x="1378728" y="4441499"/>
                </a:cubicBezTo>
                <a:cubicBezTo>
                  <a:pt x="1378728" y="4443848"/>
                  <a:pt x="1390472" y="4469684"/>
                  <a:pt x="1395170" y="4469684"/>
                </a:cubicBezTo>
                <a:cubicBezTo>
                  <a:pt x="1399869" y="4472033"/>
                  <a:pt x="1409262" y="4467335"/>
                  <a:pt x="1418657" y="4450894"/>
                </a:cubicBezTo>
                <a:cubicBezTo>
                  <a:pt x="1421006" y="4446196"/>
                  <a:pt x="1423355" y="4439150"/>
                  <a:pt x="1428054" y="4439150"/>
                </a:cubicBezTo>
                <a:cubicBezTo>
                  <a:pt x="1430400" y="4439150"/>
                  <a:pt x="1432749" y="4441499"/>
                  <a:pt x="1435097" y="4443848"/>
                </a:cubicBezTo>
                <a:cubicBezTo>
                  <a:pt x="1435097" y="4443848"/>
                  <a:pt x="1437447" y="4457940"/>
                  <a:pt x="1428054" y="4469684"/>
                </a:cubicBezTo>
                <a:lnTo>
                  <a:pt x="1418657" y="4490823"/>
                </a:lnTo>
                <a:lnTo>
                  <a:pt x="1385777" y="4483777"/>
                </a:lnTo>
                <a:cubicBezTo>
                  <a:pt x="1385777" y="4488475"/>
                  <a:pt x="1383426" y="4490823"/>
                  <a:pt x="1383426" y="4495521"/>
                </a:cubicBezTo>
                <a:cubicBezTo>
                  <a:pt x="1383426" y="4497870"/>
                  <a:pt x="1383426" y="4500218"/>
                  <a:pt x="1392820" y="4500218"/>
                </a:cubicBezTo>
                <a:cubicBezTo>
                  <a:pt x="1397519" y="4500218"/>
                  <a:pt x="1399869" y="4497870"/>
                  <a:pt x="1402219" y="4500218"/>
                </a:cubicBezTo>
                <a:cubicBezTo>
                  <a:pt x="1404570" y="4500218"/>
                  <a:pt x="1406914" y="4502567"/>
                  <a:pt x="1406914" y="4504916"/>
                </a:cubicBezTo>
                <a:cubicBezTo>
                  <a:pt x="1406914" y="4509613"/>
                  <a:pt x="1404570" y="4511962"/>
                  <a:pt x="1395170" y="4514311"/>
                </a:cubicBezTo>
                <a:cubicBezTo>
                  <a:pt x="1388127" y="4516660"/>
                  <a:pt x="1378728" y="4509613"/>
                  <a:pt x="1374029" y="4514311"/>
                </a:cubicBezTo>
                <a:cubicBezTo>
                  <a:pt x="1371684" y="4516660"/>
                  <a:pt x="1371684" y="4521357"/>
                  <a:pt x="1369334" y="4523706"/>
                </a:cubicBezTo>
                <a:cubicBezTo>
                  <a:pt x="1364634" y="4526055"/>
                  <a:pt x="1357592" y="4530753"/>
                  <a:pt x="1352891" y="4528404"/>
                </a:cubicBezTo>
                <a:cubicBezTo>
                  <a:pt x="1350542" y="4526055"/>
                  <a:pt x="1348194" y="4523706"/>
                  <a:pt x="1348194" y="4521357"/>
                </a:cubicBezTo>
                <a:cubicBezTo>
                  <a:pt x="1345844" y="4516660"/>
                  <a:pt x="1345844" y="4514311"/>
                  <a:pt x="1348194" y="4511962"/>
                </a:cubicBezTo>
                <a:cubicBezTo>
                  <a:pt x="1348194" y="4511962"/>
                  <a:pt x="1362284" y="4509613"/>
                  <a:pt x="1369334" y="4509613"/>
                </a:cubicBezTo>
                <a:lnTo>
                  <a:pt x="1374029" y="4479079"/>
                </a:lnTo>
                <a:cubicBezTo>
                  <a:pt x="1366984" y="4476731"/>
                  <a:pt x="1357592" y="4472033"/>
                  <a:pt x="1350542" y="4469684"/>
                </a:cubicBezTo>
                <a:cubicBezTo>
                  <a:pt x="1366984" y="4455591"/>
                  <a:pt x="1357592" y="4472033"/>
                  <a:pt x="1371684" y="4432104"/>
                </a:cubicBezTo>
                <a:cubicBezTo>
                  <a:pt x="1376378" y="4432104"/>
                  <a:pt x="1378728" y="4429755"/>
                  <a:pt x="1381077" y="4429755"/>
                </a:cubicBezTo>
                <a:close/>
                <a:moveTo>
                  <a:pt x="1338799" y="4429755"/>
                </a:moveTo>
                <a:cubicBezTo>
                  <a:pt x="1338799" y="4429755"/>
                  <a:pt x="1345844" y="4432104"/>
                  <a:pt x="1348194" y="4434453"/>
                </a:cubicBezTo>
                <a:lnTo>
                  <a:pt x="1348194" y="4450894"/>
                </a:lnTo>
                <a:lnTo>
                  <a:pt x="1322358" y="4448545"/>
                </a:lnTo>
                <a:cubicBezTo>
                  <a:pt x="1317659" y="4448545"/>
                  <a:pt x="1315314" y="4446196"/>
                  <a:pt x="1312964" y="4446196"/>
                </a:cubicBezTo>
                <a:cubicBezTo>
                  <a:pt x="1312964" y="4446196"/>
                  <a:pt x="1310613" y="4450894"/>
                  <a:pt x="1308264" y="4453243"/>
                </a:cubicBezTo>
                <a:lnTo>
                  <a:pt x="1294172" y="4469684"/>
                </a:lnTo>
                <a:lnTo>
                  <a:pt x="1291823" y="4462638"/>
                </a:lnTo>
                <a:cubicBezTo>
                  <a:pt x="1291823" y="4462638"/>
                  <a:pt x="1294172" y="4455591"/>
                  <a:pt x="1296521" y="4453243"/>
                </a:cubicBezTo>
                <a:lnTo>
                  <a:pt x="1301221" y="4436801"/>
                </a:lnTo>
                <a:cubicBezTo>
                  <a:pt x="1303567" y="4436801"/>
                  <a:pt x="1303567" y="4434453"/>
                  <a:pt x="1305916" y="4434453"/>
                </a:cubicBezTo>
                <a:cubicBezTo>
                  <a:pt x="1308264" y="4434453"/>
                  <a:pt x="1310613" y="4434453"/>
                  <a:pt x="1322358" y="4443848"/>
                </a:cubicBezTo>
                <a:cubicBezTo>
                  <a:pt x="1329406" y="4429755"/>
                  <a:pt x="1334100" y="4429755"/>
                  <a:pt x="1338799" y="4429755"/>
                </a:cubicBezTo>
                <a:close/>
                <a:moveTo>
                  <a:pt x="2513174" y="4429754"/>
                </a:moveTo>
                <a:lnTo>
                  <a:pt x="2522569" y="4432103"/>
                </a:lnTo>
                <a:cubicBezTo>
                  <a:pt x="2522569" y="4432103"/>
                  <a:pt x="2529615" y="4439149"/>
                  <a:pt x="2536662" y="4443847"/>
                </a:cubicBezTo>
                <a:lnTo>
                  <a:pt x="2531964" y="4450893"/>
                </a:lnTo>
                <a:lnTo>
                  <a:pt x="2522569" y="4450893"/>
                </a:lnTo>
                <a:lnTo>
                  <a:pt x="2515522" y="4443847"/>
                </a:lnTo>
                <a:cubicBezTo>
                  <a:pt x="2513174" y="4439149"/>
                  <a:pt x="2510825" y="4436800"/>
                  <a:pt x="2508476" y="4436800"/>
                </a:cubicBezTo>
                <a:cubicBezTo>
                  <a:pt x="2508476" y="4436800"/>
                  <a:pt x="2510825" y="4432103"/>
                  <a:pt x="2513174" y="4429754"/>
                </a:cubicBezTo>
                <a:close/>
                <a:moveTo>
                  <a:pt x="1531403" y="4429754"/>
                </a:moveTo>
                <a:lnTo>
                  <a:pt x="1526702" y="4436800"/>
                </a:lnTo>
                <a:lnTo>
                  <a:pt x="1540795" y="4446196"/>
                </a:lnTo>
                <a:lnTo>
                  <a:pt x="1547841" y="4450893"/>
                </a:lnTo>
                <a:cubicBezTo>
                  <a:pt x="1547841" y="4450893"/>
                  <a:pt x="1550190" y="4448545"/>
                  <a:pt x="1550190" y="4446196"/>
                </a:cubicBezTo>
                <a:lnTo>
                  <a:pt x="1545495" y="4436800"/>
                </a:lnTo>
                <a:cubicBezTo>
                  <a:pt x="1545495" y="4436800"/>
                  <a:pt x="1543145" y="4434451"/>
                  <a:pt x="1540795" y="4432102"/>
                </a:cubicBezTo>
                <a:close/>
                <a:moveTo>
                  <a:pt x="1277730" y="4429754"/>
                </a:moveTo>
                <a:lnTo>
                  <a:pt x="1287129" y="4429754"/>
                </a:lnTo>
                <a:lnTo>
                  <a:pt x="1291823" y="4434452"/>
                </a:lnTo>
                <a:lnTo>
                  <a:pt x="1287129" y="4439149"/>
                </a:lnTo>
                <a:lnTo>
                  <a:pt x="1277730" y="4441498"/>
                </a:lnTo>
                <a:lnTo>
                  <a:pt x="1268336" y="4434452"/>
                </a:lnTo>
                <a:cubicBezTo>
                  <a:pt x="1268336" y="4434452"/>
                  <a:pt x="1270686" y="4432103"/>
                  <a:pt x="1268336" y="4432103"/>
                </a:cubicBezTo>
                <a:close/>
                <a:moveTo>
                  <a:pt x="1101575" y="4427405"/>
                </a:moveTo>
                <a:cubicBezTo>
                  <a:pt x="1108619" y="4427405"/>
                  <a:pt x="1110969" y="4439149"/>
                  <a:pt x="1118018" y="4441498"/>
                </a:cubicBezTo>
                <a:cubicBezTo>
                  <a:pt x="1122713" y="4441498"/>
                  <a:pt x="1129760" y="4434451"/>
                  <a:pt x="1134461" y="4436800"/>
                </a:cubicBezTo>
                <a:cubicBezTo>
                  <a:pt x="1136805" y="4436800"/>
                  <a:pt x="1136805" y="4439149"/>
                  <a:pt x="1139155" y="4441498"/>
                </a:cubicBezTo>
                <a:cubicBezTo>
                  <a:pt x="1139155" y="4441498"/>
                  <a:pt x="1136805" y="4441498"/>
                  <a:pt x="1134461" y="4446195"/>
                </a:cubicBezTo>
                <a:lnTo>
                  <a:pt x="1118018" y="4455590"/>
                </a:lnTo>
                <a:cubicBezTo>
                  <a:pt x="1118018" y="4455590"/>
                  <a:pt x="1108619" y="4457939"/>
                  <a:pt x="1106271" y="4453242"/>
                </a:cubicBezTo>
                <a:lnTo>
                  <a:pt x="1087482" y="4443846"/>
                </a:lnTo>
                <a:cubicBezTo>
                  <a:pt x="1087482" y="4439149"/>
                  <a:pt x="1087482" y="4436800"/>
                  <a:pt x="1087482" y="4434451"/>
                </a:cubicBezTo>
                <a:cubicBezTo>
                  <a:pt x="1089833" y="4432103"/>
                  <a:pt x="1099225" y="4427405"/>
                  <a:pt x="1101575" y="4427405"/>
                </a:cubicBezTo>
                <a:close/>
                <a:moveTo>
                  <a:pt x="1392822" y="4425057"/>
                </a:moveTo>
                <a:lnTo>
                  <a:pt x="1402219" y="4425057"/>
                </a:lnTo>
                <a:lnTo>
                  <a:pt x="1406915" y="4427406"/>
                </a:lnTo>
                <a:lnTo>
                  <a:pt x="1404570" y="4436801"/>
                </a:lnTo>
                <a:lnTo>
                  <a:pt x="1399869" y="4436801"/>
                </a:lnTo>
                <a:lnTo>
                  <a:pt x="1392822" y="4427406"/>
                </a:lnTo>
                <a:close/>
                <a:moveTo>
                  <a:pt x="1449190" y="4422708"/>
                </a:moveTo>
                <a:lnTo>
                  <a:pt x="1475028" y="4427406"/>
                </a:lnTo>
                <a:lnTo>
                  <a:pt x="1449190" y="4434452"/>
                </a:lnTo>
                <a:lnTo>
                  <a:pt x="1444497" y="4427406"/>
                </a:lnTo>
                <a:cubicBezTo>
                  <a:pt x="1444497" y="4427406"/>
                  <a:pt x="1446842" y="4425057"/>
                  <a:pt x="1449190" y="4422708"/>
                </a:cubicBezTo>
                <a:close/>
                <a:moveTo>
                  <a:pt x="1557238" y="4422707"/>
                </a:moveTo>
                <a:lnTo>
                  <a:pt x="1552538" y="4429754"/>
                </a:lnTo>
                <a:lnTo>
                  <a:pt x="1557238" y="4434451"/>
                </a:lnTo>
                <a:lnTo>
                  <a:pt x="1566630" y="4434451"/>
                </a:lnTo>
                <a:lnTo>
                  <a:pt x="1573676" y="4429754"/>
                </a:lnTo>
                <a:lnTo>
                  <a:pt x="1566630" y="4422707"/>
                </a:lnTo>
                <a:close/>
                <a:moveTo>
                  <a:pt x="1226058" y="4420359"/>
                </a:moveTo>
                <a:lnTo>
                  <a:pt x="1235452" y="4422708"/>
                </a:lnTo>
                <a:cubicBezTo>
                  <a:pt x="1235452" y="4425057"/>
                  <a:pt x="1237800" y="4425057"/>
                  <a:pt x="1235452" y="4427405"/>
                </a:cubicBezTo>
                <a:lnTo>
                  <a:pt x="1233102" y="4432103"/>
                </a:lnTo>
                <a:lnTo>
                  <a:pt x="1228404" y="4441498"/>
                </a:lnTo>
                <a:lnTo>
                  <a:pt x="1219010" y="4434452"/>
                </a:lnTo>
                <a:lnTo>
                  <a:pt x="1221358" y="4425057"/>
                </a:lnTo>
                <a:close/>
                <a:moveTo>
                  <a:pt x="1184661" y="4418598"/>
                </a:moveTo>
                <a:cubicBezTo>
                  <a:pt x="1187891" y="4418010"/>
                  <a:pt x="1190826" y="4418010"/>
                  <a:pt x="1193174" y="4420359"/>
                </a:cubicBezTo>
                <a:cubicBezTo>
                  <a:pt x="1195523" y="4420359"/>
                  <a:pt x="1197873" y="4425057"/>
                  <a:pt x="1195523" y="4427405"/>
                </a:cubicBezTo>
                <a:cubicBezTo>
                  <a:pt x="1193174" y="4429754"/>
                  <a:pt x="1188481" y="4427405"/>
                  <a:pt x="1186130" y="4429754"/>
                </a:cubicBezTo>
                <a:cubicBezTo>
                  <a:pt x="1186130" y="4429754"/>
                  <a:pt x="1181432" y="4432103"/>
                  <a:pt x="1181432" y="4434452"/>
                </a:cubicBezTo>
                <a:cubicBezTo>
                  <a:pt x="1179081" y="4436801"/>
                  <a:pt x="1181432" y="4446196"/>
                  <a:pt x="1186130" y="4450893"/>
                </a:cubicBezTo>
                <a:cubicBezTo>
                  <a:pt x="1188481" y="4453242"/>
                  <a:pt x="1197873" y="4455591"/>
                  <a:pt x="1202568" y="4455591"/>
                </a:cubicBezTo>
                <a:cubicBezTo>
                  <a:pt x="1209615" y="4453242"/>
                  <a:pt x="1211965" y="4446196"/>
                  <a:pt x="1219010" y="4443847"/>
                </a:cubicBezTo>
                <a:cubicBezTo>
                  <a:pt x="1223708" y="4441498"/>
                  <a:pt x="1226058" y="4441498"/>
                  <a:pt x="1228404" y="4441498"/>
                </a:cubicBezTo>
                <a:cubicBezTo>
                  <a:pt x="1244851" y="4446196"/>
                  <a:pt x="1256593" y="4460288"/>
                  <a:pt x="1273032" y="4467334"/>
                </a:cubicBezTo>
                <a:cubicBezTo>
                  <a:pt x="1270686" y="4467334"/>
                  <a:pt x="1270686" y="4469683"/>
                  <a:pt x="1268336" y="4469683"/>
                </a:cubicBezTo>
                <a:cubicBezTo>
                  <a:pt x="1261288" y="4469683"/>
                  <a:pt x="1256593" y="4467334"/>
                  <a:pt x="1249543" y="4467334"/>
                </a:cubicBezTo>
                <a:cubicBezTo>
                  <a:pt x="1251893" y="4483776"/>
                  <a:pt x="1249543" y="4481427"/>
                  <a:pt x="1258939" y="4483776"/>
                </a:cubicBezTo>
                <a:cubicBezTo>
                  <a:pt x="1263637" y="4483776"/>
                  <a:pt x="1265986" y="4483776"/>
                  <a:pt x="1268336" y="4483776"/>
                </a:cubicBezTo>
                <a:cubicBezTo>
                  <a:pt x="1273032" y="4483776"/>
                  <a:pt x="1275380" y="4486125"/>
                  <a:pt x="1277730" y="4486125"/>
                </a:cubicBezTo>
                <a:cubicBezTo>
                  <a:pt x="1277730" y="4488474"/>
                  <a:pt x="1275380" y="4490822"/>
                  <a:pt x="1273032" y="4493171"/>
                </a:cubicBezTo>
                <a:cubicBezTo>
                  <a:pt x="1273032" y="4493171"/>
                  <a:pt x="1270686" y="4493171"/>
                  <a:pt x="1270686" y="4493171"/>
                </a:cubicBezTo>
                <a:cubicBezTo>
                  <a:pt x="1249543" y="4507264"/>
                  <a:pt x="1247196" y="4511961"/>
                  <a:pt x="1244851" y="4537798"/>
                </a:cubicBezTo>
                <a:cubicBezTo>
                  <a:pt x="1240151" y="4537798"/>
                  <a:pt x="1237801" y="4537798"/>
                  <a:pt x="1235452" y="4535449"/>
                </a:cubicBezTo>
                <a:cubicBezTo>
                  <a:pt x="1219010" y="4519008"/>
                  <a:pt x="1216661" y="4514310"/>
                  <a:pt x="1219010" y="4509612"/>
                </a:cubicBezTo>
                <a:cubicBezTo>
                  <a:pt x="1223708" y="4502566"/>
                  <a:pt x="1237801" y="4507264"/>
                  <a:pt x="1244851" y="4502566"/>
                </a:cubicBezTo>
                <a:cubicBezTo>
                  <a:pt x="1247196" y="4500218"/>
                  <a:pt x="1249543" y="4495520"/>
                  <a:pt x="1249543" y="4493171"/>
                </a:cubicBezTo>
                <a:cubicBezTo>
                  <a:pt x="1247196" y="4483776"/>
                  <a:pt x="1226058" y="4467334"/>
                  <a:pt x="1211965" y="4467334"/>
                </a:cubicBezTo>
                <a:cubicBezTo>
                  <a:pt x="1200223" y="4467334"/>
                  <a:pt x="1190826" y="4474381"/>
                  <a:pt x="1190826" y="4483776"/>
                </a:cubicBezTo>
                <a:cubicBezTo>
                  <a:pt x="1190826" y="4483776"/>
                  <a:pt x="1190826" y="4490822"/>
                  <a:pt x="1202568" y="4500218"/>
                </a:cubicBezTo>
                <a:lnTo>
                  <a:pt x="1193174" y="4511961"/>
                </a:lnTo>
                <a:lnTo>
                  <a:pt x="1150898" y="4481427"/>
                </a:lnTo>
                <a:cubicBezTo>
                  <a:pt x="1157945" y="4474381"/>
                  <a:pt x="1167341" y="4467334"/>
                  <a:pt x="1169688" y="4457939"/>
                </a:cubicBezTo>
                <a:cubicBezTo>
                  <a:pt x="1169688" y="4448544"/>
                  <a:pt x="1167341" y="4439149"/>
                  <a:pt x="1160296" y="4434452"/>
                </a:cubicBezTo>
                <a:cubicBezTo>
                  <a:pt x="1160296" y="4434452"/>
                  <a:pt x="1148548" y="4439149"/>
                  <a:pt x="1143853" y="4439149"/>
                </a:cubicBezTo>
                <a:lnTo>
                  <a:pt x="1136805" y="4436801"/>
                </a:lnTo>
                <a:lnTo>
                  <a:pt x="1174388" y="4420359"/>
                </a:lnTo>
                <a:cubicBezTo>
                  <a:pt x="1177909" y="4420359"/>
                  <a:pt x="1181432" y="4419185"/>
                  <a:pt x="1184661" y="4418598"/>
                </a:cubicBezTo>
                <a:close/>
                <a:moveTo>
                  <a:pt x="5695769" y="4418010"/>
                </a:moveTo>
                <a:cubicBezTo>
                  <a:pt x="5698118" y="4413313"/>
                  <a:pt x="5702815" y="4422708"/>
                  <a:pt x="5702815" y="4422708"/>
                </a:cubicBezTo>
                <a:cubicBezTo>
                  <a:pt x="5700467" y="4427405"/>
                  <a:pt x="5693420" y="4420359"/>
                  <a:pt x="5695769" y="4418010"/>
                </a:cubicBezTo>
                <a:close/>
                <a:moveTo>
                  <a:pt x="1498517" y="4415661"/>
                </a:moveTo>
                <a:lnTo>
                  <a:pt x="1505561" y="4420359"/>
                </a:lnTo>
                <a:lnTo>
                  <a:pt x="1498517" y="4429754"/>
                </a:lnTo>
                <a:lnTo>
                  <a:pt x="1493818" y="4420359"/>
                </a:lnTo>
                <a:close/>
                <a:moveTo>
                  <a:pt x="829124" y="4415661"/>
                </a:moveTo>
                <a:lnTo>
                  <a:pt x="838520" y="4415661"/>
                </a:lnTo>
                <a:lnTo>
                  <a:pt x="843217" y="4420359"/>
                </a:lnTo>
                <a:lnTo>
                  <a:pt x="840870" y="4429754"/>
                </a:lnTo>
                <a:cubicBezTo>
                  <a:pt x="840870" y="4429754"/>
                  <a:pt x="838520" y="4429754"/>
                  <a:pt x="838520" y="4429754"/>
                </a:cubicBezTo>
                <a:lnTo>
                  <a:pt x="829124" y="4429754"/>
                </a:lnTo>
                <a:lnTo>
                  <a:pt x="824424" y="4429754"/>
                </a:lnTo>
                <a:lnTo>
                  <a:pt x="822077" y="4420359"/>
                </a:lnTo>
                <a:close/>
                <a:moveTo>
                  <a:pt x="946559" y="4410965"/>
                </a:moveTo>
                <a:cubicBezTo>
                  <a:pt x="951257" y="4410965"/>
                  <a:pt x="953607" y="4413314"/>
                  <a:pt x="953607" y="4415663"/>
                </a:cubicBezTo>
                <a:cubicBezTo>
                  <a:pt x="955958" y="4420360"/>
                  <a:pt x="948909" y="4427406"/>
                  <a:pt x="951257" y="4432104"/>
                </a:cubicBezTo>
                <a:cubicBezTo>
                  <a:pt x="951257" y="4434453"/>
                  <a:pt x="953607" y="4439150"/>
                  <a:pt x="955958" y="4439150"/>
                </a:cubicBezTo>
                <a:cubicBezTo>
                  <a:pt x="960652" y="4441499"/>
                  <a:pt x="967700" y="4432104"/>
                  <a:pt x="972396" y="4434453"/>
                </a:cubicBezTo>
                <a:cubicBezTo>
                  <a:pt x="972396" y="4434453"/>
                  <a:pt x="979443" y="4446197"/>
                  <a:pt x="979443" y="4448546"/>
                </a:cubicBezTo>
                <a:cubicBezTo>
                  <a:pt x="979443" y="4450894"/>
                  <a:pt x="974746" y="4453243"/>
                  <a:pt x="972396" y="4453243"/>
                </a:cubicBezTo>
                <a:cubicBezTo>
                  <a:pt x="967700" y="4453243"/>
                  <a:pt x="960652" y="4453243"/>
                  <a:pt x="955958" y="4448546"/>
                </a:cubicBezTo>
                <a:cubicBezTo>
                  <a:pt x="953607" y="4446197"/>
                  <a:pt x="953607" y="4439150"/>
                  <a:pt x="948909" y="4436802"/>
                </a:cubicBezTo>
                <a:cubicBezTo>
                  <a:pt x="944210" y="4434453"/>
                  <a:pt x="941860" y="4434453"/>
                  <a:pt x="939515" y="4434453"/>
                </a:cubicBezTo>
                <a:cubicBezTo>
                  <a:pt x="934816" y="4434453"/>
                  <a:pt x="932467" y="4434453"/>
                  <a:pt x="930118" y="4434453"/>
                </a:cubicBezTo>
                <a:cubicBezTo>
                  <a:pt x="927772" y="4434453"/>
                  <a:pt x="927772" y="4432104"/>
                  <a:pt x="923072" y="4434453"/>
                </a:cubicBezTo>
                <a:cubicBezTo>
                  <a:pt x="925422" y="4429755"/>
                  <a:pt x="930118" y="4427406"/>
                  <a:pt x="932467" y="4425058"/>
                </a:cubicBezTo>
                <a:cubicBezTo>
                  <a:pt x="944210" y="4413314"/>
                  <a:pt x="946559" y="4410965"/>
                  <a:pt x="946559" y="4410965"/>
                </a:cubicBezTo>
                <a:close/>
                <a:moveTo>
                  <a:pt x="885486" y="4410965"/>
                </a:moveTo>
                <a:lnTo>
                  <a:pt x="918367" y="4410965"/>
                </a:lnTo>
                <a:cubicBezTo>
                  <a:pt x="916021" y="4418011"/>
                  <a:pt x="916021" y="4420360"/>
                  <a:pt x="916021" y="4420360"/>
                </a:cubicBezTo>
                <a:cubicBezTo>
                  <a:pt x="913671" y="4425058"/>
                  <a:pt x="908973" y="4427406"/>
                  <a:pt x="908973" y="4429755"/>
                </a:cubicBezTo>
                <a:cubicBezTo>
                  <a:pt x="906624" y="4434453"/>
                  <a:pt x="913671" y="4441499"/>
                  <a:pt x="911322" y="4446197"/>
                </a:cubicBezTo>
                <a:cubicBezTo>
                  <a:pt x="911322" y="4448546"/>
                  <a:pt x="908973" y="4448546"/>
                  <a:pt x="906624" y="4448546"/>
                </a:cubicBezTo>
                <a:cubicBezTo>
                  <a:pt x="904274" y="4448546"/>
                  <a:pt x="901929" y="4448546"/>
                  <a:pt x="901929" y="4446197"/>
                </a:cubicBezTo>
                <a:cubicBezTo>
                  <a:pt x="899579" y="4441499"/>
                  <a:pt x="901929" y="4432104"/>
                  <a:pt x="897229" y="4432104"/>
                </a:cubicBezTo>
                <a:cubicBezTo>
                  <a:pt x="897229" y="4432104"/>
                  <a:pt x="892532" y="4434453"/>
                  <a:pt x="880787" y="4446197"/>
                </a:cubicBezTo>
                <a:cubicBezTo>
                  <a:pt x="880787" y="4446197"/>
                  <a:pt x="878438" y="4439150"/>
                  <a:pt x="876089" y="4436802"/>
                </a:cubicBezTo>
                <a:close/>
                <a:moveTo>
                  <a:pt x="2802074" y="4408616"/>
                </a:moveTo>
                <a:lnTo>
                  <a:pt x="2795027" y="4415662"/>
                </a:lnTo>
                <a:cubicBezTo>
                  <a:pt x="2797376" y="4415662"/>
                  <a:pt x="2802074" y="4415662"/>
                  <a:pt x="2804424" y="4415662"/>
                </a:cubicBezTo>
                <a:cubicBezTo>
                  <a:pt x="2804424" y="4415662"/>
                  <a:pt x="2802074" y="4410965"/>
                  <a:pt x="2802074" y="4408616"/>
                </a:cubicBezTo>
                <a:close/>
                <a:moveTo>
                  <a:pt x="2726913" y="4408616"/>
                </a:moveTo>
                <a:cubicBezTo>
                  <a:pt x="2726913" y="4408616"/>
                  <a:pt x="2726913" y="4410965"/>
                  <a:pt x="2726913" y="4410965"/>
                </a:cubicBezTo>
                <a:cubicBezTo>
                  <a:pt x="2726913" y="4410965"/>
                  <a:pt x="2729262" y="4408616"/>
                  <a:pt x="2729262" y="4408616"/>
                </a:cubicBezTo>
                <a:cubicBezTo>
                  <a:pt x="2729262" y="4408616"/>
                  <a:pt x="2726913" y="4408616"/>
                  <a:pt x="2726913" y="4408616"/>
                </a:cubicBezTo>
                <a:close/>
                <a:moveTo>
                  <a:pt x="2557801" y="4399221"/>
                </a:moveTo>
                <a:cubicBezTo>
                  <a:pt x="2557801" y="4399221"/>
                  <a:pt x="2555452" y="4401570"/>
                  <a:pt x="2555452" y="4401570"/>
                </a:cubicBezTo>
                <a:lnTo>
                  <a:pt x="2553103" y="4408616"/>
                </a:lnTo>
                <a:lnTo>
                  <a:pt x="2555452" y="4413314"/>
                </a:lnTo>
                <a:lnTo>
                  <a:pt x="2564847" y="4413314"/>
                </a:lnTo>
                <a:cubicBezTo>
                  <a:pt x="2564847" y="4413314"/>
                  <a:pt x="2567196" y="4413314"/>
                  <a:pt x="2567196" y="4410965"/>
                </a:cubicBezTo>
                <a:cubicBezTo>
                  <a:pt x="2567196" y="4410965"/>
                  <a:pt x="2564847" y="4408616"/>
                  <a:pt x="2564847" y="4408616"/>
                </a:cubicBezTo>
                <a:lnTo>
                  <a:pt x="2560150" y="4401570"/>
                </a:lnTo>
                <a:cubicBezTo>
                  <a:pt x="2560150" y="4401570"/>
                  <a:pt x="2557801" y="4399221"/>
                  <a:pt x="2557801" y="4399221"/>
                </a:cubicBezTo>
                <a:close/>
                <a:moveTo>
                  <a:pt x="3011115" y="4396872"/>
                </a:moveTo>
                <a:cubicBezTo>
                  <a:pt x="3008766" y="4401570"/>
                  <a:pt x="3008766" y="4403918"/>
                  <a:pt x="3006417" y="4408616"/>
                </a:cubicBezTo>
                <a:cubicBezTo>
                  <a:pt x="3008766" y="4410965"/>
                  <a:pt x="3013464" y="4410965"/>
                  <a:pt x="3018161" y="4413314"/>
                </a:cubicBezTo>
                <a:cubicBezTo>
                  <a:pt x="3020510" y="4408616"/>
                  <a:pt x="3020510" y="4406267"/>
                  <a:pt x="3022859" y="4401570"/>
                </a:cubicBezTo>
                <a:cubicBezTo>
                  <a:pt x="3018161" y="4399221"/>
                  <a:pt x="3015813" y="4399221"/>
                  <a:pt x="3011115" y="4396872"/>
                </a:cubicBezTo>
                <a:close/>
                <a:moveTo>
                  <a:pt x="5669933" y="4394523"/>
                </a:moveTo>
                <a:cubicBezTo>
                  <a:pt x="5686375" y="4408616"/>
                  <a:pt x="5646445" y="4420359"/>
                  <a:pt x="5662887" y="4453243"/>
                </a:cubicBezTo>
                <a:cubicBezTo>
                  <a:pt x="5655840" y="4455591"/>
                  <a:pt x="5651143" y="4457940"/>
                  <a:pt x="5648794" y="4457940"/>
                </a:cubicBezTo>
                <a:cubicBezTo>
                  <a:pt x="5644097" y="4457940"/>
                  <a:pt x="5641748" y="4455591"/>
                  <a:pt x="5632353" y="4450894"/>
                </a:cubicBezTo>
                <a:cubicBezTo>
                  <a:pt x="5632353" y="4453243"/>
                  <a:pt x="5632353" y="4453243"/>
                  <a:pt x="5630004" y="4453243"/>
                </a:cubicBezTo>
                <a:cubicBezTo>
                  <a:pt x="5634702" y="4446196"/>
                  <a:pt x="5639399" y="4439150"/>
                  <a:pt x="5644097" y="4432103"/>
                </a:cubicBezTo>
                <a:cubicBezTo>
                  <a:pt x="5639399" y="4425057"/>
                  <a:pt x="5634702" y="4420359"/>
                  <a:pt x="5632353" y="4413313"/>
                </a:cubicBezTo>
                <a:cubicBezTo>
                  <a:pt x="5632353" y="4410964"/>
                  <a:pt x="5632353" y="4410964"/>
                  <a:pt x="5632353" y="4410964"/>
                </a:cubicBezTo>
                <a:cubicBezTo>
                  <a:pt x="5634702" y="4408616"/>
                  <a:pt x="5637050" y="4406267"/>
                  <a:pt x="5639399" y="4403918"/>
                </a:cubicBezTo>
                <a:cubicBezTo>
                  <a:pt x="5641748" y="4406267"/>
                  <a:pt x="5641748" y="4408616"/>
                  <a:pt x="5641748" y="4410964"/>
                </a:cubicBezTo>
                <a:cubicBezTo>
                  <a:pt x="5646445" y="4410964"/>
                  <a:pt x="5648794" y="4408616"/>
                  <a:pt x="5641748" y="4403918"/>
                </a:cubicBezTo>
                <a:cubicBezTo>
                  <a:pt x="5644097" y="4387477"/>
                  <a:pt x="5669933" y="4422708"/>
                  <a:pt x="5669933" y="4394523"/>
                </a:cubicBezTo>
                <a:close/>
                <a:moveTo>
                  <a:pt x="1524352" y="4392173"/>
                </a:moveTo>
                <a:cubicBezTo>
                  <a:pt x="1524352" y="4392173"/>
                  <a:pt x="1526702" y="4394522"/>
                  <a:pt x="1526702" y="4394522"/>
                </a:cubicBezTo>
                <a:lnTo>
                  <a:pt x="1524352" y="4403917"/>
                </a:lnTo>
                <a:lnTo>
                  <a:pt x="1514956" y="4403917"/>
                </a:lnTo>
                <a:lnTo>
                  <a:pt x="1514956" y="4394522"/>
                </a:lnTo>
                <a:close/>
                <a:moveTo>
                  <a:pt x="1244851" y="4392173"/>
                </a:moveTo>
                <a:lnTo>
                  <a:pt x="1249543" y="4399219"/>
                </a:lnTo>
                <a:lnTo>
                  <a:pt x="1244851" y="4403917"/>
                </a:lnTo>
                <a:lnTo>
                  <a:pt x="1240151" y="4399219"/>
                </a:lnTo>
                <a:close/>
                <a:moveTo>
                  <a:pt x="1018971" y="4390478"/>
                </a:moveTo>
                <a:lnTo>
                  <a:pt x="1024062" y="4392175"/>
                </a:lnTo>
                <a:lnTo>
                  <a:pt x="1047551" y="4406267"/>
                </a:lnTo>
                <a:cubicBezTo>
                  <a:pt x="1061648" y="4410965"/>
                  <a:pt x="1061648" y="4410965"/>
                  <a:pt x="1063991" y="4415662"/>
                </a:cubicBezTo>
                <a:cubicBezTo>
                  <a:pt x="1063991" y="4415662"/>
                  <a:pt x="1061648" y="4420360"/>
                  <a:pt x="1059297" y="4422709"/>
                </a:cubicBezTo>
                <a:lnTo>
                  <a:pt x="1040505" y="4429755"/>
                </a:lnTo>
                <a:cubicBezTo>
                  <a:pt x="1040505" y="4429755"/>
                  <a:pt x="1033457" y="4427406"/>
                  <a:pt x="1028762" y="4422709"/>
                </a:cubicBezTo>
                <a:lnTo>
                  <a:pt x="1017015" y="4406267"/>
                </a:lnTo>
                <a:cubicBezTo>
                  <a:pt x="1017015" y="4406267"/>
                  <a:pt x="1019364" y="4399221"/>
                  <a:pt x="1021713" y="4396872"/>
                </a:cubicBezTo>
                <a:close/>
                <a:moveTo>
                  <a:pt x="1000580" y="4389826"/>
                </a:moveTo>
                <a:cubicBezTo>
                  <a:pt x="1002929" y="4389826"/>
                  <a:pt x="1002929" y="4394523"/>
                  <a:pt x="1000580" y="4396872"/>
                </a:cubicBezTo>
                <a:cubicBezTo>
                  <a:pt x="1000580" y="4396872"/>
                  <a:pt x="998235" y="4403918"/>
                  <a:pt x="998235" y="4406267"/>
                </a:cubicBezTo>
                <a:lnTo>
                  <a:pt x="1014674" y="4418011"/>
                </a:lnTo>
                <a:cubicBezTo>
                  <a:pt x="1021721" y="4425058"/>
                  <a:pt x="1021721" y="4427406"/>
                  <a:pt x="1019371" y="4432104"/>
                </a:cubicBezTo>
                <a:cubicBezTo>
                  <a:pt x="1017022" y="4436801"/>
                  <a:pt x="1009978" y="4439150"/>
                  <a:pt x="1005277" y="4436801"/>
                </a:cubicBezTo>
                <a:cubicBezTo>
                  <a:pt x="1005277" y="4436801"/>
                  <a:pt x="1005277" y="4434453"/>
                  <a:pt x="1002929" y="4432104"/>
                </a:cubicBezTo>
                <a:lnTo>
                  <a:pt x="998235" y="4427406"/>
                </a:lnTo>
                <a:lnTo>
                  <a:pt x="984143" y="4422709"/>
                </a:lnTo>
                <a:cubicBezTo>
                  <a:pt x="986488" y="4418011"/>
                  <a:pt x="991186" y="4413314"/>
                  <a:pt x="991186" y="4406267"/>
                </a:cubicBezTo>
                <a:cubicBezTo>
                  <a:pt x="991186" y="4401570"/>
                  <a:pt x="988836" y="4399221"/>
                  <a:pt x="988836" y="4396872"/>
                </a:cubicBezTo>
                <a:cubicBezTo>
                  <a:pt x="988836" y="4392174"/>
                  <a:pt x="995885" y="4387477"/>
                  <a:pt x="1000580" y="4389826"/>
                </a:cubicBezTo>
                <a:close/>
                <a:moveTo>
                  <a:pt x="1406915" y="4389825"/>
                </a:moveTo>
                <a:lnTo>
                  <a:pt x="1413962" y="4389825"/>
                </a:lnTo>
                <a:lnTo>
                  <a:pt x="1418657" y="4394523"/>
                </a:lnTo>
                <a:lnTo>
                  <a:pt x="1413962" y="4399220"/>
                </a:lnTo>
                <a:lnTo>
                  <a:pt x="1406915" y="4396871"/>
                </a:lnTo>
                <a:lnTo>
                  <a:pt x="1402219" y="4394523"/>
                </a:lnTo>
                <a:close/>
                <a:moveTo>
                  <a:pt x="1355241" y="4389825"/>
                </a:moveTo>
                <a:lnTo>
                  <a:pt x="1362286" y="4394523"/>
                </a:lnTo>
                <a:lnTo>
                  <a:pt x="1355241" y="4401569"/>
                </a:lnTo>
                <a:lnTo>
                  <a:pt x="1345844" y="4392174"/>
                </a:lnTo>
                <a:close/>
                <a:moveTo>
                  <a:pt x="770398" y="4389825"/>
                </a:moveTo>
                <a:lnTo>
                  <a:pt x="777446" y="4394523"/>
                </a:lnTo>
                <a:lnTo>
                  <a:pt x="768045" y="4420359"/>
                </a:lnTo>
                <a:lnTo>
                  <a:pt x="753956" y="4394523"/>
                </a:lnTo>
                <a:cubicBezTo>
                  <a:pt x="753956" y="4394523"/>
                  <a:pt x="758653" y="4389825"/>
                  <a:pt x="770398" y="4389825"/>
                </a:cubicBezTo>
                <a:close/>
                <a:moveTo>
                  <a:pt x="2682286" y="4387477"/>
                </a:moveTo>
                <a:lnTo>
                  <a:pt x="2684635" y="4389826"/>
                </a:lnTo>
                <a:cubicBezTo>
                  <a:pt x="2684635" y="4389826"/>
                  <a:pt x="2684635" y="4389826"/>
                  <a:pt x="2686984" y="4387477"/>
                </a:cubicBezTo>
                <a:cubicBezTo>
                  <a:pt x="2686984" y="4389826"/>
                  <a:pt x="2684635" y="4389826"/>
                  <a:pt x="2682286" y="4387477"/>
                </a:cubicBezTo>
                <a:close/>
                <a:moveTo>
                  <a:pt x="906622" y="4387476"/>
                </a:moveTo>
                <a:lnTo>
                  <a:pt x="911321" y="4396871"/>
                </a:lnTo>
                <a:lnTo>
                  <a:pt x="906622" y="4403917"/>
                </a:lnTo>
                <a:lnTo>
                  <a:pt x="897229" y="4396871"/>
                </a:lnTo>
                <a:close/>
                <a:moveTo>
                  <a:pt x="1017271" y="4386508"/>
                </a:moveTo>
                <a:lnTo>
                  <a:pt x="1018971" y="4390478"/>
                </a:lnTo>
                <a:lnTo>
                  <a:pt x="1017015" y="4389826"/>
                </a:lnTo>
                <a:close/>
                <a:moveTo>
                  <a:pt x="822077" y="4385127"/>
                </a:moveTo>
                <a:lnTo>
                  <a:pt x="840870" y="4385127"/>
                </a:lnTo>
                <a:cubicBezTo>
                  <a:pt x="840870" y="4387476"/>
                  <a:pt x="840870" y="4387476"/>
                  <a:pt x="840870" y="4387476"/>
                </a:cubicBezTo>
                <a:cubicBezTo>
                  <a:pt x="840870" y="4387476"/>
                  <a:pt x="838520" y="4394522"/>
                  <a:pt x="838520" y="4396871"/>
                </a:cubicBezTo>
                <a:lnTo>
                  <a:pt x="831469" y="4403917"/>
                </a:lnTo>
                <a:lnTo>
                  <a:pt x="822077" y="4401569"/>
                </a:lnTo>
                <a:lnTo>
                  <a:pt x="817373" y="4394522"/>
                </a:lnTo>
                <a:close/>
                <a:moveTo>
                  <a:pt x="2506128" y="4382779"/>
                </a:moveTo>
                <a:cubicBezTo>
                  <a:pt x="2496732" y="4385128"/>
                  <a:pt x="2473246" y="4422709"/>
                  <a:pt x="2477942" y="4479079"/>
                </a:cubicBezTo>
                <a:cubicBezTo>
                  <a:pt x="2477942" y="4493172"/>
                  <a:pt x="2487337" y="4504916"/>
                  <a:pt x="2496732" y="4516660"/>
                </a:cubicBezTo>
                <a:cubicBezTo>
                  <a:pt x="2524918" y="4495521"/>
                  <a:pt x="2555452" y="4476731"/>
                  <a:pt x="2590684" y="4460289"/>
                </a:cubicBezTo>
                <a:lnTo>
                  <a:pt x="2567196" y="4453243"/>
                </a:lnTo>
                <a:cubicBezTo>
                  <a:pt x="2557801" y="4457940"/>
                  <a:pt x="2548406" y="4462638"/>
                  <a:pt x="2539011" y="4464987"/>
                </a:cubicBezTo>
                <a:cubicBezTo>
                  <a:pt x="2541359" y="4455591"/>
                  <a:pt x="2548406" y="4450894"/>
                  <a:pt x="2555452" y="4448545"/>
                </a:cubicBezTo>
                <a:lnTo>
                  <a:pt x="2548406" y="4446196"/>
                </a:lnTo>
                <a:cubicBezTo>
                  <a:pt x="2548406" y="4443847"/>
                  <a:pt x="2548406" y="4439150"/>
                  <a:pt x="2548406" y="4436801"/>
                </a:cubicBezTo>
                <a:cubicBezTo>
                  <a:pt x="2550754" y="4439150"/>
                  <a:pt x="2553103" y="4439150"/>
                  <a:pt x="2555452" y="4439150"/>
                </a:cubicBezTo>
                <a:cubicBezTo>
                  <a:pt x="2555452" y="4434452"/>
                  <a:pt x="2557801" y="4429755"/>
                  <a:pt x="2555452" y="4425057"/>
                </a:cubicBezTo>
                <a:cubicBezTo>
                  <a:pt x="2546057" y="4406267"/>
                  <a:pt x="2527267" y="4378082"/>
                  <a:pt x="2506128" y="4382779"/>
                </a:cubicBezTo>
                <a:close/>
                <a:moveTo>
                  <a:pt x="5719256" y="4382778"/>
                </a:moveTo>
                <a:cubicBezTo>
                  <a:pt x="5719256" y="4394522"/>
                  <a:pt x="5728652" y="4413312"/>
                  <a:pt x="5712210" y="4408614"/>
                </a:cubicBezTo>
                <a:cubicBezTo>
                  <a:pt x="5709861" y="4399219"/>
                  <a:pt x="5702815" y="4396871"/>
                  <a:pt x="5702815" y="4385127"/>
                </a:cubicBezTo>
                <a:cubicBezTo>
                  <a:pt x="5707513" y="4385127"/>
                  <a:pt x="5714559" y="4382778"/>
                  <a:pt x="5719256" y="4382778"/>
                </a:cubicBezTo>
                <a:close/>
                <a:moveTo>
                  <a:pt x="1280078" y="4380430"/>
                </a:moveTo>
                <a:lnTo>
                  <a:pt x="1282428" y="4382779"/>
                </a:lnTo>
                <a:lnTo>
                  <a:pt x="1280078" y="4387476"/>
                </a:lnTo>
                <a:lnTo>
                  <a:pt x="1273032" y="4382779"/>
                </a:lnTo>
                <a:close/>
                <a:moveTo>
                  <a:pt x="737513" y="4380430"/>
                </a:moveTo>
                <a:lnTo>
                  <a:pt x="744560" y="4385128"/>
                </a:lnTo>
                <a:lnTo>
                  <a:pt x="737513" y="4392174"/>
                </a:lnTo>
                <a:lnTo>
                  <a:pt x="732818" y="4385128"/>
                </a:lnTo>
                <a:close/>
                <a:moveTo>
                  <a:pt x="2621218" y="4378082"/>
                </a:moveTo>
                <a:cubicBezTo>
                  <a:pt x="2618869" y="4380430"/>
                  <a:pt x="2614172" y="4380430"/>
                  <a:pt x="2611823" y="4382779"/>
                </a:cubicBezTo>
                <a:lnTo>
                  <a:pt x="2611823" y="4385128"/>
                </a:lnTo>
                <a:cubicBezTo>
                  <a:pt x="2614172" y="4387477"/>
                  <a:pt x="2614172" y="4387477"/>
                  <a:pt x="2616520" y="4389826"/>
                </a:cubicBezTo>
                <a:cubicBezTo>
                  <a:pt x="2616520" y="4389826"/>
                  <a:pt x="2618869" y="4392174"/>
                  <a:pt x="2621218" y="4394523"/>
                </a:cubicBezTo>
                <a:lnTo>
                  <a:pt x="2625916" y="4399221"/>
                </a:lnTo>
                <a:cubicBezTo>
                  <a:pt x="2625916" y="4399221"/>
                  <a:pt x="2630613" y="4396872"/>
                  <a:pt x="2632963" y="4394523"/>
                </a:cubicBezTo>
                <a:lnTo>
                  <a:pt x="2621218" y="4385128"/>
                </a:lnTo>
                <a:cubicBezTo>
                  <a:pt x="2621218" y="4380430"/>
                  <a:pt x="2621218" y="4380430"/>
                  <a:pt x="2621218" y="4378082"/>
                </a:cubicBezTo>
                <a:close/>
                <a:moveTo>
                  <a:pt x="1017015" y="4378082"/>
                </a:moveTo>
                <a:cubicBezTo>
                  <a:pt x="1017015" y="4378082"/>
                  <a:pt x="1019364" y="4380431"/>
                  <a:pt x="1019364" y="4380431"/>
                </a:cubicBezTo>
                <a:cubicBezTo>
                  <a:pt x="1019364" y="4382779"/>
                  <a:pt x="1018190" y="4384541"/>
                  <a:pt x="1017310" y="4386009"/>
                </a:cubicBezTo>
                <a:lnTo>
                  <a:pt x="1017271" y="4386508"/>
                </a:lnTo>
                <a:lnTo>
                  <a:pt x="1014664" y="4380431"/>
                </a:lnTo>
                <a:close/>
                <a:moveTo>
                  <a:pt x="1608908" y="4378081"/>
                </a:moveTo>
                <a:cubicBezTo>
                  <a:pt x="1608908" y="4378081"/>
                  <a:pt x="1611258" y="4380430"/>
                  <a:pt x="1611258" y="4380430"/>
                </a:cubicBezTo>
                <a:lnTo>
                  <a:pt x="1613608" y="4389825"/>
                </a:lnTo>
                <a:lnTo>
                  <a:pt x="1606559" y="4394522"/>
                </a:lnTo>
                <a:lnTo>
                  <a:pt x="1599515" y="4389825"/>
                </a:lnTo>
                <a:lnTo>
                  <a:pt x="1606559" y="4380430"/>
                </a:lnTo>
                <a:cubicBezTo>
                  <a:pt x="1608908" y="4378081"/>
                  <a:pt x="1608908" y="4378081"/>
                  <a:pt x="1608908" y="4378081"/>
                </a:cubicBezTo>
                <a:close/>
                <a:moveTo>
                  <a:pt x="1557238" y="4373383"/>
                </a:moveTo>
                <a:lnTo>
                  <a:pt x="1561931" y="4378081"/>
                </a:lnTo>
                <a:lnTo>
                  <a:pt x="1557238" y="4387476"/>
                </a:lnTo>
                <a:lnTo>
                  <a:pt x="1547841" y="4375732"/>
                </a:lnTo>
                <a:close/>
                <a:moveTo>
                  <a:pt x="981792" y="4373383"/>
                </a:moveTo>
                <a:cubicBezTo>
                  <a:pt x="986493" y="4373383"/>
                  <a:pt x="991186" y="4385127"/>
                  <a:pt x="988836" y="4387476"/>
                </a:cubicBezTo>
                <a:cubicBezTo>
                  <a:pt x="988836" y="4387476"/>
                  <a:pt x="984143" y="4389825"/>
                  <a:pt x="981792" y="4392173"/>
                </a:cubicBezTo>
                <a:lnTo>
                  <a:pt x="955958" y="4399220"/>
                </a:lnTo>
                <a:lnTo>
                  <a:pt x="953607" y="4394522"/>
                </a:lnTo>
                <a:cubicBezTo>
                  <a:pt x="953607" y="4394522"/>
                  <a:pt x="953607" y="4392173"/>
                  <a:pt x="955958" y="4392173"/>
                </a:cubicBezTo>
                <a:cubicBezTo>
                  <a:pt x="960652" y="4389825"/>
                  <a:pt x="963002" y="4394522"/>
                  <a:pt x="965350" y="4392173"/>
                </a:cubicBezTo>
                <a:cubicBezTo>
                  <a:pt x="970050" y="4389825"/>
                  <a:pt x="970050" y="4382778"/>
                  <a:pt x="972396" y="4378081"/>
                </a:cubicBezTo>
                <a:cubicBezTo>
                  <a:pt x="972396" y="4375732"/>
                  <a:pt x="977094" y="4373383"/>
                  <a:pt x="981792" y="4373383"/>
                </a:cubicBezTo>
                <a:close/>
                <a:moveTo>
                  <a:pt x="2686984" y="4368687"/>
                </a:moveTo>
                <a:cubicBezTo>
                  <a:pt x="2682286" y="4368687"/>
                  <a:pt x="2677588" y="4371035"/>
                  <a:pt x="2672891" y="4371035"/>
                </a:cubicBezTo>
                <a:lnTo>
                  <a:pt x="2679937" y="4382779"/>
                </a:lnTo>
                <a:cubicBezTo>
                  <a:pt x="2684635" y="4382779"/>
                  <a:pt x="2686984" y="4380430"/>
                  <a:pt x="2694030" y="4378082"/>
                </a:cubicBezTo>
                <a:cubicBezTo>
                  <a:pt x="2694030" y="4375733"/>
                  <a:pt x="2694030" y="4375733"/>
                  <a:pt x="2694030" y="4375733"/>
                </a:cubicBezTo>
                <a:close/>
                <a:moveTo>
                  <a:pt x="1644143" y="4366337"/>
                </a:moveTo>
                <a:lnTo>
                  <a:pt x="1653536" y="4371035"/>
                </a:lnTo>
                <a:cubicBezTo>
                  <a:pt x="1653536" y="4371035"/>
                  <a:pt x="1655886" y="4371035"/>
                  <a:pt x="1655886" y="4373383"/>
                </a:cubicBezTo>
                <a:cubicBezTo>
                  <a:pt x="1655886" y="4373383"/>
                  <a:pt x="1653536" y="4375732"/>
                  <a:pt x="1653536" y="4375732"/>
                </a:cubicBezTo>
                <a:lnTo>
                  <a:pt x="1646493" y="4380430"/>
                </a:lnTo>
                <a:cubicBezTo>
                  <a:pt x="1646493" y="4380430"/>
                  <a:pt x="1644143" y="4382778"/>
                  <a:pt x="1644143" y="4382778"/>
                </a:cubicBezTo>
                <a:lnTo>
                  <a:pt x="1641793" y="4380430"/>
                </a:lnTo>
                <a:lnTo>
                  <a:pt x="1639445" y="4371035"/>
                </a:lnTo>
                <a:close/>
                <a:moveTo>
                  <a:pt x="1160296" y="4363988"/>
                </a:moveTo>
                <a:lnTo>
                  <a:pt x="1167341" y="4373383"/>
                </a:lnTo>
                <a:lnTo>
                  <a:pt x="1160296" y="4375732"/>
                </a:lnTo>
                <a:close/>
                <a:moveTo>
                  <a:pt x="2726913" y="4361640"/>
                </a:moveTo>
                <a:cubicBezTo>
                  <a:pt x="2719866" y="4363989"/>
                  <a:pt x="2715170" y="4363989"/>
                  <a:pt x="2708123" y="4366338"/>
                </a:cubicBezTo>
                <a:cubicBezTo>
                  <a:pt x="2705774" y="4368687"/>
                  <a:pt x="2705774" y="4368687"/>
                  <a:pt x="2705774" y="4371035"/>
                </a:cubicBezTo>
                <a:cubicBezTo>
                  <a:pt x="2705774" y="4373384"/>
                  <a:pt x="2705774" y="4373384"/>
                  <a:pt x="2708123" y="4375733"/>
                </a:cubicBezTo>
                <a:cubicBezTo>
                  <a:pt x="2712820" y="4375733"/>
                  <a:pt x="2715170" y="4373384"/>
                  <a:pt x="2719866" y="4371035"/>
                </a:cubicBezTo>
                <a:cubicBezTo>
                  <a:pt x="2722215" y="4368687"/>
                  <a:pt x="2724564" y="4363989"/>
                  <a:pt x="2726913" y="4361640"/>
                </a:cubicBezTo>
                <a:close/>
                <a:moveTo>
                  <a:pt x="2607125" y="4359292"/>
                </a:moveTo>
                <a:lnTo>
                  <a:pt x="2607125" y="4373384"/>
                </a:lnTo>
                <a:cubicBezTo>
                  <a:pt x="2609474" y="4373384"/>
                  <a:pt x="2609474" y="4373384"/>
                  <a:pt x="2611823" y="4373384"/>
                </a:cubicBezTo>
                <a:cubicBezTo>
                  <a:pt x="2616520" y="4371035"/>
                  <a:pt x="2621218" y="4368687"/>
                  <a:pt x="2625916" y="4366338"/>
                </a:cubicBezTo>
                <a:cubicBezTo>
                  <a:pt x="2625916" y="4366338"/>
                  <a:pt x="2623567" y="4363989"/>
                  <a:pt x="2623567" y="4363989"/>
                </a:cubicBezTo>
                <a:lnTo>
                  <a:pt x="2609474" y="4359292"/>
                </a:lnTo>
                <a:cubicBezTo>
                  <a:pt x="2609474" y="4359292"/>
                  <a:pt x="2607125" y="4359292"/>
                  <a:pt x="2607125" y="4359292"/>
                </a:cubicBezTo>
                <a:close/>
                <a:moveTo>
                  <a:pt x="1592466" y="4356942"/>
                </a:moveTo>
                <a:lnTo>
                  <a:pt x="1601861" y="4359291"/>
                </a:lnTo>
                <a:cubicBezTo>
                  <a:pt x="1601861" y="4359291"/>
                  <a:pt x="1604208" y="4361640"/>
                  <a:pt x="1604208" y="4361640"/>
                </a:cubicBezTo>
                <a:lnTo>
                  <a:pt x="1601861" y="4366337"/>
                </a:lnTo>
                <a:lnTo>
                  <a:pt x="1592466" y="4366337"/>
                </a:lnTo>
                <a:lnTo>
                  <a:pt x="1587769" y="4361640"/>
                </a:lnTo>
                <a:close/>
                <a:moveTo>
                  <a:pt x="880797" y="4352245"/>
                </a:moveTo>
                <a:cubicBezTo>
                  <a:pt x="883145" y="4354594"/>
                  <a:pt x="885495" y="4359291"/>
                  <a:pt x="885495" y="4361640"/>
                </a:cubicBezTo>
                <a:cubicBezTo>
                  <a:pt x="885495" y="4363989"/>
                  <a:pt x="878448" y="4368686"/>
                  <a:pt x="873748" y="4378082"/>
                </a:cubicBezTo>
                <a:cubicBezTo>
                  <a:pt x="876096" y="4378082"/>
                  <a:pt x="878448" y="4378082"/>
                  <a:pt x="880797" y="4380430"/>
                </a:cubicBezTo>
                <a:cubicBezTo>
                  <a:pt x="883145" y="4380430"/>
                  <a:pt x="885495" y="4382779"/>
                  <a:pt x="887840" y="4385128"/>
                </a:cubicBezTo>
                <a:cubicBezTo>
                  <a:pt x="885495" y="4387477"/>
                  <a:pt x="883145" y="4389826"/>
                  <a:pt x="880797" y="4389826"/>
                </a:cubicBezTo>
                <a:cubicBezTo>
                  <a:pt x="878448" y="4392174"/>
                  <a:pt x="866703" y="4389826"/>
                  <a:pt x="864355" y="4387477"/>
                </a:cubicBezTo>
                <a:cubicBezTo>
                  <a:pt x="864355" y="4387477"/>
                  <a:pt x="864355" y="4387477"/>
                  <a:pt x="864355" y="4385128"/>
                </a:cubicBezTo>
                <a:cubicBezTo>
                  <a:pt x="866703" y="4382779"/>
                  <a:pt x="871402" y="4380430"/>
                  <a:pt x="869052" y="4375733"/>
                </a:cubicBezTo>
                <a:cubicBezTo>
                  <a:pt x="871402" y="4371035"/>
                  <a:pt x="866703" y="4363989"/>
                  <a:pt x="866703" y="4359291"/>
                </a:cubicBezTo>
                <a:cubicBezTo>
                  <a:pt x="869052" y="4352245"/>
                  <a:pt x="876096" y="4349896"/>
                  <a:pt x="880797" y="4352245"/>
                </a:cubicBezTo>
                <a:close/>
                <a:moveTo>
                  <a:pt x="2658799" y="4349896"/>
                </a:moveTo>
                <a:cubicBezTo>
                  <a:pt x="2651752" y="4347548"/>
                  <a:pt x="2649403" y="4349896"/>
                  <a:pt x="2649403" y="4352245"/>
                </a:cubicBezTo>
                <a:cubicBezTo>
                  <a:pt x="2649403" y="4352245"/>
                  <a:pt x="2656449" y="4354594"/>
                  <a:pt x="2656449" y="4352245"/>
                </a:cubicBezTo>
                <a:lnTo>
                  <a:pt x="2658799" y="4354594"/>
                </a:lnTo>
                <a:cubicBezTo>
                  <a:pt x="2658799" y="4354594"/>
                  <a:pt x="2661147" y="4354594"/>
                  <a:pt x="2661147" y="4354594"/>
                </a:cubicBezTo>
                <a:cubicBezTo>
                  <a:pt x="2661147" y="4352245"/>
                  <a:pt x="2661147" y="4349896"/>
                  <a:pt x="2658799" y="4349896"/>
                </a:cubicBezTo>
                <a:close/>
                <a:moveTo>
                  <a:pt x="941861" y="4349895"/>
                </a:moveTo>
                <a:cubicBezTo>
                  <a:pt x="941861" y="4349895"/>
                  <a:pt x="944209" y="4352244"/>
                  <a:pt x="944209" y="4352244"/>
                </a:cubicBezTo>
                <a:lnTo>
                  <a:pt x="944209" y="4361639"/>
                </a:lnTo>
                <a:cubicBezTo>
                  <a:pt x="944209" y="4361639"/>
                  <a:pt x="941861" y="4363988"/>
                  <a:pt x="941861" y="4361639"/>
                </a:cubicBezTo>
                <a:lnTo>
                  <a:pt x="932468" y="4366337"/>
                </a:lnTo>
                <a:lnTo>
                  <a:pt x="927772" y="4359290"/>
                </a:lnTo>
                <a:lnTo>
                  <a:pt x="932468" y="4354593"/>
                </a:lnTo>
                <a:lnTo>
                  <a:pt x="939515" y="4352244"/>
                </a:lnTo>
                <a:cubicBezTo>
                  <a:pt x="939515" y="4349895"/>
                  <a:pt x="941861" y="4349895"/>
                  <a:pt x="941861" y="4349895"/>
                </a:cubicBezTo>
                <a:close/>
                <a:moveTo>
                  <a:pt x="1063992" y="4340501"/>
                </a:moveTo>
                <a:cubicBezTo>
                  <a:pt x="1068690" y="4340501"/>
                  <a:pt x="1073390" y="4338152"/>
                  <a:pt x="1078085" y="4340501"/>
                </a:cubicBezTo>
                <a:cubicBezTo>
                  <a:pt x="1080434" y="4340501"/>
                  <a:pt x="1082782" y="4354594"/>
                  <a:pt x="1082782" y="4356942"/>
                </a:cubicBezTo>
                <a:cubicBezTo>
                  <a:pt x="1080434" y="4361640"/>
                  <a:pt x="1075736" y="4363989"/>
                  <a:pt x="1071040" y="4366338"/>
                </a:cubicBezTo>
                <a:cubicBezTo>
                  <a:pt x="1071040" y="4368686"/>
                  <a:pt x="1073390" y="4371035"/>
                  <a:pt x="1075736" y="4373384"/>
                </a:cubicBezTo>
                <a:cubicBezTo>
                  <a:pt x="1075736" y="4373384"/>
                  <a:pt x="1082782" y="4371035"/>
                  <a:pt x="1085132" y="4368686"/>
                </a:cubicBezTo>
                <a:lnTo>
                  <a:pt x="1110969" y="4375733"/>
                </a:lnTo>
                <a:cubicBezTo>
                  <a:pt x="1106271" y="4375733"/>
                  <a:pt x="1103925" y="4375733"/>
                  <a:pt x="1101575" y="4375733"/>
                </a:cubicBezTo>
                <a:cubicBezTo>
                  <a:pt x="1089833" y="4375733"/>
                  <a:pt x="1085132" y="4389826"/>
                  <a:pt x="1085132" y="4392174"/>
                </a:cubicBezTo>
                <a:cubicBezTo>
                  <a:pt x="1085132" y="4399220"/>
                  <a:pt x="1096876" y="4396872"/>
                  <a:pt x="1099225" y="4401569"/>
                </a:cubicBezTo>
                <a:cubicBezTo>
                  <a:pt x="1099225" y="4403918"/>
                  <a:pt x="1092183" y="4410964"/>
                  <a:pt x="1092183" y="4410964"/>
                </a:cubicBezTo>
                <a:cubicBezTo>
                  <a:pt x="1092183" y="4410964"/>
                  <a:pt x="1089833" y="4408615"/>
                  <a:pt x="1089833" y="4408615"/>
                </a:cubicBezTo>
                <a:cubicBezTo>
                  <a:pt x="1073390" y="4392174"/>
                  <a:pt x="1066340" y="4382779"/>
                  <a:pt x="1059297" y="4382779"/>
                </a:cubicBezTo>
                <a:cubicBezTo>
                  <a:pt x="1054597" y="4382779"/>
                  <a:pt x="1052249" y="4385128"/>
                  <a:pt x="1049899" y="4385128"/>
                </a:cubicBezTo>
                <a:cubicBezTo>
                  <a:pt x="1045205" y="4385128"/>
                  <a:pt x="1040504" y="4368686"/>
                  <a:pt x="1038156" y="4363989"/>
                </a:cubicBezTo>
                <a:lnTo>
                  <a:pt x="1033457" y="4354594"/>
                </a:lnTo>
                <a:lnTo>
                  <a:pt x="1040504" y="4349896"/>
                </a:lnTo>
                <a:cubicBezTo>
                  <a:pt x="1047551" y="4359291"/>
                  <a:pt x="1047551" y="4378082"/>
                  <a:pt x="1066340" y="4375733"/>
                </a:cubicBezTo>
                <a:cubicBezTo>
                  <a:pt x="1068690" y="4375733"/>
                  <a:pt x="1071040" y="4373384"/>
                  <a:pt x="1073390" y="4375733"/>
                </a:cubicBezTo>
                <a:cubicBezTo>
                  <a:pt x="1071040" y="4375733"/>
                  <a:pt x="1071040" y="4373384"/>
                  <a:pt x="1068690" y="4373384"/>
                </a:cubicBezTo>
                <a:cubicBezTo>
                  <a:pt x="1054597" y="4371035"/>
                  <a:pt x="1045205" y="4363989"/>
                  <a:pt x="1068690" y="4361640"/>
                </a:cubicBezTo>
                <a:cubicBezTo>
                  <a:pt x="1066340" y="4354594"/>
                  <a:pt x="1066340" y="4347547"/>
                  <a:pt x="1063992" y="4340501"/>
                </a:cubicBezTo>
                <a:close/>
                <a:moveTo>
                  <a:pt x="1637096" y="4338151"/>
                </a:moveTo>
                <a:lnTo>
                  <a:pt x="1644143" y="4345197"/>
                </a:lnTo>
                <a:lnTo>
                  <a:pt x="1646493" y="4347546"/>
                </a:lnTo>
                <a:cubicBezTo>
                  <a:pt x="1646493" y="4347546"/>
                  <a:pt x="1644143" y="4347546"/>
                  <a:pt x="1644143" y="4347546"/>
                </a:cubicBezTo>
                <a:lnTo>
                  <a:pt x="1634751" y="4349895"/>
                </a:lnTo>
                <a:close/>
                <a:moveTo>
                  <a:pt x="1110969" y="4335803"/>
                </a:moveTo>
                <a:lnTo>
                  <a:pt x="1118018" y="4338152"/>
                </a:lnTo>
                <a:lnTo>
                  <a:pt x="1110969" y="4347547"/>
                </a:lnTo>
                <a:lnTo>
                  <a:pt x="1106270" y="4338152"/>
                </a:lnTo>
                <a:close/>
                <a:moveTo>
                  <a:pt x="1017022" y="4333454"/>
                </a:moveTo>
                <a:lnTo>
                  <a:pt x="1028766" y="4354593"/>
                </a:lnTo>
                <a:lnTo>
                  <a:pt x="1017022" y="4363988"/>
                </a:lnTo>
                <a:lnTo>
                  <a:pt x="1014674" y="4363988"/>
                </a:lnTo>
                <a:lnTo>
                  <a:pt x="1012323" y="4354593"/>
                </a:lnTo>
                <a:close/>
                <a:moveTo>
                  <a:pt x="3105067" y="4328757"/>
                </a:moveTo>
                <a:cubicBezTo>
                  <a:pt x="3076881" y="4352245"/>
                  <a:pt x="3051044" y="4387477"/>
                  <a:pt x="3098020" y="4413314"/>
                </a:cubicBezTo>
                <a:cubicBezTo>
                  <a:pt x="3126205" y="4396872"/>
                  <a:pt x="3142647" y="4396872"/>
                  <a:pt x="3149694" y="4352245"/>
                </a:cubicBezTo>
                <a:cubicBezTo>
                  <a:pt x="3154390" y="4354594"/>
                  <a:pt x="3159088" y="4349896"/>
                  <a:pt x="3152042" y="4347548"/>
                </a:cubicBezTo>
                <a:cubicBezTo>
                  <a:pt x="3135600" y="4349896"/>
                  <a:pt x="3137949" y="4333455"/>
                  <a:pt x="3105067" y="4328757"/>
                </a:cubicBezTo>
                <a:close/>
                <a:moveTo>
                  <a:pt x="2733959" y="4328757"/>
                </a:moveTo>
                <a:lnTo>
                  <a:pt x="2715170" y="4333455"/>
                </a:lnTo>
                <a:cubicBezTo>
                  <a:pt x="2712820" y="4333455"/>
                  <a:pt x="2708123" y="4335804"/>
                  <a:pt x="2705774" y="4338152"/>
                </a:cubicBezTo>
                <a:cubicBezTo>
                  <a:pt x="2708123" y="4340501"/>
                  <a:pt x="2708123" y="4342850"/>
                  <a:pt x="2708123" y="4342850"/>
                </a:cubicBezTo>
                <a:cubicBezTo>
                  <a:pt x="2719866" y="4340501"/>
                  <a:pt x="2729262" y="4338152"/>
                  <a:pt x="2738657" y="4338152"/>
                </a:cubicBezTo>
                <a:cubicBezTo>
                  <a:pt x="2738657" y="4333455"/>
                  <a:pt x="2736308" y="4331106"/>
                  <a:pt x="2733959" y="4328757"/>
                </a:cubicBezTo>
                <a:close/>
                <a:moveTo>
                  <a:pt x="655997" y="4324764"/>
                </a:moveTo>
                <a:lnTo>
                  <a:pt x="683477" y="4345199"/>
                </a:lnTo>
                <a:cubicBezTo>
                  <a:pt x="676431" y="4340501"/>
                  <a:pt x="669389" y="4335804"/>
                  <a:pt x="662338" y="4331106"/>
                </a:cubicBezTo>
                <a:close/>
                <a:moveTo>
                  <a:pt x="2642357" y="4324060"/>
                </a:moveTo>
                <a:cubicBezTo>
                  <a:pt x="2642357" y="4324060"/>
                  <a:pt x="2640008" y="4326408"/>
                  <a:pt x="2640008" y="4326408"/>
                </a:cubicBezTo>
                <a:lnTo>
                  <a:pt x="2642357" y="4335804"/>
                </a:lnTo>
                <a:cubicBezTo>
                  <a:pt x="2642357" y="4335804"/>
                  <a:pt x="2644706" y="4338152"/>
                  <a:pt x="2644706" y="4338152"/>
                </a:cubicBezTo>
                <a:lnTo>
                  <a:pt x="2661147" y="4338152"/>
                </a:lnTo>
                <a:cubicBezTo>
                  <a:pt x="2665845" y="4335804"/>
                  <a:pt x="2668193" y="4335804"/>
                  <a:pt x="2672891" y="4333455"/>
                </a:cubicBezTo>
                <a:lnTo>
                  <a:pt x="2677588" y="4326408"/>
                </a:lnTo>
                <a:lnTo>
                  <a:pt x="2651752" y="4335804"/>
                </a:lnTo>
                <a:cubicBezTo>
                  <a:pt x="2647054" y="4324060"/>
                  <a:pt x="2644706" y="4324060"/>
                  <a:pt x="2642357" y="4324060"/>
                </a:cubicBezTo>
                <a:close/>
                <a:moveTo>
                  <a:pt x="916021" y="4321710"/>
                </a:moveTo>
                <a:lnTo>
                  <a:pt x="923064" y="4324059"/>
                </a:lnTo>
                <a:cubicBezTo>
                  <a:pt x="923064" y="4326408"/>
                  <a:pt x="925414" y="4326408"/>
                  <a:pt x="925414" y="4328756"/>
                </a:cubicBezTo>
                <a:cubicBezTo>
                  <a:pt x="925414" y="4328756"/>
                  <a:pt x="923064" y="4331105"/>
                  <a:pt x="923064" y="4331105"/>
                </a:cubicBezTo>
                <a:lnTo>
                  <a:pt x="916021" y="4335803"/>
                </a:lnTo>
                <a:cubicBezTo>
                  <a:pt x="916021" y="4335803"/>
                  <a:pt x="913671" y="4338151"/>
                  <a:pt x="913671" y="4338151"/>
                </a:cubicBezTo>
                <a:lnTo>
                  <a:pt x="913671" y="4335803"/>
                </a:lnTo>
                <a:lnTo>
                  <a:pt x="911321" y="4326408"/>
                </a:lnTo>
                <a:close/>
                <a:moveTo>
                  <a:pt x="2764493" y="4314665"/>
                </a:moveTo>
                <a:cubicBezTo>
                  <a:pt x="2762144" y="4317014"/>
                  <a:pt x="2757447" y="4317014"/>
                  <a:pt x="2752749" y="4319362"/>
                </a:cubicBezTo>
                <a:lnTo>
                  <a:pt x="2778586" y="4326408"/>
                </a:lnTo>
                <a:lnTo>
                  <a:pt x="2783284" y="4319362"/>
                </a:lnTo>
                <a:close/>
                <a:moveTo>
                  <a:pt x="1773312" y="4314665"/>
                </a:moveTo>
                <a:cubicBezTo>
                  <a:pt x="1759219" y="4328757"/>
                  <a:pt x="1752175" y="4352245"/>
                  <a:pt x="1766267" y="4366338"/>
                </a:cubicBezTo>
                <a:cubicBezTo>
                  <a:pt x="1773312" y="4335804"/>
                  <a:pt x="1799148" y="4328757"/>
                  <a:pt x="1773312" y="4314665"/>
                </a:cubicBezTo>
                <a:close/>
                <a:moveTo>
                  <a:pt x="1033457" y="4312315"/>
                </a:moveTo>
                <a:lnTo>
                  <a:pt x="1038154" y="4321710"/>
                </a:lnTo>
                <a:cubicBezTo>
                  <a:pt x="1038154" y="4321710"/>
                  <a:pt x="1040504" y="4324059"/>
                  <a:pt x="1042855" y="4326408"/>
                </a:cubicBezTo>
                <a:lnTo>
                  <a:pt x="1052249" y="4331105"/>
                </a:lnTo>
                <a:lnTo>
                  <a:pt x="1047551" y="4340500"/>
                </a:lnTo>
                <a:cubicBezTo>
                  <a:pt x="1045205" y="4340500"/>
                  <a:pt x="1045205" y="4342849"/>
                  <a:pt x="1042855" y="4342849"/>
                </a:cubicBezTo>
                <a:cubicBezTo>
                  <a:pt x="1042855" y="4342849"/>
                  <a:pt x="1038154" y="4340500"/>
                  <a:pt x="1035806" y="4340500"/>
                </a:cubicBezTo>
                <a:lnTo>
                  <a:pt x="1031108" y="4331105"/>
                </a:lnTo>
                <a:close/>
                <a:moveTo>
                  <a:pt x="3936534" y="4307619"/>
                </a:moveTo>
                <a:cubicBezTo>
                  <a:pt x="3934185" y="4317014"/>
                  <a:pt x="3927140" y="4326408"/>
                  <a:pt x="3941231" y="4328757"/>
                </a:cubicBezTo>
                <a:cubicBezTo>
                  <a:pt x="3943580" y="4324060"/>
                  <a:pt x="3943580" y="4321711"/>
                  <a:pt x="3945929" y="4317014"/>
                </a:cubicBezTo>
                <a:cubicBezTo>
                  <a:pt x="3938883" y="4314665"/>
                  <a:pt x="3941231" y="4309967"/>
                  <a:pt x="3936534" y="4307619"/>
                </a:cubicBezTo>
                <a:close/>
                <a:moveTo>
                  <a:pt x="1136805" y="4305269"/>
                </a:moveTo>
                <a:lnTo>
                  <a:pt x="1141503" y="4312315"/>
                </a:lnTo>
                <a:lnTo>
                  <a:pt x="1141503" y="4321710"/>
                </a:lnTo>
                <a:lnTo>
                  <a:pt x="1141503" y="4331106"/>
                </a:lnTo>
                <a:cubicBezTo>
                  <a:pt x="1141503" y="4331106"/>
                  <a:pt x="1139154" y="4333454"/>
                  <a:pt x="1136805" y="4335803"/>
                </a:cubicBezTo>
                <a:lnTo>
                  <a:pt x="1127410" y="4335803"/>
                </a:lnTo>
                <a:lnTo>
                  <a:pt x="1122711" y="4331106"/>
                </a:lnTo>
                <a:lnTo>
                  <a:pt x="1127410" y="4321710"/>
                </a:lnTo>
                <a:close/>
                <a:moveTo>
                  <a:pt x="2625916" y="4302921"/>
                </a:moveTo>
                <a:lnTo>
                  <a:pt x="2621218" y="4312316"/>
                </a:lnTo>
                <a:lnTo>
                  <a:pt x="2625916" y="4314665"/>
                </a:lnTo>
                <a:lnTo>
                  <a:pt x="2635310" y="4314665"/>
                </a:lnTo>
                <a:lnTo>
                  <a:pt x="2640008" y="4309967"/>
                </a:lnTo>
                <a:lnTo>
                  <a:pt x="2635310" y="4302921"/>
                </a:lnTo>
                <a:close/>
                <a:moveTo>
                  <a:pt x="5759186" y="4300571"/>
                </a:moveTo>
                <a:cubicBezTo>
                  <a:pt x="5766232" y="4300571"/>
                  <a:pt x="5763883" y="4305269"/>
                  <a:pt x="5759186" y="4307617"/>
                </a:cubicBezTo>
                <a:cubicBezTo>
                  <a:pt x="5752139" y="4307617"/>
                  <a:pt x="5756837" y="4300571"/>
                  <a:pt x="5759186" y="4300571"/>
                </a:cubicBezTo>
                <a:close/>
                <a:moveTo>
                  <a:pt x="5773278" y="4298223"/>
                </a:moveTo>
                <a:cubicBezTo>
                  <a:pt x="5777976" y="4309967"/>
                  <a:pt x="5785022" y="4319362"/>
                  <a:pt x="5787371" y="4331106"/>
                </a:cubicBezTo>
                <a:cubicBezTo>
                  <a:pt x="5792068" y="4333455"/>
                  <a:pt x="5787371" y="4324060"/>
                  <a:pt x="5789719" y="4319362"/>
                </a:cubicBezTo>
                <a:cubicBezTo>
                  <a:pt x="5792068" y="4335804"/>
                  <a:pt x="5799115" y="4356943"/>
                  <a:pt x="5794417" y="4373384"/>
                </a:cubicBezTo>
                <a:cubicBezTo>
                  <a:pt x="5787371" y="4354594"/>
                  <a:pt x="5782673" y="4335804"/>
                  <a:pt x="5775627" y="4319362"/>
                </a:cubicBezTo>
                <a:cubicBezTo>
                  <a:pt x="5775627" y="4312316"/>
                  <a:pt x="5775627" y="4305269"/>
                  <a:pt x="5773278" y="4298223"/>
                </a:cubicBezTo>
                <a:close/>
                <a:moveTo>
                  <a:pt x="1120361" y="4298222"/>
                </a:moveTo>
                <a:lnTo>
                  <a:pt x="1127410" y="4300571"/>
                </a:lnTo>
                <a:lnTo>
                  <a:pt x="1134455" y="4305268"/>
                </a:lnTo>
                <a:lnTo>
                  <a:pt x="1127410" y="4312315"/>
                </a:lnTo>
                <a:lnTo>
                  <a:pt x="1120361" y="4309966"/>
                </a:lnTo>
                <a:lnTo>
                  <a:pt x="1113317" y="4305268"/>
                </a:lnTo>
                <a:close/>
                <a:moveTo>
                  <a:pt x="1078084" y="4293525"/>
                </a:moveTo>
                <a:lnTo>
                  <a:pt x="1078084" y="4305269"/>
                </a:lnTo>
                <a:lnTo>
                  <a:pt x="1073390" y="4305269"/>
                </a:lnTo>
                <a:lnTo>
                  <a:pt x="1068690" y="4295874"/>
                </a:lnTo>
                <a:close/>
                <a:moveTo>
                  <a:pt x="3196668" y="4291177"/>
                </a:moveTo>
                <a:cubicBezTo>
                  <a:pt x="3194321" y="4293526"/>
                  <a:pt x="3194321" y="4293526"/>
                  <a:pt x="3191971" y="4293526"/>
                </a:cubicBezTo>
                <a:lnTo>
                  <a:pt x="3171735" y="4307691"/>
                </a:lnTo>
                <a:lnTo>
                  <a:pt x="3169714" y="4308230"/>
                </a:lnTo>
                <a:lnTo>
                  <a:pt x="3173474" y="4302921"/>
                </a:lnTo>
                <a:cubicBezTo>
                  <a:pt x="3176117" y="4301159"/>
                  <a:pt x="3179053" y="4299398"/>
                  <a:pt x="3180227" y="4295875"/>
                </a:cubicBezTo>
                <a:cubicBezTo>
                  <a:pt x="3173181" y="4298223"/>
                  <a:pt x="3166134" y="4298223"/>
                  <a:pt x="3159088" y="4300572"/>
                </a:cubicBezTo>
                <a:cubicBezTo>
                  <a:pt x="3156739" y="4302921"/>
                  <a:pt x="3156739" y="4307619"/>
                  <a:pt x="3154390" y="4312316"/>
                </a:cubicBezTo>
                <a:lnTo>
                  <a:pt x="3169714" y="4308230"/>
                </a:lnTo>
                <a:lnTo>
                  <a:pt x="3168483" y="4309967"/>
                </a:lnTo>
                <a:lnTo>
                  <a:pt x="3171735" y="4307691"/>
                </a:lnTo>
                <a:lnTo>
                  <a:pt x="3189622" y="4302921"/>
                </a:lnTo>
                <a:cubicBezTo>
                  <a:pt x="3194321" y="4298223"/>
                  <a:pt x="3194321" y="4293526"/>
                  <a:pt x="3196668" y="4291177"/>
                </a:cubicBezTo>
                <a:close/>
                <a:moveTo>
                  <a:pt x="1517310" y="4291176"/>
                </a:moveTo>
                <a:lnTo>
                  <a:pt x="1522004" y="4293525"/>
                </a:lnTo>
                <a:lnTo>
                  <a:pt x="1517310" y="4300571"/>
                </a:lnTo>
                <a:lnTo>
                  <a:pt x="1512610" y="4293525"/>
                </a:lnTo>
                <a:close/>
                <a:moveTo>
                  <a:pt x="5676979" y="4288828"/>
                </a:moveTo>
                <a:cubicBezTo>
                  <a:pt x="5688723" y="4307618"/>
                  <a:pt x="5700467" y="4326408"/>
                  <a:pt x="5714560" y="4345199"/>
                </a:cubicBezTo>
                <a:cubicBezTo>
                  <a:pt x="5702816" y="4345199"/>
                  <a:pt x="5693421" y="4319362"/>
                  <a:pt x="5679328" y="4312316"/>
                </a:cubicBezTo>
                <a:cubicBezTo>
                  <a:pt x="5676979" y="4324060"/>
                  <a:pt x="5681677" y="4335804"/>
                  <a:pt x="5686374" y="4347548"/>
                </a:cubicBezTo>
                <a:cubicBezTo>
                  <a:pt x="5695769" y="4345199"/>
                  <a:pt x="5709862" y="4349896"/>
                  <a:pt x="5712211" y="4352245"/>
                </a:cubicBezTo>
                <a:cubicBezTo>
                  <a:pt x="5709862" y="4366338"/>
                  <a:pt x="5698118" y="4356943"/>
                  <a:pt x="5688723" y="4354594"/>
                </a:cubicBezTo>
                <a:cubicBezTo>
                  <a:pt x="5688723" y="4359291"/>
                  <a:pt x="5691072" y="4366338"/>
                  <a:pt x="5691072" y="4371035"/>
                </a:cubicBezTo>
                <a:cubicBezTo>
                  <a:pt x="5688723" y="4366338"/>
                  <a:pt x="5686374" y="4359291"/>
                  <a:pt x="5684025" y="4354594"/>
                </a:cubicBezTo>
                <a:cubicBezTo>
                  <a:pt x="5684025" y="4354594"/>
                  <a:pt x="5681677" y="4354594"/>
                  <a:pt x="5681677" y="4354594"/>
                </a:cubicBezTo>
                <a:cubicBezTo>
                  <a:pt x="5681677" y="4354594"/>
                  <a:pt x="5681677" y="4352245"/>
                  <a:pt x="5681677" y="4352245"/>
                </a:cubicBezTo>
                <a:cubicBezTo>
                  <a:pt x="5676979" y="4342850"/>
                  <a:pt x="5672282" y="4333455"/>
                  <a:pt x="5667584" y="4324060"/>
                </a:cubicBezTo>
                <a:cubicBezTo>
                  <a:pt x="5669933" y="4312316"/>
                  <a:pt x="5672282" y="4300572"/>
                  <a:pt x="5676979" y="4288828"/>
                </a:cubicBezTo>
                <a:close/>
                <a:moveTo>
                  <a:pt x="2177320" y="4288827"/>
                </a:moveTo>
                <a:cubicBezTo>
                  <a:pt x="2182020" y="4288827"/>
                  <a:pt x="2184364" y="4293525"/>
                  <a:pt x="2184364" y="4295873"/>
                </a:cubicBezTo>
                <a:cubicBezTo>
                  <a:pt x="2182020" y="4298222"/>
                  <a:pt x="2179670" y="4300571"/>
                  <a:pt x="2177320" y="4302920"/>
                </a:cubicBezTo>
                <a:cubicBezTo>
                  <a:pt x="2177320" y="4298222"/>
                  <a:pt x="2177320" y="4293525"/>
                  <a:pt x="2177320" y="4288827"/>
                </a:cubicBezTo>
                <a:close/>
                <a:moveTo>
                  <a:pt x="2658799" y="4284131"/>
                </a:moveTo>
                <a:lnTo>
                  <a:pt x="2656449" y="4293526"/>
                </a:lnTo>
                <a:lnTo>
                  <a:pt x="2651752" y="4302921"/>
                </a:lnTo>
                <a:lnTo>
                  <a:pt x="2656449" y="4312316"/>
                </a:lnTo>
                <a:cubicBezTo>
                  <a:pt x="2656449" y="4312316"/>
                  <a:pt x="2658799" y="4314665"/>
                  <a:pt x="2658799" y="4314665"/>
                </a:cubicBezTo>
                <a:lnTo>
                  <a:pt x="2661147" y="4312316"/>
                </a:lnTo>
                <a:lnTo>
                  <a:pt x="2663496" y="4302921"/>
                </a:lnTo>
                <a:lnTo>
                  <a:pt x="2661147" y="4293526"/>
                </a:lnTo>
                <a:close/>
                <a:moveTo>
                  <a:pt x="5944739" y="4281781"/>
                </a:moveTo>
                <a:cubicBezTo>
                  <a:pt x="5944739" y="4284130"/>
                  <a:pt x="5947088" y="4288827"/>
                  <a:pt x="5947088" y="4293525"/>
                </a:cubicBezTo>
                <a:cubicBezTo>
                  <a:pt x="5947088" y="4291176"/>
                  <a:pt x="5947088" y="4291176"/>
                  <a:pt x="5944739" y="4288827"/>
                </a:cubicBezTo>
                <a:cubicBezTo>
                  <a:pt x="5944739" y="4291176"/>
                  <a:pt x="5944739" y="4291176"/>
                  <a:pt x="5944739" y="4293525"/>
                </a:cubicBezTo>
                <a:cubicBezTo>
                  <a:pt x="5944739" y="4291176"/>
                  <a:pt x="5942390" y="4291176"/>
                  <a:pt x="5935344" y="4291176"/>
                </a:cubicBezTo>
                <a:cubicBezTo>
                  <a:pt x="5935344" y="4286479"/>
                  <a:pt x="5937693" y="4286479"/>
                  <a:pt x="5940042" y="4284130"/>
                </a:cubicBezTo>
                <a:cubicBezTo>
                  <a:pt x="5942390" y="4284130"/>
                  <a:pt x="5942390" y="4284130"/>
                  <a:pt x="5944739" y="4281781"/>
                </a:cubicBezTo>
                <a:close/>
                <a:moveTo>
                  <a:pt x="1566630" y="4277083"/>
                </a:moveTo>
                <a:cubicBezTo>
                  <a:pt x="1568980" y="4277083"/>
                  <a:pt x="1568980" y="4277083"/>
                  <a:pt x="1568980" y="4277083"/>
                </a:cubicBezTo>
                <a:lnTo>
                  <a:pt x="1576025" y="4286478"/>
                </a:lnTo>
                <a:lnTo>
                  <a:pt x="1568980" y="4291176"/>
                </a:lnTo>
                <a:lnTo>
                  <a:pt x="1564280" y="4286478"/>
                </a:lnTo>
                <a:close/>
                <a:moveTo>
                  <a:pt x="2710471" y="4274735"/>
                </a:moveTo>
                <a:cubicBezTo>
                  <a:pt x="2705774" y="4279433"/>
                  <a:pt x="2701076" y="4284131"/>
                  <a:pt x="2696379" y="4288828"/>
                </a:cubicBezTo>
                <a:lnTo>
                  <a:pt x="2703426" y="4305270"/>
                </a:lnTo>
                <a:lnTo>
                  <a:pt x="2736308" y="4314665"/>
                </a:lnTo>
                <a:cubicBezTo>
                  <a:pt x="2741006" y="4312316"/>
                  <a:pt x="2745703" y="4309967"/>
                  <a:pt x="2750401" y="4309967"/>
                </a:cubicBezTo>
                <a:lnTo>
                  <a:pt x="2719866" y="4300572"/>
                </a:lnTo>
                <a:cubicBezTo>
                  <a:pt x="2710471" y="4298223"/>
                  <a:pt x="2708123" y="4298223"/>
                  <a:pt x="2708123" y="4286479"/>
                </a:cubicBezTo>
                <a:cubicBezTo>
                  <a:pt x="2708123" y="4281782"/>
                  <a:pt x="2708123" y="4279433"/>
                  <a:pt x="2710471" y="4274735"/>
                </a:cubicBezTo>
                <a:close/>
                <a:moveTo>
                  <a:pt x="2708123" y="4270038"/>
                </a:moveTo>
                <a:cubicBezTo>
                  <a:pt x="2691681" y="4267689"/>
                  <a:pt x="2675240" y="4272387"/>
                  <a:pt x="2661147" y="4277084"/>
                </a:cubicBezTo>
                <a:cubicBezTo>
                  <a:pt x="2661147" y="4279433"/>
                  <a:pt x="2665845" y="4281782"/>
                  <a:pt x="2668193" y="4281782"/>
                </a:cubicBezTo>
                <a:cubicBezTo>
                  <a:pt x="2672891" y="4281782"/>
                  <a:pt x="2672891" y="4274735"/>
                  <a:pt x="2677588" y="4274735"/>
                </a:cubicBezTo>
                <a:cubicBezTo>
                  <a:pt x="2677588" y="4274735"/>
                  <a:pt x="2682286" y="4272387"/>
                  <a:pt x="2691681" y="4284131"/>
                </a:cubicBezTo>
                <a:cubicBezTo>
                  <a:pt x="2698728" y="4279433"/>
                  <a:pt x="2703426" y="4274735"/>
                  <a:pt x="2708123" y="4270038"/>
                </a:cubicBezTo>
                <a:close/>
                <a:moveTo>
                  <a:pt x="995885" y="4267688"/>
                </a:moveTo>
                <a:lnTo>
                  <a:pt x="1017021" y="4267688"/>
                </a:lnTo>
                <a:lnTo>
                  <a:pt x="1019371" y="4288827"/>
                </a:lnTo>
                <a:lnTo>
                  <a:pt x="1009978" y="4288827"/>
                </a:lnTo>
                <a:cubicBezTo>
                  <a:pt x="1009978" y="4288827"/>
                  <a:pt x="1007627" y="4286478"/>
                  <a:pt x="1007627" y="4286478"/>
                </a:cubicBezTo>
                <a:lnTo>
                  <a:pt x="993535" y="4277083"/>
                </a:lnTo>
                <a:close/>
                <a:moveTo>
                  <a:pt x="2785633" y="4260643"/>
                </a:moveTo>
                <a:cubicBezTo>
                  <a:pt x="2785633" y="4265340"/>
                  <a:pt x="2783284" y="4267689"/>
                  <a:pt x="2785633" y="4270038"/>
                </a:cubicBezTo>
                <a:cubicBezTo>
                  <a:pt x="2785633" y="4270038"/>
                  <a:pt x="2787981" y="4272387"/>
                  <a:pt x="2790330" y="4272387"/>
                </a:cubicBezTo>
                <a:cubicBezTo>
                  <a:pt x="2790330" y="4267689"/>
                  <a:pt x="2790330" y="4262992"/>
                  <a:pt x="2790330" y="4260643"/>
                </a:cubicBezTo>
                <a:cubicBezTo>
                  <a:pt x="2787981" y="4260643"/>
                  <a:pt x="2785633" y="4260643"/>
                  <a:pt x="2785633" y="4260643"/>
                </a:cubicBezTo>
                <a:close/>
                <a:moveTo>
                  <a:pt x="1169688" y="4255944"/>
                </a:moveTo>
                <a:lnTo>
                  <a:pt x="1174388" y="4262990"/>
                </a:lnTo>
                <a:lnTo>
                  <a:pt x="1169688" y="4267688"/>
                </a:lnTo>
                <a:lnTo>
                  <a:pt x="1164991" y="4262990"/>
                </a:lnTo>
                <a:close/>
                <a:moveTo>
                  <a:pt x="5707512" y="4248898"/>
                </a:moveTo>
                <a:cubicBezTo>
                  <a:pt x="5702815" y="4251246"/>
                  <a:pt x="5700466" y="4255944"/>
                  <a:pt x="5707512" y="4255944"/>
                </a:cubicBezTo>
                <a:cubicBezTo>
                  <a:pt x="5707512" y="4253595"/>
                  <a:pt x="5707512" y="4251246"/>
                  <a:pt x="5707512" y="4248898"/>
                </a:cubicBezTo>
                <a:close/>
                <a:moveTo>
                  <a:pt x="2987627" y="4239504"/>
                </a:moveTo>
                <a:cubicBezTo>
                  <a:pt x="2978232" y="4246550"/>
                  <a:pt x="2959442" y="4248899"/>
                  <a:pt x="2978232" y="4262992"/>
                </a:cubicBezTo>
                <a:cubicBezTo>
                  <a:pt x="2975883" y="4248899"/>
                  <a:pt x="3004069" y="4251248"/>
                  <a:pt x="2987627" y="4239504"/>
                </a:cubicBezTo>
                <a:close/>
                <a:moveTo>
                  <a:pt x="2804424" y="4223062"/>
                </a:moveTo>
                <a:lnTo>
                  <a:pt x="2806641" y="4223192"/>
                </a:lnTo>
                <a:lnTo>
                  <a:pt x="2806067" y="4223766"/>
                </a:lnTo>
                <a:close/>
                <a:moveTo>
                  <a:pt x="2778586" y="4220713"/>
                </a:moveTo>
                <a:cubicBezTo>
                  <a:pt x="2766842" y="4230109"/>
                  <a:pt x="2752749" y="4237155"/>
                  <a:pt x="2741006" y="4246550"/>
                </a:cubicBezTo>
                <a:cubicBezTo>
                  <a:pt x="2741006" y="4248899"/>
                  <a:pt x="2743354" y="4251248"/>
                  <a:pt x="2743354" y="4253597"/>
                </a:cubicBezTo>
                <a:cubicBezTo>
                  <a:pt x="2743354" y="4253597"/>
                  <a:pt x="2745703" y="4253597"/>
                  <a:pt x="2745703" y="4253597"/>
                </a:cubicBezTo>
                <a:cubicBezTo>
                  <a:pt x="2748053" y="4251248"/>
                  <a:pt x="2750401" y="4248899"/>
                  <a:pt x="2752749" y="4246550"/>
                </a:cubicBezTo>
                <a:lnTo>
                  <a:pt x="2766842" y="4251248"/>
                </a:lnTo>
                <a:cubicBezTo>
                  <a:pt x="2776237" y="4251248"/>
                  <a:pt x="2785633" y="4246550"/>
                  <a:pt x="2792680" y="4244201"/>
                </a:cubicBezTo>
                <a:cubicBezTo>
                  <a:pt x="2795027" y="4241853"/>
                  <a:pt x="2795027" y="4241853"/>
                  <a:pt x="2797376" y="4239504"/>
                </a:cubicBezTo>
                <a:lnTo>
                  <a:pt x="2797376" y="4232457"/>
                </a:lnTo>
                <a:lnTo>
                  <a:pt x="2806067" y="4223766"/>
                </a:lnTo>
                <a:lnTo>
                  <a:pt x="2820864" y="4230109"/>
                </a:lnTo>
                <a:cubicBezTo>
                  <a:pt x="2827910" y="4230109"/>
                  <a:pt x="2832608" y="4227760"/>
                  <a:pt x="2839654" y="4227760"/>
                </a:cubicBezTo>
                <a:cubicBezTo>
                  <a:pt x="2842003" y="4227760"/>
                  <a:pt x="2844352" y="4227760"/>
                  <a:pt x="2844352" y="4225411"/>
                </a:cubicBezTo>
                <a:lnTo>
                  <a:pt x="2806641" y="4223192"/>
                </a:lnTo>
                <a:lnTo>
                  <a:pt x="2806771" y="4223062"/>
                </a:lnTo>
                <a:cubicBezTo>
                  <a:pt x="2797376" y="4223062"/>
                  <a:pt x="2787981" y="4223062"/>
                  <a:pt x="2778586" y="4220713"/>
                </a:cubicBezTo>
                <a:close/>
                <a:moveTo>
                  <a:pt x="6367244" y="4217315"/>
                </a:moveTo>
                <a:lnTo>
                  <a:pt x="6369869" y="4218365"/>
                </a:lnTo>
                <a:lnTo>
                  <a:pt x="6368731" y="4221068"/>
                </a:lnTo>
                <a:close/>
                <a:moveTo>
                  <a:pt x="1009978" y="4213666"/>
                </a:moveTo>
                <a:lnTo>
                  <a:pt x="1014674" y="4218364"/>
                </a:lnTo>
                <a:lnTo>
                  <a:pt x="1009978" y="4225410"/>
                </a:lnTo>
                <a:lnTo>
                  <a:pt x="1002929" y="4218364"/>
                </a:lnTo>
                <a:close/>
                <a:moveTo>
                  <a:pt x="2919514" y="4192528"/>
                </a:moveTo>
                <a:cubicBezTo>
                  <a:pt x="2912466" y="4194877"/>
                  <a:pt x="2905420" y="4199575"/>
                  <a:pt x="2898374" y="4201923"/>
                </a:cubicBezTo>
                <a:lnTo>
                  <a:pt x="2908898" y="4203426"/>
                </a:lnTo>
                <a:lnTo>
                  <a:pt x="2907769" y="4204272"/>
                </a:lnTo>
                <a:lnTo>
                  <a:pt x="2909335" y="4203489"/>
                </a:lnTo>
                <a:lnTo>
                  <a:pt x="2914815" y="4204272"/>
                </a:lnTo>
                <a:cubicBezTo>
                  <a:pt x="2917164" y="4201923"/>
                  <a:pt x="2917164" y="4201923"/>
                  <a:pt x="2917164" y="4199575"/>
                </a:cubicBezTo>
                <a:lnTo>
                  <a:pt x="2909335" y="4203489"/>
                </a:lnTo>
                <a:lnTo>
                  <a:pt x="2908898" y="4203426"/>
                </a:lnTo>
                <a:lnTo>
                  <a:pt x="2917164" y="4197226"/>
                </a:lnTo>
                <a:cubicBezTo>
                  <a:pt x="2917164" y="4194877"/>
                  <a:pt x="2919514" y="4194877"/>
                  <a:pt x="2919514" y="4192528"/>
                </a:cubicBezTo>
                <a:close/>
                <a:moveTo>
                  <a:pt x="3020510" y="4190180"/>
                </a:moveTo>
                <a:cubicBezTo>
                  <a:pt x="3018161" y="4201923"/>
                  <a:pt x="2992325" y="4213667"/>
                  <a:pt x="3006417" y="4225411"/>
                </a:cubicBezTo>
                <a:cubicBezTo>
                  <a:pt x="3006417" y="4206621"/>
                  <a:pt x="3034604" y="4204272"/>
                  <a:pt x="3020510" y="4190180"/>
                </a:cubicBezTo>
                <a:close/>
                <a:moveTo>
                  <a:pt x="2668193" y="4187831"/>
                </a:moveTo>
                <a:cubicBezTo>
                  <a:pt x="2654101" y="4183133"/>
                  <a:pt x="2637659" y="4204272"/>
                  <a:pt x="2642357" y="4216016"/>
                </a:cubicBezTo>
                <a:cubicBezTo>
                  <a:pt x="2644706" y="4211318"/>
                  <a:pt x="2656449" y="4216016"/>
                  <a:pt x="2661147" y="4213667"/>
                </a:cubicBezTo>
                <a:cubicBezTo>
                  <a:pt x="2663496" y="4206621"/>
                  <a:pt x="2668193" y="4197226"/>
                  <a:pt x="2668193" y="4187831"/>
                </a:cubicBezTo>
                <a:close/>
                <a:moveTo>
                  <a:pt x="2997022" y="4180784"/>
                </a:moveTo>
                <a:cubicBezTo>
                  <a:pt x="2957093" y="4204272"/>
                  <a:pt x="2919514" y="4274735"/>
                  <a:pt x="2874887" y="4314665"/>
                </a:cubicBezTo>
                <a:cubicBezTo>
                  <a:pt x="2917164" y="4284131"/>
                  <a:pt x="2985278" y="4213667"/>
                  <a:pt x="2997022" y="4180784"/>
                </a:cubicBezTo>
                <a:close/>
                <a:moveTo>
                  <a:pt x="5693420" y="4173737"/>
                </a:moveTo>
                <a:cubicBezTo>
                  <a:pt x="5700466" y="4185480"/>
                  <a:pt x="5702815" y="4197224"/>
                  <a:pt x="5709861" y="4208968"/>
                </a:cubicBezTo>
                <a:cubicBezTo>
                  <a:pt x="5712210" y="4208968"/>
                  <a:pt x="5716908" y="4208968"/>
                  <a:pt x="5719256" y="4208968"/>
                </a:cubicBezTo>
                <a:cubicBezTo>
                  <a:pt x="5719256" y="4211317"/>
                  <a:pt x="5716908" y="4216015"/>
                  <a:pt x="5716908" y="4218364"/>
                </a:cubicBezTo>
                <a:cubicBezTo>
                  <a:pt x="5721605" y="4223061"/>
                  <a:pt x="5726303" y="4227759"/>
                  <a:pt x="5731000" y="4232456"/>
                </a:cubicBezTo>
                <a:cubicBezTo>
                  <a:pt x="5723954" y="4206620"/>
                  <a:pt x="5712210" y="4185480"/>
                  <a:pt x="5693420" y="4173737"/>
                </a:cubicBezTo>
                <a:close/>
                <a:moveTo>
                  <a:pt x="2926559" y="4166692"/>
                </a:moveTo>
                <a:cubicBezTo>
                  <a:pt x="2924210" y="4169040"/>
                  <a:pt x="2924210" y="4169040"/>
                  <a:pt x="2924210" y="4169040"/>
                </a:cubicBezTo>
                <a:cubicBezTo>
                  <a:pt x="2910118" y="4173738"/>
                  <a:pt x="2907769" y="4187831"/>
                  <a:pt x="2893676" y="4192528"/>
                </a:cubicBezTo>
                <a:cubicBezTo>
                  <a:pt x="2877235" y="4187831"/>
                  <a:pt x="2872537" y="4178436"/>
                  <a:pt x="2860793" y="4197226"/>
                </a:cubicBezTo>
                <a:cubicBezTo>
                  <a:pt x="2851398" y="4194877"/>
                  <a:pt x="2846700" y="4187831"/>
                  <a:pt x="2842003" y="4178436"/>
                </a:cubicBezTo>
                <a:cubicBezTo>
                  <a:pt x="2823213" y="4185482"/>
                  <a:pt x="2806771" y="4197226"/>
                  <a:pt x="2795027" y="4211318"/>
                </a:cubicBezTo>
                <a:cubicBezTo>
                  <a:pt x="2823213" y="4218365"/>
                  <a:pt x="2844352" y="4216016"/>
                  <a:pt x="2865491" y="4211318"/>
                </a:cubicBezTo>
                <a:cubicBezTo>
                  <a:pt x="2863142" y="4208970"/>
                  <a:pt x="2858444" y="4208970"/>
                  <a:pt x="2856096" y="4208970"/>
                </a:cubicBezTo>
                <a:cubicBezTo>
                  <a:pt x="2867840" y="4199575"/>
                  <a:pt x="2881932" y="4197226"/>
                  <a:pt x="2896025" y="4199575"/>
                </a:cubicBezTo>
                <a:cubicBezTo>
                  <a:pt x="2907769" y="4194877"/>
                  <a:pt x="2917164" y="4190180"/>
                  <a:pt x="2926559" y="4185482"/>
                </a:cubicBezTo>
                <a:cubicBezTo>
                  <a:pt x="2928908" y="4178436"/>
                  <a:pt x="2933605" y="4171389"/>
                  <a:pt x="2935954" y="4166692"/>
                </a:cubicBezTo>
                <a:cubicBezTo>
                  <a:pt x="2935954" y="4166692"/>
                  <a:pt x="2933605" y="4166692"/>
                  <a:pt x="2933605" y="4166692"/>
                </a:cubicBezTo>
                <a:cubicBezTo>
                  <a:pt x="2931256" y="4166692"/>
                  <a:pt x="2928908" y="4166692"/>
                  <a:pt x="2926559" y="4166692"/>
                </a:cubicBezTo>
                <a:close/>
                <a:moveTo>
                  <a:pt x="2186714" y="4154948"/>
                </a:moveTo>
                <a:lnTo>
                  <a:pt x="2212551" y="4154948"/>
                </a:lnTo>
                <a:cubicBezTo>
                  <a:pt x="2212551" y="4154948"/>
                  <a:pt x="2214899" y="4157297"/>
                  <a:pt x="2214899" y="4159646"/>
                </a:cubicBezTo>
                <a:lnTo>
                  <a:pt x="2214899" y="4178436"/>
                </a:lnTo>
                <a:lnTo>
                  <a:pt x="2200806" y="4206621"/>
                </a:lnTo>
                <a:cubicBezTo>
                  <a:pt x="2200806" y="4206621"/>
                  <a:pt x="2198457" y="4208970"/>
                  <a:pt x="2198457" y="4211319"/>
                </a:cubicBezTo>
                <a:lnTo>
                  <a:pt x="2193762" y="4206621"/>
                </a:lnTo>
                <a:close/>
                <a:moveTo>
                  <a:pt x="1669451" y="4154177"/>
                </a:moveTo>
                <a:cubicBezTo>
                  <a:pt x="1652057" y="4158911"/>
                  <a:pt x="1645890" y="4183133"/>
                  <a:pt x="1637084" y="4190180"/>
                </a:cubicBezTo>
                <a:cubicBezTo>
                  <a:pt x="1641779" y="4192528"/>
                  <a:pt x="1648827" y="4194877"/>
                  <a:pt x="1653527" y="4197226"/>
                </a:cubicBezTo>
                <a:cubicBezTo>
                  <a:pt x="1660569" y="4176087"/>
                  <a:pt x="1679362" y="4173738"/>
                  <a:pt x="1691104" y="4157296"/>
                </a:cubicBezTo>
                <a:cubicBezTo>
                  <a:pt x="1682296" y="4153186"/>
                  <a:pt x="1675251" y="4152598"/>
                  <a:pt x="1669451" y="4154177"/>
                </a:cubicBezTo>
                <a:close/>
                <a:moveTo>
                  <a:pt x="3027557" y="4152599"/>
                </a:moveTo>
                <a:cubicBezTo>
                  <a:pt x="3020510" y="4159645"/>
                  <a:pt x="3013464" y="4164343"/>
                  <a:pt x="3006417" y="4171389"/>
                </a:cubicBezTo>
                <a:cubicBezTo>
                  <a:pt x="3018161" y="4180784"/>
                  <a:pt x="3039300" y="4159645"/>
                  <a:pt x="3027557" y="4152599"/>
                </a:cubicBezTo>
                <a:close/>
                <a:moveTo>
                  <a:pt x="2820864" y="4145552"/>
                </a:moveTo>
                <a:cubicBezTo>
                  <a:pt x="2783284" y="4152599"/>
                  <a:pt x="2752749" y="4176087"/>
                  <a:pt x="2719866" y="4183133"/>
                </a:cubicBezTo>
                <a:cubicBezTo>
                  <a:pt x="2717518" y="4192528"/>
                  <a:pt x="2731610" y="4185482"/>
                  <a:pt x="2731610" y="4192528"/>
                </a:cubicBezTo>
                <a:cubicBezTo>
                  <a:pt x="2703426" y="4187831"/>
                  <a:pt x="2686984" y="4194877"/>
                  <a:pt x="2672891" y="4208970"/>
                </a:cubicBezTo>
                <a:cubicBezTo>
                  <a:pt x="2712820" y="4208970"/>
                  <a:pt x="2733959" y="4208970"/>
                  <a:pt x="2780935" y="4211318"/>
                </a:cubicBezTo>
                <a:cubicBezTo>
                  <a:pt x="2797376" y="4197226"/>
                  <a:pt x="2816166" y="4185482"/>
                  <a:pt x="2837305" y="4176087"/>
                </a:cubicBezTo>
                <a:cubicBezTo>
                  <a:pt x="2832608" y="4164343"/>
                  <a:pt x="2827910" y="4152599"/>
                  <a:pt x="2820864" y="4145552"/>
                </a:cubicBezTo>
                <a:close/>
                <a:moveTo>
                  <a:pt x="2717518" y="4138506"/>
                </a:moveTo>
                <a:cubicBezTo>
                  <a:pt x="2703426" y="4147901"/>
                  <a:pt x="2708123" y="4178436"/>
                  <a:pt x="2682286" y="4178436"/>
                </a:cubicBezTo>
                <a:cubicBezTo>
                  <a:pt x="2682286" y="4187831"/>
                  <a:pt x="2675240" y="4192528"/>
                  <a:pt x="2668193" y="4199575"/>
                </a:cubicBezTo>
                <a:cubicBezTo>
                  <a:pt x="2682286" y="4201923"/>
                  <a:pt x="2682286" y="4192528"/>
                  <a:pt x="2684635" y="4190180"/>
                </a:cubicBezTo>
                <a:cubicBezTo>
                  <a:pt x="2712820" y="4180784"/>
                  <a:pt x="2750401" y="4178436"/>
                  <a:pt x="2755098" y="4140855"/>
                </a:cubicBezTo>
                <a:cubicBezTo>
                  <a:pt x="2741006" y="4133809"/>
                  <a:pt x="2726913" y="4145552"/>
                  <a:pt x="2719866" y="4147901"/>
                </a:cubicBezTo>
                <a:cubicBezTo>
                  <a:pt x="2724564" y="4145552"/>
                  <a:pt x="2724564" y="4136157"/>
                  <a:pt x="2717518" y="4138506"/>
                </a:cubicBezTo>
                <a:close/>
                <a:moveTo>
                  <a:pt x="5888443" y="4134543"/>
                </a:moveTo>
                <a:cubicBezTo>
                  <a:pt x="5891305" y="4138506"/>
                  <a:pt x="5910683" y="4159645"/>
                  <a:pt x="5893067" y="4138506"/>
                </a:cubicBezTo>
                <a:cubicBezTo>
                  <a:pt x="5888369" y="4133809"/>
                  <a:pt x="5887488" y="4133222"/>
                  <a:pt x="5888443" y="4134543"/>
                </a:cubicBezTo>
                <a:close/>
                <a:moveTo>
                  <a:pt x="2689332" y="4133809"/>
                </a:moveTo>
                <a:cubicBezTo>
                  <a:pt x="2682286" y="4152599"/>
                  <a:pt x="2665845" y="4159645"/>
                  <a:pt x="2663496" y="4180784"/>
                </a:cubicBezTo>
                <a:cubicBezTo>
                  <a:pt x="2682286" y="4176087"/>
                  <a:pt x="2686984" y="4152599"/>
                  <a:pt x="2696379" y="4136157"/>
                </a:cubicBezTo>
                <a:cubicBezTo>
                  <a:pt x="2694030" y="4136157"/>
                  <a:pt x="2694030" y="4133809"/>
                  <a:pt x="2689332" y="4133809"/>
                </a:cubicBezTo>
                <a:close/>
                <a:moveTo>
                  <a:pt x="3635890" y="4129111"/>
                </a:moveTo>
                <a:cubicBezTo>
                  <a:pt x="3619449" y="4150250"/>
                  <a:pt x="3619449" y="4143204"/>
                  <a:pt x="3607706" y="4166692"/>
                </a:cubicBezTo>
                <a:cubicBezTo>
                  <a:pt x="3619449" y="4171389"/>
                  <a:pt x="3612402" y="4185482"/>
                  <a:pt x="3624146" y="4192528"/>
                </a:cubicBezTo>
                <a:cubicBezTo>
                  <a:pt x="3642936" y="4190180"/>
                  <a:pt x="3657029" y="4176087"/>
                  <a:pt x="3671122" y="4157296"/>
                </a:cubicBezTo>
                <a:cubicBezTo>
                  <a:pt x="3661727" y="4138506"/>
                  <a:pt x="3645285" y="4140855"/>
                  <a:pt x="3635890" y="4129111"/>
                </a:cubicBezTo>
                <a:close/>
                <a:moveTo>
                  <a:pt x="3384571" y="4110321"/>
                </a:moveTo>
                <a:cubicBezTo>
                  <a:pt x="3375176" y="4115018"/>
                  <a:pt x="3354037" y="4150250"/>
                  <a:pt x="3363432" y="4161994"/>
                </a:cubicBezTo>
                <a:cubicBezTo>
                  <a:pt x="3365780" y="4138506"/>
                  <a:pt x="3398664" y="4129111"/>
                  <a:pt x="3384571" y="4110321"/>
                </a:cubicBezTo>
                <a:close/>
                <a:moveTo>
                  <a:pt x="5702815" y="4107971"/>
                </a:moveTo>
                <a:cubicBezTo>
                  <a:pt x="5707512" y="4110320"/>
                  <a:pt x="5709861" y="4112669"/>
                  <a:pt x="5714559" y="4115017"/>
                </a:cubicBezTo>
                <a:cubicBezTo>
                  <a:pt x="5714559" y="4117366"/>
                  <a:pt x="5716908" y="4122064"/>
                  <a:pt x="5721605" y="4124412"/>
                </a:cubicBezTo>
                <a:cubicBezTo>
                  <a:pt x="5721605" y="4122064"/>
                  <a:pt x="5721605" y="4122064"/>
                  <a:pt x="5721605" y="4119715"/>
                </a:cubicBezTo>
                <a:cubicBezTo>
                  <a:pt x="5723954" y="4124412"/>
                  <a:pt x="5726303" y="4126761"/>
                  <a:pt x="5728652" y="4133807"/>
                </a:cubicBezTo>
                <a:cubicBezTo>
                  <a:pt x="5735698" y="4140854"/>
                  <a:pt x="5742744" y="4147900"/>
                  <a:pt x="5747442" y="4157295"/>
                </a:cubicBezTo>
                <a:cubicBezTo>
                  <a:pt x="5742744" y="4152598"/>
                  <a:pt x="5735698" y="4145551"/>
                  <a:pt x="5731000" y="4140854"/>
                </a:cubicBezTo>
                <a:cubicBezTo>
                  <a:pt x="5731000" y="4143203"/>
                  <a:pt x="5731000" y="4143203"/>
                  <a:pt x="5731000" y="4143203"/>
                </a:cubicBezTo>
                <a:cubicBezTo>
                  <a:pt x="5723954" y="4140854"/>
                  <a:pt x="5721605" y="4143203"/>
                  <a:pt x="5721605" y="4147900"/>
                </a:cubicBezTo>
                <a:cubicBezTo>
                  <a:pt x="5728652" y="4154947"/>
                  <a:pt x="5738046" y="4159644"/>
                  <a:pt x="5747442" y="4161993"/>
                </a:cubicBezTo>
                <a:cubicBezTo>
                  <a:pt x="5749790" y="4169039"/>
                  <a:pt x="5742744" y="4171388"/>
                  <a:pt x="5738046" y="4166691"/>
                </a:cubicBezTo>
                <a:cubicBezTo>
                  <a:pt x="5761534" y="4208968"/>
                  <a:pt x="5792068" y="4244200"/>
                  <a:pt x="5789720" y="4312315"/>
                </a:cubicBezTo>
                <a:cubicBezTo>
                  <a:pt x="5780325" y="4291176"/>
                  <a:pt x="5785022" y="4253595"/>
                  <a:pt x="5761534" y="4246549"/>
                </a:cubicBezTo>
                <a:cubicBezTo>
                  <a:pt x="5759186" y="4258293"/>
                  <a:pt x="5761534" y="4267688"/>
                  <a:pt x="5763883" y="4279432"/>
                </a:cubicBezTo>
                <a:cubicBezTo>
                  <a:pt x="5761534" y="4281781"/>
                  <a:pt x="5761534" y="4281781"/>
                  <a:pt x="5759186" y="4284129"/>
                </a:cubicBezTo>
                <a:cubicBezTo>
                  <a:pt x="5754488" y="4274734"/>
                  <a:pt x="5749790" y="4265339"/>
                  <a:pt x="5745093" y="4258293"/>
                </a:cubicBezTo>
                <a:cubicBezTo>
                  <a:pt x="5738046" y="4265339"/>
                  <a:pt x="5731000" y="4267688"/>
                  <a:pt x="5723954" y="4272386"/>
                </a:cubicBezTo>
                <a:cubicBezTo>
                  <a:pt x="5726303" y="4284129"/>
                  <a:pt x="5731000" y="4293524"/>
                  <a:pt x="5733349" y="4302919"/>
                </a:cubicBezTo>
                <a:cubicBezTo>
                  <a:pt x="5728652" y="4298222"/>
                  <a:pt x="5723954" y="4288827"/>
                  <a:pt x="5719256" y="4281781"/>
                </a:cubicBezTo>
                <a:cubicBezTo>
                  <a:pt x="5709861" y="4274734"/>
                  <a:pt x="5698117" y="4272386"/>
                  <a:pt x="5684025" y="4272386"/>
                </a:cubicBezTo>
                <a:cubicBezTo>
                  <a:pt x="5688722" y="4260642"/>
                  <a:pt x="5693420" y="4251246"/>
                  <a:pt x="5700466" y="4239502"/>
                </a:cubicBezTo>
                <a:cubicBezTo>
                  <a:pt x="5691071" y="4230107"/>
                  <a:pt x="5674630" y="4248898"/>
                  <a:pt x="5676978" y="4230107"/>
                </a:cubicBezTo>
                <a:cubicBezTo>
                  <a:pt x="5712210" y="4220712"/>
                  <a:pt x="5693420" y="4157295"/>
                  <a:pt x="5669932" y="4180783"/>
                </a:cubicBezTo>
                <a:cubicBezTo>
                  <a:pt x="5679327" y="4152598"/>
                  <a:pt x="5686373" y="4129110"/>
                  <a:pt x="5702815" y="4107971"/>
                </a:cubicBezTo>
                <a:close/>
                <a:moveTo>
                  <a:pt x="359361" y="4103274"/>
                </a:moveTo>
                <a:lnTo>
                  <a:pt x="368753" y="4105623"/>
                </a:lnTo>
                <a:cubicBezTo>
                  <a:pt x="371103" y="4105623"/>
                  <a:pt x="371103" y="4107972"/>
                  <a:pt x="371103" y="4107972"/>
                </a:cubicBezTo>
                <a:cubicBezTo>
                  <a:pt x="371103" y="4107972"/>
                  <a:pt x="368753" y="4110320"/>
                  <a:pt x="368753" y="4110320"/>
                </a:cubicBezTo>
                <a:lnTo>
                  <a:pt x="359361" y="4112669"/>
                </a:lnTo>
                <a:lnTo>
                  <a:pt x="357011" y="4107972"/>
                </a:lnTo>
                <a:close/>
                <a:moveTo>
                  <a:pt x="5108268" y="4100655"/>
                </a:moveTo>
                <a:lnTo>
                  <a:pt x="5107216" y="4104852"/>
                </a:lnTo>
                <a:lnTo>
                  <a:pt x="5103556" y="4112572"/>
                </a:lnTo>
                <a:lnTo>
                  <a:pt x="5102813" y="4111862"/>
                </a:lnTo>
                <a:cubicBezTo>
                  <a:pt x="5102336" y="4109146"/>
                  <a:pt x="5103143" y="4105916"/>
                  <a:pt x="5104758" y="4103274"/>
                </a:cubicBezTo>
                <a:close/>
                <a:moveTo>
                  <a:pt x="2301785" y="4096228"/>
                </a:moveTo>
                <a:cubicBezTo>
                  <a:pt x="2301785" y="4098577"/>
                  <a:pt x="2304134" y="4100926"/>
                  <a:pt x="2304134" y="4103275"/>
                </a:cubicBezTo>
                <a:lnTo>
                  <a:pt x="2311180" y="4103275"/>
                </a:lnTo>
                <a:cubicBezTo>
                  <a:pt x="2311180" y="4124414"/>
                  <a:pt x="2315878" y="4145553"/>
                  <a:pt x="2325273" y="4166692"/>
                </a:cubicBezTo>
                <a:lnTo>
                  <a:pt x="2306483" y="4192529"/>
                </a:lnTo>
                <a:cubicBezTo>
                  <a:pt x="2299437" y="4185482"/>
                  <a:pt x="2287693" y="4166692"/>
                  <a:pt x="2294740" y="4152600"/>
                </a:cubicBezTo>
                <a:cubicBezTo>
                  <a:pt x="2297088" y="4147902"/>
                  <a:pt x="2304134" y="4147902"/>
                  <a:pt x="2311180" y="4145553"/>
                </a:cubicBezTo>
                <a:cubicBezTo>
                  <a:pt x="2294740" y="4133809"/>
                  <a:pt x="2294740" y="4133809"/>
                  <a:pt x="2292390" y="4119717"/>
                </a:cubicBezTo>
                <a:cubicBezTo>
                  <a:pt x="2290041" y="4103275"/>
                  <a:pt x="2292390" y="4105624"/>
                  <a:pt x="2301785" y="4096228"/>
                </a:cubicBezTo>
                <a:close/>
                <a:moveTo>
                  <a:pt x="2823213" y="4093879"/>
                </a:moveTo>
                <a:cubicBezTo>
                  <a:pt x="2823213" y="4096228"/>
                  <a:pt x="2823213" y="4098577"/>
                  <a:pt x="2825561" y="4100926"/>
                </a:cubicBezTo>
                <a:cubicBezTo>
                  <a:pt x="2825561" y="4098577"/>
                  <a:pt x="2827910" y="4096228"/>
                  <a:pt x="2827910" y="4093879"/>
                </a:cubicBezTo>
                <a:cubicBezTo>
                  <a:pt x="2827910" y="4093879"/>
                  <a:pt x="2825561" y="4093879"/>
                  <a:pt x="2823213" y="4093879"/>
                </a:cubicBezTo>
                <a:close/>
                <a:moveTo>
                  <a:pt x="2818515" y="4093879"/>
                </a:moveTo>
                <a:cubicBezTo>
                  <a:pt x="2806771" y="4093879"/>
                  <a:pt x="2799725" y="4110321"/>
                  <a:pt x="2792680" y="4107972"/>
                </a:cubicBezTo>
                <a:cubicBezTo>
                  <a:pt x="2792680" y="4105623"/>
                  <a:pt x="2804424" y="4098577"/>
                  <a:pt x="2792680" y="4098577"/>
                </a:cubicBezTo>
                <a:cubicBezTo>
                  <a:pt x="2780935" y="4107972"/>
                  <a:pt x="2773888" y="4122065"/>
                  <a:pt x="2776237" y="4145552"/>
                </a:cubicBezTo>
                <a:cubicBezTo>
                  <a:pt x="2766842" y="4147901"/>
                  <a:pt x="2755098" y="4145552"/>
                  <a:pt x="2757447" y="4161994"/>
                </a:cubicBezTo>
                <a:cubicBezTo>
                  <a:pt x="2776237" y="4154948"/>
                  <a:pt x="2795027" y="4147901"/>
                  <a:pt x="2816166" y="4143204"/>
                </a:cubicBezTo>
                <a:cubicBezTo>
                  <a:pt x="2813818" y="4143204"/>
                  <a:pt x="2813818" y="4140855"/>
                  <a:pt x="2811469" y="4140855"/>
                </a:cubicBezTo>
                <a:cubicBezTo>
                  <a:pt x="2806771" y="4124414"/>
                  <a:pt x="2823213" y="4126762"/>
                  <a:pt x="2827910" y="4119716"/>
                </a:cubicBezTo>
                <a:cubicBezTo>
                  <a:pt x="2827910" y="4117367"/>
                  <a:pt x="2827910" y="4115018"/>
                  <a:pt x="2827910" y="4112670"/>
                </a:cubicBezTo>
                <a:cubicBezTo>
                  <a:pt x="2825561" y="4105623"/>
                  <a:pt x="2823213" y="4098577"/>
                  <a:pt x="2818515" y="4093879"/>
                </a:cubicBezTo>
                <a:close/>
                <a:moveTo>
                  <a:pt x="2808570" y="4087236"/>
                </a:moveTo>
                <a:cubicBezTo>
                  <a:pt x="2808680" y="4086686"/>
                  <a:pt x="2777412" y="4095053"/>
                  <a:pt x="2795027" y="4091530"/>
                </a:cubicBezTo>
                <a:cubicBezTo>
                  <a:pt x="2805011" y="4088594"/>
                  <a:pt x="2808533" y="4087420"/>
                  <a:pt x="2808570" y="4087236"/>
                </a:cubicBezTo>
                <a:close/>
                <a:moveTo>
                  <a:pt x="2578940" y="4079786"/>
                </a:moveTo>
                <a:cubicBezTo>
                  <a:pt x="2578940" y="4079786"/>
                  <a:pt x="2581289" y="4079786"/>
                  <a:pt x="2581289" y="4082135"/>
                </a:cubicBezTo>
                <a:cubicBezTo>
                  <a:pt x="2581289" y="4082135"/>
                  <a:pt x="2578940" y="4084484"/>
                  <a:pt x="2578940" y="4084484"/>
                </a:cubicBezTo>
                <a:lnTo>
                  <a:pt x="2562498" y="4096228"/>
                </a:lnTo>
                <a:lnTo>
                  <a:pt x="2555452" y="4091530"/>
                </a:lnTo>
                <a:lnTo>
                  <a:pt x="2557801" y="4082135"/>
                </a:lnTo>
                <a:close/>
                <a:moveTo>
                  <a:pt x="2834957" y="4077438"/>
                </a:moveTo>
                <a:cubicBezTo>
                  <a:pt x="2830260" y="4077438"/>
                  <a:pt x="2825561" y="4077438"/>
                  <a:pt x="2820864" y="4079787"/>
                </a:cubicBezTo>
                <a:cubicBezTo>
                  <a:pt x="2825561" y="4079787"/>
                  <a:pt x="2823213" y="4084484"/>
                  <a:pt x="2823213" y="4089182"/>
                </a:cubicBezTo>
                <a:cubicBezTo>
                  <a:pt x="2825561" y="4089182"/>
                  <a:pt x="2827910" y="4089182"/>
                  <a:pt x="2830260" y="4089182"/>
                </a:cubicBezTo>
                <a:cubicBezTo>
                  <a:pt x="2832608" y="4084484"/>
                  <a:pt x="2832608" y="4082136"/>
                  <a:pt x="2834957" y="4077438"/>
                </a:cubicBezTo>
                <a:close/>
                <a:moveTo>
                  <a:pt x="5073600" y="4071786"/>
                </a:moveTo>
                <a:cubicBezTo>
                  <a:pt x="5074811" y="4070538"/>
                  <a:pt x="5073930" y="4070978"/>
                  <a:pt x="5068645" y="4075089"/>
                </a:cubicBezTo>
                <a:cubicBezTo>
                  <a:pt x="5047507" y="4094466"/>
                  <a:pt x="5069967" y="4075529"/>
                  <a:pt x="5073600" y="4071786"/>
                </a:cubicBezTo>
                <a:close/>
                <a:moveTo>
                  <a:pt x="1190824" y="4070391"/>
                </a:moveTo>
                <a:lnTo>
                  <a:pt x="1195523" y="4077437"/>
                </a:lnTo>
                <a:lnTo>
                  <a:pt x="1193172" y="4086832"/>
                </a:lnTo>
                <a:cubicBezTo>
                  <a:pt x="1193172" y="4086832"/>
                  <a:pt x="1190824" y="4089181"/>
                  <a:pt x="1190824" y="4091530"/>
                </a:cubicBezTo>
                <a:lnTo>
                  <a:pt x="1183780" y="4086832"/>
                </a:lnTo>
                <a:lnTo>
                  <a:pt x="1186130" y="4077437"/>
                </a:lnTo>
                <a:close/>
                <a:moveTo>
                  <a:pt x="2115685" y="4065278"/>
                </a:moveTo>
                <a:lnTo>
                  <a:pt x="2115565" y="4066700"/>
                </a:lnTo>
                <a:lnTo>
                  <a:pt x="2113885" y="4075089"/>
                </a:lnTo>
                <a:lnTo>
                  <a:pt x="2114891" y="4068039"/>
                </a:lnTo>
                <a:close/>
                <a:moveTo>
                  <a:pt x="2503779" y="4063345"/>
                </a:moveTo>
                <a:lnTo>
                  <a:pt x="2496732" y="4070392"/>
                </a:lnTo>
                <a:lnTo>
                  <a:pt x="2503779" y="4075089"/>
                </a:lnTo>
                <a:lnTo>
                  <a:pt x="2508476" y="4070392"/>
                </a:lnTo>
                <a:close/>
                <a:moveTo>
                  <a:pt x="2247762" y="4063345"/>
                </a:moveTo>
                <a:lnTo>
                  <a:pt x="2238373" y="4075089"/>
                </a:lnTo>
                <a:lnTo>
                  <a:pt x="2243064" y="4117367"/>
                </a:lnTo>
                <a:lnTo>
                  <a:pt x="2247762" y="4122065"/>
                </a:lnTo>
                <a:cubicBezTo>
                  <a:pt x="2247762" y="4122065"/>
                  <a:pt x="2247762" y="4119716"/>
                  <a:pt x="2247762" y="4117367"/>
                </a:cubicBezTo>
                <a:lnTo>
                  <a:pt x="2257158" y="4093879"/>
                </a:lnTo>
                <a:lnTo>
                  <a:pt x="2250111" y="4075089"/>
                </a:lnTo>
                <a:cubicBezTo>
                  <a:pt x="2250111" y="4075089"/>
                  <a:pt x="2250111" y="4068043"/>
                  <a:pt x="2247762" y="4063345"/>
                </a:cubicBezTo>
                <a:close/>
                <a:moveTo>
                  <a:pt x="1174388" y="4060996"/>
                </a:moveTo>
                <a:lnTo>
                  <a:pt x="1181432" y="4068042"/>
                </a:lnTo>
                <a:lnTo>
                  <a:pt x="1176738" y="4077437"/>
                </a:lnTo>
                <a:cubicBezTo>
                  <a:pt x="1176738" y="4077437"/>
                  <a:pt x="1174388" y="4079786"/>
                  <a:pt x="1174388" y="4079786"/>
                </a:cubicBezTo>
                <a:lnTo>
                  <a:pt x="1172038" y="4077437"/>
                </a:lnTo>
                <a:lnTo>
                  <a:pt x="1167341" y="4068042"/>
                </a:lnTo>
                <a:close/>
                <a:moveTo>
                  <a:pt x="3389268" y="4049253"/>
                </a:moveTo>
                <a:cubicBezTo>
                  <a:pt x="3356385" y="4077438"/>
                  <a:pt x="3316456" y="4140855"/>
                  <a:pt x="3311758" y="4173738"/>
                </a:cubicBezTo>
                <a:cubicBezTo>
                  <a:pt x="3325851" y="4124414"/>
                  <a:pt x="3401012" y="4110321"/>
                  <a:pt x="3389268" y="4049253"/>
                </a:cubicBezTo>
                <a:close/>
                <a:moveTo>
                  <a:pt x="3200559" y="4041325"/>
                </a:moveTo>
                <a:cubicBezTo>
                  <a:pt x="3191091" y="4045729"/>
                  <a:pt x="3184925" y="4068630"/>
                  <a:pt x="3191971" y="4070392"/>
                </a:cubicBezTo>
                <a:cubicBezTo>
                  <a:pt x="3199017" y="4065694"/>
                  <a:pt x="3206063" y="4058648"/>
                  <a:pt x="3210761" y="4044555"/>
                </a:cubicBezTo>
                <a:cubicBezTo>
                  <a:pt x="3207239" y="4040444"/>
                  <a:pt x="3203715" y="4039857"/>
                  <a:pt x="3200559" y="4041325"/>
                </a:cubicBezTo>
                <a:close/>
                <a:moveTo>
                  <a:pt x="580151" y="4037508"/>
                </a:moveTo>
                <a:lnTo>
                  <a:pt x="589545" y="4037508"/>
                </a:lnTo>
                <a:lnTo>
                  <a:pt x="591897" y="4044554"/>
                </a:lnTo>
                <a:cubicBezTo>
                  <a:pt x="591897" y="4044554"/>
                  <a:pt x="591897" y="4044554"/>
                  <a:pt x="589545" y="4046903"/>
                </a:cubicBezTo>
                <a:lnTo>
                  <a:pt x="580151" y="4046903"/>
                </a:lnTo>
                <a:lnTo>
                  <a:pt x="577800" y="4044554"/>
                </a:lnTo>
                <a:close/>
                <a:moveTo>
                  <a:pt x="2792680" y="4028114"/>
                </a:moveTo>
                <a:cubicBezTo>
                  <a:pt x="2787981" y="4039857"/>
                  <a:pt x="2790330" y="4063345"/>
                  <a:pt x="2790330" y="4082136"/>
                </a:cubicBezTo>
                <a:cubicBezTo>
                  <a:pt x="2797376" y="4075089"/>
                  <a:pt x="2804424" y="4070392"/>
                  <a:pt x="2811469" y="4063345"/>
                </a:cubicBezTo>
                <a:cubicBezTo>
                  <a:pt x="2809120" y="4060997"/>
                  <a:pt x="2804424" y="4056299"/>
                  <a:pt x="2802074" y="4051601"/>
                </a:cubicBezTo>
                <a:cubicBezTo>
                  <a:pt x="2797376" y="4044555"/>
                  <a:pt x="2795027" y="4037509"/>
                  <a:pt x="2792680" y="4028114"/>
                </a:cubicBezTo>
                <a:close/>
                <a:moveTo>
                  <a:pt x="335871" y="4025764"/>
                </a:moveTo>
                <a:lnTo>
                  <a:pt x="345268" y="4046904"/>
                </a:lnTo>
                <a:cubicBezTo>
                  <a:pt x="345268" y="4051601"/>
                  <a:pt x="347618" y="4053950"/>
                  <a:pt x="347618" y="4056299"/>
                </a:cubicBezTo>
                <a:cubicBezTo>
                  <a:pt x="347618" y="4056299"/>
                  <a:pt x="347618" y="4063345"/>
                  <a:pt x="347618" y="4065694"/>
                </a:cubicBezTo>
                <a:lnTo>
                  <a:pt x="338219" y="4082136"/>
                </a:lnTo>
                <a:lnTo>
                  <a:pt x="317083" y="4086833"/>
                </a:lnTo>
                <a:lnTo>
                  <a:pt x="310034" y="4082136"/>
                </a:lnTo>
                <a:cubicBezTo>
                  <a:pt x="310034" y="4082136"/>
                  <a:pt x="310034" y="4075089"/>
                  <a:pt x="310034" y="4072741"/>
                </a:cubicBezTo>
                <a:lnTo>
                  <a:pt x="321777" y="4056299"/>
                </a:lnTo>
                <a:cubicBezTo>
                  <a:pt x="321777" y="4056299"/>
                  <a:pt x="321777" y="4051601"/>
                  <a:pt x="321777" y="4039858"/>
                </a:cubicBezTo>
                <a:close/>
                <a:moveTo>
                  <a:pt x="2308830" y="4018719"/>
                </a:moveTo>
                <a:lnTo>
                  <a:pt x="2299435" y="4030462"/>
                </a:lnTo>
                <a:lnTo>
                  <a:pt x="2308830" y="4035160"/>
                </a:lnTo>
                <a:lnTo>
                  <a:pt x="2313529" y="4028114"/>
                </a:lnTo>
                <a:close/>
                <a:moveTo>
                  <a:pt x="5783077" y="4015232"/>
                </a:moveTo>
                <a:cubicBezTo>
                  <a:pt x="5777242" y="4013581"/>
                  <a:pt x="5769755" y="4038683"/>
                  <a:pt x="5787371" y="4028113"/>
                </a:cubicBezTo>
                <a:cubicBezTo>
                  <a:pt x="5786784" y="4019305"/>
                  <a:pt x="5785022" y="4015782"/>
                  <a:pt x="5783077" y="4015232"/>
                </a:cubicBezTo>
                <a:close/>
                <a:moveTo>
                  <a:pt x="1183772" y="4009323"/>
                </a:moveTo>
                <a:lnTo>
                  <a:pt x="1176721" y="4018719"/>
                </a:lnTo>
                <a:lnTo>
                  <a:pt x="1188465" y="4028114"/>
                </a:lnTo>
                <a:lnTo>
                  <a:pt x="1190814" y="4030462"/>
                </a:lnTo>
                <a:lnTo>
                  <a:pt x="1200209" y="4028114"/>
                </a:lnTo>
                <a:lnTo>
                  <a:pt x="1204906" y="4016370"/>
                </a:lnTo>
                <a:cubicBezTo>
                  <a:pt x="1204906" y="4016370"/>
                  <a:pt x="1202558" y="4014021"/>
                  <a:pt x="1200209" y="4011672"/>
                </a:cubicBezTo>
                <a:close/>
                <a:moveTo>
                  <a:pt x="1164979" y="4009323"/>
                </a:moveTo>
                <a:cubicBezTo>
                  <a:pt x="1162629" y="4011672"/>
                  <a:pt x="1160280" y="4014021"/>
                  <a:pt x="1157931" y="4016370"/>
                </a:cubicBezTo>
                <a:cubicBezTo>
                  <a:pt x="1160280" y="4021067"/>
                  <a:pt x="1162629" y="4021067"/>
                  <a:pt x="1164979" y="4021067"/>
                </a:cubicBezTo>
                <a:cubicBezTo>
                  <a:pt x="1169679" y="4021067"/>
                  <a:pt x="1172024" y="4016370"/>
                  <a:pt x="1164979" y="4009323"/>
                </a:cubicBezTo>
                <a:close/>
                <a:moveTo>
                  <a:pt x="1336448" y="4006974"/>
                </a:moveTo>
                <a:lnTo>
                  <a:pt x="1343499" y="4009323"/>
                </a:lnTo>
                <a:lnTo>
                  <a:pt x="1334102" y="4018718"/>
                </a:lnTo>
                <a:lnTo>
                  <a:pt x="1329406" y="4011672"/>
                </a:lnTo>
                <a:close/>
                <a:moveTo>
                  <a:pt x="688176" y="4004626"/>
                </a:moveTo>
                <a:lnTo>
                  <a:pt x="687706" y="4006504"/>
                </a:lnTo>
                <a:lnTo>
                  <a:pt x="683477" y="4009323"/>
                </a:lnTo>
                <a:cubicBezTo>
                  <a:pt x="685826" y="4006975"/>
                  <a:pt x="688176" y="4006975"/>
                  <a:pt x="688176" y="4004626"/>
                </a:cubicBezTo>
                <a:close/>
                <a:moveTo>
                  <a:pt x="3372387" y="4003341"/>
                </a:moveTo>
                <a:cubicBezTo>
                  <a:pt x="3370185" y="4003892"/>
                  <a:pt x="3348165" y="4014021"/>
                  <a:pt x="3365780" y="4006975"/>
                </a:cubicBezTo>
                <a:cubicBezTo>
                  <a:pt x="3371653" y="4004039"/>
                  <a:pt x="3373120" y="4003158"/>
                  <a:pt x="3372387" y="4003341"/>
                </a:cubicBezTo>
                <a:close/>
                <a:moveTo>
                  <a:pt x="5007577" y="4002277"/>
                </a:moveTo>
                <a:cubicBezTo>
                  <a:pt x="5009925" y="4006975"/>
                  <a:pt x="5009925" y="4009323"/>
                  <a:pt x="5012274" y="4011672"/>
                </a:cubicBezTo>
                <a:cubicBezTo>
                  <a:pt x="5012274" y="4011672"/>
                  <a:pt x="5014623" y="4009323"/>
                  <a:pt x="5014623" y="4006975"/>
                </a:cubicBezTo>
                <a:cubicBezTo>
                  <a:pt x="5012274" y="4006975"/>
                  <a:pt x="5009925" y="4004626"/>
                  <a:pt x="5007577" y="4002277"/>
                </a:cubicBezTo>
                <a:close/>
                <a:moveTo>
                  <a:pt x="3241295" y="4002277"/>
                </a:moveTo>
                <a:cubicBezTo>
                  <a:pt x="3224854" y="3990533"/>
                  <a:pt x="3199017" y="4042206"/>
                  <a:pt x="3217807" y="4039857"/>
                </a:cubicBezTo>
                <a:cubicBezTo>
                  <a:pt x="3222505" y="4021067"/>
                  <a:pt x="3236598" y="4023416"/>
                  <a:pt x="3241295" y="4002277"/>
                </a:cubicBezTo>
                <a:close/>
                <a:moveTo>
                  <a:pt x="975315" y="4002020"/>
                </a:moveTo>
                <a:cubicBezTo>
                  <a:pt x="972231" y="4001690"/>
                  <a:pt x="950651" y="4012259"/>
                  <a:pt x="970028" y="4006975"/>
                </a:cubicBezTo>
                <a:cubicBezTo>
                  <a:pt x="975315" y="4003451"/>
                  <a:pt x="976341" y="4002130"/>
                  <a:pt x="975315" y="4002020"/>
                </a:cubicBezTo>
                <a:close/>
                <a:moveTo>
                  <a:pt x="1580722" y="3999927"/>
                </a:moveTo>
                <a:lnTo>
                  <a:pt x="1587769" y="4006973"/>
                </a:lnTo>
                <a:lnTo>
                  <a:pt x="1580722" y="4014020"/>
                </a:lnTo>
                <a:lnTo>
                  <a:pt x="1571330" y="4009322"/>
                </a:lnTo>
                <a:lnTo>
                  <a:pt x="1568980" y="4006973"/>
                </a:lnTo>
                <a:lnTo>
                  <a:pt x="1571330" y="4002276"/>
                </a:lnTo>
                <a:close/>
                <a:moveTo>
                  <a:pt x="267756" y="3999927"/>
                </a:moveTo>
                <a:cubicBezTo>
                  <a:pt x="267756" y="3999927"/>
                  <a:pt x="281850" y="3999927"/>
                  <a:pt x="288898" y="4006974"/>
                </a:cubicBezTo>
                <a:lnTo>
                  <a:pt x="300640" y="4032811"/>
                </a:lnTo>
                <a:lnTo>
                  <a:pt x="293594" y="4051601"/>
                </a:lnTo>
                <a:cubicBezTo>
                  <a:pt x="288898" y="4051601"/>
                  <a:pt x="286548" y="4051601"/>
                  <a:pt x="284199" y="4051601"/>
                </a:cubicBezTo>
                <a:cubicBezTo>
                  <a:pt x="284199" y="4051601"/>
                  <a:pt x="279500" y="4051601"/>
                  <a:pt x="277151" y="4049253"/>
                </a:cubicBezTo>
                <a:lnTo>
                  <a:pt x="267756" y="4039857"/>
                </a:lnTo>
                <a:lnTo>
                  <a:pt x="258363" y="4014021"/>
                </a:lnTo>
                <a:cubicBezTo>
                  <a:pt x="263063" y="4002277"/>
                  <a:pt x="263063" y="4002277"/>
                  <a:pt x="267756" y="3999927"/>
                </a:cubicBezTo>
                <a:close/>
                <a:moveTo>
                  <a:pt x="5074443" y="3993799"/>
                </a:moveTo>
                <a:cubicBezTo>
                  <a:pt x="5062773" y="3991707"/>
                  <a:pt x="5050442" y="4000515"/>
                  <a:pt x="5059250" y="4009323"/>
                </a:cubicBezTo>
                <a:cubicBezTo>
                  <a:pt x="5068645" y="3990533"/>
                  <a:pt x="5080389" y="4030462"/>
                  <a:pt x="5085086" y="4014021"/>
                </a:cubicBezTo>
                <a:cubicBezTo>
                  <a:pt x="5082738" y="4011672"/>
                  <a:pt x="5080389" y="4006975"/>
                  <a:pt x="5085086" y="3999928"/>
                </a:cubicBezTo>
                <a:cubicBezTo>
                  <a:pt x="5082150" y="3996404"/>
                  <a:pt x="5078334" y="3994496"/>
                  <a:pt x="5074443" y="3993799"/>
                </a:cubicBezTo>
                <a:close/>
                <a:moveTo>
                  <a:pt x="1402219" y="3990532"/>
                </a:moveTo>
                <a:lnTo>
                  <a:pt x="1409262" y="3995230"/>
                </a:lnTo>
                <a:lnTo>
                  <a:pt x="1402219" y="3999927"/>
                </a:lnTo>
                <a:lnTo>
                  <a:pt x="1399869" y="3995230"/>
                </a:lnTo>
                <a:close/>
                <a:moveTo>
                  <a:pt x="2978526" y="3986092"/>
                </a:moveTo>
                <a:cubicBezTo>
                  <a:pt x="2963993" y="3985542"/>
                  <a:pt x="2949460" y="3995230"/>
                  <a:pt x="2954744" y="4002277"/>
                </a:cubicBezTo>
                <a:cubicBezTo>
                  <a:pt x="2964139" y="3992882"/>
                  <a:pt x="2980581" y="3999928"/>
                  <a:pt x="2992325" y="3990533"/>
                </a:cubicBezTo>
                <a:cubicBezTo>
                  <a:pt x="2988215" y="3987597"/>
                  <a:pt x="2983370" y="3986275"/>
                  <a:pt x="2978526" y="3986092"/>
                </a:cubicBezTo>
                <a:close/>
                <a:moveTo>
                  <a:pt x="1320009" y="3985835"/>
                </a:moveTo>
                <a:cubicBezTo>
                  <a:pt x="1320009" y="3985835"/>
                  <a:pt x="1322358" y="3988185"/>
                  <a:pt x="1322358" y="3988185"/>
                </a:cubicBezTo>
                <a:lnTo>
                  <a:pt x="1324706" y="4014022"/>
                </a:lnTo>
                <a:cubicBezTo>
                  <a:pt x="1324706" y="4014022"/>
                  <a:pt x="1322358" y="4016370"/>
                  <a:pt x="1320009" y="4018719"/>
                </a:cubicBezTo>
                <a:lnTo>
                  <a:pt x="1310613" y="4018719"/>
                </a:lnTo>
                <a:lnTo>
                  <a:pt x="1305916" y="4014022"/>
                </a:lnTo>
                <a:lnTo>
                  <a:pt x="1305916" y="4004626"/>
                </a:lnTo>
                <a:lnTo>
                  <a:pt x="1317659" y="3988185"/>
                </a:lnTo>
                <a:cubicBezTo>
                  <a:pt x="1317659" y="3985835"/>
                  <a:pt x="1320009" y="3985835"/>
                  <a:pt x="1320009" y="3985835"/>
                </a:cubicBezTo>
                <a:close/>
                <a:moveTo>
                  <a:pt x="2179670" y="3983486"/>
                </a:moveTo>
                <a:cubicBezTo>
                  <a:pt x="2182015" y="3983486"/>
                  <a:pt x="2184364" y="3985835"/>
                  <a:pt x="2184364" y="3988184"/>
                </a:cubicBezTo>
                <a:lnTo>
                  <a:pt x="2170272" y="3985835"/>
                </a:lnTo>
                <a:cubicBezTo>
                  <a:pt x="2174969" y="3983486"/>
                  <a:pt x="2177320" y="3983486"/>
                  <a:pt x="2179670" y="3983486"/>
                </a:cubicBezTo>
                <a:close/>
                <a:moveTo>
                  <a:pt x="1359937" y="3983486"/>
                </a:moveTo>
                <a:cubicBezTo>
                  <a:pt x="1359937" y="3983486"/>
                  <a:pt x="1369334" y="3983486"/>
                  <a:pt x="1374034" y="3997580"/>
                </a:cubicBezTo>
                <a:lnTo>
                  <a:pt x="1381077" y="4014021"/>
                </a:lnTo>
                <a:lnTo>
                  <a:pt x="1359937" y="4025765"/>
                </a:lnTo>
                <a:lnTo>
                  <a:pt x="1352892" y="4021067"/>
                </a:lnTo>
                <a:cubicBezTo>
                  <a:pt x="1352892" y="4021067"/>
                  <a:pt x="1355241" y="4014021"/>
                  <a:pt x="1355241" y="4011672"/>
                </a:cubicBezTo>
                <a:lnTo>
                  <a:pt x="1355241" y="3985836"/>
                </a:lnTo>
                <a:cubicBezTo>
                  <a:pt x="1357592" y="3985836"/>
                  <a:pt x="1357592" y="3983486"/>
                  <a:pt x="1359937" y="3983486"/>
                </a:cubicBezTo>
                <a:close/>
                <a:moveTo>
                  <a:pt x="530824" y="3981137"/>
                </a:moveTo>
                <a:lnTo>
                  <a:pt x="540222" y="3983486"/>
                </a:lnTo>
                <a:lnTo>
                  <a:pt x="530824" y="3988183"/>
                </a:lnTo>
                <a:lnTo>
                  <a:pt x="528480" y="3983486"/>
                </a:lnTo>
                <a:close/>
                <a:moveTo>
                  <a:pt x="5979070" y="3980180"/>
                </a:moveTo>
                <a:lnTo>
                  <a:pt x="5982688" y="3980844"/>
                </a:lnTo>
                <a:lnTo>
                  <a:pt x="5982403" y="3984712"/>
                </a:lnTo>
                <a:close/>
                <a:moveTo>
                  <a:pt x="2684635" y="3976440"/>
                </a:moveTo>
                <a:cubicBezTo>
                  <a:pt x="2682286" y="3981138"/>
                  <a:pt x="2682286" y="3983487"/>
                  <a:pt x="2679937" y="3988184"/>
                </a:cubicBezTo>
                <a:cubicBezTo>
                  <a:pt x="2679937" y="3988184"/>
                  <a:pt x="2679937" y="3990533"/>
                  <a:pt x="2679937" y="3990533"/>
                </a:cubicBezTo>
                <a:lnTo>
                  <a:pt x="2689332" y="3992882"/>
                </a:lnTo>
                <a:lnTo>
                  <a:pt x="2694030" y="3988184"/>
                </a:lnTo>
                <a:lnTo>
                  <a:pt x="2689332" y="3978789"/>
                </a:lnTo>
                <a:close/>
                <a:moveTo>
                  <a:pt x="2614172" y="3971743"/>
                </a:moveTo>
                <a:lnTo>
                  <a:pt x="2609474" y="3978789"/>
                </a:lnTo>
                <a:cubicBezTo>
                  <a:pt x="2609474" y="3978789"/>
                  <a:pt x="2609474" y="3981138"/>
                  <a:pt x="2609474" y="3981138"/>
                </a:cubicBezTo>
                <a:lnTo>
                  <a:pt x="2614172" y="3985835"/>
                </a:lnTo>
                <a:lnTo>
                  <a:pt x="2618869" y="3978789"/>
                </a:lnTo>
                <a:close/>
                <a:moveTo>
                  <a:pt x="1413962" y="3971742"/>
                </a:moveTo>
                <a:lnTo>
                  <a:pt x="1418657" y="3976440"/>
                </a:lnTo>
                <a:lnTo>
                  <a:pt x="1418657" y="3985835"/>
                </a:lnTo>
                <a:lnTo>
                  <a:pt x="1413962" y="3992881"/>
                </a:lnTo>
                <a:lnTo>
                  <a:pt x="1406914" y="3985835"/>
                </a:lnTo>
                <a:lnTo>
                  <a:pt x="1404570" y="3976440"/>
                </a:lnTo>
                <a:close/>
                <a:moveTo>
                  <a:pt x="1685472" y="3967362"/>
                </a:moveTo>
                <a:lnTo>
                  <a:pt x="1688755" y="3973798"/>
                </a:lnTo>
                <a:lnTo>
                  <a:pt x="1684438" y="3985496"/>
                </a:lnTo>
                <a:close/>
                <a:moveTo>
                  <a:pt x="645912" y="3967045"/>
                </a:moveTo>
                <a:lnTo>
                  <a:pt x="667050" y="3967045"/>
                </a:lnTo>
                <a:cubicBezTo>
                  <a:pt x="667050" y="3967045"/>
                  <a:pt x="669397" y="3967045"/>
                  <a:pt x="669397" y="3967045"/>
                </a:cubicBezTo>
                <a:lnTo>
                  <a:pt x="671747" y="3976440"/>
                </a:lnTo>
                <a:lnTo>
                  <a:pt x="650613" y="3983486"/>
                </a:lnTo>
                <a:lnTo>
                  <a:pt x="645912" y="3976440"/>
                </a:lnTo>
                <a:close/>
                <a:moveTo>
                  <a:pt x="328825" y="3967045"/>
                </a:moveTo>
                <a:lnTo>
                  <a:pt x="335876" y="3971743"/>
                </a:lnTo>
                <a:lnTo>
                  <a:pt x="328825" y="3981138"/>
                </a:lnTo>
                <a:lnTo>
                  <a:pt x="319433" y="3971743"/>
                </a:lnTo>
                <a:close/>
                <a:moveTo>
                  <a:pt x="789174" y="3964697"/>
                </a:moveTo>
                <a:cubicBezTo>
                  <a:pt x="786824" y="3967046"/>
                  <a:pt x="784479" y="3967046"/>
                  <a:pt x="782129" y="3969394"/>
                </a:cubicBezTo>
                <a:cubicBezTo>
                  <a:pt x="772731" y="3969394"/>
                  <a:pt x="763336" y="3969394"/>
                  <a:pt x="753944" y="3971743"/>
                </a:cubicBezTo>
                <a:lnTo>
                  <a:pt x="793872" y="3976440"/>
                </a:lnTo>
                <a:cubicBezTo>
                  <a:pt x="796222" y="3974092"/>
                  <a:pt x="798572" y="3971743"/>
                  <a:pt x="800917" y="3969394"/>
                </a:cubicBezTo>
                <a:cubicBezTo>
                  <a:pt x="796222" y="3967046"/>
                  <a:pt x="791521" y="3967046"/>
                  <a:pt x="789174" y="3964697"/>
                </a:cubicBezTo>
                <a:close/>
                <a:moveTo>
                  <a:pt x="1301221" y="3964696"/>
                </a:moveTo>
                <a:lnTo>
                  <a:pt x="1310613" y="3969394"/>
                </a:lnTo>
                <a:lnTo>
                  <a:pt x="1301221" y="3976440"/>
                </a:lnTo>
                <a:lnTo>
                  <a:pt x="1294172" y="3969394"/>
                </a:lnTo>
                <a:close/>
                <a:moveTo>
                  <a:pt x="624778" y="3959998"/>
                </a:moveTo>
                <a:lnTo>
                  <a:pt x="636520" y="3959998"/>
                </a:lnTo>
                <a:lnTo>
                  <a:pt x="634170" y="3969393"/>
                </a:lnTo>
                <a:close/>
                <a:moveTo>
                  <a:pt x="5843742" y="3955301"/>
                </a:moveTo>
                <a:cubicBezTo>
                  <a:pt x="5853138" y="3967045"/>
                  <a:pt x="5860184" y="3976440"/>
                  <a:pt x="5869579" y="3988184"/>
                </a:cubicBezTo>
                <a:cubicBezTo>
                  <a:pt x="5923601" y="4053950"/>
                  <a:pt x="5984669" y="4117367"/>
                  <a:pt x="6012854" y="4208969"/>
                </a:cubicBezTo>
                <a:cubicBezTo>
                  <a:pt x="5994064" y="4187830"/>
                  <a:pt x="5977623" y="4140854"/>
                  <a:pt x="5956484" y="4107972"/>
                </a:cubicBezTo>
                <a:cubicBezTo>
                  <a:pt x="5923601" y="4075089"/>
                  <a:pt x="5888369" y="4042206"/>
                  <a:pt x="5857835" y="4006974"/>
                </a:cubicBezTo>
                <a:cubicBezTo>
                  <a:pt x="5857835" y="4004625"/>
                  <a:pt x="5855486" y="4002277"/>
                  <a:pt x="5853138" y="3999928"/>
                </a:cubicBezTo>
                <a:cubicBezTo>
                  <a:pt x="5846091" y="3992881"/>
                  <a:pt x="5839045" y="3985835"/>
                  <a:pt x="5834347" y="3978789"/>
                </a:cubicBezTo>
                <a:cubicBezTo>
                  <a:pt x="5827301" y="3976440"/>
                  <a:pt x="5820255" y="3974091"/>
                  <a:pt x="5815557" y="3971742"/>
                </a:cubicBezTo>
                <a:cubicBezTo>
                  <a:pt x="5829650" y="3964696"/>
                  <a:pt x="5829650" y="3985835"/>
                  <a:pt x="5843742" y="3969394"/>
                </a:cubicBezTo>
                <a:cubicBezTo>
                  <a:pt x="5839045" y="3964696"/>
                  <a:pt x="5841394" y="3959999"/>
                  <a:pt x="5843742" y="3955301"/>
                </a:cubicBezTo>
                <a:close/>
                <a:moveTo>
                  <a:pt x="1590117" y="3955301"/>
                </a:moveTo>
                <a:lnTo>
                  <a:pt x="1599515" y="3964696"/>
                </a:lnTo>
                <a:lnTo>
                  <a:pt x="1597165" y="3974091"/>
                </a:lnTo>
                <a:cubicBezTo>
                  <a:pt x="1597165" y="3974091"/>
                  <a:pt x="1594816" y="3976440"/>
                  <a:pt x="1592466" y="3978789"/>
                </a:cubicBezTo>
                <a:lnTo>
                  <a:pt x="1585423" y="3974091"/>
                </a:lnTo>
                <a:lnTo>
                  <a:pt x="1583073" y="3964696"/>
                </a:lnTo>
                <a:close/>
                <a:moveTo>
                  <a:pt x="850242" y="3948255"/>
                </a:moveTo>
                <a:lnTo>
                  <a:pt x="843195" y="3952953"/>
                </a:lnTo>
                <a:lnTo>
                  <a:pt x="847892" y="3962348"/>
                </a:lnTo>
                <a:cubicBezTo>
                  <a:pt x="847892" y="3962348"/>
                  <a:pt x="852592" y="3964697"/>
                  <a:pt x="852592" y="3964697"/>
                </a:cubicBezTo>
                <a:lnTo>
                  <a:pt x="859637" y="3962348"/>
                </a:lnTo>
                <a:lnTo>
                  <a:pt x="857287" y="3952953"/>
                </a:lnTo>
                <a:close/>
                <a:moveTo>
                  <a:pt x="6200757" y="3943557"/>
                </a:moveTo>
                <a:cubicBezTo>
                  <a:pt x="6224245" y="3974091"/>
                  <a:pt x="6247732" y="4004625"/>
                  <a:pt x="6268871" y="4037509"/>
                </a:cubicBezTo>
                <a:cubicBezTo>
                  <a:pt x="6250081" y="4009323"/>
                  <a:pt x="6231291" y="3981138"/>
                  <a:pt x="6210152" y="3952952"/>
                </a:cubicBezTo>
                <a:cubicBezTo>
                  <a:pt x="6207804" y="3948255"/>
                  <a:pt x="6205455" y="3945906"/>
                  <a:pt x="6200757" y="3943557"/>
                </a:cubicBezTo>
                <a:close/>
                <a:moveTo>
                  <a:pt x="4441521" y="3936511"/>
                </a:moveTo>
                <a:cubicBezTo>
                  <a:pt x="4436824" y="3938860"/>
                  <a:pt x="4415684" y="3957650"/>
                  <a:pt x="4429777" y="3964697"/>
                </a:cubicBezTo>
                <a:cubicBezTo>
                  <a:pt x="4432126" y="3959999"/>
                  <a:pt x="4436824" y="3959999"/>
                  <a:pt x="4443870" y="3964697"/>
                </a:cubicBezTo>
                <a:cubicBezTo>
                  <a:pt x="4450916" y="3952953"/>
                  <a:pt x="4450916" y="3941209"/>
                  <a:pt x="4441521" y="3936511"/>
                </a:cubicBezTo>
                <a:close/>
                <a:moveTo>
                  <a:pt x="1435098" y="3929464"/>
                </a:moveTo>
                <a:lnTo>
                  <a:pt x="1446842" y="3983487"/>
                </a:lnTo>
                <a:cubicBezTo>
                  <a:pt x="1446842" y="3983487"/>
                  <a:pt x="1435098" y="3955302"/>
                  <a:pt x="1430400" y="3936511"/>
                </a:cubicBezTo>
                <a:close/>
                <a:moveTo>
                  <a:pt x="1378728" y="3924767"/>
                </a:moveTo>
                <a:lnTo>
                  <a:pt x="1381077" y="3927116"/>
                </a:lnTo>
                <a:lnTo>
                  <a:pt x="1378728" y="3931813"/>
                </a:lnTo>
                <a:lnTo>
                  <a:pt x="1369334" y="3929465"/>
                </a:lnTo>
                <a:close/>
                <a:moveTo>
                  <a:pt x="1322347" y="3922418"/>
                </a:moveTo>
                <a:cubicBezTo>
                  <a:pt x="1319997" y="3924767"/>
                  <a:pt x="1317649" y="3924767"/>
                  <a:pt x="1315299" y="3927116"/>
                </a:cubicBezTo>
                <a:lnTo>
                  <a:pt x="1319997" y="3934162"/>
                </a:lnTo>
                <a:lnTo>
                  <a:pt x="1329393" y="3924767"/>
                </a:lnTo>
                <a:close/>
                <a:moveTo>
                  <a:pt x="1418657" y="3920069"/>
                </a:moveTo>
                <a:cubicBezTo>
                  <a:pt x="1421006" y="3917720"/>
                  <a:pt x="1423355" y="3927115"/>
                  <a:pt x="1428054" y="3936510"/>
                </a:cubicBezTo>
                <a:lnTo>
                  <a:pt x="1421006" y="3934161"/>
                </a:lnTo>
                <a:lnTo>
                  <a:pt x="1416312" y="3929464"/>
                </a:lnTo>
                <a:close/>
                <a:moveTo>
                  <a:pt x="2679937" y="3917721"/>
                </a:moveTo>
                <a:lnTo>
                  <a:pt x="2663496" y="3929465"/>
                </a:lnTo>
                <a:cubicBezTo>
                  <a:pt x="2663496" y="3929465"/>
                  <a:pt x="2663496" y="3931814"/>
                  <a:pt x="2663496" y="3931814"/>
                </a:cubicBezTo>
                <a:lnTo>
                  <a:pt x="2672891" y="3934162"/>
                </a:lnTo>
                <a:cubicBezTo>
                  <a:pt x="2679937" y="3929465"/>
                  <a:pt x="2682286" y="3927116"/>
                  <a:pt x="2682286" y="3922418"/>
                </a:cubicBezTo>
                <a:cubicBezTo>
                  <a:pt x="2682286" y="3922418"/>
                  <a:pt x="2679937" y="3920070"/>
                  <a:pt x="2679937" y="3917721"/>
                </a:cubicBezTo>
                <a:close/>
                <a:moveTo>
                  <a:pt x="1092166" y="3917721"/>
                </a:moveTo>
                <a:lnTo>
                  <a:pt x="1085119" y="3924767"/>
                </a:lnTo>
                <a:cubicBezTo>
                  <a:pt x="1087468" y="3922418"/>
                  <a:pt x="1089817" y="3920070"/>
                  <a:pt x="1094516" y="3920070"/>
                </a:cubicBezTo>
                <a:close/>
                <a:moveTo>
                  <a:pt x="845543" y="3917721"/>
                </a:moveTo>
                <a:lnTo>
                  <a:pt x="838500" y="3920070"/>
                </a:lnTo>
                <a:lnTo>
                  <a:pt x="854942" y="3929465"/>
                </a:lnTo>
                <a:lnTo>
                  <a:pt x="847892" y="3920070"/>
                </a:lnTo>
                <a:close/>
                <a:moveTo>
                  <a:pt x="302990" y="3915371"/>
                </a:moveTo>
                <a:lnTo>
                  <a:pt x="312384" y="3915371"/>
                </a:lnTo>
                <a:lnTo>
                  <a:pt x="317083" y="3920069"/>
                </a:lnTo>
                <a:lnTo>
                  <a:pt x="314733" y="3929464"/>
                </a:lnTo>
                <a:cubicBezTo>
                  <a:pt x="312384" y="3931813"/>
                  <a:pt x="310034" y="3929464"/>
                  <a:pt x="307685" y="3929464"/>
                </a:cubicBezTo>
                <a:lnTo>
                  <a:pt x="300640" y="3920069"/>
                </a:lnTo>
                <a:cubicBezTo>
                  <a:pt x="300640" y="3920069"/>
                  <a:pt x="302990" y="3917720"/>
                  <a:pt x="302990" y="3915371"/>
                </a:cubicBezTo>
                <a:close/>
                <a:moveTo>
                  <a:pt x="770398" y="3908325"/>
                </a:moveTo>
                <a:cubicBezTo>
                  <a:pt x="772746" y="3908325"/>
                  <a:pt x="775096" y="3910675"/>
                  <a:pt x="777446" y="3910675"/>
                </a:cubicBezTo>
                <a:cubicBezTo>
                  <a:pt x="777446" y="3910675"/>
                  <a:pt x="772746" y="3917721"/>
                  <a:pt x="772746" y="3920070"/>
                </a:cubicBezTo>
                <a:lnTo>
                  <a:pt x="765696" y="3936511"/>
                </a:lnTo>
                <a:cubicBezTo>
                  <a:pt x="765696" y="3936511"/>
                  <a:pt x="756304" y="3943558"/>
                  <a:pt x="751611" y="3941209"/>
                </a:cubicBezTo>
                <a:lnTo>
                  <a:pt x="746905" y="3936511"/>
                </a:lnTo>
                <a:lnTo>
                  <a:pt x="746905" y="3927116"/>
                </a:lnTo>
                <a:close/>
                <a:moveTo>
                  <a:pt x="5749790" y="3905977"/>
                </a:moveTo>
                <a:cubicBezTo>
                  <a:pt x="5752139" y="3905977"/>
                  <a:pt x="5752139" y="3908326"/>
                  <a:pt x="5752139" y="3908326"/>
                </a:cubicBezTo>
                <a:cubicBezTo>
                  <a:pt x="5752139" y="3908326"/>
                  <a:pt x="5754488" y="3908326"/>
                  <a:pt x="5754488" y="3908326"/>
                </a:cubicBezTo>
                <a:cubicBezTo>
                  <a:pt x="5754488" y="3910674"/>
                  <a:pt x="5754488" y="3910674"/>
                  <a:pt x="5754488" y="3913023"/>
                </a:cubicBezTo>
                <a:cubicBezTo>
                  <a:pt x="5763883" y="3931814"/>
                  <a:pt x="5782673" y="3941209"/>
                  <a:pt x="5801463" y="3948255"/>
                </a:cubicBezTo>
                <a:cubicBezTo>
                  <a:pt x="5794417" y="3936511"/>
                  <a:pt x="5787371" y="3924767"/>
                  <a:pt x="5775627" y="3917721"/>
                </a:cubicBezTo>
                <a:cubicBezTo>
                  <a:pt x="5773278" y="3903628"/>
                  <a:pt x="5770930" y="3908326"/>
                  <a:pt x="5768581" y="3913023"/>
                </a:cubicBezTo>
                <a:cubicBezTo>
                  <a:pt x="5763883" y="3910674"/>
                  <a:pt x="5756837" y="3908326"/>
                  <a:pt x="5749790" y="3905977"/>
                </a:cubicBezTo>
                <a:close/>
                <a:moveTo>
                  <a:pt x="1143545" y="3904802"/>
                </a:moveTo>
                <a:cubicBezTo>
                  <a:pt x="1137967" y="3907151"/>
                  <a:pt x="1133273" y="3915372"/>
                  <a:pt x="1146188" y="3922418"/>
                </a:cubicBezTo>
                <a:cubicBezTo>
                  <a:pt x="1155587" y="3905977"/>
                  <a:pt x="1149126" y="3902454"/>
                  <a:pt x="1143545" y="3904802"/>
                </a:cubicBezTo>
                <a:close/>
                <a:moveTo>
                  <a:pt x="847892" y="3901280"/>
                </a:moveTo>
                <a:lnTo>
                  <a:pt x="852592" y="3910675"/>
                </a:lnTo>
                <a:cubicBezTo>
                  <a:pt x="852592" y="3910675"/>
                  <a:pt x="854942" y="3913024"/>
                  <a:pt x="854942" y="3913024"/>
                </a:cubicBezTo>
                <a:lnTo>
                  <a:pt x="854942" y="3901280"/>
                </a:lnTo>
                <a:close/>
                <a:moveTo>
                  <a:pt x="735168" y="3901279"/>
                </a:moveTo>
                <a:cubicBezTo>
                  <a:pt x="735168" y="3901279"/>
                  <a:pt x="744560" y="3901279"/>
                  <a:pt x="746906" y="3910674"/>
                </a:cubicBezTo>
                <a:lnTo>
                  <a:pt x="728118" y="3931813"/>
                </a:lnTo>
                <a:cubicBezTo>
                  <a:pt x="728118" y="3931813"/>
                  <a:pt x="714026" y="3929464"/>
                  <a:pt x="711675" y="3927115"/>
                </a:cubicBezTo>
                <a:lnTo>
                  <a:pt x="709328" y="3915372"/>
                </a:lnTo>
                <a:cubicBezTo>
                  <a:pt x="730468" y="3903628"/>
                  <a:pt x="732818" y="3901279"/>
                  <a:pt x="735168" y="3901279"/>
                </a:cubicBezTo>
                <a:close/>
                <a:moveTo>
                  <a:pt x="6146735" y="3898930"/>
                </a:moveTo>
                <a:cubicBezTo>
                  <a:pt x="6153781" y="3910674"/>
                  <a:pt x="6165525" y="3929465"/>
                  <a:pt x="6172572" y="3941209"/>
                </a:cubicBezTo>
                <a:cubicBezTo>
                  <a:pt x="6174920" y="3941209"/>
                  <a:pt x="6174920" y="3941209"/>
                  <a:pt x="6177269" y="3941209"/>
                </a:cubicBezTo>
                <a:cubicBezTo>
                  <a:pt x="6167874" y="3927116"/>
                  <a:pt x="6156130" y="3913023"/>
                  <a:pt x="6146735" y="3898930"/>
                </a:cubicBezTo>
                <a:close/>
                <a:moveTo>
                  <a:pt x="1463283" y="3891884"/>
                </a:moveTo>
                <a:lnTo>
                  <a:pt x="1472682" y="3896582"/>
                </a:lnTo>
                <a:lnTo>
                  <a:pt x="1467982" y="3903628"/>
                </a:lnTo>
                <a:lnTo>
                  <a:pt x="1463283" y="3905977"/>
                </a:lnTo>
                <a:close/>
                <a:moveTo>
                  <a:pt x="744560" y="3887186"/>
                </a:moveTo>
                <a:lnTo>
                  <a:pt x="749256" y="3894232"/>
                </a:lnTo>
                <a:lnTo>
                  <a:pt x="744560" y="3901279"/>
                </a:lnTo>
                <a:lnTo>
                  <a:pt x="737513" y="3894232"/>
                </a:lnTo>
                <a:close/>
                <a:moveTo>
                  <a:pt x="2686984" y="3882489"/>
                </a:moveTo>
                <a:cubicBezTo>
                  <a:pt x="2682286" y="3889536"/>
                  <a:pt x="2677588" y="3896582"/>
                  <a:pt x="2672891" y="3903628"/>
                </a:cubicBezTo>
                <a:cubicBezTo>
                  <a:pt x="2677588" y="3908326"/>
                  <a:pt x="2682286" y="3915372"/>
                  <a:pt x="2686984" y="3920070"/>
                </a:cubicBezTo>
                <a:cubicBezTo>
                  <a:pt x="2691681" y="3910675"/>
                  <a:pt x="2694030" y="3901280"/>
                  <a:pt x="2696379" y="3891884"/>
                </a:cubicBezTo>
                <a:cubicBezTo>
                  <a:pt x="2694030" y="3889536"/>
                  <a:pt x="2689332" y="3884838"/>
                  <a:pt x="2686984" y="3882489"/>
                </a:cubicBezTo>
                <a:close/>
                <a:moveTo>
                  <a:pt x="650613" y="3880140"/>
                </a:moveTo>
                <a:lnTo>
                  <a:pt x="657655" y="3884838"/>
                </a:lnTo>
                <a:lnTo>
                  <a:pt x="650613" y="3889535"/>
                </a:lnTo>
                <a:lnTo>
                  <a:pt x="648263" y="3882489"/>
                </a:lnTo>
                <a:close/>
                <a:moveTo>
                  <a:pt x="5913724" y="3877191"/>
                </a:moveTo>
                <a:cubicBezTo>
                  <a:pt x="5913765" y="3877902"/>
                  <a:pt x="5913912" y="3879553"/>
                  <a:pt x="5914206" y="3882489"/>
                </a:cubicBezTo>
                <a:cubicBezTo>
                  <a:pt x="5918316" y="3913317"/>
                  <a:pt x="5913435" y="3872213"/>
                  <a:pt x="5913724" y="3877191"/>
                </a:cubicBezTo>
                <a:close/>
                <a:moveTo>
                  <a:pt x="1075724" y="3870745"/>
                </a:moveTo>
                <a:cubicBezTo>
                  <a:pt x="1075724" y="3870745"/>
                  <a:pt x="1071027" y="3873094"/>
                  <a:pt x="1068681" y="3873094"/>
                </a:cubicBezTo>
                <a:lnTo>
                  <a:pt x="1059282" y="3884838"/>
                </a:lnTo>
                <a:cubicBezTo>
                  <a:pt x="1056934" y="3887187"/>
                  <a:pt x="1054584" y="3887187"/>
                  <a:pt x="1052238" y="3889536"/>
                </a:cubicBezTo>
                <a:cubicBezTo>
                  <a:pt x="1052238" y="3889536"/>
                  <a:pt x="1054584" y="3894233"/>
                  <a:pt x="1056934" y="3896582"/>
                </a:cubicBezTo>
                <a:lnTo>
                  <a:pt x="1085119" y="3882489"/>
                </a:lnTo>
                <a:cubicBezTo>
                  <a:pt x="1082774" y="3870745"/>
                  <a:pt x="1082774" y="3870745"/>
                  <a:pt x="1075724" y="3870745"/>
                </a:cubicBezTo>
                <a:close/>
                <a:moveTo>
                  <a:pt x="1507909" y="3866047"/>
                </a:moveTo>
                <a:cubicBezTo>
                  <a:pt x="1512610" y="3868396"/>
                  <a:pt x="1517305" y="3873093"/>
                  <a:pt x="1522004" y="3875442"/>
                </a:cubicBezTo>
                <a:cubicBezTo>
                  <a:pt x="1519655" y="3877791"/>
                  <a:pt x="1517305" y="3877791"/>
                  <a:pt x="1514956" y="3880140"/>
                </a:cubicBezTo>
                <a:close/>
                <a:moveTo>
                  <a:pt x="627128" y="3861350"/>
                </a:moveTo>
                <a:lnTo>
                  <a:pt x="634173" y="3866048"/>
                </a:lnTo>
                <a:lnTo>
                  <a:pt x="627128" y="3875443"/>
                </a:lnTo>
                <a:lnTo>
                  <a:pt x="620080" y="3866048"/>
                </a:lnTo>
                <a:close/>
                <a:moveTo>
                  <a:pt x="2665845" y="3859002"/>
                </a:moveTo>
                <a:cubicBezTo>
                  <a:pt x="2661147" y="3866048"/>
                  <a:pt x="2654101" y="3873094"/>
                  <a:pt x="2649403" y="3880140"/>
                </a:cubicBezTo>
                <a:cubicBezTo>
                  <a:pt x="2651752" y="3884838"/>
                  <a:pt x="2656449" y="3887187"/>
                  <a:pt x="2661147" y="3891884"/>
                </a:cubicBezTo>
                <a:cubicBezTo>
                  <a:pt x="2665845" y="3882489"/>
                  <a:pt x="2670543" y="3875443"/>
                  <a:pt x="2675240" y="3866048"/>
                </a:cubicBezTo>
                <a:cubicBezTo>
                  <a:pt x="2672891" y="3863699"/>
                  <a:pt x="2668193" y="3861350"/>
                  <a:pt x="2665845" y="3859002"/>
                </a:cubicBezTo>
                <a:close/>
                <a:moveTo>
                  <a:pt x="716375" y="3854303"/>
                </a:moveTo>
                <a:cubicBezTo>
                  <a:pt x="716375" y="3854303"/>
                  <a:pt x="718721" y="3856652"/>
                  <a:pt x="718721" y="3856652"/>
                </a:cubicBezTo>
                <a:lnTo>
                  <a:pt x="723419" y="3866047"/>
                </a:lnTo>
                <a:lnTo>
                  <a:pt x="718721" y="3873093"/>
                </a:lnTo>
                <a:lnTo>
                  <a:pt x="706979" y="3863698"/>
                </a:lnTo>
                <a:cubicBezTo>
                  <a:pt x="716375" y="3854303"/>
                  <a:pt x="716375" y="3854303"/>
                  <a:pt x="716375" y="3854303"/>
                </a:cubicBezTo>
                <a:close/>
                <a:moveTo>
                  <a:pt x="676448" y="3849607"/>
                </a:moveTo>
                <a:lnTo>
                  <a:pt x="671747" y="3859002"/>
                </a:lnTo>
                <a:lnTo>
                  <a:pt x="676448" y="3863700"/>
                </a:lnTo>
                <a:lnTo>
                  <a:pt x="685840" y="3859002"/>
                </a:lnTo>
                <a:close/>
                <a:moveTo>
                  <a:pt x="5697677" y="3841973"/>
                </a:moveTo>
                <a:cubicBezTo>
                  <a:pt x="5695475" y="3841092"/>
                  <a:pt x="5673455" y="3850781"/>
                  <a:pt x="5691071" y="3847257"/>
                </a:cubicBezTo>
                <a:cubicBezTo>
                  <a:pt x="5696943" y="3843734"/>
                  <a:pt x="5698411" y="3842266"/>
                  <a:pt x="5697677" y="3841973"/>
                </a:cubicBezTo>
                <a:close/>
                <a:moveTo>
                  <a:pt x="1202558" y="3837863"/>
                </a:moveTo>
                <a:lnTo>
                  <a:pt x="1195514" y="3840211"/>
                </a:lnTo>
                <a:lnTo>
                  <a:pt x="1202558" y="3849607"/>
                </a:lnTo>
                <a:close/>
                <a:moveTo>
                  <a:pt x="2541359" y="3830816"/>
                </a:moveTo>
                <a:cubicBezTo>
                  <a:pt x="2539011" y="3830816"/>
                  <a:pt x="2539011" y="3833165"/>
                  <a:pt x="2536662" y="3835514"/>
                </a:cubicBezTo>
                <a:cubicBezTo>
                  <a:pt x="2539011" y="3835514"/>
                  <a:pt x="2543709" y="3835514"/>
                  <a:pt x="2543709" y="3835514"/>
                </a:cubicBezTo>
                <a:cubicBezTo>
                  <a:pt x="2543709" y="3833165"/>
                  <a:pt x="2543709" y="3833165"/>
                  <a:pt x="2541359" y="3830816"/>
                </a:cubicBezTo>
                <a:close/>
                <a:moveTo>
                  <a:pt x="3304712" y="3826119"/>
                </a:moveTo>
                <a:cubicBezTo>
                  <a:pt x="3222505" y="3901280"/>
                  <a:pt x="3170832" y="3978789"/>
                  <a:pt x="3088625" y="4056299"/>
                </a:cubicBezTo>
                <a:cubicBezTo>
                  <a:pt x="3170832" y="4018719"/>
                  <a:pt x="3206063" y="3915372"/>
                  <a:pt x="3267132" y="3898931"/>
                </a:cubicBezTo>
                <a:cubicBezTo>
                  <a:pt x="3253039" y="3915372"/>
                  <a:pt x="3227203" y="3959999"/>
                  <a:pt x="3229551" y="3971743"/>
                </a:cubicBezTo>
                <a:cubicBezTo>
                  <a:pt x="3248342" y="3941209"/>
                  <a:pt x="3227203" y="3985835"/>
                  <a:pt x="3236598" y="3988184"/>
                </a:cubicBezTo>
                <a:cubicBezTo>
                  <a:pt x="3250690" y="3981138"/>
                  <a:pt x="3267132" y="3943558"/>
                  <a:pt x="3253039" y="3934162"/>
                </a:cubicBezTo>
                <a:cubicBezTo>
                  <a:pt x="3297666" y="3905977"/>
                  <a:pt x="3281225" y="3861350"/>
                  <a:pt x="3304712" y="3826119"/>
                </a:cubicBezTo>
                <a:close/>
                <a:moveTo>
                  <a:pt x="357011" y="3826118"/>
                </a:moveTo>
                <a:cubicBezTo>
                  <a:pt x="357011" y="3826118"/>
                  <a:pt x="357011" y="3828467"/>
                  <a:pt x="359361" y="3830816"/>
                </a:cubicBezTo>
                <a:lnTo>
                  <a:pt x="357011" y="3840211"/>
                </a:lnTo>
                <a:cubicBezTo>
                  <a:pt x="357011" y="3840211"/>
                  <a:pt x="354661" y="3842559"/>
                  <a:pt x="354661" y="3842559"/>
                </a:cubicBezTo>
                <a:lnTo>
                  <a:pt x="345268" y="3844908"/>
                </a:lnTo>
                <a:lnTo>
                  <a:pt x="342918" y="3840211"/>
                </a:lnTo>
                <a:lnTo>
                  <a:pt x="347618" y="3833164"/>
                </a:lnTo>
                <a:cubicBezTo>
                  <a:pt x="347618" y="3833164"/>
                  <a:pt x="349963" y="3830816"/>
                  <a:pt x="349963" y="3830816"/>
                </a:cubicBezTo>
                <a:close/>
                <a:moveTo>
                  <a:pt x="5918903" y="3823770"/>
                </a:moveTo>
                <a:cubicBezTo>
                  <a:pt x="5916555" y="3828467"/>
                  <a:pt x="5916555" y="3830816"/>
                  <a:pt x="5914206" y="3835513"/>
                </a:cubicBezTo>
                <a:cubicBezTo>
                  <a:pt x="5918903" y="3837862"/>
                  <a:pt x="5921252" y="3837862"/>
                  <a:pt x="5925950" y="3840211"/>
                </a:cubicBezTo>
                <a:cubicBezTo>
                  <a:pt x="5925950" y="3835513"/>
                  <a:pt x="5928299" y="3833165"/>
                  <a:pt x="5930647" y="3828467"/>
                </a:cubicBezTo>
                <a:cubicBezTo>
                  <a:pt x="5925950" y="3826119"/>
                  <a:pt x="5923601" y="3826119"/>
                  <a:pt x="5918903" y="3823770"/>
                </a:cubicBezTo>
                <a:close/>
                <a:moveTo>
                  <a:pt x="6332289" y="3819072"/>
                </a:moveTo>
                <a:lnTo>
                  <a:pt x="6334818" y="3820156"/>
                </a:lnTo>
                <a:lnTo>
                  <a:pt x="6336986" y="3823770"/>
                </a:lnTo>
                <a:lnTo>
                  <a:pt x="6332717" y="3819857"/>
                </a:lnTo>
                <a:close/>
                <a:moveTo>
                  <a:pt x="697584" y="3814375"/>
                </a:moveTo>
                <a:cubicBezTo>
                  <a:pt x="699935" y="3814375"/>
                  <a:pt x="699935" y="3816723"/>
                  <a:pt x="699935" y="3816723"/>
                </a:cubicBezTo>
                <a:cubicBezTo>
                  <a:pt x="699935" y="3816723"/>
                  <a:pt x="697584" y="3823771"/>
                  <a:pt x="695234" y="3826120"/>
                </a:cubicBezTo>
                <a:lnTo>
                  <a:pt x="692886" y="3868397"/>
                </a:lnTo>
                <a:cubicBezTo>
                  <a:pt x="690536" y="3870746"/>
                  <a:pt x="688190" y="3875444"/>
                  <a:pt x="683493" y="3877793"/>
                </a:cubicBezTo>
                <a:cubicBezTo>
                  <a:pt x="683493" y="3877793"/>
                  <a:pt x="676448" y="3877793"/>
                  <a:pt x="674098" y="3875444"/>
                </a:cubicBezTo>
                <a:lnTo>
                  <a:pt x="662355" y="3859002"/>
                </a:lnTo>
                <a:lnTo>
                  <a:pt x="669400" y="3840212"/>
                </a:lnTo>
                <a:cubicBezTo>
                  <a:pt x="671747" y="3840212"/>
                  <a:pt x="674098" y="3842561"/>
                  <a:pt x="671747" y="3840212"/>
                </a:cubicBezTo>
                <a:cubicBezTo>
                  <a:pt x="674098" y="3840212"/>
                  <a:pt x="676448" y="3835515"/>
                  <a:pt x="676448" y="3833166"/>
                </a:cubicBezTo>
                <a:cubicBezTo>
                  <a:pt x="676448" y="3828468"/>
                  <a:pt x="671747" y="3826120"/>
                  <a:pt x="671747" y="3823771"/>
                </a:cubicBezTo>
                <a:cubicBezTo>
                  <a:pt x="674098" y="3819072"/>
                  <a:pt x="690536" y="3812026"/>
                  <a:pt x="697584" y="3814375"/>
                </a:cubicBezTo>
                <a:close/>
                <a:moveTo>
                  <a:pt x="1550189" y="3814374"/>
                </a:moveTo>
                <a:cubicBezTo>
                  <a:pt x="1552537" y="3819072"/>
                  <a:pt x="1552537" y="3823769"/>
                  <a:pt x="1554887" y="3828467"/>
                </a:cubicBezTo>
                <a:cubicBezTo>
                  <a:pt x="1550189" y="3826118"/>
                  <a:pt x="1545495" y="3823769"/>
                  <a:pt x="1543145" y="3821420"/>
                </a:cubicBezTo>
                <a:cubicBezTo>
                  <a:pt x="1545495" y="3819072"/>
                  <a:pt x="1547841" y="3816723"/>
                  <a:pt x="1550189" y="3814374"/>
                </a:cubicBezTo>
                <a:close/>
                <a:moveTo>
                  <a:pt x="2564847" y="3812026"/>
                </a:moveTo>
                <a:cubicBezTo>
                  <a:pt x="2564847" y="3821421"/>
                  <a:pt x="2569545" y="3833165"/>
                  <a:pt x="2574242" y="3842560"/>
                </a:cubicBezTo>
                <a:cubicBezTo>
                  <a:pt x="2588336" y="3847258"/>
                  <a:pt x="2604776" y="3854304"/>
                  <a:pt x="2618869" y="3861350"/>
                </a:cubicBezTo>
                <a:cubicBezTo>
                  <a:pt x="2621218" y="3859002"/>
                  <a:pt x="2623567" y="3854304"/>
                  <a:pt x="2625916" y="3851955"/>
                </a:cubicBezTo>
                <a:cubicBezTo>
                  <a:pt x="2621218" y="3849607"/>
                  <a:pt x="2618869" y="3849607"/>
                  <a:pt x="2616520" y="3847258"/>
                </a:cubicBezTo>
                <a:cubicBezTo>
                  <a:pt x="2616520" y="3849607"/>
                  <a:pt x="2616520" y="3849607"/>
                  <a:pt x="2616520" y="3851955"/>
                </a:cubicBezTo>
                <a:cubicBezTo>
                  <a:pt x="2614172" y="3849607"/>
                  <a:pt x="2611823" y="3847258"/>
                  <a:pt x="2609474" y="3844909"/>
                </a:cubicBezTo>
                <a:cubicBezTo>
                  <a:pt x="2609474" y="3842560"/>
                  <a:pt x="2607125" y="3842560"/>
                  <a:pt x="2604776" y="3840211"/>
                </a:cubicBezTo>
                <a:cubicBezTo>
                  <a:pt x="2595381" y="3833165"/>
                  <a:pt x="2588336" y="3826119"/>
                  <a:pt x="2581289" y="3816723"/>
                </a:cubicBezTo>
                <a:cubicBezTo>
                  <a:pt x="2576591" y="3814375"/>
                  <a:pt x="2569545" y="3814375"/>
                  <a:pt x="2564847" y="3812026"/>
                </a:cubicBezTo>
                <a:close/>
                <a:moveTo>
                  <a:pt x="2442711" y="3807328"/>
                </a:moveTo>
                <a:cubicBezTo>
                  <a:pt x="2433315" y="3804980"/>
                  <a:pt x="2440362" y="3821421"/>
                  <a:pt x="2430967" y="3819072"/>
                </a:cubicBezTo>
                <a:cubicBezTo>
                  <a:pt x="2430967" y="3816723"/>
                  <a:pt x="2430967" y="3812026"/>
                  <a:pt x="2430967" y="3809677"/>
                </a:cubicBezTo>
                <a:cubicBezTo>
                  <a:pt x="2421572" y="3821421"/>
                  <a:pt x="2421572" y="3833165"/>
                  <a:pt x="2423920" y="3844909"/>
                </a:cubicBezTo>
                <a:cubicBezTo>
                  <a:pt x="2433315" y="3842560"/>
                  <a:pt x="2442711" y="3840211"/>
                  <a:pt x="2452106" y="3837863"/>
                </a:cubicBezTo>
                <a:cubicBezTo>
                  <a:pt x="2445059" y="3828467"/>
                  <a:pt x="2440362" y="3819072"/>
                  <a:pt x="2442711" y="3807328"/>
                </a:cubicBezTo>
                <a:close/>
                <a:moveTo>
                  <a:pt x="1150886" y="3807328"/>
                </a:moveTo>
                <a:lnTo>
                  <a:pt x="1141494" y="3809677"/>
                </a:lnTo>
                <a:lnTo>
                  <a:pt x="1132095" y="3812026"/>
                </a:lnTo>
                <a:cubicBezTo>
                  <a:pt x="1132095" y="3814375"/>
                  <a:pt x="1129746" y="3814375"/>
                  <a:pt x="1129746" y="3814375"/>
                </a:cubicBezTo>
                <a:cubicBezTo>
                  <a:pt x="1129746" y="3814375"/>
                  <a:pt x="1132095" y="3816723"/>
                  <a:pt x="1132095" y="3819072"/>
                </a:cubicBezTo>
                <a:lnTo>
                  <a:pt x="1141494" y="3819072"/>
                </a:lnTo>
                <a:lnTo>
                  <a:pt x="1150886" y="3821421"/>
                </a:lnTo>
                <a:lnTo>
                  <a:pt x="1155587" y="3812026"/>
                </a:lnTo>
                <a:close/>
                <a:moveTo>
                  <a:pt x="2466198" y="3804980"/>
                </a:moveTo>
                <a:cubicBezTo>
                  <a:pt x="2461501" y="3804980"/>
                  <a:pt x="2454455" y="3807328"/>
                  <a:pt x="2449757" y="3807328"/>
                </a:cubicBezTo>
                <a:cubicBezTo>
                  <a:pt x="2449757" y="3816723"/>
                  <a:pt x="2452106" y="3828467"/>
                  <a:pt x="2456803" y="3837863"/>
                </a:cubicBezTo>
                <a:cubicBezTo>
                  <a:pt x="2461501" y="3837863"/>
                  <a:pt x="2466198" y="3835514"/>
                  <a:pt x="2470896" y="3835514"/>
                </a:cubicBezTo>
                <a:cubicBezTo>
                  <a:pt x="2473246" y="3826119"/>
                  <a:pt x="2468547" y="3816723"/>
                  <a:pt x="2466198" y="3804980"/>
                </a:cubicBezTo>
                <a:close/>
                <a:moveTo>
                  <a:pt x="988835" y="3802630"/>
                </a:moveTo>
                <a:lnTo>
                  <a:pt x="1007622" y="3814375"/>
                </a:lnTo>
                <a:lnTo>
                  <a:pt x="1005277" y="3830816"/>
                </a:lnTo>
                <a:cubicBezTo>
                  <a:pt x="1002927" y="3833165"/>
                  <a:pt x="1000577" y="3835514"/>
                  <a:pt x="998228" y="3835514"/>
                </a:cubicBezTo>
                <a:cubicBezTo>
                  <a:pt x="998228" y="3835514"/>
                  <a:pt x="993530" y="3833165"/>
                  <a:pt x="991185" y="3830816"/>
                </a:cubicBezTo>
                <a:lnTo>
                  <a:pt x="963000" y="3821421"/>
                </a:lnTo>
                <a:cubicBezTo>
                  <a:pt x="963000" y="3821421"/>
                  <a:pt x="965350" y="3816724"/>
                  <a:pt x="965350" y="3814375"/>
                </a:cubicBezTo>
                <a:close/>
                <a:moveTo>
                  <a:pt x="3560729" y="3800282"/>
                </a:moveTo>
                <a:cubicBezTo>
                  <a:pt x="3544288" y="3802631"/>
                  <a:pt x="3480872" y="3847258"/>
                  <a:pt x="3478522" y="3882489"/>
                </a:cubicBezTo>
                <a:cubicBezTo>
                  <a:pt x="3492615" y="3840211"/>
                  <a:pt x="3584217" y="3819072"/>
                  <a:pt x="3560729" y="3800282"/>
                </a:cubicBezTo>
                <a:close/>
                <a:moveTo>
                  <a:pt x="746906" y="3795584"/>
                </a:moveTo>
                <a:cubicBezTo>
                  <a:pt x="751611" y="3797933"/>
                  <a:pt x="753956" y="3802630"/>
                  <a:pt x="751611" y="3809678"/>
                </a:cubicBezTo>
                <a:cubicBezTo>
                  <a:pt x="749256" y="3812026"/>
                  <a:pt x="746906" y="3814375"/>
                  <a:pt x="746906" y="3821421"/>
                </a:cubicBezTo>
                <a:cubicBezTo>
                  <a:pt x="746906" y="3821421"/>
                  <a:pt x="744560" y="3826119"/>
                  <a:pt x="760999" y="3837863"/>
                </a:cubicBezTo>
                <a:lnTo>
                  <a:pt x="749256" y="3854305"/>
                </a:lnTo>
                <a:cubicBezTo>
                  <a:pt x="746906" y="3856653"/>
                  <a:pt x="746906" y="3856653"/>
                  <a:pt x="744560" y="3859002"/>
                </a:cubicBezTo>
                <a:cubicBezTo>
                  <a:pt x="744560" y="3859002"/>
                  <a:pt x="739861" y="3854305"/>
                  <a:pt x="737513" y="3854305"/>
                </a:cubicBezTo>
                <a:lnTo>
                  <a:pt x="711675" y="3844909"/>
                </a:lnTo>
                <a:cubicBezTo>
                  <a:pt x="711675" y="3844909"/>
                  <a:pt x="728118" y="3833165"/>
                  <a:pt x="732818" y="3828468"/>
                </a:cubicBezTo>
                <a:lnTo>
                  <a:pt x="737513" y="3797933"/>
                </a:lnTo>
                <a:cubicBezTo>
                  <a:pt x="742210" y="3795584"/>
                  <a:pt x="744560" y="3795584"/>
                  <a:pt x="746906" y="3795584"/>
                </a:cubicBezTo>
                <a:close/>
                <a:moveTo>
                  <a:pt x="4722201" y="3795291"/>
                </a:moveTo>
                <a:cubicBezTo>
                  <a:pt x="4721026" y="3795584"/>
                  <a:pt x="4719852" y="3796759"/>
                  <a:pt x="4718677" y="3797933"/>
                </a:cubicBezTo>
                <a:cubicBezTo>
                  <a:pt x="4721026" y="3797933"/>
                  <a:pt x="4723375" y="3797933"/>
                  <a:pt x="4725723" y="3797933"/>
                </a:cubicBezTo>
                <a:cubicBezTo>
                  <a:pt x="4724549" y="3795584"/>
                  <a:pt x="4723375" y="3794997"/>
                  <a:pt x="4722201" y="3795291"/>
                </a:cubicBezTo>
                <a:close/>
                <a:moveTo>
                  <a:pt x="5844989" y="3794080"/>
                </a:moveTo>
                <a:cubicBezTo>
                  <a:pt x="5844329" y="3794410"/>
                  <a:pt x="5828475" y="3820834"/>
                  <a:pt x="5839044" y="3804979"/>
                </a:cubicBezTo>
                <a:cubicBezTo>
                  <a:pt x="5843742" y="3796759"/>
                  <a:pt x="5845210" y="3793970"/>
                  <a:pt x="5844989" y="3794080"/>
                </a:cubicBezTo>
                <a:close/>
                <a:moveTo>
                  <a:pt x="5914609" y="3794079"/>
                </a:moveTo>
                <a:cubicBezTo>
                  <a:pt x="5910095" y="3793089"/>
                  <a:pt x="5906572" y="3815549"/>
                  <a:pt x="5918903" y="3804979"/>
                </a:cubicBezTo>
                <a:cubicBezTo>
                  <a:pt x="5917728" y="3797346"/>
                  <a:pt x="5916114" y="3794410"/>
                  <a:pt x="5914609" y="3794079"/>
                </a:cubicBezTo>
                <a:close/>
                <a:moveTo>
                  <a:pt x="4760955" y="3790887"/>
                </a:moveTo>
                <a:cubicBezTo>
                  <a:pt x="4760955" y="3793236"/>
                  <a:pt x="4763304" y="3793236"/>
                  <a:pt x="4760955" y="3795585"/>
                </a:cubicBezTo>
                <a:cubicBezTo>
                  <a:pt x="4765653" y="3795585"/>
                  <a:pt x="4770350" y="3795585"/>
                  <a:pt x="4775048" y="3795585"/>
                </a:cubicBezTo>
                <a:cubicBezTo>
                  <a:pt x="4775048" y="3795585"/>
                  <a:pt x="4777397" y="3795585"/>
                  <a:pt x="4777397" y="3795585"/>
                </a:cubicBezTo>
                <a:cubicBezTo>
                  <a:pt x="4772699" y="3793236"/>
                  <a:pt x="4768001" y="3790887"/>
                  <a:pt x="4760955" y="3790887"/>
                </a:cubicBezTo>
                <a:close/>
                <a:moveTo>
                  <a:pt x="5796284" y="3783240"/>
                </a:moveTo>
                <a:cubicBezTo>
                  <a:pt x="5796326" y="3783951"/>
                  <a:pt x="5796473" y="3785602"/>
                  <a:pt x="5796766" y="3788538"/>
                </a:cubicBezTo>
                <a:cubicBezTo>
                  <a:pt x="5800876" y="3819366"/>
                  <a:pt x="5795995" y="3778262"/>
                  <a:pt x="5796284" y="3783240"/>
                </a:cubicBezTo>
                <a:close/>
                <a:moveTo>
                  <a:pt x="4730421" y="3781492"/>
                </a:moveTo>
                <a:cubicBezTo>
                  <a:pt x="4725723" y="3783841"/>
                  <a:pt x="4730421" y="3793236"/>
                  <a:pt x="4725723" y="3795585"/>
                </a:cubicBezTo>
                <a:cubicBezTo>
                  <a:pt x="4732770" y="3795585"/>
                  <a:pt x="4739816" y="3795585"/>
                  <a:pt x="4746862" y="3795585"/>
                </a:cubicBezTo>
                <a:cubicBezTo>
                  <a:pt x="4744513" y="3788538"/>
                  <a:pt x="4739816" y="3781492"/>
                  <a:pt x="4730421" y="3781492"/>
                </a:cubicBezTo>
                <a:close/>
                <a:moveTo>
                  <a:pt x="213735" y="3776793"/>
                </a:moveTo>
                <a:lnTo>
                  <a:pt x="220780" y="3779142"/>
                </a:lnTo>
                <a:lnTo>
                  <a:pt x="225478" y="3783839"/>
                </a:lnTo>
                <a:lnTo>
                  <a:pt x="220780" y="3786188"/>
                </a:lnTo>
                <a:lnTo>
                  <a:pt x="211385" y="3790886"/>
                </a:lnTo>
                <a:lnTo>
                  <a:pt x="206687" y="3783839"/>
                </a:lnTo>
                <a:close/>
                <a:moveTo>
                  <a:pt x="1261277" y="3774445"/>
                </a:moveTo>
                <a:lnTo>
                  <a:pt x="1251884" y="3781492"/>
                </a:lnTo>
                <a:lnTo>
                  <a:pt x="1261277" y="3786189"/>
                </a:lnTo>
                <a:lnTo>
                  <a:pt x="1265977" y="3781492"/>
                </a:lnTo>
                <a:close/>
                <a:moveTo>
                  <a:pt x="5758085" y="3772940"/>
                </a:moveTo>
                <a:cubicBezTo>
                  <a:pt x="5757424" y="3773271"/>
                  <a:pt x="5741569" y="3799694"/>
                  <a:pt x="5752139" y="3783840"/>
                </a:cubicBezTo>
                <a:cubicBezTo>
                  <a:pt x="5756837" y="3775619"/>
                  <a:pt x="5758305" y="3772830"/>
                  <a:pt x="5758085" y="3772940"/>
                </a:cubicBezTo>
                <a:close/>
                <a:moveTo>
                  <a:pt x="5883378" y="3772684"/>
                </a:moveTo>
                <a:cubicBezTo>
                  <a:pt x="5878387" y="3770922"/>
                  <a:pt x="5871928" y="3774446"/>
                  <a:pt x="5878974" y="3788538"/>
                </a:cubicBezTo>
                <a:cubicBezTo>
                  <a:pt x="5891892" y="3781492"/>
                  <a:pt x="5888369" y="3774445"/>
                  <a:pt x="5883378" y="3772684"/>
                </a:cubicBezTo>
                <a:close/>
                <a:moveTo>
                  <a:pt x="932464" y="3772096"/>
                </a:moveTo>
                <a:cubicBezTo>
                  <a:pt x="932464" y="3774445"/>
                  <a:pt x="937159" y="3776794"/>
                  <a:pt x="937159" y="3779142"/>
                </a:cubicBezTo>
                <a:cubicBezTo>
                  <a:pt x="937159" y="3781491"/>
                  <a:pt x="934810" y="3786189"/>
                  <a:pt x="932464" y="3786189"/>
                </a:cubicBezTo>
                <a:cubicBezTo>
                  <a:pt x="927764" y="3786189"/>
                  <a:pt x="925414" y="3781491"/>
                  <a:pt x="923065" y="3781491"/>
                </a:cubicBezTo>
                <a:cubicBezTo>
                  <a:pt x="923065" y="3781491"/>
                  <a:pt x="920715" y="3783840"/>
                  <a:pt x="918367" y="3786189"/>
                </a:cubicBezTo>
                <a:lnTo>
                  <a:pt x="885486" y="3793235"/>
                </a:lnTo>
                <a:cubicBezTo>
                  <a:pt x="883136" y="3795584"/>
                  <a:pt x="883136" y="3797932"/>
                  <a:pt x="880786" y="3797932"/>
                </a:cubicBezTo>
                <a:cubicBezTo>
                  <a:pt x="878437" y="3797932"/>
                  <a:pt x="876088" y="3795584"/>
                  <a:pt x="873744" y="3793235"/>
                </a:cubicBezTo>
                <a:cubicBezTo>
                  <a:pt x="873744" y="3793235"/>
                  <a:pt x="866694" y="3786189"/>
                  <a:pt x="880786" y="3774445"/>
                </a:cubicBezTo>
                <a:lnTo>
                  <a:pt x="906625" y="3783840"/>
                </a:lnTo>
                <a:cubicBezTo>
                  <a:pt x="906625" y="3783840"/>
                  <a:pt x="908972" y="3779142"/>
                  <a:pt x="911322" y="3776794"/>
                </a:cubicBezTo>
                <a:close/>
                <a:moveTo>
                  <a:pt x="6423890" y="3769747"/>
                </a:moveTo>
                <a:cubicBezTo>
                  <a:pt x="6466168" y="3783841"/>
                  <a:pt x="6510795" y="3816724"/>
                  <a:pt x="6550724" y="3840211"/>
                </a:cubicBezTo>
                <a:cubicBezTo>
                  <a:pt x="6506097" y="3828468"/>
                  <a:pt x="6468517" y="3788538"/>
                  <a:pt x="6423890" y="3769747"/>
                </a:cubicBezTo>
                <a:close/>
                <a:moveTo>
                  <a:pt x="230177" y="3769747"/>
                </a:moveTo>
                <a:lnTo>
                  <a:pt x="237223" y="3774445"/>
                </a:lnTo>
                <a:lnTo>
                  <a:pt x="230177" y="3781491"/>
                </a:lnTo>
                <a:lnTo>
                  <a:pt x="223129" y="3776793"/>
                </a:lnTo>
                <a:close/>
                <a:moveTo>
                  <a:pt x="6271572" y="3756595"/>
                </a:moveTo>
                <a:lnTo>
                  <a:pt x="6280615" y="3769748"/>
                </a:lnTo>
                <a:lnTo>
                  <a:pt x="6275556" y="3763425"/>
                </a:lnTo>
                <a:close/>
                <a:moveTo>
                  <a:pt x="784488" y="3755656"/>
                </a:moveTo>
                <a:cubicBezTo>
                  <a:pt x="789190" y="3755656"/>
                  <a:pt x="793889" y="3753306"/>
                  <a:pt x="798582" y="3755656"/>
                </a:cubicBezTo>
                <a:cubicBezTo>
                  <a:pt x="798582" y="3755656"/>
                  <a:pt x="803289" y="3762702"/>
                  <a:pt x="805634" y="3765051"/>
                </a:cubicBezTo>
                <a:lnTo>
                  <a:pt x="831469" y="3762702"/>
                </a:lnTo>
                <a:lnTo>
                  <a:pt x="852609" y="3774446"/>
                </a:lnTo>
                <a:cubicBezTo>
                  <a:pt x="852609" y="3774446"/>
                  <a:pt x="850260" y="3781492"/>
                  <a:pt x="847912" y="3783841"/>
                </a:cubicBezTo>
                <a:lnTo>
                  <a:pt x="822077" y="3788539"/>
                </a:lnTo>
                <a:lnTo>
                  <a:pt x="798582" y="3779144"/>
                </a:lnTo>
                <a:lnTo>
                  <a:pt x="779790" y="3790888"/>
                </a:lnTo>
                <a:lnTo>
                  <a:pt x="770398" y="3781492"/>
                </a:lnTo>
                <a:cubicBezTo>
                  <a:pt x="770398" y="3781492"/>
                  <a:pt x="772746" y="3776795"/>
                  <a:pt x="772746" y="3774446"/>
                </a:cubicBezTo>
                <a:close/>
                <a:moveTo>
                  <a:pt x="3854326" y="3755655"/>
                </a:moveTo>
                <a:cubicBezTo>
                  <a:pt x="3828490" y="3774445"/>
                  <a:pt x="3823792" y="3779143"/>
                  <a:pt x="3795607" y="3800282"/>
                </a:cubicBezTo>
                <a:cubicBezTo>
                  <a:pt x="3819095" y="3793236"/>
                  <a:pt x="3844931" y="3795585"/>
                  <a:pt x="3863722" y="3779143"/>
                </a:cubicBezTo>
                <a:cubicBezTo>
                  <a:pt x="3854326" y="3774445"/>
                  <a:pt x="3868419" y="3760353"/>
                  <a:pt x="3854326" y="3755655"/>
                </a:cubicBezTo>
                <a:close/>
                <a:moveTo>
                  <a:pt x="4786792" y="3753307"/>
                </a:moveTo>
                <a:cubicBezTo>
                  <a:pt x="4791489" y="3767399"/>
                  <a:pt x="4798535" y="3779143"/>
                  <a:pt x="4812628" y="3776794"/>
                </a:cubicBezTo>
                <a:cubicBezTo>
                  <a:pt x="4807931" y="3769748"/>
                  <a:pt x="4805582" y="3760353"/>
                  <a:pt x="4800884" y="3753307"/>
                </a:cubicBezTo>
                <a:cubicBezTo>
                  <a:pt x="4796187" y="3755655"/>
                  <a:pt x="4791489" y="3755655"/>
                  <a:pt x="4786792" y="3753307"/>
                </a:cubicBezTo>
                <a:close/>
                <a:moveTo>
                  <a:pt x="4847860" y="3746260"/>
                </a:moveTo>
                <a:cubicBezTo>
                  <a:pt x="4845511" y="3748609"/>
                  <a:pt x="4840813" y="3748609"/>
                  <a:pt x="4838465" y="3748609"/>
                </a:cubicBezTo>
                <a:cubicBezTo>
                  <a:pt x="4838465" y="3748609"/>
                  <a:pt x="4840813" y="3750958"/>
                  <a:pt x="4840813" y="3750958"/>
                </a:cubicBezTo>
                <a:cubicBezTo>
                  <a:pt x="4843162" y="3748609"/>
                  <a:pt x="4845511" y="3748609"/>
                  <a:pt x="4847860" y="3746260"/>
                </a:cubicBezTo>
                <a:close/>
                <a:moveTo>
                  <a:pt x="4199597" y="3746260"/>
                </a:moveTo>
                <a:cubicBezTo>
                  <a:pt x="4201946" y="3755655"/>
                  <a:pt x="4164365" y="3760353"/>
                  <a:pt x="4157319" y="3783841"/>
                </a:cubicBezTo>
                <a:cubicBezTo>
                  <a:pt x="4166714" y="3816723"/>
                  <a:pt x="4190202" y="3819072"/>
                  <a:pt x="4211341" y="3833165"/>
                </a:cubicBezTo>
                <a:cubicBezTo>
                  <a:pt x="4227782" y="3809677"/>
                  <a:pt x="4234828" y="3800282"/>
                  <a:pt x="4246572" y="3779143"/>
                </a:cubicBezTo>
                <a:cubicBezTo>
                  <a:pt x="4220736" y="3765050"/>
                  <a:pt x="4220736" y="3746260"/>
                  <a:pt x="4199597" y="3746260"/>
                </a:cubicBezTo>
                <a:close/>
                <a:moveTo>
                  <a:pt x="3472870" y="3745710"/>
                </a:moveTo>
                <a:cubicBezTo>
                  <a:pt x="3467365" y="3746260"/>
                  <a:pt x="3458557" y="3765637"/>
                  <a:pt x="3476173" y="3753307"/>
                </a:cubicBezTo>
                <a:cubicBezTo>
                  <a:pt x="3476173" y="3747435"/>
                  <a:pt x="3474705" y="3745526"/>
                  <a:pt x="3472870" y="3745710"/>
                </a:cubicBezTo>
                <a:close/>
                <a:moveTo>
                  <a:pt x="1042856" y="3741562"/>
                </a:moveTo>
                <a:lnTo>
                  <a:pt x="1052255" y="3743911"/>
                </a:lnTo>
                <a:lnTo>
                  <a:pt x="1042856" y="3755655"/>
                </a:lnTo>
                <a:lnTo>
                  <a:pt x="1042856" y="3753306"/>
                </a:lnTo>
                <a:lnTo>
                  <a:pt x="1038157" y="3746260"/>
                </a:lnTo>
                <a:close/>
                <a:moveTo>
                  <a:pt x="6351078" y="3739213"/>
                </a:moveTo>
                <a:cubicBezTo>
                  <a:pt x="6367521" y="3741562"/>
                  <a:pt x="6386311" y="3741562"/>
                  <a:pt x="6402752" y="3743911"/>
                </a:cubicBezTo>
                <a:cubicBezTo>
                  <a:pt x="6393357" y="3750957"/>
                  <a:pt x="6379265" y="3739213"/>
                  <a:pt x="6367521" y="3743911"/>
                </a:cubicBezTo>
                <a:cubicBezTo>
                  <a:pt x="6416845" y="3781491"/>
                  <a:pt x="6473216" y="3812025"/>
                  <a:pt x="6522540" y="3851955"/>
                </a:cubicBezTo>
                <a:cubicBezTo>
                  <a:pt x="6459123" y="3819072"/>
                  <a:pt x="6402752" y="3781491"/>
                  <a:pt x="6351078" y="3739213"/>
                </a:cubicBezTo>
                <a:close/>
                <a:moveTo>
                  <a:pt x="1127412" y="3739213"/>
                </a:moveTo>
                <a:cubicBezTo>
                  <a:pt x="1132110" y="3739213"/>
                  <a:pt x="1148553" y="3755656"/>
                  <a:pt x="1148553" y="3755656"/>
                </a:cubicBezTo>
                <a:cubicBezTo>
                  <a:pt x="1153249" y="3769748"/>
                  <a:pt x="1139156" y="3776795"/>
                  <a:pt x="1134461" y="3772097"/>
                </a:cubicBezTo>
                <a:cubicBezTo>
                  <a:pt x="1134461" y="3772097"/>
                  <a:pt x="1132110" y="3765051"/>
                  <a:pt x="1132110" y="3762702"/>
                </a:cubicBezTo>
                <a:lnTo>
                  <a:pt x="1122714" y="3746260"/>
                </a:lnTo>
                <a:cubicBezTo>
                  <a:pt x="1125062" y="3743912"/>
                  <a:pt x="1125062" y="3741563"/>
                  <a:pt x="1127412" y="3739213"/>
                </a:cubicBezTo>
                <a:close/>
                <a:moveTo>
                  <a:pt x="6005808" y="3725121"/>
                </a:moveTo>
                <a:cubicBezTo>
                  <a:pt x="6003460" y="3725121"/>
                  <a:pt x="6003460" y="3727470"/>
                  <a:pt x="6003460" y="3727470"/>
                </a:cubicBezTo>
                <a:cubicBezTo>
                  <a:pt x="6008157" y="3734516"/>
                  <a:pt x="6015203" y="3739213"/>
                  <a:pt x="6019901" y="3743911"/>
                </a:cubicBezTo>
                <a:cubicBezTo>
                  <a:pt x="6024598" y="3748609"/>
                  <a:pt x="6031645" y="3755655"/>
                  <a:pt x="6043389" y="3758004"/>
                </a:cubicBezTo>
                <a:cubicBezTo>
                  <a:pt x="6029296" y="3746260"/>
                  <a:pt x="6017552" y="3736865"/>
                  <a:pt x="6005808" y="3725121"/>
                </a:cubicBezTo>
                <a:close/>
                <a:moveTo>
                  <a:pt x="6371924" y="3724239"/>
                </a:moveTo>
                <a:cubicBezTo>
                  <a:pt x="6395118" y="3723359"/>
                  <a:pt x="6419193" y="3723946"/>
                  <a:pt x="6442681" y="3725120"/>
                </a:cubicBezTo>
                <a:cubicBezTo>
                  <a:pt x="6409797" y="3736864"/>
                  <a:pt x="6353427" y="3722771"/>
                  <a:pt x="6322893" y="3736864"/>
                </a:cubicBezTo>
                <a:cubicBezTo>
                  <a:pt x="6365171" y="3762701"/>
                  <a:pt x="6409797" y="3788538"/>
                  <a:pt x="6449727" y="3819072"/>
                </a:cubicBezTo>
                <a:cubicBezTo>
                  <a:pt x="6398053" y="3802631"/>
                  <a:pt x="6348729" y="3765050"/>
                  <a:pt x="6306451" y="3732166"/>
                </a:cubicBezTo>
                <a:cubicBezTo>
                  <a:pt x="6326416" y="3727469"/>
                  <a:pt x="6348730" y="3725120"/>
                  <a:pt x="6371924" y="3724239"/>
                </a:cubicBezTo>
                <a:close/>
                <a:moveTo>
                  <a:pt x="6205455" y="3722772"/>
                </a:moveTo>
                <a:cubicBezTo>
                  <a:pt x="6217199" y="3736865"/>
                  <a:pt x="6238337" y="3755655"/>
                  <a:pt x="6252430" y="3760353"/>
                </a:cubicBezTo>
                <a:cubicBezTo>
                  <a:pt x="6243035" y="3748609"/>
                  <a:pt x="6231291" y="3734516"/>
                  <a:pt x="6221896" y="3722772"/>
                </a:cubicBezTo>
                <a:cubicBezTo>
                  <a:pt x="6214850" y="3722772"/>
                  <a:pt x="6210152" y="3722772"/>
                  <a:pt x="6205455" y="3722772"/>
                </a:cubicBezTo>
                <a:close/>
                <a:moveTo>
                  <a:pt x="1017015" y="3722772"/>
                </a:moveTo>
                <a:lnTo>
                  <a:pt x="1024062" y="3727470"/>
                </a:lnTo>
                <a:lnTo>
                  <a:pt x="1017015" y="3736865"/>
                </a:lnTo>
                <a:close/>
                <a:moveTo>
                  <a:pt x="589527" y="3722772"/>
                </a:moveTo>
                <a:cubicBezTo>
                  <a:pt x="591875" y="3727470"/>
                  <a:pt x="591875" y="3729819"/>
                  <a:pt x="591875" y="3732168"/>
                </a:cubicBezTo>
                <a:cubicBezTo>
                  <a:pt x="591875" y="3734516"/>
                  <a:pt x="582483" y="3739214"/>
                  <a:pt x="573086" y="3736865"/>
                </a:cubicBezTo>
                <a:cubicBezTo>
                  <a:pt x="568391" y="3736865"/>
                  <a:pt x="563691" y="3729819"/>
                  <a:pt x="566040" y="3725121"/>
                </a:cubicBezTo>
                <a:cubicBezTo>
                  <a:pt x="566040" y="3725121"/>
                  <a:pt x="582483" y="3722772"/>
                  <a:pt x="589527" y="3722772"/>
                </a:cubicBezTo>
                <a:close/>
                <a:moveTo>
                  <a:pt x="6266523" y="3720423"/>
                </a:moveTo>
                <a:cubicBezTo>
                  <a:pt x="6264174" y="3722772"/>
                  <a:pt x="6259476" y="3722772"/>
                  <a:pt x="6257127" y="3725121"/>
                </a:cubicBezTo>
                <a:cubicBezTo>
                  <a:pt x="6266523" y="3736865"/>
                  <a:pt x="6280615" y="3743911"/>
                  <a:pt x="6292359" y="3753306"/>
                </a:cubicBezTo>
                <a:cubicBezTo>
                  <a:pt x="6287662" y="3746260"/>
                  <a:pt x="6282964" y="3739213"/>
                  <a:pt x="6278267" y="3732167"/>
                </a:cubicBezTo>
                <a:cubicBezTo>
                  <a:pt x="6273569" y="3729818"/>
                  <a:pt x="6268871" y="3727470"/>
                  <a:pt x="6264174" y="3727470"/>
                </a:cubicBezTo>
                <a:cubicBezTo>
                  <a:pt x="6266523" y="3727470"/>
                  <a:pt x="6268871" y="3725121"/>
                  <a:pt x="6271220" y="3725121"/>
                </a:cubicBezTo>
                <a:cubicBezTo>
                  <a:pt x="6268871" y="3722772"/>
                  <a:pt x="6268871" y="3720423"/>
                  <a:pt x="6266523" y="3720423"/>
                </a:cubicBezTo>
                <a:close/>
                <a:moveTo>
                  <a:pt x="6231291" y="3718075"/>
                </a:moveTo>
                <a:cubicBezTo>
                  <a:pt x="6228942" y="3718075"/>
                  <a:pt x="6228942" y="3720423"/>
                  <a:pt x="6226593" y="3720423"/>
                </a:cubicBezTo>
                <a:cubicBezTo>
                  <a:pt x="6233640" y="3725121"/>
                  <a:pt x="6238337" y="3729818"/>
                  <a:pt x="6243035" y="3734516"/>
                </a:cubicBezTo>
                <a:cubicBezTo>
                  <a:pt x="6240686" y="3732167"/>
                  <a:pt x="6238337" y="3729818"/>
                  <a:pt x="6235988" y="3725121"/>
                </a:cubicBezTo>
                <a:cubicBezTo>
                  <a:pt x="6235988" y="3722772"/>
                  <a:pt x="6233640" y="3720423"/>
                  <a:pt x="6231291" y="3718075"/>
                </a:cubicBezTo>
                <a:close/>
                <a:moveTo>
                  <a:pt x="6238337" y="3713377"/>
                </a:moveTo>
                <a:cubicBezTo>
                  <a:pt x="6235988" y="3713377"/>
                  <a:pt x="6235988" y="3715726"/>
                  <a:pt x="6233640" y="3715726"/>
                </a:cubicBezTo>
                <a:cubicBezTo>
                  <a:pt x="6235988" y="3718075"/>
                  <a:pt x="6238337" y="3720423"/>
                  <a:pt x="6240686" y="3722772"/>
                </a:cubicBezTo>
                <a:cubicBezTo>
                  <a:pt x="6243035" y="3722772"/>
                  <a:pt x="6243035" y="3720423"/>
                  <a:pt x="6243035" y="3720423"/>
                </a:cubicBezTo>
                <a:close/>
                <a:moveTo>
                  <a:pt x="1127412" y="3713377"/>
                </a:moveTo>
                <a:cubicBezTo>
                  <a:pt x="1127412" y="3713377"/>
                  <a:pt x="1134461" y="3718075"/>
                  <a:pt x="1132110" y="3722772"/>
                </a:cubicBezTo>
                <a:cubicBezTo>
                  <a:pt x="1132110" y="3722772"/>
                  <a:pt x="1127412" y="3725121"/>
                  <a:pt x="1125063" y="3727470"/>
                </a:cubicBezTo>
                <a:lnTo>
                  <a:pt x="1108620" y="3743911"/>
                </a:lnTo>
                <a:cubicBezTo>
                  <a:pt x="1099226" y="3736865"/>
                  <a:pt x="1099226" y="3736865"/>
                  <a:pt x="1101575" y="3729819"/>
                </a:cubicBezTo>
                <a:cubicBezTo>
                  <a:pt x="1103925" y="3718075"/>
                  <a:pt x="1115668" y="3711027"/>
                  <a:pt x="1127412" y="3713377"/>
                </a:cubicBezTo>
                <a:close/>
                <a:moveTo>
                  <a:pt x="1305905" y="3711028"/>
                </a:moveTo>
                <a:cubicBezTo>
                  <a:pt x="1305905" y="3711028"/>
                  <a:pt x="1298858" y="3711028"/>
                  <a:pt x="1294162" y="3715726"/>
                </a:cubicBezTo>
                <a:lnTo>
                  <a:pt x="1284765" y="3732168"/>
                </a:lnTo>
                <a:cubicBezTo>
                  <a:pt x="1284765" y="3736865"/>
                  <a:pt x="1282420" y="3739214"/>
                  <a:pt x="1282420" y="3741563"/>
                </a:cubicBezTo>
                <a:cubicBezTo>
                  <a:pt x="1282420" y="3741563"/>
                  <a:pt x="1284765" y="3746260"/>
                  <a:pt x="1287115" y="3748609"/>
                </a:cubicBezTo>
                <a:lnTo>
                  <a:pt x="1312950" y="3736865"/>
                </a:lnTo>
                <a:lnTo>
                  <a:pt x="1315299" y="3720424"/>
                </a:lnTo>
                <a:close/>
                <a:moveTo>
                  <a:pt x="6193711" y="3708680"/>
                </a:moveTo>
                <a:cubicBezTo>
                  <a:pt x="6186664" y="3711028"/>
                  <a:pt x="6177269" y="3713377"/>
                  <a:pt x="6172572" y="3718075"/>
                </a:cubicBezTo>
                <a:cubicBezTo>
                  <a:pt x="6186664" y="3725121"/>
                  <a:pt x="6193711" y="3743911"/>
                  <a:pt x="6214850" y="3750957"/>
                </a:cubicBezTo>
                <a:cubicBezTo>
                  <a:pt x="6207804" y="3736865"/>
                  <a:pt x="6198408" y="3727470"/>
                  <a:pt x="6186664" y="3720423"/>
                </a:cubicBezTo>
                <a:cubicBezTo>
                  <a:pt x="6186664" y="3715726"/>
                  <a:pt x="6196060" y="3715726"/>
                  <a:pt x="6193711" y="3708680"/>
                </a:cubicBezTo>
                <a:close/>
                <a:moveTo>
                  <a:pt x="5700467" y="3708679"/>
                </a:moveTo>
                <a:cubicBezTo>
                  <a:pt x="5702815" y="3711028"/>
                  <a:pt x="5705164" y="3711028"/>
                  <a:pt x="5705164" y="3713377"/>
                </a:cubicBezTo>
                <a:cubicBezTo>
                  <a:pt x="5700467" y="3713377"/>
                  <a:pt x="5698118" y="3711028"/>
                  <a:pt x="5695769" y="3711028"/>
                </a:cubicBezTo>
                <a:cubicBezTo>
                  <a:pt x="5698118" y="3711028"/>
                  <a:pt x="5700467" y="3708679"/>
                  <a:pt x="5700467" y="3708679"/>
                </a:cubicBezTo>
                <a:close/>
                <a:moveTo>
                  <a:pt x="267756" y="3706330"/>
                </a:moveTo>
                <a:cubicBezTo>
                  <a:pt x="272455" y="3706330"/>
                  <a:pt x="279500" y="3711028"/>
                  <a:pt x="281849" y="3713376"/>
                </a:cubicBezTo>
                <a:cubicBezTo>
                  <a:pt x="284198" y="3718074"/>
                  <a:pt x="279500" y="3725120"/>
                  <a:pt x="281849" y="3729818"/>
                </a:cubicBezTo>
                <a:cubicBezTo>
                  <a:pt x="281849" y="3734515"/>
                  <a:pt x="286548" y="3736864"/>
                  <a:pt x="288898" y="3739213"/>
                </a:cubicBezTo>
                <a:cubicBezTo>
                  <a:pt x="295942" y="3743911"/>
                  <a:pt x="305341" y="3743911"/>
                  <a:pt x="312384" y="3748608"/>
                </a:cubicBezTo>
                <a:cubicBezTo>
                  <a:pt x="335876" y="3762702"/>
                  <a:pt x="347618" y="3776794"/>
                  <a:pt x="349969" y="3795585"/>
                </a:cubicBezTo>
                <a:cubicBezTo>
                  <a:pt x="349969" y="3800282"/>
                  <a:pt x="352313" y="3804980"/>
                  <a:pt x="349969" y="3809677"/>
                </a:cubicBezTo>
                <a:cubicBezTo>
                  <a:pt x="347618" y="3814375"/>
                  <a:pt x="342918" y="3816724"/>
                  <a:pt x="340570" y="3819073"/>
                </a:cubicBezTo>
                <a:cubicBezTo>
                  <a:pt x="338220" y="3823770"/>
                  <a:pt x="328825" y="3842560"/>
                  <a:pt x="328825" y="3842560"/>
                </a:cubicBezTo>
                <a:cubicBezTo>
                  <a:pt x="326477" y="3849607"/>
                  <a:pt x="333526" y="3856653"/>
                  <a:pt x="331176" y="3863699"/>
                </a:cubicBezTo>
                <a:cubicBezTo>
                  <a:pt x="328825" y="3873094"/>
                  <a:pt x="317083" y="3877792"/>
                  <a:pt x="312384" y="3884838"/>
                </a:cubicBezTo>
                <a:cubicBezTo>
                  <a:pt x="300640" y="3873094"/>
                  <a:pt x="300640" y="3873094"/>
                  <a:pt x="300640" y="3868397"/>
                </a:cubicBezTo>
                <a:cubicBezTo>
                  <a:pt x="302990" y="3861351"/>
                  <a:pt x="310035" y="3856653"/>
                  <a:pt x="314733" y="3851955"/>
                </a:cubicBezTo>
                <a:cubicBezTo>
                  <a:pt x="298290" y="3840211"/>
                  <a:pt x="305341" y="3847258"/>
                  <a:pt x="298290" y="3833165"/>
                </a:cubicBezTo>
                <a:cubicBezTo>
                  <a:pt x="307686" y="3828467"/>
                  <a:pt x="305341" y="3830816"/>
                  <a:pt x="310035" y="3826119"/>
                </a:cubicBezTo>
                <a:cubicBezTo>
                  <a:pt x="298290" y="3819073"/>
                  <a:pt x="277151" y="3821421"/>
                  <a:pt x="270105" y="3809677"/>
                </a:cubicBezTo>
                <a:cubicBezTo>
                  <a:pt x="265407" y="3804980"/>
                  <a:pt x="274805" y="3797933"/>
                  <a:pt x="274805" y="3786189"/>
                </a:cubicBezTo>
                <a:cubicBezTo>
                  <a:pt x="272455" y="3781492"/>
                  <a:pt x="263063" y="3783841"/>
                  <a:pt x="260713" y="3779143"/>
                </a:cubicBezTo>
                <a:cubicBezTo>
                  <a:pt x="260713" y="3774446"/>
                  <a:pt x="263063" y="3772097"/>
                  <a:pt x="263063" y="3769748"/>
                </a:cubicBezTo>
                <a:cubicBezTo>
                  <a:pt x="263063" y="3765051"/>
                  <a:pt x="256014" y="3760353"/>
                  <a:pt x="253664" y="3753306"/>
                </a:cubicBezTo>
                <a:cubicBezTo>
                  <a:pt x="251321" y="3748608"/>
                  <a:pt x="258363" y="3741562"/>
                  <a:pt x="258363" y="3736864"/>
                </a:cubicBezTo>
                <a:cubicBezTo>
                  <a:pt x="258363" y="3732167"/>
                  <a:pt x="253664" y="3725120"/>
                  <a:pt x="256014" y="3720423"/>
                </a:cubicBezTo>
                <a:cubicBezTo>
                  <a:pt x="258363" y="3715725"/>
                  <a:pt x="263063" y="3708679"/>
                  <a:pt x="267756" y="3706330"/>
                </a:cubicBezTo>
                <a:close/>
                <a:moveTo>
                  <a:pt x="6254779" y="3703982"/>
                </a:moveTo>
                <a:cubicBezTo>
                  <a:pt x="6250081" y="3706331"/>
                  <a:pt x="6247732" y="3708680"/>
                  <a:pt x="6243035" y="3711028"/>
                </a:cubicBezTo>
                <a:cubicBezTo>
                  <a:pt x="6245383" y="3713377"/>
                  <a:pt x="6245383" y="3715726"/>
                  <a:pt x="6247732" y="3718075"/>
                </a:cubicBezTo>
                <a:cubicBezTo>
                  <a:pt x="6252430" y="3715726"/>
                  <a:pt x="6254779" y="3713377"/>
                  <a:pt x="6259476" y="3711028"/>
                </a:cubicBezTo>
                <a:cubicBezTo>
                  <a:pt x="6259476" y="3708680"/>
                  <a:pt x="6257127" y="3706331"/>
                  <a:pt x="6254779" y="3703982"/>
                </a:cubicBezTo>
                <a:close/>
                <a:moveTo>
                  <a:pt x="178502" y="3703981"/>
                </a:moveTo>
                <a:lnTo>
                  <a:pt x="187900" y="3703981"/>
                </a:lnTo>
                <a:lnTo>
                  <a:pt x="192595" y="3708679"/>
                </a:lnTo>
                <a:lnTo>
                  <a:pt x="194944" y="3718074"/>
                </a:lnTo>
                <a:lnTo>
                  <a:pt x="187900" y="3722771"/>
                </a:lnTo>
                <a:cubicBezTo>
                  <a:pt x="187900" y="3722771"/>
                  <a:pt x="185549" y="3720423"/>
                  <a:pt x="183199" y="3718074"/>
                </a:cubicBezTo>
                <a:lnTo>
                  <a:pt x="173807" y="3708679"/>
                </a:lnTo>
                <a:close/>
                <a:moveTo>
                  <a:pt x="1164996" y="3701633"/>
                </a:moveTo>
                <a:lnTo>
                  <a:pt x="1174388" y="3708679"/>
                </a:lnTo>
                <a:cubicBezTo>
                  <a:pt x="1174388" y="3708679"/>
                  <a:pt x="1176738" y="3711028"/>
                  <a:pt x="1176738" y="3713377"/>
                </a:cubicBezTo>
                <a:cubicBezTo>
                  <a:pt x="1176738" y="3713377"/>
                  <a:pt x="1174388" y="3718074"/>
                  <a:pt x="1172039" y="3720423"/>
                </a:cubicBezTo>
                <a:lnTo>
                  <a:pt x="1155599" y="3729818"/>
                </a:lnTo>
                <a:cubicBezTo>
                  <a:pt x="1153254" y="3732167"/>
                  <a:pt x="1153254" y="3732167"/>
                  <a:pt x="1153254" y="3732167"/>
                </a:cubicBezTo>
                <a:cubicBezTo>
                  <a:pt x="1148553" y="3732167"/>
                  <a:pt x="1146203" y="3732167"/>
                  <a:pt x="1143853" y="3729818"/>
                </a:cubicBezTo>
                <a:cubicBezTo>
                  <a:pt x="1143853" y="3729818"/>
                  <a:pt x="1136811" y="3722772"/>
                  <a:pt x="1148553" y="3718074"/>
                </a:cubicBezTo>
                <a:close/>
                <a:moveTo>
                  <a:pt x="1885614" y="3699578"/>
                </a:moveTo>
                <a:cubicBezTo>
                  <a:pt x="1874162" y="3704863"/>
                  <a:pt x="1877248" y="3728644"/>
                  <a:pt x="1879008" y="3739214"/>
                </a:cubicBezTo>
                <a:cubicBezTo>
                  <a:pt x="1895451" y="3746260"/>
                  <a:pt x="1904843" y="3741563"/>
                  <a:pt x="1911894" y="3725121"/>
                </a:cubicBezTo>
                <a:cubicBezTo>
                  <a:pt x="1895451" y="3722772"/>
                  <a:pt x="1893101" y="3715726"/>
                  <a:pt x="1902495" y="3701633"/>
                </a:cubicBezTo>
                <a:cubicBezTo>
                  <a:pt x="1894861" y="3698110"/>
                  <a:pt x="1889429" y="3697816"/>
                  <a:pt x="1885614" y="3699578"/>
                </a:cubicBezTo>
                <a:close/>
                <a:moveTo>
                  <a:pt x="6231291" y="3699284"/>
                </a:moveTo>
                <a:cubicBezTo>
                  <a:pt x="6228942" y="3701633"/>
                  <a:pt x="6226593" y="3701633"/>
                  <a:pt x="6224245" y="3703982"/>
                </a:cubicBezTo>
                <a:lnTo>
                  <a:pt x="6224245" y="3706331"/>
                </a:lnTo>
                <a:cubicBezTo>
                  <a:pt x="6221896" y="3703982"/>
                  <a:pt x="6221896" y="3703982"/>
                  <a:pt x="6221896" y="3703982"/>
                </a:cubicBezTo>
                <a:cubicBezTo>
                  <a:pt x="6212501" y="3708680"/>
                  <a:pt x="6205455" y="3713377"/>
                  <a:pt x="6196060" y="3718075"/>
                </a:cubicBezTo>
                <a:cubicBezTo>
                  <a:pt x="6210152" y="3727470"/>
                  <a:pt x="6217199" y="3718075"/>
                  <a:pt x="6226593" y="3708680"/>
                </a:cubicBezTo>
                <a:cubicBezTo>
                  <a:pt x="6228942" y="3706331"/>
                  <a:pt x="6228942" y="3706331"/>
                  <a:pt x="6233640" y="3703982"/>
                </a:cubicBezTo>
                <a:close/>
                <a:moveTo>
                  <a:pt x="230177" y="3694587"/>
                </a:moveTo>
                <a:cubicBezTo>
                  <a:pt x="232528" y="3694587"/>
                  <a:pt x="234878" y="3696935"/>
                  <a:pt x="234878" y="3699284"/>
                </a:cubicBezTo>
                <a:cubicBezTo>
                  <a:pt x="237228" y="3701633"/>
                  <a:pt x="232528" y="3722773"/>
                  <a:pt x="230177" y="3725122"/>
                </a:cubicBezTo>
                <a:cubicBezTo>
                  <a:pt x="230177" y="3725122"/>
                  <a:pt x="220780" y="3729819"/>
                  <a:pt x="220780" y="3734517"/>
                </a:cubicBezTo>
                <a:lnTo>
                  <a:pt x="244270" y="3743912"/>
                </a:lnTo>
                <a:cubicBezTo>
                  <a:pt x="244270" y="3743912"/>
                  <a:pt x="241921" y="3748610"/>
                  <a:pt x="239572" y="3750958"/>
                </a:cubicBezTo>
                <a:lnTo>
                  <a:pt x="223130" y="3769748"/>
                </a:lnTo>
                <a:cubicBezTo>
                  <a:pt x="216085" y="3760353"/>
                  <a:pt x="216085" y="3758005"/>
                  <a:pt x="213735" y="3758005"/>
                </a:cubicBezTo>
                <a:cubicBezTo>
                  <a:pt x="209037" y="3755656"/>
                  <a:pt x="206687" y="3762702"/>
                  <a:pt x="204338" y="3762702"/>
                </a:cubicBezTo>
                <a:cubicBezTo>
                  <a:pt x="204338" y="3762702"/>
                  <a:pt x="201992" y="3760353"/>
                  <a:pt x="201992" y="3760353"/>
                </a:cubicBezTo>
                <a:lnTo>
                  <a:pt x="204338" y="3739214"/>
                </a:lnTo>
                <a:cubicBezTo>
                  <a:pt x="201992" y="3734517"/>
                  <a:pt x="199642" y="3729819"/>
                  <a:pt x="199642" y="3725122"/>
                </a:cubicBezTo>
                <a:cubicBezTo>
                  <a:pt x="199642" y="3725122"/>
                  <a:pt x="209037" y="3718075"/>
                  <a:pt x="218435" y="3699284"/>
                </a:cubicBezTo>
                <a:cubicBezTo>
                  <a:pt x="220780" y="3694587"/>
                  <a:pt x="225479" y="3692238"/>
                  <a:pt x="230177" y="3694587"/>
                </a:cubicBezTo>
                <a:close/>
                <a:moveTo>
                  <a:pt x="6245383" y="3689889"/>
                </a:moveTo>
                <a:cubicBezTo>
                  <a:pt x="6240686" y="3692238"/>
                  <a:pt x="6238337" y="3694587"/>
                  <a:pt x="6233640" y="3696936"/>
                </a:cubicBezTo>
                <a:cubicBezTo>
                  <a:pt x="6233640" y="3696936"/>
                  <a:pt x="6235988" y="3699284"/>
                  <a:pt x="6235988" y="3699284"/>
                </a:cubicBezTo>
                <a:cubicBezTo>
                  <a:pt x="6238337" y="3696936"/>
                  <a:pt x="6238337" y="3696936"/>
                  <a:pt x="6238337" y="3696936"/>
                </a:cubicBezTo>
                <a:cubicBezTo>
                  <a:pt x="6240686" y="3694587"/>
                  <a:pt x="6245383" y="3694587"/>
                  <a:pt x="6247732" y="3692238"/>
                </a:cubicBezTo>
                <a:cubicBezTo>
                  <a:pt x="6247732" y="3692238"/>
                  <a:pt x="6245383" y="3689889"/>
                  <a:pt x="6245383" y="3689889"/>
                </a:cubicBezTo>
                <a:close/>
                <a:moveTo>
                  <a:pt x="1026412" y="3687540"/>
                </a:moveTo>
                <a:lnTo>
                  <a:pt x="1035807" y="3694586"/>
                </a:lnTo>
                <a:cubicBezTo>
                  <a:pt x="1035807" y="3694586"/>
                  <a:pt x="1033457" y="3701633"/>
                  <a:pt x="1026412" y="3708679"/>
                </a:cubicBezTo>
                <a:lnTo>
                  <a:pt x="1017015" y="3708679"/>
                </a:lnTo>
                <a:lnTo>
                  <a:pt x="1009969" y="3703981"/>
                </a:lnTo>
                <a:lnTo>
                  <a:pt x="1009969" y="3694586"/>
                </a:lnTo>
                <a:lnTo>
                  <a:pt x="1017015" y="3689889"/>
                </a:lnTo>
                <a:close/>
                <a:moveTo>
                  <a:pt x="256014" y="3687540"/>
                </a:moveTo>
                <a:lnTo>
                  <a:pt x="256014" y="3703981"/>
                </a:lnTo>
                <a:lnTo>
                  <a:pt x="251315" y="3699284"/>
                </a:lnTo>
                <a:lnTo>
                  <a:pt x="251315" y="3692238"/>
                </a:lnTo>
                <a:close/>
                <a:moveTo>
                  <a:pt x="6196060" y="3680494"/>
                </a:moveTo>
                <a:cubicBezTo>
                  <a:pt x="6186664" y="3687540"/>
                  <a:pt x="6177269" y="3694587"/>
                  <a:pt x="6170223" y="3699284"/>
                </a:cubicBezTo>
                <a:cubicBezTo>
                  <a:pt x="6181967" y="3696936"/>
                  <a:pt x="6191362" y="3692238"/>
                  <a:pt x="6203106" y="3685192"/>
                </a:cubicBezTo>
                <a:cubicBezTo>
                  <a:pt x="6200757" y="3685192"/>
                  <a:pt x="6198408" y="3682843"/>
                  <a:pt x="6196060" y="3680494"/>
                </a:cubicBezTo>
                <a:close/>
                <a:moveTo>
                  <a:pt x="6207804" y="3673448"/>
                </a:moveTo>
                <a:cubicBezTo>
                  <a:pt x="6205455" y="3673448"/>
                  <a:pt x="6205455" y="3675796"/>
                  <a:pt x="6203106" y="3675796"/>
                </a:cubicBezTo>
                <a:lnTo>
                  <a:pt x="6207804" y="3682843"/>
                </a:lnTo>
                <a:cubicBezTo>
                  <a:pt x="6207804" y="3682843"/>
                  <a:pt x="6210152" y="3680494"/>
                  <a:pt x="6212501" y="3680494"/>
                </a:cubicBezTo>
                <a:close/>
                <a:moveTo>
                  <a:pt x="3375176" y="3671099"/>
                </a:moveTo>
                <a:cubicBezTo>
                  <a:pt x="3365780" y="3694587"/>
                  <a:pt x="3356385" y="3713377"/>
                  <a:pt x="3344642" y="3718075"/>
                </a:cubicBezTo>
                <a:cubicBezTo>
                  <a:pt x="3354037" y="3725121"/>
                  <a:pt x="3358734" y="3715726"/>
                  <a:pt x="3365780" y="3713377"/>
                </a:cubicBezTo>
                <a:cubicBezTo>
                  <a:pt x="3363432" y="3718075"/>
                  <a:pt x="3361083" y="3725121"/>
                  <a:pt x="3365780" y="3727470"/>
                </a:cubicBezTo>
                <a:cubicBezTo>
                  <a:pt x="3356385" y="3699285"/>
                  <a:pt x="3408059" y="3692238"/>
                  <a:pt x="3375176" y="3671099"/>
                </a:cubicBezTo>
                <a:close/>
                <a:moveTo>
                  <a:pt x="197292" y="3671098"/>
                </a:moveTo>
                <a:cubicBezTo>
                  <a:pt x="197292" y="3671098"/>
                  <a:pt x="204338" y="3671098"/>
                  <a:pt x="216085" y="3682843"/>
                </a:cubicBezTo>
                <a:cubicBezTo>
                  <a:pt x="216085" y="3682843"/>
                  <a:pt x="216085" y="3687540"/>
                  <a:pt x="216085" y="3692238"/>
                </a:cubicBezTo>
                <a:lnTo>
                  <a:pt x="199642" y="3701633"/>
                </a:lnTo>
                <a:cubicBezTo>
                  <a:pt x="199642" y="3701633"/>
                  <a:pt x="199642" y="3703982"/>
                  <a:pt x="197292" y="3703982"/>
                </a:cubicBezTo>
                <a:cubicBezTo>
                  <a:pt x="197292" y="3703982"/>
                  <a:pt x="194944" y="3701633"/>
                  <a:pt x="194944" y="3701633"/>
                </a:cubicBezTo>
                <a:lnTo>
                  <a:pt x="190250" y="3692238"/>
                </a:lnTo>
                <a:cubicBezTo>
                  <a:pt x="192595" y="3687540"/>
                  <a:pt x="192595" y="3680494"/>
                  <a:pt x="194944" y="3675797"/>
                </a:cubicBezTo>
                <a:cubicBezTo>
                  <a:pt x="194944" y="3673448"/>
                  <a:pt x="194944" y="3671098"/>
                  <a:pt x="197292" y="3671098"/>
                </a:cubicBezTo>
                <a:close/>
                <a:moveTo>
                  <a:pt x="2105664" y="3665227"/>
                </a:moveTo>
                <a:cubicBezTo>
                  <a:pt x="2104489" y="3663465"/>
                  <a:pt x="2103319" y="3662878"/>
                  <a:pt x="2099792" y="3666402"/>
                </a:cubicBezTo>
                <a:cubicBezTo>
                  <a:pt x="2097443" y="3673448"/>
                  <a:pt x="2106840" y="3678146"/>
                  <a:pt x="2111536" y="3671099"/>
                </a:cubicBezTo>
                <a:cubicBezTo>
                  <a:pt x="2108012" y="3669924"/>
                  <a:pt x="2106840" y="3666988"/>
                  <a:pt x="2105664" y="3665227"/>
                </a:cubicBezTo>
                <a:close/>
                <a:moveTo>
                  <a:pt x="6221896" y="3661704"/>
                </a:moveTo>
                <a:cubicBezTo>
                  <a:pt x="6219547" y="3661704"/>
                  <a:pt x="6217199" y="3664053"/>
                  <a:pt x="6214850" y="3666402"/>
                </a:cubicBezTo>
                <a:cubicBezTo>
                  <a:pt x="6217199" y="3671099"/>
                  <a:pt x="6219547" y="3673448"/>
                  <a:pt x="6219547" y="3675796"/>
                </a:cubicBezTo>
                <a:cubicBezTo>
                  <a:pt x="6224245" y="3675796"/>
                  <a:pt x="6226593" y="3673448"/>
                  <a:pt x="6228942" y="3671099"/>
                </a:cubicBezTo>
                <a:cubicBezTo>
                  <a:pt x="6226593" y="3668750"/>
                  <a:pt x="6224245" y="3664053"/>
                  <a:pt x="6221896" y="3661704"/>
                </a:cubicBezTo>
                <a:close/>
                <a:moveTo>
                  <a:pt x="6163176" y="3661704"/>
                </a:moveTo>
                <a:cubicBezTo>
                  <a:pt x="6156130" y="3668750"/>
                  <a:pt x="6149084" y="3673448"/>
                  <a:pt x="6142037" y="3680494"/>
                </a:cubicBezTo>
                <a:cubicBezTo>
                  <a:pt x="6134991" y="3682843"/>
                  <a:pt x="6130293" y="3696936"/>
                  <a:pt x="6137340" y="3703982"/>
                </a:cubicBezTo>
                <a:cubicBezTo>
                  <a:pt x="6144386" y="3696936"/>
                  <a:pt x="6151432" y="3692238"/>
                  <a:pt x="6158479" y="3685192"/>
                </a:cubicBezTo>
                <a:cubicBezTo>
                  <a:pt x="6153781" y="3680494"/>
                  <a:pt x="6149084" y="3678145"/>
                  <a:pt x="6142037" y="3680494"/>
                </a:cubicBezTo>
                <a:cubicBezTo>
                  <a:pt x="6153781" y="3673448"/>
                  <a:pt x="6160828" y="3668750"/>
                  <a:pt x="6167874" y="3664053"/>
                </a:cubicBezTo>
                <a:cubicBezTo>
                  <a:pt x="6167874" y="3664053"/>
                  <a:pt x="6165525" y="3661704"/>
                  <a:pt x="6163176" y="3661704"/>
                </a:cubicBezTo>
                <a:close/>
                <a:moveTo>
                  <a:pt x="256012" y="3659355"/>
                </a:moveTo>
                <a:lnTo>
                  <a:pt x="265406" y="3664053"/>
                </a:lnTo>
                <a:lnTo>
                  <a:pt x="267755" y="3682843"/>
                </a:lnTo>
                <a:cubicBezTo>
                  <a:pt x="267755" y="3682843"/>
                  <a:pt x="265406" y="3685192"/>
                  <a:pt x="263058" y="3682843"/>
                </a:cubicBezTo>
                <a:lnTo>
                  <a:pt x="253663" y="3678145"/>
                </a:lnTo>
                <a:lnTo>
                  <a:pt x="246620" y="3666401"/>
                </a:lnTo>
                <a:close/>
                <a:moveTo>
                  <a:pt x="6229706" y="3654654"/>
                </a:moveTo>
                <a:lnTo>
                  <a:pt x="6230080" y="3655061"/>
                </a:lnTo>
                <a:lnTo>
                  <a:pt x="6228446" y="3655606"/>
                </a:lnTo>
                <a:close/>
                <a:moveTo>
                  <a:pt x="1061648" y="3649960"/>
                </a:moveTo>
                <a:cubicBezTo>
                  <a:pt x="1061648" y="3649960"/>
                  <a:pt x="1063998" y="3652309"/>
                  <a:pt x="1066342" y="3654658"/>
                </a:cubicBezTo>
                <a:lnTo>
                  <a:pt x="1061648" y="3659355"/>
                </a:lnTo>
                <a:cubicBezTo>
                  <a:pt x="1061648" y="3659355"/>
                  <a:pt x="1059299" y="3661704"/>
                  <a:pt x="1059299" y="3661704"/>
                </a:cubicBezTo>
                <a:lnTo>
                  <a:pt x="1052255" y="3666401"/>
                </a:lnTo>
                <a:lnTo>
                  <a:pt x="1045205" y="3661704"/>
                </a:lnTo>
                <a:cubicBezTo>
                  <a:pt x="1045205" y="3661704"/>
                  <a:pt x="1054606" y="3652309"/>
                  <a:pt x="1054606" y="3652309"/>
                </a:cubicBezTo>
                <a:close/>
                <a:moveTo>
                  <a:pt x="5234454" y="3648565"/>
                </a:moveTo>
                <a:cubicBezTo>
                  <a:pt x="5234381" y="3648345"/>
                  <a:pt x="5234527" y="3649666"/>
                  <a:pt x="5234821" y="3651721"/>
                </a:cubicBezTo>
                <a:lnTo>
                  <a:pt x="5235408" y="3654657"/>
                </a:lnTo>
                <a:lnTo>
                  <a:pt x="5235408" y="3654658"/>
                </a:lnTo>
                <a:cubicBezTo>
                  <a:pt x="5235408" y="3661704"/>
                  <a:pt x="5237757" y="3664053"/>
                  <a:pt x="5237757" y="3666402"/>
                </a:cubicBezTo>
                <a:lnTo>
                  <a:pt x="5235408" y="3654657"/>
                </a:lnTo>
                <a:close/>
                <a:moveTo>
                  <a:pt x="450967" y="3647611"/>
                </a:moveTo>
                <a:lnTo>
                  <a:pt x="458011" y="3652309"/>
                </a:lnTo>
                <a:lnTo>
                  <a:pt x="455662" y="3661704"/>
                </a:lnTo>
                <a:lnTo>
                  <a:pt x="441569" y="3671099"/>
                </a:lnTo>
                <a:lnTo>
                  <a:pt x="439224" y="3668750"/>
                </a:lnTo>
                <a:lnTo>
                  <a:pt x="439224" y="3659355"/>
                </a:lnTo>
                <a:close/>
                <a:moveTo>
                  <a:pt x="5942648" y="3641593"/>
                </a:moveTo>
                <a:cubicBezTo>
                  <a:pt x="5937693" y="3642033"/>
                  <a:pt x="5911270" y="3646437"/>
                  <a:pt x="5937694" y="3642914"/>
                </a:cubicBezTo>
                <a:cubicBezTo>
                  <a:pt x="5943565" y="3641740"/>
                  <a:pt x="5944299" y="3641446"/>
                  <a:pt x="5942648" y="3641593"/>
                </a:cubicBezTo>
                <a:close/>
                <a:moveTo>
                  <a:pt x="925405" y="3640565"/>
                </a:moveTo>
                <a:cubicBezTo>
                  <a:pt x="925405" y="3640565"/>
                  <a:pt x="927750" y="3642914"/>
                  <a:pt x="927750" y="3642914"/>
                </a:cubicBezTo>
                <a:lnTo>
                  <a:pt x="920602" y="3642914"/>
                </a:lnTo>
                <a:lnTo>
                  <a:pt x="922160" y="3641028"/>
                </a:lnTo>
                <a:close/>
                <a:moveTo>
                  <a:pt x="3997603" y="3638216"/>
                </a:moveTo>
                <a:cubicBezTo>
                  <a:pt x="3990556" y="3647611"/>
                  <a:pt x="3957673" y="3652309"/>
                  <a:pt x="3967068" y="3666402"/>
                </a:cubicBezTo>
                <a:cubicBezTo>
                  <a:pt x="3974114" y="3657006"/>
                  <a:pt x="4011695" y="3659355"/>
                  <a:pt x="3997603" y="3638216"/>
                </a:cubicBezTo>
                <a:close/>
                <a:moveTo>
                  <a:pt x="197292" y="3635867"/>
                </a:moveTo>
                <a:lnTo>
                  <a:pt x="204338" y="3638216"/>
                </a:lnTo>
                <a:lnTo>
                  <a:pt x="206687" y="3647611"/>
                </a:lnTo>
                <a:lnTo>
                  <a:pt x="201992" y="3657006"/>
                </a:lnTo>
                <a:cubicBezTo>
                  <a:pt x="201992" y="3657006"/>
                  <a:pt x="199642" y="3659355"/>
                  <a:pt x="197292" y="3659355"/>
                </a:cubicBezTo>
                <a:lnTo>
                  <a:pt x="187900" y="3657006"/>
                </a:lnTo>
                <a:close/>
                <a:moveTo>
                  <a:pt x="6198408" y="3633518"/>
                </a:moveTo>
                <a:cubicBezTo>
                  <a:pt x="6196060" y="3633518"/>
                  <a:pt x="6193711" y="3635867"/>
                  <a:pt x="6196060" y="3638216"/>
                </a:cubicBezTo>
                <a:cubicBezTo>
                  <a:pt x="6198408" y="3640565"/>
                  <a:pt x="6198408" y="3640565"/>
                  <a:pt x="6200757" y="3642914"/>
                </a:cubicBezTo>
                <a:cubicBezTo>
                  <a:pt x="6198408" y="3649960"/>
                  <a:pt x="6200757" y="3657006"/>
                  <a:pt x="6205455" y="3661704"/>
                </a:cubicBezTo>
                <a:cubicBezTo>
                  <a:pt x="6207804" y="3654658"/>
                  <a:pt x="6207804" y="3649960"/>
                  <a:pt x="6205455" y="3645262"/>
                </a:cubicBezTo>
                <a:cubicBezTo>
                  <a:pt x="6205455" y="3645262"/>
                  <a:pt x="6207804" y="3642914"/>
                  <a:pt x="6207804" y="3642914"/>
                </a:cubicBezTo>
                <a:cubicBezTo>
                  <a:pt x="6203106" y="3640565"/>
                  <a:pt x="6200757" y="3635867"/>
                  <a:pt x="6198408" y="3633518"/>
                </a:cubicBezTo>
                <a:close/>
                <a:moveTo>
                  <a:pt x="1287115" y="3631170"/>
                </a:moveTo>
                <a:lnTo>
                  <a:pt x="1282420" y="3638216"/>
                </a:lnTo>
                <a:cubicBezTo>
                  <a:pt x="1282420" y="3638216"/>
                  <a:pt x="1284765" y="3640565"/>
                  <a:pt x="1287115" y="3640565"/>
                </a:cubicBezTo>
                <a:lnTo>
                  <a:pt x="1296512" y="3642914"/>
                </a:lnTo>
                <a:lnTo>
                  <a:pt x="1305905" y="3640565"/>
                </a:lnTo>
                <a:cubicBezTo>
                  <a:pt x="1305905" y="3640565"/>
                  <a:pt x="1308255" y="3640565"/>
                  <a:pt x="1308255" y="3638216"/>
                </a:cubicBezTo>
                <a:lnTo>
                  <a:pt x="1296512" y="3631170"/>
                </a:lnTo>
                <a:close/>
                <a:moveTo>
                  <a:pt x="502623" y="3631170"/>
                </a:moveTo>
                <a:cubicBezTo>
                  <a:pt x="502623" y="3631170"/>
                  <a:pt x="500278" y="3633519"/>
                  <a:pt x="497928" y="3633519"/>
                </a:cubicBezTo>
                <a:lnTo>
                  <a:pt x="500278" y="3642914"/>
                </a:lnTo>
                <a:lnTo>
                  <a:pt x="507320" y="3652309"/>
                </a:lnTo>
                <a:lnTo>
                  <a:pt x="509670" y="3654658"/>
                </a:lnTo>
                <a:cubicBezTo>
                  <a:pt x="509670" y="3654658"/>
                  <a:pt x="512020" y="3652309"/>
                  <a:pt x="514366" y="3652309"/>
                </a:cubicBezTo>
                <a:lnTo>
                  <a:pt x="514366" y="3645263"/>
                </a:lnTo>
                <a:cubicBezTo>
                  <a:pt x="523763" y="3638216"/>
                  <a:pt x="519064" y="3640565"/>
                  <a:pt x="526113" y="3635868"/>
                </a:cubicBezTo>
                <a:cubicBezTo>
                  <a:pt x="526113" y="3635868"/>
                  <a:pt x="523763" y="3633519"/>
                  <a:pt x="521413" y="3631170"/>
                </a:cubicBezTo>
                <a:lnTo>
                  <a:pt x="512020" y="3633519"/>
                </a:lnTo>
                <a:close/>
                <a:moveTo>
                  <a:pt x="298290" y="3631169"/>
                </a:moveTo>
                <a:cubicBezTo>
                  <a:pt x="305341" y="3628820"/>
                  <a:pt x="310035" y="3631169"/>
                  <a:pt x="312384" y="3631169"/>
                </a:cubicBezTo>
                <a:cubicBezTo>
                  <a:pt x="312384" y="3631169"/>
                  <a:pt x="319429" y="3631169"/>
                  <a:pt x="321778" y="3631169"/>
                </a:cubicBezTo>
                <a:lnTo>
                  <a:pt x="331176" y="3640564"/>
                </a:lnTo>
                <a:lnTo>
                  <a:pt x="321778" y="3647610"/>
                </a:lnTo>
                <a:lnTo>
                  <a:pt x="288898" y="3642913"/>
                </a:lnTo>
                <a:cubicBezTo>
                  <a:pt x="293593" y="3640564"/>
                  <a:pt x="293593" y="3633518"/>
                  <a:pt x="298290" y="3631169"/>
                </a:cubicBezTo>
                <a:close/>
                <a:moveTo>
                  <a:pt x="1251884" y="3628821"/>
                </a:moveTo>
                <a:cubicBezTo>
                  <a:pt x="1247184" y="3631170"/>
                  <a:pt x="1240142" y="3635868"/>
                  <a:pt x="1240142" y="3638216"/>
                </a:cubicBezTo>
                <a:cubicBezTo>
                  <a:pt x="1235442" y="3647611"/>
                  <a:pt x="1247184" y="3659355"/>
                  <a:pt x="1251884" y="3671099"/>
                </a:cubicBezTo>
                <a:cubicBezTo>
                  <a:pt x="1251884" y="3675797"/>
                  <a:pt x="1251884" y="3678146"/>
                  <a:pt x="1251884" y="3680494"/>
                </a:cubicBezTo>
                <a:cubicBezTo>
                  <a:pt x="1249534" y="3687541"/>
                  <a:pt x="1233092" y="3687541"/>
                  <a:pt x="1230743" y="3696936"/>
                </a:cubicBezTo>
                <a:cubicBezTo>
                  <a:pt x="1230743" y="3701633"/>
                  <a:pt x="1233092" y="3703982"/>
                  <a:pt x="1235442" y="3706331"/>
                </a:cubicBezTo>
                <a:cubicBezTo>
                  <a:pt x="1237792" y="3708680"/>
                  <a:pt x="1242488" y="3706331"/>
                  <a:pt x="1244836" y="3706331"/>
                </a:cubicBezTo>
                <a:cubicBezTo>
                  <a:pt x="1247184" y="3708680"/>
                  <a:pt x="1247184" y="3708680"/>
                  <a:pt x="1247184" y="3708680"/>
                </a:cubicBezTo>
                <a:cubicBezTo>
                  <a:pt x="1254235" y="3715726"/>
                  <a:pt x="1254235" y="3715726"/>
                  <a:pt x="1261277" y="3708680"/>
                </a:cubicBezTo>
                <a:cubicBezTo>
                  <a:pt x="1265977" y="3706331"/>
                  <a:pt x="1268327" y="3701633"/>
                  <a:pt x="1270672" y="3699285"/>
                </a:cubicBezTo>
                <a:cubicBezTo>
                  <a:pt x="1273021" y="3696936"/>
                  <a:pt x="1277719" y="3694587"/>
                  <a:pt x="1280070" y="3694587"/>
                </a:cubicBezTo>
                <a:cubicBezTo>
                  <a:pt x="1284765" y="3692238"/>
                  <a:pt x="1289462" y="3699285"/>
                  <a:pt x="1296512" y="3701633"/>
                </a:cubicBezTo>
                <a:cubicBezTo>
                  <a:pt x="1303555" y="3703982"/>
                  <a:pt x="1305905" y="3692238"/>
                  <a:pt x="1312950" y="3689890"/>
                </a:cubicBezTo>
                <a:cubicBezTo>
                  <a:pt x="1312950" y="3689890"/>
                  <a:pt x="1319997" y="3687541"/>
                  <a:pt x="1327043" y="3699285"/>
                </a:cubicBezTo>
                <a:lnTo>
                  <a:pt x="1338790" y="3706331"/>
                </a:lnTo>
                <a:cubicBezTo>
                  <a:pt x="1338790" y="3706331"/>
                  <a:pt x="1355228" y="3689890"/>
                  <a:pt x="1362275" y="3680494"/>
                </a:cubicBezTo>
                <a:lnTo>
                  <a:pt x="1352883" y="3654658"/>
                </a:lnTo>
                <a:cubicBezTo>
                  <a:pt x="1345833" y="3645263"/>
                  <a:pt x="1348182" y="3645263"/>
                  <a:pt x="1343485" y="3645263"/>
                </a:cubicBezTo>
                <a:cubicBezTo>
                  <a:pt x="1343485" y="3645263"/>
                  <a:pt x="1341135" y="3645263"/>
                  <a:pt x="1338790" y="3645263"/>
                </a:cubicBezTo>
                <a:cubicBezTo>
                  <a:pt x="1338790" y="3649960"/>
                  <a:pt x="1338790" y="3652309"/>
                  <a:pt x="1338790" y="3654658"/>
                </a:cubicBezTo>
                <a:cubicBezTo>
                  <a:pt x="1338790" y="3664053"/>
                  <a:pt x="1334090" y="3671099"/>
                  <a:pt x="1322347" y="3673448"/>
                </a:cubicBezTo>
                <a:cubicBezTo>
                  <a:pt x="1301206" y="3680494"/>
                  <a:pt x="1275370" y="3671099"/>
                  <a:pt x="1270672" y="3661704"/>
                </a:cubicBezTo>
                <a:cubicBezTo>
                  <a:pt x="1265977" y="3652309"/>
                  <a:pt x="1270672" y="3640565"/>
                  <a:pt x="1270672" y="3628821"/>
                </a:cubicBezTo>
                <a:cubicBezTo>
                  <a:pt x="1263627" y="3628821"/>
                  <a:pt x="1258928" y="3626473"/>
                  <a:pt x="1251884" y="3628821"/>
                </a:cubicBezTo>
                <a:close/>
                <a:moveTo>
                  <a:pt x="251314" y="3624123"/>
                </a:moveTo>
                <a:cubicBezTo>
                  <a:pt x="253663" y="3624123"/>
                  <a:pt x="253663" y="3624123"/>
                  <a:pt x="256012" y="3624123"/>
                </a:cubicBezTo>
                <a:cubicBezTo>
                  <a:pt x="256012" y="3624123"/>
                  <a:pt x="258363" y="3624123"/>
                  <a:pt x="258363" y="3624123"/>
                </a:cubicBezTo>
                <a:lnTo>
                  <a:pt x="260708" y="3649960"/>
                </a:lnTo>
                <a:lnTo>
                  <a:pt x="256012" y="3654657"/>
                </a:lnTo>
                <a:lnTo>
                  <a:pt x="246620" y="3652308"/>
                </a:lnTo>
                <a:lnTo>
                  <a:pt x="241920" y="3647611"/>
                </a:lnTo>
                <a:lnTo>
                  <a:pt x="246620" y="3640564"/>
                </a:lnTo>
                <a:close/>
                <a:moveTo>
                  <a:pt x="5984596" y="3624014"/>
                </a:moveTo>
                <a:cubicBezTo>
                  <a:pt x="5983788" y="3622509"/>
                  <a:pt x="5982321" y="3622949"/>
                  <a:pt x="5979972" y="3626472"/>
                </a:cubicBezTo>
                <a:cubicBezTo>
                  <a:pt x="5979972" y="3638216"/>
                  <a:pt x="5972925" y="3649960"/>
                  <a:pt x="5979972" y="3659355"/>
                </a:cubicBezTo>
                <a:cubicBezTo>
                  <a:pt x="5983494" y="3650547"/>
                  <a:pt x="5987018" y="3628528"/>
                  <a:pt x="5984596" y="3624014"/>
                </a:cubicBezTo>
                <a:close/>
                <a:moveTo>
                  <a:pt x="5942391" y="3621774"/>
                </a:moveTo>
                <a:cubicBezTo>
                  <a:pt x="5942391" y="3621774"/>
                  <a:pt x="5942391" y="3624123"/>
                  <a:pt x="5942391" y="3624123"/>
                </a:cubicBezTo>
                <a:cubicBezTo>
                  <a:pt x="5944740" y="3626472"/>
                  <a:pt x="5947089" y="3628821"/>
                  <a:pt x="5949438" y="3631170"/>
                </a:cubicBezTo>
                <a:cubicBezTo>
                  <a:pt x="5951786" y="3631170"/>
                  <a:pt x="5951786" y="3631170"/>
                  <a:pt x="5951786" y="3631170"/>
                </a:cubicBezTo>
                <a:cubicBezTo>
                  <a:pt x="5949438" y="3626472"/>
                  <a:pt x="5944740" y="3624123"/>
                  <a:pt x="5942391" y="3621774"/>
                </a:cubicBezTo>
                <a:close/>
                <a:moveTo>
                  <a:pt x="1019370" y="3617076"/>
                </a:moveTo>
                <a:lnTo>
                  <a:pt x="1024070" y="3624122"/>
                </a:lnTo>
                <a:lnTo>
                  <a:pt x="1019370" y="3631169"/>
                </a:lnTo>
                <a:lnTo>
                  <a:pt x="1009973" y="3628820"/>
                </a:lnTo>
                <a:lnTo>
                  <a:pt x="1007623" y="3626471"/>
                </a:lnTo>
                <a:lnTo>
                  <a:pt x="1009973" y="3621774"/>
                </a:lnTo>
                <a:close/>
                <a:moveTo>
                  <a:pt x="6181967" y="3614728"/>
                </a:moveTo>
                <a:cubicBezTo>
                  <a:pt x="6181967" y="3614728"/>
                  <a:pt x="6179618" y="3617077"/>
                  <a:pt x="6179618" y="3617077"/>
                </a:cubicBezTo>
                <a:cubicBezTo>
                  <a:pt x="6179618" y="3619426"/>
                  <a:pt x="6181967" y="3619426"/>
                  <a:pt x="6181967" y="3621774"/>
                </a:cubicBezTo>
                <a:cubicBezTo>
                  <a:pt x="6179618" y="3624123"/>
                  <a:pt x="6179618" y="3624123"/>
                  <a:pt x="6177269" y="3624123"/>
                </a:cubicBezTo>
                <a:cubicBezTo>
                  <a:pt x="6193711" y="3626472"/>
                  <a:pt x="6160828" y="3649960"/>
                  <a:pt x="6181967" y="3652309"/>
                </a:cubicBezTo>
                <a:cubicBezTo>
                  <a:pt x="6181967" y="3649960"/>
                  <a:pt x="6184316" y="3649960"/>
                  <a:pt x="6184316" y="3647611"/>
                </a:cubicBezTo>
                <a:cubicBezTo>
                  <a:pt x="6186664" y="3649960"/>
                  <a:pt x="6186664" y="3652309"/>
                  <a:pt x="6189013" y="3654658"/>
                </a:cubicBezTo>
                <a:cubicBezTo>
                  <a:pt x="6189013" y="3654658"/>
                  <a:pt x="6191362" y="3652309"/>
                  <a:pt x="6191362" y="3652309"/>
                </a:cubicBezTo>
                <a:lnTo>
                  <a:pt x="6184316" y="3645262"/>
                </a:lnTo>
                <a:cubicBezTo>
                  <a:pt x="6189013" y="3635867"/>
                  <a:pt x="6193711" y="3626472"/>
                  <a:pt x="6189013" y="3621774"/>
                </a:cubicBezTo>
                <a:cubicBezTo>
                  <a:pt x="6186664" y="3619426"/>
                  <a:pt x="6184316" y="3617077"/>
                  <a:pt x="6181967" y="3614728"/>
                </a:cubicBezTo>
                <a:close/>
                <a:moveTo>
                  <a:pt x="443918" y="3612379"/>
                </a:moveTo>
                <a:lnTo>
                  <a:pt x="448616" y="3619425"/>
                </a:lnTo>
                <a:lnTo>
                  <a:pt x="443918" y="3621774"/>
                </a:lnTo>
                <a:lnTo>
                  <a:pt x="439224" y="3617077"/>
                </a:lnTo>
                <a:close/>
                <a:moveTo>
                  <a:pt x="385199" y="3612379"/>
                </a:moveTo>
                <a:lnTo>
                  <a:pt x="392246" y="3617077"/>
                </a:lnTo>
                <a:lnTo>
                  <a:pt x="385199" y="3624123"/>
                </a:lnTo>
                <a:lnTo>
                  <a:pt x="380504" y="3617077"/>
                </a:lnTo>
                <a:close/>
                <a:moveTo>
                  <a:pt x="6000157" y="3607132"/>
                </a:moveTo>
                <a:cubicBezTo>
                  <a:pt x="5994652" y="3607682"/>
                  <a:pt x="5985844" y="3627060"/>
                  <a:pt x="6003460" y="3614728"/>
                </a:cubicBezTo>
                <a:cubicBezTo>
                  <a:pt x="6003460" y="3608856"/>
                  <a:pt x="6001992" y="3606948"/>
                  <a:pt x="6000157" y="3607132"/>
                </a:cubicBezTo>
                <a:close/>
                <a:moveTo>
                  <a:pt x="183199" y="3605333"/>
                </a:moveTo>
                <a:lnTo>
                  <a:pt x="190250" y="3610031"/>
                </a:lnTo>
                <a:cubicBezTo>
                  <a:pt x="190250" y="3610031"/>
                  <a:pt x="192596" y="3612379"/>
                  <a:pt x="192596" y="3614728"/>
                </a:cubicBezTo>
                <a:lnTo>
                  <a:pt x="192596" y="3621774"/>
                </a:lnTo>
                <a:cubicBezTo>
                  <a:pt x="192596" y="3621774"/>
                  <a:pt x="190250" y="3624123"/>
                  <a:pt x="187900" y="3626472"/>
                </a:cubicBezTo>
                <a:lnTo>
                  <a:pt x="183199" y="3621774"/>
                </a:lnTo>
                <a:lnTo>
                  <a:pt x="180852" y="3619426"/>
                </a:lnTo>
                <a:lnTo>
                  <a:pt x="176157" y="3614728"/>
                </a:lnTo>
                <a:close/>
                <a:moveTo>
                  <a:pt x="6048379" y="3601810"/>
                </a:moveTo>
                <a:cubicBezTo>
                  <a:pt x="6046911" y="3600049"/>
                  <a:pt x="6045737" y="3599462"/>
                  <a:pt x="6043389" y="3602985"/>
                </a:cubicBezTo>
                <a:cubicBezTo>
                  <a:pt x="6041040" y="3607682"/>
                  <a:pt x="6050435" y="3614728"/>
                  <a:pt x="6055133" y="3607682"/>
                </a:cubicBezTo>
                <a:cubicBezTo>
                  <a:pt x="6051609" y="3606508"/>
                  <a:pt x="6049847" y="3603572"/>
                  <a:pt x="6048379" y="3601810"/>
                </a:cubicBezTo>
                <a:close/>
                <a:moveTo>
                  <a:pt x="739852" y="3600636"/>
                </a:moveTo>
                <a:lnTo>
                  <a:pt x="723409" y="3617077"/>
                </a:lnTo>
                <a:lnTo>
                  <a:pt x="744547" y="3614729"/>
                </a:lnTo>
                <a:lnTo>
                  <a:pt x="746895" y="3605333"/>
                </a:lnTo>
                <a:close/>
                <a:moveTo>
                  <a:pt x="981775" y="3598287"/>
                </a:moveTo>
                <a:lnTo>
                  <a:pt x="984905" y="3600636"/>
                </a:lnTo>
                <a:lnTo>
                  <a:pt x="981265" y="3600636"/>
                </a:lnTo>
                <a:close/>
                <a:moveTo>
                  <a:pt x="6163176" y="3595938"/>
                </a:moveTo>
                <a:cubicBezTo>
                  <a:pt x="6165525" y="3600636"/>
                  <a:pt x="6167874" y="3605333"/>
                  <a:pt x="6170223" y="3607682"/>
                </a:cubicBezTo>
                <a:cubicBezTo>
                  <a:pt x="6170223" y="3607682"/>
                  <a:pt x="6172572" y="3605333"/>
                  <a:pt x="6172572" y="3605333"/>
                </a:cubicBezTo>
                <a:cubicBezTo>
                  <a:pt x="6170223" y="3602985"/>
                  <a:pt x="6165525" y="3598287"/>
                  <a:pt x="6163176" y="3595938"/>
                </a:cubicBezTo>
                <a:close/>
                <a:moveTo>
                  <a:pt x="366405" y="3595938"/>
                </a:moveTo>
                <a:lnTo>
                  <a:pt x="375803" y="3595938"/>
                </a:lnTo>
                <a:cubicBezTo>
                  <a:pt x="375803" y="3595938"/>
                  <a:pt x="378149" y="3598287"/>
                  <a:pt x="378149" y="3600636"/>
                </a:cubicBezTo>
                <a:lnTo>
                  <a:pt x="375803" y="3610031"/>
                </a:lnTo>
                <a:cubicBezTo>
                  <a:pt x="375803" y="3610031"/>
                  <a:pt x="373453" y="3612379"/>
                  <a:pt x="373453" y="3612379"/>
                </a:cubicBezTo>
                <a:lnTo>
                  <a:pt x="366405" y="3610031"/>
                </a:lnTo>
                <a:lnTo>
                  <a:pt x="361706" y="3600636"/>
                </a:lnTo>
                <a:close/>
                <a:moveTo>
                  <a:pt x="6073776" y="3592929"/>
                </a:moveTo>
                <a:cubicBezTo>
                  <a:pt x="6071574" y="3594030"/>
                  <a:pt x="6069225" y="3597113"/>
                  <a:pt x="6066877" y="3602985"/>
                </a:cubicBezTo>
                <a:cubicBezTo>
                  <a:pt x="6080969" y="3617077"/>
                  <a:pt x="6083318" y="3635867"/>
                  <a:pt x="6083318" y="3654658"/>
                </a:cubicBezTo>
                <a:cubicBezTo>
                  <a:pt x="6083318" y="3654658"/>
                  <a:pt x="6083318" y="3654658"/>
                  <a:pt x="6080969" y="3654658"/>
                </a:cubicBezTo>
                <a:cubicBezTo>
                  <a:pt x="6080969" y="3657006"/>
                  <a:pt x="6083318" y="3657006"/>
                  <a:pt x="6083318" y="3657006"/>
                </a:cubicBezTo>
                <a:cubicBezTo>
                  <a:pt x="6083318" y="3675796"/>
                  <a:pt x="6085667" y="3694587"/>
                  <a:pt x="6099760" y="3703982"/>
                </a:cubicBezTo>
                <a:cubicBezTo>
                  <a:pt x="6095062" y="3687540"/>
                  <a:pt x="6095062" y="3668750"/>
                  <a:pt x="6088016" y="3652309"/>
                </a:cubicBezTo>
                <a:cubicBezTo>
                  <a:pt x="6088016" y="3654658"/>
                  <a:pt x="6085667" y="3657006"/>
                  <a:pt x="6083318" y="3657006"/>
                </a:cubicBezTo>
                <a:cubicBezTo>
                  <a:pt x="6083318" y="3657006"/>
                  <a:pt x="6083318" y="3654658"/>
                  <a:pt x="6083318" y="3654658"/>
                </a:cubicBezTo>
                <a:cubicBezTo>
                  <a:pt x="6097411" y="3649960"/>
                  <a:pt x="6080969" y="3628821"/>
                  <a:pt x="6097411" y="3628821"/>
                </a:cubicBezTo>
                <a:cubicBezTo>
                  <a:pt x="6092713" y="3638216"/>
                  <a:pt x="6104457" y="3682843"/>
                  <a:pt x="6102109" y="3664053"/>
                </a:cubicBezTo>
                <a:cubicBezTo>
                  <a:pt x="6097411" y="3633518"/>
                  <a:pt x="6116201" y="3614728"/>
                  <a:pt x="6113852" y="3600636"/>
                </a:cubicBezTo>
                <a:cubicBezTo>
                  <a:pt x="6111503" y="3602985"/>
                  <a:pt x="6083318" y="3591241"/>
                  <a:pt x="6095062" y="3612380"/>
                </a:cubicBezTo>
                <a:cubicBezTo>
                  <a:pt x="6097411" y="3607682"/>
                  <a:pt x="6099760" y="3600636"/>
                  <a:pt x="6104457" y="3602985"/>
                </a:cubicBezTo>
                <a:cubicBezTo>
                  <a:pt x="6099760" y="3612380"/>
                  <a:pt x="6092713" y="3614728"/>
                  <a:pt x="6085667" y="3614728"/>
                </a:cubicBezTo>
                <a:cubicBezTo>
                  <a:pt x="6085667" y="3604159"/>
                  <a:pt x="6080382" y="3589626"/>
                  <a:pt x="6073776" y="3592929"/>
                </a:cubicBezTo>
                <a:close/>
                <a:moveTo>
                  <a:pt x="934798" y="3584195"/>
                </a:moveTo>
                <a:lnTo>
                  <a:pt x="892520" y="3586543"/>
                </a:lnTo>
                <a:lnTo>
                  <a:pt x="918355" y="3598287"/>
                </a:lnTo>
                <a:cubicBezTo>
                  <a:pt x="918355" y="3598287"/>
                  <a:pt x="923055" y="3600636"/>
                  <a:pt x="934798" y="3600636"/>
                </a:cubicBezTo>
                <a:close/>
                <a:moveTo>
                  <a:pt x="317083" y="3584194"/>
                </a:moveTo>
                <a:lnTo>
                  <a:pt x="324127" y="3591240"/>
                </a:lnTo>
                <a:lnTo>
                  <a:pt x="317083" y="3595938"/>
                </a:lnTo>
                <a:lnTo>
                  <a:pt x="312384" y="3591240"/>
                </a:lnTo>
                <a:close/>
                <a:moveTo>
                  <a:pt x="5970576" y="3579496"/>
                </a:moveTo>
                <a:cubicBezTo>
                  <a:pt x="5970576" y="3581845"/>
                  <a:pt x="5970576" y="3584194"/>
                  <a:pt x="5970576" y="3586542"/>
                </a:cubicBezTo>
                <a:cubicBezTo>
                  <a:pt x="5968228" y="3586542"/>
                  <a:pt x="5965879" y="3584194"/>
                  <a:pt x="5963530" y="3581845"/>
                </a:cubicBezTo>
                <a:cubicBezTo>
                  <a:pt x="5963530" y="3579496"/>
                  <a:pt x="5965879" y="3577147"/>
                  <a:pt x="5970576" y="3579496"/>
                </a:cubicBezTo>
                <a:close/>
                <a:moveTo>
                  <a:pt x="1172041" y="3579496"/>
                </a:moveTo>
                <a:cubicBezTo>
                  <a:pt x="1172041" y="3579496"/>
                  <a:pt x="1179088" y="3584195"/>
                  <a:pt x="1181439" y="3586543"/>
                </a:cubicBezTo>
                <a:lnTo>
                  <a:pt x="1190831" y="3610031"/>
                </a:lnTo>
                <a:lnTo>
                  <a:pt x="1181439" y="3624124"/>
                </a:lnTo>
                <a:lnTo>
                  <a:pt x="1155604" y="3633519"/>
                </a:lnTo>
                <a:lnTo>
                  <a:pt x="1150903" y="3628821"/>
                </a:lnTo>
                <a:cubicBezTo>
                  <a:pt x="1150903" y="3628821"/>
                  <a:pt x="1153254" y="3624124"/>
                  <a:pt x="1155604" y="3621775"/>
                </a:cubicBezTo>
                <a:lnTo>
                  <a:pt x="1169696" y="3612380"/>
                </a:lnTo>
                <a:cubicBezTo>
                  <a:pt x="1172041" y="3612380"/>
                  <a:pt x="1174390" y="3607682"/>
                  <a:pt x="1174390" y="3602985"/>
                </a:cubicBezTo>
                <a:cubicBezTo>
                  <a:pt x="1174390" y="3598287"/>
                  <a:pt x="1169696" y="3595938"/>
                  <a:pt x="1167346" y="3593590"/>
                </a:cubicBezTo>
                <a:cubicBezTo>
                  <a:pt x="1167346" y="3588892"/>
                  <a:pt x="1167346" y="3586543"/>
                  <a:pt x="1167346" y="3584195"/>
                </a:cubicBezTo>
                <a:cubicBezTo>
                  <a:pt x="1167346" y="3581846"/>
                  <a:pt x="1169696" y="3579496"/>
                  <a:pt x="1172041" y="3579496"/>
                </a:cubicBezTo>
                <a:close/>
                <a:moveTo>
                  <a:pt x="1512596" y="3577148"/>
                </a:moveTo>
                <a:cubicBezTo>
                  <a:pt x="1505551" y="3591241"/>
                  <a:pt x="1512596" y="3598287"/>
                  <a:pt x="1519643" y="3607682"/>
                </a:cubicBezTo>
                <a:cubicBezTo>
                  <a:pt x="1533736" y="3579497"/>
                  <a:pt x="1540786" y="3619426"/>
                  <a:pt x="1554874" y="3621775"/>
                </a:cubicBezTo>
                <a:cubicBezTo>
                  <a:pt x="1557223" y="3612380"/>
                  <a:pt x="1561921" y="3605333"/>
                  <a:pt x="1564271" y="3598287"/>
                </a:cubicBezTo>
                <a:cubicBezTo>
                  <a:pt x="1538436" y="3581846"/>
                  <a:pt x="1538436" y="3581846"/>
                  <a:pt x="1512596" y="3577148"/>
                </a:cubicBezTo>
                <a:close/>
                <a:moveTo>
                  <a:pt x="272455" y="3571863"/>
                </a:moveTo>
                <a:cubicBezTo>
                  <a:pt x="273040" y="3571863"/>
                  <a:pt x="273628" y="3572450"/>
                  <a:pt x="274805" y="3574799"/>
                </a:cubicBezTo>
                <a:cubicBezTo>
                  <a:pt x="274805" y="3574799"/>
                  <a:pt x="281849" y="3581845"/>
                  <a:pt x="286548" y="3586543"/>
                </a:cubicBezTo>
                <a:lnTo>
                  <a:pt x="281849" y="3593589"/>
                </a:lnTo>
                <a:lnTo>
                  <a:pt x="274805" y="3595938"/>
                </a:lnTo>
                <a:lnTo>
                  <a:pt x="270105" y="3591241"/>
                </a:lnTo>
                <a:lnTo>
                  <a:pt x="267756" y="3581845"/>
                </a:lnTo>
                <a:lnTo>
                  <a:pt x="270105" y="3572450"/>
                </a:lnTo>
                <a:cubicBezTo>
                  <a:pt x="271279" y="3572450"/>
                  <a:pt x="271866" y="3571863"/>
                  <a:pt x="272455" y="3571863"/>
                </a:cubicBezTo>
                <a:close/>
                <a:moveTo>
                  <a:pt x="1578364" y="3570102"/>
                </a:moveTo>
                <a:cubicBezTo>
                  <a:pt x="1578364" y="3584195"/>
                  <a:pt x="1578364" y="3595938"/>
                  <a:pt x="1580714" y="3610031"/>
                </a:cubicBezTo>
                <a:cubicBezTo>
                  <a:pt x="1590107" y="3602985"/>
                  <a:pt x="1599502" y="3598287"/>
                  <a:pt x="1608899" y="3588892"/>
                </a:cubicBezTo>
                <a:cubicBezTo>
                  <a:pt x="1599502" y="3584195"/>
                  <a:pt x="1587757" y="3577148"/>
                  <a:pt x="1578364" y="3570102"/>
                </a:cubicBezTo>
                <a:close/>
                <a:moveTo>
                  <a:pt x="6036342" y="3567753"/>
                </a:moveTo>
                <a:cubicBezTo>
                  <a:pt x="6033993" y="3584194"/>
                  <a:pt x="6019901" y="3574799"/>
                  <a:pt x="6015203" y="3586543"/>
                </a:cubicBezTo>
                <a:cubicBezTo>
                  <a:pt x="6038691" y="3600636"/>
                  <a:pt x="6012855" y="3635867"/>
                  <a:pt x="6029296" y="3652309"/>
                </a:cubicBezTo>
                <a:cubicBezTo>
                  <a:pt x="6050435" y="3635867"/>
                  <a:pt x="6019901" y="3614728"/>
                  <a:pt x="6036342" y="3567753"/>
                </a:cubicBezTo>
                <a:close/>
                <a:moveTo>
                  <a:pt x="620060" y="3565110"/>
                </a:moveTo>
                <a:cubicBezTo>
                  <a:pt x="617129" y="3565404"/>
                  <a:pt x="613018" y="3566578"/>
                  <a:pt x="608318" y="3570102"/>
                </a:cubicBezTo>
                <a:lnTo>
                  <a:pt x="605970" y="3584195"/>
                </a:lnTo>
                <a:lnTo>
                  <a:pt x="636503" y="3586543"/>
                </a:lnTo>
                <a:lnTo>
                  <a:pt x="638853" y="3588892"/>
                </a:lnTo>
                <a:cubicBezTo>
                  <a:pt x="638853" y="3588892"/>
                  <a:pt x="643548" y="3588892"/>
                  <a:pt x="650596" y="3588892"/>
                </a:cubicBezTo>
                <a:lnTo>
                  <a:pt x="634153" y="3570102"/>
                </a:lnTo>
                <a:cubicBezTo>
                  <a:pt x="629456" y="3567753"/>
                  <a:pt x="627111" y="3565404"/>
                  <a:pt x="624761" y="3565404"/>
                </a:cubicBezTo>
                <a:cubicBezTo>
                  <a:pt x="624761" y="3565404"/>
                  <a:pt x="623000" y="3564816"/>
                  <a:pt x="620060" y="3565110"/>
                </a:cubicBezTo>
                <a:close/>
                <a:moveTo>
                  <a:pt x="326475" y="3560706"/>
                </a:moveTo>
                <a:lnTo>
                  <a:pt x="328825" y="3565404"/>
                </a:lnTo>
                <a:lnTo>
                  <a:pt x="326475" y="3574799"/>
                </a:lnTo>
                <a:lnTo>
                  <a:pt x="317083" y="3565404"/>
                </a:lnTo>
                <a:close/>
                <a:moveTo>
                  <a:pt x="573086" y="3556009"/>
                </a:moveTo>
                <a:lnTo>
                  <a:pt x="563691" y="3572451"/>
                </a:lnTo>
                <a:cubicBezTo>
                  <a:pt x="561342" y="3574799"/>
                  <a:pt x="561342" y="3574799"/>
                  <a:pt x="558992" y="3577148"/>
                </a:cubicBezTo>
                <a:cubicBezTo>
                  <a:pt x="558992" y="3577148"/>
                  <a:pt x="561342" y="3579497"/>
                  <a:pt x="563691" y="3581846"/>
                </a:cubicBezTo>
                <a:lnTo>
                  <a:pt x="582483" y="3560707"/>
                </a:lnTo>
                <a:close/>
                <a:moveTo>
                  <a:pt x="5881322" y="3551311"/>
                </a:moveTo>
                <a:cubicBezTo>
                  <a:pt x="5881322" y="3553660"/>
                  <a:pt x="5881322" y="3563055"/>
                  <a:pt x="5883671" y="3572450"/>
                </a:cubicBezTo>
                <a:cubicBezTo>
                  <a:pt x="5878973" y="3567753"/>
                  <a:pt x="5874276" y="3565404"/>
                  <a:pt x="5869578" y="3560706"/>
                </a:cubicBezTo>
                <a:cubicBezTo>
                  <a:pt x="5871927" y="3556009"/>
                  <a:pt x="5874276" y="3551311"/>
                  <a:pt x="5881322" y="3551311"/>
                </a:cubicBezTo>
                <a:close/>
                <a:moveTo>
                  <a:pt x="291244" y="3548962"/>
                </a:moveTo>
                <a:lnTo>
                  <a:pt x="300640" y="3551311"/>
                </a:lnTo>
                <a:cubicBezTo>
                  <a:pt x="300640" y="3551311"/>
                  <a:pt x="302990" y="3556008"/>
                  <a:pt x="305336" y="3556008"/>
                </a:cubicBezTo>
                <a:lnTo>
                  <a:pt x="310034" y="3565403"/>
                </a:lnTo>
                <a:lnTo>
                  <a:pt x="300640" y="3567752"/>
                </a:lnTo>
                <a:lnTo>
                  <a:pt x="291244" y="3567752"/>
                </a:lnTo>
                <a:lnTo>
                  <a:pt x="284197" y="3563055"/>
                </a:lnTo>
                <a:lnTo>
                  <a:pt x="286548" y="3553660"/>
                </a:lnTo>
                <a:close/>
                <a:moveTo>
                  <a:pt x="512020" y="3546614"/>
                </a:moveTo>
                <a:lnTo>
                  <a:pt x="502623" y="3548963"/>
                </a:lnTo>
                <a:lnTo>
                  <a:pt x="500278" y="3551311"/>
                </a:lnTo>
                <a:lnTo>
                  <a:pt x="502623" y="3556009"/>
                </a:lnTo>
                <a:lnTo>
                  <a:pt x="512020" y="3556009"/>
                </a:lnTo>
                <a:lnTo>
                  <a:pt x="514366" y="3551311"/>
                </a:lnTo>
                <a:close/>
                <a:moveTo>
                  <a:pt x="382854" y="3541916"/>
                </a:moveTo>
                <a:cubicBezTo>
                  <a:pt x="378154" y="3544265"/>
                  <a:pt x="375805" y="3548963"/>
                  <a:pt x="373456" y="3551311"/>
                </a:cubicBezTo>
                <a:cubicBezTo>
                  <a:pt x="373456" y="3551311"/>
                  <a:pt x="380504" y="3553660"/>
                  <a:pt x="382854" y="3556009"/>
                </a:cubicBezTo>
                <a:lnTo>
                  <a:pt x="392247" y="3551311"/>
                </a:lnTo>
                <a:lnTo>
                  <a:pt x="406339" y="3584194"/>
                </a:lnTo>
                <a:cubicBezTo>
                  <a:pt x="418084" y="3581846"/>
                  <a:pt x="418084" y="3586543"/>
                  <a:pt x="418084" y="3570102"/>
                </a:cubicBezTo>
                <a:lnTo>
                  <a:pt x="403989" y="3548963"/>
                </a:lnTo>
                <a:cubicBezTo>
                  <a:pt x="406339" y="3546614"/>
                  <a:pt x="408689" y="3546614"/>
                  <a:pt x="411039" y="3544265"/>
                </a:cubicBezTo>
                <a:cubicBezTo>
                  <a:pt x="411039" y="3544265"/>
                  <a:pt x="413389" y="3541916"/>
                  <a:pt x="415734" y="3541916"/>
                </a:cubicBezTo>
                <a:cubicBezTo>
                  <a:pt x="396941" y="3546614"/>
                  <a:pt x="403989" y="3544265"/>
                  <a:pt x="392247" y="3548963"/>
                </a:cubicBezTo>
                <a:cubicBezTo>
                  <a:pt x="387548" y="3546614"/>
                  <a:pt x="385199" y="3544265"/>
                  <a:pt x="382854" y="3541916"/>
                </a:cubicBezTo>
                <a:close/>
                <a:moveTo>
                  <a:pt x="901914" y="3539567"/>
                </a:moveTo>
                <a:lnTo>
                  <a:pt x="897220" y="3548963"/>
                </a:lnTo>
                <a:cubicBezTo>
                  <a:pt x="897220" y="3548963"/>
                  <a:pt x="901914" y="3556009"/>
                  <a:pt x="906612" y="3558358"/>
                </a:cubicBezTo>
                <a:lnTo>
                  <a:pt x="911313" y="3560707"/>
                </a:lnTo>
                <a:lnTo>
                  <a:pt x="920705" y="3558358"/>
                </a:lnTo>
                <a:cubicBezTo>
                  <a:pt x="920705" y="3558358"/>
                  <a:pt x="923055" y="3558358"/>
                  <a:pt x="923055" y="3558358"/>
                </a:cubicBezTo>
                <a:lnTo>
                  <a:pt x="927750" y="3548963"/>
                </a:lnTo>
                <a:lnTo>
                  <a:pt x="920705" y="3541916"/>
                </a:lnTo>
                <a:lnTo>
                  <a:pt x="911313" y="3539567"/>
                </a:lnTo>
                <a:close/>
                <a:moveTo>
                  <a:pt x="706966" y="3534870"/>
                </a:moveTo>
                <a:lnTo>
                  <a:pt x="704616" y="3537219"/>
                </a:lnTo>
                <a:lnTo>
                  <a:pt x="706966" y="3541916"/>
                </a:lnTo>
                <a:lnTo>
                  <a:pt x="711666" y="3537219"/>
                </a:lnTo>
                <a:close/>
                <a:moveTo>
                  <a:pt x="216085" y="3534869"/>
                </a:moveTo>
                <a:lnTo>
                  <a:pt x="220780" y="3539567"/>
                </a:lnTo>
                <a:lnTo>
                  <a:pt x="216085" y="3546613"/>
                </a:lnTo>
                <a:lnTo>
                  <a:pt x="211384" y="3539567"/>
                </a:lnTo>
                <a:close/>
                <a:moveTo>
                  <a:pt x="5916554" y="3532521"/>
                </a:moveTo>
                <a:cubicBezTo>
                  <a:pt x="5916554" y="3537219"/>
                  <a:pt x="5918903" y="3541916"/>
                  <a:pt x="5918903" y="3546614"/>
                </a:cubicBezTo>
                <a:cubicBezTo>
                  <a:pt x="5918903" y="3546614"/>
                  <a:pt x="5916554" y="3544265"/>
                  <a:pt x="5916554" y="3544265"/>
                </a:cubicBezTo>
                <a:cubicBezTo>
                  <a:pt x="5914206" y="3541916"/>
                  <a:pt x="5911857" y="3541916"/>
                  <a:pt x="5909508" y="3541916"/>
                </a:cubicBezTo>
                <a:cubicBezTo>
                  <a:pt x="5911857" y="3539567"/>
                  <a:pt x="5914206" y="3537219"/>
                  <a:pt x="5916554" y="3532521"/>
                </a:cubicBezTo>
                <a:close/>
                <a:moveTo>
                  <a:pt x="1183772" y="3532521"/>
                </a:moveTo>
                <a:lnTo>
                  <a:pt x="1179071" y="3534870"/>
                </a:lnTo>
                <a:lnTo>
                  <a:pt x="1181422" y="3544265"/>
                </a:lnTo>
                <a:lnTo>
                  <a:pt x="1183772" y="3544265"/>
                </a:lnTo>
                <a:lnTo>
                  <a:pt x="1188465" y="3541916"/>
                </a:lnTo>
                <a:lnTo>
                  <a:pt x="1195514" y="3537219"/>
                </a:lnTo>
                <a:cubicBezTo>
                  <a:pt x="1195514" y="3537219"/>
                  <a:pt x="1193164" y="3534870"/>
                  <a:pt x="1193164" y="3534870"/>
                </a:cubicBezTo>
                <a:close/>
                <a:moveTo>
                  <a:pt x="6023424" y="3531640"/>
                </a:moveTo>
                <a:cubicBezTo>
                  <a:pt x="6019900" y="3533108"/>
                  <a:pt x="6017552" y="3548963"/>
                  <a:pt x="6026947" y="3574799"/>
                </a:cubicBezTo>
                <a:cubicBezTo>
                  <a:pt x="6031644" y="3543091"/>
                  <a:pt x="6026947" y="3530172"/>
                  <a:pt x="6023424" y="3531640"/>
                </a:cubicBezTo>
                <a:close/>
                <a:moveTo>
                  <a:pt x="361714" y="3523126"/>
                </a:moveTo>
                <a:cubicBezTo>
                  <a:pt x="361714" y="3523126"/>
                  <a:pt x="357014" y="3523126"/>
                  <a:pt x="352319" y="3525475"/>
                </a:cubicBezTo>
                <a:lnTo>
                  <a:pt x="352319" y="3541916"/>
                </a:lnTo>
                <a:lnTo>
                  <a:pt x="371112" y="3539567"/>
                </a:lnTo>
                <a:close/>
                <a:moveTo>
                  <a:pt x="5855485" y="3523125"/>
                </a:moveTo>
                <a:cubicBezTo>
                  <a:pt x="5857834" y="3525474"/>
                  <a:pt x="5860183" y="3525474"/>
                  <a:pt x="5862532" y="3527823"/>
                </a:cubicBezTo>
                <a:cubicBezTo>
                  <a:pt x="5860183" y="3534869"/>
                  <a:pt x="5860183" y="3541915"/>
                  <a:pt x="5860183" y="3548962"/>
                </a:cubicBezTo>
                <a:cubicBezTo>
                  <a:pt x="5850788" y="3548962"/>
                  <a:pt x="5855485" y="3532520"/>
                  <a:pt x="5855485" y="3523125"/>
                </a:cubicBezTo>
                <a:close/>
                <a:moveTo>
                  <a:pt x="563691" y="3518429"/>
                </a:moveTo>
                <a:cubicBezTo>
                  <a:pt x="563691" y="3518429"/>
                  <a:pt x="556648" y="3520778"/>
                  <a:pt x="554298" y="3520778"/>
                </a:cubicBezTo>
                <a:lnTo>
                  <a:pt x="561342" y="3546614"/>
                </a:lnTo>
                <a:cubicBezTo>
                  <a:pt x="566040" y="3544265"/>
                  <a:pt x="566040" y="3539567"/>
                  <a:pt x="570741" y="3537219"/>
                </a:cubicBezTo>
                <a:cubicBezTo>
                  <a:pt x="570741" y="3537219"/>
                  <a:pt x="577783" y="3537219"/>
                  <a:pt x="580133" y="3537219"/>
                </a:cubicBezTo>
                <a:lnTo>
                  <a:pt x="603620" y="3544265"/>
                </a:lnTo>
                <a:cubicBezTo>
                  <a:pt x="605970" y="3548963"/>
                  <a:pt x="610668" y="3551311"/>
                  <a:pt x="613018" y="3553660"/>
                </a:cubicBezTo>
                <a:cubicBezTo>
                  <a:pt x="615363" y="3556009"/>
                  <a:pt x="631806" y="3556009"/>
                  <a:pt x="631806" y="3556009"/>
                </a:cubicBezTo>
                <a:cubicBezTo>
                  <a:pt x="631806" y="3556009"/>
                  <a:pt x="634153" y="3553660"/>
                  <a:pt x="634153" y="3553660"/>
                </a:cubicBezTo>
                <a:cubicBezTo>
                  <a:pt x="634153" y="3553660"/>
                  <a:pt x="634153" y="3546614"/>
                  <a:pt x="634153" y="3544265"/>
                </a:cubicBezTo>
                <a:lnTo>
                  <a:pt x="624761" y="3523126"/>
                </a:lnTo>
                <a:cubicBezTo>
                  <a:pt x="624761" y="3523126"/>
                  <a:pt x="617713" y="3520778"/>
                  <a:pt x="615363" y="3518429"/>
                </a:cubicBezTo>
                <a:lnTo>
                  <a:pt x="580133" y="3532521"/>
                </a:lnTo>
                <a:cubicBezTo>
                  <a:pt x="575435" y="3534870"/>
                  <a:pt x="573086" y="3537219"/>
                  <a:pt x="570741" y="3534870"/>
                </a:cubicBezTo>
                <a:cubicBezTo>
                  <a:pt x="566040" y="3532521"/>
                  <a:pt x="568391" y="3520778"/>
                  <a:pt x="563691" y="3518429"/>
                </a:cubicBezTo>
                <a:close/>
                <a:moveTo>
                  <a:pt x="1909560" y="3518428"/>
                </a:moveTo>
                <a:cubicBezTo>
                  <a:pt x="1881375" y="3539568"/>
                  <a:pt x="1867278" y="3548963"/>
                  <a:pt x="1857884" y="3556010"/>
                </a:cubicBezTo>
                <a:cubicBezTo>
                  <a:pt x="1874325" y="3544266"/>
                  <a:pt x="1893118" y="3530173"/>
                  <a:pt x="1909560" y="3518428"/>
                </a:cubicBezTo>
                <a:close/>
                <a:moveTo>
                  <a:pt x="241920" y="3518428"/>
                </a:moveTo>
                <a:cubicBezTo>
                  <a:pt x="251315" y="3525474"/>
                  <a:pt x="253663" y="3527823"/>
                  <a:pt x="253663" y="3530172"/>
                </a:cubicBezTo>
                <a:cubicBezTo>
                  <a:pt x="253663" y="3530172"/>
                  <a:pt x="248970" y="3537218"/>
                  <a:pt x="246620" y="3539567"/>
                </a:cubicBezTo>
                <a:lnTo>
                  <a:pt x="241920" y="3546613"/>
                </a:lnTo>
                <a:lnTo>
                  <a:pt x="234878" y="3541916"/>
                </a:lnTo>
                <a:lnTo>
                  <a:pt x="234878" y="3532521"/>
                </a:lnTo>
                <a:lnTo>
                  <a:pt x="234878" y="3523126"/>
                </a:lnTo>
                <a:close/>
                <a:moveTo>
                  <a:pt x="5914205" y="3511381"/>
                </a:moveTo>
                <a:cubicBezTo>
                  <a:pt x="5916554" y="3513730"/>
                  <a:pt x="5921251" y="3516079"/>
                  <a:pt x="5921251" y="3518427"/>
                </a:cubicBezTo>
                <a:cubicBezTo>
                  <a:pt x="5921251" y="3518427"/>
                  <a:pt x="5918903" y="3518427"/>
                  <a:pt x="5918903" y="3520776"/>
                </a:cubicBezTo>
                <a:cubicBezTo>
                  <a:pt x="5921251" y="3520776"/>
                  <a:pt x="5923600" y="3527822"/>
                  <a:pt x="5916554" y="3525474"/>
                </a:cubicBezTo>
                <a:cubicBezTo>
                  <a:pt x="5914205" y="3520776"/>
                  <a:pt x="5914205" y="3516079"/>
                  <a:pt x="5914205" y="3511381"/>
                </a:cubicBezTo>
                <a:close/>
                <a:moveTo>
                  <a:pt x="1957625" y="3501386"/>
                </a:moveTo>
                <a:cubicBezTo>
                  <a:pt x="1958479" y="3501289"/>
                  <a:pt x="1956829" y="3502868"/>
                  <a:pt x="1951838" y="3506684"/>
                </a:cubicBezTo>
                <a:cubicBezTo>
                  <a:pt x="1787421" y="3605333"/>
                  <a:pt x="1935395" y="3532520"/>
                  <a:pt x="1754538" y="3645263"/>
                </a:cubicBezTo>
                <a:cubicBezTo>
                  <a:pt x="1695817" y="3666402"/>
                  <a:pt x="1754538" y="3631170"/>
                  <a:pt x="1857883" y="3556009"/>
                </a:cubicBezTo>
                <a:cubicBezTo>
                  <a:pt x="1822946" y="3584781"/>
                  <a:pt x="1951651" y="3502060"/>
                  <a:pt x="1957625" y="3501386"/>
                </a:cubicBezTo>
                <a:close/>
                <a:moveTo>
                  <a:pt x="1350532" y="3499638"/>
                </a:moveTo>
                <a:lnTo>
                  <a:pt x="1343485" y="3504336"/>
                </a:lnTo>
                <a:lnTo>
                  <a:pt x="1350532" y="3509034"/>
                </a:lnTo>
                <a:lnTo>
                  <a:pt x="1355228" y="3504336"/>
                </a:lnTo>
                <a:close/>
                <a:moveTo>
                  <a:pt x="335876" y="3499638"/>
                </a:moveTo>
                <a:lnTo>
                  <a:pt x="328829" y="3506685"/>
                </a:lnTo>
                <a:lnTo>
                  <a:pt x="333528" y="3516080"/>
                </a:lnTo>
                <a:cubicBezTo>
                  <a:pt x="333528" y="3516080"/>
                  <a:pt x="335876" y="3518429"/>
                  <a:pt x="335876" y="3518429"/>
                </a:cubicBezTo>
                <a:lnTo>
                  <a:pt x="345271" y="3504336"/>
                </a:lnTo>
                <a:close/>
                <a:moveTo>
                  <a:pt x="6132642" y="3497289"/>
                </a:moveTo>
                <a:cubicBezTo>
                  <a:pt x="6134991" y="3501987"/>
                  <a:pt x="6137340" y="3506684"/>
                  <a:pt x="6137340" y="3511382"/>
                </a:cubicBezTo>
                <a:cubicBezTo>
                  <a:pt x="6134991" y="3509033"/>
                  <a:pt x="6132642" y="3506684"/>
                  <a:pt x="6132642" y="3506684"/>
                </a:cubicBezTo>
                <a:cubicBezTo>
                  <a:pt x="6132642" y="3504335"/>
                  <a:pt x="6132642" y="3499638"/>
                  <a:pt x="6132642" y="3497289"/>
                </a:cubicBezTo>
                <a:close/>
                <a:moveTo>
                  <a:pt x="5888369" y="3497289"/>
                </a:moveTo>
                <a:cubicBezTo>
                  <a:pt x="5893067" y="3499639"/>
                  <a:pt x="5900113" y="3504336"/>
                  <a:pt x="5904810" y="3506685"/>
                </a:cubicBezTo>
                <a:cubicBezTo>
                  <a:pt x="5902462" y="3516080"/>
                  <a:pt x="5902462" y="3527824"/>
                  <a:pt x="5902462" y="3534870"/>
                </a:cubicBezTo>
                <a:cubicBezTo>
                  <a:pt x="5897764" y="3532522"/>
                  <a:pt x="5895415" y="3530173"/>
                  <a:pt x="5893067" y="3530173"/>
                </a:cubicBezTo>
                <a:cubicBezTo>
                  <a:pt x="5890718" y="3518429"/>
                  <a:pt x="5890718" y="3506685"/>
                  <a:pt x="5888369" y="3497289"/>
                </a:cubicBezTo>
                <a:close/>
                <a:moveTo>
                  <a:pt x="1035796" y="3494941"/>
                </a:moveTo>
                <a:lnTo>
                  <a:pt x="1031098" y="3499638"/>
                </a:lnTo>
                <a:lnTo>
                  <a:pt x="1035796" y="3506685"/>
                </a:lnTo>
                <a:lnTo>
                  <a:pt x="1045190" y="3506685"/>
                </a:lnTo>
                <a:lnTo>
                  <a:pt x="1049888" y="3499638"/>
                </a:lnTo>
                <a:lnTo>
                  <a:pt x="1045190" y="3494941"/>
                </a:lnTo>
                <a:close/>
                <a:moveTo>
                  <a:pt x="1547828" y="3490243"/>
                </a:moveTo>
                <a:lnTo>
                  <a:pt x="1529038" y="3494941"/>
                </a:lnTo>
                <a:lnTo>
                  <a:pt x="1519643" y="3509034"/>
                </a:lnTo>
                <a:cubicBezTo>
                  <a:pt x="1519643" y="3509034"/>
                  <a:pt x="1526694" y="3513731"/>
                  <a:pt x="1536086" y="3516080"/>
                </a:cubicBezTo>
                <a:lnTo>
                  <a:pt x="1564271" y="3516080"/>
                </a:lnTo>
                <a:cubicBezTo>
                  <a:pt x="1564271" y="3513731"/>
                  <a:pt x="1566621" y="3511382"/>
                  <a:pt x="1566621" y="3509034"/>
                </a:cubicBezTo>
                <a:cubicBezTo>
                  <a:pt x="1566621" y="3509034"/>
                  <a:pt x="1566621" y="3501987"/>
                  <a:pt x="1566621" y="3499638"/>
                </a:cubicBezTo>
                <a:close/>
                <a:moveTo>
                  <a:pt x="960634" y="3490243"/>
                </a:moveTo>
                <a:lnTo>
                  <a:pt x="918355" y="3492592"/>
                </a:lnTo>
                <a:cubicBezTo>
                  <a:pt x="916007" y="3492592"/>
                  <a:pt x="913658" y="3494941"/>
                  <a:pt x="911313" y="3494941"/>
                </a:cubicBezTo>
                <a:cubicBezTo>
                  <a:pt x="911313" y="3499638"/>
                  <a:pt x="913658" y="3501987"/>
                  <a:pt x="916007" y="3504336"/>
                </a:cubicBezTo>
                <a:cubicBezTo>
                  <a:pt x="916007" y="3504336"/>
                  <a:pt x="927750" y="3511382"/>
                  <a:pt x="934798" y="3513731"/>
                </a:cubicBezTo>
                <a:lnTo>
                  <a:pt x="941843" y="3518429"/>
                </a:lnTo>
                <a:cubicBezTo>
                  <a:pt x="941843" y="3518429"/>
                  <a:pt x="944193" y="3518429"/>
                  <a:pt x="946541" y="3516080"/>
                </a:cubicBezTo>
                <a:lnTo>
                  <a:pt x="977076" y="3501987"/>
                </a:lnTo>
                <a:cubicBezTo>
                  <a:pt x="977076" y="3501987"/>
                  <a:pt x="984126" y="3504336"/>
                  <a:pt x="986470" y="3506685"/>
                </a:cubicBezTo>
                <a:lnTo>
                  <a:pt x="1012306" y="3499638"/>
                </a:lnTo>
                <a:close/>
                <a:moveTo>
                  <a:pt x="1071027" y="3485546"/>
                </a:moveTo>
                <a:cubicBezTo>
                  <a:pt x="1068681" y="3487894"/>
                  <a:pt x="1066331" y="3487894"/>
                  <a:pt x="1063981" y="3490243"/>
                </a:cubicBezTo>
                <a:cubicBezTo>
                  <a:pt x="1063981" y="3490243"/>
                  <a:pt x="1063981" y="3501987"/>
                  <a:pt x="1071027" y="3509034"/>
                </a:cubicBezTo>
                <a:lnTo>
                  <a:pt x="1103909" y="3509034"/>
                </a:lnTo>
                <a:lnTo>
                  <a:pt x="1120351" y="3501987"/>
                </a:lnTo>
                <a:cubicBezTo>
                  <a:pt x="1120351" y="3501987"/>
                  <a:pt x="1127401" y="3506685"/>
                  <a:pt x="1129746" y="3509034"/>
                </a:cubicBezTo>
                <a:lnTo>
                  <a:pt x="1155587" y="3497290"/>
                </a:lnTo>
                <a:cubicBezTo>
                  <a:pt x="1155587" y="3497290"/>
                  <a:pt x="1150886" y="3494941"/>
                  <a:pt x="1148537" y="3492592"/>
                </a:cubicBezTo>
                <a:lnTo>
                  <a:pt x="1122701" y="3497290"/>
                </a:lnTo>
                <a:cubicBezTo>
                  <a:pt x="1122701" y="3497290"/>
                  <a:pt x="1118002" y="3497290"/>
                  <a:pt x="1106259" y="3492592"/>
                </a:cubicBezTo>
                <a:lnTo>
                  <a:pt x="1080423" y="3487894"/>
                </a:lnTo>
                <a:cubicBezTo>
                  <a:pt x="1075724" y="3487894"/>
                  <a:pt x="1073376" y="3485546"/>
                  <a:pt x="1071027" y="3485546"/>
                </a:cubicBezTo>
                <a:close/>
                <a:moveTo>
                  <a:pt x="5981219" y="3476994"/>
                </a:moveTo>
                <a:cubicBezTo>
                  <a:pt x="5980559" y="3477325"/>
                  <a:pt x="5964704" y="3503748"/>
                  <a:pt x="5975274" y="3487894"/>
                </a:cubicBezTo>
                <a:cubicBezTo>
                  <a:pt x="5979972" y="3479673"/>
                  <a:pt x="5981440" y="3476884"/>
                  <a:pt x="5981219" y="3476994"/>
                </a:cubicBezTo>
                <a:close/>
                <a:moveTo>
                  <a:pt x="164409" y="3466755"/>
                </a:moveTo>
                <a:lnTo>
                  <a:pt x="173807" y="3466755"/>
                </a:lnTo>
                <a:cubicBezTo>
                  <a:pt x="173807" y="3466755"/>
                  <a:pt x="176157" y="3469104"/>
                  <a:pt x="178501" y="3471453"/>
                </a:cubicBezTo>
                <a:lnTo>
                  <a:pt x="176157" y="3480848"/>
                </a:lnTo>
                <a:lnTo>
                  <a:pt x="164409" y="3494940"/>
                </a:lnTo>
                <a:lnTo>
                  <a:pt x="162060" y="3490243"/>
                </a:lnTo>
                <a:lnTo>
                  <a:pt x="162060" y="3480848"/>
                </a:lnTo>
                <a:lnTo>
                  <a:pt x="159715" y="3471453"/>
                </a:lnTo>
                <a:cubicBezTo>
                  <a:pt x="159715" y="3471453"/>
                  <a:pt x="162060" y="3469104"/>
                  <a:pt x="164409" y="3466755"/>
                </a:cubicBezTo>
                <a:close/>
                <a:moveTo>
                  <a:pt x="1680832" y="3462938"/>
                </a:moveTo>
                <a:cubicBezTo>
                  <a:pt x="1677601" y="3462058"/>
                  <a:pt x="1674663" y="3462058"/>
                  <a:pt x="1672313" y="3464407"/>
                </a:cubicBezTo>
                <a:cubicBezTo>
                  <a:pt x="1679362" y="3466756"/>
                  <a:pt x="1686406" y="3473802"/>
                  <a:pt x="1691104" y="3466756"/>
                </a:cubicBezTo>
                <a:cubicBezTo>
                  <a:pt x="1687583" y="3465581"/>
                  <a:pt x="1684058" y="3463819"/>
                  <a:pt x="1680832" y="3462938"/>
                </a:cubicBezTo>
                <a:close/>
                <a:moveTo>
                  <a:pt x="418084" y="3457359"/>
                </a:moveTo>
                <a:lnTo>
                  <a:pt x="429826" y="3457359"/>
                </a:lnTo>
                <a:lnTo>
                  <a:pt x="436874" y="3462057"/>
                </a:lnTo>
                <a:lnTo>
                  <a:pt x="443918" y="3466754"/>
                </a:lnTo>
                <a:lnTo>
                  <a:pt x="436874" y="3473801"/>
                </a:lnTo>
                <a:lnTo>
                  <a:pt x="427482" y="3471452"/>
                </a:lnTo>
                <a:lnTo>
                  <a:pt x="420431" y="3466754"/>
                </a:lnTo>
                <a:cubicBezTo>
                  <a:pt x="420431" y="3466754"/>
                  <a:pt x="420431" y="3464405"/>
                  <a:pt x="418084" y="3457359"/>
                </a:cubicBezTo>
                <a:close/>
                <a:moveTo>
                  <a:pt x="3884861" y="3455012"/>
                </a:moveTo>
                <a:cubicBezTo>
                  <a:pt x="3849629" y="3464407"/>
                  <a:pt x="3823792" y="3494941"/>
                  <a:pt x="3793259" y="3513731"/>
                </a:cubicBezTo>
                <a:cubicBezTo>
                  <a:pt x="3819095" y="3525475"/>
                  <a:pt x="3823792" y="3485546"/>
                  <a:pt x="3849629" y="3490243"/>
                </a:cubicBezTo>
                <a:cubicBezTo>
                  <a:pt x="3856675" y="3494941"/>
                  <a:pt x="3847280" y="3506685"/>
                  <a:pt x="3861373" y="3509034"/>
                </a:cubicBezTo>
                <a:cubicBezTo>
                  <a:pt x="3873117" y="3485546"/>
                  <a:pt x="3896605" y="3494941"/>
                  <a:pt x="3910697" y="3471453"/>
                </a:cubicBezTo>
                <a:cubicBezTo>
                  <a:pt x="3887209" y="3464407"/>
                  <a:pt x="3880163" y="3497290"/>
                  <a:pt x="3856675" y="3490243"/>
                </a:cubicBezTo>
                <a:cubicBezTo>
                  <a:pt x="3863722" y="3473802"/>
                  <a:pt x="3882513" y="3480848"/>
                  <a:pt x="3884861" y="3455012"/>
                </a:cubicBezTo>
                <a:close/>
                <a:moveTo>
                  <a:pt x="241920" y="3455011"/>
                </a:moveTo>
                <a:lnTo>
                  <a:pt x="246620" y="3462057"/>
                </a:lnTo>
                <a:lnTo>
                  <a:pt x="246620" y="3471452"/>
                </a:lnTo>
                <a:lnTo>
                  <a:pt x="241921" y="3478499"/>
                </a:lnTo>
                <a:lnTo>
                  <a:pt x="258363" y="3469103"/>
                </a:lnTo>
                <a:cubicBezTo>
                  <a:pt x="258363" y="3469103"/>
                  <a:pt x="265406" y="3471453"/>
                  <a:pt x="272455" y="3478499"/>
                </a:cubicBezTo>
                <a:lnTo>
                  <a:pt x="258363" y="3492592"/>
                </a:lnTo>
                <a:cubicBezTo>
                  <a:pt x="253663" y="3497290"/>
                  <a:pt x="251315" y="3499638"/>
                  <a:pt x="253663" y="3504336"/>
                </a:cubicBezTo>
                <a:cubicBezTo>
                  <a:pt x="256012" y="3509034"/>
                  <a:pt x="260713" y="3511382"/>
                  <a:pt x="263058" y="3513731"/>
                </a:cubicBezTo>
                <a:cubicBezTo>
                  <a:pt x="260713" y="3513731"/>
                  <a:pt x="260713" y="3513731"/>
                  <a:pt x="258363" y="3513731"/>
                </a:cubicBezTo>
                <a:lnTo>
                  <a:pt x="225479" y="3497290"/>
                </a:lnTo>
                <a:cubicBezTo>
                  <a:pt x="225479" y="3497290"/>
                  <a:pt x="222836" y="3493326"/>
                  <a:pt x="230434" y="3486389"/>
                </a:cubicBezTo>
                <a:lnTo>
                  <a:pt x="241920" y="3478499"/>
                </a:lnTo>
                <a:lnTo>
                  <a:pt x="234878" y="3478499"/>
                </a:lnTo>
                <a:lnTo>
                  <a:pt x="232528" y="3473801"/>
                </a:lnTo>
                <a:lnTo>
                  <a:pt x="230177" y="3464406"/>
                </a:lnTo>
                <a:cubicBezTo>
                  <a:pt x="230177" y="3464406"/>
                  <a:pt x="232528" y="3462057"/>
                  <a:pt x="234878" y="3459709"/>
                </a:cubicBezTo>
                <a:close/>
                <a:moveTo>
                  <a:pt x="197292" y="3455011"/>
                </a:moveTo>
                <a:cubicBezTo>
                  <a:pt x="201992" y="3457361"/>
                  <a:pt x="204338" y="3457361"/>
                  <a:pt x="206687" y="3459710"/>
                </a:cubicBezTo>
                <a:cubicBezTo>
                  <a:pt x="206687" y="3459710"/>
                  <a:pt x="209036" y="3462058"/>
                  <a:pt x="209036" y="3462058"/>
                </a:cubicBezTo>
                <a:lnTo>
                  <a:pt x="199642" y="3478500"/>
                </a:lnTo>
                <a:cubicBezTo>
                  <a:pt x="211384" y="3483197"/>
                  <a:pt x="211384" y="3483197"/>
                  <a:pt x="211384" y="3487895"/>
                </a:cubicBezTo>
                <a:cubicBezTo>
                  <a:pt x="211384" y="3487895"/>
                  <a:pt x="209036" y="3492592"/>
                  <a:pt x="204338" y="3494941"/>
                </a:cubicBezTo>
                <a:lnTo>
                  <a:pt x="194942" y="3490244"/>
                </a:lnTo>
                <a:cubicBezTo>
                  <a:pt x="194942" y="3487895"/>
                  <a:pt x="194942" y="3487895"/>
                  <a:pt x="194942" y="3487895"/>
                </a:cubicBezTo>
                <a:cubicBezTo>
                  <a:pt x="194942" y="3487895"/>
                  <a:pt x="194942" y="3480848"/>
                  <a:pt x="194942" y="3478500"/>
                </a:cubicBezTo>
                <a:lnTo>
                  <a:pt x="190250" y="3469105"/>
                </a:lnTo>
                <a:cubicBezTo>
                  <a:pt x="190250" y="3469105"/>
                  <a:pt x="187900" y="3462058"/>
                  <a:pt x="187900" y="3459710"/>
                </a:cubicBezTo>
                <a:close/>
                <a:moveTo>
                  <a:pt x="216085" y="3447964"/>
                </a:moveTo>
                <a:lnTo>
                  <a:pt x="225478" y="3452662"/>
                </a:lnTo>
                <a:cubicBezTo>
                  <a:pt x="225478" y="3452662"/>
                  <a:pt x="227827" y="3452662"/>
                  <a:pt x="230177" y="3455010"/>
                </a:cubicBezTo>
                <a:cubicBezTo>
                  <a:pt x="230177" y="3455010"/>
                  <a:pt x="227827" y="3457359"/>
                  <a:pt x="227827" y="3457359"/>
                </a:cubicBezTo>
                <a:lnTo>
                  <a:pt x="218435" y="3459708"/>
                </a:lnTo>
                <a:lnTo>
                  <a:pt x="213735" y="3455010"/>
                </a:lnTo>
                <a:close/>
                <a:moveTo>
                  <a:pt x="1324697" y="3443268"/>
                </a:moveTo>
                <a:cubicBezTo>
                  <a:pt x="1324697" y="3443268"/>
                  <a:pt x="1322347" y="3450314"/>
                  <a:pt x="1319997" y="3452663"/>
                </a:cubicBezTo>
                <a:lnTo>
                  <a:pt x="1338790" y="3462058"/>
                </a:lnTo>
                <a:lnTo>
                  <a:pt x="1366975" y="3455012"/>
                </a:lnTo>
                <a:lnTo>
                  <a:pt x="1327043" y="3445616"/>
                </a:lnTo>
                <a:cubicBezTo>
                  <a:pt x="1324697" y="3443268"/>
                  <a:pt x="1324697" y="3443268"/>
                  <a:pt x="1324697" y="3443268"/>
                </a:cubicBezTo>
                <a:close/>
                <a:moveTo>
                  <a:pt x="1970609" y="3438570"/>
                </a:moveTo>
                <a:cubicBezTo>
                  <a:pt x="1834380" y="3523126"/>
                  <a:pt x="1773312" y="3577148"/>
                  <a:pt x="1712247" y="3628821"/>
                </a:cubicBezTo>
                <a:cubicBezTo>
                  <a:pt x="1707547" y="3633519"/>
                  <a:pt x="1700499" y="3638216"/>
                  <a:pt x="1695805" y="3642914"/>
                </a:cubicBezTo>
                <a:cubicBezTo>
                  <a:pt x="1679362" y="3626473"/>
                  <a:pt x="1648827" y="3600636"/>
                  <a:pt x="1634734" y="3626473"/>
                </a:cubicBezTo>
                <a:cubicBezTo>
                  <a:pt x="1644128" y="3635868"/>
                  <a:pt x="1667619" y="3640565"/>
                  <a:pt x="1681712" y="3654658"/>
                </a:cubicBezTo>
                <a:cubicBezTo>
                  <a:pt x="1665269" y="3671099"/>
                  <a:pt x="1646477" y="3685192"/>
                  <a:pt x="1625342" y="3701633"/>
                </a:cubicBezTo>
                <a:cubicBezTo>
                  <a:pt x="1634734" y="3708680"/>
                  <a:pt x="1644128" y="3718075"/>
                  <a:pt x="1655873" y="3725121"/>
                </a:cubicBezTo>
                <a:cubicBezTo>
                  <a:pt x="1721640" y="3769748"/>
                  <a:pt x="1829682" y="3753307"/>
                  <a:pt x="1897797" y="3687541"/>
                </a:cubicBezTo>
                <a:cubicBezTo>
                  <a:pt x="1933029" y="3654658"/>
                  <a:pt x="1963563" y="3610031"/>
                  <a:pt x="1977656" y="3548963"/>
                </a:cubicBezTo>
                <a:cubicBezTo>
                  <a:pt x="1984702" y="3518429"/>
                  <a:pt x="1982356" y="3490243"/>
                  <a:pt x="1980006" y="3471453"/>
                </a:cubicBezTo>
                <a:cubicBezTo>
                  <a:pt x="1921286" y="3497290"/>
                  <a:pt x="1947121" y="3459709"/>
                  <a:pt x="1970609" y="3438570"/>
                </a:cubicBezTo>
                <a:close/>
                <a:moveTo>
                  <a:pt x="4252518" y="3437065"/>
                </a:moveTo>
                <a:cubicBezTo>
                  <a:pt x="4251858" y="3437396"/>
                  <a:pt x="4236003" y="3463819"/>
                  <a:pt x="4246572" y="3447965"/>
                </a:cubicBezTo>
                <a:cubicBezTo>
                  <a:pt x="4251270" y="3439744"/>
                  <a:pt x="4252738" y="3436955"/>
                  <a:pt x="4252518" y="3437065"/>
                </a:cubicBezTo>
                <a:close/>
                <a:moveTo>
                  <a:pt x="1188465" y="3436221"/>
                </a:moveTo>
                <a:lnTo>
                  <a:pt x="1172024" y="3445616"/>
                </a:lnTo>
                <a:cubicBezTo>
                  <a:pt x="1169679" y="3445616"/>
                  <a:pt x="1167329" y="3447965"/>
                  <a:pt x="1164979" y="3450314"/>
                </a:cubicBezTo>
                <a:cubicBezTo>
                  <a:pt x="1164979" y="3450314"/>
                  <a:pt x="1172024" y="3459709"/>
                  <a:pt x="1181422" y="3459709"/>
                </a:cubicBezTo>
                <a:lnTo>
                  <a:pt x="1207257" y="3459709"/>
                </a:lnTo>
                <a:lnTo>
                  <a:pt x="1240142" y="3457360"/>
                </a:lnTo>
                <a:cubicBezTo>
                  <a:pt x="1251884" y="3455012"/>
                  <a:pt x="1251884" y="3455012"/>
                  <a:pt x="1251884" y="3450314"/>
                </a:cubicBezTo>
                <a:cubicBezTo>
                  <a:pt x="1251884" y="3450314"/>
                  <a:pt x="1242488" y="3443268"/>
                  <a:pt x="1230743" y="3438570"/>
                </a:cubicBezTo>
                <a:lnTo>
                  <a:pt x="1204906" y="3440919"/>
                </a:lnTo>
                <a:cubicBezTo>
                  <a:pt x="1204906" y="3440919"/>
                  <a:pt x="1200209" y="3438570"/>
                  <a:pt x="1188465" y="3436221"/>
                </a:cubicBezTo>
                <a:close/>
                <a:moveTo>
                  <a:pt x="1035796" y="3433872"/>
                </a:moveTo>
                <a:cubicBezTo>
                  <a:pt x="1026403" y="3431524"/>
                  <a:pt x="1014655" y="3440919"/>
                  <a:pt x="1002912" y="3440919"/>
                </a:cubicBezTo>
                <a:cubicBezTo>
                  <a:pt x="995868" y="3440919"/>
                  <a:pt x="988819" y="3436221"/>
                  <a:pt x="984126" y="3438570"/>
                </a:cubicBezTo>
                <a:cubicBezTo>
                  <a:pt x="984126" y="3440919"/>
                  <a:pt x="979425" y="3443268"/>
                  <a:pt x="974727" y="3447965"/>
                </a:cubicBezTo>
                <a:cubicBezTo>
                  <a:pt x="974727" y="3447965"/>
                  <a:pt x="981775" y="3450314"/>
                  <a:pt x="986470" y="3452663"/>
                </a:cubicBezTo>
                <a:lnTo>
                  <a:pt x="1054584" y="3457360"/>
                </a:lnTo>
                <a:cubicBezTo>
                  <a:pt x="1059282" y="3457360"/>
                  <a:pt x="1061632" y="3457360"/>
                  <a:pt x="1063981" y="3457360"/>
                </a:cubicBezTo>
                <a:cubicBezTo>
                  <a:pt x="1071027" y="3459709"/>
                  <a:pt x="1080423" y="3462058"/>
                  <a:pt x="1087468" y="3466756"/>
                </a:cubicBezTo>
                <a:cubicBezTo>
                  <a:pt x="1092166" y="3469104"/>
                  <a:pt x="1092166" y="3469104"/>
                  <a:pt x="1096866" y="3469104"/>
                </a:cubicBezTo>
                <a:cubicBezTo>
                  <a:pt x="1106259" y="3466756"/>
                  <a:pt x="1113305" y="3452663"/>
                  <a:pt x="1122701" y="3452663"/>
                </a:cubicBezTo>
                <a:cubicBezTo>
                  <a:pt x="1127401" y="3455012"/>
                  <a:pt x="1127401" y="3459709"/>
                  <a:pt x="1132095" y="3462058"/>
                </a:cubicBezTo>
                <a:cubicBezTo>
                  <a:pt x="1132095" y="3462058"/>
                  <a:pt x="1134444" y="3464407"/>
                  <a:pt x="1153236" y="3452663"/>
                </a:cubicBezTo>
                <a:lnTo>
                  <a:pt x="1148537" y="3443268"/>
                </a:lnTo>
                <a:lnTo>
                  <a:pt x="1061632" y="3445616"/>
                </a:lnTo>
                <a:cubicBezTo>
                  <a:pt x="1052238" y="3440919"/>
                  <a:pt x="1045190" y="3433872"/>
                  <a:pt x="1035796" y="3433872"/>
                </a:cubicBezTo>
                <a:close/>
                <a:moveTo>
                  <a:pt x="5782674" y="3429174"/>
                </a:moveTo>
                <a:cubicBezTo>
                  <a:pt x="5785022" y="3431523"/>
                  <a:pt x="5789720" y="3433872"/>
                  <a:pt x="5792069" y="3436220"/>
                </a:cubicBezTo>
                <a:cubicBezTo>
                  <a:pt x="5792069" y="3443267"/>
                  <a:pt x="5792069" y="3450313"/>
                  <a:pt x="5787371" y="3459708"/>
                </a:cubicBezTo>
                <a:cubicBezTo>
                  <a:pt x="5796766" y="3455011"/>
                  <a:pt x="5803813" y="3452662"/>
                  <a:pt x="5810859" y="3447964"/>
                </a:cubicBezTo>
                <a:cubicBezTo>
                  <a:pt x="5820254" y="3452662"/>
                  <a:pt x="5831998" y="3459708"/>
                  <a:pt x="5841393" y="3462057"/>
                </a:cubicBezTo>
                <a:cubicBezTo>
                  <a:pt x="5850788" y="3469103"/>
                  <a:pt x="5860183" y="3473801"/>
                  <a:pt x="5869578" y="3480847"/>
                </a:cubicBezTo>
                <a:cubicBezTo>
                  <a:pt x="5867230" y="3490242"/>
                  <a:pt x="5867230" y="3499637"/>
                  <a:pt x="5864881" y="3509033"/>
                </a:cubicBezTo>
                <a:lnTo>
                  <a:pt x="5766232" y="3462057"/>
                </a:lnTo>
                <a:lnTo>
                  <a:pt x="5780325" y="3476150"/>
                </a:lnTo>
                <a:cubicBezTo>
                  <a:pt x="5803813" y="3490242"/>
                  <a:pt x="5824951" y="3501986"/>
                  <a:pt x="5848439" y="3516079"/>
                </a:cubicBezTo>
                <a:cubicBezTo>
                  <a:pt x="5846091" y="3516079"/>
                  <a:pt x="5846091" y="3518428"/>
                  <a:pt x="5843742" y="3518428"/>
                </a:cubicBezTo>
                <a:cubicBezTo>
                  <a:pt x="5846091" y="3525474"/>
                  <a:pt x="5843742" y="3532521"/>
                  <a:pt x="5843742" y="3539567"/>
                </a:cubicBezTo>
                <a:cubicBezTo>
                  <a:pt x="5829649" y="3527823"/>
                  <a:pt x="5813208" y="3518428"/>
                  <a:pt x="5796766" y="3506684"/>
                </a:cubicBezTo>
                <a:cubicBezTo>
                  <a:pt x="5796766" y="3506684"/>
                  <a:pt x="5796766" y="3509033"/>
                  <a:pt x="5796766" y="3509033"/>
                </a:cubicBezTo>
                <a:cubicBezTo>
                  <a:pt x="5813208" y="3520777"/>
                  <a:pt x="5829649" y="3530172"/>
                  <a:pt x="5843742" y="3541916"/>
                </a:cubicBezTo>
                <a:cubicBezTo>
                  <a:pt x="5841393" y="3551310"/>
                  <a:pt x="5841393" y="3560706"/>
                  <a:pt x="5843742" y="3567752"/>
                </a:cubicBezTo>
                <a:cubicBezTo>
                  <a:pt x="5831998" y="3563054"/>
                  <a:pt x="5827300" y="3567752"/>
                  <a:pt x="5831998" y="3577147"/>
                </a:cubicBezTo>
                <a:cubicBezTo>
                  <a:pt x="5813208" y="3572450"/>
                  <a:pt x="5834347" y="3527823"/>
                  <a:pt x="5813208" y="3541916"/>
                </a:cubicBezTo>
                <a:cubicBezTo>
                  <a:pt x="5820254" y="3548962"/>
                  <a:pt x="5808510" y="3556008"/>
                  <a:pt x="5796766" y="3563054"/>
                </a:cubicBezTo>
                <a:cubicBezTo>
                  <a:pt x="5792069" y="3560706"/>
                  <a:pt x="5787371" y="3556008"/>
                  <a:pt x="5782674" y="3553659"/>
                </a:cubicBezTo>
                <a:cubicBezTo>
                  <a:pt x="5777976" y="3532521"/>
                  <a:pt x="5766232" y="3509033"/>
                  <a:pt x="5759186" y="3487894"/>
                </a:cubicBezTo>
                <a:cubicBezTo>
                  <a:pt x="5766232" y="3492591"/>
                  <a:pt x="5773278" y="3497289"/>
                  <a:pt x="5780325" y="3501986"/>
                </a:cubicBezTo>
                <a:cubicBezTo>
                  <a:pt x="5780325" y="3501986"/>
                  <a:pt x="5777976" y="3499637"/>
                  <a:pt x="5777976" y="3497289"/>
                </a:cubicBezTo>
                <a:cubicBezTo>
                  <a:pt x="5770930" y="3492591"/>
                  <a:pt x="5763883" y="3490242"/>
                  <a:pt x="5756837" y="3485545"/>
                </a:cubicBezTo>
                <a:cubicBezTo>
                  <a:pt x="5756837" y="3478499"/>
                  <a:pt x="5756837" y="3471452"/>
                  <a:pt x="5756837" y="3466755"/>
                </a:cubicBezTo>
                <a:cubicBezTo>
                  <a:pt x="5756837" y="3464406"/>
                  <a:pt x="5768581" y="3440918"/>
                  <a:pt x="5782674" y="3429174"/>
                </a:cubicBezTo>
                <a:close/>
                <a:moveTo>
                  <a:pt x="180851" y="3429174"/>
                </a:moveTo>
                <a:lnTo>
                  <a:pt x="192596" y="3429174"/>
                </a:lnTo>
                <a:lnTo>
                  <a:pt x="199642" y="3438569"/>
                </a:lnTo>
                <a:cubicBezTo>
                  <a:pt x="199642" y="3438569"/>
                  <a:pt x="199642" y="3443267"/>
                  <a:pt x="192596" y="3455011"/>
                </a:cubicBezTo>
                <a:lnTo>
                  <a:pt x="185549" y="3445615"/>
                </a:lnTo>
                <a:lnTo>
                  <a:pt x="176157" y="3450313"/>
                </a:lnTo>
                <a:cubicBezTo>
                  <a:pt x="171457" y="3447964"/>
                  <a:pt x="169107" y="3447964"/>
                  <a:pt x="166757" y="3445615"/>
                </a:cubicBezTo>
                <a:cubicBezTo>
                  <a:pt x="162060" y="3436220"/>
                  <a:pt x="162060" y="3433872"/>
                  <a:pt x="166757" y="3431523"/>
                </a:cubicBezTo>
                <a:cubicBezTo>
                  <a:pt x="166757" y="3431523"/>
                  <a:pt x="178502" y="3429174"/>
                  <a:pt x="180851" y="3429174"/>
                </a:cubicBezTo>
                <a:close/>
                <a:moveTo>
                  <a:pt x="366411" y="3426826"/>
                </a:moveTo>
                <a:lnTo>
                  <a:pt x="371112" y="3431524"/>
                </a:lnTo>
                <a:lnTo>
                  <a:pt x="380504" y="3431524"/>
                </a:lnTo>
                <a:lnTo>
                  <a:pt x="382854" y="3429175"/>
                </a:lnTo>
                <a:lnTo>
                  <a:pt x="380504" y="3426826"/>
                </a:lnTo>
                <a:lnTo>
                  <a:pt x="371112" y="3426826"/>
                </a:lnTo>
                <a:close/>
                <a:moveTo>
                  <a:pt x="556661" y="3417430"/>
                </a:moveTo>
                <a:lnTo>
                  <a:pt x="566057" y="3417430"/>
                </a:lnTo>
                <a:cubicBezTo>
                  <a:pt x="566057" y="3419779"/>
                  <a:pt x="568408" y="3419779"/>
                  <a:pt x="568408" y="3422128"/>
                </a:cubicBezTo>
                <a:cubicBezTo>
                  <a:pt x="568408" y="3422128"/>
                  <a:pt x="566057" y="3424476"/>
                  <a:pt x="566057" y="3426825"/>
                </a:cubicBezTo>
                <a:lnTo>
                  <a:pt x="556661" y="3429174"/>
                </a:lnTo>
                <a:lnTo>
                  <a:pt x="549615" y="3424476"/>
                </a:lnTo>
                <a:close/>
                <a:moveTo>
                  <a:pt x="1836730" y="3415083"/>
                </a:moveTo>
                <a:lnTo>
                  <a:pt x="1800581" y="3444536"/>
                </a:lnTo>
                <a:lnTo>
                  <a:pt x="1801497" y="3443268"/>
                </a:lnTo>
                <a:close/>
                <a:moveTo>
                  <a:pt x="535524" y="3408035"/>
                </a:moveTo>
                <a:lnTo>
                  <a:pt x="542573" y="3415081"/>
                </a:lnTo>
                <a:cubicBezTo>
                  <a:pt x="542573" y="3415081"/>
                  <a:pt x="542573" y="3417430"/>
                  <a:pt x="542573" y="3417430"/>
                </a:cubicBezTo>
                <a:lnTo>
                  <a:pt x="533175" y="3431523"/>
                </a:lnTo>
                <a:lnTo>
                  <a:pt x="523780" y="3426825"/>
                </a:lnTo>
                <a:lnTo>
                  <a:pt x="521430" y="3424476"/>
                </a:lnTo>
                <a:lnTo>
                  <a:pt x="521430" y="3415081"/>
                </a:lnTo>
                <a:close/>
                <a:moveTo>
                  <a:pt x="133892" y="3408035"/>
                </a:moveTo>
                <a:lnTo>
                  <a:pt x="138576" y="3412733"/>
                </a:lnTo>
                <a:cubicBezTo>
                  <a:pt x="138576" y="3412733"/>
                  <a:pt x="140934" y="3415081"/>
                  <a:pt x="140934" y="3415081"/>
                </a:cubicBezTo>
                <a:lnTo>
                  <a:pt x="152666" y="3419779"/>
                </a:lnTo>
                <a:cubicBezTo>
                  <a:pt x="155014" y="3419779"/>
                  <a:pt x="155014" y="3422128"/>
                  <a:pt x="157364" y="3422128"/>
                </a:cubicBezTo>
                <a:cubicBezTo>
                  <a:pt x="157364" y="3422128"/>
                  <a:pt x="155014" y="3424476"/>
                  <a:pt x="152666" y="3426825"/>
                </a:cubicBezTo>
                <a:lnTo>
                  <a:pt x="143276" y="3429174"/>
                </a:lnTo>
                <a:lnTo>
                  <a:pt x="133892" y="3424476"/>
                </a:lnTo>
                <a:lnTo>
                  <a:pt x="131534" y="3422128"/>
                </a:lnTo>
                <a:lnTo>
                  <a:pt x="126833" y="3412733"/>
                </a:lnTo>
                <a:close/>
                <a:moveTo>
                  <a:pt x="201992" y="3405686"/>
                </a:moveTo>
                <a:lnTo>
                  <a:pt x="213735" y="3408035"/>
                </a:lnTo>
                <a:cubicBezTo>
                  <a:pt x="213735" y="3410384"/>
                  <a:pt x="216085" y="3410384"/>
                  <a:pt x="216085" y="3412732"/>
                </a:cubicBezTo>
                <a:cubicBezTo>
                  <a:pt x="216085" y="3412732"/>
                  <a:pt x="213735" y="3415081"/>
                  <a:pt x="213735" y="3415081"/>
                </a:cubicBezTo>
                <a:lnTo>
                  <a:pt x="206687" y="3419779"/>
                </a:lnTo>
                <a:cubicBezTo>
                  <a:pt x="206687" y="3419779"/>
                  <a:pt x="204338" y="3422127"/>
                  <a:pt x="204338" y="3422127"/>
                </a:cubicBezTo>
                <a:lnTo>
                  <a:pt x="201992" y="3419779"/>
                </a:lnTo>
                <a:lnTo>
                  <a:pt x="197293" y="3410384"/>
                </a:lnTo>
                <a:close/>
                <a:moveTo>
                  <a:pt x="1174373" y="3398641"/>
                </a:moveTo>
                <a:lnTo>
                  <a:pt x="1174373" y="3405687"/>
                </a:lnTo>
                <a:lnTo>
                  <a:pt x="1183772" y="3408036"/>
                </a:lnTo>
                <a:lnTo>
                  <a:pt x="1188465" y="3400990"/>
                </a:lnTo>
                <a:lnTo>
                  <a:pt x="1183772" y="3398641"/>
                </a:lnTo>
                <a:close/>
                <a:moveTo>
                  <a:pt x="481502" y="3398640"/>
                </a:moveTo>
                <a:cubicBezTo>
                  <a:pt x="490896" y="3403339"/>
                  <a:pt x="493245" y="3405687"/>
                  <a:pt x="495596" y="3408036"/>
                </a:cubicBezTo>
                <a:cubicBezTo>
                  <a:pt x="495596" y="3408036"/>
                  <a:pt x="493245" y="3412734"/>
                  <a:pt x="490896" y="3415083"/>
                </a:cubicBezTo>
                <a:lnTo>
                  <a:pt x="490896" y="3424478"/>
                </a:lnTo>
                <a:lnTo>
                  <a:pt x="465059" y="3433873"/>
                </a:lnTo>
                <a:lnTo>
                  <a:pt x="458011" y="3431524"/>
                </a:lnTo>
                <a:cubicBezTo>
                  <a:pt x="458011" y="3431524"/>
                  <a:pt x="460360" y="3424478"/>
                  <a:pt x="460360" y="3422129"/>
                </a:cubicBezTo>
                <a:close/>
                <a:moveTo>
                  <a:pt x="887821" y="3396292"/>
                </a:moveTo>
                <a:lnTo>
                  <a:pt x="887821" y="3405687"/>
                </a:lnTo>
                <a:lnTo>
                  <a:pt x="894870" y="3412734"/>
                </a:lnTo>
                <a:lnTo>
                  <a:pt x="899565" y="3405687"/>
                </a:lnTo>
                <a:close/>
                <a:moveTo>
                  <a:pt x="408689" y="3396291"/>
                </a:moveTo>
                <a:lnTo>
                  <a:pt x="422782" y="3396291"/>
                </a:lnTo>
                <a:cubicBezTo>
                  <a:pt x="422782" y="3396291"/>
                  <a:pt x="427482" y="3400990"/>
                  <a:pt x="429826" y="3403338"/>
                </a:cubicBezTo>
                <a:lnTo>
                  <a:pt x="446268" y="3415082"/>
                </a:lnTo>
                <a:cubicBezTo>
                  <a:pt x="453317" y="3426826"/>
                  <a:pt x="453317" y="3429175"/>
                  <a:pt x="453317" y="3431524"/>
                </a:cubicBezTo>
                <a:cubicBezTo>
                  <a:pt x="453317" y="3436221"/>
                  <a:pt x="448616" y="3438570"/>
                  <a:pt x="443919" y="3440919"/>
                </a:cubicBezTo>
                <a:cubicBezTo>
                  <a:pt x="441574" y="3440919"/>
                  <a:pt x="432176" y="3436221"/>
                  <a:pt x="432176" y="3433872"/>
                </a:cubicBezTo>
                <a:cubicBezTo>
                  <a:pt x="432176" y="3433872"/>
                  <a:pt x="425132" y="3426826"/>
                  <a:pt x="439224" y="3419780"/>
                </a:cubicBezTo>
                <a:lnTo>
                  <a:pt x="420433" y="3405687"/>
                </a:lnTo>
                <a:cubicBezTo>
                  <a:pt x="418084" y="3405687"/>
                  <a:pt x="415734" y="3403338"/>
                  <a:pt x="413389" y="3403338"/>
                </a:cubicBezTo>
                <a:cubicBezTo>
                  <a:pt x="413389" y="3403338"/>
                  <a:pt x="411039" y="3398641"/>
                  <a:pt x="408689" y="3396291"/>
                </a:cubicBezTo>
                <a:close/>
                <a:moveTo>
                  <a:pt x="267758" y="3393943"/>
                </a:moveTo>
                <a:lnTo>
                  <a:pt x="263063" y="3396292"/>
                </a:lnTo>
                <a:lnTo>
                  <a:pt x="265413" y="3405687"/>
                </a:lnTo>
                <a:cubicBezTo>
                  <a:pt x="265413" y="3405687"/>
                  <a:pt x="267758" y="3408036"/>
                  <a:pt x="267758" y="3408036"/>
                </a:cubicBezTo>
                <a:lnTo>
                  <a:pt x="277156" y="3408036"/>
                </a:lnTo>
                <a:cubicBezTo>
                  <a:pt x="277156" y="3408036"/>
                  <a:pt x="279506" y="3405687"/>
                  <a:pt x="279506" y="3403339"/>
                </a:cubicBezTo>
                <a:lnTo>
                  <a:pt x="274807" y="3398641"/>
                </a:lnTo>
                <a:cubicBezTo>
                  <a:pt x="274807" y="3398641"/>
                  <a:pt x="272457" y="3396292"/>
                  <a:pt x="272457" y="3396292"/>
                </a:cubicBezTo>
                <a:close/>
                <a:moveTo>
                  <a:pt x="1040496" y="3389246"/>
                </a:moveTo>
                <a:lnTo>
                  <a:pt x="1031098" y="3393943"/>
                </a:lnTo>
                <a:lnTo>
                  <a:pt x="1024053" y="3393943"/>
                </a:lnTo>
                <a:lnTo>
                  <a:pt x="1031098" y="3398641"/>
                </a:lnTo>
                <a:lnTo>
                  <a:pt x="1040496" y="3400990"/>
                </a:lnTo>
                <a:lnTo>
                  <a:pt x="1049888" y="3400990"/>
                </a:lnTo>
                <a:lnTo>
                  <a:pt x="1054584" y="3396292"/>
                </a:lnTo>
                <a:cubicBezTo>
                  <a:pt x="1054584" y="3396292"/>
                  <a:pt x="1052238" y="3393943"/>
                  <a:pt x="1049888" y="3393943"/>
                </a:cubicBezTo>
                <a:close/>
                <a:moveTo>
                  <a:pt x="159715" y="3386896"/>
                </a:moveTo>
                <a:lnTo>
                  <a:pt x="164409" y="3393942"/>
                </a:lnTo>
                <a:lnTo>
                  <a:pt x="162060" y="3403338"/>
                </a:lnTo>
                <a:cubicBezTo>
                  <a:pt x="162060" y="3403338"/>
                  <a:pt x="159715" y="3403338"/>
                  <a:pt x="159715" y="3403338"/>
                </a:cubicBezTo>
                <a:lnTo>
                  <a:pt x="157364" y="3403338"/>
                </a:lnTo>
                <a:lnTo>
                  <a:pt x="152666" y="3393942"/>
                </a:lnTo>
                <a:close/>
                <a:moveTo>
                  <a:pt x="117450" y="3386896"/>
                </a:moveTo>
                <a:lnTo>
                  <a:pt x="124492" y="3393942"/>
                </a:lnTo>
                <a:lnTo>
                  <a:pt x="117450" y="3398640"/>
                </a:lnTo>
                <a:lnTo>
                  <a:pt x="108049" y="3396291"/>
                </a:lnTo>
                <a:close/>
                <a:moveTo>
                  <a:pt x="742210" y="3379850"/>
                </a:moveTo>
                <a:lnTo>
                  <a:pt x="751602" y="3379850"/>
                </a:lnTo>
                <a:lnTo>
                  <a:pt x="758653" y="3386896"/>
                </a:lnTo>
                <a:lnTo>
                  <a:pt x="739860" y="3393943"/>
                </a:lnTo>
                <a:lnTo>
                  <a:pt x="735161" y="3389245"/>
                </a:lnTo>
                <a:lnTo>
                  <a:pt x="735161" y="3382199"/>
                </a:lnTo>
                <a:close/>
                <a:moveTo>
                  <a:pt x="133892" y="3379850"/>
                </a:moveTo>
                <a:lnTo>
                  <a:pt x="140934" y="3384548"/>
                </a:lnTo>
                <a:lnTo>
                  <a:pt x="133892" y="3391594"/>
                </a:lnTo>
                <a:lnTo>
                  <a:pt x="126833" y="3384548"/>
                </a:lnTo>
                <a:close/>
                <a:moveTo>
                  <a:pt x="1031098" y="3377502"/>
                </a:moveTo>
                <a:lnTo>
                  <a:pt x="1028748" y="3382199"/>
                </a:lnTo>
                <a:lnTo>
                  <a:pt x="1031098" y="3386897"/>
                </a:lnTo>
                <a:lnTo>
                  <a:pt x="1035796" y="3382199"/>
                </a:lnTo>
                <a:close/>
                <a:moveTo>
                  <a:pt x="1544011" y="3376621"/>
                </a:moveTo>
                <a:cubicBezTo>
                  <a:pt x="1541957" y="3375740"/>
                  <a:pt x="1540786" y="3376327"/>
                  <a:pt x="1538436" y="3377502"/>
                </a:cubicBezTo>
                <a:cubicBezTo>
                  <a:pt x="1529038" y="3379851"/>
                  <a:pt x="1533736" y="3396292"/>
                  <a:pt x="1529038" y="3405687"/>
                </a:cubicBezTo>
                <a:cubicBezTo>
                  <a:pt x="1529038" y="3408036"/>
                  <a:pt x="1524344" y="3408036"/>
                  <a:pt x="1524344" y="3410385"/>
                </a:cubicBezTo>
                <a:cubicBezTo>
                  <a:pt x="1524344" y="3415083"/>
                  <a:pt x="1526694" y="3419780"/>
                  <a:pt x="1529038" y="3422129"/>
                </a:cubicBezTo>
                <a:cubicBezTo>
                  <a:pt x="1531386" y="3424477"/>
                  <a:pt x="1536086" y="3422129"/>
                  <a:pt x="1538436" y="3422129"/>
                </a:cubicBezTo>
                <a:cubicBezTo>
                  <a:pt x="1540786" y="3422129"/>
                  <a:pt x="1543131" y="3426826"/>
                  <a:pt x="1545479" y="3429175"/>
                </a:cubicBezTo>
                <a:cubicBezTo>
                  <a:pt x="1547828" y="3433872"/>
                  <a:pt x="1545479" y="3436221"/>
                  <a:pt x="1545479" y="3438570"/>
                </a:cubicBezTo>
                <a:cubicBezTo>
                  <a:pt x="1545479" y="3443268"/>
                  <a:pt x="1545479" y="3445616"/>
                  <a:pt x="1545479" y="3447965"/>
                </a:cubicBezTo>
                <a:cubicBezTo>
                  <a:pt x="1545479" y="3452663"/>
                  <a:pt x="1540786" y="3455012"/>
                  <a:pt x="1538436" y="3455012"/>
                </a:cubicBezTo>
                <a:cubicBezTo>
                  <a:pt x="1533736" y="3455012"/>
                  <a:pt x="1533736" y="3447965"/>
                  <a:pt x="1531386" y="3447965"/>
                </a:cubicBezTo>
                <a:cubicBezTo>
                  <a:pt x="1531386" y="3447965"/>
                  <a:pt x="1514946" y="3455012"/>
                  <a:pt x="1507901" y="3464407"/>
                </a:cubicBezTo>
                <a:cubicBezTo>
                  <a:pt x="1512596" y="3466756"/>
                  <a:pt x="1514946" y="3471453"/>
                  <a:pt x="1521993" y="3471453"/>
                </a:cubicBezTo>
                <a:cubicBezTo>
                  <a:pt x="1536086" y="3476151"/>
                  <a:pt x="1550179" y="3473802"/>
                  <a:pt x="1580714" y="3455012"/>
                </a:cubicBezTo>
                <a:cubicBezTo>
                  <a:pt x="1580714" y="3455012"/>
                  <a:pt x="1561921" y="3443268"/>
                  <a:pt x="1559573" y="3419780"/>
                </a:cubicBezTo>
                <a:lnTo>
                  <a:pt x="1554874" y="3384548"/>
                </a:lnTo>
                <a:cubicBezTo>
                  <a:pt x="1549003" y="3379850"/>
                  <a:pt x="1546068" y="3377501"/>
                  <a:pt x="1544011" y="3376621"/>
                </a:cubicBezTo>
                <a:close/>
                <a:moveTo>
                  <a:pt x="1284765" y="3375153"/>
                </a:moveTo>
                <a:lnTo>
                  <a:pt x="1251884" y="3382199"/>
                </a:lnTo>
                <a:cubicBezTo>
                  <a:pt x="1249534" y="3382199"/>
                  <a:pt x="1247184" y="3384548"/>
                  <a:pt x="1244836" y="3382199"/>
                </a:cubicBezTo>
                <a:cubicBezTo>
                  <a:pt x="1247184" y="3386897"/>
                  <a:pt x="1251884" y="3386897"/>
                  <a:pt x="1251884" y="3391595"/>
                </a:cubicBezTo>
                <a:cubicBezTo>
                  <a:pt x="1251884" y="3396292"/>
                  <a:pt x="1247184" y="3398641"/>
                  <a:pt x="1247184" y="3400990"/>
                </a:cubicBezTo>
                <a:cubicBezTo>
                  <a:pt x="1247184" y="3405687"/>
                  <a:pt x="1249534" y="3408036"/>
                  <a:pt x="1251884" y="3410385"/>
                </a:cubicBezTo>
                <a:cubicBezTo>
                  <a:pt x="1251884" y="3410385"/>
                  <a:pt x="1254235" y="3410385"/>
                  <a:pt x="1256579" y="3410385"/>
                </a:cubicBezTo>
                <a:lnTo>
                  <a:pt x="1277719" y="3410385"/>
                </a:lnTo>
                <a:lnTo>
                  <a:pt x="1298858" y="3412734"/>
                </a:lnTo>
                <a:cubicBezTo>
                  <a:pt x="1298858" y="3417431"/>
                  <a:pt x="1298858" y="3419780"/>
                  <a:pt x="1301206" y="3422129"/>
                </a:cubicBezTo>
                <a:cubicBezTo>
                  <a:pt x="1301206" y="3424477"/>
                  <a:pt x="1301206" y="3424477"/>
                  <a:pt x="1301206" y="3424477"/>
                </a:cubicBezTo>
                <a:cubicBezTo>
                  <a:pt x="1301206" y="3424477"/>
                  <a:pt x="1303555" y="3422129"/>
                  <a:pt x="1305905" y="3422129"/>
                </a:cubicBezTo>
                <a:lnTo>
                  <a:pt x="1310605" y="3398641"/>
                </a:lnTo>
                <a:cubicBezTo>
                  <a:pt x="1310605" y="3398641"/>
                  <a:pt x="1312950" y="3396292"/>
                  <a:pt x="1312950" y="3396292"/>
                </a:cubicBezTo>
                <a:cubicBezTo>
                  <a:pt x="1319997" y="3386897"/>
                  <a:pt x="1317649" y="3389246"/>
                  <a:pt x="1327043" y="3386897"/>
                </a:cubicBezTo>
                <a:cubicBezTo>
                  <a:pt x="1327043" y="3386897"/>
                  <a:pt x="1322347" y="3384548"/>
                  <a:pt x="1310605" y="3377502"/>
                </a:cubicBezTo>
                <a:close/>
                <a:moveTo>
                  <a:pt x="930100" y="3370456"/>
                </a:moveTo>
                <a:lnTo>
                  <a:pt x="904263" y="3379851"/>
                </a:lnTo>
                <a:lnTo>
                  <a:pt x="930100" y="3382199"/>
                </a:lnTo>
                <a:lnTo>
                  <a:pt x="937148" y="3382199"/>
                </a:lnTo>
                <a:lnTo>
                  <a:pt x="934798" y="3372804"/>
                </a:lnTo>
                <a:cubicBezTo>
                  <a:pt x="934798" y="3372804"/>
                  <a:pt x="932448" y="3370456"/>
                  <a:pt x="930100" y="3370456"/>
                </a:cubicBezTo>
                <a:close/>
                <a:moveTo>
                  <a:pt x="378154" y="3370455"/>
                </a:moveTo>
                <a:lnTo>
                  <a:pt x="387548" y="3372804"/>
                </a:lnTo>
                <a:cubicBezTo>
                  <a:pt x="387548" y="3372804"/>
                  <a:pt x="392246" y="3377501"/>
                  <a:pt x="399291" y="3386896"/>
                </a:cubicBezTo>
                <a:lnTo>
                  <a:pt x="394596" y="3396292"/>
                </a:lnTo>
                <a:lnTo>
                  <a:pt x="373455" y="3379850"/>
                </a:lnTo>
                <a:cubicBezTo>
                  <a:pt x="373455" y="3379850"/>
                  <a:pt x="378154" y="3377501"/>
                  <a:pt x="378154" y="3370455"/>
                </a:cubicBezTo>
                <a:close/>
                <a:moveTo>
                  <a:pt x="3841592" y="3369721"/>
                </a:moveTo>
                <a:cubicBezTo>
                  <a:pt x="3821884" y="3367959"/>
                  <a:pt x="3798543" y="3388658"/>
                  <a:pt x="3800304" y="3408036"/>
                </a:cubicBezTo>
                <a:cubicBezTo>
                  <a:pt x="3828490" y="3408036"/>
                  <a:pt x="3805002" y="3433872"/>
                  <a:pt x="3849629" y="3436221"/>
                </a:cubicBezTo>
                <a:cubicBezTo>
                  <a:pt x="3863722" y="3403339"/>
                  <a:pt x="3844931" y="3403339"/>
                  <a:pt x="3859024" y="3379851"/>
                </a:cubicBezTo>
                <a:cubicBezTo>
                  <a:pt x="3854327" y="3373391"/>
                  <a:pt x="3848161" y="3370309"/>
                  <a:pt x="3841592" y="3369721"/>
                </a:cubicBezTo>
                <a:close/>
                <a:moveTo>
                  <a:pt x="695224" y="3365758"/>
                </a:moveTo>
                <a:cubicBezTo>
                  <a:pt x="678781" y="3365758"/>
                  <a:pt x="676431" y="3368107"/>
                  <a:pt x="667039" y="3379851"/>
                </a:cubicBezTo>
                <a:cubicBezTo>
                  <a:pt x="648246" y="3400990"/>
                  <a:pt x="664688" y="3389246"/>
                  <a:pt x="643548" y="3396292"/>
                </a:cubicBezTo>
                <a:cubicBezTo>
                  <a:pt x="643548" y="3396292"/>
                  <a:pt x="659991" y="3403339"/>
                  <a:pt x="667039" y="3405687"/>
                </a:cubicBezTo>
                <a:lnTo>
                  <a:pt x="725755" y="3410385"/>
                </a:lnTo>
                <a:cubicBezTo>
                  <a:pt x="725755" y="3410385"/>
                  <a:pt x="742197" y="3412734"/>
                  <a:pt x="749244" y="3415083"/>
                </a:cubicBezTo>
                <a:lnTo>
                  <a:pt x="831452" y="3408036"/>
                </a:lnTo>
                <a:cubicBezTo>
                  <a:pt x="838500" y="3403339"/>
                  <a:pt x="833800" y="3405687"/>
                  <a:pt x="843195" y="3398641"/>
                </a:cubicBezTo>
                <a:cubicBezTo>
                  <a:pt x="840850" y="3396292"/>
                  <a:pt x="838500" y="3391595"/>
                  <a:pt x="836149" y="3391595"/>
                </a:cubicBezTo>
                <a:cubicBezTo>
                  <a:pt x="831452" y="3391595"/>
                  <a:pt x="829102" y="3393943"/>
                  <a:pt x="826757" y="3393943"/>
                </a:cubicBezTo>
                <a:cubicBezTo>
                  <a:pt x="822057" y="3393943"/>
                  <a:pt x="819707" y="3393943"/>
                  <a:pt x="817359" y="3393943"/>
                </a:cubicBezTo>
                <a:cubicBezTo>
                  <a:pt x="803265" y="3393943"/>
                  <a:pt x="791521" y="3391595"/>
                  <a:pt x="779779" y="3389246"/>
                </a:cubicBezTo>
                <a:cubicBezTo>
                  <a:pt x="786824" y="3384548"/>
                  <a:pt x="791521" y="3375153"/>
                  <a:pt x="800917" y="3372804"/>
                </a:cubicBezTo>
                <a:cubicBezTo>
                  <a:pt x="840850" y="3365758"/>
                  <a:pt x="859637" y="3403339"/>
                  <a:pt x="866685" y="3405687"/>
                </a:cubicBezTo>
                <a:cubicBezTo>
                  <a:pt x="866685" y="3400990"/>
                  <a:pt x="869035" y="3398641"/>
                  <a:pt x="869035" y="3396292"/>
                </a:cubicBezTo>
                <a:cubicBezTo>
                  <a:pt x="869035" y="3391595"/>
                  <a:pt x="866685" y="3389246"/>
                  <a:pt x="869035" y="3386897"/>
                </a:cubicBezTo>
                <a:cubicBezTo>
                  <a:pt x="876077" y="3379851"/>
                  <a:pt x="885472" y="3382199"/>
                  <a:pt x="897220" y="3382199"/>
                </a:cubicBezTo>
                <a:cubicBezTo>
                  <a:pt x="897220" y="3382199"/>
                  <a:pt x="892520" y="3377502"/>
                  <a:pt x="890170" y="3375153"/>
                </a:cubicBezTo>
                <a:lnTo>
                  <a:pt x="880777" y="3372804"/>
                </a:lnTo>
                <a:lnTo>
                  <a:pt x="711666" y="3370456"/>
                </a:lnTo>
                <a:cubicBezTo>
                  <a:pt x="699919" y="3368107"/>
                  <a:pt x="695224" y="3365758"/>
                  <a:pt x="695224" y="3365758"/>
                </a:cubicBezTo>
                <a:close/>
                <a:moveTo>
                  <a:pt x="6020537" y="3364525"/>
                </a:moveTo>
                <a:lnTo>
                  <a:pt x="6025038" y="3369308"/>
                </a:lnTo>
                <a:lnTo>
                  <a:pt x="6024011" y="3369868"/>
                </a:lnTo>
                <a:cubicBezTo>
                  <a:pt x="6021369" y="3369868"/>
                  <a:pt x="6019167" y="3368547"/>
                  <a:pt x="6019387" y="3365905"/>
                </a:cubicBezTo>
                <a:close/>
                <a:moveTo>
                  <a:pt x="4782498" y="3359555"/>
                </a:moveTo>
                <a:cubicBezTo>
                  <a:pt x="4777984" y="3358564"/>
                  <a:pt x="4774461" y="3381025"/>
                  <a:pt x="4786792" y="3370456"/>
                </a:cubicBezTo>
                <a:cubicBezTo>
                  <a:pt x="4785618" y="3362822"/>
                  <a:pt x="4784003" y="3359886"/>
                  <a:pt x="4782498" y="3359555"/>
                </a:cubicBezTo>
                <a:close/>
                <a:moveTo>
                  <a:pt x="364061" y="3354013"/>
                </a:moveTo>
                <a:cubicBezTo>
                  <a:pt x="364061" y="3354013"/>
                  <a:pt x="364061" y="3354013"/>
                  <a:pt x="366411" y="3354013"/>
                </a:cubicBezTo>
                <a:lnTo>
                  <a:pt x="371107" y="3363408"/>
                </a:lnTo>
                <a:lnTo>
                  <a:pt x="361713" y="3365757"/>
                </a:lnTo>
                <a:close/>
                <a:moveTo>
                  <a:pt x="1261277" y="3344658"/>
                </a:moveTo>
                <a:cubicBezTo>
                  <a:pt x="1261277" y="3344658"/>
                  <a:pt x="1256579" y="3349336"/>
                  <a:pt x="1256579" y="3349336"/>
                </a:cubicBezTo>
                <a:lnTo>
                  <a:pt x="1284765" y="3358712"/>
                </a:lnTo>
                <a:cubicBezTo>
                  <a:pt x="1287115" y="3361061"/>
                  <a:pt x="1291812" y="3361061"/>
                  <a:pt x="1301206" y="3351665"/>
                </a:cubicBezTo>
                <a:cubicBezTo>
                  <a:pt x="1294162" y="3347004"/>
                  <a:pt x="1289462" y="3344658"/>
                  <a:pt x="1287115" y="3344658"/>
                </a:cubicBezTo>
                <a:cubicBezTo>
                  <a:pt x="1282420" y="3344658"/>
                  <a:pt x="1275370" y="3347004"/>
                  <a:pt x="1270672" y="3347004"/>
                </a:cubicBezTo>
                <a:cubicBezTo>
                  <a:pt x="1265977" y="3347004"/>
                  <a:pt x="1263627" y="3344658"/>
                  <a:pt x="1261277" y="3344658"/>
                </a:cubicBezTo>
                <a:close/>
                <a:moveTo>
                  <a:pt x="286550" y="3344658"/>
                </a:moveTo>
                <a:lnTo>
                  <a:pt x="281856" y="3351665"/>
                </a:lnTo>
                <a:cubicBezTo>
                  <a:pt x="279506" y="3356363"/>
                  <a:pt x="277156" y="3358712"/>
                  <a:pt x="274807" y="3361060"/>
                </a:cubicBezTo>
                <a:cubicBezTo>
                  <a:pt x="274807" y="3361060"/>
                  <a:pt x="277156" y="3363409"/>
                  <a:pt x="277156" y="3365758"/>
                </a:cubicBezTo>
                <a:lnTo>
                  <a:pt x="279506" y="3361060"/>
                </a:lnTo>
                <a:cubicBezTo>
                  <a:pt x="279506" y="3361060"/>
                  <a:pt x="288900" y="3354014"/>
                  <a:pt x="288900" y="3351665"/>
                </a:cubicBezTo>
                <a:close/>
                <a:moveTo>
                  <a:pt x="328830" y="3342305"/>
                </a:moveTo>
                <a:lnTo>
                  <a:pt x="328830" y="3354013"/>
                </a:lnTo>
                <a:lnTo>
                  <a:pt x="324134" y="3344657"/>
                </a:lnTo>
                <a:close/>
                <a:moveTo>
                  <a:pt x="6057481" y="3337608"/>
                </a:moveTo>
                <a:cubicBezTo>
                  <a:pt x="6045737" y="3351665"/>
                  <a:pt x="6064528" y="3351665"/>
                  <a:pt x="6066877" y="3361060"/>
                </a:cubicBezTo>
                <a:cubicBezTo>
                  <a:pt x="6076272" y="3347004"/>
                  <a:pt x="6059830" y="3344658"/>
                  <a:pt x="6057481" y="3337608"/>
                </a:cubicBezTo>
                <a:close/>
                <a:moveTo>
                  <a:pt x="462710" y="3332907"/>
                </a:moveTo>
                <a:cubicBezTo>
                  <a:pt x="467409" y="3339957"/>
                  <a:pt x="465059" y="3335256"/>
                  <a:pt x="472105" y="3342305"/>
                </a:cubicBezTo>
                <a:cubicBezTo>
                  <a:pt x="472105" y="3342305"/>
                  <a:pt x="474453" y="3344657"/>
                  <a:pt x="476802" y="3347004"/>
                </a:cubicBezTo>
                <a:lnTo>
                  <a:pt x="472105" y="3356362"/>
                </a:lnTo>
                <a:lnTo>
                  <a:pt x="453317" y="3356362"/>
                </a:lnTo>
                <a:lnTo>
                  <a:pt x="448616" y="3347004"/>
                </a:lnTo>
                <a:close/>
                <a:moveTo>
                  <a:pt x="389896" y="3332907"/>
                </a:moveTo>
                <a:lnTo>
                  <a:pt x="394596" y="3337608"/>
                </a:lnTo>
                <a:lnTo>
                  <a:pt x="389896" y="3347004"/>
                </a:lnTo>
                <a:lnTo>
                  <a:pt x="382854" y="3337608"/>
                </a:lnTo>
                <a:close/>
                <a:moveTo>
                  <a:pt x="2568371" y="3331731"/>
                </a:moveTo>
                <a:cubicBezTo>
                  <a:pt x="2567196" y="3329968"/>
                  <a:pt x="2566022" y="3329386"/>
                  <a:pt x="2562498" y="3332907"/>
                </a:cubicBezTo>
                <a:cubicBezTo>
                  <a:pt x="2560150" y="3337610"/>
                  <a:pt x="2569545" y="3344658"/>
                  <a:pt x="2574242" y="3337610"/>
                </a:cubicBezTo>
                <a:cubicBezTo>
                  <a:pt x="2570719" y="3336435"/>
                  <a:pt x="2569545" y="3333493"/>
                  <a:pt x="2568371" y="3331731"/>
                </a:cubicBezTo>
                <a:close/>
                <a:moveTo>
                  <a:pt x="2860793" y="3330561"/>
                </a:moveTo>
                <a:cubicBezTo>
                  <a:pt x="2844352" y="3325857"/>
                  <a:pt x="2823213" y="3358712"/>
                  <a:pt x="2839654" y="3363409"/>
                </a:cubicBezTo>
                <a:cubicBezTo>
                  <a:pt x="2846700" y="3349336"/>
                  <a:pt x="2851398" y="3335256"/>
                  <a:pt x="2860793" y="3330561"/>
                </a:cubicBezTo>
                <a:close/>
                <a:moveTo>
                  <a:pt x="869045" y="3328206"/>
                </a:moveTo>
                <a:lnTo>
                  <a:pt x="878444" y="3328206"/>
                </a:lnTo>
                <a:cubicBezTo>
                  <a:pt x="887836" y="3330561"/>
                  <a:pt x="894887" y="3335256"/>
                  <a:pt x="904279" y="3337608"/>
                </a:cubicBezTo>
                <a:cubicBezTo>
                  <a:pt x="904279" y="3337608"/>
                  <a:pt x="899581" y="3339957"/>
                  <a:pt x="897233" y="3344658"/>
                </a:cubicBezTo>
                <a:lnTo>
                  <a:pt x="871397" y="3339957"/>
                </a:lnTo>
                <a:lnTo>
                  <a:pt x="862001" y="3337608"/>
                </a:lnTo>
                <a:close/>
                <a:moveTo>
                  <a:pt x="2097443" y="3323513"/>
                </a:moveTo>
                <a:cubicBezTo>
                  <a:pt x="2088048" y="3330561"/>
                  <a:pt x="2078654" y="3332907"/>
                  <a:pt x="2069258" y="3344658"/>
                </a:cubicBezTo>
                <a:cubicBezTo>
                  <a:pt x="2097443" y="3356363"/>
                  <a:pt x="2062212" y="3342305"/>
                  <a:pt x="2062212" y="3361061"/>
                </a:cubicBezTo>
                <a:cubicBezTo>
                  <a:pt x="2069258" y="3363409"/>
                  <a:pt x="2066912" y="3368107"/>
                  <a:pt x="2071607" y="3370456"/>
                </a:cubicBezTo>
                <a:cubicBezTo>
                  <a:pt x="2078654" y="3358712"/>
                  <a:pt x="2088048" y="3358712"/>
                  <a:pt x="2097443" y="3356363"/>
                </a:cubicBezTo>
                <a:cubicBezTo>
                  <a:pt x="2083350" y="3347004"/>
                  <a:pt x="2120932" y="3335256"/>
                  <a:pt x="2097443" y="3323513"/>
                </a:cubicBezTo>
                <a:close/>
                <a:moveTo>
                  <a:pt x="1420995" y="3323513"/>
                </a:moveTo>
                <a:lnTo>
                  <a:pt x="1418645" y="3328206"/>
                </a:lnTo>
                <a:cubicBezTo>
                  <a:pt x="1418645" y="3328206"/>
                  <a:pt x="1420995" y="3330561"/>
                  <a:pt x="1420995" y="3330561"/>
                </a:cubicBezTo>
                <a:lnTo>
                  <a:pt x="1430390" y="3330561"/>
                </a:lnTo>
                <a:cubicBezTo>
                  <a:pt x="1430390" y="3330561"/>
                  <a:pt x="1432739" y="3328206"/>
                  <a:pt x="1432739" y="3328206"/>
                </a:cubicBezTo>
                <a:lnTo>
                  <a:pt x="1430390" y="3323513"/>
                </a:lnTo>
                <a:close/>
                <a:moveTo>
                  <a:pt x="413384" y="3323511"/>
                </a:moveTo>
                <a:lnTo>
                  <a:pt x="415734" y="3330561"/>
                </a:lnTo>
                <a:cubicBezTo>
                  <a:pt x="415734" y="3330561"/>
                  <a:pt x="413384" y="3332907"/>
                  <a:pt x="413384" y="3332907"/>
                </a:cubicBezTo>
                <a:lnTo>
                  <a:pt x="403989" y="3332907"/>
                </a:lnTo>
                <a:lnTo>
                  <a:pt x="401638" y="3330561"/>
                </a:lnTo>
                <a:lnTo>
                  <a:pt x="403989" y="3328206"/>
                </a:lnTo>
                <a:close/>
                <a:moveTo>
                  <a:pt x="253671" y="3321157"/>
                </a:moveTo>
                <a:lnTo>
                  <a:pt x="246622" y="3328206"/>
                </a:lnTo>
                <a:lnTo>
                  <a:pt x="253671" y="3332907"/>
                </a:lnTo>
                <a:lnTo>
                  <a:pt x="263063" y="3328206"/>
                </a:lnTo>
                <a:lnTo>
                  <a:pt x="265413" y="3321157"/>
                </a:lnTo>
                <a:cubicBezTo>
                  <a:pt x="265413" y="3321157"/>
                  <a:pt x="263063" y="3321157"/>
                  <a:pt x="263063" y="3321157"/>
                </a:cubicBezTo>
                <a:lnTo>
                  <a:pt x="256016" y="3321157"/>
                </a:lnTo>
                <a:cubicBezTo>
                  <a:pt x="256016" y="3321157"/>
                  <a:pt x="253671" y="3321157"/>
                  <a:pt x="253671" y="3321157"/>
                </a:cubicBezTo>
                <a:close/>
                <a:moveTo>
                  <a:pt x="1378718" y="3318807"/>
                </a:moveTo>
                <a:lnTo>
                  <a:pt x="1374019" y="3328206"/>
                </a:lnTo>
                <a:lnTo>
                  <a:pt x="1378718" y="3332907"/>
                </a:lnTo>
                <a:lnTo>
                  <a:pt x="1388112" y="3332907"/>
                </a:lnTo>
                <a:lnTo>
                  <a:pt x="1392810" y="3328206"/>
                </a:lnTo>
                <a:lnTo>
                  <a:pt x="1388112" y="3321157"/>
                </a:lnTo>
                <a:lnTo>
                  <a:pt x="1383414" y="3318807"/>
                </a:lnTo>
                <a:cubicBezTo>
                  <a:pt x="1381068" y="3318807"/>
                  <a:pt x="1381068" y="3318807"/>
                  <a:pt x="1378718" y="3318807"/>
                </a:cubicBezTo>
                <a:close/>
                <a:moveTo>
                  <a:pt x="2358156" y="3311755"/>
                </a:moveTo>
                <a:cubicBezTo>
                  <a:pt x="2332318" y="3325857"/>
                  <a:pt x="2301785" y="3325857"/>
                  <a:pt x="2280645" y="3354014"/>
                </a:cubicBezTo>
                <a:cubicBezTo>
                  <a:pt x="2297086" y="3368107"/>
                  <a:pt x="2285342" y="3393943"/>
                  <a:pt x="2299435" y="3408036"/>
                </a:cubicBezTo>
                <a:cubicBezTo>
                  <a:pt x="2299435" y="3408036"/>
                  <a:pt x="2304133" y="3396292"/>
                  <a:pt x="2304133" y="3396292"/>
                </a:cubicBezTo>
                <a:cubicBezTo>
                  <a:pt x="2376945" y="3433872"/>
                  <a:pt x="2416874" y="3375153"/>
                  <a:pt x="2358156" y="3311755"/>
                </a:cubicBezTo>
                <a:close/>
                <a:moveTo>
                  <a:pt x="49346" y="3302340"/>
                </a:moveTo>
                <a:cubicBezTo>
                  <a:pt x="49346" y="3302340"/>
                  <a:pt x="51679" y="3307040"/>
                  <a:pt x="51679" y="3307040"/>
                </a:cubicBezTo>
                <a:lnTo>
                  <a:pt x="56379" y="3316463"/>
                </a:lnTo>
                <a:lnTo>
                  <a:pt x="51679" y="3325857"/>
                </a:lnTo>
                <a:cubicBezTo>
                  <a:pt x="51679" y="3325857"/>
                  <a:pt x="49346" y="3328206"/>
                  <a:pt x="49346" y="3328206"/>
                </a:cubicBezTo>
                <a:lnTo>
                  <a:pt x="46978" y="3325857"/>
                </a:lnTo>
                <a:lnTo>
                  <a:pt x="42286" y="3316463"/>
                </a:lnTo>
                <a:lnTo>
                  <a:pt x="42286" y="3307040"/>
                </a:lnTo>
                <a:close/>
                <a:moveTo>
                  <a:pt x="5472636" y="3300006"/>
                </a:moveTo>
                <a:lnTo>
                  <a:pt x="5477334" y="3300006"/>
                </a:lnTo>
                <a:lnTo>
                  <a:pt x="5479682" y="3300006"/>
                </a:lnTo>
                <a:lnTo>
                  <a:pt x="5477334" y="3304697"/>
                </a:lnTo>
                <a:close/>
                <a:moveTo>
                  <a:pt x="5378685" y="3300002"/>
                </a:moveTo>
                <a:lnTo>
                  <a:pt x="5381034" y="3300002"/>
                </a:lnTo>
                <a:lnTo>
                  <a:pt x="5378685" y="3302342"/>
                </a:lnTo>
                <a:close/>
                <a:moveTo>
                  <a:pt x="507337" y="3292983"/>
                </a:moveTo>
                <a:lnTo>
                  <a:pt x="514388" y="3297674"/>
                </a:lnTo>
                <a:lnTo>
                  <a:pt x="507337" y="3304700"/>
                </a:lnTo>
                <a:lnTo>
                  <a:pt x="502639" y="3297674"/>
                </a:lnTo>
                <a:close/>
                <a:moveTo>
                  <a:pt x="455662" y="3292983"/>
                </a:moveTo>
                <a:lnTo>
                  <a:pt x="460359" y="3297674"/>
                </a:lnTo>
                <a:lnTo>
                  <a:pt x="455662" y="3302340"/>
                </a:lnTo>
                <a:lnTo>
                  <a:pt x="448616" y="3297674"/>
                </a:lnTo>
                <a:close/>
                <a:moveTo>
                  <a:pt x="575452" y="3290651"/>
                </a:moveTo>
                <a:lnTo>
                  <a:pt x="601293" y="3290651"/>
                </a:lnTo>
                <a:lnTo>
                  <a:pt x="608335" y="3297674"/>
                </a:lnTo>
                <a:lnTo>
                  <a:pt x="601293" y="3304700"/>
                </a:lnTo>
                <a:lnTo>
                  <a:pt x="575452" y="3300006"/>
                </a:lnTo>
                <a:lnTo>
                  <a:pt x="570758" y="3295314"/>
                </a:lnTo>
                <a:cubicBezTo>
                  <a:pt x="570758" y="3295314"/>
                  <a:pt x="573108" y="3292983"/>
                  <a:pt x="575452" y="3290651"/>
                </a:cubicBezTo>
                <a:close/>
                <a:moveTo>
                  <a:pt x="96307" y="3290651"/>
                </a:moveTo>
                <a:cubicBezTo>
                  <a:pt x="101007" y="3288292"/>
                  <a:pt x="105707" y="3288292"/>
                  <a:pt x="108049" y="3290651"/>
                </a:cubicBezTo>
                <a:cubicBezTo>
                  <a:pt x="108049" y="3290651"/>
                  <a:pt x="110408" y="3297674"/>
                  <a:pt x="112749" y="3300006"/>
                </a:cubicBezTo>
                <a:lnTo>
                  <a:pt x="136234" y="3325857"/>
                </a:lnTo>
                <a:cubicBezTo>
                  <a:pt x="136234" y="3325857"/>
                  <a:pt x="133892" y="3328207"/>
                  <a:pt x="133892" y="3330562"/>
                </a:cubicBezTo>
                <a:cubicBezTo>
                  <a:pt x="133892" y="3330562"/>
                  <a:pt x="131534" y="3328207"/>
                  <a:pt x="126850" y="3325857"/>
                </a:cubicBezTo>
                <a:lnTo>
                  <a:pt x="89265" y="3321158"/>
                </a:lnTo>
                <a:lnTo>
                  <a:pt x="72822" y="3309405"/>
                </a:lnTo>
                <a:lnTo>
                  <a:pt x="89265" y="3302342"/>
                </a:lnTo>
                <a:cubicBezTo>
                  <a:pt x="93965" y="3297674"/>
                  <a:pt x="93965" y="3292983"/>
                  <a:pt x="96307" y="3290651"/>
                </a:cubicBezTo>
                <a:close/>
                <a:moveTo>
                  <a:pt x="4335826" y="3289170"/>
                </a:moveTo>
                <a:cubicBezTo>
                  <a:pt x="4328193" y="3287717"/>
                  <a:pt x="4321734" y="3288292"/>
                  <a:pt x="4317036" y="3292983"/>
                </a:cubicBezTo>
                <a:cubicBezTo>
                  <a:pt x="4328780" y="3290651"/>
                  <a:pt x="4349919" y="3304700"/>
                  <a:pt x="4361663" y="3297674"/>
                </a:cubicBezTo>
                <a:cubicBezTo>
                  <a:pt x="4352268" y="3294162"/>
                  <a:pt x="4343460" y="3290651"/>
                  <a:pt x="4335826" y="3289170"/>
                </a:cubicBezTo>
                <a:close/>
                <a:moveTo>
                  <a:pt x="5850007" y="3288292"/>
                </a:moveTo>
                <a:lnTo>
                  <a:pt x="5855487" y="3288292"/>
                </a:lnTo>
                <a:lnTo>
                  <a:pt x="5853139" y="3300006"/>
                </a:lnTo>
                <a:cubicBezTo>
                  <a:pt x="5850790" y="3300006"/>
                  <a:pt x="5848441" y="3300006"/>
                  <a:pt x="5848441" y="3297674"/>
                </a:cubicBezTo>
                <a:lnTo>
                  <a:pt x="5846603" y="3290350"/>
                </a:lnTo>
                <a:lnTo>
                  <a:pt x="5848441" y="3290651"/>
                </a:lnTo>
                <a:close/>
                <a:moveTo>
                  <a:pt x="5465590" y="3288292"/>
                </a:moveTo>
                <a:lnTo>
                  <a:pt x="5465590" y="3292983"/>
                </a:lnTo>
                <a:cubicBezTo>
                  <a:pt x="5467938" y="3290624"/>
                  <a:pt x="5465590" y="3290624"/>
                  <a:pt x="5467938" y="3292983"/>
                </a:cubicBezTo>
                <a:lnTo>
                  <a:pt x="5465590" y="3295314"/>
                </a:lnTo>
                <a:lnTo>
                  <a:pt x="5463241" y="3292983"/>
                </a:lnTo>
                <a:cubicBezTo>
                  <a:pt x="5465590" y="3290624"/>
                  <a:pt x="5463241" y="3292983"/>
                  <a:pt x="5463241" y="3290624"/>
                </a:cubicBezTo>
                <a:cubicBezTo>
                  <a:pt x="5465590" y="3285933"/>
                  <a:pt x="5460892" y="3290624"/>
                  <a:pt x="5465590" y="3288292"/>
                </a:cubicBezTo>
                <a:close/>
                <a:moveTo>
                  <a:pt x="152668" y="3288292"/>
                </a:moveTo>
                <a:lnTo>
                  <a:pt x="157365" y="3290651"/>
                </a:lnTo>
                <a:cubicBezTo>
                  <a:pt x="157365" y="3290651"/>
                  <a:pt x="159715" y="3292983"/>
                  <a:pt x="159715" y="3295314"/>
                </a:cubicBezTo>
                <a:lnTo>
                  <a:pt x="164415" y="3300006"/>
                </a:lnTo>
                <a:lnTo>
                  <a:pt x="162065" y="3304700"/>
                </a:lnTo>
                <a:lnTo>
                  <a:pt x="152668" y="3304700"/>
                </a:lnTo>
                <a:lnTo>
                  <a:pt x="147972" y="3300006"/>
                </a:lnTo>
                <a:lnTo>
                  <a:pt x="147972" y="3290651"/>
                </a:lnTo>
                <a:close/>
                <a:moveTo>
                  <a:pt x="204342" y="3285961"/>
                </a:moveTo>
                <a:lnTo>
                  <a:pt x="194950" y="3292983"/>
                </a:lnTo>
                <a:lnTo>
                  <a:pt x="201995" y="3297674"/>
                </a:lnTo>
                <a:lnTo>
                  <a:pt x="209043" y="3292983"/>
                </a:lnTo>
                <a:close/>
                <a:moveTo>
                  <a:pt x="5482031" y="3285933"/>
                </a:moveTo>
                <a:cubicBezTo>
                  <a:pt x="5479682" y="3290624"/>
                  <a:pt x="5482031" y="3290624"/>
                  <a:pt x="5482031" y="3290624"/>
                </a:cubicBezTo>
                <a:lnTo>
                  <a:pt x="5479682" y="3288292"/>
                </a:lnTo>
                <a:close/>
                <a:moveTo>
                  <a:pt x="5413916" y="3283602"/>
                </a:moveTo>
                <a:lnTo>
                  <a:pt x="5413916" y="3288292"/>
                </a:lnTo>
                <a:lnTo>
                  <a:pt x="5413916" y="3290624"/>
                </a:lnTo>
                <a:lnTo>
                  <a:pt x="5413916" y="3292983"/>
                </a:lnTo>
                <a:lnTo>
                  <a:pt x="5411568" y="3292983"/>
                </a:lnTo>
                <a:cubicBezTo>
                  <a:pt x="5411568" y="3290624"/>
                  <a:pt x="5411568" y="3292983"/>
                  <a:pt x="5409219" y="3290624"/>
                </a:cubicBezTo>
                <a:lnTo>
                  <a:pt x="5409219" y="3285961"/>
                </a:lnTo>
                <a:close/>
                <a:moveTo>
                  <a:pt x="5449148" y="3281270"/>
                </a:moveTo>
                <a:lnTo>
                  <a:pt x="5451497" y="3281270"/>
                </a:lnTo>
                <a:lnTo>
                  <a:pt x="5451497" y="3283602"/>
                </a:lnTo>
                <a:close/>
                <a:moveTo>
                  <a:pt x="636520" y="3281270"/>
                </a:moveTo>
                <a:lnTo>
                  <a:pt x="648263" y="3283629"/>
                </a:lnTo>
                <a:cubicBezTo>
                  <a:pt x="648263" y="3283629"/>
                  <a:pt x="650613" y="3285961"/>
                  <a:pt x="660005" y="3295314"/>
                </a:cubicBezTo>
                <a:lnTo>
                  <a:pt x="648263" y="3304700"/>
                </a:lnTo>
                <a:cubicBezTo>
                  <a:pt x="643565" y="3302340"/>
                  <a:pt x="641221" y="3302340"/>
                  <a:pt x="638870" y="3302340"/>
                </a:cubicBezTo>
                <a:cubicBezTo>
                  <a:pt x="638870" y="3302340"/>
                  <a:pt x="636520" y="3302340"/>
                  <a:pt x="636520" y="3302340"/>
                </a:cubicBezTo>
                <a:lnTo>
                  <a:pt x="622428" y="3292983"/>
                </a:lnTo>
                <a:close/>
                <a:moveTo>
                  <a:pt x="5423312" y="3281205"/>
                </a:moveTo>
                <a:lnTo>
                  <a:pt x="5423312" y="3283551"/>
                </a:lnTo>
                <a:lnTo>
                  <a:pt x="5420963" y="3283551"/>
                </a:lnTo>
                <a:close/>
                <a:moveTo>
                  <a:pt x="3653286" y="3280118"/>
                </a:moveTo>
                <a:cubicBezTo>
                  <a:pt x="3637212" y="3282751"/>
                  <a:pt x="3621798" y="3295918"/>
                  <a:pt x="3628844" y="3311755"/>
                </a:cubicBezTo>
                <a:cubicBezTo>
                  <a:pt x="3635890" y="3323513"/>
                  <a:pt x="3666424" y="3335256"/>
                  <a:pt x="3680517" y="3300006"/>
                </a:cubicBezTo>
                <a:cubicBezTo>
                  <a:pt x="3675819" y="3295314"/>
                  <a:pt x="3671122" y="3288292"/>
                  <a:pt x="3668773" y="3281270"/>
                </a:cubicBezTo>
                <a:cubicBezTo>
                  <a:pt x="3664076" y="3279515"/>
                  <a:pt x="3658644" y="3279241"/>
                  <a:pt x="3653286" y="3280118"/>
                </a:cubicBezTo>
                <a:close/>
                <a:moveTo>
                  <a:pt x="735164" y="3278939"/>
                </a:moveTo>
                <a:cubicBezTo>
                  <a:pt x="753956" y="3276607"/>
                  <a:pt x="770398" y="3278939"/>
                  <a:pt x="789190" y="3281270"/>
                </a:cubicBezTo>
                <a:cubicBezTo>
                  <a:pt x="803281" y="3290651"/>
                  <a:pt x="819724" y="3300006"/>
                  <a:pt x="833817" y="3307040"/>
                </a:cubicBezTo>
                <a:cubicBezTo>
                  <a:pt x="817373" y="3307040"/>
                  <a:pt x="800931" y="3309406"/>
                  <a:pt x="784488" y="3309406"/>
                </a:cubicBezTo>
                <a:cubicBezTo>
                  <a:pt x="768045" y="3309406"/>
                  <a:pt x="751611" y="3302342"/>
                  <a:pt x="735164" y="3300006"/>
                </a:cubicBezTo>
                <a:cubicBezTo>
                  <a:pt x="721071" y="3297674"/>
                  <a:pt x="706979" y="3307040"/>
                  <a:pt x="692885" y="3304700"/>
                </a:cubicBezTo>
                <a:cubicBezTo>
                  <a:pt x="667050" y="3302342"/>
                  <a:pt x="664705" y="3295314"/>
                  <a:pt x="664705" y="3290651"/>
                </a:cubicBezTo>
                <a:cubicBezTo>
                  <a:pt x="664705" y="3290651"/>
                  <a:pt x="671747" y="3283629"/>
                  <a:pt x="676448" y="3281270"/>
                </a:cubicBezTo>
                <a:lnTo>
                  <a:pt x="718726" y="3285961"/>
                </a:lnTo>
                <a:cubicBezTo>
                  <a:pt x="725768" y="3283629"/>
                  <a:pt x="730468" y="3281270"/>
                  <a:pt x="735164" y="3278939"/>
                </a:cubicBezTo>
                <a:close/>
                <a:moveTo>
                  <a:pt x="5456194" y="3278911"/>
                </a:moveTo>
                <a:cubicBezTo>
                  <a:pt x="5460892" y="3281270"/>
                  <a:pt x="5456194" y="3281270"/>
                  <a:pt x="5458543" y="3285961"/>
                </a:cubicBezTo>
                <a:cubicBezTo>
                  <a:pt x="5453846" y="3290624"/>
                  <a:pt x="5456194" y="3288292"/>
                  <a:pt x="5453846" y="3288292"/>
                </a:cubicBezTo>
                <a:lnTo>
                  <a:pt x="5453846" y="3285961"/>
                </a:lnTo>
                <a:lnTo>
                  <a:pt x="5451497" y="3283602"/>
                </a:lnTo>
                <a:lnTo>
                  <a:pt x="5456194" y="3283602"/>
                </a:lnTo>
                <a:close/>
                <a:moveTo>
                  <a:pt x="5359895" y="3278911"/>
                </a:moveTo>
                <a:cubicBezTo>
                  <a:pt x="5357546" y="3285961"/>
                  <a:pt x="5359895" y="3285961"/>
                  <a:pt x="5355197" y="3285961"/>
                </a:cubicBezTo>
                <a:lnTo>
                  <a:pt x="5352849" y="3288292"/>
                </a:lnTo>
                <a:lnTo>
                  <a:pt x="5350500" y="3283602"/>
                </a:lnTo>
                <a:lnTo>
                  <a:pt x="5355197" y="3281270"/>
                </a:lnTo>
                <a:lnTo>
                  <a:pt x="5357546" y="3281270"/>
                </a:lnTo>
                <a:close/>
                <a:moveTo>
                  <a:pt x="4039256" y="3277266"/>
                </a:moveTo>
                <a:cubicBezTo>
                  <a:pt x="4030339" y="3280118"/>
                  <a:pt x="4026375" y="3299430"/>
                  <a:pt x="4042230" y="3297674"/>
                </a:cubicBezTo>
                <a:cubicBezTo>
                  <a:pt x="4044578" y="3290651"/>
                  <a:pt x="4046926" y="3285961"/>
                  <a:pt x="4049275" y="3281270"/>
                </a:cubicBezTo>
                <a:cubicBezTo>
                  <a:pt x="4045752" y="3277184"/>
                  <a:pt x="4042230" y="3276306"/>
                  <a:pt x="4039256" y="3277266"/>
                </a:cubicBezTo>
                <a:close/>
                <a:moveTo>
                  <a:pt x="371112" y="3276607"/>
                </a:moveTo>
                <a:lnTo>
                  <a:pt x="371112" y="3288292"/>
                </a:lnTo>
                <a:lnTo>
                  <a:pt x="380504" y="3290651"/>
                </a:lnTo>
                <a:cubicBezTo>
                  <a:pt x="380504" y="3290651"/>
                  <a:pt x="380504" y="3295314"/>
                  <a:pt x="382854" y="3297674"/>
                </a:cubicBezTo>
                <a:lnTo>
                  <a:pt x="389897" y="3302341"/>
                </a:lnTo>
                <a:lnTo>
                  <a:pt x="396941" y="3297674"/>
                </a:lnTo>
                <a:lnTo>
                  <a:pt x="394596" y="3288292"/>
                </a:lnTo>
                <a:cubicBezTo>
                  <a:pt x="394596" y="3288292"/>
                  <a:pt x="392247" y="3285961"/>
                  <a:pt x="389897" y="3283629"/>
                </a:cubicBezTo>
                <a:lnTo>
                  <a:pt x="380504" y="3285961"/>
                </a:lnTo>
                <a:lnTo>
                  <a:pt x="375805" y="3278939"/>
                </a:lnTo>
                <a:cubicBezTo>
                  <a:pt x="373456" y="3276607"/>
                  <a:pt x="373456" y="3276607"/>
                  <a:pt x="371112" y="3276607"/>
                </a:cubicBezTo>
                <a:close/>
                <a:moveTo>
                  <a:pt x="5345802" y="3276552"/>
                </a:moveTo>
                <a:lnTo>
                  <a:pt x="5345802" y="3278884"/>
                </a:lnTo>
                <a:lnTo>
                  <a:pt x="5343453" y="3278884"/>
                </a:lnTo>
                <a:close/>
                <a:moveTo>
                  <a:pt x="422782" y="3274271"/>
                </a:moveTo>
                <a:lnTo>
                  <a:pt x="429826" y="3278939"/>
                </a:lnTo>
                <a:lnTo>
                  <a:pt x="422782" y="3285961"/>
                </a:lnTo>
                <a:lnTo>
                  <a:pt x="418084" y="3278939"/>
                </a:lnTo>
                <a:close/>
                <a:moveTo>
                  <a:pt x="5430358" y="3274221"/>
                </a:moveTo>
                <a:cubicBezTo>
                  <a:pt x="5435055" y="3276580"/>
                  <a:pt x="5430358" y="3276580"/>
                  <a:pt x="5432706" y="3276580"/>
                </a:cubicBezTo>
                <a:cubicBezTo>
                  <a:pt x="5432706" y="3281243"/>
                  <a:pt x="5435055" y="3278911"/>
                  <a:pt x="5432706" y="3281243"/>
                </a:cubicBezTo>
                <a:lnTo>
                  <a:pt x="5430358" y="3281243"/>
                </a:lnTo>
                <a:cubicBezTo>
                  <a:pt x="5430358" y="3278911"/>
                  <a:pt x="5432706" y="3278911"/>
                  <a:pt x="5430358" y="3274221"/>
                </a:cubicBezTo>
                <a:close/>
                <a:moveTo>
                  <a:pt x="5319965" y="3274166"/>
                </a:moveTo>
                <a:lnTo>
                  <a:pt x="5317617" y="3278857"/>
                </a:lnTo>
                <a:lnTo>
                  <a:pt x="5315268" y="3276524"/>
                </a:lnTo>
                <a:close/>
                <a:moveTo>
                  <a:pt x="5810861" y="3271915"/>
                </a:moveTo>
                <a:lnTo>
                  <a:pt x="5811853" y="3272300"/>
                </a:lnTo>
                <a:lnTo>
                  <a:pt x="5811411" y="3273970"/>
                </a:lnTo>
                <a:cubicBezTo>
                  <a:pt x="5810861" y="3277485"/>
                  <a:pt x="5812622" y="3273089"/>
                  <a:pt x="5803814" y="3276607"/>
                </a:cubicBezTo>
                <a:lnTo>
                  <a:pt x="5807729" y="3272685"/>
                </a:lnTo>
                <a:close/>
                <a:moveTo>
                  <a:pt x="1167329" y="3271915"/>
                </a:moveTo>
                <a:cubicBezTo>
                  <a:pt x="1167329" y="3271915"/>
                  <a:pt x="1164979" y="3274248"/>
                  <a:pt x="1164979" y="3274248"/>
                </a:cubicBezTo>
                <a:lnTo>
                  <a:pt x="1167329" y="3281270"/>
                </a:lnTo>
                <a:lnTo>
                  <a:pt x="1176721" y="3278939"/>
                </a:lnTo>
                <a:lnTo>
                  <a:pt x="1183772" y="3274248"/>
                </a:lnTo>
                <a:lnTo>
                  <a:pt x="1176721" y="3271915"/>
                </a:lnTo>
                <a:close/>
                <a:moveTo>
                  <a:pt x="5362243" y="3271888"/>
                </a:moveTo>
                <a:cubicBezTo>
                  <a:pt x="5366941" y="3271888"/>
                  <a:pt x="5364592" y="3271888"/>
                  <a:pt x="5364592" y="3274221"/>
                </a:cubicBezTo>
                <a:lnTo>
                  <a:pt x="5366941" y="3274221"/>
                </a:lnTo>
                <a:cubicBezTo>
                  <a:pt x="5364592" y="3276580"/>
                  <a:pt x="5366941" y="3276580"/>
                  <a:pt x="5362243" y="3276580"/>
                </a:cubicBezTo>
                <a:lnTo>
                  <a:pt x="5359895" y="3278911"/>
                </a:lnTo>
                <a:cubicBezTo>
                  <a:pt x="5357546" y="3278911"/>
                  <a:pt x="5357546" y="3278911"/>
                  <a:pt x="5359895" y="3274221"/>
                </a:cubicBezTo>
                <a:cubicBezTo>
                  <a:pt x="5359895" y="3274221"/>
                  <a:pt x="5359895" y="3271888"/>
                  <a:pt x="5362243" y="3271888"/>
                </a:cubicBezTo>
                <a:close/>
                <a:moveTo>
                  <a:pt x="5812357" y="3270403"/>
                </a:moveTo>
                <a:lnTo>
                  <a:pt x="5811959" y="3271915"/>
                </a:lnTo>
                <a:lnTo>
                  <a:pt x="5810861" y="3271915"/>
                </a:lnTo>
                <a:close/>
                <a:moveTo>
                  <a:pt x="227836" y="3269574"/>
                </a:moveTo>
                <a:lnTo>
                  <a:pt x="220785" y="3276607"/>
                </a:lnTo>
                <a:lnTo>
                  <a:pt x="227836" y="3295314"/>
                </a:lnTo>
                <a:lnTo>
                  <a:pt x="237228" y="3274273"/>
                </a:lnTo>
                <a:close/>
                <a:moveTo>
                  <a:pt x="1066331" y="3269552"/>
                </a:moveTo>
                <a:lnTo>
                  <a:pt x="1059282" y="3271915"/>
                </a:lnTo>
                <a:lnTo>
                  <a:pt x="1063981" y="3278939"/>
                </a:lnTo>
                <a:lnTo>
                  <a:pt x="1073376" y="3278939"/>
                </a:lnTo>
                <a:lnTo>
                  <a:pt x="1082774" y="3276607"/>
                </a:lnTo>
                <a:cubicBezTo>
                  <a:pt x="1085119" y="3274248"/>
                  <a:pt x="1085119" y="3274248"/>
                  <a:pt x="1085119" y="3271915"/>
                </a:cubicBezTo>
                <a:cubicBezTo>
                  <a:pt x="1085119" y="3271915"/>
                  <a:pt x="1082774" y="3271915"/>
                  <a:pt x="1082774" y="3271915"/>
                </a:cubicBezTo>
                <a:lnTo>
                  <a:pt x="1075724" y="3269552"/>
                </a:lnTo>
                <a:close/>
                <a:moveTo>
                  <a:pt x="5862534" y="3269551"/>
                </a:moveTo>
                <a:lnTo>
                  <a:pt x="5865950" y="3270405"/>
                </a:lnTo>
                <a:lnTo>
                  <a:pt x="5867231" y="3274248"/>
                </a:lnTo>
                <a:lnTo>
                  <a:pt x="5862173" y="3271722"/>
                </a:lnTo>
                <a:close/>
                <a:moveTo>
                  <a:pt x="5751903" y="3268974"/>
                </a:moveTo>
                <a:lnTo>
                  <a:pt x="5750196" y="3273253"/>
                </a:lnTo>
                <a:lnTo>
                  <a:pt x="5748912" y="3271034"/>
                </a:lnTo>
                <a:close/>
                <a:moveTo>
                  <a:pt x="5812801" y="3268736"/>
                </a:moveTo>
                <a:lnTo>
                  <a:pt x="5813209" y="3269551"/>
                </a:lnTo>
                <a:lnTo>
                  <a:pt x="5812357" y="3270403"/>
                </a:lnTo>
                <a:close/>
                <a:moveTo>
                  <a:pt x="5813209" y="3267196"/>
                </a:moveTo>
                <a:lnTo>
                  <a:pt x="5812801" y="3268736"/>
                </a:lnTo>
                <a:lnTo>
                  <a:pt x="5812427" y="3267986"/>
                </a:lnTo>
                <a:close/>
                <a:moveTo>
                  <a:pt x="5766234" y="3267196"/>
                </a:moveTo>
                <a:lnTo>
                  <a:pt x="5766234" y="3271915"/>
                </a:lnTo>
                <a:lnTo>
                  <a:pt x="5762711" y="3269552"/>
                </a:lnTo>
                <a:close/>
                <a:moveTo>
                  <a:pt x="5343453" y="3267163"/>
                </a:moveTo>
                <a:cubicBezTo>
                  <a:pt x="5345802" y="3264804"/>
                  <a:pt x="5345802" y="3264804"/>
                  <a:pt x="5348150" y="3267163"/>
                </a:cubicBezTo>
                <a:cubicBezTo>
                  <a:pt x="5343453" y="3269499"/>
                  <a:pt x="5345802" y="3267163"/>
                  <a:pt x="5343453" y="3271861"/>
                </a:cubicBezTo>
                <a:cubicBezTo>
                  <a:pt x="5341104" y="3269499"/>
                  <a:pt x="5343453" y="3267163"/>
                  <a:pt x="5343453" y="3267163"/>
                </a:cubicBezTo>
                <a:close/>
                <a:moveTo>
                  <a:pt x="5390429" y="3267116"/>
                </a:moveTo>
                <a:lnTo>
                  <a:pt x="5395127" y="3267116"/>
                </a:lnTo>
                <a:lnTo>
                  <a:pt x="5392778" y="3269465"/>
                </a:lnTo>
                <a:close/>
                <a:moveTo>
                  <a:pt x="6028146" y="3263741"/>
                </a:moveTo>
                <a:lnTo>
                  <a:pt x="6030371" y="3263976"/>
                </a:lnTo>
                <a:lnTo>
                  <a:pt x="6029297" y="3267196"/>
                </a:lnTo>
                <a:close/>
                <a:moveTo>
                  <a:pt x="6017553" y="3262638"/>
                </a:moveTo>
                <a:lnTo>
                  <a:pt x="6017993" y="3262673"/>
                </a:lnTo>
                <a:lnTo>
                  <a:pt x="6022889" y="3263191"/>
                </a:lnTo>
                <a:lnTo>
                  <a:pt x="6017553" y="3267196"/>
                </a:lnTo>
                <a:close/>
                <a:moveTo>
                  <a:pt x="143276" y="3262502"/>
                </a:moveTo>
                <a:cubicBezTo>
                  <a:pt x="143276" y="3262502"/>
                  <a:pt x="145623" y="3264857"/>
                  <a:pt x="147972" y="3267197"/>
                </a:cubicBezTo>
                <a:lnTo>
                  <a:pt x="150322" y="3276607"/>
                </a:lnTo>
                <a:lnTo>
                  <a:pt x="147972" y="3285961"/>
                </a:lnTo>
                <a:lnTo>
                  <a:pt x="143276" y="3292983"/>
                </a:lnTo>
                <a:lnTo>
                  <a:pt x="136234" y="3285961"/>
                </a:lnTo>
                <a:lnTo>
                  <a:pt x="136234" y="3276607"/>
                </a:lnTo>
                <a:lnTo>
                  <a:pt x="136234" y="3267197"/>
                </a:lnTo>
                <a:close/>
                <a:moveTo>
                  <a:pt x="5406870" y="3262481"/>
                </a:moveTo>
                <a:lnTo>
                  <a:pt x="5411567" y="3264834"/>
                </a:lnTo>
                <a:lnTo>
                  <a:pt x="5411567" y="3269549"/>
                </a:lnTo>
                <a:lnTo>
                  <a:pt x="5409218" y="3271888"/>
                </a:lnTo>
                <a:lnTo>
                  <a:pt x="5413916" y="3274248"/>
                </a:lnTo>
                <a:cubicBezTo>
                  <a:pt x="5413916" y="3278911"/>
                  <a:pt x="5416265" y="3274248"/>
                  <a:pt x="5413916" y="3278911"/>
                </a:cubicBezTo>
                <a:cubicBezTo>
                  <a:pt x="5411567" y="3276580"/>
                  <a:pt x="5413916" y="3276580"/>
                  <a:pt x="5409218" y="3276580"/>
                </a:cubicBezTo>
                <a:cubicBezTo>
                  <a:pt x="5409218" y="3271888"/>
                  <a:pt x="5409218" y="3274248"/>
                  <a:pt x="5406870" y="3271888"/>
                </a:cubicBezTo>
                <a:lnTo>
                  <a:pt x="5409218" y="3269549"/>
                </a:lnTo>
                <a:cubicBezTo>
                  <a:pt x="5406870" y="3264834"/>
                  <a:pt x="5411567" y="3269549"/>
                  <a:pt x="5406870" y="3267188"/>
                </a:cubicBezTo>
                <a:cubicBezTo>
                  <a:pt x="5406870" y="3267188"/>
                  <a:pt x="5406870" y="3262481"/>
                  <a:pt x="5406870" y="3262481"/>
                </a:cubicBezTo>
                <a:close/>
                <a:moveTo>
                  <a:pt x="5336407" y="3262447"/>
                </a:moveTo>
                <a:lnTo>
                  <a:pt x="5336407" y="3267143"/>
                </a:lnTo>
                <a:lnTo>
                  <a:pt x="5334058" y="3267143"/>
                </a:lnTo>
                <a:cubicBezTo>
                  <a:pt x="5334058" y="3262447"/>
                  <a:pt x="5334058" y="3264803"/>
                  <a:pt x="5336407" y="3262447"/>
                </a:cubicBezTo>
                <a:close/>
                <a:moveTo>
                  <a:pt x="5472636" y="3262444"/>
                </a:moveTo>
                <a:cubicBezTo>
                  <a:pt x="5477334" y="3264797"/>
                  <a:pt x="5472636" y="3262444"/>
                  <a:pt x="5474985" y="3267139"/>
                </a:cubicBezTo>
                <a:lnTo>
                  <a:pt x="5472636" y="3267139"/>
                </a:lnTo>
                <a:cubicBezTo>
                  <a:pt x="5472636" y="3267139"/>
                  <a:pt x="5472636" y="3262444"/>
                  <a:pt x="5472636" y="3262444"/>
                </a:cubicBezTo>
                <a:close/>
                <a:moveTo>
                  <a:pt x="5604168" y="3262423"/>
                </a:moveTo>
                <a:lnTo>
                  <a:pt x="5606517" y="3267116"/>
                </a:lnTo>
                <a:lnTo>
                  <a:pt x="5604168" y="3267116"/>
                </a:lnTo>
                <a:close/>
                <a:moveTo>
                  <a:pt x="6031646" y="3260142"/>
                </a:moveTo>
                <a:lnTo>
                  <a:pt x="6038692" y="3264856"/>
                </a:lnTo>
                <a:lnTo>
                  <a:pt x="6030371" y="3263976"/>
                </a:lnTo>
                <a:close/>
                <a:moveTo>
                  <a:pt x="6026948" y="3260142"/>
                </a:moveTo>
                <a:lnTo>
                  <a:pt x="6028146" y="3263741"/>
                </a:lnTo>
                <a:lnTo>
                  <a:pt x="6022889" y="3263191"/>
                </a:lnTo>
                <a:close/>
                <a:moveTo>
                  <a:pt x="5449148" y="3260120"/>
                </a:moveTo>
                <a:cubicBezTo>
                  <a:pt x="5451497" y="3262474"/>
                  <a:pt x="5451497" y="3262474"/>
                  <a:pt x="5451497" y="3267179"/>
                </a:cubicBezTo>
                <a:cubicBezTo>
                  <a:pt x="5449148" y="3269524"/>
                  <a:pt x="5446800" y="3267179"/>
                  <a:pt x="5449148" y="3264821"/>
                </a:cubicBezTo>
                <a:cubicBezTo>
                  <a:pt x="5444451" y="3264821"/>
                  <a:pt x="5446800" y="3269524"/>
                  <a:pt x="5444451" y="3264821"/>
                </a:cubicBezTo>
                <a:lnTo>
                  <a:pt x="5446800" y="3264821"/>
                </a:lnTo>
                <a:lnTo>
                  <a:pt x="5449148" y="3262474"/>
                </a:lnTo>
                <a:cubicBezTo>
                  <a:pt x="5446800" y="3257766"/>
                  <a:pt x="5449148" y="3264821"/>
                  <a:pt x="5449148" y="3260120"/>
                </a:cubicBezTo>
                <a:close/>
                <a:moveTo>
                  <a:pt x="6017553" y="3257792"/>
                </a:moveTo>
                <a:lnTo>
                  <a:pt x="6017553" y="3262638"/>
                </a:lnTo>
                <a:lnTo>
                  <a:pt x="6011839" y="3262083"/>
                </a:lnTo>
                <a:close/>
                <a:moveTo>
                  <a:pt x="5702348" y="3257792"/>
                </a:moveTo>
                <a:lnTo>
                  <a:pt x="5710947" y="3257792"/>
                </a:lnTo>
                <a:lnTo>
                  <a:pt x="5711273" y="3262015"/>
                </a:lnTo>
                <a:lnTo>
                  <a:pt x="5709863" y="3262492"/>
                </a:lnTo>
                <a:lnTo>
                  <a:pt x="5703600" y="3260927"/>
                </a:lnTo>
                <a:close/>
                <a:moveTo>
                  <a:pt x="4328780" y="3257791"/>
                </a:moveTo>
                <a:cubicBezTo>
                  <a:pt x="4321733" y="3257791"/>
                  <a:pt x="4314687" y="3257791"/>
                  <a:pt x="4307641" y="3262494"/>
                </a:cubicBezTo>
                <a:cubicBezTo>
                  <a:pt x="4314687" y="3267196"/>
                  <a:pt x="4342872" y="3267196"/>
                  <a:pt x="4328780" y="3257791"/>
                </a:cubicBezTo>
                <a:close/>
                <a:moveTo>
                  <a:pt x="4275345" y="3256612"/>
                </a:moveTo>
                <a:cubicBezTo>
                  <a:pt x="4267125" y="3256031"/>
                  <a:pt x="4259491" y="3256612"/>
                  <a:pt x="4253619" y="3260142"/>
                </a:cubicBezTo>
                <a:cubicBezTo>
                  <a:pt x="4265363" y="3255436"/>
                  <a:pt x="4293548" y="3281270"/>
                  <a:pt x="4300594" y="3260142"/>
                </a:cubicBezTo>
                <a:cubicBezTo>
                  <a:pt x="4292374" y="3258964"/>
                  <a:pt x="4283566" y="3257205"/>
                  <a:pt x="4275345" y="3256612"/>
                </a:cubicBezTo>
                <a:close/>
                <a:moveTo>
                  <a:pt x="5395127" y="3255399"/>
                </a:moveTo>
                <a:cubicBezTo>
                  <a:pt x="5395127" y="3260096"/>
                  <a:pt x="5392778" y="3255399"/>
                  <a:pt x="5395127" y="3260096"/>
                </a:cubicBezTo>
                <a:lnTo>
                  <a:pt x="5392778" y="3257745"/>
                </a:lnTo>
                <a:close/>
                <a:moveTo>
                  <a:pt x="6003461" y="3253093"/>
                </a:moveTo>
                <a:lnTo>
                  <a:pt x="6006983" y="3261608"/>
                </a:lnTo>
                <a:lnTo>
                  <a:pt x="6011839" y="3262083"/>
                </a:lnTo>
                <a:lnTo>
                  <a:pt x="6008158" y="3264856"/>
                </a:lnTo>
                <a:cubicBezTo>
                  <a:pt x="5996414" y="3264856"/>
                  <a:pt x="6008158" y="3267196"/>
                  <a:pt x="5998763" y="3262492"/>
                </a:cubicBezTo>
                <a:close/>
                <a:moveTo>
                  <a:pt x="5987019" y="3253091"/>
                </a:moveTo>
                <a:lnTo>
                  <a:pt x="5996414" y="3253091"/>
                </a:lnTo>
                <a:lnTo>
                  <a:pt x="5996414" y="3260142"/>
                </a:lnTo>
                <a:cubicBezTo>
                  <a:pt x="5987019" y="3257792"/>
                  <a:pt x="5991716" y="3260142"/>
                  <a:pt x="5987019" y="3253091"/>
                </a:cubicBezTo>
                <a:close/>
                <a:moveTo>
                  <a:pt x="2017585" y="3250741"/>
                </a:moveTo>
                <a:lnTo>
                  <a:pt x="2017732" y="3251034"/>
                </a:lnTo>
                <a:lnTo>
                  <a:pt x="2008192" y="3262494"/>
                </a:lnTo>
                <a:lnTo>
                  <a:pt x="2008038" y="3262205"/>
                </a:lnTo>
                <a:close/>
                <a:moveTo>
                  <a:pt x="913658" y="3250741"/>
                </a:moveTo>
                <a:cubicBezTo>
                  <a:pt x="913658" y="3250741"/>
                  <a:pt x="911313" y="3253091"/>
                  <a:pt x="908962" y="3253091"/>
                </a:cubicBezTo>
                <a:lnTo>
                  <a:pt x="916007" y="3262494"/>
                </a:lnTo>
                <a:lnTo>
                  <a:pt x="923055" y="3269552"/>
                </a:lnTo>
                <a:lnTo>
                  <a:pt x="925405" y="3262494"/>
                </a:lnTo>
                <a:lnTo>
                  <a:pt x="918355" y="3253091"/>
                </a:lnTo>
                <a:cubicBezTo>
                  <a:pt x="916007" y="3253091"/>
                  <a:pt x="916007" y="3250741"/>
                  <a:pt x="913658" y="3250741"/>
                </a:cubicBezTo>
                <a:close/>
                <a:moveTo>
                  <a:pt x="5907050" y="3250068"/>
                </a:moveTo>
                <a:lnTo>
                  <a:pt x="5900114" y="3250742"/>
                </a:lnTo>
                <a:lnTo>
                  <a:pt x="5900938" y="3254031"/>
                </a:lnTo>
                <a:lnTo>
                  <a:pt x="5906279" y="3251035"/>
                </a:lnTo>
                <a:close/>
                <a:moveTo>
                  <a:pt x="5369290" y="3246031"/>
                </a:moveTo>
                <a:lnTo>
                  <a:pt x="5371639" y="3248383"/>
                </a:lnTo>
                <a:lnTo>
                  <a:pt x="5373987" y="3253083"/>
                </a:lnTo>
                <a:lnTo>
                  <a:pt x="5369290" y="3250734"/>
                </a:lnTo>
                <a:lnTo>
                  <a:pt x="5369290" y="3248383"/>
                </a:lnTo>
                <a:close/>
                <a:moveTo>
                  <a:pt x="5662887" y="3246029"/>
                </a:moveTo>
                <a:lnTo>
                  <a:pt x="5665236" y="3246029"/>
                </a:lnTo>
                <a:lnTo>
                  <a:pt x="5667585" y="3248376"/>
                </a:lnTo>
                <a:cubicBezTo>
                  <a:pt x="5665236" y="3253077"/>
                  <a:pt x="5669934" y="3250733"/>
                  <a:pt x="5665236" y="3253077"/>
                </a:cubicBezTo>
                <a:lnTo>
                  <a:pt x="5665236" y="3250733"/>
                </a:lnTo>
                <a:lnTo>
                  <a:pt x="5662887" y="3250733"/>
                </a:lnTo>
                <a:lnTo>
                  <a:pt x="5665236" y="3248376"/>
                </a:lnTo>
                <a:close/>
                <a:moveTo>
                  <a:pt x="68121" y="3243694"/>
                </a:moveTo>
                <a:lnTo>
                  <a:pt x="82223" y="3248399"/>
                </a:lnTo>
                <a:cubicBezTo>
                  <a:pt x="82223" y="3248399"/>
                  <a:pt x="82223" y="3250744"/>
                  <a:pt x="93965" y="3255450"/>
                </a:cubicBezTo>
                <a:lnTo>
                  <a:pt x="93965" y="3274271"/>
                </a:lnTo>
                <a:cubicBezTo>
                  <a:pt x="96307" y="3278939"/>
                  <a:pt x="98665" y="3281270"/>
                  <a:pt x="98665" y="3283629"/>
                </a:cubicBezTo>
                <a:cubicBezTo>
                  <a:pt x="98665" y="3285961"/>
                  <a:pt x="96307" y="3288292"/>
                  <a:pt x="93965" y="3288292"/>
                </a:cubicBezTo>
                <a:cubicBezTo>
                  <a:pt x="89265" y="3290651"/>
                  <a:pt x="79864" y="3285961"/>
                  <a:pt x="77522" y="3283629"/>
                </a:cubicBezTo>
                <a:cubicBezTo>
                  <a:pt x="77522" y="3283629"/>
                  <a:pt x="70463" y="3274271"/>
                  <a:pt x="75163" y="3269564"/>
                </a:cubicBezTo>
                <a:lnTo>
                  <a:pt x="79864" y="3264857"/>
                </a:lnTo>
                <a:lnTo>
                  <a:pt x="63421" y="3248399"/>
                </a:lnTo>
                <a:cubicBezTo>
                  <a:pt x="63421" y="3248399"/>
                  <a:pt x="65788" y="3246043"/>
                  <a:pt x="68121" y="3243694"/>
                </a:cubicBezTo>
                <a:close/>
                <a:moveTo>
                  <a:pt x="5345802" y="3243630"/>
                </a:moveTo>
                <a:lnTo>
                  <a:pt x="5348151" y="3245983"/>
                </a:lnTo>
                <a:lnTo>
                  <a:pt x="5345802" y="3245983"/>
                </a:lnTo>
                <a:close/>
                <a:moveTo>
                  <a:pt x="5303524" y="3241327"/>
                </a:moveTo>
                <a:cubicBezTo>
                  <a:pt x="5308221" y="3241327"/>
                  <a:pt x="5310570" y="3246023"/>
                  <a:pt x="5312919" y="3248376"/>
                </a:cubicBezTo>
                <a:cubicBezTo>
                  <a:pt x="5312919" y="3248376"/>
                  <a:pt x="5312919" y="3248376"/>
                  <a:pt x="5310570" y="3248376"/>
                </a:cubicBezTo>
                <a:cubicBezTo>
                  <a:pt x="5308221" y="3248376"/>
                  <a:pt x="5308221" y="3248376"/>
                  <a:pt x="5308221" y="3246023"/>
                </a:cubicBezTo>
                <a:close/>
                <a:moveTo>
                  <a:pt x="389897" y="3238995"/>
                </a:moveTo>
                <a:lnTo>
                  <a:pt x="382854" y="3246043"/>
                </a:lnTo>
                <a:lnTo>
                  <a:pt x="387548" y="3255452"/>
                </a:lnTo>
                <a:lnTo>
                  <a:pt x="389897" y="3246043"/>
                </a:lnTo>
                <a:close/>
                <a:moveTo>
                  <a:pt x="5660538" y="3238983"/>
                </a:moveTo>
                <a:lnTo>
                  <a:pt x="5658190" y="3241328"/>
                </a:lnTo>
                <a:lnTo>
                  <a:pt x="5660538" y="3241328"/>
                </a:lnTo>
                <a:lnTo>
                  <a:pt x="5660538" y="3243679"/>
                </a:lnTo>
                <a:lnTo>
                  <a:pt x="5658190" y="3246029"/>
                </a:lnTo>
                <a:cubicBezTo>
                  <a:pt x="5658190" y="3243679"/>
                  <a:pt x="5658190" y="3243679"/>
                  <a:pt x="5655841" y="3241328"/>
                </a:cubicBezTo>
                <a:close/>
                <a:moveTo>
                  <a:pt x="5362243" y="3238983"/>
                </a:moveTo>
                <a:lnTo>
                  <a:pt x="5364592" y="3238983"/>
                </a:lnTo>
                <a:lnTo>
                  <a:pt x="5366941" y="3238983"/>
                </a:lnTo>
                <a:lnTo>
                  <a:pt x="5369290" y="3241332"/>
                </a:lnTo>
                <a:cubicBezTo>
                  <a:pt x="5369290" y="3246031"/>
                  <a:pt x="5371639" y="3241332"/>
                  <a:pt x="5369290" y="3246031"/>
                </a:cubicBezTo>
                <a:lnTo>
                  <a:pt x="5369290" y="3243685"/>
                </a:lnTo>
                <a:lnTo>
                  <a:pt x="5364592" y="3246031"/>
                </a:lnTo>
                <a:lnTo>
                  <a:pt x="5364592" y="3241332"/>
                </a:lnTo>
                <a:close/>
                <a:moveTo>
                  <a:pt x="354669" y="3236645"/>
                </a:moveTo>
                <a:lnTo>
                  <a:pt x="349970" y="3243694"/>
                </a:lnTo>
                <a:lnTo>
                  <a:pt x="352319" y="3253094"/>
                </a:lnTo>
                <a:cubicBezTo>
                  <a:pt x="352319" y="3253094"/>
                  <a:pt x="354669" y="3255452"/>
                  <a:pt x="354669" y="3255452"/>
                </a:cubicBezTo>
                <a:lnTo>
                  <a:pt x="357014" y="3253094"/>
                </a:lnTo>
                <a:lnTo>
                  <a:pt x="359363" y="3243694"/>
                </a:lnTo>
                <a:close/>
                <a:moveTo>
                  <a:pt x="194950" y="3236645"/>
                </a:moveTo>
                <a:lnTo>
                  <a:pt x="187901" y="3241348"/>
                </a:lnTo>
                <a:lnTo>
                  <a:pt x="194950" y="3248400"/>
                </a:lnTo>
                <a:lnTo>
                  <a:pt x="197296" y="3241348"/>
                </a:lnTo>
                <a:close/>
                <a:moveTo>
                  <a:pt x="5846092" y="3236643"/>
                </a:moveTo>
                <a:lnTo>
                  <a:pt x="5848441" y="3243691"/>
                </a:lnTo>
                <a:lnTo>
                  <a:pt x="5836697" y="3243691"/>
                </a:lnTo>
                <a:lnTo>
                  <a:pt x="5843743" y="3250742"/>
                </a:lnTo>
                <a:lnTo>
                  <a:pt x="5848441" y="3243691"/>
                </a:lnTo>
                <a:lnTo>
                  <a:pt x="5855487" y="3236643"/>
                </a:lnTo>
                <a:close/>
                <a:moveTo>
                  <a:pt x="5651143" y="3236613"/>
                </a:moveTo>
                <a:lnTo>
                  <a:pt x="5655840" y="3241311"/>
                </a:lnTo>
                <a:cubicBezTo>
                  <a:pt x="5651143" y="3241311"/>
                  <a:pt x="5648794" y="3241311"/>
                  <a:pt x="5648794" y="3238967"/>
                </a:cubicBezTo>
                <a:cubicBezTo>
                  <a:pt x="5648794" y="3236613"/>
                  <a:pt x="5648794" y="3238967"/>
                  <a:pt x="5651143" y="3236613"/>
                </a:cubicBezTo>
                <a:close/>
                <a:moveTo>
                  <a:pt x="584850" y="3234294"/>
                </a:moveTo>
                <a:lnTo>
                  <a:pt x="587195" y="3238993"/>
                </a:lnTo>
                <a:lnTo>
                  <a:pt x="582500" y="3246043"/>
                </a:lnTo>
                <a:cubicBezTo>
                  <a:pt x="582500" y="3246043"/>
                  <a:pt x="582500" y="3248399"/>
                  <a:pt x="582500" y="3248399"/>
                </a:cubicBezTo>
                <a:lnTo>
                  <a:pt x="575452" y="3253094"/>
                </a:lnTo>
                <a:lnTo>
                  <a:pt x="570758" y="3248399"/>
                </a:lnTo>
                <a:lnTo>
                  <a:pt x="573108" y="3238993"/>
                </a:lnTo>
                <a:cubicBezTo>
                  <a:pt x="573108" y="3238993"/>
                  <a:pt x="575452" y="3236644"/>
                  <a:pt x="575452" y="3236644"/>
                </a:cubicBezTo>
                <a:close/>
                <a:moveTo>
                  <a:pt x="5359895" y="3234284"/>
                </a:moveTo>
                <a:lnTo>
                  <a:pt x="5362243" y="3238983"/>
                </a:lnTo>
                <a:lnTo>
                  <a:pt x="5359895" y="3241332"/>
                </a:lnTo>
                <a:lnTo>
                  <a:pt x="5359895" y="3238983"/>
                </a:lnTo>
                <a:lnTo>
                  <a:pt x="5357546" y="3238983"/>
                </a:lnTo>
                <a:lnTo>
                  <a:pt x="5359895" y="3236637"/>
                </a:lnTo>
                <a:cubicBezTo>
                  <a:pt x="5359895" y="3234284"/>
                  <a:pt x="5359895" y="3238983"/>
                  <a:pt x="5359895" y="3234284"/>
                </a:cubicBezTo>
                <a:close/>
                <a:moveTo>
                  <a:pt x="4453706" y="3232129"/>
                </a:moveTo>
                <a:cubicBezTo>
                  <a:pt x="4420676" y="3237082"/>
                  <a:pt x="4391609" y="3264850"/>
                  <a:pt x="4354616" y="3264850"/>
                </a:cubicBezTo>
                <a:cubicBezTo>
                  <a:pt x="4375755" y="3281270"/>
                  <a:pt x="4408638" y="3257791"/>
                  <a:pt x="4406289" y="3285961"/>
                </a:cubicBezTo>
                <a:cubicBezTo>
                  <a:pt x="4380453" y="3276607"/>
                  <a:pt x="4368709" y="3297674"/>
                  <a:pt x="4371058" y="3318807"/>
                </a:cubicBezTo>
                <a:cubicBezTo>
                  <a:pt x="4352267" y="3325857"/>
                  <a:pt x="4347570" y="3300006"/>
                  <a:pt x="4331129" y="3316463"/>
                </a:cubicBezTo>
                <a:cubicBezTo>
                  <a:pt x="4345221" y="3321157"/>
                  <a:pt x="4352267" y="3325857"/>
                  <a:pt x="4349919" y="3337610"/>
                </a:cubicBezTo>
                <a:cubicBezTo>
                  <a:pt x="4314687" y="3351665"/>
                  <a:pt x="4305292" y="3332907"/>
                  <a:pt x="4281804" y="3337610"/>
                </a:cubicBezTo>
                <a:cubicBezTo>
                  <a:pt x="4288850" y="3342305"/>
                  <a:pt x="4300594" y="3344658"/>
                  <a:pt x="4293548" y="3356363"/>
                </a:cubicBezTo>
                <a:cubicBezTo>
                  <a:pt x="4277107" y="3370456"/>
                  <a:pt x="4253619" y="3375153"/>
                  <a:pt x="4227782" y="3370456"/>
                </a:cubicBezTo>
                <a:cubicBezTo>
                  <a:pt x="4263014" y="3382199"/>
                  <a:pt x="4220736" y="3384548"/>
                  <a:pt x="4218387" y="3408036"/>
                </a:cubicBezTo>
                <a:cubicBezTo>
                  <a:pt x="4206643" y="3400990"/>
                  <a:pt x="4194899" y="3400990"/>
                  <a:pt x="4190202" y="3410385"/>
                </a:cubicBezTo>
                <a:cubicBezTo>
                  <a:pt x="4197248" y="3417431"/>
                  <a:pt x="4206643" y="3408036"/>
                  <a:pt x="4206643" y="3417431"/>
                </a:cubicBezTo>
                <a:cubicBezTo>
                  <a:pt x="4176109" y="3433872"/>
                  <a:pt x="4140877" y="3433872"/>
                  <a:pt x="4122087" y="3478499"/>
                </a:cubicBezTo>
                <a:cubicBezTo>
                  <a:pt x="4100948" y="3476151"/>
                  <a:pt x="4098599" y="3464407"/>
                  <a:pt x="4079810" y="3480848"/>
                </a:cubicBezTo>
                <a:cubicBezTo>
                  <a:pt x="4133831" y="3480848"/>
                  <a:pt x="4044578" y="3520778"/>
                  <a:pt x="4075111" y="3525475"/>
                </a:cubicBezTo>
                <a:cubicBezTo>
                  <a:pt x="4103297" y="3459709"/>
                  <a:pt x="4180806" y="3509034"/>
                  <a:pt x="4213690" y="3452663"/>
                </a:cubicBezTo>
                <a:cubicBezTo>
                  <a:pt x="4204294" y="3433872"/>
                  <a:pt x="4185504" y="3450314"/>
                  <a:pt x="4180806" y="3431524"/>
                </a:cubicBezTo>
                <a:cubicBezTo>
                  <a:pt x="4194899" y="3422129"/>
                  <a:pt x="4211341" y="3417431"/>
                  <a:pt x="4232480" y="3419780"/>
                </a:cubicBezTo>
                <a:cubicBezTo>
                  <a:pt x="4225434" y="3429175"/>
                  <a:pt x="4211341" y="3417431"/>
                  <a:pt x="4211341" y="3438570"/>
                </a:cubicBezTo>
                <a:cubicBezTo>
                  <a:pt x="4237177" y="3443268"/>
                  <a:pt x="4255968" y="3429175"/>
                  <a:pt x="4267712" y="3400990"/>
                </a:cubicBezTo>
                <a:cubicBezTo>
                  <a:pt x="4328780" y="3384548"/>
                  <a:pt x="4359314" y="3375153"/>
                  <a:pt x="4415684" y="3354014"/>
                </a:cubicBezTo>
                <a:cubicBezTo>
                  <a:pt x="4413336" y="3370456"/>
                  <a:pt x="4382802" y="3396292"/>
                  <a:pt x="4401592" y="3389246"/>
                </a:cubicBezTo>
                <a:cubicBezTo>
                  <a:pt x="4408638" y="3379851"/>
                  <a:pt x="4413336" y="3365758"/>
                  <a:pt x="4427428" y="3372804"/>
                </a:cubicBezTo>
                <a:cubicBezTo>
                  <a:pt x="4436824" y="3375153"/>
                  <a:pt x="4425080" y="3389246"/>
                  <a:pt x="4432126" y="3393943"/>
                </a:cubicBezTo>
                <a:cubicBezTo>
                  <a:pt x="4436824" y="3368107"/>
                  <a:pt x="4467358" y="3365758"/>
                  <a:pt x="4467358" y="3389246"/>
                </a:cubicBezTo>
                <a:cubicBezTo>
                  <a:pt x="4528426" y="3351665"/>
                  <a:pt x="4540170" y="3264850"/>
                  <a:pt x="4488497" y="3236641"/>
                </a:cubicBezTo>
                <a:cubicBezTo>
                  <a:pt x="4476166" y="3231356"/>
                  <a:pt x="4464716" y="3230474"/>
                  <a:pt x="4453706" y="3232129"/>
                </a:cubicBezTo>
                <a:close/>
                <a:moveTo>
                  <a:pt x="5564239" y="3231915"/>
                </a:moveTo>
                <a:lnTo>
                  <a:pt x="5566587" y="3231915"/>
                </a:lnTo>
                <a:cubicBezTo>
                  <a:pt x="5568936" y="3236612"/>
                  <a:pt x="5564239" y="3229564"/>
                  <a:pt x="5568936" y="3234261"/>
                </a:cubicBezTo>
                <a:lnTo>
                  <a:pt x="5566587" y="3234261"/>
                </a:lnTo>
                <a:cubicBezTo>
                  <a:pt x="5564239" y="3234261"/>
                  <a:pt x="5566587" y="3234261"/>
                  <a:pt x="5564239" y="3231915"/>
                </a:cubicBezTo>
                <a:close/>
                <a:moveTo>
                  <a:pt x="5646445" y="3231888"/>
                </a:moveTo>
                <a:lnTo>
                  <a:pt x="5646445" y="3234236"/>
                </a:lnTo>
                <a:lnTo>
                  <a:pt x="5641748" y="3234236"/>
                </a:lnTo>
                <a:close/>
                <a:moveTo>
                  <a:pt x="5296477" y="3229583"/>
                </a:moveTo>
                <a:lnTo>
                  <a:pt x="5301175" y="3234281"/>
                </a:lnTo>
                <a:lnTo>
                  <a:pt x="5301175" y="3236629"/>
                </a:lnTo>
                <a:lnTo>
                  <a:pt x="5303524" y="3238979"/>
                </a:lnTo>
                <a:cubicBezTo>
                  <a:pt x="5298826" y="3241329"/>
                  <a:pt x="5298826" y="3234281"/>
                  <a:pt x="5294129" y="3231929"/>
                </a:cubicBezTo>
                <a:close/>
                <a:moveTo>
                  <a:pt x="5632353" y="3229564"/>
                </a:moveTo>
                <a:lnTo>
                  <a:pt x="5634702" y="3231915"/>
                </a:lnTo>
                <a:cubicBezTo>
                  <a:pt x="5632353" y="3234261"/>
                  <a:pt x="5634702" y="3231915"/>
                  <a:pt x="5634702" y="3234261"/>
                </a:cubicBezTo>
                <a:lnTo>
                  <a:pt x="5632353" y="3234261"/>
                </a:lnTo>
                <a:close/>
                <a:moveTo>
                  <a:pt x="321784" y="3227243"/>
                </a:moveTo>
                <a:lnTo>
                  <a:pt x="295948" y="3234296"/>
                </a:lnTo>
                <a:lnTo>
                  <a:pt x="284200" y="3243694"/>
                </a:lnTo>
                <a:cubicBezTo>
                  <a:pt x="286550" y="3246043"/>
                  <a:pt x="286550" y="3246043"/>
                  <a:pt x="288900" y="3246043"/>
                </a:cubicBezTo>
                <a:cubicBezTo>
                  <a:pt x="291248" y="3246043"/>
                  <a:pt x="293598" y="3243694"/>
                  <a:pt x="295948" y="3243694"/>
                </a:cubicBezTo>
                <a:cubicBezTo>
                  <a:pt x="295948" y="3243694"/>
                  <a:pt x="302992" y="3241348"/>
                  <a:pt x="310041" y="3250745"/>
                </a:cubicBezTo>
                <a:lnTo>
                  <a:pt x="312391" y="3255452"/>
                </a:lnTo>
                <a:cubicBezTo>
                  <a:pt x="312391" y="3255452"/>
                  <a:pt x="319434" y="3253094"/>
                  <a:pt x="321784" y="3253094"/>
                </a:cubicBezTo>
                <a:lnTo>
                  <a:pt x="333528" y="3243694"/>
                </a:lnTo>
                <a:cubicBezTo>
                  <a:pt x="333528" y="3243694"/>
                  <a:pt x="333528" y="3241348"/>
                  <a:pt x="326484" y="3234296"/>
                </a:cubicBezTo>
                <a:close/>
                <a:moveTo>
                  <a:pt x="5888370" y="3224895"/>
                </a:moveTo>
                <a:lnTo>
                  <a:pt x="5878975" y="3234291"/>
                </a:lnTo>
                <a:lnTo>
                  <a:pt x="5888370" y="3238992"/>
                </a:lnTo>
                <a:close/>
                <a:moveTo>
                  <a:pt x="93965" y="3224895"/>
                </a:moveTo>
                <a:lnTo>
                  <a:pt x="117450" y="3236645"/>
                </a:lnTo>
                <a:cubicBezTo>
                  <a:pt x="117450" y="3236645"/>
                  <a:pt x="124492" y="3243694"/>
                  <a:pt x="126850" y="3246043"/>
                </a:cubicBezTo>
                <a:lnTo>
                  <a:pt x="124492" y="3274272"/>
                </a:lnTo>
                <a:cubicBezTo>
                  <a:pt x="122150" y="3276607"/>
                  <a:pt x="119791" y="3278939"/>
                  <a:pt x="117450" y="3278939"/>
                </a:cubicBezTo>
                <a:cubicBezTo>
                  <a:pt x="117450" y="3278939"/>
                  <a:pt x="115108" y="3276607"/>
                  <a:pt x="112749" y="3276607"/>
                </a:cubicBezTo>
                <a:lnTo>
                  <a:pt x="84564" y="3231944"/>
                </a:lnTo>
                <a:cubicBezTo>
                  <a:pt x="84564" y="3231944"/>
                  <a:pt x="91606" y="3227243"/>
                  <a:pt x="93965" y="3224895"/>
                </a:cubicBezTo>
                <a:close/>
                <a:moveTo>
                  <a:pt x="5345802" y="3224857"/>
                </a:moveTo>
                <a:lnTo>
                  <a:pt x="5348151" y="3224857"/>
                </a:lnTo>
                <a:lnTo>
                  <a:pt x="5348151" y="3227202"/>
                </a:lnTo>
                <a:lnTo>
                  <a:pt x="5345802" y="3227202"/>
                </a:lnTo>
                <a:close/>
                <a:moveTo>
                  <a:pt x="6006397" y="3224309"/>
                </a:moveTo>
                <a:cubicBezTo>
                  <a:pt x="6008745" y="3224309"/>
                  <a:pt x="6010507" y="3224895"/>
                  <a:pt x="6012855" y="3227241"/>
                </a:cubicBezTo>
                <a:lnTo>
                  <a:pt x="6005809" y="3234291"/>
                </a:lnTo>
                <a:lnTo>
                  <a:pt x="6001111" y="3230448"/>
                </a:lnTo>
                <a:lnTo>
                  <a:pt x="6001111" y="3224620"/>
                </a:lnTo>
                <a:close/>
                <a:moveTo>
                  <a:pt x="6001111" y="3222545"/>
                </a:moveTo>
                <a:lnTo>
                  <a:pt x="6001111" y="3224620"/>
                </a:lnTo>
                <a:lnTo>
                  <a:pt x="5998112" y="3224794"/>
                </a:lnTo>
                <a:close/>
                <a:moveTo>
                  <a:pt x="5984670" y="3222545"/>
                </a:moveTo>
                <a:lnTo>
                  <a:pt x="5991716" y="3229593"/>
                </a:lnTo>
                <a:lnTo>
                  <a:pt x="5993804" y="3228028"/>
                </a:lnTo>
                <a:lnTo>
                  <a:pt x="5999350" y="3229007"/>
                </a:lnTo>
                <a:lnTo>
                  <a:pt x="6001111" y="3230448"/>
                </a:lnTo>
                <a:lnTo>
                  <a:pt x="6001111" y="3231943"/>
                </a:lnTo>
                <a:lnTo>
                  <a:pt x="6010507" y="3238992"/>
                </a:lnTo>
                <a:lnTo>
                  <a:pt x="6003461" y="3253093"/>
                </a:lnTo>
                <a:lnTo>
                  <a:pt x="6003460" y="3253091"/>
                </a:lnTo>
                <a:lnTo>
                  <a:pt x="5996414" y="3253091"/>
                </a:lnTo>
                <a:lnTo>
                  <a:pt x="6001111" y="3246041"/>
                </a:lnTo>
                <a:lnTo>
                  <a:pt x="5984670" y="3246041"/>
                </a:lnTo>
                <a:cubicBezTo>
                  <a:pt x="5989368" y="3231943"/>
                  <a:pt x="5982321" y="3246041"/>
                  <a:pt x="5987019" y="3231943"/>
                </a:cubicBezTo>
                <a:lnTo>
                  <a:pt x="5982556" y="3227478"/>
                </a:lnTo>
                <a:lnTo>
                  <a:pt x="5982028" y="3226361"/>
                </a:lnTo>
                <a:close/>
                <a:moveTo>
                  <a:pt x="601293" y="3220195"/>
                </a:moveTo>
                <a:lnTo>
                  <a:pt x="643565" y="3220195"/>
                </a:lnTo>
                <a:cubicBezTo>
                  <a:pt x="643565" y="3220195"/>
                  <a:pt x="704633" y="3229594"/>
                  <a:pt x="737513" y="3241348"/>
                </a:cubicBezTo>
                <a:cubicBezTo>
                  <a:pt x="744560" y="3248400"/>
                  <a:pt x="749256" y="3253094"/>
                  <a:pt x="756304" y="3260144"/>
                </a:cubicBezTo>
                <a:lnTo>
                  <a:pt x="735164" y="3269573"/>
                </a:lnTo>
                <a:cubicBezTo>
                  <a:pt x="730468" y="3264858"/>
                  <a:pt x="728118" y="3257798"/>
                  <a:pt x="721076" y="3253094"/>
                </a:cubicBezTo>
                <a:cubicBezTo>
                  <a:pt x="716375" y="3250745"/>
                  <a:pt x="711676" y="3253094"/>
                  <a:pt x="706979" y="3253094"/>
                </a:cubicBezTo>
                <a:cubicBezTo>
                  <a:pt x="706979" y="3257798"/>
                  <a:pt x="706979" y="3260144"/>
                  <a:pt x="706979" y="3262504"/>
                </a:cubicBezTo>
                <a:cubicBezTo>
                  <a:pt x="704633" y="3267199"/>
                  <a:pt x="697583" y="3269573"/>
                  <a:pt x="692885" y="3267199"/>
                </a:cubicBezTo>
                <a:cubicBezTo>
                  <a:pt x="692885" y="3267199"/>
                  <a:pt x="690536" y="3257798"/>
                  <a:pt x="690536" y="3253094"/>
                </a:cubicBezTo>
                <a:lnTo>
                  <a:pt x="662355" y="3243694"/>
                </a:lnTo>
                <a:cubicBezTo>
                  <a:pt x="662355" y="3243694"/>
                  <a:pt x="660005" y="3241348"/>
                  <a:pt x="660005" y="3241348"/>
                </a:cubicBezTo>
                <a:cubicBezTo>
                  <a:pt x="643565" y="3236645"/>
                  <a:pt x="641221" y="3238993"/>
                  <a:pt x="634170" y="3250745"/>
                </a:cubicBezTo>
                <a:cubicBezTo>
                  <a:pt x="641221" y="3255453"/>
                  <a:pt x="645912" y="3257798"/>
                  <a:pt x="650613" y="3260144"/>
                </a:cubicBezTo>
                <a:cubicBezTo>
                  <a:pt x="641221" y="3267199"/>
                  <a:pt x="638870" y="3269573"/>
                  <a:pt x="627128" y="3267199"/>
                </a:cubicBezTo>
                <a:cubicBezTo>
                  <a:pt x="620080" y="3264858"/>
                  <a:pt x="615386" y="3260144"/>
                  <a:pt x="610685" y="3257798"/>
                </a:cubicBezTo>
                <a:cubicBezTo>
                  <a:pt x="613036" y="3253094"/>
                  <a:pt x="615386" y="3250745"/>
                  <a:pt x="617730" y="3248400"/>
                </a:cubicBezTo>
                <a:cubicBezTo>
                  <a:pt x="617730" y="3248400"/>
                  <a:pt x="608335" y="3236645"/>
                  <a:pt x="603643" y="3231944"/>
                </a:cubicBezTo>
                <a:close/>
                <a:moveTo>
                  <a:pt x="347620" y="3220195"/>
                </a:moveTo>
                <a:lnTo>
                  <a:pt x="342922" y="3227243"/>
                </a:lnTo>
                <a:lnTo>
                  <a:pt x="345271" y="3236645"/>
                </a:lnTo>
                <a:cubicBezTo>
                  <a:pt x="345271" y="3236645"/>
                  <a:pt x="347620" y="3238995"/>
                  <a:pt x="347620" y="3241348"/>
                </a:cubicBezTo>
                <a:lnTo>
                  <a:pt x="357014" y="3227243"/>
                </a:lnTo>
                <a:close/>
                <a:moveTo>
                  <a:pt x="220785" y="3220195"/>
                </a:moveTo>
                <a:cubicBezTo>
                  <a:pt x="220785" y="3220195"/>
                  <a:pt x="218435" y="3222544"/>
                  <a:pt x="218435" y="3224895"/>
                </a:cubicBezTo>
                <a:lnTo>
                  <a:pt x="213738" y="3231944"/>
                </a:lnTo>
                <a:lnTo>
                  <a:pt x="213738" y="3241348"/>
                </a:lnTo>
                <a:lnTo>
                  <a:pt x="220785" y="3250745"/>
                </a:lnTo>
                <a:lnTo>
                  <a:pt x="230182" y="3248400"/>
                </a:lnTo>
                <a:cubicBezTo>
                  <a:pt x="232530" y="3246043"/>
                  <a:pt x="232530" y="3246043"/>
                  <a:pt x="234879" y="3243694"/>
                </a:cubicBezTo>
                <a:cubicBezTo>
                  <a:pt x="234879" y="3243694"/>
                  <a:pt x="230182" y="3241348"/>
                  <a:pt x="225486" y="3234296"/>
                </a:cubicBezTo>
                <a:lnTo>
                  <a:pt x="225486" y="3224895"/>
                </a:lnTo>
                <a:cubicBezTo>
                  <a:pt x="223135" y="3222544"/>
                  <a:pt x="223135" y="3222544"/>
                  <a:pt x="220785" y="3220195"/>
                </a:cubicBezTo>
                <a:close/>
                <a:moveTo>
                  <a:pt x="5366941" y="3220153"/>
                </a:moveTo>
                <a:lnTo>
                  <a:pt x="5369290" y="3220153"/>
                </a:lnTo>
                <a:lnTo>
                  <a:pt x="5366941" y="3224850"/>
                </a:lnTo>
                <a:close/>
                <a:moveTo>
                  <a:pt x="5900114" y="3215498"/>
                </a:moveTo>
                <a:lnTo>
                  <a:pt x="5890719" y="3220192"/>
                </a:lnTo>
                <a:lnTo>
                  <a:pt x="5900114" y="3222545"/>
                </a:lnTo>
                <a:close/>
                <a:moveTo>
                  <a:pt x="958286" y="3215496"/>
                </a:moveTo>
                <a:lnTo>
                  <a:pt x="948890" y="3222544"/>
                </a:lnTo>
                <a:lnTo>
                  <a:pt x="958286" y="3224895"/>
                </a:lnTo>
                <a:lnTo>
                  <a:pt x="962983" y="3222544"/>
                </a:lnTo>
                <a:close/>
                <a:moveTo>
                  <a:pt x="5350500" y="3215461"/>
                </a:moveTo>
                <a:lnTo>
                  <a:pt x="5352849" y="3215461"/>
                </a:lnTo>
                <a:lnTo>
                  <a:pt x="5355197" y="3220157"/>
                </a:lnTo>
                <a:lnTo>
                  <a:pt x="5352849" y="3220157"/>
                </a:lnTo>
                <a:close/>
                <a:moveTo>
                  <a:pt x="5641749" y="3213146"/>
                </a:moveTo>
                <a:lnTo>
                  <a:pt x="5634708" y="3220186"/>
                </a:lnTo>
                <a:lnTo>
                  <a:pt x="5634714" y="3220192"/>
                </a:lnTo>
                <a:lnTo>
                  <a:pt x="5639387" y="3220192"/>
                </a:lnTo>
                <a:lnTo>
                  <a:pt x="5639399" y="3220183"/>
                </a:lnTo>
                <a:lnTo>
                  <a:pt x="5639399" y="3220192"/>
                </a:lnTo>
                <a:lnTo>
                  <a:pt x="5646446" y="3220192"/>
                </a:lnTo>
                <a:close/>
                <a:moveTo>
                  <a:pt x="5287083" y="3213129"/>
                </a:moveTo>
                <a:lnTo>
                  <a:pt x="5289432" y="3213129"/>
                </a:lnTo>
                <a:cubicBezTo>
                  <a:pt x="5294129" y="3213129"/>
                  <a:pt x="5294129" y="3215477"/>
                  <a:pt x="5294129" y="3217825"/>
                </a:cubicBezTo>
                <a:lnTo>
                  <a:pt x="5291780" y="3217825"/>
                </a:lnTo>
                <a:close/>
                <a:moveTo>
                  <a:pt x="913658" y="3210799"/>
                </a:moveTo>
                <a:lnTo>
                  <a:pt x="906612" y="3217847"/>
                </a:lnTo>
                <a:lnTo>
                  <a:pt x="913658" y="3224895"/>
                </a:lnTo>
                <a:lnTo>
                  <a:pt x="923055" y="3224895"/>
                </a:lnTo>
                <a:lnTo>
                  <a:pt x="932448" y="3222544"/>
                </a:lnTo>
                <a:cubicBezTo>
                  <a:pt x="932448" y="3220195"/>
                  <a:pt x="934798" y="3220195"/>
                  <a:pt x="934798" y="3217847"/>
                </a:cubicBezTo>
                <a:cubicBezTo>
                  <a:pt x="934798" y="3217847"/>
                  <a:pt x="932448" y="3215496"/>
                  <a:pt x="932448" y="3213146"/>
                </a:cubicBezTo>
                <a:lnTo>
                  <a:pt x="923055" y="3210799"/>
                </a:lnTo>
                <a:close/>
                <a:moveTo>
                  <a:pt x="5341104" y="3210769"/>
                </a:moveTo>
                <a:lnTo>
                  <a:pt x="5341104" y="3217819"/>
                </a:lnTo>
                <a:lnTo>
                  <a:pt x="5336407" y="3215466"/>
                </a:lnTo>
                <a:close/>
                <a:moveTo>
                  <a:pt x="5270641" y="3210769"/>
                </a:moveTo>
                <a:cubicBezTo>
                  <a:pt x="5272989" y="3210769"/>
                  <a:pt x="5270641" y="3208420"/>
                  <a:pt x="5272989" y="3210769"/>
                </a:cubicBezTo>
                <a:cubicBezTo>
                  <a:pt x="5265943" y="3213122"/>
                  <a:pt x="5270641" y="3213122"/>
                  <a:pt x="5268292" y="3213122"/>
                </a:cubicBezTo>
                <a:cubicBezTo>
                  <a:pt x="5268292" y="3213122"/>
                  <a:pt x="5268292" y="3210769"/>
                  <a:pt x="5270641" y="3210769"/>
                </a:cubicBezTo>
                <a:close/>
                <a:moveTo>
                  <a:pt x="5350499" y="3210766"/>
                </a:moveTo>
                <a:lnTo>
                  <a:pt x="5350499" y="3215463"/>
                </a:lnTo>
                <a:lnTo>
                  <a:pt x="5350499" y="3217814"/>
                </a:lnTo>
                <a:lnTo>
                  <a:pt x="5348151" y="3213113"/>
                </a:lnTo>
                <a:close/>
                <a:moveTo>
                  <a:pt x="871380" y="3208446"/>
                </a:moveTo>
                <a:lnTo>
                  <a:pt x="861985" y="3215496"/>
                </a:lnTo>
                <a:cubicBezTo>
                  <a:pt x="859637" y="3215496"/>
                  <a:pt x="859637" y="3217847"/>
                  <a:pt x="859637" y="3217847"/>
                </a:cubicBezTo>
                <a:cubicBezTo>
                  <a:pt x="859637" y="3217847"/>
                  <a:pt x="861985" y="3220195"/>
                  <a:pt x="861985" y="3220195"/>
                </a:cubicBezTo>
                <a:lnTo>
                  <a:pt x="871380" y="3224895"/>
                </a:lnTo>
                <a:lnTo>
                  <a:pt x="880777" y="3222544"/>
                </a:lnTo>
                <a:cubicBezTo>
                  <a:pt x="880777" y="3222544"/>
                  <a:pt x="883127" y="3220195"/>
                  <a:pt x="883127" y="3215496"/>
                </a:cubicBezTo>
                <a:lnTo>
                  <a:pt x="880777" y="3210799"/>
                </a:lnTo>
                <a:close/>
                <a:moveTo>
                  <a:pt x="5930648" y="3206104"/>
                </a:moveTo>
                <a:lnTo>
                  <a:pt x="5937694" y="3213146"/>
                </a:lnTo>
                <a:lnTo>
                  <a:pt x="5942392" y="3206104"/>
                </a:lnTo>
                <a:close/>
                <a:moveTo>
                  <a:pt x="5359895" y="3206080"/>
                </a:moveTo>
                <a:lnTo>
                  <a:pt x="5362243" y="3208432"/>
                </a:lnTo>
                <a:lnTo>
                  <a:pt x="5362243" y="3210777"/>
                </a:lnTo>
                <a:lnTo>
                  <a:pt x="5357546" y="3210777"/>
                </a:lnTo>
                <a:cubicBezTo>
                  <a:pt x="5357546" y="3208432"/>
                  <a:pt x="5357546" y="3208432"/>
                  <a:pt x="5359895" y="3206080"/>
                </a:cubicBezTo>
                <a:close/>
                <a:moveTo>
                  <a:pt x="6001111" y="3203752"/>
                </a:moveTo>
                <a:lnTo>
                  <a:pt x="5994065" y="3217847"/>
                </a:lnTo>
                <a:cubicBezTo>
                  <a:pt x="5996414" y="3217847"/>
                  <a:pt x="5998763" y="3222545"/>
                  <a:pt x="6001111" y="3203752"/>
                </a:cubicBezTo>
                <a:close/>
                <a:moveTo>
                  <a:pt x="5606517" y="3203752"/>
                </a:moveTo>
                <a:lnTo>
                  <a:pt x="5601819" y="3213146"/>
                </a:lnTo>
                <a:cubicBezTo>
                  <a:pt x="5604168" y="3217848"/>
                  <a:pt x="5605342" y="3218432"/>
                  <a:pt x="5605342" y="3219023"/>
                </a:cubicBezTo>
                <a:lnTo>
                  <a:pt x="5602574" y="3223635"/>
                </a:lnTo>
                <a:lnTo>
                  <a:pt x="5598213" y="3222763"/>
                </a:lnTo>
                <a:lnTo>
                  <a:pt x="5595360" y="3221076"/>
                </a:lnTo>
                <a:cubicBezTo>
                  <a:pt x="5595360" y="3220786"/>
                  <a:pt x="5597121" y="3220195"/>
                  <a:pt x="5599470" y="3215498"/>
                </a:cubicBezTo>
                <a:lnTo>
                  <a:pt x="5592424" y="3215498"/>
                </a:lnTo>
                <a:lnTo>
                  <a:pt x="5592424" y="3208446"/>
                </a:lnTo>
                <a:lnTo>
                  <a:pt x="5599470" y="3210801"/>
                </a:lnTo>
                <a:close/>
                <a:moveTo>
                  <a:pt x="1691104" y="3203751"/>
                </a:moveTo>
                <a:cubicBezTo>
                  <a:pt x="1662919" y="3203751"/>
                  <a:pt x="1634734" y="3210799"/>
                  <a:pt x="1606549" y="3220195"/>
                </a:cubicBezTo>
                <a:cubicBezTo>
                  <a:pt x="1543131" y="3241337"/>
                  <a:pt x="1406903" y="3307040"/>
                  <a:pt x="1366975" y="3473802"/>
                </a:cubicBezTo>
                <a:cubicBezTo>
                  <a:pt x="1348182" y="3553660"/>
                  <a:pt x="1352883" y="3642914"/>
                  <a:pt x="1392810" y="3734516"/>
                </a:cubicBezTo>
                <a:cubicBezTo>
                  <a:pt x="1392810" y="3736865"/>
                  <a:pt x="1395160" y="3736865"/>
                  <a:pt x="1395160" y="3739214"/>
                </a:cubicBezTo>
                <a:cubicBezTo>
                  <a:pt x="1411603" y="3727470"/>
                  <a:pt x="1428041" y="3715726"/>
                  <a:pt x="1446832" y="3703982"/>
                </a:cubicBezTo>
                <a:cubicBezTo>
                  <a:pt x="1418645" y="3633519"/>
                  <a:pt x="1420995" y="3551311"/>
                  <a:pt x="1439788" y="3494941"/>
                </a:cubicBezTo>
                <a:cubicBezTo>
                  <a:pt x="1484412" y="3370456"/>
                  <a:pt x="1590107" y="3339957"/>
                  <a:pt x="1632384" y="3347004"/>
                </a:cubicBezTo>
                <a:cubicBezTo>
                  <a:pt x="1733382" y="3351665"/>
                  <a:pt x="1761568" y="3403339"/>
                  <a:pt x="1770962" y="3445616"/>
                </a:cubicBezTo>
                <a:cubicBezTo>
                  <a:pt x="1770962" y="3452663"/>
                  <a:pt x="1773312" y="3459709"/>
                  <a:pt x="1773312" y="3466756"/>
                </a:cubicBezTo>
                <a:lnTo>
                  <a:pt x="1800581" y="3444536"/>
                </a:lnTo>
                <a:lnTo>
                  <a:pt x="1796359" y="3450387"/>
                </a:lnTo>
                <a:cubicBezTo>
                  <a:pt x="1801204" y="3449286"/>
                  <a:pt x="1833792" y="3425064"/>
                  <a:pt x="1874309" y="3391595"/>
                </a:cubicBezTo>
                <a:cubicBezTo>
                  <a:pt x="1895451" y="3375153"/>
                  <a:pt x="1916587" y="3354014"/>
                  <a:pt x="1937729" y="3335256"/>
                </a:cubicBezTo>
                <a:cubicBezTo>
                  <a:pt x="1918936" y="3307040"/>
                  <a:pt x="1895451" y="3278939"/>
                  <a:pt x="1867266" y="3257791"/>
                </a:cubicBezTo>
                <a:cubicBezTo>
                  <a:pt x="1857868" y="3260142"/>
                  <a:pt x="1850823" y="3264850"/>
                  <a:pt x="1841426" y="3267196"/>
                </a:cubicBezTo>
                <a:cubicBezTo>
                  <a:pt x="1824988" y="3271915"/>
                  <a:pt x="1806195" y="3274248"/>
                  <a:pt x="1789753" y="3271915"/>
                </a:cubicBezTo>
                <a:cubicBezTo>
                  <a:pt x="1756869" y="3269552"/>
                  <a:pt x="1728684" y="3250741"/>
                  <a:pt x="1712247" y="3234289"/>
                </a:cubicBezTo>
                <a:cubicBezTo>
                  <a:pt x="1702848" y="3222544"/>
                  <a:pt x="1695805" y="3213146"/>
                  <a:pt x="1691104" y="3203751"/>
                </a:cubicBezTo>
                <a:close/>
                <a:moveTo>
                  <a:pt x="5383383" y="3203741"/>
                </a:moveTo>
                <a:cubicBezTo>
                  <a:pt x="5385731" y="3206088"/>
                  <a:pt x="5383383" y="3208436"/>
                  <a:pt x="5385731" y="3208436"/>
                </a:cubicBezTo>
                <a:cubicBezTo>
                  <a:pt x="5385731" y="3210788"/>
                  <a:pt x="5383383" y="3208436"/>
                  <a:pt x="5385731" y="3210788"/>
                </a:cubicBezTo>
                <a:lnTo>
                  <a:pt x="5383383" y="3210788"/>
                </a:lnTo>
                <a:lnTo>
                  <a:pt x="5381034" y="3208436"/>
                </a:lnTo>
                <a:close/>
                <a:moveTo>
                  <a:pt x="5258897" y="3203728"/>
                </a:moveTo>
                <a:cubicBezTo>
                  <a:pt x="5263594" y="3206077"/>
                  <a:pt x="5261245" y="3203728"/>
                  <a:pt x="5263594" y="3208422"/>
                </a:cubicBezTo>
                <a:cubicBezTo>
                  <a:pt x="5263594" y="3208422"/>
                  <a:pt x="5261245" y="3208422"/>
                  <a:pt x="5261245" y="3208422"/>
                </a:cubicBezTo>
                <a:cubicBezTo>
                  <a:pt x="5258897" y="3208422"/>
                  <a:pt x="5258897" y="3206077"/>
                  <a:pt x="5258897" y="3203728"/>
                </a:cubicBezTo>
                <a:close/>
                <a:moveTo>
                  <a:pt x="5921253" y="3201403"/>
                </a:moveTo>
                <a:lnTo>
                  <a:pt x="5921253" y="3208446"/>
                </a:lnTo>
                <a:lnTo>
                  <a:pt x="5928299" y="3208446"/>
                </a:lnTo>
                <a:close/>
                <a:moveTo>
                  <a:pt x="5893068" y="3201403"/>
                </a:moveTo>
                <a:lnTo>
                  <a:pt x="5907160" y="3215498"/>
                </a:lnTo>
                <a:lnTo>
                  <a:pt x="5909509" y="3210801"/>
                </a:lnTo>
                <a:cubicBezTo>
                  <a:pt x="5904812" y="3201403"/>
                  <a:pt x="5907160" y="3201403"/>
                  <a:pt x="5893068" y="3201403"/>
                </a:cubicBezTo>
                <a:close/>
                <a:moveTo>
                  <a:pt x="4319385" y="3201403"/>
                </a:moveTo>
                <a:cubicBezTo>
                  <a:pt x="4309989" y="3220195"/>
                  <a:pt x="4319385" y="3231943"/>
                  <a:pt x="4319385" y="3248384"/>
                </a:cubicBezTo>
                <a:cubicBezTo>
                  <a:pt x="4328780" y="3229593"/>
                  <a:pt x="4347570" y="3243691"/>
                  <a:pt x="4352267" y="3222544"/>
                </a:cubicBezTo>
                <a:cubicBezTo>
                  <a:pt x="4345221" y="3203751"/>
                  <a:pt x="4326431" y="3220195"/>
                  <a:pt x="4319385" y="3201403"/>
                </a:cubicBezTo>
                <a:close/>
                <a:moveTo>
                  <a:pt x="1702848" y="3201403"/>
                </a:moveTo>
                <a:cubicBezTo>
                  <a:pt x="1707547" y="3206100"/>
                  <a:pt x="1712247" y="3213146"/>
                  <a:pt x="1716941" y="3217847"/>
                </a:cubicBezTo>
                <a:cubicBezTo>
                  <a:pt x="1733382" y="3234289"/>
                  <a:pt x="1749825" y="3246041"/>
                  <a:pt x="1768613" y="3253091"/>
                </a:cubicBezTo>
                <a:cubicBezTo>
                  <a:pt x="1773312" y="3248384"/>
                  <a:pt x="1754520" y="3234289"/>
                  <a:pt x="1749825" y="3224895"/>
                </a:cubicBezTo>
                <a:cubicBezTo>
                  <a:pt x="1747475" y="3220195"/>
                  <a:pt x="1749825" y="3220195"/>
                  <a:pt x="1756869" y="3220195"/>
                </a:cubicBezTo>
                <a:cubicBezTo>
                  <a:pt x="1763917" y="3222544"/>
                  <a:pt x="1780360" y="3227241"/>
                  <a:pt x="1806195" y="3222544"/>
                </a:cubicBezTo>
                <a:cubicBezTo>
                  <a:pt x="1787404" y="3224895"/>
                  <a:pt x="1768613" y="3220195"/>
                  <a:pt x="1754520" y="3210799"/>
                </a:cubicBezTo>
                <a:cubicBezTo>
                  <a:pt x="1752175" y="3210799"/>
                  <a:pt x="1749825" y="3208446"/>
                  <a:pt x="1747475" y="3206100"/>
                </a:cubicBezTo>
                <a:cubicBezTo>
                  <a:pt x="1733382" y="3203751"/>
                  <a:pt x="1721640" y="3203751"/>
                  <a:pt x="1702848" y="3201403"/>
                </a:cubicBezTo>
                <a:close/>
                <a:moveTo>
                  <a:pt x="5242456" y="3201382"/>
                </a:moveTo>
                <a:lnTo>
                  <a:pt x="5242456" y="3206080"/>
                </a:lnTo>
                <a:cubicBezTo>
                  <a:pt x="5242456" y="3208426"/>
                  <a:pt x="5242456" y="3206080"/>
                  <a:pt x="5240107" y="3208426"/>
                </a:cubicBezTo>
                <a:cubicBezTo>
                  <a:pt x="5237758" y="3199032"/>
                  <a:pt x="5240107" y="3203729"/>
                  <a:pt x="5242456" y="3201382"/>
                </a:cubicBezTo>
                <a:close/>
                <a:moveTo>
                  <a:pt x="5207224" y="3201377"/>
                </a:moveTo>
                <a:cubicBezTo>
                  <a:pt x="5204875" y="3206077"/>
                  <a:pt x="5209572" y="3206077"/>
                  <a:pt x="5204875" y="3208426"/>
                </a:cubicBezTo>
                <a:lnTo>
                  <a:pt x="5204875" y="3203728"/>
                </a:lnTo>
                <a:lnTo>
                  <a:pt x="5202526" y="3203728"/>
                </a:lnTo>
                <a:cubicBezTo>
                  <a:pt x="5202526" y="3201377"/>
                  <a:pt x="5202526" y="3201377"/>
                  <a:pt x="5207224" y="3201377"/>
                </a:cubicBezTo>
                <a:close/>
                <a:moveTo>
                  <a:pt x="5383089" y="3200804"/>
                </a:moveTo>
                <a:cubicBezTo>
                  <a:pt x="5382796" y="3200804"/>
                  <a:pt x="5382209" y="3201391"/>
                  <a:pt x="5383383" y="3203741"/>
                </a:cubicBezTo>
                <a:cubicBezTo>
                  <a:pt x="5381034" y="3203741"/>
                  <a:pt x="5381034" y="3203741"/>
                  <a:pt x="5378685" y="3203741"/>
                </a:cubicBezTo>
                <a:cubicBezTo>
                  <a:pt x="5378685" y="3203741"/>
                  <a:pt x="5378685" y="3201390"/>
                  <a:pt x="5381034" y="3201390"/>
                </a:cubicBezTo>
                <a:cubicBezTo>
                  <a:pt x="5383383" y="3201390"/>
                  <a:pt x="5383383" y="3200804"/>
                  <a:pt x="5383089" y="3200804"/>
                </a:cubicBezTo>
                <a:close/>
                <a:moveTo>
                  <a:pt x="5288844" y="3199622"/>
                </a:moveTo>
                <a:cubicBezTo>
                  <a:pt x="5288844" y="3199622"/>
                  <a:pt x="5288257" y="3200210"/>
                  <a:pt x="5289431" y="3201386"/>
                </a:cubicBezTo>
                <a:lnTo>
                  <a:pt x="5289431" y="3203732"/>
                </a:lnTo>
                <a:cubicBezTo>
                  <a:pt x="5284733" y="3203732"/>
                  <a:pt x="5284733" y="3203732"/>
                  <a:pt x="5282385" y="3201386"/>
                </a:cubicBezTo>
                <a:cubicBezTo>
                  <a:pt x="5284733" y="3201386"/>
                  <a:pt x="5282385" y="3201386"/>
                  <a:pt x="5284733" y="3201386"/>
                </a:cubicBezTo>
                <a:cubicBezTo>
                  <a:pt x="5288257" y="3200210"/>
                  <a:pt x="5288844" y="3199622"/>
                  <a:pt x="5288844" y="3199622"/>
                </a:cubicBezTo>
                <a:close/>
                <a:moveTo>
                  <a:pt x="103349" y="3199057"/>
                </a:moveTo>
                <a:cubicBezTo>
                  <a:pt x="105707" y="3203753"/>
                  <a:pt x="108049" y="3208452"/>
                  <a:pt x="110391" y="3213150"/>
                </a:cubicBezTo>
                <a:cubicBezTo>
                  <a:pt x="110391" y="3213150"/>
                  <a:pt x="117450" y="3215498"/>
                  <a:pt x="119791" y="3215498"/>
                </a:cubicBezTo>
                <a:cubicBezTo>
                  <a:pt x="115091" y="3215498"/>
                  <a:pt x="112749" y="3217847"/>
                  <a:pt x="110391" y="3217847"/>
                </a:cubicBezTo>
                <a:cubicBezTo>
                  <a:pt x="103349" y="3217847"/>
                  <a:pt x="96307" y="3213150"/>
                  <a:pt x="96307" y="3206104"/>
                </a:cubicBezTo>
                <a:cubicBezTo>
                  <a:pt x="96307" y="3203753"/>
                  <a:pt x="101007" y="3201406"/>
                  <a:pt x="103349" y="3199057"/>
                </a:cubicBezTo>
                <a:close/>
                <a:moveTo>
                  <a:pt x="5200178" y="3199032"/>
                </a:moveTo>
                <a:cubicBezTo>
                  <a:pt x="5200178" y="3206080"/>
                  <a:pt x="5200178" y="3201384"/>
                  <a:pt x="5197829" y="3206080"/>
                </a:cubicBezTo>
                <a:close/>
                <a:moveTo>
                  <a:pt x="1991749" y="3196705"/>
                </a:moveTo>
                <a:cubicBezTo>
                  <a:pt x="1989399" y="3203751"/>
                  <a:pt x="1987051" y="3210799"/>
                  <a:pt x="1984702" y="3217847"/>
                </a:cubicBezTo>
                <a:lnTo>
                  <a:pt x="2008038" y="3262205"/>
                </a:lnTo>
                <a:lnTo>
                  <a:pt x="2005841" y="3264850"/>
                </a:lnTo>
                <a:cubicBezTo>
                  <a:pt x="2008192" y="3264850"/>
                  <a:pt x="2008192" y="3267196"/>
                  <a:pt x="2008192" y="3267196"/>
                </a:cubicBezTo>
                <a:cubicBezTo>
                  <a:pt x="2010542" y="3262494"/>
                  <a:pt x="2015236" y="3260142"/>
                  <a:pt x="2017585" y="3257791"/>
                </a:cubicBezTo>
                <a:cubicBezTo>
                  <a:pt x="2019934" y="3257791"/>
                  <a:pt x="2022284" y="3255436"/>
                  <a:pt x="2019934" y="3255436"/>
                </a:cubicBezTo>
                <a:lnTo>
                  <a:pt x="2017732" y="3251034"/>
                </a:lnTo>
                <a:lnTo>
                  <a:pt x="2019934" y="3248384"/>
                </a:lnTo>
                <a:cubicBezTo>
                  <a:pt x="2010542" y="3231943"/>
                  <a:pt x="2001143" y="3213146"/>
                  <a:pt x="1991749" y="3196705"/>
                </a:cubicBezTo>
                <a:close/>
                <a:moveTo>
                  <a:pt x="5294129" y="3196653"/>
                </a:moveTo>
                <a:lnTo>
                  <a:pt x="5296477" y="3199003"/>
                </a:lnTo>
                <a:lnTo>
                  <a:pt x="5294129" y="3199003"/>
                </a:lnTo>
                <a:close/>
                <a:moveTo>
                  <a:pt x="5181387" y="3194332"/>
                </a:moveTo>
                <a:cubicBezTo>
                  <a:pt x="5179038" y="3199029"/>
                  <a:pt x="5181387" y="3191982"/>
                  <a:pt x="5181387" y="3196679"/>
                </a:cubicBezTo>
                <a:lnTo>
                  <a:pt x="5179038" y="3196679"/>
                </a:lnTo>
                <a:lnTo>
                  <a:pt x="5176690" y="3196679"/>
                </a:lnTo>
                <a:cubicBezTo>
                  <a:pt x="5176690" y="3194332"/>
                  <a:pt x="5176690" y="3194332"/>
                  <a:pt x="5181387" y="3194332"/>
                </a:cubicBezTo>
                <a:close/>
                <a:moveTo>
                  <a:pt x="5395127" y="3194316"/>
                </a:moveTo>
                <a:lnTo>
                  <a:pt x="5397475" y="3194316"/>
                </a:lnTo>
                <a:lnTo>
                  <a:pt x="5399824" y="3194316"/>
                </a:lnTo>
                <a:lnTo>
                  <a:pt x="5397475" y="3196664"/>
                </a:lnTo>
                <a:close/>
                <a:moveTo>
                  <a:pt x="5611214" y="3192007"/>
                </a:moveTo>
                <a:lnTo>
                  <a:pt x="5615832" y="3193302"/>
                </a:lnTo>
                <a:lnTo>
                  <a:pt x="5613829" y="3196307"/>
                </a:lnTo>
                <a:close/>
                <a:moveTo>
                  <a:pt x="5153202" y="3192003"/>
                </a:moveTo>
                <a:cubicBezTo>
                  <a:pt x="5155551" y="3194350"/>
                  <a:pt x="5155551" y="3194350"/>
                  <a:pt x="5157900" y="3196697"/>
                </a:cubicBezTo>
                <a:lnTo>
                  <a:pt x="5153202" y="3196697"/>
                </a:lnTo>
                <a:close/>
                <a:moveTo>
                  <a:pt x="5881324" y="3189661"/>
                </a:moveTo>
                <a:lnTo>
                  <a:pt x="5888370" y="3196705"/>
                </a:lnTo>
                <a:lnTo>
                  <a:pt x="5888370" y="3189661"/>
                </a:lnTo>
                <a:close/>
                <a:moveTo>
                  <a:pt x="5237758" y="3189645"/>
                </a:moveTo>
                <a:lnTo>
                  <a:pt x="5237758" y="3194341"/>
                </a:lnTo>
                <a:lnTo>
                  <a:pt x="5240107" y="3196687"/>
                </a:lnTo>
                <a:lnTo>
                  <a:pt x="5235410" y="3199038"/>
                </a:lnTo>
                <a:lnTo>
                  <a:pt x="5233061" y="3199038"/>
                </a:lnTo>
                <a:lnTo>
                  <a:pt x="5235410" y="3196687"/>
                </a:lnTo>
                <a:lnTo>
                  <a:pt x="5233061" y="3194341"/>
                </a:lnTo>
                <a:cubicBezTo>
                  <a:pt x="5233061" y="3191990"/>
                  <a:pt x="5233061" y="3194341"/>
                  <a:pt x="5233061" y="3191990"/>
                </a:cubicBezTo>
                <a:close/>
                <a:moveTo>
                  <a:pt x="5287082" y="3189636"/>
                </a:moveTo>
                <a:lnTo>
                  <a:pt x="5291780" y="3189636"/>
                </a:lnTo>
                <a:cubicBezTo>
                  <a:pt x="5289431" y="3194333"/>
                  <a:pt x="5294128" y="3191986"/>
                  <a:pt x="5289431" y="3194333"/>
                </a:cubicBezTo>
                <a:cubicBezTo>
                  <a:pt x="5284733" y="3191986"/>
                  <a:pt x="5287082" y="3194333"/>
                  <a:pt x="5287082" y="3189636"/>
                </a:cubicBezTo>
                <a:close/>
                <a:moveTo>
                  <a:pt x="5204875" y="3189608"/>
                </a:moveTo>
                <a:lnTo>
                  <a:pt x="5207224" y="3189608"/>
                </a:lnTo>
                <a:lnTo>
                  <a:pt x="5204875" y="3191956"/>
                </a:lnTo>
                <a:close/>
                <a:moveTo>
                  <a:pt x="5280036" y="3187295"/>
                </a:moveTo>
                <a:lnTo>
                  <a:pt x="5282385" y="3187295"/>
                </a:lnTo>
                <a:lnTo>
                  <a:pt x="5282385" y="3196691"/>
                </a:lnTo>
                <a:cubicBezTo>
                  <a:pt x="5280036" y="3194341"/>
                  <a:pt x="5277688" y="3191993"/>
                  <a:pt x="5277688" y="3189645"/>
                </a:cubicBezTo>
                <a:close/>
                <a:moveTo>
                  <a:pt x="5216619" y="3187275"/>
                </a:moveTo>
                <a:lnTo>
                  <a:pt x="5221316" y="3187275"/>
                </a:lnTo>
                <a:lnTo>
                  <a:pt x="5221316" y="3189627"/>
                </a:lnTo>
                <a:lnTo>
                  <a:pt x="5216619" y="3189627"/>
                </a:lnTo>
                <a:close/>
                <a:moveTo>
                  <a:pt x="5256548" y="3187259"/>
                </a:moveTo>
                <a:lnTo>
                  <a:pt x="5261245" y="3187259"/>
                </a:lnTo>
                <a:lnTo>
                  <a:pt x="5258897" y="3189605"/>
                </a:lnTo>
                <a:close/>
                <a:moveTo>
                  <a:pt x="5242456" y="3184937"/>
                </a:moveTo>
                <a:lnTo>
                  <a:pt x="5242456" y="3189635"/>
                </a:lnTo>
                <a:lnTo>
                  <a:pt x="5237758" y="3189635"/>
                </a:lnTo>
                <a:close/>
                <a:moveTo>
                  <a:pt x="542573" y="3180274"/>
                </a:moveTo>
                <a:cubicBezTo>
                  <a:pt x="547267" y="3180274"/>
                  <a:pt x="549615" y="3184971"/>
                  <a:pt x="551965" y="3184971"/>
                </a:cubicBezTo>
                <a:cubicBezTo>
                  <a:pt x="551965" y="3184971"/>
                  <a:pt x="559011" y="3182622"/>
                  <a:pt x="561358" y="3182622"/>
                </a:cubicBezTo>
                <a:lnTo>
                  <a:pt x="603643" y="3192015"/>
                </a:lnTo>
                <a:cubicBezTo>
                  <a:pt x="603643" y="3194367"/>
                  <a:pt x="605988" y="3194367"/>
                  <a:pt x="605988" y="3196710"/>
                </a:cubicBezTo>
                <a:cubicBezTo>
                  <a:pt x="605988" y="3199057"/>
                  <a:pt x="603643" y="3203754"/>
                  <a:pt x="601293" y="3203754"/>
                </a:cubicBezTo>
                <a:cubicBezTo>
                  <a:pt x="598943" y="3206104"/>
                  <a:pt x="594244" y="3203754"/>
                  <a:pt x="584850" y="3196710"/>
                </a:cubicBezTo>
                <a:cubicBezTo>
                  <a:pt x="584850" y="3196710"/>
                  <a:pt x="580152" y="3192015"/>
                  <a:pt x="566057" y="3192015"/>
                </a:cubicBezTo>
                <a:lnTo>
                  <a:pt x="540222" y="3194367"/>
                </a:lnTo>
                <a:cubicBezTo>
                  <a:pt x="537872" y="3192015"/>
                  <a:pt x="535524" y="3189667"/>
                  <a:pt x="533175" y="3187318"/>
                </a:cubicBezTo>
                <a:cubicBezTo>
                  <a:pt x="537872" y="3184971"/>
                  <a:pt x="540222" y="3180274"/>
                  <a:pt x="542573" y="3180274"/>
                </a:cubicBezTo>
                <a:close/>
                <a:moveTo>
                  <a:pt x="441569" y="3180272"/>
                </a:moveTo>
                <a:lnTo>
                  <a:pt x="450967" y="3182620"/>
                </a:lnTo>
                <a:lnTo>
                  <a:pt x="455662" y="3187317"/>
                </a:lnTo>
                <a:lnTo>
                  <a:pt x="448616" y="3189667"/>
                </a:lnTo>
                <a:lnTo>
                  <a:pt x="441569" y="3189667"/>
                </a:lnTo>
                <a:lnTo>
                  <a:pt x="436874" y="3187317"/>
                </a:lnTo>
                <a:close/>
                <a:moveTo>
                  <a:pt x="5975275" y="3180267"/>
                </a:moveTo>
                <a:lnTo>
                  <a:pt x="5975275" y="3189661"/>
                </a:lnTo>
                <a:cubicBezTo>
                  <a:pt x="5975275" y="3194359"/>
                  <a:pt x="5975275" y="3194359"/>
                  <a:pt x="5972926" y="3199052"/>
                </a:cubicBezTo>
                <a:lnTo>
                  <a:pt x="5979973" y="3206104"/>
                </a:lnTo>
                <a:lnTo>
                  <a:pt x="5984670" y="3203752"/>
                </a:lnTo>
                <a:lnTo>
                  <a:pt x="5982321" y="3210801"/>
                </a:lnTo>
                <a:lnTo>
                  <a:pt x="5975275" y="3210801"/>
                </a:lnTo>
                <a:lnTo>
                  <a:pt x="5979973" y="3217847"/>
                </a:lnTo>
                <a:lnTo>
                  <a:pt x="5989368" y="3210801"/>
                </a:lnTo>
                <a:lnTo>
                  <a:pt x="5982321" y="3194359"/>
                </a:lnTo>
                <a:cubicBezTo>
                  <a:pt x="5996414" y="3196705"/>
                  <a:pt x="5989368" y="3194359"/>
                  <a:pt x="5998763" y="3201403"/>
                </a:cubicBezTo>
                <a:lnTo>
                  <a:pt x="5996414" y="3187311"/>
                </a:lnTo>
                <a:cubicBezTo>
                  <a:pt x="5989368" y="3189661"/>
                  <a:pt x="5998763" y="3189661"/>
                  <a:pt x="5987019" y="3189661"/>
                </a:cubicBezTo>
                <a:lnTo>
                  <a:pt x="5977624" y="3189661"/>
                </a:lnTo>
                <a:lnTo>
                  <a:pt x="5977624" y="3180267"/>
                </a:lnTo>
                <a:close/>
                <a:moveTo>
                  <a:pt x="5524309" y="3180249"/>
                </a:moveTo>
                <a:lnTo>
                  <a:pt x="5526658" y="3180249"/>
                </a:lnTo>
                <a:cubicBezTo>
                  <a:pt x="5526658" y="3182599"/>
                  <a:pt x="5529007" y="3180249"/>
                  <a:pt x="5526658" y="3182599"/>
                </a:cubicBezTo>
                <a:cubicBezTo>
                  <a:pt x="5524309" y="3182599"/>
                  <a:pt x="5526658" y="3180249"/>
                  <a:pt x="5524309" y="3182599"/>
                </a:cubicBezTo>
                <a:close/>
                <a:moveTo>
                  <a:pt x="500295" y="3177922"/>
                </a:moveTo>
                <a:cubicBezTo>
                  <a:pt x="500295" y="3177922"/>
                  <a:pt x="502639" y="3177922"/>
                  <a:pt x="504987" y="3177922"/>
                </a:cubicBezTo>
                <a:lnTo>
                  <a:pt x="509687" y="3187317"/>
                </a:lnTo>
                <a:lnTo>
                  <a:pt x="502639" y="3192013"/>
                </a:lnTo>
                <a:lnTo>
                  <a:pt x="493244" y="3194362"/>
                </a:lnTo>
                <a:lnTo>
                  <a:pt x="488547" y="3187317"/>
                </a:lnTo>
                <a:lnTo>
                  <a:pt x="493244" y="3182622"/>
                </a:lnTo>
                <a:close/>
                <a:moveTo>
                  <a:pt x="5902463" y="3177912"/>
                </a:moveTo>
                <a:cubicBezTo>
                  <a:pt x="5893068" y="3184961"/>
                  <a:pt x="5893068" y="3182612"/>
                  <a:pt x="5893068" y="3194359"/>
                </a:cubicBezTo>
                <a:cubicBezTo>
                  <a:pt x="5897765" y="3192007"/>
                  <a:pt x="5902463" y="3184961"/>
                  <a:pt x="5902463" y="3177912"/>
                </a:cubicBezTo>
                <a:close/>
                <a:moveTo>
                  <a:pt x="5247153" y="3177894"/>
                </a:moveTo>
                <a:lnTo>
                  <a:pt x="5249501" y="3180243"/>
                </a:lnTo>
                <a:lnTo>
                  <a:pt x="5244804" y="3180243"/>
                </a:lnTo>
                <a:close/>
                <a:moveTo>
                  <a:pt x="5265944" y="3177874"/>
                </a:moveTo>
                <a:lnTo>
                  <a:pt x="5265944" y="3180223"/>
                </a:lnTo>
                <a:lnTo>
                  <a:pt x="5261246" y="3180223"/>
                </a:lnTo>
                <a:close/>
                <a:moveTo>
                  <a:pt x="5237758" y="3177857"/>
                </a:moveTo>
                <a:lnTo>
                  <a:pt x="5240107" y="3180205"/>
                </a:lnTo>
                <a:lnTo>
                  <a:pt x="5237758" y="3180205"/>
                </a:lnTo>
                <a:close/>
                <a:moveTo>
                  <a:pt x="5282385" y="3175519"/>
                </a:moveTo>
                <a:lnTo>
                  <a:pt x="5284733" y="3177868"/>
                </a:lnTo>
                <a:lnTo>
                  <a:pt x="5282385" y="3180218"/>
                </a:lnTo>
                <a:lnTo>
                  <a:pt x="5282385" y="3177868"/>
                </a:lnTo>
                <a:close/>
                <a:moveTo>
                  <a:pt x="3828564" y="3173475"/>
                </a:moveTo>
                <a:cubicBezTo>
                  <a:pt x="3821151" y="3176150"/>
                  <a:pt x="3814397" y="3186722"/>
                  <a:pt x="3812048" y="3210799"/>
                </a:cubicBezTo>
                <a:cubicBezTo>
                  <a:pt x="3878989" y="3228416"/>
                  <a:pt x="3850804" y="3165435"/>
                  <a:pt x="3828564" y="3173475"/>
                </a:cubicBezTo>
                <a:close/>
                <a:moveTo>
                  <a:pt x="5589994" y="3173301"/>
                </a:moveTo>
                <a:lnTo>
                  <a:pt x="5592424" y="3177912"/>
                </a:lnTo>
                <a:lnTo>
                  <a:pt x="5591250" y="3177912"/>
                </a:lnTo>
                <a:lnTo>
                  <a:pt x="5587727" y="3175561"/>
                </a:lnTo>
                <a:close/>
                <a:moveTo>
                  <a:pt x="789174" y="3173219"/>
                </a:moveTo>
                <a:lnTo>
                  <a:pt x="786824" y="3175561"/>
                </a:lnTo>
                <a:lnTo>
                  <a:pt x="782129" y="3184961"/>
                </a:lnTo>
                <a:lnTo>
                  <a:pt x="789174" y="3189660"/>
                </a:lnTo>
                <a:close/>
                <a:moveTo>
                  <a:pt x="5291780" y="3173176"/>
                </a:moveTo>
                <a:lnTo>
                  <a:pt x="5294129" y="3177873"/>
                </a:lnTo>
                <a:lnTo>
                  <a:pt x="5289432" y="3175524"/>
                </a:lnTo>
                <a:close/>
                <a:moveTo>
                  <a:pt x="5366941" y="3173172"/>
                </a:moveTo>
                <a:lnTo>
                  <a:pt x="5369290" y="3175522"/>
                </a:lnTo>
                <a:lnTo>
                  <a:pt x="5366941" y="3177869"/>
                </a:lnTo>
                <a:lnTo>
                  <a:pt x="5366941" y="3175522"/>
                </a:lnTo>
                <a:close/>
                <a:moveTo>
                  <a:pt x="6146734" y="3170882"/>
                </a:moveTo>
                <a:lnTo>
                  <a:pt x="6139274" y="3181659"/>
                </a:lnTo>
                <a:lnTo>
                  <a:pt x="6138221" y="3182332"/>
                </a:lnTo>
                <a:cubicBezTo>
                  <a:pt x="6133229" y="3187318"/>
                  <a:pt x="6129119" y="3192015"/>
                  <a:pt x="6125596" y="3192015"/>
                </a:cubicBezTo>
                <a:cubicBezTo>
                  <a:pt x="6131468" y="3188495"/>
                  <a:pt x="6135578" y="3185558"/>
                  <a:pt x="6138808" y="3182332"/>
                </a:cubicBezTo>
                <a:lnTo>
                  <a:pt x="6139274" y="3181659"/>
                </a:lnTo>
                <a:lnTo>
                  <a:pt x="6156129" y="3170882"/>
                </a:lnTo>
                <a:cubicBezTo>
                  <a:pt x="6149083" y="3187318"/>
                  <a:pt x="6130293" y="3196710"/>
                  <a:pt x="6120898" y="3210801"/>
                </a:cubicBezTo>
                <a:cubicBezTo>
                  <a:pt x="6139688" y="3203754"/>
                  <a:pt x="6153781" y="3189668"/>
                  <a:pt x="6167873" y="3177926"/>
                </a:cubicBezTo>
                <a:cubicBezTo>
                  <a:pt x="6172571" y="3192015"/>
                  <a:pt x="6151432" y="3201407"/>
                  <a:pt x="6139688" y="3208452"/>
                </a:cubicBezTo>
                <a:cubicBezTo>
                  <a:pt x="6144386" y="3215500"/>
                  <a:pt x="6156129" y="3208452"/>
                  <a:pt x="6163176" y="3208452"/>
                </a:cubicBezTo>
                <a:cubicBezTo>
                  <a:pt x="6156129" y="3215500"/>
                  <a:pt x="6139688" y="3215500"/>
                  <a:pt x="6123247" y="3217848"/>
                </a:cubicBezTo>
                <a:cubicBezTo>
                  <a:pt x="6134991" y="3227243"/>
                  <a:pt x="6151432" y="3227243"/>
                  <a:pt x="6170222" y="3227243"/>
                </a:cubicBezTo>
                <a:cubicBezTo>
                  <a:pt x="6160827" y="3241348"/>
                  <a:pt x="6113852" y="3229596"/>
                  <a:pt x="6116200" y="3217848"/>
                </a:cubicBezTo>
                <a:cubicBezTo>
                  <a:pt x="6113852" y="3210801"/>
                  <a:pt x="6113852" y="3227243"/>
                  <a:pt x="6104456" y="3222545"/>
                </a:cubicBezTo>
                <a:cubicBezTo>
                  <a:pt x="6125596" y="3243694"/>
                  <a:pt x="6167873" y="3246044"/>
                  <a:pt x="6184315" y="3271915"/>
                </a:cubicBezTo>
                <a:cubicBezTo>
                  <a:pt x="6149083" y="3262505"/>
                  <a:pt x="6125596" y="3241348"/>
                  <a:pt x="6095061" y="3227243"/>
                </a:cubicBezTo>
                <a:cubicBezTo>
                  <a:pt x="6106805" y="3220199"/>
                  <a:pt x="6116200" y="3213150"/>
                  <a:pt x="6120898" y="3199057"/>
                </a:cubicBezTo>
                <a:cubicBezTo>
                  <a:pt x="6111503" y="3210801"/>
                  <a:pt x="6097410" y="3217848"/>
                  <a:pt x="6088015" y="3229596"/>
                </a:cubicBezTo>
                <a:cubicBezTo>
                  <a:pt x="6127944" y="3250745"/>
                  <a:pt x="6156129" y="3285961"/>
                  <a:pt x="6193710" y="3309400"/>
                </a:cubicBezTo>
                <a:cubicBezTo>
                  <a:pt x="6151432" y="3297674"/>
                  <a:pt x="6111503" y="3260144"/>
                  <a:pt x="6078620" y="3229596"/>
                </a:cubicBezTo>
                <a:cubicBezTo>
                  <a:pt x="6102108" y="3210801"/>
                  <a:pt x="6113852" y="3180274"/>
                  <a:pt x="6146734" y="3170882"/>
                </a:cubicBezTo>
                <a:close/>
                <a:moveTo>
                  <a:pt x="5085086" y="3170868"/>
                </a:moveTo>
                <a:cubicBezTo>
                  <a:pt x="5075691" y="3168520"/>
                  <a:pt x="5068645" y="3170868"/>
                  <a:pt x="5063947" y="3175561"/>
                </a:cubicBezTo>
                <a:cubicBezTo>
                  <a:pt x="5073342" y="3177914"/>
                  <a:pt x="5082738" y="3184961"/>
                  <a:pt x="5085086" y="3170868"/>
                </a:cubicBezTo>
                <a:close/>
                <a:moveTo>
                  <a:pt x="5186085" y="3170861"/>
                </a:moveTo>
                <a:lnTo>
                  <a:pt x="5188434" y="3173209"/>
                </a:lnTo>
                <a:lnTo>
                  <a:pt x="5188434" y="3180254"/>
                </a:lnTo>
                <a:lnTo>
                  <a:pt x="5186085" y="3180254"/>
                </a:lnTo>
                <a:lnTo>
                  <a:pt x="5186085" y="3177906"/>
                </a:lnTo>
                <a:lnTo>
                  <a:pt x="5181388" y="3177906"/>
                </a:lnTo>
                <a:cubicBezTo>
                  <a:pt x="5181388" y="3173209"/>
                  <a:pt x="5183737" y="3175553"/>
                  <a:pt x="5186085" y="3170861"/>
                </a:cubicBezTo>
                <a:close/>
                <a:moveTo>
                  <a:pt x="5510217" y="3170842"/>
                </a:moveTo>
                <a:lnTo>
                  <a:pt x="5512566" y="3170842"/>
                </a:lnTo>
                <a:lnTo>
                  <a:pt x="5512566" y="3173191"/>
                </a:lnTo>
                <a:lnTo>
                  <a:pt x="5510217" y="3173191"/>
                </a:lnTo>
                <a:close/>
                <a:moveTo>
                  <a:pt x="5218968" y="3168501"/>
                </a:moveTo>
                <a:lnTo>
                  <a:pt x="5221316" y="3170850"/>
                </a:lnTo>
                <a:cubicBezTo>
                  <a:pt x="5221316" y="3173198"/>
                  <a:pt x="5221316" y="3170850"/>
                  <a:pt x="5221316" y="3173198"/>
                </a:cubicBezTo>
                <a:lnTo>
                  <a:pt x="5216619" y="3175546"/>
                </a:lnTo>
                <a:cubicBezTo>
                  <a:pt x="5216619" y="3170850"/>
                  <a:pt x="5218968" y="3175546"/>
                  <a:pt x="5216619" y="3170850"/>
                </a:cubicBezTo>
                <a:close/>
                <a:moveTo>
                  <a:pt x="5301175" y="3168493"/>
                </a:moveTo>
                <a:lnTo>
                  <a:pt x="5303523" y="3173191"/>
                </a:lnTo>
                <a:lnTo>
                  <a:pt x="5298826" y="3173191"/>
                </a:lnTo>
                <a:cubicBezTo>
                  <a:pt x="5301175" y="3170841"/>
                  <a:pt x="5301175" y="3173191"/>
                  <a:pt x="5298826" y="3170841"/>
                </a:cubicBezTo>
                <a:close/>
                <a:moveTo>
                  <a:pt x="357014" y="3166181"/>
                </a:moveTo>
                <a:lnTo>
                  <a:pt x="358031" y="3169393"/>
                </a:lnTo>
                <a:lnTo>
                  <a:pt x="357014" y="3170882"/>
                </a:lnTo>
                <a:lnTo>
                  <a:pt x="356344" y="3167101"/>
                </a:lnTo>
                <a:close/>
                <a:moveTo>
                  <a:pt x="5277688" y="3166153"/>
                </a:moveTo>
                <a:cubicBezTo>
                  <a:pt x="5282385" y="3166153"/>
                  <a:pt x="5284734" y="3168503"/>
                  <a:pt x="5287083" y="3170852"/>
                </a:cubicBezTo>
                <a:lnTo>
                  <a:pt x="5284734" y="3170852"/>
                </a:lnTo>
                <a:cubicBezTo>
                  <a:pt x="5282385" y="3170852"/>
                  <a:pt x="5280036" y="3168503"/>
                  <a:pt x="5277688" y="3166153"/>
                </a:cubicBezTo>
                <a:close/>
                <a:moveTo>
                  <a:pt x="5237758" y="3166115"/>
                </a:moveTo>
                <a:lnTo>
                  <a:pt x="5240107" y="3166115"/>
                </a:lnTo>
                <a:lnTo>
                  <a:pt x="5237758" y="3168461"/>
                </a:lnTo>
                <a:close/>
                <a:moveTo>
                  <a:pt x="5261245" y="3163812"/>
                </a:moveTo>
                <a:lnTo>
                  <a:pt x="5263594" y="3166162"/>
                </a:lnTo>
                <a:lnTo>
                  <a:pt x="5265943" y="3166162"/>
                </a:lnTo>
                <a:lnTo>
                  <a:pt x="5268292" y="3168512"/>
                </a:lnTo>
                <a:cubicBezTo>
                  <a:pt x="5265943" y="3170861"/>
                  <a:pt x="5268292" y="3168512"/>
                  <a:pt x="5268292" y="3170861"/>
                </a:cubicBezTo>
                <a:cubicBezTo>
                  <a:pt x="5261245" y="3170861"/>
                  <a:pt x="5265943" y="3170861"/>
                  <a:pt x="5263594" y="3170861"/>
                </a:cubicBezTo>
                <a:cubicBezTo>
                  <a:pt x="5263594" y="3173211"/>
                  <a:pt x="5263594" y="3173211"/>
                  <a:pt x="5265943" y="3175555"/>
                </a:cubicBezTo>
                <a:cubicBezTo>
                  <a:pt x="5265943" y="3175555"/>
                  <a:pt x="5263594" y="3175555"/>
                  <a:pt x="5263594" y="3175555"/>
                </a:cubicBezTo>
                <a:cubicBezTo>
                  <a:pt x="5261245" y="3175555"/>
                  <a:pt x="5261245" y="3175555"/>
                  <a:pt x="5258897" y="3173211"/>
                </a:cubicBezTo>
                <a:lnTo>
                  <a:pt x="5258897" y="3168512"/>
                </a:lnTo>
                <a:close/>
                <a:moveTo>
                  <a:pt x="5296478" y="3163767"/>
                </a:moveTo>
                <a:lnTo>
                  <a:pt x="5301176" y="3163767"/>
                </a:lnTo>
                <a:lnTo>
                  <a:pt x="5298827" y="3166117"/>
                </a:lnTo>
                <a:close/>
                <a:moveTo>
                  <a:pt x="6118550" y="3161471"/>
                </a:moveTo>
                <a:cubicBezTo>
                  <a:pt x="6116201" y="3170870"/>
                  <a:pt x="6111503" y="3177914"/>
                  <a:pt x="6106806" y="3184961"/>
                </a:cubicBezTo>
                <a:cubicBezTo>
                  <a:pt x="6106806" y="3184961"/>
                  <a:pt x="6104457" y="3184961"/>
                  <a:pt x="6104457" y="3184961"/>
                </a:cubicBezTo>
                <a:cubicBezTo>
                  <a:pt x="6104457" y="3184961"/>
                  <a:pt x="6104457" y="3187313"/>
                  <a:pt x="6104457" y="3189661"/>
                </a:cubicBezTo>
                <a:cubicBezTo>
                  <a:pt x="6095062" y="3201403"/>
                  <a:pt x="6078621" y="3213146"/>
                  <a:pt x="6064528" y="3222545"/>
                </a:cubicBezTo>
                <a:cubicBezTo>
                  <a:pt x="6104457" y="3267196"/>
                  <a:pt x="6146735" y="3307040"/>
                  <a:pt x="6184316" y="3354014"/>
                </a:cubicBezTo>
                <a:cubicBezTo>
                  <a:pt x="6163176" y="3347004"/>
                  <a:pt x="6153781" y="3328206"/>
                  <a:pt x="6134991" y="3318807"/>
                </a:cubicBezTo>
                <a:cubicBezTo>
                  <a:pt x="6151432" y="3339957"/>
                  <a:pt x="6165525" y="3361060"/>
                  <a:pt x="6184316" y="3379851"/>
                </a:cubicBezTo>
                <a:cubicBezTo>
                  <a:pt x="6179618" y="3379851"/>
                  <a:pt x="6174920" y="3377502"/>
                  <a:pt x="6172572" y="3375153"/>
                </a:cubicBezTo>
                <a:cubicBezTo>
                  <a:pt x="6172572" y="3372804"/>
                  <a:pt x="6170223" y="3370455"/>
                  <a:pt x="6167874" y="3368107"/>
                </a:cubicBezTo>
                <a:cubicBezTo>
                  <a:pt x="6165525" y="3370455"/>
                  <a:pt x="6165525" y="3370455"/>
                  <a:pt x="6165525" y="3372804"/>
                </a:cubicBezTo>
                <a:cubicBezTo>
                  <a:pt x="6132642" y="3351665"/>
                  <a:pt x="6109155" y="3307040"/>
                  <a:pt x="6076272" y="3283629"/>
                </a:cubicBezTo>
                <a:cubicBezTo>
                  <a:pt x="6090365" y="3321157"/>
                  <a:pt x="6132642" y="3356363"/>
                  <a:pt x="6153781" y="3393943"/>
                </a:cubicBezTo>
                <a:cubicBezTo>
                  <a:pt x="6146735" y="3389246"/>
                  <a:pt x="6127945" y="3372804"/>
                  <a:pt x="6116201" y="3363409"/>
                </a:cubicBezTo>
                <a:cubicBezTo>
                  <a:pt x="6132642" y="3389246"/>
                  <a:pt x="6146735" y="3424477"/>
                  <a:pt x="6163176" y="3455011"/>
                </a:cubicBezTo>
                <a:cubicBezTo>
                  <a:pt x="6160828" y="3462058"/>
                  <a:pt x="6160828" y="3466755"/>
                  <a:pt x="6158479" y="3473802"/>
                </a:cubicBezTo>
                <a:cubicBezTo>
                  <a:pt x="6158479" y="3473802"/>
                  <a:pt x="6158479" y="3473802"/>
                  <a:pt x="6156130" y="3473802"/>
                </a:cubicBezTo>
                <a:cubicBezTo>
                  <a:pt x="6153781" y="3478499"/>
                  <a:pt x="6153781" y="3480848"/>
                  <a:pt x="6156130" y="3485546"/>
                </a:cubicBezTo>
                <a:cubicBezTo>
                  <a:pt x="6156130" y="3487894"/>
                  <a:pt x="6156130" y="3487894"/>
                  <a:pt x="6156130" y="3490243"/>
                </a:cubicBezTo>
                <a:cubicBezTo>
                  <a:pt x="6156130" y="3490243"/>
                  <a:pt x="6153781" y="3490243"/>
                  <a:pt x="6151432" y="3490243"/>
                </a:cubicBezTo>
                <a:cubicBezTo>
                  <a:pt x="6144386" y="3490243"/>
                  <a:pt x="6151432" y="3499638"/>
                  <a:pt x="6153781" y="3499638"/>
                </a:cubicBezTo>
                <a:cubicBezTo>
                  <a:pt x="6137340" y="3494941"/>
                  <a:pt x="6123247" y="3464406"/>
                  <a:pt x="6106806" y="3450314"/>
                </a:cubicBezTo>
                <a:cubicBezTo>
                  <a:pt x="6109155" y="3462058"/>
                  <a:pt x="6116201" y="3473802"/>
                  <a:pt x="6123247" y="3483197"/>
                </a:cubicBezTo>
                <a:cubicBezTo>
                  <a:pt x="6118550" y="3483197"/>
                  <a:pt x="6116201" y="3483197"/>
                  <a:pt x="6111503" y="3485546"/>
                </a:cubicBezTo>
                <a:cubicBezTo>
                  <a:pt x="6099760" y="3469104"/>
                  <a:pt x="6088016" y="3450314"/>
                  <a:pt x="6069225" y="3440919"/>
                </a:cubicBezTo>
                <a:cubicBezTo>
                  <a:pt x="6064528" y="3438570"/>
                  <a:pt x="6062179" y="3445616"/>
                  <a:pt x="6066877" y="3445616"/>
                </a:cubicBezTo>
                <a:cubicBezTo>
                  <a:pt x="6057481" y="3443268"/>
                  <a:pt x="6038691" y="3431524"/>
                  <a:pt x="6019901" y="3431524"/>
                </a:cubicBezTo>
                <a:cubicBezTo>
                  <a:pt x="6045737" y="3452662"/>
                  <a:pt x="6069225" y="3473802"/>
                  <a:pt x="6092713" y="3497289"/>
                </a:cubicBezTo>
                <a:cubicBezTo>
                  <a:pt x="6088016" y="3499638"/>
                  <a:pt x="6085667" y="3501987"/>
                  <a:pt x="6080969" y="3504336"/>
                </a:cubicBezTo>
                <a:cubicBezTo>
                  <a:pt x="6080969" y="3504336"/>
                  <a:pt x="6080969" y="3506684"/>
                  <a:pt x="6080969" y="3506684"/>
                </a:cubicBezTo>
                <a:cubicBezTo>
                  <a:pt x="6064528" y="3487894"/>
                  <a:pt x="6045737" y="3469104"/>
                  <a:pt x="6026947" y="3452662"/>
                </a:cubicBezTo>
                <a:cubicBezTo>
                  <a:pt x="6031645" y="3462058"/>
                  <a:pt x="6036342" y="3469104"/>
                  <a:pt x="6041040" y="3478499"/>
                </a:cubicBezTo>
                <a:cubicBezTo>
                  <a:pt x="6055133" y="3490243"/>
                  <a:pt x="6069225" y="3504336"/>
                  <a:pt x="6083318" y="3516079"/>
                </a:cubicBezTo>
                <a:cubicBezTo>
                  <a:pt x="6085667" y="3520777"/>
                  <a:pt x="6085667" y="3525475"/>
                  <a:pt x="6085667" y="3532521"/>
                </a:cubicBezTo>
                <a:cubicBezTo>
                  <a:pt x="6076272" y="3523126"/>
                  <a:pt x="6066877" y="3513731"/>
                  <a:pt x="6057481" y="3504336"/>
                </a:cubicBezTo>
                <a:cubicBezTo>
                  <a:pt x="6059830" y="3511382"/>
                  <a:pt x="6064528" y="3518428"/>
                  <a:pt x="6066877" y="3525475"/>
                </a:cubicBezTo>
                <a:cubicBezTo>
                  <a:pt x="6078621" y="3534870"/>
                  <a:pt x="6088016" y="3544265"/>
                  <a:pt x="6097411" y="3553660"/>
                </a:cubicBezTo>
                <a:cubicBezTo>
                  <a:pt x="6097411" y="3553660"/>
                  <a:pt x="6099760" y="3556009"/>
                  <a:pt x="6099760" y="3556009"/>
                </a:cubicBezTo>
                <a:cubicBezTo>
                  <a:pt x="6099760" y="3553660"/>
                  <a:pt x="6102109" y="3553660"/>
                  <a:pt x="6102109" y="3553660"/>
                </a:cubicBezTo>
                <a:cubicBezTo>
                  <a:pt x="6104457" y="3553660"/>
                  <a:pt x="6104457" y="3556009"/>
                  <a:pt x="6104457" y="3558358"/>
                </a:cubicBezTo>
                <a:cubicBezTo>
                  <a:pt x="6111503" y="3565404"/>
                  <a:pt x="6116201" y="3570101"/>
                  <a:pt x="6123247" y="3577148"/>
                </a:cubicBezTo>
                <a:cubicBezTo>
                  <a:pt x="6125596" y="3607682"/>
                  <a:pt x="6130293" y="3635867"/>
                  <a:pt x="6134991" y="3666402"/>
                </a:cubicBezTo>
                <a:cubicBezTo>
                  <a:pt x="6132642" y="3649960"/>
                  <a:pt x="6139688" y="3617077"/>
                  <a:pt x="6139688" y="3593589"/>
                </a:cubicBezTo>
                <a:cubicBezTo>
                  <a:pt x="6137340" y="3591241"/>
                  <a:pt x="6137340" y="3591241"/>
                  <a:pt x="6137340" y="3591241"/>
                </a:cubicBezTo>
                <a:cubicBezTo>
                  <a:pt x="6137340" y="3586543"/>
                  <a:pt x="6137340" y="3581845"/>
                  <a:pt x="6134991" y="3577148"/>
                </a:cubicBezTo>
                <a:cubicBezTo>
                  <a:pt x="6132642" y="3577148"/>
                  <a:pt x="6132642" y="3579497"/>
                  <a:pt x="6132642" y="3579497"/>
                </a:cubicBezTo>
                <a:cubicBezTo>
                  <a:pt x="6125596" y="3574799"/>
                  <a:pt x="6127945" y="3567753"/>
                  <a:pt x="6118550" y="3565404"/>
                </a:cubicBezTo>
                <a:cubicBezTo>
                  <a:pt x="6118550" y="3567753"/>
                  <a:pt x="6118550" y="3567753"/>
                  <a:pt x="6118550" y="3570101"/>
                </a:cubicBezTo>
                <a:cubicBezTo>
                  <a:pt x="6111503" y="3560706"/>
                  <a:pt x="6104457" y="3553660"/>
                  <a:pt x="6097411" y="3544265"/>
                </a:cubicBezTo>
                <a:cubicBezTo>
                  <a:pt x="6092713" y="3539567"/>
                  <a:pt x="6090365" y="3537219"/>
                  <a:pt x="6085667" y="3532521"/>
                </a:cubicBezTo>
                <a:cubicBezTo>
                  <a:pt x="6095062" y="3537219"/>
                  <a:pt x="6102109" y="3539567"/>
                  <a:pt x="6109155" y="3539567"/>
                </a:cubicBezTo>
                <a:lnTo>
                  <a:pt x="6110329" y="3540742"/>
                </a:lnTo>
                <a:lnTo>
                  <a:pt x="6109155" y="3541916"/>
                </a:lnTo>
                <a:cubicBezTo>
                  <a:pt x="6118550" y="3551311"/>
                  <a:pt x="6125596" y="3560706"/>
                  <a:pt x="6134991" y="3570101"/>
                </a:cubicBezTo>
                <a:cubicBezTo>
                  <a:pt x="6139688" y="3574799"/>
                  <a:pt x="6144386" y="3579497"/>
                  <a:pt x="6149084" y="3584194"/>
                </a:cubicBezTo>
                <a:cubicBezTo>
                  <a:pt x="6144386" y="3579497"/>
                  <a:pt x="6139688" y="3572450"/>
                  <a:pt x="6137340" y="3567753"/>
                </a:cubicBezTo>
                <a:lnTo>
                  <a:pt x="6110329" y="3540742"/>
                </a:lnTo>
                <a:lnTo>
                  <a:pt x="6120898" y="3530172"/>
                </a:lnTo>
                <a:cubicBezTo>
                  <a:pt x="6130293" y="3539567"/>
                  <a:pt x="6137340" y="3548963"/>
                  <a:pt x="6146735" y="3558358"/>
                </a:cubicBezTo>
                <a:cubicBezTo>
                  <a:pt x="6146735" y="3560706"/>
                  <a:pt x="6146735" y="3563055"/>
                  <a:pt x="6146735" y="3570101"/>
                </a:cubicBezTo>
                <a:cubicBezTo>
                  <a:pt x="6149084" y="3588892"/>
                  <a:pt x="6146735" y="3565404"/>
                  <a:pt x="6146735" y="3558358"/>
                </a:cubicBezTo>
                <a:cubicBezTo>
                  <a:pt x="6151432" y="3565404"/>
                  <a:pt x="6158479" y="3570101"/>
                  <a:pt x="6163176" y="3577148"/>
                </a:cubicBezTo>
                <a:cubicBezTo>
                  <a:pt x="6165525" y="3577148"/>
                  <a:pt x="6167874" y="3574799"/>
                  <a:pt x="6170223" y="3574799"/>
                </a:cubicBezTo>
                <a:cubicBezTo>
                  <a:pt x="6170223" y="3579497"/>
                  <a:pt x="6167874" y="3581845"/>
                  <a:pt x="6167874" y="3584194"/>
                </a:cubicBezTo>
                <a:cubicBezTo>
                  <a:pt x="6172572" y="3588892"/>
                  <a:pt x="6177269" y="3593589"/>
                  <a:pt x="6181967" y="3598287"/>
                </a:cubicBezTo>
                <a:cubicBezTo>
                  <a:pt x="6189013" y="3591241"/>
                  <a:pt x="6198408" y="3586543"/>
                  <a:pt x="6207804" y="3584194"/>
                </a:cubicBezTo>
                <a:cubicBezTo>
                  <a:pt x="6205455" y="3593589"/>
                  <a:pt x="6198408" y="3600636"/>
                  <a:pt x="6191362" y="3607682"/>
                </a:cubicBezTo>
                <a:cubicBezTo>
                  <a:pt x="6193711" y="3610031"/>
                  <a:pt x="6196060" y="3614728"/>
                  <a:pt x="6198408" y="3617077"/>
                </a:cubicBezTo>
                <a:cubicBezTo>
                  <a:pt x="6207804" y="3612380"/>
                  <a:pt x="6214850" y="3607682"/>
                  <a:pt x="6224245" y="3602985"/>
                </a:cubicBezTo>
                <a:cubicBezTo>
                  <a:pt x="6219547" y="3612380"/>
                  <a:pt x="6212501" y="3619426"/>
                  <a:pt x="6205455" y="3626472"/>
                </a:cubicBezTo>
                <a:cubicBezTo>
                  <a:pt x="6207804" y="3631170"/>
                  <a:pt x="6212501" y="3633518"/>
                  <a:pt x="6214850" y="3638216"/>
                </a:cubicBezTo>
                <a:cubicBezTo>
                  <a:pt x="6233640" y="3626472"/>
                  <a:pt x="6252430" y="3612380"/>
                  <a:pt x="6273569" y="3600636"/>
                </a:cubicBezTo>
                <a:cubicBezTo>
                  <a:pt x="6278267" y="3593589"/>
                  <a:pt x="6278267" y="3605333"/>
                  <a:pt x="6285313" y="3602985"/>
                </a:cubicBezTo>
                <a:cubicBezTo>
                  <a:pt x="6297057" y="3593589"/>
                  <a:pt x="6313499" y="3588892"/>
                  <a:pt x="6322894" y="3577148"/>
                </a:cubicBezTo>
                <a:cubicBezTo>
                  <a:pt x="6309976" y="3591241"/>
                  <a:pt x="6294708" y="3604746"/>
                  <a:pt x="6278267" y="3617958"/>
                </a:cubicBezTo>
                <a:lnTo>
                  <a:pt x="6229706" y="3654654"/>
                </a:lnTo>
                <a:lnTo>
                  <a:pt x="6225125" y="3649666"/>
                </a:lnTo>
                <a:cubicBezTo>
                  <a:pt x="6218960" y="3647024"/>
                  <a:pt x="6210152" y="3647611"/>
                  <a:pt x="6217199" y="3659355"/>
                </a:cubicBezTo>
                <a:lnTo>
                  <a:pt x="6228446" y="3655606"/>
                </a:lnTo>
                <a:lnTo>
                  <a:pt x="6226593" y="3657006"/>
                </a:lnTo>
                <a:cubicBezTo>
                  <a:pt x="6226593" y="3659355"/>
                  <a:pt x="6228942" y="3659355"/>
                  <a:pt x="6228942" y="3661704"/>
                </a:cubicBezTo>
                <a:cubicBezTo>
                  <a:pt x="6231291" y="3664053"/>
                  <a:pt x="6231291" y="3666402"/>
                  <a:pt x="6233640" y="3668750"/>
                </a:cubicBezTo>
                <a:cubicBezTo>
                  <a:pt x="6240686" y="3661704"/>
                  <a:pt x="6250081" y="3657006"/>
                  <a:pt x="6259476" y="3652309"/>
                </a:cubicBezTo>
                <a:cubicBezTo>
                  <a:pt x="6259476" y="3659355"/>
                  <a:pt x="6254779" y="3666402"/>
                  <a:pt x="6252430" y="3671099"/>
                </a:cubicBezTo>
                <a:cubicBezTo>
                  <a:pt x="6275918" y="3678145"/>
                  <a:pt x="6271220" y="3661704"/>
                  <a:pt x="6268871" y="3647611"/>
                </a:cubicBezTo>
                <a:cubicBezTo>
                  <a:pt x="6285313" y="3638216"/>
                  <a:pt x="6301755" y="3631170"/>
                  <a:pt x="6318196" y="3621774"/>
                </a:cubicBezTo>
                <a:cubicBezTo>
                  <a:pt x="6325242" y="3621774"/>
                  <a:pt x="6315847" y="3626472"/>
                  <a:pt x="6318196" y="3631170"/>
                </a:cubicBezTo>
                <a:cubicBezTo>
                  <a:pt x="6329940" y="3626472"/>
                  <a:pt x="6339335" y="3619426"/>
                  <a:pt x="6353427" y="3617077"/>
                </a:cubicBezTo>
                <a:cubicBezTo>
                  <a:pt x="6318196" y="3640565"/>
                  <a:pt x="6282964" y="3666402"/>
                  <a:pt x="6247732" y="3689889"/>
                </a:cubicBezTo>
                <a:cubicBezTo>
                  <a:pt x="6247732" y="3692238"/>
                  <a:pt x="6250081" y="3692238"/>
                  <a:pt x="6250081" y="3694587"/>
                </a:cubicBezTo>
                <a:cubicBezTo>
                  <a:pt x="6287662" y="3673448"/>
                  <a:pt x="6332289" y="3654658"/>
                  <a:pt x="6367520" y="3635867"/>
                </a:cubicBezTo>
                <a:cubicBezTo>
                  <a:pt x="6336986" y="3664053"/>
                  <a:pt x="6297057" y="3682843"/>
                  <a:pt x="6259476" y="3703982"/>
                </a:cubicBezTo>
                <a:cubicBezTo>
                  <a:pt x="6261825" y="3706331"/>
                  <a:pt x="6261825" y="3708680"/>
                  <a:pt x="6264174" y="3711028"/>
                </a:cubicBezTo>
                <a:cubicBezTo>
                  <a:pt x="6294708" y="3694587"/>
                  <a:pt x="6327591" y="3678145"/>
                  <a:pt x="6365171" y="3668750"/>
                </a:cubicBezTo>
                <a:cubicBezTo>
                  <a:pt x="6334637" y="3687540"/>
                  <a:pt x="6304103" y="3703982"/>
                  <a:pt x="6271220" y="3720423"/>
                </a:cubicBezTo>
                <a:cubicBezTo>
                  <a:pt x="6271220" y="3720423"/>
                  <a:pt x="6273569" y="3722772"/>
                  <a:pt x="6273569" y="3722772"/>
                </a:cubicBezTo>
                <a:cubicBezTo>
                  <a:pt x="6275918" y="3725121"/>
                  <a:pt x="6275918" y="3727470"/>
                  <a:pt x="6278267" y="3729818"/>
                </a:cubicBezTo>
                <a:cubicBezTo>
                  <a:pt x="6304103" y="3720423"/>
                  <a:pt x="6325242" y="3708680"/>
                  <a:pt x="6358125" y="3708680"/>
                </a:cubicBezTo>
                <a:cubicBezTo>
                  <a:pt x="6336986" y="3722772"/>
                  <a:pt x="6306452" y="3722772"/>
                  <a:pt x="6282964" y="3734516"/>
                </a:cubicBezTo>
                <a:cubicBezTo>
                  <a:pt x="6285313" y="3736865"/>
                  <a:pt x="6285313" y="3739213"/>
                  <a:pt x="6287662" y="3741562"/>
                </a:cubicBezTo>
                <a:cubicBezTo>
                  <a:pt x="6320545" y="3774445"/>
                  <a:pt x="6369869" y="3790887"/>
                  <a:pt x="6388659" y="3837862"/>
                </a:cubicBezTo>
                <a:cubicBezTo>
                  <a:pt x="6379264" y="3837862"/>
                  <a:pt x="6374566" y="3828467"/>
                  <a:pt x="6365171" y="3826119"/>
                </a:cubicBezTo>
                <a:cubicBezTo>
                  <a:pt x="6362822" y="3826119"/>
                  <a:pt x="6362822" y="3833165"/>
                  <a:pt x="6365171" y="3833165"/>
                </a:cubicBezTo>
                <a:lnTo>
                  <a:pt x="6334818" y="3820156"/>
                </a:lnTo>
                <a:lnTo>
                  <a:pt x="6322894" y="3800282"/>
                </a:lnTo>
                <a:cubicBezTo>
                  <a:pt x="6301755" y="3783840"/>
                  <a:pt x="6282964" y="3762701"/>
                  <a:pt x="6264174" y="3743911"/>
                </a:cubicBezTo>
                <a:lnTo>
                  <a:pt x="6271572" y="3756595"/>
                </a:lnTo>
                <a:lnTo>
                  <a:pt x="6254779" y="3732167"/>
                </a:lnTo>
                <a:cubicBezTo>
                  <a:pt x="6254779" y="3732167"/>
                  <a:pt x="6252430" y="3729818"/>
                  <a:pt x="6250081" y="3727470"/>
                </a:cubicBezTo>
                <a:cubicBezTo>
                  <a:pt x="6247732" y="3727470"/>
                  <a:pt x="6247732" y="3727470"/>
                  <a:pt x="6245383" y="3727470"/>
                </a:cubicBezTo>
                <a:cubicBezTo>
                  <a:pt x="6247732" y="3729818"/>
                  <a:pt x="6250081" y="3732167"/>
                  <a:pt x="6252430" y="3734516"/>
                </a:cubicBezTo>
                <a:lnTo>
                  <a:pt x="6275556" y="3763425"/>
                </a:lnTo>
                <a:lnTo>
                  <a:pt x="6280615" y="3772097"/>
                </a:lnTo>
                <a:lnTo>
                  <a:pt x="6332717" y="3819857"/>
                </a:lnTo>
                <a:lnTo>
                  <a:pt x="6346381" y="3844908"/>
                </a:lnTo>
                <a:cubicBezTo>
                  <a:pt x="6372218" y="3873094"/>
                  <a:pt x="6398054" y="3901279"/>
                  <a:pt x="6419194" y="3934162"/>
                </a:cubicBezTo>
                <a:cubicBezTo>
                  <a:pt x="6400403" y="3917721"/>
                  <a:pt x="6383962" y="3903628"/>
                  <a:pt x="6365171" y="3887187"/>
                </a:cubicBezTo>
                <a:cubicBezTo>
                  <a:pt x="6369869" y="3896582"/>
                  <a:pt x="6374566" y="3908326"/>
                  <a:pt x="6379264" y="3917721"/>
                </a:cubicBezTo>
                <a:cubicBezTo>
                  <a:pt x="6372218" y="3905977"/>
                  <a:pt x="6365171" y="3894233"/>
                  <a:pt x="6358125" y="3882489"/>
                </a:cubicBezTo>
                <a:cubicBezTo>
                  <a:pt x="6344032" y="3870745"/>
                  <a:pt x="6329940" y="3856652"/>
                  <a:pt x="6315847" y="3844908"/>
                </a:cubicBezTo>
                <a:lnTo>
                  <a:pt x="6318196" y="3847257"/>
                </a:lnTo>
                <a:lnTo>
                  <a:pt x="6332289" y="3870745"/>
                </a:lnTo>
                <a:cubicBezTo>
                  <a:pt x="6351078" y="3903628"/>
                  <a:pt x="6372218" y="3934162"/>
                  <a:pt x="6388659" y="3967045"/>
                </a:cubicBezTo>
                <a:cubicBezTo>
                  <a:pt x="6391008" y="3971743"/>
                  <a:pt x="6391008" y="3974091"/>
                  <a:pt x="6393357" y="3978789"/>
                </a:cubicBezTo>
                <a:cubicBezTo>
                  <a:pt x="6383962" y="3964696"/>
                  <a:pt x="6374566" y="3955301"/>
                  <a:pt x="6367520" y="3948255"/>
                </a:cubicBezTo>
                <a:cubicBezTo>
                  <a:pt x="6367520" y="3948255"/>
                  <a:pt x="6365171" y="3945906"/>
                  <a:pt x="6365171" y="3945906"/>
                </a:cubicBezTo>
                <a:cubicBezTo>
                  <a:pt x="6376915" y="3964696"/>
                  <a:pt x="6376915" y="3971743"/>
                  <a:pt x="6374566" y="3969394"/>
                </a:cubicBezTo>
                <a:cubicBezTo>
                  <a:pt x="6369869" y="3969394"/>
                  <a:pt x="6362822" y="3959999"/>
                  <a:pt x="6355776" y="3950604"/>
                </a:cubicBezTo>
                <a:cubicBezTo>
                  <a:pt x="6348730" y="3941209"/>
                  <a:pt x="6341683" y="3931814"/>
                  <a:pt x="6341683" y="3927116"/>
                </a:cubicBezTo>
                <a:cubicBezTo>
                  <a:pt x="6332289" y="3920070"/>
                  <a:pt x="6325242" y="3913023"/>
                  <a:pt x="6315847" y="3905977"/>
                </a:cubicBezTo>
                <a:cubicBezTo>
                  <a:pt x="6320545" y="3917721"/>
                  <a:pt x="6332289" y="3922418"/>
                  <a:pt x="6332289" y="3938860"/>
                </a:cubicBezTo>
                <a:cubicBezTo>
                  <a:pt x="6327591" y="3938860"/>
                  <a:pt x="6318196" y="3931814"/>
                  <a:pt x="6320545" y="3943557"/>
                </a:cubicBezTo>
                <a:cubicBezTo>
                  <a:pt x="6315847" y="3938860"/>
                  <a:pt x="6308801" y="3934162"/>
                  <a:pt x="6304103" y="3929465"/>
                </a:cubicBezTo>
                <a:cubicBezTo>
                  <a:pt x="6315847" y="3950604"/>
                  <a:pt x="6325242" y="3969394"/>
                  <a:pt x="6336986" y="3988184"/>
                </a:cubicBezTo>
                <a:cubicBezTo>
                  <a:pt x="6360474" y="4039857"/>
                  <a:pt x="6383962" y="4082135"/>
                  <a:pt x="6395706" y="4115018"/>
                </a:cubicBezTo>
                <a:cubicBezTo>
                  <a:pt x="6400403" y="4131460"/>
                  <a:pt x="6407450" y="4143204"/>
                  <a:pt x="6409798" y="4152599"/>
                </a:cubicBezTo>
                <a:cubicBezTo>
                  <a:pt x="6412147" y="4161994"/>
                  <a:pt x="6414496" y="4166691"/>
                  <a:pt x="6414496" y="4166691"/>
                </a:cubicBezTo>
                <a:cubicBezTo>
                  <a:pt x="6412147" y="4171389"/>
                  <a:pt x="6402752" y="4152599"/>
                  <a:pt x="6388659" y="4119716"/>
                </a:cubicBezTo>
                <a:cubicBezTo>
                  <a:pt x="6374566" y="4086833"/>
                  <a:pt x="6351078" y="4044555"/>
                  <a:pt x="6327591" y="4002277"/>
                </a:cubicBezTo>
                <a:cubicBezTo>
                  <a:pt x="6304103" y="3962347"/>
                  <a:pt x="6278267" y="3922418"/>
                  <a:pt x="6259476" y="3891884"/>
                </a:cubicBezTo>
                <a:cubicBezTo>
                  <a:pt x="6252430" y="3884838"/>
                  <a:pt x="6245383" y="3877792"/>
                  <a:pt x="6238337" y="3870745"/>
                </a:cubicBezTo>
                <a:cubicBezTo>
                  <a:pt x="6245383" y="3882489"/>
                  <a:pt x="6252430" y="3894233"/>
                  <a:pt x="6257127" y="3905977"/>
                </a:cubicBezTo>
                <a:cubicBezTo>
                  <a:pt x="6245383" y="3889535"/>
                  <a:pt x="6228942" y="3873094"/>
                  <a:pt x="6217199" y="3859001"/>
                </a:cubicBezTo>
                <a:cubicBezTo>
                  <a:pt x="6210152" y="3849606"/>
                  <a:pt x="6203106" y="3837862"/>
                  <a:pt x="6196060" y="3828467"/>
                </a:cubicBezTo>
                <a:cubicBezTo>
                  <a:pt x="6191362" y="3823770"/>
                  <a:pt x="6186664" y="3819072"/>
                  <a:pt x="6181967" y="3814375"/>
                </a:cubicBezTo>
                <a:cubicBezTo>
                  <a:pt x="6205455" y="3851955"/>
                  <a:pt x="6240686" y="3901279"/>
                  <a:pt x="6278267" y="3934162"/>
                </a:cubicBezTo>
                <a:cubicBezTo>
                  <a:pt x="6278267" y="3941209"/>
                  <a:pt x="6278267" y="3948255"/>
                  <a:pt x="6278267" y="3955301"/>
                </a:cubicBezTo>
                <a:cubicBezTo>
                  <a:pt x="6271220" y="3945906"/>
                  <a:pt x="6264174" y="3938860"/>
                  <a:pt x="6257127" y="3931814"/>
                </a:cubicBezTo>
                <a:cubicBezTo>
                  <a:pt x="6266523" y="3943557"/>
                  <a:pt x="6273569" y="3952952"/>
                  <a:pt x="6280615" y="3964696"/>
                </a:cubicBezTo>
                <a:cubicBezTo>
                  <a:pt x="6285313" y="3969394"/>
                  <a:pt x="6287662" y="3971743"/>
                  <a:pt x="6290011" y="3976440"/>
                </a:cubicBezTo>
                <a:cubicBezTo>
                  <a:pt x="6297057" y="3988184"/>
                  <a:pt x="6306452" y="3999928"/>
                  <a:pt x="6313499" y="4011672"/>
                </a:cubicBezTo>
                <a:lnTo>
                  <a:pt x="6318196" y="4016369"/>
                </a:lnTo>
                <a:cubicBezTo>
                  <a:pt x="6381613" y="4143204"/>
                  <a:pt x="6430938" y="4277084"/>
                  <a:pt x="6463820" y="4413313"/>
                </a:cubicBezTo>
                <a:cubicBezTo>
                  <a:pt x="6496703" y="4549542"/>
                  <a:pt x="6513145" y="4688120"/>
                  <a:pt x="6508447" y="4826698"/>
                </a:cubicBezTo>
                <a:cubicBezTo>
                  <a:pt x="6506098" y="4836093"/>
                  <a:pt x="6503749" y="4833744"/>
                  <a:pt x="6503749" y="4826698"/>
                </a:cubicBezTo>
                <a:cubicBezTo>
                  <a:pt x="6502575" y="4764456"/>
                  <a:pt x="6497290" y="4699864"/>
                  <a:pt x="6488482" y="4634979"/>
                </a:cubicBezTo>
                <a:lnTo>
                  <a:pt x="6480257" y="4591265"/>
                </a:lnTo>
                <a:lnTo>
                  <a:pt x="6480005" y="4588628"/>
                </a:lnTo>
                <a:lnTo>
                  <a:pt x="6478876" y="4583926"/>
                </a:lnTo>
                <a:lnTo>
                  <a:pt x="6452076" y="4441498"/>
                </a:lnTo>
                <a:cubicBezTo>
                  <a:pt x="6421542" y="4312316"/>
                  <a:pt x="6372218" y="4192528"/>
                  <a:pt x="6313499" y="4089182"/>
                </a:cubicBezTo>
                <a:lnTo>
                  <a:pt x="6273569" y="4025765"/>
                </a:lnTo>
                <a:cubicBezTo>
                  <a:pt x="6261825" y="4004625"/>
                  <a:pt x="6245383" y="3985835"/>
                  <a:pt x="6231291" y="3964696"/>
                </a:cubicBezTo>
                <a:cubicBezTo>
                  <a:pt x="6226593" y="3957650"/>
                  <a:pt x="6221896" y="3952952"/>
                  <a:pt x="6219547" y="3945906"/>
                </a:cubicBezTo>
                <a:cubicBezTo>
                  <a:pt x="6219547" y="3945906"/>
                  <a:pt x="6219547" y="3943557"/>
                  <a:pt x="6217199" y="3943557"/>
                </a:cubicBezTo>
                <a:lnTo>
                  <a:pt x="6231291" y="3964696"/>
                </a:lnTo>
                <a:cubicBezTo>
                  <a:pt x="6273569" y="4025764"/>
                  <a:pt x="6311149" y="4090649"/>
                  <a:pt x="6343849" y="4158287"/>
                </a:cubicBezTo>
                <a:lnTo>
                  <a:pt x="6367244" y="4217315"/>
                </a:lnTo>
                <a:lnTo>
                  <a:pt x="6355189" y="4212493"/>
                </a:lnTo>
                <a:cubicBezTo>
                  <a:pt x="6350492" y="4210732"/>
                  <a:pt x="6346381" y="4210144"/>
                  <a:pt x="6344032" y="4213667"/>
                </a:cubicBezTo>
                <a:cubicBezTo>
                  <a:pt x="6362822" y="4213667"/>
                  <a:pt x="6353427" y="4251247"/>
                  <a:pt x="6367520" y="4237155"/>
                </a:cubicBezTo>
                <a:cubicBezTo>
                  <a:pt x="6365171" y="4235981"/>
                  <a:pt x="6364584" y="4233045"/>
                  <a:pt x="6365171" y="4229522"/>
                </a:cubicBezTo>
                <a:lnTo>
                  <a:pt x="6368731" y="4221068"/>
                </a:lnTo>
                <a:lnTo>
                  <a:pt x="6427121" y="4368393"/>
                </a:lnTo>
                <a:lnTo>
                  <a:pt x="6478876" y="4583926"/>
                </a:lnTo>
                <a:lnTo>
                  <a:pt x="6480257" y="4591265"/>
                </a:lnTo>
                <a:lnTo>
                  <a:pt x="6489287" y="4685794"/>
                </a:lnTo>
                <a:lnTo>
                  <a:pt x="6473215" y="4584774"/>
                </a:lnTo>
                <a:cubicBezTo>
                  <a:pt x="6466169" y="4551891"/>
                  <a:pt x="6456773" y="4519008"/>
                  <a:pt x="6449727" y="4488474"/>
                </a:cubicBezTo>
                <a:cubicBezTo>
                  <a:pt x="6440332" y="4457940"/>
                  <a:pt x="6428589" y="4429755"/>
                  <a:pt x="6419194" y="4401569"/>
                </a:cubicBezTo>
                <a:cubicBezTo>
                  <a:pt x="6430938" y="4439150"/>
                  <a:pt x="6442681" y="4474381"/>
                  <a:pt x="6449727" y="4507264"/>
                </a:cubicBezTo>
                <a:cubicBezTo>
                  <a:pt x="6452076" y="4523706"/>
                  <a:pt x="6456773" y="4542496"/>
                  <a:pt x="6461471" y="4558937"/>
                </a:cubicBezTo>
                <a:cubicBezTo>
                  <a:pt x="6463820" y="4565984"/>
                  <a:pt x="6466169" y="4575379"/>
                  <a:pt x="6468517" y="4584774"/>
                </a:cubicBezTo>
                <a:cubicBezTo>
                  <a:pt x="6470866" y="4594169"/>
                  <a:pt x="6470866" y="4603564"/>
                  <a:pt x="6473215" y="4612959"/>
                </a:cubicBezTo>
                <a:cubicBezTo>
                  <a:pt x="6473215" y="4612959"/>
                  <a:pt x="6473215" y="4615308"/>
                  <a:pt x="6470866" y="4608262"/>
                </a:cubicBezTo>
                <a:cubicBezTo>
                  <a:pt x="6475564" y="4631749"/>
                  <a:pt x="6480261" y="4659935"/>
                  <a:pt x="6484959" y="4688120"/>
                </a:cubicBezTo>
                <a:lnTo>
                  <a:pt x="6489858" y="4733436"/>
                </a:lnTo>
                <a:lnTo>
                  <a:pt x="6499052" y="4800862"/>
                </a:lnTo>
                <a:cubicBezTo>
                  <a:pt x="6503749" y="4836094"/>
                  <a:pt x="6506098" y="4871326"/>
                  <a:pt x="6508447" y="4906557"/>
                </a:cubicBezTo>
                <a:cubicBezTo>
                  <a:pt x="6508447" y="4899511"/>
                  <a:pt x="6506098" y="4892465"/>
                  <a:pt x="6506098" y="4885418"/>
                </a:cubicBezTo>
                <a:cubicBezTo>
                  <a:pt x="6501401" y="4854884"/>
                  <a:pt x="6501401" y="4826699"/>
                  <a:pt x="6496703" y="4798513"/>
                </a:cubicBezTo>
                <a:cubicBezTo>
                  <a:pt x="6492006" y="4770328"/>
                  <a:pt x="6487308" y="4744491"/>
                  <a:pt x="6482611" y="4718655"/>
                </a:cubicBezTo>
                <a:lnTo>
                  <a:pt x="6483463" y="4720572"/>
                </a:lnTo>
                <a:lnTo>
                  <a:pt x="6482610" y="4716306"/>
                </a:lnTo>
                <a:cubicBezTo>
                  <a:pt x="6477913" y="4685771"/>
                  <a:pt x="6468517" y="4643493"/>
                  <a:pt x="6459122" y="4601216"/>
                </a:cubicBezTo>
                <a:lnTo>
                  <a:pt x="6442742" y="4537878"/>
                </a:lnTo>
                <a:lnTo>
                  <a:pt x="6435634" y="4514310"/>
                </a:lnTo>
                <a:lnTo>
                  <a:pt x="6440632" y="4529721"/>
                </a:lnTo>
                <a:lnTo>
                  <a:pt x="6423891" y="4464986"/>
                </a:lnTo>
                <a:cubicBezTo>
                  <a:pt x="6416845" y="4443847"/>
                  <a:pt x="6409798" y="4420359"/>
                  <a:pt x="6402752" y="4399220"/>
                </a:cubicBezTo>
                <a:cubicBezTo>
                  <a:pt x="6395706" y="4378082"/>
                  <a:pt x="6388659" y="4356942"/>
                  <a:pt x="6379264" y="4335803"/>
                </a:cubicBezTo>
                <a:cubicBezTo>
                  <a:pt x="6362822" y="4293525"/>
                  <a:pt x="6346381" y="4251247"/>
                  <a:pt x="6325242" y="4211318"/>
                </a:cubicBezTo>
                <a:cubicBezTo>
                  <a:pt x="6315847" y="4190179"/>
                  <a:pt x="6304103" y="4171389"/>
                  <a:pt x="6294708" y="4150250"/>
                </a:cubicBezTo>
                <a:cubicBezTo>
                  <a:pt x="6282964" y="4131460"/>
                  <a:pt x="6271220" y="4110321"/>
                  <a:pt x="6259476" y="4091530"/>
                </a:cubicBezTo>
                <a:cubicBezTo>
                  <a:pt x="6235988" y="4049252"/>
                  <a:pt x="6210152" y="4009323"/>
                  <a:pt x="6184316" y="3969394"/>
                </a:cubicBezTo>
                <a:cubicBezTo>
                  <a:pt x="6167874" y="3959999"/>
                  <a:pt x="6151432" y="3948255"/>
                  <a:pt x="6134991" y="3934162"/>
                </a:cubicBezTo>
                <a:cubicBezTo>
                  <a:pt x="6165525" y="3974091"/>
                  <a:pt x="6193711" y="4016369"/>
                  <a:pt x="6221896" y="4058647"/>
                </a:cubicBezTo>
                <a:cubicBezTo>
                  <a:pt x="6205455" y="4035160"/>
                  <a:pt x="6186664" y="4014021"/>
                  <a:pt x="6170223" y="3990533"/>
                </a:cubicBezTo>
                <a:cubicBezTo>
                  <a:pt x="6134991" y="3945906"/>
                  <a:pt x="6097411" y="3903628"/>
                  <a:pt x="6057481" y="3863699"/>
                </a:cubicBezTo>
                <a:cubicBezTo>
                  <a:pt x="6083318" y="3903628"/>
                  <a:pt x="6116201" y="3934162"/>
                  <a:pt x="6142037" y="3974091"/>
                </a:cubicBezTo>
                <a:cubicBezTo>
                  <a:pt x="6149084" y="3976440"/>
                  <a:pt x="6156130" y="3978789"/>
                  <a:pt x="6160828" y="3981138"/>
                </a:cubicBezTo>
                <a:cubicBezTo>
                  <a:pt x="6160828" y="3992882"/>
                  <a:pt x="6167874" y="3995231"/>
                  <a:pt x="6165525" y="4006974"/>
                </a:cubicBezTo>
                <a:cubicBezTo>
                  <a:pt x="6095062" y="3955301"/>
                  <a:pt x="6048086" y="3882489"/>
                  <a:pt x="5989367" y="3819072"/>
                </a:cubicBezTo>
                <a:cubicBezTo>
                  <a:pt x="6017552" y="3891884"/>
                  <a:pt x="6076272" y="3936511"/>
                  <a:pt x="6109155" y="4006974"/>
                </a:cubicBezTo>
                <a:cubicBezTo>
                  <a:pt x="6099760" y="4018718"/>
                  <a:pt x="6104457" y="4025765"/>
                  <a:pt x="6106806" y="4042206"/>
                </a:cubicBezTo>
                <a:cubicBezTo>
                  <a:pt x="6099760" y="4032811"/>
                  <a:pt x="6095062" y="4023416"/>
                  <a:pt x="6088016" y="4016369"/>
                </a:cubicBezTo>
                <a:cubicBezTo>
                  <a:pt x="6083318" y="4030462"/>
                  <a:pt x="6102109" y="4039857"/>
                  <a:pt x="6104457" y="4053950"/>
                </a:cubicBezTo>
                <a:cubicBezTo>
                  <a:pt x="6109155" y="4056299"/>
                  <a:pt x="6109155" y="4051601"/>
                  <a:pt x="6109155" y="4049252"/>
                </a:cubicBezTo>
                <a:cubicBezTo>
                  <a:pt x="6116201" y="4072740"/>
                  <a:pt x="6125596" y="4089182"/>
                  <a:pt x="6132642" y="4110321"/>
                </a:cubicBezTo>
                <a:cubicBezTo>
                  <a:pt x="6118550" y="4103274"/>
                  <a:pt x="6104457" y="4072740"/>
                  <a:pt x="6097411" y="4051601"/>
                </a:cubicBezTo>
                <a:cubicBezTo>
                  <a:pt x="6043389" y="4004625"/>
                  <a:pt x="6005808" y="3943557"/>
                  <a:pt x="5958833" y="3889535"/>
                </a:cubicBezTo>
                <a:cubicBezTo>
                  <a:pt x="5954135" y="3898930"/>
                  <a:pt x="5963530" y="3913023"/>
                  <a:pt x="5975274" y="3913023"/>
                </a:cubicBezTo>
                <a:cubicBezTo>
                  <a:pt x="5989367" y="3945906"/>
                  <a:pt x="6008157" y="3974091"/>
                  <a:pt x="6026947" y="4002277"/>
                </a:cubicBezTo>
                <a:cubicBezTo>
                  <a:pt x="6019901" y="4002277"/>
                  <a:pt x="6005808" y="4011672"/>
                  <a:pt x="6019901" y="4018718"/>
                </a:cubicBezTo>
                <a:cubicBezTo>
                  <a:pt x="6026947" y="4014021"/>
                  <a:pt x="6029296" y="4009323"/>
                  <a:pt x="6031645" y="4006974"/>
                </a:cubicBezTo>
                <a:cubicBezTo>
                  <a:pt x="6057481" y="4046904"/>
                  <a:pt x="6083318" y="4086833"/>
                  <a:pt x="6104457" y="4131460"/>
                </a:cubicBezTo>
                <a:cubicBezTo>
                  <a:pt x="6036342" y="4053950"/>
                  <a:pt x="5977623" y="3962347"/>
                  <a:pt x="5914206" y="3877792"/>
                </a:cubicBezTo>
                <a:cubicBezTo>
                  <a:pt x="5921252" y="3894233"/>
                  <a:pt x="5930647" y="3908326"/>
                  <a:pt x="5940043" y="3924767"/>
                </a:cubicBezTo>
                <a:cubicBezTo>
                  <a:pt x="5928299" y="3922418"/>
                  <a:pt x="5916555" y="3917721"/>
                  <a:pt x="5909508" y="3924767"/>
                </a:cubicBezTo>
                <a:cubicBezTo>
                  <a:pt x="5918903" y="3931814"/>
                  <a:pt x="5902462" y="3952952"/>
                  <a:pt x="5914206" y="3959999"/>
                </a:cubicBezTo>
                <a:cubicBezTo>
                  <a:pt x="5916555" y="3952952"/>
                  <a:pt x="5925950" y="3957650"/>
                  <a:pt x="5930647" y="3952952"/>
                </a:cubicBezTo>
                <a:cubicBezTo>
                  <a:pt x="5923601" y="3948255"/>
                  <a:pt x="5921252" y="3941209"/>
                  <a:pt x="5925950" y="3931814"/>
                </a:cubicBezTo>
                <a:cubicBezTo>
                  <a:pt x="5930647" y="3934162"/>
                  <a:pt x="5935345" y="3929465"/>
                  <a:pt x="5940043" y="3927116"/>
                </a:cubicBezTo>
                <a:lnTo>
                  <a:pt x="5979070" y="3980180"/>
                </a:lnTo>
                <a:lnTo>
                  <a:pt x="5974687" y="3979376"/>
                </a:lnTo>
                <a:cubicBezTo>
                  <a:pt x="5968228" y="3979376"/>
                  <a:pt x="5961181" y="3981138"/>
                  <a:pt x="5963530" y="3983487"/>
                </a:cubicBezTo>
                <a:cubicBezTo>
                  <a:pt x="5965879" y="3990533"/>
                  <a:pt x="5979972" y="3988184"/>
                  <a:pt x="5982321" y="3985835"/>
                </a:cubicBezTo>
                <a:lnTo>
                  <a:pt x="5982403" y="3984712"/>
                </a:lnTo>
                <a:lnTo>
                  <a:pt x="6006982" y="4018131"/>
                </a:lnTo>
                <a:cubicBezTo>
                  <a:pt x="6029883" y="4048078"/>
                  <a:pt x="6051609" y="4078612"/>
                  <a:pt x="6066877" y="4112669"/>
                </a:cubicBezTo>
                <a:cubicBezTo>
                  <a:pt x="6066877" y="4115018"/>
                  <a:pt x="6069225" y="4119716"/>
                  <a:pt x="6069225" y="4119716"/>
                </a:cubicBezTo>
                <a:cubicBezTo>
                  <a:pt x="6071574" y="4124413"/>
                  <a:pt x="6071574" y="4131460"/>
                  <a:pt x="6073923" y="4136157"/>
                </a:cubicBezTo>
                <a:cubicBezTo>
                  <a:pt x="6066877" y="4138506"/>
                  <a:pt x="6057481" y="4145552"/>
                  <a:pt x="6071574" y="4140855"/>
                </a:cubicBezTo>
                <a:cubicBezTo>
                  <a:pt x="6071574" y="4138506"/>
                  <a:pt x="6073923" y="4138506"/>
                  <a:pt x="6073923" y="4138506"/>
                </a:cubicBezTo>
                <a:cubicBezTo>
                  <a:pt x="6080969" y="4173738"/>
                  <a:pt x="6085667" y="4208969"/>
                  <a:pt x="6102109" y="4237155"/>
                </a:cubicBezTo>
                <a:cubicBezTo>
                  <a:pt x="6085667" y="4208969"/>
                  <a:pt x="6066877" y="4180784"/>
                  <a:pt x="6045737" y="4157296"/>
                </a:cubicBezTo>
                <a:cubicBezTo>
                  <a:pt x="6045737" y="4154948"/>
                  <a:pt x="6045737" y="4150250"/>
                  <a:pt x="6048086" y="4145552"/>
                </a:cubicBezTo>
                <a:cubicBezTo>
                  <a:pt x="6045737" y="4147901"/>
                  <a:pt x="6043389" y="4150250"/>
                  <a:pt x="6041040" y="4150250"/>
                </a:cubicBezTo>
                <a:cubicBezTo>
                  <a:pt x="6041040" y="4147901"/>
                  <a:pt x="6038691" y="4147901"/>
                  <a:pt x="6038691" y="4145552"/>
                </a:cubicBezTo>
                <a:cubicBezTo>
                  <a:pt x="6041040" y="4138506"/>
                  <a:pt x="6043389" y="4129111"/>
                  <a:pt x="6031645" y="4122064"/>
                </a:cubicBezTo>
                <a:cubicBezTo>
                  <a:pt x="6033993" y="4126762"/>
                  <a:pt x="6033993" y="4133808"/>
                  <a:pt x="6033993" y="4138506"/>
                </a:cubicBezTo>
                <a:cubicBezTo>
                  <a:pt x="5991716" y="4091530"/>
                  <a:pt x="5944740" y="4049252"/>
                  <a:pt x="5911857" y="3990533"/>
                </a:cubicBezTo>
                <a:cubicBezTo>
                  <a:pt x="5911857" y="3988184"/>
                  <a:pt x="5909508" y="3988184"/>
                  <a:pt x="5909508" y="3988184"/>
                </a:cubicBezTo>
                <a:cubicBezTo>
                  <a:pt x="5883672" y="3978789"/>
                  <a:pt x="5869579" y="3955301"/>
                  <a:pt x="5850788" y="3938860"/>
                </a:cubicBezTo>
                <a:cubicBezTo>
                  <a:pt x="5850788" y="3934162"/>
                  <a:pt x="5848439" y="3931814"/>
                  <a:pt x="5841393" y="3927116"/>
                </a:cubicBezTo>
                <a:cubicBezTo>
                  <a:pt x="5841393" y="3927116"/>
                  <a:pt x="5839044" y="3929465"/>
                  <a:pt x="5839044" y="3929465"/>
                </a:cubicBezTo>
                <a:cubicBezTo>
                  <a:pt x="5834347" y="3924767"/>
                  <a:pt x="5829649" y="3922418"/>
                  <a:pt x="5822603" y="3920070"/>
                </a:cubicBezTo>
                <a:cubicBezTo>
                  <a:pt x="5824951" y="3927116"/>
                  <a:pt x="5829649" y="3931814"/>
                  <a:pt x="5831998" y="3938860"/>
                </a:cubicBezTo>
                <a:cubicBezTo>
                  <a:pt x="5822603" y="3950604"/>
                  <a:pt x="5815556" y="3962347"/>
                  <a:pt x="5810859" y="3974091"/>
                </a:cubicBezTo>
                <a:cubicBezTo>
                  <a:pt x="5803812" y="3971743"/>
                  <a:pt x="5796766" y="3967045"/>
                  <a:pt x="5787371" y="3967045"/>
                </a:cubicBezTo>
                <a:cubicBezTo>
                  <a:pt x="5794417" y="3976440"/>
                  <a:pt x="5799115" y="3988184"/>
                  <a:pt x="5806161" y="3997579"/>
                </a:cubicBezTo>
                <a:cubicBezTo>
                  <a:pt x="5806161" y="4006974"/>
                  <a:pt x="5808510" y="4018718"/>
                  <a:pt x="5815556" y="4028113"/>
                </a:cubicBezTo>
                <a:cubicBezTo>
                  <a:pt x="5817905" y="4023416"/>
                  <a:pt x="5817905" y="4018718"/>
                  <a:pt x="5817905" y="4014021"/>
                </a:cubicBezTo>
                <a:cubicBezTo>
                  <a:pt x="5855485" y="4072740"/>
                  <a:pt x="5900113" y="4126762"/>
                  <a:pt x="5928299" y="4197225"/>
                </a:cubicBezTo>
                <a:cubicBezTo>
                  <a:pt x="5925950" y="4204272"/>
                  <a:pt x="5923601" y="4187830"/>
                  <a:pt x="5918903" y="4187830"/>
                </a:cubicBezTo>
                <a:cubicBezTo>
                  <a:pt x="5921252" y="4208969"/>
                  <a:pt x="5930647" y="4232457"/>
                  <a:pt x="5937694" y="4255945"/>
                </a:cubicBezTo>
                <a:cubicBezTo>
                  <a:pt x="5935345" y="4255945"/>
                  <a:pt x="5932996" y="4255945"/>
                  <a:pt x="5930647" y="4258294"/>
                </a:cubicBezTo>
                <a:cubicBezTo>
                  <a:pt x="5935345" y="4265340"/>
                  <a:pt x="5932996" y="4277084"/>
                  <a:pt x="5935345" y="4284130"/>
                </a:cubicBezTo>
                <a:cubicBezTo>
                  <a:pt x="5935345" y="4284130"/>
                  <a:pt x="5935345" y="4286479"/>
                  <a:pt x="5935345" y="4286479"/>
                </a:cubicBezTo>
                <a:cubicBezTo>
                  <a:pt x="5907159" y="4185481"/>
                  <a:pt x="5839044" y="4122064"/>
                  <a:pt x="5782673" y="4046904"/>
                </a:cubicBezTo>
                <a:cubicBezTo>
                  <a:pt x="5803812" y="4119716"/>
                  <a:pt x="5881323" y="4159645"/>
                  <a:pt x="5907159" y="4234806"/>
                </a:cubicBezTo>
                <a:cubicBezTo>
                  <a:pt x="5888370" y="4227759"/>
                  <a:pt x="5876626" y="4194877"/>
                  <a:pt x="5853137" y="4185481"/>
                </a:cubicBezTo>
                <a:cubicBezTo>
                  <a:pt x="5857834" y="4201923"/>
                  <a:pt x="5864882" y="4216016"/>
                  <a:pt x="5874277" y="4227759"/>
                </a:cubicBezTo>
                <a:cubicBezTo>
                  <a:pt x="5848439" y="4206621"/>
                  <a:pt x="5846090" y="4169040"/>
                  <a:pt x="5820254" y="4145552"/>
                </a:cubicBezTo>
                <a:cubicBezTo>
                  <a:pt x="5799115" y="4126762"/>
                  <a:pt x="5770930" y="4112669"/>
                  <a:pt x="5747442" y="4091530"/>
                </a:cubicBezTo>
                <a:cubicBezTo>
                  <a:pt x="5731000" y="4077438"/>
                  <a:pt x="5716908" y="4058647"/>
                  <a:pt x="5700466" y="4042206"/>
                </a:cubicBezTo>
                <a:cubicBezTo>
                  <a:pt x="5698117" y="4044555"/>
                  <a:pt x="5695768" y="4044555"/>
                  <a:pt x="5693420" y="4044555"/>
                </a:cubicBezTo>
                <a:cubicBezTo>
                  <a:pt x="5695768" y="4030462"/>
                  <a:pt x="5700466" y="4021067"/>
                  <a:pt x="5705164" y="4014021"/>
                </a:cubicBezTo>
                <a:cubicBezTo>
                  <a:pt x="5667583" y="3974091"/>
                  <a:pt x="5684025" y="3903628"/>
                  <a:pt x="5705164" y="3863699"/>
                </a:cubicBezTo>
                <a:cubicBezTo>
                  <a:pt x="5695768" y="3859001"/>
                  <a:pt x="5669932" y="3868396"/>
                  <a:pt x="5669932" y="3849606"/>
                </a:cubicBezTo>
                <a:cubicBezTo>
                  <a:pt x="5674630" y="3835513"/>
                  <a:pt x="5672281" y="3809677"/>
                  <a:pt x="5674630" y="3781492"/>
                </a:cubicBezTo>
                <a:cubicBezTo>
                  <a:pt x="5676978" y="3781492"/>
                  <a:pt x="5679327" y="3781492"/>
                  <a:pt x="5681676" y="3781492"/>
                </a:cubicBezTo>
                <a:cubicBezTo>
                  <a:pt x="5686373" y="3781492"/>
                  <a:pt x="5691071" y="3779143"/>
                  <a:pt x="5688722" y="3769748"/>
                </a:cubicBezTo>
                <a:cubicBezTo>
                  <a:pt x="5721605" y="3765050"/>
                  <a:pt x="5759186" y="3732167"/>
                  <a:pt x="5770930" y="3746260"/>
                </a:cubicBezTo>
                <a:cubicBezTo>
                  <a:pt x="5775627" y="3743911"/>
                  <a:pt x="5777976" y="3741562"/>
                  <a:pt x="5782673" y="3739213"/>
                </a:cubicBezTo>
                <a:cubicBezTo>
                  <a:pt x="5780325" y="3746260"/>
                  <a:pt x="5787371" y="3758004"/>
                  <a:pt x="5789720" y="3767399"/>
                </a:cubicBezTo>
                <a:cubicBezTo>
                  <a:pt x="5789720" y="3755655"/>
                  <a:pt x="5796766" y="3743911"/>
                  <a:pt x="5789720" y="3734516"/>
                </a:cubicBezTo>
                <a:cubicBezTo>
                  <a:pt x="5810859" y="3720423"/>
                  <a:pt x="5822603" y="3696936"/>
                  <a:pt x="5839044" y="3675796"/>
                </a:cubicBezTo>
                <a:cubicBezTo>
                  <a:pt x="5843742" y="3675796"/>
                  <a:pt x="5846090" y="3678145"/>
                  <a:pt x="5848439" y="3678145"/>
                </a:cubicBezTo>
                <a:cubicBezTo>
                  <a:pt x="5834347" y="3668750"/>
                  <a:pt x="5822603" y="3661704"/>
                  <a:pt x="5808510" y="3652309"/>
                </a:cubicBezTo>
                <a:cubicBezTo>
                  <a:pt x="5810859" y="3640565"/>
                  <a:pt x="5815556" y="3626472"/>
                  <a:pt x="5820254" y="3614728"/>
                </a:cubicBezTo>
                <a:cubicBezTo>
                  <a:pt x="5839044" y="3628821"/>
                  <a:pt x="5857834" y="3642914"/>
                  <a:pt x="5876626" y="3657006"/>
                </a:cubicBezTo>
                <a:cubicBezTo>
                  <a:pt x="5883672" y="3649960"/>
                  <a:pt x="5893067" y="3645262"/>
                  <a:pt x="5907159" y="3652309"/>
                </a:cubicBezTo>
                <a:cubicBezTo>
                  <a:pt x="5881323" y="3631170"/>
                  <a:pt x="5855485" y="3610031"/>
                  <a:pt x="5829649" y="3591241"/>
                </a:cubicBezTo>
                <a:cubicBezTo>
                  <a:pt x="5829649" y="3591241"/>
                  <a:pt x="5829649" y="3588892"/>
                  <a:pt x="5829649" y="3588892"/>
                </a:cubicBezTo>
                <a:cubicBezTo>
                  <a:pt x="5860183" y="3595938"/>
                  <a:pt x="5860183" y="3577148"/>
                  <a:pt x="5864882" y="3565404"/>
                </a:cubicBezTo>
                <a:cubicBezTo>
                  <a:pt x="5871928" y="3567753"/>
                  <a:pt x="5876626" y="3572450"/>
                  <a:pt x="5881323" y="3577148"/>
                </a:cubicBezTo>
                <a:cubicBezTo>
                  <a:pt x="5881323" y="3581845"/>
                  <a:pt x="5883672" y="3586543"/>
                  <a:pt x="5888370" y="3584194"/>
                </a:cubicBezTo>
                <a:cubicBezTo>
                  <a:pt x="5900113" y="3595938"/>
                  <a:pt x="5914206" y="3605333"/>
                  <a:pt x="5925950" y="3617077"/>
                </a:cubicBezTo>
                <a:cubicBezTo>
                  <a:pt x="5928299" y="3617077"/>
                  <a:pt x="5928299" y="3614728"/>
                  <a:pt x="5928299" y="3614728"/>
                </a:cubicBezTo>
                <a:cubicBezTo>
                  <a:pt x="5916555" y="3605333"/>
                  <a:pt x="5902462" y="3593589"/>
                  <a:pt x="5890718" y="3584194"/>
                </a:cubicBezTo>
                <a:cubicBezTo>
                  <a:pt x="5893067" y="3584194"/>
                  <a:pt x="5893067" y="3584194"/>
                  <a:pt x="5895416" y="3581845"/>
                </a:cubicBezTo>
                <a:cubicBezTo>
                  <a:pt x="5895416" y="3572450"/>
                  <a:pt x="5893067" y="3563055"/>
                  <a:pt x="5893067" y="3553660"/>
                </a:cubicBezTo>
                <a:cubicBezTo>
                  <a:pt x="5902462" y="3560706"/>
                  <a:pt x="5911857" y="3565404"/>
                  <a:pt x="5921252" y="3572450"/>
                </a:cubicBezTo>
                <a:cubicBezTo>
                  <a:pt x="5923601" y="3581845"/>
                  <a:pt x="5928299" y="3591241"/>
                  <a:pt x="5937694" y="3598287"/>
                </a:cubicBezTo>
                <a:cubicBezTo>
                  <a:pt x="5940043" y="3591241"/>
                  <a:pt x="5942391" y="3588892"/>
                  <a:pt x="5944740" y="3586543"/>
                </a:cubicBezTo>
                <a:cubicBezTo>
                  <a:pt x="5947089" y="3586543"/>
                  <a:pt x="5947089" y="3586543"/>
                  <a:pt x="5949438" y="3588892"/>
                </a:cubicBezTo>
                <a:cubicBezTo>
                  <a:pt x="5951786" y="3586543"/>
                  <a:pt x="5951786" y="3586543"/>
                  <a:pt x="5954135" y="3586543"/>
                </a:cubicBezTo>
                <a:cubicBezTo>
                  <a:pt x="5954135" y="3588892"/>
                  <a:pt x="5956484" y="3591241"/>
                  <a:pt x="5956484" y="3593589"/>
                </a:cubicBezTo>
                <a:cubicBezTo>
                  <a:pt x="5956484" y="3598287"/>
                  <a:pt x="5958833" y="3602985"/>
                  <a:pt x="5958833" y="3605333"/>
                </a:cubicBezTo>
                <a:cubicBezTo>
                  <a:pt x="5961181" y="3602985"/>
                  <a:pt x="5963530" y="3600636"/>
                  <a:pt x="5963530" y="3598287"/>
                </a:cubicBezTo>
                <a:cubicBezTo>
                  <a:pt x="5965879" y="3600636"/>
                  <a:pt x="5968228" y="3600636"/>
                  <a:pt x="5970577" y="3602985"/>
                </a:cubicBezTo>
                <a:cubicBezTo>
                  <a:pt x="5970577" y="3607682"/>
                  <a:pt x="5975274" y="3610031"/>
                  <a:pt x="5982321" y="3612380"/>
                </a:cubicBezTo>
                <a:cubicBezTo>
                  <a:pt x="5977623" y="3591241"/>
                  <a:pt x="5989367" y="3588892"/>
                  <a:pt x="5982321" y="3565404"/>
                </a:cubicBezTo>
                <a:cubicBezTo>
                  <a:pt x="5991716" y="3567753"/>
                  <a:pt x="5991716" y="3579497"/>
                  <a:pt x="5998762" y="3572450"/>
                </a:cubicBezTo>
                <a:cubicBezTo>
                  <a:pt x="5984669" y="3570101"/>
                  <a:pt x="6001111" y="3553660"/>
                  <a:pt x="5989367" y="3548963"/>
                </a:cubicBezTo>
                <a:cubicBezTo>
                  <a:pt x="5979972" y="3553660"/>
                  <a:pt x="5972925" y="3570101"/>
                  <a:pt x="5961181" y="3570101"/>
                </a:cubicBezTo>
                <a:cubicBezTo>
                  <a:pt x="5956484" y="3560706"/>
                  <a:pt x="5970577" y="3541916"/>
                  <a:pt x="5956484" y="3534870"/>
                </a:cubicBezTo>
                <a:cubicBezTo>
                  <a:pt x="5942391" y="3553660"/>
                  <a:pt x="5963530" y="3558358"/>
                  <a:pt x="5954135" y="3574799"/>
                </a:cubicBezTo>
                <a:cubicBezTo>
                  <a:pt x="5940043" y="3551311"/>
                  <a:pt x="5928299" y="3537219"/>
                  <a:pt x="5951786" y="3532521"/>
                </a:cubicBezTo>
                <a:cubicBezTo>
                  <a:pt x="5942391" y="3532521"/>
                  <a:pt x="5937694" y="3527823"/>
                  <a:pt x="5935345" y="3523126"/>
                </a:cubicBezTo>
                <a:lnTo>
                  <a:pt x="5940043" y="3516079"/>
                </a:lnTo>
                <a:lnTo>
                  <a:pt x="5925950" y="3509033"/>
                </a:lnTo>
                <a:cubicBezTo>
                  <a:pt x="5921252" y="3506684"/>
                  <a:pt x="5918903" y="3504336"/>
                  <a:pt x="5916555" y="3501987"/>
                </a:cubicBezTo>
                <a:cubicBezTo>
                  <a:pt x="5923601" y="3480848"/>
                  <a:pt x="5940043" y="3457360"/>
                  <a:pt x="5909508" y="3462058"/>
                </a:cubicBezTo>
                <a:cubicBezTo>
                  <a:pt x="5932996" y="3478499"/>
                  <a:pt x="5907159" y="3471453"/>
                  <a:pt x="5904811" y="3473802"/>
                </a:cubicBezTo>
                <a:cubicBezTo>
                  <a:pt x="5904811" y="3478499"/>
                  <a:pt x="5904811" y="3485546"/>
                  <a:pt x="5904811" y="3492592"/>
                </a:cubicBezTo>
                <a:cubicBezTo>
                  <a:pt x="5890718" y="3480848"/>
                  <a:pt x="5878974" y="3471453"/>
                  <a:pt x="5867230" y="3459709"/>
                </a:cubicBezTo>
                <a:cubicBezTo>
                  <a:pt x="5860183" y="3452662"/>
                  <a:pt x="5855485" y="3447965"/>
                  <a:pt x="5848439" y="3440919"/>
                </a:cubicBezTo>
                <a:cubicBezTo>
                  <a:pt x="5853137" y="3440919"/>
                  <a:pt x="5857834" y="3440919"/>
                  <a:pt x="5862532" y="3443268"/>
                </a:cubicBezTo>
                <a:cubicBezTo>
                  <a:pt x="5857834" y="3419780"/>
                  <a:pt x="5862532" y="3398641"/>
                  <a:pt x="5871928" y="3375153"/>
                </a:cubicBezTo>
                <a:cubicBezTo>
                  <a:pt x="5886021" y="3384548"/>
                  <a:pt x="5902462" y="3393943"/>
                  <a:pt x="5916555" y="3405687"/>
                </a:cubicBezTo>
                <a:lnTo>
                  <a:pt x="5975274" y="3447965"/>
                </a:lnTo>
                <a:cubicBezTo>
                  <a:pt x="5996413" y="3462058"/>
                  <a:pt x="6012855" y="3478499"/>
                  <a:pt x="6031645" y="3487894"/>
                </a:cubicBezTo>
                <a:cubicBezTo>
                  <a:pt x="6036342" y="3492592"/>
                  <a:pt x="6043389" y="3497289"/>
                  <a:pt x="6048086" y="3501987"/>
                </a:cubicBezTo>
                <a:cubicBezTo>
                  <a:pt x="6038691" y="3487894"/>
                  <a:pt x="6029296" y="3473802"/>
                  <a:pt x="6019901" y="3462058"/>
                </a:cubicBezTo>
                <a:cubicBezTo>
                  <a:pt x="6003460" y="3447965"/>
                  <a:pt x="5987018" y="3431524"/>
                  <a:pt x="5968228" y="3419780"/>
                </a:cubicBezTo>
                <a:cubicBezTo>
                  <a:pt x="5958833" y="3412733"/>
                  <a:pt x="5951786" y="3405687"/>
                  <a:pt x="5942391" y="3400989"/>
                </a:cubicBezTo>
                <a:cubicBezTo>
                  <a:pt x="5944740" y="3400989"/>
                  <a:pt x="5944740" y="3400989"/>
                  <a:pt x="5947089" y="3400989"/>
                </a:cubicBezTo>
                <a:cubicBezTo>
                  <a:pt x="5942391" y="3386897"/>
                  <a:pt x="5937694" y="3356363"/>
                  <a:pt x="5947089" y="3344658"/>
                </a:cubicBezTo>
                <a:cubicBezTo>
                  <a:pt x="5949438" y="3347004"/>
                  <a:pt x="5951786" y="3349336"/>
                  <a:pt x="5954135" y="3351665"/>
                </a:cubicBezTo>
                <a:cubicBezTo>
                  <a:pt x="5954135" y="3361060"/>
                  <a:pt x="5947089" y="3372804"/>
                  <a:pt x="5956484" y="3377502"/>
                </a:cubicBezTo>
                <a:cubicBezTo>
                  <a:pt x="5958833" y="3372804"/>
                  <a:pt x="5961181" y="3365758"/>
                  <a:pt x="5963530" y="3358711"/>
                </a:cubicBezTo>
                <a:cubicBezTo>
                  <a:pt x="5968228" y="3363409"/>
                  <a:pt x="5975274" y="3368107"/>
                  <a:pt x="5979972" y="3372804"/>
                </a:cubicBezTo>
                <a:cubicBezTo>
                  <a:pt x="5979972" y="3386897"/>
                  <a:pt x="5975274" y="3403338"/>
                  <a:pt x="5982321" y="3415082"/>
                </a:cubicBezTo>
                <a:cubicBezTo>
                  <a:pt x="5991716" y="3398641"/>
                  <a:pt x="5987018" y="3389246"/>
                  <a:pt x="5987018" y="3377502"/>
                </a:cubicBezTo>
                <a:cubicBezTo>
                  <a:pt x="6003460" y="3389246"/>
                  <a:pt x="6019901" y="3400989"/>
                  <a:pt x="6033993" y="3412733"/>
                </a:cubicBezTo>
                <a:cubicBezTo>
                  <a:pt x="6022249" y="3410384"/>
                  <a:pt x="6010506" y="3393943"/>
                  <a:pt x="5998762" y="3398641"/>
                </a:cubicBezTo>
                <a:cubicBezTo>
                  <a:pt x="6019901" y="3417431"/>
                  <a:pt x="6045737" y="3417431"/>
                  <a:pt x="6071574" y="3431524"/>
                </a:cubicBezTo>
                <a:cubicBezTo>
                  <a:pt x="6064527" y="3417431"/>
                  <a:pt x="6055719" y="3403926"/>
                  <a:pt x="6045737" y="3391301"/>
                </a:cubicBezTo>
                <a:lnTo>
                  <a:pt x="6025038" y="3369308"/>
                </a:lnTo>
                <a:lnTo>
                  <a:pt x="6031278" y="3365905"/>
                </a:lnTo>
                <a:cubicBezTo>
                  <a:pt x="6032819" y="3363262"/>
                  <a:pt x="6032819" y="3359299"/>
                  <a:pt x="6029296" y="3354014"/>
                </a:cubicBezTo>
                <a:lnTo>
                  <a:pt x="6020537" y="3364525"/>
                </a:lnTo>
                <a:lnTo>
                  <a:pt x="6012855" y="3356363"/>
                </a:lnTo>
                <a:cubicBezTo>
                  <a:pt x="6010506" y="3351665"/>
                  <a:pt x="6010506" y="3344658"/>
                  <a:pt x="6015203" y="3335256"/>
                </a:cubicBezTo>
                <a:cubicBezTo>
                  <a:pt x="6019901" y="3347004"/>
                  <a:pt x="6026947" y="3349336"/>
                  <a:pt x="6033993" y="3337608"/>
                </a:cubicBezTo>
                <a:cubicBezTo>
                  <a:pt x="6041040" y="3309400"/>
                  <a:pt x="6045737" y="3281270"/>
                  <a:pt x="6048086" y="3250742"/>
                </a:cubicBezTo>
                <a:cubicBezTo>
                  <a:pt x="6055133" y="3257792"/>
                  <a:pt x="6062179" y="3264856"/>
                  <a:pt x="6071574" y="3269553"/>
                </a:cubicBezTo>
                <a:cubicBezTo>
                  <a:pt x="6062179" y="3260142"/>
                  <a:pt x="6055133" y="3248386"/>
                  <a:pt x="6048086" y="3238992"/>
                </a:cubicBezTo>
                <a:cubicBezTo>
                  <a:pt x="6048086" y="3229594"/>
                  <a:pt x="6050435" y="3222545"/>
                  <a:pt x="6050435" y="3215498"/>
                </a:cubicBezTo>
                <a:cubicBezTo>
                  <a:pt x="6069225" y="3203752"/>
                  <a:pt x="6076272" y="3184961"/>
                  <a:pt x="6095062" y="3173221"/>
                </a:cubicBezTo>
                <a:cubicBezTo>
                  <a:pt x="6095062" y="3175564"/>
                  <a:pt x="6095062" y="3177914"/>
                  <a:pt x="6095062" y="3180267"/>
                </a:cubicBezTo>
                <a:cubicBezTo>
                  <a:pt x="6083318" y="3194359"/>
                  <a:pt x="6071574" y="3208452"/>
                  <a:pt x="6057481" y="3220195"/>
                </a:cubicBezTo>
                <a:cubicBezTo>
                  <a:pt x="6069225" y="3213146"/>
                  <a:pt x="6083318" y="3201403"/>
                  <a:pt x="6097411" y="3187313"/>
                </a:cubicBezTo>
                <a:cubicBezTo>
                  <a:pt x="6099760" y="3184961"/>
                  <a:pt x="6109155" y="3177914"/>
                  <a:pt x="6111503" y="3170870"/>
                </a:cubicBezTo>
                <a:cubicBezTo>
                  <a:pt x="6113852" y="3168520"/>
                  <a:pt x="6116201" y="3163820"/>
                  <a:pt x="6118550" y="3161471"/>
                </a:cubicBezTo>
                <a:close/>
                <a:moveTo>
                  <a:pt x="5334058" y="3161439"/>
                </a:moveTo>
                <a:lnTo>
                  <a:pt x="5336407" y="3161439"/>
                </a:lnTo>
                <a:lnTo>
                  <a:pt x="5336407" y="3163787"/>
                </a:lnTo>
                <a:lnTo>
                  <a:pt x="5338755" y="3163787"/>
                </a:lnTo>
                <a:lnTo>
                  <a:pt x="5334058" y="3166138"/>
                </a:lnTo>
                <a:close/>
                <a:moveTo>
                  <a:pt x="6090365" y="3159125"/>
                </a:moveTo>
                <a:cubicBezTo>
                  <a:pt x="6085667" y="3175564"/>
                  <a:pt x="6069225" y="3192009"/>
                  <a:pt x="6052784" y="3208452"/>
                </a:cubicBezTo>
                <a:cubicBezTo>
                  <a:pt x="6052784" y="3199053"/>
                  <a:pt x="6052784" y="3189661"/>
                  <a:pt x="6055133" y="3182614"/>
                </a:cubicBezTo>
                <a:cubicBezTo>
                  <a:pt x="6055133" y="3180267"/>
                  <a:pt x="6057481" y="3177914"/>
                  <a:pt x="6057481" y="3177914"/>
                </a:cubicBezTo>
                <a:cubicBezTo>
                  <a:pt x="6064528" y="3177914"/>
                  <a:pt x="6052784" y="3184962"/>
                  <a:pt x="6055133" y="3189661"/>
                </a:cubicBezTo>
                <a:cubicBezTo>
                  <a:pt x="6071574" y="3182614"/>
                  <a:pt x="6080969" y="3170871"/>
                  <a:pt x="6090365" y="3159125"/>
                </a:cubicBezTo>
                <a:close/>
                <a:moveTo>
                  <a:pt x="5218968" y="3159096"/>
                </a:moveTo>
                <a:cubicBezTo>
                  <a:pt x="5223665" y="3161445"/>
                  <a:pt x="5223665" y="3161445"/>
                  <a:pt x="5223665" y="3163793"/>
                </a:cubicBezTo>
                <a:lnTo>
                  <a:pt x="5221316" y="3163793"/>
                </a:lnTo>
                <a:cubicBezTo>
                  <a:pt x="5221316" y="3163793"/>
                  <a:pt x="5218968" y="3161445"/>
                  <a:pt x="5218968" y="3159096"/>
                </a:cubicBezTo>
                <a:close/>
                <a:moveTo>
                  <a:pt x="5568936" y="3159076"/>
                </a:moveTo>
                <a:lnTo>
                  <a:pt x="5568936" y="3161428"/>
                </a:lnTo>
                <a:lnTo>
                  <a:pt x="5566587" y="3163774"/>
                </a:lnTo>
                <a:lnTo>
                  <a:pt x="5566587" y="3161428"/>
                </a:lnTo>
                <a:close/>
                <a:moveTo>
                  <a:pt x="5289432" y="3156750"/>
                </a:moveTo>
                <a:cubicBezTo>
                  <a:pt x="5294129" y="3159098"/>
                  <a:pt x="5291780" y="3159098"/>
                  <a:pt x="5291780" y="3163796"/>
                </a:cubicBezTo>
                <a:lnTo>
                  <a:pt x="5287083" y="3161448"/>
                </a:lnTo>
                <a:lnTo>
                  <a:pt x="5289432" y="3159098"/>
                </a:lnTo>
                <a:cubicBezTo>
                  <a:pt x="5287083" y="3154401"/>
                  <a:pt x="5289432" y="3161448"/>
                  <a:pt x="5289432" y="3156750"/>
                </a:cubicBezTo>
                <a:close/>
                <a:moveTo>
                  <a:pt x="5935346" y="3154423"/>
                </a:moveTo>
                <a:cubicBezTo>
                  <a:pt x="5930648" y="3156772"/>
                  <a:pt x="5925951" y="3156772"/>
                  <a:pt x="5925951" y="3166171"/>
                </a:cubicBezTo>
                <a:lnTo>
                  <a:pt x="5932214" y="3174521"/>
                </a:lnTo>
                <a:lnTo>
                  <a:pt x="5930648" y="3175561"/>
                </a:lnTo>
                <a:lnTo>
                  <a:pt x="5931465" y="3176791"/>
                </a:lnTo>
                <a:lnTo>
                  <a:pt x="5921253" y="3184961"/>
                </a:lnTo>
                <a:lnTo>
                  <a:pt x="5914207" y="3184961"/>
                </a:lnTo>
                <a:lnTo>
                  <a:pt x="5904812" y="3184961"/>
                </a:lnTo>
                <a:lnTo>
                  <a:pt x="5904812" y="3187311"/>
                </a:lnTo>
                <a:lnTo>
                  <a:pt x="5914207" y="3187311"/>
                </a:lnTo>
                <a:lnTo>
                  <a:pt x="5914207" y="3194359"/>
                </a:lnTo>
                <a:lnTo>
                  <a:pt x="5923602" y="3192007"/>
                </a:lnTo>
                <a:lnTo>
                  <a:pt x="5932997" y="3196705"/>
                </a:lnTo>
                <a:lnTo>
                  <a:pt x="5930648" y="3189661"/>
                </a:lnTo>
                <a:lnTo>
                  <a:pt x="5940043" y="3189661"/>
                </a:lnTo>
                <a:lnTo>
                  <a:pt x="5931465" y="3176791"/>
                </a:lnTo>
                <a:lnTo>
                  <a:pt x="5932997" y="3175561"/>
                </a:lnTo>
                <a:lnTo>
                  <a:pt x="5932214" y="3174521"/>
                </a:lnTo>
                <a:lnTo>
                  <a:pt x="5937694" y="3170868"/>
                </a:lnTo>
                <a:lnTo>
                  <a:pt x="5949438" y="3184961"/>
                </a:lnTo>
                <a:lnTo>
                  <a:pt x="5963531" y="3182612"/>
                </a:lnTo>
                <a:lnTo>
                  <a:pt x="5963531" y="3180267"/>
                </a:lnTo>
                <a:lnTo>
                  <a:pt x="5949438" y="3177912"/>
                </a:lnTo>
                <a:lnTo>
                  <a:pt x="5951787" y="3170868"/>
                </a:lnTo>
                <a:lnTo>
                  <a:pt x="5958834" y="3175561"/>
                </a:lnTo>
                <a:cubicBezTo>
                  <a:pt x="5963531" y="3161471"/>
                  <a:pt x="5956485" y="3175561"/>
                  <a:pt x="5961182" y="3161471"/>
                </a:cubicBezTo>
                <a:lnTo>
                  <a:pt x="5951787" y="3161471"/>
                </a:lnTo>
                <a:lnTo>
                  <a:pt x="5956485" y="3168520"/>
                </a:lnTo>
                <a:lnTo>
                  <a:pt x="5951787" y="3170868"/>
                </a:lnTo>
                <a:lnTo>
                  <a:pt x="5944741" y="3163818"/>
                </a:lnTo>
                <a:lnTo>
                  <a:pt x="5935346" y="3170868"/>
                </a:lnTo>
                <a:lnTo>
                  <a:pt x="5932997" y="3166171"/>
                </a:lnTo>
                <a:lnTo>
                  <a:pt x="5940043" y="3156772"/>
                </a:lnTo>
                <a:close/>
                <a:moveTo>
                  <a:pt x="5848441" y="3154423"/>
                </a:moveTo>
                <a:lnTo>
                  <a:pt x="5848441" y="3161471"/>
                </a:lnTo>
                <a:lnTo>
                  <a:pt x="5855487" y="3161471"/>
                </a:lnTo>
                <a:close/>
                <a:moveTo>
                  <a:pt x="5559541" y="3154402"/>
                </a:moveTo>
                <a:lnTo>
                  <a:pt x="5559541" y="3161450"/>
                </a:lnTo>
                <a:lnTo>
                  <a:pt x="5554843" y="3159101"/>
                </a:lnTo>
                <a:close/>
                <a:moveTo>
                  <a:pt x="5263595" y="3154399"/>
                </a:moveTo>
                <a:cubicBezTo>
                  <a:pt x="5265944" y="3156747"/>
                  <a:pt x="5265944" y="3156747"/>
                  <a:pt x="5268292" y="3159096"/>
                </a:cubicBezTo>
                <a:cubicBezTo>
                  <a:pt x="5265944" y="3159096"/>
                  <a:pt x="5263595" y="3159096"/>
                  <a:pt x="5263595" y="3156747"/>
                </a:cubicBezTo>
                <a:cubicBezTo>
                  <a:pt x="5263595" y="3154399"/>
                  <a:pt x="5263595" y="3156747"/>
                  <a:pt x="5263595" y="3154399"/>
                </a:cubicBezTo>
                <a:close/>
                <a:moveTo>
                  <a:pt x="5216619" y="3154371"/>
                </a:moveTo>
                <a:lnTo>
                  <a:pt x="5218968" y="3156720"/>
                </a:lnTo>
                <a:lnTo>
                  <a:pt x="5216619" y="3156720"/>
                </a:lnTo>
                <a:close/>
                <a:moveTo>
                  <a:pt x="5282385" y="3154370"/>
                </a:moveTo>
                <a:lnTo>
                  <a:pt x="5282385" y="3156717"/>
                </a:lnTo>
                <a:lnTo>
                  <a:pt x="5280036" y="3156717"/>
                </a:lnTo>
                <a:close/>
                <a:moveTo>
                  <a:pt x="5561890" y="3152079"/>
                </a:moveTo>
                <a:lnTo>
                  <a:pt x="5568936" y="3152079"/>
                </a:lnTo>
                <a:cubicBezTo>
                  <a:pt x="5566587" y="3166171"/>
                  <a:pt x="5561890" y="3161471"/>
                  <a:pt x="5561890" y="3161471"/>
                </a:cubicBezTo>
                <a:close/>
                <a:moveTo>
                  <a:pt x="5918904" y="3149728"/>
                </a:moveTo>
                <a:cubicBezTo>
                  <a:pt x="5916556" y="3152079"/>
                  <a:pt x="5914207" y="3154423"/>
                  <a:pt x="5914207" y="3154423"/>
                </a:cubicBezTo>
                <a:cubicBezTo>
                  <a:pt x="5914207" y="3154423"/>
                  <a:pt x="5916556" y="3154423"/>
                  <a:pt x="5911858" y="3163818"/>
                </a:cubicBezTo>
                <a:lnTo>
                  <a:pt x="5921253" y="3163818"/>
                </a:lnTo>
                <a:cubicBezTo>
                  <a:pt x="5916556" y="3149728"/>
                  <a:pt x="5923602" y="3163818"/>
                  <a:pt x="5918904" y="3149728"/>
                </a:cubicBezTo>
                <a:close/>
                <a:moveTo>
                  <a:pt x="4380453" y="3149725"/>
                </a:moveTo>
                <a:cubicBezTo>
                  <a:pt x="4378104" y="3154423"/>
                  <a:pt x="4375755" y="3161469"/>
                  <a:pt x="4373407" y="3166171"/>
                </a:cubicBezTo>
                <a:cubicBezTo>
                  <a:pt x="4378104" y="3168520"/>
                  <a:pt x="4380453" y="3168520"/>
                  <a:pt x="4385151" y="3170868"/>
                </a:cubicBezTo>
                <a:cubicBezTo>
                  <a:pt x="4389848" y="3163819"/>
                  <a:pt x="4396894" y="3166171"/>
                  <a:pt x="4399243" y="3156772"/>
                </a:cubicBezTo>
                <a:cubicBezTo>
                  <a:pt x="4392197" y="3154423"/>
                  <a:pt x="4387499" y="3152079"/>
                  <a:pt x="4380453" y="3149725"/>
                </a:cubicBezTo>
                <a:close/>
                <a:moveTo>
                  <a:pt x="5350499" y="3149718"/>
                </a:moveTo>
                <a:cubicBezTo>
                  <a:pt x="5350499" y="3149718"/>
                  <a:pt x="5350499" y="3149718"/>
                  <a:pt x="5350499" y="3152069"/>
                </a:cubicBezTo>
                <a:lnTo>
                  <a:pt x="5350499" y="3156764"/>
                </a:lnTo>
                <a:cubicBezTo>
                  <a:pt x="5350499" y="3159115"/>
                  <a:pt x="5350499" y="3161460"/>
                  <a:pt x="5352848" y="3161460"/>
                </a:cubicBezTo>
                <a:cubicBezTo>
                  <a:pt x="5350499" y="3163811"/>
                  <a:pt x="5352848" y="3161460"/>
                  <a:pt x="5352848" y="3163811"/>
                </a:cubicBezTo>
                <a:lnTo>
                  <a:pt x="5350499" y="3163811"/>
                </a:lnTo>
                <a:lnTo>
                  <a:pt x="5350499" y="3161460"/>
                </a:lnTo>
                <a:lnTo>
                  <a:pt x="5348151" y="3161460"/>
                </a:lnTo>
                <a:lnTo>
                  <a:pt x="5345802" y="3159115"/>
                </a:lnTo>
                <a:cubicBezTo>
                  <a:pt x="5343453" y="3161460"/>
                  <a:pt x="5345802" y="3161460"/>
                  <a:pt x="5343453" y="3159115"/>
                </a:cubicBezTo>
                <a:cubicBezTo>
                  <a:pt x="5348151" y="3156764"/>
                  <a:pt x="5348151" y="3156764"/>
                  <a:pt x="5348151" y="3154413"/>
                </a:cubicBezTo>
                <a:cubicBezTo>
                  <a:pt x="5348151" y="3149718"/>
                  <a:pt x="5348151" y="3152069"/>
                  <a:pt x="5350499" y="3149718"/>
                </a:cubicBezTo>
                <a:close/>
                <a:moveTo>
                  <a:pt x="5211921" y="3149715"/>
                </a:moveTo>
                <a:lnTo>
                  <a:pt x="5214270" y="3152063"/>
                </a:lnTo>
                <a:lnTo>
                  <a:pt x="5211921" y="3154410"/>
                </a:lnTo>
                <a:cubicBezTo>
                  <a:pt x="5214270" y="3156761"/>
                  <a:pt x="5211921" y="3156761"/>
                  <a:pt x="5211921" y="3159109"/>
                </a:cubicBezTo>
                <a:cubicBezTo>
                  <a:pt x="5209572" y="3159109"/>
                  <a:pt x="5211921" y="3156761"/>
                  <a:pt x="5207224" y="3159109"/>
                </a:cubicBezTo>
                <a:cubicBezTo>
                  <a:pt x="5207224" y="3154410"/>
                  <a:pt x="5209572" y="3154410"/>
                  <a:pt x="5211921" y="3152063"/>
                </a:cubicBezTo>
                <a:cubicBezTo>
                  <a:pt x="5209572" y="3147364"/>
                  <a:pt x="5211921" y="3154410"/>
                  <a:pt x="5211921" y="3149715"/>
                </a:cubicBezTo>
                <a:close/>
                <a:moveTo>
                  <a:pt x="5193131" y="3149713"/>
                </a:moveTo>
                <a:lnTo>
                  <a:pt x="5195480" y="3152063"/>
                </a:lnTo>
                <a:lnTo>
                  <a:pt x="5195480" y="3156759"/>
                </a:lnTo>
                <a:cubicBezTo>
                  <a:pt x="5193131" y="3154407"/>
                  <a:pt x="5193131" y="3154407"/>
                  <a:pt x="5190782" y="3154407"/>
                </a:cubicBezTo>
                <a:lnTo>
                  <a:pt x="5188434" y="3152063"/>
                </a:lnTo>
                <a:cubicBezTo>
                  <a:pt x="5190782" y="3149713"/>
                  <a:pt x="5188434" y="3149713"/>
                  <a:pt x="5193131" y="3149713"/>
                </a:cubicBezTo>
                <a:close/>
                <a:moveTo>
                  <a:pt x="5357546" y="3149697"/>
                </a:moveTo>
                <a:lnTo>
                  <a:pt x="5359895" y="3152047"/>
                </a:lnTo>
                <a:cubicBezTo>
                  <a:pt x="5359895" y="3154393"/>
                  <a:pt x="5359895" y="3154393"/>
                  <a:pt x="5357546" y="3154393"/>
                </a:cubicBezTo>
                <a:close/>
                <a:moveTo>
                  <a:pt x="5275339" y="3149685"/>
                </a:moveTo>
                <a:lnTo>
                  <a:pt x="5275339" y="3152033"/>
                </a:lnTo>
                <a:lnTo>
                  <a:pt x="5275339" y="3154381"/>
                </a:lnTo>
                <a:lnTo>
                  <a:pt x="5272990" y="3152033"/>
                </a:lnTo>
                <a:close/>
                <a:moveTo>
                  <a:pt x="5176690" y="3149671"/>
                </a:moveTo>
                <a:lnTo>
                  <a:pt x="5179038" y="3152020"/>
                </a:lnTo>
                <a:lnTo>
                  <a:pt x="5176690" y="3152020"/>
                </a:lnTo>
                <a:close/>
                <a:moveTo>
                  <a:pt x="4124437" y="3147378"/>
                </a:moveTo>
                <a:cubicBezTo>
                  <a:pt x="4089204" y="3170868"/>
                  <a:pt x="4075111" y="3173219"/>
                  <a:pt x="4068066" y="3220195"/>
                </a:cubicBezTo>
                <a:cubicBezTo>
                  <a:pt x="4082158" y="3236641"/>
                  <a:pt x="4103297" y="3243691"/>
                  <a:pt x="4117390" y="3253091"/>
                </a:cubicBezTo>
                <a:cubicBezTo>
                  <a:pt x="4115041" y="3255436"/>
                  <a:pt x="4115041" y="3260142"/>
                  <a:pt x="4119738" y="3260142"/>
                </a:cubicBezTo>
                <a:cubicBezTo>
                  <a:pt x="4136180" y="3243691"/>
                  <a:pt x="4157319" y="3236641"/>
                  <a:pt x="4176109" y="3222544"/>
                </a:cubicBezTo>
                <a:cubicBezTo>
                  <a:pt x="4171412" y="3238992"/>
                  <a:pt x="4227782" y="3260142"/>
                  <a:pt x="4241875" y="3243691"/>
                </a:cubicBezTo>
                <a:cubicBezTo>
                  <a:pt x="4218387" y="3243691"/>
                  <a:pt x="4180806" y="3229593"/>
                  <a:pt x="4173760" y="3208446"/>
                </a:cubicBezTo>
                <a:cubicBezTo>
                  <a:pt x="4187853" y="3206100"/>
                  <a:pt x="4159668" y="3182612"/>
                  <a:pt x="4171412" y="3166171"/>
                </a:cubicBezTo>
                <a:cubicBezTo>
                  <a:pt x="4145575" y="3152079"/>
                  <a:pt x="4138529" y="3161469"/>
                  <a:pt x="4124437" y="3147378"/>
                </a:cubicBezTo>
                <a:close/>
                <a:moveTo>
                  <a:pt x="1808545" y="3147378"/>
                </a:moveTo>
                <a:cubicBezTo>
                  <a:pt x="1801497" y="3149725"/>
                  <a:pt x="1789753" y="3159122"/>
                  <a:pt x="1801497" y="3152079"/>
                </a:cubicBezTo>
                <a:cubicBezTo>
                  <a:pt x="1803846" y="3149725"/>
                  <a:pt x="1806195" y="3147378"/>
                  <a:pt x="1808545" y="3147378"/>
                </a:cubicBezTo>
                <a:close/>
                <a:moveTo>
                  <a:pt x="5343453" y="3147349"/>
                </a:moveTo>
                <a:lnTo>
                  <a:pt x="5345802" y="3147349"/>
                </a:lnTo>
                <a:cubicBezTo>
                  <a:pt x="5345802" y="3152047"/>
                  <a:pt x="5348151" y="3149697"/>
                  <a:pt x="5343453" y="3152047"/>
                </a:cubicBezTo>
                <a:close/>
                <a:moveTo>
                  <a:pt x="5298826" y="3147328"/>
                </a:moveTo>
                <a:lnTo>
                  <a:pt x="5303523" y="3147328"/>
                </a:lnTo>
                <a:lnTo>
                  <a:pt x="5301175" y="3149676"/>
                </a:lnTo>
                <a:close/>
                <a:moveTo>
                  <a:pt x="51679" y="3145044"/>
                </a:moveTo>
                <a:cubicBezTo>
                  <a:pt x="61088" y="3147389"/>
                  <a:pt x="61088" y="3163831"/>
                  <a:pt x="65788" y="3170878"/>
                </a:cubicBezTo>
                <a:cubicBezTo>
                  <a:pt x="70489" y="3177922"/>
                  <a:pt x="79864" y="3180270"/>
                  <a:pt x="84564" y="3187317"/>
                </a:cubicBezTo>
                <a:cubicBezTo>
                  <a:pt x="86906" y="3189663"/>
                  <a:pt x="86906" y="3194362"/>
                  <a:pt x="86906" y="3196708"/>
                </a:cubicBezTo>
                <a:cubicBezTo>
                  <a:pt x="84564" y="3199057"/>
                  <a:pt x="79864" y="3206104"/>
                  <a:pt x="79864" y="3206104"/>
                </a:cubicBezTo>
                <a:cubicBezTo>
                  <a:pt x="75163" y="3206104"/>
                  <a:pt x="70489" y="3201406"/>
                  <a:pt x="68121" y="3203754"/>
                </a:cubicBezTo>
                <a:cubicBezTo>
                  <a:pt x="65788" y="3206104"/>
                  <a:pt x="65788" y="3210801"/>
                  <a:pt x="65788" y="3213150"/>
                </a:cubicBezTo>
                <a:cubicBezTo>
                  <a:pt x="65788" y="3213150"/>
                  <a:pt x="65788" y="3220195"/>
                  <a:pt x="65788" y="3222545"/>
                </a:cubicBezTo>
                <a:lnTo>
                  <a:pt x="54046" y="3255449"/>
                </a:lnTo>
                <a:cubicBezTo>
                  <a:pt x="54046" y="3260144"/>
                  <a:pt x="54046" y="3262502"/>
                  <a:pt x="54046" y="3264857"/>
                </a:cubicBezTo>
                <a:cubicBezTo>
                  <a:pt x="54046" y="3267197"/>
                  <a:pt x="42286" y="3276607"/>
                  <a:pt x="44645" y="3278939"/>
                </a:cubicBezTo>
                <a:cubicBezTo>
                  <a:pt x="42286" y="3278939"/>
                  <a:pt x="37586" y="3276607"/>
                  <a:pt x="37586" y="3274271"/>
                </a:cubicBezTo>
                <a:cubicBezTo>
                  <a:pt x="35244" y="3264857"/>
                  <a:pt x="49346" y="3257798"/>
                  <a:pt x="51679" y="3248399"/>
                </a:cubicBezTo>
                <a:cubicBezTo>
                  <a:pt x="51679" y="3246042"/>
                  <a:pt x="51679" y="3238993"/>
                  <a:pt x="37586" y="3224895"/>
                </a:cubicBezTo>
                <a:cubicBezTo>
                  <a:pt x="32903" y="3222545"/>
                  <a:pt x="28202" y="3208452"/>
                  <a:pt x="30536" y="3206104"/>
                </a:cubicBezTo>
                <a:cubicBezTo>
                  <a:pt x="32903" y="3203754"/>
                  <a:pt x="35244" y="3203754"/>
                  <a:pt x="37586" y="3201406"/>
                </a:cubicBezTo>
                <a:cubicBezTo>
                  <a:pt x="39945" y="3199057"/>
                  <a:pt x="42286" y="3199057"/>
                  <a:pt x="42286" y="3196708"/>
                </a:cubicBezTo>
                <a:cubicBezTo>
                  <a:pt x="42286" y="3192013"/>
                  <a:pt x="37586" y="3189663"/>
                  <a:pt x="35244" y="3187317"/>
                </a:cubicBezTo>
                <a:cubicBezTo>
                  <a:pt x="30536" y="3180270"/>
                  <a:pt x="23502" y="3170878"/>
                  <a:pt x="21143" y="3161480"/>
                </a:cubicBezTo>
                <a:cubicBezTo>
                  <a:pt x="18802" y="3149742"/>
                  <a:pt x="44645" y="3142693"/>
                  <a:pt x="51679" y="3145044"/>
                </a:cubicBezTo>
                <a:close/>
                <a:moveTo>
                  <a:pt x="5176690" y="3144980"/>
                </a:moveTo>
                <a:lnTo>
                  <a:pt x="5179038" y="3144980"/>
                </a:lnTo>
                <a:lnTo>
                  <a:pt x="5176690" y="3147329"/>
                </a:lnTo>
                <a:close/>
                <a:moveTo>
                  <a:pt x="5272990" y="3142671"/>
                </a:moveTo>
                <a:cubicBezTo>
                  <a:pt x="5272990" y="3142671"/>
                  <a:pt x="5275339" y="3142671"/>
                  <a:pt x="5275339" y="3145022"/>
                </a:cubicBezTo>
                <a:cubicBezTo>
                  <a:pt x="5275339" y="3149718"/>
                  <a:pt x="5272990" y="3147368"/>
                  <a:pt x="5270641" y="3149718"/>
                </a:cubicBezTo>
                <a:lnTo>
                  <a:pt x="5268292" y="3147368"/>
                </a:lnTo>
                <a:lnTo>
                  <a:pt x="5263595" y="3147368"/>
                </a:lnTo>
                <a:cubicBezTo>
                  <a:pt x="5265944" y="3145022"/>
                  <a:pt x="5263595" y="3147368"/>
                  <a:pt x="5263595" y="3145022"/>
                </a:cubicBezTo>
                <a:lnTo>
                  <a:pt x="5265944" y="3145022"/>
                </a:lnTo>
                <a:close/>
                <a:moveTo>
                  <a:pt x="5291780" y="3142668"/>
                </a:moveTo>
                <a:lnTo>
                  <a:pt x="5294129" y="3145018"/>
                </a:lnTo>
                <a:cubicBezTo>
                  <a:pt x="5298827" y="3145018"/>
                  <a:pt x="5296478" y="3145018"/>
                  <a:pt x="5298827" y="3147364"/>
                </a:cubicBezTo>
                <a:lnTo>
                  <a:pt x="5291780" y="3147364"/>
                </a:lnTo>
                <a:cubicBezTo>
                  <a:pt x="5291780" y="3142668"/>
                  <a:pt x="5289432" y="3147364"/>
                  <a:pt x="5291780" y="3142668"/>
                </a:cubicBezTo>
                <a:close/>
                <a:moveTo>
                  <a:pt x="169110" y="3140344"/>
                </a:moveTo>
                <a:cubicBezTo>
                  <a:pt x="171459" y="3140344"/>
                  <a:pt x="173809" y="3140344"/>
                  <a:pt x="176157" y="3140344"/>
                </a:cubicBezTo>
                <a:cubicBezTo>
                  <a:pt x="178507" y="3140344"/>
                  <a:pt x="178507" y="3145044"/>
                  <a:pt x="180858" y="3145044"/>
                </a:cubicBezTo>
                <a:cubicBezTo>
                  <a:pt x="185553" y="3147391"/>
                  <a:pt x="192600" y="3137998"/>
                  <a:pt x="197300" y="3140344"/>
                </a:cubicBezTo>
                <a:cubicBezTo>
                  <a:pt x="204342" y="3142693"/>
                  <a:pt x="211393" y="3147391"/>
                  <a:pt x="213738" y="3154434"/>
                </a:cubicBezTo>
                <a:cubicBezTo>
                  <a:pt x="213738" y="3154434"/>
                  <a:pt x="211393" y="3166179"/>
                  <a:pt x="197300" y="3173226"/>
                </a:cubicBezTo>
                <a:lnTo>
                  <a:pt x="169110" y="3173226"/>
                </a:lnTo>
                <a:cubicBezTo>
                  <a:pt x="159715" y="3168529"/>
                  <a:pt x="157366" y="3168529"/>
                  <a:pt x="159715" y="3166179"/>
                </a:cubicBezTo>
                <a:cubicBezTo>
                  <a:pt x="159715" y="3166179"/>
                  <a:pt x="162065" y="3159132"/>
                  <a:pt x="162065" y="3156786"/>
                </a:cubicBezTo>
                <a:close/>
                <a:moveTo>
                  <a:pt x="5289432" y="3140317"/>
                </a:moveTo>
                <a:lnTo>
                  <a:pt x="5294129" y="3140317"/>
                </a:lnTo>
                <a:lnTo>
                  <a:pt x="5291780" y="3142668"/>
                </a:lnTo>
                <a:close/>
                <a:moveTo>
                  <a:pt x="5188434" y="3140304"/>
                </a:moveTo>
                <a:cubicBezTo>
                  <a:pt x="5193131" y="3142652"/>
                  <a:pt x="5188434" y="3140304"/>
                  <a:pt x="5193131" y="3142652"/>
                </a:cubicBezTo>
                <a:cubicBezTo>
                  <a:pt x="5190782" y="3147350"/>
                  <a:pt x="5193131" y="3145002"/>
                  <a:pt x="5188434" y="3145002"/>
                </a:cubicBezTo>
                <a:close/>
                <a:moveTo>
                  <a:pt x="5568936" y="3137982"/>
                </a:moveTo>
                <a:lnTo>
                  <a:pt x="5571285" y="3140332"/>
                </a:lnTo>
                <a:lnTo>
                  <a:pt x="5568936" y="3142680"/>
                </a:lnTo>
                <a:close/>
                <a:moveTo>
                  <a:pt x="5221317" y="3137968"/>
                </a:moveTo>
                <a:cubicBezTo>
                  <a:pt x="5221317" y="3140315"/>
                  <a:pt x="5223666" y="3140315"/>
                  <a:pt x="5223666" y="3142667"/>
                </a:cubicBezTo>
                <a:lnTo>
                  <a:pt x="5223666" y="3145014"/>
                </a:lnTo>
                <a:cubicBezTo>
                  <a:pt x="5223666" y="3147363"/>
                  <a:pt x="5223666" y="3147363"/>
                  <a:pt x="5221317" y="3147363"/>
                </a:cubicBezTo>
                <a:close/>
                <a:moveTo>
                  <a:pt x="5254200" y="3137962"/>
                </a:moveTo>
                <a:lnTo>
                  <a:pt x="5256548" y="3145008"/>
                </a:lnTo>
                <a:cubicBezTo>
                  <a:pt x="5254200" y="3145008"/>
                  <a:pt x="5251851" y="3145008"/>
                  <a:pt x="5254200" y="3140309"/>
                </a:cubicBezTo>
                <a:close/>
                <a:moveTo>
                  <a:pt x="1961214" y="3135632"/>
                </a:moveTo>
                <a:cubicBezTo>
                  <a:pt x="1961214" y="3137983"/>
                  <a:pt x="1961214" y="3137983"/>
                  <a:pt x="1961214" y="3137983"/>
                </a:cubicBezTo>
                <a:cubicBezTo>
                  <a:pt x="1965914" y="3161469"/>
                  <a:pt x="1972958" y="3187311"/>
                  <a:pt x="1982356" y="3210799"/>
                </a:cubicBezTo>
                <a:cubicBezTo>
                  <a:pt x="1982356" y="3203751"/>
                  <a:pt x="1984702" y="3194356"/>
                  <a:pt x="1987051" y="3187311"/>
                </a:cubicBezTo>
                <a:cubicBezTo>
                  <a:pt x="1977656" y="3170868"/>
                  <a:pt x="1968264" y="3152079"/>
                  <a:pt x="1961214" y="3135632"/>
                </a:cubicBezTo>
                <a:close/>
                <a:moveTo>
                  <a:pt x="5467938" y="3133271"/>
                </a:moveTo>
                <a:cubicBezTo>
                  <a:pt x="5465590" y="3137971"/>
                  <a:pt x="5467938" y="3130922"/>
                  <a:pt x="5467938" y="3135619"/>
                </a:cubicBezTo>
                <a:lnTo>
                  <a:pt x="5467938" y="3137971"/>
                </a:lnTo>
                <a:lnTo>
                  <a:pt x="5465590" y="3137971"/>
                </a:lnTo>
                <a:cubicBezTo>
                  <a:pt x="5460892" y="3137971"/>
                  <a:pt x="5465590" y="3135619"/>
                  <a:pt x="5463241" y="3137971"/>
                </a:cubicBezTo>
                <a:cubicBezTo>
                  <a:pt x="5458543" y="3137971"/>
                  <a:pt x="5463241" y="3140319"/>
                  <a:pt x="5458543" y="3137971"/>
                </a:cubicBezTo>
                <a:lnTo>
                  <a:pt x="5456194" y="3140319"/>
                </a:lnTo>
                <a:lnTo>
                  <a:pt x="5456194" y="3142668"/>
                </a:lnTo>
                <a:cubicBezTo>
                  <a:pt x="5451497" y="3140319"/>
                  <a:pt x="5456194" y="3142668"/>
                  <a:pt x="5453846" y="3137971"/>
                </a:cubicBezTo>
                <a:cubicBezTo>
                  <a:pt x="5456194" y="3135619"/>
                  <a:pt x="5456194" y="3135619"/>
                  <a:pt x="5458543" y="3135619"/>
                </a:cubicBezTo>
                <a:lnTo>
                  <a:pt x="5460892" y="3135619"/>
                </a:lnTo>
                <a:cubicBezTo>
                  <a:pt x="5465590" y="3135619"/>
                  <a:pt x="5460892" y="3133271"/>
                  <a:pt x="5467938" y="3133271"/>
                </a:cubicBezTo>
                <a:close/>
                <a:moveTo>
                  <a:pt x="5345802" y="3133262"/>
                </a:moveTo>
                <a:lnTo>
                  <a:pt x="5348151" y="3133262"/>
                </a:lnTo>
                <a:lnTo>
                  <a:pt x="5350499" y="3133262"/>
                </a:lnTo>
                <a:lnTo>
                  <a:pt x="5348151" y="3135612"/>
                </a:lnTo>
                <a:lnTo>
                  <a:pt x="5350499" y="3137961"/>
                </a:lnTo>
                <a:lnTo>
                  <a:pt x="5345807" y="3140308"/>
                </a:lnTo>
                <a:lnTo>
                  <a:pt x="5348151" y="3144998"/>
                </a:lnTo>
                <a:cubicBezTo>
                  <a:pt x="5348151" y="3147345"/>
                  <a:pt x="5350499" y="3144998"/>
                  <a:pt x="5345802" y="3147345"/>
                </a:cubicBezTo>
                <a:lnTo>
                  <a:pt x="5345802" y="3140310"/>
                </a:lnTo>
                <a:lnTo>
                  <a:pt x="5345802" y="3140300"/>
                </a:lnTo>
                <a:close/>
                <a:moveTo>
                  <a:pt x="5277688" y="3133257"/>
                </a:moveTo>
                <a:lnTo>
                  <a:pt x="5280036" y="3137954"/>
                </a:lnTo>
                <a:lnTo>
                  <a:pt x="5277688" y="3137954"/>
                </a:lnTo>
                <a:lnTo>
                  <a:pt x="5275339" y="3135606"/>
                </a:lnTo>
                <a:close/>
                <a:moveTo>
                  <a:pt x="5376336" y="3128568"/>
                </a:moveTo>
                <a:cubicBezTo>
                  <a:pt x="5376336" y="3130918"/>
                  <a:pt x="5373987" y="3128568"/>
                  <a:pt x="5378684" y="3130918"/>
                </a:cubicBezTo>
                <a:lnTo>
                  <a:pt x="5376336" y="3137965"/>
                </a:lnTo>
                <a:lnTo>
                  <a:pt x="5373987" y="3137965"/>
                </a:lnTo>
                <a:lnTo>
                  <a:pt x="5376336" y="3135616"/>
                </a:lnTo>
                <a:cubicBezTo>
                  <a:pt x="5373987" y="3130918"/>
                  <a:pt x="5378684" y="3135616"/>
                  <a:pt x="5373987" y="3133266"/>
                </a:cubicBezTo>
                <a:cubicBezTo>
                  <a:pt x="5376336" y="3126220"/>
                  <a:pt x="5371638" y="3133266"/>
                  <a:pt x="5376336" y="3128568"/>
                </a:cubicBezTo>
                <a:close/>
                <a:moveTo>
                  <a:pt x="4641167" y="3126237"/>
                </a:moveTo>
                <a:cubicBezTo>
                  <a:pt x="4638818" y="3130933"/>
                  <a:pt x="4638818" y="3133283"/>
                  <a:pt x="4636470" y="3137983"/>
                </a:cubicBezTo>
                <a:cubicBezTo>
                  <a:pt x="4641167" y="3140331"/>
                  <a:pt x="4643516" y="3140331"/>
                  <a:pt x="4648214" y="3142680"/>
                </a:cubicBezTo>
                <a:cubicBezTo>
                  <a:pt x="4650562" y="3137983"/>
                  <a:pt x="4650562" y="3135632"/>
                  <a:pt x="4652911" y="3130933"/>
                </a:cubicBezTo>
                <a:cubicBezTo>
                  <a:pt x="4648214" y="3130933"/>
                  <a:pt x="4645865" y="3128585"/>
                  <a:pt x="4641167" y="3126237"/>
                </a:cubicBezTo>
                <a:close/>
                <a:moveTo>
                  <a:pt x="5348151" y="3123839"/>
                </a:moveTo>
                <a:lnTo>
                  <a:pt x="5350499" y="3123839"/>
                </a:lnTo>
                <a:lnTo>
                  <a:pt x="5348151" y="3126187"/>
                </a:lnTo>
                <a:close/>
                <a:moveTo>
                  <a:pt x="5967290" y="3122005"/>
                </a:moveTo>
                <a:lnTo>
                  <a:pt x="5966761" y="3123594"/>
                </a:lnTo>
                <a:lnTo>
                  <a:pt x="5965880" y="3123887"/>
                </a:lnTo>
                <a:close/>
                <a:moveTo>
                  <a:pt x="5932997" y="3119192"/>
                </a:moveTo>
                <a:cubicBezTo>
                  <a:pt x="5937694" y="3133284"/>
                  <a:pt x="5930648" y="3119192"/>
                  <a:pt x="5935346" y="3133284"/>
                </a:cubicBezTo>
                <a:cubicBezTo>
                  <a:pt x="5949438" y="3123887"/>
                  <a:pt x="5935346" y="3133284"/>
                  <a:pt x="5942392" y="3119192"/>
                </a:cubicBezTo>
                <a:close/>
                <a:moveTo>
                  <a:pt x="3671122" y="3112143"/>
                </a:moveTo>
                <a:cubicBezTo>
                  <a:pt x="3666424" y="3130933"/>
                  <a:pt x="3649983" y="3128585"/>
                  <a:pt x="3647634" y="3149725"/>
                </a:cubicBezTo>
                <a:cubicBezTo>
                  <a:pt x="3675819" y="3203751"/>
                  <a:pt x="3732190" y="3133283"/>
                  <a:pt x="3671122" y="3112143"/>
                </a:cubicBezTo>
                <a:close/>
                <a:moveTo>
                  <a:pt x="5251851" y="3112094"/>
                </a:moveTo>
                <a:lnTo>
                  <a:pt x="5251851" y="3116792"/>
                </a:lnTo>
                <a:lnTo>
                  <a:pt x="5249502" y="3114445"/>
                </a:lnTo>
                <a:close/>
                <a:moveTo>
                  <a:pt x="70463" y="3109812"/>
                </a:moveTo>
                <a:lnTo>
                  <a:pt x="77522" y="3137996"/>
                </a:lnTo>
                <a:lnTo>
                  <a:pt x="70463" y="3142693"/>
                </a:lnTo>
                <a:lnTo>
                  <a:pt x="63421" y="3121552"/>
                </a:lnTo>
                <a:lnTo>
                  <a:pt x="61088" y="3112164"/>
                </a:lnTo>
                <a:close/>
                <a:moveTo>
                  <a:pt x="246622" y="3095732"/>
                </a:moveTo>
                <a:cubicBezTo>
                  <a:pt x="246622" y="3095732"/>
                  <a:pt x="244279" y="3098078"/>
                  <a:pt x="244279" y="3098078"/>
                </a:cubicBezTo>
                <a:lnTo>
                  <a:pt x="244279" y="3107472"/>
                </a:lnTo>
                <a:cubicBezTo>
                  <a:pt x="244279" y="3107472"/>
                  <a:pt x="246622" y="3109818"/>
                  <a:pt x="246622" y="3109818"/>
                </a:cubicBezTo>
                <a:lnTo>
                  <a:pt x="256016" y="3112168"/>
                </a:lnTo>
                <a:lnTo>
                  <a:pt x="256016" y="3107472"/>
                </a:lnTo>
                <a:cubicBezTo>
                  <a:pt x="256016" y="3107472"/>
                  <a:pt x="253671" y="3105123"/>
                  <a:pt x="253671" y="3102775"/>
                </a:cubicBezTo>
                <a:lnTo>
                  <a:pt x="248972" y="3098078"/>
                </a:lnTo>
                <a:cubicBezTo>
                  <a:pt x="248972" y="3098078"/>
                  <a:pt x="246622" y="3095732"/>
                  <a:pt x="246622" y="3095732"/>
                </a:cubicBezTo>
                <a:close/>
                <a:moveTo>
                  <a:pt x="9401" y="3095723"/>
                </a:moveTo>
                <a:cubicBezTo>
                  <a:pt x="9401" y="3095723"/>
                  <a:pt x="16443" y="3098073"/>
                  <a:pt x="18802" y="3100424"/>
                </a:cubicBezTo>
                <a:lnTo>
                  <a:pt x="28202" y="3112164"/>
                </a:lnTo>
                <a:lnTo>
                  <a:pt x="39945" y="3130949"/>
                </a:lnTo>
                <a:cubicBezTo>
                  <a:pt x="39945" y="3130949"/>
                  <a:pt x="37586" y="3135648"/>
                  <a:pt x="32903" y="3135648"/>
                </a:cubicBezTo>
                <a:lnTo>
                  <a:pt x="7059" y="3140344"/>
                </a:lnTo>
                <a:cubicBezTo>
                  <a:pt x="7059" y="3140344"/>
                  <a:pt x="4701" y="3140344"/>
                  <a:pt x="0" y="3128601"/>
                </a:cubicBezTo>
                <a:lnTo>
                  <a:pt x="0" y="3102770"/>
                </a:lnTo>
                <a:cubicBezTo>
                  <a:pt x="4701" y="3100424"/>
                  <a:pt x="4701" y="3095723"/>
                  <a:pt x="9401" y="3095723"/>
                </a:cubicBezTo>
                <a:close/>
                <a:moveTo>
                  <a:pt x="5565413" y="3092179"/>
                </a:moveTo>
                <a:lnTo>
                  <a:pt x="5566587" y="3093357"/>
                </a:lnTo>
                <a:lnTo>
                  <a:pt x="5566587" y="3102750"/>
                </a:lnTo>
                <a:lnTo>
                  <a:pt x="5559541" y="3098053"/>
                </a:lnTo>
                <a:close/>
                <a:moveTo>
                  <a:pt x="4217213" y="3091628"/>
                </a:moveTo>
                <a:cubicBezTo>
                  <a:pt x="4204001" y="3091739"/>
                  <a:pt x="4196074" y="3102750"/>
                  <a:pt x="4185504" y="3109793"/>
                </a:cubicBezTo>
                <a:cubicBezTo>
                  <a:pt x="4197248" y="3116843"/>
                  <a:pt x="4208992" y="3133283"/>
                  <a:pt x="4225434" y="3126237"/>
                </a:cubicBezTo>
                <a:cubicBezTo>
                  <a:pt x="4234828" y="3114494"/>
                  <a:pt x="4234828" y="3105095"/>
                  <a:pt x="4232480" y="3095704"/>
                </a:cubicBezTo>
                <a:cubicBezTo>
                  <a:pt x="4226608" y="3092766"/>
                  <a:pt x="4221617" y="3091592"/>
                  <a:pt x="4217213" y="3091628"/>
                </a:cubicBezTo>
                <a:close/>
                <a:moveTo>
                  <a:pt x="101007" y="3088678"/>
                </a:moveTo>
                <a:lnTo>
                  <a:pt x="124492" y="3088678"/>
                </a:lnTo>
                <a:lnTo>
                  <a:pt x="131534" y="3105115"/>
                </a:lnTo>
                <a:cubicBezTo>
                  <a:pt x="131534" y="3105115"/>
                  <a:pt x="129192" y="3107467"/>
                  <a:pt x="129192" y="3107467"/>
                </a:cubicBezTo>
                <a:cubicBezTo>
                  <a:pt x="129192" y="3107467"/>
                  <a:pt x="126850" y="3107467"/>
                  <a:pt x="124492" y="3107467"/>
                </a:cubicBezTo>
                <a:lnTo>
                  <a:pt x="101007" y="3098071"/>
                </a:lnTo>
                <a:close/>
                <a:moveTo>
                  <a:pt x="5543100" y="3086305"/>
                </a:moveTo>
                <a:lnTo>
                  <a:pt x="5552495" y="3095704"/>
                </a:lnTo>
                <a:lnTo>
                  <a:pt x="5554843" y="3086305"/>
                </a:lnTo>
                <a:close/>
                <a:moveTo>
                  <a:pt x="317085" y="3083986"/>
                </a:moveTo>
                <a:lnTo>
                  <a:pt x="281856" y="3126260"/>
                </a:lnTo>
                <a:cubicBezTo>
                  <a:pt x="279506" y="3128603"/>
                  <a:pt x="274807" y="3130952"/>
                  <a:pt x="277156" y="3130952"/>
                </a:cubicBezTo>
                <a:cubicBezTo>
                  <a:pt x="277156" y="3130952"/>
                  <a:pt x="279506" y="3133303"/>
                  <a:pt x="281856" y="3135652"/>
                </a:cubicBezTo>
                <a:lnTo>
                  <a:pt x="314736" y="3130952"/>
                </a:lnTo>
                <a:cubicBezTo>
                  <a:pt x="317085" y="3128603"/>
                  <a:pt x="319434" y="3126260"/>
                  <a:pt x="319434" y="3123908"/>
                </a:cubicBezTo>
                <a:cubicBezTo>
                  <a:pt x="319434" y="3123908"/>
                  <a:pt x="310041" y="3114518"/>
                  <a:pt x="307691" y="3107472"/>
                </a:cubicBezTo>
                <a:lnTo>
                  <a:pt x="319434" y="3093383"/>
                </a:lnTo>
                <a:close/>
                <a:moveTo>
                  <a:pt x="5923602" y="3083956"/>
                </a:moveTo>
                <a:lnTo>
                  <a:pt x="5928299" y="3093357"/>
                </a:lnTo>
                <a:lnTo>
                  <a:pt x="5935346" y="3086305"/>
                </a:lnTo>
                <a:close/>
                <a:moveTo>
                  <a:pt x="5498473" y="3081565"/>
                </a:moveTo>
                <a:lnTo>
                  <a:pt x="5500822" y="3083914"/>
                </a:lnTo>
                <a:lnTo>
                  <a:pt x="5496124" y="3083914"/>
                </a:lnTo>
                <a:close/>
                <a:moveTo>
                  <a:pt x="171459" y="3076936"/>
                </a:moveTo>
                <a:lnTo>
                  <a:pt x="180858" y="3081631"/>
                </a:lnTo>
                <a:lnTo>
                  <a:pt x="171459" y="3093374"/>
                </a:lnTo>
                <a:lnTo>
                  <a:pt x="164415" y="3088678"/>
                </a:lnTo>
                <a:lnTo>
                  <a:pt x="166765" y="3081631"/>
                </a:lnTo>
                <a:close/>
                <a:moveTo>
                  <a:pt x="5937694" y="3076910"/>
                </a:moveTo>
                <a:lnTo>
                  <a:pt x="5937694" y="3088658"/>
                </a:lnTo>
                <a:lnTo>
                  <a:pt x="5942392" y="3083956"/>
                </a:lnTo>
                <a:close/>
                <a:moveTo>
                  <a:pt x="5514914" y="3076878"/>
                </a:moveTo>
                <a:lnTo>
                  <a:pt x="5519611" y="3076878"/>
                </a:lnTo>
                <a:cubicBezTo>
                  <a:pt x="5514914" y="3079223"/>
                  <a:pt x="5519611" y="3074527"/>
                  <a:pt x="5517263" y="3079223"/>
                </a:cubicBezTo>
                <a:cubicBezTo>
                  <a:pt x="5512565" y="3079223"/>
                  <a:pt x="5517263" y="3081574"/>
                  <a:pt x="5514914" y="3076878"/>
                </a:cubicBezTo>
                <a:close/>
                <a:moveTo>
                  <a:pt x="5505519" y="3074518"/>
                </a:moveTo>
                <a:lnTo>
                  <a:pt x="5507867" y="3076866"/>
                </a:lnTo>
                <a:lnTo>
                  <a:pt x="5503170" y="3076866"/>
                </a:lnTo>
                <a:close/>
                <a:moveTo>
                  <a:pt x="5491426" y="3074516"/>
                </a:moveTo>
                <a:lnTo>
                  <a:pt x="5496123" y="3074516"/>
                </a:lnTo>
                <a:lnTo>
                  <a:pt x="5493775" y="3076864"/>
                </a:lnTo>
                <a:close/>
                <a:moveTo>
                  <a:pt x="5923602" y="3072214"/>
                </a:moveTo>
                <a:lnTo>
                  <a:pt x="5928299" y="3079258"/>
                </a:lnTo>
                <a:lnTo>
                  <a:pt x="5935346" y="3074565"/>
                </a:lnTo>
                <a:close/>
                <a:moveTo>
                  <a:pt x="1998794" y="3067516"/>
                </a:moveTo>
                <a:cubicBezTo>
                  <a:pt x="1998794" y="3067516"/>
                  <a:pt x="1996449" y="3069867"/>
                  <a:pt x="1996449" y="3069867"/>
                </a:cubicBezTo>
                <a:cubicBezTo>
                  <a:pt x="1996449" y="3072214"/>
                  <a:pt x="1998794" y="3072214"/>
                  <a:pt x="1998794" y="3074565"/>
                </a:cubicBezTo>
                <a:cubicBezTo>
                  <a:pt x="1998794" y="3072214"/>
                  <a:pt x="1998794" y="3069867"/>
                  <a:pt x="1998794" y="3067516"/>
                </a:cubicBezTo>
                <a:close/>
                <a:moveTo>
                  <a:pt x="5491426" y="3065126"/>
                </a:moveTo>
                <a:cubicBezTo>
                  <a:pt x="5491426" y="3072173"/>
                  <a:pt x="5489077" y="3069825"/>
                  <a:pt x="5489077" y="3069825"/>
                </a:cubicBezTo>
                <a:cubicBezTo>
                  <a:pt x="5489077" y="3065126"/>
                  <a:pt x="5486728" y="3067478"/>
                  <a:pt x="5491426" y="3065126"/>
                </a:cubicBezTo>
                <a:close/>
                <a:moveTo>
                  <a:pt x="5556620" y="3063013"/>
                </a:moveTo>
                <a:lnTo>
                  <a:pt x="5556898" y="3063406"/>
                </a:lnTo>
                <a:cubicBezTo>
                  <a:pt x="5557192" y="3063406"/>
                  <a:pt x="5557192" y="3063992"/>
                  <a:pt x="5557192" y="3069867"/>
                </a:cubicBezTo>
                <a:cubicBezTo>
                  <a:pt x="5554843" y="3065166"/>
                  <a:pt x="5554256" y="3063992"/>
                  <a:pt x="5554550" y="3063703"/>
                </a:cubicBezTo>
                <a:close/>
                <a:moveTo>
                  <a:pt x="5916556" y="3060470"/>
                </a:moveTo>
                <a:lnTo>
                  <a:pt x="5902463" y="3062824"/>
                </a:lnTo>
                <a:lnTo>
                  <a:pt x="5907160" y="3069867"/>
                </a:lnTo>
                <a:close/>
                <a:moveTo>
                  <a:pt x="5484379" y="3060440"/>
                </a:moveTo>
                <a:lnTo>
                  <a:pt x="5489077" y="3060440"/>
                </a:lnTo>
                <a:lnTo>
                  <a:pt x="5486728" y="3062789"/>
                </a:lnTo>
                <a:lnTo>
                  <a:pt x="5482031" y="3062789"/>
                </a:lnTo>
                <a:close/>
                <a:moveTo>
                  <a:pt x="5505519" y="3058070"/>
                </a:moveTo>
                <a:lnTo>
                  <a:pt x="5507867" y="3058070"/>
                </a:lnTo>
                <a:lnTo>
                  <a:pt x="5507867" y="3060419"/>
                </a:lnTo>
                <a:close/>
                <a:moveTo>
                  <a:pt x="5470287" y="3055757"/>
                </a:moveTo>
                <a:lnTo>
                  <a:pt x="5474984" y="3055757"/>
                </a:lnTo>
                <a:cubicBezTo>
                  <a:pt x="5474984" y="3060455"/>
                  <a:pt x="5474984" y="3055757"/>
                  <a:pt x="5472635" y="3062802"/>
                </a:cubicBezTo>
                <a:lnTo>
                  <a:pt x="5470287" y="3060455"/>
                </a:lnTo>
                <a:cubicBezTo>
                  <a:pt x="5470287" y="3060455"/>
                  <a:pt x="5470287" y="3055757"/>
                  <a:pt x="5470287" y="3055757"/>
                </a:cubicBezTo>
                <a:close/>
                <a:moveTo>
                  <a:pt x="5489078" y="3055746"/>
                </a:moveTo>
                <a:cubicBezTo>
                  <a:pt x="5493775" y="3055746"/>
                  <a:pt x="5493775" y="3055746"/>
                  <a:pt x="5493775" y="3060442"/>
                </a:cubicBezTo>
                <a:lnTo>
                  <a:pt x="5491426" y="3060442"/>
                </a:lnTo>
                <a:close/>
                <a:moveTo>
                  <a:pt x="5984670" y="3053423"/>
                </a:moveTo>
                <a:lnTo>
                  <a:pt x="5991716" y="3060470"/>
                </a:lnTo>
                <a:lnTo>
                  <a:pt x="5991716" y="3053423"/>
                </a:lnTo>
                <a:close/>
                <a:moveTo>
                  <a:pt x="5592424" y="3053423"/>
                </a:moveTo>
                <a:lnTo>
                  <a:pt x="5580680" y="3065167"/>
                </a:lnTo>
                <a:lnTo>
                  <a:pt x="5592424" y="3065167"/>
                </a:lnTo>
                <a:close/>
                <a:moveTo>
                  <a:pt x="5564239" y="3053423"/>
                </a:moveTo>
                <a:lnTo>
                  <a:pt x="5565451" y="3060701"/>
                </a:lnTo>
                <a:lnTo>
                  <a:pt x="5564239" y="3062824"/>
                </a:lnTo>
                <a:cubicBezTo>
                  <a:pt x="5561890" y="3062824"/>
                  <a:pt x="5561890" y="3060470"/>
                  <a:pt x="5559541" y="3060470"/>
                </a:cubicBezTo>
                <a:cubicBezTo>
                  <a:pt x="5559541" y="3060470"/>
                  <a:pt x="5559541" y="3062824"/>
                  <a:pt x="5557192" y="3062824"/>
                </a:cubicBezTo>
                <a:lnTo>
                  <a:pt x="5556620" y="3063013"/>
                </a:lnTo>
                <a:lnTo>
                  <a:pt x="5554843" y="3060470"/>
                </a:lnTo>
                <a:close/>
                <a:moveTo>
                  <a:pt x="4436824" y="3051076"/>
                </a:moveTo>
                <a:cubicBezTo>
                  <a:pt x="4418033" y="3055774"/>
                  <a:pt x="4413336" y="3079258"/>
                  <a:pt x="4413336" y="3088657"/>
                </a:cubicBezTo>
                <a:cubicBezTo>
                  <a:pt x="4427428" y="3091003"/>
                  <a:pt x="4455614" y="3065164"/>
                  <a:pt x="4436824" y="3051076"/>
                </a:cubicBezTo>
                <a:close/>
                <a:moveTo>
                  <a:pt x="1550179" y="3051076"/>
                </a:moveTo>
                <a:cubicBezTo>
                  <a:pt x="1533736" y="3055774"/>
                  <a:pt x="1514946" y="3060470"/>
                  <a:pt x="1498509" y="3062824"/>
                </a:cubicBezTo>
                <a:cubicBezTo>
                  <a:pt x="1486761" y="3067516"/>
                  <a:pt x="1472668" y="3067516"/>
                  <a:pt x="1458574" y="3067516"/>
                </a:cubicBezTo>
                <a:cubicBezTo>
                  <a:pt x="1453881" y="3065164"/>
                  <a:pt x="1451531" y="3065164"/>
                  <a:pt x="1446832" y="3065164"/>
                </a:cubicBezTo>
                <a:cubicBezTo>
                  <a:pt x="1446832" y="3065164"/>
                  <a:pt x="1446832" y="3067516"/>
                  <a:pt x="1446832" y="3067516"/>
                </a:cubicBezTo>
                <a:cubicBezTo>
                  <a:pt x="1451531" y="3067516"/>
                  <a:pt x="1453881" y="3067516"/>
                  <a:pt x="1458574" y="3067516"/>
                </a:cubicBezTo>
                <a:cubicBezTo>
                  <a:pt x="1484412" y="3074565"/>
                  <a:pt x="1514946" y="3072214"/>
                  <a:pt x="1543131" y="3067516"/>
                </a:cubicBezTo>
                <a:cubicBezTo>
                  <a:pt x="1545479" y="3062824"/>
                  <a:pt x="1547828" y="3055774"/>
                  <a:pt x="1550179" y="3051076"/>
                </a:cubicBezTo>
                <a:close/>
                <a:moveTo>
                  <a:pt x="5493775" y="3048705"/>
                </a:moveTo>
                <a:lnTo>
                  <a:pt x="5496123" y="3051055"/>
                </a:lnTo>
                <a:cubicBezTo>
                  <a:pt x="5493775" y="3055753"/>
                  <a:pt x="5496123" y="3048705"/>
                  <a:pt x="5496123" y="3053405"/>
                </a:cubicBezTo>
                <a:lnTo>
                  <a:pt x="5493775" y="3053405"/>
                </a:lnTo>
                <a:lnTo>
                  <a:pt x="5491426" y="3053405"/>
                </a:lnTo>
                <a:cubicBezTo>
                  <a:pt x="5493775" y="3051055"/>
                  <a:pt x="5493775" y="3053405"/>
                  <a:pt x="5493775" y="3048705"/>
                </a:cubicBezTo>
                <a:close/>
                <a:moveTo>
                  <a:pt x="5484379" y="3048705"/>
                </a:moveTo>
                <a:lnTo>
                  <a:pt x="5486728" y="3051054"/>
                </a:lnTo>
                <a:cubicBezTo>
                  <a:pt x="5486728" y="3055751"/>
                  <a:pt x="5489077" y="3051054"/>
                  <a:pt x="5486728" y="3055751"/>
                </a:cubicBezTo>
                <a:lnTo>
                  <a:pt x="5482031" y="3053405"/>
                </a:lnTo>
                <a:cubicBezTo>
                  <a:pt x="5484379" y="3051054"/>
                  <a:pt x="5484379" y="3053405"/>
                  <a:pt x="5484379" y="3048705"/>
                </a:cubicBezTo>
                <a:close/>
                <a:moveTo>
                  <a:pt x="5526658" y="3046352"/>
                </a:moveTo>
                <a:lnTo>
                  <a:pt x="5529007" y="3048701"/>
                </a:lnTo>
                <a:lnTo>
                  <a:pt x="5529007" y="3051052"/>
                </a:lnTo>
                <a:lnTo>
                  <a:pt x="5531355" y="3053398"/>
                </a:lnTo>
                <a:lnTo>
                  <a:pt x="5526658" y="3053398"/>
                </a:lnTo>
                <a:close/>
                <a:moveTo>
                  <a:pt x="5526657" y="3043979"/>
                </a:moveTo>
                <a:lnTo>
                  <a:pt x="5526657" y="3046328"/>
                </a:lnTo>
                <a:lnTo>
                  <a:pt x="5524309" y="3046328"/>
                </a:lnTo>
                <a:close/>
                <a:moveTo>
                  <a:pt x="512037" y="3039370"/>
                </a:moveTo>
                <a:lnTo>
                  <a:pt x="502645" y="3041717"/>
                </a:lnTo>
                <a:cubicBezTo>
                  <a:pt x="502645" y="3041717"/>
                  <a:pt x="502645" y="3044066"/>
                  <a:pt x="500295" y="3044066"/>
                </a:cubicBezTo>
                <a:lnTo>
                  <a:pt x="497945" y="3053460"/>
                </a:lnTo>
                <a:lnTo>
                  <a:pt x="504987" y="3058159"/>
                </a:lnTo>
                <a:lnTo>
                  <a:pt x="509687" y="3053460"/>
                </a:lnTo>
                <a:cubicBezTo>
                  <a:pt x="509687" y="3053460"/>
                  <a:pt x="512037" y="3051114"/>
                  <a:pt x="512037" y="3048764"/>
                </a:cubicBezTo>
                <a:lnTo>
                  <a:pt x="519080" y="3046416"/>
                </a:lnTo>
                <a:close/>
                <a:moveTo>
                  <a:pt x="5467938" y="3039315"/>
                </a:moveTo>
                <a:lnTo>
                  <a:pt x="5472635" y="3041662"/>
                </a:lnTo>
                <a:cubicBezTo>
                  <a:pt x="5470287" y="3046361"/>
                  <a:pt x="5467938" y="3041662"/>
                  <a:pt x="5472635" y="3046361"/>
                </a:cubicBezTo>
                <a:cubicBezTo>
                  <a:pt x="5470287" y="3046361"/>
                  <a:pt x="5467938" y="3046361"/>
                  <a:pt x="5467938" y="3044011"/>
                </a:cubicBezTo>
                <a:cubicBezTo>
                  <a:pt x="5467938" y="3041662"/>
                  <a:pt x="5467938" y="3041662"/>
                  <a:pt x="5467938" y="3039315"/>
                </a:cubicBezTo>
                <a:close/>
                <a:moveTo>
                  <a:pt x="5524309" y="3039281"/>
                </a:moveTo>
                <a:lnTo>
                  <a:pt x="5526657" y="3039281"/>
                </a:lnTo>
                <a:lnTo>
                  <a:pt x="5524309" y="3041629"/>
                </a:lnTo>
                <a:close/>
                <a:moveTo>
                  <a:pt x="4575401" y="3036981"/>
                </a:moveTo>
                <a:cubicBezTo>
                  <a:pt x="4500241" y="3039331"/>
                  <a:pt x="4483799" y="3098049"/>
                  <a:pt x="4528426" y="3154423"/>
                </a:cubicBezTo>
                <a:cubicBezTo>
                  <a:pt x="4547216" y="3149725"/>
                  <a:pt x="4563658" y="3156772"/>
                  <a:pt x="4577750" y="3168520"/>
                </a:cubicBezTo>
                <a:cubicBezTo>
                  <a:pt x="4643516" y="3135632"/>
                  <a:pt x="4636470" y="3098049"/>
                  <a:pt x="4575401" y="3036981"/>
                </a:cubicBezTo>
                <a:close/>
                <a:moveTo>
                  <a:pt x="5484380" y="3036939"/>
                </a:moveTo>
                <a:lnTo>
                  <a:pt x="5486729" y="3036939"/>
                </a:lnTo>
                <a:lnTo>
                  <a:pt x="5489078" y="3036939"/>
                </a:lnTo>
                <a:lnTo>
                  <a:pt x="5486729" y="3039288"/>
                </a:lnTo>
                <a:close/>
                <a:moveTo>
                  <a:pt x="5514056" y="3034688"/>
                </a:moveTo>
                <a:lnTo>
                  <a:pt x="5513612" y="3035021"/>
                </a:lnTo>
                <a:lnTo>
                  <a:pt x="5514914" y="3036975"/>
                </a:lnTo>
                <a:close/>
                <a:moveTo>
                  <a:pt x="5996414" y="3029934"/>
                </a:moveTo>
                <a:cubicBezTo>
                  <a:pt x="5991716" y="3036982"/>
                  <a:pt x="5989368" y="3027587"/>
                  <a:pt x="5994065" y="3039329"/>
                </a:cubicBezTo>
                <a:lnTo>
                  <a:pt x="5989368" y="3048727"/>
                </a:lnTo>
                <a:lnTo>
                  <a:pt x="5984670" y="3041679"/>
                </a:lnTo>
                <a:lnTo>
                  <a:pt x="5979973" y="3048727"/>
                </a:lnTo>
                <a:lnTo>
                  <a:pt x="5989368" y="3048727"/>
                </a:lnTo>
                <a:lnTo>
                  <a:pt x="5998763" y="3041679"/>
                </a:lnTo>
                <a:close/>
                <a:moveTo>
                  <a:pt x="5496123" y="3029930"/>
                </a:moveTo>
                <a:cubicBezTo>
                  <a:pt x="5493775" y="3032279"/>
                  <a:pt x="5493775" y="3029930"/>
                  <a:pt x="5493775" y="3034626"/>
                </a:cubicBezTo>
                <a:lnTo>
                  <a:pt x="5498472" y="3032279"/>
                </a:lnTo>
                <a:lnTo>
                  <a:pt x="5498472" y="3029930"/>
                </a:lnTo>
                <a:cubicBezTo>
                  <a:pt x="5496123" y="3032279"/>
                  <a:pt x="5498472" y="3029930"/>
                  <a:pt x="5496123" y="3029930"/>
                </a:cubicBezTo>
                <a:close/>
                <a:moveTo>
                  <a:pt x="5484379" y="3027556"/>
                </a:moveTo>
                <a:cubicBezTo>
                  <a:pt x="5486728" y="3027556"/>
                  <a:pt x="5486728" y="3029906"/>
                  <a:pt x="5484379" y="3032255"/>
                </a:cubicBezTo>
                <a:cubicBezTo>
                  <a:pt x="5482031" y="3027556"/>
                  <a:pt x="5482031" y="3029906"/>
                  <a:pt x="5484379" y="3027556"/>
                </a:cubicBezTo>
                <a:close/>
                <a:moveTo>
                  <a:pt x="5508288" y="3021551"/>
                </a:moveTo>
                <a:lnTo>
                  <a:pt x="5508968" y="3026993"/>
                </a:lnTo>
                <a:lnTo>
                  <a:pt x="5509568" y="3027429"/>
                </a:lnTo>
                <a:lnTo>
                  <a:pt x="5510217" y="3022888"/>
                </a:lnTo>
                <a:close/>
                <a:moveTo>
                  <a:pt x="5531355" y="3020523"/>
                </a:moveTo>
                <a:lnTo>
                  <a:pt x="5533704" y="3025221"/>
                </a:lnTo>
                <a:lnTo>
                  <a:pt x="5533704" y="3029920"/>
                </a:lnTo>
                <a:lnTo>
                  <a:pt x="5531355" y="3029920"/>
                </a:lnTo>
                <a:lnTo>
                  <a:pt x="5529007" y="3027570"/>
                </a:lnTo>
                <a:cubicBezTo>
                  <a:pt x="5531355" y="3020523"/>
                  <a:pt x="5526658" y="3025221"/>
                  <a:pt x="5531355" y="3020523"/>
                </a:cubicBezTo>
                <a:close/>
                <a:moveTo>
                  <a:pt x="408689" y="3015889"/>
                </a:moveTo>
                <a:cubicBezTo>
                  <a:pt x="408689" y="3015889"/>
                  <a:pt x="406339" y="3015889"/>
                  <a:pt x="399291" y="3018240"/>
                </a:cubicBezTo>
                <a:lnTo>
                  <a:pt x="389897" y="3032323"/>
                </a:lnTo>
                <a:lnTo>
                  <a:pt x="389897" y="3041717"/>
                </a:lnTo>
                <a:cubicBezTo>
                  <a:pt x="389897" y="3041717"/>
                  <a:pt x="392247" y="3044066"/>
                  <a:pt x="389897" y="3046416"/>
                </a:cubicBezTo>
                <a:lnTo>
                  <a:pt x="399291" y="3029977"/>
                </a:lnTo>
                <a:lnTo>
                  <a:pt x="408689" y="3027627"/>
                </a:lnTo>
                <a:close/>
                <a:moveTo>
                  <a:pt x="5566587" y="3015844"/>
                </a:moveTo>
                <a:lnTo>
                  <a:pt x="5566587" y="3022888"/>
                </a:lnTo>
                <a:cubicBezTo>
                  <a:pt x="5575983" y="3020539"/>
                  <a:pt x="5568936" y="3020539"/>
                  <a:pt x="5575983" y="3022888"/>
                </a:cubicBezTo>
                <a:lnTo>
                  <a:pt x="5578801" y="3021478"/>
                </a:lnTo>
                <a:lnTo>
                  <a:pt x="5578331" y="3022888"/>
                </a:lnTo>
                <a:lnTo>
                  <a:pt x="5580680" y="3023671"/>
                </a:lnTo>
                <a:lnTo>
                  <a:pt x="5580680" y="3029934"/>
                </a:lnTo>
                <a:lnTo>
                  <a:pt x="5571285" y="3041679"/>
                </a:lnTo>
                <a:lnTo>
                  <a:pt x="5573634" y="3048727"/>
                </a:lnTo>
                <a:lnTo>
                  <a:pt x="5564239" y="3051076"/>
                </a:lnTo>
                <a:cubicBezTo>
                  <a:pt x="5554843" y="3044030"/>
                  <a:pt x="5561890" y="3044030"/>
                  <a:pt x="5547797" y="3044030"/>
                </a:cubicBezTo>
                <a:cubicBezTo>
                  <a:pt x="5550146" y="3034632"/>
                  <a:pt x="5550146" y="3041679"/>
                  <a:pt x="5547797" y="3034632"/>
                </a:cubicBezTo>
                <a:lnTo>
                  <a:pt x="5550146" y="3029934"/>
                </a:lnTo>
                <a:lnTo>
                  <a:pt x="5557192" y="3027587"/>
                </a:lnTo>
                <a:lnTo>
                  <a:pt x="5564239" y="3034632"/>
                </a:lnTo>
                <a:cubicBezTo>
                  <a:pt x="5559541" y="3044030"/>
                  <a:pt x="5557192" y="3039329"/>
                  <a:pt x="5566587" y="3041679"/>
                </a:cubicBezTo>
                <a:cubicBezTo>
                  <a:pt x="5568936" y="3029934"/>
                  <a:pt x="5568936" y="3034632"/>
                  <a:pt x="5573634" y="3027587"/>
                </a:cubicBezTo>
                <a:lnTo>
                  <a:pt x="5564239" y="3027587"/>
                </a:lnTo>
                <a:lnTo>
                  <a:pt x="5557192" y="3018191"/>
                </a:lnTo>
                <a:close/>
                <a:moveTo>
                  <a:pt x="5498472" y="3015837"/>
                </a:moveTo>
                <a:lnTo>
                  <a:pt x="5500821" y="3022882"/>
                </a:lnTo>
                <a:lnTo>
                  <a:pt x="5500824" y="3022879"/>
                </a:lnTo>
                <a:lnTo>
                  <a:pt x="5502165" y="3016363"/>
                </a:lnTo>
                <a:close/>
                <a:moveTo>
                  <a:pt x="5977624" y="3013494"/>
                </a:moveTo>
                <a:lnTo>
                  <a:pt x="5984670" y="3020539"/>
                </a:lnTo>
                <a:lnTo>
                  <a:pt x="5989368" y="3013494"/>
                </a:lnTo>
                <a:close/>
                <a:moveTo>
                  <a:pt x="5975275" y="3013494"/>
                </a:moveTo>
                <a:lnTo>
                  <a:pt x="5963531" y="3025237"/>
                </a:lnTo>
                <a:lnTo>
                  <a:pt x="5975275" y="3025237"/>
                </a:lnTo>
                <a:close/>
                <a:moveTo>
                  <a:pt x="5456195" y="3011136"/>
                </a:moveTo>
                <a:lnTo>
                  <a:pt x="5460892" y="3011136"/>
                </a:lnTo>
                <a:cubicBezTo>
                  <a:pt x="5463241" y="3013485"/>
                  <a:pt x="5463241" y="3013485"/>
                  <a:pt x="5465590" y="3013485"/>
                </a:cubicBezTo>
                <a:cubicBezTo>
                  <a:pt x="5465590" y="3015834"/>
                  <a:pt x="5463241" y="3018185"/>
                  <a:pt x="5460892" y="3018185"/>
                </a:cubicBezTo>
                <a:lnTo>
                  <a:pt x="5460892" y="3015834"/>
                </a:lnTo>
                <a:lnTo>
                  <a:pt x="5460892" y="3013485"/>
                </a:lnTo>
                <a:lnTo>
                  <a:pt x="5456195" y="3013485"/>
                </a:lnTo>
                <a:close/>
                <a:moveTo>
                  <a:pt x="173807" y="3006483"/>
                </a:moveTo>
                <a:lnTo>
                  <a:pt x="180858" y="3013528"/>
                </a:lnTo>
                <a:lnTo>
                  <a:pt x="173807" y="3020572"/>
                </a:lnTo>
                <a:lnTo>
                  <a:pt x="166765" y="3013528"/>
                </a:lnTo>
                <a:close/>
                <a:moveTo>
                  <a:pt x="5484379" y="3006438"/>
                </a:moveTo>
                <a:lnTo>
                  <a:pt x="5489077" y="3015834"/>
                </a:lnTo>
                <a:cubicBezTo>
                  <a:pt x="5489077" y="3020529"/>
                  <a:pt x="5489077" y="3015834"/>
                  <a:pt x="5489077" y="3020529"/>
                </a:cubicBezTo>
                <a:cubicBezTo>
                  <a:pt x="5489077" y="3020529"/>
                  <a:pt x="5489077" y="3020529"/>
                  <a:pt x="5486728" y="3020529"/>
                </a:cubicBezTo>
                <a:lnTo>
                  <a:pt x="5484379" y="3020529"/>
                </a:lnTo>
                <a:lnTo>
                  <a:pt x="5486728" y="3018185"/>
                </a:lnTo>
                <a:lnTo>
                  <a:pt x="5486728" y="3013485"/>
                </a:lnTo>
                <a:lnTo>
                  <a:pt x="5482031" y="3008787"/>
                </a:lnTo>
                <a:close/>
                <a:moveTo>
                  <a:pt x="5381034" y="3004056"/>
                </a:moveTo>
                <a:lnTo>
                  <a:pt x="5383383" y="3008754"/>
                </a:lnTo>
                <a:lnTo>
                  <a:pt x="5381034" y="3008754"/>
                </a:lnTo>
                <a:close/>
                <a:moveTo>
                  <a:pt x="528480" y="3001794"/>
                </a:moveTo>
                <a:lnTo>
                  <a:pt x="528480" y="3011191"/>
                </a:lnTo>
                <a:lnTo>
                  <a:pt x="537872" y="3011191"/>
                </a:lnTo>
                <a:lnTo>
                  <a:pt x="540222" y="3004146"/>
                </a:lnTo>
                <a:cubicBezTo>
                  <a:pt x="540222" y="3004146"/>
                  <a:pt x="537872" y="3001794"/>
                  <a:pt x="537872" y="3001794"/>
                </a:cubicBezTo>
                <a:close/>
                <a:moveTo>
                  <a:pt x="5378685" y="3001702"/>
                </a:moveTo>
                <a:lnTo>
                  <a:pt x="5381034" y="3001702"/>
                </a:lnTo>
                <a:lnTo>
                  <a:pt x="5381034" y="3004051"/>
                </a:lnTo>
                <a:close/>
                <a:moveTo>
                  <a:pt x="5538407" y="2999398"/>
                </a:moveTo>
                <a:lnTo>
                  <a:pt x="5539579" y="3000570"/>
                </a:lnTo>
                <a:lnTo>
                  <a:pt x="5540751" y="2999398"/>
                </a:lnTo>
                <a:close/>
                <a:moveTo>
                  <a:pt x="5315268" y="2999352"/>
                </a:moveTo>
                <a:lnTo>
                  <a:pt x="5317617" y="2999352"/>
                </a:lnTo>
                <a:lnTo>
                  <a:pt x="5315268" y="3001702"/>
                </a:lnTo>
                <a:close/>
                <a:moveTo>
                  <a:pt x="5477334" y="2997034"/>
                </a:moveTo>
                <a:lnTo>
                  <a:pt x="5482031" y="2997034"/>
                </a:lnTo>
                <a:cubicBezTo>
                  <a:pt x="5482031" y="3001733"/>
                  <a:pt x="5482031" y="3004084"/>
                  <a:pt x="5482031" y="3001733"/>
                </a:cubicBezTo>
                <a:cubicBezTo>
                  <a:pt x="5479682" y="3001733"/>
                  <a:pt x="5479682" y="3001733"/>
                  <a:pt x="5477334" y="3001733"/>
                </a:cubicBezTo>
                <a:close/>
                <a:moveTo>
                  <a:pt x="5439753" y="2997034"/>
                </a:moveTo>
                <a:lnTo>
                  <a:pt x="5446799" y="2997034"/>
                </a:lnTo>
                <a:lnTo>
                  <a:pt x="5444450" y="2999384"/>
                </a:lnTo>
                <a:lnTo>
                  <a:pt x="5446799" y="2999384"/>
                </a:lnTo>
                <a:cubicBezTo>
                  <a:pt x="5446799" y="3004084"/>
                  <a:pt x="5446799" y="3001733"/>
                  <a:pt x="5449148" y="3004084"/>
                </a:cubicBezTo>
                <a:lnTo>
                  <a:pt x="5446799" y="3006432"/>
                </a:lnTo>
                <a:cubicBezTo>
                  <a:pt x="5446799" y="3001733"/>
                  <a:pt x="5442102" y="2999384"/>
                  <a:pt x="5439753" y="2997034"/>
                </a:cubicBezTo>
                <a:close/>
                <a:moveTo>
                  <a:pt x="5371639" y="2997019"/>
                </a:moveTo>
                <a:lnTo>
                  <a:pt x="5371639" y="2999368"/>
                </a:lnTo>
                <a:lnTo>
                  <a:pt x="5366941" y="2999368"/>
                </a:lnTo>
                <a:cubicBezTo>
                  <a:pt x="5369290" y="2994671"/>
                  <a:pt x="5366941" y="2999368"/>
                  <a:pt x="5371639" y="2997019"/>
                </a:cubicBezTo>
                <a:close/>
                <a:moveTo>
                  <a:pt x="5465590" y="2994697"/>
                </a:moveTo>
                <a:lnTo>
                  <a:pt x="5465590" y="2999390"/>
                </a:lnTo>
                <a:cubicBezTo>
                  <a:pt x="5465590" y="3001739"/>
                  <a:pt x="5465590" y="2999390"/>
                  <a:pt x="5465590" y="3001739"/>
                </a:cubicBezTo>
                <a:lnTo>
                  <a:pt x="5470288" y="3006438"/>
                </a:lnTo>
                <a:lnTo>
                  <a:pt x="5467939" y="3008788"/>
                </a:lnTo>
                <a:cubicBezTo>
                  <a:pt x="5465590" y="3006438"/>
                  <a:pt x="5465590" y="3006438"/>
                  <a:pt x="5465590" y="3004090"/>
                </a:cubicBezTo>
                <a:lnTo>
                  <a:pt x="5456195" y="3004090"/>
                </a:lnTo>
                <a:cubicBezTo>
                  <a:pt x="5458544" y="2999390"/>
                  <a:pt x="5453846" y="2999390"/>
                  <a:pt x="5458544" y="2997043"/>
                </a:cubicBezTo>
                <a:cubicBezTo>
                  <a:pt x="5458544" y="3001739"/>
                  <a:pt x="5456195" y="2997043"/>
                  <a:pt x="5458544" y="3001739"/>
                </a:cubicBezTo>
                <a:lnTo>
                  <a:pt x="5460892" y="3001739"/>
                </a:lnTo>
                <a:lnTo>
                  <a:pt x="5460892" y="2997043"/>
                </a:lnTo>
                <a:close/>
                <a:moveTo>
                  <a:pt x="5470287" y="2994678"/>
                </a:moveTo>
                <a:lnTo>
                  <a:pt x="5474984" y="2994678"/>
                </a:lnTo>
                <a:cubicBezTo>
                  <a:pt x="5472635" y="2999373"/>
                  <a:pt x="5472635" y="2997026"/>
                  <a:pt x="5470287" y="2999373"/>
                </a:cubicBezTo>
                <a:cubicBezTo>
                  <a:pt x="5470287" y="2994678"/>
                  <a:pt x="5472635" y="2999373"/>
                  <a:pt x="5470287" y="2994678"/>
                </a:cubicBezTo>
                <a:close/>
                <a:moveTo>
                  <a:pt x="288899" y="2992405"/>
                </a:moveTo>
                <a:lnTo>
                  <a:pt x="302992" y="2992405"/>
                </a:lnTo>
                <a:lnTo>
                  <a:pt x="312391" y="3008841"/>
                </a:lnTo>
                <a:cubicBezTo>
                  <a:pt x="312391" y="3008841"/>
                  <a:pt x="310041" y="3011191"/>
                  <a:pt x="307691" y="3011191"/>
                </a:cubicBezTo>
                <a:lnTo>
                  <a:pt x="300643" y="3008841"/>
                </a:lnTo>
                <a:close/>
                <a:moveTo>
                  <a:pt x="5456194" y="2992341"/>
                </a:moveTo>
                <a:lnTo>
                  <a:pt x="5458543" y="2992341"/>
                </a:lnTo>
                <a:cubicBezTo>
                  <a:pt x="5460892" y="2994690"/>
                  <a:pt x="5460892" y="2992341"/>
                  <a:pt x="5460892" y="2997039"/>
                </a:cubicBezTo>
                <a:close/>
                <a:moveTo>
                  <a:pt x="5425660" y="2992332"/>
                </a:moveTo>
                <a:cubicBezTo>
                  <a:pt x="5430358" y="2994682"/>
                  <a:pt x="5428009" y="2992332"/>
                  <a:pt x="5430358" y="2997031"/>
                </a:cubicBezTo>
                <a:cubicBezTo>
                  <a:pt x="5425660" y="2997031"/>
                  <a:pt x="5425660" y="2997031"/>
                  <a:pt x="5425660" y="2992332"/>
                </a:cubicBezTo>
                <a:close/>
                <a:moveTo>
                  <a:pt x="5486729" y="2992328"/>
                </a:moveTo>
                <a:lnTo>
                  <a:pt x="5489078" y="2997023"/>
                </a:lnTo>
                <a:lnTo>
                  <a:pt x="5484380" y="2997023"/>
                </a:lnTo>
                <a:close/>
                <a:moveTo>
                  <a:pt x="5538402" y="2990010"/>
                </a:moveTo>
                <a:lnTo>
                  <a:pt x="5538402" y="2992354"/>
                </a:lnTo>
                <a:lnTo>
                  <a:pt x="5537521" y="2991476"/>
                </a:lnTo>
                <a:lnTo>
                  <a:pt x="5535373" y="2992503"/>
                </a:lnTo>
                <a:lnTo>
                  <a:pt x="5538402" y="2997043"/>
                </a:lnTo>
                <a:lnTo>
                  <a:pt x="5538402" y="2992354"/>
                </a:lnTo>
                <a:lnTo>
                  <a:pt x="5543100" y="2997047"/>
                </a:lnTo>
                <a:lnTo>
                  <a:pt x="5545448" y="2997047"/>
                </a:lnTo>
                <a:close/>
                <a:moveTo>
                  <a:pt x="5312919" y="2989996"/>
                </a:moveTo>
                <a:cubicBezTo>
                  <a:pt x="5317616" y="2989996"/>
                  <a:pt x="5312919" y="2992339"/>
                  <a:pt x="5317616" y="2989996"/>
                </a:cubicBezTo>
                <a:cubicBezTo>
                  <a:pt x="5319965" y="2992339"/>
                  <a:pt x="5317616" y="2992339"/>
                  <a:pt x="5319965" y="2989996"/>
                </a:cubicBezTo>
                <a:cubicBezTo>
                  <a:pt x="5319965" y="2992339"/>
                  <a:pt x="5319965" y="2994688"/>
                  <a:pt x="5317616" y="2994688"/>
                </a:cubicBezTo>
                <a:cubicBezTo>
                  <a:pt x="5315267" y="2994688"/>
                  <a:pt x="5315267" y="2992339"/>
                  <a:pt x="5312919" y="2989996"/>
                </a:cubicBezTo>
                <a:close/>
                <a:moveTo>
                  <a:pt x="5451497" y="2985294"/>
                </a:moveTo>
                <a:cubicBezTo>
                  <a:pt x="5456194" y="2985294"/>
                  <a:pt x="5453846" y="2987648"/>
                  <a:pt x="5458543" y="2989998"/>
                </a:cubicBezTo>
                <a:lnTo>
                  <a:pt x="5456194" y="2992341"/>
                </a:lnTo>
                <a:lnTo>
                  <a:pt x="5453846" y="2992341"/>
                </a:lnTo>
                <a:lnTo>
                  <a:pt x="5451497" y="2989998"/>
                </a:lnTo>
                <a:lnTo>
                  <a:pt x="5451497" y="2987648"/>
                </a:lnTo>
                <a:close/>
                <a:moveTo>
                  <a:pt x="5489078" y="2985265"/>
                </a:moveTo>
                <a:lnTo>
                  <a:pt x="5491426" y="2985265"/>
                </a:lnTo>
                <a:lnTo>
                  <a:pt x="5493775" y="2987615"/>
                </a:lnTo>
                <a:lnTo>
                  <a:pt x="5492966" y="2987615"/>
                </a:lnTo>
                <a:lnTo>
                  <a:pt x="5496124" y="2992354"/>
                </a:lnTo>
                <a:lnTo>
                  <a:pt x="5491427" y="2997047"/>
                </a:lnTo>
                <a:lnTo>
                  <a:pt x="5491427" y="2987615"/>
                </a:lnTo>
                <a:lnTo>
                  <a:pt x="5491426" y="2987615"/>
                </a:lnTo>
                <a:close/>
                <a:moveTo>
                  <a:pt x="5343453" y="2985264"/>
                </a:moveTo>
                <a:lnTo>
                  <a:pt x="5345802" y="2987614"/>
                </a:lnTo>
                <a:lnTo>
                  <a:pt x="5343453" y="2989961"/>
                </a:lnTo>
                <a:lnTo>
                  <a:pt x="5343453" y="2987614"/>
                </a:lnTo>
                <a:close/>
                <a:moveTo>
                  <a:pt x="5319965" y="2985262"/>
                </a:moveTo>
                <a:lnTo>
                  <a:pt x="5322314" y="2985262"/>
                </a:lnTo>
                <a:lnTo>
                  <a:pt x="5319965" y="2987611"/>
                </a:lnTo>
                <a:close/>
                <a:moveTo>
                  <a:pt x="5303524" y="2985256"/>
                </a:moveTo>
                <a:lnTo>
                  <a:pt x="5305873" y="2987605"/>
                </a:lnTo>
                <a:lnTo>
                  <a:pt x="5303524" y="2987605"/>
                </a:lnTo>
                <a:close/>
                <a:moveTo>
                  <a:pt x="5289432" y="2982923"/>
                </a:moveTo>
                <a:lnTo>
                  <a:pt x="5291780" y="2982923"/>
                </a:lnTo>
                <a:lnTo>
                  <a:pt x="5289432" y="2985271"/>
                </a:lnTo>
                <a:close/>
                <a:moveTo>
                  <a:pt x="5557192" y="2982918"/>
                </a:moveTo>
                <a:lnTo>
                  <a:pt x="5559541" y="2982918"/>
                </a:lnTo>
                <a:lnTo>
                  <a:pt x="5559541" y="2985265"/>
                </a:lnTo>
                <a:close/>
                <a:moveTo>
                  <a:pt x="5453846" y="2982915"/>
                </a:moveTo>
                <a:lnTo>
                  <a:pt x="5456194" y="2982915"/>
                </a:lnTo>
                <a:lnTo>
                  <a:pt x="5458543" y="2982915"/>
                </a:lnTo>
                <a:lnTo>
                  <a:pt x="5456194" y="2985264"/>
                </a:lnTo>
                <a:close/>
                <a:moveTo>
                  <a:pt x="5324663" y="2982915"/>
                </a:moveTo>
                <a:lnTo>
                  <a:pt x="5327011" y="2982915"/>
                </a:lnTo>
                <a:lnTo>
                  <a:pt x="5327011" y="2987613"/>
                </a:lnTo>
                <a:close/>
                <a:moveTo>
                  <a:pt x="5557147" y="2978258"/>
                </a:moveTo>
                <a:lnTo>
                  <a:pt x="5557144" y="2978262"/>
                </a:lnTo>
                <a:lnTo>
                  <a:pt x="5557192" y="2978262"/>
                </a:lnTo>
                <a:lnTo>
                  <a:pt x="5552495" y="2985306"/>
                </a:lnTo>
                <a:lnTo>
                  <a:pt x="5559541" y="2987657"/>
                </a:lnTo>
                <a:lnTo>
                  <a:pt x="5561199" y="2990145"/>
                </a:lnTo>
                <a:lnTo>
                  <a:pt x="5559541" y="2992354"/>
                </a:lnTo>
                <a:lnTo>
                  <a:pt x="5562673" y="2992354"/>
                </a:lnTo>
                <a:lnTo>
                  <a:pt x="5564239" y="2994701"/>
                </a:lnTo>
                <a:lnTo>
                  <a:pt x="5554843" y="2994701"/>
                </a:lnTo>
                <a:lnTo>
                  <a:pt x="5554843" y="2997047"/>
                </a:lnTo>
                <a:lnTo>
                  <a:pt x="5568936" y="2997047"/>
                </a:lnTo>
                <a:lnTo>
                  <a:pt x="5568936" y="2992354"/>
                </a:lnTo>
                <a:lnTo>
                  <a:pt x="5562673" y="2992354"/>
                </a:lnTo>
                <a:lnTo>
                  <a:pt x="5561199" y="2990145"/>
                </a:lnTo>
                <a:lnTo>
                  <a:pt x="5566587" y="2982957"/>
                </a:lnTo>
                <a:cubicBezTo>
                  <a:pt x="5559541" y="2978262"/>
                  <a:pt x="5568936" y="2978262"/>
                  <a:pt x="5557192" y="2978262"/>
                </a:cubicBezTo>
                <a:close/>
                <a:moveTo>
                  <a:pt x="5432707" y="2978252"/>
                </a:moveTo>
                <a:lnTo>
                  <a:pt x="5439753" y="2985297"/>
                </a:lnTo>
                <a:lnTo>
                  <a:pt x="5442102" y="2982950"/>
                </a:lnTo>
                <a:cubicBezTo>
                  <a:pt x="5442102" y="2982950"/>
                  <a:pt x="5442102" y="2985297"/>
                  <a:pt x="5442102" y="2985297"/>
                </a:cubicBezTo>
                <a:cubicBezTo>
                  <a:pt x="5442102" y="2987649"/>
                  <a:pt x="5442102" y="2985297"/>
                  <a:pt x="5439753" y="2987649"/>
                </a:cubicBezTo>
                <a:lnTo>
                  <a:pt x="5435056" y="2985297"/>
                </a:lnTo>
                <a:lnTo>
                  <a:pt x="5435056" y="2989995"/>
                </a:lnTo>
                <a:cubicBezTo>
                  <a:pt x="5439753" y="2992338"/>
                  <a:pt x="5437404" y="2989995"/>
                  <a:pt x="5439753" y="2994686"/>
                </a:cubicBezTo>
                <a:lnTo>
                  <a:pt x="5439753" y="2997034"/>
                </a:lnTo>
                <a:lnTo>
                  <a:pt x="5435056" y="2994686"/>
                </a:lnTo>
                <a:lnTo>
                  <a:pt x="5435056" y="2990000"/>
                </a:lnTo>
                <a:lnTo>
                  <a:pt x="5432707" y="2987649"/>
                </a:lnTo>
                <a:cubicBezTo>
                  <a:pt x="5432707" y="2982950"/>
                  <a:pt x="5430358" y="2987649"/>
                  <a:pt x="5432707" y="2982950"/>
                </a:cubicBezTo>
                <a:close/>
                <a:moveTo>
                  <a:pt x="5539517" y="2977557"/>
                </a:moveTo>
                <a:lnTo>
                  <a:pt x="5539650" y="2978114"/>
                </a:lnTo>
                <a:lnTo>
                  <a:pt x="5540751" y="2985306"/>
                </a:lnTo>
                <a:lnTo>
                  <a:pt x="5538402" y="2987657"/>
                </a:lnTo>
                <a:lnTo>
                  <a:pt x="5533705" y="2985306"/>
                </a:lnTo>
                <a:close/>
                <a:moveTo>
                  <a:pt x="5409219" y="2975886"/>
                </a:moveTo>
                <a:cubicBezTo>
                  <a:pt x="5411568" y="2978236"/>
                  <a:pt x="5411568" y="2978236"/>
                  <a:pt x="5411568" y="2980584"/>
                </a:cubicBezTo>
                <a:cubicBezTo>
                  <a:pt x="5411568" y="2982933"/>
                  <a:pt x="5413916" y="2980584"/>
                  <a:pt x="5409219" y="2982933"/>
                </a:cubicBezTo>
                <a:close/>
                <a:moveTo>
                  <a:pt x="5423312" y="2975877"/>
                </a:moveTo>
                <a:lnTo>
                  <a:pt x="5423312" y="2980577"/>
                </a:lnTo>
                <a:cubicBezTo>
                  <a:pt x="5418614" y="2980577"/>
                  <a:pt x="5420963" y="2982926"/>
                  <a:pt x="5420963" y="2978229"/>
                </a:cubicBezTo>
                <a:cubicBezTo>
                  <a:pt x="5420963" y="2973529"/>
                  <a:pt x="5418614" y="2978229"/>
                  <a:pt x="5423312" y="2975877"/>
                </a:cubicBezTo>
                <a:close/>
                <a:moveTo>
                  <a:pt x="5977624" y="2973562"/>
                </a:moveTo>
                <a:lnTo>
                  <a:pt x="5965880" y="2975908"/>
                </a:lnTo>
                <a:lnTo>
                  <a:pt x="5972926" y="2982957"/>
                </a:lnTo>
                <a:close/>
                <a:moveTo>
                  <a:pt x="5312919" y="2973554"/>
                </a:moveTo>
                <a:cubicBezTo>
                  <a:pt x="5315267" y="2973554"/>
                  <a:pt x="5315267" y="2973554"/>
                  <a:pt x="5317616" y="2973554"/>
                </a:cubicBezTo>
                <a:cubicBezTo>
                  <a:pt x="5319965" y="2973554"/>
                  <a:pt x="5317616" y="2978257"/>
                  <a:pt x="5319965" y="2978257"/>
                </a:cubicBezTo>
                <a:lnTo>
                  <a:pt x="5319965" y="2982953"/>
                </a:lnTo>
                <a:cubicBezTo>
                  <a:pt x="5317616" y="2980602"/>
                  <a:pt x="5317616" y="2980602"/>
                  <a:pt x="5315267" y="2980602"/>
                </a:cubicBezTo>
                <a:lnTo>
                  <a:pt x="5308221" y="2980602"/>
                </a:lnTo>
                <a:cubicBezTo>
                  <a:pt x="5308221" y="2975903"/>
                  <a:pt x="5308221" y="2978257"/>
                  <a:pt x="5310570" y="2978257"/>
                </a:cubicBezTo>
                <a:lnTo>
                  <a:pt x="5315267" y="2975903"/>
                </a:lnTo>
                <a:close/>
                <a:moveTo>
                  <a:pt x="5439753" y="2973537"/>
                </a:moveTo>
                <a:cubicBezTo>
                  <a:pt x="5442102" y="2973537"/>
                  <a:pt x="5439753" y="2973537"/>
                  <a:pt x="5444450" y="2975884"/>
                </a:cubicBezTo>
                <a:lnTo>
                  <a:pt x="5442102" y="2978235"/>
                </a:lnTo>
                <a:close/>
                <a:moveTo>
                  <a:pt x="5280036" y="2973529"/>
                </a:moveTo>
                <a:lnTo>
                  <a:pt x="5282385" y="2973529"/>
                </a:lnTo>
                <a:lnTo>
                  <a:pt x="5282385" y="2978229"/>
                </a:lnTo>
                <a:lnTo>
                  <a:pt x="5280036" y="2978229"/>
                </a:lnTo>
                <a:close/>
                <a:moveTo>
                  <a:pt x="5303523" y="2971205"/>
                </a:moveTo>
                <a:cubicBezTo>
                  <a:pt x="5305872" y="2973547"/>
                  <a:pt x="5303523" y="2971205"/>
                  <a:pt x="5303523" y="2973547"/>
                </a:cubicBezTo>
                <a:lnTo>
                  <a:pt x="5305872" y="2978251"/>
                </a:lnTo>
                <a:cubicBezTo>
                  <a:pt x="5308221" y="2975897"/>
                  <a:pt x="5305872" y="2975897"/>
                  <a:pt x="5308221" y="2978251"/>
                </a:cubicBezTo>
                <a:lnTo>
                  <a:pt x="5305872" y="2980597"/>
                </a:lnTo>
                <a:lnTo>
                  <a:pt x="5303523" y="2978251"/>
                </a:lnTo>
                <a:lnTo>
                  <a:pt x="5301175" y="2973547"/>
                </a:lnTo>
                <a:close/>
                <a:moveTo>
                  <a:pt x="5331709" y="2971199"/>
                </a:moveTo>
                <a:cubicBezTo>
                  <a:pt x="5334058" y="2971199"/>
                  <a:pt x="5331709" y="2971199"/>
                  <a:pt x="5334058" y="2973544"/>
                </a:cubicBezTo>
                <a:lnTo>
                  <a:pt x="5331709" y="2975892"/>
                </a:lnTo>
                <a:cubicBezTo>
                  <a:pt x="5329361" y="2975892"/>
                  <a:pt x="5329361" y="2973544"/>
                  <a:pt x="5329361" y="2973544"/>
                </a:cubicBezTo>
                <a:cubicBezTo>
                  <a:pt x="5329361" y="2973544"/>
                  <a:pt x="5329361" y="2971199"/>
                  <a:pt x="5331709" y="2971199"/>
                </a:cubicBezTo>
                <a:close/>
                <a:moveTo>
                  <a:pt x="5402172" y="2971193"/>
                </a:moveTo>
                <a:lnTo>
                  <a:pt x="5402172" y="2973539"/>
                </a:lnTo>
                <a:lnTo>
                  <a:pt x="5404521" y="2975887"/>
                </a:lnTo>
                <a:lnTo>
                  <a:pt x="5402172" y="2978236"/>
                </a:lnTo>
                <a:cubicBezTo>
                  <a:pt x="5402172" y="2978236"/>
                  <a:pt x="5402172" y="2978236"/>
                  <a:pt x="5402172" y="2975887"/>
                </a:cubicBezTo>
                <a:cubicBezTo>
                  <a:pt x="5402172" y="2975887"/>
                  <a:pt x="5402172" y="2975887"/>
                  <a:pt x="5399824" y="2973539"/>
                </a:cubicBezTo>
                <a:close/>
                <a:moveTo>
                  <a:pt x="5517263" y="2971176"/>
                </a:moveTo>
                <a:lnTo>
                  <a:pt x="5519611" y="2971176"/>
                </a:lnTo>
                <a:lnTo>
                  <a:pt x="5521960" y="2971176"/>
                </a:lnTo>
                <a:lnTo>
                  <a:pt x="5519611" y="2973523"/>
                </a:lnTo>
                <a:close/>
                <a:moveTo>
                  <a:pt x="4214864" y="2970045"/>
                </a:moveTo>
                <a:cubicBezTo>
                  <a:pt x="4213690" y="2968282"/>
                  <a:pt x="4212515" y="2967694"/>
                  <a:pt x="4208992" y="2971219"/>
                </a:cubicBezTo>
                <a:cubicBezTo>
                  <a:pt x="4206643" y="2975909"/>
                  <a:pt x="4216038" y="2982957"/>
                  <a:pt x="4220736" y="2975909"/>
                </a:cubicBezTo>
                <a:cubicBezTo>
                  <a:pt x="4217213" y="2974730"/>
                  <a:pt x="4216039" y="2971805"/>
                  <a:pt x="4214864" y="2970045"/>
                </a:cubicBezTo>
                <a:close/>
                <a:moveTo>
                  <a:pt x="241928" y="2968925"/>
                </a:moveTo>
                <a:lnTo>
                  <a:pt x="246622" y="2971274"/>
                </a:lnTo>
                <a:lnTo>
                  <a:pt x="244273" y="2980661"/>
                </a:lnTo>
                <a:lnTo>
                  <a:pt x="241928" y="2983012"/>
                </a:lnTo>
                <a:lnTo>
                  <a:pt x="237228" y="2980661"/>
                </a:lnTo>
                <a:lnTo>
                  <a:pt x="237228" y="2971274"/>
                </a:lnTo>
                <a:close/>
                <a:moveTo>
                  <a:pt x="5371639" y="2968829"/>
                </a:moveTo>
                <a:lnTo>
                  <a:pt x="5373987" y="2971179"/>
                </a:lnTo>
                <a:lnTo>
                  <a:pt x="5369290" y="2973525"/>
                </a:lnTo>
                <a:close/>
                <a:moveTo>
                  <a:pt x="173809" y="2966564"/>
                </a:moveTo>
                <a:cubicBezTo>
                  <a:pt x="173809" y="2966564"/>
                  <a:pt x="178507" y="2966564"/>
                  <a:pt x="183203" y="2966564"/>
                </a:cubicBezTo>
                <a:lnTo>
                  <a:pt x="197300" y="2980651"/>
                </a:lnTo>
                <a:cubicBezTo>
                  <a:pt x="199646" y="2985346"/>
                  <a:pt x="204342" y="2985346"/>
                  <a:pt x="204342" y="2990049"/>
                </a:cubicBezTo>
                <a:cubicBezTo>
                  <a:pt x="204342" y="2992393"/>
                  <a:pt x="201994" y="2994741"/>
                  <a:pt x="199646" y="2994741"/>
                </a:cubicBezTo>
                <a:cubicBezTo>
                  <a:pt x="199646" y="2994741"/>
                  <a:pt x="192600" y="2994741"/>
                  <a:pt x="185553" y="2990049"/>
                </a:cubicBezTo>
                <a:lnTo>
                  <a:pt x="173809" y="2978306"/>
                </a:lnTo>
                <a:close/>
                <a:moveTo>
                  <a:pt x="5305873" y="2966479"/>
                </a:moveTo>
                <a:lnTo>
                  <a:pt x="5305873" y="2968828"/>
                </a:lnTo>
                <a:lnTo>
                  <a:pt x="5303524" y="2968828"/>
                </a:lnTo>
                <a:close/>
                <a:moveTo>
                  <a:pt x="429826" y="2964230"/>
                </a:moveTo>
                <a:lnTo>
                  <a:pt x="420431" y="2994752"/>
                </a:lnTo>
                <a:cubicBezTo>
                  <a:pt x="418084" y="2997098"/>
                  <a:pt x="415734" y="2997098"/>
                  <a:pt x="415734" y="2999446"/>
                </a:cubicBezTo>
                <a:cubicBezTo>
                  <a:pt x="415734" y="2999446"/>
                  <a:pt x="418084" y="3006493"/>
                  <a:pt x="420431" y="3008841"/>
                </a:cubicBezTo>
                <a:lnTo>
                  <a:pt x="439224" y="3025279"/>
                </a:lnTo>
                <a:lnTo>
                  <a:pt x="443918" y="3029977"/>
                </a:lnTo>
                <a:cubicBezTo>
                  <a:pt x="443918" y="3029977"/>
                  <a:pt x="460360" y="3022930"/>
                  <a:pt x="462709" y="3018240"/>
                </a:cubicBezTo>
                <a:lnTo>
                  <a:pt x="453317" y="2999446"/>
                </a:lnTo>
                <a:cubicBezTo>
                  <a:pt x="441569" y="2997098"/>
                  <a:pt x="441569" y="2997098"/>
                  <a:pt x="443918" y="2990058"/>
                </a:cubicBezTo>
                <a:cubicBezTo>
                  <a:pt x="443918" y="2990058"/>
                  <a:pt x="450967" y="2968925"/>
                  <a:pt x="453317" y="2964230"/>
                </a:cubicBezTo>
                <a:close/>
                <a:moveTo>
                  <a:pt x="5411568" y="2964149"/>
                </a:moveTo>
                <a:lnTo>
                  <a:pt x="5413916" y="2968847"/>
                </a:lnTo>
                <a:lnTo>
                  <a:pt x="5411568" y="2971195"/>
                </a:lnTo>
                <a:lnTo>
                  <a:pt x="5409219" y="2971195"/>
                </a:lnTo>
                <a:cubicBezTo>
                  <a:pt x="5409219" y="2971195"/>
                  <a:pt x="5409219" y="2968847"/>
                  <a:pt x="5409219" y="2968847"/>
                </a:cubicBezTo>
                <a:cubicBezTo>
                  <a:pt x="5409219" y="2966497"/>
                  <a:pt x="5411568" y="2968847"/>
                  <a:pt x="5409219" y="2966497"/>
                </a:cubicBezTo>
                <a:close/>
                <a:moveTo>
                  <a:pt x="5961182" y="2961825"/>
                </a:moveTo>
                <a:lnTo>
                  <a:pt x="5951787" y="2964172"/>
                </a:lnTo>
                <a:lnTo>
                  <a:pt x="5961182" y="2973562"/>
                </a:lnTo>
                <a:close/>
                <a:moveTo>
                  <a:pt x="5371639" y="2961781"/>
                </a:moveTo>
                <a:lnTo>
                  <a:pt x="5373987" y="2961781"/>
                </a:lnTo>
                <a:lnTo>
                  <a:pt x="5376336" y="2961781"/>
                </a:lnTo>
                <a:lnTo>
                  <a:pt x="5373987" y="2964131"/>
                </a:lnTo>
                <a:close/>
                <a:moveTo>
                  <a:pt x="5583029" y="2959475"/>
                </a:moveTo>
                <a:lnTo>
                  <a:pt x="5580680" y="2973562"/>
                </a:lnTo>
                <a:lnTo>
                  <a:pt x="5590075" y="2964172"/>
                </a:lnTo>
                <a:close/>
                <a:moveTo>
                  <a:pt x="5336407" y="2959468"/>
                </a:moveTo>
                <a:lnTo>
                  <a:pt x="5338755" y="2959468"/>
                </a:lnTo>
                <a:lnTo>
                  <a:pt x="5338755" y="2966514"/>
                </a:lnTo>
                <a:lnTo>
                  <a:pt x="5336407" y="2966514"/>
                </a:lnTo>
                <a:lnTo>
                  <a:pt x="5336407" y="2968863"/>
                </a:lnTo>
                <a:cubicBezTo>
                  <a:pt x="5334058" y="2968863"/>
                  <a:pt x="5334058" y="2968863"/>
                  <a:pt x="5331709" y="2966514"/>
                </a:cubicBezTo>
                <a:lnTo>
                  <a:pt x="5334058" y="2964166"/>
                </a:lnTo>
                <a:lnTo>
                  <a:pt x="5331709" y="2961817"/>
                </a:lnTo>
                <a:cubicBezTo>
                  <a:pt x="5334058" y="2959468"/>
                  <a:pt x="5334058" y="2959468"/>
                  <a:pt x="5336407" y="2959468"/>
                </a:cubicBezTo>
                <a:close/>
                <a:moveTo>
                  <a:pt x="5534608" y="2955681"/>
                </a:moveTo>
                <a:lnTo>
                  <a:pt x="5536053" y="2957125"/>
                </a:lnTo>
                <a:lnTo>
                  <a:pt x="5536053" y="2957081"/>
                </a:lnTo>
                <a:lnTo>
                  <a:pt x="5540750" y="2959429"/>
                </a:lnTo>
                <a:lnTo>
                  <a:pt x="5538357" y="2959429"/>
                </a:lnTo>
                <a:lnTo>
                  <a:pt x="5540751" y="2961825"/>
                </a:lnTo>
                <a:lnTo>
                  <a:pt x="5538067" y="2964508"/>
                </a:lnTo>
                <a:lnTo>
                  <a:pt x="5531356" y="2959475"/>
                </a:lnTo>
                <a:close/>
                <a:moveTo>
                  <a:pt x="4279455" y="2952426"/>
                </a:moveTo>
                <a:cubicBezTo>
                  <a:pt x="4270060" y="2957125"/>
                  <a:pt x="4265363" y="2971219"/>
                  <a:pt x="4255968" y="2975909"/>
                </a:cubicBezTo>
                <a:cubicBezTo>
                  <a:pt x="4274758" y="2978262"/>
                  <a:pt x="4270060" y="2992354"/>
                  <a:pt x="4279455" y="2999397"/>
                </a:cubicBezTo>
                <a:cubicBezTo>
                  <a:pt x="4288850" y="2992354"/>
                  <a:pt x="4300594" y="2992354"/>
                  <a:pt x="4305292" y="2971219"/>
                </a:cubicBezTo>
                <a:cubicBezTo>
                  <a:pt x="4288850" y="2968869"/>
                  <a:pt x="4293548" y="2954778"/>
                  <a:pt x="4279455" y="2952426"/>
                </a:cubicBezTo>
                <a:close/>
                <a:moveTo>
                  <a:pt x="4131484" y="2951840"/>
                </a:moveTo>
                <a:cubicBezTo>
                  <a:pt x="4127372" y="2954777"/>
                  <a:pt x="4124437" y="2960650"/>
                  <a:pt x="4122087" y="2968869"/>
                </a:cubicBezTo>
                <a:cubicBezTo>
                  <a:pt x="4126785" y="2971219"/>
                  <a:pt x="4133831" y="2973560"/>
                  <a:pt x="4138529" y="2975909"/>
                </a:cubicBezTo>
                <a:cubicBezTo>
                  <a:pt x="4140877" y="2968869"/>
                  <a:pt x="4145575" y="2959474"/>
                  <a:pt x="4147924" y="2952426"/>
                </a:cubicBezTo>
                <a:cubicBezTo>
                  <a:pt x="4140878" y="2948904"/>
                  <a:pt x="4135593" y="2948904"/>
                  <a:pt x="4131484" y="2951840"/>
                </a:cubicBezTo>
                <a:close/>
                <a:moveTo>
                  <a:pt x="3945049" y="2949785"/>
                </a:moveTo>
                <a:cubicBezTo>
                  <a:pt x="3939471" y="2951840"/>
                  <a:pt x="3934185" y="2959475"/>
                  <a:pt x="3945929" y="2966520"/>
                </a:cubicBezTo>
                <a:cubicBezTo>
                  <a:pt x="3956499" y="2951252"/>
                  <a:pt x="3950627" y="2947729"/>
                  <a:pt x="3945049" y="2949785"/>
                </a:cubicBezTo>
                <a:close/>
                <a:moveTo>
                  <a:pt x="5486729" y="2947699"/>
                </a:moveTo>
                <a:cubicBezTo>
                  <a:pt x="5489078" y="2947699"/>
                  <a:pt x="5489078" y="2947699"/>
                  <a:pt x="5489078" y="2952397"/>
                </a:cubicBezTo>
                <a:cubicBezTo>
                  <a:pt x="5486729" y="2950048"/>
                  <a:pt x="5486729" y="2952397"/>
                  <a:pt x="5486729" y="2947699"/>
                </a:cubicBezTo>
                <a:close/>
                <a:moveTo>
                  <a:pt x="521430" y="2945440"/>
                </a:moveTo>
                <a:lnTo>
                  <a:pt x="512037" y="2947789"/>
                </a:lnTo>
                <a:lnTo>
                  <a:pt x="502645" y="2968925"/>
                </a:lnTo>
                <a:lnTo>
                  <a:pt x="526130" y="2952486"/>
                </a:lnTo>
                <a:close/>
                <a:moveTo>
                  <a:pt x="5991716" y="2945379"/>
                </a:moveTo>
                <a:cubicBezTo>
                  <a:pt x="5991716" y="2945379"/>
                  <a:pt x="5994065" y="2952428"/>
                  <a:pt x="5994065" y="2952428"/>
                </a:cubicBezTo>
                <a:lnTo>
                  <a:pt x="5992500" y="2957126"/>
                </a:lnTo>
                <a:lnTo>
                  <a:pt x="5991716" y="2957126"/>
                </a:lnTo>
                <a:lnTo>
                  <a:pt x="5989368" y="2947729"/>
                </a:lnTo>
                <a:lnTo>
                  <a:pt x="5989838" y="2946319"/>
                </a:lnTo>
                <a:close/>
                <a:moveTo>
                  <a:pt x="5343453" y="2945369"/>
                </a:moveTo>
                <a:cubicBezTo>
                  <a:pt x="5345802" y="2947717"/>
                  <a:pt x="5343453" y="2947717"/>
                  <a:pt x="5345802" y="2945369"/>
                </a:cubicBezTo>
                <a:lnTo>
                  <a:pt x="5346312" y="2946084"/>
                </a:lnTo>
                <a:close/>
                <a:moveTo>
                  <a:pt x="5446799" y="2943023"/>
                </a:moveTo>
                <a:cubicBezTo>
                  <a:pt x="5444450" y="2947720"/>
                  <a:pt x="5446799" y="2954769"/>
                  <a:pt x="5444450" y="2957117"/>
                </a:cubicBezTo>
                <a:cubicBezTo>
                  <a:pt x="5442102" y="2952419"/>
                  <a:pt x="5442102" y="2952419"/>
                  <a:pt x="5439753" y="2950070"/>
                </a:cubicBezTo>
                <a:cubicBezTo>
                  <a:pt x="5442102" y="2947720"/>
                  <a:pt x="5439753" y="2950070"/>
                  <a:pt x="5439753" y="2947720"/>
                </a:cubicBezTo>
                <a:cubicBezTo>
                  <a:pt x="5442102" y="2945372"/>
                  <a:pt x="5442102" y="2943023"/>
                  <a:pt x="5446799" y="2943023"/>
                </a:cubicBezTo>
                <a:close/>
                <a:moveTo>
                  <a:pt x="5352848" y="2943019"/>
                </a:moveTo>
                <a:lnTo>
                  <a:pt x="5355197" y="2945369"/>
                </a:lnTo>
                <a:lnTo>
                  <a:pt x="5352848" y="2947717"/>
                </a:lnTo>
                <a:lnTo>
                  <a:pt x="5355197" y="2947717"/>
                </a:lnTo>
                <a:cubicBezTo>
                  <a:pt x="5355197" y="2947717"/>
                  <a:pt x="5355197" y="2950067"/>
                  <a:pt x="5352848" y="2950067"/>
                </a:cubicBezTo>
                <a:cubicBezTo>
                  <a:pt x="5350499" y="2950067"/>
                  <a:pt x="5350499" y="2950067"/>
                  <a:pt x="5350499" y="2947717"/>
                </a:cubicBezTo>
                <a:cubicBezTo>
                  <a:pt x="5348150" y="2947717"/>
                  <a:pt x="5347563" y="2947717"/>
                  <a:pt x="5347270" y="2947424"/>
                </a:cubicBezTo>
                <a:lnTo>
                  <a:pt x="5346312" y="2946084"/>
                </a:lnTo>
                <a:lnTo>
                  <a:pt x="5346976" y="2946250"/>
                </a:lnTo>
                <a:cubicBezTo>
                  <a:pt x="5347563" y="2946543"/>
                  <a:pt x="5348150" y="2946543"/>
                  <a:pt x="5350499" y="2945369"/>
                </a:cubicBezTo>
                <a:close/>
                <a:moveTo>
                  <a:pt x="4336230" y="2942480"/>
                </a:moveTo>
                <a:cubicBezTo>
                  <a:pt x="4330395" y="2943031"/>
                  <a:pt x="4322908" y="2962411"/>
                  <a:pt x="4340523" y="2950078"/>
                </a:cubicBezTo>
                <a:cubicBezTo>
                  <a:pt x="4339936" y="2944205"/>
                  <a:pt x="4338175" y="2942296"/>
                  <a:pt x="4336230" y="2942480"/>
                </a:cubicBezTo>
                <a:close/>
                <a:moveTo>
                  <a:pt x="5848441" y="2940682"/>
                </a:moveTo>
                <a:lnTo>
                  <a:pt x="5848441" y="2947729"/>
                </a:lnTo>
                <a:lnTo>
                  <a:pt x="5855487" y="2940682"/>
                </a:lnTo>
                <a:close/>
                <a:moveTo>
                  <a:pt x="5566587" y="2940682"/>
                </a:moveTo>
                <a:lnTo>
                  <a:pt x="5566587" y="2945349"/>
                </a:lnTo>
                <a:cubicBezTo>
                  <a:pt x="5571285" y="2947698"/>
                  <a:pt x="5568936" y="2943000"/>
                  <a:pt x="5571285" y="2947698"/>
                </a:cubicBezTo>
                <a:lnTo>
                  <a:pt x="5566587" y="2947698"/>
                </a:lnTo>
                <a:lnTo>
                  <a:pt x="5566587" y="2954777"/>
                </a:lnTo>
                <a:cubicBezTo>
                  <a:pt x="5573634" y="2947729"/>
                  <a:pt x="5575983" y="2945379"/>
                  <a:pt x="5566587" y="2940682"/>
                </a:cubicBezTo>
                <a:close/>
                <a:moveTo>
                  <a:pt x="5439753" y="2938320"/>
                </a:moveTo>
                <a:lnTo>
                  <a:pt x="5437404" y="2940669"/>
                </a:lnTo>
                <a:lnTo>
                  <a:pt x="5442102" y="2945367"/>
                </a:lnTo>
                <a:lnTo>
                  <a:pt x="5439753" y="2945367"/>
                </a:lnTo>
                <a:cubicBezTo>
                  <a:pt x="5435056" y="2945367"/>
                  <a:pt x="5439753" y="2947716"/>
                  <a:pt x="5435056" y="2945367"/>
                </a:cubicBezTo>
                <a:lnTo>
                  <a:pt x="5435056" y="2940669"/>
                </a:lnTo>
                <a:close/>
                <a:moveTo>
                  <a:pt x="5594773" y="2935984"/>
                </a:moveTo>
                <a:lnTo>
                  <a:pt x="5587727" y="2943031"/>
                </a:lnTo>
                <a:lnTo>
                  <a:pt x="5594773" y="2943031"/>
                </a:lnTo>
                <a:close/>
                <a:moveTo>
                  <a:pt x="5338755" y="2935960"/>
                </a:moveTo>
                <a:cubicBezTo>
                  <a:pt x="5336407" y="2940658"/>
                  <a:pt x="5338755" y="2940658"/>
                  <a:pt x="5334058" y="2940658"/>
                </a:cubicBezTo>
                <a:cubicBezTo>
                  <a:pt x="5334058" y="2933610"/>
                  <a:pt x="5334058" y="2938308"/>
                  <a:pt x="5338755" y="2935960"/>
                </a:cubicBezTo>
                <a:close/>
                <a:moveTo>
                  <a:pt x="213738" y="2933697"/>
                </a:moveTo>
                <a:cubicBezTo>
                  <a:pt x="218436" y="2933697"/>
                  <a:pt x="220785" y="2933697"/>
                  <a:pt x="223135" y="2933697"/>
                </a:cubicBezTo>
                <a:cubicBezTo>
                  <a:pt x="223135" y="2933697"/>
                  <a:pt x="227836" y="2936046"/>
                  <a:pt x="230182" y="2938396"/>
                </a:cubicBezTo>
                <a:lnTo>
                  <a:pt x="232529" y="2954836"/>
                </a:lnTo>
                <a:cubicBezTo>
                  <a:pt x="232529" y="2954836"/>
                  <a:pt x="227836" y="2961883"/>
                  <a:pt x="225486" y="2964230"/>
                </a:cubicBezTo>
                <a:lnTo>
                  <a:pt x="211388" y="2978316"/>
                </a:lnTo>
                <a:cubicBezTo>
                  <a:pt x="209043" y="2975965"/>
                  <a:pt x="206693" y="2973615"/>
                  <a:pt x="204342" y="2971274"/>
                </a:cubicBezTo>
                <a:close/>
                <a:moveTo>
                  <a:pt x="173807" y="2933684"/>
                </a:moveTo>
                <a:lnTo>
                  <a:pt x="180858" y="2938381"/>
                </a:lnTo>
                <a:lnTo>
                  <a:pt x="183203" y="2945428"/>
                </a:lnTo>
                <a:lnTo>
                  <a:pt x="173807" y="2954822"/>
                </a:lnTo>
                <a:lnTo>
                  <a:pt x="166765" y="2945428"/>
                </a:lnTo>
                <a:lnTo>
                  <a:pt x="169110" y="2936034"/>
                </a:lnTo>
                <a:close/>
                <a:moveTo>
                  <a:pt x="5925951" y="2933634"/>
                </a:moveTo>
                <a:lnTo>
                  <a:pt x="5925951" y="2945379"/>
                </a:lnTo>
                <a:lnTo>
                  <a:pt x="5932997" y="2940682"/>
                </a:lnTo>
                <a:close/>
                <a:moveTo>
                  <a:pt x="5580680" y="2931285"/>
                </a:moveTo>
                <a:lnTo>
                  <a:pt x="5575983" y="2943031"/>
                </a:lnTo>
                <a:cubicBezTo>
                  <a:pt x="5585378" y="2938332"/>
                  <a:pt x="5578331" y="2947729"/>
                  <a:pt x="5585378" y="2933634"/>
                </a:cubicBezTo>
                <a:close/>
                <a:moveTo>
                  <a:pt x="5991325" y="2930698"/>
                </a:moveTo>
                <a:lnTo>
                  <a:pt x="5991716" y="2931285"/>
                </a:lnTo>
                <a:lnTo>
                  <a:pt x="5989629" y="2934417"/>
                </a:lnTo>
                <a:lnTo>
                  <a:pt x="5989368" y="2933634"/>
                </a:lnTo>
                <a:close/>
                <a:moveTo>
                  <a:pt x="5528126" y="2930404"/>
                </a:moveTo>
                <a:cubicBezTo>
                  <a:pt x="5528419" y="2930699"/>
                  <a:pt x="5527832" y="2932460"/>
                  <a:pt x="5529007" y="2935984"/>
                </a:cubicBezTo>
                <a:lnTo>
                  <a:pt x="5519612" y="2940682"/>
                </a:lnTo>
                <a:lnTo>
                  <a:pt x="5524831" y="2945902"/>
                </a:lnTo>
                <a:lnTo>
                  <a:pt x="5521961" y="2947729"/>
                </a:lnTo>
                <a:cubicBezTo>
                  <a:pt x="5521961" y="2947729"/>
                  <a:pt x="5514914" y="2945379"/>
                  <a:pt x="5514914" y="2945379"/>
                </a:cubicBezTo>
                <a:cubicBezTo>
                  <a:pt x="5518437" y="2940682"/>
                  <a:pt x="5520199" y="2939507"/>
                  <a:pt x="5521374" y="2938039"/>
                </a:cubicBezTo>
                <a:lnTo>
                  <a:pt x="5522964" y="2933109"/>
                </a:lnTo>
                <a:close/>
                <a:moveTo>
                  <a:pt x="5366940" y="2928916"/>
                </a:moveTo>
                <a:cubicBezTo>
                  <a:pt x="5366940" y="2933614"/>
                  <a:pt x="5366940" y="2933614"/>
                  <a:pt x="5369289" y="2935964"/>
                </a:cubicBezTo>
                <a:lnTo>
                  <a:pt x="5364592" y="2933614"/>
                </a:lnTo>
                <a:cubicBezTo>
                  <a:pt x="5366940" y="2926567"/>
                  <a:pt x="5362243" y="2933614"/>
                  <a:pt x="5366940" y="2928916"/>
                </a:cubicBezTo>
                <a:close/>
                <a:moveTo>
                  <a:pt x="5948355" y="2926407"/>
                </a:moveTo>
                <a:lnTo>
                  <a:pt x="5949438" y="2926587"/>
                </a:lnTo>
                <a:lnTo>
                  <a:pt x="5948339" y="2930602"/>
                </a:lnTo>
                <a:lnTo>
                  <a:pt x="5947090" y="2928937"/>
                </a:lnTo>
                <a:close/>
                <a:moveTo>
                  <a:pt x="5362243" y="2921849"/>
                </a:moveTo>
                <a:lnTo>
                  <a:pt x="5362243" y="2924198"/>
                </a:lnTo>
                <a:lnTo>
                  <a:pt x="5357546" y="2924198"/>
                </a:lnTo>
                <a:close/>
                <a:moveTo>
                  <a:pt x="5315267" y="2921848"/>
                </a:moveTo>
                <a:lnTo>
                  <a:pt x="5315267" y="2924198"/>
                </a:lnTo>
                <a:lnTo>
                  <a:pt x="5315267" y="2926547"/>
                </a:lnTo>
                <a:lnTo>
                  <a:pt x="5312919" y="2924198"/>
                </a:lnTo>
                <a:close/>
                <a:moveTo>
                  <a:pt x="5305872" y="2919513"/>
                </a:moveTo>
                <a:lnTo>
                  <a:pt x="5303523" y="2924211"/>
                </a:lnTo>
                <a:lnTo>
                  <a:pt x="5301175" y="2921863"/>
                </a:lnTo>
                <a:cubicBezTo>
                  <a:pt x="5303523" y="2919513"/>
                  <a:pt x="5301175" y="2919513"/>
                  <a:pt x="5305872" y="2919513"/>
                </a:cubicBezTo>
                <a:close/>
                <a:moveTo>
                  <a:pt x="5419720" y="2918849"/>
                </a:moveTo>
                <a:lnTo>
                  <a:pt x="5419495" y="2918953"/>
                </a:lnTo>
                <a:lnTo>
                  <a:pt x="5419381" y="2918917"/>
                </a:lnTo>
                <a:close/>
                <a:moveTo>
                  <a:pt x="5428010" y="2917191"/>
                </a:moveTo>
                <a:lnTo>
                  <a:pt x="5428010" y="2921889"/>
                </a:lnTo>
                <a:lnTo>
                  <a:pt x="5424095" y="2917973"/>
                </a:lnTo>
                <a:close/>
                <a:moveTo>
                  <a:pt x="5423312" y="2917191"/>
                </a:moveTo>
                <a:lnTo>
                  <a:pt x="5424095" y="2917973"/>
                </a:lnTo>
                <a:lnTo>
                  <a:pt x="5419720" y="2918849"/>
                </a:lnTo>
                <a:close/>
                <a:moveTo>
                  <a:pt x="5512565" y="2917144"/>
                </a:moveTo>
                <a:lnTo>
                  <a:pt x="5514913" y="2917144"/>
                </a:lnTo>
                <a:lnTo>
                  <a:pt x="5512565" y="2919492"/>
                </a:lnTo>
                <a:close/>
                <a:moveTo>
                  <a:pt x="5909509" y="2914842"/>
                </a:moveTo>
                <a:lnTo>
                  <a:pt x="5916556" y="2921889"/>
                </a:lnTo>
                <a:lnTo>
                  <a:pt x="5921253" y="2914842"/>
                </a:lnTo>
                <a:close/>
                <a:moveTo>
                  <a:pt x="5902463" y="2914842"/>
                </a:moveTo>
                <a:lnTo>
                  <a:pt x="5895416" y="2919539"/>
                </a:lnTo>
                <a:lnTo>
                  <a:pt x="5902463" y="2924238"/>
                </a:lnTo>
                <a:close/>
                <a:moveTo>
                  <a:pt x="5520134" y="2911969"/>
                </a:moveTo>
                <a:lnTo>
                  <a:pt x="5524310" y="2917191"/>
                </a:lnTo>
                <a:lnTo>
                  <a:pt x="5514914" y="2917191"/>
                </a:lnTo>
                <a:close/>
                <a:moveTo>
                  <a:pt x="5413917" y="2910142"/>
                </a:moveTo>
                <a:lnTo>
                  <a:pt x="5416627" y="2911769"/>
                </a:lnTo>
                <a:lnTo>
                  <a:pt x="5413917" y="2917191"/>
                </a:lnTo>
                <a:lnTo>
                  <a:pt x="5419381" y="2918917"/>
                </a:lnTo>
                <a:lnTo>
                  <a:pt x="5416266" y="2919539"/>
                </a:lnTo>
                <a:lnTo>
                  <a:pt x="5411568" y="2917191"/>
                </a:lnTo>
                <a:close/>
                <a:moveTo>
                  <a:pt x="5874278" y="2907794"/>
                </a:moveTo>
                <a:lnTo>
                  <a:pt x="5867231" y="2914842"/>
                </a:lnTo>
                <a:lnTo>
                  <a:pt x="5874278" y="2917191"/>
                </a:lnTo>
                <a:lnTo>
                  <a:pt x="5878975" y="2914842"/>
                </a:lnTo>
                <a:close/>
                <a:moveTo>
                  <a:pt x="5509433" y="2906853"/>
                </a:moveTo>
                <a:lnTo>
                  <a:pt x="5510644" y="2907580"/>
                </a:lnTo>
                <a:lnTo>
                  <a:pt x="5510217" y="2907794"/>
                </a:lnTo>
                <a:close/>
                <a:moveTo>
                  <a:pt x="5514914" y="2905444"/>
                </a:moveTo>
                <a:lnTo>
                  <a:pt x="5517002" y="2908054"/>
                </a:lnTo>
                <a:lnTo>
                  <a:pt x="5514914" y="2910142"/>
                </a:lnTo>
                <a:lnTo>
                  <a:pt x="5510644" y="2907580"/>
                </a:lnTo>
                <a:close/>
                <a:moveTo>
                  <a:pt x="5813209" y="2900746"/>
                </a:moveTo>
                <a:lnTo>
                  <a:pt x="5820256" y="2907794"/>
                </a:lnTo>
                <a:lnTo>
                  <a:pt x="5822604" y="2900746"/>
                </a:lnTo>
                <a:close/>
                <a:moveTo>
                  <a:pt x="5504286" y="2900676"/>
                </a:moveTo>
                <a:lnTo>
                  <a:pt x="5509433" y="2906853"/>
                </a:lnTo>
                <a:lnTo>
                  <a:pt x="5503170" y="2903095"/>
                </a:lnTo>
                <a:close/>
                <a:moveTo>
                  <a:pt x="1134461" y="2898448"/>
                </a:moveTo>
                <a:lnTo>
                  <a:pt x="1108626" y="2905497"/>
                </a:lnTo>
                <a:cubicBezTo>
                  <a:pt x="1108626" y="2905497"/>
                  <a:pt x="1118018" y="2912543"/>
                  <a:pt x="1122718" y="2917239"/>
                </a:cubicBezTo>
                <a:lnTo>
                  <a:pt x="1164997" y="2921938"/>
                </a:lnTo>
                <a:cubicBezTo>
                  <a:pt x="1169696" y="2921938"/>
                  <a:pt x="1172041" y="2924287"/>
                  <a:pt x="1174391" y="2924287"/>
                </a:cubicBezTo>
                <a:cubicBezTo>
                  <a:pt x="1174391" y="2924287"/>
                  <a:pt x="1176738" y="2924287"/>
                  <a:pt x="1176738" y="2924287"/>
                </a:cubicBezTo>
                <a:cubicBezTo>
                  <a:pt x="1188482" y="2926635"/>
                  <a:pt x="1188482" y="2928983"/>
                  <a:pt x="1197876" y="2917239"/>
                </a:cubicBezTo>
                <a:cubicBezTo>
                  <a:pt x="1197876" y="2917239"/>
                  <a:pt x="1193181" y="2914892"/>
                  <a:pt x="1190831" y="2914892"/>
                </a:cubicBezTo>
                <a:lnTo>
                  <a:pt x="1153254" y="2907845"/>
                </a:lnTo>
                <a:close/>
                <a:moveTo>
                  <a:pt x="5411568" y="2898397"/>
                </a:moveTo>
                <a:lnTo>
                  <a:pt x="5414700" y="2899440"/>
                </a:lnTo>
                <a:lnTo>
                  <a:pt x="5413917" y="2900746"/>
                </a:lnTo>
                <a:lnTo>
                  <a:pt x="5425661" y="2910142"/>
                </a:lnTo>
                <a:cubicBezTo>
                  <a:pt x="5420963" y="2912491"/>
                  <a:pt x="5420376" y="2913666"/>
                  <a:pt x="5419789" y="2913666"/>
                </a:cubicBezTo>
                <a:lnTo>
                  <a:pt x="5416627" y="2911769"/>
                </a:lnTo>
                <a:lnTo>
                  <a:pt x="5418615" y="2907794"/>
                </a:lnTo>
                <a:lnTo>
                  <a:pt x="5411568" y="2907794"/>
                </a:lnTo>
                <a:close/>
                <a:moveTo>
                  <a:pt x="5731002" y="2893699"/>
                </a:moveTo>
                <a:lnTo>
                  <a:pt x="5723956" y="2900746"/>
                </a:lnTo>
                <a:lnTo>
                  <a:pt x="5731002" y="2903095"/>
                </a:lnTo>
                <a:close/>
                <a:moveTo>
                  <a:pt x="504987" y="2891422"/>
                </a:moveTo>
                <a:lnTo>
                  <a:pt x="495595" y="2893770"/>
                </a:lnTo>
                <a:lnTo>
                  <a:pt x="493245" y="2900817"/>
                </a:lnTo>
                <a:lnTo>
                  <a:pt x="495595" y="2903165"/>
                </a:lnTo>
                <a:close/>
                <a:moveTo>
                  <a:pt x="6012855" y="2891350"/>
                </a:moveTo>
                <a:cubicBezTo>
                  <a:pt x="6019902" y="2896048"/>
                  <a:pt x="6012855" y="2893699"/>
                  <a:pt x="6022250" y="2891350"/>
                </a:cubicBezTo>
                <a:lnTo>
                  <a:pt x="6022250" y="2898397"/>
                </a:lnTo>
                <a:lnTo>
                  <a:pt x="6029297" y="2898397"/>
                </a:lnTo>
                <a:lnTo>
                  <a:pt x="6024599" y="2905444"/>
                </a:lnTo>
                <a:lnTo>
                  <a:pt x="6031646" y="2905444"/>
                </a:lnTo>
                <a:cubicBezTo>
                  <a:pt x="6029297" y="2917191"/>
                  <a:pt x="6026948" y="2917191"/>
                  <a:pt x="6017553" y="2921889"/>
                </a:cubicBezTo>
                <a:lnTo>
                  <a:pt x="6019902" y="2928937"/>
                </a:lnTo>
                <a:lnTo>
                  <a:pt x="6005809" y="2924238"/>
                </a:lnTo>
                <a:cubicBezTo>
                  <a:pt x="6001111" y="2926587"/>
                  <a:pt x="6008158" y="2926587"/>
                  <a:pt x="5994065" y="2926587"/>
                </a:cubicBezTo>
                <a:lnTo>
                  <a:pt x="5991325" y="2930698"/>
                </a:lnTo>
                <a:lnTo>
                  <a:pt x="5987019" y="2924238"/>
                </a:lnTo>
                <a:cubicBezTo>
                  <a:pt x="6003460" y="2924238"/>
                  <a:pt x="5998763" y="2917191"/>
                  <a:pt x="5996414" y="2905444"/>
                </a:cubicBezTo>
                <a:lnTo>
                  <a:pt x="6005809" y="2905444"/>
                </a:lnTo>
                <a:lnTo>
                  <a:pt x="6005809" y="2898397"/>
                </a:lnTo>
                <a:lnTo>
                  <a:pt x="6012855" y="2898397"/>
                </a:lnTo>
                <a:close/>
                <a:moveTo>
                  <a:pt x="5871929" y="2891350"/>
                </a:moveTo>
                <a:cubicBezTo>
                  <a:pt x="5867231" y="2893699"/>
                  <a:pt x="5862534" y="2891350"/>
                  <a:pt x="5862534" y="2898397"/>
                </a:cubicBezTo>
                <a:cubicBezTo>
                  <a:pt x="5862534" y="2905444"/>
                  <a:pt x="5862534" y="2896048"/>
                  <a:pt x="5864883" y="2905444"/>
                </a:cubicBezTo>
                <a:cubicBezTo>
                  <a:pt x="5878975" y="2896048"/>
                  <a:pt x="5867231" y="2905444"/>
                  <a:pt x="5871929" y="2891350"/>
                </a:cubicBezTo>
                <a:close/>
                <a:moveTo>
                  <a:pt x="5505519" y="2889637"/>
                </a:moveTo>
                <a:lnTo>
                  <a:pt x="5505519" y="2891350"/>
                </a:lnTo>
                <a:lnTo>
                  <a:pt x="5512566" y="2891350"/>
                </a:lnTo>
                <a:lnTo>
                  <a:pt x="5503170" y="2893699"/>
                </a:lnTo>
                <a:cubicBezTo>
                  <a:pt x="5504344" y="2898396"/>
                  <a:pt x="5504932" y="2898985"/>
                  <a:pt x="5504931" y="2899278"/>
                </a:cubicBezTo>
                <a:lnTo>
                  <a:pt x="5504286" y="2900676"/>
                </a:lnTo>
                <a:lnTo>
                  <a:pt x="5498473" y="2893699"/>
                </a:lnTo>
                <a:cubicBezTo>
                  <a:pt x="5505519" y="2891937"/>
                  <a:pt x="5503317" y="2895460"/>
                  <a:pt x="5504748" y="2891388"/>
                </a:cubicBezTo>
                <a:close/>
                <a:moveTo>
                  <a:pt x="5707514" y="2889000"/>
                </a:moveTo>
                <a:lnTo>
                  <a:pt x="5707514" y="2898397"/>
                </a:lnTo>
                <a:lnTo>
                  <a:pt x="5714560" y="2898397"/>
                </a:lnTo>
                <a:cubicBezTo>
                  <a:pt x="5712212" y="2889000"/>
                  <a:pt x="5714560" y="2893699"/>
                  <a:pt x="5707514" y="2889000"/>
                </a:cubicBezTo>
                <a:close/>
                <a:moveTo>
                  <a:pt x="5634702" y="2889000"/>
                </a:moveTo>
                <a:lnTo>
                  <a:pt x="5641749" y="2896048"/>
                </a:lnTo>
                <a:lnTo>
                  <a:pt x="5641749" y="2889000"/>
                </a:lnTo>
                <a:close/>
                <a:moveTo>
                  <a:pt x="5557192" y="2889000"/>
                </a:moveTo>
                <a:lnTo>
                  <a:pt x="5559541" y="2903095"/>
                </a:lnTo>
                <a:lnTo>
                  <a:pt x="5552495" y="2900746"/>
                </a:lnTo>
                <a:lnTo>
                  <a:pt x="5552495" y="2910142"/>
                </a:lnTo>
                <a:lnTo>
                  <a:pt x="5559541" y="2903095"/>
                </a:lnTo>
                <a:cubicBezTo>
                  <a:pt x="5571285" y="2893699"/>
                  <a:pt x="5564239" y="2905444"/>
                  <a:pt x="5566587" y="2889000"/>
                </a:cubicBezTo>
                <a:close/>
                <a:moveTo>
                  <a:pt x="4385151" y="2886651"/>
                </a:moveTo>
                <a:cubicBezTo>
                  <a:pt x="4366360" y="2900746"/>
                  <a:pt x="4371058" y="2898397"/>
                  <a:pt x="4361663" y="2945379"/>
                </a:cubicBezTo>
                <a:cubicBezTo>
                  <a:pt x="4359314" y="2943031"/>
                  <a:pt x="4352267" y="2945379"/>
                  <a:pt x="4359314" y="2950078"/>
                </a:cubicBezTo>
                <a:cubicBezTo>
                  <a:pt x="4378104" y="2947729"/>
                  <a:pt x="4389848" y="2959474"/>
                  <a:pt x="4420382" y="2968869"/>
                </a:cubicBezTo>
                <a:cubicBezTo>
                  <a:pt x="4418033" y="2973560"/>
                  <a:pt x="4415684" y="2980609"/>
                  <a:pt x="4413336" y="2985306"/>
                </a:cubicBezTo>
                <a:cubicBezTo>
                  <a:pt x="4439172" y="2994701"/>
                  <a:pt x="4436824" y="2987659"/>
                  <a:pt x="4465009" y="2992354"/>
                </a:cubicBezTo>
                <a:cubicBezTo>
                  <a:pt x="4465009" y="3013491"/>
                  <a:pt x="4455614" y="3018196"/>
                  <a:pt x="4441521" y="3029934"/>
                </a:cubicBezTo>
                <a:cubicBezTo>
                  <a:pt x="4453265" y="3034631"/>
                  <a:pt x="4450916" y="3044027"/>
                  <a:pt x="4462660" y="3046376"/>
                </a:cubicBezTo>
                <a:cubicBezTo>
                  <a:pt x="4483799" y="3029934"/>
                  <a:pt x="4472055" y="2997047"/>
                  <a:pt x="4507287" y="3004097"/>
                </a:cubicBezTo>
                <a:cubicBezTo>
                  <a:pt x="4530775" y="2966520"/>
                  <a:pt x="4483799" y="2945379"/>
                  <a:pt x="4514333" y="2919539"/>
                </a:cubicBezTo>
                <a:cubicBezTo>
                  <a:pt x="4495543" y="2910142"/>
                  <a:pt x="4507287" y="2940682"/>
                  <a:pt x="4481450" y="2933635"/>
                </a:cubicBezTo>
                <a:cubicBezTo>
                  <a:pt x="4472055" y="2903095"/>
                  <a:pt x="4401592" y="2907793"/>
                  <a:pt x="4385151" y="2886651"/>
                </a:cubicBezTo>
                <a:close/>
                <a:moveTo>
                  <a:pt x="5846092" y="2884302"/>
                </a:moveTo>
                <a:lnTo>
                  <a:pt x="5839046" y="2891350"/>
                </a:lnTo>
                <a:lnTo>
                  <a:pt x="5846092" y="2893699"/>
                </a:lnTo>
                <a:lnTo>
                  <a:pt x="5850790" y="2891350"/>
                </a:lnTo>
                <a:close/>
                <a:moveTo>
                  <a:pt x="5505519" y="2884302"/>
                </a:moveTo>
                <a:lnTo>
                  <a:pt x="5507150" y="2885934"/>
                </a:lnTo>
                <a:lnTo>
                  <a:pt x="5505519" y="2889637"/>
                </a:lnTo>
                <a:close/>
                <a:moveTo>
                  <a:pt x="5585378" y="2881957"/>
                </a:moveTo>
                <a:lnTo>
                  <a:pt x="5585378" y="2891350"/>
                </a:lnTo>
                <a:lnTo>
                  <a:pt x="5592424" y="2891350"/>
                </a:lnTo>
                <a:lnTo>
                  <a:pt x="5592424" y="2881957"/>
                </a:lnTo>
                <a:close/>
                <a:moveTo>
                  <a:pt x="5651144" y="2879605"/>
                </a:moveTo>
                <a:lnTo>
                  <a:pt x="5658190" y="2886652"/>
                </a:lnTo>
                <a:lnTo>
                  <a:pt x="5662887" y="2879605"/>
                </a:lnTo>
                <a:close/>
                <a:moveTo>
                  <a:pt x="5625307" y="2879605"/>
                </a:moveTo>
                <a:cubicBezTo>
                  <a:pt x="5615912" y="2886652"/>
                  <a:pt x="5618261" y="2879605"/>
                  <a:pt x="5618261" y="2893699"/>
                </a:cubicBezTo>
                <a:cubicBezTo>
                  <a:pt x="5627656" y="2891350"/>
                  <a:pt x="5620609" y="2891350"/>
                  <a:pt x="5630005" y="2893699"/>
                </a:cubicBezTo>
                <a:close/>
                <a:moveTo>
                  <a:pt x="1273021" y="2877259"/>
                </a:moveTo>
                <a:cubicBezTo>
                  <a:pt x="1270673" y="2887826"/>
                  <a:pt x="1270088" y="2898397"/>
                  <a:pt x="1270672" y="2908969"/>
                </a:cubicBezTo>
                <a:lnTo>
                  <a:pt x="1270672" y="2893698"/>
                </a:lnTo>
                <a:cubicBezTo>
                  <a:pt x="1270672" y="2886651"/>
                  <a:pt x="1273021" y="2881957"/>
                  <a:pt x="1273021" y="2877259"/>
                </a:cubicBezTo>
                <a:close/>
                <a:moveTo>
                  <a:pt x="5256549" y="2874908"/>
                </a:moveTo>
                <a:lnTo>
                  <a:pt x="5256549" y="2881957"/>
                </a:lnTo>
                <a:lnTo>
                  <a:pt x="5263595" y="2874908"/>
                </a:lnTo>
                <a:close/>
                <a:moveTo>
                  <a:pt x="5186085" y="2874884"/>
                </a:moveTo>
                <a:cubicBezTo>
                  <a:pt x="5183737" y="2877233"/>
                  <a:pt x="5183737" y="2877233"/>
                  <a:pt x="5181388" y="2879581"/>
                </a:cubicBezTo>
                <a:cubicBezTo>
                  <a:pt x="5181388" y="2874884"/>
                  <a:pt x="5179039" y="2874884"/>
                  <a:pt x="5186085" y="2874884"/>
                </a:cubicBezTo>
                <a:close/>
                <a:moveTo>
                  <a:pt x="5514914" y="2870209"/>
                </a:moveTo>
                <a:lnTo>
                  <a:pt x="5507868" y="2877259"/>
                </a:lnTo>
                <a:lnTo>
                  <a:pt x="5514914" y="2877259"/>
                </a:lnTo>
                <a:close/>
                <a:moveTo>
                  <a:pt x="5364973" y="2870209"/>
                </a:moveTo>
                <a:lnTo>
                  <a:pt x="5371639" y="2870209"/>
                </a:lnTo>
                <a:lnTo>
                  <a:pt x="5369290" y="2877259"/>
                </a:lnTo>
                <a:lnTo>
                  <a:pt x="5373596" y="2877259"/>
                </a:lnTo>
                <a:lnTo>
                  <a:pt x="5373988" y="2879605"/>
                </a:lnTo>
                <a:lnTo>
                  <a:pt x="5371639" y="2881957"/>
                </a:lnTo>
                <a:cubicBezTo>
                  <a:pt x="5366941" y="2878431"/>
                  <a:pt x="5365767" y="2877845"/>
                  <a:pt x="5365473" y="2876375"/>
                </a:cubicBezTo>
                <a:close/>
                <a:moveTo>
                  <a:pt x="5860185" y="2867859"/>
                </a:moveTo>
                <a:lnTo>
                  <a:pt x="5860185" y="2877259"/>
                </a:lnTo>
                <a:lnTo>
                  <a:pt x="5869580" y="2867859"/>
                </a:lnTo>
                <a:close/>
                <a:moveTo>
                  <a:pt x="5463241" y="2867859"/>
                </a:moveTo>
                <a:lnTo>
                  <a:pt x="5463241" y="2877259"/>
                </a:lnTo>
                <a:lnTo>
                  <a:pt x="5460892" y="2879605"/>
                </a:lnTo>
                <a:lnTo>
                  <a:pt x="5458544" y="2884302"/>
                </a:lnTo>
                <a:lnTo>
                  <a:pt x="5456195" y="2884302"/>
                </a:lnTo>
                <a:lnTo>
                  <a:pt x="5457134" y="2885714"/>
                </a:lnTo>
                <a:lnTo>
                  <a:pt x="5451497" y="2891350"/>
                </a:lnTo>
                <a:lnTo>
                  <a:pt x="5460892" y="2891350"/>
                </a:lnTo>
                <a:lnTo>
                  <a:pt x="5457134" y="2885714"/>
                </a:lnTo>
                <a:lnTo>
                  <a:pt x="5458544" y="2884302"/>
                </a:lnTo>
                <a:lnTo>
                  <a:pt x="5463241" y="2884302"/>
                </a:lnTo>
                <a:lnTo>
                  <a:pt x="5463241" y="2877259"/>
                </a:lnTo>
                <a:lnTo>
                  <a:pt x="5482032" y="2874908"/>
                </a:lnTo>
                <a:cubicBezTo>
                  <a:pt x="5477334" y="2867859"/>
                  <a:pt x="5482032" y="2870209"/>
                  <a:pt x="5472636" y="2867859"/>
                </a:cubicBezTo>
                <a:lnTo>
                  <a:pt x="5472636" y="2874908"/>
                </a:lnTo>
                <a:close/>
                <a:moveTo>
                  <a:pt x="5331710" y="2867859"/>
                </a:moveTo>
                <a:lnTo>
                  <a:pt x="5338756" y="2874908"/>
                </a:lnTo>
                <a:lnTo>
                  <a:pt x="5341105" y="2867859"/>
                </a:lnTo>
                <a:close/>
                <a:moveTo>
                  <a:pt x="446267" y="2865594"/>
                </a:moveTo>
                <a:lnTo>
                  <a:pt x="349970" y="3011191"/>
                </a:lnTo>
                <a:cubicBezTo>
                  <a:pt x="349970" y="3011191"/>
                  <a:pt x="352319" y="3013540"/>
                  <a:pt x="352319" y="3015889"/>
                </a:cubicBezTo>
                <a:lnTo>
                  <a:pt x="352319" y="3025279"/>
                </a:lnTo>
                <a:cubicBezTo>
                  <a:pt x="352319" y="3025279"/>
                  <a:pt x="333528" y="3053460"/>
                  <a:pt x="321784" y="3065200"/>
                </a:cubicBezTo>
                <a:lnTo>
                  <a:pt x="331178" y="3069899"/>
                </a:lnTo>
                <a:lnTo>
                  <a:pt x="392247" y="2975965"/>
                </a:lnTo>
                <a:lnTo>
                  <a:pt x="443918" y="2879680"/>
                </a:lnTo>
                <a:close/>
                <a:moveTo>
                  <a:pt x="5578331" y="2865511"/>
                </a:moveTo>
                <a:cubicBezTo>
                  <a:pt x="5580680" y="2879605"/>
                  <a:pt x="5575983" y="2870209"/>
                  <a:pt x="5585378" y="2879605"/>
                </a:cubicBezTo>
                <a:cubicBezTo>
                  <a:pt x="5583029" y="2863162"/>
                  <a:pt x="5587727" y="2872559"/>
                  <a:pt x="5578331" y="2865511"/>
                </a:cubicBezTo>
                <a:close/>
                <a:moveTo>
                  <a:pt x="5141459" y="2865511"/>
                </a:moveTo>
                <a:lnTo>
                  <a:pt x="5141459" y="2877259"/>
                </a:lnTo>
                <a:lnTo>
                  <a:pt x="5132573" y="2874295"/>
                </a:lnTo>
                <a:lnTo>
                  <a:pt x="5138763" y="2880009"/>
                </a:lnTo>
                <a:lnTo>
                  <a:pt x="5138816" y="2879899"/>
                </a:lnTo>
                <a:cubicBezTo>
                  <a:pt x="5140284" y="2879017"/>
                  <a:pt x="5142633" y="2879605"/>
                  <a:pt x="5148505" y="2879605"/>
                </a:cubicBezTo>
                <a:cubicBezTo>
                  <a:pt x="5141459" y="2865511"/>
                  <a:pt x="5155551" y="2874908"/>
                  <a:pt x="5141459" y="2865511"/>
                </a:cubicBezTo>
                <a:close/>
                <a:moveTo>
                  <a:pt x="5322315" y="2863162"/>
                </a:moveTo>
                <a:lnTo>
                  <a:pt x="5319966" y="2872559"/>
                </a:lnTo>
                <a:lnTo>
                  <a:pt x="5305873" y="2872559"/>
                </a:lnTo>
                <a:cubicBezTo>
                  <a:pt x="5308222" y="2874908"/>
                  <a:pt x="5310571" y="2877259"/>
                  <a:pt x="5310571" y="2877259"/>
                </a:cubicBezTo>
                <a:cubicBezTo>
                  <a:pt x="5310571" y="2879605"/>
                  <a:pt x="5310571" y="2879605"/>
                  <a:pt x="5312920" y="2884302"/>
                </a:cubicBezTo>
                <a:lnTo>
                  <a:pt x="5319966" y="2879605"/>
                </a:lnTo>
                <a:lnTo>
                  <a:pt x="5319966" y="2891350"/>
                </a:lnTo>
                <a:lnTo>
                  <a:pt x="5329361" y="2879605"/>
                </a:lnTo>
                <a:lnTo>
                  <a:pt x="5319966" y="2879605"/>
                </a:lnTo>
                <a:lnTo>
                  <a:pt x="5329361" y="2867859"/>
                </a:lnTo>
                <a:close/>
                <a:moveTo>
                  <a:pt x="5305873" y="2863162"/>
                </a:moveTo>
                <a:lnTo>
                  <a:pt x="5312920" y="2870209"/>
                </a:lnTo>
                <a:lnTo>
                  <a:pt x="5312920" y="2863162"/>
                </a:lnTo>
                <a:close/>
                <a:moveTo>
                  <a:pt x="5202556" y="2863162"/>
                </a:moveTo>
                <a:lnTo>
                  <a:pt x="5204047" y="2864655"/>
                </a:lnTo>
                <a:lnTo>
                  <a:pt x="5204876" y="2863162"/>
                </a:lnTo>
                <a:close/>
                <a:moveTo>
                  <a:pt x="293598" y="2860890"/>
                </a:moveTo>
                <a:lnTo>
                  <a:pt x="288900" y="2863240"/>
                </a:lnTo>
                <a:lnTo>
                  <a:pt x="293598" y="2870286"/>
                </a:lnTo>
                <a:lnTo>
                  <a:pt x="295948" y="2863240"/>
                </a:lnTo>
                <a:cubicBezTo>
                  <a:pt x="295948" y="2863240"/>
                  <a:pt x="293598" y="2860890"/>
                  <a:pt x="293598" y="2860890"/>
                </a:cubicBezTo>
                <a:close/>
                <a:moveTo>
                  <a:pt x="5848441" y="2860812"/>
                </a:moveTo>
                <a:lnTo>
                  <a:pt x="5848441" y="2867859"/>
                </a:lnTo>
                <a:lnTo>
                  <a:pt x="5839046" y="2867859"/>
                </a:lnTo>
                <a:cubicBezTo>
                  <a:pt x="5843743" y="2881957"/>
                  <a:pt x="5836697" y="2867859"/>
                  <a:pt x="5841395" y="2881957"/>
                </a:cubicBezTo>
                <a:cubicBezTo>
                  <a:pt x="5850790" y="2874908"/>
                  <a:pt x="5848441" y="2881957"/>
                  <a:pt x="5846092" y="2872559"/>
                </a:cubicBezTo>
                <a:lnTo>
                  <a:pt x="5848441" y="2867859"/>
                </a:lnTo>
                <a:lnTo>
                  <a:pt x="5855487" y="2860812"/>
                </a:lnTo>
                <a:close/>
                <a:moveTo>
                  <a:pt x="5667585" y="2858471"/>
                </a:moveTo>
                <a:lnTo>
                  <a:pt x="5660538" y="2865511"/>
                </a:lnTo>
                <a:lnTo>
                  <a:pt x="5672282" y="2865511"/>
                </a:lnTo>
                <a:close/>
                <a:moveTo>
                  <a:pt x="5608865" y="2858471"/>
                </a:moveTo>
                <a:lnTo>
                  <a:pt x="5601819" y="2865511"/>
                </a:lnTo>
                <a:lnTo>
                  <a:pt x="5608865" y="2867859"/>
                </a:lnTo>
                <a:lnTo>
                  <a:pt x="5613563" y="2865511"/>
                </a:lnTo>
                <a:close/>
                <a:moveTo>
                  <a:pt x="5594773" y="2858471"/>
                </a:moveTo>
                <a:lnTo>
                  <a:pt x="5587727" y="2865511"/>
                </a:lnTo>
                <a:lnTo>
                  <a:pt x="5594773" y="2867859"/>
                </a:lnTo>
                <a:close/>
                <a:moveTo>
                  <a:pt x="5437405" y="2858471"/>
                </a:moveTo>
                <a:lnTo>
                  <a:pt x="5430359" y="2865511"/>
                </a:lnTo>
                <a:lnTo>
                  <a:pt x="5442102" y="2865511"/>
                </a:lnTo>
                <a:close/>
                <a:moveTo>
                  <a:pt x="5357546" y="2858471"/>
                </a:moveTo>
                <a:lnTo>
                  <a:pt x="5350500" y="2865511"/>
                </a:lnTo>
                <a:lnTo>
                  <a:pt x="5362244" y="2865511"/>
                </a:lnTo>
                <a:close/>
                <a:moveTo>
                  <a:pt x="5627656" y="2856119"/>
                </a:moveTo>
                <a:lnTo>
                  <a:pt x="5632353" y="2863162"/>
                </a:lnTo>
                <a:lnTo>
                  <a:pt x="5637051" y="2856119"/>
                </a:lnTo>
                <a:close/>
                <a:moveTo>
                  <a:pt x="5543100" y="2856119"/>
                </a:moveTo>
                <a:lnTo>
                  <a:pt x="5543100" y="2865511"/>
                </a:lnTo>
                <a:lnTo>
                  <a:pt x="5554843" y="2865511"/>
                </a:lnTo>
                <a:close/>
                <a:moveTo>
                  <a:pt x="5533705" y="2856119"/>
                </a:moveTo>
                <a:cubicBezTo>
                  <a:pt x="5521961" y="2856119"/>
                  <a:pt x="5521961" y="2856119"/>
                  <a:pt x="5517263" y="2865511"/>
                </a:cubicBezTo>
                <a:cubicBezTo>
                  <a:pt x="5531356" y="2865511"/>
                  <a:pt x="5529007" y="2865511"/>
                  <a:pt x="5533705" y="2856119"/>
                </a:cubicBezTo>
                <a:close/>
                <a:moveTo>
                  <a:pt x="5388080" y="2853769"/>
                </a:moveTo>
                <a:lnTo>
                  <a:pt x="5381034" y="2858471"/>
                </a:lnTo>
                <a:lnTo>
                  <a:pt x="5388080" y="2863162"/>
                </a:lnTo>
                <a:close/>
                <a:moveTo>
                  <a:pt x="5294129" y="2851420"/>
                </a:moveTo>
                <a:lnTo>
                  <a:pt x="5280036" y="2856119"/>
                </a:lnTo>
                <a:lnTo>
                  <a:pt x="5265944" y="2856119"/>
                </a:lnTo>
                <a:lnTo>
                  <a:pt x="5272990" y="2865511"/>
                </a:lnTo>
                <a:lnTo>
                  <a:pt x="5272990" y="2872559"/>
                </a:lnTo>
                <a:cubicBezTo>
                  <a:pt x="5268293" y="2865511"/>
                  <a:pt x="5265944" y="2865511"/>
                  <a:pt x="5258898" y="2863162"/>
                </a:cubicBezTo>
                <a:lnTo>
                  <a:pt x="5263595" y="2856119"/>
                </a:lnTo>
                <a:lnTo>
                  <a:pt x="5254200" y="2856119"/>
                </a:lnTo>
                <a:lnTo>
                  <a:pt x="5256549" y="2870209"/>
                </a:lnTo>
                <a:cubicBezTo>
                  <a:pt x="5270641" y="2877259"/>
                  <a:pt x="5261246" y="2867859"/>
                  <a:pt x="5265944" y="2879605"/>
                </a:cubicBezTo>
                <a:lnTo>
                  <a:pt x="5272990" y="2879605"/>
                </a:lnTo>
                <a:lnTo>
                  <a:pt x="5272990" y="2872559"/>
                </a:lnTo>
                <a:close/>
                <a:moveTo>
                  <a:pt x="5157899" y="2851396"/>
                </a:moveTo>
                <a:lnTo>
                  <a:pt x="5157899" y="2856096"/>
                </a:lnTo>
                <a:lnTo>
                  <a:pt x="5153202" y="2853744"/>
                </a:lnTo>
                <a:close/>
                <a:moveTo>
                  <a:pt x="1115669" y="2849132"/>
                </a:moveTo>
                <a:lnTo>
                  <a:pt x="1106275" y="2853832"/>
                </a:lnTo>
                <a:cubicBezTo>
                  <a:pt x="1106275" y="2856179"/>
                  <a:pt x="1103926" y="2856179"/>
                  <a:pt x="1103926" y="2856179"/>
                </a:cubicBezTo>
                <a:cubicBezTo>
                  <a:pt x="1103926" y="2856179"/>
                  <a:pt x="1106275" y="2858531"/>
                  <a:pt x="1106275" y="2858531"/>
                </a:cubicBezTo>
                <a:lnTo>
                  <a:pt x="1115669" y="2860870"/>
                </a:lnTo>
                <a:lnTo>
                  <a:pt x="1125068" y="2858531"/>
                </a:lnTo>
                <a:cubicBezTo>
                  <a:pt x="1125068" y="2858531"/>
                  <a:pt x="1125068" y="2856179"/>
                  <a:pt x="1127419" y="2856179"/>
                </a:cubicBezTo>
                <a:lnTo>
                  <a:pt x="1125068" y="2851481"/>
                </a:lnTo>
                <a:close/>
                <a:moveTo>
                  <a:pt x="5437405" y="2849069"/>
                </a:moveTo>
                <a:cubicBezTo>
                  <a:pt x="5442102" y="2853769"/>
                  <a:pt x="5444451" y="2853769"/>
                  <a:pt x="5446800" y="2860812"/>
                </a:cubicBezTo>
                <a:lnTo>
                  <a:pt x="5453846" y="2858471"/>
                </a:lnTo>
                <a:cubicBezTo>
                  <a:pt x="5449148" y="2851420"/>
                  <a:pt x="5451497" y="2849069"/>
                  <a:pt x="5437405" y="2849069"/>
                </a:cubicBezTo>
                <a:close/>
                <a:moveTo>
                  <a:pt x="5867231" y="2844369"/>
                </a:moveTo>
                <a:cubicBezTo>
                  <a:pt x="5864883" y="2844369"/>
                  <a:pt x="5860185" y="2849069"/>
                  <a:pt x="5860185" y="2846719"/>
                </a:cubicBezTo>
                <a:lnTo>
                  <a:pt x="5867231" y="2856119"/>
                </a:lnTo>
                <a:lnTo>
                  <a:pt x="5881324" y="2846719"/>
                </a:lnTo>
                <a:cubicBezTo>
                  <a:pt x="5871929" y="2844369"/>
                  <a:pt x="5874278" y="2844369"/>
                  <a:pt x="5867231" y="2844369"/>
                </a:cubicBezTo>
                <a:close/>
                <a:moveTo>
                  <a:pt x="5780326" y="2844369"/>
                </a:moveTo>
                <a:cubicBezTo>
                  <a:pt x="5782675" y="2849069"/>
                  <a:pt x="5782675" y="2846719"/>
                  <a:pt x="5780326" y="2853769"/>
                </a:cubicBezTo>
                <a:lnTo>
                  <a:pt x="5787373" y="2853769"/>
                </a:lnTo>
                <a:lnTo>
                  <a:pt x="5787373" y="2872559"/>
                </a:lnTo>
                <a:lnTo>
                  <a:pt x="5787373" y="2874908"/>
                </a:lnTo>
                <a:lnTo>
                  <a:pt x="5796768" y="2874908"/>
                </a:lnTo>
                <a:cubicBezTo>
                  <a:pt x="5794419" y="2867859"/>
                  <a:pt x="5794419" y="2865511"/>
                  <a:pt x="5796768" y="2858471"/>
                </a:cubicBezTo>
                <a:lnTo>
                  <a:pt x="5789721" y="2853769"/>
                </a:lnTo>
                <a:cubicBezTo>
                  <a:pt x="5794419" y="2844369"/>
                  <a:pt x="5794419" y="2844369"/>
                  <a:pt x="5780326" y="2844369"/>
                </a:cubicBezTo>
                <a:close/>
                <a:moveTo>
                  <a:pt x="5639400" y="2844369"/>
                </a:moveTo>
                <a:lnTo>
                  <a:pt x="5639400" y="2851420"/>
                </a:lnTo>
                <a:lnTo>
                  <a:pt x="5646446" y="2851420"/>
                </a:lnTo>
                <a:close/>
                <a:moveTo>
                  <a:pt x="5561890" y="2844369"/>
                </a:moveTo>
                <a:lnTo>
                  <a:pt x="5554843" y="2851420"/>
                </a:lnTo>
                <a:lnTo>
                  <a:pt x="5566587" y="2851420"/>
                </a:lnTo>
                <a:close/>
                <a:moveTo>
                  <a:pt x="5376337" y="2844369"/>
                </a:moveTo>
                <a:lnTo>
                  <a:pt x="5371639" y="2851420"/>
                </a:lnTo>
                <a:lnTo>
                  <a:pt x="5383383" y="2849069"/>
                </a:lnTo>
                <a:close/>
                <a:moveTo>
                  <a:pt x="5127366" y="2844369"/>
                </a:moveTo>
                <a:lnTo>
                  <a:pt x="5120319" y="2851420"/>
                </a:lnTo>
                <a:lnTo>
                  <a:pt x="5132063" y="2851420"/>
                </a:lnTo>
                <a:close/>
                <a:moveTo>
                  <a:pt x="5751418" y="2842027"/>
                </a:moveTo>
                <a:lnTo>
                  <a:pt x="5754490" y="2844689"/>
                </a:lnTo>
                <a:lnTo>
                  <a:pt x="5754490" y="2842027"/>
                </a:lnTo>
                <a:close/>
                <a:moveTo>
                  <a:pt x="5505519" y="2842027"/>
                </a:moveTo>
                <a:cubicBezTo>
                  <a:pt x="5500822" y="2846719"/>
                  <a:pt x="5500822" y="2842027"/>
                  <a:pt x="5498473" y="2851420"/>
                </a:cubicBezTo>
                <a:lnTo>
                  <a:pt x="5505519" y="2851420"/>
                </a:lnTo>
                <a:close/>
                <a:moveTo>
                  <a:pt x="5428010" y="2842027"/>
                </a:moveTo>
                <a:lnTo>
                  <a:pt x="5428010" y="2849069"/>
                </a:lnTo>
                <a:lnTo>
                  <a:pt x="5435056" y="2842027"/>
                </a:lnTo>
                <a:close/>
                <a:moveTo>
                  <a:pt x="5875591" y="2840784"/>
                </a:moveTo>
                <a:lnTo>
                  <a:pt x="5876626" y="2842027"/>
                </a:lnTo>
                <a:lnTo>
                  <a:pt x="5877021" y="2841433"/>
                </a:lnTo>
                <a:close/>
                <a:moveTo>
                  <a:pt x="5486729" y="2837330"/>
                </a:moveTo>
                <a:lnTo>
                  <a:pt x="5477334" y="2842027"/>
                </a:lnTo>
                <a:lnTo>
                  <a:pt x="5484380" y="2849069"/>
                </a:lnTo>
                <a:close/>
                <a:moveTo>
                  <a:pt x="5200177" y="2837325"/>
                </a:moveTo>
                <a:lnTo>
                  <a:pt x="5198312" y="2839191"/>
                </a:lnTo>
                <a:lnTo>
                  <a:pt x="5200177" y="2839016"/>
                </a:lnTo>
                <a:close/>
                <a:moveTo>
                  <a:pt x="5770931" y="2834980"/>
                </a:moveTo>
                <a:lnTo>
                  <a:pt x="5770931" y="2842027"/>
                </a:lnTo>
                <a:lnTo>
                  <a:pt x="5777977" y="2834980"/>
                </a:lnTo>
                <a:close/>
                <a:moveTo>
                  <a:pt x="5743299" y="2834980"/>
                </a:moveTo>
                <a:lnTo>
                  <a:pt x="5744260" y="2835818"/>
                </a:lnTo>
                <a:lnTo>
                  <a:pt x="5745095" y="2834980"/>
                </a:lnTo>
                <a:close/>
                <a:moveTo>
                  <a:pt x="5849819" y="2834820"/>
                </a:moveTo>
                <a:lnTo>
                  <a:pt x="5850790" y="2834980"/>
                </a:lnTo>
                <a:lnTo>
                  <a:pt x="5850506" y="2835408"/>
                </a:lnTo>
                <a:close/>
                <a:moveTo>
                  <a:pt x="5199256" y="2833302"/>
                </a:moveTo>
                <a:lnTo>
                  <a:pt x="5196655" y="2833514"/>
                </a:lnTo>
                <a:cubicBezTo>
                  <a:pt x="5194306" y="2834395"/>
                  <a:pt x="5193132" y="2836156"/>
                  <a:pt x="5193132" y="2839685"/>
                </a:cubicBezTo>
                <a:lnTo>
                  <a:pt x="5195480" y="2839457"/>
                </a:lnTo>
                <a:lnTo>
                  <a:pt x="5195480" y="2837325"/>
                </a:lnTo>
                <a:cubicBezTo>
                  <a:pt x="5196654" y="2836149"/>
                  <a:pt x="5196654" y="2835563"/>
                  <a:pt x="5196947" y="2834975"/>
                </a:cubicBezTo>
                <a:close/>
                <a:moveTo>
                  <a:pt x="5613563" y="2832635"/>
                </a:moveTo>
                <a:lnTo>
                  <a:pt x="5606517" y="2839685"/>
                </a:lnTo>
                <a:lnTo>
                  <a:pt x="5618261" y="2839685"/>
                </a:lnTo>
                <a:close/>
                <a:moveTo>
                  <a:pt x="5240107" y="2832635"/>
                </a:moveTo>
                <a:cubicBezTo>
                  <a:pt x="5228363" y="2839685"/>
                  <a:pt x="5240107" y="2851420"/>
                  <a:pt x="5223666" y="2842027"/>
                </a:cubicBezTo>
                <a:lnTo>
                  <a:pt x="5216620" y="2844369"/>
                </a:lnTo>
                <a:lnTo>
                  <a:pt x="5216619" y="2844369"/>
                </a:lnTo>
                <a:lnTo>
                  <a:pt x="5216619" y="2849030"/>
                </a:lnTo>
                <a:lnTo>
                  <a:pt x="5218968" y="2849030"/>
                </a:lnTo>
                <a:lnTo>
                  <a:pt x="5216619" y="2851379"/>
                </a:lnTo>
                <a:lnTo>
                  <a:pt x="5216619" y="2849068"/>
                </a:lnTo>
                <a:lnTo>
                  <a:pt x="5214273" y="2844369"/>
                </a:lnTo>
                <a:lnTo>
                  <a:pt x="5204876" y="2844369"/>
                </a:lnTo>
                <a:lnTo>
                  <a:pt x="5211922" y="2853769"/>
                </a:lnTo>
                <a:lnTo>
                  <a:pt x="5218968" y="2851420"/>
                </a:lnTo>
                <a:lnTo>
                  <a:pt x="5226014" y="2853769"/>
                </a:lnTo>
                <a:cubicBezTo>
                  <a:pt x="5237758" y="2846719"/>
                  <a:pt x="5235410" y="2846719"/>
                  <a:pt x="5242456" y="2856119"/>
                </a:cubicBezTo>
                <a:lnTo>
                  <a:pt x="5233061" y="2860812"/>
                </a:lnTo>
                <a:lnTo>
                  <a:pt x="5226014" y="2856119"/>
                </a:lnTo>
                <a:cubicBezTo>
                  <a:pt x="5216620" y="2867859"/>
                  <a:pt x="5228363" y="2860812"/>
                  <a:pt x="5211922" y="2863162"/>
                </a:cubicBezTo>
                <a:cubicBezTo>
                  <a:pt x="5221317" y="2872559"/>
                  <a:pt x="5211922" y="2867859"/>
                  <a:pt x="5226014" y="2865511"/>
                </a:cubicBezTo>
                <a:cubicBezTo>
                  <a:pt x="5228363" y="2867859"/>
                  <a:pt x="5233061" y="2872559"/>
                  <a:pt x="5235410" y="2872559"/>
                </a:cubicBezTo>
                <a:cubicBezTo>
                  <a:pt x="5244805" y="2872559"/>
                  <a:pt x="5242456" y="2870209"/>
                  <a:pt x="5249502" y="2865511"/>
                </a:cubicBezTo>
                <a:cubicBezTo>
                  <a:pt x="5244805" y="2851420"/>
                  <a:pt x="5251851" y="2865511"/>
                  <a:pt x="5247154" y="2851420"/>
                </a:cubicBezTo>
                <a:lnTo>
                  <a:pt x="5254200" y="2844369"/>
                </a:lnTo>
                <a:lnTo>
                  <a:pt x="5240107" y="2842027"/>
                </a:lnTo>
                <a:cubicBezTo>
                  <a:pt x="5244805" y="2834980"/>
                  <a:pt x="5242456" y="2842027"/>
                  <a:pt x="5240107" y="2832635"/>
                </a:cubicBezTo>
                <a:close/>
                <a:moveTo>
                  <a:pt x="5207225" y="2832635"/>
                </a:moveTo>
                <a:lnTo>
                  <a:pt x="5202892" y="2832995"/>
                </a:lnTo>
                <a:lnTo>
                  <a:pt x="5205518" y="2835621"/>
                </a:lnTo>
                <a:close/>
                <a:moveTo>
                  <a:pt x="5813209" y="2830284"/>
                </a:moveTo>
                <a:cubicBezTo>
                  <a:pt x="5801465" y="2832635"/>
                  <a:pt x="5803814" y="2830284"/>
                  <a:pt x="5799117" y="2839685"/>
                </a:cubicBezTo>
                <a:lnTo>
                  <a:pt x="5803814" y="2844369"/>
                </a:lnTo>
                <a:cubicBezTo>
                  <a:pt x="5810861" y="2837330"/>
                  <a:pt x="5810861" y="2842027"/>
                  <a:pt x="5813209" y="2830284"/>
                </a:cubicBezTo>
                <a:close/>
                <a:moveTo>
                  <a:pt x="5251851" y="2830284"/>
                </a:moveTo>
                <a:lnTo>
                  <a:pt x="5256549" y="2837330"/>
                </a:lnTo>
                <a:lnTo>
                  <a:pt x="5261246" y="2830284"/>
                </a:lnTo>
                <a:close/>
                <a:moveTo>
                  <a:pt x="5169644" y="2830284"/>
                </a:moveTo>
                <a:lnTo>
                  <a:pt x="5171993" y="2844369"/>
                </a:lnTo>
                <a:lnTo>
                  <a:pt x="5181388" y="2839685"/>
                </a:lnTo>
                <a:close/>
                <a:moveTo>
                  <a:pt x="5531356" y="2827934"/>
                </a:moveTo>
                <a:cubicBezTo>
                  <a:pt x="5517263" y="2827934"/>
                  <a:pt x="5514914" y="2834980"/>
                  <a:pt x="5507868" y="2844369"/>
                </a:cubicBezTo>
                <a:lnTo>
                  <a:pt x="5512566" y="2849069"/>
                </a:lnTo>
                <a:lnTo>
                  <a:pt x="5519612" y="2842027"/>
                </a:lnTo>
                <a:cubicBezTo>
                  <a:pt x="5533705" y="2846719"/>
                  <a:pt x="5526658" y="2839685"/>
                  <a:pt x="5531356" y="2827934"/>
                </a:cubicBezTo>
                <a:close/>
                <a:moveTo>
                  <a:pt x="312391" y="2825671"/>
                </a:moveTo>
                <a:cubicBezTo>
                  <a:pt x="312391" y="2825671"/>
                  <a:pt x="310041" y="2828019"/>
                  <a:pt x="310041" y="2828019"/>
                </a:cubicBezTo>
                <a:lnTo>
                  <a:pt x="302992" y="2832720"/>
                </a:lnTo>
                <a:cubicBezTo>
                  <a:pt x="302992" y="2832720"/>
                  <a:pt x="300644" y="2835062"/>
                  <a:pt x="300644" y="2835062"/>
                </a:cubicBezTo>
                <a:lnTo>
                  <a:pt x="300644" y="2844451"/>
                </a:lnTo>
                <a:lnTo>
                  <a:pt x="300644" y="2853851"/>
                </a:lnTo>
                <a:cubicBezTo>
                  <a:pt x="300644" y="2853851"/>
                  <a:pt x="300644" y="2856199"/>
                  <a:pt x="302992" y="2856199"/>
                </a:cubicBezTo>
                <a:lnTo>
                  <a:pt x="305341" y="2853851"/>
                </a:lnTo>
                <a:lnTo>
                  <a:pt x="310041" y="2846802"/>
                </a:lnTo>
                <a:lnTo>
                  <a:pt x="314736" y="2828019"/>
                </a:lnTo>
                <a:cubicBezTo>
                  <a:pt x="314736" y="2825671"/>
                  <a:pt x="312391" y="2825671"/>
                  <a:pt x="312391" y="2825671"/>
                </a:cubicBezTo>
                <a:close/>
                <a:moveTo>
                  <a:pt x="5839849" y="2824513"/>
                </a:moveTo>
                <a:lnTo>
                  <a:pt x="5839046" y="2825585"/>
                </a:lnTo>
                <a:lnTo>
                  <a:pt x="5849819" y="2834820"/>
                </a:lnTo>
                <a:lnTo>
                  <a:pt x="5836697" y="2832635"/>
                </a:lnTo>
                <a:lnTo>
                  <a:pt x="5836697" y="2839685"/>
                </a:lnTo>
                <a:lnTo>
                  <a:pt x="5846092" y="2842027"/>
                </a:lnTo>
                <a:lnTo>
                  <a:pt x="5850506" y="2835408"/>
                </a:lnTo>
                <a:lnTo>
                  <a:pt x="5855487" y="2839685"/>
                </a:lnTo>
                <a:lnTo>
                  <a:pt x="5855487" y="2831636"/>
                </a:lnTo>
                <a:close/>
                <a:moveTo>
                  <a:pt x="5615912" y="2823237"/>
                </a:moveTo>
                <a:cubicBezTo>
                  <a:pt x="5622958" y="2830284"/>
                  <a:pt x="5615912" y="2830284"/>
                  <a:pt x="5625307" y="2825585"/>
                </a:cubicBezTo>
                <a:lnTo>
                  <a:pt x="5632353" y="2832635"/>
                </a:lnTo>
                <a:cubicBezTo>
                  <a:pt x="5630005" y="2820886"/>
                  <a:pt x="5632353" y="2823237"/>
                  <a:pt x="5615912" y="2823237"/>
                </a:cubicBezTo>
                <a:close/>
                <a:moveTo>
                  <a:pt x="5580680" y="2823237"/>
                </a:moveTo>
                <a:lnTo>
                  <a:pt x="5585378" y="2830284"/>
                </a:lnTo>
                <a:lnTo>
                  <a:pt x="5590075" y="2823237"/>
                </a:lnTo>
                <a:close/>
                <a:moveTo>
                  <a:pt x="5715990" y="2822215"/>
                </a:moveTo>
                <a:lnTo>
                  <a:pt x="5714560" y="2827934"/>
                </a:lnTo>
                <a:lnTo>
                  <a:pt x="5717580" y="2824913"/>
                </a:lnTo>
                <a:close/>
                <a:moveTo>
                  <a:pt x="5684026" y="2820886"/>
                </a:moveTo>
                <a:lnTo>
                  <a:pt x="5684026" y="2827934"/>
                </a:lnTo>
                <a:lnTo>
                  <a:pt x="5691073" y="2820886"/>
                </a:lnTo>
                <a:close/>
                <a:moveTo>
                  <a:pt x="5113860" y="2820299"/>
                </a:moveTo>
                <a:lnTo>
                  <a:pt x="5112366" y="2820739"/>
                </a:lnTo>
                <a:lnTo>
                  <a:pt x="5117570" y="2827934"/>
                </a:lnTo>
                <a:lnTo>
                  <a:pt x="5120319" y="2827934"/>
                </a:lnTo>
                <a:cubicBezTo>
                  <a:pt x="5116796" y="2823237"/>
                  <a:pt x="5115621" y="2820886"/>
                  <a:pt x="5113860" y="2820299"/>
                </a:cubicBezTo>
                <a:close/>
                <a:moveTo>
                  <a:pt x="5820256" y="2818536"/>
                </a:moveTo>
                <a:lnTo>
                  <a:pt x="5827302" y="2827934"/>
                </a:lnTo>
                <a:lnTo>
                  <a:pt x="5824953" y="2830284"/>
                </a:lnTo>
                <a:cubicBezTo>
                  <a:pt x="5815558" y="2825585"/>
                  <a:pt x="5820256" y="2825585"/>
                  <a:pt x="5815558" y="2832635"/>
                </a:cubicBezTo>
                <a:lnTo>
                  <a:pt x="5817907" y="2837330"/>
                </a:lnTo>
                <a:lnTo>
                  <a:pt x="5827302" y="2834980"/>
                </a:lnTo>
                <a:lnTo>
                  <a:pt x="5827302" y="2827934"/>
                </a:lnTo>
                <a:lnTo>
                  <a:pt x="5836697" y="2827934"/>
                </a:lnTo>
                <a:lnTo>
                  <a:pt x="5831169" y="2820559"/>
                </a:lnTo>
                <a:lnTo>
                  <a:pt x="5826724" y="2818536"/>
                </a:lnTo>
                <a:close/>
                <a:moveTo>
                  <a:pt x="5420963" y="2818536"/>
                </a:moveTo>
                <a:lnTo>
                  <a:pt x="5420963" y="2825585"/>
                </a:lnTo>
                <a:lnTo>
                  <a:pt x="5428010" y="2825585"/>
                </a:lnTo>
                <a:close/>
                <a:moveTo>
                  <a:pt x="5160249" y="2816187"/>
                </a:moveTo>
                <a:lnTo>
                  <a:pt x="5157900" y="2818536"/>
                </a:lnTo>
                <a:cubicBezTo>
                  <a:pt x="5162598" y="2827934"/>
                  <a:pt x="5157900" y="2825585"/>
                  <a:pt x="5167295" y="2823237"/>
                </a:cubicBezTo>
                <a:lnTo>
                  <a:pt x="5176690" y="2825585"/>
                </a:lnTo>
                <a:cubicBezTo>
                  <a:pt x="5167295" y="2813838"/>
                  <a:pt x="5171993" y="2820886"/>
                  <a:pt x="5160249" y="2816187"/>
                </a:cubicBezTo>
                <a:close/>
                <a:moveTo>
                  <a:pt x="5810083" y="2810963"/>
                </a:moveTo>
                <a:lnTo>
                  <a:pt x="5806163" y="2816187"/>
                </a:lnTo>
                <a:lnTo>
                  <a:pt x="5808512" y="2820886"/>
                </a:lnTo>
                <a:lnTo>
                  <a:pt x="5815823" y="2813574"/>
                </a:lnTo>
                <a:close/>
                <a:moveTo>
                  <a:pt x="5557192" y="2809139"/>
                </a:moveTo>
                <a:cubicBezTo>
                  <a:pt x="5561890" y="2816187"/>
                  <a:pt x="5557192" y="2813838"/>
                  <a:pt x="5566587" y="2816187"/>
                </a:cubicBezTo>
                <a:lnTo>
                  <a:pt x="5566587" y="2809139"/>
                </a:lnTo>
                <a:close/>
                <a:moveTo>
                  <a:pt x="5489078" y="2809139"/>
                </a:moveTo>
                <a:lnTo>
                  <a:pt x="5496124" y="2816187"/>
                </a:lnTo>
                <a:lnTo>
                  <a:pt x="5498473" y="2809139"/>
                </a:lnTo>
                <a:close/>
                <a:moveTo>
                  <a:pt x="5186085" y="2809139"/>
                </a:moveTo>
                <a:lnTo>
                  <a:pt x="5190783" y="2816187"/>
                </a:lnTo>
                <a:lnTo>
                  <a:pt x="5195481" y="2809139"/>
                </a:lnTo>
                <a:close/>
                <a:moveTo>
                  <a:pt x="378154" y="2806882"/>
                </a:moveTo>
                <a:lnTo>
                  <a:pt x="373456" y="2813927"/>
                </a:lnTo>
                <a:lnTo>
                  <a:pt x="378154" y="2818621"/>
                </a:lnTo>
                <a:lnTo>
                  <a:pt x="382854" y="2813927"/>
                </a:lnTo>
                <a:close/>
                <a:moveTo>
                  <a:pt x="5721607" y="2806791"/>
                </a:moveTo>
                <a:lnTo>
                  <a:pt x="5714355" y="2809863"/>
                </a:lnTo>
                <a:lnTo>
                  <a:pt x="5722690" y="2817093"/>
                </a:lnTo>
                <a:lnTo>
                  <a:pt x="5723956" y="2811491"/>
                </a:lnTo>
                <a:close/>
                <a:moveTo>
                  <a:pt x="288900" y="2804541"/>
                </a:moveTo>
                <a:lnTo>
                  <a:pt x="279506" y="2806882"/>
                </a:lnTo>
                <a:cubicBezTo>
                  <a:pt x="279506" y="2806882"/>
                  <a:pt x="277156" y="2809233"/>
                  <a:pt x="277156" y="2809233"/>
                </a:cubicBezTo>
                <a:lnTo>
                  <a:pt x="277156" y="2818621"/>
                </a:lnTo>
                <a:lnTo>
                  <a:pt x="274807" y="2828019"/>
                </a:lnTo>
                <a:cubicBezTo>
                  <a:pt x="274807" y="2828019"/>
                  <a:pt x="277156" y="2830368"/>
                  <a:pt x="277156" y="2832720"/>
                </a:cubicBezTo>
                <a:lnTo>
                  <a:pt x="286550" y="2830368"/>
                </a:lnTo>
                <a:lnTo>
                  <a:pt x="295948" y="2816277"/>
                </a:lnTo>
                <a:lnTo>
                  <a:pt x="293598" y="2806882"/>
                </a:lnTo>
                <a:cubicBezTo>
                  <a:pt x="293598" y="2806882"/>
                  <a:pt x="291248" y="2804541"/>
                  <a:pt x="288900" y="2804541"/>
                </a:cubicBezTo>
                <a:close/>
                <a:moveTo>
                  <a:pt x="5127366" y="2804448"/>
                </a:moveTo>
                <a:lnTo>
                  <a:pt x="5120319" y="2811491"/>
                </a:lnTo>
                <a:lnTo>
                  <a:pt x="5127366" y="2811491"/>
                </a:lnTo>
                <a:close/>
                <a:moveTo>
                  <a:pt x="5632353" y="2802108"/>
                </a:moveTo>
                <a:lnTo>
                  <a:pt x="5639400" y="2809139"/>
                </a:lnTo>
                <a:lnTo>
                  <a:pt x="5644097" y="2802108"/>
                </a:lnTo>
                <a:close/>
                <a:moveTo>
                  <a:pt x="5688475" y="2801736"/>
                </a:moveTo>
                <a:lnTo>
                  <a:pt x="5688724" y="2802108"/>
                </a:lnTo>
                <a:lnTo>
                  <a:pt x="5688446" y="2802245"/>
                </a:lnTo>
                <a:close/>
                <a:moveTo>
                  <a:pt x="5193132" y="2797406"/>
                </a:moveTo>
                <a:lnTo>
                  <a:pt x="5197829" y="2804448"/>
                </a:lnTo>
                <a:lnTo>
                  <a:pt x="5202527" y="2797406"/>
                </a:lnTo>
                <a:close/>
                <a:moveTo>
                  <a:pt x="5810861" y="2790357"/>
                </a:moveTo>
                <a:lnTo>
                  <a:pt x="5796768" y="2792709"/>
                </a:lnTo>
                <a:lnTo>
                  <a:pt x="5797897" y="2794399"/>
                </a:lnTo>
                <a:lnTo>
                  <a:pt x="5810861" y="2800587"/>
                </a:lnTo>
                <a:lnTo>
                  <a:pt x="5810861" y="2799755"/>
                </a:lnTo>
                <a:lnTo>
                  <a:pt x="5813209" y="2792709"/>
                </a:lnTo>
                <a:close/>
                <a:moveTo>
                  <a:pt x="5608865" y="2790357"/>
                </a:moveTo>
                <a:lnTo>
                  <a:pt x="5601819" y="2797406"/>
                </a:lnTo>
                <a:lnTo>
                  <a:pt x="5608865" y="2797406"/>
                </a:lnTo>
                <a:close/>
                <a:moveTo>
                  <a:pt x="775080" y="2788011"/>
                </a:moveTo>
                <a:cubicBezTo>
                  <a:pt x="768037" y="2802108"/>
                  <a:pt x="721059" y="2809139"/>
                  <a:pt x="746895" y="2823237"/>
                </a:cubicBezTo>
                <a:cubicBezTo>
                  <a:pt x="751594" y="2806791"/>
                  <a:pt x="786824" y="2806791"/>
                  <a:pt x="775080" y="2788011"/>
                </a:cubicBezTo>
                <a:close/>
                <a:moveTo>
                  <a:pt x="5747444" y="2785659"/>
                </a:moveTo>
                <a:lnTo>
                  <a:pt x="5752141" y="2795055"/>
                </a:lnTo>
                <a:lnTo>
                  <a:pt x="5747444" y="2802108"/>
                </a:lnTo>
                <a:lnTo>
                  <a:pt x="5756839" y="2802108"/>
                </a:lnTo>
                <a:lnTo>
                  <a:pt x="5753423" y="2807215"/>
                </a:lnTo>
                <a:lnTo>
                  <a:pt x="5752141" y="2806791"/>
                </a:lnTo>
                <a:lnTo>
                  <a:pt x="5749973" y="2809492"/>
                </a:lnTo>
                <a:lnTo>
                  <a:pt x="5738048" y="2811491"/>
                </a:lnTo>
                <a:lnTo>
                  <a:pt x="5742746" y="2818536"/>
                </a:lnTo>
                <a:lnTo>
                  <a:pt x="5749973" y="2809492"/>
                </a:lnTo>
                <a:lnTo>
                  <a:pt x="5752141" y="2809139"/>
                </a:lnTo>
                <a:lnTo>
                  <a:pt x="5753423" y="2807215"/>
                </a:lnTo>
                <a:lnTo>
                  <a:pt x="5759187" y="2809139"/>
                </a:lnTo>
                <a:lnTo>
                  <a:pt x="5766234" y="2816187"/>
                </a:lnTo>
                <a:cubicBezTo>
                  <a:pt x="5761536" y="2823237"/>
                  <a:pt x="5761536" y="2827934"/>
                  <a:pt x="5768582" y="2832635"/>
                </a:cubicBezTo>
                <a:lnTo>
                  <a:pt x="5768582" y="2825585"/>
                </a:lnTo>
                <a:lnTo>
                  <a:pt x="5782675" y="2825585"/>
                </a:lnTo>
                <a:cubicBezTo>
                  <a:pt x="5796768" y="2825585"/>
                  <a:pt x="5787373" y="2837330"/>
                  <a:pt x="5796768" y="2823237"/>
                </a:cubicBezTo>
                <a:lnTo>
                  <a:pt x="5787373" y="2823237"/>
                </a:lnTo>
                <a:lnTo>
                  <a:pt x="5789721" y="2816187"/>
                </a:lnTo>
                <a:lnTo>
                  <a:pt x="5785024" y="2818536"/>
                </a:lnTo>
                <a:lnTo>
                  <a:pt x="5785024" y="2811491"/>
                </a:lnTo>
                <a:lnTo>
                  <a:pt x="5792070" y="2811491"/>
                </a:lnTo>
                <a:lnTo>
                  <a:pt x="5801947" y="2807254"/>
                </a:lnTo>
                <a:lnTo>
                  <a:pt x="5781794" y="2798089"/>
                </a:lnTo>
                <a:lnTo>
                  <a:pt x="5773833" y="2795100"/>
                </a:lnTo>
                <a:lnTo>
                  <a:pt x="5768582" y="2802108"/>
                </a:lnTo>
                <a:lnTo>
                  <a:pt x="5754490" y="2799755"/>
                </a:lnTo>
                <a:lnTo>
                  <a:pt x="5756839" y="2792709"/>
                </a:lnTo>
                <a:close/>
                <a:moveTo>
                  <a:pt x="5740397" y="2785659"/>
                </a:moveTo>
                <a:lnTo>
                  <a:pt x="5733351" y="2792709"/>
                </a:lnTo>
                <a:lnTo>
                  <a:pt x="5740397" y="2792709"/>
                </a:lnTo>
                <a:close/>
                <a:moveTo>
                  <a:pt x="5735429" y="2780690"/>
                </a:moveTo>
                <a:lnTo>
                  <a:pt x="5735700" y="2780963"/>
                </a:lnTo>
                <a:lnTo>
                  <a:pt x="5735791" y="2780827"/>
                </a:lnTo>
                <a:close/>
                <a:moveTo>
                  <a:pt x="573108" y="2778709"/>
                </a:moveTo>
                <a:lnTo>
                  <a:pt x="566057" y="2783408"/>
                </a:lnTo>
                <a:lnTo>
                  <a:pt x="573108" y="2790452"/>
                </a:lnTo>
                <a:lnTo>
                  <a:pt x="577802" y="2783408"/>
                </a:lnTo>
                <a:close/>
                <a:moveTo>
                  <a:pt x="5801465" y="2773916"/>
                </a:moveTo>
                <a:lnTo>
                  <a:pt x="5799945" y="2778473"/>
                </a:lnTo>
                <a:lnTo>
                  <a:pt x="5799117" y="2778610"/>
                </a:lnTo>
                <a:lnTo>
                  <a:pt x="5799117" y="2774694"/>
                </a:lnTo>
                <a:close/>
                <a:moveTo>
                  <a:pt x="5651144" y="2773916"/>
                </a:moveTo>
                <a:lnTo>
                  <a:pt x="5651144" y="2783310"/>
                </a:lnTo>
                <a:lnTo>
                  <a:pt x="5660538" y="2773916"/>
                </a:lnTo>
                <a:close/>
                <a:moveTo>
                  <a:pt x="3031300" y="2772485"/>
                </a:moveTo>
                <a:cubicBezTo>
                  <a:pt x="3013025" y="2770831"/>
                  <a:pt x="2999372" y="2782723"/>
                  <a:pt x="2992325" y="2809139"/>
                </a:cubicBezTo>
                <a:cubicBezTo>
                  <a:pt x="3011115" y="2813838"/>
                  <a:pt x="3004069" y="2830284"/>
                  <a:pt x="3022859" y="2834980"/>
                </a:cubicBezTo>
                <a:cubicBezTo>
                  <a:pt x="3027557" y="2823237"/>
                  <a:pt x="3039300" y="2823237"/>
                  <a:pt x="3048695" y="2818536"/>
                </a:cubicBezTo>
                <a:cubicBezTo>
                  <a:pt x="3041649" y="2809139"/>
                  <a:pt x="3043998" y="2795055"/>
                  <a:pt x="3051044" y="2778610"/>
                </a:cubicBezTo>
                <a:cubicBezTo>
                  <a:pt x="3043998" y="2775088"/>
                  <a:pt x="3037392" y="2773036"/>
                  <a:pt x="3031300" y="2772485"/>
                </a:cubicBezTo>
                <a:close/>
                <a:moveTo>
                  <a:pt x="5702817" y="2769215"/>
                </a:moveTo>
                <a:lnTo>
                  <a:pt x="5702817" y="2776265"/>
                </a:lnTo>
                <a:lnTo>
                  <a:pt x="5709827" y="2776265"/>
                </a:lnTo>
                <a:lnTo>
                  <a:pt x="5709827" y="2776357"/>
                </a:lnTo>
                <a:lnTo>
                  <a:pt x="5705166" y="2788011"/>
                </a:lnTo>
                <a:lnTo>
                  <a:pt x="5695770" y="2792709"/>
                </a:lnTo>
                <a:lnTo>
                  <a:pt x="5688724" y="2788011"/>
                </a:lnTo>
                <a:lnTo>
                  <a:pt x="5688724" y="2797406"/>
                </a:lnTo>
                <a:lnTo>
                  <a:pt x="5688475" y="2801736"/>
                </a:lnTo>
                <a:lnTo>
                  <a:pt x="5684026" y="2795055"/>
                </a:lnTo>
                <a:lnTo>
                  <a:pt x="5676980" y="2802108"/>
                </a:lnTo>
                <a:lnTo>
                  <a:pt x="5684026" y="2804448"/>
                </a:lnTo>
                <a:lnTo>
                  <a:pt x="5688446" y="2802245"/>
                </a:lnTo>
                <a:lnTo>
                  <a:pt x="5688431" y="2802508"/>
                </a:lnTo>
                <a:cubicBezTo>
                  <a:pt x="5687990" y="2804596"/>
                  <a:pt x="5687550" y="2799755"/>
                  <a:pt x="5691073" y="2806791"/>
                </a:cubicBezTo>
                <a:cubicBezTo>
                  <a:pt x="5700468" y="2799755"/>
                  <a:pt x="5698119" y="2806791"/>
                  <a:pt x="5695770" y="2797406"/>
                </a:cubicBezTo>
                <a:lnTo>
                  <a:pt x="5702817" y="2790357"/>
                </a:lnTo>
                <a:lnTo>
                  <a:pt x="5712212" y="2790357"/>
                </a:lnTo>
                <a:lnTo>
                  <a:pt x="5707514" y="2783310"/>
                </a:lnTo>
                <a:cubicBezTo>
                  <a:pt x="5709276" y="2778028"/>
                  <a:pt x="5709716" y="2780666"/>
                  <a:pt x="5709827" y="2776375"/>
                </a:cubicBezTo>
                <a:lnTo>
                  <a:pt x="5709827" y="2776357"/>
                </a:lnTo>
                <a:lnTo>
                  <a:pt x="5709863" y="2776265"/>
                </a:lnTo>
                <a:lnTo>
                  <a:pt x="5709827" y="2776265"/>
                </a:lnTo>
                <a:lnTo>
                  <a:pt x="5709854" y="2771093"/>
                </a:lnTo>
                <a:lnTo>
                  <a:pt x="5704854" y="2769215"/>
                </a:lnTo>
                <a:close/>
                <a:moveTo>
                  <a:pt x="4635002" y="2765393"/>
                </a:moveTo>
                <a:cubicBezTo>
                  <a:pt x="4627075" y="2767453"/>
                  <a:pt x="4621203" y="2773917"/>
                  <a:pt x="4617680" y="2785659"/>
                </a:cubicBezTo>
                <a:cubicBezTo>
                  <a:pt x="4638818" y="2797406"/>
                  <a:pt x="4655260" y="2797406"/>
                  <a:pt x="4664655" y="2785659"/>
                </a:cubicBezTo>
                <a:cubicBezTo>
                  <a:pt x="4662306" y="2783310"/>
                  <a:pt x="4659958" y="2778610"/>
                  <a:pt x="4664655" y="2771565"/>
                </a:cubicBezTo>
                <a:cubicBezTo>
                  <a:pt x="4652911" y="2765689"/>
                  <a:pt x="4642929" y="2763342"/>
                  <a:pt x="4635002" y="2765393"/>
                </a:cubicBezTo>
                <a:close/>
                <a:moveTo>
                  <a:pt x="4598963" y="2763967"/>
                </a:moveTo>
                <a:cubicBezTo>
                  <a:pt x="4592577" y="2764515"/>
                  <a:pt x="4584210" y="2783899"/>
                  <a:pt x="4603587" y="2771565"/>
                </a:cubicBezTo>
                <a:cubicBezTo>
                  <a:pt x="4603000" y="2765689"/>
                  <a:pt x="4601092" y="2763781"/>
                  <a:pt x="4598963" y="2763967"/>
                </a:cubicBezTo>
                <a:close/>
                <a:moveTo>
                  <a:pt x="371112" y="2757559"/>
                </a:moveTo>
                <a:lnTo>
                  <a:pt x="375805" y="2762254"/>
                </a:lnTo>
                <a:lnTo>
                  <a:pt x="371112" y="2766944"/>
                </a:lnTo>
                <a:lnTo>
                  <a:pt x="366411" y="2762254"/>
                </a:lnTo>
                <a:close/>
                <a:moveTo>
                  <a:pt x="559011" y="2748183"/>
                </a:moveTo>
                <a:lnTo>
                  <a:pt x="551965" y="2755228"/>
                </a:lnTo>
                <a:cubicBezTo>
                  <a:pt x="551965" y="2755228"/>
                  <a:pt x="549615" y="2757578"/>
                  <a:pt x="547267" y="2766962"/>
                </a:cubicBezTo>
                <a:lnTo>
                  <a:pt x="549615" y="2774014"/>
                </a:lnTo>
                <a:lnTo>
                  <a:pt x="551965" y="2766962"/>
                </a:lnTo>
                <a:lnTo>
                  <a:pt x="559011" y="2762275"/>
                </a:lnTo>
                <a:cubicBezTo>
                  <a:pt x="559011" y="2762275"/>
                  <a:pt x="561359" y="2759929"/>
                  <a:pt x="563709" y="2757578"/>
                </a:cubicBezTo>
                <a:close/>
                <a:moveTo>
                  <a:pt x="5707514" y="2743385"/>
                </a:moveTo>
                <a:lnTo>
                  <a:pt x="5707514" y="2750429"/>
                </a:lnTo>
                <a:lnTo>
                  <a:pt x="5714560" y="2750429"/>
                </a:lnTo>
                <a:close/>
                <a:moveTo>
                  <a:pt x="5632353" y="2733988"/>
                </a:moveTo>
                <a:lnTo>
                  <a:pt x="5632353" y="2743385"/>
                </a:lnTo>
                <a:lnTo>
                  <a:pt x="5646446" y="2741036"/>
                </a:lnTo>
                <a:cubicBezTo>
                  <a:pt x="5641748" y="2733988"/>
                  <a:pt x="5641748" y="2733402"/>
                  <a:pt x="5641161" y="2733988"/>
                </a:cubicBezTo>
                <a:cubicBezTo>
                  <a:pt x="5640574" y="2734577"/>
                  <a:pt x="5639399" y="2736337"/>
                  <a:pt x="5632353" y="2733988"/>
                </a:cubicBezTo>
                <a:close/>
                <a:moveTo>
                  <a:pt x="244279" y="2731719"/>
                </a:moveTo>
                <a:lnTo>
                  <a:pt x="251321" y="2734066"/>
                </a:lnTo>
                <a:lnTo>
                  <a:pt x="248972" y="2743468"/>
                </a:lnTo>
                <a:lnTo>
                  <a:pt x="244279" y="2745816"/>
                </a:lnTo>
                <a:lnTo>
                  <a:pt x="239578" y="2743468"/>
                </a:lnTo>
                <a:lnTo>
                  <a:pt x="239578" y="2734066"/>
                </a:lnTo>
                <a:close/>
                <a:moveTo>
                  <a:pt x="5646446" y="2731636"/>
                </a:moveTo>
                <a:lnTo>
                  <a:pt x="5648795" y="2741036"/>
                </a:lnTo>
                <a:cubicBezTo>
                  <a:pt x="5648795" y="2748077"/>
                  <a:pt x="5646446" y="2743385"/>
                  <a:pt x="5653492" y="2748077"/>
                </a:cubicBezTo>
                <a:lnTo>
                  <a:pt x="5653971" y="2747118"/>
                </a:lnTo>
                <a:lnTo>
                  <a:pt x="5653491" y="2745844"/>
                </a:lnTo>
                <a:lnTo>
                  <a:pt x="5654472" y="2746122"/>
                </a:lnTo>
                <a:lnTo>
                  <a:pt x="5658190" y="2738689"/>
                </a:lnTo>
                <a:cubicBezTo>
                  <a:pt x="5653492" y="2736337"/>
                  <a:pt x="5651144" y="2736337"/>
                  <a:pt x="5651144" y="2736337"/>
                </a:cubicBezTo>
                <a:cubicBezTo>
                  <a:pt x="5651144" y="2736337"/>
                  <a:pt x="5648795" y="2733988"/>
                  <a:pt x="5646446" y="2731636"/>
                </a:cubicBezTo>
                <a:close/>
                <a:moveTo>
                  <a:pt x="345271" y="2729366"/>
                </a:moveTo>
                <a:lnTo>
                  <a:pt x="354669" y="2736415"/>
                </a:lnTo>
                <a:lnTo>
                  <a:pt x="345271" y="2750511"/>
                </a:lnTo>
                <a:lnTo>
                  <a:pt x="342922" y="2745815"/>
                </a:lnTo>
                <a:lnTo>
                  <a:pt x="340576" y="2736415"/>
                </a:lnTo>
                <a:close/>
                <a:moveTo>
                  <a:pt x="4462073" y="2728118"/>
                </a:moveTo>
                <a:cubicBezTo>
                  <a:pt x="4451504" y="2728118"/>
                  <a:pt x="4437998" y="2730467"/>
                  <a:pt x="4432126" y="2729290"/>
                </a:cubicBezTo>
                <a:cubicBezTo>
                  <a:pt x="4453265" y="2731642"/>
                  <a:pt x="4432126" y="2752777"/>
                  <a:pt x="4439172" y="2759827"/>
                </a:cubicBezTo>
                <a:cubicBezTo>
                  <a:pt x="4425080" y="2757477"/>
                  <a:pt x="4406289" y="2764515"/>
                  <a:pt x="4401592" y="2750429"/>
                </a:cubicBezTo>
                <a:cubicBezTo>
                  <a:pt x="4378104" y="2771565"/>
                  <a:pt x="4385151" y="2771565"/>
                  <a:pt x="4380453" y="2802108"/>
                </a:cubicBezTo>
                <a:cubicBezTo>
                  <a:pt x="4403940" y="2820886"/>
                  <a:pt x="4410987" y="2804448"/>
                  <a:pt x="4427428" y="2802108"/>
                </a:cubicBezTo>
                <a:cubicBezTo>
                  <a:pt x="4403940" y="2856119"/>
                  <a:pt x="4460311" y="2846719"/>
                  <a:pt x="4450916" y="2893698"/>
                </a:cubicBezTo>
                <a:cubicBezTo>
                  <a:pt x="4497892" y="2917189"/>
                  <a:pt x="4521379" y="2889000"/>
                  <a:pt x="4551914" y="2900746"/>
                </a:cubicBezTo>
                <a:cubicBezTo>
                  <a:pt x="4554263" y="2884302"/>
                  <a:pt x="4561309" y="2870211"/>
                  <a:pt x="4577750" y="2884302"/>
                </a:cubicBezTo>
                <a:cubicBezTo>
                  <a:pt x="4587145" y="2851420"/>
                  <a:pt x="4591843" y="2827935"/>
                  <a:pt x="4612982" y="2816189"/>
                </a:cubicBezTo>
                <a:cubicBezTo>
                  <a:pt x="4601238" y="2797406"/>
                  <a:pt x="4580099" y="2780961"/>
                  <a:pt x="4577750" y="2755127"/>
                </a:cubicBezTo>
                <a:cubicBezTo>
                  <a:pt x="4528426" y="2738688"/>
                  <a:pt x="4519031" y="2722247"/>
                  <a:pt x="4474404" y="2741036"/>
                </a:cubicBezTo>
                <a:cubicBezTo>
                  <a:pt x="4480276" y="2730467"/>
                  <a:pt x="4472643" y="2728118"/>
                  <a:pt x="4462073" y="2728118"/>
                </a:cubicBezTo>
                <a:close/>
                <a:moveTo>
                  <a:pt x="279506" y="2724669"/>
                </a:moveTo>
                <a:lnTo>
                  <a:pt x="281851" y="2727020"/>
                </a:lnTo>
                <a:lnTo>
                  <a:pt x="279506" y="2736415"/>
                </a:lnTo>
                <a:lnTo>
                  <a:pt x="272456" y="2727020"/>
                </a:lnTo>
                <a:close/>
                <a:moveTo>
                  <a:pt x="5688724" y="2724594"/>
                </a:moveTo>
                <a:cubicBezTo>
                  <a:pt x="5691073" y="2731636"/>
                  <a:pt x="5691073" y="2726944"/>
                  <a:pt x="5688724" y="2733988"/>
                </a:cubicBezTo>
                <a:lnTo>
                  <a:pt x="5698119" y="2733988"/>
                </a:lnTo>
                <a:cubicBezTo>
                  <a:pt x="5693422" y="2726944"/>
                  <a:pt x="5695770" y="2733988"/>
                  <a:pt x="5698119" y="2724594"/>
                </a:cubicBezTo>
                <a:close/>
                <a:moveTo>
                  <a:pt x="507337" y="2722339"/>
                </a:moveTo>
                <a:lnTo>
                  <a:pt x="514388" y="2731738"/>
                </a:lnTo>
                <a:lnTo>
                  <a:pt x="504987" y="2736438"/>
                </a:lnTo>
                <a:lnTo>
                  <a:pt x="500295" y="2731738"/>
                </a:lnTo>
                <a:close/>
                <a:moveTo>
                  <a:pt x="5728653" y="2719897"/>
                </a:moveTo>
                <a:lnTo>
                  <a:pt x="5714560" y="2722246"/>
                </a:lnTo>
                <a:lnTo>
                  <a:pt x="5714560" y="2731636"/>
                </a:lnTo>
                <a:cubicBezTo>
                  <a:pt x="5731002" y="2729290"/>
                  <a:pt x="5721607" y="2733988"/>
                  <a:pt x="5728653" y="2724594"/>
                </a:cubicBezTo>
                <a:cubicBezTo>
                  <a:pt x="5738048" y="2729290"/>
                  <a:pt x="5733351" y="2731636"/>
                  <a:pt x="5735700" y="2722246"/>
                </a:cubicBezTo>
                <a:close/>
                <a:moveTo>
                  <a:pt x="575454" y="2715289"/>
                </a:moveTo>
                <a:lnTo>
                  <a:pt x="570758" y="2722341"/>
                </a:lnTo>
                <a:lnTo>
                  <a:pt x="573108" y="2731739"/>
                </a:lnTo>
                <a:cubicBezTo>
                  <a:pt x="575454" y="2734090"/>
                  <a:pt x="575454" y="2736438"/>
                  <a:pt x="577802" y="2736438"/>
                </a:cubicBezTo>
                <a:cubicBezTo>
                  <a:pt x="577802" y="2736438"/>
                  <a:pt x="584850" y="2729386"/>
                  <a:pt x="589545" y="2724689"/>
                </a:cubicBezTo>
                <a:cubicBezTo>
                  <a:pt x="589545" y="2724689"/>
                  <a:pt x="587201" y="2722341"/>
                  <a:pt x="584850" y="2719991"/>
                </a:cubicBezTo>
                <a:close/>
                <a:moveTo>
                  <a:pt x="5707514" y="2712850"/>
                </a:moveTo>
                <a:cubicBezTo>
                  <a:pt x="5700468" y="2719897"/>
                  <a:pt x="5702817" y="2717549"/>
                  <a:pt x="5702817" y="2724594"/>
                </a:cubicBezTo>
                <a:cubicBezTo>
                  <a:pt x="5702817" y="2733988"/>
                  <a:pt x="5695770" y="2729290"/>
                  <a:pt x="5707514" y="2731636"/>
                </a:cubicBezTo>
                <a:close/>
                <a:moveTo>
                  <a:pt x="302992" y="2703522"/>
                </a:moveTo>
                <a:lnTo>
                  <a:pt x="307691" y="2708220"/>
                </a:lnTo>
                <a:lnTo>
                  <a:pt x="307691" y="2717622"/>
                </a:lnTo>
                <a:lnTo>
                  <a:pt x="302992" y="2724669"/>
                </a:lnTo>
                <a:lnTo>
                  <a:pt x="293598" y="2717622"/>
                </a:lnTo>
                <a:lnTo>
                  <a:pt x="291248" y="2708220"/>
                </a:lnTo>
                <a:cubicBezTo>
                  <a:pt x="291248" y="2708220"/>
                  <a:pt x="293598" y="2705871"/>
                  <a:pt x="293598" y="2705871"/>
                </a:cubicBezTo>
                <a:close/>
                <a:moveTo>
                  <a:pt x="1014671" y="2696465"/>
                </a:moveTo>
                <a:lnTo>
                  <a:pt x="1009973" y="2703518"/>
                </a:lnTo>
                <a:lnTo>
                  <a:pt x="1014671" y="2708217"/>
                </a:lnTo>
                <a:lnTo>
                  <a:pt x="1024070" y="2708217"/>
                </a:lnTo>
                <a:lnTo>
                  <a:pt x="1028765" y="2703518"/>
                </a:lnTo>
                <a:lnTo>
                  <a:pt x="1024070" y="2696465"/>
                </a:lnTo>
                <a:close/>
                <a:moveTo>
                  <a:pt x="5766234" y="2696408"/>
                </a:moveTo>
                <a:lnTo>
                  <a:pt x="5761536" y="2703454"/>
                </a:lnTo>
                <a:lnTo>
                  <a:pt x="5768582" y="2705804"/>
                </a:lnTo>
                <a:lnTo>
                  <a:pt x="5773280" y="2703454"/>
                </a:lnTo>
                <a:close/>
                <a:moveTo>
                  <a:pt x="728118" y="2694114"/>
                </a:moveTo>
                <a:cubicBezTo>
                  <a:pt x="728118" y="2694114"/>
                  <a:pt x="730463" y="2694114"/>
                  <a:pt x="737513" y="2696465"/>
                </a:cubicBezTo>
                <a:cubicBezTo>
                  <a:pt x="732818" y="2701164"/>
                  <a:pt x="728118" y="2703514"/>
                  <a:pt x="725768" y="2708216"/>
                </a:cubicBezTo>
                <a:cubicBezTo>
                  <a:pt x="723418" y="2705866"/>
                  <a:pt x="723418" y="2703514"/>
                  <a:pt x="723418" y="2701164"/>
                </a:cubicBezTo>
                <a:cubicBezTo>
                  <a:pt x="723418" y="2698815"/>
                  <a:pt x="725768" y="2694114"/>
                  <a:pt x="728118" y="2694114"/>
                </a:cubicBezTo>
                <a:close/>
                <a:moveTo>
                  <a:pt x="4213690" y="2694058"/>
                </a:moveTo>
                <a:cubicBezTo>
                  <a:pt x="4211341" y="2698757"/>
                  <a:pt x="4211341" y="2701106"/>
                  <a:pt x="4208992" y="2705803"/>
                </a:cubicBezTo>
                <a:cubicBezTo>
                  <a:pt x="4213690" y="2708153"/>
                  <a:pt x="4216038" y="2708153"/>
                  <a:pt x="4220736" y="2710502"/>
                </a:cubicBezTo>
                <a:cubicBezTo>
                  <a:pt x="4220736" y="2708153"/>
                  <a:pt x="4223085" y="2703455"/>
                  <a:pt x="4225434" y="2698757"/>
                </a:cubicBezTo>
                <a:cubicBezTo>
                  <a:pt x="4220736" y="2696407"/>
                  <a:pt x="4218387" y="2696407"/>
                  <a:pt x="4213690" y="2694058"/>
                </a:cubicBezTo>
                <a:close/>
                <a:moveTo>
                  <a:pt x="5733351" y="2691709"/>
                </a:moveTo>
                <a:lnTo>
                  <a:pt x="5726304" y="2698756"/>
                </a:lnTo>
                <a:lnTo>
                  <a:pt x="5733351" y="2698756"/>
                </a:lnTo>
                <a:close/>
                <a:moveTo>
                  <a:pt x="615386" y="2689436"/>
                </a:moveTo>
                <a:cubicBezTo>
                  <a:pt x="615386" y="2694136"/>
                  <a:pt x="610685" y="2696485"/>
                  <a:pt x="610685" y="2698837"/>
                </a:cubicBezTo>
                <a:cubicBezTo>
                  <a:pt x="610685" y="2698837"/>
                  <a:pt x="608338" y="2703536"/>
                  <a:pt x="615386" y="2715289"/>
                </a:cubicBezTo>
                <a:lnTo>
                  <a:pt x="636520" y="2717641"/>
                </a:lnTo>
                <a:lnTo>
                  <a:pt x="641221" y="2719991"/>
                </a:lnTo>
                <a:lnTo>
                  <a:pt x="650613" y="2717641"/>
                </a:lnTo>
                <a:close/>
                <a:moveTo>
                  <a:pt x="4711631" y="2687012"/>
                </a:moveTo>
                <a:cubicBezTo>
                  <a:pt x="4695189" y="2701106"/>
                  <a:pt x="4704584" y="2705803"/>
                  <a:pt x="4688143" y="2724594"/>
                </a:cubicBezTo>
                <a:cubicBezTo>
                  <a:pt x="4697538" y="2729290"/>
                  <a:pt x="4706933" y="2731642"/>
                  <a:pt x="4713980" y="2729290"/>
                </a:cubicBezTo>
                <a:cubicBezTo>
                  <a:pt x="4718677" y="2703455"/>
                  <a:pt x="4721026" y="2703455"/>
                  <a:pt x="4711631" y="2687012"/>
                </a:cubicBezTo>
                <a:close/>
                <a:moveTo>
                  <a:pt x="220785" y="2684712"/>
                </a:moveTo>
                <a:lnTo>
                  <a:pt x="230178" y="2710563"/>
                </a:lnTo>
                <a:cubicBezTo>
                  <a:pt x="230178" y="2710563"/>
                  <a:pt x="232528" y="2717613"/>
                  <a:pt x="227829" y="2722311"/>
                </a:cubicBezTo>
                <a:lnTo>
                  <a:pt x="220785" y="2719963"/>
                </a:lnTo>
                <a:lnTo>
                  <a:pt x="213735" y="2691762"/>
                </a:lnTo>
                <a:close/>
                <a:moveTo>
                  <a:pt x="601293" y="2682384"/>
                </a:moveTo>
                <a:lnTo>
                  <a:pt x="591901" y="2689436"/>
                </a:lnTo>
                <a:lnTo>
                  <a:pt x="589545" y="2698837"/>
                </a:lnTo>
                <a:cubicBezTo>
                  <a:pt x="589545" y="2698837"/>
                  <a:pt x="591901" y="2701186"/>
                  <a:pt x="591901" y="2701186"/>
                </a:cubicBezTo>
                <a:lnTo>
                  <a:pt x="594244" y="2698837"/>
                </a:lnTo>
                <a:cubicBezTo>
                  <a:pt x="594244" y="2698837"/>
                  <a:pt x="603643" y="2689436"/>
                  <a:pt x="603643" y="2689436"/>
                </a:cubicBezTo>
                <a:close/>
                <a:moveTo>
                  <a:pt x="939515" y="2677665"/>
                </a:moveTo>
                <a:lnTo>
                  <a:pt x="953607" y="2687067"/>
                </a:lnTo>
                <a:lnTo>
                  <a:pt x="963000" y="2701169"/>
                </a:lnTo>
                <a:cubicBezTo>
                  <a:pt x="965350" y="2701169"/>
                  <a:pt x="965350" y="2703518"/>
                  <a:pt x="967700" y="2703518"/>
                </a:cubicBezTo>
                <a:cubicBezTo>
                  <a:pt x="967700" y="2703518"/>
                  <a:pt x="965350" y="2705868"/>
                  <a:pt x="963000" y="2705868"/>
                </a:cubicBezTo>
                <a:lnTo>
                  <a:pt x="946559" y="2710568"/>
                </a:lnTo>
                <a:lnTo>
                  <a:pt x="934815" y="2684718"/>
                </a:lnTo>
                <a:cubicBezTo>
                  <a:pt x="934815" y="2684718"/>
                  <a:pt x="937165" y="2680017"/>
                  <a:pt x="939515" y="2677665"/>
                </a:cubicBezTo>
                <a:close/>
                <a:moveTo>
                  <a:pt x="991185" y="2672967"/>
                </a:moveTo>
                <a:lnTo>
                  <a:pt x="984138" y="2675316"/>
                </a:lnTo>
                <a:lnTo>
                  <a:pt x="986487" y="2684716"/>
                </a:lnTo>
                <a:lnTo>
                  <a:pt x="991185" y="2694115"/>
                </a:lnTo>
                <a:lnTo>
                  <a:pt x="998229" y="2684716"/>
                </a:lnTo>
                <a:lnTo>
                  <a:pt x="993535" y="2675316"/>
                </a:lnTo>
                <a:cubicBezTo>
                  <a:pt x="993535" y="2675316"/>
                  <a:pt x="991185" y="2672967"/>
                  <a:pt x="991185" y="2672967"/>
                </a:cubicBezTo>
                <a:close/>
                <a:moveTo>
                  <a:pt x="669397" y="2670632"/>
                </a:moveTo>
                <a:lnTo>
                  <a:pt x="674098" y="2672983"/>
                </a:lnTo>
                <a:lnTo>
                  <a:pt x="669397" y="2680033"/>
                </a:lnTo>
                <a:lnTo>
                  <a:pt x="664705" y="2672983"/>
                </a:lnTo>
                <a:close/>
                <a:moveTo>
                  <a:pt x="5641749" y="2670568"/>
                </a:moveTo>
                <a:cubicBezTo>
                  <a:pt x="5641749" y="2672918"/>
                  <a:pt x="5641749" y="2672918"/>
                  <a:pt x="5639400" y="2675267"/>
                </a:cubicBezTo>
                <a:cubicBezTo>
                  <a:pt x="5641749" y="2675267"/>
                  <a:pt x="5641749" y="2675267"/>
                  <a:pt x="5644097" y="2672918"/>
                </a:cubicBezTo>
                <a:cubicBezTo>
                  <a:pt x="5644097" y="2670568"/>
                  <a:pt x="5644097" y="2670568"/>
                  <a:pt x="5644097" y="2670568"/>
                </a:cubicBezTo>
                <a:cubicBezTo>
                  <a:pt x="5641749" y="2670568"/>
                  <a:pt x="5641749" y="2670568"/>
                  <a:pt x="5641749" y="2670568"/>
                </a:cubicBezTo>
                <a:close/>
                <a:moveTo>
                  <a:pt x="312386" y="2668269"/>
                </a:moveTo>
                <a:lnTo>
                  <a:pt x="321783" y="2675318"/>
                </a:lnTo>
                <a:lnTo>
                  <a:pt x="326484" y="2684719"/>
                </a:lnTo>
                <a:lnTo>
                  <a:pt x="326484" y="2694120"/>
                </a:lnTo>
                <a:cubicBezTo>
                  <a:pt x="326484" y="2694120"/>
                  <a:pt x="324134" y="2696469"/>
                  <a:pt x="321783" y="2698820"/>
                </a:cubicBezTo>
                <a:lnTo>
                  <a:pt x="312386" y="2696469"/>
                </a:lnTo>
                <a:lnTo>
                  <a:pt x="310041" y="2694120"/>
                </a:lnTo>
                <a:lnTo>
                  <a:pt x="307691" y="2684719"/>
                </a:lnTo>
                <a:lnTo>
                  <a:pt x="305341" y="2675318"/>
                </a:lnTo>
                <a:close/>
                <a:moveTo>
                  <a:pt x="5747444" y="2663521"/>
                </a:moveTo>
                <a:lnTo>
                  <a:pt x="5747444" y="2672918"/>
                </a:lnTo>
                <a:lnTo>
                  <a:pt x="5754490" y="2670568"/>
                </a:lnTo>
                <a:close/>
                <a:moveTo>
                  <a:pt x="1893101" y="2658824"/>
                </a:moveTo>
                <a:cubicBezTo>
                  <a:pt x="1886053" y="2665871"/>
                  <a:pt x="1879008" y="2670569"/>
                  <a:pt x="1871960" y="2677615"/>
                </a:cubicBezTo>
                <a:cubicBezTo>
                  <a:pt x="1883704" y="2689360"/>
                  <a:pt x="1900146" y="2658824"/>
                  <a:pt x="1893101" y="2658824"/>
                </a:cubicBezTo>
                <a:close/>
                <a:moveTo>
                  <a:pt x="991185" y="2656517"/>
                </a:moveTo>
                <a:cubicBezTo>
                  <a:pt x="993535" y="2656517"/>
                  <a:pt x="993535" y="2656517"/>
                  <a:pt x="993535" y="2656517"/>
                </a:cubicBezTo>
                <a:cubicBezTo>
                  <a:pt x="1000578" y="2658866"/>
                  <a:pt x="1009973" y="2658866"/>
                  <a:pt x="1017020" y="2661216"/>
                </a:cubicBezTo>
                <a:lnTo>
                  <a:pt x="1021720" y="2670617"/>
                </a:lnTo>
                <a:lnTo>
                  <a:pt x="1021720" y="2675316"/>
                </a:lnTo>
                <a:cubicBezTo>
                  <a:pt x="1021720" y="2675316"/>
                  <a:pt x="1028765" y="2672967"/>
                  <a:pt x="1031113" y="2672967"/>
                </a:cubicBezTo>
                <a:lnTo>
                  <a:pt x="1028765" y="2663565"/>
                </a:lnTo>
                <a:cubicBezTo>
                  <a:pt x="1103926" y="2684716"/>
                  <a:pt x="1167346" y="2731714"/>
                  <a:pt x="1186134" y="2788081"/>
                </a:cubicBezTo>
                <a:cubicBezTo>
                  <a:pt x="1230759" y="2896100"/>
                  <a:pt x="1181439" y="2987696"/>
                  <a:pt x="1153254" y="3004133"/>
                </a:cubicBezTo>
                <a:cubicBezTo>
                  <a:pt x="1092183" y="3044057"/>
                  <a:pt x="1026415" y="3018229"/>
                  <a:pt x="993535" y="2992391"/>
                </a:cubicBezTo>
                <a:cubicBezTo>
                  <a:pt x="963000" y="2961866"/>
                  <a:pt x="960652" y="2950123"/>
                  <a:pt x="960652" y="2917239"/>
                </a:cubicBezTo>
                <a:cubicBezTo>
                  <a:pt x="941860" y="2882013"/>
                  <a:pt x="1012322" y="2820951"/>
                  <a:pt x="1101576" y="2856179"/>
                </a:cubicBezTo>
                <a:cubicBezTo>
                  <a:pt x="1092183" y="2811555"/>
                  <a:pt x="1052255" y="2762248"/>
                  <a:pt x="988835" y="2748154"/>
                </a:cubicBezTo>
                <a:cubicBezTo>
                  <a:pt x="977092" y="2743465"/>
                  <a:pt x="960652" y="2743465"/>
                  <a:pt x="946558" y="2743465"/>
                </a:cubicBezTo>
                <a:cubicBezTo>
                  <a:pt x="948907" y="2741113"/>
                  <a:pt x="948907" y="2736413"/>
                  <a:pt x="953607" y="2729362"/>
                </a:cubicBezTo>
                <a:cubicBezTo>
                  <a:pt x="958302" y="2731714"/>
                  <a:pt x="960652" y="2731714"/>
                  <a:pt x="963000" y="2734061"/>
                </a:cubicBezTo>
                <a:lnTo>
                  <a:pt x="960652" y="2727016"/>
                </a:lnTo>
                <a:cubicBezTo>
                  <a:pt x="960652" y="2727016"/>
                  <a:pt x="963000" y="2724665"/>
                  <a:pt x="963000" y="2724665"/>
                </a:cubicBezTo>
                <a:lnTo>
                  <a:pt x="972394" y="2724665"/>
                </a:lnTo>
                <a:lnTo>
                  <a:pt x="981792" y="2724665"/>
                </a:lnTo>
                <a:cubicBezTo>
                  <a:pt x="981792" y="2724665"/>
                  <a:pt x="981792" y="2727016"/>
                  <a:pt x="981792" y="2727016"/>
                </a:cubicBezTo>
                <a:cubicBezTo>
                  <a:pt x="981792" y="2727016"/>
                  <a:pt x="981792" y="2729362"/>
                  <a:pt x="981792" y="2729362"/>
                </a:cubicBezTo>
                <a:lnTo>
                  <a:pt x="972394" y="2734061"/>
                </a:lnTo>
                <a:lnTo>
                  <a:pt x="963000" y="2736413"/>
                </a:lnTo>
                <a:cubicBezTo>
                  <a:pt x="974743" y="2741113"/>
                  <a:pt x="986487" y="2745810"/>
                  <a:pt x="1005277" y="2741113"/>
                </a:cubicBezTo>
                <a:cubicBezTo>
                  <a:pt x="1007627" y="2741113"/>
                  <a:pt x="1009973" y="2738764"/>
                  <a:pt x="1012322" y="2736413"/>
                </a:cubicBezTo>
                <a:cubicBezTo>
                  <a:pt x="993535" y="2719966"/>
                  <a:pt x="1002928" y="2727016"/>
                  <a:pt x="972394" y="2698818"/>
                </a:cubicBezTo>
                <a:cubicBezTo>
                  <a:pt x="965350" y="2691766"/>
                  <a:pt x="960652" y="2680017"/>
                  <a:pt x="960652" y="2668266"/>
                </a:cubicBezTo>
                <a:cubicBezTo>
                  <a:pt x="963000" y="2665916"/>
                  <a:pt x="986487" y="2661216"/>
                  <a:pt x="991185" y="2656517"/>
                </a:cubicBezTo>
                <a:close/>
                <a:moveTo>
                  <a:pt x="5738048" y="2651776"/>
                </a:moveTo>
                <a:lnTo>
                  <a:pt x="5733351" y="2661172"/>
                </a:lnTo>
                <a:lnTo>
                  <a:pt x="5745095" y="2661172"/>
                </a:lnTo>
                <a:cubicBezTo>
                  <a:pt x="5742746" y="2654126"/>
                  <a:pt x="5742746" y="2651776"/>
                  <a:pt x="5742746" y="2651776"/>
                </a:cubicBezTo>
                <a:cubicBezTo>
                  <a:pt x="5742746" y="2651776"/>
                  <a:pt x="5740397" y="2651776"/>
                  <a:pt x="5738048" y="2651776"/>
                </a:cubicBezTo>
                <a:close/>
                <a:moveTo>
                  <a:pt x="4488497" y="2651776"/>
                </a:moveTo>
                <a:cubicBezTo>
                  <a:pt x="4481450" y="2665871"/>
                  <a:pt x="4476753" y="2677615"/>
                  <a:pt x="4488497" y="2684662"/>
                </a:cubicBezTo>
                <a:cubicBezTo>
                  <a:pt x="4504938" y="2679965"/>
                  <a:pt x="4497892" y="2661172"/>
                  <a:pt x="4488497" y="2651776"/>
                </a:cubicBezTo>
                <a:close/>
                <a:moveTo>
                  <a:pt x="5747444" y="2644730"/>
                </a:moveTo>
                <a:cubicBezTo>
                  <a:pt x="5752141" y="2651776"/>
                  <a:pt x="5749792" y="2654126"/>
                  <a:pt x="5763885" y="2654126"/>
                </a:cubicBezTo>
                <a:cubicBezTo>
                  <a:pt x="5759187" y="2647078"/>
                  <a:pt x="5761536" y="2654126"/>
                  <a:pt x="5763885" y="2644730"/>
                </a:cubicBezTo>
                <a:close/>
                <a:moveTo>
                  <a:pt x="4764986" y="2641196"/>
                </a:moveTo>
                <a:cubicBezTo>
                  <a:pt x="4751248" y="2645161"/>
                  <a:pt x="4735559" y="2661759"/>
                  <a:pt x="4742165" y="2677615"/>
                </a:cubicBezTo>
                <a:cubicBezTo>
                  <a:pt x="4751560" y="2668219"/>
                  <a:pt x="4775048" y="2679965"/>
                  <a:pt x="4782094" y="2661172"/>
                </a:cubicBezTo>
                <a:lnTo>
                  <a:pt x="4778780" y="2648209"/>
                </a:lnTo>
                <a:lnTo>
                  <a:pt x="4777397" y="2647078"/>
                </a:lnTo>
                <a:lnTo>
                  <a:pt x="4778195" y="2645925"/>
                </a:lnTo>
                <a:lnTo>
                  <a:pt x="4777176" y="2641939"/>
                </a:lnTo>
                <a:cubicBezTo>
                  <a:pt x="4773928" y="2639957"/>
                  <a:pt x="4769566" y="2639875"/>
                  <a:pt x="4764986" y="2641196"/>
                </a:cubicBezTo>
                <a:close/>
                <a:moveTo>
                  <a:pt x="4789141" y="2630634"/>
                </a:moveTo>
                <a:lnTo>
                  <a:pt x="4789140" y="2630635"/>
                </a:lnTo>
                <a:lnTo>
                  <a:pt x="4789141" y="2630636"/>
                </a:lnTo>
                <a:lnTo>
                  <a:pt x="4789141" y="2630635"/>
                </a:lnTo>
                <a:close/>
                <a:moveTo>
                  <a:pt x="4439172" y="2623588"/>
                </a:moveTo>
                <a:cubicBezTo>
                  <a:pt x="4422731" y="2647078"/>
                  <a:pt x="4453265" y="2665871"/>
                  <a:pt x="4472055" y="2658824"/>
                </a:cubicBezTo>
                <a:cubicBezTo>
                  <a:pt x="4479102" y="2647078"/>
                  <a:pt x="4472055" y="2642380"/>
                  <a:pt x="4476753" y="2632984"/>
                </a:cubicBezTo>
                <a:cubicBezTo>
                  <a:pt x="4460311" y="2621239"/>
                  <a:pt x="4453265" y="2628285"/>
                  <a:pt x="4439172" y="2623588"/>
                </a:cubicBezTo>
                <a:close/>
                <a:moveTo>
                  <a:pt x="4286649" y="2623184"/>
                </a:moveTo>
                <a:cubicBezTo>
                  <a:pt x="4285621" y="2622853"/>
                  <a:pt x="4284153" y="2624175"/>
                  <a:pt x="4281804" y="2628285"/>
                </a:cubicBezTo>
                <a:cubicBezTo>
                  <a:pt x="4286502" y="2628285"/>
                  <a:pt x="4281804" y="2656474"/>
                  <a:pt x="4295897" y="2640031"/>
                </a:cubicBezTo>
                <a:cubicBezTo>
                  <a:pt x="4288851" y="2640031"/>
                  <a:pt x="4289731" y="2624175"/>
                  <a:pt x="4286649" y="2623184"/>
                </a:cubicBezTo>
                <a:close/>
                <a:moveTo>
                  <a:pt x="5705166" y="2621239"/>
                </a:moveTo>
                <a:lnTo>
                  <a:pt x="5700468" y="2628286"/>
                </a:lnTo>
                <a:lnTo>
                  <a:pt x="5707514" y="2630635"/>
                </a:lnTo>
                <a:lnTo>
                  <a:pt x="5712212" y="2623587"/>
                </a:lnTo>
                <a:close/>
                <a:moveTo>
                  <a:pt x="4813216" y="2605971"/>
                </a:moveTo>
                <a:lnTo>
                  <a:pt x="4800885" y="2616541"/>
                </a:lnTo>
                <a:lnTo>
                  <a:pt x="4795567" y="2615212"/>
                </a:lnTo>
                <a:lnTo>
                  <a:pt x="4792364" y="2622899"/>
                </a:lnTo>
                <a:lnTo>
                  <a:pt x="4793838" y="2628286"/>
                </a:lnTo>
                <a:cubicBezTo>
                  <a:pt x="4791489" y="2628286"/>
                  <a:pt x="4791489" y="2625937"/>
                  <a:pt x="4791489" y="2630635"/>
                </a:cubicBezTo>
                <a:lnTo>
                  <a:pt x="4791464" y="2631188"/>
                </a:lnTo>
                <a:lnTo>
                  <a:pt x="4813803" y="2636508"/>
                </a:lnTo>
                <a:lnTo>
                  <a:pt x="4826073" y="2630780"/>
                </a:lnTo>
                <a:lnTo>
                  <a:pt x="4825474" y="2629828"/>
                </a:lnTo>
                <a:cubicBezTo>
                  <a:pt x="4823932" y="2629314"/>
                  <a:pt x="4820849" y="2628874"/>
                  <a:pt x="4814977" y="2628286"/>
                </a:cubicBezTo>
                <a:lnTo>
                  <a:pt x="4814977" y="2618890"/>
                </a:lnTo>
                <a:cubicBezTo>
                  <a:pt x="4814977" y="2614192"/>
                  <a:pt x="4815565" y="2613018"/>
                  <a:pt x="4816739" y="2612430"/>
                </a:cubicBezTo>
                <a:lnTo>
                  <a:pt x="4822024" y="2609495"/>
                </a:lnTo>
                <a:lnTo>
                  <a:pt x="4822023" y="2609492"/>
                </a:lnTo>
                <a:lnTo>
                  <a:pt x="4821195" y="2608251"/>
                </a:lnTo>
                <a:close/>
                <a:moveTo>
                  <a:pt x="873747" y="2602467"/>
                </a:moveTo>
                <a:lnTo>
                  <a:pt x="876095" y="2609548"/>
                </a:lnTo>
                <a:lnTo>
                  <a:pt x="876095" y="2611897"/>
                </a:lnTo>
                <a:cubicBezTo>
                  <a:pt x="876095" y="2611897"/>
                  <a:pt x="873747" y="2611897"/>
                  <a:pt x="873747" y="2611897"/>
                </a:cubicBezTo>
                <a:lnTo>
                  <a:pt x="869052" y="2609548"/>
                </a:lnTo>
                <a:close/>
                <a:moveTo>
                  <a:pt x="3577171" y="2571910"/>
                </a:moveTo>
                <a:cubicBezTo>
                  <a:pt x="3565427" y="2588353"/>
                  <a:pt x="3579519" y="2597748"/>
                  <a:pt x="3588915" y="2604796"/>
                </a:cubicBezTo>
                <a:cubicBezTo>
                  <a:pt x="3593612" y="2593051"/>
                  <a:pt x="3600658" y="2595401"/>
                  <a:pt x="3605356" y="2583655"/>
                </a:cubicBezTo>
                <a:cubicBezTo>
                  <a:pt x="3595962" y="2578957"/>
                  <a:pt x="3586566" y="2576607"/>
                  <a:pt x="3577171" y="2571910"/>
                </a:cubicBezTo>
                <a:close/>
                <a:moveTo>
                  <a:pt x="1348182" y="2553119"/>
                </a:moveTo>
                <a:lnTo>
                  <a:pt x="1338790" y="2564863"/>
                </a:lnTo>
                <a:lnTo>
                  <a:pt x="1348182" y="2571910"/>
                </a:lnTo>
                <a:lnTo>
                  <a:pt x="1355228" y="2564863"/>
                </a:lnTo>
                <a:lnTo>
                  <a:pt x="1350532" y="2555466"/>
                </a:lnTo>
                <a:cubicBezTo>
                  <a:pt x="1350532" y="2555466"/>
                  <a:pt x="1348182" y="2553119"/>
                  <a:pt x="1348182" y="2553119"/>
                </a:cubicBezTo>
                <a:close/>
                <a:moveTo>
                  <a:pt x="4497892" y="2546071"/>
                </a:moveTo>
                <a:cubicBezTo>
                  <a:pt x="4493194" y="2553119"/>
                  <a:pt x="4483799" y="2550769"/>
                  <a:pt x="4479102" y="2557816"/>
                </a:cubicBezTo>
                <a:cubicBezTo>
                  <a:pt x="4486148" y="2564863"/>
                  <a:pt x="4486148" y="2571910"/>
                  <a:pt x="4500241" y="2574260"/>
                </a:cubicBezTo>
                <a:cubicBezTo>
                  <a:pt x="4507287" y="2560165"/>
                  <a:pt x="4507287" y="2550769"/>
                  <a:pt x="4497892" y="2546071"/>
                </a:cubicBezTo>
                <a:close/>
                <a:moveTo>
                  <a:pt x="1620641" y="2546071"/>
                </a:moveTo>
                <a:cubicBezTo>
                  <a:pt x="1620641" y="2548420"/>
                  <a:pt x="1620641" y="2550769"/>
                  <a:pt x="1618291" y="2553119"/>
                </a:cubicBezTo>
                <a:lnTo>
                  <a:pt x="1625342" y="2550769"/>
                </a:lnTo>
                <a:cubicBezTo>
                  <a:pt x="1625342" y="2550769"/>
                  <a:pt x="1625342" y="2548420"/>
                  <a:pt x="1625342" y="2548420"/>
                </a:cubicBezTo>
                <a:close/>
                <a:moveTo>
                  <a:pt x="1406903" y="2543721"/>
                </a:moveTo>
                <a:lnTo>
                  <a:pt x="1399856" y="2546071"/>
                </a:lnTo>
                <a:cubicBezTo>
                  <a:pt x="1399856" y="2546071"/>
                  <a:pt x="1397510" y="2550769"/>
                  <a:pt x="1397510" y="2553119"/>
                </a:cubicBezTo>
                <a:lnTo>
                  <a:pt x="1402205" y="2564863"/>
                </a:lnTo>
                <a:lnTo>
                  <a:pt x="1406903" y="2569561"/>
                </a:lnTo>
                <a:lnTo>
                  <a:pt x="1416296" y="2567212"/>
                </a:lnTo>
                <a:lnTo>
                  <a:pt x="1413948" y="2553119"/>
                </a:lnTo>
                <a:lnTo>
                  <a:pt x="1409253" y="2546071"/>
                </a:lnTo>
                <a:cubicBezTo>
                  <a:pt x="1409253" y="2546071"/>
                  <a:pt x="1406903" y="2543721"/>
                  <a:pt x="1406903" y="2543721"/>
                </a:cubicBezTo>
                <a:close/>
                <a:moveTo>
                  <a:pt x="3678058" y="2542915"/>
                </a:moveTo>
                <a:cubicBezTo>
                  <a:pt x="3677728" y="2539171"/>
                  <a:pt x="3676407" y="2551943"/>
                  <a:pt x="3671122" y="2555466"/>
                </a:cubicBezTo>
                <a:cubicBezTo>
                  <a:pt x="3666424" y="2618890"/>
                  <a:pt x="3682866" y="2574260"/>
                  <a:pt x="3678169" y="2553119"/>
                </a:cubicBezTo>
                <a:cubicBezTo>
                  <a:pt x="3678169" y="2547246"/>
                  <a:pt x="3678169" y="2544162"/>
                  <a:pt x="3678058" y="2542915"/>
                </a:cubicBezTo>
                <a:close/>
                <a:moveTo>
                  <a:pt x="908979" y="2536725"/>
                </a:moveTo>
                <a:cubicBezTo>
                  <a:pt x="911325" y="2539076"/>
                  <a:pt x="913674" y="2539076"/>
                  <a:pt x="918372" y="2539076"/>
                </a:cubicBezTo>
                <a:cubicBezTo>
                  <a:pt x="918372" y="2539076"/>
                  <a:pt x="916023" y="2546123"/>
                  <a:pt x="916023" y="2548473"/>
                </a:cubicBezTo>
                <a:lnTo>
                  <a:pt x="937160" y="2569615"/>
                </a:lnTo>
                <a:cubicBezTo>
                  <a:pt x="939510" y="2571964"/>
                  <a:pt x="944209" y="2571964"/>
                  <a:pt x="944209" y="2574314"/>
                </a:cubicBezTo>
                <a:cubicBezTo>
                  <a:pt x="946558" y="2579009"/>
                  <a:pt x="937160" y="2586054"/>
                  <a:pt x="939510" y="2590752"/>
                </a:cubicBezTo>
                <a:cubicBezTo>
                  <a:pt x="939510" y="2593101"/>
                  <a:pt x="941860" y="2593101"/>
                  <a:pt x="944209" y="2595453"/>
                </a:cubicBezTo>
                <a:cubicBezTo>
                  <a:pt x="944209" y="2595453"/>
                  <a:pt x="946558" y="2597807"/>
                  <a:pt x="946558" y="2597807"/>
                </a:cubicBezTo>
                <a:cubicBezTo>
                  <a:pt x="939510" y="2597807"/>
                  <a:pt x="930116" y="2600146"/>
                  <a:pt x="923072" y="2600146"/>
                </a:cubicBezTo>
                <a:cubicBezTo>
                  <a:pt x="920722" y="2600146"/>
                  <a:pt x="920722" y="2600146"/>
                  <a:pt x="920722" y="2600146"/>
                </a:cubicBezTo>
                <a:lnTo>
                  <a:pt x="908979" y="2574314"/>
                </a:lnTo>
                <a:lnTo>
                  <a:pt x="899581" y="2557869"/>
                </a:lnTo>
                <a:close/>
                <a:moveTo>
                  <a:pt x="4427796" y="2532004"/>
                </a:moveTo>
                <a:cubicBezTo>
                  <a:pt x="4425410" y="2536455"/>
                  <a:pt x="4437704" y="2565450"/>
                  <a:pt x="4450916" y="2574260"/>
                </a:cubicBezTo>
                <a:cubicBezTo>
                  <a:pt x="4448567" y="2571910"/>
                  <a:pt x="4446219" y="2567212"/>
                  <a:pt x="4450916" y="2560165"/>
                </a:cubicBezTo>
                <a:cubicBezTo>
                  <a:pt x="4435943" y="2535501"/>
                  <a:pt x="4429227" y="2529334"/>
                  <a:pt x="4427796" y="2532004"/>
                </a:cubicBezTo>
                <a:close/>
                <a:moveTo>
                  <a:pt x="5773280" y="2531977"/>
                </a:moveTo>
                <a:lnTo>
                  <a:pt x="5773280" y="2541373"/>
                </a:lnTo>
                <a:cubicBezTo>
                  <a:pt x="5773280" y="2555467"/>
                  <a:pt x="5773280" y="2543722"/>
                  <a:pt x="5775629" y="2550769"/>
                </a:cubicBezTo>
                <a:cubicBezTo>
                  <a:pt x="5789721" y="2541373"/>
                  <a:pt x="5775629" y="2546071"/>
                  <a:pt x="5789721" y="2541373"/>
                </a:cubicBezTo>
                <a:cubicBezTo>
                  <a:pt x="5782675" y="2531977"/>
                  <a:pt x="5785024" y="2539024"/>
                  <a:pt x="5773280" y="2531977"/>
                </a:cubicBezTo>
                <a:close/>
                <a:moveTo>
                  <a:pt x="5792070" y="2522581"/>
                </a:moveTo>
                <a:lnTo>
                  <a:pt x="5785024" y="2529628"/>
                </a:lnTo>
                <a:lnTo>
                  <a:pt x="5792070" y="2531977"/>
                </a:lnTo>
                <a:lnTo>
                  <a:pt x="5796768" y="2529628"/>
                </a:lnTo>
                <a:close/>
                <a:moveTo>
                  <a:pt x="4723375" y="2522580"/>
                </a:moveTo>
                <a:cubicBezTo>
                  <a:pt x="4695189" y="2539024"/>
                  <a:pt x="4713980" y="2539024"/>
                  <a:pt x="4692840" y="2564863"/>
                </a:cubicBezTo>
                <a:cubicBezTo>
                  <a:pt x="4718677" y="2581307"/>
                  <a:pt x="4737467" y="2593051"/>
                  <a:pt x="4753909" y="2562514"/>
                </a:cubicBezTo>
                <a:cubicBezTo>
                  <a:pt x="4751560" y="2546071"/>
                  <a:pt x="4749211" y="2529628"/>
                  <a:pt x="4723375" y="2522580"/>
                </a:cubicBezTo>
                <a:close/>
                <a:moveTo>
                  <a:pt x="3753329" y="2517883"/>
                </a:moveTo>
                <a:cubicBezTo>
                  <a:pt x="3739236" y="2574260"/>
                  <a:pt x="3673471" y="2630635"/>
                  <a:pt x="3659378" y="2717548"/>
                </a:cubicBezTo>
                <a:cubicBezTo>
                  <a:pt x="3645285" y="2715199"/>
                  <a:pt x="3661727" y="2698757"/>
                  <a:pt x="3649983" y="2694058"/>
                </a:cubicBezTo>
                <a:cubicBezTo>
                  <a:pt x="3628844" y="2701106"/>
                  <a:pt x="3645285" y="2719897"/>
                  <a:pt x="3638239" y="2736337"/>
                </a:cubicBezTo>
                <a:cubicBezTo>
                  <a:pt x="3619449" y="2738688"/>
                  <a:pt x="3607706" y="2759827"/>
                  <a:pt x="3591263" y="2771565"/>
                </a:cubicBezTo>
                <a:cubicBezTo>
                  <a:pt x="3607706" y="2860812"/>
                  <a:pt x="3509056" y="3018196"/>
                  <a:pt x="3502010" y="3121535"/>
                </a:cubicBezTo>
                <a:cubicBezTo>
                  <a:pt x="3494963" y="3116843"/>
                  <a:pt x="3497312" y="3109793"/>
                  <a:pt x="3487917" y="3107447"/>
                </a:cubicBezTo>
                <a:cubicBezTo>
                  <a:pt x="3490266" y="3114494"/>
                  <a:pt x="3492615" y="3121535"/>
                  <a:pt x="3494963" y="3128585"/>
                </a:cubicBezTo>
                <a:cubicBezTo>
                  <a:pt x="3494963" y="3128585"/>
                  <a:pt x="3492615" y="3130933"/>
                  <a:pt x="3492615" y="3130933"/>
                </a:cubicBezTo>
                <a:cubicBezTo>
                  <a:pt x="3494963" y="3133283"/>
                  <a:pt x="3494963" y="3133283"/>
                  <a:pt x="3497312" y="3135632"/>
                </a:cubicBezTo>
                <a:cubicBezTo>
                  <a:pt x="3499661" y="3149725"/>
                  <a:pt x="3504359" y="3163819"/>
                  <a:pt x="3506708" y="3177914"/>
                </a:cubicBezTo>
                <a:cubicBezTo>
                  <a:pt x="3506708" y="3180267"/>
                  <a:pt x="3506708" y="3180267"/>
                  <a:pt x="3506708" y="3182612"/>
                </a:cubicBezTo>
                <a:cubicBezTo>
                  <a:pt x="3506708" y="3187311"/>
                  <a:pt x="3509056" y="3194356"/>
                  <a:pt x="3509056" y="3199053"/>
                </a:cubicBezTo>
                <a:cubicBezTo>
                  <a:pt x="3511405" y="3201403"/>
                  <a:pt x="3511405" y="3206100"/>
                  <a:pt x="3511405" y="3208446"/>
                </a:cubicBezTo>
                <a:cubicBezTo>
                  <a:pt x="3513754" y="3213146"/>
                  <a:pt x="3513754" y="3217847"/>
                  <a:pt x="3513754" y="3222544"/>
                </a:cubicBezTo>
                <a:cubicBezTo>
                  <a:pt x="3516102" y="3227241"/>
                  <a:pt x="3516102" y="3229593"/>
                  <a:pt x="3516102" y="3234289"/>
                </a:cubicBezTo>
                <a:cubicBezTo>
                  <a:pt x="3516102" y="3238992"/>
                  <a:pt x="3516102" y="3243691"/>
                  <a:pt x="3516102" y="3248384"/>
                </a:cubicBezTo>
                <a:cubicBezTo>
                  <a:pt x="3516102" y="3253091"/>
                  <a:pt x="3516102" y="3257791"/>
                  <a:pt x="3516102" y="3262494"/>
                </a:cubicBezTo>
                <a:cubicBezTo>
                  <a:pt x="3516102" y="3267196"/>
                  <a:pt x="3516102" y="3269552"/>
                  <a:pt x="3516102" y="3274248"/>
                </a:cubicBezTo>
                <a:cubicBezTo>
                  <a:pt x="3516102" y="3278939"/>
                  <a:pt x="3516102" y="3285961"/>
                  <a:pt x="3516102" y="3290651"/>
                </a:cubicBezTo>
                <a:cubicBezTo>
                  <a:pt x="3516102" y="3292983"/>
                  <a:pt x="3516102" y="3297674"/>
                  <a:pt x="3516102" y="3300006"/>
                </a:cubicBezTo>
                <a:cubicBezTo>
                  <a:pt x="3513754" y="3307040"/>
                  <a:pt x="3513754" y="3316463"/>
                  <a:pt x="3513754" y="3323513"/>
                </a:cubicBezTo>
                <a:cubicBezTo>
                  <a:pt x="3546636" y="3342305"/>
                  <a:pt x="3520800" y="3424477"/>
                  <a:pt x="3560729" y="3457360"/>
                </a:cubicBezTo>
                <a:cubicBezTo>
                  <a:pt x="3607706" y="3335256"/>
                  <a:pt x="3588915" y="3267196"/>
                  <a:pt x="3645285" y="3184961"/>
                </a:cubicBezTo>
                <a:cubicBezTo>
                  <a:pt x="3638239" y="3170868"/>
                  <a:pt x="3633542" y="3154423"/>
                  <a:pt x="3631192" y="3137983"/>
                </a:cubicBezTo>
                <a:cubicBezTo>
                  <a:pt x="3673471" y="3027584"/>
                  <a:pt x="3706353" y="2926587"/>
                  <a:pt x="3711051" y="2806791"/>
                </a:cubicBezTo>
                <a:cubicBezTo>
                  <a:pt x="3715749" y="2708153"/>
                  <a:pt x="3750980" y="2623588"/>
                  <a:pt x="3774468" y="2534325"/>
                </a:cubicBezTo>
                <a:cubicBezTo>
                  <a:pt x="3736888" y="2539024"/>
                  <a:pt x="3774468" y="2531978"/>
                  <a:pt x="3753329" y="2517883"/>
                </a:cubicBezTo>
                <a:close/>
                <a:moveTo>
                  <a:pt x="5787373" y="2513185"/>
                </a:moveTo>
                <a:lnTo>
                  <a:pt x="5794419" y="2520231"/>
                </a:lnTo>
                <a:lnTo>
                  <a:pt x="5794419" y="2513185"/>
                </a:lnTo>
                <a:close/>
                <a:moveTo>
                  <a:pt x="1407885" y="2510837"/>
                </a:moveTo>
                <a:lnTo>
                  <a:pt x="1409253" y="2510837"/>
                </a:lnTo>
                <a:cubicBezTo>
                  <a:pt x="1409253" y="2510837"/>
                  <a:pt x="1411603" y="2513184"/>
                  <a:pt x="1411603" y="2513184"/>
                </a:cubicBezTo>
                <a:lnTo>
                  <a:pt x="1410811" y="2515551"/>
                </a:lnTo>
                <a:close/>
                <a:moveTo>
                  <a:pt x="5813209" y="2501440"/>
                </a:moveTo>
                <a:lnTo>
                  <a:pt x="5806163" y="2508487"/>
                </a:lnTo>
                <a:lnTo>
                  <a:pt x="5813209" y="2508487"/>
                </a:lnTo>
                <a:close/>
                <a:moveTo>
                  <a:pt x="4434475" y="2499091"/>
                </a:moveTo>
                <a:cubicBezTo>
                  <a:pt x="4450916" y="2517883"/>
                  <a:pt x="4455614" y="2569561"/>
                  <a:pt x="4481450" y="2564863"/>
                </a:cubicBezTo>
                <a:cubicBezTo>
                  <a:pt x="4460311" y="2548420"/>
                  <a:pt x="4453265" y="2501439"/>
                  <a:pt x="4434475" y="2499091"/>
                </a:cubicBezTo>
                <a:close/>
                <a:moveTo>
                  <a:pt x="899583" y="2496789"/>
                </a:moveTo>
                <a:lnTo>
                  <a:pt x="904280" y="2499139"/>
                </a:lnTo>
                <a:lnTo>
                  <a:pt x="899583" y="2506186"/>
                </a:lnTo>
                <a:lnTo>
                  <a:pt x="894887" y="2499139"/>
                </a:lnTo>
                <a:close/>
                <a:moveTo>
                  <a:pt x="1598327" y="2495567"/>
                </a:moveTo>
                <a:cubicBezTo>
                  <a:pt x="1597157" y="2493805"/>
                  <a:pt x="1595978" y="2493218"/>
                  <a:pt x="1592456" y="2496742"/>
                </a:cubicBezTo>
                <a:cubicBezTo>
                  <a:pt x="1590107" y="2501439"/>
                  <a:pt x="1599502" y="2506137"/>
                  <a:pt x="1604199" y="2501439"/>
                </a:cubicBezTo>
                <a:cubicBezTo>
                  <a:pt x="1600678" y="2500265"/>
                  <a:pt x="1599502" y="2497329"/>
                  <a:pt x="1598327" y="2495567"/>
                </a:cubicBezTo>
                <a:close/>
                <a:moveTo>
                  <a:pt x="1153236" y="2487345"/>
                </a:moveTo>
                <a:lnTo>
                  <a:pt x="1148537" y="2494392"/>
                </a:lnTo>
                <a:lnTo>
                  <a:pt x="1153236" y="2499091"/>
                </a:lnTo>
                <a:lnTo>
                  <a:pt x="1162629" y="2494392"/>
                </a:lnTo>
                <a:close/>
                <a:moveTo>
                  <a:pt x="5792070" y="2482648"/>
                </a:moveTo>
                <a:lnTo>
                  <a:pt x="5785024" y="2489695"/>
                </a:lnTo>
                <a:lnTo>
                  <a:pt x="5792070" y="2492044"/>
                </a:lnTo>
                <a:lnTo>
                  <a:pt x="5796768" y="2489695"/>
                </a:lnTo>
                <a:close/>
                <a:moveTo>
                  <a:pt x="3773478" y="2475711"/>
                </a:moveTo>
                <a:cubicBezTo>
                  <a:pt x="3771386" y="2475013"/>
                  <a:pt x="3768597" y="2476188"/>
                  <a:pt x="3765073" y="2480298"/>
                </a:cubicBezTo>
                <a:cubicBezTo>
                  <a:pt x="3774468" y="2484996"/>
                  <a:pt x="3760375" y="2499091"/>
                  <a:pt x="3774468" y="2503789"/>
                </a:cubicBezTo>
                <a:cubicBezTo>
                  <a:pt x="3779754" y="2496742"/>
                  <a:pt x="3779754" y="2477803"/>
                  <a:pt x="3773478" y="2475711"/>
                </a:cubicBezTo>
                <a:close/>
                <a:moveTo>
                  <a:pt x="5599470" y="2475601"/>
                </a:moveTo>
                <a:cubicBezTo>
                  <a:pt x="5594773" y="2482648"/>
                  <a:pt x="5601819" y="2475601"/>
                  <a:pt x="5597122" y="2482648"/>
                </a:cubicBezTo>
                <a:cubicBezTo>
                  <a:pt x="5594773" y="2487346"/>
                  <a:pt x="5592424" y="2482648"/>
                  <a:pt x="5592424" y="2492044"/>
                </a:cubicBezTo>
                <a:cubicBezTo>
                  <a:pt x="5583029" y="2496742"/>
                  <a:pt x="5583029" y="2496742"/>
                  <a:pt x="5573634" y="2503789"/>
                </a:cubicBezTo>
                <a:cubicBezTo>
                  <a:pt x="5573634" y="2513185"/>
                  <a:pt x="5573634" y="2513185"/>
                  <a:pt x="5573634" y="2522581"/>
                </a:cubicBezTo>
                <a:cubicBezTo>
                  <a:pt x="5573634" y="2524930"/>
                  <a:pt x="5573634" y="2524930"/>
                  <a:pt x="5568936" y="2527279"/>
                </a:cubicBezTo>
                <a:cubicBezTo>
                  <a:pt x="5568936" y="2536676"/>
                  <a:pt x="5561890" y="2536676"/>
                  <a:pt x="5561890" y="2541373"/>
                </a:cubicBezTo>
                <a:cubicBezTo>
                  <a:pt x="5561890" y="2548419"/>
                  <a:pt x="5564239" y="2564863"/>
                  <a:pt x="5571285" y="2564863"/>
                </a:cubicBezTo>
                <a:cubicBezTo>
                  <a:pt x="5573634" y="2564863"/>
                  <a:pt x="5580680" y="2560164"/>
                  <a:pt x="5583029" y="2560164"/>
                </a:cubicBezTo>
                <a:cubicBezTo>
                  <a:pt x="5594773" y="2529628"/>
                  <a:pt x="5594773" y="2529628"/>
                  <a:pt x="5604168" y="2499090"/>
                </a:cubicBezTo>
                <a:cubicBezTo>
                  <a:pt x="5606517" y="2489695"/>
                  <a:pt x="5606517" y="2477949"/>
                  <a:pt x="5599470" y="2475601"/>
                </a:cubicBezTo>
                <a:close/>
                <a:moveTo>
                  <a:pt x="5808512" y="2466205"/>
                </a:moveTo>
                <a:lnTo>
                  <a:pt x="5801465" y="2473252"/>
                </a:lnTo>
                <a:lnTo>
                  <a:pt x="5808512" y="2475601"/>
                </a:lnTo>
                <a:lnTo>
                  <a:pt x="5813209" y="2473252"/>
                </a:lnTo>
                <a:close/>
                <a:moveTo>
                  <a:pt x="3194321" y="2463855"/>
                </a:moveTo>
                <a:cubicBezTo>
                  <a:pt x="3191971" y="2470902"/>
                  <a:pt x="3187274" y="2477949"/>
                  <a:pt x="3184925" y="2487345"/>
                </a:cubicBezTo>
                <a:cubicBezTo>
                  <a:pt x="3191971" y="2492043"/>
                  <a:pt x="3196668" y="2492043"/>
                  <a:pt x="3203715" y="2489695"/>
                </a:cubicBezTo>
                <a:cubicBezTo>
                  <a:pt x="3206063" y="2484996"/>
                  <a:pt x="3206063" y="2482647"/>
                  <a:pt x="3208412" y="2477949"/>
                </a:cubicBezTo>
                <a:cubicBezTo>
                  <a:pt x="3201366" y="2473251"/>
                  <a:pt x="3196668" y="2468554"/>
                  <a:pt x="3194321" y="2463855"/>
                </a:cubicBezTo>
                <a:close/>
                <a:moveTo>
                  <a:pt x="5857836" y="2454459"/>
                </a:moveTo>
                <a:lnTo>
                  <a:pt x="5850790" y="2461507"/>
                </a:lnTo>
                <a:lnTo>
                  <a:pt x="5862534" y="2461507"/>
                </a:lnTo>
                <a:close/>
                <a:moveTo>
                  <a:pt x="5766234" y="2454459"/>
                </a:moveTo>
                <a:lnTo>
                  <a:pt x="5759187" y="2461507"/>
                </a:lnTo>
                <a:lnTo>
                  <a:pt x="5770931" y="2461507"/>
                </a:lnTo>
                <a:close/>
                <a:moveTo>
                  <a:pt x="5794419" y="2449762"/>
                </a:moveTo>
                <a:lnTo>
                  <a:pt x="5794419" y="2456808"/>
                </a:lnTo>
                <a:lnTo>
                  <a:pt x="5803814" y="2456808"/>
                </a:lnTo>
                <a:lnTo>
                  <a:pt x="5799117" y="2463855"/>
                </a:lnTo>
                <a:lnTo>
                  <a:pt x="5806163" y="2463855"/>
                </a:lnTo>
                <a:lnTo>
                  <a:pt x="5806163" y="2456808"/>
                </a:lnTo>
                <a:lnTo>
                  <a:pt x="5813209" y="2459158"/>
                </a:lnTo>
                <a:cubicBezTo>
                  <a:pt x="5813209" y="2470903"/>
                  <a:pt x="5827302" y="2456808"/>
                  <a:pt x="5827302" y="2454459"/>
                </a:cubicBezTo>
                <a:lnTo>
                  <a:pt x="5813209" y="2459158"/>
                </a:lnTo>
                <a:lnTo>
                  <a:pt x="5813209" y="2452111"/>
                </a:lnTo>
                <a:lnTo>
                  <a:pt x="5806163" y="2456808"/>
                </a:lnTo>
                <a:lnTo>
                  <a:pt x="5803814" y="2456808"/>
                </a:lnTo>
                <a:cubicBezTo>
                  <a:pt x="5799117" y="2449762"/>
                  <a:pt x="5803814" y="2452111"/>
                  <a:pt x="5794419" y="2449762"/>
                </a:cubicBezTo>
                <a:close/>
                <a:moveTo>
                  <a:pt x="1524344" y="2449762"/>
                </a:moveTo>
                <a:cubicBezTo>
                  <a:pt x="1529038" y="2454459"/>
                  <a:pt x="1531386" y="2459156"/>
                  <a:pt x="1533736" y="2466204"/>
                </a:cubicBezTo>
                <a:cubicBezTo>
                  <a:pt x="1536086" y="2461506"/>
                  <a:pt x="1538436" y="2454459"/>
                  <a:pt x="1538436" y="2449762"/>
                </a:cubicBezTo>
                <a:cubicBezTo>
                  <a:pt x="1533736" y="2449762"/>
                  <a:pt x="1529038" y="2449762"/>
                  <a:pt x="1524344" y="2449762"/>
                </a:cubicBezTo>
                <a:close/>
                <a:moveTo>
                  <a:pt x="4528830" y="2449247"/>
                </a:moveTo>
                <a:cubicBezTo>
                  <a:pt x="4524316" y="2448586"/>
                  <a:pt x="4520792" y="2469728"/>
                  <a:pt x="4533123" y="2459156"/>
                </a:cubicBezTo>
                <a:cubicBezTo>
                  <a:pt x="4531949" y="2452110"/>
                  <a:pt x="4530334" y="2449467"/>
                  <a:pt x="4528830" y="2449247"/>
                </a:cubicBezTo>
                <a:close/>
                <a:moveTo>
                  <a:pt x="1449180" y="2447413"/>
                </a:moveTo>
                <a:cubicBezTo>
                  <a:pt x="1439788" y="2445068"/>
                  <a:pt x="1465623" y="2456808"/>
                  <a:pt x="1491458" y="2461506"/>
                </a:cubicBezTo>
                <a:cubicBezTo>
                  <a:pt x="1505551" y="2463855"/>
                  <a:pt x="1517295" y="2466204"/>
                  <a:pt x="1524344" y="2466204"/>
                </a:cubicBezTo>
                <a:cubicBezTo>
                  <a:pt x="1519643" y="2461506"/>
                  <a:pt x="1517295" y="2456808"/>
                  <a:pt x="1514946" y="2452110"/>
                </a:cubicBezTo>
                <a:cubicBezTo>
                  <a:pt x="1477366" y="2452110"/>
                  <a:pt x="1453881" y="2447413"/>
                  <a:pt x="1449180" y="2447413"/>
                </a:cubicBezTo>
                <a:close/>
                <a:moveTo>
                  <a:pt x="5907159" y="2442717"/>
                </a:moveTo>
                <a:cubicBezTo>
                  <a:pt x="5904811" y="2452113"/>
                  <a:pt x="5904811" y="2459161"/>
                  <a:pt x="5902462" y="2468557"/>
                </a:cubicBezTo>
                <a:cubicBezTo>
                  <a:pt x="5900113" y="2466208"/>
                  <a:pt x="5900113" y="2463858"/>
                  <a:pt x="5900113" y="2461509"/>
                </a:cubicBezTo>
                <a:cubicBezTo>
                  <a:pt x="5900113" y="2459161"/>
                  <a:pt x="5897764" y="2456811"/>
                  <a:pt x="5900113" y="2452113"/>
                </a:cubicBezTo>
                <a:cubicBezTo>
                  <a:pt x="5902462" y="2449764"/>
                  <a:pt x="5904811" y="2445068"/>
                  <a:pt x="5907159" y="2442717"/>
                </a:cubicBezTo>
                <a:close/>
                <a:moveTo>
                  <a:pt x="4676399" y="2442714"/>
                </a:moveTo>
                <a:cubicBezTo>
                  <a:pt x="4674050" y="2459156"/>
                  <a:pt x="4659958" y="2447413"/>
                  <a:pt x="4652911" y="2452110"/>
                </a:cubicBezTo>
                <a:cubicBezTo>
                  <a:pt x="4652911" y="2473251"/>
                  <a:pt x="4641167" y="2473251"/>
                  <a:pt x="4643516" y="2489695"/>
                </a:cubicBezTo>
                <a:cubicBezTo>
                  <a:pt x="4655260" y="2494392"/>
                  <a:pt x="4667004" y="2499091"/>
                  <a:pt x="4678748" y="2503789"/>
                </a:cubicBezTo>
                <a:cubicBezTo>
                  <a:pt x="4697538" y="2492043"/>
                  <a:pt x="4692840" y="2482647"/>
                  <a:pt x="4704584" y="2473251"/>
                </a:cubicBezTo>
                <a:cubicBezTo>
                  <a:pt x="4695189" y="2463855"/>
                  <a:pt x="4681096" y="2454459"/>
                  <a:pt x="4676399" y="2442714"/>
                </a:cubicBezTo>
                <a:close/>
                <a:moveTo>
                  <a:pt x="1580714" y="2442714"/>
                </a:moveTo>
                <a:cubicBezTo>
                  <a:pt x="1576014" y="2442714"/>
                  <a:pt x="1573665" y="2445068"/>
                  <a:pt x="1568972" y="2445068"/>
                </a:cubicBezTo>
                <a:cubicBezTo>
                  <a:pt x="1571316" y="2447413"/>
                  <a:pt x="1573665" y="2449762"/>
                  <a:pt x="1578364" y="2452110"/>
                </a:cubicBezTo>
                <a:cubicBezTo>
                  <a:pt x="1578364" y="2452110"/>
                  <a:pt x="1578364" y="2449762"/>
                  <a:pt x="1580714" y="2442714"/>
                </a:cubicBezTo>
                <a:close/>
                <a:moveTo>
                  <a:pt x="1601851" y="2440367"/>
                </a:moveTo>
                <a:cubicBezTo>
                  <a:pt x="1597157" y="2440367"/>
                  <a:pt x="1594806" y="2440367"/>
                  <a:pt x="1590107" y="2442714"/>
                </a:cubicBezTo>
                <a:lnTo>
                  <a:pt x="1594806" y="2445068"/>
                </a:lnTo>
                <a:lnTo>
                  <a:pt x="1604199" y="2447413"/>
                </a:lnTo>
                <a:lnTo>
                  <a:pt x="1608899" y="2442714"/>
                </a:lnTo>
                <a:lnTo>
                  <a:pt x="1606549" y="2440367"/>
                </a:lnTo>
                <a:cubicBezTo>
                  <a:pt x="1604199" y="2440367"/>
                  <a:pt x="1604199" y="2440367"/>
                  <a:pt x="1601851" y="2440367"/>
                </a:cubicBezTo>
                <a:close/>
                <a:moveTo>
                  <a:pt x="4508498" y="2424842"/>
                </a:moveTo>
                <a:cubicBezTo>
                  <a:pt x="4500241" y="2420108"/>
                  <a:pt x="4505526" y="2442128"/>
                  <a:pt x="4521379" y="2440367"/>
                </a:cubicBezTo>
                <a:cubicBezTo>
                  <a:pt x="4515508" y="2430970"/>
                  <a:pt x="4511250" y="2426421"/>
                  <a:pt x="4508498" y="2424842"/>
                </a:cubicBezTo>
                <a:close/>
                <a:moveTo>
                  <a:pt x="3431546" y="2423923"/>
                </a:moveTo>
                <a:cubicBezTo>
                  <a:pt x="3429198" y="2428622"/>
                  <a:pt x="3426849" y="2435668"/>
                  <a:pt x="3422151" y="2433321"/>
                </a:cubicBezTo>
                <a:cubicBezTo>
                  <a:pt x="3417454" y="2447413"/>
                  <a:pt x="3422151" y="2459156"/>
                  <a:pt x="3436245" y="2466204"/>
                </a:cubicBezTo>
                <a:cubicBezTo>
                  <a:pt x="3445639" y="2459156"/>
                  <a:pt x="3457383" y="2454459"/>
                  <a:pt x="3464429" y="2445068"/>
                </a:cubicBezTo>
                <a:cubicBezTo>
                  <a:pt x="3450337" y="2438019"/>
                  <a:pt x="3450337" y="2426276"/>
                  <a:pt x="3431546" y="2423923"/>
                </a:cubicBezTo>
                <a:close/>
                <a:moveTo>
                  <a:pt x="1282420" y="2419225"/>
                </a:moveTo>
                <a:lnTo>
                  <a:pt x="1275370" y="2428622"/>
                </a:lnTo>
                <a:lnTo>
                  <a:pt x="1282420" y="2433321"/>
                </a:lnTo>
                <a:close/>
                <a:moveTo>
                  <a:pt x="4408638" y="2414529"/>
                </a:moveTo>
                <a:cubicBezTo>
                  <a:pt x="4399243" y="2428622"/>
                  <a:pt x="4422731" y="2456808"/>
                  <a:pt x="4427428" y="2449762"/>
                </a:cubicBezTo>
                <a:cubicBezTo>
                  <a:pt x="4415684" y="2440367"/>
                  <a:pt x="4420382" y="2423923"/>
                  <a:pt x="4408638" y="2414529"/>
                </a:cubicBezTo>
                <a:close/>
                <a:moveTo>
                  <a:pt x="5799117" y="2409830"/>
                </a:moveTo>
                <a:lnTo>
                  <a:pt x="5792070" y="2416881"/>
                </a:lnTo>
                <a:lnTo>
                  <a:pt x="5799117" y="2419226"/>
                </a:lnTo>
                <a:close/>
                <a:moveTo>
                  <a:pt x="5519611" y="2395738"/>
                </a:moveTo>
                <a:cubicBezTo>
                  <a:pt x="5514914" y="2405138"/>
                  <a:pt x="5514914" y="2405138"/>
                  <a:pt x="5512565" y="2412179"/>
                </a:cubicBezTo>
                <a:cubicBezTo>
                  <a:pt x="5510216" y="2412179"/>
                  <a:pt x="5510216" y="2412179"/>
                  <a:pt x="5505519" y="2412179"/>
                </a:cubicBezTo>
                <a:cubicBezTo>
                  <a:pt x="5507867" y="2405138"/>
                  <a:pt x="5507867" y="2409829"/>
                  <a:pt x="5507867" y="2402786"/>
                </a:cubicBezTo>
                <a:cubicBezTo>
                  <a:pt x="5507867" y="2400440"/>
                  <a:pt x="5507867" y="2398089"/>
                  <a:pt x="5512565" y="2398089"/>
                </a:cubicBezTo>
                <a:cubicBezTo>
                  <a:pt x="5517263" y="2398089"/>
                  <a:pt x="5517263" y="2398089"/>
                  <a:pt x="5519611" y="2395738"/>
                </a:cubicBezTo>
                <a:close/>
                <a:moveTo>
                  <a:pt x="5792070" y="2383999"/>
                </a:moveTo>
                <a:lnTo>
                  <a:pt x="5785024" y="2391043"/>
                </a:lnTo>
                <a:lnTo>
                  <a:pt x="5796768" y="2391043"/>
                </a:lnTo>
                <a:close/>
                <a:moveTo>
                  <a:pt x="4389702" y="2382786"/>
                </a:moveTo>
                <a:cubicBezTo>
                  <a:pt x="4386619" y="2381495"/>
                  <a:pt x="4383389" y="2381650"/>
                  <a:pt x="4380453" y="2383997"/>
                </a:cubicBezTo>
                <a:cubicBezTo>
                  <a:pt x="4392197" y="2391043"/>
                  <a:pt x="4394545" y="2402786"/>
                  <a:pt x="4401592" y="2412180"/>
                </a:cubicBezTo>
                <a:cubicBezTo>
                  <a:pt x="4406877" y="2403374"/>
                  <a:pt x="4398950" y="2386644"/>
                  <a:pt x="4389702" y="2382786"/>
                </a:cubicBezTo>
                <a:close/>
                <a:moveTo>
                  <a:pt x="4783349" y="2374949"/>
                </a:moveTo>
                <a:lnTo>
                  <a:pt x="4778855" y="2379849"/>
                </a:lnTo>
                <a:lnTo>
                  <a:pt x="4789141" y="2381650"/>
                </a:lnTo>
                <a:cubicBezTo>
                  <a:pt x="4786793" y="2378126"/>
                  <a:pt x="4785325" y="2376362"/>
                  <a:pt x="4784370" y="2375483"/>
                </a:cubicBezTo>
                <a:close/>
                <a:moveTo>
                  <a:pt x="4460311" y="2374600"/>
                </a:moveTo>
                <a:cubicBezTo>
                  <a:pt x="4472055" y="2386351"/>
                  <a:pt x="4486148" y="2400440"/>
                  <a:pt x="4488497" y="2419225"/>
                </a:cubicBezTo>
                <a:cubicBezTo>
                  <a:pt x="4507287" y="2412180"/>
                  <a:pt x="4469706" y="2367555"/>
                  <a:pt x="4460311" y="2374600"/>
                </a:cubicBezTo>
                <a:close/>
                <a:moveTo>
                  <a:pt x="5813209" y="2369902"/>
                </a:moveTo>
                <a:lnTo>
                  <a:pt x="5806163" y="2376948"/>
                </a:lnTo>
                <a:lnTo>
                  <a:pt x="5817907" y="2376948"/>
                </a:lnTo>
                <a:close/>
                <a:moveTo>
                  <a:pt x="5747444" y="2369902"/>
                </a:moveTo>
                <a:cubicBezTo>
                  <a:pt x="5747444" y="2372252"/>
                  <a:pt x="5747444" y="2372252"/>
                  <a:pt x="5747444" y="2372252"/>
                </a:cubicBezTo>
                <a:cubicBezTo>
                  <a:pt x="5747444" y="2375776"/>
                  <a:pt x="5747444" y="2377536"/>
                  <a:pt x="5747738" y="2379300"/>
                </a:cubicBezTo>
                <a:lnTo>
                  <a:pt x="5748781" y="2382877"/>
                </a:lnTo>
                <a:lnTo>
                  <a:pt x="5749792" y="2388703"/>
                </a:lnTo>
                <a:lnTo>
                  <a:pt x="5749792" y="2386351"/>
                </a:lnTo>
                <a:lnTo>
                  <a:pt x="5748781" y="2382877"/>
                </a:lnTo>
                <a:lnTo>
                  <a:pt x="5748618" y="2381941"/>
                </a:lnTo>
                <a:cubicBezTo>
                  <a:pt x="5748031" y="2378126"/>
                  <a:pt x="5747444" y="2373427"/>
                  <a:pt x="5747444" y="2369902"/>
                </a:cubicBezTo>
                <a:close/>
                <a:moveTo>
                  <a:pt x="5766234" y="2362860"/>
                </a:moveTo>
                <a:lnTo>
                  <a:pt x="5759187" y="2369902"/>
                </a:lnTo>
                <a:lnTo>
                  <a:pt x="5770931" y="2369902"/>
                </a:lnTo>
                <a:close/>
                <a:moveTo>
                  <a:pt x="6987597" y="2355818"/>
                </a:moveTo>
                <a:cubicBezTo>
                  <a:pt x="6989946" y="2360519"/>
                  <a:pt x="6994644" y="2362868"/>
                  <a:pt x="6996992" y="2365209"/>
                </a:cubicBezTo>
                <a:cubicBezTo>
                  <a:pt x="6989946" y="2358168"/>
                  <a:pt x="6989946" y="2358168"/>
                  <a:pt x="6987597" y="2355818"/>
                </a:cubicBezTo>
                <a:close/>
                <a:moveTo>
                  <a:pt x="5813209" y="2353460"/>
                </a:moveTo>
                <a:lnTo>
                  <a:pt x="5803814" y="2358160"/>
                </a:lnTo>
                <a:lnTo>
                  <a:pt x="5810861" y="2365204"/>
                </a:lnTo>
                <a:close/>
                <a:moveTo>
                  <a:pt x="3587814" y="2351956"/>
                </a:moveTo>
                <a:cubicBezTo>
                  <a:pt x="3587153" y="2352287"/>
                  <a:pt x="3571299" y="2378712"/>
                  <a:pt x="3581868" y="2362860"/>
                </a:cubicBezTo>
                <a:cubicBezTo>
                  <a:pt x="3586566" y="2354636"/>
                  <a:pt x="3588034" y="2351846"/>
                  <a:pt x="3587814" y="2351956"/>
                </a:cubicBezTo>
                <a:close/>
                <a:moveTo>
                  <a:pt x="4420382" y="2351110"/>
                </a:moveTo>
                <a:cubicBezTo>
                  <a:pt x="4434475" y="2360508"/>
                  <a:pt x="4448567" y="2416879"/>
                  <a:pt x="4462660" y="2395738"/>
                </a:cubicBezTo>
                <a:cubicBezTo>
                  <a:pt x="4441521" y="2386351"/>
                  <a:pt x="4439172" y="2346420"/>
                  <a:pt x="4420382" y="2351110"/>
                </a:cubicBezTo>
                <a:close/>
                <a:moveTo>
                  <a:pt x="1242503" y="2346447"/>
                </a:moveTo>
                <a:cubicBezTo>
                  <a:pt x="1258944" y="2355836"/>
                  <a:pt x="1273036" y="2365235"/>
                  <a:pt x="1287130" y="2376984"/>
                </a:cubicBezTo>
                <a:cubicBezTo>
                  <a:pt x="1282432" y="2379333"/>
                  <a:pt x="1277736" y="2381683"/>
                  <a:pt x="1273036" y="2381683"/>
                </a:cubicBezTo>
                <a:cubicBezTo>
                  <a:pt x="1261294" y="2384029"/>
                  <a:pt x="1251897" y="2379333"/>
                  <a:pt x="1240154" y="2376984"/>
                </a:cubicBezTo>
                <a:cubicBezTo>
                  <a:pt x="1233109" y="2374634"/>
                  <a:pt x="1226060" y="2369935"/>
                  <a:pt x="1219016" y="2367590"/>
                </a:cubicBezTo>
                <a:cubicBezTo>
                  <a:pt x="1226060" y="2362890"/>
                  <a:pt x="1237804" y="2360540"/>
                  <a:pt x="1242503" y="2351139"/>
                </a:cubicBezTo>
                <a:cubicBezTo>
                  <a:pt x="1242503" y="2348791"/>
                  <a:pt x="1242503" y="2348791"/>
                  <a:pt x="1242503" y="2346447"/>
                </a:cubicBezTo>
                <a:close/>
                <a:moveTo>
                  <a:pt x="5754490" y="2346420"/>
                </a:moveTo>
                <a:lnTo>
                  <a:pt x="5754490" y="2351110"/>
                </a:lnTo>
                <a:lnTo>
                  <a:pt x="5754717" y="2351856"/>
                </a:lnTo>
                <a:lnTo>
                  <a:pt x="5754784" y="2353460"/>
                </a:lnTo>
                <a:lnTo>
                  <a:pt x="5756666" y="2359915"/>
                </a:lnTo>
                <a:lnTo>
                  <a:pt x="5756839" y="2362860"/>
                </a:lnTo>
                <a:lnTo>
                  <a:pt x="5756839" y="2360508"/>
                </a:lnTo>
                <a:lnTo>
                  <a:pt x="5756666" y="2359915"/>
                </a:lnTo>
                <a:lnTo>
                  <a:pt x="5756546" y="2357866"/>
                </a:lnTo>
                <a:lnTo>
                  <a:pt x="5754717" y="2351856"/>
                </a:lnTo>
                <a:close/>
                <a:moveTo>
                  <a:pt x="1031098" y="2346420"/>
                </a:moveTo>
                <a:lnTo>
                  <a:pt x="1031098" y="2353458"/>
                </a:lnTo>
                <a:cubicBezTo>
                  <a:pt x="1031098" y="2353458"/>
                  <a:pt x="1033447" y="2355809"/>
                  <a:pt x="1033447" y="2358160"/>
                </a:cubicBezTo>
                <a:lnTo>
                  <a:pt x="1038146" y="2362860"/>
                </a:lnTo>
                <a:lnTo>
                  <a:pt x="1045190" y="2358160"/>
                </a:lnTo>
                <a:lnTo>
                  <a:pt x="1049888" y="2346420"/>
                </a:lnTo>
                <a:lnTo>
                  <a:pt x="1040496" y="2346420"/>
                </a:lnTo>
                <a:close/>
                <a:moveTo>
                  <a:pt x="5721607" y="2344071"/>
                </a:moveTo>
                <a:cubicBezTo>
                  <a:pt x="5721607" y="2348763"/>
                  <a:pt x="5721607" y="2348763"/>
                  <a:pt x="5721607" y="2353460"/>
                </a:cubicBezTo>
                <a:cubicBezTo>
                  <a:pt x="5721607" y="2358160"/>
                  <a:pt x="5721607" y="2358160"/>
                  <a:pt x="5721607" y="2365204"/>
                </a:cubicBezTo>
                <a:cubicBezTo>
                  <a:pt x="5721607" y="2365204"/>
                  <a:pt x="5723956" y="2367559"/>
                  <a:pt x="5723956" y="2367559"/>
                </a:cubicBezTo>
                <a:cubicBezTo>
                  <a:pt x="5723956" y="2367559"/>
                  <a:pt x="5723956" y="2365204"/>
                  <a:pt x="5726304" y="2365204"/>
                </a:cubicBezTo>
                <a:cubicBezTo>
                  <a:pt x="5726304" y="2362860"/>
                  <a:pt x="5726304" y="2362860"/>
                  <a:pt x="5726304" y="2358160"/>
                </a:cubicBezTo>
                <a:cubicBezTo>
                  <a:pt x="5723956" y="2351110"/>
                  <a:pt x="5723956" y="2351110"/>
                  <a:pt x="5721607" y="2344071"/>
                </a:cubicBezTo>
                <a:close/>
                <a:moveTo>
                  <a:pt x="6008156" y="2339377"/>
                </a:moveTo>
                <a:cubicBezTo>
                  <a:pt x="5987017" y="2419234"/>
                  <a:pt x="5958832" y="2494405"/>
                  <a:pt x="5890717" y="2564877"/>
                </a:cubicBezTo>
                <a:cubicBezTo>
                  <a:pt x="5890717" y="2555482"/>
                  <a:pt x="5893066" y="2548433"/>
                  <a:pt x="5893066" y="2541387"/>
                </a:cubicBezTo>
                <a:cubicBezTo>
                  <a:pt x="5930646" y="2473263"/>
                  <a:pt x="5968227" y="2405150"/>
                  <a:pt x="6008156" y="2339377"/>
                </a:cubicBezTo>
                <a:close/>
                <a:moveTo>
                  <a:pt x="1216666" y="2329996"/>
                </a:moveTo>
                <a:cubicBezTo>
                  <a:pt x="1223710" y="2332348"/>
                  <a:pt x="1230758" y="2337044"/>
                  <a:pt x="1237804" y="2341748"/>
                </a:cubicBezTo>
                <a:cubicBezTo>
                  <a:pt x="1233109" y="2344099"/>
                  <a:pt x="1230758" y="2346447"/>
                  <a:pt x="1226060" y="2346447"/>
                </a:cubicBezTo>
                <a:cubicBezTo>
                  <a:pt x="1219016" y="2344099"/>
                  <a:pt x="1216666" y="2339396"/>
                  <a:pt x="1211966" y="2334698"/>
                </a:cubicBezTo>
                <a:cubicBezTo>
                  <a:pt x="1211966" y="2332348"/>
                  <a:pt x="1214316" y="2329996"/>
                  <a:pt x="1216666" y="2329996"/>
                </a:cubicBezTo>
                <a:close/>
                <a:moveTo>
                  <a:pt x="5796768" y="2327617"/>
                </a:moveTo>
                <a:lnTo>
                  <a:pt x="5792070" y="2337017"/>
                </a:lnTo>
                <a:lnTo>
                  <a:pt x="5799117" y="2337017"/>
                </a:lnTo>
                <a:lnTo>
                  <a:pt x="5799117" y="2344071"/>
                </a:lnTo>
                <a:lnTo>
                  <a:pt x="5806163" y="2337017"/>
                </a:lnTo>
                <a:lnTo>
                  <a:pt x="5799117" y="2337017"/>
                </a:lnTo>
                <a:close/>
                <a:moveTo>
                  <a:pt x="4770350" y="2325277"/>
                </a:moveTo>
                <a:cubicBezTo>
                  <a:pt x="4770350" y="2327617"/>
                  <a:pt x="4770350" y="2327617"/>
                  <a:pt x="4770350" y="2329971"/>
                </a:cubicBezTo>
                <a:lnTo>
                  <a:pt x="4770351" y="2329968"/>
                </a:lnTo>
                <a:lnTo>
                  <a:pt x="4770351" y="2325277"/>
                </a:lnTo>
                <a:close/>
                <a:moveTo>
                  <a:pt x="1947121" y="2325277"/>
                </a:moveTo>
                <a:cubicBezTo>
                  <a:pt x="1944772" y="2325277"/>
                  <a:pt x="1940079" y="2327617"/>
                  <a:pt x="1935378" y="2327617"/>
                </a:cubicBezTo>
                <a:cubicBezTo>
                  <a:pt x="1914238" y="2332320"/>
                  <a:pt x="1893101" y="2339369"/>
                  <a:pt x="1876658" y="2348763"/>
                </a:cubicBezTo>
                <a:cubicBezTo>
                  <a:pt x="1869616" y="2351110"/>
                  <a:pt x="1860216" y="2355809"/>
                  <a:pt x="1853173" y="2358160"/>
                </a:cubicBezTo>
                <a:lnTo>
                  <a:pt x="1855519" y="2360508"/>
                </a:lnTo>
                <a:cubicBezTo>
                  <a:pt x="1862565" y="2362860"/>
                  <a:pt x="1874309" y="2360508"/>
                  <a:pt x="1879008" y="2367555"/>
                </a:cubicBezTo>
                <a:cubicBezTo>
                  <a:pt x="1881358" y="2372252"/>
                  <a:pt x="1879008" y="2374600"/>
                  <a:pt x="1879008" y="2379300"/>
                </a:cubicBezTo>
                <a:cubicBezTo>
                  <a:pt x="1879008" y="2381650"/>
                  <a:pt x="1876658" y="2381650"/>
                  <a:pt x="1876658" y="2383997"/>
                </a:cubicBezTo>
                <a:lnTo>
                  <a:pt x="1886053" y="2388703"/>
                </a:lnTo>
                <a:cubicBezTo>
                  <a:pt x="1888402" y="2391043"/>
                  <a:pt x="1888402" y="2391043"/>
                  <a:pt x="1890751" y="2391043"/>
                </a:cubicBezTo>
                <a:cubicBezTo>
                  <a:pt x="1893101" y="2393386"/>
                  <a:pt x="1895451" y="2393386"/>
                  <a:pt x="1897797" y="2393386"/>
                </a:cubicBezTo>
                <a:lnTo>
                  <a:pt x="1904843" y="2379300"/>
                </a:lnTo>
                <a:cubicBezTo>
                  <a:pt x="1902495" y="2376947"/>
                  <a:pt x="1897797" y="2376947"/>
                  <a:pt x="1895451" y="2374600"/>
                </a:cubicBezTo>
                <a:cubicBezTo>
                  <a:pt x="1893101" y="2372252"/>
                  <a:pt x="1895451" y="2367555"/>
                  <a:pt x="1895451" y="2362860"/>
                </a:cubicBezTo>
                <a:cubicBezTo>
                  <a:pt x="1895451" y="2362860"/>
                  <a:pt x="1911894" y="2362860"/>
                  <a:pt x="1914238" y="2379300"/>
                </a:cubicBezTo>
                <a:lnTo>
                  <a:pt x="1930680" y="2395738"/>
                </a:lnTo>
                <a:cubicBezTo>
                  <a:pt x="1930680" y="2398089"/>
                  <a:pt x="1925982" y="2402786"/>
                  <a:pt x="1921286" y="2402786"/>
                </a:cubicBezTo>
                <a:cubicBezTo>
                  <a:pt x="1916587" y="2405140"/>
                  <a:pt x="1914238" y="2402786"/>
                  <a:pt x="1911894" y="2402786"/>
                </a:cubicBezTo>
                <a:cubicBezTo>
                  <a:pt x="1907193" y="2402786"/>
                  <a:pt x="1904843" y="2405140"/>
                  <a:pt x="1902495" y="2405140"/>
                </a:cubicBezTo>
                <a:cubicBezTo>
                  <a:pt x="1904843" y="2407487"/>
                  <a:pt x="1914238" y="2412180"/>
                  <a:pt x="1928331" y="2407487"/>
                </a:cubicBezTo>
                <a:cubicBezTo>
                  <a:pt x="1942424" y="2398089"/>
                  <a:pt x="1947121" y="2383997"/>
                  <a:pt x="1949471" y="2369902"/>
                </a:cubicBezTo>
                <a:cubicBezTo>
                  <a:pt x="1949471" y="2365199"/>
                  <a:pt x="1949471" y="2360508"/>
                  <a:pt x="1949471" y="2355809"/>
                </a:cubicBezTo>
                <a:cubicBezTo>
                  <a:pt x="1949471" y="2348763"/>
                  <a:pt x="1949471" y="2344071"/>
                  <a:pt x="1949471" y="2339369"/>
                </a:cubicBezTo>
                <a:cubicBezTo>
                  <a:pt x="1947121" y="2334671"/>
                  <a:pt x="1947121" y="2329971"/>
                  <a:pt x="1947121" y="2325277"/>
                </a:cubicBezTo>
                <a:close/>
                <a:moveTo>
                  <a:pt x="530826" y="2320629"/>
                </a:moveTo>
                <a:lnTo>
                  <a:pt x="537872" y="2325313"/>
                </a:lnTo>
                <a:lnTo>
                  <a:pt x="530826" y="2330004"/>
                </a:lnTo>
                <a:lnTo>
                  <a:pt x="526130" y="2325313"/>
                </a:lnTo>
                <a:close/>
                <a:moveTo>
                  <a:pt x="3684774" y="2314383"/>
                </a:moveTo>
                <a:cubicBezTo>
                  <a:pt x="3670241" y="2311189"/>
                  <a:pt x="3657029" y="2323522"/>
                  <a:pt x="3657029" y="2346420"/>
                </a:cubicBezTo>
                <a:cubicBezTo>
                  <a:pt x="3680517" y="2362860"/>
                  <a:pt x="3692261" y="2348763"/>
                  <a:pt x="3699307" y="2322938"/>
                </a:cubicBezTo>
                <a:cubicBezTo>
                  <a:pt x="3694610" y="2318236"/>
                  <a:pt x="3689619" y="2315446"/>
                  <a:pt x="3684774" y="2314383"/>
                </a:cubicBezTo>
                <a:close/>
                <a:moveTo>
                  <a:pt x="4016392" y="2297103"/>
                </a:moveTo>
                <a:cubicBezTo>
                  <a:pt x="4004648" y="2308840"/>
                  <a:pt x="3960021" y="2341718"/>
                  <a:pt x="3976463" y="2341718"/>
                </a:cubicBezTo>
                <a:cubicBezTo>
                  <a:pt x="3985858" y="2325277"/>
                  <a:pt x="4023439" y="2313539"/>
                  <a:pt x="4016392" y="2297103"/>
                </a:cubicBezTo>
                <a:close/>
                <a:moveTo>
                  <a:pt x="1855519" y="2297103"/>
                </a:moveTo>
                <a:cubicBezTo>
                  <a:pt x="1855519" y="2315886"/>
                  <a:pt x="1808545" y="2318240"/>
                  <a:pt x="1834380" y="2329971"/>
                </a:cubicBezTo>
                <a:cubicBezTo>
                  <a:pt x="1836730" y="2313539"/>
                  <a:pt x="1871960" y="2315886"/>
                  <a:pt x="1855519" y="2297103"/>
                </a:cubicBezTo>
                <a:close/>
                <a:moveTo>
                  <a:pt x="4857255" y="2294748"/>
                </a:moveTo>
                <a:cubicBezTo>
                  <a:pt x="4857255" y="2297102"/>
                  <a:pt x="4857255" y="2299444"/>
                  <a:pt x="4859604" y="2299444"/>
                </a:cubicBezTo>
                <a:cubicBezTo>
                  <a:pt x="4861953" y="2297102"/>
                  <a:pt x="4859604" y="2297102"/>
                  <a:pt x="4861953" y="2297102"/>
                </a:cubicBezTo>
                <a:cubicBezTo>
                  <a:pt x="4861953" y="2294748"/>
                  <a:pt x="4859604" y="2294748"/>
                  <a:pt x="4857255" y="2294748"/>
                </a:cubicBezTo>
                <a:close/>
                <a:moveTo>
                  <a:pt x="6904557" y="2287892"/>
                </a:moveTo>
                <a:lnTo>
                  <a:pt x="6907739" y="2290056"/>
                </a:lnTo>
                <a:cubicBezTo>
                  <a:pt x="6926529" y="2306496"/>
                  <a:pt x="6945320" y="2322945"/>
                  <a:pt x="6966459" y="2339379"/>
                </a:cubicBezTo>
                <a:cubicBezTo>
                  <a:pt x="6971157" y="2344082"/>
                  <a:pt x="6975854" y="2346425"/>
                  <a:pt x="6980552" y="2351117"/>
                </a:cubicBezTo>
                <a:close/>
                <a:moveTo>
                  <a:pt x="5803814" y="2287702"/>
                </a:moveTo>
                <a:lnTo>
                  <a:pt x="5796768" y="2294748"/>
                </a:lnTo>
                <a:lnTo>
                  <a:pt x="5804989" y="2297491"/>
                </a:lnTo>
                <a:lnTo>
                  <a:pt x="5803814" y="2299444"/>
                </a:lnTo>
                <a:lnTo>
                  <a:pt x="5810196" y="2300503"/>
                </a:lnTo>
                <a:lnTo>
                  <a:pt x="5806457" y="2306488"/>
                </a:lnTo>
                <a:cubicBezTo>
                  <a:pt x="5805576" y="2307077"/>
                  <a:pt x="5803815" y="2306488"/>
                  <a:pt x="5796768" y="2306488"/>
                </a:cubicBezTo>
                <a:lnTo>
                  <a:pt x="5796768" y="2308840"/>
                </a:lnTo>
                <a:lnTo>
                  <a:pt x="5810861" y="2313539"/>
                </a:lnTo>
                <a:cubicBezTo>
                  <a:pt x="5796768" y="2332323"/>
                  <a:pt x="5810861" y="2304141"/>
                  <a:pt x="5796768" y="2322938"/>
                </a:cubicBezTo>
                <a:lnTo>
                  <a:pt x="5806163" y="2322938"/>
                </a:lnTo>
                <a:cubicBezTo>
                  <a:pt x="5813209" y="2322938"/>
                  <a:pt x="5815558" y="2320594"/>
                  <a:pt x="5815558" y="2313539"/>
                </a:cubicBezTo>
                <a:lnTo>
                  <a:pt x="5815558" y="2311192"/>
                </a:lnTo>
                <a:cubicBezTo>
                  <a:pt x="5815558" y="2299444"/>
                  <a:pt x="5813209" y="2311192"/>
                  <a:pt x="5817907" y="2301787"/>
                </a:cubicBezTo>
                <a:lnTo>
                  <a:pt x="5810196" y="2300503"/>
                </a:lnTo>
                <a:lnTo>
                  <a:pt x="5810861" y="2299444"/>
                </a:lnTo>
                <a:lnTo>
                  <a:pt x="5804989" y="2297491"/>
                </a:lnTo>
                <a:lnTo>
                  <a:pt x="5807338" y="2293572"/>
                </a:lnTo>
                <a:cubicBezTo>
                  <a:pt x="5807338" y="2292985"/>
                  <a:pt x="5806163" y="2292397"/>
                  <a:pt x="5803814" y="2287702"/>
                </a:cubicBezTo>
                <a:close/>
                <a:moveTo>
                  <a:pt x="4892487" y="2287702"/>
                </a:moveTo>
                <a:cubicBezTo>
                  <a:pt x="4892487" y="2290048"/>
                  <a:pt x="4892487" y="2290048"/>
                  <a:pt x="4892487" y="2292397"/>
                </a:cubicBezTo>
                <a:cubicBezTo>
                  <a:pt x="4894836" y="2290048"/>
                  <a:pt x="4894836" y="2290048"/>
                  <a:pt x="4899533" y="2292397"/>
                </a:cubicBezTo>
                <a:cubicBezTo>
                  <a:pt x="4899533" y="2287702"/>
                  <a:pt x="4899533" y="2287702"/>
                  <a:pt x="4897184" y="2287702"/>
                </a:cubicBezTo>
                <a:cubicBezTo>
                  <a:pt x="4894836" y="2287702"/>
                  <a:pt x="4894836" y="2287702"/>
                  <a:pt x="4892487" y="2287702"/>
                </a:cubicBezTo>
                <a:close/>
                <a:moveTo>
                  <a:pt x="4731596" y="2284176"/>
                </a:moveTo>
                <a:cubicBezTo>
                  <a:pt x="4730421" y="2282402"/>
                  <a:pt x="4729247" y="2281824"/>
                  <a:pt x="4725723" y="2285352"/>
                </a:cubicBezTo>
                <a:cubicBezTo>
                  <a:pt x="4723375" y="2292396"/>
                  <a:pt x="4732770" y="2297103"/>
                  <a:pt x="4737467" y="2290047"/>
                </a:cubicBezTo>
                <a:cubicBezTo>
                  <a:pt x="4733944" y="2288875"/>
                  <a:pt x="4732770" y="2285939"/>
                  <a:pt x="4731596" y="2284176"/>
                </a:cubicBezTo>
                <a:close/>
                <a:moveTo>
                  <a:pt x="3947325" y="2282449"/>
                </a:moveTo>
                <a:cubicBezTo>
                  <a:pt x="3941819" y="2282998"/>
                  <a:pt x="3933011" y="2302380"/>
                  <a:pt x="3950626" y="2290047"/>
                </a:cubicBezTo>
                <a:cubicBezTo>
                  <a:pt x="3950626" y="2284173"/>
                  <a:pt x="3949159" y="2282264"/>
                  <a:pt x="3947325" y="2282449"/>
                </a:cubicBezTo>
                <a:close/>
                <a:moveTo>
                  <a:pt x="6894686" y="2281178"/>
                </a:moveTo>
                <a:lnTo>
                  <a:pt x="6903628" y="2287117"/>
                </a:lnTo>
                <a:lnTo>
                  <a:pt x="6904557" y="2287892"/>
                </a:lnTo>
                <a:close/>
                <a:moveTo>
                  <a:pt x="4873697" y="2278306"/>
                </a:moveTo>
                <a:cubicBezTo>
                  <a:pt x="4871348" y="2280654"/>
                  <a:pt x="4871348" y="2280654"/>
                  <a:pt x="4871348" y="2282998"/>
                </a:cubicBezTo>
                <a:cubicBezTo>
                  <a:pt x="4871348" y="2282998"/>
                  <a:pt x="4871348" y="2282998"/>
                  <a:pt x="4873697" y="2282998"/>
                </a:cubicBezTo>
                <a:cubicBezTo>
                  <a:pt x="4873697" y="2287702"/>
                  <a:pt x="4873697" y="2287702"/>
                  <a:pt x="4873697" y="2290048"/>
                </a:cubicBezTo>
                <a:cubicBezTo>
                  <a:pt x="4871348" y="2290048"/>
                  <a:pt x="4871348" y="2290048"/>
                  <a:pt x="4868999" y="2290048"/>
                </a:cubicBezTo>
                <a:cubicBezTo>
                  <a:pt x="4868999" y="2297102"/>
                  <a:pt x="4871348" y="2292397"/>
                  <a:pt x="4873697" y="2292397"/>
                </a:cubicBezTo>
                <a:cubicBezTo>
                  <a:pt x="4873697" y="2292397"/>
                  <a:pt x="4873697" y="2292397"/>
                  <a:pt x="4876046" y="2292397"/>
                </a:cubicBezTo>
                <a:cubicBezTo>
                  <a:pt x="4876046" y="2292397"/>
                  <a:pt x="4876046" y="2292397"/>
                  <a:pt x="4876046" y="2294748"/>
                </a:cubicBezTo>
                <a:cubicBezTo>
                  <a:pt x="4880743" y="2292397"/>
                  <a:pt x="4878395" y="2292397"/>
                  <a:pt x="4883092" y="2290048"/>
                </a:cubicBezTo>
                <a:cubicBezTo>
                  <a:pt x="4885441" y="2287702"/>
                  <a:pt x="4887790" y="2292397"/>
                  <a:pt x="4887790" y="2285352"/>
                </a:cubicBezTo>
                <a:cubicBezTo>
                  <a:pt x="4887790" y="2278306"/>
                  <a:pt x="4878395" y="2280654"/>
                  <a:pt x="4876046" y="2280654"/>
                </a:cubicBezTo>
                <a:cubicBezTo>
                  <a:pt x="4876046" y="2280654"/>
                  <a:pt x="4876046" y="2280654"/>
                  <a:pt x="4873697" y="2278306"/>
                </a:cubicBezTo>
                <a:close/>
                <a:moveTo>
                  <a:pt x="1005277" y="2273626"/>
                </a:moveTo>
                <a:lnTo>
                  <a:pt x="1012321" y="2275977"/>
                </a:lnTo>
                <a:lnTo>
                  <a:pt x="1017020" y="2280675"/>
                </a:lnTo>
                <a:lnTo>
                  <a:pt x="1012321" y="2285374"/>
                </a:lnTo>
                <a:lnTo>
                  <a:pt x="1005277" y="2285374"/>
                </a:lnTo>
                <a:lnTo>
                  <a:pt x="1000577" y="2280675"/>
                </a:lnTo>
                <a:close/>
                <a:moveTo>
                  <a:pt x="4845511" y="2271258"/>
                </a:moveTo>
                <a:cubicBezTo>
                  <a:pt x="4845511" y="2273606"/>
                  <a:pt x="4843163" y="2273606"/>
                  <a:pt x="4840814" y="2275956"/>
                </a:cubicBezTo>
                <a:cubicBezTo>
                  <a:pt x="4840814" y="2275956"/>
                  <a:pt x="4836116" y="2290048"/>
                  <a:pt x="4836116" y="2290048"/>
                </a:cubicBezTo>
                <a:cubicBezTo>
                  <a:pt x="4833768" y="2290048"/>
                  <a:pt x="4833768" y="2290048"/>
                  <a:pt x="4831419" y="2292397"/>
                </a:cubicBezTo>
                <a:cubicBezTo>
                  <a:pt x="4831419" y="2290048"/>
                  <a:pt x="4831419" y="2290048"/>
                  <a:pt x="4831419" y="2290048"/>
                </a:cubicBezTo>
                <a:cubicBezTo>
                  <a:pt x="4832594" y="2286523"/>
                  <a:pt x="4833181" y="2284761"/>
                  <a:pt x="4833475" y="2282998"/>
                </a:cubicBezTo>
                <a:lnTo>
                  <a:pt x="4833572" y="2280657"/>
                </a:lnTo>
                <a:lnTo>
                  <a:pt x="4830279" y="2280698"/>
                </a:lnTo>
                <a:lnTo>
                  <a:pt x="4822024" y="2308840"/>
                </a:lnTo>
                <a:cubicBezTo>
                  <a:pt x="4822024" y="2313539"/>
                  <a:pt x="4824373" y="2315889"/>
                  <a:pt x="4824373" y="2315889"/>
                </a:cubicBezTo>
                <a:cubicBezTo>
                  <a:pt x="4824373" y="2315889"/>
                  <a:pt x="4826721" y="2313539"/>
                  <a:pt x="4826721" y="2311192"/>
                </a:cubicBezTo>
                <a:cubicBezTo>
                  <a:pt x="4826721" y="2315889"/>
                  <a:pt x="4826721" y="2315889"/>
                  <a:pt x="4829070" y="2320594"/>
                </a:cubicBezTo>
                <a:cubicBezTo>
                  <a:pt x="4831419" y="2320594"/>
                  <a:pt x="4831419" y="2322938"/>
                  <a:pt x="4833768" y="2322938"/>
                </a:cubicBezTo>
                <a:cubicBezTo>
                  <a:pt x="4836116" y="2322938"/>
                  <a:pt x="4836116" y="2322938"/>
                  <a:pt x="4836116" y="2322938"/>
                </a:cubicBezTo>
                <a:cubicBezTo>
                  <a:pt x="4836116" y="2329971"/>
                  <a:pt x="4840814" y="2329971"/>
                  <a:pt x="4838465" y="2339369"/>
                </a:cubicBezTo>
                <a:cubicBezTo>
                  <a:pt x="4840814" y="2344071"/>
                  <a:pt x="4843163" y="2341718"/>
                  <a:pt x="4843163" y="2348763"/>
                </a:cubicBezTo>
                <a:cubicBezTo>
                  <a:pt x="4845511" y="2348763"/>
                  <a:pt x="4845511" y="2348763"/>
                  <a:pt x="4847860" y="2348763"/>
                </a:cubicBezTo>
                <a:cubicBezTo>
                  <a:pt x="4850209" y="2351110"/>
                  <a:pt x="4850209" y="2353460"/>
                  <a:pt x="4852558" y="2353460"/>
                </a:cubicBezTo>
                <a:cubicBezTo>
                  <a:pt x="4854907" y="2353460"/>
                  <a:pt x="4854907" y="2351110"/>
                  <a:pt x="4852558" y="2351110"/>
                </a:cubicBezTo>
                <a:cubicBezTo>
                  <a:pt x="4852558" y="2346420"/>
                  <a:pt x="4852558" y="2346420"/>
                  <a:pt x="4854907" y="2344071"/>
                </a:cubicBezTo>
                <a:cubicBezTo>
                  <a:pt x="4857255" y="2344071"/>
                  <a:pt x="4857255" y="2344071"/>
                  <a:pt x="4857255" y="2344071"/>
                </a:cubicBezTo>
                <a:cubicBezTo>
                  <a:pt x="4857255" y="2351110"/>
                  <a:pt x="4859604" y="2351110"/>
                  <a:pt x="4859604" y="2355810"/>
                </a:cubicBezTo>
                <a:cubicBezTo>
                  <a:pt x="4859604" y="2362860"/>
                  <a:pt x="4857255" y="2367559"/>
                  <a:pt x="4859604" y="2374601"/>
                </a:cubicBezTo>
                <a:cubicBezTo>
                  <a:pt x="4857255" y="2376948"/>
                  <a:pt x="4854907" y="2379300"/>
                  <a:pt x="4854907" y="2386351"/>
                </a:cubicBezTo>
                <a:cubicBezTo>
                  <a:pt x="4854907" y="2388703"/>
                  <a:pt x="4854907" y="2388703"/>
                  <a:pt x="4852558" y="2388703"/>
                </a:cubicBezTo>
                <a:cubicBezTo>
                  <a:pt x="4850209" y="2393386"/>
                  <a:pt x="4850209" y="2393386"/>
                  <a:pt x="4850209" y="2400440"/>
                </a:cubicBezTo>
                <a:cubicBezTo>
                  <a:pt x="4850209" y="2407487"/>
                  <a:pt x="4850209" y="2407487"/>
                  <a:pt x="4852558" y="2412180"/>
                </a:cubicBezTo>
                <a:cubicBezTo>
                  <a:pt x="4850209" y="2416881"/>
                  <a:pt x="4850209" y="2416881"/>
                  <a:pt x="4847860" y="2419226"/>
                </a:cubicBezTo>
                <a:cubicBezTo>
                  <a:pt x="4850209" y="2423923"/>
                  <a:pt x="4850209" y="2423923"/>
                  <a:pt x="4850209" y="2428624"/>
                </a:cubicBezTo>
                <a:cubicBezTo>
                  <a:pt x="4859604" y="2438019"/>
                  <a:pt x="4859604" y="2459158"/>
                  <a:pt x="4866651" y="2468554"/>
                </a:cubicBezTo>
                <a:cubicBezTo>
                  <a:pt x="4866651" y="2470903"/>
                  <a:pt x="4866651" y="2470903"/>
                  <a:pt x="4866651" y="2473252"/>
                </a:cubicBezTo>
                <a:cubicBezTo>
                  <a:pt x="4876046" y="2487346"/>
                  <a:pt x="4876046" y="2487346"/>
                  <a:pt x="4887790" y="2501440"/>
                </a:cubicBezTo>
                <a:cubicBezTo>
                  <a:pt x="4887790" y="2510836"/>
                  <a:pt x="4887790" y="2510836"/>
                  <a:pt x="4890138" y="2517883"/>
                </a:cubicBezTo>
                <a:cubicBezTo>
                  <a:pt x="4890138" y="2520231"/>
                  <a:pt x="4890138" y="2520231"/>
                  <a:pt x="4890138" y="2520231"/>
                </a:cubicBezTo>
                <a:cubicBezTo>
                  <a:pt x="4890138" y="2527279"/>
                  <a:pt x="4890138" y="2527279"/>
                  <a:pt x="4890138" y="2534326"/>
                </a:cubicBezTo>
                <a:cubicBezTo>
                  <a:pt x="4890138" y="2534326"/>
                  <a:pt x="4890138" y="2534326"/>
                  <a:pt x="4890138" y="2536676"/>
                </a:cubicBezTo>
                <a:cubicBezTo>
                  <a:pt x="4892487" y="2548419"/>
                  <a:pt x="4894836" y="2553118"/>
                  <a:pt x="4892487" y="2562514"/>
                </a:cubicBezTo>
                <a:cubicBezTo>
                  <a:pt x="4894836" y="2569561"/>
                  <a:pt x="4899533" y="2597749"/>
                  <a:pt x="4897184" y="2602446"/>
                </a:cubicBezTo>
                <a:lnTo>
                  <a:pt x="4894836" y="2602446"/>
                </a:lnTo>
                <a:lnTo>
                  <a:pt x="4899533" y="2607145"/>
                </a:lnTo>
                <a:lnTo>
                  <a:pt x="4900048" y="2609205"/>
                </a:lnTo>
                <a:lnTo>
                  <a:pt x="4903056" y="2611256"/>
                </a:lnTo>
                <a:cubicBezTo>
                  <a:pt x="4908928" y="2614192"/>
                  <a:pt x="4915975" y="2617716"/>
                  <a:pt x="4923021" y="2623588"/>
                </a:cubicBezTo>
                <a:lnTo>
                  <a:pt x="4938002" y="2641231"/>
                </a:lnTo>
                <a:lnTo>
                  <a:pt x="4937114" y="2637682"/>
                </a:lnTo>
                <a:cubicBezTo>
                  <a:pt x="4946509" y="2640031"/>
                  <a:pt x="4958253" y="2640031"/>
                  <a:pt x="4955904" y="2628286"/>
                </a:cubicBezTo>
                <a:cubicBezTo>
                  <a:pt x="4953555" y="2623587"/>
                  <a:pt x="4953555" y="2623587"/>
                  <a:pt x="4951206" y="2623587"/>
                </a:cubicBezTo>
                <a:cubicBezTo>
                  <a:pt x="4951206" y="2621239"/>
                  <a:pt x="4951206" y="2621239"/>
                  <a:pt x="4951206" y="2616541"/>
                </a:cubicBezTo>
                <a:cubicBezTo>
                  <a:pt x="4955904" y="2618890"/>
                  <a:pt x="4955904" y="2618890"/>
                  <a:pt x="4960602" y="2618890"/>
                </a:cubicBezTo>
                <a:cubicBezTo>
                  <a:pt x="4965299" y="2621239"/>
                  <a:pt x="4967648" y="2616541"/>
                  <a:pt x="4969997" y="2611843"/>
                </a:cubicBezTo>
                <a:cubicBezTo>
                  <a:pt x="4972346" y="2604796"/>
                  <a:pt x="4972346" y="2607145"/>
                  <a:pt x="4977043" y="2602446"/>
                </a:cubicBezTo>
                <a:cubicBezTo>
                  <a:pt x="4979392" y="2595400"/>
                  <a:pt x="4977043" y="2595400"/>
                  <a:pt x="4981741" y="2588353"/>
                </a:cubicBezTo>
                <a:cubicBezTo>
                  <a:pt x="4986438" y="2583655"/>
                  <a:pt x="4986438" y="2578958"/>
                  <a:pt x="4984090" y="2569561"/>
                </a:cubicBezTo>
                <a:cubicBezTo>
                  <a:pt x="4984090" y="2564863"/>
                  <a:pt x="4988787" y="2557817"/>
                  <a:pt x="4993485" y="2557817"/>
                </a:cubicBezTo>
                <a:cubicBezTo>
                  <a:pt x="4995833" y="2557817"/>
                  <a:pt x="4995833" y="2557817"/>
                  <a:pt x="4998182" y="2557817"/>
                </a:cubicBezTo>
                <a:cubicBezTo>
                  <a:pt x="5000531" y="2555467"/>
                  <a:pt x="5000531" y="2553118"/>
                  <a:pt x="5005228" y="2553118"/>
                </a:cubicBezTo>
                <a:cubicBezTo>
                  <a:pt x="5012275" y="2553118"/>
                  <a:pt x="5012275" y="2553118"/>
                  <a:pt x="5016972" y="2553118"/>
                </a:cubicBezTo>
                <a:cubicBezTo>
                  <a:pt x="5019321" y="2548419"/>
                  <a:pt x="5019321" y="2548419"/>
                  <a:pt x="5021670" y="2546071"/>
                </a:cubicBezTo>
                <a:cubicBezTo>
                  <a:pt x="5024019" y="2536676"/>
                  <a:pt x="5024019" y="2536676"/>
                  <a:pt x="5028716" y="2527279"/>
                </a:cubicBezTo>
                <a:cubicBezTo>
                  <a:pt x="5028716" y="2522581"/>
                  <a:pt x="5028716" y="2522581"/>
                  <a:pt x="5028716" y="2520231"/>
                </a:cubicBezTo>
                <a:cubicBezTo>
                  <a:pt x="5028716" y="2520231"/>
                  <a:pt x="5028716" y="2520231"/>
                  <a:pt x="5033414" y="2506138"/>
                </a:cubicBezTo>
                <a:cubicBezTo>
                  <a:pt x="5033414" y="2489695"/>
                  <a:pt x="5033414" y="2489695"/>
                  <a:pt x="5033414" y="2475601"/>
                </a:cubicBezTo>
                <a:cubicBezTo>
                  <a:pt x="5038111" y="2475601"/>
                  <a:pt x="5056902" y="2447413"/>
                  <a:pt x="5056902" y="2438019"/>
                </a:cubicBezTo>
                <a:cubicBezTo>
                  <a:pt x="5056902" y="2433321"/>
                  <a:pt x="5054553" y="2423923"/>
                  <a:pt x="5052204" y="2421576"/>
                </a:cubicBezTo>
                <a:cubicBezTo>
                  <a:pt x="5028716" y="2421576"/>
                  <a:pt x="5042809" y="2405140"/>
                  <a:pt x="5009926" y="2405140"/>
                </a:cubicBezTo>
                <a:cubicBezTo>
                  <a:pt x="5007577" y="2405140"/>
                  <a:pt x="5007577" y="2402786"/>
                  <a:pt x="5005228" y="2402786"/>
                </a:cubicBezTo>
                <a:cubicBezTo>
                  <a:pt x="5002880" y="2402786"/>
                  <a:pt x="5005228" y="2405140"/>
                  <a:pt x="5000531" y="2405140"/>
                </a:cubicBezTo>
                <a:cubicBezTo>
                  <a:pt x="5000531" y="2395739"/>
                  <a:pt x="4977043" y="2388703"/>
                  <a:pt x="4967648" y="2388703"/>
                </a:cubicBezTo>
                <a:cubicBezTo>
                  <a:pt x="4969997" y="2386351"/>
                  <a:pt x="4969997" y="2386351"/>
                  <a:pt x="4969997" y="2381650"/>
                </a:cubicBezTo>
                <a:cubicBezTo>
                  <a:pt x="4969997" y="2379300"/>
                  <a:pt x="4969997" y="2379300"/>
                  <a:pt x="4969997" y="2379300"/>
                </a:cubicBezTo>
                <a:cubicBezTo>
                  <a:pt x="4969997" y="2372252"/>
                  <a:pt x="4962950" y="2358160"/>
                  <a:pt x="4958253" y="2355810"/>
                </a:cubicBezTo>
                <a:cubicBezTo>
                  <a:pt x="4948858" y="2348763"/>
                  <a:pt x="4948858" y="2348763"/>
                  <a:pt x="4934765" y="2348763"/>
                </a:cubicBezTo>
                <a:cubicBezTo>
                  <a:pt x="4930068" y="2346420"/>
                  <a:pt x="4927719" y="2339369"/>
                  <a:pt x="4923021" y="2334671"/>
                </a:cubicBezTo>
                <a:cubicBezTo>
                  <a:pt x="4923021" y="2332323"/>
                  <a:pt x="4911277" y="2322938"/>
                  <a:pt x="4911277" y="2322938"/>
                </a:cubicBezTo>
                <a:lnTo>
                  <a:pt x="4904231" y="2322938"/>
                </a:lnTo>
                <a:cubicBezTo>
                  <a:pt x="4904231" y="2322938"/>
                  <a:pt x="4904231" y="2322938"/>
                  <a:pt x="4904231" y="2325277"/>
                </a:cubicBezTo>
                <a:cubicBezTo>
                  <a:pt x="4904231" y="2325277"/>
                  <a:pt x="4904231" y="2325277"/>
                  <a:pt x="4901882" y="2325277"/>
                </a:cubicBezTo>
                <a:cubicBezTo>
                  <a:pt x="4899533" y="2325277"/>
                  <a:pt x="4899533" y="2322938"/>
                  <a:pt x="4897184" y="2322938"/>
                </a:cubicBezTo>
                <a:cubicBezTo>
                  <a:pt x="4894836" y="2322938"/>
                  <a:pt x="4894836" y="2325277"/>
                  <a:pt x="4892487" y="2325277"/>
                </a:cubicBezTo>
                <a:cubicBezTo>
                  <a:pt x="4890138" y="2320594"/>
                  <a:pt x="4890138" y="2320594"/>
                  <a:pt x="4885441" y="2315889"/>
                </a:cubicBezTo>
                <a:cubicBezTo>
                  <a:pt x="4885441" y="2318240"/>
                  <a:pt x="4885441" y="2318240"/>
                  <a:pt x="4885441" y="2320594"/>
                </a:cubicBezTo>
                <a:cubicBezTo>
                  <a:pt x="4883092" y="2320594"/>
                  <a:pt x="4883092" y="2320594"/>
                  <a:pt x="4880743" y="2322938"/>
                </a:cubicBezTo>
                <a:cubicBezTo>
                  <a:pt x="4880743" y="2318240"/>
                  <a:pt x="4880743" y="2318240"/>
                  <a:pt x="4883092" y="2315889"/>
                </a:cubicBezTo>
                <a:cubicBezTo>
                  <a:pt x="4880743" y="2313539"/>
                  <a:pt x="4880743" y="2313539"/>
                  <a:pt x="4878395" y="2313539"/>
                </a:cubicBezTo>
                <a:cubicBezTo>
                  <a:pt x="4878395" y="2318240"/>
                  <a:pt x="4876046" y="2320594"/>
                  <a:pt x="4873697" y="2320594"/>
                </a:cubicBezTo>
                <a:cubicBezTo>
                  <a:pt x="4873697" y="2320594"/>
                  <a:pt x="4873697" y="2320594"/>
                  <a:pt x="4871348" y="2320594"/>
                </a:cubicBezTo>
                <a:cubicBezTo>
                  <a:pt x="4871348" y="2322938"/>
                  <a:pt x="4871348" y="2322938"/>
                  <a:pt x="4871348" y="2322938"/>
                </a:cubicBezTo>
                <a:cubicBezTo>
                  <a:pt x="4868999" y="2322938"/>
                  <a:pt x="4868999" y="2322938"/>
                  <a:pt x="4868999" y="2322938"/>
                </a:cubicBezTo>
                <a:cubicBezTo>
                  <a:pt x="4864302" y="2329971"/>
                  <a:pt x="4864302" y="2329971"/>
                  <a:pt x="4861953" y="2339369"/>
                </a:cubicBezTo>
                <a:cubicBezTo>
                  <a:pt x="4861953" y="2337017"/>
                  <a:pt x="4861953" y="2337017"/>
                  <a:pt x="4859604" y="2334671"/>
                </a:cubicBezTo>
                <a:cubicBezTo>
                  <a:pt x="4857255" y="2334671"/>
                  <a:pt x="4857255" y="2334671"/>
                  <a:pt x="4854907" y="2334671"/>
                </a:cubicBezTo>
                <a:cubicBezTo>
                  <a:pt x="4852558" y="2337017"/>
                  <a:pt x="4852558" y="2337017"/>
                  <a:pt x="4850209" y="2339369"/>
                </a:cubicBezTo>
                <a:cubicBezTo>
                  <a:pt x="4840814" y="2327617"/>
                  <a:pt x="4845511" y="2327617"/>
                  <a:pt x="4847860" y="2304141"/>
                </a:cubicBezTo>
                <a:cubicBezTo>
                  <a:pt x="4845511" y="2301787"/>
                  <a:pt x="4845511" y="2299444"/>
                  <a:pt x="4843163" y="2301787"/>
                </a:cubicBezTo>
                <a:cubicBezTo>
                  <a:pt x="4840814" y="2304141"/>
                  <a:pt x="4840814" y="2304141"/>
                  <a:pt x="4838465" y="2304141"/>
                </a:cubicBezTo>
                <a:cubicBezTo>
                  <a:pt x="4838465" y="2301787"/>
                  <a:pt x="4838465" y="2301787"/>
                  <a:pt x="4838465" y="2301787"/>
                </a:cubicBezTo>
                <a:cubicBezTo>
                  <a:pt x="4838465" y="2299444"/>
                  <a:pt x="4838465" y="2299444"/>
                  <a:pt x="4838465" y="2297102"/>
                </a:cubicBezTo>
                <a:cubicBezTo>
                  <a:pt x="4840814" y="2290048"/>
                  <a:pt x="4840814" y="2287702"/>
                  <a:pt x="4843163" y="2278306"/>
                </a:cubicBezTo>
                <a:cubicBezTo>
                  <a:pt x="4845511" y="2275956"/>
                  <a:pt x="4845511" y="2275956"/>
                  <a:pt x="4845511" y="2273606"/>
                </a:cubicBezTo>
                <a:cubicBezTo>
                  <a:pt x="4845511" y="2273606"/>
                  <a:pt x="4845511" y="2273606"/>
                  <a:pt x="4845511" y="2271258"/>
                </a:cubicBezTo>
                <a:close/>
                <a:moveTo>
                  <a:pt x="4850797" y="2270081"/>
                </a:moveTo>
                <a:cubicBezTo>
                  <a:pt x="4848448" y="2271845"/>
                  <a:pt x="4845512" y="2275957"/>
                  <a:pt x="4843163" y="2280654"/>
                </a:cubicBezTo>
                <a:cubicBezTo>
                  <a:pt x="4847860" y="2278306"/>
                  <a:pt x="4847860" y="2278306"/>
                  <a:pt x="4850209" y="2273606"/>
                </a:cubicBezTo>
                <a:cubicBezTo>
                  <a:pt x="4850209" y="2273606"/>
                  <a:pt x="4850209" y="2273606"/>
                  <a:pt x="4850209" y="2275956"/>
                </a:cubicBezTo>
                <a:cubicBezTo>
                  <a:pt x="4852558" y="2278306"/>
                  <a:pt x="4852558" y="2278306"/>
                  <a:pt x="4857255" y="2278306"/>
                </a:cubicBezTo>
                <a:cubicBezTo>
                  <a:pt x="4857255" y="2280654"/>
                  <a:pt x="4857255" y="2280654"/>
                  <a:pt x="4859604" y="2282998"/>
                </a:cubicBezTo>
                <a:cubicBezTo>
                  <a:pt x="4859604" y="2285352"/>
                  <a:pt x="4859604" y="2285352"/>
                  <a:pt x="4859604" y="2287702"/>
                </a:cubicBezTo>
                <a:cubicBezTo>
                  <a:pt x="4864302" y="2285352"/>
                  <a:pt x="4864302" y="2285352"/>
                  <a:pt x="4868999" y="2285352"/>
                </a:cubicBezTo>
                <a:cubicBezTo>
                  <a:pt x="4868999" y="2278306"/>
                  <a:pt x="4859604" y="2271258"/>
                  <a:pt x="4854907" y="2273606"/>
                </a:cubicBezTo>
                <a:cubicBezTo>
                  <a:pt x="4854907" y="2268908"/>
                  <a:pt x="4853146" y="2268321"/>
                  <a:pt x="4850797" y="2270081"/>
                </a:cubicBezTo>
                <a:close/>
                <a:moveTo>
                  <a:pt x="3686389" y="2266265"/>
                </a:moveTo>
                <a:cubicBezTo>
                  <a:pt x="3685216" y="2264209"/>
                  <a:pt x="3684040" y="2263036"/>
                  <a:pt x="3680517" y="2266559"/>
                </a:cubicBezTo>
                <a:cubicBezTo>
                  <a:pt x="3678169" y="2271258"/>
                  <a:pt x="3687563" y="2278306"/>
                  <a:pt x="3692261" y="2271258"/>
                </a:cubicBezTo>
                <a:cubicBezTo>
                  <a:pt x="3688738" y="2271258"/>
                  <a:pt x="3687563" y="2268321"/>
                  <a:pt x="3686389" y="2266265"/>
                </a:cubicBezTo>
                <a:close/>
                <a:moveTo>
                  <a:pt x="4837844" y="2254901"/>
                </a:moveTo>
                <a:lnTo>
                  <a:pt x="4837287" y="2254980"/>
                </a:lnTo>
                <a:lnTo>
                  <a:pt x="4836116" y="2259511"/>
                </a:lnTo>
                <a:lnTo>
                  <a:pt x="4836116" y="2260789"/>
                </a:lnTo>
                <a:lnTo>
                  <a:pt x="4831463" y="2276657"/>
                </a:lnTo>
                <a:lnTo>
                  <a:pt x="4833586" y="2280338"/>
                </a:lnTo>
                <a:lnTo>
                  <a:pt x="4833768" y="2275956"/>
                </a:lnTo>
                <a:cubicBezTo>
                  <a:pt x="4833768" y="2268908"/>
                  <a:pt x="4833768" y="2268908"/>
                  <a:pt x="4836116" y="2264209"/>
                </a:cubicBezTo>
                <a:lnTo>
                  <a:pt x="4836116" y="2260789"/>
                </a:lnTo>
                <a:close/>
                <a:moveTo>
                  <a:pt x="6853717" y="2252470"/>
                </a:moveTo>
                <a:cubicBezTo>
                  <a:pt x="6853717" y="2252470"/>
                  <a:pt x="6853717" y="2252470"/>
                  <a:pt x="6863112" y="2259519"/>
                </a:cubicBezTo>
                <a:cubicBezTo>
                  <a:pt x="6860763" y="2257169"/>
                  <a:pt x="6858414" y="2254820"/>
                  <a:pt x="6853717" y="2252470"/>
                </a:cubicBezTo>
                <a:close/>
                <a:moveTo>
                  <a:pt x="5787373" y="2250114"/>
                </a:moveTo>
                <a:lnTo>
                  <a:pt x="5780326" y="2257163"/>
                </a:lnTo>
                <a:lnTo>
                  <a:pt x="5787373" y="2259511"/>
                </a:lnTo>
                <a:close/>
                <a:moveTo>
                  <a:pt x="5787373" y="2238373"/>
                </a:moveTo>
                <a:lnTo>
                  <a:pt x="5780326" y="2245423"/>
                </a:lnTo>
                <a:lnTo>
                  <a:pt x="5792070" y="2245423"/>
                </a:lnTo>
                <a:close/>
                <a:moveTo>
                  <a:pt x="4023439" y="2238373"/>
                </a:moveTo>
                <a:cubicBezTo>
                  <a:pt x="4002300" y="2233675"/>
                  <a:pt x="3990556" y="2254816"/>
                  <a:pt x="3976463" y="2273606"/>
                </a:cubicBezTo>
                <a:cubicBezTo>
                  <a:pt x="4002300" y="2282998"/>
                  <a:pt x="4011695" y="2252465"/>
                  <a:pt x="4023439" y="2238373"/>
                </a:cubicBezTo>
                <a:close/>
                <a:moveTo>
                  <a:pt x="6823182" y="2233679"/>
                </a:moveTo>
                <a:cubicBezTo>
                  <a:pt x="6832577" y="2238381"/>
                  <a:pt x="6844321" y="2245428"/>
                  <a:pt x="6853717" y="2252470"/>
                </a:cubicBezTo>
                <a:cubicBezTo>
                  <a:pt x="6853717" y="2252470"/>
                  <a:pt x="6853717" y="2252470"/>
                  <a:pt x="6849019" y="2250117"/>
                </a:cubicBezTo>
                <a:lnTo>
                  <a:pt x="6894686" y="2281178"/>
                </a:lnTo>
                <a:close/>
                <a:moveTo>
                  <a:pt x="6843634" y="2229036"/>
                </a:moveTo>
                <a:lnTo>
                  <a:pt x="6863112" y="2240725"/>
                </a:lnTo>
                <a:cubicBezTo>
                  <a:pt x="6870158" y="2245423"/>
                  <a:pt x="6877204" y="2252467"/>
                  <a:pt x="6884250" y="2257163"/>
                </a:cubicBezTo>
                <a:cubicBezTo>
                  <a:pt x="6888948" y="2261861"/>
                  <a:pt x="6895994" y="2264209"/>
                  <a:pt x="6900692" y="2268908"/>
                </a:cubicBezTo>
                <a:cubicBezTo>
                  <a:pt x="6910087" y="2275956"/>
                  <a:pt x="6919482" y="2282998"/>
                  <a:pt x="6928877" y="2290048"/>
                </a:cubicBezTo>
                <a:close/>
                <a:moveTo>
                  <a:pt x="6804393" y="2221935"/>
                </a:moveTo>
                <a:lnTo>
                  <a:pt x="6813787" y="2226637"/>
                </a:lnTo>
                <a:cubicBezTo>
                  <a:pt x="6816136" y="2228981"/>
                  <a:pt x="6820833" y="2231329"/>
                  <a:pt x="6823182" y="2233679"/>
                </a:cubicBezTo>
                <a:close/>
                <a:moveTo>
                  <a:pt x="5770931" y="2219581"/>
                </a:moveTo>
                <a:cubicBezTo>
                  <a:pt x="5775629" y="2233674"/>
                  <a:pt x="5768582" y="2219581"/>
                  <a:pt x="5773280" y="2233674"/>
                </a:cubicBezTo>
                <a:lnTo>
                  <a:pt x="5787373" y="2231320"/>
                </a:lnTo>
                <a:lnTo>
                  <a:pt x="5787373" y="2228978"/>
                </a:lnTo>
                <a:lnTo>
                  <a:pt x="5777977" y="2228978"/>
                </a:lnTo>
                <a:lnTo>
                  <a:pt x="5782675" y="2221931"/>
                </a:lnTo>
                <a:lnTo>
                  <a:pt x="5782675" y="2219581"/>
                </a:lnTo>
                <a:close/>
                <a:moveTo>
                  <a:pt x="2703426" y="2217233"/>
                </a:moveTo>
                <a:cubicBezTo>
                  <a:pt x="2703426" y="2219581"/>
                  <a:pt x="2701076" y="2221931"/>
                  <a:pt x="2696379" y="2219581"/>
                </a:cubicBezTo>
                <a:cubicBezTo>
                  <a:pt x="2694030" y="2226630"/>
                  <a:pt x="2691681" y="2233675"/>
                  <a:pt x="2703426" y="2236029"/>
                </a:cubicBezTo>
                <a:cubicBezTo>
                  <a:pt x="2705774" y="2228978"/>
                  <a:pt x="2710471" y="2219581"/>
                  <a:pt x="2703426" y="2217233"/>
                </a:cubicBezTo>
                <a:close/>
                <a:moveTo>
                  <a:pt x="6001110" y="2212537"/>
                </a:moveTo>
                <a:cubicBezTo>
                  <a:pt x="5977622" y="2292402"/>
                  <a:pt x="5958832" y="2369910"/>
                  <a:pt x="5907159" y="2442725"/>
                </a:cubicBezTo>
                <a:cubicBezTo>
                  <a:pt x="5925949" y="2365209"/>
                  <a:pt x="5958832" y="2287706"/>
                  <a:pt x="6001110" y="2212537"/>
                </a:cubicBezTo>
                <a:close/>
                <a:moveTo>
                  <a:pt x="5521959" y="2207839"/>
                </a:moveTo>
                <a:cubicBezTo>
                  <a:pt x="5529006" y="2221931"/>
                  <a:pt x="5529006" y="2221931"/>
                  <a:pt x="5536052" y="2233673"/>
                </a:cubicBezTo>
                <a:cubicBezTo>
                  <a:pt x="5533703" y="2233673"/>
                  <a:pt x="5533703" y="2233673"/>
                  <a:pt x="5533703" y="2233673"/>
                </a:cubicBezTo>
                <a:cubicBezTo>
                  <a:pt x="5540750" y="2238372"/>
                  <a:pt x="5543098" y="2243073"/>
                  <a:pt x="5545447" y="2252465"/>
                </a:cubicBezTo>
                <a:cubicBezTo>
                  <a:pt x="5547796" y="2264208"/>
                  <a:pt x="5552493" y="2261859"/>
                  <a:pt x="5559540" y="2266557"/>
                </a:cubicBezTo>
                <a:cubicBezTo>
                  <a:pt x="5566586" y="2278300"/>
                  <a:pt x="5573632" y="2290047"/>
                  <a:pt x="5573632" y="2308838"/>
                </a:cubicBezTo>
                <a:cubicBezTo>
                  <a:pt x="5571284" y="2308838"/>
                  <a:pt x="5552493" y="2290047"/>
                  <a:pt x="5552493" y="2290047"/>
                </a:cubicBezTo>
                <a:cubicBezTo>
                  <a:pt x="5547796" y="2285350"/>
                  <a:pt x="5547796" y="2282998"/>
                  <a:pt x="5545447" y="2275954"/>
                </a:cubicBezTo>
                <a:cubicBezTo>
                  <a:pt x="5543098" y="2268906"/>
                  <a:pt x="5540750" y="2273605"/>
                  <a:pt x="5538401" y="2264208"/>
                </a:cubicBezTo>
                <a:cubicBezTo>
                  <a:pt x="5536052" y="2254812"/>
                  <a:pt x="5538401" y="2250113"/>
                  <a:pt x="5533703" y="2245421"/>
                </a:cubicBezTo>
                <a:cubicBezTo>
                  <a:pt x="5529006" y="2238372"/>
                  <a:pt x="5529006" y="2245421"/>
                  <a:pt x="5526657" y="2236024"/>
                </a:cubicBezTo>
                <a:cubicBezTo>
                  <a:pt x="5526657" y="2228976"/>
                  <a:pt x="5517262" y="2219581"/>
                  <a:pt x="5514913" y="2210184"/>
                </a:cubicBezTo>
                <a:cubicBezTo>
                  <a:pt x="5519610" y="2210184"/>
                  <a:pt x="5519610" y="2210184"/>
                  <a:pt x="5521959" y="2207839"/>
                </a:cubicBezTo>
                <a:close/>
                <a:moveTo>
                  <a:pt x="4634121" y="2207839"/>
                </a:moveTo>
                <a:cubicBezTo>
                  <a:pt x="4627075" y="2240725"/>
                  <a:pt x="4591843" y="2212534"/>
                  <a:pt x="4577750" y="2231324"/>
                </a:cubicBezTo>
                <a:cubicBezTo>
                  <a:pt x="4584797" y="2257163"/>
                  <a:pt x="4601238" y="2292396"/>
                  <a:pt x="4570704" y="2297103"/>
                </a:cubicBezTo>
                <a:cubicBezTo>
                  <a:pt x="4657609" y="2388703"/>
                  <a:pt x="4779745" y="2252465"/>
                  <a:pt x="4634121" y="2207839"/>
                </a:cubicBezTo>
                <a:close/>
                <a:moveTo>
                  <a:pt x="4011695" y="2191392"/>
                </a:moveTo>
                <a:cubicBezTo>
                  <a:pt x="4004648" y="2203143"/>
                  <a:pt x="3990556" y="2196093"/>
                  <a:pt x="3985858" y="2207839"/>
                </a:cubicBezTo>
                <a:cubicBezTo>
                  <a:pt x="3997603" y="2217233"/>
                  <a:pt x="4021090" y="2196093"/>
                  <a:pt x="4011695" y="2191392"/>
                </a:cubicBezTo>
                <a:close/>
                <a:moveTo>
                  <a:pt x="3996281" y="2190404"/>
                </a:moveTo>
                <a:cubicBezTo>
                  <a:pt x="3998924" y="2190074"/>
                  <a:pt x="3960609" y="2191392"/>
                  <a:pt x="3976463" y="2191392"/>
                </a:cubicBezTo>
                <a:cubicBezTo>
                  <a:pt x="3989969" y="2190809"/>
                  <a:pt x="3995400" y="2190514"/>
                  <a:pt x="3996281" y="2190404"/>
                </a:cubicBezTo>
                <a:close/>
                <a:moveTo>
                  <a:pt x="6743324" y="2189047"/>
                </a:moveTo>
                <a:lnTo>
                  <a:pt x="6804393" y="2221935"/>
                </a:lnTo>
                <a:lnTo>
                  <a:pt x="6773859" y="2205495"/>
                </a:lnTo>
                <a:cubicBezTo>
                  <a:pt x="6764463" y="2200797"/>
                  <a:pt x="6755068" y="2193745"/>
                  <a:pt x="6743324" y="2189047"/>
                </a:cubicBezTo>
                <a:close/>
                <a:moveTo>
                  <a:pt x="4742165" y="2165556"/>
                </a:moveTo>
                <a:cubicBezTo>
                  <a:pt x="4742165" y="2167897"/>
                  <a:pt x="4742165" y="2170238"/>
                  <a:pt x="4742165" y="2172581"/>
                </a:cubicBezTo>
                <a:cubicBezTo>
                  <a:pt x="4739816" y="2172581"/>
                  <a:pt x="4737467" y="2170238"/>
                  <a:pt x="4737467" y="2170238"/>
                </a:cubicBezTo>
                <a:cubicBezTo>
                  <a:pt x="4730421" y="2167897"/>
                  <a:pt x="4725723" y="2174939"/>
                  <a:pt x="4718677" y="2172581"/>
                </a:cubicBezTo>
                <a:cubicBezTo>
                  <a:pt x="4728072" y="2174939"/>
                  <a:pt x="4737467" y="2177291"/>
                  <a:pt x="4746862" y="2174939"/>
                </a:cubicBezTo>
                <a:cubicBezTo>
                  <a:pt x="4749211" y="2174939"/>
                  <a:pt x="4751560" y="2172581"/>
                  <a:pt x="4753909" y="2172581"/>
                </a:cubicBezTo>
                <a:cubicBezTo>
                  <a:pt x="4749211" y="2170238"/>
                  <a:pt x="4746862" y="2167897"/>
                  <a:pt x="4742165" y="2165556"/>
                </a:cubicBezTo>
                <a:close/>
                <a:moveTo>
                  <a:pt x="5512566" y="2156184"/>
                </a:moveTo>
                <a:cubicBezTo>
                  <a:pt x="5507868" y="2158525"/>
                  <a:pt x="5507868" y="2158525"/>
                  <a:pt x="5500822" y="2158525"/>
                </a:cubicBezTo>
                <a:cubicBezTo>
                  <a:pt x="5500822" y="2163206"/>
                  <a:pt x="5500822" y="2165556"/>
                  <a:pt x="5503170" y="2165556"/>
                </a:cubicBezTo>
                <a:cubicBezTo>
                  <a:pt x="5507868" y="2167897"/>
                  <a:pt x="5510217" y="2163206"/>
                  <a:pt x="5512566" y="2156184"/>
                </a:cubicBezTo>
                <a:close/>
                <a:moveTo>
                  <a:pt x="4697538" y="2151512"/>
                </a:moveTo>
                <a:cubicBezTo>
                  <a:pt x="4699887" y="2160874"/>
                  <a:pt x="4709282" y="2167897"/>
                  <a:pt x="4709282" y="2156193"/>
                </a:cubicBezTo>
                <a:cubicBezTo>
                  <a:pt x="4706933" y="2156193"/>
                  <a:pt x="4702236" y="2153852"/>
                  <a:pt x="4697538" y="2151512"/>
                </a:cubicBezTo>
                <a:close/>
                <a:moveTo>
                  <a:pt x="3948278" y="2144444"/>
                </a:moveTo>
                <a:cubicBezTo>
                  <a:pt x="3921854" y="2149742"/>
                  <a:pt x="3948278" y="2145768"/>
                  <a:pt x="3953232" y="2144444"/>
                </a:cubicBezTo>
                <a:cubicBezTo>
                  <a:pt x="3954884" y="2144003"/>
                  <a:pt x="3954150" y="2143857"/>
                  <a:pt x="3948278" y="2144444"/>
                </a:cubicBezTo>
                <a:close/>
                <a:moveTo>
                  <a:pt x="1992664" y="2139718"/>
                </a:moveTo>
                <a:lnTo>
                  <a:pt x="1990170" y="2143783"/>
                </a:lnTo>
                <a:lnTo>
                  <a:pt x="1986573" y="2147360"/>
                </a:lnTo>
                <a:close/>
                <a:moveTo>
                  <a:pt x="5601819" y="2137391"/>
                </a:moveTo>
                <a:cubicBezTo>
                  <a:pt x="5601819" y="2137391"/>
                  <a:pt x="5601819" y="2137391"/>
                  <a:pt x="5604168" y="2137391"/>
                </a:cubicBezTo>
                <a:cubicBezTo>
                  <a:pt x="5606517" y="2146799"/>
                  <a:pt x="5601819" y="2137391"/>
                  <a:pt x="5606517" y="2144444"/>
                </a:cubicBezTo>
                <a:cubicBezTo>
                  <a:pt x="5604168" y="2144444"/>
                  <a:pt x="5604168" y="2144444"/>
                  <a:pt x="5601819" y="2142092"/>
                </a:cubicBezTo>
                <a:cubicBezTo>
                  <a:pt x="5601819" y="2139745"/>
                  <a:pt x="5601819" y="2139745"/>
                  <a:pt x="5601819" y="2137391"/>
                </a:cubicBezTo>
                <a:close/>
                <a:moveTo>
                  <a:pt x="6635280" y="2132698"/>
                </a:moveTo>
                <a:cubicBezTo>
                  <a:pt x="6637629" y="2132698"/>
                  <a:pt x="6639978" y="2135051"/>
                  <a:pt x="6642327" y="2135051"/>
                </a:cubicBezTo>
                <a:cubicBezTo>
                  <a:pt x="6656419" y="2142092"/>
                  <a:pt x="6670512" y="2146800"/>
                  <a:pt x="6684604" y="2153852"/>
                </a:cubicBezTo>
                <a:cubicBezTo>
                  <a:pt x="6696348" y="2158534"/>
                  <a:pt x="6705743" y="2163216"/>
                  <a:pt x="6715138" y="2167897"/>
                </a:cubicBezTo>
                <a:cubicBezTo>
                  <a:pt x="6686953" y="2153852"/>
                  <a:pt x="6661117" y="2142092"/>
                  <a:pt x="6635280" y="2132698"/>
                </a:cubicBezTo>
                <a:close/>
                <a:moveTo>
                  <a:pt x="5745095" y="2132698"/>
                </a:moveTo>
                <a:lnTo>
                  <a:pt x="5738048" y="2139749"/>
                </a:lnTo>
                <a:lnTo>
                  <a:pt x="5749792" y="2139749"/>
                </a:lnTo>
                <a:close/>
                <a:moveTo>
                  <a:pt x="965350" y="2130348"/>
                </a:moveTo>
                <a:cubicBezTo>
                  <a:pt x="967700" y="2132698"/>
                  <a:pt x="967700" y="2132698"/>
                  <a:pt x="970050" y="2135053"/>
                </a:cubicBezTo>
                <a:cubicBezTo>
                  <a:pt x="972393" y="2139752"/>
                  <a:pt x="965350" y="2146803"/>
                  <a:pt x="965350" y="2151512"/>
                </a:cubicBezTo>
                <a:cubicBezTo>
                  <a:pt x="960650" y="2153852"/>
                  <a:pt x="958302" y="2153852"/>
                  <a:pt x="953607" y="2153852"/>
                </a:cubicBezTo>
                <a:lnTo>
                  <a:pt x="953607" y="2135053"/>
                </a:lnTo>
                <a:cubicBezTo>
                  <a:pt x="958302" y="2130348"/>
                  <a:pt x="960650" y="2127997"/>
                  <a:pt x="965350" y="2130348"/>
                </a:cubicBezTo>
                <a:close/>
                <a:moveTo>
                  <a:pt x="4742165" y="2130345"/>
                </a:moveTo>
                <a:cubicBezTo>
                  <a:pt x="4739816" y="2132696"/>
                  <a:pt x="4737467" y="2135051"/>
                  <a:pt x="4735118" y="2137393"/>
                </a:cubicBezTo>
                <a:cubicBezTo>
                  <a:pt x="4730421" y="2135051"/>
                  <a:pt x="4725723" y="2135051"/>
                  <a:pt x="4721026" y="2132696"/>
                </a:cubicBezTo>
                <a:cubicBezTo>
                  <a:pt x="4716328" y="2135051"/>
                  <a:pt x="4713980" y="2135051"/>
                  <a:pt x="4709282" y="2137393"/>
                </a:cubicBezTo>
                <a:cubicBezTo>
                  <a:pt x="4711631" y="2139749"/>
                  <a:pt x="4716328" y="2144444"/>
                  <a:pt x="4721026" y="2146800"/>
                </a:cubicBezTo>
                <a:cubicBezTo>
                  <a:pt x="4725723" y="2146800"/>
                  <a:pt x="4728072" y="2146800"/>
                  <a:pt x="4732770" y="2146800"/>
                </a:cubicBezTo>
                <a:cubicBezTo>
                  <a:pt x="4732770" y="2156193"/>
                  <a:pt x="4742165" y="2167897"/>
                  <a:pt x="4753909" y="2165556"/>
                </a:cubicBezTo>
                <a:cubicBezTo>
                  <a:pt x="4756257" y="2167897"/>
                  <a:pt x="4758606" y="2167897"/>
                  <a:pt x="4760955" y="2170238"/>
                </a:cubicBezTo>
                <a:cubicBezTo>
                  <a:pt x="4765653" y="2167897"/>
                  <a:pt x="4768001" y="2163216"/>
                  <a:pt x="4772699" y="2158534"/>
                </a:cubicBezTo>
                <a:cubicBezTo>
                  <a:pt x="4770350" y="2156193"/>
                  <a:pt x="4765653" y="2153852"/>
                  <a:pt x="4763304" y="2153852"/>
                </a:cubicBezTo>
                <a:cubicBezTo>
                  <a:pt x="4763304" y="2153852"/>
                  <a:pt x="4760955" y="2153852"/>
                  <a:pt x="4760955" y="2153852"/>
                </a:cubicBezTo>
                <a:cubicBezTo>
                  <a:pt x="4758606" y="2144444"/>
                  <a:pt x="4756257" y="2135051"/>
                  <a:pt x="4742165" y="2130345"/>
                </a:cubicBezTo>
                <a:close/>
                <a:moveTo>
                  <a:pt x="5733351" y="2123299"/>
                </a:moveTo>
                <a:lnTo>
                  <a:pt x="5738048" y="2130346"/>
                </a:lnTo>
                <a:lnTo>
                  <a:pt x="5745095" y="2123299"/>
                </a:lnTo>
                <a:close/>
                <a:moveTo>
                  <a:pt x="5622957" y="2120947"/>
                </a:moveTo>
                <a:cubicBezTo>
                  <a:pt x="5625306" y="2125645"/>
                  <a:pt x="5625306" y="2125645"/>
                  <a:pt x="5627655" y="2130344"/>
                </a:cubicBezTo>
                <a:cubicBezTo>
                  <a:pt x="5627655" y="2130344"/>
                  <a:pt x="5627655" y="2135047"/>
                  <a:pt x="5625306" y="2135047"/>
                </a:cubicBezTo>
                <a:cubicBezTo>
                  <a:pt x="5625306" y="2135047"/>
                  <a:pt x="5622957" y="2132696"/>
                  <a:pt x="5622957" y="2132696"/>
                </a:cubicBezTo>
                <a:cubicBezTo>
                  <a:pt x="5622957" y="2132696"/>
                  <a:pt x="5622957" y="2132696"/>
                  <a:pt x="5620608" y="2132696"/>
                </a:cubicBezTo>
                <a:cubicBezTo>
                  <a:pt x="5618260" y="2127994"/>
                  <a:pt x="5618260" y="2127994"/>
                  <a:pt x="5618260" y="2123297"/>
                </a:cubicBezTo>
                <a:cubicBezTo>
                  <a:pt x="5620608" y="2120947"/>
                  <a:pt x="5620608" y="2120947"/>
                  <a:pt x="5622957" y="2120947"/>
                </a:cubicBezTo>
                <a:close/>
                <a:moveTo>
                  <a:pt x="4758606" y="2118599"/>
                </a:moveTo>
                <a:cubicBezTo>
                  <a:pt x="4756257" y="2118599"/>
                  <a:pt x="4751560" y="2120948"/>
                  <a:pt x="4749211" y="2120948"/>
                </a:cubicBezTo>
                <a:cubicBezTo>
                  <a:pt x="4756257" y="2123298"/>
                  <a:pt x="4760955" y="2125650"/>
                  <a:pt x="4765653" y="2127997"/>
                </a:cubicBezTo>
                <a:cubicBezTo>
                  <a:pt x="4763304" y="2125650"/>
                  <a:pt x="4760955" y="2120948"/>
                  <a:pt x="4758606" y="2118599"/>
                </a:cubicBezTo>
                <a:close/>
                <a:moveTo>
                  <a:pt x="5714560" y="2116252"/>
                </a:moveTo>
                <a:cubicBezTo>
                  <a:pt x="5721607" y="2130346"/>
                  <a:pt x="5707514" y="2120948"/>
                  <a:pt x="5721607" y="2130346"/>
                </a:cubicBezTo>
                <a:lnTo>
                  <a:pt x="5723956" y="2116252"/>
                </a:lnTo>
                <a:close/>
                <a:moveTo>
                  <a:pt x="5583028" y="2106854"/>
                </a:moveTo>
                <a:cubicBezTo>
                  <a:pt x="5585376" y="2106854"/>
                  <a:pt x="5585376" y="2106854"/>
                  <a:pt x="5590074" y="2109199"/>
                </a:cubicBezTo>
                <a:cubicBezTo>
                  <a:pt x="5590074" y="2109199"/>
                  <a:pt x="5590074" y="2109199"/>
                  <a:pt x="5590074" y="2111551"/>
                </a:cubicBezTo>
                <a:cubicBezTo>
                  <a:pt x="5592423" y="2116249"/>
                  <a:pt x="5590074" y="2113899"/>
                  <a:pt x="5585376" y="2113899"/>
                </a:cubicBezTo>
                <a:cubicBezTo>
                  <a:pt x="5583028" y="2116249"/>
                  <a:pt x="5583028" y="2116249"/>
                  <a:pt x="5580679" y="2118595"/>
                </a:cubicBezTo>
                <a:cubicBezTo>
                  <a:pt x="5583028" y="2118595"/>
                  <a:pt x="5583028" y="2118595"/>
                  <a:pt x="5583028" y="2118595"/>
                </a:cubicBezTo>
                <a:cubicBezTo>
                  <a:pt x="5585376" y="2123296"/>
                  <a:pt x="5585376" y="2123296"/>
                  <a:pt x="5590074" y="2127994"/>
                </a:cubicBezTo>
                <a:cubicBezTo>
                  <a:pt x="5592423" y="2130344"/>
                  <a:pt x="5592423" y="2130344"/>
                  <a:pt x="5594771" y="2132694"/>
                </a:cubicBezTo>
                <a:cubicBezTo>
                  <a:pt x="5597120" y="2146799"/>
                  <a:pt x="5599469" y="2151503"/>
                  <a:pt x="5606515" y="2156184"/>
                </a:cubicBezTo>
                <a:cubicBezTo>
                  <a:pt x="5604166" y="2163206"/>
                  <a:pt x="5615910" y="2170238"/>
                  <a:pt x="5601818" y="2170238"/>
                </a:cubicBezTo>
                <a:cubicBezTo>
                  <a:pt x="5597120" y="2170238"/>
                  <a:pt x="5585376" y="2163206"/>
                  <a:pt x="5585376" y="2158525"/>
                </a:cubicBezTo>
                <a:cubicBezTo>
                  <a:pt x="5583028" y="2151503"/>
                  <a:pt x="5587725" y="2153844"/>
                  <a:pt x="5585376" y="2146799"/>
                </a:cubicBezTo>
                <a:cubicBezTo>
                  <a:pt x="5585376" y="2144444"/>
                  <a:pt x="5585376" y="2144444"/>
                  <a:pt x="5587725" y="2144444"/>
                </a:cubicBezTo>
                <a:cubicBezTo>
                  <a:pt x="5585376" y="2142092"/>
                  <a:pt x="5571284" y="2125645"/>
                  <a:pt x="5571284" y="2123296"/>
                </a:cubicBezTo>
                <a:cubicBezTo>
                  <a:pt x="5571284" y="2123296"/>
                  <a:pt x="5571284" y="2123296"/>
                  <a:pt x="5571284" y="2120945"/>
                </a:cubicBezTo>
                <a:cubicBezTo>
                  <a:pt x="5568935" y="2118595"/>
                  <a:pt x="5568935" y="2118595"/>
                  <a:pt x="5566586" y="2116249"/>
                </a:cubicBezTo>
                <a:cubicBezTo>
                  <a:pt x="5568935" y="2111551"/>
                  <a:pt x="5568935" y="2111551"/>
                  <a:pt x="5568935" y="2109199"/>
                </a:cubicBezTo>
                <a:cubicBezTo>
                  <a:pt x="5575981" y="2111551"/>
                  <a:pt x="5578330" y="2104501"/>
                  <a:pt x="5583028" y="2106854"/>
                </a:cubicBezTo>
                <a:close/>
                <a:moveTo>
                  <a:pt x="1679362" y="2102159"/>
                </a:moveTo>
                <a:cubicBezTo>
                  <a:pt x="1681712" y="2104502"/>
                  <a:pt x="1681712" y="2104502"/>
                  <a:pt x="1684058" y="2106854"/>
                </a:cubicBezTo>
                <a:cubicBezTo>
                  <a:pt x="1686406" y="2109202"/>
                  <a:pt x="1688755" y="2106854"/>
                  <a:pt x="1693454" y="2106854"/>
                </a:cubicBezTo>
                <a:cubicBezTo>
                  <a:pt x="1688755" y="2104502"/>
                  <a:pt x="1684058" y="2102159"/>
                  <a:pt x="1679362" y="2102159"/>
                </a:cubicBezTo>
                <a:close/>
                <a:moveTo>
                  <a:pt x="3995841" y="2097454"/>
                </a:moveTo>
                <a:cubicBezTo>
                  <a:pt x="3992318" y="2096286"/>
                  <a:pt x="3989382" y="2096286"/>
                  <a:pt x="3988207" y="2099806"/>
                </a:cubicBezTo>
                <a:cubicBezTo>
                  <a:pt x="3995253" y="2102159"/>
                  <a:pt x="4002300" y="2109202"/>
                  <a:pt x="4006997" y="2102159"/>
                </a:cubicBezTo>
                <a:cubicBezTo>
                  <a:pt x="4003474" y="2100982"/>
                  <a:pt x="3999364" y="2098630"/>
                  <a:pt x="3995841" y="2097454"/>
                </a:cubicBezTo>
                <a:close/>
                <a:moveTo>
                  <a:pt x="5507867" y="2092758"/>
                </a:moveTo>
                <a:cubicBezTo>
                  <a:pt x="5507867" y="2092758"/>
                  <a:pt x="5514914" y="2092758"/>
                  <a:pt x="5517263" y="2092758"/>
                </a:cubicBezTo>
                <a:cubicBezTo>
                  <a:pt x="5519611" y="2095109"/>
                  <a:pt x="5519611" y="2092758"/>
                  <a:pt x="5519611" y="2095109"/>
                </a:cubicBezTo>
                <a:cubicBezTo>
                  <a:pt x="5519611" y="2097454"/>
                  <a:pt x="5519611" y="2097454"/>
                  <a:pt x="5519611" y="2099803"/>
                </a:cubicBezTo>
                <a:cubicBezTo>
                  <a:pt x="5514914" y="2097454"/>
                  <a:pt x="5514914" y="2097454"/>
                  <a:pt x="5510216" y="2097454"/>
                </a:cubicBezTo>
                <a:cubicBezTo>
                  <a:pt x="5503170" y="2097454"/>
                  <a:pt x="5505519" y="2092758"/>
                  <a:pt x="5507867" y="2092758"/>
                </a:cubicBezTo>
                <a:close/>
                <a:moveTo>
                  <a:pt x="5477333" y="2088060"/>
                </a:moveTo>
                <a:cubicBezTo>
                  <a:pt x="5482030" y="2090408"/>
                  <a:pt x="5482030" y="2090408"/>
                  <a:pt x="5489077" y="2092758"/>
                </a:cubicBezTo>
                <a:cubicBezTo>
                  <a:pt x="5489077" y="2097454"/>
                  <a:pt x="5489077" y="2097454"/>
                  <a:pt x="5489077" y="2099802"/>
                </a:cubicBezTo>
                <a:cubicBezTo>
                  <a:pt x="5493774" y="2106854"/>
                  <a:pt x="5493774" y="2106854"/>
                  <a:pt x="5496123" y="2111549"/>
                </a:cubicBezTo>
                <a:cubicBezTo>
                  <a:pt x="5507867" y="2111549"/>
                  <a:pt x="5493774" y="2099802"/>
                  <a:pt x="5514913" y="2102155"/>
                </a:cubicBezTo>
                <a:cubicBezTo>
                  <a:pt x="5529006" y="2111549"/>
                  <a:pt x="5529006" y="2111549"/>
                  <a:pt x="5543098" y="2123296"/>
                </a:cubicBezTo>
                <a:cubicBezTo>
                  <a:pt x="5543098" y="2125645"/>
                  <a:pt x="5543098" y="2125645"/>
                  <a:pt x="5543098" y="2127994"/>
                </a:cubicBezTo>
                <a:cubicBezTo>
                  <a:pt x="5538401" y="2130343"/>
                  <a:pt x="5529006" y="2130343"/>
                  <a:pt x="5524308" y="2127994"/>
                </a:cubicBezTo>
                <a:cubicBezTo>
                  <a:pt x="5519610" y="2125645"/>
                  <a:pt x="5510215" y="2120945"/>
                  <a:pt x="5507867" y="2118595"/>
                </a:cubicBezTo>
                <a:cubicBezTo>
                  <a:pt x="5505518" y="2118595"/>
                  <a:pt x="5505518" y="2118595"/>
                  <a:pt x="5500821" y="2118595"/>
                </a:cubicBezTo>
                <a:cubicBezTo>
                  <a:pt x="5496123" y="2116249"/>
                  <a:pt x="5489077" y="2113899"/>
                  <a:pt x="5486728" y="2120945"/>
                </a:cubicBezTo>
                <a:cubicBezTo>
                  <a:pt x="5477333" y="2118595"/>
                  <a:pt x="5477333" y="2118595"/>
                  <a:pt x="5467937" y="2116249"/>
                </a:cubicBezTo>
                <a:cubicBezTo>
                  <a:pt x="5467937" y="2111549"/>
                  <a:pt x="5467937" y="2111549"/>
                  <a:pt x="5465589" y="2106854"/>
                </a:cubicBezTo>
                <a:cubicBezTo>
                  <a:pt x="5470286" y="2097454"/>
                  <a:pt x="5470286" y="2097454"/>
                  <a:pt x="5477333" y="2088060"/>
                </a:cubicBezTo>
                <a:close/>
                <a:moveTo>
                  <a:pt x="5707514" y="2083361"/>
                </a:moveTo>
                <a:lnTo>
                  <a:pt x="5707514" y="2092760"/>
                </a:lnTo>
                <a:cubicBezTo>
                  <a:pt x="5693422" y="2095111"/>
                  <a:pt x="5702817" y="2090411"/>
                  <a:pt x="5693422" y="2099806"/>
                </a:cubicBezTo>
                <a:lnTo>
                  <a:pt x="5702817" y="2095111"/>
                </a:lnTo>
                <a:lnTo>
                  <a:pt x="5709863" y="2099806"/>
                </a:lnTo>
                <a:cubicBezTo>
                  <a:pt x="5716909" y="2090411"/>
                  <a:pt x="5714560" y="2097458"/>
                  <a:pt x="5716909" y="2083361"/>
                </a:cubicBezTo>
                <a:close/>
                <a:moveTo>
                  <a:pt x="5688724" y="2083361"/>
                </a:moveTo>
                <a:lnTo>
                  <a:pt x="5688724" y="2090411"/>
                </a:lnTo>
                <a:lnTo>
                  <a:pt x="5695770" y="2090411"/>
                </a:lnTo>
                <a:close/>
                <a:moveTo>
                  <a:pt x="5383383" y="2083360"/>
                </a:moveTo>
                <a:cubicBezTo>
                  <a:pt x="5385731" y="2085712"/>
                  <a:pt x="5385731" y="2085712"/>
                  <a:pt x="5385731" y="2088061"/>
                </a:cubicBezTo>
                <a:cubicBezTo>
                  <a:pt x="5388080" y="2088061"/>
                  <a:pt x="5388080" y="2088061"/>
                  <a:pt x="5390429" y="2085712"/>
                </a:cubicBezTo>
                <a:cubicBezTo>
                  <a:pt x="5397475" y="2095109"/>
                  <a:pt x="5409219" y="2104500"/>
                  <a:pt x="5423312" y="2109199"/>
                </a:cubicBezTo>
                <a:cubicBezTo>
                  <a:pt x="5420963" y="2113899"/>
                  <a:pt x="5420963" y="2109199"/>
                  <a:pt x="5420963" y="2113899"/>
                </a:cubicBezTo>
                <a:cubicBezTo>
                  <a:pt x="5420963" y="2116249"/>
                  <a:pt x="5420963" y="2116249"/>
                  <a:pt x="5420963" y="2120947"/>
                </a:cubicBezTo>
                <a:cubicBezTo>
                  <a:pt x="5425661" y="2123297"/>
                  <a:pt x="5439753" y="2144443"/>
                  <a:pt x="5442102" y="2149151"/>
                </a:cubicBezTo>
                <a:cubicBezTo>
                  <a:pt x="5446800" y="2149151"/>
                  <a:pt x="5446800" y="2149151"/>
                  <a:pt x="5449148" y="2149151"/>
                </a:cubicBezTo>
                <a:cubicBezTo>
                  <a:pt x="5446800" y="2146799"/>
                  <a:pt x="5446800" y="2146799"/>
                  <a:pt x="5446800" y="2144443"/>
                </a:cubicBezTo>
                <a:cubicBezTo>
                  <a:pt x="5446800" y="2142092"/>
                  <a:pt x="5446800" y="2142092"/>
                  <a:pt x="5449148" y="2139745"/>
                </a:cubicBezTo>
                <a:cubicBezTo>
                  <a:pt x="5449148" y="2139745"/>
                  <a:pt x="5449148" y="2139745"/>
                  <a:pt x="5451497" y="2139745"/>
                </a:cubicBezTo>
                <a:cubicBezTo>
                  <a:pt x="5451497" y="2137391"/>
                  <a:pt x="5451497" y="2137391"/>
                  <a:pt x="5451497" y="2135047"/>
                </a:cubicBezTo>
                <a:cubicBezTo>
                  <a:pt x="5446800" y="2132696"/>
                  <a:pt x="5446800" y="2132696"/>
                  <a:pt x="5444451" y="2132696"/>
                </a:cubicBezTo>
                <a:cubicBezTo>
                  <a:pt x="5444451" y="2130344"/>
                  <a:pt x="5444451" y="2130344"/>
                  <a:pt x="5444451" y="2127997"/>
                </a:cubicBezTo>
                <a:cubicBezTo>
                  <a:pt x="5442102" y="2123297"/>
                  <a:pt x="5442102" y="2127997"/>
                  <a:pt x="5439753" y="2120947"/>
                </a:cubicBezTo>
                <a:cubicBezTo>
                  <a:pt x="5442102" y="2120947"/>
                  <a:pt x="5442102" y="2120947"/>
                  <a:pt x="5446800" y="2123297"/>
                </a:cubicBezTo>
                <a:cubicBezTo>
                  <a:pt x="5446800" y="2123297"/>
                  <a:pt x="5446800" y="2123297"/>
                  <a:pt x="5449148" y="2123297"/>
                </a:cubicBezTo>
                <a:cubicBezTo>
                  <a:pt x="5446800" y="2120947"/>
                  <a:pt x="5446800" y="2120947"/>
                  <a:pt x="5446800" y="2118596"/>
                </a:cubicBezTo>
                <a:cubicBezTo>
                  <a:pt x="5453846" y="2118596"/>
                  <a:pt x="5453846" y="2118596"/>
                  <a:pt x="5458544" y="2118596"/>
                </a:cubicBezTo>
                <a:cubicBezTo>
                  <a:pt x="5460892" y="2123297"/>
                  <a:pt x="5460892" y="2123297"/>
                  <a:pt x="5460892" y="2127997"/>
                </a:cubicBezTo>
                <a:cubicBezTo>
                  <a:pt x="5460892" y="2127997"/>
                  <a:pt x="5460892" y="2127997"/>
                  <a:pt x="5463241" y="2127997"/>
                </a:cubicBezTo>
                <a:cubicBezTo>
                  <a:pt x="5460892" y="2132696"/>
                  <a:pt x="5460892" y="2132696"/>
                  <a:pt x="5460892" y="2137391"/>
                </a:cubicBezTo>
                <a:cubicBezTo>
                  <a:pt x="5463241" y="2139745"/>
                  <a:pt x="5463241" y="2139745"/>
                  <a:pt x="5465590" y="2139745"/>
                </a:cubicBezTo>
                <a:cubicBezTo>
                  <a:pt x="5465590" y="2144443"/>
                  <a:pt x="5465590" y="2144443"/>
                  <a:pt x="5465590" y="2149151"/>
                </a:cubicBezTo>
                <a:cubicBezTo>
                  <a:pt x="5467939" y="2149151"/>
                  <a:pt x="5467939" y="2149151"/>
                  <a:pt x="5472636" y="2149151"/>
                </a:cubicBezTo>
                <a:cubicBezTo>
                  <a:pt x="5477334" y="2149151"/>
                  <a:pt x="5474985" y="2151503"/>
                  <a:pt x="5477334" y="2153844"/>
                </a:cubicBezTo>
                <a:cubicBezTo>
                  <a:pt x="5482031" y="2153844"/>
                  <a:pt x="5482031" y="2153844"/>
                  <a:pt x="5486729" y="2153844"/>
                </a:cubicBezTo>
                <a:cubicBezTo>
                  <a:pt x="5486729" y="2151503"/>
                  <a:pt x="5486729" y="2149151"/>
                  <a:pt x="5489078" y="2149151"/>
                </a:cubicBezTo>
                <a:cubicBezTo>
                  <a:pt x="5491426" y="2149151"/>
                  <a:pt x="5496124" y="2151503"/>
                  <a:pt x="5498473" y="2153844"/>
                </a:cubicBezTo>
                <a:cubicBezTo>
                  <a:pt x="5503170" y="2151503"/>
                  <a:pt x="5503170" y="2151503"/>
                  <a:pt x="5510217" y="2151503"/>
                </a:cubicBezTo>
                <a:cubicBezTo>
                  <a:pt x="5512566" y="2153844"/>
                  <a:pt x="5512566" y="2153844"/>
                  <a:pt x="5514914" y="2153844"/>
                </a:cubicBezTo>
                <a:cubicBezTo>
                  <a:pt x="5517263" y="2167897"/>
                  <a:pt x="5519612" y="2160866"/>
                  <a:pt x="5514914" y="2172581"/>
                </a:cubicBezTo>
                <a:cubicBezTo>
                  <a:pt x="5514914" y="2177290"/>
                  <a:pt x="5514914" y="2189045"/>
                  <a:pt x="5521961" y="2196092"/>
                </a:cubicBezTo>
                <a:cubicBezTo>
                  <a:pt x="5505519" y="2196092"/>
                  <a:pt x="5510217" y="2189045"/>
                  <a:pt x="5496124" y="2196092"/>
                </a:cubicBezTo>
                <a:cubicBezTo>
                  <a:pt x="5482031" y="2191392"/>
                  <a:pt x="5482031" y="2191392"/>
                  <a:pt x="5470288" y="2189045"/>
                </a:cubicBezTo>
                <a:cubicBezTo>
                  <a:pt x="5467939" y="2184342"/>
                  <a:pt x="5463241" y="2184342"/>
                  <a:pt x="5456195" y="2184342"/>
                </a:cubicBezTo>
                <a:cubicBezTo>
                  <a:pt x="5451497" y="2172581"/>
                  <a:pt x="5437404" y="2179641"/>
                  <a:pt x="5432707" y="2181991"/>
                </a:cubicBezTo>
                <a:cubicBezTo>
                  <a:pt x="5435056" y="2184342"/>
                  <a:pt x="5435056" y="2184342"/>
                  <a:pt x="5435056" y="2189045"/>
                </a:cubicBezTo>
                <a:cubicBezTo>
                  <a:pt x="5430358" y="2191392"/>
                  <a:pt x="5432707" y="2191392"/>
                  <a:pt x="5428010" y="2191392"/>
                </a:cubicBezTo>
                <a:cubicBezTo>
                  <a:pt x="5425661" y="2191392"/>
                  <a:pt x="5420963" y="2189045"/>
                  <a:pt x="5418615" y="2186690"/>
                </a:cubicBezTo>
                <a:cubicBezTo>
                  <a:pt x="5413917" y="2186690"/>
                  <a:pt x="5413917" y="2186690"/>
                  <a:pt x="5409219" y="2186690"/>
                </a:cubicBezTo>
                <a:cubicBezTo>
                  <a:pt x="5399824" y="2174939"/>
                  <a:pt x="5402173" y="2174939"/>
                  <a:pt x="5385731" y="2174939"/>
                </a:cubicBezTo>
                <a:cubicBezTo>
                  <a:pt x="5381034" y="2174939"/>
                  <a:pt x="5376336" y="2167897"/>
                  <a:pt x="5369290" y="2167897"/>
                </a:cubicBezTo>
                <a:cubicBezTo>
                  <a:pt x="5371639" y="2160866"/>
                  <a:pt x="5376336" y="2163206"/>
                  <a:pt x="5376336" y="2158525"/>
                </a:cubicBezTo>
                <a:cubicBezTo>
                  <a:pt x="5376336" y="2153844"/>
                  <a:pt x="5373988" y="2156184"/>
                  <a:pt x="5373988" y="2151503"/>
                </a:cubicBezTo>
                <a:cubicBezTo>
                  <a:pt x="5373988" y="2149151"/>
                  <a:pt x="5373988" y="2149151"/>
                  <a:pt x="5376336" y="2144443"/>
                </a:cubicBezTo>
                <a:cubicBezTo>
                  <a:pt x="5371639" y="2144443"/>
                  <a:pt x="5371639" y="2144443"/>
                  <a:pt x="5366941" y="2142092"/>
                </a:cubicBezTo>
                <a:cubicBezTo>
                  <a:pt x="5355197" y="2146799"/>
                  <a:pt x="5334058" y="2142092"/>
                  <a:pt x="5324662" y="2144443"/>
                </a:cubicBezTo>
                <a:cubicBezTo>
                  <a:pt x="5317616" y="2146799"/>
                  <a:pt x="5308221" y="2146799"/>
                  <a:pt x="5303523" y="2149151"/>
                </a:cubicBezTo>
                <a:cubicBezTo>
                  <a:pt x="5298826" y="2151503"/>
                  <a:pt x="5289431" y="2156184"/>
                  <a:pt x="5284733" y="2156184"/>
                </a:cubicBezTo>
                <a:cubicBezTo>
                  <a:pt x="5280035" y="2156184"/>
                  <a:pt x="5282384" y="2153844"/>
                  <a:pt x="5277687" y="2153844"/>
                </a:cubicBezTo>
                <a:cubicBezTo>
                  <a:pt x="5277687" y="2142092"/>
                  <a:pt x="5280035" y="2146799"/>
                  <a:pt x="5289431" y="2142092"/>
                </a:cubicBezTo>
                <a:cubicBezTo>
                  <a:pt x="5289431" y="2144443"/>
                  <a:pt x="5289431" y="2146799"/>
                  <a:pt x="5294128" y="2146799"/>
                </a:cubicBezTo>
                <a:cubicBezTo>
                  <a:pt x="5296477" y="2146799"/>
                  <a:pt x="5301175" y="2132696"/>
                  <a:pt x="5301175" y="2132696"/>
                </a:cubicBezTo>
                <a:cubicBezTo>
                  <a:pt x="5301175" y="2127997"/>
                  <a:pt x="5298826" y="2127997"/>
                  <a:pt x="5298826" y="2125650"/>
                </a:cubicBezTo>
                <a:cubicBezTo>
                  <a:pt x="5301175" y="2125650"/>
                  <a:pt x="5301175" y="2125650"/>
                  <a:pt x="5303523" y="2127997"/>
                </a:cubicBezTo>
                <a:cubicBezTo>
                  <a:pt x="5303523" y="2125650"/>
                  <a:pt x="5303523" y="2125650"/>
                  <a:pt x="5303523" y="2123297"/>
                </a:cubicBezTo>
                <a:cubicBezTo>
                  <a:pt x="5303523" y="2123297"/>
                  <a:pt x="5303523" y="2123297"/>
                  <a:pt x="5305872" y="2123297"/>
                </a:cubicBezTo>
                <a:cubicBezTo>
                  <a:pt x="5305872" y="2118596"/>
                  <a:pt x="5305872" y="2118596"/>
                  <a:pt x="5305872" y="2113899"/>
                </a:cubicBezTo>
                <a:cubicBezTo>
                  <a:pt x="5305872" y="2113899"/>
                  <a:pt x="5305872" y="2113899"/>
                  <a:pt x="5308221" y="2113899"/>
                </a:cubicBezTo>
                <a:cubicBezTo>
                  <a:pt x="5308221" y="2116249"/>
                  <a:pt x="5308221" y="2116249"/>
                  <a:pt x="5308221" y="2120947"/>
                </a:cubicBezTo>
                <a:cubicBezTo>
                  <a:pt x="5310570" y="2120947"/>
                  <a:pt x="5310570" y="2120947"/>
                  <a:pt x="5312919" y="2123297"/>
                </a:cubicBezTo>
                <a:cubicBezTo>
                  <a:pt x="5315267" y="2123297"/>
                  <a:pt x="5315267" y="2123297"/>
                  <a:pt x="5317616" y="2120947"/>
                </a:cubicBezTo>
                <a:cubicBezTo>
                  <a:pt x="5317616" y="2109199"/>
                  <a:pt x="5319965" y="2113899"/>
                  <a:pt x="5319965" y="2109199"/>
                </a:cubicBezTo>
                <a:cubicBezTo>
                  <a:pt x="5319965" y="2102156"/>
                  <a:pt x="5317616" y="2104500"/>
                  <a:pt x="5317616" y="2099803"/>
                </a:cubicBezTo>
                <a:cubicBezTo>
                  <a:pt x="5322313" y="2099803"/>
                  <a:pt x="5322313" y="2099803"/>
                  <a:pt x="5324662" y="2097454"/>
                </a:cubicBezTo>
                <a:cubicBezTo>
                  <a:pt x="5334058" y="2099803"/>
                  <a:pt x="5334058" y="2099803"/>
                  <a:pt x="5341105" y="2102156"/>
                </a:cubicBezTo>
                <a:cubicBezTo>
                  <a:pt x="5341105" y="2099803"/>
                  <a:pt x="5341105" y="2099803"/>
                  <a:pt x="5341105" y="2099803"/>
                </a:cubicBezTo>
                <a:cubicBezTo>
                  <a:pt x="5345802" y="2097454"/>
                  <a:pt x="5345802" y="2097454"/>
                  <a:pt x="5350500" y="2097454"/>
                </a:cubicBezTo>
                <a:cubicBezTo>
                  <a:pt x="5350500" y="2099803"/>
                  <a:pt x="5350500" y="2099803"/>
                  <a:pt x="5352849" y="2102156"/>
                </a:cubicBezTo>
                <a:cubicBezTo>
                  <a:pt x="5350500" y="2106854"/>
                  <a:pt x="5350500" y="2102156"/>
                  <a:pt x="5350500" y="2106854"/>
                </a:cubicBezTo>
                <a:cubicBezTo>
                  <a:pt x="5350500" y="2113899"/>
                  <a:pt x="5352849" y="2111549"/>
                  <a:pt x="5352849" y="2116249"/>
                </a:cubicBezTo>
                <a:cubicBezTo>
                  <a:pt x="5350500" y="2116249"/>
                  <a:pt x="5350500" y="2116249"/>
                  <a:pt x="5348151" y="2116249"/>
                </a:cubicBezTo>
                <a:cubicBezTo>
                  <a:pt x="5350500" y="2118596"/>
                  <a:pt x="5350500" y="2118596"/>
                  <a:pt x="5350500" y="2123297"/>
                </a:cubicBezTo>
                <a:cubicBezTo>
                  <a:pt x="5350500" y="2125650"/>
                  <a:pt x="5350500" y="2125650"/>
                  <a:pt x="5350500" y="2130344"/>
                </a:cubicBezTo>
                <a:cubicBezTo>
                  <a:pt x="5355197" y="2130344"/>
                  <a:pt x="5355197" y="2130344"/>
                  <a:pt x="5359895" y="2130344"/>
                </a:cubicBezTo>
                <a:cubicBezTo>
                  <a:pt x="5362244" y="2123297"/>
                  <a:pt x="5362244" y="2123297"/>
                  <a:pt x="5362244" y="2118596"/>
                </a:cubicBezTo>
                <a:cubicBezTo>
                  <a:pt x="5362244" y="2118596"/>
                  <a:pt x="5357546" y="2113899"/>
                  <a:pt x="5357546" y="2113899"/>
                </a:cubicBezTo>
                <a:cubicBezTo>
                  <a:pt x="5357546" y="2104500"/>
                  <a:pt x="5357546" y="2104500"/>
                  <a:pt x="5357546" y="2095109"/>
                </a:cubicBezTo>
                <a:cubicBezTo>
                  <a:pt x="5364593" y="2095109"/>
                  <a:pt x="5359895" y="2099803"/>
                  <a:pt x="5364593" y="2104500"/>
                </a:cubicBezTo>
                <a:cubicBezTo>
                  <a:pt x="5369290" y="2109199"/>
                  <a:pt x="5373988" y="2106854"/>
                  <a:pt x="5376336" y="2113899"/>
                </a:cubicBezTo>
                <a:cubicBezTo>
                  <a:pt x="5376336" y="2111549"/>
                  <a:pt x="5376336" y="2111549"/>
                  <a:pt x="5376336" y="2111549"/>
                </a:cubicBezTo>
                <a:cubicBezTo>
                  <a:pt x="5383383" y="2116249"/>
                  <a:pt x="5383383" y="2116249"/>
                  <a:pt x="5392778" y="2120947"/>
                </a:cubicBezTo>
                <a:cubicBezTo>
                  <a:pt x="5392778" y="2123297"/>
                  <a:pt x="5392778" y="2123297"/>
                  <a:pt x="5392778" y="2123297"/>
                </a:cubicBezTo>
                <a:cubicBezTo>
                  <a:pt x="5395127" y="2120947"/>
                  <a:pt x="5395127" y="2120947"/>
                  <a:pt x="5397475" y="2120947"/>
                </a:cubicBezTo>
                <a:cubicBezTo>
                  <a:pt x="5397475" y="2127997"/>
                  <a:pt x="5397475" y="2127997"/>
                  <a:pt x="5397475" y="2132696"/>
                </a:cubicBezTo>
                <a:cubicBezTo>
                  <a:pt x="5390429" y="2132696"/>
                  <a:pt x="5390429" y="2132696"/>
                  <a:pt x="5383383" y="2132696"/>
                </a:cubicBezTo>
                <a:cubicBezTo>
                  <a:pt x="5378685" y="2132696"/>
                  <a:pt x="5378685" y="2132696"/>
                  <a:pt x="5373988" y="2132696"/>
                </a:cubicBezTo>
                <a:cubicBezTo>
                  <a:pt x="5373988" y="2135047"/>
                  <a:pt x="5373988" y="2135047"/>
                  <a:pt x="5373988" y="2137391"/>
                </a:cubicBezTo>
                <a:cubicBezTo>
                  <a:pt x="5383383" y="2139745"/>
                  <a:pt x="5383383" y="2139745"/>
                  <a:pt x="5392778" y="2144443"/>
                </a:cubicBezTo>
                <a:cubicBezTo>
                  <a:pt x="5395127" y="2139745"/>
                  <a:pt x="5395127" y="2139745"/>
                  <a:pt x="5395127" y="2135047"/>
                </a:cubicBezTo>
                <a:cubicBezTo>
                  <a:pt x="5404522" y="2139745"/>
                  <a:pt x="5399824" y="2132696"/>
                  <a:pt x="5406871" y="2130344"/>
                </a:cubicBezTo>
                <a:cubicBezTo>
                  <a:pt x="5406871" y="2127997"/>
                  <a:pt x="5406871" y="2127997"/>
                  <a:pt x="5406871" y="2125650"/>
                </a:cubicBezTo>
                <a:cubicBezTo>
                  <a:pt x="5406871" y="2125650"/>
                  <a:pt x="5406871" y="2125650"/>
                  <a:pt x="5404522" y="2125650"/>
                </a:cubicBezTo>
                <a:cubicBezTo>
                  <a:pt x="5404522" y="2123297"/>
                  <a:pt x="5404522" y="2123297"/>
                  <a:pt x="5404522" y="2120947"/>
                </a:cubicBezTo>
                <a:cubicBezTo>
                  <a:pt x="5411568" y="2123297"/>
                  <a:pt x="5411568" y="2123297"/>
                  <a:pt x="5416266" y="2125650"/>
                </a:cubicBezTo>
                <a:cubicBezTo>
                  <a:pt x="5416266" y="2118596"/>
                  <a:pt x="5409219" y="2116249"/>
                  <a:pt x="5402173" y="2113899"/>
                </a:cubicBezTo>
                <a:cubicBezTo>
                  <a:pt x="5402173" y="2111549"/>
                  <a:pt x="5402173" y="2111549"/>
                  <a:pt x="5402173" y="2109199"/>
                </a:cubicBezTo>
                <a:cubicBezTo>
                  <a:pt x="5399824" y="2109199"/>
                  <a:pt x="5399824" y="2109199"/>
                  <a:pt x="5397475" y="2109199"/>
                </a:cubicBezTo>
                <a:cubicBezTo>
                  <a:pt x="5390429" y="2109199"/>
                  <a:pt x="5388080" y="2104500"/>
                  <a:pt x="5385731" y="2099803"/>
                </a:cubicBezTo>
                <a:cubicBezTo>
                  <a:pt x="5381034" y="2092759"/>
                  <a:pt x="5376336" y="2097454"/>
                  <a:pt x="5376336" y="2090408"/>
                </a:cubicBezTo>
                <a:cubicBezTo>
                  <a:pt x="5376336" y="2088061"/>
                  <a:pt x="5376336" y="2088061"/>
                  <a:pt x="5376336" y="2088061"/>
                </a:cubicBezTo>
                <a:cubicBezTo>
                  <a:pt x="5376336" y="2083360"/>
                  <a:pt x="5378685" y="2083360"/>
                  <a:pt x="5383383" y="2083360"/>
                </a:cubicBezTo>
                <a:close/>
                <a:moveTo>
                  <a:pt x="4885441" y="2073967"/>
                </a:moveTo>
                <a:lnTo>
                  <a:pt x="4885441" y="2081019"/>
                </a:lnTo>
                <a:lnTo>
                  <a:pt x="4892487" y="2081019"/>
                </a:lnTo>
                <a:close/>
                <a:moveTo>
                  <a:pt x="3972794" y="2063291"/>
                </a:moveTo>
                <a:cubicBezTo>
                  <a:pt x="3968389" y="2062665"/>
                  <a:pt x="3961783" y="2063401"/>
                  <a:pt x="3952976" y="2066928"/>
                </a:cubicBezTo>
                <a:cubicBezTo>
                  <a:pt x="3979399" y="2079252"/>
                  <a:pt x="3986005" y="2065163"/>
                  <a:pt x="3972794" y="2063291"/>
                </a:cubicBezTo>
                <a:close/>
                <a:moveTo>
                  <a:pt x="3932571" y="2056210"/>
                </a:moveTo>
                <a:cubicBezTo>
                  <a:pt x="3929635" y="2054742"/>
                  <a:pt x="3924203" y="2054597"/>
                  <a:pt x="3915395" y="2057527"/>
                </a:cubicBezTo>
                <a:cubicBezTo>
                  <a:pt x="3927727" y="2076904"/>
                  <a:pt x="3941378" y="2060612"/>
                  <a:pt x="3932571" y="2056210"/>
                </a:cubicBezTo>
                <a:close/>
                <a:moveTo>
                  <a:pt x="4688143" y="2055183"/>
                </a:moveTo>
                <a:cubicBezTo>
                  <a:pt x="4685794" y="2057527"/>
                  <a:pt x="4683445" y="2059879"/>
                  <a:pt x="4681096" y="2062226"/>
                </a:cubicBezTo>
                <a:cubicBezTo>
                  <a:pt x="4688143" y="2062226"/>
                  <a:pt x="4695189" y="2064576"/>
                  <a:pt x="4699887" y="2062226"/>
                </a:cubicBezTo>
                <a:cubicBezTo>
                  <a:pt x="4697538" y="2059879"/>
                  <a:pt x="4692840" y="2055183"/>
                  <a:pt x="4688143" y="2055183"/>
                </a:cubicBezTo>
                <a:close/>
                <a:moveTo>
                  <a:pt x="4883536" y="2054203"/>
                </a:moveTo>
                <a:lnTo>
                  <a:pt x="4880743" y="2059776"/>
                </a:lnTo>
                <a:lnTo>
                  <a:pt x="4880743" y="2059879"/>
                </a:lnTo>
                <a:lnTo>
                  <a:pt x="4887790" y="2059879"/>
                </a:lnTo>
                <a:close/>
                <a:moveTo>
                  <a:pt x="5258898" y="2048132"/>
                </a:moveTo>
                <a:cubicBezTo>
                  <a:pt x="5258898" y="2048132"/>
                  <a:pt x="5258898" y="2048132"/>
                  <a:pt x="5261246" y="2048132"/>
                </a:cubicBezTo>
                <a:lnTo>
                  <a:pt x="5259181" y="2048984"/>
                </a:lnTo>
                <a:close/>
                <a:moveTo>
                  <a:pt x="6278408" y="2038855"/>
                </a:moveTo>
                <a:lnTo>
                  <a:pt x="6299405" y="2041088"/>
                </a:lnTo>
                <a:cubicBezTo>
                  <a:pt x="6379263" y="2051660"/>
                  <a:pt x="6457360" y="2067513"/>
                  <a:pt x="6533695" y="2090411"/>
                </a:cubicBezTo>
                <a:lnTo>
                  <a:pt x="6614219" y="2118772"/>
                </a:lnTo>
                <a:lnTo>
                  <a:pt x="6642327" y="2130346"/>
                </a:lnTo>
                <a:cubicBezTo>
                  <a:pt x="6710441" y="2158534"/>
                  <a:pt x="6776207" y="2193745"/>
                  <a:pt x="6837275" y="2236026"/>
                </a:cubicBezTo>
                <a:cubicBezTo>
                  <a:pt x="6757417" y="2184346"/>
                  <a:pt x="6670512" y="2139749"/>
                  <a:pt x="6581258" y="2109202"/>
                </a:cubicBezTo>
                <a:cubicBezTo>
                  <a:pt x="6529585" y="2091587"/>
                  <a:pt x="6476737" y="2076317"/>
                  <a:pt x="6423597" y="2063984"/>
                </a:cubicBezTo>
                <a:close/>
                <a:moveTo>
                  <a:pt x="4659958" y="2038738"/>
                </a:moveTo>
                <a:cubicBezTo>
                  <a:pt x="4659958" y="2038738"/>
                  <a:pt x="4659958" y="2041086"/>
                  <a:pt x="4659958" y="2043438"/>
                </a:cubicBezTo>
                <a:cubicBezTo>
                  <a:pt x="4659958" y="2043438"/>
                  <a:pt x="4662306" y="2043438"/>
                  <a:pt x="4662306" y="2041086"/>
                </a:cubicBezTo>
                <a:cubicBezTo>
                  <a:pt x="4659958" y="2041086"/>
                  <a:pt x="4659958" y="2041086"/>
                  <a:pt x="4659958" y="2038738"/>
                </a:cubicBezTo>
                <a:close/>
                <a:moveTo>
                  <a:pt x="5653492" y="2034040"/>
                </a:moveTo>
                <a:cubicBezTo>
                  <a:pt x="5646446" y="2038738"/>
                  <a:pt x="5646446" y="2034040"/>
                  <a:pt x="5651144" y="2043438"/>
                </a:cubicBezTo>
                <a:lnTo>
                  <a:pt x="5644097" y="2043438"/>
                </a:lnTo>
                <a:lnTo>
                  <a:pt x="5641749" y="2043438"/>
                </a:lnTo>
                <a:lnTo>
                  <a:pt x="5641749" y="2050483"/>
                </a:lnTo>
                <a:cubicBezTo>
                  <a:pt x="5648795" y="2050483"/>
                  <a:pt x="5655841" y="2050483"/>
                  <a:pt x="5655841" y="2043438"/>
                </a:cubicBezTo>
                <a:cubicBezTo>
                  <a:pt x="5655841" y="2031688"/>
                  <a:pt x="5658190" y="2043438"/>
                  <a:pt x="5653492" y="2034040"/>
                </a:cubicBezTo>
                <a:close/>
                <a:moveTo>
                  <a:pt x="4986438" y="2034040"/>
                </a:moveTo>
                <a:lnTo>
                  <a:pt x="4981741" y="2036390"/>
                </a:lnTo>
                <a:cubicBezTo>
                  <a:pt x="4979392" y="2038738"/>
                  <a:pt x="4979392" y="2038738"/>
                  <a:pt x="4977043" y="2041086"/>
                </a:cubicBezTo>
                <a:cubicBezTo>
                  <a:pt x="4979392" y="2039912"/>
                  <a:pt x="4979392" y="2040499"/>
                  <a:pt x="4978218" y="2041969"/>
                </a:cubicBezTo>
                <a:lnTo>
                  <a:pt x="4977209" y="2043030"/>
                </a:lnTo>
                <a:lnTo>
                  <a:pt x="4972346" y="2047353"/>
                </a:lnTo>
                <a:lnTo>
                  <a:pt x="4972346" y="2045787"/>
                </a:lnTo>
                <a:cubicBezTo>
                  <a:pt x="4972346" y="2045787"/>
                  <a:pt x="4972346" y="2045787"/>
                  <a:pt x="4969997" y="2048132"/>
                </a:cubicBezTo>
                <a:cubicBezTo>
                  <a:pt x="4967648" y="2050483"/>
                  <a:pt x="4969997" y="2045787"/>
                  <a:pt x="4967648" y="2050483"/>
                </a:cubicBezTo>
                <a:cubicBezTo>
                  <a:pt x="4967648" y="2050483"/>
                  <a:pt x="4968823" y="2049896"/>
                  <a:pt x="4969410" y="2049896"/>
                </a:cubicBezTo>
                <a:lnTo>
                  <a:pt x="4969326" y="2050036"/>
                </a:lnTo>
                <a:lnTo>
                  <a:pt x="4967313" y="2051825"/>
                </a:lnTo>
                <a:lnTo>
                  <a:pt x="4965299" y="2045787"/>
                </a:lnTo>
                <a:cubicBezTo>
                  <a:pt x="4960602" y="2050483"/>
                  <a:pt x="4955904" y="2057527"/>
                  <a:pt x="4951206" y="2059879"/>
                </a:cubicBezTo>
                <a:cubicBezTo>
                  <a:pt x="4946509" y="2062226"/>
                  <a:pt x="4951206" y="2059879"/>
                  <a:pt x="4946509" y="2062226"/>
                </a:cubicBezTo>
                <a:cubicBezTo>
                  <a:pt x="4948858" y="2062226"/>
                  <a:pt x="4948858" y="2062226"/>
                  <a:pt x="4948858" y="2059879"/>
                </a:cubicBezTo>
                <a:cubicBezTo>
                  <a:pt x="4951206" y="2057527"/>
                  <a:pt x="4951206" y="2057527"/>
                  <a:pt x="4953555" y="2055183"/>
                </a:cubicBezTo>
                <a:cubicBezTo>
                  <a:pt x="4951206" y="2057527"/>
                  <a:pt x="4951206" y="2057527"/>
                  <a:pt x="4951206" y="2057527"/>
                </a:cubicBezTo>
                <a:cubicBezTo>
                  <a:pt x="4951206" y="2059879"/>
                  <a:pt x="4951206" y="2059879"/>
                  <a:pt x="4948858" y="2059879"/>
                </a:cubicBezTo>
                <a:cubicBezTo>
                  <a:pt x="4951206" y="2057527"/>
                  <a:pt x="4946509" y="2059879"/>
                  <a:pt x="4946509" y="2059879"/>
                </a:cubicBezTo>
                <a:cubicBezTo>
                  <a:pt x="4941811" y="2066928"/>
                  <a:pt x="4934765" y="2071617"/>
                  <a:pt x="4930068" y="2078665"/>
                </a:cubicBezTo>
                <a:cubicBezTo>
                  <a:pt x="4927719" y="2081019"/>
                  <a:pt x="4925370" y="2081019"/>
                  <a:pt x="4923021" y="2085712"/>
                </a:cubicBezTo>
                <a:cubicBezTo>
                  <a:pt x="4923021" y="2088062"/>
                  <a:pt x="4923021" y="2088062"/>
                  <a:pt x="4920672" y="2090411"/>
                </a:cubicBezTo>
                <a:cubicBezTo>
                  <a:pt x="4920672" y="2092760"/>
                  <a:pt x="4913626" y="2099806"/>
                  <a:pt x="4911277" y="2102160"/>
                </a:cubicBezTo>
                <a:cubicBezTo>
                  <a:pt x="4908928" y="2106854"/>
                  <a:pt x="4908928" y="2106854"/>
                  <a:pt x="4906580" y="2111553"/>
                </a:cubicBezTo>
                <a:cubicBezTo>
                  <a:pt x="4904231" y="2113903"/>
                  <a:pt x="4904231" y="2113903"/>
                  <a:pt x="4901882" y="2118599"/>
                </a:cubicBezTo>
                <a:cubicBezTo>
                  <a:pt x="4901882" y="2118599"/>
                  <a:pt x="4901882" y="2116252"/>
                  <a:pt x="4908928" y="2106854"/>
                </a:cubicBezTo>
                <a:cubicBezTo>
                  <a:pt x="4906580" y="2109202"/>
                  <a:pt x="4906580" y="2109202"/>
                  <a:pt x="4906580" y="2109202"/>
                </a:cubicBezTo>
                <a:cubicBezTo>
                  <a:pt x="4885441" y="2138566"/>
                  <a:pt x="4867238" y="2170238"/>
                  <a:pt x="4852852" y="2203730"/>
                </a:cubicBezTo>
                <a:lnTo>
                  <a:pt x="4840814" y="2244780"/>
                </a:lnTo>
                <a:lnTo>
                  <a:pt x="4840814" y="2243076"/>
                </a:lnTo>
                <a:cubicBezTo>
                  <a:pt x="4839640" y="2246595"/>
                  <a:pt x="4839053" y="2248351"/>
                  <a:pt x="4838465" y="2250408"/>
                </a:cubicBezTo>
                <a:lnTo>
                  <a:pt x="4837675" y="2253473"/>
                </a:lnTo>
                <a:lnTo>
                  <a:pt x="4838067" y="2254139"/>
                </a:lnTo>
                <a:lnTo>
                  <a:pt x="4840814" y="2244780"/>
                </a:lnTo>
                <a:lnTo>
                  <a:pt x="4840814" y="2245423"/>
                </a:lnTo>
                <a:cubicBezTo>
                  <a:pt x="4843163" y="2243076"/>
                  <a:pt x="4843163" y="2243076"/>
                  <a:pt x="4843163" y="2238373"/>
                </a:cubicBezTo>
                <a:cubicBezTo>
                  <a:pt x="4845511" y="2236026"/>
                  <a:pt x="4845511" y="2236026"/>
                  <a:pt x="4847860" y="2233674"/>
                </a:cubicBezTo>
                <a:cubicBezTo>
                  <a:pt x="4847860" y="2236026"/>
                  <a:pt x="4847860" y="2236026"/>
                  <a:pt x="4847860" y="2236026"/>
                </a:cubicBezTo>
                <a:cubicBezTo>
                  <a:pt x="4850209" y="2233674"/>
                  <a:pt x="4850209" y="2233674"/>
                  <a:pt x="4850209" y="2233674"/>
                </a:cubicBezTo>
                <a:cubicBezTo>
                  <a:pt x="4852558" y="2231320"/>
                  <a:pt x="4852558" y="2231320"/>
                  <a:pt x="4852558" y="2226630"/>
                </a:cubicBezTo>
                <a:cubicBezTo>
                  <a:pt x="4854907" y="2226630"/>
                  <a:pt x="4854907" y="2226630"/>
                  <a:pt x="4857255" y="2224282"/>
                </a:cubicBezTo>
                <a:cubicBezTo>
                  <a:pt x="4857255" y="2226630"/>
                  <a:pt x="4857255" y="2226630"/>
                  <a:pt x="4857255" y="2228978"/>
                </a:cubicBezTo>
                <a:cubicBezTo>
                  <a:pt x="4857255" y="2228978"/>
                  <a:pt x="4857255" y="2228978"/>
                  <a:pt x="4859604" y="2226630"/>
                </a:cubicBezTo>
                <a:cubicBezTo>
                  <a:pt x="4859604" y="2231320"/>
                  <a:pt x="4859604" y="2231320"/>
                  <a:pt x="4859604" y="2233674"/>
                </a:cubicBezTo>
                <a:cubicBezTo>
                  <a:pt x="4859604" y="2231320"/>
                  <a:pt x="4859604" y="2231320"/>
                  <a:pt x="4861953" y="2228978"/>
                </a:cubicBezTo>
                <a:cubicBezTo>
                  <a:pt x="4861953" y="2233674"/>
                  <a:pt x="4861953" y="2236026"/>
                  <a:pt x="4861953" y="2240724"/>
                </a:cubicBezTo>
                <a:cubicBezTo>
                  <a:pt x="4861953" y="2243076"/>
                  <a:pt x="4861953" y="2243076"/>
                  <a:pt x="4861953" y="2247765"/>
                </a:cubicBezTo>
                <a:cubicBezTo>
                  <a:pt x="4864302" y="2247765"/>
                  <a:pt x="4866651" y="2243076"/>
                  <a:pt x="4866651" y="2238373"/>
                </a:cubicBezTo>
                <a:cubicBezTo>
                  <a:pt x="4866651" y="2233674"/>
                  <a:pt x="4864302" y="2224282"/>
                  <a:pt x="4866651" y="2219581"/>
                </a:cubicBezTo>
                <a:cubicBezTo>
                  <a:pt x="4866651" y="2217233"/>
                  <a:pt x="4866651" y="2217233"/>
                  <a:pt x="4866651" y="2217233"/>
                </a:cubicBezTo>
                <a:cubicBezTo>
                  <a:pt x="4866651" y="2212534"/>
                  <a:pt x="4866651" y="2212534"/>
                  <a:pt x="4868999" y="2210186"/>
                </a:cubicBezTo>
                <a:cubicBezTo>
                  <a:pt x="4866651" y="2214885"/>
                  <a:pt x="4866651" y="2214885"/>
                  <a:pt x="4868999" y="2214885"/>
                </a:cubicBezTo>
                <a:cubicBezTo>
                  <a:pt x="4868999" y="2214885"/>
                  <a:pt x="4871348" y="2212534"/>
                  <a:pt x="4871348" y="2212534"/>
                </a:cubicBezTo>
                <a:cubicBezTo>
                  <a:pt x="4871348" y="2212534"/>
                  <a:pt x="4871348" y="2212534"/>
                  <a:pt x="4871348" y="2210186"/>
                </a:cubicBezTo>
                <a:cubicBezTo>
                  <a:pt x="4871348" y="2210186"/>
                  <a:pt x="4873697" y="2207839"/>
                  <a:pt x="4873697" y="2205490"/>
                </a:cubicBezTo>
                <a:cubicBezTo>
                  <a:pt x="4873697" y="2203143"/>
                  <a:pt x="4873697" y="2203143"/>
                  <a:pt x="4873697" y="2200795"/>
                </a:cubicBezTo>
                <a:cubicBezTo>
                  <a:pt x="4878395" y="2196093"/>
                  <a:pt x="4878395" y="2196093"/>
                  <a:pt x="4883092" y="2189045"/>
                </a:cubicBezTo>
                <a:cubicBezTo>
                  <a:pt x="4885441" y="2184346"/>
                  <a:pt x="4885441" y="2184346"/>
                  <a:pt x="4885441" y="2179641"/>
                </a:cubicBezTo>
                <a:cubicBezTo>
                  <a:pt x="4887790" y="2177291"/>
                  <a:pt x="4894836" y="2163216"/>
                  <a:pt x="4897184" y="2160874"/>
                </a:cubicBezTo>
                <a:cubicBezTo>
                  <a:pt x="4897184" y="2160874"/>
                  <a:pt x="4897184" y="2160874"/>
                  <a:pt x="4899533" y="2160874"/>
                </a:cubicBezTo>
                <a:cubicBezTo>
                  <a:pt x="4899533" y="2158534"/>
                  <a:pt x="4899533" y="2158534"/>
                  <a:pt x="4901882" y="2153852"/>
                </a:cubicBezTo>
                <a:cubicBezTo>
                  <a:pt x="4901882" y="2153852"/>
                  <a:pt x="4901882" y="2153852"/>
                  <a:pt x="4904231" y="2153852"/>
                </a:cubicBezTo>
                <a:cubicBezTo>
                  <a:pt x="4906580" y="2149151"/>
                  <a:pt x="4904231" y="2153852"/>
                  <a:pt x="4908928" y="2149151"/>
                </a:cubicBezTo>
                <a:cubicBezTo>
                  <a:pt x="4908928" y="2149151"/>
                  <a:pt x="4908928" y="2146800"/>
                  <a:pt x="4911277" y="2144444"/>
                </a:cubicBezTo>
                <a:cubicBezTo>
                  <a:pt x="4911277" y="2142092"/>
                  <a:pt x="4911277" y="2142092"/>
                  <a:pt x="4911277" y="2139749"/>
                </a:cubicBezTo>
                <a:cubicBezTo>
                  <a:pt x="4913626" y="2135051"/>
                  <a:pt x="4913626" y="2135051"/>
                  <a:pt x="4915975" y="2132698"/>
                </a:cubicBezTo>
                <a:cubicBezTo>
                  <a:pt x="4920672" y="2132698"/>
                  <a:pt x="4923021" y="2130346"/>
                  <a:pt x="4925370" y="2125650"/>
                </a:cubicBezTo>
                <a:cubicBezTo>
                  <a:pt x="4927719" y="2123299"/>
                  <a:pt x="4927719" y="2123299"/>
                  <a:pt x="4930068" y="2123299"/>
                </a:cubicBezTo>
                <a:cubicBezTo>
                  <a:pt x="4927719" y="2125650"/>
                  <a:pt x="4925370" y="2125650"/>
                  <a:pt x="4925370" y="2127997"/>
                </a:cubicBezTo>
                <a:cubicBezTo>
                  <a:pt x="4925370" y="2130346"/>
                  <a:pt x="4925370" y="2130346"/>
                  <a:pt x="4925370" y="2130346"/>
                </a:cubicBezTo>
                <a:cubicBezTo>
                  <a:pt x="4923021" y="2132698"/>
                  <a:pt x="4923021" y="2132698"/>
                  <a:pt x="4925370" y="2132698"/>
                </a:cubicBezTo>
                <a:cubicBezTo>
                  <a:pt x="4927719" y="2130346"/>
                  <a:pt x="4937114" y="2120948"/>
                  <a:pt x="4946509" y="2116252"/>
                </a:cubicBezTo>
                <a:cubicBezTo>
                  <a:pt x="4946509" y="2116252"/>
                  <a:pt x="4946509" y="2116252"/>
                  <a:pt x="4946509" y="2113903"/>
                </a:cubicBezTo>
                <a:cubicBezTo>
                  <a:pt x="4948858" y="2111553"/>
                  <a:pt x="4948858" y="2111553"/>
                  <a:pt x="4951206" y="2111553"/>
                </a:cubicBezTo>
                <a:cubicBezTo>
                  <a:pt x="4951206" y="2111553"/>
                  <a:pt x="4951206" y="2111553"/>
                  <a:pt x="4951206" y="2109202"/>
                </a:cubicBezTo>
                <a:cubicBezTo>
                  <a:pt x="4948858" y="2109202"/>
                  <a:pt x="4948858" y="2109202"/>
                  <a:pt x="4948858" y="2109202"/>
                </a:cubicBezTo>
                <a:cubicBezTo>
                  <a:pt x="4948858" y="2106854"/>
                  <a:pt x="4948858" y="2106854"/>
                  <a:pt x="4948858" y="2104502"/>
                </a:cubicBezTo>
                <a:cubicBezTo>
                  <a:pt x="4948858" y="2104502"/>
                  <a:pt x="4948858" y="2104502"/>
                  <a:pt x="4946509" y="2104502"/>
                </a:cubicBezTo>
                <a:cubicBezTo>
                  <a:pt x="4944160" y="2106854"/>
                  <a:pt x="4944160" y="2106854"/>
                  <a:pt x="4941811" y="2111553"/>
                </a:cubicBezTo>
                <a:cubicBezTo>
                  <a:pt x="4941811" y="2111553"/>
                  <a:pt x="4941811" y="2111553"/>
                  <a:pt x="4939463" y="2111553"/>
                </a:cubicBezTo>
                <a:cubicBezTo>
                  <a:pt x="4937114" y="2111553"/>
                  <a:pt x="4937114" y="2109202"/>
                  <a:pt x="4937114" y="2109202"/>
                </a:cubicBezTo>
                <a:cubicBezTo>
                  <a:pt x="4937114" y="2109202"/>
                  <a:pt x="4937114" y="2109202"/>
                  <a:pt x="4934765" y="2111553"/>
                </a:cubicBezTo>
                <a:cubicBezTo>
                  <a:pt x="4937114" y="2109202"/>
                  <a:pt x="4937114" y="2109202"/>
                  <a:pt x="4937114" y="2106854"/>
                </a:cubicBezTo>
                <a:cubicBezTo>
                  <a:pt x="4937114" y="2106854"/>
                  <a:pt x="4937114" y="2104502"/>
                  <a:pt x="4937114" y="2104502"/>
                </a:cubicBezTo>
                <a:cubicBezTo>
                  <a:pt x="4939463" y="2102160"/>
                  <a:pt x="4939463" y="2102160"/>
                  <a:pt x="4941811" y="2099806"/>
                </a:cubicBezTo>
                <a:cubicBezTo>
                  <a:pt x="4941811" y="2099806"/>
                  <a:pt x="4939463" y="2097458"/>
                  <a:pt x="4937114" y="2099806"/>
                </a:cubicBezTo>
                <a:cubicBezTo>
                  <a:pt x="4934765" y="2102160"/>
                  <a:pt x="4927719" y="2106854"/>
                  <a:pt x="4925370" y="2109202"/>
                </a:cubicBezTo>
                <a:cubicBezTo>
                  <a:pt x="4925370" y="2109202"/>
                  <a:pt x="4937114" y="2097458"/>
                  <a:pt x="4937114" y="2097458"/>
                </a:cubicBezTo>
                <a:cubicBezTo>
                  <a:pt x="4941811" y="2092760"/>
                  <a:pt x="4944160" y="2092760"/>
                  <a:pt x="4951206" y="2090411"/>
                </a:cubicBezTo>
                <a:cubicBezTo>
                  <a:pt x="4953555" y="2090411"/>
                  <a:pt x="4953555" y="2090411"/>
                  <a:pt x="4955904" y="2088062"/>
                </a:cubicBezTo>
                <a:cubicBezTo>
                  <a:pt x="4962950" y="2085712"/>
                  <a:pt x="4962950" y="2081019"/>
                  <a:pt x="4972346" y="2076317"/>
                </a:cubicBezTo>
                <a:cubicBezTo>
                  <a:pt x="4967648" y="2081019"/>
                  <a:pt x="4962950" y="2090411"/>
                  <a:pt x="4958253" y="2092760"/>
                </a:cubicBezTo>
                <a:cubicBezTo>
                  <a:pt x="4955904" y="2095111"/>
                  <a:pt x="4955904" y="2095111"/>
                  <a:pt x="4953555" y="2099806"/>
                </a:cubicBezTo>
                <a:cubicBezTo>
                  <a:pt x="4953555" y="2099806"/>
                  <a:pt x="4953555" y="2099806"/>
                  <a:pt x="4955904" y="2099806"/>
                </a:cubicBezTo>
                <a:cubicBezTo>
                  <a:pt x="4958253" y="2097458"/>
                  <a:pt x="4958253" y="2097458"/>
                  <a:pt x="4960602" y="2097458"/>
                </a:cubicBezTo>
                <a:cubicBezTo>
                  <a:pt x="4965299" y="2095111"/>
                  <a:pt x="4965299" y="2095111"/>
                  <a:pt x="4967648" y="2095111"/>
                </a:cubicBezTo>
                <a:cubicBezTo>
                  <a:pt x="4965299" y="2097458"/>
                  <a:pt x="4965299" y="2097458"/>
                  <a:pt x="4965299" y="2099806"/>
                </a:cubicBezTo>
                <a:cubicBezTo>
                  <a:pt x="4969997" y="2095111"/>
                  <a:pt x="4969997" y="2095111"/>
                  <a:pt x="4974694" y="2092760"/>
                </a:cubicBezTo>
                <a:cubicBezTo>
                  <a:pt x="4972346" y="2095111"/>
                  <a:pt x="4972346" y="2095111"/>
                  <a:pt x="4972346" y="2097458"/>
                </a:cubicBezTo>
                <a:cubicBezTo>
                  <a:pt x="4977043" y="2097458"/>
                  <a:pt x="4977043" y="2097458"/>
                  <a:pt x="4979392" y="2097458"/>
                </a:cubicBezTo>
                <a:cubicBezTo>
                  <a:pt x="4981741" y="2092760"/>
                  <a:pt x="4981741" y="2092760"/>
                  <a:pt x="4984090" y="2090411"/>
                </a:cubicBezTo>
                <a:cubicBezTo>
                  <a:pt x="4981741" y="2085712"/>
                  <a:pt x="4981741" y="2085712"/>
                  <a:pt x="4981741" y="2081019"/>
                </a:cubicBezTo>
                <a:cubicBezTo>
                  <a:pt x="4977043" y="2081019"/>
                  <a:pt x="4977043" y="2081019"/>
                  <a:pt x="4972346" y="2083361"/>
                </a:cubicBezTo>
                <a:cubicBezTo>
                  <a:pt x="4972346" y="2083361"/>
                  <a:pt x="4972346" y="2083361"/>
                  <a:pt x="4972346" y="2081019"/>
                </a:cubicBezTo>
                <a:cubicBezTo>
                  <a:pt x="4969997" y="2081019"/>
                  <a:pt x="4969997" y="2081019"/>
                  <a:pt x="4969997" y="2081019"/>
                </a:cubicBezTo>
                <a:cubicBezTo>
                  <a:pt x="4972346" y="2078665"/>
                  <a:pt x="4972346" y="2078665"/>
                  <a:pt x="4974694" y="2073967"/>
                </a:cubicBezTo>
                <a:cubicBezTo>
                  <a:pt x="4974694" y="2069276"/>
                  <a:pt x="4979392" y="2059879"/>
                  <a:pt x="4974694" y="2062226"/>
                </a:cubicBezTo>
                <a:cubicBezTo>
                  <a:pt x="4974694" y="2064576"/>
                  <a:pt x="4974694" y="2064576"/>
                  <a:pt x="4972346" y="2064576"/>
                </a:cubicBezTo>
                <a:cubicBezTo>
                  <a:pt x="4972346" y="2059879"/>
                  <a:pt x="4974694" y="2059879"/>
                  <a:pt x="4967648" y="2062226"/>
                </a:cubicBezTo>
                <a:cubicBezTo>
                  <a:pt x="4967648" y="2059879"/>
                  <a:pt x="4967648" y="2059879"/>
                  <a:pt x="4967648" y="2059879"/>
                </a:cubicBezTo>
                <a:cubicBezTo>
                  <a:pt x="4967648" y="2062226"/>
                  <a:pt x="4967648" y="2062226"/>
                  <a:pt x="4965299" y="2062226"/>
                </a:cubicBezTo>
                <a:cubicBezTo>
                  <a:pt x="4965299" y="2062226"/>
                  <a:pt x="4965299" y="2062226"/>
                  <a:pt x="4962950" y="2059879"/>
                </a:cubicBezTo>
                <a:cubicBezTo>
                  <a:pt x="4965299" y="2057527"/>
                  <a:pt x="4965299" y="2057527"/>
                  <a:pt x="4967648" y="2055183"/>
                </a:cubicBezTo>
                <a:cubicBezTo>
                  <a:pt x="4967648" y="2055183"/>
                  <a:pt x="4967648" y="2055183"/>
                  <a:pt x="4965299" y="2055183"/>
                </a:cubicBezTo>
                <a:cubicBezTo>
                  <a:pt x="4962950" y="2057527"/>
                  <a:pt x="4962950" y="2057527"/>
                  <a:pt x="4962950" y="2057527"/>
                </a:cubicBezTo>
                <a:cubicBezTo>
                  <a:pt x="4960602" y="2057527"/>
                  <a:pt x="4958253" y="2059879"/>
                  <a:pt x="4958253" y="2059879"/>
                </a:cubicBezTo>
                <a:lnTo>
                  <a:pt x="4967313" y="2051825"/>
                </a:lnTo>
                <a:lnTo>
                  <a:pt x="4967648" y="2052830"/>
                </a:lnTo>
                <a:lnTo>
                  <a:pt x="4969326" y="2050036"/>
                </a:lnTo>
                <a:lnTo>
                  <a:pt x="4972346" y="2047353"/>
                </a:lnTo>
                <a:lnTo>
                  <a:pt x="4972346" y="2048132"/>
                </a:lnTo>
                <a:lnTo>
                  <a:pt x="4977209" y="2043030"/>
                </a:lnTo>
                <a:lnTo>
                  <a:pt x="4979392" y="2041086"/>
                </a:lnTo>
                <a:cubicBezTo>
                  <a:pt x="4981741" y="2038738"/>
                  <a:pt x="4981741" y="2038738"/>
                  <a:pt x="4981741" y="2038738"/>
                </a:cubicBezTo>
                <a:cubicBezTo>
                  <a:pt x="4984090" y="2036390"/>
                  <a:pt x="4984090" y="2036390"/>
                  <a:pt x="4984090" y="2036390"/>
                </a:cubicBezTo>
                <a:close/>
                <a:moveTo>
                  <a:pt x="5258207" y="2030997"/>
                </a:moveTo>
                <a:lnTo>
                  <a:pt x="5258898" y="2031688"/>
                </a:lnTo>
                <a:cubicBezTo>
                  <a:pt x="5256549" y="2034040"/>
                  <a:pt x="5256549" y="2034040"/>
                  <a:pt x="5254200" y="2036390"/>
                </a:cubicBezTo>
                <a:cubicBezTo>
                  <a:pt x="5255374" y="2036390"/>
                  <a:pt x="5256549" y="2034624"/>
                  <a:pt x="5257430" y="2032866"/>
                </a:cubicBezTo>
                <a:close/>
                <a:moveTo>
                  <a:pt x="4896294" y="2028748"/>
                </a:moveTo>
                <a:lnTo>
                  <a:pt x="4895996" y="2029341"/>
                </a:lnTo>
                <a:lnTo>
                  <a:pt x="4897184" y="2029341"/>
                </a:lnTo>
                <a:close/>
                <a:moveTo>
                  <a:pt x="5258115" y="2028559"/>
                </a:moveTo>
                <a:lnTo>
                  <a:pt x="5258898" y="2029341"/>
                </a:lnTo>
                <a:lnTo>
                  <a:pt x="5258207" y="2030997"/>
                </a:lnTo>
                <a:lnTo>
                  <a:pt x="5256549" y="2029341"/>
                </a:lnTo>
                <a:close/>
                <a:moveTo>
                  <a:pt x="4993485" y="2026995"/>
                </a:moveTo>
                <a:cubicBezTo>
                  <a:pt x="4991136" y="2029341"/>
                  <a:pt x="4991136" y="2029341"/>
                  <a:pt x="4988787" y="2031688"/>
                </a:cubicBezTo>
                <a:lnTo>
                  <a:pt x="4986537" y="2033942"/>
                </a:lnTo>
                <a:close/>
                <a:moveTo>
                  <a:pt x="6379263" y="2024644"/>
                </a:moveTo>
                <a:cubicBezTo>
                  <a:pt x="6393356" y="2026995"/>
                  <a:pt x="6405100" y="2029341"/>
                  <a:pt x="6414495" y="2031688"/>
                </a:cubicBezTo>
                <a:cubicBezTo>
                  <a:pt x="6421541" y="2034040"/>
                  <a:pt x="6426239" y="2034040"/>
                  <a:pt x="6423890" y="2034040"/>
                </a:cubicBezTo>
                <a:cubicBezTo>
                  <a:pt x="6423890" y="2034040"/>
                  <a:pt x="6419193" y="2031688"/>
                  <a:pt x="6412146" y="2031688"/>
                </a:cubicBezTo>
                <a:cubicBezTo>
                  <a:pt x="6405100" y="2029341"/>
                  <a:pt x="6393356" y="2026995"/>
                  <a:pt x="6379263" y="2024644"/>
                </a:cubicBezTo>
                <a:close/>
                <a:moveTo>
                  <a:pt x="4913626" y="2024644"/>
                </a:moveTo>
                <a:lnTo>
                  <a:pt x="4913626" y="2031688"/>
                </a:lnTo>
                <a:lnTo>
                  <a:pt x="4923021" y="2024644"/>
                </a:lnTo>
                <a:close/>
                <a:moveTo>
                  <a:pt x="5336407" y="2014813"/>
                </a:moveTo>
                <a:lnTo>
                  <a:pt x="5336407" y="2015249"/>
                </a:lnTo>
                <a:lnTo>
                  <a:pt x="5337146" y="2015249"/>
                </a:lnTo>
                <a:close/>
                <a:moveTo>
                  <a:pt x="6064527" y="2010553"/>
                </a:moveTo>
                <a:cubicBezTo>
                  <a:pt x="6064527" y="2010553"/>
                  <a:pt x="6062178" y="2012900"/>
                  <a:pt x="6062178" y="2012900"/>
                </a:cubicBezTo>
                <a:cubicBezTo>
                  <a:pt x="6069224" y="2012900"/>
                  <a:pt x="6076271" y="2012900"/>
                  <a:pt x="6083317" y="2012900"/>
                </a:cubicBezTo>
                <a:cubicBezTo>
                  <a:pt x="6083317" y="2010553"/>
                  <a:pt x="6083317" y="2010553"/>
                  <a:pt x="6085666" y="2010553"/>
                </a:cubicBezTo>
                <a:cubicBezTo>
                  <a:pt x="6078620" y="2010553"/>
                  <a:pt x="6071573" y="2010553"/>
                  <a:pt x="6064527" y="2010553"/>
                </a:cubicBezTo>
                <a:close/>
                <a:moveTo>
                  <a:pt x="6294316" y="2010163"/>
                </a:moveTo>
                <a:lnTo>
                  <a:pt x="6299405" y="2010553"/>
                </a:lnTo>
                <a:cubicBezTo>
                  <a:pt x="6308800" y="2012900"/>
                  <a:pt x="6318195" y="2015247"/>
                  <a:pt x="6327590" y="2015247"/>
                </a:cubicBezTo>
                <a:cubicBezTo>
                  <a:pt x="6318195" y="2012900"/>
                  <a:pt x="6306451" y="2010553"/>
                  <a:pt x="6297056" y="2010553"/>
                </a:cubicBezTo>
                <a:close/>
                <a:moveTo>
                  <a:pt x="6127944" y="2008212"/>
                </a:moveTo>
                <a:lnTo>
                  <a:pt x="6144390" y="2010553"/>
                </a:lnTo>
                <a:lnTo>
                  <a:pt x="6127944" y="2010553"/>
                </a:lnTo>
                <a:cubicBezTo>
                  <a:pt x="6137339" y="2012900"/>
                  <a:pt x="6149083" y="2015247"/>
                  <a:pt x="6160827" y="2012900"/>
                </a:cubicBezTo>
                <a:lnTo>
                  <a:pt x="6144390" y="2010553"/>
                </a:lnTo>
                <a:lnTo>
                  <a:pt x="6163175" y="2010553"/>
                </a:lnTo>
                <a:cubicBezTo>
                  <a:pt x="6149083" y="2008212"/>
                  <a:pt x="6137339" y="2008212"/>
                  <a:pt x="6127944" y="2008212"/>
                </a:cubicBezTo>
                <a:close/>
                <a:moveTo>
                  <a:pt x="4723375" y="2008212"/>
                </a:moveTo>
                <a:cubicBezTo>
                  <a:pt x="4728072" y="2015247"/>
                  <a:pt x="4732770" y="2022296"/>
                  <a:pt x="4739816" y="2026993"/>
                </a:cubicBezTo>
                <a:cubicBezTo>
                  <a:pt x="4746862" y="2024642"/>
                  <a:pt x="4753909" y="2019944"/>
                  <a:pt x="4760955" y="2015247"/>
                </a:cubicBezTo>
                <a:cubicBezTo>
                  <a:pt x="4758606" y="2015247"/>
                  <a:pt x="4756257" y="2015247"/>
                  <a:pt x="4751560" y="2015247"/>
                </a:cubicBezTo>
                <a:cubicBezTo>
                  <a:pt x="4746862" y="2015247"/>
                  <a:pt x="4742165" y="2015247"/>
                  <a:pt x="4737467" y="2012900"/>
                </a:cubicBezTo>
                <a:cubicBezTo>
                  <a:pt x="4732770" y="2012900"/>
                  <a:pt x="4730421" y="2010553"/>
                  <a:pt x="4728072" y="2010553"/>
                </a:cubicBezTo>
                <a:cubicBezTo>
                  <a:pt x="4725723" y="2010553"/>
                  <a:pt x="4725723" y="2008212"/>
                  <a:pt x="4723375" y="2008212"/>
                </a:cubicBezTo>
                <a:close/>
                <a:moveTo>
                  <a:pt x="4631772" y="2003507"/>
                </a:moveTo>
                <a:cubicBezTo>
                  <a:pt x="4617680" y="2005860"/>
                  <a:pt x="4563658" y="2017598"/>
                  <a:pt x="4580099" y="2015247"/>
                </a:cubicBezTo>
                <a:cubicBezTo>
                  <a:pt x="4596541" y="2019944"/>
                  <a:pt x="4662306" y="2003507"/>
                  <a:pt x="4631772" y="2003507"/>
                </a:cubicBezTo>
                <a:close/>
                <a:moveTo>
                  <a:pt x="5536054" y="2001159"/>
                </a:moveTo>
                <a:cubicBezTo>
                  <a:pt x="5538402" y="2003509"/>
                  <a:pt x="5540751" y="2003509"/>
                  <a:pt x="5540751" y="2003509"/>
                </a:cubicBezTo>
                <a:cubicBezTo>
                  <a:pt x="5543100" y="2005860"/>
                  <a:pt x="5543100" y="2005860"/>
                  <a:pt x="5545448" y="2005860"/>
                </a:cubicBezTo>
                <a:cubicBezTo>
                  <a:pt x="5543100" y="2003509"/>
                  <a:pt x="5540751" y="2001159"/>
                  <a:pt x="5536054" y="2001159"/>
                </a:cubicBezTo>
                <a:close/>
                <a:moveTo>
                  <a:pt x="5465590" y="2001156"/>
                </a:moveTo>
                <a:cubicBezTo>
                  <a:pt x="5467938" y="2005857"/>
                  <a:pt x="5470287" y="2001156"/>
                  <a:pt x="5472636" y="2008209"/>
                </a:cubicBezTo>
                <a:cubicBezTo>
                  <a:pt x="5470287" y="2008209"/>
                  <a:pt x="5470287" y="2008209"/>
                  <a:pt x="5467938" y="2008209"/>
                </a:cubicBezTo>
                <a:cubicBezTo>
                  <a:pt x="5465590" y="2008209"/>
                  <a:pt x="5465590" y="2008209"/>
                  <a:pt x="5465590" y="2008209"/>
                </a:cubicBezTo>
                <a:cubicBezTo>
                  <a:pt x="5463241" y="2003504"/>
                  <a:pt x="5453845" y="1998808"/>
                  <a:pt x="5465590" y="2001156"/>
                </a:cubicBezTo>
                <a:close/>
                <a:moveTo>
                  <a:pt x="4928078" y="2000649"/>
                </a:moveTo>
                <a:lnTo>
                  <a:pt x="4910667" y="2011913"/>
                </a:lnTo>
                <a:lnTo>
                  <a:pt x="4920672" y="2015249"/>
                </a:lnTo>
                <a:cubicBezTo>
                  <a:pt x="4923021" y="2012900"/>
                  <a:pt x="4927719" y="2008212"/>
                  <a:pt x="4927719" y="2005860"/>
                </a:cubicBezTo>
                <a:cubicBezTo>
                  <a:pt x="4927719" y="2002922"/>
                  <a:pt x="4927866" y="2001453"/>
                  <a:pt x="4928013" y="2000755"/>
                </a:cubicBezTo>
                <a:close/>
                <a:moveTo>
                  <a:pt x="4603844" y="1996131"/>
                </a:moveTo>
                <a:cubicBezTo>
                  <a:pt x="4605495" y="1995874"/>
                  <a:pt x="4604761" y="1995874"/>
                  <a:pt x="4598889" y="1996461"/>
                </a:cubicBezTo>
                <a:cubicBezTo>
                  <a:pt x="4572466" y="1999987"/>
                  <a:pt x="4598890" y="1996902"/>
                  <a:pt x="4603844" y="1996131"/>
                </a:cubicBezTo>
                <a:close/>
                <a:moveTo>
                  <a:pt x="4839368" y="1995558"/>
                </a:moveTo>
                <a:lnTo>
                  <a:pt x="4840813" y="1996461"/>
                </a:lnTo>
                <a:lnTo>
                  <a:pt x="4840633" y="1996642"/>
                </a:lnTo>
                <a:close/>
                <a:moveTo>
                  <a:pt x="5601574" y="1992646"/>
                </a:moveTo>
                <a:lnTo>
                  <a:pt x="5603076" y="1993275"/>
                </a:lnTo>
                <a:lnTo>
                  <a:pt x="5601819" y="1994112"/>
                </a:lnTo>
                <a:close/>
                <a:moveTo>
                  <a:pt x="6139687" y="1991764"/>
                </a:moveTo>
                <a:cubicBezTo>
                  <a:pt x="6137339" y="1996462"/>
                  <a:pt x="6134990" y="1998811"/>
                  <a:pt x="6130292" y="2003509"/>
                </a:cubicBezTo>
                <a:cubicBezTo>
                  <a:pt x="6144385" y="2003509"/>
                  <a:pt x="6156129" y="2005860"/>
                  <a:pt x="6167873" y="2005860"/>
                </a:cubicBezTo>
                <a:cubicBezTo>
                  <a:pt x="6172571" y="2001159"/>
                  <a:pt x="6174919" y="1998811"/>
                  <a:pt x="6179617" y="1994112"/>
                </a:cubicBezTo>
                <a:cubicBezTo>
                  <a:pt x="6167873" y="1994112"/>
                  <a:pt x="6153780" y="1991764"/>
                  <a:pt x="6139687" y="1991764"/>
                </a:cubicBezTo>
                <a:close/>
                <a:moveTo>
                  <a:pt x="5521961" y="1991764"/>
                </a:moveTo>
                <a:cubicBezTo>
                  <a:pt x="5526658" y="1994112"/>
                  <a:pt x="5526658" y="1994112"/>
                  <a:pt x="5529007" y="1996460"/>
                </a:cubicBezTo>
                <a:cubicBezTo>
                  <a:pt x="5526658" y="1996460"/>
                  <a:pt x="5526658" y="1994112"/>
                  <a:pt x="5524310" y="1994112"/>
                </a:cubicBezTo>
                <a:cubicBezTo>
                  <a:pt x="5524310" y="1991764"/>
                  <a:pt x="5524310" y="1991764"/>
                  <a:pt x="5521961" y="1991764"/>
                </a:cubicBezTo>
                <a:close/>
                <a:moveTo>
                  <a:pt x="5517263" y="1991764"/>
                </a:moveTo>
                <a:cubicBezTo>
                  <a:pt x="5517263" y="1991764"/>
                  <a:pt x="5517263" y="1991764"/>
                  <a:pt x="5519612" y="1991764"/>
                </a:cubicBezTo>
                <a:cubicBezTo>
                  <a:pt x="5526658" y="1996460"/>
                  <a:pt x="5526658" y="1996460"/>
                  <a:pt x="5529007" y="1998810"/>
                </a:cubicBezTo>
                <a:cubicBezTo>
                  <a:pt x="5526658" y="1996460"/>
                  <a:pt x="5529007" y="1998810"/>
                  <a:pt x="5524310" y="1996460"/>
                </a:cubicBezTo>
                <a:cubicBezTo>
                  <a:pt x="5521961" y="1996460"/>
                  <a:pt x="5521961" y="1996460"/>
                  <a:pt x="5519612" y="1994112"/>
                </a:cubicBezTo>
                <a:cubicBezTo>
                  <a:pt x="5519612" y="1994112"/>
                  <a:pt x="5519612" y="1994112"/>
                  <a:pt x="5517263" y="1991764"/>
                </a:cubicBezTo>
                <a:close/>
                <a:moveTo>
                  <a:pt x="5042809" y="1989415"/>
                </a:moveTo>
                <a:cubicBezTo>
                  <a:pt x="5042809" y="1989415"/>
                  <a:pt x="5045158" y="1989415"/>
                  <a:pt x="5045158" y="1989415"/>
                </a:cubicBezTo>
                <a:lnTo>
                  <a:pt x="5038113" y="1991764"/>
                </a:lnTo>
                <a:close/>
                <a:moveTo>
                  <a:pt x="6078620" y="1987067"/>
                </a:moveTo>
                <a:cubicBezTo>
                  <a:pt x="6073922" y="1989415"/>
                  <a:pt x="6071573" y="1994112"/>
                  <a:pt x="6069224" y="1998811"/>
                </a:cubicBezTo>
                <a:lnTo>
                  <a:pt x="6092712" y="1998811"/>
                </a:lnTo>
                <a:cubicBezTo>
                  <a:pt x="6095061" y="1996462"/>
                  <a:pt x="6099759" y="1991764"/>
                  <a:pt x="6102108" y="1989415"/>
                </a:cubicBezTo>
                <a:cubicBezTo>
                  <a:pt x="6095061" y="1989415"/>
                  <a:pt x="6085666" y="1987067"/>
                  <a:pt x="6078620" y="1987067"/>
                </a:cubicBezTo>
                <a:close/>
                <a:moveTo>
                  <a:pt x="4927718" y="1984718"/>
                </a:moveTo>
                <a:cubicBezTo>
                  <a:pt x="4927718" y="1987067"/>
                  <a:pt x="4925370" y="1987067"/>
                  <a:pt x="4925370" y="1989415"/>
                </a:cubicBezTo>
                <a:lnTo>
                  <a:pt x="4926865" y="1989629"/>
                </a:lnTo>
                <a:lnTo>
                  <a:pt x="4927426" y="1987948"/>
                </a:lnTo>
                <a:lnTo>
                  <a:pt x="4931779" y="1987424"/>
                </a:lnTo>
                <a:close/>
                <a:moveTo>
                  <a:pt x="6146734" y="1982369"/>
                </a:moveTo>
                <a:cubicBezTo>
                  <a:pt x="6144385" y="1984719"/>
                  <a:pt x="6144385" y="1984719"/>
                  <a:pt x="6144385" y="1987067"/>
                </a:cubicBezTo>
                <a:cubicBezTo>
                  <a:pt x="6156129" y="1987067"/>
                  <a:pt x="6167873" y="1989415"/>
                  <a:pt x="6179617" y="1989415"/>
                </a:cubicBezTo>
                <a:cubicBezTo>
                  <a:pt x="6179617" y="1989415"/>
                  <a:pt x="6181966" y="1989415"/>
                  <a:pt x="6181966" y="1989415"/>
                </a:cubicBezTo>
                <a:cubicBezTo>
                  <a:pt x="6184315" y="1987067"/>
                  <a:pt x="6184315" y="1987067"/>
                  <a:pt x="6186663" y="1984719"/>
                </a:cubicBezTo>
                <a:cubicBezTo>
                  <a:pt x="6174919" y="1984719"/>
                  <a:pt x="6160827" y="1982369"/>
                  <a:pt x="6146734" y="1982369"/>
                </a:cubicBezTo>
                <a:close/>
                <a:moveTo>
                  <a:pt x="4941811" y="1982369"/>
                </a:moveTo>
                <a:cubicBezTo>
                  <a:pt x="4939462" y="1982369"/>
                  <a:pt x="4939462" y="1984718"/>
                  <a:pt x="4939462" y="1984718"/>
                </a:cubicBezTo>
                <a:cubicBezTo>
                  <a:pt x="4937114" y="1984718"/>
                  <a:pt x="4934765" y="1984718"/>
                  <a:pt x="4932416" y="1984718"/>
                </a:cubicBezTo>
                <a:lnTo>
                  <a:pt x="4933657" y="1987199"/>
                </a:lnTo>
                <a:lnTo>
                  <a:pt x="4934765" y="1987067"/>
                </a:lnTo>
                <a:cubicBezTo>
                  <a:pt x="4948858" y="1987067"/>
                  <a:pt x="4941811" y="1989415"/>
                  <a:pt x="4944160" y="1984719"/>
                </a:cubicBezTo>
                <a:lnTo>
                  <a:pt x="4944968" y="1983947"/>
                </a:lnTo>
                <a:close/>
                <a:moveTo>
                  <a:pt x="4967648" y="1979498"/>
                </a:moveTo>
                <a:lnTo>
                  <a:pt x="4964035" y="1981105"/>
                </a:lnTo>
                <a:lnTo>
                  <a:pt x="4967648" y="1984719"/>
                </a:lnTo>
                <a:close/>
                <a:moveTo>
                  <a:pt x="6083317" y="1977673"/>
                </a:moveTo>
                <a:cubicBezTo>
                  <a:pt x="6083317" y="1980020"/>
                  <a:pt x="6080968" y="1980020"/>
                  <a:pt x="6080968" y="1982369"/>
                </a:cubicBezTo>
                <a:lnTo>
                  <a:pt x="6085666" y="1982369"/>
                </a:lnTo>
                <a:cubicBezTo>
                  <a:pt x="6092712" y="1984719"/>
                  <a:pt x="6097410" y="1984719"/>
                  <a:pt x="6104456" y="1984719"/>
                </a:cubicBezTo>
                <a:cubicBezTo>
                  <a:pt x="6106805" y="1982369"/>
                  <a:pt x="6106805" y="1982369"/>
                  <a:pt x="6109154" y="1980020"/>
                </a:cubicBezTo>
                <a:cubicBezTo>
                  <a:pt x="6102108" y="1980020"/>
                  <a:pt x="6092712" y="1980020"/>
                  <a:pt x="6083317" y="1977673"/>
                </a:cubicBezTo>
                <a:close/>
                <a:moveTo>
                  <a:pt x="4993485" y="1977673"/>
                </a:moveTo>
                <a:lnTo>
                  <a:pt x="5000531" y="1984719"/>
                </a:lnTo>
                <a:lnTo>
                  <a:pt x="5000531" y="1977673"/>
                </a:lnTo>
                <a:close/>
                <a:moveTo>
                  <a:pt x="4676399" y="1975323"/>
                </a:moveTo>
                <a:cubicBezTo>
                  <a:pt x="4662306" y="1984718"/>
                  <a:pt x="4641167" y="1975323"/>
                  <a:pt x="4629423" y="1989415"/>
                </a:cubicBezTo>
                <a:cubicBezTo>
                  <a:pt x="4643516" y="1987067"/>
                  <a:pt x="4683445" y="1989415"/>
                  <a:pt x="4676399" y="1975323"/>
                </a:cubicBezTo>
                <a:close/>
                <a:moveTo>
                  <a:pt x="5411567" y="1972972"/>
                </a:moveTo>
                <a:cubicBezTo>
                  <a:pt x="5418614" y="1972972"/>
                  <a:pt x="5418614" y="1972972"/>
                  <a:pt x="5425660" y="1977671"/>
                </a:cubicBezTo>
                <a:cubicBezTo>
                  <a:pt x="5418614" y="1980019"/>
                  <a:pt x="5418614" y="1980019"/>
                  <a:pt x="5411567" y="1982367"/>
                </a:cubicBezTo>
                <a:cubicBezTo>
                  <a:pt x="5409218" y="1977671"/>
                  <a:pt x="5409218" y="1977671"/>
                  <a:pt x="5406870" y="1975321"/>
                </a:cubicBezTo>
                <a:cubicBezTo>
                  <a:pt x="5409218" y="1975321"/>
                  <a:pt x="5409218" y="1975321"/>
                  <a:pt x="5411567" y="1972972"/>
                </a:cubicBezTo>
                <a:close/>
                <a:moveTo>
                  <a:pt x="4815308" y="1971213"/>
                </a:moveTo>
                <a:cubicBezTo>
                  <a:pt x="4802206" y="1972534"/>
                  <a:pt x="4786792" y="1981784"/>
                  <a:pt x="4793838" y="1987067"/>
                </a:cubicBezTo>
                <a:cubicBezTo>
                  <a:pt x="4800884" y="1972974"/>
                  <a:pt x="4819675" y="1989415"/>
                  <a:pt x="4826721" y="1972974"/>
                </a:cubicBezTo>
                <a:cubicBezTo>
                  <a:pt x="4823785" y="1971212"/>
                  <a:pt x="4819675" y="1970772"/>
                  <a:pt x="4815308" y="1971213"/>
                </a:cubicBezTo>
                <a:close/>
                <a:moveTo>
                  <a:pt x="5054553" y="1970625"/>
                </a:moveTo>
                <a:lnTo>
                  <a:pt x="5054553" y="1977673"/>
                </a:lnTo>
                <a:cubicBezTo>
                  <a:pt x="5063948" y="1975323"/>
                  <a:pt x="5059250" y="1977673"/>
                  <a:pt x="5063948" y="1970625"/>
                </a:cubicBezTo>
                <a:close/>
                <a:moveTo>
                  <a:pt x="5014623" y="1968276"/>
                </a:moveTo>
                <a:lnTo>
                  <a:pt x="5007577" y="1975323"/>
                </a:lnTo>
                <a:lnTo>
                  <a:pt x="5014623" y="1977673"/>
                </a:lnTo>
                <a:close/>
                <a:moveTo>
                  <a:pt x="5195481" y="1961230"/>
                </a:moveTo>
                <a:cubicBezTo>
                  <a:pt x="5193132" y="1961230"/>
                  <a:pt x="5193132" y="1961230"/>
                  <a:pt x="5190783" y="1963579"/>
                </a:cubicBezTo>
                <a:cubicBezTo>
                  <a:pt x="5183737" y="1965927"/>
                  <a:pt x="5183737" y="1965927"/>
                  <a:pt x="5174341" y="1965927"/>
                </a:cubicBezTo>
                <a:cubicBezTo>
                  <a:pt x="5174341" y="1968276"/>
                  <a:pt x="5174341" y="1968276"/>
                  <a:pt x="5174341" y="1968276"/>
                </a:cubicBezTo>
                <a:cubicBezTo>
                  <a:pt x="5169644" y="1968276"/>
                  <a:pt x="5169644" y="1968276"/>
                  <a:pt x="5164946" y="1968276"/>
                </a:cubicBezTo>
                <a:cubicBezTo>
                  <a:pt x="5160249" y="1970625"/>
                  <a:pt x="5155551" y="1972974"/>
                  <a:pt x="5153203" y="1975323"/>
                </a:cubicBezTo>
                <a:cubicBezTo>
                  <a:pt x="5155551" y="1977673"/>
                  <a:pt x="5155551" y="1977673"/>
                  <a:pt x="5157900" y="1972974"/>
                </a:cubicBezTo>
                <a:cubicBezTo>
                  <a:pt x="5162598" y="1972974"/>
                  <a:pt x="5162598" y="1972974"/>
                  <a:pt x="5164946" y="1972974"/>
                </a:cubicBezTo>
                <a:cubicBezTo>
                  <a:pt x="5164946" y="1975323"/>
                  <a:pt x="5164946" y="1975323"/>
                  <a:pt x="5164946" y="1977673"/>
                </a:cubicBezTo>
                <a:cubicBezTo>
                  <a:pt x="5164946" y="1980020"/>
                  <a:pt x="5164946" y="1980020"/>
                  <a:pt x="5167295" y="1982369"/>
                </a:cubicBezTo>
                <a:cubicBezTo>
                  <a:pt x="5169644" y="1980020"/>
                  <a:pt x="5169644" y="1980020"/>
                  <a:pt x="5171993" y="1980020"/>
                </a:cubicBezTo>
                <a:cubicBezTo>
                  <a:pt x="5169644" y="1980020"/>
                  <a:pt x="5169644" y="1980020"/>
                  <a:pt x="5169644" y="1977673"/>
                </a:cubicBezTo>
                <a:cubicBezTo>
                  <a:pt x="5174341" y="1977673"/>
                  <a:pt x="5176690" y="1977673"/>
                  <a:pt x="5183737" y="1977673"/>
                </a:cubicBezTo>
                <a:cubicBezTo>
                  <a:pt x="5186085" y="1977673"/>
                  <a:pt x="5197829" y="1972974"/>
                  <a:pt x="5200178" y="1972974"/>
                </a:cubicBezTo>
                <a:cubicBezTo>
                  <a:pt x="5209573" y="1968276"/>
                  <a:pt x="5207225" y="1968276"/>
                  <a:pt x="5214271" y="1965927"/>
                </a:cubicBezTo>
                <a:cubicBezTo>
                  <a:pt x="5209573" y="1965927"/>
                  <a:pt x="5209573" y="1965927"/>
                  <a:pt x="5207225" y="1963579"/>
                </a:cubicBezTo>
                <a:cubicBezTo>
                  <a:pt x="5204876" y="1963579"/>
                  <a:pt x="5204876" y="1963579"/>
                  <a:pt x="5204876" y="1963579"/>
                </a:cubicBezTo>
                <a:cubicBezTo>
                  <a:pt x="5204876" y="1963579"/>
                  <a:pt x="5204876" y="1963579"/>
                  <a:pt x="5204876" y="1961230"/>
                </a:cubicBezTo>
                <a:cubicBezTo>
                  <a:pt x="5202527" y="1961230"/>
                  <a:pt x="5202527" y="1961230"/>
                  <a:pt x="5200178" y="1961230"/>
                </a:cubicBezTo>
                <a:cubicBezTo>
                  <a:pt x="5197829" y="1961230"/>
                  <a:pt x="5197829" y="1961230"/>
                  <a:pt x="5195481" y="1961230"/>
                </a:cubicBezTo>
                <a:close/>
                <a:moveTo>
                  <a:pt x="4981741" y="1958882"/>
                </a:moveTo>
                <a:lnTo>
                  <a:pt x="4974694" y="1968276"/>
                </a:lnTo>
                <a:cubicBezTo>
                  <a:pt x="4984090" y="1972974"/>
                  <a:pt x="4977043" y="1970625"/>
                  <a:pt x="4984090" y="1970625"/>
                </a:cubicBezTo>
                <a:lnTo>
                  <a:pt x="4991136" y="1975323"/>
                </a:lnTo>
                <a:lnTo>
                  <a:pt x="4998182" y="1965927"/>
                </a:lnTo>
                <a:cubicBezTo>
                  <a:pt x="4984090" y="1963579"/>
                  <a:pt x="4991136" y="1965927"/>
                  <a:pt x="4981741" y="1958882"/>
                </a:cubicBezTo>
                <a:close/>
                <a:moveTo>
                  <a:pt x="4845511" y="1958881"/>
                </a:moveTo>
                <a:cubicBezTo>
                  <a:pt x="4840813" y="1968277"/>
                  <a:pt x="4833767" y="1977673"/>
                  <a:pt x="4826721" y="1984718"/>
                </a:cubicBezTo>
                <a:lnTo>
                  <a:pt x="4839368" y="1995558"/>
                </a:lnTo>
                <a:lnTo>
                  <a:pt x="4822023" y="1984718"/>
                </a:lnTo>
                <a:cubicBezTo>
                  <a:pt x="4817326" y="1987067"/>
                  <a:pt x="4814977" y="1989415"/>
                  <a:pt x="4812628" y="1991764"/>
                </a:cubicBezTo>
                <a:cubicBezTo>
                  <a:pt x="4810279" y="1994112"/>
                  <a:pt x="4805582" y="1996461"/>
                  <a:pt x="4803233" y="1998811"/>
                </a:cubicBezTo>
                <a:cubicBezTo>
                  <a:pt x="4803233" y="1998811"/>
                  <a:pt x="4805582" y="2001159"/>
                  <a:pt x="4805582" y="2001159"/>
                </a:cubicBezTo>
                <a:cubicBezTo>
                  <a:pt x="4814977" y="2001159"/>
                  <a:pt x="4817326" y="2008212"/>
                  <a:pt x="4819675" y="2012900"/>
                </a:cubicBezTo>
                <a:cubicBezTo>
                  <a:pt x="4822023" y="2015247"/>
                  <a:pt x="4824372" y="2017598"/>
                  <a:pt x="4826721" y="2019944"/>
                </a:cubicBezTo>
                <a:cubicBezTo>
                  <a:pt x="4829070" y="2019944"/>
                  <a:pt x="4831419" y="2019944"/>
                  <a:pt x="4836116" y="2017598"/>
                </a:cubicBezTo>
                <a:cubicBezTo>
                  <a:pt x="4843162" y="2015247"/>
                  <a:pt x="4840813" y="2005860"/>
                  <a:pt x="4836116" y="2001159"/>
                </a:cubicBezTo>
                <a:lnTo>
                  <a:pt x="4840633" y="1996642"/>
                </a:lnTo>
                <a:lnTo>
                  <a:pt x="4843162" y="1998811"/>
                </a:lnTo>
                <a:cubicBezTo>
                  <a:pt x="4852557" y="1989415"/>
                  <a:pt x="4873696" y="1987067"/>
                  <a:pt x="4894835" y="1984718"/>
                </a:cubicBezTo>
                <a:cubicBezTo>
                  <a:pt x="4887789" y="1977673"/>
                  <a:pt x="4880743" y="1972974"/>
                  <a:pt x="4873696" y="1968277"/>
                </a:cubicBezTo>
                <a:cubicBezTo>
                  <a:pt x="4864301" y="1968277"/>
                  <a:pt x="4852557" y="1963579"/>
                  <a:pt x="4845511" y="1958881"/>
                </a:cubicBezTo>
                <a:close/>
                <a:moveTo>
                  <a:pt x="5047780" y="1954730"/>
                </a:moveTo>
                <a:lnTo>
                  <a:pt x="5046669" y="1955022"/>
                </a:lnTo>
                <a:lnTo>
                  <a:pt x="5040460" y="1961230"/>
                </a:lnTo>
                <a:lnTo>
                  <a:pt x="5047507" y="1965927"/>
                </a:lnTo>
                <a:lnTo>
                  <a:pt x="5049855" y="1958882"/>
                </a:lnTo>
                <a:close/>
                <a:moveTo>
                  <a:pt x="5500822" y="1954185"/>
                </a:moveTo>
                <a:lnTo>
                  <a:pt x="5500822" y="1965927"/>
                </a:lnTo>
                <a:lnTo>
                  <a:pt x="5507868" y="1961230"/>
                </a:lnTo>
                <a:close/>
                <a:moveTo>
                  <a:pt x="4988787" y="1951836"/>
                </a:moveTo>
                <a:cubicBezTo>
                  <a:pt x="4993485" y="1961230"/>
                  <a:pt x="4991136" y="1961230"/>
                  <a:pt x="5005228" y="1961230"/>
                </a:cubicBezTo>
                <a:lnTo>
                  <a:pt x="5005228" y="1951836"/>
                </a:lnTo>
                <a:lnTo>
                  <a:pt x="4998182" y="1954185"/>
                </a:lnTo>
                <a:close/>
                <a:moveTo>
                  <a:pt x="5397475" y="1949487"/>
                </a:moveTo>
                <a:cubicBezTo>
                  <a:pt x="5397475" y="1951836"/>
                  <a:pt x="5397475" y="1951836"/>
                  <a:pt x="5397475" y="1951836"/>
                </a:cubicBezTo>
                <a:cubicBezTo>
                  <a:pt x="5392778" y="1951836"/>
                  <a:pt x="5385731" y="1951836"/>
                  <a:pt x="5383383" y="1951836"/>
                </a:cubicBezTo>
                <a:cubicBezTo>
                  <a:pt x="5378685" y="1954185"/>
                  <a:pt x="5373988" y="1954185"/>
                  <a:pt x="5371639" y="1954185"/>
                </a:cubicBezTo>
                <a:lnTo>
                  <a:pt x="5368914" y="1956294"/>
                </a:lnTo>
                <a:lnTo>
                  <a:pt x="5378684" y="1998811"/>
                </a:lnTo>
                <a:lnTo>
                  <a:pt x="5379436" y="2017595"/>
                </a:lnTo>
                <a:lnTo>
                  <a:pt x="5383382" y="2017595"/>
                </a:lnTo>
                <a:cubicBezTo>
                  <a:pt x="5385731" y="2012896"/>
                  <a:pt x="5385731" y="2015246"/>
                  <a:pt x="5385731" y="2012896"/>
                </a:cubicBezTo>
                <a:cubicBezTo>
                  <a:pt x="5385731" y="2010551"/>
                  <a:pt x="5385731" y="2010551"/>
                  <a:pt x="5385731" y="2005857"/>
                </a:cubicBezTo>
                <a:cubicBezTo>
                  <a:pt x="5388080" y="2005857"/>
                  <a:pt x="5388080" y="2005857"/>
                  <a:pt x="5390428" y="2005857"/>
                </a:cubicBezTo>
                <a:cubicBezTo>
                  <a:pt x="5390428" y="2005857"/>
                  <a:pt x="5390428" y="2005857"/>
                  <a:pt x="5392777" y="2003507"/>
                </a:cubicBezTo>
                <a:cubicBezTo>
                  <a:pt x="5395126" y="2003507"/>
                  <a:pt x="5395126" y="2003507"/>
                  <a:pt x="5395126" y="2005857"/>
                </a:cubicBezTo>
                <a:cubicBezTo>
                  <a:pt x="5395126" y="2005857"/>
                  <a:pt x="5395126" y="2005857"/>
                  <a:pt x="5397475" y="2005857"/>
                </a:cubicBezTo>
                <a:cubicBezTo>
                  <a:pt x="5399824" y="2003507"/>
                  <a:pt x="5399824" y="2003507"/>
                  <a:pt x="5399824" y="2001156"/>
                </a:cubicBezTo>
                <a:cubicBezTo>
                  <a:pt x="5395126" y="1996458"/>
                  <a:pt x="5392777" y="1994109"/>
                  <a:pt x="5383382" y="1991762"/>
                </a:cubicBezTo>
                <a:cubicBezTo>
                  <a:pt x="5385731" y="1984714"/>
                  <a:pt x="5385731" y="1984714"/>
                  <a:pt x="5390428" y="1980018"/>
                </a:cubicBezTo>
                <a:cubicBezTo>
                  <a:pt x="5392777" y="1980018"/>
                  <a:pt x="5392777" y="1980018"/>
                  <a:pt x="5392777" y="1980018"/>
                </a:cubicBezTo>
                <a:cubicBezTo>
                  <a:pt x="5397475" y="1982366"/>
                  <a:pt x="5397475" y="1982366"/>
                  <a:pt x="5402172" y="1984714"/>
                </a:cubicBezTo>
                <a:cubicBezTo>
                  <a:pt x="5404521" y="1984714"/>
                  <a:pt x="5404521" y="1984714"/>
                  <a:pt x="5406870" y="1984714"/>
                </a:cubicBezTo>
                <a:cubicBezTo>
                  <a:pt x="5409219" y="1984714"/>
                  <a:pt x="5409219" y="1984714"/>
                  <a:pt x="5409219" y="1987064"/>
                </a:cubicBezTo>
                <a:cubicBezTo>
                  <a:pt x="5406870" y="1989412"/>
                  <a:pt x="5404521" y="1991762"/>
                  <a:pt x="5404521" y="1991762"/>
                </a:cubicBezTo>
                <a:cubicBezTo>
                  <a:pt x="5404521" y="1991762"/>
                  <a:pt x="5409219" y="1996458"/>
                  <a:pt x="5409219" y="1996458"/>
                </a:cubicBezTo>
                <a:cubicBezTo>
                  <a:pt x="5411568" y="1996458"/>
                  <a:pt x="5411568" y="1996458"/>
                  <a:pt x="5413916" y="1994109"/>
                </a:cubicBezTo>
                <a:cubicBezTo>
                  <a:pt x="5416265" y="1996458"/>
                  <a:pt x="5416265" y="1996458"/>
                  <a:pt x="5418614" y="1998808"/>
                </a:cubicBezTo>
                <a:cubicBezTo>
                  <a:pt x="5430358" y="1998808"/>
                  <a:pt x="5439753" y="1998808"/>
                  <a:pt x="5451497" y="2001156"/>
                </a:cubicBezTo>
                <a:cubicBezTo>
                  <a:pt x="5451497" y="2003507"/>
                  <a:pt x="5451497" y="2003507"/>
                  <a:pt x="5451497" y="2003507"/>
                </a:cubicBezTo>
                <a:cubicBezTo>
                  <a:pt x="5449148" y="2003507"/>
                  <a:pt x="5449148" y="2003507"/>
                  <a:pt x="5446799" y="2003507"/>
                </a:cubicBezTo>
                <a:cubicBezTo>
                  <a:pt x="5446799" y="2005857"/>
                  <a:pt x="5446799" y="2005857"/>
                  <a:pt x="5446799" y="2005857"/>
                </a:cubicBezTo>
                <a:cubicBezTo>
                  <a:pt x="5437404" y="2005857"/>
                  <a:pt x="5418614" y="1998808"/>
                  <a:pt x="5420963" y="2005857"/>
                </a:cubicBezTo>
                <a:cubicBezTo>
                  <a:pt x="5420963" y="2005857"/>
                  <a:pt x="5420963" y="2005857"/>
                  <a:pt x="5420963" y="2008206"/>
                </a:cubicBezTo>
                <a:cubicBezTo>
                  <a:pt x="5425660" y="2008206"/>
                  <a:pt x="5428009" y="2010551"/>
                  <a:pt x="5428009" y="2012896"/>
                </a:cubicBezTo>
                <a:cubicBezTo>
                  <a:pt x="5428009" y="2019941"/>
                  <a:pt x="5418614" y="2012896"/>
                  <a:pt x="5416265" y="2010551"/>
                </a:cubicBezTo>
                <a:cubicBezTo>
                  <a:pt x="5409219" y="2012896"/>
                  <a:pt x="5409219" y="2015246"/>
                  <a:pt x="5411568" y="2024642"/>
                </a:cubicBezTo>
                <a:cubicBezTo>
                  <a:pt x="5409219" y="2026992"/>
                  <a:pt x="5409219" y="2026992"/>
                  <a:pt x="5404521" y="2026992"/>
                </a:cubicBezTo>
                <a:cubicBezTo>
                  <a:pt x="5402172" y="2024642"/>
                  <a:pt x="5402172" y="2024642"/>
                  <a:pt x="5399824" y="2024642"/>
                </a:cubicBezTo>
                <a:cubicBezTo>
                  <a:pt x="5397475" y="2024642"/>
                  <a:pt x="5392777" y="2026992"/>
                  <a:pt x="5383382" y="2026992"/>
                </a:cubicBezTo>
                <a:lnTo>
                  <a:pt x="5379812" y="2026992"/>
                </a:lnTo>
                <a:lnTo>
                  <a:pt x="5381033" y="2057527"/>
                </a:lnTo>
                <a:cubicBezTo>
                  <a:pt x="5371638" y="2062226"/>
                  <a:pt x="5362242" y="2059879"/>
                  <a:pt x="5350498" y="2057527"/>
                </a:cubicBezTo>
                <a:cubicBezTo>
                  <a:pt x="5361068" y="2032866"/>
                  <a:pt x="5352260" y="2024056"/>
                  <a:pt x="5339636" y="2016716"/>
                </a:cubicBezTo>
                <a:lnTo>
                  <a:pt x="5338756" y="2016198"/>
                </a:lnTo>
                <a:lnTo>
                  <a:pt x="5338756" y="2022296"/>
                </a:lnTo>
                <a:cubicBezTo>
                  <a:pt x="5338756" y="2022296"/>
                  <a:pt x="5338756" y="2022296"/>
                  <a:pt x="5338756" y="2024644"/>
                </a:cubicBezTo>
                <a:cubicBezTo>
                  <a:pt x="5331710" y="2024644"/>
                  <a:pt x="5331710" y="2024644"/>
                  <a:pt x="5322315" y="2024644"/>
                </a:cubicBezTo>
                <a:cubicBezTo>
                  <a:pt x="5317617" y="2029341"/>
                  <a:pt x="5317617" y="2026995"/>
                  <a:pt x="5315268" y="2029341"/>
                </a:cubicBezTo>
                <a:cubicBezTo>
                  <a:pt x="5312920" y="2029341"/>
                  <a:pt x="5312920" y="2031688"/>
                  <a:pt x="5310571" y="2034040"/>
                </a:cubicBezTo>
                <a:cubicBezTo>
                  <a:pt x="5305873" y="2036390"/>
                  <a:pt x="5298827" y="2036390"/>
                  <a:pt x="5294129" y="2038738"/>
                </a:cubicBezTo>
                <a:cubicBezTo>
                  <a:pt x="5296478" y="2031688"/>
                  <a:pt x="5296478" y="2031688"/>
                  <a:pt x="5296478" y="2026995"/>
                </a:cubicBezTo>
                <a:cubicBezTo>
                  <a:pt x="5294129" y="2026995"/>
                  <a:pt x="5294129" y="2026995"/>
                  <a:pt x="5289432" y="2024644"/>
                </a:cubicBezTo>
                <a:cubicBezTo>
                  <a:pt x="5280036" y="2015249"/>
                  <a:pt x="5280036" y="2015249"/>
                  <a:pt x="5270641" y="2008212"/>
                </a:cubicBezTo>
                <a:cubicBezTo>
                  <a:pt x="5272990" y="2003509"/>
                  <a:pt x="5272990" y="2003509"/>
                  <a:pt x="5275339" y="1998810"/>
                </a:cubicBezTo>
                <a:cubicBezTo>
                  <a:pt x="5272990" y="1998810"/>
                  <a:pt x="5272990" y="1998810"/>
                  <a:pt x="5272990" y="1998810"/>
                </a:cubicBezTo>
                <a:cubicBezTo>
                  <a:pt x="5268293" y="1998810"/>
                  <a:pt x="5268293" y="1998810"/>
                  <a:pt x="5263595" y="1998810"/>
                </a:cubicBezTo>
                <a:cubicBezTo>
                  <a:pt x="5263595" y="1996460"/>
                  <a:pt x="5263595" y="1996460"/>
                  <a:pt x="5265944" y="1994112"/>
                </a:cubicBezTo>
                <a:cubicBezTo>
                  <a:pt x="5258898" y="1996460"/>
                  <a:pt x="5258898" y="1996460"/>
                  <a:pt x="5249502" y="1998810"/>
                </a:cubicBezTo>
                <a:cubicBezTo>
                  <a:pt x="5249502" y="2001159"/>
                  <a:pt x="5249502" y="2001159"/>
                  <a:pt x="5249502" y="2003509"/>
                </a:cubicBezTo>
                <a:cubicBezTo>
                  <a:pt x="5249502" y="2005860"/>
                  <a:pt x="5249502" y="2005860"/>
                  <a:pt x="5247154" y="2008212"/>
                </a:cubicBezTo>
                <a:cubicBezTo>
                  <a:pt x="5249502" y="2008212"/>
                  <a:pt x="5249502" y="2008212"/>
                  <a:pt x="5249502" y="2008212"/>
                </a:cubicBezTo>
                <a:cubicBezTo>
                  <a:pt x="5251851" y="2010553"/>
                  <a:pt x="5251851" y="2010553"/>
                  <a:pt x="5251851" y="2015249"/>
                </a:cubicBezTo>
                <a:cubicBezTo>
                  <a:pt x="5256549" y="2012900"/>
                  <a:pt x="5256549" y="2012900"/>
                  <a:pt x="5258898" y="2012900"/>
                </a:cubicBezTo>
                <a:cubicBezTo>
                  <a:pt x="5256549" y="2015249"/>
                  <a:pt x="5256549" y="2015249"/>
                  <a:pt x="5256549" y="2019944"/>
                </a:cubicBezTo>
                <a:cubicBezTo>
                  <a:pt x="5258898" y="2017598"/>
                  <a:pt x="5258898" y="2017598"/>
                  <a:pt x="5263595" y="2017598"/>
                </a:cubicBezTo>
                <a:cubicBezTo>
                  <a:pt x="5265944" y="2022296"/>
                  <a:pt x="5265944" y="2022296"/>
                  <a:pt x="5268293" y="2024644"/>
                </a:cubicBezTo>
                <a:cubicBezTo>
                  <a:pt x="5265944" y="2024644"/>
                  <a:pt x="5265944" y="2024644"/>
                  <a:pt x="5265944" y="2024644"/>
                </a:cubicBezTo>
                <a:lnTo>
                  <a:pt x="5258115" y="2028559"/>
                </a:lnTo>
                <a:lnTo>
                  <a:pt x="5251851" y="2022296"/>
                </a:lnTo>
                <a:cubicBezTo>
                  <a:pt x="5247741" y="2021114"/>
                  <a:pt x="5242456" y="2021114"/>
                  <a:pt x="5237758" y="2022296"/>
                </a:cubicBezTo>
                <a:cubicBezTo>
                  <a:pt x="5235410" y="2024644"/>
                  <a:pt x="5235410" y="2024644"/>
                  <a:pt x="5235410" y="2026995"/>
                </a:cubicBezTo>
                <a:cubicBezTo>
                  <a:pt x="5233061" y="2026995"/>
                  <a:pt x="5233061" y="2026995"/>
                  <a:pt x="5228363" y="2026995"/>
                </a:cubicBezTo>
                <a:cubicBezTo>
                  <a:pt x="5226014" y="2029341"/>
                  <a:pt x="5226014" y="2029341"/>
                  <a:pt x="5226014" y="2031688"/>
                </a:cubicBezTo>
                <a:cubicBezTo>
                  <a:pt x="5226014" y="2031688"/>
                  <a:pt x="5226014" y="2034040"/>
                  <a:pt x="5228363" y="2034040"/>
                </a:cubicBezTo>
                <a:cubicBezTo>
                  <a:pt x="5228363" y="2036390"/>
                  <a:pt x="5223666" y="2038738"/>
                  <a:pt x="5223666" y="2038738"/>
                </a:cubicBezTo>
                <a:cubicBezTo>
                  <a:pt x="5223666" y="2041086"/>
                  <a:pt x="5226014" y="2043438"/>
                  <a:pt x="5228363" y="2043438"/>
                </a:cubicBezTo>
                <a:cubicBezTo>
                  <a:pt x="5235410" y="2043438"/>
                  <a:pt x="5240107" y="2038738"/>
                  <a:pt x="5244805" y="2038738"/>
                </a:cubicBezTo>
                <a:cubicBezTo>
                  <a:pt x="5251851" y="2038738"/>
                  <a:pt x="5251851" y="2041086"/>
                  <a:pt x="5254200" y="2036390"/>
                </a:cubicBezTo>
                <a:cubicBezTo>
                  <a:pt x="5256549" y="2038738"/>
                  <a:pt x="5256549" y="2038738"/>
                  <a:pt x="5258898" y="2038738"/>
                </a:cubicBezTo>
                <a:cubicBezTo>
                  <a:pt x="5254200" y="2045787"/>
                  <a:pt x="5254200" y="2045787"/>
                  <a:pt x="5249502" y="2050483"/>
                </a:cubicBezTo>
                <a:cubicBezTo>
                  <a:pt x="5253025" y="2050483"/>
                  <a:pt x="5254787" y="2050483"/>
                  <a:pt x="5256255" y="2050190"/>
                </a:cubicBezTo>
                <a:lnTo>
                  <a:pt x="5259181" y="2048984"/>
                </a:lnTo>
                <a:lnTo>
                  <a:pt x="5261246" y="2055183"/>
                </a:lnTo>
                <a:cubicBezTo>
                  <a:pt x="5263595" y="2055183"/>
                  <a:pt x="5263595" y="2055183"/>
                  <a:pt x="5263595" y="2055183"/>
                </a:cubicBezTo>
                <a:cubicBezTo>
                  <a:pt x="5265944" y="2052830"/>
                  <a:pt x="5265944" y="2052830"/>
                  <a:pt x="5268293" y="2048132"/>
                </a:cubicBezTo>
                <a:cubicBezTo>
                  <a:pt x="5272990" y="2045787"/>
                  <a:pt x="5272990" y="2045787"/>
                  <a:pt x="5277688" y="2045787"/>
                </a:cubicBezTo>
                <a:cubicBezTo>
                  <a:pt x="5280036" y="2045787"/>
                  <a:pt x="5280036" y="2045787"/>
                  <a:pt x="5282385" y="2048132"/>
                </a:cubicBezTo>
                <a:cubicBezTo>
                  <a:pt x="5284734" y="2045787"/>
                  <a:pt x="5282385" y="2045787"/>
                  <a:pt x="5287083" y="2045787"/>
                </a:cubicBezTo>
                <a:cubicBezTo>
                  <a:pt x="5289432" y="2045787"/>
                  <a:pt x="5289432" y="2045787"/>
                  <a:pt x="5291780" y="2045787"/>
                </a:cubicBezTo>
                <a:cubicBezTo>
                  <a:pt x="5291780" y="2045787"/>
                  <a:pt x="5291780" y="2045787"/>
                  <a:pt x="5291780" y="2043438"/>
                </a:cubicBezTo>
                <a:cubicBezTo>
                  <a:pt x="5291780" y="2043438"/>
                  <a:pt x="5291780" y="2043438"/>
                  <a:pt x="5294129" y="2043438"/>
                </a:cubicBezTo>
                <a:cubicBezTo>
                  <a:pt x="5294129" y="2045787"/>
                  <a:pt x="5294129" y="2045787"/>
                  <a:pt x="5294129" y="2048132"/>
                </a:cubicBezTo>
                <a:cubicBezTo>
                  <a:pt x="5289432" y="2050483"/>
                  <a:pt x="5289432" y="2050483"/>
                  <a:pt x="5284734" y="2052830"/>
                </a:cubicBezTo>
                <a:cubicBezTo>
                  <a:pt x="5284734" y="2055183"/>
                  <a:pt x="5284734" y="2055183"/>
                  <a:pt x="5284734" y="2055183"/>
                </a:cubicBezTo>
                <a:cubicBezTo>
                  <a:pt x="5280036" y="2055183"/>
                  <a:pt x="5280036" y="2055183"/>
                  <a:pt x="5272990" y="2052830"/>
                </a:cubicBezTo>
                <a:cubicBezTo>
                  <a:pt x="5275339" y="2057527"/>
                  <a:pt x="5275339" y="2057527"/>
                  <a:pt x="5275339" y="2059879"/>
                </a:cubicBezTo>
                <a:cubicBezTo>
                  <a:pt x="5272990" y="2059879"/>
                  <a:pt x="5272990" y="2059879"/>
                  <a:pt x="5270641" y="2059879"/>
                </a:cubicBezTo>
                <a:cubicBezTo>
                  <a:pt x="5268293" y="2057527"/>
                  <a:pt x="5268293" y="2057527"/>
                  <a:pt x="5265944" y="2057527"/>
                </a:cubicBezTo>
                <a:cubicBezTo>
                  <a:pt x="5261246" y="2059879"/>
                  <a:pt x="5261246" y="2059879"/>
                  <a:pt x="5256549" y="2059879"/>
                </a:cubicBezTo>
                <a:cubicBezTo>
                  <a:pt x="5256549" y="2059879"/>
                  <a:pt x="5256549" y="2059879"/>
                  <a:pt x="5256549" y="2062226"/>
                </a:cubicBezTo>
                <a:cubicBezTo>
                  <a:pt x="5256549" y="2066928"/>
                  <a:pt x="5265944" y="2066928"/>
                  <a:pt x="5270641" y="2066928"/>
                </a:cubicBezTo>
                <a:cubicBezTo>
                  <a:pt x="5272990" y="2071617"/>
                  <a:pt x="5272990" y="2071617"/>
                  <a:pt x="5277688" y="2076317"/>
                </a:cubicBezTo>
                <a:cubicBezTo>
                  <a:pt x="5280036" y="2076317"/>
                  <a:pt x="5280036" y="2076317"/>
                  <a:pt x="5280036" y="2076317"/>
                </a:cubicBezTo>
                <a:cubicBezTo>
                  <a:pt x="5280036" y="2083361"/>
                  <a:pt x="5280036" y="2083361"/>
                  <a:pt x="5280036" y="2090411"/>
                </a:cubicBezTo>
                <a:cubicBezTo>
                  <a:pt x="5275339" y="2092760"/>
                  <a:pt x="5275339" y="2092760"/>
                  <a:pt x="5268293" y="2095111"/>
                </a:cubicBezTo>
                <a:cubicBezTo>
                  <a:pt x="5263595" y="2095111"/>
                  <a:pt x="5223666" y="2090411"/>
                  <a:pt x="5223666" y="2102160"/>
                </a:cubicBezTo>
                <a:cubicBezTo>
                  <a:pt x="5223666" y="2104502"/>
                  <a:pt x="5226014" y="2104502"/>
                  <a:pt x="5228363" y="2106854"/>
                </a:cubicBezTo>
                <a:cubicBezTo>
                  <a:pt x="5226014" y="2111553"/>
                  <a:pt x="5226014" y="2111553"/>
                  <a:pt x="5223666" y="2116252"/>
                </a:cubicBezTo>
                <a:cubicBezTo>
                  <a:pt x="5226014" y="2118599"/>
                  <a:pt x="5226014" y="2118599"/>
                  <a:pt x="5228363" y="2120948"/>
                </a:cubicBezTo>
                <a:cubicBezTo>
                  <a:pt x="5226014" y="2120948"/>
                  <a:pt x="5226014" y="2120948"/>
                  <a:pt x="5223666" y="2120948"/>
                </a:cubicBezTo>
                <a:cubicBezTo>
                  <a:pt x="5223666" y="2123299"/>
                  <a:pt x="5223666" y="2123299"/>
                  <a:pt x="5223666" y="2125650"/>
                </a:cubicBezTo>
                <a:cubicBezTo>
                  <a:pt x="5223666" y="2130346"/>
                  <a:pt x="5226014" y="2130346"/>
                  <a:pt x="5228363" y="2130346"/>
                </a:cubicBezTo>
                <a:cubicBezTo>
                  <a:pt x="5226014" y="2135051"/>
                  <a:pt x="5226014" y="2130346"/>
                  <a:pt x="5226014" y="2135051"/>
                </a:cubicBezTo>
                <a:cubicBezTo>
                  <a:pt x="5226014" y="2139749"/>
                  <a:pt x="5226014" y="2139749"/>
                  <a:pt x="5226014" y="2142092"/>
                </a:cubicBezTo>
                <a:cubicBezTo>
                  <a:pt x="5233061" y="2139749"/>
                  <a:pt x="5233061" y="2139749"/>
                  <a:pt x="5240107" y="2139749"/>
                </a:cubicBezTo>
                <a:cubicBezTo>
                  <a:pt x="5242456" y="2142092"/>
                  <a:pt x="5244805" y="2146800"/>
                  <a:pt x="5244805" y="2149151"/>
                </a:cubicBezTo>
                <a:cubicBezTo>
                  <a:pt x="5244805" y="2165556"/>
                  <a:pt x="5216620" y="2163216"/>
                  <a:pt x="5216620" y="2181994"/>
                </a:cubicBezTo>
                <a:cubicBezTo>
                  <a:pt x="5216620" y="2186696"/>
                  <a:pt x="5218968" y="2184346"/>
                  <a:pt x="5218968" y="2189045"/>
                </a:cubicBezTo>
                <a:cubicBezTo>
                  <a:pt x="5207225" y="2205490"/>
                  <a:pt x="5195481" y="2200795"/>
                  <a:pt x="5193132" y="2214885"/>
                </a:cubicBezTo>
                <a:cubicBezTo>
                  <a:pt x="5181388" y="2217233"/>
                  <a:pt x="5186085" y="2221931"/>
                  <a:pt x="5181388" y="2228978"/>
                </a:cubicBezTo>
                <a:cubicBezTo>
                  <a:pt x="5176690" y="2236026"/>
                  <a:pt x="5174341" y="2233674"/>
                  <a:pt x="5171993" y="2245423"/>
                </a:cubicBezTo>
                <a:cubicBezTo>
                  <a:pt x="5169644" y="2245423"/>
                  <a:pt x="5169644" y="2245423"/>
                  <a:pt x="5167295" y="2245423"/>
                </a:cubicBezTo>
                <a:cubicBezTo>
                  <a:pt x="5167295" y="2252465"/>
                  <a:pt x="5167295" y="2252465"/>
                  <a:pt x="5167295" y="2259511"/>
                </a:cubicBezTo>
                <a:cubicBezTo>
                  <a:pt x="5169644" y="2259511"/>
                  <a:pt x="5171993" y="2259511"/>
                  <a:pt x="5171993" y="2261861"/>
                </a:cubicBezTo>
                <a:cubicBezTo>
                  <a:pt x="5171993" y="2266559"/>
                  <a:pt x="5171993" y="2266559"/>
                  <a:pt x="5171993" y="2273606"/>
                </a:cubicBezTo>
                <a:cubicBezTo>
                  <a:pt x="5171993" y="2278306"/>
                  <a:pt x="5171993" y="2278306"/>
                  <a:pt x="5171993" y="2280654"/>
                </a:cubicBezTo>
                <a:cubicBezTo>
                  <a:pt x="5171993" y="2290048"/>
                  <a:pt x="5169644" y="2292397"/>
                  <a:pt x="5162598" y="2297102"/>
                </a:cubicBezTo>
                <a:cubicBezTo>
                  <a:pt x="5164946" y="2301787"/>
                  <a:pt x="5164946" y="2301787"/>
                  <a:pt x="5167295" y="2304141"/>
                </a:cubicBezTo>
                <a:cubicBezTo>
                  <a:pt x="5167295" y="2308840"/>
                  <a:pt x="5167295" y="2308840"/>
                  <a:pt x="5167295" y="2315889"/>
                </a:cubicBezTo>
                <a:cubicBezTo>
                  <a:pt x="5174341" y="2320594"/>
                  <a:pt x="5176690" y="2322938"/>
                  <a:pt x="5183737" y="2329971"/>
                </a:cubicBezTo>
                <a:cubicBezTo>
                  <a:pt x="5190783" y="2337017"/>
                  <a:pt x="5188434" y="2341718"/>
                  <a:pt x="5195481" y="2348763"/>
                </a:cubicBezTo>
                <a:cubicBezTo>
                  <a:pt x="5197829" y="2353460"/>
                  <a:pt x="5223666" y="2372252"/>
                  <a:pt x="5230712" y="2372252"/>
                </a:cubicBezTo>
                <a:cubicBezTo>
                  <a:pt x="5233061" y="2372252"/>
                  <a:pt x="5233061" y="2372252"/>
                  <a:pt x="5233061" y="2372252"/>
                </a:cubicBezTo>
                <a:cubicBezTo>
                  <a:pt x="5237758" y="2372252"/>
                  <a:pt x="5240107" y="2367559"/>
                  <a:pt x="5251851" y="2367559"/>
                </a:cubicBezTo>
                <a:cubicBezTo>
                  <a:pt x="5254200" y="2367559"/>
                  <a:pt x="5254200" y="2367559"/>
                  <a:pt x="5256549" y="2367559"/>
                </a:cubicBezTo>
                <a:cubicBezTo>
                  <a:pt x="5263595" y="2367559"/>
                  <a:pt x="5265944" y="2369902"/>
                  <a:pt x="5270641" y="2372252"/>
                </a:cubicBezTo>
                <a:cubicBezTo>
                  <a:pt x="5275339" y="2369902"/>
                  <a:pt x="5298827" y="2360508"/>
                  <a:pt x="5303524" y="2360508"/>
                </a:cubicBezTo>
                <a:cubicBezTo>
                  <a:pt x="5310571" y="2360508"/>
                  <a:pt x="5310571" y="2360508"/>
                  <a:pt x="5315268" y="2360508"/>
                </a:cubicBezTo>
                <a:cubicBezTo>
                  <a:pt x="5324663" y="2360508"/>
                  <a:pt x="5324663" y="2372252"/>
                  <a:pt x="5331710" y="2376948"/>
                </a:cubicBezTo>
                <a:cubicBezTo>
                  <a:pt x="5336407" y="2374601"/>
                  <a:pt x="5338756" y="2374601"/>
                  <a:pt x="5343453" y="2374601"/>
                </a:cubicBezTo>
                <a:cubicBezTo>
                  <a:pt x="5345802" y="2374601"/>
                  <a:pt x="5345802" y="2374601"/>
                  <a:pt x="5348151" y="2374601"/>
                </a:cubicBezTo>
                <a:cubicBezTo>
                  <a:pt x="5355197" y="2374601"/>
                  <a:pt x="5359895" y="2379300"/>
                  <a:pt x="5359895" y="2386351"/>
                </a:cubicBezTo>
                <a:cubicBezTo>
                  <a:pt x="5359895" y="2391043"/>
                  <a:pt x="5355197" y="2395739"/>
                  <a:pt x="5355197" y="2402786"/>
                </a:cubicBezTo>
                <a:cubicBezTo>
                  <a:pt x="5355197" y="2405140"/>
                  <a:pt x="5355197" y="2405140"/>
                  <a:pt x="5355197" y="2407487"/>
                </a:cubicBezTo>
                <a:cubicBezTo>
                  <a:pt x="5352849" y="2407487"/>
                  <a:pt x="5352849" y="2407487"/>
                  <a:pt x="5350500" y="2407487"/>
                </a:cubicBezTo>
                <a:cubicBezTo>
                  <a:pt x="5352849" y="2419226"/>
                  <a:pt x="5362244" y="2423923"/>
                  <a:pt x="5369290" y="2433321"/>
                </a:cubicBezTo>
                <a:cubicBezTo>
                  <a:pt x="5376337" y="2440367"/>
                  <a:pt x="5378685" y="2452111"/>
                  <a:pt x="5383383" y="2461507"/>
                </a:cubicBezTo>
                <a:cubicBezTo>
                  <a:pt x="5381034" y="2463855"/>
                  <a:pt x="5381034" y="2463855"/>
                  <a:pt x="5378685" y="2466205"/>
                </a:cubicBezTo>
                <a:cubicBezTo>
                  <a:pt x="5381034" y="2468554"/>
                  <a:pt x="5385731" y="2475601"/>
                  <a:pt x="5385731" y="2482648"/>
                </a:cubicBezTo>
                <a:cubicBezTo>
                  <a:pt x="5385731" y="2482648"/>
                  <a:pt x="5369290" y="2503789"/>
                  <a:pt x="5369290" y="2517883"/>
                </a:cubicBezTo>
                <a:cubicBezTo>
                  <a:pt x="5369290" y="2520231"/>
                  <a:pt x="5369290" y="2520231"/>
                  <a:pt x="5369290" y="2522581"/>
                </a:cubicBezTo>
                <a:cubicBezTo>
                  <a:pt x="5369290" y="2529628"/>
                  <a:pt x="5385731" y="2557817"/>
                  <a:pt x="5388080" y="2560164"/>
                </a:cubicBezTo>
                <a:cubicBezTo>
                  <a:pt x="5383383" y="2567212"/>
                  <a:pt x="5390429" y="2590702"/>
                  <a:pt x="5392778" y="2595400"/>
                </a:cubicBezTo>
                <a:cubicBezTo>
                  <a:pt x="5397475" y="2602446"/>
                  <a:pt x="5399824" y="2597749"/>
                  <a:pt x="5402173" y="2609494"/>
                </a:cubicBezTo>
                <a:cubicBezTo>
                  <a:pt x="5404522" y="2616541"/>
                  <a:pt x="5404522" y="2616541"/>
                  <a:pt x="5409219" y="2621239"/>
                </a:cubicBezTo>
                <a:cubicBezTo>
                  <a:pt x="5406871" y="2637682"/>
                  <a:pt x="5416266" y="2640031"/>
                  <a:pt x="5430359" y="2640031"/>
                </a:cubicBezTo>
                <a:cubicBezTo>
                  <a:pt x="5432707" y="2637682"/>
                  <a:pt x="5432707" y="2635333"/>
                  <a:pt x="5437405" y="2635333"/>
                </a:cubicBezTo>
                <a:cubicBezTo>
                  <a:pt x="5439753" y="2635333"/>
                  <a:pt x="5439753" y="2635333"/>
                  <a:pt x="5442102" y="2635333"/>
                </a:cubicBezTo>
                <a:cubicBezTo>
                  <a:pt x="5446800" y="2635333"/>
                  <a:pt x="5446800" y="2635333"/>
                  <a:pt x="5451497" y="2635333"/>
                </a:cubicBezTo>
                <a:cubicBezTo>
                  <a:pt x="5465590" y="2625937"/>
                  <a:pt x="5465590" y="2630635"/>
                  <a:pt x="5479683" y="2616541"/>
                </a:cubicBezTo>
                <a:cubicBezTo>
                  <a:pt x="5486729" y="2611843"/>
                  <a:pt x="5496124" y="2595400"/>
                  <a:pt x="5503170" y="2593051"/>
                </a:cubicBezTo>
                <a:cubicBezTo>
                  <a:pt x="5505519" y="2583655"/>
                  <a:pt x="5505519" y="2583655"/>
                  <a:pt x="5505519" y="2576608"/>
                </a:cubicBezTo>
                <a:cubicBezTo>
                  <a:pt x="5505519" y="2564863"/>
                  <a:pt x="5521961" y="2571910"/>
                  <a:pt x="5521961" y="2560164"/>
                </a:cubicBezTo>
                <a:cubicBezTo>
                  <a:pt x="5521961" y="2555467"/>
                  <a:pt x="5521961" y="2555467"/>
                  <a:pt x="5521961" y="2553118"/>
                </a:cubicBezTo>
                <a:cubicBezTo>
                  <a:pt x="5521961" y="2548419"/>
                  <a:pt x="5519612" y="2536676"/>
                  <a:pt x="5519612" y="2534326"/>
                </a:cubicBezTo>
                <a:cubicBezTo>
                  <a:pt x="5533705" y="2515535"/>
                  <a:pt x="5545448" y="2515535"/>
                  <a:pt x="5557192" y="2499090"/>
                </a:cubicBezTo>
                <a:cubicBezTo>
                  <a:pt x="5557192" y="2484997"/>
                  <a:pt x="5557192" y="2484997"/>
                  <a:pt x="5557192" y="2470903"/>
                </a:cubicBezTo>
                <a:cubicBezTo>
                  <a:pt x="5554843" y="2463855"/>
                  <a:pt x="5550146" y="2461507"/>
                  <a:pt x="5550146" y="2452111"/>
                </a:cubicBezTo>
                <a:cubicBezTo>
                  <a:pt x="5550146" y="2447413"/>
                  <a:pt x="5552495" y="2449762"/>
                  <a:pt x="5552495" y="2445068"/>
                </a:cubicBezTo>
                <a:cubicBezTo>
                  <a:pt x="5550146" y="2442715"/>
                  <a:pt x="5550146" y="2442715"/>
                  <a:pt x="5547797" y="2440367"/>
                </a:cubicBezTo>
                <a:cubicBezTo>
                  <a:pt x="5550146" y="2416881"/>
                  <a:pt x="5583029" y="2391043"/>
                  <a:pt x="5594773" y="2376948"/>
                </a:cubicBezTo>
                <a:cubicBezTo>
                  <a:pt x="5601819" y="2367559"/>
                  <a:pt x="5606517" y="2353460"/>
                  <a:pt x="5611214" y="2341718"/>
                </a:cubicBezTo>
                <a:cubicBezTo>
                  <a:pt x="5620609" y="2311192"/>
                  <a:pt x="5606517" y="2325277"/>
                  <a:pt x="5592424" y="2325277"/>
                </a:cubicBezTo>
                <a:cubicBezTo>
                  <a:pt x="5590075" y="2325277"/>
                  <a:pt x="5590075" y="2325277"/>
                  <a:pt x="5587727" y="2327617"/>
                </a:cubicBezTo>
                <a:cubicBezTo>
                  <a:pt x="5583029" y="2325277"/>
                  <a:pt x="5587727" y="2325277"/>
                  <a:pt x="5583029" y="2325277"/>
                </a:cubicBezTo>
                <a:cubicBezTo>
                  <a:pt x="5580680" y="2325277"/>
                  <a:pt x="5578331" y="2327617"/>
                  <a:pt x="5575983" y="2327617"/>
                </a:cubicBezTo>
                <a:cubicBezTo>
                  <a:pt x="5575983" y="2327617"/>
                  <a:pt x="5571285" y="2322938"/>
                  <a:pt x="5568936" y="2320594"/>
                </a:cubicBezTo>
                <a:cubicBezTo>
                  <a:pt x="5571285" y="2318240"/>
                  <a:pt x="5571285" y="2318240"/>
                  <a:pt x="5571285" y="2313539"/>
                </a:cubicBezTo>
                <a:cubicBezTo>
                  <a:pt x="5578331" y="2315889"/>
                  <a:pt x="5583029" y="2315889"/>
                  <a:pt x="5585378" y="2308840"/>
                </a:cubicBezTo>
                <a:cubicBezTo>
                  <a:pt x="5585378" y="2311192"/>
                  <a:pt x="5585378" y="2311192"/>
                  <a:pt x="5585378" y="2311192"/>
                </a:cubicBezTo>
                <a:cubicBezTo>
                  <a:pt x="5601819" y="2306488"/>
                  <a:pt x="5601819" y="2306488"/>
                  <a:pt x="5618261" y="2299444"/>
                </a:cubicBezTo>
                <a:cubicBezTo>
                  <a:pt x="5618261" y="2285352"/>
                  <a:pt x="5632353" y="2297102"/>
                  <a:pt x="5632353" y="2285352"/>
                </a:cubicBezTo>
                <a:cubicBezTo>
                  <a:pt x="5637051" y="2282998"/>
                  <a:pt x="5637051" y="2282998"/>
                  <a:pt x="5641749" y="2280654"/>
                </a:cubicBezTo>
                <a:cubicBezTo>
                  <a:pt x="5641749" y="2278306"/>
                  <a:pt x="5641749" y="2278306"/>
                  <a:pt x="5641749" y="2273606"/>
                </a:cubicBezTo>
                <a:cubicBezTo>
                  <a:pt x="5644097" y="2273606"/>
                  <a:pt x="5648795" y="2266559"/>
                  <a:pt x="5648795" y="2261861"/>
                </a:cubicBezTo>
                <a:cubicBezTo>
                  <a:pt x="5646446" y="2252465"/>
                  <a:pt x="5632353" y="2257163"/>
                  <a:pt x="5630005" y="2233674"/>
                </a:cubicBezTo>
                <a:cubicBezTo>
                  <a:pt x="5625307" y="2240724"/>
                  <a:pt x="5625307" y="2240724"/>
                  <a:pt x="5620609" y="2245423"/>
                </a:cubicBezTo>
                <a:cubicBezTo>
                  <a:pt x="5601819" y="2243076"/>
                  <a:pt x="5613563" y="2247765"/>
                  <a:pt x="5606517" y="2231320"/>
                </a:cubicBezTo>
                <a:cubicBezTo>
                  <a:pt x="5604168" y="2231320"/>
                  <a:pt x="5604168" y="2231320"/>
                  <a:pt x="5601819" y="2233674"/>
                </a:cubicBezTo>
                <a:cubicBezTo>
                  <a:pt x="5601819" y="2228978"/>
                  <a:pt x="5601819" y="2228978"/>
                  <a:pt x="5599470" y="2224282"/>
                </a:cubicBezTo>
                <a:cubicBezTo>
                  <a:pt x="5592424" y="2214885"/>
                  <a:pt x="5592424" y="2214885"/>
                  <a:pt x="5585378" y="2205490"/>
                </a:cubicBezTo>
                <a:cubicBezTo>
                  <a:pt x="5587727" y="2205490"/>
                  <a:pt x="5587727" y="2205490"/>
                  <a:pt x="5587727" y="2205490"/>
                </a:cubicBezTo>
                <a:cubicBezTo>
                  <a:pt x="5592424" y="2207839"/>
                  <a:pt x="5592424" y="2207839"/>
                  <a:pt x="5597122" y="2207839"/>
                </a:cubicBezTo>
                <a:cubicBezTo>
                  <a:pt x="5601819" y="2221931"/>
                  <a:pt x="5613563" y="2226630"/>
                  <a:pt x="5622958" y="2233674"/>
                </a:cubicBezTo>
                <a:cubicBezTo>
                  <a:pt x="5625307" y="2231320"/>
                  <a:pt x="5625307" y="2231320"/>
                  <a:pt x="5630005" y="2231320"/>
                </a:cubicBezTo>
                <a:cubicBezTo>
                  <a:pt x="5630005" y="2231320"/>
                  <a:pt x="5637051" y="2243076"/>
                  <a:pt x="5637051" y="2243076"/>
                </a:cubicBezTo>
                <a:cubicBezTo>
                  <a:pt x="5646446" y="2243076"/>
                  <a:pt x="5655841" y="2247765"/>
                  <a:pt x="5660538" y="2247765"/>
                </a:cubicBezTo>
                <a:cubicBezTo>
                  <a:pt x="5667585" y="2247765"/>
                  <a:pt x="5667585" y="2247765"/>
                  <a:pt x="5672282" y="2247765"/>
                </a:cubicBezTo>
                <a:cubicBezTo>
                  <a:pt x="5676980" y="2254816"/>
                  <a:pt x="5679329" y="2264209"/>
                  <a:pt x="5691073" y="2264209"/>
                </a:cubicBezTo>
                <a:cubicBezTo>
                  <a:pt x="5691073" y="2264209"/>
                  <a:pt x="5691073" y="2264209"/>
                  <a:pt x="5688724" y="2264209"/>
                </a:cubicBezTo>
                <a:cubicBezTo>
                  <a:pt x="5691073" y="2266559"/>
                  <a:pt x="5695770" y="2275956"/>
                  <a:pt x="5698119" y="2275956"/>
                </a:cubicBezTo>
                <a:cubicBezTo>
                  <a:pt x="5698119" y="2275956"/>
                  <a:pt x="5702817" y="2273606"/>
                  <a:pt x="5702817" y="2273606"/>
                </a:cubicBezTo>
                <a:cubicBezTo>
                  <a:pt x="5705166" y="2275956"/>
                  <a:pt x="5705166" y="2275956"/>
                  <a:pt x="5705166" y="2280654"/>
                </a:cubicBezTo>
                <a:cubicBezTo>
                  <a:pt x="5705166" y="2292397"/>
                  <a:pt x="5721607" y="2348763"/>
                  <a:pt x="5723956" y="2348763"/>
                </a:cubicBezTo>
                <a:cubicBezTo>
                  <a:pt x="5726304" y="2348763"/>
                  <a:pt x="5726304" y="2339369"/>
                  <a:pt x="5728653" y="2337017"/>
                </a:cubicBezTo>
                <a:cubicBezTo>
                  <a:pt x="5728653" y="2332323"/>
                  <a:pt x="5728653" y="2332323"/>
                  <a:pt x="5728653" y="2329971"/>
                </a:cubicBezTo>
                <a:cubicBezTo>
                  <a:pt x="5728653" y="2320594"/>
                  <a:pt x="5728653" y="2320594"/>
                  <a:pt x="5728653" y="2311192"/>
                </a:cubicBezTo>
                <a:cubicBezTo>
                  <a:pt x="5728653" y="2306488"/>
                  <a:pt x="5731002" y="2304141"/>
                  <a:pt x="5733351" y="2304141"/>
                </a:cubicBezTo>
                <a:cubicBezTo>
                  <a:pt x="5733351" y="2297102"/>
                  <a:pt x="5738048" y="2290048"/>
                  <a:pt x="5738048" y="2285352"/>
                </a:cubicBezTo>
                <a:cubicBezTo>
                  <a:pt x="5738048" y="2282998"/>
                  <a:pt x="5738048" y="2282998"/>
                  <a:pt x="5738048" y="2280654"/>
                </a:cubicBezTo>
                <a:cubicBezTo>
                  <a:pt x="5740397" y="2280654"/>
                  <a:pt x="5740397" y="2280654"/>
                  <a:pt x="5740397" y="2280654"/>
                </a:cubicBezTo>
                <a:cubicBezTo>
                  <a:pt x="5742746" y="2282998"/>
                  <a:pt x="5740397" y="2280654"/>
                  <a:pt x="5742746" y="2280654"/>
                </a:cubicBezTo>
                <a:lnTo>
                  <a:pt x="5742746" y="2276873"/>
                </a:lnTo>
                <a:lnTo>
                  <a:pt x="5749792" y="2304369"/>
                </a:lnTo>
                <a:lnTo>
                  <a:pt x="5749792" y="2311192"/>
                </a:lnTo>
                <a:cubicBezTo>
                  <a:pt x="5752141" y="2313539"/>
                  <a:pt x="5752141" y="2313539"/>
                  <a:pt x="5752141" y="2315889"/>
                </a:cubicBezTo>
                <a:cubicBezTo>
                  <a:pt x="5752141" y="2322938"/>
                  <a:pt x="5754490" y="2327617"/>
                  <a:pt x="5754490" y="2334671"/>
                </a:cubicBezTo>
                <a:lnTo>
                  <a:pt x="5754490" y="2332323"/>
                </a:lnTo>
                <a:lnTo>
                  <a:pt x="5754490" y="2329971"/>
                </a:lnTo>
                <a:cubicBezTo>
                  <a:pt x="5754490" y="2327617"/>
                  <a:pt x="5752141" y="2320594"/>
                  <a:pt x="5752141" y="2313539"/>
                </a:cubicBezTo>
                <a:lnTo>
                  <a:pt x="5749792" y="2304369"/>
                </a:lnTo>
                <a:lnTo>
                  <a:pt x="5749792" y="2301787"/>
                </a:lnTo>
                <a:cubicBezTo>
                  <a:pt x="5749792" y="2297102"/>
                  <a:pt x="5749792" y="2299444"/>
                  <a:pt x="5747444" y="2292397"/>
                </a:cubicBezTo>
                <a:cubicBezTo>
                  <a:pt x="5745095" y="2290048"/>
                  <a:pt x="5745095" y="2282998"/>
                  <a:pt x="5742746" y="2275956"/>
                </a:cubicBezTo>
                <a:lnTo>
                  <a:pt x="5742746" y="2276873"/>
                </a:lnTo>
                <a:lnTo>
                  <a:pt x="5729534" y="2225310"/>
                </a:lnTo>
                <a:cubicBezTo>
                  <a:pt x="5698706" y="2140772"/>
                  <a:pt x="5644097" y="2068099"/>
                  <a:pt x="5573634" y="2015249"/>
                </a:cubicBezTo>
                <a:cubicBezTo>
                  <a:pt x="5571285" y="2012900"/>
                  <a:pt x="5573634" y="2015249"/>
                  <a:pt x="5571285" y="2012900"/>
                </a:cubicBezTo>
                <a:cubicBezTo>
                  <a:pt x="5568936" y="2012900"/>
                  <a:pt x="5568936" y="2012900"/>
                  <a:pt x="5566587" y="2010553"/>
                </a:cubicBezTo>
                <a:cubicBezTo>
                  <a:pt x="5564239" y="2008212"/>
                  <a:pt x="5564239" y="2008212"/>
                  <a:pt x="5561890" y="2008212"/>
                </a:cubicBezTo>
                <a:cubicBezTo>
                  <a:pt x="5559541" y="2008212"/>
                  <a:pt x="5559541" y="2008212"/>
                  <a:pt x="5557192" y="2005860"/>
                </a:cubicBezTo>
                <a:cubicBezTo>
                  <a:pt x="5554843" y="2003509"/>
                  <a:pt x="5554843" y="2003509"/>
                  <a:pt x="5554843" y="2003509"/>
                </a:cubicBezTo>
                <a:cubicBezTo>
                  <a:pt x="5550146" y="2001159"/>
                  <a:pt x="5554843" y="2003509"/>
                  <a:pt x="5550146" y="2001159"/>
                </a:cubicBezTo>
                <a:cubicBezTo>
                  <a:pt x="5540751" y="1996460"/>
                  <a:pt x="5540751" y="1996460"/>
                  <a:pt x="5529007" y="1991764"/>
                </a:cubicBezTo>
                <a:cubicBezTo>
                  <a:pt x="5531356" y="1991764"/>
                  <a:pt x="5531356" y="1991764"/>
                  <a:pt x="5531356" y="1994112"/>
                </a:cubicBezTo>
                <a:cubicBezTo>
                  <a:pt x="5529007" y="1991764"/>
                  <a:pt x="5529007" y="1991764"/>
                  <a:pt x="5526658" y="1991764"/>
                </a:cubicBezTo>
                <a:cubicBezTo>
                  <a:pt x="5524310" y="1989415"/>
                  <a:pt x="5521961" y="1989415"/>
                  <a:pt x="5519612" y="1987067"/>
                </a:cubicBezTo>
                <a:cubicBezTo>
                  <a:pt x="5521961" y="1989415"/>
                  <a:pt x="5521961" y="1989415"/>
                  <a:pt x="5524310" y="1989415"/>
                </a:cubicBezTo>
                <a:cubicBezTo>
                  <a:pt x="5521961" y="1987067"/>
                  <a:pt x="5521961" y="1987067"/>
                  <a:pt x="5517263" y="1984719"/>
                </a:cubicBezTo>
                <a:cubicBezTo>
                  <a:pt x="5510217" y="1982369"/>
                  <a:pt x="5510217" y="1982369"/>
                  <a:pt x="5505519" y="1980020"/>
                </a:cubicBezTo>
                <a:cubicBezTo>
                  <a:pt x="5510217" y="1982369"/>
                  <a:pt x="5510217" y="1982369"/>
                  <a:pt x="5512566" y="1984719"/>
                </a:cubicBezTo>
                <a:cubicBezTo>
                  <a:pt x="5517263" y="1994112"/>
                  <a:pt x="5521961" y="1991764"/>
                  <a:pt x="5507868" y="1987067"/>
                </a:cubicBezTo>
                <a:cubicBezTo>
                  <a:pt x="5507868" y="1989415"/>
                  <a:pt x="5498473" y="1987067"/>
                  <a:pt x="5500822" y="1989415"/>
                </a:cubicBezTo>
                <a:cubicBezTo>
                  <a:pt x="5500822" y="1989415"/>
                  <a:pt x="5500822" y="1989415"/>
                  <a:pt x="5503170" y="1991764"/>
                </a:cubicBezTo>
                <a:cubicBezTo>
                  <a:pt x="5493775" y="1987067"/>
                  <a:pt x="5493775" y="1987067"/>
                  <a:pt x="5484380" y="1984719"/>
                </a:cubicBezTo>
                <a:cubicBezTo>
                  <a:pt x="5489078" y="1987067"/>
                  <a:pt x="5489078" y="1987067"/>
                  <a:pt x="5493775" y="1989415"/>
                </a:cubicBezTo>
                <a:cubicBezTo>
                  <a:pt x="5493775" y="1991764"/>
                  <a:pt x="5493775" y="1991764"/>
                  <a:pt x="5493775" y="1991764"/>
                </a:cubicBezTo>
                <a:cubicBezTo>
                  <a:pt x="5486729" y="1989415"/>
                  <a:pt x="5486729" y="1989415"/>
                  <a:pt x="5479683" y="1987067"/>
                </a:cubicBezTo>
                <a:cubicBezTo>
                  <a:pt x="5477334" y="1984719"/>
                  <a:pt x="5477334" y="1984719"/>
                  <a:pt x="5474985" y="1982369"/>
                </a:cubicBezTo>
                <a:cubicBezTo>
                  <a:pt x="5474985" y="1980020"/>
                  <a:pt x="5474985" y="1980020"/>
                  <a:pt x="5474985" y="1980020"/>
                </a:cubicBezTo>
                <a:cubicBezTo>
                  <a:pt x="5470288" y="1977673"/>
                  <a:pt x="5470288" y="1977673"/>
                  <a:pt x="5465590" y="1975323"/>
                </a:cubicBezTo>
                <a:cubicBezTo>
                  <a:pt x="5472636" y="1977673"/>
                  <a:pt x="5484380" y="1982369"/>
                  <a:pt x="5491427" y="1984719"/>
                </a:cubicBezTo>
                <a:cubicBezTo>
                  <a:pt x="5496124" y="1987067"/>
                  <a:pt x="5500822" y="1984719"/>
                  <a:pt x="5500822" y="1984719"/>
                </a:cubicBezTo>
                <a:cubicBezTo>
                  <a:pt x="5493775" y="1977673"/>
                  <a:pt x="5489078" y="1975323"/>
                  <a:pt x="5477334" y="1970625"/>
                </a:cubicBezTo>
                <a:cubicBezTo>
                  <a:pt x="5465590" y="1963579"/>
                  <a:pt x="5465590" y="1965927"/>
                  <a:pt x="5451497" y="1958882"/>
                </a:cubicBezTo>
                <a:cubicBezTo>
                  <a:pt x="5449148" y="1958882"/>
                  <a:pt x="5449148" y="1958882"/>
                  <a:pt x="5449148" y="1958882"/>
                </a:cubicBezTo>
                <a:cubicBezTo>
                  <a:pt x="5444451" y="1956533"/>
                  <a:pt x="5444451" y="1956533"/>
                  <a:pt x="5439753" y="1956533"/>
                </a:cubicBezTo>
                <a:cubicBezTo>
                  <a:pt x="5442102" y="1958882"/>
                  <a:pt x="5442102" y="1958882"/>
                  <a:pt x="5446800" y="1958882"/>
                </a:cubicBezTo>
                <a:cubicBezTo>
                  <a:pt x="5437405" y="1956533"/>
                  <a:pt x="5437405" y="1956533"/>
                  <a:pt x="5425661" y="1951836"/>
                </a:cubicBezTo>
                <a:cubicBezTo>
                  <a:pt x="5425661" y="1954185"/>
                  <a:pt x="5425661" y="1954185"/>
                  <a:pt x="5425661" y="1954185"/>
                </a:cubicBezTo>
                <a:cubicBezTo>
                  <a:pt x="5418615" y="1951836"/>
                  <a:pt x="5418615" y="1951836"/>
                  <a:pt x="5411568" y="1949487"/>
                </a:cubicBezTo>
                <a:cubicBezTo>
                  <a:pt x="5411568" y="1951836"/>
                  <a:pt x="5411568" y="1951836"/>
                  <a:pt x="5409219" y="1951836"/>
                </a:cubicBezTo>
                <a:cubicBezTo>
                  <a:pt x="5404522" y="1949487"/>
                  <a:pt x="5406871" y="1949487"/>
                  <a:pt x="5402173" y="1949487"/>
                </a:cubicBezTo>
                <a:cubicBezTo>
                  <a:pt x="5399824" y="1949487"/>
                  <a:pt x="5399824" y="1949487"/>
                  <a:pt x="5397475" y="1949487"/>
                </a:cubicBezTo>
                <a:close/>
                <a:moveTo>
                  <a:pt x="4984086" y="1944452"/>
                </a:moveTo>
                <a:lnTo>
                  <a:pt x="4985558" y="1945083"/>
                </a:lnTo>
                <a:lnTo>
                  <a:pt x="4985589" y="1944989"/>
                </a:lnTo>
                <a:close/>
                <a:moveTo>
                  <a:pt x="1520023" y="1943885"/>
                </a:moveTo>
                <a:cubicBezTo>
                  <a:pt x="1524209" y="1943958"/>
                  <a:pt x="1529642" y="1944253"/>
                  <a:pt x="1536103" y="1944839"/>
                </a:cubicBezTo>
                <a:lnTo>
                  <a:pt x="1522011" y="1947187"/>
                </a:lnTo>
                <a:cubicBezTo>
                  <a:pt x="1506157" y="1945425"/>
                  <a:pt x="1507477" y="1943666"/>
                  <a:pt x="1520023" y="1943885"/>
                </a:cubicBezTo>
                <a:close/>
                <a:moveTo>
                  <a:pt x="5517263" y="1942441"/>
                </a:moveTo>
                <a:lnTo>
                  <a:pt x="5514914" y="1944789"/>
                </a:lnTo>
                <a:lnTo>
                  <a:pt x="5521961" y="1954185"/>
                </a:lnTo>
                <a:cubicBezTo>
                  <a:pt x="5514914" y="1961230"/>
                  <a:pt x="5519612" y="1956533"/>
                  <a:pt x="5512566" y="1963579"/>
                </a:cubicBezTo>
                <a:cubicBezTo>
                  <a:pt x="5526658" y="1961230"/>
                  <a:pt x="5526658" y="1958882"/>
                  <a:pt x="5526658" y="1944789"/>
                </a:cubicBezTo>
                <a:close/>
                <a:moveTo>
                  <a:pt x="1211967" y="1940123"/>
                </a:moveTo>
                <a:lnTo>
                  <a:pt x="1219016" y="1944821"/>
                </a:lnTo>
                <a:lnTo>
                  <a:pt x="1211967" y="1951864"/>
                </a:lnTo>
                <a:lnTo>
                  <a:pt x="1204923" y="1944821"/>
                </a:lnTo>
                <a:close/>
                <a:moveTo>
                  <a:pt x="5078040" y="1940091"/>
                </a:moveTo>
                <a:lnTo>
                  <a:pt x="5080390" y="1941119"/>
                </a:lnTo>
                <a:lnTo>
                  <a:pt x="5080390" y="1940091"/>
                </a:lnTo>
                <a:lnTo>
                  <a:pt x="5080389" y="1940091"/>
                </a:lnTo>
                <a:cubicBezTo>
                  <a:pt x="5078040" y="1940091"/>
                  <a:pt x="5078040" y="1940091"/>
                  <a:pt x="5078040" y="1940091"/>
                </a:cubicBezTo>
                <a:close/>
                <a:moveTo>
                  <a:pt x="5185597" y="1938231"/>
                </a:moveTo>
                <a:lnTo>
                  <a:pt x="5168615" y="1941156"/>
                </a:lnTo>
                <a:lnTo>
                  <a:pt x="5162513" y="1940410"/>
                </a:lnTo>
                <a:lnTo>
                  <a:pt x="5111737" y="1954834"/>
                </a:lnTo>
                <a:lnTo>
                  <a:pt x="5115620" y="1956533"/>
                </a:lnTo>
                <a:lnTo>
                  <a:pt x="5109660" y="1955682"/>
                </a:lnTo>
                <a:lnTo>
                  <a:pt x="5040460" y="1989415"/>
                </a:lnTo>
                <a:cubicBezTo>
                  <a:pt x="5038111" y="1989415"/>
                  <a:pt x="5038111" y="1989415"/>
                  <a:pt x="5038111" y="1989415"/>
                </a:cubicBezTo>
                <a:cubicBezTo>
                  <a:pt x="5035763" y="1989415"/>
                  <a:pt x="5035763" y="1989415"/>
                  <a:pt x="5033414" y="1991764"/>
                </a:cubicBezTo>
                <a:cubicBezTo>
                  <a:pt x="5033414" y="1994112"/>
                  <a:pt x="5031065" y="1994112"/>
                  <a:pt x="5031065" y="1994112"/>
                </a:cubicBezTo>
                <a:cubicBezTo>
                  <a:pt x="5033414" y="1994112"/>
                  <a:pt x="5033414" y="1994112"/>
                  <a:pt x="5033414" y="1994112"/>
                </a:cubicBezTo>
                <a:lnTo>
                  <a:pt x="5038111" y="1991764"/>
                </a:lnTo>
                <a:lnTo>
                  <a:pt x="5035763" y="1994112"/>
                </a:lnTo>
                <a:cubicBezTo>
                  <a:pt x="5033414" y="1996460"/>
                  <a:pt x="5033414" y="1994112"/>
                  <a:pt x="5031065" y="1996460"/>
                </a:cubicBezTo>
                <a:cubicBezTo>
                  <a:pt x="5028716" y="1998810"/>
                  <a:pt x="5028716" y="1998810"/>
                  <a:pt x="5028716" y="1998810"/>
                </a:cubicBezTo>
                <a:cubicBezTo>
                  <a:pt x="5031065" y="1998810"/>
                  <a:pt x="5031065" y="1998810"/>
                  <a:pt x="5031065" y="1998810"/>
                </a:cubicBezTo>
                <a:cubicBezTo>
                  <a:pt x="5031065" y="1996460"/>
                  <a:pt x="5031065" y="1996460"/>
                  <a:pt x="5033414" y="1996460"/>
                </a:cubicBezTo>
                <a:cubicBezTo>
                  <a:pt x="5038111" y="1994112"/>
                  <a:pt x="5042809" y="1991764"/>
                  <a:pt x="5042809" y="1991764"/>
                </a:cubicBezTo>
                <a:cubicBezTo>
                  <a:pt x="5045158" y="1989415"/>
                  <a:pt x="5045158" y="1989415"/>
                  <a:pt x="5047507" y="1989415"/>
                </a:cubicBezTo>
                <a:cubicBezTo>
                  <a:pt x="5045158" y="1991764"/>
                  <a:pt x="5045158" y="1991764"/>
                  <a:pt x="5042809" y="1994112"/>
                </a:cubicBezTo>
                <a:cubicBezTo>
                  <a:pt x="5038111" y="1996460"/>
                  <a:pt x="5038111" y="1996460"/>
                  <a:pt x="5033414" y="1998810"/>
                </a:cubicBezTo>
                <a:cubicBezTo>
                  <a:pt x="5028716" y="2003509"/>
                  <a:pt x="5028716" y="2003509"/>
                  <a:pt x="5026367" y="2005860"/>
                </a:cubicBezTo>
                <a:cubicBezTo>
                  <a:pt x="5026367" y="2008212"/>
                  <a:pt x="5026367" y="2008212"/>
                  <a:pt x="5024019" y="2010553"/>
                </a:cubicBezTo>
                <a:cubicBezTo>
                  <a:pt x="5026367" y="2008212"/>
                  <a:pt x="5026367" y="2008212"/>
                  <a:pt x="5026367" y="2010553"/>
                </a:cubicBezTo>
                <a:cubicBezTo>
                  <a:pt x="5024019" y="2010553"/>
                  <a:pt x="5024019" y="2010553"/>
                  <a:pt x="5024019" y="2012900"/>
                </a:cubicBezTo>
                <a:cubicBezTo>
                  <a:pt x="5024019" y="2012900"/>
                  <a:pt x="5024019" y="2012900"/>
                  <a:pt x="5026367" y="2012900"/>
                </a:cubicBezTo>
                <a:cubicBezTo>
                  <a:pt x="5021670" y="2017598"/>
                  <a:pt x="5031065" y="2019944"/>
                  <a:pt x="5031065" y="2022296"/>
                </a:cubicBezTo>
                <a:cubicBezTo>
                  <a:pt x="5033414" y="2022296"/>
                  <a:pt x="5033414" y="2022296"/>
                  <a:pt x="5038111" y="2019944"/>
                </a:cubicBezTo>
                <a:cubicBezTo>
                  <a:pt x="5040460" y="2019944"/>
                  <a:pt x="5040460" y="2019944"/>
                  <a:pt x="5042809" y="2019944"/>
                </a:cubicBezTo>
                <a:cubicBezTo>
                  <a:pt x="5042809" y="2022296"/>
                  <a:pt x="5042809" y="2022296"/>
                  <a:pt x="5042809" y="2022296"/>
                </a:cubicBezTo>
                <a:cubicBezTo>
                  <a:pt x="5047507" y="2019944"/>
                  <a:pt x="5047507" y="2019944"/>
                  <a:pt x="5052204" y="2017598"/>
                </a:cubicBezTo>
                <a:cubicBezTo>
                  <a:pt x="5054553" y="2015249"/>
                  <a:pt x="5059250" y="2010553"/>
                  <a:pt x="5061599" y="2008212"/>
                </a:cubicBezTo>
                <a:cubicBezTo>
                  <a:pt x="5061599" y="2008212"/>
                  <a:pt x="5061599" y="2008212"/>
                  <a:pt x="5061599" y="2005860"/>
                </a:cubicBezTo>
                <a:cubicBezTo>
                  <a:pt x="5070994" y="2003509"/>
                  <a:pt x="5070994" y="1998810"/>
                  <a:pt x="5075693" y="1996460"/>
                </a:cubicBezTo>
                <a:cubicBezTo>
                  <a:pt x="5075693" y="1996460"/>
                  <a:pt x="5075693" y="1996460"/>
                  <a:pt x="5073343" y="1996460"/>
                </a:cubicBezTo>
                <a:cubicBezTo>
                  <a:pt x="5073343" y="1994112"/>
                  <a:pt x="5073343" y="1994112"/>
                  <a:pt x="5073343" y="1994112"/>
                </a:cubicBezTo>
                <a:cubicBezTo>
                  <a:pt x="5078042" y="1991764"/>
                  <a:pt x="5078042" y="1991764"/>
                  <a:pt x="5085088" y="1989415"/>
                </a:cubicBezTo>
                <a:cubicBezTo>
                  <a:pt x="5085088" y="1989415"/>
                  <a:pt x="5085088" y="1989415"/>
                  <a:pt x="5087437" y="1987067"/>
                </a:cubicBezTo>
                <a:cubicBezTo>
                  <a:pt x="5092134" y="1987067"/>
                  <a:pt x="5092134" y="1987067"/>
                  <a:pt x="5096832" y="1984719"/>
                </a:cubicBezTo>
                <a:cubicBezTo>
                  <a:pt x="5101530" y="1982369"/>
                  <a:pt x="5117971" y="1972974"/>
                  <a:pt x="5120319" y="1970625"/>
                </a:cubicBezTo>
                <a:cubicBezTo>
                  <a:pt x="5122668" y="1970625"/>
                  <a:pt x="5122668" y="1970625"/>
                  <a:pt x="5125017" y="1970625"/>
                </a:cubicBezTo>
                <a:cubicBezTo>
                  <a:pt x="5146156" y="1965927"/>
                  <a:pt x="5167295" y="1956533"/>
                  <a:pt x="5171993" y="1951836"/>
                </a:cubicBezTo>
                <a:cubicBezTo>
                  <a:pt x="5169644" y="1951836"/>
                  <a:pt x="5169644" y="1951836"/>
                  <a:pt x="5167295" y="1951836"/>
                </a:cubicBezTo>
                <a:cubicBezTo>
                  <a:pt x="5157900" y="1951836"/>
                  <a:pt x="5157900" y="1951836"/>
                  <a:pt x="5150854" y="1954185"/>
                </a:cubicBezTo>
                <a:cubicBezTo>
                  <a:pt x="5150854" y="1954185"/>
                  <a:pt x="5150854" y="1954185"/>
                  <a:pt x="5148505" y="1954185"/>
                </a:cubicBezTo>
                <a:cubicBezTo>
                  <a:pt x="5143807" y="1956533"/>
                  <a:pt x="5143807" y="1956533"/>
                  <a:pt x="5141459" y="1956533"/>
                </a:cubicBezTo>
                <a:cubicBezTo>
                  <a:pt x="5141459" y="1954185"/>
                  <a:pt x="5153203" y="1949487"/>
                  <a:pt x="5157900" y="1949487"/>
                </a:cubicBezTo>
                <a:cubicBezTo>
                  <a:pt x="5162598" y="1949487"/>
                  <a:pt x="5157900" y="1951836"/>
                  <a:pt x="5162598" y="1951836"/>
                </a:cubicBezTo>
                <a:cubicBezTo>
                  <a:pt x="5167295" y="1951836"/>
                  <a:pt x="5167295" y="1949487"/>
                  <a:pt x="5171993" y="1949487"/>
                </a:cubicBezTo>
                <a:cubicBezTo>
                  <a:pt x="5171993" y="1947138"/>
                  <a:pt x="5171993" y="1947138"/>
                  <a:pt x="5171993" y="1947138"/>
                </a:cubicBezTo>
                <a:cubicBezTo>
                  <a:pt x="5174341" y="1944789"/>
                  <a:pt x="5169644" y="1944789"/>
                  <a:pt x="5164946" y="1944789"/>
                </a:cubicBezTo>
                <a:cubicBezTo>
                  <a:pt x="5157900" y="1947138"/>
                  <a:pt x="5162598" y="1944789"/>
                  <a:pt x="5157900" y="1944789"/>
                </a:cubicBezTo>
                <a:cubicBezTo>
                  <a:pt x="5162598" y="1942441"/>
                  <a:pt x="5162598" y="1942441"/>
                  <a:pt x="5164946" y="1942441"/>
                </a:cubicBezTo>
                <a:cubicBezTo>
                  <a:pt x="5169644" y="1942441"/>
                  <a:pt x="5169644" y="1942441"/>
                  <a:pt x="5174341" y="1942441"/>
                </a:cubicBezTo>
                <a:cubicBezTo>
                  <a:pt x="5179039" y="1940092"/>
                  <a:pt x="5179039" y="1940092"/>
                  <a:pt x="5183737" y="1940092"/>
                </a:cubicBezTo>
                <a:close/>
                <a:moveTo>
                  <a:pt x="4965299" y="1937743"/>
                </a:moveTo>
                <a:cubicBezTo>
                  <a:pt x="4960601" y="1940091"/>
                  <a:pt x="4953555" y="1942441"/>
                  <a:pt x="4948857" y="1942441"/>
                </a:cubicBezTo>
                <a:cubicBezTo>
                  <a:pt x="4951206" y="1944789"/>
                  <a:pt x="4953555" y="1947138"/>
                  <a:pt x="4955903" y="1949486"/>
                </a:cubicBezTo>
                <a:cubicBezTo>
                  <a:pt x="4951206" y="1949486"/>
                  <a:pt x="4948857" y="1947138"/>
                  <a:pt x="4944160" y="1947138"/>
                </a:cubicBezTo>
                <a:cubicBezTo>
                  <a:pt x="4941811" y="1951835"/>
                  <a:pt x="4941811" y="1954184"/>
                  <a:pt x="4939462" y="1958881"/>
                </a:cubicBezTo>
                <a:cubicBezTo>
                  <a:pt x="4941811" y="1958881"/>
                  <a:pt x="4941811" y="1958881"/>
                  <a:pt x="4941811" y="1958881"/>
                </a:cubicBezTo>
                <a:cubicBezTo>
                  <a:pt x="4941811" y="1961230"/>
                  <a:pt x="4939462" y="1961230"/>
                  <a:pt x="4939462" y="1961230"/>
                </a:cubicBezTo>
                <a:cubicBezTo>
                  <a:pt x="4937114" y="1963579"/>
                  <a:pt x="4937114" y="1963579"/>
                  <a:pt x="4937114" y="1965928"/>
                </a:cubicBezTo>
                <a:lnTo>
                  <a:pt x="4947004" y="1971579"/>
                </a:lnTo>
                <a:lnTo>
                  <a:pt x="4946509" y="1970625"/>
                </a:lnTo>
                <a:lnTo>
                  <a:pt x="4953555" y="1963579"/>
                </a:lnTo>
                <a:lnTo>
                  <a:pt x="4953555" y="1975323"/>
                </a:lnTo>
                <a:cubicBezTo>
                  <a:pt x="4955903" y="1975323"/>
                  <a:pt x="4955903" y="1975323"/>
                  <a:pt x="4955903" y="1975323"/>
                </a:cubicBezTo>
                <a:lnTo>
                  <a:pt x="4960600" y="1977673"/>
                </a:lnTo>
                <a:lnTo>
                  <a:pt x="4960602" y="1977673"/>
                </a:lnTo>
                <a:lnTo>
                  <a:pt x="4962950" y="1975323"/>
                </a:lnTo>
                <a:lnTo>
                  <a:pt x="4960602" y="1963579"/>
                </a:lnTo>
                <a:lnTo>
                  <a:pt x="4953555" y="1956533"/>
                </a:lnTo>
                <a:lnTo>
                  <a:pt x="4969997" y="1956533"/>
                </a:lnTo>
                <a:lnTo>
                  <a:pt x="4965299" y="1949487"/>
                </a:lnTo>
                <a:cubicBezTo>
                  <a:pt x="4973520" y="1948312"/>
                  <a:pt x="4975282" y="1948899"/>
                  <a:pt x="4975869" y="1948606"/>
                </a:cubicBezTo>
                <a:lnTo>
                  <a:pt x="4979233" y="1942719"/>
                </a:lnTo>
                <a:close/>
                <a:moveTo>
                  <a:pt x="5363636" y="1933324"/>
                </a:moveTo>
                <a:lnTo>
                  <a:pt x="5363796" y="1934021"/>
                </a:lnTo>
                <a:lnTo>
                  <a:pt x="5369290" y="1935394"/>
                </a:lnTo>
                <a:lnTo>
                  <a:pt x="5373988" y="1935394"/>
                </a:lnTo>
                <a:close/>
                <a:moveTo>
                  <a:pt x="5430359" y="1933046"/>
                </a:moveTo>
                <a:lnTo>
                  <a:pt x="5437405" y="1940092"/>
                </a:lnTo>
                <a:lnTo>
                  <a:pt x="5437405" y="1933046"/>
                </a:lnTo>
                <a:close/>
                <a:moveTo>
                  <a:pt x="5381034" y="1933046"/>
                </a:moveTo>
                <a:cubicBezTo>
                  <a:pt x="5385731" y="1937743"/>
                  <a:pt x="5385731" y="1937743"/>
                  <a:pt x="5385731" y="1937743"/>
                </a:cubicBezTo>
                <a:lnTo>
                  <a:pt x="5390429" y="1937743"/>
                </a:lnTo>
                <a:lnTo>
                  <a:pt x="5392778" y="1937743"/>
                </a:lnTo>
                <a:cubicBezTo>
                  <a:pt x="5392778" y="1937743"/>
                  <a:pt x="5392778" y="1937743"/>
                  <a:pt x="5395127" y="1937743"/>
                </a:cubicBezTo>
                <a:cubicBezTo>
                  <a:pt x="5392778" y="1937743"/>
                  <a:pt x="5392778" y="1937743"/>
                  <a:pt x="5388080" y="1935394"/>
                </a:cubicBezTo>
                <a:cubicBezTo>
                  <a:pt x="5385731" y="1935394"/>
                  <a:pt x="5385731" y="1935394"/>
                  <a:pt x="5381034" y="1933046"/>
                </a:cubicBezTo>
                <a:close/>
                <a:moveTo>
                  <a:pt x="5195481" y="1930697"/>
                </a:moveTo>
                <a:cubicBezTo>
                  <a:pt x="5190783" y="1933046"/>
                  <a:pt x="5190783" y="1933046"/>
                  <a:pt x="5186085" y="1933046"/>
                </a:cubicBezTo>
                <a:cubicBezTo>
                  <a:pt x="5188434" y="1933046"/>
                  <a:pt x="5188434" y="1933046"/>
                  <a:pt x="5188434" y="1933046"/>
                </a:cubicBezTo>
                <a:lnTo>
                  <a:pt x="5182188" y="1934821"/>
                </a:lnTo>
                <a:lnTo>
                  <a:pt x="5183413" y="1935394"/>
                </a:lnTo>
                <a:lnTo>
                  <a:pt x="5183737" y="1935394"/>
                </a:lnTo>
                <a:cubicBezTo>
                  <a:pt x="5186085" y="1933046"/>
                  <a:pt x="5186085" y="1933046"/>
                  <a:pt x="5190783" y="1933046"/>
                </a:cubicBezTo>
                <a:cubicBezTo>
                  <a:pt x="5193132" y="1933046"/>
                  <a:pt x="5200178" y="1930697"/>
                  <a:pt x="5200178" y="1930697"/>
                </a:cubicBezTo>
                <a:cubicBezTo>
                  <a:pt x="5200178" y="1930697"/>
                  <a:pt x="5197829" y="1930697"/>
                  <a:pt x="5197829" y="1930697"/>
                </a:cubicBezTo>
                <a:close/>
                <a:moveTo>
                  <a:pt x="5167295" y="1925999"/>
                </a:moveTo>
                <a:lnTo>
                  <a:pt x="5170777" y="1929482"/>
                </a:lnTo>
                <a:lnTo>
                  <a:pt x="5174341" y="1931149"/>
                </a:lnTo>
                <a:lnTo>
                  <a:pt x="5174341" y="1925999"/>
                </a:lnTo>
                <a:close/>
                <a:moveTo>
                  <a:pt x="4944160" y="1918953"/>
                </a:moveTo>
                <a:cubicBezTo>
                  <a:pt x="4944160" y="1921302"/>
                  <a:pt x="4941811" y="1921302"/>
                  <a:pt x="4941811" y="1923651"/>
                </a:cubicBezTo>
                <a:cubicBezTo>
                  <a:pt x="4944160" y="1923651"/>
                  <a:pt x="4944160" y="1923651"/>
                  <a:pt x="4944160" y="1923651"/>
                </a:cubicBezTo>
                <a:cubicBezTo>
                  <a:pt x="4944160" y="1923651"/>
                  <a:pt x="4946509" y="1923651"/>
                  <a:pt x="4948857" y="1923651"/>
                </a:cubicBezTo>
                <a:cubicBezTo>
                  <a:pt x="4948857" y="1921302"/>
                  <a:pt x="4946509" y="1921302"/>
                  <a:pt x="4944160" y="1918953"/>
                </a:cubicBezTo>
                <a:close/>
                <a:moveTo>
                  <a:pt x="5507868" y="1911907"/>
                </a:moveTo>
                <a:lnTo>
                  <a:pt x="5517263" y="1911907"/>
                </a:lnTo>
                <a:lnTo>
                  <a:pt x="5512566" y="1918954"/>
                </a:lnTo>
                <a:close/>
                <a:moveTo>
                  <a:pt x="5176690" y="1911907"/>
                </a:moveTo>
                <a:lnTo>
                  <a:pt x="5169644" y="1918954"/>
                </a:lnTo>
                <a:lnTo>
                  <a:pt x="5176690" y="1921303"/>
                </a:lnTo>
                <a:lnTo>
                  <a:pt x="5181388" y="1918954"/>
                </a:lnTo>
                <a:close/>
                <a:moveTo>
                  <a:pt x="4991135" y="1909558"/>
                </a:moveTo>
                <a:cubicBezTo>
                  <a:pt x="4991135" y="1909558"/>
                  <a:pt x="4988787" y="1911907"/>
                  <a:pt x="4988787" y="1911907"/>
                </a:cubicBezTo>
                <a:cubicBezTo>
                  <a:pt x="4988787" y="1911907"/>
                  <a:pt x="4986438" y="1911907"/>
                  <a:pt x="4986438" y="1911907"/>
                </a:cubicBezTo>
                <a:cubicBezTo>
                  <a:pt x="4986438" y="1911907"/>
                  <a:pt x="4986438" y="1914256"/>
                  <a:pt x="4986438" y="1914256"/>
                </a:cubicBezTo>
                <a:cubicBezTo>
                  <a:pt x="4984089" y="1916605"/>
                  <a:pt x="4984089" y="1916605"/>
                  <a:pt x="4981740" y="1916605"/>
                </a:cubicBezTo>
                <a:cubicBezTo>
                  <a:pt x="4979391" y="1918953"/>
                  <a:pt x="4977043" y="1923651"/>
                  <a:pt x="4974694" y="1926000"/>
                </a:cubicBezTo>
                <a:cubicBezTo>
                  <a:pt x="4974694" y="1928348"/>
                  <a:pt x="4972345" y="1928348"/>
                  <a:pt x="4972345" y="1928348"/>
                </a:cubicBezTo>
                <a:cubicBezTo>
                  <a:pt x="4972345" y="1928348"/>
                  <a:pt x="4972345" y="1930697"/>
                  <a:pt x="4972345" y="1930697"/>
                </a:cubicBezTo>
                <a:cubicBezTo>
                  <a:pt x="4969996" y="1930697"/>
                  <a:pt x="4969996" y="1933046"/>
                  <a:pt x="4969996" y="1933046"/>
                </a:cubicBezTo>
                <a:lnTo>
                  <a:pt x="4986384" y="1942604"/>
                </a:lnTo>
                <a:lnTo>
                  <a:pt x="4986438" y="1942441"/>
                </a:lnTo>
                <a:cubicBezTo>
                  <a:pt x="4986438" y="1940092"/>
                  <a:pt x="4988787" y="1940092"/>
                  <a:pt x="4988787" y="1940092"/>
                </a:cubicBezTo>
                <a:cubicBezTo>
                  <a:pt x="4988787" y="1937743"/>
                  <a:pt x="4986438" y="1937743"/>
                  <a:pt x="4986438" y="1935394"/>
                </a:cubicBezTo>
                <a:lnTo>
                  <a:pt x="4993485" y="1935394"/>
                </a:lnTo>
                <a:lnTo>
                  <a:pt x="4993485" y="1928349"/>
                </a:lnTo>
                <a:cubicBezTo>
                  <a:pt x="5002880" y="1935394"/>
                  <a:pt x="5000531" y="1928349"/>
                  <a:pt x="4998182" y="1937743"/>
                </a:cubicBezTo>
                <a:lnTo>
                  <a:pt x="5007577" y="1949487"/>
                </a:lnTo>
                <a:cubicBezTo>
                  <a:pt x="5014623" y="1944789"/>
                  <a:pt x="5007577" y="1947138"/>
                  <a:pt x="5016972" y="1949487"/>
                </a:cubicBezTo>
                <a:cubicBezTo>
                  <a:pt x="5026367" y="1937743"/>
                  <a:pt x="5014623" y="1944789"/>
                  <a:pt x="5031065" y="1942441"/>
                </a:cubicBezTo>
                <a:lnTo>
                  <a:pt x="5031065" y="1949486"/>
                </a:lnTo>
                <a:lnTo>
                  <a:pt x="5036113" y="1946121"/>
                </a:lnTo>
                <a:lnTo>
                  <a:pt x="5033414" y="1942441"/>
                </a:lnTo>
                <a:lnTo>
                  <a:pt x="5042809" y="1937743"/>
                </a:lnTo>
                <a:lnTo>
                  <a:pt x="5049855" y="1937743"/>
                </a:lnTo>
                <a:lnTo>
                  <a:pt x="5051582" y="1937455"/>
                </a:lnTo>
                <a:close/>
                <a:moveTo>
                  <a:pt x="5399486" y="1905069"/>
                </a:moveTo>
                <a:lnTo>
                  <a:pt x="5400134" y="1905100"/>
                </a:lnTo>
                <a:lnTo>
                  <a:pt x="5399824" y="1905449"/>
                </a:lnTo>
                <a:close/>
                <a:moveTo>
                  <a:pt x="5387073" y="1902512"/>
                </a:moveTo>
                <a:lnTo>
                  <a:pt x="5391604" y="1902512"/>
                </a:lnTo>
                <a:lnTo>
                  <a:pt x="5388080" y="1904861"/>
                </a:lnTo>
                <a:close/>
                <a:moveTo>
                  <a:pt x="5395127" y="1900164"/>
                </a:moveTo>
                <a:lnTo>
                  <a:pt x="5399486" y="1905069"/>
                </a:lnTo>
                <a:lnTo>
                  <a:pt x="5395127" y="1904861"/>
                </a:lnTo>
                <a:lnTo>
                  <a:pt x="5395127" y="1902512"/>
                </a:lnTo>
                <a:lnTo>
                  <a:pt x="5391604" y="1902512"/>
                </a:lnTo>
                <a:close/>
                <a:moveTo>
                  <a:pt x="5140620" y="1898233"/>
                </a:moveTo>
                <a:lnTo>
                  <a:pt x="5127364" y="1904862"/>
                </a:lnTo>
                <a:cubicBezTo>
                  <a:pt x="5127364" y="1904862"/>
                  <a:pt x="5127364" y="1904862"/>
                  <a:pt x="5127364" y="1907210"/>
                </a:cubicBezTo>
                <a:cubicBezTo>
                  <a:pt x="5125016" y="1909558"/>
                  <a:pt x="5122667" y="1909558"/>
                  <a:pt x="5122667" y="1909558"/>
                </a:cubicBezTo>
                <a:lnTo>
                  <a:pt x="5135723" y="1914667"/>
                </a:lnTo>
                <a:lnTo>
                  <a:pt x="5142046" y="1911320"/>
                </a:lnTo>
                <a:cubicBezTo>
                  <a:pt x="5144394" y="1908384"/>
                  <a:pt x="5146156" y="1904861"/>
                  <a:pt x="5148505" y="1902512"/>
                </a:cubicBezTo>
                <a:lnTo>
                  <a:pt x="5139110" y="1902512"/>
                </a:lnTo>
                <a:close/>
                <a:moveTo>
                  <a:pt x="4901882" y="1897815"/>
                </a:moveTo>
                <a:cubicBezTo>
                  <a:pt x="4904230" y="1911907"/>
                  <a:pt x="4911277" y="1916605"/>
                  <a:pt x="4920672" y="1921302"/>
                </a:cubicBezTo>
                <a:cubicBezTo>
                  <a:pt x="4923021" y="1916605"/>
                  <a:pt x="4923021" y="1914256"/>
                  <a:pt x="4925370" y="1911907"/>
                </a:cubicBezTo>
                <a:cubicBezTo>
                  <a:pt x="4918323" y="1904862"/>
                  <a:pt x="4908928" y="1902513"/>
                  <a:pt x="4901882" y="1897815"/>
                </a:cubicBezTo>
                <a:close/>
                <a:moveTo>
                  <a:pt x="4972345" y="1895467"/>
                </a:moveTo>
                <a:cubicBezTo>
                  <a:pt x="4969996" y="1897815"/>
                  <a:pt x="4969996" y="1897815"/>
                  <a:pt x="4969996" y="1897815"/>
                </a:cubicBezTo>
                <a:cubicBezTo>
                  <a:pt x="4967647" y="1897815"/>
                  <a:pt x="4965299" y="1897815"/>
                  <a:pt x="4962950" y="1897815"/>
                </a:cubicBezTo>
                <a:cubicBezTo>
                  <a:pt x="4958252" y="1900164"/>
                  <a:pt x="4953555" y="1907210"/>
                  <a:pt x="4948857" y="1914256"/>
                </a:cubicBezTo>
                <a:cubicBezTo>
                  <a:pt x="4951206" y="1916605"/>
                  <a:pt x="4953555" y="1916605"/>
                  <a:pt x="4955903" y="1918953"/>
                </a:cubicBezTo>
                <a:cubicBezTo>
                  <a:pt x="4958252" y="1918953"/>
                  <a:pt x="4958252" y="1918953"/>
                  <a:pt x="4958252" y="1918953"/>
                </a:cubicBezTo>
                <a:cubicBezTo>
                  <a:pt x="4958252" y="1916605"/>
                  <a:pt x="4958252" y="1916605"/>
                  <a:pt x="4958252" y="1914256"/>
                </a:cubicBezTo>
                <a:cubicBezTo>
                  <a:pt x="4958252" y="1911907"/>
                  <a:pt x="4962950" y="1909558"/>
                  <a:pt x="4965299" y="1907210"/>
                </a:cubicBezTo>
                <a:cubicBezTo>
                  <a:pt x="4967647" y="1904862"/>
                  <a:pt x="4967647" y="1904862"/>
                  <a:pt x="4967647" y="1902513"/>
                </a:cubicBezTo>
                <a:cubicBezTo>
                  <a:pt x="4969996" y="1900164"/>
                  <a:pt x="4972345" y="1897815"/>
                  <a:pt x="4977043" y="1897815"/>
                </a:cubicBezTo>
                <a:cubicBezTo>
                  <a:pt x="4974694" y="1897815"/>
                  <a:pt x="4974694" y="1895467"/>
                  <a:pt x="4972345" y="1895467"/>
                </a:cubicBezTo>
                <a:close/>
                <a:moveTo>
                  <a:pt x="5093014" y="1891650"/>
                </a:moveTo>
                <a:lnTo>
                  <a:pt x="5106226" y="1893118"/>
                </a:lnTo>
                <a:cubicBezTo>
                  <a:pt x="5110923" y="1897815"/>
                  <a:pt x="5101528" y="1895467"/>
                  <a:pt x="5094482" y="1893118"/>
                </a:cubicBezTo>
                <a:close/>
                <a:moveTo>
                  <a:pt x="5092133" y="1890769"/>
                </a:moveTo>
                <a:lnTo>
                  <a:pt x="5093014" y="1891650"/>
                </a:lnTo>
                <a:lnTo>
                  <a:pt x="5092133" y="1891552"/>
                </a:lnTo>
                <a:close/>
                <a:moveTo>
                  <a:pt x="5327012" y="1888420"/>
                </a:moveTo>
                <a:lnTo>
                  <a:pt x="5327012" y="1888421"/>
                </a:lnTo>
                <a:lnTo>
                  <a:pt x="5329359" y="1888421"/>
                </a:lnTo>
                <a:lnTo>
                  <a:pt x="5329359" y="1888420"/>
                </a:lnTo>
                <a:close/>
                <a:moveTo>
                  <a:pt x="5021669" y="1888420"/>
                </a:moveTo>
                <a:cubicBezTo>
                  <a:pt x="5035762" y="1895467"/>
                  <a:pt x="5049855" y="1902513"/>
                  <a:pt x="5066296" y="1909558"/>
                </a:cubicBezTo>
                <a:lnTo>
                  <a:pt x="5070781" y="1906569"/>
                </a:lnTo>
                <a:lnTo>
                  <a:pt x="5068832" y="1900723"/>
                </a:lnTo>
                <a:close/>
                <a:moveTo>
                  <a:pt x="4995833" y="1888420"/>
                </a:moveTo>
                <a:cubicBezTo>
                  <a:pt x="4993484" y="1888420"/>
                  <a:pt x="4993484" y="1890769"/>
                  <a:pt x="4993484" y="1890769"/>
                </a:cubicBezTo>
                <a:cubicBezTo>
                  <a:pt x="5012274" y="1900164"/>
                  <a:pt x="5033413" y="1909558"/>
                  <a:pt x="5052204" y="1918953"/>
                </a:cubicBezTo>
                <a:cubicBezTo>
                  <a:pt x="5054552" y="1916605"/>
                  <a:pt x="5056901" y="1916605"/>
                  <a:pt x="5059250" y="1916605"/>
                </a:cubicBezTo>
                <a:cubicBezTo>
                  <a:pt x="5059250" y="1916605"/>
                  <a:pt x="5061599" y="1914256"/>
                  <a:pt x="5061599" y="1914256"/>
                </a:cubicBezTo>
                <a:cubicBezTo>
                  <a:pt x="5040460" y="1907210"/>
                  <a:pt x="5019321" y="1895467"/>
                  <a:pt x="4995833" y="1888420"/>
                </a:cubicBezTo>
                <a:close/>
                <a:moveTo>
                  <a:pt x="3321155" y="1883723"/>
                </a:moveTo>
                <a:cubicBezTo>
                  <a:pt x="3260085" y="1942441"/>
                  <a:pt x="3257737" y="2062226"/>
                  <a:pt x="3199017" y="2118599"/>
                </a:cubicBezTo>
                <a:cubicBezTo>
                  <a:pt x="3208412" y="2132696"/>
                  <a:pt x="3217807" y="2123298"/>
                  <a:pt x="3231901" y="2139749"/>
                </a:cubicBezTo>
                <a:cubicBezTo>
                  <a:pt x="3269481" y="2085713"/>
                  <a:pt x="3243644" y="2001159"/>
                  <a:pt x="3311758" y="1975323"/>
                </a:cubicBezTo>
                <a:cubicBezTo>
                  <a:pt x="3314107" y="1940091"/>
                  <a:pt x="3351688" y="1914256"/>
                  <a:pt x="3321155" y="1883723"/>
                </a:cubicBezTo>
                <a:close/>
                <a:moveTo>
                  <a:pt x="5270398" y="1883075"/>
                </a:moveTo>
                <a:lnTo>
                  <a:pt x="5268293" y="1897815"/>
                </a:lnTo>
                <a:lnTo>
                  <a:pt x="5265944" y="1907210"/>
                </a:lnTo>
                <a:cubicBezTo>
                  <a:pt x="5275339" y="1900164"/>
                  <a:pt x="5268293" y="1900164"/>
                  <a:pt x="5282385" y="1900164"/>
                </a:cubicBezTo>
                <a:lnTo>
                  <a:pt x="5282385" y="1893118"/>
                </a:lnTo>
                <a:lnTo>
                  <a:pt x="5282384" y="1893118"/>
                </a:lnTo>
                <a:cubicBezTo>
                  <a:pt x="5282384" y="1890769"/>
                  <a:pt x="5282384" y="1890769"/>
                  <a:pt x="5282384" y="1890769"/>
                </a:cubicBezTo>
                <a:cubicBezTo>
                  <a:pt x="5282384" y="1888420"/>
                  <a:pt x="5280035" y="1888420"/>
                  <a:pt x="5277686" y="1888420"/>
                </a:cubicBezTo>
                <a:cubicBezTo>
                  <a:pt x="5275338" y="1886071"/>
                  <a:pt x="5275338" y="1883723"/>
                  <a:pt x="5272989" y="1883723"/>
                </a:cubicBezTo>
                <a:close/>
                <a:moveTo>
                  <a:pt x="4262537" y="1881264"/>
                </a:moveTo>
                <a:cubicBezTo>
                  <a:pt x="4262867" y="1880053"/>
                  <a:pt x="4243049" y="1909559"/>
                  <a:pt x="4253619" y="1895467"/>
                </a:cubicBezTo>
                <a:cubicBezTo>
                  <a:pt x="4260078" y="1885485"/>
                  <a:pt x="4262427" y="1881668"/>
                  <a:pt x="4262537" y="1881264"/>
                </a:cubicBezTo>
                <a:close/>
                <a:moveTo>
                  <a:pt x="5237758" y="1874328"/>
                </a:moveTo>
                <a:lnTo>
                  <a:pt x="5230712" y="1881374"/>
                </a:lnTo>
                <a:lnTo>
                  <a:pt x="5242456" y="1881374"/>
                </a:lnTo>
                <a:close/>
                <a:moveTo>
                  <a:pt x="4892487" y="1871980"/>
                </a:moveTo>
                <a:cubicBezTo>
                  <a:pt x="4892487" y="1871980"/>
                  <a:pt x="4892487" y="1874329"/>
                  <a:pt x="4892487" y="1874329"/>
                </a:cubicBezTo>
                <a:cubicBezTo>
                  <a:pt x="4901882" y="1883723"/>
                  <a:pt x="4913626" y="1890769"/>
                  <a:pt x="4923021" y="1897815"/>
                </a:cubicBezTo>
                <a:cubicBezTo>
                  <a:pt x="4927718" y="1895467"/>
                  <a:pt x="4932416" y="1895467"/>
                  <a:pt x="4937114" y="1895467"/>
                </a:cubicBezTo>
                <a:cubicBezTo>
                  <a:pt x="4937114" y="1895467"/>
                  <a:pt x="4939462" y="1893118"/>
                  <a:pt x="4939462" y="1893118"/>
                </a:cubicBezTo>
                <a:cubicBezTo>
                  <a:pt x="4939462" y="1890769"/>
                  <a:pt x="4941811" y="1890769"/>
                  <a:pt x="4941811" y="1890769"/>
                </a:cubicBezTo>
                <a:cubicBezTo>
                  <a:pt x="4941811" y="1888420"/>
                  <a:pt x="4944160" y="1888420"/>
                  <a:pt x="4944160" y="1886071"/>
                </a:cubicBezTo>
                <a:cubicBezTo>
                  <a:pt x="4946509" y="1886071"/>
                  <a:pt x="4946509" y="1886071"/>
                  <a:pt x="4946509" y="1886071"/>
                </a:cubicBezTo>
                <a:cubicBezTo>
                  <a:pt x="4937114" y="1883723"/>
                  <a:pt x="4925370" y="1881374"/>
                  <a:pt x="4915974" y="1881374"/>
                </a:cubicBezTo>
                <a:cubicBezTo>
                  <a:pt x="4913626" y="1879026"/>
                  <a:pt x="4908928" y="1879026"/>
                  <a:pt x="4906579" y="1876676"/>
                </a:cubicBezTo>
                <a:cubicBezTo>
                  <a:pt x="4901882" y="1874329"/>
                  <a:pt x="4897184" y="1871980"/>
                  <a:pt x="4892487" y="1871980"/>
                </a:cubicBezTo>
                <a:close/>
                <a:moveTo>
                  <a:pt x="5251557" y="1869631"/>
                </a:moveTo>
                <a:lnTo>
                  <a:pt x="5258595" y="1873961"/>
                </a:lnTo>
                <a:lnTo>
                  <a:pt x="5258309" y="1871392"/>
                </a:lnTo>
                <a:cubicBezTo>
                  <a:pt x="5258309" y="1870218"/>
                  <a:pt x="5257722" y="1869631"/>
                  <a:pt x="5254199" y="1869631"/>
                </a:cubicBezTo>
                <a:close/>
                <a:moveTo>
                  <a:pt x="4131482" y="1869631"/>
                </a:moveTo>
                <a:cubicBezTo>
                  <a:pt x="4140877" y="1881374"/>
                  <a:pt x="4154970" y="1902513"/>
                  <a:pt x="4131482" y="1902513"/>
                </a:cubicBezTo>
                <a:cubicBezTo>
                  <a:pt x="4138529" y="1914256"/>
                  <a:pt x="4143226" y="1926000"/>
                  <a:pt x="4150273" y="1937743"/>
                </a:cubicBezTo>
                <a:cubicBezTo>
                  <a:pt x="4138529" y="1951835"/>
                  <a:pt x="4112693" y="1933046"/>
                  <a:pt x="4119738" y="1965928"/>
                </a:cubicBezTo>
                <a:cubicBezTo>
                  <a:pt x="4100948" y="1963579"/>
                  <a:pt x="4098599" y="1963579"/>
                  <a:pt x="4084507" y="1951835"/>
                </a:cubicBezTo>
                <a:cubicBezTo>
                  <a:pt x="4070414" y="1968277"/>
                  <a:pt x="4103297" y="1968277"/>
                  <a:pt x="4089204" y="1987067"/>
                </a:cubicBezTo>
                <a:cubicBezTo>
                  <a:pt x="4075111" y="1980021"/>
                  <a:pt x="4075111" y="1968277"/>
                  <a:pt x="4063368" y="1982369"/>
                </a:cubicBezTo>
                <a:cubicBezTo>
                  <a:pt x="4068066" y="1987067"/>
                  <a:pt x="4072763" y="1994112"/>
                  <a:pt x="4075111" y="2001159"/>
                </a:cubicBezTo>
                <a:cubicBezTo>
                  <a:pt x="4063368" y="2010553"/>
                  <a:pt x="4039880" y="1996461"/>
                  <a:pt x="4030485" y="2010553"/>
                </a:cubicBezTo>
                <a:cubicBezTo>
                  <a:pt x="4032834" y="2017598"/>
                  <a:pt x="4049275" y="2019944"/>
                  <a:pt x="4039880" y="2034040"/>
                </a:cubicBezTo>
                <a:cubicBezTo>
                  <a:pt x="4028136" y="2031688"/>
                  <a:pt x="4018741" y="2029341"/>
                  <a:pt x="4011695" y="2036390"/>
                </a:cubicBezTo>
                <a:cubicBezTo>
                  <a:pt x="4011695" y="2045787"/>
                  <a:pt x="4032834" y="2045787"/>
                  <a:pt x="4030485" y="2057527"/>
                </a:cubicBezTo>
                <a:cubicBezTo>
                  <a:pt x="4028136" y="2085713"/>
                  <a:pt x="4002300" y="2057527"/>
                  <a:pt x="3992904" y="2069276"/>
                </a:cubicBezTo>
                <a:cubicBezTo>
                  <a:pt x="3990556" y="2081017"/>
                  <a:pt x="4018741" y="2081017"/>
                  <a:pt x="4016392" y="2092760"/>
                </a:cubicBezTo>
                <a:cubicBezTo>
                  <a:pt x="4004648" y="2109202"/>
                  <a:pt x="4018741" y="2113904"/>
                  <a:pt x="4016392" y="2125650"/>
                </a:cubicBezTo>
                <a:cubicBezTo>
                  <a:pt x="3995253" y="2111552"/>
                  <a:pt x="3960021" y="2127997"/>
                  <a:pt x="3981160" y="2144444"/>
                </a:cubicBezTo>
                <a:cubicBezTo>
                  <a:pt x="3985858" y="2139749"/>
                  <a:pt x="3992904" y="2135051"/>
                  <a:pt x="3999951" y="2132696"/>
                </a:cubicBezTo>
                <a:cubicBezTo>
                  <a:pt x="4009347" y="2156193"/>
                  <a:pt x="4028136" y="2191392"/>
                  <a:pt x="4014043" y="2212534"/>
                </a:cubicBezTo>
                <a:cubicBezTo>
                  <a:pt x="4035183" y="2226630"/>
                  <a:pt x="4025787" y="2254816"/>
                  <a:pt x="4053974" y="2250114"/>
                </a:cubicBezTo>
                <a:cubicBezTo>
                  <a:pt x="4051624" y="2264209"/>
                  <a:pt x="4058670" y="2273606"/>
                  <a:pt x="4061019" y="2287702"/>
                </a:cubicBezTo>
                <a:cubicBezTo>
                  <a:pt x="4065716" y="2280654"/>
                  <a:pt x="4075111" y="2285352"/>
                  <a:pt x="4082158" y="2282998"/>
                </a:cubicBezTo>
                <a:cubicBezTo>
                  <a:pt x="4070414" y="2311189"/>
                  <a:pt x="4100948" y="2292396"/>
                  <a:pt x="4070414" y="2311189"/>
                </a:cubicBezTo>
                <a:cubicBezTo>
                  <a:pt x="4084507" y="2320594"/>
                  <a:pt x="4126785" y="2351110"/>
                  <a:pt x="4107995" y="2320594"/>
                </a:cubicBezTo>
                <a:cubicBezTo>
                  <a:pt x="4154970" y="2332320"/>
                  <a:pt x="4126785" y="2367555"/>
                  <a:pt x="4107995" y="2402786"/>
                </a:cubicBezTo>
                <a:cubicBezTo>
                  <a:pt x="4145575" y="2419225"/>
                  <a:pt x="4124437" y="2346420"/>
                  <a:pt x="4154970" y="2339369"/>
                </a:cubicBezTo>
                <a:cubicBezTo>
                  <a:pt x="4171412" y="2353458"/>
                  <a:pt x="4190202" y="2344071"/>
                  <a:pt x="4208992" y="2341718"/>
                </a:cubicBezTo>
                <a:cubicBezTo>
                  <a:pt x="4223085" y="2381650"/>
                  <a:pt x="4300594" y="2355809"/>
                  <a:pt x="4309989" y="2327617"/>
                </a:cubicBezTo>
                <a:cubicBezTo>
                  <a:pt x="4309989" y="2329971"/>
                  <a:pt x="4302943" y="2332320"/>
                  <a:pt x="4305292" y="2325277"/>
                </a:cubicBezTo>
                <a:cubicBezTo>
                  <a:pt x="4309989" y="2315886"/>
                  <a:pt x="4321733" y="2315886"/>
                  <a:pt x="4333477" y="2322938"/>
                </a:cubicBezTo>
                <a:cubicBezTo>
                  <a:pt x="4333477" y="2355809"/>
                  <a:pt x="4356965" y="2376947"/>
                  <a:pt x="4368709" y="2405140"/>
                </a:cubicBezTo>
                <a:cubicBezTo>
                  <a:pt x="4378104" y="2381650"/>
                  <a:pt x="4345221" y="2374600"/>
                  <a:pt x="4349919" y="2351110"/>
                </a:cubicBezTo>
                <a:cubicBezTo>
                  <a:pt x="4364011" y="2353458"/>
                  <a:pt x="4366360" y="2381650"/>
                  <a:pt x="4375755" y="2369902"/>
                </a:cubicBezTo>
                <a:cubicBezTo>
                  <a:pt x="4361663" y="2358160"/>
                  <a:pt x="4366360" y="2325277"/>
                  <a:pt x="4342872" y="2334671"/>
                </a:cubicBezTo>
                <a:cubicBezTo>
                  <a:pt x="4356965" y="2327617"/>
                  <a:pt x="4345221" y="2327617"/>
                  <a:pt x="4352267" y="2311189"/>
                </a:cubicBezTo>
                <a:cubicBezTo>
                  <a:pt x="4373407" y="2311189"/>
                  <a:pt x="4371058" y="2290047"/>
                  <a:pt x="4389848" y="2299442"/>
                </a:cubicBezTo>
                <a:cubicBezTo>
                  <a:pt x="4382802" y="2294748"/>
                  <a:pt x="4401592" y="2259511"/>
                  <a:pt x="4415684" y="2268908"/>
                </a:cubicBezTo>
                <a:cubicBezTo>
                  <a:pt x="4418033" y="2247765"/>
                  <a:pt x="4422731" y="2224282"/>
                  <a:pt x="4422731" y="2203143"/>
                </a:cubicBezTo>
                <a:cubicBezTo>
                  <a:pt x="4450916" y="2219581"/>
                  <a:pt x="4474404" y="2226630"/>
                  <a:pt x="4500241" y="2214885"/>
                </a:cubicBezTo>
                <a:cubicBezTo>
                  <a:pt x="4479102" y="2210186"/>
                  <a:pt x="4462660" y="2203143"/>
                  <a:pt x="4432126" y="2200795"/>
                </a:cubicBezTo>
                <a:cubicBezTo>
                  <a:pt x="4436824" y="2174939"/>
                  <a:pt x="4448567" y="2163216"/>
                  <a:pt x="4429777" y="2139749"/>
                </a:cubicBezTo>
                <a:cubicBezTo>
                  <a:pt x="4434475" y="2142092"/>
                  <a:pt x="4441521" y="2144444"/>
                  <a:pt x="4446219" y="2146800"/>
                </a:cubicBezTo>
                <a:cubicBezTo>
                  <a:pt x="4462660" y="2109202"/>
                  <a:pt x="4427428" y="2095111"/>
                  <a:pt x="4439172" y="2062226"/>
                </a:cubicBezTo>
                <a:cubicBezTo>
                  <a:pt x="4415684" y="2050485"/>
                  <a:pt x="4401592" y="2003507"/>
                  <a:pt x="4378104" y="1963579"/>
                </a:cubicBezTo>
                <a:cubicBezTo>
                  <a:pt x="4371058" y="1970625"/>
                  <a:pt x="4380453" y="1980021"/>
                  <a:pt x="4371058" y="1980021"/>
                </a:cubicBezTo>
                <a:cubicBezTo>
                  <a:pt x="4371058" y="1961230"/>
                  <a:pt x="4356965" y="1961230"/>
                  <a:pt x="4342872" y="1968277"/>
                </a:cubicBezTo>
                <a:cubicBezTo>
                  <a:pt x="4335826" y="1918953"/>
                  <a:pt x="4305292" y="1949486"/>
                  <a:pt x="4281804" y="1916605"/>
                </a:cubicBezTo>
                <a:cubicBezTo>
                  <a:pt x="4244224" y="1951835"/>
                  <a:pt x="4169063" y="1897815"/>
                  <a:pt x="4187853" y="1933046"/>
                </a:cubicBezTo>
                <a:cubicBezTo>
                  <a:pt x="4173760" y="1923651"/>
                  <a:pt x="4171412" y="1940091"/>
                  <a:pt x="4159668" y="1935395"/>
                </a:cubicBezTo>
                <a:cubicBezTo>
                  <a:pt x="4159668" y="1911907"/>
                  <a:pt x="4147924" y="1869631"/>
                  <a:pt x="4131482" y="1869631"/>
                </a:cubicBezTo>
                <a:close/>
                <a:moveTo>
                  <a:pt x="930123" y="1857936"/>
                </a:moveTo>
                <a:lnTo>
                  <a:pt x="1002929" y="1867330"/>
                </a:lnTo>
                <a:cubicBezTo>
                  <a:pt x="988836" y="1867330"/>
                  <a:pt x="965350" y="1864983"/>
                  <a:pt x="930123" y="1857936"/>
                </a:cubicBezTo>
                <a:close/>
                <a:moveTo>
                  <a:pt x="5186084" y="1850841"/>
                </a:moveTo>
                <a:cubicBezTo>
                  <a:pt x="5183735" y="1853189"/>
                  <a:pt x="5179037" y="1857887"/>
                  <a:pt x="5176689" y="1860236"/>
                </a:cubicBezTo>
                <a:cubicBezTo>
                  <a:pt x="5176689" y="1860236"/>
                  <a:pt x="5174340" y="1860236"/>
                  <a:pt x="5174340" y="1860236"/>
                </a:cubicBezTo>
                <a:cubicBezTo>
                  <a:pt x="5171991" y="1867282"/>
                  <a:pt x="5171991" y="1879026"/>
                  <a:pt x="5164945" y="1881374"/>
                </a:cubicBezTo>
                <a:cubicBezTo>
                  <a:pt x="5164945" y="1883723"/>
                  <a:pt x="5162596" y="1883723"/>
                  <a:pt x="5160248" y="1883723"/>
                </a:cubicBezTo>
                <a:cubicBezTo>
                  <a:pt x="5160248" y="1886071"/>
                  <a:pt x="5157899" y="1886071"/>
                  <a:pt x="5157899" y="1888420"/>
                </a:cubicBezTo>
                <a:cubicBezTo>
                  <a:pt x="5157899" y="1888420"/>
                  <a:pt x="5155550" y="1888420"/>
                  <a:pt x="5155550" y="1888420"/>
                </a:cubicBezTo>
                <a:lnTo>
                  <a:pt x="5155551" y="1888421"/>
                </a:lnTo>
                <a:cubicBezTo>
                  <a:pt x="5157900" y="1895466"/>
                  <a:pt x="5155551" y="1890769"/>
                  <a:pt x="5157900" y="1902512"/>
                </a:cubicBezTo>
                <a:lnTo>
                  <a:pt x="5150854" y="1902512"/>
                </a:lnTo>
                <a:lnTo>
                  <a:pt x="5150854" y="1911907"/>
                </a:lnTo>
                <a:lnTo>
                  <a:pt x="5160249" y="1904861"/>
                </a:lnTo>
                <a:lnTo>
                  <a:pt x="5160249" y="1914256"/>
                </a:lnTo>
                <a:lnTo>
                  <a:pt x="5150854" y="1914256"/>
                </a:lnTo>
                <a:lnTo>
                  <a:pt x="5150854" y="1920588"/>
                </a:lnTo>
                <a:lnTo>
                  <a:pt x="5153055" y="1921449"/>
                </a:lnTo>
                <a:lnTo>
                  <a:pt x="5157900" y="1916605"/>
                </a:lnTo>
                <a:lnTo>
                  <a:pt x="5164946" y="1918954"/>
                </a:lnTo>
                <a:lnTo>
                  <a:pt x="5169644" y="1909559"/>
                </a:lnTo>
                <a:lnTo>
                  <a:pt x="5164946" y="1900164"/>
                </a:lnTo>
                <a:lnTo>
                  <a:pt x="5179039" y="1904861"/>
                </a:lnTo>
                <a:lnTo>
                  <a:pt x="5174341" y="1895466"/>
                </a:lnTo>
                <a:lnTo>
                  <a:pt x="5186085" y="1886072"/>
                </a:lnTo>
                <a:cubicBezTo>
                  <a:pt x="5181388" y="1876677"/>
                  <a:pt x="5183737" y="1881374"/>
                  <a:pt x="5186085" y="1879026"/>
                </a:cubicBezTo>
                <a:cubicBezTo>
                  <a:pt x="5188434" y="1879026"/>
                  <a:pt x="5188434" y="1876677"/>
                  <a:pt x="5188434" y="1876677"/>
                </a:cubicBezTo>
                <a:cubicBezTo>
                  <a:pt x="5190783" y="1876677"/>
                  <a:pt x="5190783" y="1879026"/>
                  <a:pt x="5193132" y="1879026"/>
                </a:cubicBezTo>
                <a:lnTo>
                  <a:pt x="5193132" y="1869631"/>
                </a:lnTo>
                <a:lnTo>
                  <a:pt x="5202527" y="1876677"/>
                </a:lnTo>
                <a:lnTo>
                  <a:pt x="5207225" y="1869631"/>
                </a:lnTo>
                <a:lnTo>
                  <a:pt x="5211922" y="1871979"/>
                </a:lnTo>
                <a:lnTo>
                  <a:pt x="5218968" y="1867282"/>
                </a:lnTo>
                <a:lnTo>
                  <a:pt x="5228363" y="1876677"/>
                </a:lnTo>
                <a:lnTo>
                  <a:pt x="5240107" y="1862584"/>
                </a:lnTo>
                <a:lnTo>
                  <a:pt x="5246211" y="1866341"/>
                </a:lnTo>
                <a:lnTo>
                  <a:pt x="5242924" y="1863054"/>
                </a:lnTo>
                <a:lnTo>
                  <a:pt x="5240107" y="1862584"/>
                </a:lnTo>
                <a:lnTo>
                  <a:pt x="5235412" y="1855542"/>
                </a:lnTo>
                <a:lnTo>
                  <a:pt x="5235409" y="1855539"/>
                </a:lnTo>
                <a:lnTo>
                  <a:pt x="5228363" y="1860236"/>
                </a:lnTo>
                <a:cubicBezTo>
                  <a:pt x="5224840" y="1855538"/>
                  <a:pt x="5223078" y="1854364"/>
                  <a:pt x="5221904" y="1852896"/>
                </a:cubicBezTo>
                <a:lnTo>
                  <a:pt x="5221560" y="1851829"/>
                </a:lnTo>
                <a:lnTo>
                  <a:pt x="5216618" y="1850841"/>
                </a:lnTo>
                <a:cubicBezTo>
                  <a:pt x="5207223" y="1850841"/>
                  <a:pt x="5195479" y="1850841"/>
                  <a:pt x="5186084" y="1850841"/>
                </a:cubicBezTo>
                <a:close/>
                <a:moveTo>
                  <a:pt x="5277688" y="1848493"/>
                </a:moveTo>
                <a:lnTo>
                  <a:pt x="5268293" y="1860236"/>
                </a:lnTo>
                <a:lnTo>
                  <a:pt x="5261246" y="1855539"/>
                </a:lnTo>
                <a:cubicBezTo>
                  <a:pt x="5258898" y="1857888"/>
                  <a:pt x="5258898" y="1860236"/>
                  <a:pt x="5258898" y="1860236"/>
                </a:cubicBezTo>
                <a:lnTo>
                  <a:pt x="5258896" y="1860237"/>
                </a:lnTo>
                <a:lnTo>
                  <a:pt x="5258896" y="1862585"/>
                </a:lnTo>
                <a:cubicBezTo>
                  <a:pt x="5258896" y="1864933"/>
                  <a:pt x="5261245" y="1869631"/>
                  <a:pt x="5263594" y="1871980"/>
                </a:cubicBezTo>
                <a:cubicBezTo>
                  <a:pt x="5263594" y="1871980"/>
                  <a:pt x="5263594" y="1871980"/>
                  <a:pt x="5263594" y="1869631"/>
                </a:cubicBezTo>
                <a:cubicBezTo>
                  <a:pt x="5263594" y="1871980"/>
                  <a:pt x="5263594" y="1871980"/>
                  <a:pt x="5265943" y="1871980"/>
                </a:cubicBezTo>
                <a:cubicBezTo>
                  <a:pt x="5268291" y="1874329"/>
                  <a:pt x="5272989" y="1871980"/>
                  <a:pt x="5275338" y="1874329"/>
                </a:cubicBezTo>
                <a:cubicBezTo>
                  <a:pt x="5277686" y="1876676"/>
                  <a:pt x="5277686" y="1876676"/>
                  <a:pt x="5277686" y="1879026"/>
                </a:cubicBezTo>
                <a:cubicBezTo>
                  <a:pt x="5280035" y="1881374"/>
                  <a:pt x="5282384" y="1881374"/>
                  <a:pt x="5284732" y="1881374"/>
                </a:cubicBezTo>
                <a:lnTo>
                  <a:pt x="5286667" y="1885243"/>
                </a:lnTo>
                <a:lnTo>
                  <a:pt x="5290899" y="1883429"/>
                </a:lnTo>
                <a:cubicBezTo>
                  <a:pt x="5291193" y="1883723"/>
                  <a:pt x="5290606" y="1884897"/>
                  <a:pt x="5291780" y="1886072"/>
                </a:cubicBezTo>
                <a:lnTo>
                  <a:pt x="5294129" y="1888421"/>
                </a:lnTo>
                <a:lnTo>
                  <a:pt x="5296770" y="1890475"/>
                </a:lnTo>
                <a:lnTo>
                  <a:pt x="5299537" y="1890660"/>
                </a:lnTo>
                <a:lnTo>
                  <a:pt x="5296478" y="1886072"/>
                </a:lnTo>
                <a:lnTo>
                  <a:pt x="5305873" y="1886072"/>
                </a:lnTo>
                <a:cubicBezTo>
                  <a:pt x="5301176" y="1876677"/>
                  <a:pt x="5301176" y="1883723"/>
                  <a:pt x="5303524" y="1876677"/>
                </a:cubicBezTo>
                <a:lnTo>
                  <a:pt x="5301176" y="1869631"/>
                </a:lnTo>
                <a:lnTo>
                  <a:pt x="5291780" y="1871979"/>
                </a:lnTo>
                <a:lnTo>
                  <a:pt x="5282385" y="1869631"/>
                </a:lnTo>
                <a:lnTo>
                  <a:pt x="5277688" y="1860236"/>
                </a:lnTo>
                <a:cubicBezTo>
                  <a:pt x="5282385" y="1850841"/>
                  <a:pt x="5282385" y="1857888"/>
                  <a:pt x="5277688" y="1848493"/>
                </a:cubicBezTo>
                <a:close/>
                <a:moveTo>
                  <a:pt x="805634" y="1836793"/>
                </a:moveTo>
                <a:lnTo>
                  <a:pt x="862010" y="1860285"/>
                </a:lnTo>
                <a:lnTo>
                  <a:pt x="831469" y="1855586"/>
                </a:lnTo>
                <a:close/>
                <a:moveTo>
                  <a:pt x="5014623" y="1820308"/>
                </a:moveTo>
                <a:cubicBezTo>
                  <a:pt x="5007577" y="1825005"/>
                  <a:pt x="5005228" y="1820308"/>
                  <a:pt x="4998182" y="1825005"/>
                </a:cubicBezTo>
                <a:cubicBezTo>
                  <a:pt x="4998182" y="1827354"/>
                  <a:pt x="4988787" y="1834400"/>
                  <a:pt x="4988787" y="1836749"/>
                </a:cubicBezTo>
                <a:cubicBezTo>
                  <a:pt x="4986438" y="1839098"/>
                  <a:pt x="4986438" y="1843795"/>
                  <a:pt x="4986438" y="1848492"/>
                </a:cubicBezTo>
                <a:cubicBezTo>
                  <a:pt x="4991135" y="1850841"/>
                  <a:pt x="4998182" y="1853189"/>
                  <a:pt x="5002879" y="1855538"/>
                </a:cubicBezTo>
                <a:cubicBezTo>
                  <a:pt x="5002879" y="1855538"/>
                  <a:pt x="5002879" y="1855538"/>
                  <a:pt x="5002879" y="1853189"/>
                </a:cubicBezTo>
                <a:cubicBezTo>
                  <a:pt x="5002879" y="1850841"/>
                  <a:pt x="5005228" y="1848492"/>
                  <a:pt x="5007577" y="1846143"/>
                </a:cubicBezTo>
                <a:cubicBezTo>
                  <a:pt x="5012274" y="1839098"/>
                  <a:pt x="5016972" y="1829703"/>
                  <a:pt x="5019321" y="1820308"/>
                </a:cubicBezTo>
                <a:cubicBezTo>
                  <a:pt x="5016972" y="1820308"/>
                  <a:pt x="5016972" y="1820308"/>
                  <a:pt x="5014623" y="1820308"/>
                </a:cubicBezTo>
                <a:close/>
                <a:moveTo>
                  <a:pt x="5187688" y="1810340"/>
                </a:moveTo>
                <a:lnTo>
                  <a:pt x="5183735" y="1815611"/>
                </a:lnTo>
                <a:cubicBezTo>
                  <a:pt x="5183735" y="1817959"/>
                  <a:pt x="5183735" y="1817959"/>
                  <a:pt x="5183735" y="1820308"/>
                </a:cubicBezTo>
                <a:cubicBezTo>
                  <a:pt x="5181386" y="1822656"/>
                  <a:pt x="5179037" y="1825005"/>
                  <a:pt x="5179037" y="1827354"/>
                </a:cubicBezTo>
                <a:cubicBezTo>
                  <a:pt x="5179037" y="1827354"/>
                  <a:pt x="5179037" y="1829703"/>
                  <a:pt x="5179037" y="1832051"/>
                </a:cubicBezTo>
                <a:cubicBezTo>
                  <a:pt x="5179037" y="1834400"/>
                  <a:pt x="5174340" y="1836749"/>
                  <a:pt x="5174340" y="1841447"/>
                </a:cubicBezTo>
                <a:cubicBezTo>
                  <a:pt x="5176689" y="1841447"/>
                  <a:pt x="5181386" y="1841447"/>
                  <a:pt x="5183735" y="1841447"/>
                </a:cubicBezTo>
                <a:cubicBezTo>
                  <a:pt x="5183735" y="1841447"/>
                  <a:pt x="5183735" y="1839098"/>
                  <a:pt x="5186084" y="1839098"/>
                </a:cubicBezTo>
                <a:cubicBezTo>
                  <a:pt x="5186084" y="1839098"/>
                  <a:pt x="5190781" y="1841447"/>
                  <a:pt x="5193130" y="1839098"/>
                </a:cubicBezTo>
                <a:cubicBezTo>
                  <a:pt x="5194305" y="1839098"/>
                  <a:pt x="5197241" y="1836749"/>
                  <a:pt x="5200177" y="1834107"/>
                </a:cubicBezTo>
                <a:lnTo>
                  <a:pt x="5202527" y="1831855"/>
                </a:lnTo>
                <a:lnTo>
                  <a:pt x="5202527" y="1829702"/>
                </a:lnTo>
                <a:cubicBezTo>
                  <a:pt x="5200178" y="1832051"/>
                  <a:pt x="5195481" y="1836749"/>
                  <a:pt x="5193132" y="1836749"/>
                </a:cubicBezTo>
                <a:cubicBezTo>
                  <a:pt x="5183737" y="1836749"/>
                  <a:pt x="5186085" y="1834400"/>
                  <a:pt x="5183737" y="1827354"/>
                </a:cubicBezTo>
                <a:cubicBezTo>
                  <a:pt x="5197829" y="1822657"/>
                  <a:pt x="5186085" y="1822657"/>
                  <a:pt x="5202527" y="1820308"/>
                </a:cubicBezTo>
                <a:lnTo>
                  <a:pt x="5202527" y="1810913"/>
                </a:lnTo>
                <a:lnTo>
                  <a:pt x="5193132" y="1810913"/>
                </a:lnTo>
                <a:close/>
                <a:moveTo>
                  <a:pt x="4988787" y="1806216"/>
                </a:moveTo>
                <a:cubicBezTo>
                  <a:pt x="4962950" y="1808565"/>
                  <a:pt x="4934765" y="1808565"/>
                  <a:pt x="4913626" y="1815611"/>
                </a:cubicBezTo>
                <a:cubicBezTo>
                  <a:pt x="4918323" y="1825005"/>
                  <a:pt x="4946509" y="1815611"/>
                  <a:pt x="4955903" y="1822656"/>
                </a:cubicBezTo>
                <a:cubicBezTo>
                  <a:pt x="4946509" y="1827354"/>
                  <a:pt x="4925370" y="1822656"/>
                  <a:pt x="4908928" y="1825005"/>
                </a:cubicBezTo>
                <a:cubicBezTo>
                  <a:pt x="4920672" y="1839098"/>
                  <a:pt x="4941811" y="1832051"/>
                  <a:pt x="4960601" y="1839098"/>
                </a:cubicBezTo>
                <a:cubicBezTo>
                  <a:pt x="4965299" y="1839098"/>
                  <a:pt x="4967647" y="1841447"/>
                  <a:pt x="4972345" y="1843795"/>
                </a:cubicBezTo>
                <a:cubicBezTo>
                  <a:pt x="4974694" y="1839098"/>
                  <a:pt x="4977043" y="1834400"/>
                  <a:pt x="4979391" y="1829703"/>
                </a:cubicBezTo>
                <a:cubicBezTo>
                  <a:pt x="4979391" y="1825005"/>
                  <a:pt x="4979391" y="1822656"/>
                  <a:pt x="4981740" y="1820308"/>
                </a:cubicBezTo>
                <a:cubicBezTo>
                  <a:pt x="4981740" y="1815611"/>
                  <a:pt x="4986438" y="1810914"/>
                  <a:pt x="4988787" y="1806216"/>
                </a:cubicBezTo>
                <a:close/>
                <a:moveTo>
                  <a:pt x="2473246" y="1801518"/>
                </a:moveTo>
                <a:cubicBezTo>
                  <a:pt x="2475594" y="1815611"/>
                  <a:pt x="2447408" y="1813261"/>
                  <a:pt x="2463850" y="1825005"/>
                </a:cubicBezTo>
                <a:cubicBezTo>
                  <a:pt x="2466198" y="1822656"/>
                  <a:pt x="2487337" y="1808565"/>
                  <a:pt x="2473246" y="1801518"/>
                </a:cubicBezTo>
                <a:close/>
                <a:moveTo>
                  <a:pt x="5137053" y="1791243"/>
                </a:moveTo>
                <a:cubicBezTo>
                  <a:pt x="5133824" y="1791536"/>
                  <a:pt x="5130888" y="1792123"/>
                  <a:pt x="5129713" y="1792123"/>
                </a:cubicBezTo>
                <a:cubicBezTo>
                  <a:pt x="5122667" y="1794472"/>
                  <a:pt x="5108574" y="1789775"/>
                  <a:pt x="5101528" y="1792123"/>
                </a:cubicBezTo>
                <a:cubicBezTo>
                  <a:pt x="5099179" y="1794472"/>
                  <a:pt x="5096830" y="1796821"/>
                  <a:pt x="5092133" y="1796821"/>
                </a:cubicBezTo>
                <a:cubicBezTo>
                  <a:pt x="5092133" y="1796821"/>
                  <a:pt x="5092133" y="1794472"/>
                  <a:pt x="5092133" y="1794472"/>
                </a:cubicBezTo>
                <a:cubicBezTo>
                  <a:pt x="5089784" y="1794472"/>
                  <a:pt x="5089784" y="1794472"/>
                  <a:pt x="5089784" y="1794472"/>
                </a:cubicBezTo>
                <a:cubicBezTo>
                  <a:pt x="5087435" y="1792123"/>
                  <a:pt x="5073342" y="1792123"/>
                  <a:pt x="5073342" y="1792123"/>
                </a:cubicBezTo>
                <a:cubicBezTo>
                  <a:pt x="5066296" y="1796821"/>
                  <a:pt x="5059250" y="1803867"/>
                  <a:pt x="5054552" y="1810914"/>
                </a:cubicBezTo>
                <a:cubicBezTo>
                  <a:pt x="5054552" y="1815611"/>
                  <a:pt x="5054552" y="1817959"/>
                  <a:pt x="5049855" y="1820308"/>
                </a:cubicBezTo>
                <a:cubicBezTo>
                  <a:pt x="5049855" y="1820308"/>
                  <a:pt x="5049855" y="1820308"/>
                  <a:pt x="5047506" y="1820308"/>
                </a:cubicBezTo>
                <a:cubicBezTo>
                  <a:pt x="5047506" y="1822656"/>
                  <a:pt x="5047506" y="1822656"/>
                  <a:pt x="5047506" y="1825005"/>
                </a:cubicBezTo>
                <a:cubicBezTo>
                  <a:pt x="5028716" y="1834400"/>
                  <a:pt x="5021669" y="1855538"/>
                  <a:pt x="5014623" y="1876676"/>
                </a:cubicBezTo>
                <a:cubicBezTo>
                  <a:pt x="5021669" y="1876676"/>
                  <a:pt x="5026367" y="1879026"/>
                  <a:pt x="5033413" y="1879026"/>
                </a:cubicBezTo>
                <a:cubicBezTo>
                  <a:pt x="5052204" y="1880200"/>
                  <a:pt x="5073343" y="1877851"/>
                  <a:pt x="5094482" y="1875209"/>
                </a:cubicBezTo>
                <a:lnTo>
                  <a:pt x="5151557" y="1869996"/>
                </a:lnTo>
                <a:lnTo>
                  <a:pt x="5148586" y="1871926"/>
                </a:lnTo>
                <a:lnTo>
                  <a:pt x="5148425" y="1871980"/>
                </a:lnTo>
                <a:lnTo>
                  <a:pt x="5141457" y="1871980"/>
                </a:lnTo>
                <a:lnTo>
                  <a:pt x="5138780" y="1875159"/>
                </a:lnTo>
                <a:lnTo>
                  <a:pt x="5128832" y="1878438"/>
                </a:lnTo>
                <a:cubicBezTo>
                  <a:pt x="5117969" y="1880200"/>
                  <a:pt x="5106225" y="1880200"/>
                  <a:pt x="5096830" y="1876676"/>
                </a:cubicBezTo>
                <a:cubicBezTo>
                  <a:pt x="5087435" y="1879026"/>
                  <a:pt x="5087435" y="1893118"/>
                  <a:pt x="5078040" y="1886071"/>
                </a:cubicBezTo>
                <a:cubicBezTo>
                  <a:pt x="5080389" y="1889595"/>
                  <a:pt x="5085087" y="1890769"/>
                  <a:pt x="5090371" y="1891356"/>
                </a:cubicBezTo>
                <a:lnTo>
                  <a:pt x="5092133" y="1891552"/>
                </a:lnTo>
                <a:lnTo>
                  <a:pt x="5092133" y="1893118"/>
                </a:lnTo>
                <a:cubicBezTo>
                  <a:pt x="5089784" y="1893118"/>
                  <a:pt x="5089784" y="1893118"/>
                  <a:pt x="5087435" y="1893118"/>
                </a:cubicBezTo>
                <a:cubicBezTo>
                  <a:pt x="5089784" y="1893118"/>
                  <a:pt x="5089784" y="1895467"/>
                  <a:pt x="5092133" y="1895467"/>
                </a:cubicBezTo>
                <a:cubicBezTo>
                  <a:pt x="5085086" y="1907210"/>
                  <a:pt x="5087435" y="1918953"/>
                  <a:pt x="5094482" y="1928348"/>
                </a:cubicBezTo>
                <a:lnTo>
                  <a:pt x="5094482" y="1928349"/>
                </a:lnTo>
                <a:lnTo>
                  <a:pt x="5094483" y="1928349"/>
                </a:lnTo>
                <a:lnTo>
                  <a:pt x="5103878" y="1928349"/>
                </a:lnTo>
                <a:lnTo>
                  <a:pt x="5101530" y="1923651"/>
                </a:lnTo>
                <a:lnTo>
                  <a:pt x="5103595" y="1920552"/>
                </a:lnTo>
                <a:lnTo>
                  <a:pt x="5103044" y="1914482"/>
                </a:lnTo>
                <a:lnTo>
                  <a:pt x="5099181" y="1911907"/>
                </a:lnTo>
                <a:lnTo>
                  <a:pt x="5101530" y="1904861"/>
                </a:lnTo>
                <a:lnTo>
                  <a:pt x="5102210" y="1905315"/>
                </a:lnTo>
                <a:lnTo>
                  <a:pt x="5101528" y="1897815"/>
                </a:lnTo>
                <a:cubicBezTo>
                  <a:pt x="5101528" y="1897815"/>
                  <a:pt x="5103877" y="1900164"/>
                  <a:pt x="5103877" y="1900164"/>
                </a:cubicBezTo>
                <a:cubicBezTo>
                  <a:pt x="5106226" y="1897815"/>
                  <a:pt x="5106226" y="1897815"/>
                  <a:pt x="5106226" y="1897815"/>
                </a:cubicBezTo>
                <a:cubicBezTo>
                  <a:pt x="5108574" y="1897815"/>
                  <a:pt x="5108574" y="1897815"/>
                  <a:pt x="5110923" y="1897815"/>
                </a:cubicBezTo>
                <a:cubicBezTo>
                  <a:pt x="5110923" y="1895467"/>
                  <a:pt x="5113272" y="1895467"/>
                  <a:pt x="5113272" y="1893118"/>
                </a:cubicBezTo>
                <a:cubicBezTo>
                  <a:pt x="5115620" y="1890769"/>
                  <a:pt x="5120318" y="1890769"/>
                  <a:pt x="5125016" y="1888420"/>
                </a:cubicBezTo>
                <a:cubicBezTo>
                  <a:pt x="5125016" y="1886071"/>
                  <a:pt x="5127364" y="1886071"/>
                  <a:pt x="5127364" y="1883723"/>
                </a:cubicBezTo>
                <a:cubicBezTo>
                  <a:pt x="5127364" y="1881374"/>
                  <a:pt x="5129713" y="1881374"/>
                  <a:pt x="5132062" y="1881374"/>
                </a:cubicBezTo>
                <a:cubicBezTo>
                  <a:pt x="5133237" y="1881374"/>
                  <a:pt x="5134998" y="1879613"/>
                  <a:pt x="5136760" y="1877558"/>
                </a:cubicBezTo>
                <a:lnTo>
                  <a:pt x="5138780" y="1875159"/>
                </a:lnTo>
                <a:lnTo>
                  <a:pt x="5148425" y="1871980"/>
                </a:lnTo>
                <a:lnTo>
                  <a:pt x="5148504" y="1871980"/>
                </a:lnTo>
                <a:lnTo>
                  <a:pt x="5148586" y="1871926"/>
                </a:lnTo>
                <a:lnTo>
                  <a:pt x="5155550" y="1869631"/>
                </a:lnTo>
                <a:lnTo>
                  <a:pt x="5151557" y="1869996"/>
                </a:lnTo>
                <a:lnTo>
                  <a:pt x="5154376" y="1868163"/>
                </a:lnTo>
                <a:cubicBezTo>
                  <a:pt x="5157312" y="1866108"/>
                  <a:pt x="5160248" y="1863759"/>
                  <a:pt x="5160248" y="1862585"/>
                </a:cubicBezTo>
                <a:cubicBezTo>
                  <a:pt x="5162596" y="1857887"/>
                  <a:pt x="5171991" y="1829703"/>
                  <a:pt x="5169642" y="1825005"/>
                </a:cubicBezTo>
                <a:cubicBezTo>
                  <a:pt x="5167294" y="1817959"/>
                  <a:pt x="5162596" y="1813261"/>
                  <a:pt x="5160248" y="1808565"/>
                </a:cubicBezTo>
                <a:cubicBezTo>
                  <a:pt x="5155550" y="1808565"/>
                  <a:pt x="5155550" y="1808565"/>
                  <a:pt x="5155550" y="1803867"/>
                </a:cubicBezTo>
                <a:cubicBezTo>
                  <a:pt x="5153201" y="1803867"/>
                  <a:pt x="5153201" y="1801518"/>
                  <a:pt x="5150852" y="1801518"/>
                </a:cubicBezTo>
                <a:cubicBezTo>
                  <a:pt x="5148504" y="1796821"/>
                  <a:pt x="5148504" y="1794472"/>
                  <a:pt x="5146155" y="1792123"/>
                </a:cubicBezTo>
                <a:cubicBezTo>
                  <a:pt x="5143806" y="1790949"/>
                  <a:pt x="5140283" y="1790949"/>
                  <a:pt x="5137053" y="1791243"/>
                </a:cubicBezTo>
                <a:close/>
                <a:moveTo>
                  <a:pt x="4870210" y="1778472"/>
                </a:moveTo>
                <a:cubicBezTo>
                  <a:pt x="4848300" y="1779353"/>
                  <a:pt x="4826721" y="1786839"/>
                  <a:pt x="4798535" y="1785077"/>
                </a:cubicBezTo>
                <a:cubicBezTo>
                  <a:pt x="4819675" y="1796821"/>
                  <a:pt x="4857255" y="1787426"/>
                  <a:pt x="4892487" y="1785077"/>
                </a:cubicBezTo>
                <a:cubicBezTo>
                  <a:pt x="4892487" y="1785077"/>
                  <a:pt x="4892487" y="1782728"/>
                  <a:pt x="4892487" y="1782728"/>
                </a:cubicBezTo>
                <a:cubicBezTo>
                  <a:pt x="4892487" y="1782728"/>
                  <a:pt x="4892487" y="1782728"/>
                  <a:pt x="4892487" y="1780380"/>
                </a:cubicBezTo>
                <a:cubicBezTo>
                  <a:pt x="4884854" y="1778618"/>
                  <a:pt x="4877513" y="1778178"/>
                  <a:pt x="4870210" y="1778472"/>
                </a:cubicBezTo>
                <a:close/>
                <a:moveTo>
                  <a:pt x="5220646" y="1775850"/>
                </a:moveTo>
                <a:lnTo>
                  <a:pt x="5211921" y="1778032"/>
                </a:lnTo>
                <a:cubicBezTo>
                  <a:pt x="5211921" y="1780380"/>
                  <a:pt x="5211921" y="1782728"/>
                  <a:pt x="5209572" y="1782728"/>
                </a:cubicBezTo>
                <a:cubicBezTo>
                  <a:pt x="5207223" y="1782728"/>
                  <a:pt x="5204874" y="1782728"/>
                  <a:pt x="5204874" y="1782728"/>
                </a:cubicBezTo>
                <a:cubicBezTo>
                  <a:pt x="5204874" y="1785077"/>
                  <a:pt x="5207223" y="1785077"/>
                  <a:pt x="5204874" y="1787426"/>
                </a:cubicBezTo>
                <a:lnTo>
                  <a:pt x="5193371" y="1802764"/>
                </a:lnTo>
                <a:lnTo>
                  <a:pt x="5204876" y="1806215"/>
                </a:lnTo>
                <a:cubicBezTo>
                  <a:pt x="5207225" y="1801518"/>
                  <a:pt x="5207225" y="1803867"/>
                  <a:pt x="5207225" y="1796820"/>
                </a:cubicBezTo>
                <a:lnTo>
                  <a:pt x="5207225" y="1794472"/>
                </a:lnTo>
                <a:lnTo>
                  <a:pt x="5207225" y="1787426"/>
                </a:lnTo>
                <a:lnTo>
                  <a:pt x="5214271" y="1780380"/>
                </a:lnTo>
                <a:lnTo>
                  <a:pt x="5223666" y="1780380"/>
                </a:lnTo>
                <a:close/>
                <a:moveTo>
                  <a:pt x="5226013" y="1770985"/>
                </a:moveTo>
                <a:lnTo>
                  <a:pt x="5223665" y="1773333"/>
                </a:lnTo>
                <a:lnTo>
                  <a:pt x="5228363" y="1773333"/>
                </a:lnTo>
                <a:lnTo>
                  <a:pt x="5226797" y="1770985"/>
                </a:lnTo>
                <a:close/>
                <a:moveTo>
                  <a:pt x="1428054" y="1761637"/>
                </a:moveTo>
                <a:cubicBezTo>
                  <a:pt x="1475032" y="1771033"/>
                  <a:pt x="1526705" y="1780427"/>
                  <a:pt x="1571332" y="1787473"/>
                </a:cubicBezTo>
                <a:cubicBezTo>
                  <a:pt x="1583075" y="1803913"/>
                  <a:pt x="1526705" y="1785125"/>
                  <a:pt x="1428054" y="1761637"/>
                </a:cubicBezTo>
                <a:close/>
                <a:moveTo>
                  <a:pt x="2528699" y="1760746"/>
                </a:moveTo>
                <a:cubicBezTo>
                  <a:pt x="2528148" y="1760856"/>
                  <a:pt x="2490274" y="1785078"/>
                  <a:pt x="2513174" y="1770985"/>
                </a:cubicBezTo>
                <a:cubicBezTo>
                  <a:pt x="2524918" y="1763352"/>
                  <a:pt x="2528882" y="1760709"/>
                  <a:pt x="2528699" y="1760746"/>
                </a:cubicBezTo>
                <a:close/>
                <a:moveTo>
                  <a:pt x="5063947" y="1754544"/>
                </a:moveTo>
                <a:cubicBezTo>
                  <a:pt x="5049855" y="1763939"/>
                  <a:pt x="5035762" y="1773334"/>
                  <a:pt x="5021669" y="1782728"/>
                </a:cubicBezTo>
                <a:cubicBezTo>
                  <a:pt x="5019321" y="1787426"/>
                  <a:pt x="5016972" y="1789775"/>
                  <a:pt x="5016972" y="1792123"/>
                </a:cubicBezTo>
                <a:cubicBezTo>
                  <a:pt x="5021669" y="1794472"/>
                  <a:pt x="5028716" y="1789775"/>
                  <a:pt x="5031065" y="1789775"/>
                </a:cubicBezTo>
                <a:cubicBezTo>
                  <a:pt x="5026367" y="1794472"/>
                  <a:pt x="5019321" y="1794472"/>
                  <a:pt x="5014623" y="1796821"/>
                </a:cubicBezTo>
                <a:cubicBezTo>
                  <a:pt x="5014623" y="1799170"/>
                  <a:pt x="5012274" y="1799170"/>
                  <a:pt x="5012274" y="1801518"/>
                </a:cubicBezTo>
                <a:cubicBezTo>
                  <a:pt x="5009925" y="1806216"/>
                  <a:pt x="5005228" y="1808565"/>
                  <a:pt x="5002879" y="1813261"/>
                </a:cubicBezTo>
                <a:cubicBezTo>
                  <a:pt x="5005228" y="1813261"/>
                  <a:pt x="5009925" y="1813261"/>
                  <a:pt x="5012274" y="1813261"/>
                </a:cubicBezTo>
                <a:cubicBezTo>
                  <a:pt x="5012274" y="1810914"/>
                  <a:pt x="5012274" y="1810914"/>
                  <a:pt x="5014623" y="1810914"/>
                </a:cubicBezTo>
                <a:cubicBezTo>
                  <a:pt x="5016972" y="1808565"/>
                  <a:pt x="5026367" y="1808565"/>
                  <a:pt x="5031065" y="1808565"/>
                </a:cubicBezTo>
                <a:cubicBezTo>
                  <a:pt x="5033413" y="1803867"/>
                  <a:pt x="5038111" y="1801518"/>
                  <a:pt x="5042809" y="1796821"/>
                </a:cubicBezTo>
                <a:cubicBezTo>
                  <a:pt x="5045157" y="1796821"/>
                  <a:pt x="5045157" y="1794472"/>
                  <a:pt x="5045157" y="1794472"/>
                </a:cubicBezTo>
                <a:cubicBezTo>
                  <a:pt x="5047506" y="1792123"/>
                  <a:pt x="5049855" y="1794472"/>
                  <a:pt x="5049855" y="1792123"/>
                </a:cubicBezTo>
                <a:cubicBezTo>
                  <a:pt x="5052204" y="1789775"/>
                  <a:pt x="5054552" y="1782728"/>
                  <a:pt x="5056901" y="1780380"/>
                </a:cubicBezTo>
                <a:cubicBezTo>
                  <a:pt x="5059250" y="1778032"/>
                  <a:pt x="5059250" y="1778032"/>
                  <a:pt x="5061599" y="1778032"/>
                </a:cubicBezTo>
                <a:cubicBezTo>
                  <a:pt x="5061599" y="1778032"/>
                  <a:pt x="5063947" y="1775683"/>
                  <a:pt x="5063947" y="1773334"/>
                </a:cubicBezTo>
                <a:cubicBezTo>
                  <a:pt x="5066296" y="1773334"/>
                  <a:pt x="5066296" y="1773334"/>
                  <a:pt x="5068645" y="1773334"/>
                </a:cubicBezTo>
                <a:cubicBezTo>
                  <a:pt x="5068645" y="1770985"/>
                  <a:pt x="5068645" y="1768636"/>
                  <a:pt x="5068645" y="1768636"/>
                </a:cubicBezTo>
                <a:cubicBezTo>
                  <a:pt x="5070994" y="1768636"/>
                  <a:pt x="5068645" y="1768636"/>
                  <a:pt x="5070994" y="1768636"/>
                </a:cubicBezTo>
                <a:cubicBezTo>
                  <a:pt x="5068645" y="1766288"/>
                  <a:pt x="5066296" y="1766288"/>
                  <a:pt x="5066296" y="1761590"/>
                </a:cubicBezTo>
                <a:cubicBezTo>
                  <a:pt x="5066296" y="1759241"/>
                  <a:pt x="5063947" y="1756893"/>
                  <a:pt x="5063947" y="1754544"/>
                </a:cubicBezTo>
                <a:close/>
                <a:moveTo>
                  <a:pt x="5166064" y="1754096"/>
                </a:moveTo>
                <a:lnTo>
                  <a:pt x="5167294" y="1759241"/>
                </a:lnTo>
                <a:cubicBezTo>
                  <a:pt x="5169642" y="1759241"/>
                  <a:pt x="5169642" y="1759241"/>
                  <a:pt x="5171991" y="1759241"/>
                </a:cubicBezTo>
                <a:cubicBezTo>
                  <a:pt x="5171991" y="1759241"/>
                  <a:pt x="5176689" y="1763939"/>
                  <a:pt x="5176689" y="1763939"/>
                </a:cubicBezTo>
                <a:cubicBezTo>
                  <a:pt x="5176689" y="1763939"/>
                  <a:pt x="5174340" y="1766288"/>
                  <a:pt x="5176689" y="1766288"/>
                </a:cubicBezTo>
                <a:cubicBezTo>
                  <a:pt x="5176689" y="1766288"/>
                  <a:pt x="5179037" y="1766288"/>
                  <a:pt x="5179037" y="1768636"/>
                </a:cubicBezTo>
                <a:cubicBezTo>
                  <a:pt x="5181386" y="1773334"/>
                  <a:pt x="5179037" y="1778032"/>
                  <a:pt x="5183735" y="1782728"/>
                </a:cubicBezTo>
                <a:lnTo>
                  <a:pt x="5182561" y="1785077"/>
                </a:lnTo>
                <a:lnTo>
                  <a:pt x="5179037" y="1785077"/>
                </a:lnTo>
                <a:cubicBezTo>
                  <a:pt x="5179037" y="1775683"/>
                  <a:pt x="5169642" y="1773334"/>
                  <a:pt x="5167294" y="1763939"/>
                </a:cubicBezTo>
                <a:close/>
                <a:moveTo>
                  <a:pt x="4892487" y="1752196"/>
                </a:moveTo>
                <a:cubicBezTo>
                  <a:pt x="4878394" y="1754544"/>
                  <a:pt x="4864301" y="1759241"/>
                  <a:pt x="4852557" y="1761590"/>
                </a:cubicBezTo>
                <a:cubicBezTo>
                  <a:pt x="4866650" y="1766288"/>
                  <a:pt x="4878394" y="1773334"/>
                  <a:pt x="4894835" y="1773334"/>
                </a:cubicBezTo>
                <a:cubicBezTo>
                  <a:pt x="4894835" y="1768636"/>
                  <a:pt x="4894835" y="1766288"/>
                  <a:pt x="4894835" y="1761590"/>
                </a:cubicBezTo>
                <a:cubicBezTo>
                  <a:pt x="4894835" y="1759241"/>
                  <a:pt x="4892487" y="1754544"/>
                  <a:pt x="4892487" y="1754544"/>
                </a:cubicBezTo>
                <a:cubicBezTo>
                  <a:pt x="4892487" y="1754544"/>
                  <a:pt x="4892487" y="1752196"/>
                  <a:pt x="4892487" y="1752196"/>
                </a:cubicBezTo>
                <a:close/>
                <a:moveTo>
                  <a:pt x="5040460" y="1745150"/>
                </a:moveTo>
                <a:cubicBezTo>
                  <a:pt x="5035762" y="1749846"/>
                  <a:pt x="5031065" y="1754544"/>
                  <a:pt x="5028716" y="1761590"/>
                </a:cubicBezTo>
                <a:cubicBezTo>
                  <a:pt x="5028716" y="1763939"/>
                  <a:pt x="5028716" y="1768636"/>
                  <a:pt x="5028716" y="1770985"/>
                </a:cubicBezTo>
                <a:cubicBezTo>
                  <a:pt x="5038111" y="1763939"/>
                  <a:pt x="5047506" y="1759241"/>
                  <a:pt x="5059250" y="1754544"/>
                </a:cubicBezTo>
                <a:cubicBezTo>
                  <a:pt x="5059250" y="1752196"/>
                  <a:pt x="5059250" y="1752196"/>
                  <a:pt x="5059250" y="1749846"/>
                </a:cubicBezTo>
                <a:cubicBezTo>
                  <a:pt x="5052204" y="1747498"/>
                  <a:pt x="5054552" y="1747498"/>
                  <a:pt x="5052204" y="1745150"/>
                </a:cubicBezTo>
                <a:cubicBezTo>
                  <a:pt x="5047506" y="1745150"/>
                  <a:pt x="5045157" y="1747498"/>
                  <a:pt x="5040460" y="1745150"/>
                </a:cubicBezTo>
                <a:close/>
                <a:moveTo>
                  <a:pt x="4974694" y="1731057"/>
                </a:moveTo>
                <a:cubicBezTo>
                  <a:pt x="4972345" y="1731057"/>
                  <a:pt x="4967647" y="1733406"/>
                  <a:pt x="4967647" y="1735755"/>
                </a:cubicBezTo>
                <a:cubicBezTo>
                  <a:pt x="4972345" y="1740452"/>
                  <a:pt x="4984089" y="1738103"/>
                  <a:pt x="4988787" y="1742801"/>
                </a:cubicBezTo>
                <a:cubicBezTo>
                  <a:pt x="4962950" y="1742801"/>
                  <a:pt x="4934765" y="1747498"/>
                  <a:pt x="4906579" y="1752196"/>
                </a:cubicBezTo>
                <a:cubicBezTo>
                  <a:pt x="4908928" y="1759241"/>
                  <a:pt x="4908928" y="1766288"/>
                  <a:pt x="4908928" y="1775683"/>
                </a:cubicBezTo>
                <a:cubicBezTo>
                  <a:pt x="4908928" y="1778032"/>
                  <a:pt x="4908928" y="1782728"/>
                  <a:pt x="4908928" y="1787426"/>
                </a:cubicBezTo>
                <a:cubicBezTo>
                  <a:pt x="4937114" y="1789775"/>
                  <a:pt x="4965299" y="1794472"/>
                  <a:pt x="4991135" y="1796821"/>
                </a:cubicBezTo>
                <a:cubicBezTo>
                  <a:pt x="4993484" y="1794472"/>
                  <a:pt x="4995833" y="1794472"/>
                  <a:pt x="4998182" y="1792123"/>
                </a:cubicBezTo>
                <a:cubicBezTo>
                  <a:pt x="5002879" y="1789775"/>
                  <a:pt x="5005228" y="1785077"/>
                  <a:pt x="5007577" y="1780380"/>
                </a:cubicBezTo>
                <a:cubicBezTo>
                  <a:pt x="5009925" y="1775683"/>
                  <a:pt x="5009925" y="1770985"/>
                  <a:pt x="5012274" y="1763939"/>
                </a:cubicBezTo>
                <a:cubicBezTo>
                  <a:pt x="5014623" y="1759241"/>
                  <a:pt x="5016972" y="1754544"/>
                  <a:pt x="5019321" y="1749846"/>
                </a:cubicBezTo>
                <a:cubicBezTo>
                  <a:pt x="5019321" y="1747498"/>
                  <a:pt x="5024018" y="1749846"/>
                  <a:pt x="5024018" y="1747498"/>
                </a:cubicBezTo>
                <a:cubicBezTo>
                  <a:pt x="5024018" y="1745150"/>
                  <a:pt x="5024018" y="1745150"/>
                  <a:pt x="5024018" y="1742801"/>
                </a:cubicBezTo>
                <a:cubicBezTo>
                  <a:pt x="5026367" y="1738103"/>
                  <a:pt x="5028716" y="1733406"/>
                  <a:pt x="5031065" y="1731057"/>
                </a:cubicBezTo>
                <a:cubicBezTo>
                  <a:pt x="5024018" y="1733406"/>
                  <a:pt x="5014623" y="1733406"/>
                  <a:pt x="5007577" y="1733406"/>
                </a:cubicBezTo>
                <a:cubicBezTo>
                  <a:pt x="5005228" y="1733406"/>
                  <a:pt x="5002879" y="1735755"/>
                  <a:pt x="5002879" y="1735755"/>
                </a:cubicBezTo>
                <a:cubicBezTo>
                  <a:pt x="5000531" y="1735755"/>
                  <a:pt x="4979391" y="1738103"/>
                  <a:pt x="4977043" y="1735755"/>
                </a:cubicBezTo>
                <a:cubicBezTo>
                  <a:pt x="4977043" y="1735755"/>
                  <a:pt x="4974694" y="1733406"/>
                  <a:pt x="4974694" y="1731057"/>
                </a:cubicBezTo>
                <a:close/>
                <a:moveTo>
                  <a:pt x="5190781" y="1724011"/>
                </a:moveTo>
                <a:cubicBezTo>
                  <a:pt x="5193130" y="1726359"/>
                  <a:pt x="5193130" y="1726359"/>
                  <a:pt x="5195479" y="1728708"/>
                </a:cubicBezTo>
                <a:cubicBezTo>
                  <a:pt x="5195479" y="1728708"/>
                  <a:pt x="5195479" y="1728708"/>
                  <a:pt x="5195479" y="1731057"/>
                </a:cubicBezTo>
                <a:cubicBezTo>
                  <a:pt x="5193130" y="1731057"/>
                  <a:pt x="5193130" y="1733406"/>
                  <a:pt x="5190781" y="1735755"/>
                </a:cubicBezTo>
                <a:cubicBezTo>
                  <a:pt x="5188433" y="1735755"/>
                  <a:pt x="5188433" y="1735755"/>
                  <a:pt x="5186084" y="1735755"/>
                </a:cubicBezTo>
                <a:cubicBezTo>
                  <a:pt x="5183735" y="1735755"/>
                  <a:pt x="5183735" y="1738103"/>
                  <a:pt x="5181386" y="1740452"/>
                </a:cubicBezTo>
                <a:cubicBezTo>
                  <a:pt x="5179037" y="1740452"/>
                  <a:pt x="5179037" y="1740452"/>
                  <a:pt x="5176689" y="1740452"/>
                </a:cubicBezTo>
                <a:cubicBezTo>
                  <a:pt x="5174340" y="1740452"/>
                  <a:pt x="5174340" y="1742801"/>
                  <a:pt x="5174340" y="1742801"/>
                </a:cubicBezTo>
                <a:cubicBezTo>
                  <a:pt x="5171991" y="1745150"/>
                  <a:pt x="5167294" y="1742801"/>
                  <a:pt x="5164945" y="1745150"/>
                </a:cubicBezTo>
                <a:lnTo>
                  <a:pt x="5166064" y="1754096"/>
                </a:lnTo>
                <a:lnTo>
                  <a:pt x="5164064" y="1745737"/>
                </a:lnTo>
                <a:lnTo>
                  <a:pt x="5163204" y="1735755"/>
                </a:lnTo>
                <a:lnTo>
                  <a:pt x="5179037" y="1735755"/>
                </a:lnTo>
                <a:cubicBezTo>
                  <a:pt x="5181386" y="1731057"/>
                  <a:pt x="5188433" y="1728708"/>
                  <a:pt x="5190781" y="1724011"/>
                </a:cubicBezTo>
                <a:close/>
                <a:moveTo>
                  <a:pt x="5151347" y="1718572"/>
                </a:moveTo>
                <a:lnTo>
                  <a:pt x="5155550" y="1719313"/>
                </a:lnTo>
                <a:cubicBezTo>
                  <a:pt x="5157899" y="1719313"/>
                  <a:pt x="5157899" y="1726359"/>
                  <a:pt x="5157899" y="1728708"/>
                </a:cubicBezTo>
                <a:cubicBezTo>
                  <a:pt x="5160248" y="1728708"/>
                  <a:pt x="5160248" y="1728708"/>
                  <a:pt x="5162596" y="1728708"/>
                </a:cubicBezTo>
                <a:lnTo>
                  <a:pt x="5163204" y="1735755"/>
                </a:lnTo>
                <a:lnTo>
                  <a:pt x="5160248" y="1735755"/>
                </a:lnTo>
                <a:cubicBezTo>
                  <a:pt x="5155550" y="1733406"/>
                  <a:pt x="5153201" y="1726359"/>
                  <a:pt x="5153201" y="1721662"/>
                </a:cubicBezTo>
                <a:close/>
                <a:moveTo>
                  <a:pt x="4915974" y="1714616"/>
                </a:moveTo>
                <a:cubicBezTo>
                  <a:pt x="4913626" y="1719313"/>
                  <a:pt x="4911277" y="1721662"/>
                  <a:pt x="4908928" y="1726359"/>
                </a:cubicBezTo>
                <a:cubicBezTo>
                  <a:pt x="4927718" y="1726359"/>
                  <a:pt x="4946509" y="1728708"/>
                  <a:pt x="4965299" y="1726359"/>
                </a:cubicBezTo>
                <a:cubicBezTo>
                  <a:pt x="4962950" y="1724011"/>
                  <a:pt x="4960601" y="1719313"/>
                  <a:pt x="4960601" y="1721662"/>
                </a:cubicBezTo>
                <a:cubicBezTo>
                  <a:pt x="4958252" y="1719313"/>
                  <a:pt x="4958252" y="1721662"/>
                  <a:pt x="4955903" y="1716965"/>
                </a:cubicBezTo>
                <a:cubicBezTo>
                  <a:pt x="4948857" y="1714616"/>
                  <a:pt x="4941811" y="1714616"/>
                  <a:pt x="4934765" y="1716965"/>
                </a:cubicBezTo>
                <a:cubicBezTo>
                  <a:pt x="4930067" y="1714616"/>
                  <a:pt x="4923021" y="1714616"/>
                  <a:pt x="4915974" y="1714616"/>
                </a:cubicBezTo>
                <a:close/>
                <a:moveTo>
                  <a:pt x="4852557" y="1707570"/>
                </a:moveTo>
                <a:cubicBezTo>
                  <a:pt x="4852557" y="1709919"/>
                  <a:pt x="4847860" y="1712268"/>
                  <a:pt x="4845511" y="1712268"/>
                </a:cubicBezTo>
                <a:cubicBezTo>
                  <a:pt x="4859604" y="1714616"/>
                  <a:pt x="4876045" y="1719313"/>
                  <a:pt x="4892487" y="1721662"/>
                </a:cubicBezTo>
                <a:cubicBezTo>
                  <a:pt x="4894835" y="1719313"/>
                  <a:pt x="4897184" y="1716965"/>
                  <a:pt x="4897184" y="1709919"/>
                </a:cubicBezTo>
                <a:cubicBezTo>
                  <a:pt x="4897184" y="1709919"/>
                  <a:pt x="4897184" y="1707570"/>
                  <a:pt x="4897184" y="1707570"/>
                </a:cubicBezTo>
                <a:cubicBezTo>
                  <a:pt x="4883092" y="1707570"/>
                  <a:pt x="4868999" y="1707570"/>
                  <a:pt x="4852557" y="1707570"/>
                </a:cubicBezTo>
                <a:close/>
                <a:moveTo>
                  <a:pt x="5148034" y="1700994"/>
                </a:moveTo>
                <a:lnTo>
                  <a:pt x="5149091" y="1702285"/>
                </a:lnTo>
                <a:cubicBezTo>
                  <a:pt x="5150265" y="1705808"/>
                  <a:pt x="5150852" y="1709919"/>
                  <a:pt x="5150852" y="1712268"/>
                </a:cubicBezTo>
                <a:lnTo>
                  <a:pt x="5147565" y="1712268"/>
                </a:lnTo>
                <a:lnTo>
                  <a:pt x="5146155" y="1709919"/>
                </a:lnTo>
                <a:cubicBezTo>
                  <a:pt x="5146155" y="1707570"/>
                  <a:pt x="5146155" y="1707570"/>
                  <a:pt x="5146155" y="1707570"/>
                </a:cubicBezTo>
                <a:cubicBezTo>
                  <a:pt x="5146155" y="1705222"/>
                  <a:pt x="5146155" y="1705222"/>
                  <a:pt x="5146155" y="1702873"/>
                </a:cubicBezTo>
                <a:close/>
                <a:moveTo>
                  <a:pt x="923055" y="1693478"/>
                </a:moveTo>
                <a:cubicBezTo>
                  <a:pt x="911313" y="1700524"/>
                  <a:pt x="883127" y="1700524"/>
                  <a:pt x="904263" y="1719313"/>
                </a:cubicBezTo>
                <a:cubicBezTo>
                  <a:pt x="904263" y="1705222"/>
                  <a:pt x="934798" y="1702873"/>
                  <a:pt x="923055" y="1693478"/>
                </a:cubicBezTo>
                <a:close/>
                <a:moveTo>
                  <a:pt x="4915974" y="1669991"/>
                </a:moveTo>
                <a:cubicBezTo>
                  <a:pt x="4913626" y="1669991"/>
                  <a:pt x="4906579" y="1677037"/>
                  <a:pt x="4904230" y="1677037"/>
                </a:cubicBezTo>
                <a:cubicBezTo>
                  <a:pt x="4899533" y="1677037"/>
                  <a:pt x="4894835" y="1677037"/>
                  <a:pt x="4887789" y="1674688"/>
                </a:cubicBezTo>
                <a:cubicBezTo>
                  <a:pt x="4887789" y="1674688"/>
                  <a:pt x="4885440" y="1674688"/>
                  <a:pt x="4885440" y="1674688"/>
                </a:cubicBezTo>
                <a:cubicBezTo>
                  <a:pt x="4883092" y="1677037"/>
                  <a:pt x="4883092" y="1679386"/>
                  <a:pt x="4883092" y="1679386"/>
                </a:cubicBezTo>
                <a:cubicBezTo>
                  <a:pt x="4883092" y="1681735"/>
                  <a:pt x="4880743" y="1681735"/>
                  <a:pt x="4880743" y="1681735"/>
                </a:cubicBezTo>
                <a:cubicBezTo>
                  <a:pt x="4876045" y="1686431"/>
                  <a:pt x="4871348" y="1691129"/>
                  <a:pt x="4868999" y="1695826"/>
                </a:cubicBezTo>
                <a:cubicBezTo>
                  <a:pt x="4871348" y="1695826"/>
                  <a:pt x="4880743" y="1698175"/>
                  <a:pt x="4885440" y="1698175"/>
                </a:cubicBezTo>
                <a:cubicBezTo>
                  <a:pt x="4890138" y="1698175"/>
                  <a:pt x="4897184" y="1698175"/>
                  <a:pt x="4901882" y="1698175"/>
                </a:cubicBezTo>
                <a:cubicBezTo>
                  <a:pt x="4906579" y="1698175"/>
                  <a:pt x="4908928" y="1698175"/>
                  <a:pt x="4911277" y="1698175"/>
                </a:cubicBezTo>
                <a:cubicBezTo>
                  <a:pt x="4913626" y="1695826"/>
                  <a:pt x="4915974" y="1688781"/>
                  <a:pt x="4918323" y="1686431"/>
                </a:cubicBezTo>
                <a:cubicBezTo>
                  <a:pt x="4918323" y="1684083"/>
                  <a:pt x="4918323" y="1679386"/>
                  <a:pt x="4918323" y="1677037"/>
                </a:cubicBezTo>
                <a:cubicBezTo>
                  <a:pt x="4918323" y="1677037"/>
                  <a:pt x="4920672" y="1674688"/>
                  <a:pt x="4920672" y="1674688"/>
                </a:cubicBezTo>
                <a:cubicBezTo>
                  <a:pt x="4920672" y="1672340"/>
                  <a:pt x="4920672" y="1672340"/>
                  <a:pt x="4920672" y="1669991"/>
                </a:cubicBezTo>
                <a:cubicBezTo>
                  <a:pt x="4918323" y="1669991"/>
                  <a:pt x="4918323" y="1669991"/>
                  <a:pt x="4915974" y="1669991"/>
                </a:cubicBezTo>
                <a:close/>
                <a:moveTo>
                  <a:pt x="4493194" y="1665293"/>
                </a:moveTo>
                <a:cubicBezTo>
                  <a:pt x="4490846" y="1665293"/>
                  <a:pt x="4488497" y="1667642"/>
                  <a:pt x="4486148" y="1667642"/>
                </a:cubicBezTo>
                <a:cubicBezTo>
                  <a:pt x="4486148" y="1669991"/>
                  <a:pt x="4488497" y="1672340"/>
                  <a:pt x="4490846" y="1674688"/>
                </a:cubicBezTo>
                <a:cubicBezTo>
                  <a:pt x="4493194" y="1677037"/>
                  <a:pt x="4493194" y="1677037"/>
                  <a:pt x="4495543" y="1679386"/>
                </a:cubicBezTo>
                <a:cubicBezTo>
                  <a:pt x="4500241" y="1677037"/>
                  <a:pt x="4502589" y="1674688"/>
                  <a:pt x="4504938" y="1672340"/>
                </a:cubicBezTo>
                <a:cubicBezTo>
                  <a:pt x="4502589" y="1672340"/>
                  <a:pt x="4500241" y="1672340"/>
                  <a:pt x="4497892" y="1669991"/>
                </a:cubicBezTo>
                <a:cubicBezTo>
                  <a:pt x="4495543" y="1669991"/>
                  <a:pt x="4495543" y="1667642"/>
                  <a:pt x="4493194" y="1665293"/>
                </a:cubicBezTo>
                <a:close/>
                <a:moveTo>
                  <a:pt x="5141457" y="1655898"/>
                </a:moveTo>
                <a:lnTo>
                  <a:pt x="5141454" y="1656290"/>
                </a:lnTo>
                <a:lnTo>
                  <a:pt x="5141127" y="1655981"/>
                </a:lnTo>
                <a:close/>
                <a:moveTo>
                  <a:pt x="2722215" y="1653550"/>
                </a:moveTo>
                <a:cubicBezTo>
                  <a:pt x="2719866" y="1658247"/>
                  <a:pt x="2719866" y="1660596"/>
                  <a:pt x="2717518" y="1665293"/>
                </a:cubicBezTo>
                <a:cubicBezTo>
                  <a:pt x="2722215" y="1667642"/>
                  <a:pt x="2724564" y="1667642"/>
                  <a:pt x="2729262" y="1669991"/>
                </a:cubicBezTo>
                <a:cubicBezTo>
                  <a:pt x="2731610" y="1665293"/>
                  <a:pt x="2733959" y="1660596"/>
                  <a:pt x="2733959" y="1658247"/>
                </a:cubicBezTo>
                <a:cubicBezTo>
                  <a:pt x="2729262" y="1655898"/>
                  <a:pt x="2726913" y="1655898"/>
                  <a:pt x="2722215" y="1653550"/>
                </a:cubicBezTo>
                <a:close/>
                <a:moveTo>
                  <a:pt x="5162596" y="1648853"/>
                </a:moveTo>
                <a:cubicBezTo>
                  <a:pt x="5164945" y="1648853"/>
                  <a:pt x="5164945" y="1648853"/>
                  <a:pt x="5167294" y="1648853"/>
                </a:cubicBezTo>
                <a:lnTo>
                  <a:pt x="5160551" y="1659371"/>
                </a:lnTo>
                <a:lnTo>
                  <a:pt x="5153201" y="1660596"/>
                </a:lnTo>
                <a:cubicBezTo>
                  <a:pt x="5153201" y="1660596"/>
                  <a:pt x="5153201" y="1660596"/>
                  <a:pt x="5153201" y="1662944"/>
                </a:cubicBezTo>
                <a:lnTo>
                  <a:pt x="5151733" y="1662944"/>
                </a:lnTo>
                <a:lnTo>
                  <a:pt x="5153201" y="1651202"/>
                </a:lnTo>
                <a:cubicBezTo>
                  <a:pt x="5155550" y="1651202"/>
                  <a:pt x="5160248" y="1648853"/>
                  <a:pt x="5162596" y="1648853"/>
                </a:cubicBezTo>
                <a:close/>
                <a:moveTo>
                  <a:pt x="4927718" y="1648853"/>
                </a:moveTo>
                <a:cubicBezTo>
                  <a:pt x="4927718" y="1651202"/>
                  <a:pt x="4930067" y="1651202"/>
                  <a:pt x="4930067" y="1651202"/>
                </a:cubicBezTo>
                <a:cubicBezTo>
                  <a:pt x="4930067" y="1651202"/>
                  <a:pt x="4930067" y="1648853"/>
                  <a:pt x="4930067" y="1648853"/>
                </a:cubicBezTo>
                <a:cubicBezTo>
                  <a:pt x="4930067" y="1648853"/>
                  <a:pt x="4930067" y="1648853"/>
                  <a:pt x="4927718" y="1648853"/>
                </a:cubicBezTo>
                <a:close/>
                <a:moveTo>
                  <a:pt x="4915974" y="1637109"/>
                </a:moveTo>
                <a:cubicBezTo>
                  <a:pt x="4913626" y="1637109"/>
                  <a:pt x="4913626" y="1639458"/>
                  <a:pt x="4913626" y="1639458"/>
                </a:cubicBezTo>
                <a:cubicBezTo>
                  <a:pt x="4913626" y="1639458"/>
                  <a:pt x="4915974" y="1639458"/>
                  <a:pt x="4918323" y="1639458"/>
                </a:cubicBezTo>
                <a:cubicBezTo>
                  <a:pt x="4915974" y="1641806"/>
                  <a:pt x="4913626" y="1641806"/>
                  <a:pt x="4913626" y="1641806"/>
                </a:cubicBezTo>
                <a:cubicBezTo>
                  <a:pt x="4915974" y="1641806"/>
                  <a:pt x="4918323" y="1641806"/>
                  <a:pt x="4920672" y="1641806"/>
                </a:cubicBezTo>
                <a:cubicBezTo>
                  <a:pt x="4920672" y="1641806"/>
                  <a:pt x="4918323" y="1639458"/>
                  <a:pt x="4918323" y="1639458"/>
                </a:cubicBezTo>
                <a:cubicBezTo>
                  <a:pt x="4915974" y="1637109"/>
                  <a:pt x="4915974" y="1637109"/>
                  <a:pt x="4915974" y="1637109"/>
                </a:cubicBezTo>
                <a:close/>
                <a:moveTo>
                  <a:pt x="4923021" y="1634760"/>
                </a:moveTo>
                <a:cubicBezTo>
                  <a:pt x="4923021" y="1637109"/>
                  <a:pt x="4920672" y="1637109"/>
                  <a:pt x="4920672" y="1637109"/>
                </a:cubicBezTo>
                <a:cubicBezTo>
                  <a:pt x="4920672" y="1641806"/>
                  <a:pt x="4923021" y="1644155"/>
                  <a:pt x="4923021" y="1646504"/>
                </a:cubicBezTo>
                <a:cubicBezTo>
                  <a:pt x="4925370" y="1644155"/>
                  <a:pt x="4930067" y="1641806"/>
                  <a:pt x="4932416" y="1639458"/>
                </a:cubicBezTo>
                <a:cubicBezTo>
                  <a:pt x="4930067" y="1637109"/>
                  <a:pt x="4927718" y="1637109"/>
                  <a:pt x="4923021" y="1634760"/>
                </a:cubicBezTo>
                <a:close/>
                <a:moveTo>
                  <a:pt x="4939462" y="1630062"/>
                </a:moveTo>
                <a:cubicBezTo>
                  <a:pt x="4939462" y="1632411"/>
                  <a:pt x="4941811" y="1634760"/>
                  <a:pt x="4941811" y="1634760"/>
                </a:cubicBezTo>
                <a:cubicBezTo>
                  <a:pt x="4944160" y="1632411"/>
                  <a:pt x="4944160" y="1632411"/>
                  <a:pt x="4946509" y="1630062"/>
                </a:cubicBezTo>
                <a:cubicBezTo>
                  <a:pt x="4944160" y="1630062"/>
                  <a:pt x="4941811" y="1630062"/>
                  <a:pt x="4939462" y="1630062"/>
                </a:cubicBezTo>
                <a:close/>
                <a:moveTo>
                  <a:pt x="4908928" y="1630062"/>
                </a:moveTo>
                <a:cubicBezTo>
                  <a:pt x="4906579" y="1634760"/>
                  <a:pt x="4904230" y="1637109"/>
                  <a:pt x="4899533" y="1641806"/>
                </a:cubicBezTo>
                <a:cubicBezTo>
                  <a:pt x="4901882" y="1641806"/>
                  <a:pt x="4901882" y="1641806"/>
                  <a:pt x="4904230" y="1641806"/>
                </a:cubicBezTo>
                <a:cubicBezTo>
                  <a:pt x="4906579" y="1637109"/>
                  <a:pt x="4906579" y="1634760"/>
                  <a:pt x="4908928" y="1630062"/>
                </a:cubicBezTo>
                <a:close/>
                <a:moveTo>
                  <a:pt x="5207223" y="1623016"/>
                </a:moveTo>
                <a:cubicBezTo>
                  <a:pt x="5209572" y="1623016"/>
                  <a:pt x="5209572" y="1623016"/>
                  <a:pt x="5209572" y="1623016"/>
                </a:cubicBezTo>
                <a:cubicBezTo>
                  <a:pt x="5211921" y="1625366"/>
                  <a:pt x="5209572" y="1623016"/>
                  <a:pt x="5211921" y="1625366"/>
                </a:cubicBezTo>
                <a:cubicBezTo>
                  <a:pt x="5214269" y="1625366"/>
                  <a:pt x="5216618" y="1625366"/>
                  <a:pt x="5218967" y="1627714"/>
                </a:cubicBezTo>
                <a:cubicBezTo>
                  <a:pt x="5216618" y="1627714"/>
                  <a:pt x="5216618" y="1627714"/>
                  <a:pt x="5214269" y="1627714"/>
                </a:cubicBezTo>
                <a:cubicBezTo>
                  <a:pt x="5211921" y="1627714"/>
                  <a:pt x="5207223" y="1627714"/>
                  <a:pt x="5202525" y="1627714"/>
                </a:cubicBezTo>
                <a:cubicBezTo>
                  <a:pt x="5204874" y="1625366"/>
                  <a:pt x="5207223" y="1625366"/>
                  <a:pt x="5207223" y="1623016"/>
                </a:cubicBezTo>
                <a:close/>
                <a:moveTo>
                  <a:pt x="4533123" y="1620668"/>
                </a:moveTo>
                <a:cubicBezTo>
                  <a:pt x="4530775" y="1620668"/>
                  <a:pt x="4526077" y="1623016"/>
                  <a:pt x="4521379" y="1623016"/>
                </a:cubicBezTo>
                <a:cubicBezTo>
                  <a:pt x="4514333" y="1637109"/>
                  <a:pt x="4511984" y="1653550"/>
                  <a:pt x="4497892" y="1662944"/>
                </a:cubicBezTo>
                <a:cubicBezTo>
                  <a:pt x="4497892" y="1662944"/>
                  <a:pt x="4497892" y="1665293"/>
                  <a:pt x="4500241" y="1665293"/>
                </a:cubicBezTo>
                <a:cubicBezTo>
                  <a:pt x="4502589" y="1667642"/>
                  <a:pt x="4504938" y="1667642"/>
                  <a:pt x="4507287" y="1667642"/>
                </a:cubicBezTo>
                <a:cubicBezTo>
                  <a:pt x="4509635" y="1667642"/>
                  <a:pt x="4509635" y="1669991"/>
                  <a:pt x="4509635" y="1669991"/>
                </a:cubicBezTo>
                <a:cubicBezTo>
                  <a:pt x="4519031" y="1662944"/>
                  <a:pt x="4526077" y="1655898"/>
                  <a:pt x="4535472" y="1648853"/>
                </a:cubicBezTo>
                <a:cubicBezTo>
                  <a:pt x="4533123" y="1646504"/>
                  <a:pt x="4533123" y="1644155"/>
                  <a:pt x="4533123" y="1644155"/>
                </a:cubicBezTo>
                <a:cubicBezTo>
                  <a:pt x="4530775" y="1641806"/>
                  <a:pt x="4533123" y="1637109"/>
                  <a:pt x="4533123" y="1634760"/>
                </a:cubicBezTo>
                <a:cubicBezTo>
                  <a:pt x="4533123" y="1630062"/>
                  <a:pt x="4533123" y="1625366"/>
                  <a:pt x="4533123" y="1620668"/>
                </a:cubicBezTo>
                <a:close/>
                <a:moveTo>
                  <a:pt x="5132020" y="1618600"/>
                </a:moveTo>
                <a:lnTo>
                  <a:pt x="5133237" y="1627420"/>
                </a:lnTo>
                <a:cubicBezTo>
                  <a:pt x="5135585" y="1635934"/>
                  <a:pt x="5139109" y="1642980"/>
                  <a:pt x="5143806" y="1644155"/>
                </a:cubicBezTo>
                <a:cubicBezTo>
                  <a:pt x="5143806" y="1646504"/>
                  <a:pt x="5143806" y="1646504"/>
                  <a:pt x="5143806" y="1648853"/>
                </a:cubicBezTo>
                <a:cubicBezTo>
                  <a:pt x="5141457" y="1648853"/>
                  <a:pt x="5141457" y="1648853"/>
                  <a:pt x="5141457" y="1648853"/>
                </a:cubicBezTo>
                <a:lnTo>
                  <a:pt x="5138685" y="1650350"/>
                </a:lnTo>
                <a:lnTo>
                  <a:pt x="5134998" y="1640632"/>
                </a:lnTo>
                <a:cubicBezTo>
                  <a:pt x="5133530" y="1635054"/>
                  <a:pt x="5132503" y="1629182"/>
                  <a:pt x="5131989" y="1623971"/>
                </a:cubicBezTo>
                <a:close/>
                <a:moveTo>
                  <a:pt x="4497892" y="1613673"/>
                </a:moveTo>
                <a:cubicBezTo>
                  <a:pt x="4500241" y="1608976"/>
                  <a:pt x="4504938" y="1618370"/>
                  <a:pt x="4504938" y="1618370"/>
                </a:cubicBezTo>
                <a:cubicBezTo>
                  <a:pt x="4502590" y="1623068"/>
                  <a:pt x="4495543" y="1616022"/>
                  <a:pt x="4497892" y="1613673"/>
                </a:cubicBezTo>
                <a:close/>
                <a:moveTo>
                  <a:pt x="4962950" y="1613622"/>
                </a:moveTo>
                <a:cubicBezTo>
                  <a:pt x="4958252" y="1615971"/>
                  <a:pt x="4951206" y="1620668"/>
                  <a:pt x="4946509" y="1623016"/>
                </a:cubicBezTo>
                <a:cubicBezTo>
                  <a:pt x="4948857" y="1623016"/>
                  <a:pt x="4951206" y="1625366"/>
                  <a:pt x="4953555" y="1627714"/>
                </a:cubicBezTo>
                <a:cubicBezTo>
                  <a:pt x="4953555" y="1625366"/>
                  <a:pt x="4953555" y="1625366"/>
                  <a:pt x="4953555" y="1625366"/>
                </a:cubicBezTo>
                <a:cubicBezTo>
                  <a:pt x="4953555" y="1625366"/>
                  <a:pt x="4955903" y="1625366"/>
                  <a:pt x="4955903" y="1625366"/>
                </a:cubicBezTo>
                <a:cubicBezTo>
                  <a:pt x="4958252" y="1620668"/>
                  <a:pt x="4960601" y="1618320"/>
                  <a:pt x="4962950" y="1613622"/>
                </a:cubicBezTo>
                <a:close/>
                <a:moveTo>
                  <a:pt x="5128859" y="1597181"/>
                </a:moveTo>
                <a:lnTo>
                  <a:pt x="5129713" y="1597181"/>
                </a:lnTo>
                <a:cubicBezTo>
                  <a:pt x="5132062" y="1599529"/>
                  <a:pt x="5132062" y="1599529"/>
                  <a:pt x="5132062" y="1599529"/>
                </a:cubicBezTo>
                <a:cubicBezTo>
                  <a:pt x="5132062" y="1601878"/>
                  <a:pt x="5132062" y="1606576"/>
                  <a:pt x="5132062" y="1611273"/>
                </a:cubicBezTo>
                <a:lnTo>
                  <a:pt x="5132020" y="1618600"/>
                </a:lnTo>
                <a:lnTo>
                  <a:pt x="5129713" y="1601878"/>
                </a:lnTo>
                <a:close/>
                <a:moveTo>
                  <a:pt x="4493194" y="1594832"/>
                </a:moveTo>
                <a:cubicBezTo>
                  <a:pt x="4486148" y="1611273"/>
                  <a:pt x="4476753" y="1627714"/>
                  <a:pt x="4469706" y="1644155"/>
                </a:cubicBezTo>
                <a:cubicBezTo>
                  <a:pt x="4472055" y="1648853"/>
                  <a:pt x="4474404" y="1651202"/>
                  <a:pt x="4476753" y="1655898"/>
                </a:cubicBezTo>
                <a:cubicBezTo>
                  <a:pt x="4486148" y="1641806"/>
                  <a:pt x="4504938" y="1637109"/>
                  <a:pt x="4514333" y="1623016"/>
                </a:cubicBezTo>
                <a:cubicBezTo>
                  <a:pt x="4509635" y="1608924"/>
                  <a:pt x="4504938" y="1597181"/>
                  <a:pt x="4493194" y="1594832"/>
                </a:cubicBezTo>
                <a:close/>
                <a:moveTo>
                  <a:pt x="1623004" y="1590188"/>
                </a:moveTo>
                <a:cubicBezTo>
                  <a:pt x="1623004" y="1592537"/>
                  <a:pt x="1625353" y="1594885"/>
                  <a:pt x="1627703" y="1601931"/>
                </a:cubicBezTo>
                <a:cubicBezTo>
                  <a:pt x="1627703" y="1606628"/>
                  <a:pt x="1627703" y="1608976"/>
                  <a:pt x="1630051" y="1613674"/>
                </a:cubicBezTo>
                <a:cubicBezTo>
                  <a:pt x="1627703" y="1606628"/>
                  <a:pt x="1625353" y="1597234"/>
                  <a:pt x="1623004" y="1590188"/>
                </a:cubicBezTo>
                <a:close/>
                <a:moveTo>
                  <a:pt x="5127364" y="1588958"/>
                </a:moveTo>
                <a:lnTo>
                  <a:pt x="5128859" y="1597181"/>
                </a:lnTo>
                <a:lnTo>
                  <a:pt x="5127364" y="1597181"/>
                </a:lnTo>
                <a:close/>
                <a:moveTo>
                  <a:pt x="4972345" y="1587786"/>
                </a:moveTo>
                <a:cubicBezTo>
                  <a:pt x="4967647" y="1590135"/>
                  <a:pt x="4960601" y="1594832"/>
                  <a:pt x="4955903" y="1597181"/>
                </a:cubicBezTo>
                <a:cubicBezTo>
                  <a:pt x="4960601" y="1597181"/>
                  <a:pt x="4962950" y="1599529"/>
                  <a:pt x="4965299" y="1604227"/>
                </a:cubicBezTo>
                <a:cubicBezTo>
                  <a:pt x="4960601" y="1604227"/>
                  <a:pt x="4948857" y="1601878"/>
                  <a:pt x="4944160" y="1604227"/>
                </a:cubicBezTo>
                <a:cubicBezTo>
                  <a:pt x="4944160" y="1604227"/>
                  <a:pt x="4941811" y="1606576"/>
                  <a:pt x="4941811" y="1606576"/>
                </a:cubicBezTo>
                <a:cubicBezTo>
                  <a:pt x="4939462" y="1608924"/>
                  <a:pt x="4939462" y="1611273"/>
                  <a:pt x="4944160" y="1615971"/>
                </a:cubicBezTo>
                <a:cubicBezTo>
                  <a:pt x="4944160" y="1613622"/>
                  <a:pt x="4941811" y="1613622"/>
                  <a:pt x="4939462" y="1611273"/>
                </a:cubicBezTo>
                <a:cubicBezTo>
                  <a:pt x="4937114" y="1611273"/>
                  <a:pt x="4937114" y="1613622"/>
                  <a:pt x="4934765" y="1613622"/>
                </a:cubicBezTo>
                <a:cubicBezTo>
                  <a:pt x="4932416" y="1613622"/>
                  <a:pt x="4932416" y="1615971"/>
                  <a:pt x="4932416" y="1615971"/>
                </a:cubicBezTo>
                <a:cubicBezTo>
                  <a:pt x="4932416" y="1615971"/>
                  <a:pt x="4930067" y="1618320"/>
                  <a:pt x="4930067" y="1618320"/>
                </a:cubicBezTo>
                <a:cubicBezTo>
                  <a:pt x="4934765" y="1618320"/>
                  <a:pt x="4937114" y="1618320"/>
                  <a:pt x="4941811" y="1620668"/>
                </a:cubicBezTo>
                <a:cubicBezTo>
                  <a:pt x="4948857" y="1613622"/>
                  <a:pt x="4958252" y="1608924"/>
                  <a:pt x="4965299" y="1604227"/>
                </a:cubicBezTo>
                <a:cubicBezTo>
                  <a:pt x="4967647" y="1601878"/>
                  <a:pt x="4967647" y="1601878"/>
                  <a:pt x="4967647" y="1599529"/>
                </a:cubicBezTo>
                <a:cubicBezTo>
                  <a:pt x="4967647" y="1599529"/>
                  <a:pt x="4969996" y="1599529"/>
                  <a:pt x="4969996" y="1599529"/>
                </a:cubicBezTo>
                <a:cubicBezTo>
                  <a:pt x="4969996" y="1597181"/>
                  <a:pt x="4972345" y="1592483"/>
                  <a:pt x="4972345" y="1587786"/>
                </a:cubicBezTo>
                <a:close/>
                <a:moveTo>
                  <a:pt x="4998182" y="1571344"/>
                </a:moveTo>
                <a:cubicBezTo>
                  <a:pt x="4991135" y="1576042"/>
                  <a:pt x="4984089" y="1578390"/>
                  <a:pt x="4979391" y="1580739"/>
                </a:cubicBezTo>
                <a:cubicBezTo>
                  <a:pt x="4979391" y="1583088"/>
                  <a:pt x="4979391" y="1585437"/>
                  <a:pt x="4979391" y="1587786"/>
                </a:cubicBezTo>
                <a:cubicBezTo>
                  <a:pt x="4981740" y="1585437"/>
                  <a:pt x="4984089" y="1580739"/>
                  <a:pt x="4986438" y="1578390"/>
                </a:cubicBezTo>
                <a:cubicBezTo>
                  <a:pt x="4991135" y="1576042"/>
                  <a:pt x="4995833" y="1576042"/>
                  <a:pt x="4998182" y="1571344"/>
                </a:cubicBezTo>
                <a:close/>
                <a:moveTo>
                  <a:pt x="5066296" y="1543158"/>
                </a:moveTo>
                <a:cubicBezTo>
                  <a:pt x="5066296" y="1543158"/>
                  <a:pt x="5066296" y="1543158"/>
                  <a:pt x="5068645" y="1543158"/>
                </a:cubicBezTo>
                <a:lnTo>
                  <a:pt x="5043970" y="1557552"/>
                </a:lnTo>
                <a:lnTo>
                  <a:pt x="5058763" y="1547936"/>
                </a:lnTo>
                <a:lnTo>
                  <a:pt x="5059250" y="1547855"/>
                </a:lnTo>
                <a:cubicBezTo>
                  <a:pt x="5061599" y="1547855"/>
                  <a:pt x="5063947" y="1543158"/>
                  <a:pt x="5066296" y="1543158"/>
                </a:cubicBezTo>
                <a:close/>
                <a:moveTo>
                  <a:pt x="4441521" y="1538460"/>
                </a:moveTo>
                <a:cubicBezTo>
                  <a:pt x="4441521" y="1543158"/>
                  <a:pt x="4441521" y="1547855"/>
                  <a:pt x="4441521" y="1552553"/>
                </a:cubicBezTo>
                <a:cubicBezTo>
                  <a:pt x="4441521" y="1554902"/>
                  <a:pt x="4441521" y="1554902"/>
                  <a:pt x="4441521" y="1557251"/>
                </a:cubicBezTo>
                <a:cubicBezTo>
                  <a:pt x="4448567" y="1554902"/>
                  <a:pt x="4450916" y="1552553"/>
                  <a:pt x="4455614" y="1547855"/>
                </a:cubicBezTo>
                <a:cubicBezTo>
                  <a:pt x="4450916" y="1543158"/>
                  <a:pt x="4446219" y="1543158"/>
                  <a:pt x="4441521" y="1538460"/>
                </a:cubicBezTo>
                <a:close/>
                <a:moveTo>
                  <a:pt x="5087435" y="1531414"/>
                </a:moveTo>
                <a:cubicBezTo>
                  <a:pt x="5085086" y="1533763"/>
                  <a:pt x="5082738" y="1533763"/>
                  <a:pt x="5080389" y="1536111"/>
                </a:cubicBezTo>
                <a:lnTo>
                  <a:pt x="5080389" y="1534937"/>
                </a:lnTo>
                <a:lnTo>
                  <a:pt x="5080389" y="1533763"/>
                </a:lnTo>
                <a:cubicBezTo>
                  <a:pt x="5085086" y="1533763"/>
                  <a:pt x="5087435" y="1531414"/>
                  <a:pt x="5087435" y="1531414"/>
                </a:cubicBezTo>
                <a:close/>
                <a:moveTo>
                  <a:pt x="5096830" y="1526716"/>
                </a:moveTo>
                <a:cubicBezTo>
                  <a:pt x="5094482" y="1529065"/>
                  <a:pt x="5092133" y="1529065"/>
                  <a:pt x="5089784" y="1531414"/>
                </a:cubicBezTo>
                <a:cubicBezTo>
                  <a:pt x="5089784" y="1531414"/>
                  <a:pt x="5092133" y="1529065"/>
                  <a:pt x="5092133" y="1529065"/>
                </a:cubicBezTo>
                <a:cubicBezTo>
                  <a:pt x="5094482" y="1526716"/>
                  <a:pt x="5094482" y="1526716"/>
                  <a:pt x="5096830" y="1526716"/>
                </a:cubicBezTo>
                <a:close/>
                <a:moveTo>
                  <a:pt x="4695189" y="1524366"/>
                </a:moveTo>
                <a:cubicBezTo>
                  <a:pt x="4695189" y="1526716"/>
                  <a:pt x="4695189" y="1529065"/>
                  <a:pt x="4692840" y="1531414"/>
                </a:cubicBezTo>
                <a:cubicBezTo>
                  <a:pt x="4697538" y="1533763"/>
                  <a:pt x="4702236" y="1533763"/>
                  <a:pt x="4706933" y="1533763"/>
                </a:cubicBezTo>
                <a:cubicBezTo>
                  <a:pt x="4704584" y="1529065"/>
                  <a:pt x="4699887" y="1526716"/>
                  <a:pt x="4695189" y="1524366"/>
                </a:cubicBezTo>
                <a:close/>
                <a:moveTo>
                  <a:pt x="4514333" y="1519669"/>
                </a:moveTo>
                <a:lnTo>
                  <a:pt x="4504938" y="1522018"/>
                </a:lnTo>
                <a:cubicBezTo>
                  <a:pt x="4504938" y="1522018"/>
                  <a:pt x="4504938" y="1524366"/>
                  <a:pt x="4504938" y="1524366"/>
                </a:cubicBezTo>
                <a:cubicBezTo>
                  <a:pt x="4507287" y="1529065"/>
                  <a:pt x="4511984" y="1531414"/>
                  <a:pt x="4514333" y="1533763"/>
                </a:cubicBezTo>
                <a:cubicBezTo>
                  <a:pt x="4514333" y="1533763"/>
                  <a:pt x="4514333" y="1536111"/>
                  <a:pt x="4514333" y="1536111"/>
                </a:cubicBezTo>
                <a:cubicBezTo>
                  <a:pt x="4514333" y="1536111"/>
                  <a:pt x="4516682" y="1536111"/>
                  <a:pt x="4516682" y="1536111"/>
                </a:cubicBezTo>
                <a:cubicBezTo>
                  <a:pt x="4519031" y="1538460"/>
                  <a:pt x="4516682" y="1538460"/>
                  <a:pt x="4516682" y="1540809"/>
                </a:cubicBezTo>
                <a:cubicBezTo>
                  <a:pt x="4519031" y="1540809"/>
                  <a:pt x="4519031" y="1543158"/>
                  <a:pt x="4521379" y="1543158"/>
                </a:cubicBezTo>
                <a:cubicBezTo>
                  <a:pt x="4521379" y="1543158"/>
                  <a:pt x="4521379" y="1543158"/>
                  <a:pt x="4521379" y="1545506"/>
                </a:cubicBezTo>
                <a:cubicBezTo>
                  <a:pt x="4521379" y="1545506"/>
                  <a:pt x="4523728" y="1547855"/>
                  <a:pt x="4526077" y="1547855"/>
                </a:cubicBezTo>
                <a:cubicBezTo>
                  <a:pt x="4526077" y="1550204"/>
                  <a:pt x="4533123" y="1559599"/>
                  <a:pt x="4533123" y="1566647"/>
                </a:cubicBezTo>
                <a:cubicBezTo>
                  <a:pt x="4535472" y="1564298"/>
                  <a:pt x="4535472" y="1561949"/>
                  <a:pt x="4537821" y="1561949"/>
                </a:cubicBezTo>
                <a:cubicBezTo>
                  <a:pt x="4542519" y="1559599"/>
                  <a:pt x="4547216" y="1561949"/>
                  <a:pt x="4549565" y="1559599"/>
                </a:cubicBezTo>
                <a:cubicBezTo>
                  <a:pt x="4549565" y="1557251"/>
                  <a:pt x="4551914" y="1552553"/>
                  <a:pt x="4554263" y="1550204"/>
                </a:cubicBezTo>
                <a:cubicBezTo>
                  <a:pt x="4556611" y="1547855"/>
                  <a:pt x="4558960" y="1547855"/>
                  <a:pt x="4561309" y="1547855"/>
                </a:cubicBezTo>
                <a:cubicBezTo>
                  <a:pt x="4563658" y="1545506"/>
                  <a:pt x="4566006" y="1545506"/>
                  <a:pt x="4566006" y="1543158"/>
                </a:cubicBezTo>
                <a:cubicBezTo>
                  <a:pt x="4568355" y="1538460"/>
                  <a:pt x="4568355" y="1529065"/>
                  <a:pt x="4568355" y="1522018"/>
                </a:cubicBezTo>
                <a:cubicBezTo>
                  <a:pt x="4556611" y="1524366"/>
                  <a:pt x="4542519" y="1524366"/>
                  <a:pt x="4528426" y="1522018"/>
                </a:cubicBezTo>
                <a:cubicBezTo>
                  <a:pt x="4523728" y="1522018"/>
                  <a:pt x="4519031" y="1519669"/>
                  <a:pt x="4514333" y="1519669"/>
                </a:cubicBezTo>
                <a:close/>
                <a:moveTo>
                  <a:pt x="4789140" y="1517597"/>
                </a:moveTo>
                <a:lnTo>
                  <a:pt x="4789140" y="1519669"/>
                </a:lnTo>
                <a:lnTo>
                  <a:pt x="4785852" y="1522018"/>
                </a:lnTo>
                <a:lnTo>
                  <a:pt x="4779745" y="1522018"/>
                </a:lnTo>
                <a:close/>
                <a:moveTo>
                  <a:pt x="4605936" y="1517320"/>
                </a:moveTo>
                <a:cubicBezTo>
                  <a:pt x="4598889" y="1519669"/>
                  <a:pt x="4589494" y="1519669"/>
                  <a:pt x="4582448" y="1522018"/>
                </a:cubicBezTo>
                <a:cubicBezTo>
                  <a:pt x="4580099" y="1522018"/>
                  <a:pt x="4577750" y="1522018"/>
                  <a:pt x="4575401" y="1526716"/>
                </a:cubicBezTo>
                <a:cubicBezTo>
                  <a:pt x="4577750" y="1531414"/>
                  <a:pt x="4577750" y="1536111"/>
                  <a:pt x="4577750" y="1540809"/>
                </a:cubicBezTo>
                <a:cubicBezTo>
                  <a:pt x="4584797" y="1538460"/>
                  <a:pt x="4589494" y="1533763"/>
                  <a:pt x="4594192" y="1531414"/>
                </a:cubicBezTo>
                <a:cubicBezTo>
                  <a:pt x="4596541" y="1529065"/>
                  <a:pt x="4598889" y="1529065"/>
                  <a:pt x="4601238" y="1529065"/>
                </a:cubicBezTo>
                <a:cubicBezTo>
                  <a:pt x="4603587" y="1526716"/>
                  <a:pt x="4601238" y="1526716"/>
                  <a:pt x="4605936" y="1524366"/>
                </a:cubicBezTo>
                <a:cubicBezTo>
                  <a:pt x="4605936" y="1522018"/>
                  <a:pt x="4605936" y="1519669"/>
                  <a:pt x="4605936" y="1517320"/>
                </a:cubicBezTo>
                <a:close/>
                <a:moveTo>
                  <a:pt x="5106226" y="1510274"/>
                </a:moveTo>
                <a:cubicBezTo>
                  <a:pt x="5085086" y="1522018"/>
                  <a:pt x="5063947" y="1533763"/>
                  <a:pt x="5042809" y="1545506"/>
                </a:cubicBezTo>
                <a:cubicBezTo>
                  <a:pt x="5047506" y="1545506"/>
                  <a:pt x="5052204" y="1543158"/>
                  <a:pt x="5056901" y="1543158"/>
                </a:cubicBezTo>
                <a:cubicBezTo>
                  <a:pt x="5059250" y="1540809"/>
                  <a:pt x="5059250" y="1538460"/>
                  <a:pt x="5061599" y="1540809"/>
                </a:cubicBezTo>
                <a:cubicBezTo>
                  <a:pt x="5063947" y="1538460"/>
                  <a:pt x="5068645" y="1538460"/>
                  <a:pt x="5070994" y="1538460"/>
                </a:cubicBezTo>
                <a:cubicBezTo>
                  <a:pt x="5075691" y="1533763"/>
                  <a:pt x="5080389" y="1529065"/>
                  <a:pt x="5087435" y="1526716"/>
                </a:cubicBezTo>
                <a:cubicBezTo>
                  <a:pt x="5087435" y="1526716"/>
                  <a:pt x="5087435" y="1524366"/>
                  <a:pt x="5087435" y="1524366"/>
                </a:cubicBezTo>
                <a:cubicBezTo>
                  <a:pt x="5094482" y="1524366"/>
                  <a:pt x="5101528" y="1517320"/>
                  <a:pt x="5106226" y="1510274"/>
                </a:cubicBezTo>
                <a:close/>
                <a:moveTo>
                  <a:pt x="4457962" y="1507925"/>
                </a:moveTo>
                <a:cubicBezTo>
                  <a:pt x="4457962" y="1517320"/>
                  <a:pt x="4460311" y="1524366"/>
                  <a:pt x="4460311" y="1529065"/>
                </a:cubicBezTo>
                <a:cubicBezTo>
                  <a:pt x="4460311" y="1540809"/>
                  <a:pt x="4479102" y="1529065"/>
                  <a:pt x="4483799" y="1538460"/>
                </a:cubicBezTo>
                <a:cubicBezTo>
                  <a:pt x="4481450" y="1561949"/>
                  <a:pt x="4493194" y="1566647"/>
                  <a:pt x="4504938" y="1568995"/>
                </a:cubicBezTo>
                <a:cubicBezTo>
                  <a:pt x="4507287" y="1592483"/>
                  <a:pt x="4511984" y="1613622"/>
                  <a:pt x="4533123" y="1611273"/>
                </a:cubicBezTo>
                <a:cubicBezTo>
                  <a:pt x="4533123" y="1611273"/>
                  <a:pt x="4533123" y="1608924"/>
                  <a:pt x="4533123" y="1608924"/>
                </a:cubicBezTo>
                <a:cubicBezTo>
                  <a:pt x="4533123" y="1606576"/>
                  <a:pt x="4533123" y="1601878"/>
                  <a:pt x="4533123" y="1599529"/>
                </a:cubicBezTo>
                <a:cubicBezTo>
                  <a:pt x="4530775" y="1599529"/>
                  <a:pt x="4528426" y="1599529"/>
                  <a:pt x="4526077" y="1599529"/>
                </a:cubicBezTo>
                <a:cubicBezTo>
                  <a:pt x="4526077" y="1590135"/>
                  <a:pt x="4523728" y="1578390"/>
                  <a:pt x="4523728" y="1568995"/>
                </a:cubicBezTo>
                <a:cubicBezTo>
                  <a:pt x="4523728" y="1568995"/>
                  <a:pt x="4526077" y="1568995"/>
                  <a:pt x="4526077" y="1568995"/>
                </a:cubicBezTo>
                <a:cubicBezTo>
                  <a:pt x="4526077" y="1566647"/>
                  <a:pt x="4526077" y="1566647"/>
                  <a:pt x="4526077" y="1564298"/>
                </a:cubicBezTo>
                <a:cubicBezTo>
                  <a:pt x="4523728" y="1564298"/>
                  <a:pt x="4523728" y="1561949"/>
                  <a:pt x="4521379" y="1561949"/>
                </a:cubicBezTo>
                <a:cubicBezTo>
                  <a:pt x="4521379" y="1559599"/>
                  <a:pt x="4521379" y="1559599"/>
                  <a:pt x="4521379" y="1559599"/>
                </a:cubicBezTo>
                <a:cubicBezTo>
                  <a:pt x="4521379" y="1559599"/>
                  <a:pt x="4519031" y="1557251"/>
                  <a:pt x="4519031" y="1557251"/>
                </a:cubicBezTo>
                <a:cubicBezTo>
                  <a:pt x="4519031" y="1557251"/>
                  <a:pt x="4519031" y="1554902"/>
                  <a:pt x="4519031" y="1554902"/>
                </a:cubicBezTo>
                <a:cubicBezTo>
                  <a:pt x="4516682" y="1552553"/>
                  <a:pt x="4514333" y="1552553"/>
                  <a:pt x="4514333" y="1552553"/>
                </a:cubicBezTo>
                <a:cubicBezTo>
                  <a:pt x="4511984" y="1550204"/>
                  <a:pt x="4516682" y="1550204"/>
                  <a:pt x="4509635" y="1547855"/>
                </a:cubicBezTo>
                <a:cubicBezTo>
                  <a:pt x="4509635" y="1547855"/>
                  <a:pt x="4509635" y="1545506"/>
                  <a:pt x="4509635" y="1545506"/>
                </a:cubicBezTo>
                <a:cubicBezTo>
                  <a:pt x="4507287" y="1545506"/>
                  <a:pt x="4502589" y="1543158"/>
                  <a:pt x="4504938" y="1540809"/>
                </a:cubicBezTo>
                <a:cubicBezTo>
                  <a:pt x="4502589" y="1540809"/>
                  <a:pt x="4502589" y="1538460"/>
                  <a:pt x="4500241" y="1538460"/>
                </a:cubicBezTo>
                <a:cubicBezTo>
                  <a:pt x="4500241" y="1536111"/>
                  <a:pt x="4500241" y="1536111"/>
                  <a:pt x="4500241" y="1533763"/>
                </a:cubicBezTo>
                <a:cubicBezTo>
                  <a:pt x="4500241" y="1531414"/>
                  <a:pt x="4497892" y="1531414"/>
                  <a:pt x="4497892" y="1531414"/>
                </a:cubicBezTo>
                <a:cubicBezTo>
                  <a:pt x="4495543" y="1529065"/>
                  <a:pt x="4497892" y="1524366"/>
                  <a:pt x="4495543" y="1522018"/>
                </a:cubicBezTo>
                <a:cubicBezTo>
                  <a:pt x="4495543" y="1519669"/>
                  <a:pt x="4493194" y="1519669"/>
                  <a:pt x="4493194" y="1519669"/>
                </a:cubicBezTo>
                <a:cubicBezTo>
                  <a:pt x="4493194" y="1517320"/>
                  <a:pt x="4493194" y="1517320"/>
                  <a:pt x="4493194" y="1514971"/>
                </a:cubicBezTo>
                <a:cubicBezTo>
                  <a:pt x="4490846" y="1512623"/>
                  <a:pt x="4490846" y="1512623"/>
                  <a:pt x="4488497" y="1512623"/>
                </a:cubicBezTo>
                <a:cubicBezTo>
                  <a:pt x="4488497" y="1512623"/>
                  <a:pt x="4488497" y="1512623"/>
                  <a:pt x="4488497" y="1510274"/>
                </a:cubicBezTo>
                <a:cubicBezTo>
                  <a:pt x="4479102" y="1507925"/>
                  <a:pt x="4467358" y="1505576"/>
                  <a:pt x="4457962" y="1507925"/>
                </a:cubicBezTo>
                <a:close/>
                <a:moveTo>
                  <a:pt x="2161741" y="1505869"/>
                </a:moveTo>
                <a:cubicBezTo>
                  <a:pt x="2156163" y="1504988"/>
                  <a:pt x="2150291" y="1505576"/>
                  <a:pt x="2146768" y="1507925"/>
                </a:cubicBezTo>
                <a:cubicBezTo>
                  <a:pt x="2144419" y="1510274"/>
                  <a:pt x="2142069" y="1512623"/>
                  <a:pt x="2142069" y="1514971"/>
                </a:cubicBezTo>
                <a:cubicBezTo>
                  <a:pt x="2149117" y="1517320"/>
                  <a:pt x="2158511" y="1517320"/>
                  <a:pt x="2165560" y="1519669"/>
                </a:cubicBezTo>
                <a:cubicBezTo>
                  <a:pt x="2170255" y="1522018"/>
                  <a:pt x="2174953" y="1522018"/>
                  <a:pt x="2179653" y="1522018"/>
                </a:cubicBezTo>
                <a:cubicBezTo>
                  <a:pt x="2177302" y="1519669"/>
                  <a:pt x="2177302" y="1514971"/>
                  <a:pt x="2174953" y="1512623"/>
                </a:cubicBezTo>
                <a:cubicBezTo>
                  <a:pt x="2172604" y="1509099"/>
                  <a:pt x="2167321" y="1506750"/>
                  <a:pt x="2161741" y="1505869"/>
                </a:cubicBezTo>
                <a:close/>
                <a:moveTo>
                  <a:pt x="4650562" y="1503227"/>
                </a:moveTo>
                <a:cubicBezTo>
                  <a:pt x="4648214" y="1505576"/>
                  <a:pt x="4645865" y="1507925"/>
                  <a:pt x="4645865" y="1507925"/>
                </a:cubicBezTo>
                <a:cubicBezTo>
                  <a:pt x="4645865" y="1507925"/>
                  <a:pt x="4643516" y="1507925"/>
                  <a:pt x="4641167" y="1507925"/>
                </a:cubicBezTo>
                <a:cubicBezTo>
                  <a:pt x="4638818" y="1510274"/>
                  <a:pt x="4634121" y="1510274"/>
                  <a:pt x="4631772" y="1510274"/>
                </a:cubicBezTo>
                <a:cubicBezTo>
                  <a:pt x="4629423" y="1512623"/>
                  <a:pt x="4627075" y="1514971"/>
                  <a:pt x="4624726" y="1514971"/>
                </a:cubicBezTo>
                <a:cubicBezTo>
                  <a:pt x="4622377" y="1517320"/>
                  <a:pt x="4617680" y="1514971"/>
                  <a:pt x="4615331" y="1517320"/>
                </a:cubicBezTo>
                <a:cubicBezTo>
                  <a:pt x="4612982" y="1517320"/>
                  <a:pt x="4612982" y="1524366"/>
                  <a:pt x="4612982" y="1526716"/>
                </a:cubicBezTo>
                <a:cubicBezTo>
                  <a:pt x="4608285" y="1526716"/>
                  <a:pt x="4594192" y="1533763"/>
                  <a:pt x="4594192" y="1536111"/>
                </a:cubicBezTo>
                <a:cubicBezTo>
                  <a:pt x="4589494" y="1536111"/>
                  <a:pt x="4580099" y="1543158"/>
                  <a:pt x="4577750" y="1545506"/>
                </a:cubicBezTo>
                <a:cubicBezTo>
                  <a:pt x="4575401" y="1547855"/>
                  <a:pt x="4575401" y="1552553"/>
                  <a:pt x="4573053" y="1552553"/>
                </a:cubicBezTo>
                <a:cubicBezTo>
                  <a:pt x="4573053" y="1552553"/>
                  <a:pt x="4570704" y="1552553"/>
                  <a:pt x="4568355" y="1552553"/>
                </a:cubicBezTo>
                <a:cubicBezTo>
                  <a:pt x="4568355" y="1552553"/>
                  <a:pt x="4568355" y="1557251"/>
                  <a:pt x="4566006" y="1557251"/>
                </a:cubicBezTo>
                <a:cubicBezTo>
                  <a:pt x="4563658" y="1557251"/>
                  <a:pt x="4563658" y="1557251"/>
                  <a:pt x="4561309" y="1557251"/>
                </a:cubicBezTo>
                <a:cubicBezTo>
                  <a:pt x="4561309" y="1557251"/>
                  <a:pt x="4561309" y="1559599"/>
                  <a:pt x="4561309" y="1559599"/>
                </a:cubicBezTo>
                <a:cubicBezTo>
                  <a:pt x="4558960" y="1559599"/>
                  <a:pt x="4558960" y="1561949"/>
                  <a:pt x="4556611" y="1561949"/>
                </a:cubicBezTo>
                <a:cubicBezTo>
                  <a:pt x="4556611" y="1564298"/>
                  <a:pt x="4556611" y="1564298"/>
                  <a:pt x="4556611" y="1566647"/>
                </a:cubicBezTo>
                <a:cubicBezTo>
                  <a:pt x="4554263" y="1568995"/>
                  <a:pt x="4551914" y="1568995"/>
                  <a:pt x="4551914" y="1568995"/>
                </a:cubicBezTo>
                <a:cubicBezTo>
                  <a:pt x="4551914" y="1571344"/>
                  <a:pt x="4551914" y="1571344"/>
                  <a:pt x="4551914" y="1573693"/>
                </a:cubicBezTo>
                <a:cubicBezTo>
                  <a:pt x="4551914" y="1576042"/>
                  <a:pt x="4549565" y="1576042"/>
                  <a:pt x="4549565" y="1576042"/>
                </a:cubicBezTo>
                <a:cubicBezTo>
                  <a:pt x="4549565" y="1576042"/>
                  <a:pt x="4549565" y="1578390"/>
                  <a:pt x="4549565" y="1578390"/>
                </a:cubicBezTo>
                <a:cubicBezTo>
                  <a:pt x="4551914" y="1583088"/>
                  <a:pt x="4554263" y="1585437"/>
                  <a:pt x="4554263" y="1592483"/>
                </a:cubicBezTo>
                <a:cubicBezTo>
                  <a:pt x="4551914" y="1594832"/>
                  <a:pt x="4547216" y="1597181"/>
                  <a:pt x="4542519" y="1599529"/>
                </a:cubicBezTo>
                <a:cubicBezTo>
                  <a:pt x="4542519" y="1601878"/>
                  <a:pt x="4542519" y="1606576"/>
                  <a:pt x="4542519" y="1608924"/>
                </a:cubicBezTo>
                <a:cubicBezTo>
                  <a:pt x="4542519" y="1615971"/>
                  <a:pt x="4542519" y="1623016"/>
                  <a:pt x="4542519" y="1632411"/>
                </a:cubicBezTo>
                <a:cubicBezTo>
                  <a:pt x="4542519" y="1634760"/>
                  <a:pt x="4544867" y="1637109"/>
                  <a:pt x="4544867" y="1639458"/>
                </a:cubicBezTo>
                <a:cubicBezTo>
                  <a:pt x="4547216" y="1639458"/>
                  <a:pt x="4547216" y="1637109"/>
                  <a:pt x="4549565" y="1637109"/>
                </a:cubicBezTo>
                <a:cubicBezTo>
                  <a:pt x="4549565" y="1634760"/>
                  <a:pt x="4549565" y="1634760"/>
                  <a:pt x="4549565" y="1632411"/>
                </a:cubicBezTo>
                <a:cubicBezTo>
                  <a:pt x="4549565" y="1634760"/>
                  <a:pt x="4547216" y="1634760"/>
                  <a:pt x="4547216" y="1637109"/>
                </a:cubicBezTo>
                <a:cubicBezTo>
                  <a:pt x="4547216" y="1632411"/>
                  <a:pt x="4549565" y="1630062"/>
                  <a:pt x="4551914" y="1625366"/>
                </a:cubicBezTo>
                <a:cubicBezTo>
                  <a:pt x="4558960" y="1592483"/>
                  <a:pt x="4577750" y="1561949"/>
                  <a:pt x="4608285" y="1547855"/>
                </a:cubicBezTo>
                <a:cubicBezTo>
                  <a:pt x="4615331" y="1545506"/>
                  <a:pt x="4622377" y="1540809"/>
                  <a:pt x="4629423" y="1538460"/>
                </a:cubicBezTo>
                <a:cubicBezTo>
                  <a:pt x="4638818" y="1526716"/>
                  <a:pt x="4648214" y="1514971"/>
                  <a:pt x="4655260" y="1503227"/>
                </a:cubicBezTo>
                <a:cubicBezTo>
                  <a:pt x="4652911" y="1503227"/>
                  <a:pt x="4652911" y="1503227"/>
                  <a:pt x="4650562" y="1503227"/>
                </a:cubicBezTo>
                <a:close/>
                <a:moveTo>
                  <a:pt x="5151323" y="1502757"/>
                </a:moveTo>
                <a:lnTo>
                  <a:pt x="5153201" y="1503227"/>
                </a:lnTo>
                <a:lnTo>
                  <a:pt x="5147566" y="1506514"/>
                </a:lnTo>
                <a:close/>
                <a:moveTo>
                  <a:pt x="5136760" y="1493832"/>
                </a:moveTo>
                <a:cubicBezTo>
                  <a:pt x="5134411" y="1496180"/>
                  <a:pt x="5132062" y="1496180"/>
                  <a:pt x="5129713" y="1496180"/>
                </a:cubicBezTo>
                <a:cubicBezTo>
                  <a:pt x="5125016" y="1498530"/>
                  <a:pt x="5122667" y="1498530"/>
                  <a:pt x="5120318" y="1500879"/>
                </a:cubicBezTo>
                <a:cubicBezTo>
                  <a:pt x="5115620" y="1503227"/>
                  <a:pt x="5113272" y="1510274"/>
                  <a:pt x="5108574" y="1514971"/>
                </a:cubicBezTo>
                <a:cubicBezTo>
                  <a:pt x="5110923" y="1514971"/>
                  <a:pt x="5113272" y="1514971"/>
                  <a:pt x="5113272" y="1514971"/>
                </a:cubicBezTo>
                <a:cubicBezTo>
                  <a:pt x="5122667" y="1510274"/>
                  <a:pt x="5132062" y="1503227"/>
                  <a:pt x="5141457" y="1498530"/>
                </a:cubicBezTo>
                <a:cubicBezTo>
                  <a:pt x="5141457" y="1496180"/>
                  <a:pt x="5139108" y="1493832"/>
                  <a:pt x="5136760" y="1493832"/>
                </a:cubicBezTo>
                <a:close/>
                <a:moveTo>
                  <a:pt x="4664655" y="1489134"/>
                </a:moveTo>
                <a:cubicBezTo>
                  <a:pt x="4655260" y="1493832"/>
                  <a:pt x="4645865" y="1498530"/>
                  <a:pt x="4636470" y="1503227"/>
                </a:cubicBezTo>
                <a:cubicBezTo>
                  <a:pt x="4638818" y="1503227"/>
                  <a:pt x="4641167" y="1503227"/>
                  <a:pt x="4643516" y="1503227"/>
                </a:cubicBezTo>
                <a:cubicBezTo>
                  <a:pt x="4645865" y="1500879"/>
                  <a:pt x="4645865" y="1498530"/>
                  <a:pt x="4648214" y="1498530"/>
                </a:cubicBezTo>
                <a:cubicBezTo>
                  <a:pt x="4652911" y="1498530"/>
                  <a:pt x="4655260" y="1496180"/>
                  <a:pt x="4659958" y="1496180"/>
                </a:cubicBezTo>
                <a:cubicBezTo>
                  <a:pt x="4662306" y="1493832"/>
                  <a:pt x="4662306" y="1491483"/>
                  <a:pt x="4664655" y="1489134"/>
                </a:cubicBezTo>
                <a:close/>
                <a:moveTo>
                  <a:pt x="4681096" y="1482087"/>
                </a:moveTo>
                <a:cubicBezTo>
                  <a:pt x="4676399" y="1486785"/>
                  <a:pt x="4674050" y="1491483"/>
                  <a:pt x="4671702" y="1498530"/>
                </a:cubicBezTo>
                <a:cubicBezTo>
                  <a:pt x="4669353" y="1498530"/>
                  <a:pt x="4669353" y="1498530"/>
                  <a:pt x="4667004" y="1498530"/>
                </a:cubicBezTo>
                <a:cubicBezTo>
                  <a:pt x="4664655" y="1505576"/>
                  <a:pt x="4662306" y="1512623"/>
                  <a:pt x="4662306" y="1519669"/>
                </a:cubicBezTo>
                <a:cubicBezTo>
                  <a:pt x="4674050" y="1522018"/>
                  <a:pt x="4669353" y="1507925"/>
                  <a:pt x="4683445" y="1512623"/>
                </a:cubicBezTo>
                <a:cubicBezTo>
                  <a:pt x="4690492" y="1503227"/>
                  <a:pt x="4681096" y="1491483"/>
                  <a:pt x="4681096" y="1482087"/>
                </a:cubicBezTo>
                <a:close/>
                <a:moveTo>
                  <a:pt x="4725723" y="1477390"/>
                </a:moveTo>
                <a:cubicBezTo>
                  <a:pt x="4723375" y="1482087"/>
                  <a:pt x="4721026" y="1484436"/>
                  <a:pt x="4716328" y="1486785"/>
                </a:cubicBezTo>
                <a:cubicBezTo>
                  <a:pt x="4718677" y="1493832"/>
                  <a:pt x="4728072" y="1493832"/>
                  <a:pt x="4732770" y="1496180"/>
                </a:cubicBezTo>
                <a:cubicBezTo>
                  <a:pt x="4711631" y="1491483"/>
                  <a:pt x="4702236" y="1524366"/>
                  <a:pt x="4716328" y="1538460"/>
                </a:cubicBezTo>
                <a:cubicBezTo>
                  <a:pt x="4718677" y="1538460"/>
                  <a:pt x="4721026" y="1540809"/>
                  <a:pt x="4723375" y="1540809"/>
                </a:cubicBezTo>
                <a:cubicBezTo>
                  <a:pt x="4732770" y="1536111"/>
                  <a:pt x="4739816" y="1531414"/>
                  <a:pt x="4749211" y="1524366"/>
                </a:cubicBezTo>
                <a:cubicBezTo>
                  <a:pt x="4749211" y="1522018"/>
                  <a:pt x="4749211" y="1519669"/>
                  <a:pt x="4749211" y="1517320"/>
                </a:cubicBezTo>
                <a:cubicBezTo>
                  <a:pt x="4744513" y="1514971"/>
                  <a:pt x="4737467" y="1507925"/>
                  <a:pt x="4732770" y="1503227"/>
                </a:cubicBezTo>
                <a:cubicBezTo>
                  <a:pt x="4732770" y="1500879"/>
                  <a:pt x="4732770" y="1498530"/>
                  <a:pt x="4732770" y="1496180"/>
                </a:cubicBezTo>
                <a:cubicBezTo>
                  <a:pt x="4735118" y="1493832"/>
                  <a:pt x="4735118" y="1491483"/>
                  <a:pt x="4732770" y="1489134"/>
                </a:cubicBezTo>
                <a:cubicBezTo>
                  <a:pt x="4730421" y="1486785"/>
                  <a:pt x="4728072" y="1486785"/>
                  <a:pt x="4728072" y="1486785"/>
                </a:cubicBezTo>
                <a:cubicBezTo>
                  <a:pt x="4728072" y="1486785"/>
                  <a:pt x="4725723" y="1479739"/>
                  <a:pt x="4725723" y="1477390"/>
                </a:cubicBezTo>
                <a:close/>
                <a:moveTo>
                  <a:pt x="4876759" y="1472900"/>
                </a:moveTo>
                <a:lnTo>
                  <a:pt x="4808238" y="1515926"/>
                </a:lnTo>
                <a:lnTo>
                  <a:pt x="4814977" y="1505576"/>
                </a:lnTo>
                <a:cubicBezTo>
                  <a:pt x="4807931" y="1507925"/>
                  <a:pt x="4800884" y="1512623"/>
                  <a:pt x="4793838" y="1517320"/>
                </a:cubicBezTo>
                <a:lnTo>
                  <a:pt x="4793838" y="1515386"/>
                </a:lnTo>
                <a:lnTo>
                  <a:pt x="4819675" y="1503227"/>
                </a:lnTo>
                <a:close/>
                <a:moveTo>
                  <a:pt x="1634751" y="1463354"/>
                </a:moveTo>
                <a:cubicBezTo>
                  <a:pt x="1618308" y="1503283"/>
                  <a:pt x="1613609" y="1545561"/>
                  <a:pt x="1625353" y="1590188"/>
                </a:cubicBezTo>
                <a:cubicBezTo>
                  <a:pt x="1620659" y="1583142"/>
                  <a:pt x="1620659" y="1601932"/>
                  <a:pt x="1618308" y="1597234"/>
                </a:cubicBezTo>
                <a:cubicBezTo>
                  <a:pt x="1618308" y="1594886"/>
                  <a:pt x="1613609" y="1585490"/>
                  <a:pt x="1613609" y="1564353"/>
                </a:cubicBezTo>
                <a:cubicBezTo>
                  <a:pt x="1611260" y="1543213"/>
                  <a:pt x="1613609" y="1507982"/>
                  <a:pt x="1634751" y="1463354"/>
                </a:cubicBezTo>
                <a:close/>
                <a:moveTo>
                  <a:pt x="4909130" y="1456149"/>
                </a:moveTo>
                <a:lnTo>
                  <a:pt x="4899533" y="1460947"/>
                </a:lnTo>
                <a:lnTo>
                  <a:pt x="4894835" y="1463296"/>
                </a:lnTo>
                <a:lnTo>
                  <a:pt x="4876759" y="1472900"/>
                </a:lnTo>
                <a:lnTo>
                  <a:pt x="4899533" y="1458599"/>
                </a:lnTo>
                <a:close/>
                <a:moveTo>
                  <a:pt x="1998794" y="1451552"/>
                </a:moveTo>
                <a:cubicBezTo>
                  <a:pt x="2003492" y="1453901"/>
                  <a:pt x="2008192" y="1456250"/>
                  <a:pt x="2010542" y="1458599"/>
                </a:cubicBezTo>
                <a:cubicBezTo>
                  <a:pt x="2008192" y="1456250"/>
                  <a:pt x="2005841" y="1451552"/>
                  <a:pt x="2003492" y="1451552"/>
                </a:cubicBezTo>
                <a:cubicBezTo>
                  <a:pt x="2001143" y="1451552"/>
                  <a:pt x="2001143" y="1451552"/>
                  <a:pt x="1998794" y="1451552"/>
                </a:cubicBezTo>
                <a:close/>
                <a:moveTo>
                  <a:pt x="4704584" y="1446855"/>
                </a:moveTo>
                <a:cubicBezTo>
                  <a:pt x="4699887" y="1451552"/>
                  <a:pt x="4697538" y="1456250"/>
                  <a:pt x="4692840" y="1460947"/>
                </a:cubicBezTo>
                <a:cubicBezTo>
                  <a:pt x="4692840" y="1463296"/>
                  <a:pt x="4692840" y="1465646"/>
                  <a:pt x="4690492" y="1467995"/>
                </a:cubicBezTo>
                <a:cubicBezTo>
                  <a:pt x="4688143" y="1472692"/>
                  <a:pt x="4685794" y="1475041"/>
                  <a:pt x="4685794" y="1479739"/>
                </a:cubicBezTo>
                <a:cubicBezTo>
                  <a:pt x="4709282" y="1489134"/>
                  <a:pt x="4706933" y="1465646"/>
                  <a:pt x="4725723" y="1467995"/>
                </a:cubicBezTo>
                <a:cubicBezTo>
                  <a:pt x="4723375" y="1467995"/>
                  <a:pt x="4723375" y="1467995"/>
                  <a:pt x="4723375" y="1467995"/>
                </a:cubicBezTo>
                <a:cubicBezTo>
                  <a:pt x="4723375" y="1467995"/>
                  <a:pt x="4723375" y="1465646"/>
                  <a:pt x="4723375" y="1465646"/>
                </a:cubicBezTo>
                <a:cubicBezTo>
                  <a:pt x="4723375" y="1465646"/>
                  <a:pt x="4721026" y="1463296"/>
                  <a:pt x="4721026" y="1463296"/>
                </a:cubicBezTo>
                <a:cubicBezTo>
                  <a:pt x="4718677" y="1465646"/>
                  <a:pt x="4716328" y="1465646"/>
                  <a:pt x="4713980" y="1465646"/>
                </a:cubicBezTo>
                <a:cubicBezTo>
                  <a:pt x="4713980" y="1460947"/>
                  <a:pt x="4716328" y="1460947"/>
                  <a:pt x="4716328" y="1458599"/>
                </a:cubicBezTo>
                <a:cubicBezTo>
                  <a:pt x="4713980" y="1453901"/>
                  <a:pt x="4711631" y="1451552"/>
                  <a:pt x="4711631" y="1451552"/>
                </a:cubicBezTo>
                <a:cubicBezTo>
                  <a:pt x="4709282" y="1449204"/>
                  <a:pt x="4709282" y="1449204"/>
                  <a:pt x="4706933" y="1449204"/>
                </a:cubicBezTo>
                <a:cubicBezTo>
                  <a:pt x="4706933" y="1449204"/>
                  <a:pt x="4706933" y="1446855"/>
                  <a:pt x="4706933" y="1446855"/>
                </a:cubicBezTo>
                <a:cubicBezTo>
                  <a:pt x="4704584" y="1446855"/>
                  <a:pt x="4704584" y="1446855"/>
                  <a:pt x="4704584" y="1446855"/>
                </a:cubicBezTo>
                <a:close/>
                <a:moveTo>
                  <a:pt x="4775048" y="1442157"/>
                </a:moveTo>
                <a:cubicBezTo>
                  <a:pt x="4777397" y="1442157"/>
                  <a:pt x="4777397" y="1442157"/>
                  <a:pt x="4779745" y="1442157"/>
                </a:cubicBezTo>
                <a:cubicBezTo>
                  <a:pt x="4782094" y="1444506"/>
                  <a:pt x="4782094" y="1444506"/>
                  <a:pt x="4782094" y="1444506"/>
                </a:cubicBezTo>
                <a:cubicBezTo>
                  <a:pt x="4779745" y="1449204"/>
                  <a:pt x="4777397" y="1460947"/>
                  <a:pt x="4779745" y="1465646"/>
                </a:cubicBezTo>
                <a:cubicBezTo>
                  <a:pt x="4779745" y="1467995"/>
                  <a:pt x="4779745" y="1467995"/>
                  <a:pt x="4782094" y="1467995"/>
                </a:cubicBezTo>
                <a:cubicBezTo>
                  <a:pt x="4784443" y="1465646"/>
                  <a:pt x="4786792" y="1460947"/>
                  <a:pt x="4791489" y="1458599"/>
                </a:cubicBezTo>
                <a:cubicBezTo>
                  <a:pt x="4793838" y="1460947"/>
                  <a:pt x="4791489" y="1458599"/>
                  <a:pt x="4793838" y="1460947"/>
                </a:cubicBezTo>
                <a:cubicBezTo>
                  <a:pt x="4793838" y="1463296"/>
                  <a:pt x="4789140" y="1470344"/>
                  <a:pt x="4786792" y="1472692"/>
                </a:cubicBezTo>
                <a:cubicBezTo>
                  <a:pt x="4782094" y="1475041"/>
                  <a:pt x="4779745" y="1472692"/>
                  <a:pt x="4777397" y="1479739"/>
                </a:cubicBezTo>
                <a:cubicBezTo>
                  <a:pt x="4779745" y="1482087"/>
                  <a:pt x="4789140" y="1505576"/>
                  <a:pt x="4789140" y="1507925"/>
                </a:cubicBezTo>
                <a:cubicBezTo>
                  <a:pt x="4791489" y="1507925"/>
                  <a:pt x="4791489" y="1507925"/>
                  <a:pt x="4793838" y="1507925"/>
                </a:cubicBezTo>
                <a:cubicBezTo>
                  <a:pt x="4793838" y="1510274"/>
                  <a:pt x="4793838" y="1512623"/>
                  <a:pt x="4793838" y="1514971"/>
                </a:cubicBezTo>
                <a:lnTo>
                  <a:pt x="4793838" y="1515386"/>
                </a:lnTo>
                <a:lnTo>
                  <a:pt x="4789140" y="1517597"/>
                </a:lnTo>
                <a:lnTo>
                  <a:pt x="4789140" y="1510274"/>
                </a:lnTo>
                <a:cubicBezTo>
                  <a:pt x="4786792" y="1510274"/>
                  <a:pt x="4786792" y="1510274"/>
                  <a:pt x="4784443" y="1510274"/>
                </a:cubicBezTo>
                <a:cubicBezTo>
                  <a:pt x="4782094" y="1503227"/>
                  <a:pt x="4779745" y="1500879"/>
                  <a:pt x="4777397" y="1493832"/>
                </a:cubicBezTo>
                <a:cubicBezTo>
                  <a:pt x="4775048" y="1491483"/>
                  <a:pt x="4777397" y="1486785"/>
                  <a:pt x="4775048" y="1484436"/>
                </a:cubicBezTo>
                <a:cubicBezTo>
                  <a:pt x="4775048" y="1482087"/>
                  <a:pt x="4770350" y="1482087"/>
                  <a:pt x="4770350" y="1479739"/>
                </a:cubicBezTo>
                <a:cubicBezTo>
                  <a:pt x="4772699" y="1477390"/>
                  <a:pt x="4770350" y="1475041"/>
                  <a:pt x="4770350" y="1472692"/>
                </a:cubicBezTo>
                <a:cubicBezTo>
                  <a:pt x="4770350" y="1470344"/>
                  <a:pt x="4772699" y="1467995"/>
                  <a:pt x="4772699" y="1467995"/>
                </a:cubicBezTo>
                <a:cubicBezTo>
                  <a:pt x="4775048" y="1460947"/>
                  <a:pt x="4768001" y="1449204"/>
                  <a:pt x="4775048" y="1442157"/>
                </a:cubicBezTo>
                <a:close/>
                <a:moveTo>
                  <a:pt x="4721026" y="1435111"/>
                </a:moveTo>
                <a:cubicBezTo>
                  <a:pt x="4716328" y="1437460"/>
                  <a:pt x="4711631" y="1439808"/>
                  <a:pt x="4709282" y="1444506"/>
                </a:cubicBezTo>
                <a:cubicBezTo>
                  <a:pt x="4711631" y="1446855"/>
                  <a:pt x="4716328" y="1451552"/>
                  <a:pt x="4718677" y="1453901"/>
                </a:cubicBezTo>
                <a:cubicBezTo>
                  <a:pt x="4721026" y="1453901"/>
                  <a:pt x="4725723" y="1453901"/>
                  <a:pt x="4728072" y="1453901"/>
                </a:cubicBezTo>
                <a:cubicBezTo>
                  <a:pt x="4728072" y="1451552"/>
                  <a:pt x="4728072" y="1449204"/>
                  <a:pt x="4728072" y="1446855"/>
                </a:cubicBezTo>
                <a:cubicBezTo>
                  <a:pt x="4728072" y="1444506"/>
                  <a:pt x="4723375" y="1442157"/>
                  <a:pt x="4723375" y="1435111"/>
                </a:cubicBezTo>
                <a:cubicBezTo>
                  <a:pt x="4723375" y="1435111"/>
                  <a:pt x="4721026" y="1435111"/>
                  <a:pt x="4721026" y="1435111"/>
                </a:cubicBezTo>
                <a:close/>
                <a:moveTo>
                  <a:pt x="4716328" y="1423366"/>
                </a:moveTo>
                <a:cubicBezTo>
                  <a:pt x="4716328" y="1425715"/>
                  <a:pt x="4713980" y="1430412"/>
                  <a:pt x="4711631" y="1435111"/>
                </a:cubicBezTo>
                <a:cubicBezTo>
                  <a:pt x="4711631" y="1432761"/>
                  <a:pt x="4713980" y="1430412"/>
                  <a:pt x="4716328" y="1430412"/>
                </a:cubicBezTo>
                <a:cubicBezTo>
                  <a:pt x="4716328" y="1428064"/>
                  <a:pt x="4716328" y="1425715"/>
                  <a:pt x="4716328" y="1423366"/>
                </a:cubicBezTo>
                <a:close/>
                <a:moveTo>
                  <a:pt x="4993484" y="1413971"/>
                </a:moveTo>
                <a:cubicBezTo>
                  <a:pt x="4993484" y="1416320"/>
                  <a:pt x="4993484" y="1416320"/>
                  <a:pt x="4993484" y="1418668"/>
                </a:cubicBezTo>
                <a:cubicBezTo>
                  <a:pt x="4993484" y="1418668"/>
                  <a:pt x="4993484" y="1421017"/>
                  <a:pt x="4995833" y="1421017"/>
                </a:cubicBezTo>
                <a:cubicBezTo>
                  <a:pt x="4972345" y="1430412"/>
                  <a:pt x="4948857" y="1442157"/>
                  <a:pt x="4925370" y="1451552"/>
                </a:cubicBezTo>
                <a:cubicBezTo>
                  <a:pt x="4919498" y="1453901"/>
                  <a:pt x="4916562" y="1454488"/>
                  <a:pt x="4913333" y="1455076"/>
                </a:cubicBezTo>
                <a:lnTo>
                  <a:pt x="4909130" y="1456149"/>
                </a:lnTo>
                <a:close/>
                <a:moveTo>
                  <a:pt x="5008387" y="1413404"/>
                </a:moveTo>
                <a:lnTo>
                  <a:pt x="5009249" y="1420301"/>
                </a:lnTo>
                <a:lnTo>
                  <a:pt x="5007577" y="1421017"/>
                </a:lnTo>
                <a:cubicBezTo>
                  <a:pt x="5007577" y="1418668"/>
                  <a:pt x="5007577" y="1418668"/>
                  <a:pt x="5007577" y="1416320"/>
                </a:cubicBezTo>
                <a:lnTo>
                  <a:pt x="5007510" y="1414865"/>
                </a:lnTo>
                <a:close/>
                <a:moveTo>
                  <a:pt x="5007259" y="1409432"/>
                </a:moveTo>
                <a:lnTo>
                  <a:pt x="5007510" y="1414865"/>
                </a:lnTo>
                <a:lnTo>
                  <a:pt x="5005228" y="1418668"/>
                </a:lnTo>
                <a:cubicBezTo>
                  <a:pt x="5002879" y="1418668"/>
                  <a:pt x="5002879" y="1421017"/>
                  <a:pt x="5000531" y="1421017"/>
                </a:cubicBezTo>
                <a:cubicBezTo>
                  <a:pt x="4998182" y="1418668"/>
                  <a:pt x="4998182" y="1416320"/>
                  <a:pt x="4998182" y="1413971"/>
                </a:cubicBezTo>
                <a:close/>
                <a:moveTo>
                  <a:pt x="5012274" y="1406925"/>
                </a:moveTo>
                <a:lnTo>
                  <a:pt x="5008387" y="1413404"/>
                </a:lnTo>
                <a:lnTo>
                  <a:pt x="5007853" y="1409135"/>
                </a:lnTo>
                <a:close/>
                <a:moveTo>
                  <a:pt x="2750842" y="1406117"/>
                </a:moveTo>
                <a:cubicBezTo>
                  <a:pt x="2748640" y="1403695"/>
                  <a:pt x="2713408" y="1415145"/>
                  <a:pt x="2736308" y="1418668"/>
                </a:cubicBezTo>
                <a:cubicBezTo>
                  <a:pt x="2736308" y="1421017"/>
                  <a:pt x="2738657" y="1413971"/>
                  <a:pt x="2738657" y="1413971"/>
                </a:cubicBezTo>
                <a:cubicBezTo>
                  <a:pt x="2748640" y="1409273"/>
                  <a:pt x="2751576" y="1406924"/>
                  <a:pt x="2750842" y="1406117"/>
                </a:cubicBezTo>
                <a:close/>
                <a:moveTo>
                  <a:pt x="5016972" y="1404576"/>
                </a:moveTo>
                <a:cubicBezTo>
                  <a:pt x="5016972" y="1404576"/>
                  <a:pt x="5019321" y="1404576"/>
                  <a:pt x="5019321" y="1404576"/>
                </a:cubicBezTo>
                <a:cubicBezTo>
                  <a:pt x="5019321" y="1406925"/>
                  <a:pt x="5019321" y="1409273"/>
                  <a:pt x="5016972" y="1411622"/>
                </a:cubicBezTo>
                <a:cubicBezTo>
                  <a:pt x="5014623" y="1411622"/>
                  <a:pt x="5014623" y="1413971"/>
                  <a:pt x="5012274" y="1413971"/>
                </a:cubicBezTo>
                <a:cubicBezTo>
                  <a:pt x="5016972" y="1411622"/>
                  <a:pt x="5016972" y="1409273"/>
                  <a:pt x="5016972" y="1404576"/>
                </a:cubicBezTo>
                <a:close/>
                <a:moveTo>
                  <a:pt x="5029447" y="1399460"/>
                </a:moveTo>
                <a:lnTo>
                  <a:pt x="5028716" y="1404576"/>
                </a:lnTo>
                <a:lnTo>
                  <a:pt x="5028716" y="1399877"/>
                </a:lnTo>
                <a:close/>
                <a:moveTo>
                  <a:pt x="5045157" y="1390482"/>
                </a:moveTo>
                <a:cubicBezTo>
                  <a:pt x="5042809" y="1395180"/>
                  <a:pt x="5040460" y="1399877"/>
                  <a:pt x="5038111" y="1404576"/>
                </a:cubicBezTo>
                <a:lnTo>
                  <a:pt x="5031065" y="1408098"/>
                </a:lnTo>
                <a:lnTo>
                  <a:pt x="5031065" y="1402227"/>
                </a:lnTo>
                <a:cubicBezTo>
                  <a:pt x="5031065" y="1399877"/>
                  <a:pt x="5033413" y="1399877"/>
                  <a:pt x="5035762" y="1397528"/>
                </a:cubicBezTo>
                <a:lnTo>
                  <a:pt x="5035762" y="1395851"/>
                </a:lnTo>
                <a:close/>
                <a:moveTo>
                  <a:pt x="5060693" y="1384596"/>
                </a:moveTo>
                <a:lnTo>
                  <a:pt x="5052204" y="1399877"/>
                </a:lnTo>
                <a:lnTo>
                  <a:pt x="5047506" y="1401965"/>
                </a:lnTo>
                <a:lnTo>
                  <a:pt x="5047506" y="1395180"/>
                </a:lnTo>
                <a:cubicBezTo>
                  <a:pt x="5047506" y="1395180"/>
                  <a:pt x="5049855" y="1392831"/>
                  <a:pt x="5049855" y="1392831"/>
                </a:cubicBezTo>
                <a:cubicBezTo>
                  <a:pt x="5049855" y="1390482"/>
                  <a:pt x="5052204" y="1388133"/>
                  <a:pt x="5052204" y="1388133"/>
                </a:cubicBezTo>
                <a:close/>
                <a:moveTo>
                  <a:pt x="5007577" y="1378738"/>
                </a:moveTo>
                <a:cubicBezTo>
                  <a:pt x="5007577" y="1383436"/>
                  <a:pt x="5009925" y="1383436"/>
                  <a:pt x="5009925" y="1388133"/>
                </a:cubicBezTo>
                <a:cubicBezTo>
                  <a:pt x="5009925" y="1392831"/>
                  <a:pt x="5007577" y="1402227"/>
                  <a:pt x="5007577" y="1406925"/>
                </a:cubicBezTo>
                <a:lnTo>
                  <a:pt x="5007853" y="1409135"/>
                </a:lnTo>
                <a:lnTo>
                  <a:pt x="5007259" y="1409432"/>
                </a:lnTo>
                <a:lnTo>
                  <a:pt x="5006696" y="1397235"/>
                </a:lnTo>
                <a:lnTo>
                  <a:pt x="5007477" y="1378763"/>
                </a:lnTo>
                <a:close/>
                <a:moveTo>
                  <a:pt x="4283089" y="1372851"/>
                </a:moveTo>
                <a:cubicBezTo>
                  <a:pt x="4283713" y="1372190"/>
                  <a:pt x="4282978" y="1373511"/>
                  <a:pt x="4279455" y="1378796"/>
                </a:cubicBezTo>
                <a:cubicBezTo>
                  <a:pt x="4267125" y="1394651"/>
                  <a:pt x="4281217" y="1374832"/>
                  <a:pt x="4283089" y="1372851"/>
                </a:cubicBezTo>
                <a:close/>
                <a:moveTo>
                  <a:pt x="5059250" y="1371692"/>
                </a:moveTo>
                <a:cubicBezTo>
                  <a:pt x="5063947" y="1371692"/>
                  <a:pt x="5068645" y="1371692"/>
                  <a:pt x="5070994" y="1371692"/>
                </a:cubicBezTo>
                <a:lnTo>
                  <a:pt x="5068939" y="1375802"/>
                </a:lnTo>
                <a:lnTo>
                  <a:pt x="5061599" y="1378738"/>
                </a:lnTo>
                <a:cubicBezTo>
                  <a:pt x="5059250" y="1381087"/>
                  <a:pt x="5056901" y="1383436"/>
                  <a:pt x="5054552" y="1381087"/>
                </a:cubicBezTo>
                <a:cubicBezTo>
                  <a:pt x="5056901" y="1378738"/>
                  <a:pt x="5059250" y="1376389"/>
                  <a:pt x="5059250" y="1371692"/>
                </a:cubicBezTo>
                <a:close/>
                <a:moveTo>
                  <a:pt x="2088048" y="1369342"/>
                </a:moveTo>
                <a:cubicBezTo>
                  <a:pt x="2090397" y="1371692"/>
                  <a:pt x="2090397" y="1374041"/>
                  <a:pt x="2092747" y="1376389"/>
                </a:cubicBezTo>
                <a:cubicBezTo>
                  <a:pt x="2095097" y="1381087"/>
                  <a:pt x="2099792" y="1385785"/>
                  <a:pt x="2102140" y="1388133"/>
                </a:cubicBezTo>
                <a:lnTo>
                  <a:pt x="2105626" y="1392488"/>
                </a:lnTo>
                <a:lnTo>
                  <a:pt x="2106840" y="1397528"/>
                </a:lnTo>
                <a:cubicBezTo>
                  <a:pt x="2104489" y="1395180"/>
                  <a:pt x="2104489" y="1395180"/>
                  <a:pt x="2102140" y="1392831"/>
                </a:cubicBezTo>
                <a:lnTo>
                  <a:pt x="2083690" y="1369768"/>
                </a:lnTo>
                <a:close/>
                <a:moveTo>
                  <a:pt x="2083350" y="1369342"/>
                </a:moveTo>
                <a:lnTo>
                  <a:pt x="2083690" y="1369768"/>
                </a:lnTo>
                <a:lnTo>
                  <a:pt x="2076014" y="1370517"/>
                </a:lnTo>
                <a:cubicBezTo>
                  <a:pt x="2072194" y="1371104"/>
                  <a:pt x="2069258" y="1371692"/>
                  <a:pt x="2069258" y="1371692"/>
                </a:cubicBezTo>
                <a:cubicBezTo>
                  <a:pt x="2055165" y="1383436"/>
                  <a:pt x="2066912" y="1411622"/>
                  <a:pt x="2057514" y="1428064"/>
                </a:cubicBezTo>
                <a:cubicBezTo>
                  <a:pt x="2048119" y="1442157"/>
                  <a:pt x="2036377" y="1458599"/>
                  <a:pt x="2019934" y="1460947"/>
                </a:cubicBezTo>
                <a:cubicBezTo>
                  <a:pt x="2031677" y="1465646"/>
                  <a:pt x="2041077" y="1472692"/>
                  <a:pt x="2052819" y="1477390"/>
                </a:cubicBezTo>
                <a:cubicBezTo>
                  <a:pt x="2055165" y="1475041"/>
                  <a:pt x="2059862" y="1475041"/>
                  <a:pt x="2062212" y="1472692"/>
                </a:cubicBezTo>
                <a:cubicBezTo>
                  <a:pt x="2062212" y="1479739"/>
                  <a:pt x="2064562" y="1482087"/>
                  <a:pt x="2064562" y="1484436"/>
                </a:cubicBezTo>
                <a:cubicBezTo>
                  <a:pt x="2078654" y="1491483"/>
                  <a:pt x="2090397" y="1496180"/>
                  <a:pt x="2102140" y="1500879"/>
                </a:cubicBezTo>
                <a:cubicBezTo>
                  <a:pt x="2102140" y="1498530"/>
                  <a:pt x="2099792" y="1498530"/>
                  <a:pt x="2099792" y="1496180"/>
                </a:cubicBezTo>
                <a:cubicBezTo>
                  <a:pt x="2102140" y="1498530"/>
                  <a:pt x="2106840" y="1503227"/>
                  <a:pt x="2111536" y="1503227"/>
                </a:cubicBezTo>
                <a:cubicBezTo>
                  <a:pt x="2118582" y="1503227"/>
                  <a:pt x="2125633" y="1500879"/>
                  <a:pt x="2130325" y="1496180"/>
                </a:cubicBezTo>
                <a:cubicBezTo>
                  <a:pt x="2132675" y="1491483"/>
                  <a:pt x="2132675" y="1484436"/>
                  <a:pt x="2132675" y="1482087"/>
                </a:cubicBezTo>
                <a:cubicBezTo>
                  <a:pt x="2123282" y="1463296"/>
                  <a:pt x="2090397" y="1458599"/>
                  <a:pt x="2092747" y="1439808"/>
                </a:cubicBezTo>
                <a:cubicBezTo>
                  <a:pt x="2092747" y="1432761"/>
                  <a:pt x="2097443" y="1430412"/>
                  <a:pt x="2104489" y="1425715"/>
                </a:cubicBezTo>
                <a:cubicBezTo>
                  <a:pt x="2109190" y="1416320"/>
                  <a:pt x="2111536" y="1406925"/>
                  <a:pt x="2111536" y="1399877"/>
                </a:cubicBezTo>
                <a:lnTo>
                  <a:pt x="2105626" y="1392488"/>
                </a:lnTo>
                <a:lnTo>
                  <a:pt x="2103022" y="1381674"/>
                </a:lnTo>
                <a:cubicBezTo>
                  <a:pt x="2100379" y="1376976"/>
                  <a:pt x="2096269" y="1372865"/>
                  <a:pt x="2090397" y="1369342"/>
                </a:cubicBezTo>
                <a:lnTo>
                  <a:pt x="2088048" y="1369342"/>
                </a:lnTo>
                <a:close/>
                <a:moveTo>
                  <a:pt x="5111706" y="1367776"/>
                </a:moveTo>
                <a:lnTo>
                  <a:pt x="5110923" y="1369342"/>
                </a:lnTo>
                <a:cubicBezTo>
                  <a:pt x="5106226" y="1371692"/>
                  <a:pt x="5101528" y="1374041"/>
                  <a:pt x="5096830" y="1376389"/>
                </a:cubicBezTo>
                <a:cubicBezTo>
                  <a:pt x="5092133" y="1376389"/>
                  <a:pt x="5085086" y="1376389"/>
                  <a:pt x="5085086" y="1381087"/>
                </a:cubicBezTo>
                <a:lnTo>
                  <a:pt x="5080389" y="1381087"/>
                </a:lnTo>
                <a:lnTo>
                  <a:pt x="5074125" y="1378999"/>
                </a:lnTo>
                <a:lnTo>
                  <a:pt x="5080389" y="1376389"/>
                </a:lnTo>
                <a:cubicBezTo>
                  <a:pt x="5082738" y="1376389"/>
                  <a:pt x="5082738" y="1376389"/>
                  <a:pt x="5085086" y="1374041"/>
                </a:cubicBezTo>
                <a:cubicBezTo>
                  <a:pt x="5085086" y="1374041"/>
                  <a:pt x="5087435" y="1374041"/>
                  <a:pt x="5087435" y="1374041"/>
                </a:cubicBezTo>
                <a:cubicBezTo>
                  <a:pt x="5092133" y="1374041"/>
                  <a:pt x="5094482" y="1374041"/>
                  <a:pt x="5099179" y="1374041"/>
                </a:cubicBezTo>
                <a:close/>
                <a:moveTo>
                  <a:pt x="5113272" y="1364645"/>
                </a:moveTo>
                <a:lnTo>
                  <a:pt x="5114838" y="1364645"/>
                </a:lnTo>
                <a:lnTo>
                  <a:pt x="5113272" y="1366993"/>
                </a:lnTo>
                <a:lnTo>
                  <a:pt x="5111706" y="1367776"/>
                </a:lnTo>
                <a:close/>
                <a:moveTo>
                  <a:pt x="5031065" y="1364645"/>
                </a:moveTo>
                <a:lnTo>
                  <a:pt x="5031065" y="1371692"/>
                </a:lnTo>
                <a:cubicBezTo>
                  <a:pt x="5028716" y="1371692"/>
                  <a:pt x="5031065" y="1371692"/>
                  <a:pt x="5028716" y="1371692"/>
                </a:cubicBezTo>
                <a:lnTo>
                  <a:pt x="5029647" y="1365177"/>
                </a:lnTo>
                <a:close/>
                <a:moveTo>
                  <a:pt x="4263014" y="1364645"/>
                </a:moveTo>
                <a:cubicBezTo>
                  <a:pt x="4260665" y="1364645"/>
                  <a:pt x="4258316" y="1366993"/>
                  <a:pt x="4258316" y="1366993"/>
                </a:cubicBezTo>
                <a:cubicBezTo>
                  <a:pt x="4260665" y="1369342"/>
                  <a:pt x="4260665" y="1371692"/>
                  <a:pt x="4260665" y="1376389"/>
                </a:cubicBezTo>
                <a:cubicBezTo>
                  <a:pt x="4265363" y="1385785"/>
                  <a:pt x="4260665" y="1388133"/>
                  <a:pt x="4253619" y="1385785"/>
                </a:cubicBezTo>
                <a:cubicBezTo>
                  <a:pt x="4253619" y="1388133"/>
                  <a:pt x="4255968" y="1390482"/>
                  <a:pt x="4255968" y="1392831"/>
                </a:cubicBezTo>
                <a:cubicBezTo>
                  <a:pt x="4270060" y="1395180"/>
                  <a:pt x="4286502" y="1392831"/>
                  <a:pt x="4293548" y="1381087"/>
                </a:cubicBezTo>
                <a:cubicBezTo>
                  <a:pt x="4302943" y="1388133"/>
                  <a:pt x="4302943" y="1418668"/>
                  <a:pt x="4291199" y="1430412"/>
                </a:cubicBezTo>
                <a:lnTo>
                  <a:pt x="4300594" y="1435111"/>
                </a:lnTo>
                <a:cubicBezTo>
                  <a:pt x="4305292" y="1437460"/>
                  <a:pt x="4307641" y="1437460"/>
                  <a:pt x="4312338" y="1439808"/>
                </a:cubicBezTo>
                <a:cubicBezTo>
                  <a:pt x="4328780" y="1444506"/>
                  <a:pt x="4345221" y="1444506"/>
                  <a:pt x="4356965" y="1439808"/>
                </a:cubicBezTo>
                <a:cubicBezTo>
                  <a:pt x="4368709" y="1435111"/>
                  <a:pt x="4380453" y="1425715"/>
                  <a:pt x="4387499" y="1411622"/>
                </a:cubicBezTo>
                <a:cubicBezTo>
                  <a:pt x="4389848" y="1409273"/>
                  <a:pt x="4389848" y="1404576"/>
                  <a:pt x="4392197" y="1402227"/>
                </a:cubicBezTo>
                <a:cubicBezTo>
                  <a:pt x="4389848" y="1402227"/>
                  <a:pt x="4389848" y="1402227"/>
                  <a:pt x="4387499" y="1402227"/>
                </a:cubicBezTo>
                <a:cubicBezTo>
                  <a:pt x="4380453" y="1399877"/>
                  <a:pt x="4382802" y="1399877"/>
                  <a:pt x="4380453" y="1397528"/>
                </a:cubicBezTo>
                <a:cubicBezTo>
                  <a:pt x="4382802" y="1397528"/>
                  <a:pt x="4387499" y="1397528"/>
                  <a:pt x="4389848" y="1397528"/>
                </a:cubicBezTo>
                <a:cubicBezTo>
                  <a:pt x="4392197" y="1395180"/>
                  <a:pt x="4392197" y="1395180"/>
                  <a:pt x="4392197" y="1392831"/>
                </a:cubicBezTo>
                <a:cubicBezTo>
                  <a:pt x="4387499" y="1392831"/>
                  <a:pt x="4385151" y="1395180"/>
                  <a:pt x="4378104" y="1395180"/>
                </a:cubicBezTo>
                <a:cubicBezTo>
                  <a:pt x="4380453" y="1395180"/>
                  <a:pt x="4380453" y="1395180"/>
                  <a:pt x="4380453" y="1397528"/>
                </a:cubicBezTo>
                <a:cubicBezTo>
                  <a:pt x="4378104" y="1397528"/>
                  <a:pt x="4366360" y="1395180"/>
                  <a:pt x="4361663" y="1395180"/>
                </a:cubicBezTo>
                <a:cubicBezTo>
                  <a:pt x="4361663" y="1395180"/>
                  <a:pt x="4361663" y="1392831"/>
                  <a:pt x="4361663" y="1392831"/>
                </a:cubicBezTo>
                <a:cubicBezTo>
                  <a:pt x="4359314" y="1390482"/>
                  <a:pt x="4347570" y="1385785"/>
                  <a:pt x="4345221" y="1385785"/>
                </a:cubicBezTo>
                <a:cubicBezTo>
                  <a:pt x="4342872" y="1383436"/>
                  <a:pt x="4340523" y="1383436"/>
                  <a:pt x="4338175" y="1383436"/>
                </a:cubicBezTo>
                <a:cubicBezTo>
                  <a:pt x="4338175" y="1383436"/>
                  <a:pt x="4338175" y="1381087"/>
                  <a:pt x="4338175" y="1381087"/>
                </a:cubicBezTo>
                <a:cubicBezTo>
                  <a:pt x="4335826" y="1381087"/>
                  <a:pt x="4331129" y="1381087"/>
                  <a:pt x="4331129" y="1378738"/>
                </a:cubicBezTo>
                <a:cubicBezTo>
                  <a:pt x="4331129" y="1378738"/>
                  <a:pt x="4331129" y="1376389"/>
                  <a:pt x="4331129" y="1376389"/>
                </a:cubicBezTo>
                <a:lnTo>
                  <a:pt x="4321733" y="1371692"/>
                </a:lnTo>
                <a:cubicBezTo>
                  <a:pt x="4319385" y="1369342"/>
                  <a:pt x="4317036" y="1371692"/>
                  <a:pt x="4314687" y="1371692"/>
                </a:cubicBezTo>
                <a:cubicBezTo>
                  <a:pt x="4307641" y="1371692"/>
                  <a:pt x="4300594" y="1371692"/>
                  <a:pt x="4293548" y="1369342"/>
                </a:cubicBezTo>
                <a:cubicBezTo>
                  <a:pt x="4286502" y="1369342"/>
                  <a:pt x="4279455" y="1371692"/>
                  <a:pt x="4272409" y="1369342"/>
                </a:cubicBezTo>
                <a:cubicBezTo>
                  <a:pt x="4272409" y="1369342"/>
                  <a:pt x="4272409" y="1366993"/>
                  <a:pt x="4272409" y="1366993"/>
                </a:cubicBezTo>
                <a:cubicBezTo>
                  <a:pt x="4270060" y="1366993"/>
                  <a:pt x="4265363" y="1366993"/>
                  <a:pt x="4263014" y="1364645"/>
                </a:cubicBezTo>
                <a:close/>
                <a:moveTo>
                  <a:pt x="5117969" y="1359947"/>
                </a:moveTo>
                <a:cubicBezTo>
                  <a:pt x="5115620" y="1359947"/>
                  <a:pt x="5117969" y="1364645"/>
                  <a:pt x="5115620" y="1364645"/>
                </a:cubicBezTo>
                <a:lnTo>
                  <a:pt x="5114838" y="1364645"/>
                </a:lnTo>
                <a:close/>
                <a:moveTo>
                  <a:pt x="5122667" y="1358381"/>
                </a:moveTo>
                <a:lnTo>
                  <a:pt x="5122667" y="1359947"/>
                </a:lnTo>
                <a:cubicBezTo>
                  <a:pt x="5120318" y="1359947"/>
                  <a:pt x="5120318" y="1359947"/>
                  <a:pt x="5117969" y="1359947"/>
                </a:cubicBezTo>
                <a:close/>
                <a:moveTo>
                  <a:pt x="5031065" y="1357598"/>
                </a:moveTo>
                <a:cubicBezTo>
                  <a:pt x="5031065" y="1359947"/>
                  <a:pt x="5031065" y="1359947"/>
                  <a:pt x="5033413" y="1362296"/>
                </a:cubicBezTo>
                <a:cubicBezTo>
                  <a:pt x="5033413" y="1362296"/>
                  <a:pt x="5031065" y="1364645"/>
                  <a:pt x="5031065" y="1364645"/>
                </a:cubicBezTo>
                <a:close/>
                <a:moveTo>
                  <a:pt x="5031065" y="1355249"/>
                </a:moveTo>
                <a:lnTo>
                  <a:pt x="5031065" y="1357598"/>
                </a:lnTo>
                <a:lnTo>
                  <a:pt x="5030674" y="1357990"/>
                </a:lnTo>
                <a:close/>
                <a:moveTo>
                  <a:pt x="6219548" y="1343515"/>
                </a:moveTo>
                <a:cubicBezTo>
                  <a:pt x="6170224" y="1383445"/>
                  <a:pt x="6123248" y="1423375"/>
                  <a:pt x="6076272" y="1460957"/>
                </a:cubicBezTo>
                <a:cubicBezTo>
                  <a:pt x="6038692" y="1489143"/>
                  <a:pt x="6012855" y="1529074"/>
                  <a:pt x="6001110" y="1561957"/>
                </a:cubicBezTo>
                <a:cubicBezTo>
                  <a:pt x="5989366" y="1571353"/>
                  <a:pt x="5972925" y="1576050"/>
                  <a:pt x="5961181" y="1585446"/>
                </a:cubicBezTo>
                <a:cubicBezTo>
                  <a:pt x="6019902" y="1498538"/>
                  <a:pt x="6116201" y="1416329"/>
                  <a:pt x="6219548" y="1343515"/>
                </a:cubicBezTo>
                <a:close/>
                <a:moveTo>
                  <a:pt x="4923021" y="1341156"/>
                </a:moveTo>
                <a:cubicBezTo>
                  <a:pt x="4923021" y="1341156"/>
                  <a:pt x="4923021" y="1341156"/>
                  <a:pt x="4925370" y="1341156"/>
                </a:cubicBezTo>
                <a:cubicBezTo>
                  <a:pt x="4927718" y="1341156"/>
                  <a:pt x="4930067" y="1343506"/>
                  <a:pt x="4930067" y="1343506"/>
                </a:cubicBezTo>
                <a:cubicBezTo>
                  <a:pt x="4930067" y="1343506"/>
                  <a:pt x="4930067" y="1345854"/>
                  <a:pt x="4930067" y="1345854"/>
                </a:cubicBezTo>
                <a:cubicBezTo>
                  <a:pt x="4934765" y="1348203"/>
                  <a:pt x="4937114" y="1343506"/>
                  <a:pt x="4937114" y="1350552"/>
                </a:cubicBezTo>
                <a:cubicBezTo>
                  <a:pt x="4944160" y="1352901"/>
                  <a:pt x="4946509" y="1369342"/>
                  <a:pt x="4953555" y="1371692"/>
                </a:cubicBezTo>
                <a:cubicBezTo>
                  <a:pt x="4955903" y="1374041"/>
                  <a:pt x="4958252" y="1371692"/>
                  <a:pt x="4962950" y="1374041"/>
                </a:cubicBezTo>
                <a:cubicBezTo>
                  <a:pt x="4965299" y="1376389"/>
                  <a:pt x="4965299" y="1378738"/>
                  <a:pt x="4967647" y="1378738"/>
                </a:cubicBezTo>
                <a:cubicBezTo>
                  <a:pt x="4969996" y="1378738"/>
                  <a:pt x="4969996" y="1378738"/>
                  <a:pt x="4972345" y="1378738"/>
                </a:cubicBezTo>
                <a:cubicBezTo>
                  <a:pt x="4974694" y="1378738"/>
                  <a:pt x="4977043" y="1381087"/>
                  <a:pt x="4979391" y="1381087"/>
                </a:cubicBezTo>
                <a:cubicBezTo>
                  <a:pt x="4988787" y="1371692"/>
                  <a:pt x="4993484" y="1378738"/>
                  <a:pt x="5005228" y="1374041"/>
                </a:cubicBezTo>
                <a:cubicBezTo>
                  <a:pt x="5007577" y="1374041"/>
                  <a:pt x="5007577" y="1369342"/>
                  <a:pt x="5009925" y="1369342"/>
                </a:cubicBezTo>
                <a:cubicBezTo>
                  <a:pt x="5012274" y="1369342"/>
                  <a:pt x="5016972" y="1366993"/>
                  <a:pt x="5021669" y="1366993"/>
                </a:cubicBezTo>
                <a:lnTo>
                  <a:pt x="5030674" y="1357990"/>
                </a:lnTo>
                <a:lnTo>
                  <a:pt x="5029647" y="1365177"/>
                </a:lnTo>
                <a:lnTo>
                  <a:pt x="5012274" y="1371692"/>
                </a:lnTo>
                <a:cubicBezTo>
                  <a:pt x="5012274" y="1371692"/>
                  <a:pt x="5009925" y="1374041"/>
                  <a:pt x="5009925" y="1376389"/>
                </a:cubicBezTo>
                <a:cubicBezTo>
                  <a:pt x="5009925" y="1376389"/>
                  <a:pt x="5007577" y="1376389"/>
                  <a:pt x="5007577" y="1376389"/>
                </a:cubicBezTo>
                <a:lnTo>
                  <a:pt x="5007477" y="1378763"/>
                </a:lnTo>
                <a:lnTo>
                  <a:pt x="4988787" y="1383436"/>
                </a:lnTo>
                <a:cubicBezTo>
                  <a:pt x="4986438" y="1385785"/>
                  <a:pt x="4988787" y="1388133"/>
                  <a:pt x="4981740" y="1388133"/>
                </a:cubicBezTo>
                <a:cubicBezTo>
                  <a:pt x="4979391" y="1388133"/>
                  <a:pt x="4981740" y="1388133"/>
                  <a:pt x="4979391" y="1388133"/>
                </a:cubicBezTo>
                <a:cubicBezTo>
                  <a:pt x="4979391" y="1385785"/>
                  <a:pt x="4981740" y="1388133"/>
                  <a:pt x="4979391" y="1385785"/>
                </a:cubicBezTo>
                <a:cubicBezTo>
                  <a:pt x="4974694" y="1383436"/>
                  <a:pt x="4967647" y="1383436"/>
                  <a:pt x="4962950" y="1383436"/>
                </a:cubicBezTo>
                <a:cubicBezTo>
                  <a:pt x="4962950" y="1381087"/>
                  <a:pt x="4962950" y="1381087"/>
                  <a:pt x="4960601" y="1381087"/>
                </a:cubicBezTo>
                <a:cubicBezTo>
                  <a:pt x="4958252" y="1381087"/>
                  <a:pt x="4953555" y="1381087"/>
                  <a:pt x="4951206" y="1378738"/>
                </a:cubicBezTo>
                <a:cubicBezTo>
                  <a:pt x="4944160" y="1369342"/>
                  <a:pt x="4934765" y="1348203"/>
                  <a:pt x="4920672" y="1345854"/>
                </a:cubicBezTo>
                <a:cubicBezTo>
                  <a:pt x="4920672" y="1343506"/>
                  <a:pt x="4923021" y="1343506"/>
                  <a:pt x="4923021" y="1341156"/>
                </a:cubicBezTo>
                <a:close/>
                <a:moveTo>
                  <a:pt x="5049855" y="1338808"/>
                </a:moveTo>
                <a:cubicBezTo>
                  <a:pt x="5047506" y="1343506"/>
                  <a:pt x="5047506" y="1355249"/>
                  <a:pt x="5047506" y="1359947"/>
                </a:cubicBezTo>
                <a:cubicBezTo>
                  <a:pt x="5054552" y="1359947"/>
                  <a:pt x="5059250" y="1357598"/>
                  <a:pt x="5063947" y="1359947"/>
                </a:cubicBezTo>
                <a:cubicBezTo>
                  <a:pt x="5063947" y="1362296"/>
                  <a:pt x="5061599" y="1364645"/>
                  <a:pt x="5061599" y="1364645"/>
                </a:cubicBezTo>
                <a:cubicBezTo>
                  <a:pt x="5056901" y="1366993"/>
                  <a:pt x="5049855" y="1364645"/>
                  <a:pt x="5045157" y="1366993"/>
                </a:cubicBezTo>
                <a:cubicBezTo>
                  <a:pt x="5042809" y="1371692"/>
                  <a:pt x="5045157" y="1374041"/>
                  <a:pt x="5045157" y="1376389"/>
                </a:cubicBezTo>
                <a:cubicBezTo>
                  <a:pt x="5045157" y="1376389"/>
                  <a:pt x="5042809" y="1376389"/>
                  <a:pt x="5042809" y="1376389"/>
                </a:cubicBezTo>
                <a:cubicBezTo>
                  <a:pt x="5042809" y="1381087"/>
                  <a:pt x="5042809" y="1383436"/>
                  <a:pt x="5040460" y="1385785"/>
                </a:cubicBezTo>
                <a:cubicBezTo>
                  <a:pt x="5040460" y="1388133"/>
                  <a:pt x="5038111" y="1390482"/>
                  <a:pt x="5035762" y="1392831"/>
                </a:cubicBezTo>
                <a:lnTo>
                  <a:pt x="5035762" y="1395851"/>
                </a:lnTo>
                <a:lnTo>
                  <a:pt x="5029447" y="1399460"/>
                </a:lnTo>
                <a:lnTo>
                  <a:pt x="5031065" y="1388133"/>
                </a:lnTo>
                <a:lnTo>
                  <a:pt x="5031065" y="1376389"/>
                </a:lnTo>
                <a:lnTo>
                  <a:pt x="5031065" y="1371692"/>
                </a:lnTo>
                <a:cubicBezTo>
                  <a:pt x="5033413" y="1366993"/>
                  <a:pt x="5035762" y="1362296"/>
                  <a:pt x="5035762" y="1355249"/>
                </a:cubicBezTo>
                <a:cubicBezTo>
                  <a:pt x="5035762" y="1357598"/>
                  <a:pt x="5038111" y="1357598"/>
                  <a:pt x="5038111" y="1357598"/>
                </a:cubicBezTo>
                <a:cubicBezTo>
                  <a:pt x="5038111" y="1357598"/>
                  <a:pt x="5038111" y="1357598"/>
                  <a:pt x="5038111" y="1359947"/>
                </a:cubicBezTo>
                <a:cubicBezTo>
                  <a:pt x="5040460" y="1359947"/>
                  <a:pt x="5040460" y="1359947"/>
                  <a:pt x="5042809" y="1359947"/>
                </a:cubicBezTo>
                <a:cubicBezTo>
                  <a:pt x="5045157" y="1352901"/>
                  <a:pt x="5047506" y="1348203"/>
                  <a:pt x="5045157" y="1343506"/>
                </a:cubicBezTo>
                <a:cubicBezTo>
                  <a:pt x="5047506" y="1341156"/>
                  <a:pt x="5045157" y="1338808"/>
                  <a:pt x="5049855" y="1338808"/>
                </a:cubicBezTo>
                <a:close/>
                <a:moveTo>
                  <a:pt x="4362967" y="1330717"/>
                </a:moveTo>
                <a:lnTo>
                  <a:pt x="4363718" y="1330880"/>
                </a:lnTo>
                <a:lnTo>
                  <a:pt x="4365080" y="1331761"/>
                </a:lnTo>
                <a:lnTo>
                  <a:pt x="4364011" y="1331761"/>
                </a:lnTo>
                <a:close/>
                <a:moveTo>
                  <a:pt x="4201946" y="1324714"/>
                </a:moveTo>
                <a:cubicBezTo>
                  <a:pt x="4192550" y="1355249"/>
                  <a:pt x="4180806" y="1362296"/>
                  <a:pt x="4194899" y="1376389"/>
                </a:cubicBezTo>
                <a:cubicBezTo>
                  <a:pt x="4192550" y="1350552"/>
                  <a:pt x="4218387" y="1341156"/>
                  <a:pt x="4201946" y="1324714"/>
                </a:cubicBezTo>
                <a:close/>
                <a:moveTo>
                  <a:pt x="6907740" y="1298887"/>
                </a:moveTo>
                <a:cubicBezTo>
                  <a:pt x="6895996" y="1303585"/>
                  <a:pt x="6884251" y="1308282"/>
                  <a:pt x="6872507" y="1312980"/>
                </a:cubicBezTo>
                <a:cubicBezTo>
                  <a:pt x="6879553" y="1310631"/>
                  <a:pt x="6888950" y="1305933"/>
                  <a:pt x="6898345" y="1301236"/>
                </a:cubicBezTo>
                <a:close/>
                <a:moveTo>
                  <a:pt x="7330519" y="1294188"/>
                </a:moveTo>
                <a:cubicBezTo>
                  <a:pt x="7302333" y="1296537"/>
                  <a:pt x="7274149" y="1301235"/>
                  <a:pt x="7245963" y="1305933"/>
                </a:cubicBezTo>
                <a:cubicBezTo>
                  <a:pt x="7001690" y="1348212"/>
                  <a:pt x="6787951" y="1451561"/>
                  <a:pt x="6611793" y="1594841"/>
                </a:cubicBezTo>
                <a:cubicBezTo>
                  <a:pt x="6501401" y="1672347"/>
                  <a:pt x="6398054" y="1766295"/>
                  <a:pt x="6301754" y="1864940"/>
                </a:cubicBezTo>
                <a:cubicBezTo>
                  <a:pt x="6320544" y="1834407"/>
                  <a:pt x="6341683" y="1806223"/>
                  <a:pt x="6362822" y="1775690"/>
                </a:cubicBezTo>
                <a:cubicBezTo>
                  <a:pt x="6437983" y="1679393"/>
                  <a:pt x="6527236" y="1597188"/>
                  <a:pt x="6625885" y="1524375"/>
                </a:cubicBezTo>
                <a:cubicBezTo>
                  <a:pt x="6480261" y="1615979"/>
                  <a:pt x="6351078" y="1731064"/>
                  <a:pt x="6228942" y="1855545"/>
                </a:cubicBezTo>
                <a:cubicBezTo>
                  <a:pt x="6233639" y="1850849"/>
                  <a:pt x="6238337" y="1843802"/>
                  <a:pt x="6240686" y="1836756"/>
                </a:cubicBezTo>
                <a:cubicBezTo>
                  <a:pt x="6339334" y="1672347"/>
                  <a:pt x="6496703" y="1526724"/>
                  <a:pt x="6686954" y="1432770"/>
                </a:cubicBezTo>
                <a:cubicBezTo>
                  <a:pt x="6783254" y="1385793"/>
                  <a:pt x="6886600" y="1350561"/>
                  <a:pt x="6994644" y="1327073"/>
                </a:cubicBezTo>
                <a:cubicBezTo>
                  <a:pt x="7102687" y="1303584"/>
                  <a:pt x="7215429" y="1296537"/>
                  <a:pt x="7330519" y="1294188"/>
                </a:cubicBezTo>
                <a:close/>
                <a:moveTo>
                  <a:pt x="4389848" y="1282435"/>
                </a:moveTo>
                <a:cubicBezTo>
                  <a:pt x="4380453" y="1294179"/>
                  <a:pt x="4368709" y="1303574"/>
                  <a:pt x="4349919" y="1312970"/>
                </a:cubicBezTo>
                <a:cubicBezTo>
                  <a:pt x="4352267" y="1315319"/>
                  <a:pt x="4352267" y="1315319"/>
                  <a:pt x="4354616" y="1315319"/>
                </a:cubicBezTo>
                <a:cubicBezTo>
                  <a:pt x="4354616" y="1320016"/>
                  <a:pt x="4355791" y="1322953"/>
                  <a:pt x="4357552" y="1325301"/>
                </a:cubicBezTo>
                <a:lnTo>
                  <a:pt x="4362967" y="1330717"/>
                </a:lnTo>
                <a:lnTo>
                  <a:pt x="4356965" y="1329412"/>
                </a:lnTo>
                <a:cubicBezTo>
                  <a:pt x="4354616" y="1329412"/>
                  <a:pt x="4356965" y="1327063"/>
                  <a:pt x="4354616" y="1329412"/>
                </a:cubicBezTo>
                <a:cubicBezTo>
                  <a:pt x="4352267" y="1331761"/>
                  <a:pt x="4349919" y="1331761"/>
                  <a:pt x="4347570" y="1334109"/>
                </a:cubicBezTo>
                <a:cubicBezTo>
                  <a:pt x="4347570" y="1336458"/>
                  <a:pt x="4347570" y="1336458"/>
                  <a:pt x="4347570" y="1336458"/>
                </a:cubicBezTo>
                <a:cubicBezTo>
                  <a:pt x="4345221" y="1338808"/>
                  <a:pt x="4342872" y="1338808"/>
                  <a:pt x="4340523" y="1338808"/>
                </a:cubicBezTo>
                <a:cubicBezTo>
                  <a:pt x="4338175" y="1338808"/>
                  <a:pt x="4338175" y="1341156"/>
                  <a:pt x="4338175" y="1341156"/>
                </a:cubicBezTo>
                <a:cubicBezTo>
                  <a:pt x="4335826" y="1343506"/>
                  <a:pt x="4331129" y="1341156"/>
                  <a:pt x="4328780" y="1343506"/>
                </a:cubicBezTo>
                <a:cubicBezTo>
                  <a:pt x="4326431" y="1343506"/>
                  <a:pt x="4326431" y="1345854"/>
                  <a:pt x="4326431" y="1345854"/>
                </a:cubicBezTo>
                <a:cubicBezTo>
                  <a:pt x="4319385" y="1348203"/>
                  <a:pt x="4314687" y="1345854"/>
                  <a:pt x="4307641" y="1348203"/>
                </a:cubicBezTo>
                <a:cubicBezTo>
                  <a:pt x="4302943" y="1350552"/>
                  <a:pt x="4300594" y="1352901"/>
                  <a:pt x="4293548" y="1352901"/>
                </a:cubicBezTo>
                <a:cubicBezTo>
                  <a:pt x="4293548" y="1350552"/>
                  <a:pt x="4293548" y="1350552"/>
                  <a:pt x="4293548" y="1350552"/>
                </a:cubicBezTo>
                <a:cubicBezTo>
                  <a:pt x="4293548" y="1350552"/>
                  <a:pt x="4295897" y="1348203"/>
                  <a:pt x="4293548" y="1345854"/>
                </a:cubicBezTo>
                <a:cubicBezTo>
                  <a:pt x="4295897" y="1348203"/>
                  <a:pt x="4309989" y="1343506"/>
                  <a:pt x="4314687" y="1341156"/>
                </a:cubicBezTo>
                <a:cubicBezTo>
                  <a:pt x="4319385" y="1341156"/>
                  <a:pt x="4321733" y="1341156"/>
                  <a:pt x="4326431" y="1341156"/>
                </a:cubicBezTo>
                <a:cubicBezTo>
                  <a:pt x="4326431" y="1338808"/>
                  <a:pt x="4326431" y="1336458"/>
                  <a:pt x="4328780" y="1336458"/>
                </a:cubicBezTo>
                <a:cubicBezTo>
                  <a:pt x="4328780" y="1336458"/>
                  <a:pt x="4331129" y="1336458"/>
                  <a:pt x="4333477" y="1336458"/>
                </a:cubicBezTo>
                <a:cubicBezTo>
                  <a:pt x="4338175" y="1334109"/>
                  <a:pt x="4352267" y="1324714"/>
                  <a:pt x="4352267" y="1320017"/>
                </a:cubicBezTo>
                <a:cubicBezTo>
                  <a:pt x="4349919" y="1320017"/>
                  <a:pt x="4349919" y="1317668"/>
                  <a:pt x="4347570" y="1317668"/>
                </a:cubicBezTo>
                <a:cubicBezTo>
                  <a:pt x="4347570" y="1317668"/>
                  <a:pt x="4347570" y="1320017"/>
                  <a:pt x="4345221" y="1320017"/>
                </a:cubicBezTo>
                <a:cubicBezTo>
                  <a:pt x="4340523" y="1322366"/>
                  <a:pt x="4335826" y="1324714"/>
                  <a:pt x="4331129" y="1327063"/>
                </a:cubicBezTo>
                <a:cubicBezTo>
                  <a:pt x="4324082" y="1329412"/>
                  <a:pt x="4319385" y="1331761"/>
                  <a:pt x="4317036" y="1334109"/>
                </a:cubicBezTo>
                <a:cubicBezTo>
                  <a:pt x="4309989" y="1338808"/>
                  <a:pt x="4300594" y="1341156"/>
                  <a:pt x="4293548" y="1345854"/>
                </a:cubicBezTo>
                <a:cubicBezTo>
                  <a:pt x="4284153" y="1350552"/>
                  <a:pt x="4277107" y="1355249"/>
                  <a:pt x="4272409" y="1355249"/>
                </a:cubicBezTo>
                <a:cubicBezTo>
                  <a:pt x="4274758" y="1355249"/>
                  <a:pt x="4279455" y="1359947"/>
                  <a:pt x="4281804" y="1359947"/>
                </a:cubicBezTo>
                <a:cubicBezTo>
                  <a:pt x="4288850" y="1362296"/>
                  <a:pt x="4293548" y="1359947"/>
                  <a:pt x="4298245" y="1359947"/>
                </a:cubicBezTo>
                <a:cubicBezTo>
                  <a:pt x="4300594" y="1359947"/>
                  <a:pt x="4307641" y="1362296"/>
                  <a:pt x="4309989" y="1362296"/>
                </a:cubicBezTo>
                <a:cubicBezTo>
                  <a:pt x="4314687" y="1362296"/>
                  <a:pt x="4321733" y="1359947"/>
                  <a:pt x="4326431" y="1362296"/>
                </a:cubicBezTo>
                <a:cubicBezTo>
                  <a:pt x="4326431" y="1362296"/>
                  <a:pt x="4328780" y="1364645"/>
                  <a:pt x="4328780" y="1364645"/>
                </a:cubicBezTo>
                <a:cubicBezTo>
                  <a:pt x="4331129" y="1366993"/>
                  <a:pt x="4333477" y="1366993"/>
                  <a:pt x="4335826" y="1366993"/>
                </a:cubicBezTo>
                <a:cubicBezTo>
                  <a:pt x="4338175" y="1369342"/>
                  <a:pt x="4338175" y="1369342"/>
                  <a:pt x="4338175" y="1371692"/>
                </a:cubicBezTo>
                <a:lnTo>
                  <a:pt x="4345221" y="1378738"/>
                </a:lnTo>
                <a:cubicBezTo>
                  <a:pt x="4347570" y="1378738"/>
                  <a:pt x="4349919" y="1378738"/>
                  <a:pt x="4352267" y="1378738"/>
                </a:cubicBezTo>
                <a:cubicBezTo>
                  <a:pt x="4354616" y="1378738"/>
                  <a:pt x="4354616" y="1383436"/>
                  <a:pt x="4356965" y="1383436"/>
                </a:cubicBezTo>
                <a:cubicBezTo>
                  <a:pt x="4359314" y="1385785"/>
                  <a:pt x="4366360" y="1385785"/>
                  <a:pt x="4368709" y="1388133"/>
                </a:cubicBezTo>
                <a:cubicBezTo>
                  <a:pt x="4368709" y="1390482"/>
                  <a:pt x="4368709" y="1388133"/>
                  <a:pt x="4368709" y="1390482"/>
                </a:cubicBezTo>
                <a:cubicBezTo>
                  <a:pt x="4371058" y="1390482"/>
                  <a:pt x="4371058" y="1390482"/>
                  <a:pt x="4373407" y="1390482"/>
                </a:cubicBezTo>
                <a:cubicBezTo>
                  <a:pt x="4375755" y="1388133"/>
                  <a:pt x="4375755" y="1385785"/>
                  <a:pt x="4378104" y="1385785"/>
                </a:cubicBezTo>
                <a:cubicBezTo>
                  <a:pt x="4380453" y="1383436"/>
                  <a:pt x="4385151" y="1385785"/>
                  <a:pt x="4385151" y="1385785"/>
                </a:cubicBezTo>
                <a:cubicBezTo>
                  <a:pt x="4387499" y="1385785"/>
                  <a:pt x="4392197" y="1383436"/>
                  <a:pt x="4394545" y="1383436"/>
                </a:cubicBezTo>
                <a:cubicBezTo>
                  <a:pt x="4394545" y="1381087"/>
                  <a:pt x="4396894" y="1381087"/>
                  <a:pt x="4396894" y="1378738"/>
                </a:cubicBezTo>
                <a:cubicBezTo>
                  <a:pt x="4399243" y="1371692"/>
                  <a:pt x="4401592" y="1364645"/>
                  <a:pt x="4401592" y="1357598"/>
                </a:cubicBezTo>
                <a:cubicBezTo>
                  <a:pt x="4403940" y="1350552"/>
                  <a:pt x="4403940" y="1341156"/>
                  <a:pt x="4406289" y="1334109"/>
                </a:cubicBezTo>
                <a:cubicBezTo>
                  <a:pt x="4394545" y="1334109"/>
                  <a:pt x="4380453" y="1334109"/>
                  <a:pt x="4368709" y="1334109"/>
                </a:cubicBezTo>
                <a:lnTo>
                  <a:pt x="4365080" y="1331761"/>
                </a:lnTo>
                <a:lnTo>
                  <a:pt x="4401592" y="1331761"/>
                </a:lnTo>
                <a:cubicBezTo>
                  <a:pt x="4401592" y="1331761"/>
                  <a:pt x="4401592" y="1329412"/>
                  <a:pt x="4401592" y="1327063"/>
                </a:cubicBezTo>
                <a:cubicBezTo>
                  <a:pt x="4401592" y="1324714"/>
                  <a:pt x="4399243" y="1324714"/>
                  <a:pt x="4399243" y="1324714"/>
                </a:cubicBezTo>
                <a:cubicBezTo>
                  <a:pt x="4399243" y="1324714"/>
                  <a:pt x="4399243" y="1322366"/>
                  <a:pt x="4399243" y="1322366"/>
                </a:cubicBezTo>
                <a:cubicBezTo>
                  <a:pt x="4399243" y="1320017"/>
                  <a:pt x="4396894" y="1320017"/>
                  <a:pt x="4396894" y="1320017"/>
                </a:cubicBezTo>
                <a:cubicBezTo>
                  <a:pt x="4396894" y="1317668"/>
                  <a:pt x="4396894" y="1317668"/>
                  <a:pt x="4396894" y="1315319"/>
                </a:cubicBezTo>
                <a:cubicBezTo>
                  <a:pt x="4396894" y="1312970"/>
                  <a:pt x="4394545" y="1312970"/>
                  <a:pt x="4394545" y="1312970"/>
                </a:cubicBezTo>
                <a:cubicBezTo>
                  <a:pt x="4394545" y="1310622"/>
                  <a:pt x="4394545" y="1310622"/>
                  <a:pt x="4394545" y="1308272"/>
                </a:cubicBezTo>
                <a:cubicBezTo>
                  <a:pt x="4394545" y="1308272"/>
                  <a:pt x="4392197" y="1308272"/>
                  <a:pt x="4392197" y="1308272"/>
                </a:cubicBezTo>
                <a:cubicBezTo>
                  <a:pt x="4392197" y="1308272"/>
                  <a:pt x="4392197" y="1305923"/>
                  <a:pt x="4392197" y="1303574"/>
                </a:cubicBezTo>
                <a:cubicBezTo>
                  <a:pt x="4392197" y="1303574"/>
                  <a:pt x="4389848" y="1303574"/>
                  <a:pt x="4389848" y="1303574"/>
                </a:cubicBezTo>
                <a:cubicBezTo>
                  <a:pt x="4389848" y="1301225"/>
                  <a:pt x="4389848" y="1301225"/>
                  <a:pt x="4389848" y="1298877"/>
                </a:cubicBezTo>
                <a:cubicBezTo>
                  <a:pt x="4389848" y="1296528"/>
                  <a:pt x="4387499" y="1296528"/>
                  <a:pt x="4387499" y="1296528"/>
                </a:cubicBezTo>
                <a:cubicBezTo>
                  <a:pt x="4387499" y="1296528"/>
                  <a:pt x="4389848" y="1291830"/>
                  <a:pt x="4389848" y="1291830"/>
                </a:cubicBezTo>
                <a:cubicBezTo>
                  <a:pt x="4389848" y="1287133"/>
                  <a:pt x="4389848" y="1284784"/>
                  <a:pt x="4389848" y="1282435"/>
                </a:cubicBezTo>
                <a:close/>
                <a:moveTo>
                  <a:pt x="1954171" y="1282435"/>
                </a:moveTo>
                <a:lnTo>
                  <a:pt x="1958865" y="1301225"/>
                </a:lnTo>
                <a:lnTo>
                  <a:pt x="1977656" y="1298877"/>
                </a:lnTo>
                <a:lnTo>
                  <a:pt x="1987051" y="1310622"/>
                </a:lnTo>
                <a:cubicBezTo>
                  <a:pt x="1989399" y="1308272"/>
                  <a:pt x="1994099" y="1308272"/>
                  <a:pt x="1994099" y="1308272"/>
                </a:cubicBezTo>
                <a:lnTo>
                  <a:pt x="1998794" y="1294179"/>
                </a:lnTo>
                <a:lnTo>
                  <a:pt x="1980006" y="1294179"/>
                </a:lnTo>
                <a:lnTo>
                  <a:pt x="1968264" y="1284784"/>
                </a:lnTo>
                <a:close/>
                <a:moveTo>
                  <a:pt x="5164945" y="1280087"/>
                </a:moveTo>
                <a:cubicBezTo>
                  <a:pt x="5164945" y="1282435"/>
                  <a:pt x="5164945" y="1282435"/>
                  <a:pt x="5164945" y="1284784"/>
                </a:cubicBezTo>
                <a:cubicBezTo>
                  <a:pt x="5164945" y="1287133"/>
                  <a:pt x="5164945" y="1284784"/>
                  <a:pt x="5164945" y="1287133"/>
                </a:cubicBezTo>
                <a:cubicBezTo>
                  <a:pt x="5153201" y="1287133"/>
                  <a:pt x="5146155" y="1303574"/>
                  <a:pt x="5136760" y="1308272"/>
                </a:cubicBezTo>
                <a:cubicBezTo>
                  <a:pt x="5134411" y="1310622"/>
                  <a:pt x="5132062" y="1310622"/>
                  <a:pt x="5129713" y="1310622"/>
                </a:cubicBezTo>
                <a:cubicBezTo>
                  <a:pt x="5129713" y="1312970"/>
                  <a:pt x="5127364" y="1312970"/>
                  <a:pt x="5127364" y="1315319"/>
                </a:cubicBezTo>
                <a:cubicBezTo>
                  <a:pt x="5125016" y="1317668"/>
                  <a:pt x="5117969" y="1317668"/>
                  <a:pt x="5117969" y="1317668"/>
                </a:cubicBezTo>
                <a:cubicBezTo>
                  <a:pt x="5117969" y="1320017"/>
                  <a:pt x="5110923" y="1327063"/>
                  <a:pt x="5108574" y="1327063"/>
                </a:cubicBezTo>
                <a:cubicBezTo>
                  <a:pt x="5106226" y="1329412"/>
                  <a:pt x="5103877" y="1327063"/>
                  <a:pt x="5101528" y="1329412"/>
                </a:cubicBezTo>
                <a:cubicBezTo>
                  <a:pt x="5094482" y="1336458"/>
                  <a:pt x="5092133" y="1355249"/>
                  <a:pt x="5089784" y="1366993"/>
                </a:cubicBezTo>
                <a:cubicBezTo>
                  <a:pt x="5082738" y="1366993"/>
                  <a:pt x="5075691" y="1374041"/>
                  <a:pt x="5073342" y="1378738"/>
                </a:cubicBezTo>
                <a:lnTo>
                  <a:pt x="5074125" y="1378999"/>
                </a:lnTo>
                <a:lnTo>
                  <a:pt x="5060693" y="1384596"/>
                </a:lnTo>
                <a:lnTo>
                  <a:pt x="5063947" y="1378738"/>
                </a:lnTo>
                <a:cubicBezTo>
                  <a:pt x="5063947" y="1376389"/>
                  <a:pt x="5066296" y="1378738"/>
                  <a:pt x="5068645" y="1376389"/>
                </a:cubicBezTo>
                <a:lnTo>
                  <a:pt x="5068939" y="1375802"/>
                </a:lnTo>
                <a:lnTo>
                  <a:pt x="5073342" y="1374041"/>
                </a:lnTo>
                <a:cubicBezTo>
                  <a:pt x="5070994" y="1374041"/>
                  <a:pt x="5070994" y="1374041"/>
                  <a:pt x="5070994" y="1374041"/>
                </a:cubicBezTo>
                <a:cubicBezTo>
                  <a:pt x="5070994" y="1374041"/>
                  <a:pt x="5070994" y="1374041"/>
                  <a:pt x="5070994" y="1371692"/>
                </a:cubicBezTo>
                <a:cubicBezTo>
                  <a:pt x="5075691" y="1366993"/>
                  <a:pt x="5082738" y="1364645"/>
                  <a:pt x="5085086" y="1359947"/>
                </a:cubicBezTo>
                <a:cubicBezTo>
                  <a:pt x="5087435" y="1357598"/>
                  <a:pt x="5087435" y="1350552"/>
                  <a:pt x="5087435" y="1348203"/>
                </a:cubicBezTo>
                <a:cubicBezTo>
                  <a:pt x="5092133" y="1336458"/>
                  <a:pt x="5096830" y="1320017"/>
                  <a:pt x="5110923" y="1320017"/>
                </a:cubicBezTo>
                <a:cubicBezTo>
                  <a:pt x="5110923" y="1317668"/>
                  <a:pt x="5110923" y="1317668"/>
                  <a:pt x="5110923" y="1317668"/>
                </a:cubicBezTo>
                <a:cubicBezTo>
                  <a:pt x="5110923" y="1317668"/>
                  <a:pt x="5115620" y="1317668"/>
                  <a:pt x="5117969" y="1315319"/>
                </a:cubicBezTo>
                <a:cubicBezTo>
                  <a:pt x="5117969" y="1312970"/>
                  <a:pt x="5117969" y="1310622"/>
                  <a:pt x="5120318" y="1310622"/>
                </a:cubicBezTo>
                <a:cubicBezTo>
                  <a:pt x="5122667" y="1308272"/>
                  <a:pt x="5125016" y="1308272"/>
                  <a:pt x="5127364" y="1308272"/>
                </a:cubicBezTo>
                <a:cubicBezTo>
                  <a:pt x="5127364" y="1305923"/>
                  <a:pt x="5129713" y="1305923"/>
                  <a:pt x="5129713" y="1303574"/>
                </a:cubicBezTo>
                <a:cubicBezTo>
                  <a:pt x="5132062" y="1301225"/>
                  <a:pt x="5134411" y="1301225"/>
                  <a:pt x="5136760" y="1301225"/>
                </a:cubicBezTo>
                <a:cubicBezTo>
                  <a:pt x="5136760" y="1301225"/>
                  <a:pt x="5136760" y="1298877"/>
                  <a:pt x="5136760" y="1298877"/>
                </a:cubicBezTo>
                <a:cubicBezTo>
                  <a:pt x="5136760" y="1296528"/>
                  <a:pt x="5139108" y="1296528"/>
                  <a:pt x="5141457" y="1296528"/>
                </a:cubicBezTo>
                <a:cubicBezTo>
                  <a:pt x="5141457" y="1296528"/>
                  <a:pt x="5141457" y="1296528"/>
                  <a:pt x="5141457" y="1294179"/>
                </a:cubicBezTo>
                <a:cubicBezTo>
                  <a:pt x="5143806" y="1291830"/>
                  <a:pt x="5146155" y="1294179"/>
                  <a:pt x="5148504" y="1291830"/>
                </a:cubicBezTo>
                <a:cubicBezTo>
                  <a:pt x="5150852" y="1289482"/>
                  <a:pt x="5150852" y="1287133"/>
                  <a:pt x="5150852" y="1287133"/>
                </a:cubicBezTo>
                <a:cubicBezTo>
                  <a:pt x="5150852" y="1284784"/>
                  <a:pt x="5153201" y="1284784"/>
                  <a:pt x="5155550" y="1284784"/>
                </a:cubicBezTo>
                <a:cubicBezTo>
                  <a:pt x="5160248" y="1282435"/>
                  <a:pt x="5155550" y="1280087"/>
                  <a:pt x="5164945" y="1280087"/>
                </a:cubicBezTo>
                <a:close/>
                <a:moveTo>
                  <a:pt x="5033413" y="1265993"/>
                </a:moveTo>
                <a:cubicBezTo>
                  <a:pt x="5035762" y="1265993"/>
                  <a:pt x="5035762" y="1265993"/>
                  <a:pt x="5038111" y="1265993"/>
                </a:cubicBezTo>
                <a:cubicBezTo>
                  <a:pt x="5038111" y="1265993"/>
                  <a:pt x="5038111" y="1268342"/>
                  <a:pt x="5038111" y="1270690"/>
                </a:cubicBezTo>
                <a:cubicBezTo>
                  <a:pt x="5038111" y="1273039"/>
                  <a:pt x="5040460" y="1273039"/>
                  <a:pt x="5040460" y="1273039"/>
                </a:cubicBezTo>
                <a:cubicBezTo>
                  <a:pt x="5042809" y="1275389"/>
                  <a:pt x="5038111" y="1277737"/>
                  <a:pt x="5040460" y="1282435"/>
                </a:cubicBezTo>
                <a:cubicBezTo>
                  <a:pt x="5040460" y="1282435"/>
                  <a:pt x="5042809" y="1282435"/>
                  <a:pt x="5042809" y="1284784"/>
                </a:cubicBezTo>
                <a:cubicBezTo>
                  <a:pt x="5042809" y="1287133"/>
                  <a:pt x="5042809" y="1291830"/>
                  <a:pt x="5042809" y="1294179"/>
                </a:cubicBezTo>
                <a:cubicBezTo>
                  <a:pt x="5042809" y="1298877"/>
                  <a:pt x="5047506" y="1308272"/>
                  <a:pt x="5045157" y="1310622"/>
                </a:cubicBezTo>
                <a:cubicBezTo>
                  <a:pt x="5045157" y="1310622"/>
                  <a:pt x="5047506" y="1310622"/>
                  <a:pt x="5047506" y="1312970"/>
                </a:cubicBezTo>
                <a:cubicBezTo>
                  <a:pt x="5047506" y="1320017"/>
                  <a:pt x="5040460" y="1338808"/>
                  <a:pt x="5038111" y="1345854"/>
                </a:cubicBezTo>
                <a:cubicBezTo>
                  <a:pt x="5038111" y="1348203"/>
                  <a:pt x="5035762" y="1355249"/>
                  <a:pt x="5035762" y="1355249"/>
                </a:cubicBezTo>
                <a:cubicBezTo>
                  <a:pt x="5035762" y="1355249"/>
                  <a:pt x="5033413" y="1352901"/>
                  <a:pt x="5031065" y="1355249"/>
                </a:cubicBezTo>
                <a:cubicBezTo>
                  <a:pt x="5033413" y="1348203"/>
                  <a:pt x="5042809" y="1329412"/>
                  <a:pt x="5040460" y="1322366"/>
                </a:cubicBezTo>
                <a:cubicBezTo>
                  <a:pt x="5040460" y="1320017"/>
                  <a:pt x="5042809" y="1315319"/>
                  <a:pt x="5042809" y="1310622"/>
                </a:cubicBezTo>
                <a:cubicBezTo>
                  <a:pt x="5042809" y="1305923"/>
                  <a:pt x="5042809" y="1303574"/>
                  <a:pt x="5040460" y="1298877"/>
                </a:cubicBezTo>
                <a:cubicBezTo>
                  <a:pt x="5040460" y="1298877"/>
                  <a:pt x="5040460" y="1296528"/>
                  <a:pt x="5040460" y="1294179"/>
                </a:cubicBezTo>
                <a:cubicBezTo>
                  <a:pt x="5038111" y="1287133"/>
                  <a:pt x="5033413" y="1280087"/>
                  <a:pt x="5033413" y="1265993"/>
                </a:cubicBezTo>
                <a:close/>
                <a:moveTo>
                  <a:pt x="4051624" y="1256598"/>
                </a:moveTo>
                <a:cubicBezTo>
                  <a:pt x="4042230" y="1256598"/>
                  <a:pt x="4035183" y="1258946"/>
                  <a:pt x="4028136" y="1258946"/>
                </a:cubicBezTo>
                <a:cubicBezTo>
                  <a:pt x="4028136" y="1265993"/>
                  <a:pt x="4030485" y="1270690"/>
                  <a:pt x="4030485" y="1277737"/>
                </a:cubicBezTo>
                <a:cubicBezTo>
                  <a:pt x="4044578" y="1277737"/>
                  <a:pt x="4053974" y="1273039"/>
                  <a:pt x="4051624" y="1256598"/>
                </a:cubicBezTo>
                <a:close/>
                <a:moveTo>
                  <a:pt x="8241846" y="1249562"/>
                </a:moveTo>
                <a:cubicBezTo>
                  <a:pt x="8234800" y="1251911"/>
                  <a:pt x="8227754" y="1251911"/>
                  <a:pt x="8220707" y="1254260"/>
                </a:cubicBezTo>
                <a:cubicBezTo>
                  <a:pt x="8164336" y="1266004"/>
                  <a:pt x="8105617" y="1275400"/>
                  <a:pt x="8053943" y="1282446"/>
                </a:cubicBezTo>
                <a:cubicBezTo>
                  <a:pt x="8060990" y="1282446"/>
                  <a:pt x="8060990" y="1280097"/>
                  <a:pt x="8060990" y="1280097"/>
                </a:cubicBezTo>
                <a:cubicBezTo>
                  <a:pt x="8065687" y="1277748"/>
                  <a:pt x="8070385" y="1277748"/>
                  <a:pt x="8075083" y="1277748"/>
                </a:cubicBezTo>
                <a:cubicBezTo>
                  <a:pt x="8063339" y="1277748"/>
                  <a:pt x="8060990" y="1280097"/>
                  <a:pt x="8060990" y="1280097"/>
                </a:cubicBezTo>
                <a:cubicBezTo>
                  <a:pt x="7981131" y="1287144"/>
                  <a:pt x="7922411" y="1294191"/>
                  <a:pt x="7840204" y="1296540"/>
                </a:cubicBezTo>
                <a:cubicBezTo>
                  <a:pt x="7898924" y="1287144"/>
                  <a:pt x="7964689" y="1284796"/>
                  <a:pt x="8032804" y="1277748"/>
                </a:cubicBezTo>
                <a:cubicBezTo>
                  <a:pt x="8100919" y="1270702"/>
                  <a:pt x="8171382" y="1263656"/>
                  <a:pt x="8241846" y="1249562"/>
                </a:cubicBezTo>
                <a:close/>
                <a:moveTo>
                  <a:pt x="8267681" y="1244863"/>
                </a:moveTo>
                <a:cubicBezTo>
                  <a:pt x="8253588" y="1247212"/>
                  <a:pt x="8253588" y="1247212"/>
                  <a:pt x="8253588" y="1247212"/>
                </a:cubicBezTo>
                <a:cubicBezTo>
                  <a:pt x="8258286" y="1247212"/>
                  <a:pt x="8262984" y="1244863"/>
                  <a:pt x="8267681" y="1244863"/>
                </a:cubicBezTo>
                <a:close/>
                <a:moveTo>
                  <a:pt x="2571894" y="1209631"/>
                </a:moveTo>
                <a:lnTo>
                  <a:pt x="2585986" y="1211980"/>
                </a:lnTo>
                <a:lnTo>
                  <a:pt x="2590684" y="1233120"/>
                </a:lnTo>
                <a:cubicBezTo>
                  <a:pt x="2590684" y="1237817"/>
                  <a:pt x="2593033" y="1242515"/>
                  <a:pt x="2593033" y="1242515"/>
                </a:cubicBezTo>
                <a:lnTo>
                  <a:pt x="2581289" y="1249562"/>
                </a:lnTo>
                <a:lnTo>
                  <a:pt x="2571894" y="1235469"/>
                </a:lnTo>
                <a:lnTo>
                  <a:pt x="2569545" y="1226073"/>
                </a:lnTo>
                <a:close/>
                <a:moveTo>
                  <a:pt x="3172594" y="1205510"/>
                </a:moveTo>
                <a:cubicBezTo>
                  <a:pt x="3164960" y="1206685"/>
                  <a:pt x="3160262" y="1209621"/>
                  <a:pt x="3166134" y="1214318"/>
                </a:cubicBezTo>
                <a:cubicBezTo>
                  <a:pt x="3173181" y="1204923"/>
                  <a:pt x="3191971" y="1223714"/>
                  <a:pt x="3196668" y="1207271"/>
                </a:cubicBezTo>
                <a:cubicBezTo>
                  <a:pt x="3190797" y="1204922"/>
                  <a:pt x="3180227" y="1204336"/>
                  <a:pt x="3172594" y="1205510"/>
                </a:cubicBezTo>
                <a:close/>
                <a:moveTo>
                  <a:pt x="2785779" y="1194389"/>
                </a:moveTo>
                <a:cubicBezTo>
                  <a:pt x="2785192" y="1193472"/>
                  <a:pt x="2780935" y="1194353"/>
                  <a:pt x="2771540" y="1197876"/>
                </a:cubicBezTo>
                <a:cubicBezTo>
                  <a:pt x="2755098" y="1204923"/>
                  <a:pt x="2715170" y="1226063"/>
                  <a:pt x="2672891" y="1240155"/>
                </a:cubicBezTo>
                <a:cubicBezTo>
                  <a:pt x="2668193" y="1247203"/>
                  <a:pt x="2649403" y="1265993"/>
                  <a:pt x="2665845" y="1256598"/>
                </a:cubicBezTo>
                <a:cubicBezTo>
                  <a:pt x="2689332" y="1235458"/>
                  <a:pt x="2710471" y="1240155"/>
                  <a:pt x="2731610" y="1228411"/>
                </a:cubicBezTo>
                <a:cubicBezTo>
                  <a:pt x="2756273" y="1216080"/>
                  <a:pt x="2787541" y="1197142"/>
                  <a:pt x="2785779" y="1194389"/>
                </a:cubicBezTo>
                <a:close/>
                <a:moveTo>
                  <a:pt x="5606516" y="1174399"/>
                </a:moveTo>
                <a:cubicBezTo>
                  <a:pt x="5594773" y="1176748"/>
                  <a:pt x="5580680" y="1181445"/>
                  <a:pt x="5571285" y="1188492"/>
                </a:cubicBezTo>
                <a:cubicBezTo>
                  <a:pt x="5559541" y="1190841"/>
                  <a:pt x="5547797" y="1195538"/>
                  <a:pt x="5536053" y="1197887"/>
                </a:cubicBezTo>
                <a:lnTo>
                  <a:pt x="5557192" y="1188492"/>
                </a:lnTo>
                <a:cubicBezTo>
                  <a:pt x="5568936" y="1183794"/>
                  <a:pt x="5594773" y="1176748"/>
                  <a:pt x="5606516" y="1174399"/>
                </a:cubicBezTo>
                <a:close/>
                <a:moveTo>
                  <a:pt x="6026948" y="1172048"/>
                </a:moveTo>
                <a:cubicBezTo>
                  <a:pt x="6015204" y="1186141"/>
                  <a:pt x="6003460" y="1197886"/>
                  <a:pt x="5994065" y="1211978"/>
                </a:cubicBezTo>
                <a:cubicBezTo>
                  <a:pt x="5979972" y="1221374"/>
                  <a:pt x="5965880" y="1228421"/>
                  <a:pt x="5951787" y="1237816"/>
                </a:cubicBezTo>
                <a:cubicBezTo>
                  <a:pt x="5956485" y="1226072"/>
                  <a:pt x="5963531" y="1216677"/>
                  <a:pt x="5968228" y="1207281"/>
                </a:cubicBezTo>
                <a:cubicBezTo>
                  <a:pt x="5982321" y="1197886"/>
                  <a:pt x="6012855" y="1181443"/>
                  <a:pt x="6026948" y="1172048"/>
                </a:cubicBezTo>
                <a:close/>
                <a:moveTo>
                  <a:pt x="1867274" y="1169700"/>
                </a:moveTo>
                <a:lnTo>
                  <a:pt x="1874319" y="1181445"/>
                </a:lnTo>
                <a:lnTo>
                  <a:pt x="1857882" y="1183793"/>
                </a:lnTo>
                <a:lnTo>
                  <a:pt x="1855532" y="1172049"/>
                </a:lnTo>
                <a:close/>
                <a:moveTo>
                  <a:pt x="2426269" y="1160295"/>
                </a:moveTo>
                <a:lnTo>
                  <a:pt x="2414525" y="1167341"/>
                </a:lnTo>
                <a:lnTo>
                  <a:pt x="2416874" y="1176736"/>
                </a:lnTo>
                <a:lnTo>
                  <a:pt x="2430967" y="1179085"/>
                </a:lnTo>
                <a:close/>
                <a:moveTo>
                  <a:pt x="3591263" y="1143855"/>
                </a:moveTo>
                <a:cubicBezTo>
                  <a:pt x="3581868" y="1150899"/>
                  <a:pt x="3577171" y="1155598"/>
                  <a:pt x="3574822" y="1157947"/>
                </a:cubicBezTo>
                <a:cubicBezTo>
                  <a:pt x="3574822" y="1155598"/>
                  <a:pt x="3577171" y="1155598"/>
                  <a:pt x="3577171" y="1153249"/>
                </a:cubicBezTo>
                <a:cubicBezTo>
                  <a:pt x="3581868" y="1150899"/>
                  <a:pt x="3586566" y="1148553"/>
                  <a:pt x="3591263" y="1143855"/>
                </a:cubicBezTo>
                <a:close/>
                <a:moveTo>
                  <a:pt x="2193745" y="1143853"/>
                </a:moveTo>
                <a:lnTo>
                  <a:pt x="2189045" y="1146203"/>
                </a:lnTo>
                <a:lnTo>
                  <a:pt x="2196095" y="1146203"/>
                </a:lnTo>
                <a:close/>
                <a:moveTo>
                  <a:pt x="6530789" y="1143144"/>
                </a:moveTo>
                <a:lnTo>
                  <a:pt x="6488481" y="1155011"/>
                </a:lnTo>
                <a:cubicBezTo>
                  <a:pt x="6472627" y="1160883"/>
                  <a:pt x="6456773" y="1168516"/>
                  <a:pt x="6440331" y="1179086"/>
                </a:cubicBezTo>
                <a:lnTo>
                  <a:pt x="6402037" y="1205288"/>
                </a:lnTo>
                <a:lnTo>
                  <a:pt x="6463820" y="1174396"/>
                </a:lnTo>
                <a:close/>
                <a:moveTo>
                  <a:pt x="4126785" y="1127466"/>
                </a:moveTo>
                <a:cubicBezTo>
                  <a:pt x="4124437" y="1129814"/>
                  <a:pt x="4124437" y="1134514"/>
                  <a:pt x="4122087" y="1139212"/>
                </a:cubicBezTo>
                <a:cubicBezTo>
                  <a:pt x="4122087" y="1143909"/>
                  <a:pt x="4119739" y="1146258"/>
                  <a:pt x="4117390" y="1155652"/>
                </a:cubicBezTo>
                <a:cubicBezTo>
                  <a:pt x="4117390" y="1150954"/>
                  <a:pt x="4119739" y="1146258"/>
                  <a:pt x="4119739" y="1143909"/>
                </a:cubicBezTo>
                <a:cubicBezTo>
                  <a:pt x="4122087" y="1136863"/>
                  <a:pt x="4124437" y="1132163"/>
                  <a:pt x="4126785" y="1127466"/>
                </a:cubicBezTo>
                <a:close/>
                <a:moveTo>
                  <a:pt x="4133831" y="1118073"/>
                </a:moveTo>
                <a:cubicBezTo>
                  <a:pt x="4131482" y="1120419"/>
                  <a:pt x="4129134" y="1122768"/>
                  <a:pt x="4126785" y="1127466"/>
                </a:cubicBezTo>
                <a:cubicBezTo>
                  <a:pt x="4131482" y="1118073"/>
                  <a:pt x="4133831" y="1115723"/>
                  <a:pt x="4133831" y="1118073"/>
                </a:cubicBezTo>
                <a:close/>
                <a:moveTo>
                  <a:pt x="6708092" y="1103929"/>
                </a:moveTo>
                <a:lnTo>
                  <a:pt x="6693999" y="1115672"/>
                </a:lnTo>
                <a:cubicBezTo>
                  <a:pt x="6639978" y="1127414"/>
                  <a:pt x="6590653" y="1129761"/>
                  <a:pt x="6543678" y="1139159"/>
                </a:cubicBezTo>
                <a:cubicBezTo>
                  <a:pt x="6546027" y="1136809"/>
                  <a:pt x="6548375" y="1136809"/>
                  <a:pt x="6550724" y="1134460"/>
                </a:cubicBezTo>
                <a:lnTo>
                  <a:pt x="6541281" y="1139183"/>
                </a:lnTo>
                <a:lnTo>
                  <a:pt x="6541329" y="1139166"/>
                </a:lnTo>
                <a:cubicBezTo>
                  <a:pt x="6447378" y="1200233"/>
                  <a:pt x="6329939" y="1266002"/>
                  <a:pt x="6217198" y="1345864"/>
                </a:cubicBezTo>
                <a:lnTo>
                  <a:pt x="6385770" y="1215496"/>
                </a:lnTo>
                <a:lnTo>
                  <a:pt x="6265678" y="1286509"/>
                </a:lnTo>
                <a:cubicBezTo>
                  <a:pt x="6140276" y="1369636"/>
                  <a:pt x="6031057" y="1470931"/>
                  <a:pt x="5958832" y="1585437"/>
                </a:cubicBezTo>
                <a:cubicBezTo>
                  <a:pt x="5895415" y="1674688"/>
                  <a:pt x="5862532" y="1768636"/>
                  <a:pt x="5813207" y="1862584"/>
                </a:cubicBezTo>
                <a:cubicBezTo>
                  <a:pt x="5831998" y="1839098"/>
                  <a:pt x="5869578" y="1815611"/>
                  <a:pt x="5883671" y="1787426"/>
                </a:cubicBezTo>
                <a:cubicBezTo>
                  <a:pt x="5975273" y="1608924"/>
                  <a:pt x="6134990" y="1465646"/>
                  <a:pt x="6294707" y="1338808"/>
                </a:cubicBezTo>
                <a:cubicBezTo>
                  <a:pt x="6355775" y="1289481"/>
                  <a:pt x="6433285" y="1256597"/>
                  <a:pt x="6506097" y="1226062"/>
                </a:cubicBezTo>
                <a:cubicBezTo>
                  <a:pt x="6581258" y="1195527"/>
                  <a:pt x="6654070" y="1167342"/>
                  <a:pt x="6715138" y="1125065"/>
                </a:cubicBezTo>
                <a:close/>
                <a:moveTo>
                  <a:pt x="3654093" y="1099524"/>
                </a:moveTo>
                <a:cubicBezTo>
                  <a:pt x="3657617" y="1098642"/>
                  <a:pt x="3661727" y="1099230"/>
                  <a:pt x="3666424" y="1101580"/>
                </a:cubicBezTo>
                <a:cubicBezTo>
                  <a:pt x="3664075" y="1115670"/>
                  <a:pt x="3654680" y="1108624"/>
                  <a:pt x="3645285" y="1106282"/>
                </a:cubicBezTo>
                <a:cubicBezTo>
                  <a:pt x="3647634" y="1102753"/>
                  <a:pt x="3650570" y="1100406"/>
                  <a:pt x="3654093" y="1099524"/>
                </a:cubicBezTo>
                <a:close/>
                <a:moveTo>
                  <a:pt x="7351658" y="1080453"/>
                </a:moveTo>
                <a:lnTo>
                  <a:pt x="7358704" y="1080453"/>
                </a:lnTo>
                <a:cubicBezTo>
                  <a:pt x="7499632" y="1103939"/>
                  <a:pt x="7633512" y="1129769"/>
                  <a:pt x="7765043" y="1157956"/>
                </a:cubicBezTo>
                <a:cubicBezTo>
                  <a:pt x="7896575" y="1186142"/>
                  <a:pt x="8028107" y="1216677"/>
                  <a:pt x="8161987" y="1233120"/>
                </a:cubicBezTo>
                <a:cubicBezTo>
                  <a:pt x="8169034" y="1235468"/>
                  <a:pt x="8169034" y="1237817"/>
                  <a:pt x="8161987" y="1240166"/>
                </a:cubicBezTo>
                <a:cubicBezTo>
                  <a:pt x="8100918" y="1237817"/>
                  <a:pt x="8037502" y="1230771"/>
                  <a:pt x="7974084" y="1223724"/>
                </a:cubicBezTo>
                <a:cubicBezTo>
                  <a:pt x="7910668" y="1216677"/>
                  <a:pt x="7847251" y="1207282"/>
                  <a:pt x="7783833" y="1197886"/>
                </a:cubicBezTo>
                <a:cubicBezTo>
                  <a:pt x="7659348" y="1179095"/>
                  <a:pt x="7532514" y="1160304"/>
                  <a:pt x="7415075" y="1160304"/>
                </a:cubicBezTo>
                <a:cubicBezTo>
                  <a:pt x="7389239" y="1162653"/>
                  <a:pt x="7365750" y="1162653"/>
                  <a:pt x="7339914" y="1165002"/>
                </a:cubicBezTo>
                <a:cubicBezTo>
                  <a:pt x="7314078" y="1167351"/>
                  <a:pt x="7290590" y="1169700"/>
                  <a:pt x="7264753" y="1172048"/>
                </a:cubicBezTo>
                <a:cubicBezTo>
                  <a:pt x="7233044" y="1173222"/>
                  <a:pt x="7200748" y="1176159"/>
                  <a:pt x="7168746" y="1180269"/>
                </a:cubicBezTo>
                <a:lnTo>
                  <a:pt x="7074507" y="1195536"/>
                </a:lnTo>
                <a:lnTo>
                  <a:pt x="7102686" y="1195536"/>
                </a:lnTo>
                <a:cubicBezTo>
                  <a:pt x="7088594" y="1197885"/>
                  <a:pt x="7072153" y="1200235"/>
                  <a:pt x="7055711" y="1204932"/>
                </a:cubicBezTo>
                <a:cubicBezTo>
                  <a:pt x="7041619" y="1207281"/>
                  <a:pt x="7027526" y="1207281"/>
                  <a:pt x="7013433" y="1209630"/>
                </a:cubicBezTo>
                <a:lnTo>
                  <a:pt x="7070143" y="1196019"/>
                </a:lnTo>
                <a:lnTo>
                  <a:pt x="6920363" y="1212567"/>
                </a:lnTo>
                <a:cubicBezTo>
                  <a:pt x="6869571" y="1221375"/>
                  <a:pt x="6819659" y="1233119"/>
                  <a:pt x="6771509" y="1247212"/>
                </a:cubicBezTo>
                <a:cubicBezTo>
                  <a:pt x="6672860" y="1277748"/>
                  <a:pt x="6578909" y="1320028"/>
                  <a:pt x="6484958" y="1367005"/>
                </a:cubicBezTo>
                <a:cubicBezTo>
                  <a:pt x="6600048" y="1266004"/>
                  <a:pt x="6736278" y="1202584"/>
                  <a:pt x="6879553" y="1136819"/>
                </a:cubicBezTo>
                <a:cubicBezTo>
                  <a:pt x="6952365" y="1106292"/>
                  <a:pt x="7041619" y="1094545"/>
                  <a:pt x="7126174" y="1089847"/>
                </a:cubicBezTo>
                <a:cubicBezTo>
                  <a:pt x="7210730" y="1087499"/>
                  <a:pt x="7290590" y="1087499"/>
                  <a:pt x="7351658" y="1080453"/>
                </a:cubicBezTo>
                <a:close/>
                <a:moveTo>
                  <a:pt x="2059873" y="1078104"/>
                </a:moveTo>
                <a:lnTo>
                  <a:pt x="2071621" y="1087499"/>
                </a:lnTo>
                <a:lnTo>
                  <a:pt x="2076316" y="1099240"/>
                </a:lnTo>
                <a:lnTo>
                  <a:pt x="2066921" y="1110981"/>
                </a:lnTo>
                <a:cubicBezTo>
                  <a:pt x="2062223" y="1110981"/>
                  <a:pt x="2057528" y="1110981"/>
                  <a:pt x="2057528" y="1110981"/>
                </a:cubicBezTo>
                <a:lnTo>
                  <a:pt x="2048130" y="1094545"/>
                </a:lnTo>
                <a:lnTo>
                  <a:pt x="2048130" y="1080454"/>
                </a:lnTo>
                <a:close/>
                <a:moveTo>
                  <a:pt x="2940652" y="1077605"/>
                </a:moveTo>
                <a:lnTo>
                  <a:pt x="2941537" y="1079559"/>
                </a:lnTo>
                <a:lnTo>
                  <a:pt x="2940652" y="1080442"/>
                </a:lnTo>
                <a:close/>
                <a:moveTo>
                  <a:pt x="2191270" y="1055157"/>
                </a:moveTo>
                <a:lnTo>
                  <a:pt x="2207838" y="1059299"/>
                </a:lnTo>
                <a:lnTo>
                  <a:pt x="2208225" y="1060377"/>
                </a:lnTo>
                <a:lnTo>
                  <a:pt x="2203138" y="1061649"/>
                </a:lnTo>
                <a:close/>
                <a:moveTo>
                  <a:pt x="2024643" y="1054611"/>
                </a:moveTo>
                <a:lnTo>
                  <a:pt x="2031689" y="1071057"/>
                </a:lnTo>
                <a:cubicBezTo>
                  <a:pt x="2031689" y="1094545"/>
                  <a:pt x="2024643" y="1101591"/>
                  <a:pt x="2024643" y="1101591"/>
                </a:cubicBezTo>
                <a:lnTo>
                  <a:pt x="1991759" y="1108634"/>
                </a:lnTo>
                <a:cubicBezTo>
                  <a:pt x="1972973" y="1096889"/>
                  <a:pt x="1972973" y="1087500"/>
                  <a:pt x="1972973" y="1087500"/>
                </a:cubicBezTo>
                <a:close/>
                <a:moveTo>
                  <a:pt x="1972968" y="1054610"/>
                </a:moveTo>
                <a:lnTo>
                  <a:pt x="1954180" y="1094545"/>
                </a:lnTo>
                <a:cubicBezTo>
                  <a:pt x="1940087" y="1096889"/>
                  <a:pt x="1928345" y="1094545"/>
                  <a:pt x="1928345" y="1094545"/>
                </a:cubicBezTo>
                <a:cubicBezTo>
                  <a:pt x="1923645" y="1089847"/>
                  <a:pt x="1925995" y="1080454"/>
                  <a:pt x="1921295" y="1078104"/>
                </a:cubicBezTo>
                <a:cubicBezTo>
                  <a:pt x="1916597" y="1075755"/>
                  <a:pt x="1914248" y="1101591"/>
                  <a:pt x="1909552" y="1101591"/>
                </a:cubicBezTo>
                <a:lnTo>
                  <a:pt x="1886067" y="1120376"/>
                </a:lnTo>
                <a:lnTo>
                  <a:pt x="1879017" y="1120376"/>
                </a:lnTo>
                <a:lnTo>
                  <a:pt x="1876668" y="1115681"/>
                </a:lnTo>
                <a:lnTo>
                  <a:pt x="1904853" y="1080454"/>
                </a:lnTo>
                <a:lnTo>
                  <a:pt x="1961224" y="1064008"/>
                </a:lnTo>
                <a:cubicBezTo>
                  <a:pt x="1965923" y="1061658"/>
                  <a:pt x="1972968" y="1054610"/>
                  <a:pt x="1972968" y="1054610"/>
                </a:cubicBezTo>
                <a:close/>
                <a:moveTo>
                  <a:pt x="2158615" y="1051090"/>
                </a:moveTo>
                <a:lnTo>
                  <a:pt x="2152402" y="1064350"/>
                </a:lnTo>
                <a:lnTo>
                  <a:pt x="2153818" y="1054601"/>
                </a:lnTo>
                <a:cubicBezTo>
                  <a:pt x="2153818" y="1054601"/>
                  <a:pt x="2153818" y="1052839"/>
                  <a:pt x="2155869" y="1051371"/>
                </a:cubicBezTo>
                <a:close/>
                <a:moveTo>
                  <a:pt x="3288271" y="1045206"/>
                </a:moveTo>
                <a:cubicBezTo>
                  <a:pt x="3285922" y="1052253"/>
                  <a:pt x="3281225" y="1056953"/>
                  <a:pt x="3278876" y="1061652"/>
                </a:cubicBezTo>
                <a:cubicBezTo>
                  <a:pt x="3271829" y="1068700"/>
                  <a:pt x="3264783" y="1078097"/>
                  <a:pt x="3257737" y="1085142"/>
                </a:cubicBezTo>
                <a:cubicBezTo>
                  <a:pt x="3243644" y="1099232"/>
                  <a:pt x="3224854" y="1110975"/>
                  <a:pt x="3210761" y="1115673"/>
                </a:cubicBezTo>
                <a:cubicBezTo>
                  <a:pt x="3194321" y="1122719"/>
                  <a:pt x="3182576" y="1122719"/>
                  <a:pt x="3177878" y="1120367"/>
                </a:cubicBezTo>
                <a:cubicBezTo>
                  <a:pt x="3168483" y="1118023"/>
                  <a:pt x="3166134" y="1118023"/>
                  <a:pt x="3168483" y="1115673"/>
                </a:cubicBezTo>
                <a:cubicBezTo>
                  <a:pt x="3170832" y="1113324"/>
                  <a:pt x="3177878" y="1113324"/>
                  <a:pt x="3191971" y="1106284"/>
                </a:cubicBezTo>
                <a:cubicBezTo>
                  <a:pt x="3208412" y="1106284"/>
                  <a:pt x="3224854" y="1099232"/>
                  <a:pt x="3241295" y="1089838"/>
                </a:cubicBezTo>
                <a:cubicBezTo>
                  <a:pt x="3250692" y="1085142"/>
                  <a:pt x="3257737" y="1078097"/>
                  <a:pt x="3264783" y="1071049"/>
                </a:cubicBezTo>
                <a:cubicBezTo>
                  <a:pt x="3267132" y="1066350"/>
                  <a:pt x="3271829" y="1064001"/>
                  <a:pt x="3274178" y="1059302"/>
                </a:cubicBezTo>
                <a:cubicBezTo>
                  <a:pt x="3274178" y="1059302"/>
                  <a:pt x="3276528" y="1056953"/>
                  <a:pt x="3276528" y="1054603"/>
                </a:cubicBezTo>
                <a:cubicBezTo>
                  <a:pt x="3278876" y="1052253"/>
                  <a:pt x="3283573" y="1047555"/>
                  <a:pt x="3288271" y="1045206"/>
                </a:cubicBezTo>
                <a:close/>
                <a:moveTo>
                  <a:pt x="2165560" y="1035806"/>
                </a:moveTo>
                <a:cubicBezTo>
                  <a:pt x="2172604" y="1040505"/>
                  <a:pt x="2178475" y="1046378"/>
                  <a:pt x="2184348" y="1051371"/>
                </a:cubicBezTo>
                <a:lnTo>
                  <a:pt x="2191270" y="1055157"/>
                </a:lnTo>
                <a:lnTo>
                  <a:pt x="2170255" y="1049902"/>
                </a:lnTo>
                <a:lnTo>
                  <a:pt x="2158615" y="1051090"/>
                </a:lnTo>
                <a:lnTo>
                  <a:pt x="2160273" y="1047553"/>
                </a:lnTo>
                <a:cubicBezTo>
                  <a:pt x="2163210" y="1041092"/>
                  <a:pt x="2165560" y="1035806"/>
                  <a:pt x="2165560" y="1035806"/>
                </a:cubicBezTo>
                <a:close/>
                <a:moveTo>
                  <a:pt x="2926559" y="1026410"/>
                </a:moveTo>
                <a:cubicBezTo>
                  <a:pt x="2928908" y="1035806"/>
                  <a:pt x="2931256" y="1047553"/>
                  <a:pt x="2933605" y="1054601"/>
                </a:cubicBezTo>
                <a:cubicBezTo>
                  <a:pt x="2935954" y="1061649"/>
                  <a:pt x="2938303" y="1068697"/>
                  <a:pt x="2940652" y="1073396"/>
                </a:cubicBezTo>
                <a:lnTo>
                  <a:pt x="2940652" y="1077605"/>
                </a:lnTo>
                <a:lnTo>
                  <a:pt x="2935954" y="1067229"/>
                </a:lnTo>
                <a:cubicBezTo>
                  <a:pt x="2933606" y="1060474"/>
                  <a:pt x="2931257" y="1052252"/>
                  <a:pt x="2928908" y="1042854"/>
                </a:cubicBezTo>
                <a:cubicBezTo>
                  <a:pt x="2928908" y="1038155"/>
                  <a:pt x="2926559" y="1031108"/>
                  <a:pt x="2926559" y="1026410"/>
                </a:cubicBezTo>
                <a:close/>
                <a:moveTo>
                  <a:pt x="2280645" y="1000578"/>
                </a:moveTo>
                <a:lnTo>
                  <a:pt x="2261855" y="1005274"/>
                </a:lnTo>
                <a:lnTo>
                  <a:pt x="2271250" y="1017016"/>
                </a:lnTo>
                <a:lnTo>
                  <a:pt x="2285342" y="1026410"/>
                </a:lnTo>
                <a:cubicBezTo>
                  <a:pt x="2287691" y="1026410"/>
                  <a:pt x="2292389" y="1026410"/>
                  <a:pt x="2292389" y="1026410"/>
                </a:cubicBezTo>
                <a:lnTo>
                  <a:pt x="2301785" y="1014669"/>
                </a:lnTo>
                <a:lnTo>
                  <a:pt x="2299435" y="1002926"/>
                </a:lnTo>
                <a:lnTo>
                  <a:pt x="2282994" y="1000578"/>
                </a:lnTo>
                <a:cubicBezTo>
                  <a:pt x="2282994" y="1000578"/>
                  <a:pt x="2280645" y="1000578"/>
                  <a:pt x="2280645" y="1000578"/>
                </a:cubicBezTo>
                <a:close/>
                <a:moveTo>
                  <a:pt x="2034037" y="967708"/>
                </a:moveTo>
                <a:lnTo>
                  <a:pt x="2055178" y="981799"/>
                </a:lnTo>
                <a:lnTo>
                  <a:pt x="2048130" y="984147"/>
                </a:lnTo>
                <a:lnTo>
                  <a:pt x="2031689" y="984147"/>
                </a:lnTo>
                <a:close/>
                <a:moveTo>
                  <a:pt x="2449758" y="963012"/>
                </a:moveTo>
                <a:cubicBezTo>
                  <a:pt x="2452107" y="963012"/>
                  <a:pt x="2461502" y="963012"/>
                  <a:pt x="2461502" y="963012"/>
                </a:cubicBezTo>
                <a:cubicBezTo>
                  <a:pt x="2463851" y="965361"/>
                  <a:pt x="2463851" y="970057"/>
                  <a:pt x="2463851" y="972406"/>
                </a:cubicBezTo>
                <a:lnTo>
                  <a:pt x="2461502" y="988846"/>
                </a:lnTo>
                <a:lnTo>
                  <a:pt x="2449758" y="998240"/>
                </a:lnTo>
                <a:cubicBezTo>
                  <a:pt x="2445061" y="1000587"/>
                  <a:pt x="2438014" y="1002936"/>
                  <a:pt x="2438014" y="1002936"/>
                </a:cubicBezTo>
                <a:lnTo>
                  <a:pt x="2426271" y="995891"/>
                </a:lnTo>
                <a:lnTo>
                  <a:pt x="2421574" y="979452"/>
                </a:lnTo>
                <a:close/>
                <a:moveTo>
                  <a:pt x="2301561" y="953991"/>
                </a:moveTo>
                <a:lnTo>
                  <a:pt x="2303458" y="960638"/>
                </a:lnTo>
                <a:lnTo>
                  <a:pt x="2299435" y="963003"/>
                </a:lnTo>
                <a:close/>
                <a:moveTo>
                  <a:pt x="2346412" y="951249"/>
                </a:moveTo>
                <a:lnTo>
                  <a:pt x="2322923" y="955947"/>
                </a:lnTo>
                <a:cubicBezTo>
                  <a:pt x="2320574" y="960655"/>
                  <a:pt x="2313529" y="967700"/>
                  <a:pt x="2311179" y="967700"/>
                </a:cubicBezTo>
                <a:cubicBezTo>
                  <a:pt x="2311179" y="970049"/>
                  <a:pt x="2315877" y="970049"/>
                  <a:pt x="2315877" y="972396"/>
                </a:cubicBezTo>
                <a:cubicBezTo>
                  <a:pt x="2318225" y="981791"/>
                  <a:pt x="2315877" y="991184"/>
                  <a:pt x="2318225" y="998229"/>
                </a:cubicBezTo>
                <a:lnTo>
                  <a:pt x="2344062" y="1012320"/>
                </a:lnTo>
                <a:cubicBezTo>
                  <a:pt x="2346412" y="1009971"/>
                  <a:pt x="2353457" y="1009971"/>
                  <a:pt x="2353457" y="1009971"/>
                </a:cubicBezTo>
                <a:cubicBezTo>
                  <a:pt x="2353457" y="1007623"/>
                  <a:pt x="2353457" y="1002926"/>
                  <a:pt x="2351108" y="1000578"/>
                </a:cubicBezTo>
                <a:cubicBezTo>
                  <a:pt x="2348759" y="998229"/>
                  <a:pt x="2344062" y="995880"/>
                  <a:pt x="2339365" y="993532"/>
                </a:cubicBezTo>
                <a:close/>
                <a:moveTo>
                  <a:pt x="2191406" y="925421"/>
                </a:moveTo>
                <a:lnTo>
                  <a:pt x="2198454" y="941862"/>
                </a:lnTo>
                <a:cubicBezTo>
                  <a:pt x="2198454" y="944210"/>
                  <a:pt x="2198454" y="946560"/>
                  <a:pt x="2198454" y="946560"/>
                </a:cubicBezTo>
                <a:cubicBezTo>
                  <a:pt x="2196104" y="948908"/>
                  <a:pt x="2196104" y="948908"/>
                  <a:pt x="2193754" y="948908"/>
                </a:cubicBezTo>
                <a:lnTo>
                  <a:pt x="2179661" y="946560"/>
                </a:lnTo>
                <a:lnTo>
                  <a:pt x="2177312" y="934816"/>
                </a:lnTo>
                <a:close/>
                <a:moveTo>
                  <a:pt x="7321124" y="925420"/>
                </a:moveTo>
                <a:cubicBezTo>
                  <a:pt x="7368100" y="932465"/>
                  <a:pt x="7344612" y="941861"/>
                  <a:pt x="7321124" y="946558"/>
                </a:cubicBezTo>
                <a:cubicBezTo>
                  <a:pt x="7297636" y="951256"/>
                  <a:pt x="7274148" y="946558"/>
                  <a:pt x="7321124" y="925420"/>
                </a:cubicBezTo>
                <a:close/>
                <a:moveTo>
                  <a:pt x="3349926" y="924532"/>
                </a:moveTo>
                <a:cubicBezTo>
                  <a:pt x="3341118" y="927761"/>
                  <a:pt x="3323502" y="938331"/>
                  <a:pt x="3323502" y="946552"/>
                </a:cubicBezTo>
                <a:cubicBezTo>
                  <a:pt x="3358734" y="925413"/>
                  <a:pt x="3358734" y="921302"/>
                  <a:pt x="3349926" y="924532"/>
                </a:cubicBezTo>
                <a:close/>
                <a:moveTo>
                  <a:pt x="7123826" y="890188"/>
                </a:moveTo>
                <a:cubicBezTo>
                  <a:pt x="7206033" y="892537"/>
                  <a:pt x="7285892" y="897234"/>
                  <a:pt x="7358704" y="906630"/>
                </a:cubicBezTo>
                <a:cubicBezTo>
                  <a:pt x="7361052" y="906630"/>
                  <a:pt x="7365750" y="908978"/>
                  <a:pt x="7370448" y="908978"/>
                </a:cubicBezTo>
                <a:cubicBezTo>
                  <a:pt x="7349308" y="916025"/>
                  <a:pt x="7335216" y="920722"/>
                  <a:pt x="7323472" y="925420"/>
                </a:cubicBezTo>
                <a:cubicBezTo>
                  <a:pt x="7309379" y="923071"/>
                  <a:pt x="7292938" y="920722"/>
                  <a:pt x="7269450" y="920722"/>
                </a:cubicBezTo>
                <a:cubicBezTo>
                  <a:pt x="7245962" y="920722"/>
                  <a:pt x="7215428" y="920722"/>
                  <a:pt x="7177848" y="925420"/>
                </a:cubicBezTo>
                <a:cubicBezTo>
                  <a:pt x="7128523" y="918373"/>
                  <a:pt x="7079199" y="913676"/>
                  <a:pt x="7032223" y="908978"/>
                </a:cubicBezTo>
                <a:cubicBezTo>
                  <a:pt x="7058060" y="899583"/>
                  <a:pt x="7090943" y="894886"/>
                  <a:pt x="7123826" y="890188"/>
                </a:cubicBezTo>
                <a:close/>
                <a:moveTo>
                  <a:pt x="3822031" y="870070"/>
                </a:moveTo>
                <a:cubicBezTo>
                  <a:pt x="3796048" y="866547"/>
                  <a:pt x="3756853" y="911908"/>
                  <a:pt x="3795607" y="934808"/>
                </a:cubicBezTo>
                <a:cubicBezTo>
                  <a:pt x="3809700" y="920715"/>
                  <a:pt x="3833188" y="927762"/>
                  <a:pt x="3840234" y="892530"/>
                </a:cubicBezTo>
                <a:cubicBezTo>
                  <a:pt x="3837886" y="877851"/>
                  <a:pt x="3830692" y="871245"/>
                  <a:pt x="3822031" y="870070"/>
                </a:cubicBezTo>
                <a:close/>
                <a:moveTo>
                  <a:pt x="3802287" y="839169"/>
                </a:moveTo>
                <a:cubicBezTo>
                  <a:pt x="3791938" y="840711"/>
                  <a:pt x="3786214" y="850840"/>
                  <a:pt x="3779166" y="859647"/>
                </a:cubicBezTo>
                <a:cubicBezTo>
                  <a:pt x="3790909" y="869042"/>
                  <a:pt x="3800304" y="869042"/>
                  <a:pt x="3809700" y="866693"/>
                </a:cubicBezTo>
                <a:cubicBezTo>
                  <a:pt x="3814397" y="857298"/>
                  <a:pt x="3816746" y="847903"/>
                  <a:pt x="3814397" y="840858"/>
                </a:cubicBezTo>
                <a:cubicBezTo>
                  <a:pt x="3809700" y="839096"/>
                  <a:pt x="3805736" y="838656"/>
                  <a:pt x="3802287" y="839169"/>
                </a:cubicBezTo>
                <a:close/>
                <a:moveTo>
                  <a:pt x="6989946" y="815021"/>
                </a:moveTo>
                <a:cubicBezTo>
                  <a:pt x="7015782" y="815021"/>
                  <a:pt x="7041619" y="815021"/>
                  <a:pt x="7069804" y="817370"/>
                </a:cubicBezTo>
                <a:cubicBezTo>
                  <a:pt x="7095641" y="819719"/>
                  <a:pt x="7126174" y="822067"/>
                  <a:pt x="7152011" y="826765"/>
                </a:cubicBezTo>
                <a:cubicBezTo>
                  <a:pt x="7177848" y="831462"/>
                  <a:pt x="7206033" y="836160"/>
                  <a:pt x="7231869" y="840858"/>
                </a:cubicBezTo>
                <a:cubicBezTo>
                  <a:pt x="7257706" y="845555"/>
                  <a:pt x="7283543" y="852601"/>
                  <a:pt x="7307031" y="857299"/>
                </a:cubicBezTo>
                <a:cubicBezTo>
                  <a:pt x="7166104" y="840858"/>
                  <a:pt x="7004038" y="840858"/>
                  <a:pt x="6846670" y="866694"/>
                </a:cubicBezTo>
                <a:cubicBezTo>
                  <a:pt x="6689302" y="871392"/>
                  <a:pt x="6536632" y="904275"/>
                  <a:pt x="6435634" y="977094"/>
                </a:cubicBezTo>
                <a:cubicBezTo>
                  <a:pt x="6412146" y="993532"/>
                  <a:pt x="6388658" y="1007623"/>
                  <a:pt x="6365170" y="1024062"/>
                </a:cubicBezTo>
                <a:cubicBezTo>
                  <a:pt x="6515492" y="946553"/>
                  <a:pt x="6679906" y="894879"/>
                  <a:pt x="6846670" y="866694"/>
                </a:cubicBezTo>
                <a:cubicBezTo>
                  <a:pt x="6938272" y="864345"/>
                  <a:pt x="7034572" y="871392"/>
                  <a:pt x="7123826" y="880787"/>
                </a:cubicBezTo>
                <a:cubicBezTo>
                  <a:pt x="7123826" y="880787"/>
                  <a:pt x="7121477" y="880787"/>
                  <a:pt x="7119128" y="880787"/>
                </a:cubicBezTo>
                <a:cubicBezTo>
                  <a:pt x="7048665" y="883136"/>
                  <a:pt x="6975853" y="885484"/>
                  <a:pt x="6905389" y="897228"/>
                </a:cubicBezTo>
                <a:cubicBezTo>
                  <a:pt x="6769160" y="897228"/>
                  <a:pt x="6635280" y="920716"/>
                  <a:pt x="6536632" y="974746"/>
                </a:cubicBezTo>
                <a:cubicBezTo>
                  <a:pt x="6524888" y="981791"/>
                  <a:pt x="6513144" y="988836"/>
                  <a:pt x="6501400" y="995881"/>
                </a:cubicBezTo>
                <a:cubicBezTo>
                  <a:pt x="6477912" y="1009972"/>
                  <a:pt x="6454424" y="1026410"/>
                  <a:pt x="6430937" y="1040505"/>
                </a:cubicBezTo>
                <a:cubicBezTo>
                  <a:pt x="6522539" y="995881"/>
                  <a:pt x="6621187" y="960655"/>
                  <a:pt x="6719836" y="934809"/>
                </a:cubicBezTo>
                <a:lnTo>
                  <a:pt x="6766812" y="923065"/>
                </a:lnTo>
                <a:lnTo>
                  <a:pt x="6813787" y="913670"/>
                </a:lnTo>
                <a:cubicBezTo>
                  <a:pt x="6844321" y="906623"/>
                  <a:pt x="6877204" y="901926"/>
                  <a:pt x="6907738" y="897228"/>
                </a:cubicBezTo>
                <a:cubicBezTo>
                  <a:pt x="6947668" y="897228"/>
                  <a:pt x="6989946" y="899577"/>
                  <a:pt x="7029875" y="901926"/>
                </a:cubicBezTo>
                <a:cubicBezTo>
                  <a:pt x="7025177" y="904275"/>
                  <a:pt x="7022828" y="904275"/>
                  <a:pt x="7018131" y="906623"/>
                </a:cubicBezTo>
                <a:cubicBezTo>
                  <a:pt x="7001689" y="908972"/>
                  <a:pt x="6971156" y="927762"/>
                  <a:pt x="6952365" y="951250"/>
                </a:cubicBezTo>
                <a:cubicBezTo>
                  <a:pt x="6935924" y="972397"/>
                  <a:pt x="6928877" y="998230"/>
                  <a:pt x="6954714" y="1005275"/>
                </a:cubicBezTo>
                <a:cubicBezTo>
                  <a:pt x="6985248" y="1002926"/>
                  <a:pt x="7020479" y="1002926"/>
                  <a:pt x="7053363" y="1000578"/>
                </a:cubicBezTo>
                <a:cubicBezTo>
                  <a:pt x="7086246" y="1000578"/>
                  <a:pt x="7121477" y="998230"/>
                  <a:pt x="7154360" y="1000578"/>
                </a:cubicBezTo>
                <a:cubicBezTo>
                  <a:pt x="7220126" y="1002926"/>
                  <a:pt x="7285892" y="1007623"/>
                  <a:pt x="7342262" y="1014668"/>
                </a:cubicBezTo>
                <a:cubicBezTo>
                  <a:pt x="7370448" y="1019366"/>
                  <a:pt x="7396284" y="1021715"/>
                  <a:pt x="7419772" y="1026410"/>
                </a:cubicBezTo>
                <a:cubicBezTo>
                  <a:pt x="7443259" y="1028760"/>
                  <a:pt x="7464399" y="1033457"/>
                  <a:pt x="7480840" y="1035807"/>
                </a:cubicBezTo>
                <a:cubicBezTo>
                  <a:pt x="7497282" y="1040505"/>
                  <a:pt x="7511375" y="1042855"/>
                  <a:pt x="7520770" y="1045204"/>
                </a:cubicBezTo>
                <a:cubicBezTo>
                  <a:pt x="7530165" y="1047553"/>
                  <a:pt x="7534862" y="1049903"/>
                  <a:pt x="7534862" y="1049903"/>
                </a:cubicBezTo>
                <a:cubicBezTo>
                  <a:pt x="7541908" y="1061649"/>
                  <a:pt x="7447957" y="1047553"/>
                  <a:pt x="7351657" y="1042855"/>
                </a:cubicBezTo>
                <a:cubicBezTo>
                  <a:pt x="7302333" y="1040505"/>
                  <a:pt x="7253009" y="1040505"/>
                  <a:pt x="7217777" y="1040505"/>
                </a:cubicBezTo>
                <a:cubicBezTo>
                  <a:pt x="7180197" y="1042855"/>
                  <a:pt x="7156709" y="1042855"/>
                  <a:pt x="7161406" y="1045204"/>
                </a:cubicBezTo>
                <a:cubicBezTo>
                  <a:pt x="7184894" y="1049903"/>
                  <a:pt x="7208382" y="1052252"/>
                  <a:pt x="7231869" y="1056951"/>
                </a:cubicBezTo>
                <a:cubicBezTo>
                  <a:pt x="7208382" y="1061649"/>
                  <a:pt x="7187243" y="1063999"/>
                  <a:pt x="7168453" y="1068697"/>
                </a:cubicBezTo>
                <a:cubicBezTo>
                  <a:pt x="7147314" y="1068697"/>
                  <a:pt x="7119128" y="1071047"/>
                  <a:pt x="7093292" y="1071047"/>
                </a:cubicBezTo>
                <a:cubicBezTo>
                  <a:pt x="7067455" y="1071047"/>
                  <a:pt x="7043967" y="1073396"/>
                  <a:pt x="7029875" y="1080444"/>
                </a:cubicBezTo>
                <a:cubicBezTo>
                  <a:pt x="7004038" y="1092184"/>
                  <a:pt x="6975853" y="1099230"/>
                  <a:pt x="6947668" y="1108624"/>
                </a:cubicBezTo>
                <a:cubicBezTo>
                  <a:pt x="6919482" y="1118020"/>
                  <a:pt x="6888948" y="1125065"/>
                  <a:pt x="6860763" y="1132109"/>
                </a:cubicBezTo>
                <a:cubicBezTo>
                  <a:pt x="6844321" y="1136809"/>
                  <a:pt x="6830229" y="1139159"/>
                  <a:pt x="6816136" y="1143854"/>
                </a:cubicBezTo>
                <a:cubicBezTo>
                  <a:pt x="6799694" y="1148552"/>
                  <a:pt x="6785602" y="1153249"/>
                  <a:pt x="6771509" y="1157947"/>
                </a:cubicBezTo>
                <a:cubicBezTo>
                  <a:pt x="6743324" y="1167342"/>
                  <a:pt x="6715138" y="1179086"/>
                  <a:pt x="6686953" y="1195527"/>
                </a:cubicBezTo>
                <a:cubicBezTo>
                  <a:pt x="6621187" y="1240156"/>
                  <a:pt x="6548375" y="1298877"/>
                  <a:pt x="6484958" y="1366994"/>
                </a:cubicBezTo>
                <a:cubicBezTo>
                  <a:pt x="6492004" y="1381087"/>
                  <a:pt x="6449726" y="1395180"/>
                  <a:pt x="6470865" y="1402227"/>
                </a:cubicBezTo>
                <a:cubicBezTo>
                  <a:pt x="6435634" y="1421018"/>
                  <a:pt x="6398053" y="1444506"/>
                  <a:pt x="6367519" y="1467995"/>
                </a:cubicBezTo>
                <a:cubicBezTo>
                  <a:pt x="6339334" y="1493832"/>
                  <a:pt x="6318195" y="1519670"/>
                  <a:pt x="6318195" y="1550205"/>
                </a:cubicBezTo>
                <a:lnTo>
                  <a:pt x="6313498" y="1554902"/>
                </a:lnTo>
                <a:cubicBezTo>
                  <a:pt x="6308800" y="1559600"/>
                  <a:pt x="6304102" y="1566646"/>
                  <a:pt x="6299405" y="1573692"/>
                </a:cubicBezTo>
                <a:cubicBezTo>
                  <a:pt x="6189012" y="1644155"/>
                  <a:pt x="6146734" y="1742801"/>
                  <a:pt x="6088015" y="1848493"/>
                </a:cubicBezTo>
                <a:cubicBezTo>
                  <a:pt x="6062178" y="1881375"/>
                  <a:pt x="6036341" y="1911908"/>
                  <a:pt x="6008156" y="1942441"/>
                </a:cubicBezTo>
                <a:cubicBezTo>
                  <a:pt x="6026946" y="1923652"/>
                  <a:pt x="6059829" y="1900164"/>
                  <a:pt x="6073922" y="1874328"/>
                </a:cubicBezTo>
                <a:cubicBezTo>
                  <a:pt x="6078620" y="1867282"/>
                  <a:pt x="6083317" y="1857888"/>
                  <a:pt x="6088015" y="1850841"/>
                </a:cubicBezTo>
                <a:cubicBezTo>
                  <a:pt x="6153780" y="1768636"/>
                  <a:pt x="6212500" y="1686432"/>
                  <a:pt x="6282963" y="1611273"/>
                </a:cubicBezTo>
                <a:cubicBezTo>
                  <a:pt x="6285312" y="1601879"/>
                  <a:pt x="6292358" y="1587786"/>
                  <a:pt x="6299405" y="1576042"/>
                </a:cubicBezTo>
                <a:cubicBezTo>
                  <a:pt x="6306451" y="1571345"/>
                  <a:pt x="6311149" y="1568995"/>
                  <a:pt x="6318195" y="1564298"/>
                </a:cubicBezTo>
                <a:cubicBezTo>
                  <a:pt x="6318195" y="1559600"/>
                  <a:pt x="6318195" y="1557251"/>
                  <a:pt x="6318195" y="1552554"/>
                </a:cubicBezTo>
                <a:cubicBezTo>
                  <a:pt x="6383961" y="1477390"/>
                  <a:pt x="6475563" y="1413971"/>
                  <a:pt x="6543678" y="1357599"/>
                </a:cubicBezTo>
                <a:cubicBezTo>
                  <a:pt x="6611792" y="1310621"/>
                  <a:pt x="6689302" y="1277737"/>
                  <a:pt x="6769160" y="1254249"/>
                </a:cubicBezTo>
                <a:cubicBezTo>
                  <a:pt x="6851368" y="1233110"/>
                  <a:pt x="6933575" y="1219016"/>
                  <a:pt x="7015782" y="1209621"/>
                </a:cubicBezTo>
                <a:cubicBezTo>
                  <a:pt x="6935924" y="1233110"/>
                  <a:pt x="6860763" y="1261296"/>
                  <a:pt x="6790299" y="1296529"/>
                </a:cubicBezTo>
                <a:cubicBezTo>
                  <a:pt x="6879553" y="1256597"/>
                  <a:pt x="6968807" y="1228412"/>
                  <a:pt x="7058060" y="1207272"/>
                </a:cubicBezTo>
                <a:cubicBezTo>
                  <a:pt x="7072153" y="1207272"/>
                  <a:pt x="7086246" y="1204923"/>
                  <a:pt x="7100338" y="1204923"/>
                </a:cubicBezTo>
                <a:cubicBezTo>
                  <a:pt x="7128523" y="1202575"/>
                  <a:pt x="7159058" y="1200226"/>
                  <a:pt x="7187243" y="1200226"/>
                </a:cubicBezTo>
                <a:cubicBezTo>
                  <a:pt x="7159058" y="1197877"/>
                  <a:pt x="7130872" y="1197877"/>
                  <a:pt x="7105036" y="1197877"/>
                </a:cubicBezTo>
                <a:cubicBezTo>
                  <a:pt x="7119128" y="1195527"/>
                  <a:pt x="7130872" y="1193178"/>
                  <a:pt x="7144965" y="1190830"/>
                </a:cubicBezTo>
                <a:cubicBezTo>
                  <a:pt x="7159058" y="1188481"/>
                  <a:pt x="7170802" y="1186132"/>
                  <a:pt x="7184894" y="1183783"/>
                </a:cubicBezTo>
                <a:cubicBezTo>
                  <a:pt x="7210731" y="1179086"/>
                  <a:pt x="7238916" y="1176737"/>
                  <a:pt x="7264753" y="1174388"/>
                </a:cubicBezTo>
                <a:cubicBezTo>
                  <a:pt x="7412726" y="1167342"/>
                  <a:pt x="7560698" y="1181435"/>
                  <a:pt x="7706323" y="1200226"/>
                </a:cubicBezTo>
                <a:cubicBezTo>
                  <a:pt x="7851948" y="1219016"/>
                  <a:pt x="7997571" y="1242505"/>
                  <a:pt x="8143196" y="1247202"/>
                </a:cubicBezTo>
                <a:cubicBezTo>
                  <a:pt x="8138498" y="1247202"/>
                  <a:pt x="8131452" y="1249551"/>
                  <a:pt x="8124405" y="1249551"/>
                </a:cubicBezTo>
                <a:cubicBezTo>
                  <a:pt x="7983479" y="1247202"/>
                  <a:pt x="7844901" y="1228412"/>
                  <a:pt x="7727462" y="1233110"/>
                </a:cubicBezTo>
                <a:cubicBezTo>
                  <a:pt x="7809669" y="1240156"/>
                  <a:pt x="7866040" y="1242505"/>
                  <a:pt x="7943550" y="1247202"/>
                </a:cubicBezTo>
                <a:cubicBezTo>
                  <a:pt x="7943550" y="1247202"/>
                  <a:pt x="7943550" y="1249551"/>
                  <a:pt x="7936503" y="1249551"/>
                </a:cubicBezTo>
                <a:cubicBezTo>
                  <a:pt x="7988176" y="1249551"/>
                  <a:pt x="8046896" y="1251900"/>
                  <a:pt x="8103266" y="1251900"/>
                </a:cubicBezTo>
                <a:cubicBezTo>
                  <a:pt x="8084476" y="1256597"/>
                  <a:pt x="8065686" y="1258946"/>
                  <a:pt x="8044547" y="1263644"/>
                </a:cubicBezTo>
                <a:cubicBezTo>
                  <a:pt x="8016362" y="1265994"/>
                  <a:pt x="7971735" y="1265994"/>
                  <a:pt x="7934155" y="1254249"/>
                </a:cubicBezTo>
                <a:cubicBezTo>
                  <a:pt x="7840204" y="1256597"/>
                  <a:pt x="7748601" y="1251900"/>
                  <a:pt x="7656999" y="1247202"/>
                </a:cubicBezTo>
                <a:cubicBezTo>
                  <a:pt x="7565396" y="1244854"/>
                  <a:pt x="7476143" y="1240156"/>
                  <a:pt x="7384540" y="1244854"/>
                </a:cubicBezTo>
                <a:cubicBezTo>
                  <a:pt x="7304682" y="1242505"/>
                  <a:pt x="7224823" y="1242505"/>
                  <a:pt x="7144965" y="1249551"/>
                </a:cubicBezTo>
                <a:cubicBezTo>
                  <a:pt x="7065107" y="1254249"/>
                  <a:pt x="6987597" y="1268342"/>
                  <a:pt x="6912436" y="1287133"/>
                </a:cubicBezTo>
                <a:cubicBezTo>
                  <a:pt x="7058060" y="1230761"/>
                  <a:pt x="7206033" y="1204923"/>
                  <a:pt x="7349308" y="1193178"/>
                </a:cubicBezTo>
                <a:cubicBezTo>
                  <a:pt x="7269450" y="1195527"/>
                  <a:pt x="7191941" y="1204923"/>
                  <a:pt x="7116779" y="1221365"/>
                </a:cubicBezTo>
                <a:cubicBezTo>
                  <a:pt x="7079199" y="1228412"/>
                  <a:pt x="7041619" y="1240156"/>
                  <a:pt x="7006387" y="1249551"/>
                </a:cubicBezTo>
                <a:cubicBezTo>
                  <a:pt x="6971156" y="1261296"/>
                  <a:pt x="6935924" y="1273040"/>
                  <a:pt x="6903040" y="1289481"/>
                </a:cubicBezTo>
                <a:cubicBezTo>
                  <a:pt x="6621187" y="1364645"/>
                  <a:pt x="6379263" y="1533762"/>
                  <a:pt x="6240685" y="1749847"/>
                </a:cubicBezTo>
                <a:cubicBezTo>
                  <a:pt x="6203105" y="1813262"/>
                  <a:pt x="6146734" y="1886072"/>
                  <a:pt x="6092712" y="1963579"/>
                </a:cubicBezTo>
                <a:cubicBezTo>
                  <a:pt x="6102108" y="1963579"/>
                  <a:pt x="6109154" y="1965928"/>
                  <a:pt x="6118549" y="1965928"/>
                </a:cubicBezTo>
                <a:cubicBezTo>
                  <a:pt x="6158478" y="1923652"/>
                  <a:pt x="6196059" y="1883723"/>
                  <a:pt x="6235987" y="1843795"/>
                </a:cubicBezTo>
                <a:cubicBezTo>
                  <a:pt x="6212500" y="1881375"/>
                  <a:pt x="6184315" y="1923652"/>
                  <a:pt x="6153780" y="1968276"/>
                </a:cubicBezTo>
                <a:cubicBezTo>
                  <a:pt x="6163175" y="1968276"/>
                  <a:pt x="6170222" y="1970625"/>
                  <a:pt x="6179617" y="1970625"/>
                </a:cubicBezTo>
                <a:cubicBezTo>
                  <a:pt x="6184315" y="1970625"/>
                  <a:pt x="6189012" y="1972974"/>
                  <a:pt x="6193710" y="1972974"/>
                </a:cubicBezTo>
                <a:cubicBezTo>
                  <a:pt x="6231290" y="1930697"/>
                  <a:pt x="6268870" y="1890770"/>
                  <a:pt x="6306451" y="1850841"/>
                </a:cubicBezTo>
                <a:cubicBezTo>
                  <a:pt x="6278266" y="1893119"/>
                  <a:pt x="6252429" y="1935394"/>
                  <a:pt x="6226592" y="1977673"/>
                </a:cubicBezTo>
                <a:cubicBezTo>
                  <a:pt x="6226592" y="1980020"/>
                  <a:pt x="6224244" y="1980020"/>
                  <a:pt x="6224244" y="1982369"/>
                </a:cubicBezTo>
                <a:cubicBezTo>
                  <a:pt x="6240685" y="1984719"/>
                  <a:pt x="6259475" y="1987067"/>
                  <a:pt x="6275917" y="1989415"/>
                </a:cubicBezTo>
                <a:cubicBezTo>
                  <a:pt x="6278266" y="1991764"/>
                  <a:pt x="6282963" y="1991764"/>
                  <a:pt x="6285312" y="1991764"/>
                </a:cubicBezTo>
                <a:cubicBezTo>
                  <a:pt x="6268870" y="1989415"/>
                  <a:pt x="6257126" y="1989415"/>
                  <a:pt x="6247731" y="1989415"/>
                </a:cubicBezTo>
                <a:cubicBezTo>
                  <a:pt x="6240685" y="1989415"/>
                  <a:pt x="6231290" y="1989415"/>
                  <a:pt x="6219546" y="1987067"/>
                </a:cubicBezTo>
                <a:cubicBezTo>
                  <a:pt x="6217198" y="1991764"/>
                  <a:pt x="6214849" y="1994112"/>
                  <a:pt x="6212500" y="1998811"/>
                </a:cubicBezTo>
                <a:lnTo>
                  <a:pt x="6228080" y="2000936"/>
                </a:lnTo>
                <a:lnTo>
                  <a:pt x="6243036" y="2001169"/>
                </a:lnTo>
                <a:cubicBezTo>
                  <a:pt x="6268469" y="2004251"/>
                  <a:pt x="6269119" y="2005057"/>
                  <a:pt x="6261167" y="2004832"/>
                </a:cubicBezTo>
                <a:lnTo>
                  <a:pt x="6253963" y="2004465"/>
                </a:lnTo>
                <a:lnTo>
                  <a:pt x="6264173" y="2005860"/>
                </a:lnTo>
                <a:lnTo>
                  <a:pt x="6294316" y="2010163"/>
                </a:lnTo>
                <a:lnTo>
                  <a:pt x="6268870" y="2008212"/>
                </a:lnTo>
                <a:cubicBezTo>
                  <a:pt x="6247731" y="2005860"/>
                  <a:pt x="6226592" y="2003509"/>
                  <a:pt x="6207803" y="2001159"/>
                </a:cubicBezTo>
                <a:cubicBezTo>
                  <a:pt x="6207803" y="2003509"/>
                  <a:pt x="6205454" y="2003509"/>
                  <a:pt x="6205454" y="2005860"/>
                </a:cubicBezTo>
                <a:cubicBezTo>
                  <a:pt x="6228941" y="2008212"/>
                  <a:pt x="6252429" y="2010553"/>
                  <a:pt x="6271219" y="2012900"/>
                </a:cubicBezTo>
                <a:lnTo>
                  <a:pt x="6275917" y="2012900"/>
                </a:lnTo>
                <a:cubicBezTo>
                  <a:pt x="6395705" y="2031688"/>
                  <a:pt x="6513144" y="2059879"/>
                  <a:pt x="6623536" y="2104502"/>
                </a:cubicBezTo>
                <a:cubicBezTo>
                  <a:pt x="6678733" y="2127997"/>
                  <a:pt x="6732167" y="2155023"/>
                  <a:pt x="6783253" y="2185812"/>
                </a:cubicBezTo>
                <a:lnTo>
                  <a:pt x="6843634" y="2229036"/>
                </a:lnTo>
                <a:lnTo>
                  <a:pt x="6832714" y="2222483"/>
                </a:lnTo>
                <a:lnTo>
                  <a:pt x="6825531" y="2217233"/>
                </a:lnTo>
                <a:lnTo>
                  <a:pt x="6784813" y="2193739"/>
                </a:lnTo>
                <a:lnTo>
                  <a:pt x="6769158" y="2184346"/>
                </a:lnTo>
                <a:lnTo>
                  <a:pt x="6769160" y="2184346"/>
                </a:lnTo>
                <a:cubicBezTo>
                  <a:pt x="6757417" y="2177291"/>
                  <a:pt x="6745673" y="2170238"/>
                  <a:pt x="6733929" y="2163216"/>
                </a:cubicBezTo>
                <a:lnTo>
                  <a:pt x="6769158" y="2184346"/>
                </a:lnTo>
                <a:lnTo>
                  <a:pt x="6764463" y="2181994"/>
                </a:lnTo>
                <a:lnTo>
                  <a:pt x="6784813" y="2193739"/>
                </a:lnTo>
                <a:lnTo>
                  <a:pt x="6832714" y="2222483"/>
                </a:lnTo>
                <a:lnTo>
                  <a:pt x="6886599" y="2261861"/>
                </a:lnTo>
                <a:cubicBezTo>
                  <a:pt x="6874856" y="2252467"/>
                  <a:pt x="6858414" y="2243076"/>
                  <a:pt x="6844321" y="2233674"/>
                </a:cubicBezTo>
                <a:cubicBezTo>
                  <a:pt x="6825531" y="2217233"/>
                  <a:pt x="6790299" y="2200795"/>
                  <a:pt x="6757417" y="2181994"/>
                </a:cubicBezTo>
                <a:cubicBezTo>
                  <a:pt x="6721011" y="2162630"/>
                  <a:pt x="6684164" y="2145476"/>
                  <a:pt x="6646877" y="2130274"/>
                </a:cubicBezTo>
                <a:lnTo>
                  <a:pt x="6614219" y="2118772"/>
                </a:lnTo>
                <a:lnTo>
                  <a:pt x="6602397" y="2113904"/>
                </a:lnTo>
                <a:cubicBezTo>
                  <a:pt x="6588304" y="2109202"/>
                  <a:pt x="6576560" y="2104502"/>
                  <a:pt x="6562468" y="2099806"/>
                </a:cubicBezTo>
                <a:cubicBezTo>
                  <a:pt x="6548375" y="2095111"/>
                  <a:pt x="6536632" y="2090411"/>
                  <a:pt x="6522539" y="2085712"/>
                </a:cubicBezTo>
                <a:cubicBezTo>
                  <a:pt x="6508446" y="2081019"/>
                  <a:pt x="6496702" y="2078665"/>
                  <a:pt x="6482609" y="2073967"/>
                </a:cubicBezTo>
                <a:cubicBezTo>
                  <a:pt x="6456772" y="2069276"/>
                  <a:pt x="6430937" y="2059879"/>
                  <a:pt x="6405100" y="2055183"/>
                </a:cubicBezTo>
                <a:cubicBezTo>
                  <a:pt x="6379263" y="2050485"/>
                  <a:pt x="6353426" y="2045787"/>
                  <a:pt x="6327590" y="2041088"/>
                </a:cubicBezTo>
                <a:lnTo>
                  <a:pt x="6294707" y="2036390"/>
                </a:lnTo>
                <a:lnTo>
                  <a:pt x="6261824" y="2034040"/>
                </a:lnTo>
                <a:cubicBezTo>
                  <a:pt x="6261824" y="2034040"/>
                  <a:pt x="6259475" y="2034040"/>
                  <a:pt x="6264173" y="2036390"/>
                </a:cubicBezTo>
                <a:lnTo>
                  <a:pt x="6278408" y="2038855"/>
                </a:lnTo>
                <a:lnTo>
                  <a:pt x="6189012" y="2029341"/>
                </a:lnTo>
                <a:cubicBezTo>
                  <a:pt x="6189012" y="2031688"/>
                  <a:pt x="6186663" y="2031688"/>
                  <a:pt x="6186663" y="2034040"/>
                </a:cubicBezTo>
                <a:lnTo>
                  <a:pt x="6257126" y="2041088"/>
                </a:lnTo>
                <a:cubicBezTo>
                  <a:pt x="6233639" y="2041088"/>
                  <a:pt x="6210151" y="2038738"/>
                  <a:pt x="6186663" y="2036390"/>
                </a:cubicBezTo>
                <a:cubicBezTo>
                  <a:pt x="6156129" y="2088062"/>
                  <a:pt x="6123246" y="2142092"/>
                  <a:pt x="6090364" y="2198442"/>
                </a:cubicBezTo>
                <a:cubicBezTo>
                  <a:pt x="6062178" y="2240725"/>
                  <a:pt x="6036341" y="2282998"/>
                  <a:pt x="6010505" y="2327621"/>
                </a:cubicBezTo>
                <a:cubicBezTo>
                  <a:pt x="6033992" y="2238373"/>
                  <a:pt x="6052783" y="2144444"/>
                  <a:pt x="6109154" y="2064576"/>
                </a:cubicBezTo>
                <a:lnTo>
                  <a:pt x="6130684" y="2041088"/>
                </a:lnTo>
                <a:lnTo>
                  <a:pt x="6134990" y="2041088"/>
                </a:lnTo>
                <a:cubicBezTo>
                  <a:pt x="6137339" y="2041088"/>
                  <a:pt x="6137339" y="2038738"/>
                  <a:pt x="6139687" y="2036390"/>
                </a:cubicBezTo>
                <a:lnTo>
                  <a:pt x="6134990" y="2036390"/>
                </a:lnTo>
                <a:lnTo>
                  <a:pt x="6130684" y="2041088"/>
                </a:lnTo>
                <a:lnTo>
                  <a:pt x="6106805" y="2041088"/>
                </a:lnTo>
                <a:cubicBezTo>
                  <a:pt x="6109154" y="2038738"/>
                  <a:pt x="6109154" y="2036390"/>
                  <a:pt x="6111503" y="2036390"/>
                </a:cubicBezTo>
                <a:lnTo>
                  <a:pt x="6106805" y="2036390"/>
                </a:lnTo>
                <a:cubicBezTo>
                  <a:pt x="6071573" y="2088062"/>
                  <a:pt x="6036341" y="2144444"/>
                  <a:pt x="6003459" y="2203143"/>
                </a:cubicBezTo>
                <a:cubicBezTo>
                  <a:pt x="6011680" y="2174939"/>
                  <a:pt x="6019900" y="2146209"/>
                  <a:pt x="6029589" y="2118012"/>
                </a:cubicBezTo>
                <a:lnTo>
                  <a:pt x="6062516" y="2041088"/>
                </a:lnTo>
                <a:lnTo>
                  <a:pt x="6064527" y="2041088"/>
                </a:lnTo>
                <a:cubicBezTo>
                  <a:pt x="6066876" y="2038738"/>
                  <a:pt x="6066876" y="2038738"/>
                  <a:pt x="6069224" y="2036390"/>
                </a:cubicBezTo>
                <a:lnTo>
                  <a:pt x="6064527" y="2036390"/>
                </a:lnTo>
                <a:lnTo>
                  <a:pt x="6062516" y="2041088"/>
                </a:lnTo>
                <a:lnTo>
                  <a:pt x="6062178" y="2041088"/>
                </a:lnTo>
                <a:lnTo>
                  <a:pt x="6041039" y="2041088"/>
                </a:lnTo>
                <a:cubicBezTo>
                  <a:pt x="6043388" y="2038738"/>
                  <a:pt x="6043388" y="2036390"/>
                  <a:pt x="6045736" y="2036390"/>
                </a:cubicBezTo>
                <a:lnTo>
                  <a:pt x="6041039" y="2036390"/>
                </a:lnTo>
                <a:cubicBezTo>
                  <a:pt x="6029295" y="2052830"/>
                  <a:pt x="6019900" y="2069276"/>
                  <a:pt x="6008156" y="2088062"/>
                </a:cubicBezTo>
                <a:cubicBezTo>
                  <a:pt x="5958832" y="2165556"/>
                  <a:pt x="5916554" y="2250114"/>
                  <a:pt x="5890717" y="2334671"/>
                </a:cubicBezTo>
                <a:cubicBezTo>
                  <a:pt x="5878973" y="2163216"/>
                  <a:pt x="5871927" y="1970625"/>
                  <a:pt x="5749790" y="1843795"/>
                </a:cubicBezTo>
                <a:cubicBezTo>
                  <a:pt x="5669932" y="1900164"/>
                  <a:pt x="5599469" y="1839098"/>
                  <a:pt x="5510215" y="1815611"/>
                </a:cubicBezTo>
                <a:cubicBezTo>
                  <a:pt x="5557191" y="1759242"/>
                  <a:pt x="5604166" y="1702873"/>
                  <a:pt x="5632351" y="1639458"/>
                </a:cubicBezTo>
                <a:cubicBezTo>
                  <a:pt x="5625305" y="1632412"/>
                  <a:pt x="5658188" y="1597181"/>
                  <a:pt x="5634700" y="1597181"/>
                </a:cubicBezTo>
                <a:cubicBezTo>
                  <a:pt x="5698117" y="1522018"/>
                  <a:pt x="5782674" y="1446854"/>
                  <a:pt x="5850788" y="1371692"/>
                </a:cubicBezTo>
                <a:cubicBezTo>
                  <a:pt x="5866055" y="1355250"/>
                  <a:pt x="5880148" y="1338221"/>
                  <a:pt x="5893359" y="1320017"/>
                </a:cubicBezTo>
                <a:lnTo>
                  <a:pt x="5911403" y="1291601"/>
                </a:lnTo>
                <a:lnTo>
                  <a:pt x="5798602" y="1399841"/>
                </a:lnTo>
                <a:cubicBezTo>
                  <a:pt x="5674631" y="1528771"/>
                  <a:pt x="5567174" y="1670578"/>
                  <a:pt x="5470286" y="1820308"/>
                </a:cubicBezTo>
                <a:cubicBezTo>
                  <a:pt x="5465589" y="1820308"/>
                  <a:pt x="5458543" y="1820308"/>
                  <a:pt x="5453845" y="1820308"/>
                </a:cubicBezTo>
                <a:cubicBezTo>
                  <a:pt x="5474984" y="1787426"/>
                  <a:pt x="5498472" y="1756893"/>
                  <a:pt x="5521959" y="1726360"/>
                </a:cubicBezTo>
                <a:cubicBezTo>
                  <a:pt x="5531354" y="1714616"/>
                  <a:pt x="5540750" y="1695827"/>
                  <a:pt x="5547796" y="1674688"/>
                </a:cubicBezTo>
                <a:cubicBezTo>
                  <a:pt x="5554842" y="1655899"/>
                  <a:pt x="5564239" y="1634761"/>
                  <a:pt x="5571285" y="1620668"/>
                </a:cubicBezTo>
                <a:cubicBezTo>
                  <a:pt x="5590075" y="1580740"/>
                  <a:pt x="5613563" y="1545507"/>
                  <a:pt x="5639399" y="1510273"/>
                </a:cubicBezTo>
                <a:cubicBezTo>
                  <a:pt x="5667585" y="1475041"/>
                  <a:pt x="5695770" y="1442157"/>
                  <a:pt x="5728653" y="1409273"/>
                </a:cubicBezTo>
                <a:cubicBezTo>
                  <a:pt x="5759187" y="1376389"/>
                  <a:pt x="5796768" y="1345854"/>
                  <a:pt x="5831999" y="1317667"/>
                </a:cubicBezTo>
                <a:cubicBezTo>
                  <a:pt x="5869580" y="1289481"/>
                  <a:pt x="5909509" y="1263644"/>
                  <a:pt x="5951787" y="1237807"/>
                </a:cubicBezTo>
                <a:lnTo>
                  <a:pt x="5943164" y="1251604"/>
                </a:lnTo>
                <a:lnTo>
                  <a:pt x="6149083" y="1092184"/>
                </a:lnTo>
                <a:cubicBezTo>
                  <a:pt x="6226592" y="1040505"/>
                  <a:pt x="6311149" y="993532"/>
                  <a:pt x="6400402" y="953598"/>
                </a:cubicBezTo>
                <a:cubicBezTo>
                  <a:pt x="6576560" y="873741"/>
                  <a:pt x="6778555" y="819719"/>
                  <a:pt x="6989946" y="815021"/>
                </a:cubicBezTo>
                <a:close/>
                <a:moveTo>
                  <a:pt x="3320273" y="792671"/>
                </a:moveTo>
                <a:cubicBezTo>
                  <a:pt x="3319392" y="792855"/>
                  <a:pt x="3318218" y="793882"/>
                  <a:pt x="3316456" y="796231"/>
                </a:cubicBezTo>
                <a:cubicBezTo>
                  <a:pt x="3314107" y="800929"/>
                  <a:pt x="3323502" y="807975"/>
                  <a:pt x="3328200" y="800929"/>
                </a:cubicBezTo>
                <a:cubicBezTo>
                  <a:pt x="3322916" y="799167"/>
                  <a:pt x="3322916" y="792121"/>
                  <a:pt x="3320273" y="792671"/>
                </a:cubicBezTo>
                <a:close/>
                <a:moveTo>
                  <a:pt x="3431546" y="779790"/>
                </a:moveTo>
                <a:cubicBezTo>
                  <a:pt x="3368129" y="796231"/>
                  <a:pt x="3368129" y="819719"/>
                  <a:pt x="3431546" y="779790"/>
                </a:cubicBezTo>
                <a:close/>
                <a:moveTo>
                  <a:pt x="2012904" y="704672"/>
                </a:moveTo>
                <a:cubicBezTo>
                  <a:pt x="2010554" y="709370"/>
                  <a:pt x="2008209" y="711718"/>
                  <a:pt x="2005859" y="714067"/>
                </a:cubicBezTo>
                <a:cubicBezTo>
                  <a:pt x="2003508" y="714067"/>
                  <a:pt x="2010554" y="707021"/>
                  <a:pt x="2012904" y="704672"/>
                </a:cubicBezTo>
                <a:close/>
                <a:moveTo>
                  <a:pt x="2024651" y="697626"/>
                </a:moveTo>
                <a:cubicBezTo>
                  <a:pt x="2022301" y="699975"/>
                  <a:pt x="2019952" y="702324"/>
                  <a:pt x="2019952" y="704672"/>
                </a:cubicBezTo>
                <a:lnTo>
                  <a:pt x="2015252" y="709370"/>
                </a:lnTo>
                <a:close/>
                <a:moveTo>
                  <a:pt x="1984501" y="694786"/>
                </a:moveTo>
                <a:lnTo>
                  <a:pt x="1984522" y="695081"/>
                </a:lnTo>
                <a:lnTo>
                  <a:pt x="1982373" y="697626"/>
                </a:lnTo>
                <a:close/>
                <a:moveTo>
                  <a:pt x="2017601" y="690580"/>
                </a:moveTo>
                <a:lnTo>
                  <a:pt x="2017253" y="691103"/>
                </a:lnTo>
                <a:lnTo>
                  <a:pt x="2015268" y="692918"/>
                </a:lnTo>
                <a:close/>
                <a:moveTo>
                  <a:pt x="1989417" y="688231"/>
                </a:moveTo>
                <a:lnTo>
                  <a:pt x="1984501" y="694786"/>
                </a:lnTo>
                <a:lnTo>
                  <a:pt x="1984426" y="693809"/>
                </a:lnTo>
                <a:cubicBezTo>
                  <a:pt x="1985894" y="691754"/>
                  <a:pt x="1988245" y="689406"/>
                  <a:pt x="1989417" y="688231"/>
                </a:cubicBezTo>
                <a:close/>
                <a:moveTo>
                  <a:pt x="2022005" y="686763"/>
                </a:moveTo>
                <a:cubicBezTo>
                  <a:pt x="2023474" y="685882"/>
                  <a:pt x="2023474" y="687057"/>
                  <a:pt x="2019952" y="692928"/>
                </a:cubicBezTo>
                <a:cubicBezTo>
                  <a:pt x="2015252" y="697626"/>
                  <a:pt x="2010559" y="699975"/>
                  <a:pt x="2005859" y="707021"/>
                </a:cubicBezTo>
                <a:cubicBezTo>
                  <a:pt x="2012909" y="694690"/>
                  <a:pt x="2012024" y="698214"/>
                  <a:pt x="2014116" y="695791"/>
                </a:cubicBezTo>
                <a:lnTo>
                  <a:pt x="2017253" y="691103"/>
                </a:lnTo>
                <a:close/>
                <a:moveTo>
                  <a:pt x="1956531" y="683533"/>
                </a:moveTo>
                <a:cubicBezTo>
                  <a:pt x="1951838" y="688231"/>
                  <a:pt x="1954188" y="690579"/>
                  <a:pt x="1949488" y="690579"/>
                </a:cubicBezTo>
                <a:cubicBezTo>
                  <a:pt x="1951838" y="683533"/>
                  <a:pt x="1937746" y="699975"/>
                  <a:pt x="1940096" y="692928"/>
                </a:cubicBezTo>
                <a:cubicBezTo>
                  <a:pt x="1951838" y="683533"/>
                  <a:pt x="1951838" y="685882"/>
                  <a:pt x="1956531" y="683533"/>
                </a:cubicBezTo>
                <a:close/>
                <a:moveTo>
                  <a:pt x="1945933" y="668858"/>
                </a:moveTo>
                <a:lnTo>
                  <a:pt x="1946078" y="668928"/>
                </a:lnTo>
                <a:lnTo>
                  <a:pt x="1944790" y="669441"/>
                </a:lnTo>
                <a:close/>
                <a:moveTo>
                  <a:pt x="1945651" y="668723"/>
                </a:moveTo>
                <a:lnTo>
                  <a:pt x="1945805" y="668797"/>
                </a:lnTo>
                <a:lnTo>
                  <a:pt x="1944790" y="669441"/>
                </a:lnTo>
                <a:close/>
                <a:moveTo>
                  <a:pt x="1968277" y="660046"/>
                </a:moveTo>
                <a:lnTo>
                  <a:pt x="1958316" y="666272"/>
                </a:lnTo>
                <a:lnTo>
                  <a:pt x="1947140" y="669441"/>
                </a:lnTo>
                <a:lnTo>
                  <a:pt x="1946078" y="668928"/>
                </a:lnTo>
                <a:close/>
                <a:moveTo>
                  <a:pt x="1953013" y="658664"/>
                </a:moveTo>
                <a:lnTo>
                  <a:pt x="1952616" y="658894"/>
                </a:lnTo>
                <a:lnTo>
                  <a:pt x="1947140" y="660046"/>
                </a:lnTo>
                <a:close/>
                <a:moveTo>
                  <a:pt x="1959889" y="657362"/>
                </a:moveTo>
                <a:lnTo>
                  <a:pt x="1957342" y="659202"/>
                </a:lnTo>
                <a:cubicBezTo>
                  <a:pt x="1955505" y="660560"/>
                  <a:pt x="1954479" y="661367"/>
                  <a:pt x="1953599" y="662101"/>
                </a:cubicBezTo>
                <a:lnTo>
                  <a:pt x="1945651" y="668723"/>
                </a:lnTo>
                <a:lnTo>
                  <a:pt x="1938626" y="665330"/>
                </a:lnTo>
                <a:cubicBezTo>
                  <a:pt x="1937746" y="665330"/>
                  <a:pt x="1938917" y="665918"/>
                  <a:pt x="1942441" y="664743"/>
                </a:cubicBezTo>
                <a:lnTo>
                  <a:pt x="1952616" y="658894"/>
                </a:lnTo>
                <a:close/>
                <a:moveTo>
                  <a:pt x="1970625" y="655348"/>
                </a:moveTo>
                <a:cubicBezTo>
                  <a:pt x="1968277" y="656523"/>
                  <a:pt x="1962410" y="660046"/>
                  <a:pt x="1956829" y="663276"/>
                </a:cubicBezTo>
                <a:lnTo>
                  <a:pt x="1945933" y="668858"/>
                </a:lnTo>
                <a:lnTo>
                  <a:pt x="1945805" y="668797"/>
                </a:lnTo>
                <a:lnTo>
                  <a:pt x="1949821" y="666248"/>
                </a:lnTo>
                <a:cubicBezTo>
                  <a:pt x="1957414" y="661954"/>
                  <a:pt x="1970625" y="655348"/>
                  <a:pt x="1970625" y="655348"/>
                </a:cubicBezTo>
                <a:close/>
                <a:moveTo>
                  <a:pt x="1962649" y="654393"/>
                </a:moveTo>
                <a:lnTo>
                  <a:pt x="1963435" y="654761"/>
                </a:lnTo>
                <a:lnTo>
                  <a:pt x="1963504" y="654751"/>
                </a:lnTo>
                <a:lnTo>
                  <a:pt x="1960538" y="656894"/>
                </a:lnTo>
                <a:lnTo>
                  <a:pt x="1953013" y="658664"/>
                </a:lnTo>
                <a:lnTo>
                  <a:pt x="1954188" y="657991"/>
                </a:lnTo>
                <a:close/>
                <a:moveTo>
                  <a:pt x="2123295" y="615420"/>
                </a:moveTo>
                <a:cubicBezTo>
                  <a:pt x="2118599" y="622466"/>
                  <a:pt x="2130343" y="615420"/>
                  <a:pt x="2125642" y="620117"/>
                </a:cubicBezTo>
                <a:cubicBezTo>
                  <a:pt x="2125642" y="620117"/>
                  <a:pt x="2123295" y="620117"/>
                  <a:pt x="2123295" y="620117"/>
                </a:cubicBezTo>
                <a:cubicBezTo>
                  <a:pt x="2126816" y="616594"/>
                  <a:pt x="2117129" y="620998"/>
                  <a:pt x="2119001" y="618466"/>
                </a:cubicBezTo>
                <a:lnTo>
                  <a:pt x="2121705" y="616273"/>
                </a:lnTo>
                <a:close/>
                <a:moveTo>
                  <a:pt x="2100396" y="579895"/>
                </a:moveTo>
                <a:cubicBezTo>
                  <a:pt x="2101575" y="580188"/>
                  <a:pt x="2102158" y="581363"/>
                  <a:pt x="2099809" y="584887"/>
                </a:cubicBezTo>
                <a:cubicBezTo>
                  <a:pt x="2097464" y="587234"/>
                  <a:pt x="2095114" y="589584"/>
                  <a:pt x="2092764" y="591932"/>
                </a:cubicBezTo>
                <a:cubicBezTo>
                  <a:pt x="2099809" y="582538"/>
                  <a:pt x="2092764" y="589584"/>
                  <a:pt x="2088066" y="594281"/>
                </a:cubicBezTo>
                <a:cubicBezTo>
                  <a:pt x="2090414" y="589584"/>
                  <a:pt x="2092764" y="589584"/>
                  <a:pt x="2095114" y="587234"/>
                </a:cubicBezTo>
                <a:lnTo>
                  <a:pt x="2092091" y="589248"/>
                </a:lnTo>
                <a:lnTo>
                  <a:pt x="2097459" y="582541"/>
                </a:lnTo>
                <a:lnTo>
                  <a:pt x="2097464" y="582538"/>
                </a:lnTo>
                <a:lnTo>
                  <a:pt x="2097464" y="582537"/>
                </a:lnTo>
                <a:lnTo>
                  <a:pt x="2100071" y="579927"/>
                </a:lnTo>
                <a:close/>
                <a:moveTo>
                  <a:pt x="2027882" y="547306"/>
                </a:moveTo>
                <a:cubicBezTo>
                  <a:pt x="2028762" y="546132"/>
                  <a:pt x="2029347" y="546132"/>
                  <a:pt x="2029347" y="549655"/>
                </a:cubicBezTo>
                <a:lnTo>
                  <a:pt x="2028133" y="552412"/>
                </a:lnTo>
                <a:lnTo>
                  <a:pt x="2027882" y="552004"/>
                </a:lnTo>
                <a:lnTo>
                  <a:pt x="2025617" y="555293"/>
                </a:lnTo>
                <a:lnTo>
                  <a:pt x="2024651" y="552004"/>
                </a:lnTo>
                <a:cubicBezTo>
                  <a:pt x="2025823" y="550829"/>
                  <a:pt x="2026995" y="548481"/>
                  <a:pt x="2027882" y="547306"/>
                </a:cubicBezTo>
                <a:close/>
                <a:moveTo>
                  <a:pt x="2057532" y="542608"/>
                </a:moveTo>
                <a:lnTo>
                  <a:pt x="2059879" y="542608"/>
                </a:lnTo>
                <a:lnTo>
                  <a:pt x="2052837" y="554352"/>
                </a:lnTo>
                <a:close/>
                <a:moveTo>
                  <a:pt x="2085717" y="540259"/>
                </a:moveTo>
                <a:cubicBezTo>
                  <a:pt x="2088066" y="540259"/>
                  <a:pt x="2090414" y="540259"/>
                  <a:pt x="2090414" y="540259"/>
                </a:cubicBezTo>
                <a:cubicBezTo>
                  <a:pt x="2081022" y="554352"/>
                  <a:pt x="2090414" y="537910"/>
                  <a:pt x="2085717" y="540259"/>
                </a:cubicBezTo>
                <a:close/>
                <a:moveTo>
                  <a:pt x="2019952" y="519120"/>
                </a:moveTo>
                <a:lnTo>
                  <a:pt x="2022301" y="528515"/>
                </a:lnTo>
                <a:cubicBezTo>
                  <a:pt x="2019952" y="528515"/>
                  <a:pt x="2019952" y="528515"/>
                  <a:pt x="2019952" y="523818"/>
                </a:cubicBezTo>
                <a:close/>
                <a:moveTo>
                  <a:pt x="2029347" y="516772"/>
                </a:moveTo>
                <a:cubicBezTo>
                  <a:pt x="2034044" y="528516"/>
                  <a:pt x="2036394" y="521471"/>
                  <a:pt x="2036394" y="540260"/>
                </a:cubicBezTo>
                <a:lnTo>
                  <a:pt x="2031694" y="542609"/>
                </a:lnTo>
                <a:cubicBezTo>
                  <a:pt x="2034044" y="561399"/>
                  <a:pt x="2043440" y="523818"/>
                  <a:pt x="2038744" y="554352"/>
                </a:cubicBezTo>
                <a:cubicBezTo>
                  <a:pt x="2036394" y="552004"/>
                  <a:pt x="2031694" y="559050"/>
                  <a:pt x="2031694" y="568445"/>
                </a:cubicBezTo>
                <a:lnTo>
                  <a:pt x="2036394" y="561399"/>
                </a:lnTo>
                <a:cubicBezTo>
                  <a:pt x="2036394" y="566096"/>
                  <a:pt x="2034044" y="563748"/>
                  <a:pt x="2034044" y="568445"/>
                </a:cubicBezTo>
                <a:cubicBezTo>
                  <a:pt x="2034044" y="566096"/>
                  <a:pt x="2038744" y="559050"/>
                  <a:pt x="2041094" y="554352"/>
                </a:cubicBezTo>
                <a:lnTo>
                  <a:pt x="2048136" y="554352"/>
                </a:lnTo>
                <a:cubicBezTo>
                  <a:pt x="2048136" y="552004"/>
                  <a:pt x="2045788" y="559050"/>
                  <a:pt x="2045788" y="559050"/>
                </a:cubicBezTo>
                <a:lnTo>
                  <a:pt x="2052837" y="552004"/>
                </a:lnTo>
                <a:cubicBezTo>
                  <a:pt x="2050486" y="556701"/>
                  <a:pt x="2050486" y="561399"/>
                  <a:pt x="2050486" y="563748"/>
                </a:cubicBezTo>
                <a:cubicBezTo>
                  <a:pt x="2052247" y="567271"/>
                  <a:pt x="2060609" y="548333"/>
                  <a:pt x="2063699" y="545581"/>
                </a:cubicBezTo>
                <a:lnTo>
                  <a:pt x="2064536" y="549444"/>
                </a:lnTo>
                <a:lnTo>
                  <a:pt x="2064400" y="549655"/>
                </a:lnTo>
                <a:lnTo>
                  <a:pt x="2062229" y="549655"/>
                </a:lnTo>
                <a:lnTo>
                  <a:pt x="2059879" y="556701"/>
                </a:lnTo>
                <a:lnTo>
                  <a:pt x="2064400" y="549655"/>
                </a:lnTo>
                <a:lnTo>
                  <a:pt x="2064579" y="549655"/>
                </a:lnTo>
                <a:lnTo>
                  <a:pt x="2064536" y="549444"/>
                </a:lnTo>
                <a:lnTo>
                  <a:pt x="2067553" y="544737"/>
                </a:lnTo>
                <a:cubicBezTo>
                  <a:pt x="2072946" y="540113"/>
                  <a:pt x="2073390" y="552004"/>
                  <a:pt x="2085717" y="530865"/>
                </a:cubicBezTo>
                <a:cubicBezTo>
                  <a:pt x="2081022" y="544957"/>
                  <a:pt x="2081022" y="537911"/>
                  <a:pt x="2071625" y="549655"/>
                </a:cubicBezTo>
                <a:lnTo>
                  <a:pt x="2069279" y="559050"/>
                </a:lnTo>
                <a:cubicBezTo>
                  <a:pt x="2066929" y="559050"/>
                  <a:pt x="2066929" y="556701"/>
                  <a:pt x="2064579" y="559050"/>
                </a:cubicBezTo>
                <a:cubicBezTo>
                  <a:pt x="2062229" y="573143"/>
                  <a:pt x="2071625" y="561399"/>
                  <a:pt x="2078672" y="554352"/>
                </a:cubicBezTo>
                <a:cubicBezTo>
                  <a:pt x="2078672" y="559050"/>
                  <a:pt x="2066929" y="573143"/>
                  <a:pt x="2071625" y="570793"/>
                </a:cubicBezTo>
                <a:cubicBezTo>
                  <a:pt x="2078672" y="568445"/>
                  <a:pt x="2083372" y="552004"/>
                  <a:pt x="2088066" y="549655"/>
                </a:cubicBezTo>
                <a:lnTo>
                  <a:pt x="2081022" y="563748"/>
                </a:lnTo>
                <a:cubicBezTo>
                  <a:pt x="2090414" y="556701"/>
                  <a:pt x="2088066" y="568445"/>
                  <a:pt x="2088066" y="570793"/>
                </a:cubicBezTo>
                <a:cubicBezTo>
                  <a:pt x="2085717" y="577840"/>
                  <a:pt x="2104506" y="563748"/>
                  <a:pt x="2102158" y="568445"/>
                </a:cubicBezTo>
                <a:cubicBezTo>
                  <a:pt x="2099809" y="570793"/>
                  <a:pt x="2097464" y="577840"/>
                  <a:pt x="2095114" y="580188"/>
                </a:cubicBezTo>
                <a:lnTo>
                  <a:pt x="2104506" y="575492"/>
                </a:lnTo>
                <a:lnTo>
                  <a:pt x="2100071" y="579927"/>
                </a:lnTo>
                <a:lnTo>
                  <a:pt x="2097464" y="580188"/>
                </a:lnTo>
                <a:lnTo>
                  <a:pt x="2097464" y="582537"/>
                </a:lnTo>
                <a:lnTo>
                  <a:pt x="2097459" y="582541"/>
                </a:lnTo>
                <a:lnTo>
                  <a:pt x="2088066" y="591932"/>
                </a:lnTo>
                <a:lnTo>
                  <a:pt x="2092091" y="589248"/>
                </a:lnTo>
                <a:lnTo>
                  <a:pt x="2088066" y="594281"/>
                </a:lnTo>
                <a:cubicBezTo>
                  <a:pt x="2090414" y="594281"/>
                  <a:pt x="2088066" y="596630"/>
                  <a:pt x="2083372" y="601327"/>
                </a:cubicBezTo>
                <a:cubicBezTo>
                  <a:pt x="2085717" y="601327"/>
                  <a:pt x="2095114" y="594281"/>
                  <a:pt x="2099809" y="587234"/>
                </a:cubicBezTo>
                <a:cubicBezTo>
                  <a:pt x="2099809" y="591932"/>
                  <a:pt x="2097464" y="594281"/>
                  <a:pt x="2106857" y="589584"/>
                </a:cubicBezTo>
                <a:lnTo>
                  <a:pt x="2097464" y="598978"/>
                </a:lnTo>
                <a:lnTo>
                  <a:pt x="2102158" y="596630"/>
                </a:lnTo>
                <a:lnTo>
                  <a:pt x="2090414" y="606025"/>
                </a:lnTo>
                <a:cubicBezTo>
                  <a:pt x="2085717" y="615420"/>
                  <a:pt x="2106857" y="591932"/>
                  <a:pt x="2104506" y="598978"/>
                </a:cubicBezTo>
                <a:lnTo>
                  <a:pt x="2097464" y="606025"/>
                </a:lnTo>
                <a:cubicBezTo>
                  <a:pt x="2102158" y="603676"/>
                  <a:pt x="2116249" y="591932"/>
                  <a:pt x="2106857" y="601327"/>
                </a:cubicBezTo>
                <a:cubicBezTo>
                  <a:pt x="2113901" y="596630"/>
                  <a:pt x="2116249" y="587234"/>
                  <a:pt x="2120936" y="589584"/>
                </a:cubicBezTo>
                <a:cubicBezTo>
                  <a:pt x="2116249" y="594281"/>
                  <a:pt x="2113901" y="598978"/>
                  <a:pt x="2113901" y="601327"/>
                </a:cubicBezTo>
                <a:cubicBezTo>
                  <a:pt x="2118599" y="598978"/>
                  <a:pt x="2123295" y="591932"/>
                  <a:pt x="2120936" y="591932"/>
                </a:cubicBezTo>
                <a:cubicBezTo>
                  <a:pt x="2130343" y="591932"/>
                  <a:pt x="2095114" y="620117"/>
                  <a:pt x="2109207" y="613071"/>
                </a:cubicBezTo>
                <a:cubicBezTo>
                  <a:pt x="2113901" y="606025"/>
                  <a:pt x="2125642" y="598978"/>
                  <a:pt x="2123295" y="596630"/>
                </a:cubicBezTo>
                <a:cubicBezTo>
                  <a:pt x="2127993" y="594281"/>
                  <a:pt x="2111552" y="610722"/>
                  <a:pt x="2123295" y="603676"/>
                </a:cubicBezTo>
                <a:lnTo>
                  <a:pt x="2111552" y="613071"/>
                </a:lnTo>
                <a:cubicBezTo>
                  <a:pt x="2111552" y="615420"/>
                  <a:pt x="2116249" y="610722"/>
                  <a:pt x="2118599" y="610722"/>
                </a:cubicBezTo>
                <a:lnTo>
                  <a:pt x="2109207" y="617769"/>
                </a:lnTo>
                <a:cubicBezTo>
                  <a:pt x="2125642" y="608373"/>
                  <a:pt x="2104506" y="627164"/>
                  <a:pt x="2125642" y="613071"/>
                </a:cubicBezTo>
                <a:lnTo>
                  <a:pt x="2121705" y="616273"/>
                </a:lnTo>
                <a:lnTo>
                  <a:pt x="2118078" y="618209"/>
                </a:lnTo>
                <a:cubicBezTo>
                  <a:pt x="2115663" y="619090"/>
                  <a:pt x="2119184" y="616007"/>
                  <a:pt x="2106857" y="624815"/>
                </a:cubicBezTo>
                <a:lnTo>
                  <a:pt x="2107707" y="624815"/>
                </a:lnTo>
                <a:lnTo>
                  <a:pt x="2104506" y="627164"/>
                </a:lnTo>
                <a:cubicBezTo>
                  <a:pt x="2102158" y="629512"/>
                  <a:pt x="2099809" y="629512"/>
                  <a:pt x="2097464" y="631861"/>
                </a:cubicBezTo>
                <a:cubicBezTo>
                  <a:pt x="2097464" y="631861"/>
                  <a:pt x="2097464" y="629512"/>
                  <a:pt x="2097464" y="629512"/>
                </a:cubicBezTo>
                <a:cubicBezTo>
                  <a:pt x="2097464" y="629512"/>
                  <a:pt x="2097464" y="631861"/>
                  <a:pt x="2095114" y="631861"/>
                </a:cubicBezTo>
                <a:cubicBezTo>
                  <a:pt x="2095114" y="641256"/>
                  <a:pt x="2092764" y="641256"/>
                  <a:pt x="2095114" y="636559"/>
                </a:cubicBezTo>
                <a:cubicBezTo>
                  <a:pt x="2097464" y="634210"/>
                  <a:pt x="2102158" y="631861"/>
                  <a:pt x="2104506" y="629512"/>
                </a:cubicBezTo>
                <a:cubicBezTo>
                  <a:pt x="2109207" y="624815"/>
                  <a:pt x="2099809" y="629512"/>
                  <a:pt x="2104506" y="627164"/>
                </a:cubicBezTo>
                <a:cubicBezTo>
                  <a:pt x="2106857" y="627164"/>
                  <a:pt x="2109207" y="624815"/>
                  <a:pt x="2111552" y="624815"/>
                </a:cubicBezTo>
                <a:lnTo>
                  <a:pt x="2107707" y="624815"/>
                </a:lnTo>
                <a:lnTo>
                  <a:pt x="2111403" y="622099"/>
                </a:lnTo>
                <a:cubicBezTo>
                  <a:pt x="2115370" y="620118"/>
                  <a:pt x="2112728" y="625402"/>
                  <a:pt x="2123295" y="620117"/>
                </a:cubicBezTo>
                <a:cubicBezTo>
                  <a:pt x="2125642" y="620117"/>
                  <a:pt x="2111552" y="634210"/>
                  <a:pt x="2104506" y="638908"/>
                </a:cubicBezTo>
                <a:cubicBezTo>
                  <a:pt x="2102158" y="638908"/>
                  <a:pt x="2102158" y="641256"/>
                  <a:pt x="2102158" y="641256"/>
                </a:cubicBezTo>
                <a:cubicBezTo>
                  <a:pt x="2099809" y="643605"/>
                  <a:pt x="2109207" y="638908"/>
                  <a:pt x="2116249" y="634210"/>
                </a:cubicBezTo>
                <a:cubicBezTo>
                  <a:pt x="2120936" y="634210"/>
                  <a:pt x="2109207" y="634210"/>
                  <a:pt x="2130343" y="622466"/>
                </a:cubicBezTo>
                <a:cubicBezTo>
                  <a:pt x="2109207" y="638908"/>
                  <a:pt x="2142086" y="620117"/>
                  <a:pt x="2127993" y="634210"/>
                </a:cubicBezTo>
                <a:cubicBezTo>
                  <a:pt x="2118599" y="636559"/>
                  <a:pt x="2116249" y="643605"/>
                  <a:pt x="2109207" y="645954"/>
                </a:cubicBezTo>
                <a:cubicBezTo>
                  <a:pt x="2113901" y="645954"/>
                  <a:pt x="2116249" y="645954"/>
                  <a:pt x="2123295" y="641256"/>
                </a:cubicBezTo>
                <a:lnTo>
                  <a:pt x="2116249" y="645954"/>
                </a:lnTo>
                <a:cubicBezTo>
                  <a:pt x="2135042" y="636559"/>
                  <a:pt x="2130343" y="636559"/>
                  <a:pt x="2142086" y="634210"/>
                </a:cubicBezTo>
                <a:cubicBezTo>
                  <a:pt x="2135042" y="636559"/>
                  <a:pt x="2130343" y="641256"/>
                  <a:pt x="2125642" y="643605"/>
                </a:cubicBezTo>
                <a:cubicBezTo>
                  <a:pt x="2125642" y="645954"/>
                  <a:pt x="2127993" y="645954"/>
                  <a:pt x="2132692" y="643605"/>
                </a:cubicBezTo>
                <a:cubicBezTo>
                  <a:pt x="2137392" y="645954"/>
                  <a:pt x="2125642" y="653000"/>
                  <a:pt x="2135042" y="650651"/>
                </a:cubicBezTo>
                <a:lnTo>
                  <a:pt x="2139738" y="648302"/>
                </a:lnTo>
                <a:cubicBezTo>
                  <a:pt x="2153830" y="645954"/>
                  <a:pt x="2149134" y="657697"/>
                  <a:pt x="2158530" y="660046"/>
                </a:cubicBezTo>
                <a:lnTo>
                  <a:pt x="2160879" y="655348"/>
                </a:lnTo>
                <a:cubicBezTo>
                  <a:pt x="2158530" y="657697"/>
                  <a:pt x="2170273" y="657697"/>
                  <a:pt x="2163227" y="662394"/>
                </a:cubicBezTo>
                <a:cubicBezTo>
                  <a:pt x="2163227" y="662394"/>
                  <a:pt x="2160879" y="662394"/>
                  <a:pt x="2160879" y="662394"/>
                </a:cubicBezTo>
                <a:cubicBezTo>
                  <a:pt x="2156181" y="664743"/>
                  <a:pt x="2146785" y="669441"/>
                  <a:pt x="2146785" y="671789"/>
                </a:cubicBezTo>
                <a:lnTo>
                  <a:pt x="2156181" y="669441"/>
                </a:lnTo>
                <a:lnTo>
                  <a:pt x="2149134" y="671789"/>
                </a:lnTo>
                <a:cubicBezTo>
                  <a:pt x="2149134" y="674138"/>
                  <a:pt x="2160879" y="667092"/>
                  <a:pt x="2160879" y="669441"/>
                </a:cubicBezTo>
                <a:cubicBezTo>
                  <a:pt x="2149134" y="676487"/>
                  <a:pt x="2149134" y="678836"/>
                  <a:pt x="2149134" y="681185"/>
                </a:cubicBezTo>
                <a:cubicBezTo>
                  <a:pt x="2149134" y="683533"/>
                  <a:pt x="2151485" y="688231"/>
                  <a:pt x="2139738" y="690580"/>
                </a:cubicBezTo>
                <a:cubicBezTo>
                  <a:pt x="2158530" y="688231"/>
                  <a:pt x="2142086" y="685882"/>
                  <a:pt x="2158530" y="683533"/>
                </a:cubicBezTo>
                <a:cubicBezTo>
                  <a:pt x="2156181" y="685882"/>
                  <a:pt x="2151485" y="685882"/>
                  <a:pt x="2151485" y="688231"/>
                </a:cubicBezTo>
                <a:lnTo>
                  <a:pt x="2163227" y="685882"/>
                </a:lnTo>
                <a:cubicBezTo>
                  <a:pt x="2160879" y="690580"/>
                  <a:pt x="2158530" y="695277"/>
                  <a:pt x="2156181" y="699975"/>
                </a:cubicBezTo>
                <a:cubicBezTo>
                  <a:pt x="2156181" y="699975"/>
                  <a:pt x="2153830" y="704672"/>
                  <a:pt x="2153830" y="707021"/>
                </a:cubicBezTo>
                <a:cubicBezTo>
                  <a:pt x="2153830" y="709370"/>
                  <a:pt x="2153830" y="711719"/>
                  <a:pt x="2151485" y="718765"/>
                </a:cubicBezTo>
                <a:lnTo>
                  <a:pt x="2149134" y="716416"/>
                </a:lnTo>
                <a:cubicBezTo>
                  <a:pt x="2146785" y="718765"/>
                  <a:pt x="2144435" y="721114"/>
                  <a:pt x="2144435" y="723463"/>
                </a:cubicBezTo>
                <a:cubicBezTo>
                  <a:pt x="2144435" y="725811"/>
                  <a:pt x="2144435" y="730509"/>
                  <a:pt x="2146785" y="735206"/>
                </a:cubicBezTo>
                <a:cubicBezTo>
                  <a:pt x="2139738" y="732857"/>
                  <a:pt x="2144435" y="725811"/>
                  <a:pt x="2137392" y="725811"/>
                </a:cubicBezTo>
                <a:cubicBezTo>
                  <a:pt x="2142086" y="744601"/>
                  <a:pt x="2127993" y="746950"/>
                  <a:pt x="2118599" y="742253"/>
                </a:cubicBezTo>
                <a:cubicBezTo>
                  <a:pt x="2109207" y="737555"/>
                  <a:pt x="2109207" y="730509"/>
                  <a:pt x="2104506" y="739903"/>
                </a:cubicBezTo>
                <a:cubicBezTo>
                  <a:pt x="2104506" y="728160"/>
                  <a:pt x="2104506" y="718765"/>
                  <a:pt x="2104506" y="709370"/>
                </a:cubicBezTo>
                <a:cubicBezTo>
                  <a:pt x="2104506" y="709370"/>
                  <a:pt x="2104506" y="709370"/>
                  <a:pt x="2102158" y="709370"/>
                </a:cubicBezTo>
                <a:cubicBezTo>
                  <a:pt x="2095114" y="707021"/>
                  <a:pt x="2090414" y="704672"/>
                  <a:pt x="2083372" y="702324"/>
                </a:cubicBezTo>
                <a:cubicBezTo>
                  <a:pt x="2081022" y="702324"/>
                  <a:pt x="2081022" y="702324"/>
                  <a:pt x="2078672" y="702324"/>
                </a:cubicBezTo>
                <a:lnTo>
                  <a:pt x="2076322" y="702324"/>
                </a:lnTo>
                <a:cubicBezTo>
                  <a:pt x="2076322" y="702324"/>
                  <a:pt x="2076322" y="702324"/>
                  <a:pt x="2078672" y="699975"/>
                </a:cubicBezTo>
                <a:cubicBezTo>
                  <a:pt x="2076322" y="699975"/>
                  <a:pt x="2076322" y="699975"/>
                  <a:pt x="2076322" y="699975"/>
                </a:cubicBezTo>
                <a:cubicBezTo>
                  <a:pt x="2076322" y="699975"/>
                  <a:pt x="2073974" y="702324"/>
                  <a:pt x="2071625" y="702324"/>
                </a:cubicBezTo>
                <a:cubicBezTo>
                  <a:pt x="2083372" y="695277"/>
                  <a:pt x="2064579" y="704672"/>
                  <a:pt x="2062229" y="704672"/>
                </a:cubicBezTo>
                <a:lnTo>
                  <a:pt x="2067262" y="701653"/>
                </a:lnTo>
                <a:lnTo>
                  <a:pt x="2066929" y="702324"/>
                </a:lnTo>
                <a:cubicBezTo>
                  <a:pt x="2069279" y="702324"/>
                  <a:pt x="2071625" y="699975"/>
                  <a:pt x="2073974" y="697626"/>
                </a:cubicBezTo>
                <a:lnTo>
                  <a:pt x="2067262" y="701653"/>
                </a:lnTo>
                <a:lnTo>
                  <a:pt x="2069279" y="697626"/>
                </a:lnTo>
                <a:cubicBezTo>
                  <a:pt x="2066929" y="695277"/>
                  <a:pt x="2064579" y="695277"/>
                  <a:pt x="2062229" y="692928"/>
                </a:cubicBezTo>
                <a:cubicBezTo>
                  <a:pt x="2062229" y="692928"/>
                  <a:pt x="2059879" y="692928"/>
                  <a:pt x="2059879" y="692928"/>
                </a:cubicBezTo>
                <a:cubicBezTo>
                  <a:pt x="2059879" y="692928"/>
                  <a:pt x="2057530" y="692928"/>
                  <a:pt x="2057530" y="692928"/>
                </a:cubicBezTo>
                <a:cubicBezTo>
                  <a:pt x="2057530" y="692928"/>
                  <a:pt x="2055182" y="692928"/>
                  <a:pt x="2055182" y="692928"/>
                </a:cubicBezTo>
                <a:lnTo>
                  <a:pt x="2050486" y="697626"/>
                </a:lnTo>
                <a:cubicBezTo>
                  <a:pt x="2050486" y="695277"/>
                  <a:pt x="2052837" y="695277"/>
                  <a:pt x="2052837" y="692928"/>
                </a:cubicBezTo>
                <a:cubicBezTo>
                  <a:pt x="2050486" y="692928"/>
                  <a:pt x="2045788" y="690580"/>
                  <a:pt x="2043440" y="688231"/>
                </a:cubicBezTo>
                <a:cubicBezTo>
                  <a:pt x="2043440" y="690580"/>
                  <a:pt x="2041094" y="692928"/>
                  <a:pt x="2038744" y="695277"/>
                </a:cubicBezTo>
                <a:cubicBezTo>
                  <a:pt x="2038744" y="685882"/>
                  <a:pt x="2031694" y="688231"/>
                  <a:pt x="2034044" y="681185"/>
                </a:cubicBezTo>
                <a:cubicBezTo>
                  <a:pt x="2031694" y="678836"/>
                  <a:pt x="2029347" y="678836"/>
                  <a:pt x="2026995" y="676487"/>
                </a:cubicBezTo>
                <a:cubicBezTo>
                  <a:pt x="2022301" y="681185"/>
                  <a:pt x="2019952" y="688231"/>
                  <a:pt x="2015252" y="692928"/>
                </a:cubicBezTo>
                <a:lnTo>
                  <a:pt x="2015268" y="692918"/>
                </a:lnTo>
                <a:lnTo>
                  <a:pt x="2010559" y="697626"/>
                </a:lnTo>
                <a:cubicBezTo>
                  <a:pt x="2015252" y="690580"/>
                  <a:pt x="2015252" y="685882"/>
                  <a:pt x="2017601" y="683533"/>
                </a:cubicBezTo>
                <a:cubicBezTo>
                  <a:pt x="2015252" y="681185"/>
                  <a:pt x="2019952" y="674138"/>
                  <a:pt x="2017601" y="671789"/>
                </a:cubicBezTo>
                <a:cubicBezTo>
                  <a:pt x="2017601" y="669441"/>
                  <a:pt x="2017601" y="669441"/>
                  <a:pt x="2017601" y="669441"/>
                </a:cubicBezTo>
                <a:cubicBezTo>
                  <a:pt x="2015252" y="669441"/>
                  <a:pt x="2015252" y="669441"/>
                  <a:pt x="2015252" y="669441"/>
                </a:cubicBezTo>
                <a:cubicBezTo>
                  <a:pt x="2008209" y="676487"/>
                  <a:pt x="2001159" y="688231"/>
                  <a:pt x="1996461" y="692928"/>
                </a:cubicBezTo>
                <a:cubicBezTo>
                  <a:pt x="1994116" y="692928"/>
                  <a:pt x="1998811" y="685882"/>
                  <a:pt x="1994116" y="688231"/>
                </a:cubicBezTo>
                <a:cubicBezTo>
                  <a:pt x="1987068" y="699975"/>
                  <a:pt x="1994116" y="685882"/>
                  <a:pt x="1984718" y="697626"/>
                </a:cubicBezTo>
                <a:lnTo>
                  <a:pt x="1984522" y="695081"/>
                </a:lnTo>
                <a:lnTo>
                  <a:pt x="2008209" y="667092"/>
                </a:lnTo>
                <a:cubicBezTo>
                  <a:pt x="2005859" y="664743"/>
                  <a:pt x="2005859" y="664743"/>
                  <a:pt x="2005859" y="664743"/>
                </a:cubicBezTo>
                <a:cubicBezTo>
                  <a:pt x="2003508" y="662394"/>
                  <a:pt x="2003508" y="662394"/>
                  <a:pt x="2003508" y="662394"/>
                </a:cubicBezTo>
                <a:cubicBezTo>
                  <a:pt x="1989417" y="678836"/>
                  <a:pt x="1975324" y="697626"/>
                  <a:pt x="1968277" y="707021"/>
                </a:cubicBezTo>
                <a:cubicBezTo>
                  <a:pt x="1961230" y="714067"/>
                  <a:pt x="1972974" y="699975"/>
                  <a:pt x="1972974" y="697626"/>
                </a:cubicBezTo>
                <a:cubicBezTo>
                  <a:pt x="1980023" y="683533"/>
                  <a:pt x="1961230" y="704672"/>
                  <a:pt x="1963581" y="697626"/>
                </a:cubicBezTo>
                <a:lnTo>
                  <a:pt x="1970625" y="692928"/>
                </a:lnTo>
                <a:cubicBezTo>
                  <a:pt x="1972974" y="690580"/>
                  <a:pt x="1968277" y="690580"/>
                  <a:pt x="1963581" y="695277"/>
                </a:cubicBezTo>
                <a:cubicBezTo>
                  <a:pt x="1968277" y="692928"/>
                  <a:pt x="1982373" y="676487"/>
                  <a:pt x="1987068" y="671789"/>
                </a:cubicBezTo>
                <a:cubicBezTo>
                  <a:pt x="1987068" y="667092"/>
                  <a:pt x="1963581" y="685882"/>
                  <a:pt x="1951838" y="697626"/>
                </a:cubicBezTo>
                <a:cubicBezTo>
                  <a:pt x="1958883" y="695277"/>
                  <a:pt x="1963581" y="692928"/>
                  <a:pt x="1968277" y="690580"/>
                </a:cubicBezTo>
                <a:cubicBezTo>
                  <a:pt x="1958883" y="702324"/>
                  <a:pt x="1956531" y="697626"/>
                  <a:pt x="1944790" y="709370"/>
                </a:cubicBezTo>
                <a:lnTo>
                  <a:pt x="1944790" y="702324"/>
                </a:lnTo>
                <a:cubicBezTo>
                  <a:pt x="1944790" y="702324"/>
                  <a:pt x="1949488" y="699975"/>
                  <a:pt x="1954188" y="695277"/>
                </a:cubicBezTo>
                <a:cubicBezTo>
                  <a:pt x="1951838" y="695277"/>
                  <a:pt x="1956531" y="692928"/>
                  <a:pt x="1958883" y="688231"/>
                </a:cubicBezTo>
                <a:cubicBezTo>
                  <a:pt x="1965931" y="683533"/>
                  <a:pt x="1980023" y="671789"/>
                  <a:pt x="1994116" y="660046"/>
                </a:cubicBezTo>
                <a:cubicBezTo>
                  <a:pt x="1994116" y="660046"/>
                  <a:pt x="1991766" y="657697"/>
                  <a:pt x="1991766" y="657697"/>
                </a:cubicBezTo>
                <a:cubicBezTo>
                  <a:pt x="1977673" y="667092"/>
                  <a:pt x="1965931" y="678836"/>
                  <a:pt x="1958883" y="683533"/>
                </a:cubicBezTo>
                <a:cubicBezTo>
                  <a:pt x="1961230" y="678836"/>
                  <a:pt x="1982373" y="660046"/>
                  <a:pt x="1987068" y="657697"/>
                </a:cubicBezTo>
                <a:cubicBezTo>
                  <a:pt x="1987068" y="655348"/>
                  <a:pt x="1954188" y="681185"/>
                  <a:pt x="1954188" y="674138"/>
                </a:cubicBezTo>
                <a:lnTo>
                  <a:pt x="1949488" y="678836"/>
                </a:lnTo>
                <a:cubicBezTo>
                  <a:pt x="1947140" y="678836"/>
                  <a:pt x="1949488" y="674138"/>
                  <a:pt x="1944790" y="676487"/>
                </a:cubicBezTo>
                <a:cubicBezTo>
                  <a:pt x="1947140" y="674138"/>
                  <a:pt x="1951838" y="670615"/>
                  <a:pt x="1956531" y="667386"/>
                </a:cubicBezTo>
                <a:lnTo>
                  <a:pt x="1958316" y="666272"/>
                </a:lnTo>
                <a:lnTo>
                  <a:pt x="1966811" y="663863"/>
                </a:lnTo>
                <a:cubicBezTo>
                  <a:pt x="1974736" y="660634"/>
                  <a:pt x="1983545" y="656523"/>
                  <a:pt x="1991766" y="653000"/>
                </a:cubicBezTo>
                <a:cubicBezTo>
                  <a:pt x="1991766" y="650651"/>
                  <a:pt x="1991766" y="650651"/>
                  <a:pt x="1991766" y="650651"/>
                </a:cubicBezTo>
                <a:lnTo>
                  <a:pt x="1959889" y="657362"/>
                </a:lnTo>
                <a:lnTo>
                  <a:pt x="1960538" y="656894"/>
                </a:lnTo>
                <a:lnTo>
                  <a:pt x="1962112" y="656523"/>
                </a:lnTo>
                <a:cubicBezTo>
                  <a:pt x="1968277" y="654761"/>
                  <a:pt x="1974152" y="653000"/>
                  <a:pt x="1975324" y="653000"/>
                </a:cubicBezTo>
                <a:lnTo>
                  <a:pt x="1963504" y="654751"/>
                </a:lnTo>
                <a:lnTo>
                  <a:pt x="1965931" y="653000"/>
                </a:lnTo>
                <a:lnTo>
                  <a:pt x="1962649" y="654393"/>
                </a:lnTo>
                <a:lnTo>
                  <a:pt x="1957675" y="652053"/>
                </a:lnTo>
                <a:lnTo>
                  <a:pt x="1940096" y="660046"/>
                </a:lnTo>
                <a:cubicBezTo>
                  <a:pt x="1942441" y="657697"/>
                  <a:pt x="1942441" y="655347"/>
                  <a:pt x="1930696" y="657697"/>
                </a:cubicBezTo>
                <a:lnTo>
                  <a:pt x="1955908" y="650974"/>
                </a:lnTo>
                <a:lnTo>
                  <a:pt x="1954188" y="638908"/>
                </a:lnTo>
                <a:cubicBezTo>
                  <a:pt x="1958883" y="638908"/>
                  <a:pt x="1965931" y="634210"/>
                  <a:pt x="1958883" y="631861"/>
                </a:cubicBezTo>
                <a:cubicBezTo>
                  <a:pt x="1961230" y="631861"/>
                  <a:pt x="1961230" y="634210"/>
                  <a:pt x="1961230" y="634210"/>
                </a:cubicBezTo>
                <a:cubicBezTo>
                  <a:pt x="1968277" y="631861"/>
                  <a:pt x="1961230" y="629512"/>
                  <a:pt x="1954188" y="627164"/>
                </a:cubicBezTo>
                <a:cubicBezTo>
                  <a:pt x="1947140" y="624815"/>
                  <a:pt x="1940096" y="620117"/>
                  <a:pt x="1949488" y="620117"/>
                </a:cubicBezTo>
                <a:cubicBezTo>
                  <a:pt x="1944790" y="622466"/>
                  <a:pt x="1954188" y="624815"/>
                  <a:pt x="1961230" y="627164"/>
                </a:cubicBezTo>
                <a:cubicBezTo>
                  <a:pt x="1954188" y="622466"/>
                  <a:pt x="1965931" y="617769"/>
                  <a:pt x="1942441" y="610722"/>
                </a:cubicBezTo>
                <a:cubicBezTo>
                  <a:pt x="1947140" y="608373"/>
                  <a:pt x="1944790" y="606025"/>
                  <a:pt x="1956531" y="610722"/>
                </a:cubicBezTo>
                <a:cubicBezTo>
                  <a:pt x="1951838" y="606025"/>
                  <a:pt x="1949488" y="601327"/>
                  <a:pt x="1947140" y="596630"/>
                </a:cubicBezTo>
                <a:cubicBezTo>
                  <a:pt x="1947140" y="598978"/>
                  <a:pt x="1954188" y="601327"/>
                  <a:pt x="1956531" y="601327"/>
                </a:cubicBezTo>
                <a:cubicBezTo>
                  <a:pt x="1951838" y="603676"/>
                  <a:pt x="1968277" y="617769"/>
                  <a:pt x="1954188" y="613071"/>
                </a:cubicBezTo>
                <a:cubicBezTo>
                  <a:pt x="1968277" y="620117"/>
                  <a:pt x="1975324" y="622466"/>
                  <a:pt x="1987068" y="627164"/>
                </a:cubicBezTo>
                <a:cubicBezTo>
                  <a:pt x="1980023" y="620117"/>
                  <a:pt x="1961230" y="603676"/>
                  <a:pt x="1951838" y="589584"/>
                </a:cubicBezTo>
                <a:cubicBezTo>
                  <a:pt x="1954188" y="589584"/>
                  <a:pt x="1958883" y="589584"/>
                  <a:pt x="1963581" y="589584"/>
                </a:cubicBezTo>
                <a:lnTo>
                  <a:pt x="1958883" y="584887"/>
                </a:lnTo>
                <a:lnTo>
                  <a:pt x="1972974" y="594281"/>
                </a:lnTo>
                <a:cubicBezTo>
                  <a:pt x="1970625" y="591932"/>
                  <a:pt x="1968277" y="589584"/>
                  <a:pt x="1970625" y="589584"/>
                </a:cubicBezTo>
                <a:cubicBezTo>
                  <a:pt x="1972974" y="589584"/>
                  <a:pt x="1972974" y="591932"/>
                  <a:pt x="1975324" y="594281"/>
                </a:cubicBezTo>
                <a:lnTo>
                  <a:pt x="1974152" y="591932"/>
                </a:lnTo>
                <a:lnTo>
                  <a:pt x="1987360" y="607787"/>
                </a:lnTo>
                <a:lnTo>
                  <a:pt x="1984718" y="606025"/>
                </a:lnTo>
                <a:lnTo>
                  <a:pt x="1991760" y="613067"/>
                </a:lnTo>
                <a:lnTo>
                  <a:pt x="1989417" y="610722"/>
                </a:lnTo>
                <a:lnTo>
                  <a:pt x="1991766" y="613068"/>
                </a:lnTo>
                <a:lnTo>
                  <a:pt x="1991766" y="613071"/>
                </a:lnTo>
                <a:lnTo>
                  <a:pt x="1994116" y="615420"/>
                </a:lnTo>
                <a:lnTo>
                  <a:pt x="1991766" y="613068"/>
                </a:lnTo>
                <a:lnTo>
                  <a:pt x="1987360" y="607787"/>
                </a:lnTo>
                <a:lnTo>
                  <a:pt x="1991766" y="610722"/>
                </a:lnTo>
                <a:cubicBezTo>
                  <a:pt x="1984718" y="603676"/>
                  <a:pt x="1980023" y="596630"/>
                  <a:pt x="1972974" y="589584"/>
                </a:cubicBezTo>
                <a:lnTo>
                  <a:pt x="1974152" y="591932"/>
                </a:lnTo>
                <a:lnTo>
                  <a:pt x="1968277" y="584887"/>
                </a:lnTo>
                <a:cubicBezTo>
                  <a:pt x="1970625" y="584887"/>
                  <a:pt x="1975324" y="587234"/>
                  <a:pt x="1977673" y="589584"/>
                </a:cubicBezTo>
                <a:cubicBezTo>
                  <a:pt x="1970625" y="575492"/>
                  <a:pt x="1972974" y="577840"/>
                  <a:pt x="1970625" y="563748"/>
                </a:cubicBezTo>
                <a:cubicBezTo>
                  <a:pt x="1972974" y="568445"/>
                  <a:pt x="1975324" y="573143"/>
                  <a:pt x="1977673" y="575492"/>
                </a:cubicBezTo>
                <a:cubicBezTo>
                  <a:pt x="1975324" y="566096"/>
                  <a:pt x="1980023" y="568445"/>
                  <a:pt x="1984718" y="573143"/>
                </a:cubicBezTo>
                <a:cubicBezTo>
                  <a:pt x="1989417" y="577840"/>
                  <a:pt x="1991766" y="582538"/>
                  <a:pt x="1989417" y="575492"/>
                </a:cubicBezTo>
                <a:cubicBezTo>
                  <a:pt x="1991766" y="570793"/>
                  <a:pt x="1987068" y="561399"/>
                  <a:pt x="1987068" y="556701"/>
                </a:cubicBezTo>
                <a:cubicBezTo>
                  <a:pt x="1987068" y="556701"/>
                  <a:pt x="1989417" y="561399"/>
                  <a:pt x="1989417" y="561399"/>
                </a:cubicBezTo>
                <a:cubicBezTo>
                  <a:pt x="1989417" y="559050"/>
                  <a:pt x="1989417" y="554352"/>
                  <a:pt x="1989417" y="549655"/>
                </a:cubicBezTo>
                <a:cubicBezTo>
                  <a:pt x="1991766" y="552004"/>
                  <a:pt x="1989417" y="556701"/>
                  <a:pt x="1994116" y="561399"/>
                </a:cubicBezTo>
                <a:cubicBezTo>
                  <a:pt x="1996461" y="552004"/>
                  <a:pt x="2001159" y="544957"/>
                  <a:pt x="2005859" y="549655"/>
                </a:cubicBezTo>
                <a:cubicBezTo>
                  <a:pt x="2015252" y="547306"/>
                  <a:pt x="2001159" y="526167"/>
                  <a:pt x="2008209" y="528516"/>
                </a:cubicBezTo>
                <a:cubicBezTo>
                  <a:pt x="2010559" y="540260"/>
                  <a:pt x="2010559" y="549655"/>
                  <a:pt x="2015252" y="552004"/>
                </a:cubicBezTo>
                <a:cubicBezTo>
                  <a:pt x="2015252" y="544957"/>
                  <a:pt x="2015252" y="537911"/>
                  <a:pt x="2019952" y="533213"/>
                </a:cubicBezTo>
                <a:lnTo>
                  <a:pt x="2019952" y="547306"/>
                </a:lnTo>
                <a:cubicBezTo>
                  <a:pt x="2022301" y="547306"/>
                  <a:pt x="2024651" y="544957"/>
                  <a:pt x="2024651" y="556701"/>
                </a:cubicBezTo>
                <a:lnTo>
                  <a:pt x="2025617" y="555293"/>
                </a:lnTo>
                <a:lnTo>
                  <a:pt x="2026121" y="556995"/>
                </a:lnTo>
                <a:lnTo>
                  <a:pt x="2028133" y="552412"/>
                </a:lnTo>
                <a:lnTo>
                  <a:pt x="2029347" y="554352"/>
                </a:lnTo>
                <a:cubicBezTo>
                  <a:pt x="2031694" y="549655"/>
                  <a:pt x="2031694" y="542609"/>
                  <a:pt x="2031694" y="535562"/>
                </a:cubicBezTo>
                <a:cubicBezTo>
                  <a:pt x="2031694" y="526167"/>
                  <a:pt x="2029347" y="519121"/>
                  <a:pt x="2029347" y="516772"/>
                </a:cubicBezTo>
                <a:close/>
                <a:moveTo>
                  <a:pt x="3827463" y="351397"/>
                </a:moveTo>
                <a:cubicBezTo>
                  <a:pt x="3824527" y="349966"/>
                  <a:pt x="3820857" y="350553"/>
                  <a:pt x="3816746" y="354664"/>
                </a:cubicBezTo>
                <a:cubicBezTo>
                  <a:pt x="3830839" y="357011"/>
                  <a:pt x="3802653" y="378150"/>
                  <a:pt x="3826141" y="378150"/>
                </a:cubicBezTo>
                <a:cubicBezTo>
                  <a:pt x="3838473" y="378150"/>
                  <a:pt x="3836272" y="355690"/>
                  <a:pt x="3827463" y="351397"/>
                </a:cubicBezTo>
                <a:close/>
                <a:moveTo>
                  <a:pt x="2920789" y="42103"/>
                </a:moveTo>
                <a:lnTo>
                  <a:pt x="2925532" y="44039"/>
                </a:lnTo>
                <a:cubicBezTo>
                  <a:pt x="2929202" y="46094"/>
                  <a:pt x="2934193" y="49324"/>
                  <a:pt x="2940652" y="54021"/>
                </a:cubicBezTo>
                <a:close/>
                <a:moveTo>
                  <a:pt x="2871627" y="31228"/>
                </a:moveTo>
                <a:lnTo>
                  <a:pt x="2887218" y="42032"/>
                </a:lnTo>
                <a:cubicBezTo>
                  <a:pt x="2895439" y="48785"/>
                  <a:pt x="2900725" y="54070"/>
                  <a:pt x="2903072" y="56419"/>
                </a:cubicBezTo>
                <a:cubicBezTo>
                  <a:pt x="2905421" y="58767"/>
                  <a:pt x="2903072" y="58767"/>
                  <a:pt x="2898375" y="54070"/>
                </a:cubicBezTo>
                <a:cubicBezTo>
                  <a:pt x="2896026" y="51721"/>
                  <a:pt x="2892503" y="48198"/>
                  <a:pt x="2887511" y="43794"/>
                </a:cubicBezTo>
                <a:close/>
                <a:moveTo>
                  <a:pt x="2785633" y="25837"/>
                </a:moveTo>
                <a:lnTo>
                  <a:pt x="2790330" y="28900"/>
                </a:lnTo>
                <a:lnTo>
                  <a:pt x="2775836" y="32681"/>
                </a:lnTo>
                <a:close/>
                <a:moveTo>
                  <a:pt x="2804424" y="0"/>
                </a:moveTo>
                <a:cubicBezTo>
                  <a:pt x="2834957" y="0"/>
                  <a:pt x="2860793" y="9395"/>
                  <a:pt x="2881932" y="18790"/>
                </a:cubicBezTo>
                <a:lnTo>
                  <a:pt x="2920789" y="42103"/>
                </a:lnTo>
                <a:lnTo>
                  <a:pt x="2918339" y="41103"/>
                </a:lnTo>
                <a:cubicBezTo>
                  <a:pt x="2915990" y="41103"/>
                  <a:pt x="2918338" y="44626"/>
                  <a:pt x="2924210" y="49323"/>
                </a:cubicBezTo>
                <a:cubicBezTo>
                  <a:pt x="2935954" y="61067"/>
                  <a:pt x="2959442" y="84555"/>
                  <a:pt x="2978232" y="117438"/>
                </a:cubicBezTo>
                <a:cubicBezTo>
                  <a:pt x="2997022" y="150321"/>
                  <a:pt x="3011115" y="190250"/>
                  <a:pt x="3020510" y="225481"/>
                </a:cubicBezTo>
                <a:cubicBezTo>
                  <a:pt x="3029905" y="260713"/>
                  <a:pt x="3034604" y="293595"/>
                  <a:pt x="3036951" y="317083"/>
                </a:cubicBezTo>
                <a:cubicBezTo>
                  <a:pt x="3025208" y="270108"/>
                  <a:pt x="3013464" y="216086"/>
                  <a:pt x="2989977" y="155018"/>
                </a:cubicBezTo>
                <a:cubicBezTo>
                  <a:pt x="2978232" y="124484"/>
                  <a:pt x="2959442" y="93950"/>
                  <a:pt x="2935954" y="68114"/>
                </a:cubicBezTo>
                <a:cubicBezTo>
                  <a:pt x="2912466" y="42278"/>
                  <a:pt x="2881932" y="18790"/>
                  <a:pt x="2846700" y="9395"/>
                </a:cubicBezTo>
                <a:cubicBezTo>
                  <a:pt x="2830260" y="2349"/>
                  <a:pt x="2809120" y="0"/>
                  <a:pt x="2790330" y="2349"/>
                </a:cubicBezTo>
                <a:cubicBezTo>
                  <a:pt x="2771540" y="4698"/>
                  <a:pt x="2755098" y="9395"/>
                  <a:pt x="2738657" y="18790"/>
                </a:cubicBezTo>
                <a:cubicBezTo>
                  <a:pt x="2705774" y="35232"/>
                  <a:pt x="2689332" y="65765"/>
                  <a:pt x="2679937" y="91601"/>
                </a:cubicBezTo>
                <a:cubicBezTo>
                  <a:pt x="2672891" y="115089"/>
                  <a:pt x="2670543" y="136228"/>
                  <a:pt x="2672891" y="150321"/>
                </a:cubicBezTo>
                <a:cubicBezTo>
                  <a:pt x="2675240" y="164414"/>
                  <a:pt x="2677588" y="173809"/>
                  <a:pt x="2679937" y="176157"/>
                </a:cubicBezTo>
                <a:cubicBezTo>
                  <a:pt x="2679937" y="152670"/>
                  <a:pt x="2679937" y="126833"/>
                  <a:pt x="2686984" y="103345"/>
                </a:cubicBezTo>
                <a:cubicBezTo>
                  <a:pt x="2694030" y="77509"/>
                  <a:pt x="2708123" y="54021"/>
                  <a:pt x="2729262" y="37580"/>
                </a:cubicBezTo>
                <a:cubicBezTo>
                  <a:pt x="2750401" y="18790"/>
                  <a:pt x="2778586" y="11744"/>
                  <a:pt x="2804424" y="11744"/>
                </a:cubicBezTo>
                <a:cubicBezTo>
                  <a:pt x="2818516" y="11744"/>
                  <a:pt x="2831434" y="14092"/>
                  <a:pt x="2843472" y="17909"/>
                </a:cubicBezTo>
                <a:lnTo>
                  <a:pt x="2868290" y="28916"/>
                </a:lnTo>
                <a:lnTo>
                  <a:pt x="2853748" y="18838"/>
                </a:lnTo>
                <a:cubicBezTo>
                  <a:pt x="2858446" y="21187"/>
                  <a:pt x="2863143" y="25884"/>
                  <a:pt x="2867842" y="28233"/>
                </a:cubicBezTo>
                <a:lnTo>
                  <a:pt x="2869232" y="29333"/>
                </a:lnTo>
                <a:lnTo>
                  <a:pt x="2877235" y="32883"/>
                </a:lnTo>
                <a:lnTo>
                  <a:pt x="2871520" y="31143"/>
                </a:lnTo>
                <a:lnTo>
                  <a:pt x="2871627" y="31228"/>
                </a:lnTo>
                <a:lnTo>
                  <a:pt x="2871493" y="31135"/>
                </a:lnTo>
                <a:lnTo>
                  <a:pt x="2823213" y="16442"/>
                </a:lnTo>
                <a:cubicBezTo>
                  <a:pt x="2802074" y="14093"/>
                  <a:pt x="2780935" y="18790"/>
                  <a:pt x="2762144" y="25837"/>
                </a:cubicBezTo>
                <a:cubicBezTo>
                  <a:pt x="2745703" y="32883"/>
                  <a:pt x="2731610" y="44626"/>
                  <a:pt x="2722215" y="56370"/>
                </a:cubicBezTo>
                <a:cubicBezTo>
                  <a:pt x="2715170" y="68114"/>
                  <a:pt x="2710471" y="77509"/>
                  <a:pt x="2708123" y="84555"/>
                </a:cubicBezTo>
                <a:cubicBezTo>
                  <a:pt x="2717518" y="65765"/>
                  <a:pt x="2731610" y="49323"/>
                  <a:pt x="2748053" y="39928"/>
                </a:cubicBezTo>
                <a:lnTo>
                  <a:pt x="2775836" y="32681"/>
                </a:lnTo>
                <a:lnTo>
                  <a:pt x="2764201" y="40809"/>
                </a:lnTo>
                <a:cubicBezTo>
                  <a:pt x="2756860" y="46388"/>
                  <a:pt x="2749226" y="51672"/>
                  <a:pt x="2741006" y="54021"/>
                </a:cubicBezTo>
                <a:cubicBezTo>
                  <a:pt x="2766842" y="75160"/>
                  <a:pt x="2738657" y="105694"/>
                  <a:pt x="2795027" y="122136"/>
                </a:cubicBezTo>
                <a:cubicBezTo>
                  <a:pt x="2818515" y="112740"/>
                  <a:pt x="2809120" y="93950"/>
                  <a:pt x="2830260" y="89253"/>
                </a:cubicBezTo>
                <a:cubicBezTo>
                  <a:pt x="2884281" y="115089"/>
                  <a:pt x="2947698" y="115089"/>
                  <a:pt x="2872537" y="96299"/>
                </a:cubicBezTo>
                <a:cubicBezTo>
                  <a:pt x="2867840" y="93950"/>
                  <a:pt x="2856096" y="100997"/>
                  <a:pt x="2842003" y="89253"/>
                </a:cubicBezTo>
                <a:cubicBezTo>
                  <a:pt x="2827910" y="75160"/>
                  <a:pt x="2820864" y="58719"/>
                  <a:pt x="2820864" y="39928"/>
                </a:cubicBezTo>
                <a:cubicBezTo>
                  <a:pt x="2816167" y="42278"/>
                  <a:pt x="2811469" y="41690"/>
                  <a:pt x="2805891" y="39048"/>
                </a:cubicBezTo>
                <a:lnTo>
                  <a:pt x="2790330" y="28900"/>
                </a:lnTo>
                <a:lnTo>
                  <a:pt x="2802074" y="25837"/>
                </a:lnTo>
                <a:cubicBezTo>
                  <a:pt x="2839654" y="28185"/>
                  <a:pt x="2870188" y="42278"/>
                  <a:pt x="2893676" y="61067"/>
                </a:cubicBezTo>
                <a:cubicBezTo>
                  <a:pt x="2943000" y="100997"/>
                  <a:pt x="2966488" y="152670"/>
                  <a:pt x="2982930" y="199644"/>
                </a:cubicBezTo>
                <a:cubicBezTo>
                  <a:pt x="3013464" y="293595"/>
                  <a:pt x="3027557" y="375802"/>
                  <a:pt x="3039300" y="460358"/>
                </a:cubicBezTo>
                <a:cubicBezTo>
                  <a:pt x="3034604" y="411033"/>
                  <a:pt x="3027557" y="359360"/>
                  <a:pt x="3018161" y="310037"/>
                </a:cubicBezTo>
                <a:cubicBezTo>
                  <a:pt x="3008766" y="260713"/>
                  <a:pt x="2999371" y="209039"/>
                  <a:pt x="2978232" y="159716"/>
                </a:cubicBezTo>
                <a:cubicBezTo>
                  <a:pt x="2992325" y="166762"/>
                  <a:pt x="3004069" y="201993"/>
                  <a:pt x="3013464" y="244271"/>
                </a:cubicBezTo>
                <a:cubicBezTo>
                  <a:pt x="3025208" y="286549"/>
                  <a:pt x="3032254" y="333525"/>
                  <a:pt x="3043998" y="375802"/>
                </a:cubicBezTo>
                <a:cubicBezTo>
                  <a:pt x="3051044" y="526123"/>
                  <a:pt x="3072184" y="641213"/>
                  <a:pt x="3074532" y="763348"/>
                </a:cubicBezTo>
                <a:cubicBezTo>
                  <a:pt x="3072184" y="732814"/>
                  <a:pt x="3069835" y="730465"/>
                  <a:pt x="3067486" y="697582"/>
                </a:cubicBezTo>
                <a:cubicBezTo>
                  <a:pt x="3074532" y="803277"/>
                  <a:pt x="3076881" y="883135"/>
                  <a:pt x="3079231" y="946552"/>
                </a:cubicBezTo>
                <a:cubicBezTo>
                  <a:pt x="3079231" y="979442"/>
                  <a:pt x="3081578" y="1005274"/>
                  <a:pt x="3083927" y="1031108"/>
                </a:cubicBezTo>
                <a:cubicBezTo>
                  <a:pt x="3086276" y="1056951"/>
                  <a:pt x="3088625" y="1078094"/>
                  <a:pt x="3095671" y="1092184"/>
                </a:cubicBezTo>
                <a:cubicBezTo>
                  <a:pt x="3114461" y="1129761"/>
                  <a:pt x="3147344" y="1155597"/>
                  <a:pt x="3187274" y="1155597"/>
                </a:cubicBezTo>
                <a:cubicBezTo>
                  <a:pt x="3213110" y="1155597"/>
                  <a:pt x="3250690" y="1143853"/>
                  <a:pt x="3276528" y="1120367"/>
                </a:cubicBezTo>
                <a:cubicBezTo>
                  <a:pt x="3290620" y="1108624"/>
                  <a:pt x="3302364" y="1094535"/>
                  <a:pt x="3311758" y="1080442"/>
                </a:cubicBezTo>
                <a:cubicBezTo>
                  <a:pt x="3318805" y="1066348"/>
                  <a:pt x="3325851" y="1049902"/>
                  <a:pt x="3328200" y="1035806"/>
                </a:cubicBezTo>
                <a:cubicBezTo>
                  <a:pt x="3335246" y="1007623"/>
                  <a:pt x="3332898" y="984138"/>
                  <a:pt x="3330549" y="972396"/>
                </a:cubicBezTo>
                <a:cubicBezTo>
                  <a:pt x="3325851" y="960655"/>
                  <a:pt x="3325851" y="963003"/>
                  <a:pt x="3323502" y="981791"/>
                </a:cubicBezTo>
                <a:cubicBezTo>
                  <a:pt x="3321155" y="960655"/>
                  <a:pt x="3323502" y="972396"/>
                  <a:pt x="3321155" y="1000578"/>
                </a:cubicBezTo>
                <a:cubicBezTo>
                  <a:pt x="3321155" y="1014669"/>
                  <a:pt x="3316456" y="1033457"/>
                  <a:pt x="3309410" y="1049902"/>
                </a:cubicBezTo>
                <a:cubicBezTo>
                  <a:pt x="3309410" y="1047553"/>
                  <a:pt x="3309410" y="1047553"/>
                  <a:pt x="3307061" y="1045204"/>
                </a:cubicBezTo>
                <a:cubicBezTo>
                  <a:pt x="3307061" y="1047553"/>
                  <a:pt x="3307061" y="1047553"/>
                  <a:pt x="3304712" y="1049902"/>
                </a:cubicBezTo>
                <a:cubicBezTo>
                  <a:pt x="3318805" y="1017016"/>
                  <a:pt x="3321155" y="972396"/>
                  <a:pt x="3307061" y="930110"/>
                </a:cubicBezTo>
                <a:cubicBezTo>
                  <a:pt x="3297666" y="904274"/>
                  <a:pt x="3283573" y="876089"/>
                  <a:pt x="3271829" y="838509"/>
                </a:cubicBezTo>
                <a:cubicBezTo>
                  <a:pt x="3267132" y="819719"/>
                  <a:pt x="3260085" y="798580"/>
                  <a:pt x="3260085" y="775092"/>
                </a:cubicBezTo>
                <a:cubicBezTo>
                  <a:pt x="3260085" y="749255"/>
                  <a:pt x="3264783" y="723419"/>
                  <a:pt x="3274178" y="699931"/>
                </a:cubicBezTo>
                <a:cubicBezTo>
                  <a:pt x="3276528" y="695234"/>
                  <a:pt x="3278876" y="690537"/>
                  <a:pt x="3281225" y="685839"/>
                </a:cubicBezTo>
                <a:cubicBezTo>
                  <a:pt x="3316456" y="690537"/>
                  <a:pt x="3325851" y="662352"/>
                  <a:pt x="3321155" y="636515"/>
                </a:cubicBezTo>
                <a:cubicBezTo>
                  <a:pt x="3321155" y="634166"/>
                  <a:pt x="3323502" y="634166"/>
                  <a:pt x="3325851" y="631818"/>
                </a:cubicBezTo>
                <a:cubicBezTo>
                  <a:pt x="3351688" y="615376"/>
                  <a:pt x="3384571" y="605981"/>
                  <a:pt x="3417454" y="610679"/>
                </a:cubicBezTo>
                <a:cubicBezTo>
                  <a:pt x="3457383" y="617725"/>
                  <a:pt x="3494963" y="641213"/>
                  <a:pt x="3518452" y="674096"/>
                </a:cubicBezTo>
                <a:cubicBezTo>
                  <a:pt x="3516102" y="676444"/>
                  <a:pt x="3516102" y="678793"/>
                  <a:pt x="3513754" y="678793"/>
                </a:cubicBezTo>
                <a:cubicBezTo>
                  <a:pt x="3509056" y="674096"/>
                  <a:pt x="3506708" y="671747"/>
                  <a:pt x="3506708" y="671747"/>
                </a:cubicBezTo>
                <a:lnTo>
                  <a:pt x="3508176" y="676153"/>
                </a:lnTo>
                <a:lnTo>
                  <a:pt x="3509056" y="676446"/>
                </a:lnTo>
                <a:lnTo>
                  <a:pt x="3509056" y="678793"/>
                </a:lnTo>
                <a:lnTo>
                  <a:pt x="3509056" y="683492"/>
                </a:lnTo>
                <a:lnTo>
                  <a:pt x="3505594" y="678298"/>
                </a:lnTo>
                <a:lnTo>
                  <a:pt x="3494670" y="676738"/>
                </a:lnTo>
                <a:cubicBezTo>
                  <a:pt x="3490266" y="676444"/>
                  <a:pt x="3486743" y="677619"/>
                  <a:pt x="3485568" y="683491"/>
                </a:cubicBezTo>
                <a:cubicBezTo>
                  <a:pt x="3499661" y="692885"/>
                  <a:pt x="3504359" y="685839"/>
                  <a:pt x="3511405" y="683491"/>
                </a:cubicBezTo>
                <a:cubicBezTo>
                  <a:pt x="3516102" y="688188"/>
                  <a:pt x="3518452" y="695234"/>
                  <a:pt x="3520800" y="702280"/>
                </a:cubicBezTo>
                <a:cubicBezTo>
                  <a:pt x="3518452" y="704629"/>
                  <a:pt x="3513754" y="706977"/>
                  <a:pt x="3511405" y="706977"/>
                </a:cubicBezTo>
                <a:cubicBezTo>
                  <a:pt x="3471475" y="718721"/>
                  <a:pt x="3429198" y="718721"/>
                  <a:pt x="3391618" y="732814"/>
                </a:cubicBezTo>
                <a:cubicBezTo>
                  <a:pt x="3415105" y="737512"/>
                  <a:pt x="3450337" y="718721"/>
                  <a:pt x="3459732" y="732814"/>
                </a:cubicBezTo>
                <a:cubicBezTo>
                  <a:pt x="3450337" y="744558"/>
                  <a:pt x="3405710" y="732814"/>
                  <a:pt x="3417454" y="756302"/>
                </a:cubicBezTo>
                <a:cubicBezTo>
                  <a:pt x="3419802" y="751604"/>
                  <a:pt x="3443290" y="737512"/>
                  <a:pt x="3438593" y="751604"/>
                </a:cubicBezTo>
                <a:cubicBezTo>
                  <a:pt x="3433895" y="758651"/>
                  <a:pt x="3429198" y="763348"/>
                  <a:pt x="3424500" y="765697"/>
                </a:cubicBezTo>
                <a:cubicBezTo>
                  <a:pt x="3433895" y="770394"/>
                  <a:pt x="3443290" y="772743"/>
                  <a:pt x="3450337" y="770394"/>
                </a:cubicBezTo>
                <a:cubicBezTo>
                  <a:pt x="3473825" y="812672"/>
                  <a:pt x="3412756" y="847903"/>
                  <a:pt x="3410407" y="883135"/>
                </a:cubicBezTo>
                <a:cubicBezTo>
                  <a:pt x="3415105" y="876089"/>
                  <a:pt x="3419802" y="876089"/>
                  <a:pt x="3426849" y="876089"/>
                </a:cubicBezTo>
                <a:cubicBezTo>
                  <a:pt x="3419802" y="901925"/>
                  <a:pt x="3415105" y="920715"/>
                  <a:pt x="3398664" y="946552"/>
                </a:cubicBezTo>
                <a:cubicBezTo>
                  <a:pt x="3422151" y="1005274"/>
                  <a:pt x="3356385" y="1045204"/>
                  <a:pt x="3325851" y="1073396"/>
                </a:cubicBezTo>
                <a:cubicBezTo>
                  <a:pt x="3321155" y="1096878"/>
                  <a:pt x="3318805" y="1087490"/>
                  <a:pt x="3316456" y="1110971"/>
                </a:cubicBezTo>
                <a:cubicBezTo>
                  <a:pt x="3311758" y="1108624"/>
                  <a:pt x="3309410" y="1108624"/>
                  <a:pt x="3304712" y="1106282"/>
                </a:cubicBezTo>
                <a:cubicBezTo>
                  <a:pt x="3302364" y="1127413"/>
                  <a:pt x="3307061" y="1146203"/>
                  <a:pt x="3314107" y="1164992"/>
                </a:cubicBezTo>
                <a:cubicBezTo>
                  <a:pt x="3302364" y="1169690"/>
                  <a:pt x="3297666" y="1186132"/>
                  <a:pt x="3281225" y="1179085"/>
                </a:cubicBezTo>
                <a:cubicBezTo>
                  <a:pt x="3281225" y="1200225"/>
                  <a:pt x="3267132" y="1197876"/>
                  <a:pt x="3271829" y="1216667"/>
                </a:cubicBezTo>
                <a:cubicBezTo>
                  <a:pt x="3288271" y="1228411"/>
                  <a:pt x="3292969" y="1214318"/>
                  <a:pt x="3309410" y="1226063"/>
                </a:cubicBezTo>
                <a:cubicBezTo>
                  <a:pt x="3290620" y="1263644"/>
                  <a:pt x="3318805" y="1289482"/>
                  <a:pt x="3321155" y="1331761"/>
                </a:cubicBezTo>
                <a:cubicBezTo>
                  <a:pt x="3302364" y="1317668"/>
                  <a:pt x="3292969" y="1334109"/>
                  <a:pt x="3285922" y="1350552"/>
                </a:cubicBezTo>
                <a:cubicBezTo>
                  <a:pt x="3292969" y="1357598"/>
                  <a:pt x="3316456" y="1343506"/>
                  <a:pt x="3314107" y="1362296"/>
                </a:cubicBezTo>
                <a:cubicBezTo>
                  <a:pt x="3271829" y="1435111"/>
                  <a:pt x="3260085" y="1467995"/>
                  <a:pt x="3208412" y="1503227"/>
                </a:cubicBezTo>
                <a:cubicBezTo>
                  <a:pt x="3215459" y="1510274"/>
                  <a:pt x="3215459" y="1519669"/>
                  <a:pt x="3210761" y="1531414"/>
                </a:cubicBezTo>
                <a:cubicBezTo>
                  <a:pt x="3170832" y="1550204"/>
                  <a:pt x="3107415" y="1576042"/>
                  <a:pt x="3114461" y="1634760"/>
                </a:cubicBezTo>
                <a:cubicBezTo>
                  <a:pt x="3121508" y="1637109"/>
                  <a:pt x="3130903" y="1641806"/>
                  <a:pt x="3137949" y="1644155"/>
                </a:cubicBezTo>
                <a:cubicBezTo>
                  <a:pt x="3177878" y="1627714"/>
                  <a:pt x="3170832" y="1573693"/>
                  <a:pt x="3215459" y="1573693"/>
                </a:cubicBezTo>
                <a:cubicBezTo>
                  <a:pt x="3238948" y="1484436"/>
                  <a:pt x="3386920" y="1449204"/>
                  <a:pt x="3361083" y="1348203"/>
                </a:cubicBezTo>
                <a:cubicBezTo>
                  <a:pt x="3372827" y="1327063"/>
                  <a:pt x="3405710" y="1310622"/>
                  <a:pt x="3410407" y="1341156"/>
                </a:cubicBezTo>
                <a:cubicBezTo>
                  <a:pt x="3389268" y="1338808"/>
                  <a:pt x="3396315" y="1348203"/>
                  <a:pt x="3384571" y="1357598"/>
                </a:cubicBezTo>
                <a:cubicBezTo>
                  <a:pt x="3405710" y="1371692"/>
                  <a:pt x="3410407" y="1352901"/>
                  <a:pt x="3426849" y="1355249"/>
                </a:cubicBezTo>
                <a:cubicBezTo>
                  <a:pt x="3433895" y="1383436"/>
                  <a:pt x="3457383" y="1369342"/>
                  <a:pt x="3485568" y="1378738"/>
                </a:cubicBezTo>
                <a:cubicBezTo>
                  <a:pt x="3527846" y="1329412"/>
                  <a:pt x="3588915" y="1289482"/>
                  <a:pt x="3600658" y="1214318"/>
                </a:cubicBezTo>
                <a:cubicBezTo>
                  <a:pt x="3617100" y="1209620"/>
                  <a:pt x="3635890" y="1214318"/>
                  <a:pt x="3647634" y="1200225"/>
                </a:cubicBezTo>
                <a:cubicBezTo>
                  <a:pt x="3619449" y="1183783"/>
                  <a:pt x="3614751" y="1223714"/>
                  <a:pt x="3588915" y="1209620"/>
                </a:cubicBezTo>
                <a:cubicBezTo>
                  <a:pt x="3584217" y="1195527"/>
                  <a:pt x="3586566" y="1181434"/>
                  <a:pt x="3591263" y="1169690"/>
                </a:cubicBezTo>
                <a:cubicBezTo>
                  <a:pt x="3591263" y="1169690"/>
                  <a:pt x="3593612" y="1169690"/>
                  <a:pt x="3593612" y="1169690"/>
                </a:cubicBezTo>
                <a:cubicBezTo>
                  <a:pt x="3595962" y="1169690"/>
                  <a:pt x="3600658" y="1167341"/>
                  <a:pt x="3605356" y="1164992"/>
                </a:cubicBezTo>
                <a:cubicBezTo>
                  <a:pt x="3610054" y="1162644"/>
                  <a:pt x="3617100" y="1160295"/>
                  <a:pt x="3621798" y="1155597"/>
                </a:cubicBezTo>
                <a:cubicBezTo>
                  <a:pt x="3633542" y="1146203"/>
                  <a:pt x="3647634" y="1127413"/>
                  <a:pt x="3654680" y="1120367"/>
                </a:cubicBezTo>
                <a:cubicBezTo>
                  <a:pt x="3661727" y="1113321"/>
                  <a:pt x="3661727" y="1115670"/>
                  <a:pt x="3649983" y="1134460"/>
                </a:cubicBezTo>
                <a:cubicBezTo>
                  <a:pt x="3668773" y="1110971"/>
                  <a:pt x="3682866" y="1085140"/>
                  <a:pt x="3696958" y="1059299"/>
                </a:cubicBezTo>
                <a:cubicBezTo>
                  <a:pt x="3701656" y="1056951"/>
                  <a:pt x="3701656" y="1054601"/>
                  <a:pt x="3701656" y="1052252"/>
                </a:cubicBezTo>
                <a:cubicBezTo>
                  <a:pt x="3732190" y="993532"/>
                  <a:pt x="3750980" y="934808"/>
                  <a:pt x="3762724" y="885484"/>
                </a:cubicBezTo>
                <a:lnTo>
                  <a:pt x="3760375" y="899576"/>
                </a:lnTo>
                <a:cubicBezTo>
                  <a:pt x="3776817" y="838509"/>
                  <a:pt x="3786212" y="791534"/>
                  <a:pt x="3790909" y="749255"/>
                </a:cubicBezTo>
                <a:cubicBezTo>
                  <a:pt x="3793259" y="746907"/>
                  <a:pt x="3797956" y="744558"/>
                  <a:pt x="3802653" y="742209"/>
                </a:cubicBezTo>
                <a:cubicBezTo>
                  <a:pt x="3823792" y="742209"/>
                  <a:pt x="3800304" y="763348"/>
                  <a:pt x="3821444" y="763348"/>
                </a:cubicBezTo>
                <a:cubicBezTo>
                  <a:pt x="3835536" y="746907"/>
                  <a:pt x="3805002" y="751604"/>
                  <a:pt x="3819095" y="735163"/>
                </a:cubicBezTo>
                <a:cubicBezTo>
                  <a:pt x="3849629" y="744558"/>
                  <a:pt x="3856675" y="699931"/>
                  <a:pt x="3887209" y="735163"/>
                </a:cubicBezTo>
                <a:cubicBezTo>
                  <a:pt x="3901302" y="709326"/>
                  <a:pt x="3915395" y="723419"/>
                  <a:pt x="3910697" y="697582"/>
                </a:cubicBezTo>
                <a:cubicBezTo>
                  <a:pt x="3941231" y="709326"/>
                  <a:pt x="3948278" y="692885"/>
                  <a:pt x="3950626" y="681142"/>
                </a:cubicBezTo>
                <a:cubicBezTo>
                  <a:pt x="3962370" y="685839"/>
                  <a:pt x="3955324" y="699931"/>
                  <a:pt x="3967068" y="706977"/>
                </a:cubicBezTo>
                <a:cubicBezTo>
                  <a:pt x="3950626" y="662352"/>
                  <a:pt x="3971765" y="620074"/>
                  <a:pt x="3974114" y="587191"/>
                </a:cubicBezTo>
                <a:cubicBezTo>
                  <a:pt x="3941231" y="535518"/>
                  <a:pt x="3920093" y="509682"/>
                  <a:pt x="3866070" y="502636"/>
                </a:cubicBezTo>
                <a:cubicBezTo>
                  <a:pt x="3849629" y="500287"/>
                  <a:pt x="3837886" y="523775"/>
                  <a:pt x="3826141" y="500287"/>
                </a:cubicBezTo>
                <a:cubicBezTo>
                  <a:pt x="3814397" y="516728"/>
                  <a:pt x="3800304" y="521426"/>
                  <a:pt x="3779166" y="526123"/>
                </a:cubicBezTo>
                <a:cubicBezTo>
                  <a:pt x="3779166" y="523775"/>
                  <a:pt x="3779166" y="523775"/>
                  <a:pt x="3779166" y="523775"/>
                </a:cubicBezTo>
                <a:cubicBezTo>
                  <a:pt x="3776817" y="512031"/>
                  <a:pt x="3774468" y="502636"/>
                  <a:pt x="3772119" y="490892"/>
                </a:cubicBezTo>
                <a:cubicBezTo>
                  <a:pt x="3769770" y="479148"/>
                  <a:pt x="3769770" y="465055"/>
                  <a:pt x="3767423" y="450963"/>
                </a:cubicBezTo>
                <a:cubicBezTo>
                  <a:pt x="3765073" y="422777"/>
                  <a:pt x="3767423" y="385197"/>
                  <a:pt x="3790909" y="347617"/>
                </a:cubicBezTo>
                <a:cubicBezTo>
                  <a:pt x="3802653" y="328827"/>
                  <a:pt x="3819095" y="312386"/>
                  <a:pt x="3842583" y="300642"/>
                </a:cubicBezTo>
                <a:cubicBezTo>
                  <a:pt x="3866070" y="288898"/>
                  <a:pt x="3891907" y="281852"/>
                  <a:pt x="3917743" y="281852"/>
                </a:cubicBezTo>
                <a:cubicBezTo>
                  <a:pt x="3910697" y="279503"/>
                  <a:pt x="3903651" y="279503"/>
                  <a:pt x="3896605" y="279503"/>
                </a:cubicBezTo>
                <a:cubicBezTo>
                  <a:pt x="3887209" y="279503"/>
                  <a:pt x="3880163" y="281852"/>
                  <a:pt x="3873117" y="281852"/>
                </a:cubicBezTo>
                <a:cubicBezTo>
                  <a:pt x="3908349" y="272456"/>
                  <a:pt x="3945929" y="274805"/>
                  <a:pt x="3981160" y="284200"/>
                </a:cubicBezTo>
                <a:cubicBezTo>
                  <a:pt x="4016392" y="293595"/>
                  <a:pt x="4051624" y="310037"/>
                  <a:pt x="4079810" y="338222"/>
                </a:cubicBezTo>
                <a:cubicBezTo>
                  <a:pt x="4107995" y="366407"/>
                  <a:pt x="4129133" y="408685"/>
                  <a:pt x="4131482" y="450963"/>
                </a:cubicBezTo>
                <a:cubicBezTo>
                  <a:pt x="4133831" y="493241"/>
                  <a:pt x="4119738" y="533169"/>
                  <a:pt x="4100948" y="566052"/>
                </a:cubicBezTo>
                <a:lnTo>
                  <a:pt x="4086855" y="589540"/>
                </a:lnTo>
                <a:lnTo>
                  <a:pt x="4072763" y="610679"/>
                </a:lnTo>
                <a:cubicBezTo>
                  <a:pt x="4063368" y="624771"/>
                  <a:pt x="4053974" y="636515"/>
                  <a:pt x="4042230" y="650608"/>
                </a:cubicBezTo>
                <a:cubicBezTo>
                  <a:pt x="4021090" y="676444"/>
                  <a:pt x="3999951" y="702280"/>
                  <a:pt x="3978812" y="725768"/>
                </a:cubicBezTo>
                <a:cubicBezTo>
                  <a:pt x="3957673" y="749255"/>
                  <a:pt x="3938883" y="772743"/>
                  <a:pt x="3922441" y="796231"/>
                </a:cubicBezTo>
                <a:cubicBezTo>
                  <a:pt x="3915395" y="807975"/>
                  <a:pt x="3908349" y="822068"/>
                  <a:pt x="3901302" y="833812"/>
                </a:cubicBezTo>
                <a:cubicBezTo>
                  <a:pt x="3894256" y="847903"/>
                  <a:pt x="3889558" y="861996"/>
                  <a:pt x="3882513" y="876089"/>
                </a:cubicBezTo>
                <a:cubicBezTo>
                  <a:pt x="3856675" y="932459"/>
                  <a:pt x="3840234" y="993532"/>
                  <a:pt x="3826141" y="1054601"/>
                </a:cubicBezTo>
                <a:cubicBezTo>
                  <a:pt x="3821444" y="1085140"/>
                  <a:pt x="3814397" y="1115670"/>
                  <a:pt x="3812048" y="1146203"/>
                </a:cubicBezTo>
                <a:cubicBezTo>
                  <a:pt x="3807351" y="1179085"/>
                  <a:pt x="3807351" y="1197876"/>
                  <a:pt x="3816746" y="1219015"/>
                </a:cubicBezTo>
                <a:cubicBezTo>
                  <a:pt x="3830839" y="1258946"/>
                  <a:pt x="3875466" y="1291830"/>
                  <a:pt x="3927140" y="1310622"/>
                </a:cubicBezTo>
                <a:cubicBezTo>
                  <a:pt x="3943580" y="1317668"/>
                  <a:pt x="3957673" y="1320017"/>
                  <a:pt x="3974114" y="1324714"/>
                </a:cubicBezTo>
                <a:cubicBezTo>
                  <a:pt x="3974114" y="1322366"/>
                  <a:pt x="3976463" y="1322366"/>
                  <a:pt x="3976463" y="1320017"/>
                </a:cubicBezTo>
                <a:cubicBezTo>
                  <a:pt x="3988207" y="1296528"/>
                  <a:pt x="3999951" y="1270690"/>
                  <a:pt x="4016392" y="1249551"/>
                </a:cubicBezTo>
                <a:cubicBezTo>
                  <a:pt x="4053974" y="1242505"/>
                  <a:pt x="4065716" y="1249551"/>
                  <a:pt x="4096251" y="1237807"/>
                </a:cubicBezTo>
                <a:cubicBezTo>
                  <a:pt x="4098599" y="1211969"/>
                  <a:pt x="4098599" y="1216667"/>
                  <a:pt x="4091553" y="1193179"/>
                </a:cubicBezTo>
                <a:cubicBezTo>
                  <a:pt x="4096251" y="1183783"/>
                  <a:pt x="4110343" y="1181434"/>
                  <a:pt x="4124437" y="1181434"/>
                </a:cubicBezTo>
                <a:cubicBezTo>
                  <a:pt x="4127959" y="1188481"/>
                  <a:pt x="4124876" y="1203455"/>
                  <a:pt x="4128069" y="1209511"/>
                </a:cubicBezTo>
                <a:lnTo>
                  <a:pt x="4133526" y="1211839"/>
                </a:lnTo>
                <a:lnTo>
                  <a:pt x="4133562" y="1212560"/>
                </a:lnTo>
                <a:lnTo>
                  <a:pt x="4130492" y="1219273"/>
                </a:lnTo>
                <a:cubicBezTo>
                  <a:pt x="4125757" y="1220924"/>
                  <a:pt x="4117390" y="1209033"/>
                  <a:pt x="4110343" y="1214318"/>
                </a:cubicBezTo>
                <a:lnTo>
                  <a:pt x="4111721" y="1223411"/>
                </a:lnTo>
                <a:lnTo>
                  <a:pt x="4119262" y="1234303"/>
                </a:lnTo>
                <a:cubicBezTo>
                  <a:pt x="4119812" y="1237937"/>
                  <a:pt x="4118418" y="1240653"/>
                  <a:pt x="4116509" y="1241680"/>
                </a:cubicBezTo>
                <a:lnTo>
                  <a:pt x="4114334" y="1240654"/>
                </a:lnTo>
                <a:lnTo>
                  <a:pt x="4114747" y="1243385"/>
                </a:lnTo>
                <a:cubicBezTo>
                  <a:pt x="4113867" y="1254249"/>
                  <a:pt x="4111519" y="1265993"/>
                  <a:pt x="4110343" y="1277737"/>
                </a:cubicBezTo>
                <a:cubicBezTo>
                  <a:pt x="4122087" y="1289482"/>
                  <a:pt x="4124437" y="1265993"/>
                  <a:pt x="4143226" y="1265993"/>
                </a:cubicBezTo>
                <a:cubicBezTo>
                  <a:pt x="4150273" y="1298877"/>
                  <a:pt x="4131482" y="1308272"/>
                  <a:pt x="4105646" y="1310622"/>
                </a:cubicBezTo>
                <a:cubicBezTo>
                  <a:pt x="4105646" y="1315319"/>
                  <a:pt x="4105646" y="1317668"/>
                  <a:pt x="4105646" y="1322366"/>
                </a:cubicBezTo>
                <a:cubicBezTo>
                  <a:pt x="4122087" y="1317668"/>
                  <a:pt x="4138529" y="1312970"/>
                  <a:pt x="4145575" y="1308272"/>
                </a:cubicBezTo>
                <a:cubicBezTo>
                  <a:pt x="4147924" y="1305923"/>
                  <a:pt x="4147924" y="1303574"/>
                  <a:pt x="4150273" y="1303574"/>
                </a:cubicBezTo>
                <a:cubicBezTo>
                  <a:pt x="4152621" y="1301225"/>
                  <a:pt x="4152621" y="1301225"/>
                  <a:pt x="4152621" y="1301225"/>
                </a:cubicBezTo>
                <a:cubicBezTo>
                  <a:pt x="4152621" y="1301225"/>
                  <a:pt x="4152621" y="1301225"/>
                  <a:pt x="4152621" y="1298877"/>
                </a:cubicBezTo>
                <a:cubicBezTo>
                  <a:pt x="4154970" y="1291830"/>
                  <a:pt x="4150273" y="1275389"/>
                  <a:pt x="4143226" y="1254249"/>
                </a:cubicBezTo>
                <a:cubicBezTo>
                  <a:pt x="4140878" y="1243679"/>
                  <a:pt x="4136768" y="1231935"/>
                  <a:pt x="4133832" y="1218135"/>
                </a:cubicBezTo>
                <a:lnTo>
                  <a:pt x="4133562" y="1212560"/>
                </a:lnTo>
                <a:lnTo>
                  <a:pt x="4133831" y="1211969"/>
                </a:lnTo>
                <a:lnTo>
                  <a:pt x="4133526" y="1211839"/>
                </a:lnTo>
                <a:lnTo>
                  <a:pt x="4131482" y="1169690"/>
                </a:lnTo>
                <a:cubicBezTo>
                  <a:pt x="4129133" y="1200225"/>
                  <a:pt x="4138529" y="1228411"/>
                  <a:pt x="4145575" y="1247203"/>
                </a:cubicBezTo>
                <a:cubicBezTo>
                  <a:pt x="4154970" y="1268342"/>
                  <a:pt x="4159668" y="1282435"/>
                  <a:pt x="4159668" y="1289482"/>
                </a:cubicBezTo>
                <a:cubicBezTo>
                  <a:pt x="4164365" y="1287133"/>
                  <a:pt x="4166714" y="1277737"/>
                  <a:pt x="4159668" y="1249551"/>
                </a:cubicBezTo>
                <a:cubicBezTo>
                  <a:pt x="4157319" y="1235458"/>
                  <a:pt x="4150273" y="1216667"/>
                  <a:pt x="4147924" y="1183783"/>
                </a:cubicBezTo>
                <a:cubicBezTo>
                  <a:pt x="4150273" y="1179085"/>
                  <a:pt x="4150273" y="1174387"/>
                  <a:pt x="4150273" y="1169690"/>
                </a:cubicBezTo>
                <a:cubicBezTo>
                  <a:pt x="4150273" y="1167341"/>
                  <a:pt x="4150273" y="1160295"/>
                  <a:pt x="4152621" y="1155597"/>
                </a:cubicBezTo>
                <a:cubicBezTo>
                  <a:pt x="4154970" y="1150899"/>
                  <a:pt x="4157319" y="1143853"/>
                  <a:pt x="4159668" y="1139158"/>
                </a:cubicBezTo>
                <a:cubicBezTo>
                  <a:pt x="4162017" y="1134460"/>
                  <a:pt x="4164365" y="1129761"/>
                  <a:pt x="4169063" y="1125064"/>
                </a:cubicBezTo>
                <a:cubicBezTo>
                  <a:pt x="4171412" y="1120367"/>
                  <a:pt x="4176109" y="1115670"/>
                  <a:pt x="4180806" y="1113321"/>
                </a:cubicBezTo>
                <a:cubicBezTo>
                  <a:pt x="4185504" y="1110971"/>
                  <a:pt x="4190202" y="1106282"/>
                  <a:pt x="4194899" y="1103929"/>
                </a:cubicBezTo>
                <a:cubicBezTo>
                  <a:pt x="4204294" y="1099231"/>
                  <a:pt x="4216038" y="1094535"/>
                  <a:pt x="4225434" y="1092184"/>
                </a:cubicBezTo>
                <a:cubicBezTo>
                  <a:pt x="4237177" y="1087490"/>
                  <a:pt x="4246572" y="1082792"/>
                  <a:pt x="4258316" y="1082792"/>
                </a:cubicBezTo>
                <a:cubicBezTo>
                  <a:pt x="4270060" y="1082792"/>
                  <a:pt x="4279455" y="1082792"/>
                  <a:pt x="4291199" y="1082792"/>
                </a:cubicBezTo>
                <a:cubicBezTo>
                  <a:pt x="4312338" y="1089838"/>
                  <a:pt x="4328780" y="1099231"/>
                  <a:pt x="4347570" y="1113321"/>
                </a:cubicBezTo>
                <a:cubicBezTo>
                  <a:pt x="4373407" y="1129761"/>
                  <a:pt x="4387499" y="1148552"/>
                  <a:pt x="4396894" y="1160295"/>
                </a:cubicBezTo>
                <a:cubicBezTo>
                  <a:pt x="4403940" y="1172039"/>
                  <a:pt x="4408638" y="1179085"/>
                  <a:pt x="4410987" y="1183783"/>
                </a:cubicBezTo>
                <a:cubicBezTo>
                  <a:pt x="4413336" y="1193179"/>
                  <a:pt x="4413336" y="1183783"/>
                  <a:pt x="4410987" y="1174387"/>
                </a:cubicBezTo>
                <a:cubicBezTo>
                  <a:pt x="4408638" y="1167341"/>
                  <a:pt x="4406289" y="1157946"/>
                  <a:pt x="4410987" y="1164992"/>
                </a:cubicBezTo>
                <a:cubicBezTo>
                  <a:pt x="4413336" y="1169690"/>
                  <a:pt x="4420382" y="1176736"/>
                  <a:pt x="4425080" y="1193179"/>
                </a:cubicBezTo>
                <a:cubicBezTo>
                  <a:pt x="4429777" y="1204923"/>
                  <a:pt x="4434475" y="1221365"/>
                  <a:pt x="4432126" y="1240155"/>
                </a:cubicBezTo>
                <a:cubicBezTo>
                  <a:pt x="4434475" y="1240155"/>
                  <a:pt x="4434475" y="1240155"/>
                  <a:pt x="4434475" y="1240155"/>
                </a:cubicBezTo>
                <a:cubicBezTo>
                  <a:pt x="4434475" y="1244853"/>
                  <a:pt x="4434475" y="1244853"/>
                  <a:pt x="4434475" y="1249551"/>
                </a:cubicBezTo>
                <a:cubicBezTo>
                  <a:pt x="4434475" y="1249551"/>
                  <a:pt x="4432126" y="1249551"/>
                  <a:pt x="4432126" y="1249551"/>
                </a:cubicBezTo>
                <a:cubicBezTo>
                  <a:pt x="4429777" y="1254249"/>
                  <a:pt x="4429777" y="1258946"/>
                  <a:pt x="4427428" y="1265993"/>
                </a:cubicBezTo>
                <a:cubicBezTo>
                  <a:pt x="4425080" y="1270690"/>
                  <a:pt x="4422731" y="1277737"/>
                  <a:pt x="4418033" y="1282435"/>
                </a:cubicBezTo>
                <a:cubicBezTo>
                  <a:pt x="4418033" y="1284784"/>
                  <a:pt x="4418033" y="1287133"/>
                  <a:pt x="4418033" y="1287133"/>
                </a:cubicBezTo>
                <a:cubicBezTo>
                  <a:pt x="4418033" y="1287133"/>
                  <a:pt x="4415684" y="1289482"/>
                  <a:pt x="4415684" y="1289482"/>
                </a:cubicBezTo>
                <a:cubicBezTo>
                  <a:pt x="4415684" y="1294179"/>
                  <a:pt x="4415684" y="1310622"/>
                  <a:pt x="4418033" y="1312970"/>
                </a:cubicBezTo>
                <a:cubicBezTo>
                  <a:pt x="4418033" y="1312970"/>
                  <a:pt x="4420382" y="1312970"/>
                  <a:pt x="4420382" y="1312970"/>
                </a:cubicBezTo>
                <a:cubicBezTo>
                  <a:pt x="4420382" y="1312970"/>
                  <a:pt x="4422731" y="1322366"/>
                  <a:pt x="4422731" y="1322366"/>
                </a:cubicBezTo>
                <a:cubicBezTo>
                  <a:pt x="4425080" y="1324714"/>
                  <a:pt x="4427428" y="1324714"/>
                  <a:pt x="4427428" y="1324714"/>
                </a:cubicBezTo>
                <a:cubicBezTo>
                  <a:pt x="4429777" y="1312970"/>
                  <a:pt x="4434475" y="1301225"/>
                  <a:pt x="4441521" y="1289482"/>
                </a:cubicBezTo>
                <a:cubicBezTo>
                  <a:pt x="4448568" y="1276563"/>
                  <a:pt x="4457376" y="1264231"/>
                  <a:pt x="4467652" y="1253368"/>
                </a:cubicBezTo>
                <a:lnTo>
                  <a:pt x="4496236" y="1231028"/>
                </a:lnTo>
                <a:lnTo>
                  <a:pt x="4505232" y="1225475"/>
                </a:lnTo>
                <a:lnTo>
                  <a:pt x="4519448" y="1220608"/>
                </a:lnTo>
                <a:lnTo>
                  <a:pt x="4539057" y="1214264"/>
                </a:lnTo>
                <a:lnTo>
                  <a:pt x="4555672" y="1213531"/>
                </a:lnTo>
                <a:lnTo>
                  <a:pt x="4582448" y="1214318"/>
                </a:lnTo>
                <a:cubicBezTo>
                  <a:pt x="4608285" y="1216667"/>
                  <a:pt x="4629423" y="1228411"/>
                  <a:pt x="4645865" y="1240155"/>
                </a:cubicBezTo>
                <a:cubicBezTo>
                  <a:pt x="4678748" y="1263644"/>
                  <a:pt x="4695189" y="1291830"/>
                  <a:pt x="4702236" y="1312970"/>
                </a:cubicBezTo>
                <a:cubicBezTo>
                  <a:pt x="4713980" y="1327063"/>
                  <a:pt x="4716328" y="1334109"/>
                  <a:pt x="4718677" y="1331761"/>
                </a:cubicBezTo>
                <a:cubicBezTo>
                  <a:pt x="4719852" y="1330587"/>
                  <a:pt x="4719852" y="1327651"/>
                  <a:pt x="4718677" y="1323540"/>
                </a:cubicBezTo>
                <a:lnTo>
                  <a:pt x="4716328" y="1318450"/>
                </a:lnTo>
                <a:lnTo>
                  <a:pt x="4711631" y="1308272"/>
                </a:lnTo>
                <a:cubicBezTo>
                  <a:pt x="4699887" y="1284784"/>
                  <a:pt x="4669353" y="1242505"/>
                  <a:pt x="4617680" y="1221365"/>
                </a:cubicBezTo>
                <a:cubicBezTo>
                  <a:pt x="4604762" y="1216667"/>
                  <a:pt x="4591256" y="1213731"/>
                  <a:pt x="4577751" y="1212557"/>
                </a:cubicBezTo>
                <a:lnTo>
                  <a:pt x="4555672" y="1213531"/>
                </a:lnTo>
                <a:lnTo>
                  <a:pt x="4542519" y="1213144"/>
                </a:lnTo>
                <a:lnTo>
                  <a:pt x="4539057" y="1214264"/>
                </a:lnTo>
                <a:lnTo>
                  <a:pt x="4537821" y="1214318"/>
                </a:lnTo>
                <a:lnTo>
                  <a:pt x="4519448" y="1220608"/>
                </a:lnTo>
                <a:lnTo>
                  <a:pt x="4502589" y="1226063"/>
                </a:lnTo>
                <a:lnTo>
                  <a:pt x="4496236" y="1231028"/>
                </a:lnTo>
                <a:lnTo>
                  <a:pt x="4481450" y="1240155"/>
                </a:lnTo>
                <a:cubicBezTo>
                  <a:pt x="4469706" y="1249551"/>
                  <a:pt x="4462660" y="1256598"/>
                  <a:pt x="4462660" y="1254249"/>
                </a:cubicBezTo>
                <a:cubicBezTo>
                  <a:pt x="4462660" y="1254249"/>
                  <a:pt x="4465009" y="1251900"/>
                  <a:pt x="4467358" y="1247203"/>
                </a:cubicBezTo>
                <a:cubicBezTo>
                  <a:pt x="4472055" y="1242505"/>
                  <a:pt x="4476753" y="1235458"/>
                  <a:pt x="4486148" y="1228411"/>
                </a:cubicBezTo>
                <a:cubicBezTo>
                  <a:pt x="4521379" y="1207271"/>
                  <a:pt x="4551914" y="1202574"/>
                  <a:pt x="4589494" y="1209620"/>
                </a:cubicBezTo>
                <a:cubicBezTo>
                  <a:pt x="4627075" y="1216667"/>
                  <a:pt x="4671702" y="1240155"/>
                  <a:pt x="4709282" y="1298877"/>
                </a:cubicBezTo>
                <a:cubicBezTo>
                  <a:pt x="4706933" y="1289482"/>
                  <a:pt x="4704584" y="1282435"/>
                  <a:pt x="4699887" y="1275389"/>
                </a:cubicBezTo>
                <a:cubicBezTo>
                  <a:pt x="4697538" y="1265993"/>
                  <a:pt x="4692840" y="1258946"/>
                  <a:pt x="4688143" y="1251900"/>
                </a:cubicBezTo>
                <a:cubicBezTo>
                  <a:pt x="4702236" y="1265993"/>
                  <a:pt x="4711631" y="1280087"/>
                  <a:pt x="4721026" y="1294179"/>
                </a:cubicBezTo>
                <a:cubicBezTo>
                  <a:pt x="4721026" y="1291830"/>
                  <a:pt x="4721026" y="1291830"/>
                  <a:pt x="4723375" y="1291830"/>
                </a:cubicBezTo>
                <a:cubicBezTo>
                  <a:pt x="4723375" y="1294179"/>
                  <a:pt x="4723375" y="1296528"/>
                  <a:pt x="4723375" y="1296528"/>
                </a:cubicBezTo>
                <a:cubicBezTo>
                  <a:pt x="4725723" y="1298877"/>
                  <a:pt x="4728072" y="1298877"/>
                  <a:pt x="4728072" y="1298877"/>
                </a:cubicBezTo>
                <a:cubicBezTo>
                  <a:pt x="4728072" y="1301225"/>
                  <a:pt x="4728072" y="1301225"/>
                  <a:pt x="4728072" y="1303574"/>
                </a:cubicBezTo>
                <a:cubicBezTo>
                  <a:pt x="4728072" y="1305923"/>
                  <a:pt x="4730421" y="1305923"/>
                  <a:pt x="4730421" y="1305923"/>
                </a:cubicBezTo>
                <a:cubicBezTo>
                  <a:pt x="4730421" y="1308272"/>
                  <a:pt x="4730421" y="1312970"/>
                  <a:pt x="4732770" y="1315319"/>
                </a:cubicBezTo>
                <a:cubicBezTo>
                  <a:pt x="4732770" y="1315319"/>
                  <a:pt x="4735118" y="1315319"/>
                  <a:pt x="4735118" y="1315319"/>
                </a:cubicBezTo>
                <a:cubicBezTo>
                  <a:pt x="4735118" y="1317668"/>
                  <a:pt x="4735118" y="1317668"/>
                  <a:pt x="4735118" y="1320017"/>
                </a:cubicBezTo>
                <a:cubicBezTo>
                  <a:pt x="4735118" y="1322366"/>
                  <a:pt x="4737467" y="1322366"/>
                  <a:pt x="4737467" y="1322366"/>
                </a:cubicBezTo>
                <a:cubicBezTo>
                  <a:pt x="4737467" y="1322366"/>
                  <a:pt x="4737467" y="1324714"/>
                  <a:pt x="4737467" y="1324714"/>
                </a:cubicBezTo>
                <a:cubicBezTo>
                  <a:pt x="4737467" y="1327063"/>
                  <a:pt x="4739816" y="1327063"/>
                  <a:pt x="4739816" y="1327063"/>
                </a:cubicBezTo>
                <a:cubicBezTo>
                  <a:pt x="4739816" y="1329412"/>
                  <a:pt x="4739816" y="1329412"/>
                  <a:pt x="4739816" y="1331761"/>
                </a:cubicBezTo>
                <a:cubicBezTo>
                  <a:pt x="4742165" y="1331761"/>
                  <a:pt x="4742165" y="1331761"/>
                  <a:pt x="4742165" y="1331761"/>
                </a:cubicBezTo>
                <a:cubicBezTo>
                  <a:pt x="4742165" y="1334109"/>
                  <a:pt x="4742165" y="1336458"/>
                  <a:pt x="4742165" y="1338808"/>
                </a:cubicBezTo>
                <a:cubicBezTo>
                  <a:pt x="4744513" y="1345854"/>
                  <a:pt x="4744513" y="1355249"/>
                  <a:pt x="4744513" y="1364645"/>
                </a:cubicBezTo>
                <a:cubicBezTo>
                  <a:pt x="4746862" y="1378738"/>
                  <a:pt x="4746862" y="1390482"/>
                  <a:pt x="4744513" y="1404576"/>
                </a:cubicBezTo>
                <a:cubicBezTo>
                  <a:pt x="4744513" y="1406925"/>
                  <a:pt x="4744513" y="1406925"/>
                  <a:pt x="4744513" y="1406925"/>
                </a:cubicBezTo>
                <a:cubicBezTo>
                  <a:pt x="4744513" y="1404576"/>
                  <a:pt x="4744513" y="1404576"/>
                  <a:pt x="4746862" y="1402227"/>
                </a:cubicBezTo>
                <a:cubicBezTo>
                  <a:pt x="4746862" y="1402227"/>
                  <a:pt x="4746862" y="1402227"/>
                  <a:pt x="4749211" y="1402227"/>
                </a:cubicBezTo>
                <a:cubicBezTo>
                  <a:pt x="4751560" y="1404576"/>
                  <a:pt x="4751560" y="1404576"/>
                  <a:pt x="4751560" y="1404576"/>
                </a:cubicBezTo>
                <a:cubicBezTo>
                  <a:pt x="4749211" y="1411622"/>
                  <a:pt x="4746862" y="1416320"/>
                  <a:pt x="4744513" y="1423366"/>
                </a:cubicBezTo>
                <a:cubicBezTo>
                  <a:pt x="4742165" y="1428064"/>
                  <a:pt x="4746862" y="1435111"/>
                  <a:pt x="4746862" y="1437460"/>
                </a:cubicBezTo>
                <a:cubicBezTo>
                  <a:pt x="4746862" y="1439808"/>
                  <a:pt x="4744513" y="1442157"/>
                  <a:pt x="4746862" y="1446855"/>
                </a:cubicBezTo>
                <a:cubicBezTo>
                  <a:pt x="4746862" y="1449204"/>
                  <a:pt x="4751560" y="1451552"/>
                  <a:pt x="4751560" y="1453901"/>
                </a:cubicBezTo>
                <a:cubicBezTo>
                  <a:pt x="4751560" y="1456250"/>
                  <a:pt x="4751560" y="1460947"/>
                  <a:pt x="4751560" y="1463296"/>
                </a:cubicBezTo>
                <a:lnTo>
                  <a:pt x="4753909" y="1465646"/>
                </a:lnTo>
                <a:cubicBezTo>
                  <a:pt x="4753909" y="1465646"/>
                  <a:pt x="4753909" y="1467995"/>
                  <a:pt x="4753909" y="1467995"/>
                </a:cubicBezTo>
                <a:cubicBezTo>
                  <a:pt x="4756257" y="1470344"/>
                  <a:pt x="4758606" y="1470344"/>
                  <a:pt x="4763304" y="1470344"/>
                </a:cubicBezTo>
                <a:cubicBezTo>
                  <a:pt x="4756257" y="1472692"/>
                  <a:pt x="4753909" y="1475041"/>
                  <a:pt x="4751560" y="1477390"/>
                </a:cubicBezTo>
                <a:cubicBezTo>
                  <a:pt x="4751560" y="1479739"/>
                  <a:pt x="4751560" y="1484436"/>
                  <a:pt x="4751560" y="1486785"/>
                </a:cubicBezTo>
                <a:lnTo>
                  <a:pt x="4753909" y="1489134"/>
                </a:lnTo>
                <a:cubicBezTo>
                  <a:pt x="4753909" y="1491483"/>
                  <a:pt x="4753909" y="1491483"/>
                  <a:pt x="4753909" y="1493832"/>
                </a:cubicBezTo>
                <a:cubicBezTo>
                  <a:pt x="4753909" y="1496180"/>
                  <a:pt x="4756257" y="1496180"/>
                  <a:pt x="4756257" y="1496180"/>
                </a:cubicBezTo>
                <a:cubicBezTo>
                  <a:pt x="4758606" y="1496180"/>
                  <a:pt x="4756257" y="1498530"/>
                  <a:pt x="4756257" y="1500879"/>
                </a:cubicBezTo>
                <a:cubicBezTo>
                  <a:pt x="4756257" y="1500879"/>
                  <a:pt x="4758606" y="1503227"/>
                  <a:pt x="4758606" y="1505576"/>
                </a:cubicBezTo>
                <a:cubicBezTo>
                  <a:pt x="4758606" y="1507925"/>
                  <a:pt x="4758606" y="1512623"/>
                  <a:pt x="4758606" y="1514971"/>
                </a:cubicBezTo>
                <a:cubicBezTo>
                  <a:pt x="4758606" y="1514971"/>
                  <a:pt x="4760955" y="1514971"/>
                  <a:pt x="4760955" y="1514971"/>
                </a:cubicBezTo>
                <a:cubicBezTo>
                  <a:pt x="4763304" y="1517320"/>
                  <a:pt x="4763304" y="1517320"/>
                  <a:pt x="4763304" y="1519669"/>
                </a:cubicBezTo>
                <a:cubicBezTo>
                  <a:pt x="4768001" y="1524366"/>
                  <a:pt x="4772699" y="1524366"/>
                  <a:pt x="4772699" y="1531414"/>
                </a:cubicBezTo>
                <a:lnTo>
                  <a:pt x="4785852" y="1522018"/>
                </a:lnTo>
                <a:lnTo>
                  <a:pt x="4798535" y="1522018"/>
                </a:lnTo>
                <a:lnTo>
                  <a:pt x="4808238" y="1515926"/>
                </a:lnTo>
                <a:lnTo>
                  <a:pt x="4806756" y="1518201"/>
                </a:lnTo>
                <a:cubicBezTo>
                  <a:pt x="4802059" y="1522018"/>
                  <a:pt x="4796187" y="1525542"/>
                  <a:pt x="4791489" y="1529065"/>
                </a:cubicBezTo>
                <a:cubicBezTo>
                  <a:pt x="4791489" y="1531414"/>
                  <a:pt x="4789140" y="1533763"/>
                  <a:pt x="4789140" y="1536111"/>
                </a:cubicBezTo>
                <a:cubicBezTo>
                  <a:pt x="4786792" y="1538460"/>
                  <a:pt x="4786792" y="1538460"/>
                  <a:pt x="4786792" y="1540809"/>
                </a:cubicBezTo>
                <a:cubicBezTo>
                  <a:pt x="4789140" y="1540809"/>
                  <a:pt x="4791489" y="1540809"/>
                  <a:pt x="4793838" y="1540809"/>
                </a:cubicBezTo>
                <a:cubicBezTo>
                  <a:pt x="4864301" y="1498530"/>
                  <a:pt x="4934765" y="1460947"/>
                  <a:pt x="5009925" y="1425715"/>
                </a:cubicBezTo>
                <a:lnTo>
                  <a:pt x="5009249" y="1420301"/>
                </a:lnTo>
                <a:lnTo>
                  <a:pt x="5024018" y="1413971"/>
                </a:lnTo>
                <a:cubicBezTo>
                  <a:pt x="5024018" y="1411622"/>
                  <a:pt x="5026367" y="1406925"/>
                  <a:pt x="5028716" y="1404576"/>
                </a:cubicBezTo>
                <a:lnTo>
                  <a:pt x="5028716" y="1406925"/>
                </a:lnTo>
                <a:cubicBezTo>
                  <a:pt x="5028716" y="1409273"/>
                  <a:pt x="5028716" y="1409273"/>
                  <a:pt x="5028716" y="1409273"/>
                </a:cubicBezTo>
                <a:lnTo>
                  <a:pt x="5031065" y="1408098"/>
                </a:lnTo>
                <a:lnTo>
                  <a:pt x="5031065" y="1409273"/>
                </a:lnTo>
                <a:lnTo>
                  <a:pt x="5047506" y="1401965"/>
                </a:lnTo>
                <a:lnTo>
                  <a:pt x="5047506" y="1402227"/>
                </a:lnTo>
                <a:cubicBezTo>
                  <a:pt x="5075691" y="1390482"/>
                  <a:pt x="5103877" y="1376389"/>
                  <a:pt x="5129713" y="1364645"/>
                </a:cubicBezTo>
                <a:cubicBezTo>
                  <a:pt x="5129713" y="1362296"/>
                  <a:pt x="5127364" y="1359947"/>
                  <a:pt x="5125016" y="1357598"/>
                </a:cubicBezTo>
                <a:lnTo>
                  <a:pt x="5122667" y="1358381"/>
                </a:lnTo>
                <a:lnTo>
                  <a:pt x="5122667" y="1357598"/>
                </a:lnTo>
                <a:cubicBezTo>
                  <a:pt x="5122667" y="1355249"/>
                  <a:pt x="5125016" y="1355249"/>
                  <a:pt x="5127364" y="1355249"/>
                </a:cubicBezTo>
                <a:cubicBezTo>
                  <a:pt x="5129713" y="1355249"/>
                  <a:pt x="5129713" y="1352901"/>
                  <a:pt x="5132062" y="1350552"/>
                </a:cubicBezTo>
                <a:cubicBezTo>
                  <a:pt x="5132062" y="1343506"/>
                  <a:pt x="5127364" y="1329412"/>
                  <a:pt x="5132062" y="1324714"/>
                </a:cubicBezTo>
                <a:cubicBezTo>
                  <a:pt x="5132062" y="1324714"/>
                  <a:pt x="5132062" y="1324714"/>
                  <a:pt x="5134411" y="1324714"/>
                </a:cubicBezTo>
                <a:cubicBezTo>
                  <a:pt x="5136760" y="1324714"/>
                  <a:pt x="5134411" y="1324714"/>
                  <a:pt x="5136760" y="1324714"/>
                </a:cubicBezTo>
                <a:cubicBezTo>
                  <a:pt x="5136760" y="1327063"/>
                  <a:pt x="5136760" y="1327063"/>
                  <a:pt x="5136760" y="1329412"/>
                </a:cubicBezTo>
                <a:cubicBezTo>
                  <a:pt x="5134411" y="1331761"/>
                  <a:pt x="5136760" y="1343506"/>
                  <a:pt x="5136760" y="1348203"/>
                </a:cubicBezTo>
                <a:cubicBezTo>
                  <a:pt x="5136760" y="1348203"/>
                  <a:pt x="5139108" y="1348203"/>
                  <a:pt x="5139108" y="1348203"/>
                </a:cubicBezTo>
                <a:cubicBezTo>
                  <a:pt x="5143806" y="1343506"/>
                  <a:pt x="5143806" y="1343506"/>
                  <a:pt x="5148504" y="1341156"/>
                </a:cubicBezTo>
                <a:cubicBezTo>
                  <a:pt x="5150852" y="1338808"/>
                  <a:pt x="5153201" y="1334109"/>
                  <a:pt x="5155550" y="1331761"/>
                </a:cubicBezTo>
                <a:cubicBezTo>
                  <a:pt x="5157899" y="1329412"/>
                  <a:pt x="5157899" y="1329412"/>
                  <a:pt x="5157899" y="1327063"/>
                </a:cubicBezTo>
                <a:cubicBezTo>
                  <a:pt x="5160248" y="1327063"/>
                  <a:pt x="5162596" y="1324714"/>
                  <a:pt x="5164945" y="1324714"/>
                </a:cubicBezTo>
                <a:cubicBezTo>
                  <a:pt x="5164945" y="1324714"/>
                  <a:pt x="5164945" y="1320017"/>
                  <a:pt x="5167294" y="1320017"/>
                </a:cubicBezTo>
                <a:cubicBezTo>
                  <a:pt x="5167294" y="1320017"/>
                  <a:pt x="5169642" y="1320017"/>
                  <a:pt x="5171991" y="1320017"/>
                </a:cubicBezTo>
                <a:cubicBezTo>
                  <a:pt x="5174340" y="1320017"/>
                  <a:pt x="5174340" y="1317668"/>
                  <a:pt x="5174340" y="1317668"/>
                </a:cubicBezTo>
                <a:cubicBezTo>
                  <a:pt x="5176689" y="1317668"/>
                  <a:pt x="5176689" y="1317668"/>
                  <a:pt x="5179037" y="1317668"/>
                </a:cubicBezTo>
                <a:cubicBezTo>
                  <a:pt x="5181386" y="1315319"/>
                  <a:pt x="5186084" y="1308272"/>
                  <a:pt x="5190781" y="1310622"/>
                </a:cubicBezTo>
                <a:cubicBezTo>
                  <a:pt x="5190781" y="1310622"/>
                  <a:pt x="5193130" y="1310622"/>
                  <a:pt x="5193130" y="1310622"/>
                </a:cubicBezTo>
                <a:cubicBezTo>
                  <a:pt x="5190781" y="1312970"/>
                  <a:pt x="5190781" y="1312970"/>
                  <a:pt x="5190781" y="1315319"/>
                </a:cubicBezTo>
                <a:cubicBezTo>
                  <a:pt x="5188433" y="1315319"/>
                  <a:pt x="5186084" y="1317668"/>
                  <a:pt x="5183735" y="1317668"/>
                </a:cubicBezTo>
                <a:cubicBezTo>
                  <a:pt x="5181386" y="1317668"/>
                  <a:pt x="5181386" y="1320017"/>
                  <a:pt x="5181386" y="1320017"/>
                </a:cubicBezTo>
                <a:cubicBezTo>
                  <a:pt x="5179037" y="1322366"/>
                  <a:pt x="5174340" y="1320017"/>
                  <a:pt x="5171991" y="1322366"/>
                </a:cubicBezTo>
                <a:cubicBezTo>
                  <a:pt x="5169642" y="1322366"/>
                  <a:pt x="5169642" y="1324714"/>
                  <a:pt x="5169642" y="1324714"/>
                </a:cubicBezTo>
                <a:cubicBezTo>
                  <a:pt x="5167294" y="1327063"/>
                  <a:pt x="5164945" y="1324714"/>
                  <a:pt x="5162596" y="1327063"/>
                </a:cubicBezTo>
                <a:cubicBezTo>
                  <a:pt x="5162596" y="1327063"/>
                  <a:pt x="5162596" y="1331761"/>
                  <a:pt x="5160248" y="1331761"/>
                </a:cubicBezTo>
                <a:cubicBezTo>
                  <a:pt x="5160248" y="1331761"/>
                  <a:pt x="5157899" y="1331761"/>
                  <a:pt x="5157899" y="1331761"/>
                </a:cubicBezTo>
                <a:cubicBezTo>
                  <a:pt x="5157899" y="1334109"/>
                  <a:pt x="5157899" y="1334109"/>
                  <a:pt x="5157899" y="1336458"/>
                </a:cubicBezTo>
                <a:cubicBezTo>
                  <a:pt x="5155550" y="1338808"/>
                  <a:pt x="5150852" y="1341156"/>
                  <a:pt x="5148504" y="1343506"/>
                </a:cubicBezTo>
                <a:cubicBezTo>
                  <a:pt x="5148504" y="1343506"/>
                  <a:pt x="5148504" y="1345854"/>
                  <a:pt x="5148504" y="1345854"/>
                </a:cubicBezTo>
                <a:cubicBezTo>
                  <a:pt x="5141457" y="1350552"/>
                  <a:pt x="5136760" y="1352901"/>
                  <a:pt x="5132062" y="1359947"/>
                </a:cubicBezTo>
                <a:cubicBezTo>
                  <a:pt x="5134411" y="1357598"/>
                  <a:pt x="5139108" y="1357598"/>
                  <a:pt x="5141457" y="1355249"/>
                </a:cubicBezTo>
                <a:cubicBezTo>
                  <a:pt x="5153201" y="1350552"/>
                  <a:pt x="5164945" y="1343506"/>
                  <a:pt x="5176689" y="1338808"/>
                </a:cubicBezTo>
                <a:cubicBezTo>
                  <a:pt x="5181386" y="1341156"/>
                  <a:pt x="5186084" y="1341156"/>
                  <a:pt x="5188433" y="1343506"/>
                </a:cubicBezTo>
                <a:cubicBezTo>
                  <a:pt x="5167294" y="1350552"/>
                  <a:pt x="5148504" y="1357598"/>
                  <a:pt x="5129713" y="1366993"/>
                </a:cubicBezTo>
                <a:cubicBezTo>
                  <a:pt x="5129713" y="1369342"/>
                  <a:pt x="5132062" y="1371692"/>
                  <a:pt x="5132062" y="1376389"/>
                </a:cubicBezTo>
                <a:cubicBezTo>
                  <a:pt x="5141457" y="1374041"/>
                  <a:pt x="5150852" y="1369342"/>
                  <a:pt x="5157899" y="1364645"/>
                </a:cubicBezTo>
                <a:cubicBezTo>
                  <a:pt x="5160248" y="1357598"/>
                  <a:pt x="5162596" y="1352901"/>
                  <a:pt x="5167294" y="1352901"/>
                </a:cubicBezTo>
                <a:cubicBezTo>
                  <a:pt x="5167294" y="1352901"/>
                  <a:pt x="5169642" y="1352901"/>
                  <a:pt x="5169642" y="1352901"/>
                </a:cubicBezTo>
                <a:cubicBezTo>
                  <a:pt x="5169642" y="1355249"/>
                  <a:pt x="5169642" y="1355249"/>
                  <a:pt x="5169642" y="1355249"/>
                </a:cubicBezTo>
                <a:cubicBezTo>
                  <a:pt x="5169642" y="1355249"/>
                  <a:pt x="5167294" y="1357598"/>
                  <a:pt x="5167294" y="1357598"/>
                </a:cubicBezTo>
                <a:cubicBezTo>
                  <a:pt x="5176689" y="1352901"/>
                  <a:pt x="5190781" y="1348203"/>
                  <a:pt x="5181386" y="1348203"/>
                </a:cubicBezTo>
                <a:cubicBezTo>
                  <a:pt x="5183735" y="1345854"/>
                  <a:pt x="5188433" y="1345854"/>
                  <a:pt x="5190781" y="1343506"/>
                </a:cubicBezTo>
                <a:cubicBezTo>
                  <a:pt x="5214269" y="1362296"/>
                  <a:pt x="5181386" y="1392831"/>
                  <a:pt x="5155550" y="1411622"/>
                </a:cubicBezTo>
                <a:cubicBezTo>
                  <a:pt x="5155550" y="1418668"/>
                  <a:pt x="5160248" y="1421017"/>
                  <a:pt x="5167294" y="1423366"/>
                </a:cubicBezTo>
                <a:cubicBezTo>
                  <a:pt x="5167294" y="1425715"/>
                  <a:pt x="5164945" y="1425715"/>
                  <a:pt x="5164945" y="1425715"/>
                </a:cubicBezTo>
                <a:cubicBezTo>
                  <a:pt x="5167294" y="1423366"/>
                  <a:pt x="5167294" y="1423366"/>
                  <a:pt x="5169642" y="1423366"/>
                </a:cubicBezTo>
                <a:cubicBezTo>
                  <a:pt x="5176689" y="1425715"/>
                  <a:pt x="5188433" y="1430412"/>
                  <a:pt x="5186084" y="1437460"/>
                </a:cubicBezTo>
                <a:cubicBezTo>
                  <a:pt x="5195479" y="1456250"/>
                  <a:pt x="5164945" y="1446855"/>
                  <a:pt x="5174340" y="1465646"/>
                </a:cubicBezTo>
                <a:cubicBezTo>
                  <a:pt x="5155550" y="1453901"/>
                  <a:pt x="5129713" y="1465646"/>
                  <a:pt x="5134411" y="1482087"/>
                </a:cubicBezTo>
                <a:cubicBezTo>
                  <a:pt x="5153201" y="1479739"/>
                  <a:pt x="5167294" y="1482087"/>
                  <a:pt x="5174340" y="1489134"/>
                </a:cubicBezTo>
                <a:cubicBezTo>
                  <a:pt x="5167294" y="1491483"/>
                  <a:pt x="5160248" y="1493832"/>
                  <a:pt x="5153201" y="1498530"/>
                </a:cubicBezTo>
                <a:cubicBezTo>
                  <a:pt x="5153201" y="1498530"/>
                  <a:pt x="5153201" y="1500879"/>
                  <a:pt x="5153201" y="1500879"/>
                </a:cubicBezTo>
                <a:lnTo>
                  <a:pt x="5151323" y="1502757"/>
                </a:lnTo>
                <a:lnTo>
                  <a:pt x="5143806" y="1500879"/>
                </a:lnTo>
                <a:cubicBezTo>
                  <a:pt x="5134411" y="1505576"/>
                  <a:pt x="5125016" y="1510274"/>
                  <a:pt x="5115620" y="1514971"/>
                </a:cubicBezTo>
                <a:cubicBezTo>
                  <a:pt x="5117969" y="1514971"/>
                  <a:pt x="5117969" y="1514971"/>
                  <a:pt x="5117969" y="1514971"/>
                </a:cubicBezTo>
                <a:cubicBezTo>
                  <a:pt x="5117969" y="1517320"/>
                  <a:pt x="5117969" y="1517320"/>
                  <a:pt x="5120318" y="1517320"/>
                </a:cubicBezTo>
                <a:cubicBezTo>
                  <a:pt x="5120318" y="1519669"/>
                  <a:pt x="5122667" y="1519669"/>
                  <a:pt x="5125016" y="1519669"/>
                </a:cubicBezTo>
                <a:lnTo>
                  <a:pt x="5147566" y="1506514"/>
                </a:lnTo>
                <a:lnTo>
                  <a:pt x="5146155" y="1507925"/>
                </a:lnTo>
                <a:cubicBezTo>
                  <a:pt x="5146155" y="1507925"/>
                  <a:pt x="5148504" y="1510274"/>
                  <a:pt x="5148504" y="1510274"/>
                </a:cubicBezTo>
                <a:cubicBezTo>
                  <a:pt x="5157899" y="1505576"/>
                  <a:pt x="5169642" y="1498530"/>
                  <a:pt x="5179037" y="1493832"/>
                </a:cubicBezTo>
                <a:cubicBezTo>
                  <a:pt x="5179037" y="1493832"/>
                  <a:pt x="5181386" y="1496180"/>
                  <a:pt x="5181386" y="1498530"/>
                </a:cubicBezTo>
                <a:cubicBezTo>
                  <a:pt x="5171991" y="1503227"/>
                  <a:pt x="5162596" y="1507925"/>
                  <a:pt x="5153201" y="1512623"/>
                </a:cubicBezTo>
                <a:cubicBezTo>
                  <a:pt x="5155550" y="1514971"/>
                  <a:pt x="5157899" y="1514971"/>
                  <a:pt x="5160248" y="1514971"/>
                </a:cubicBezTo>
                <a:cubicBezTo>
                  <a:pt x="5167294" y="1510274"/>
                  <a:pt x="5174340" y="1507925"/>
                  <a:pt x="5181386" y="1503227"/>
                </a:cubicBezTo>
                <a:cubicBezTo>
                  <a:pt x="5181386" y="1505576"/>
                  <a:pt x="5181386" y="1510274"/>
                  <a:pt x="5181386" y="1514971"/>
                </a:cubicBezTo>
                <a:cubicBezTo>
                  <a:pt x="5179037" y="1514971"/>
                  <a:pt x="5179037" y="1517320"/>
                  <a:pt x="5176689" y="1517320"/>
                </a:cubicBezTo>
                <a:cubicBezTo>
                  <a:pt x="5176689" y="1517320"/>
                  <a:pt x="5176689" y="1517320"/>
                  <a:pt x="5179037" y="1517320"/>
                </a:cubicBezTo>
                <a:cubicBezTo>
                  <a:pt x="5179037" y="1519669"/>
                  <a:pt x="5179037" y="1522018"/>
                  <a:pt x="5179037" y="1524366"/>
                </a:cubicBezTo>
                <a:cubicBezTo>
                  <a:pt x="5179037" y="1524366"/>
                  <a:pt x="5176689" y="1524366"/>
                  <a:pt x="5176689" y="1524366"/>
                </a:cubicBezTo>
                <a:cubicBezTo>
                  <a:pt x="5171991" y="1522018"/>
                  <a:pt x="5169642" y="1524366"/>
                  <a:pt x="5164945" y="1524366"/>
                </a:cubicBezTo>
                <a:cubicBezTo>
                  <a:pt x="5153201" y="1531414"/>
                  <a:pt x="5143806" y="1536111"/>
                  <a:pt x="5134411" y="1540809"/>
                </a:cubicBezTo>
                <a:cubicBezTo>
                  <a:pt x="5134411" y="1543158"/>
                  <a:pt x="5132062" y="1543158"/>
                  <a:pt x="5132062" y="1543158"/>
                </a:cubicBezTo>
                <a:cubicBezTo>
                  <a:pt x="5134411" y="1543158"/>
                  <a:pt x="5136760" y="1543158"/>
                  <a:pt x="5139108" y="1543158"/>
                </a:cubicBezTo>
                <a:cubicBezTo>
                  <a:pt x="5139108" y="1545506"/>
                  <a:pt x="5143806" y="1545506"/>
                  <a:pt x="5146155" y="1545506"/>
                </a:cubicBezTo>
                <a:cubicBezTo>
                  <a:pt x="5146155" y="1547855"/>
                  <a:pt x="5146155" y="1552553"/>
                  <a:pt x="5148504" y="1554902"/>
                </a:cubicBezTo>
                <a:cubicBezTo>
                  <a:pt x="5148504" y="1554902"/>
                  <a:pt x="5153201" y="1554902"/>
                  <a:pt x="5153201" y="1557251"/>
                </a:cubicBezTo>
                <a:cubicBezTo>
                  <a:pt x="5153201" y="1557251"/>
                  <a:pt x="5153201" y="1559599"/>
                  <a:pt x="5153201" y="1559599"/>
                </a:cubicBezTo>
                <a:cubicBezTo>
                  <a:pt x="5155550" y="1561949"/>
                  <a:pt x="5157899" y="1561949"/>
                  <a:pt x="5157899" y="1561949"/>
                </a:cubicBezTo>
                <a:cubicBezTo>
                  <a:pt x="5160248" y="1564298"/>
                  <a:pt x="5160248" y="1568995"/>
                  <a:pt x="5164945" y="1571344"/>
                </a:cubicBezTo>
                <a:cubicBezTo>
                  <a:pt x="5167294" y="1573693"/>
                  <a:pt x="5169642" y="1573693"/>
                  <a:pt x="5171991" y="1573693"/>
                </a:cubicBezTo>
                <a:cubicBezTo>
                  <a:pt x="5171991" y="1573693"/>
                  <a:pt x="5171991" y="1576042"/>
                  <a:pt x="5171991" y="1576042"/>
                </a:cubicBezTo>
                <a:cubicBezTo>
                  <a:pt x="5174340" y="1576042"/>
                  <a:pt x="5174340" y="1576042"/>
                  <a:pt x="5176689" y="1576042"/>
                </a:cubicBezTo>
                <a:cubicBezTo>
                  <a:pt x="5181386" y="1580739"/>
                  <a:pt x="5186084" y="1583088"/>
                  <a:pt x="5188433" y="1587786"/>
                </a:cubicBezTo>
                <a:cubicBezTo>
                  <a:pt x="5181386" y="1587786"/>
                  <a:pt x="5176689" y="1587786"/>
                  <a:pt x="5169642" y="1587786"/>
                </a:cubicBezTo>
                <a:cubicBezTo>
                  <a:pt x="5167294" y="1585437"/>
                  <a:pt x="5167294" y="1583088"/>
                  <a:pt x="5164945" y="1583088"/>
                </a:cubicBezTo>
                <a:cubicBezTo>
                  <a:pt x="5164945" y="1583088"/>
                  <a:pt x="5164945" y="1583088"/>
                  <a:pt x="5162596" y="1583088"/>
                </a:cubicBezTo>
                <a:cubicBezTo>
                  <a:pt x="5162596" y="1583088"/>
                  <a:pt x="5162596" y="1580739"/>
                  <a:pt x="5162596" y="1580739"/>
                </a:cubicBezTo>
                <a:cubicBezTo>
                  <a:pt x="5155550" y="1578390"/>
                  <a:pt x="5157899" y="1576042"/>
                  <a:pt x="5155550" y="1573693"/>
                </a:cubicBezTo>
                <a:cubicBezTo>
                  <a:pt x="5153201" y="1571344"/>
                  <a:pt x="5150852" y="1571344"/>
                  <a:pt x="5150852" y="1571344"/>
                </a:cubicBezTo>
                <a:cubicBezTo>
                  <a:pt x="5150852" y="1571344"/>
                  <a:pt x="5150852" y="1568995"/>
                  <a:pt x="5150852" y="1568995"/>
                </a:cubicBezTo>
                <a:cubicBezTo>
                  <a:pt x="5148504" y="1566647"/>
                  <a:pt x="5143806" y="1564298"/>
                  <a:pt x="5141457" y="1561949"/>
                </a:cubicBezTo>
                <a:cubicBezTo>
                  <a:pt x="5141457" y="1559599"/>
                  <a:pt x="5141457" y="1559599"/>
                  <a:pt x="5141457" y="1557251"/>
                </a:cubicBezTo>
                <a:cubicBezTo>
                  <a:pt x="5141457" y="1554902"/>
                  <a:pt x="5139108" y="1557251"/>
                  <a:pt x="5136760" y="1552553"/>
                </a:cubicBezTo>
                <a:cubicBezTo>
                  <a:pt x="5134411" y="1552553"/>
                  <a:pt x="5134411" y="1552553"/>
                  <a:pt x="5132062" y="1552553"/>
                </a:cubicBezTo>
                <a:cubicBezTo>
                  <a:pt x="5129713" y="1559599"/>
                  <a:pt x="5129713" y="1566647"/>
                  <a:pt x="5127364" y="1571344"/>
                </a:cubicBezTo>
                <a:lnTo>
                  <a:pt x="5127364" y="1588958"/>
                </a:lnTo>
                <a:lnTo>
                  <a:pt x="5125016" y="1576042"/>
                </a:lnTo>
                <a:cubicBezTo>
                  <a:pt x="5122667" y="1566647"/>
                  <a:pt x="5127364" y="1540809"/>
                  <a:pt x="5132062" y="1526716"/>
                </a:cubicBezTo>
                <a:cubicBezTo>
                  <a:pt x="5129713" y="1526716"/>
                  <a:pt x="5129713" y="1526716"/>
                  <a:pt x="5127364" y="1526716"/>
                </a:cubicBezTo>
                <a:cubicBezTo>
                  <a:pt x="5087435" y="1547855"/>
                  <a:pt x="5047506" y="1568995"/>
                  <a:pt x="5009925" y="1592483"/>
                </a:cubicBezTo>
                <a:cubicBezTo>
                  <a:pt x="5045157" y="1568995"/>
                  <a:pt x="5080389" y="1545506"/>
                  <a:pt x="5117969" y="1522018"/>
                </a:cubicBezTo>
                <a:cubicBezTo>
                  <a:pt x="5113272" y="1522018"/>
                  <a:pt x="5108574" y="1522018"/>
                  <a:pt x="5103877" y="1522018"/>
                </a:cubicBezTo>
                <a:cubicBezTo>
                  <a:pt x="5096830" y="1524366"/>
                  <a:pt x="5092133" y="1526716"/>
                  <a:pt x="5085086" y="1531414"/>
                </a:cubicBezTo>
                <a:cubicBezTo>
                  <a:pt x="5085086" y="1531414"/>
                  <a:pt x="5082738" y="1531414"/>
                  <a:pt x="5082738" y="1531414"/>
                </a:cubicBezTo>
                <a:cubicBezTo>
                  <a:pt x="5080389" y="1533763"/>
                  <a:pt x="5080389" y="1533763"/>
                  <a:pt x="5078040" y="1533763"/>
                </a:cubicBezTo>
                <a:cubicBezTo>
                  <a:pt x="5078040" y="1536111"/>
                  <a:pt x="5078040" y="1536111"/>
                  <a:pt x="5078040" y="1536111"/>
                </a:cubicBezTo>
                <a:cubicBezTo>
                  <a:pt x="5075691" y="1536111"/>
                  <a:pt x="5075691" y="1538460"/>
                  <a:pt x="5075691" y="1538460"/>
                </a:cubicBezTo>
                <a:cubicBezTo>
                  <a:pt x="5075691" y="1538460"/>
                  <a:pt x="5073342" y="1538460"/>
                  <a:pt x="5073342" y="1538460"/>
                </a:cubicBezTo>
                <a:lnTo>
                  <a:pt x="5058763" y="1547936"/>
                </a:lnTo>
                <a:lnTo>
                  <a:pt x="5045157" y="1550204"/>
                </a:lnTo>
                <a:cubicBezTo>
                  <a:pt x="5042809" y="1552553"/>
                  <a:pt x="5042809" y="1554902"/>
                  <a:pt x="5040460" y="1554902"/>
                </a:cubicBezTo>
                <a:cubicBezTo>
                  <a:pt x="5038111" y="1554902"/>
                  <a:pt x="5038111" y="1554902"/>
                  <a:pt x="5035762" y="1554902"/>
                </a:cubicBezTo>
                <a:cubicBezTo>
                  <a:pt x="5035762" y="1557251"/>
                  <a:pt x="5033413" y="1557251"/>
                  <a:pt x="5033413" y="1559599"/>
                </a:cubicBezTo>
                <a:cubicBezTo>
                  <a:pt x="5028716" y="1559599"/>
                  <a:pt x="5026367" y="1559599"/>
                  <a:pt x="5021669" y="1557251"/>
                </a:cubicBezTo>
                <a:cubicBezTo>
                  <a:pt x="5016972" y="1559599"/>
                  <a:pt x="5009925" y="1564298"/>
                  <a:pt x="5005228" y="1566647"/>
                </a:cubicBezTo>
                <a:cubicBezTo>
                  <a:pt x="5005228" y="1571344"/>
                  <a:pt x="5005228" y="1573693"/>
                  <a:pt x="5002879" y="1576042"/>
                </a:cubicBezTo>
                <a:cubicBezTo>
                  <a:pt x="5000531" y="1578390"/>
                  <a:pt x="5000531" y="1576042"/>
                  <a:pt x="4998182" y="1576042"/>
                </a:cubicBezTo>
                <a:cubicBezTo>
                  <a:pt x="4995833" y="1578390"/>
                  <a:pt x="4995833" y="1580739"/>
                  <a:pt x="4995833" y="1580739"/>
                </a:cubicBezTo>
                <a:cubicBezTo>
                  <a:pt x="4995833" y="1583088"/>
                  <a:pt x="4993484" y="1583088"/>
                  <a:pt x="4991135" y="1583088"/>
                </a:cubicBezTo>
                <a:cubicBezTo>
                  <a:pt x="4988787" y="1585437"/>
                  <a:pt x="4988787" y="1587786"/>
                  <a:pt x="4988787" y="1587786"/>
                </a:cubicBezTo>
                <a:cubicBezTo>
                  <a:pt x="4988787" y="1587786"/>
                  <a:pt x="4986438" y="1587786"/>
                  <a:pt x="4986438" y="1587786"/>
                </a:cubicBezTo>
                <a:cubicBezTo>
                  <a:pt x="4984089" y="1587786"/>
                  <a:pt x="4984089" y="1590135"/>
                  <a:pt x="4984089" y="1592483"/>
                </a:cubicBezTo>
                <a:lnTo>
                  <a:pt x="5043970" y="1557552"/>
                </a:lnTo>
                <a:lnTo>
                  <a:pt x="4979391" y="1599529"/>
                </a:lnTo>
                <a:cubicBezTo>
                  <a:pt x="4979391" y="1601878"/>
                  <a:pt x="4979391" y="1601878"/>
                  <a:pt x="4979391" y="1601878"/>
                </a:cubicBezTo>
                <a:cubicBezTo>
                  <a:pt x="4977043" y="1606576"/>
                  <a:pt x="4974694" y="1611273"/>
                  <a:pt x="4974694" y="1615971"/>
                </a:cubicBezTo>
                <a:cubicBezTo>
                  <a:pt x="4986438" y="1608924"/>
                  <a:pt x="4998182" y="1601878"/>
                  <a:pt x="5009925" y="1594832"/>
                </a:cubicBezTo>
                <a:cubicBezTo>
                  <a:pt x="4998182" y="1601878"/>
                  <a:pt x="4986438" y="1611273"/>
                  <a:pt x="4974694" y="1618320"/>
                </a:cubicBezTo>
                <a:cubicBezTo>
                  <a:pt x="4974694" y="1623016"/>
                  <a:pt x="4972345" y="1627714"/>
                  <a:pt x="4969996" y="1630062"/>
                </a:cubicBezTo>
                <a:cubicBezTo>
                  <a:pt x="4967647" y="1632411"/>
                  <a:pt x="4967647" y="1632411"/>
                  <a:pt x="4965299" y="1632411"/>
                </a:cubicBezTo>
                <a:cubicBezTo>
                  <a:pt x="4962950" y="1634760"/>
                  <a:pt x="4962950" y="1637109"/>
                  <a:pt x="4962950" y="1637109"/>
                </a:cubicBezTo>
                <a:cubicBezTo>
                  <a:pt x="4962950" y="1639458"/>
                  <a:pt x="4958252" y="1641806"/>
                  <a:pt x="4955903" y="1644155"/>
                </a:cubicBezTo>
                <a:cubicBezTo>
                  <a:pt x="4955903" y="1644155"/>
                  <a:pt x="4955903" y="1646504"/>
                  <a:pt x="4955903" y="1646504"/>
                </a:cubicBezTo>
                <a:cubicBezTo>
                  <a:pt x="4953555" y="1646504"/>
                  <a:pt x="4953555" y="1648853"/>
                  <a:pt x="4951206" y="1648853"/>
                </a:cubicBezTo>
                <a:cubicBezTo>
                  <a:pt x="4951206" y="1648853"/>
                  <a:pt x="4951206" y="1651202"/>
                  <a:pt x="4951206" y="1651202"/>
                </a:cubicBezTo>
                <a:cubicBezTo>
                  <a:pt x="4951206" y="1653550"/>
                  <a:pt x="4948857" y="1653550"/>
                  <a:pt x="4946509" y="1655898"/>
                </a:cubicBezTo>
                <a:cubicBezTo>
                  <a:pt x="4962950" y="1660596"/>
                  <a:pt x="4986438" y="1660596"/>
                  <a:pt x="4995833" y="1672340"/>
                </a:cubicBezTo>
                <a:cubicBezTo>
                  <a:pt x="4974694" y="1669991"/>
                  <a:pt x="4955903" y="1665293"/>
                  <a:pt x="4937114" y="1665293"/>
                </a:cubicBezTo>
                <a:cubicBezTo>
                  <a:pt x="4937114" y="1669991"/>
                  <a:pt x="4937114" y="1674688"/>
                  <a:pt x="4934765" y="1679386"/>
                </a:cubicBezTo>
                <a:cubicBezTo>
                  <a:pt x="4934765" y="1684083"/>
                  <a:pt x="4925370" y="1698175"/>
                  <a:pt x="4927718" y="1700524"/>
                </a:cubicBezTo>
                <a:cubicBezTo>
                  <a:pt x="4934765" y="1707570"/>
                  <a:pt x="4951206" y="1705222"/>
                  <a:pt x="4965299" y="1705222"/>
                </a:cubicBezTo>
                <a:cubicBezTo>
                  <a:pt x="4972345" y="1695826"/>
                  <a:pt x="4998182" y="1674688"/>
                  <a:pt x="5009925" y="1669991"/>
                </a:cubicBezTo>
                <a:cubicBezTo>
                  <a:pt x="5002879" y="1684083"/>
                  <a:pt x="4972345" y="1691129"/>
                  <a:pt x="4972345" y="1709919"/>
                </a:cubicBezTo>
                <a:cubicBezTo>
                  <a:pt x="4972345" y="1712268"/>
                  <a:pt x="4972345" y="1712268"/>
                  <a:pt x="4972345" y="1714616"/>
                </a:cubicBezTo>
                <a:cubicBezTo>
                  <a:pt x="4977043" y="1714616"/>
                  <a:pt x="4979391" y="1714616"/>
                  <a:pt x="4984089" y="1714616"/>
                </a:cubicBezTo>
                <a:cubicBezTo>
                  <a:pt x="4986438" y="1716965"/>
                  <a:pt x="4986438" y="1716965"/>
                  <a:pt x="4986438" y="1719313"/>
                </a:cubicBezTo>
                <a:cubicBezTo>
                  <a:pt x="4988787" y="1719313"/>
                  <a:pt x="4991135" y="1719313"/>
                  <a:pt x="4993484" y="1719313"/>
                </a:cubicBezTo>
                <a:cubicBezTo>
                  <a:pt x="4995833" y="1719313"/>
                  <a:pt x="4998182" y="1719313"/>
                  <a:pt x="5000531" y="1719313"/>
                </a:cubicBezTo>
                <a:cubicBezTo>
                  <a:pt x="5000531" y="1721662"/>
                  <a:pt x="5000531" y="1721662"/>
                  <a:pt x="5000531" y="1721662"/>
                </a:cubicBezTo>
                <a:cubicBezTo>
                  <a:pt x="5009925" y="1724011"/>
                  <a:pt x="5021669" y="1721662"/>
                  <a:pt x="5031065" y="1721662"/>
                </a:cubicBezTo>
                <a:cubicBezTo>
                  <a:pt x="5031065" y="1719313"/>
                  <a:pt x="5028716" y="1719313"/>
                  <a:pt x="5033413" y="1719313"/>
                </a:cubicBezTo>
                <a:cubicBezTo>
                  <a:pt x="5038111" y="1716965"/>
                  <a:pt x="5047506" y="1719313"/>
                  <a:pt x="5052204" y="1716965"/>
                </a:cubicBezTo>
                <a:cubicBezTo>
                  <a:pt x="5061599" y="1707570"/>
                  <a:pt x="5052204" y="1702873"/>
                  <a:pt x="5052204" y="1691129"/>
                </a:cubicBezTo>
                <a:cubicBezTo>
                  <a:pt x="5059250" y="1688781"/>
                  <a:pt x="5073342" y="1672340"/>
                  <a:pt x="5070994" y="1660596"/>
                </a:cubicBezTo>
                <a:cubicBezTo>
                  <a:pt x="5070994" y="1658247"/>
                  <a:pt x="5066296" y="1653550"/>
                  <a:pt x="5068645" y="1648853"/>
                </a:cubicBezTo>
                <a:cubicBezTo>
                  <a:pt x="5068645" y="1646504"/>
                  <a:pt x="5070994" y="1641806"/>
                  <a:pt x="5070994" y="1639458"/>
                </a:cubicBezTo>
                <a:cubicBezTo>
                  <a:pt x="5070994" y="1639458"/>
                  <a:pt x="5070994" y="1634760"/>
                  <a:pt x="5070994" y="1632411"/>
                </a:cubicBezTo>
                <a:cubicBezTo>
                  <a:pt x="5073342" y="1627714"/>
                  <a:pt x="5080389" y="1620668"/>
                  <a:pt x="5082738" y="1615971"/>
                </a:cubicBezTo>
                <a:cubicBezTo>
                  <a:pt x="5085086" y="1613622"/>
                  <a:pt x="5085086" y="1608924"/>
                  <a:pt x="5089784" y="1606576"/>
                </a:cubicBezTo>
                <a:cubicBezTo>
                  <a:pt x="5089784" y="1606576"/>
                  <a:pt x="5089784" y="1606576"/>
                  <a:pt x="5092133" y="1606576"/>
                </a:cubicBezTo>
                <a:cubicBezTo>
                  <a:pt x="5092133" y="1606576"/>
                  <a:pt x="5092133" y="1608924"/>
                  <a:pt x="5092133" y="1611273"/>
                </a:cubicBezTo>
                <a:cubicBezTo>
                  <a:pt x="5087435" y="1615971"/>
                  <a:pt x="5087435" y="1620668"/>
                  <a:pt x="5085086" y="1625366"/>
                </a:cubicBezTo>
                <a:cubicBezTo>
                  <a:pt x="5082738" y="1630062"/>
                  <a:pt x="5080389" y="1632411"/>
                  <a:pt x="5078040" y="1637109"/>
                </a:cubicBezTo>
                <a:cubicBezTo>
                  <a:pt x="5075691" y="1646504"/>
                  <a:pt x="5078040" y="1658247"/>
                  <a:pt x="5078040" y="1665293"/>
                </a:cubicBezTo>
                <a:cubicBezTo>
                  <a:pt x="5078040" y="1667642"/>
                  <a:pt x="5078040" y="1672340"/>
                  <a:pt x="5078040" y="1674688"/>
                </a:cubicBezTo>
                <a:cubicBezTo>
                  <a:pt x="5075691" y="1679386"/>
                  <a:pt x="5073342" y="1684083"/>
                  <a:pt x="5070994" y="1688781"/>
                </a:cubicBezTo>
                <a:cubicBezTo>
                  <a:pt x="5068645" y="1693478"/>
                  <a:pt x="5063947" y="1693478"/>
                  <a:pt x="5061599" y="1698175"/>
                </a:cubicBezTo>
                <a:cubicBezTo>
                  <a:pt x="5059250" y="1700524"/>
                  <a:pt x="5063947" y="1712268"/>
                  <a:pt x="5068645" y="1712268"/>
                </a:cubicBezTo>
                <a:cubicBezTo>
                  <a:pt x="5070994" y="1709919"/>
                  <a:pt x="5070994" y="1709919"/>
                  <a:pt x="5073342" y="1707570"/>
                </a:cubicBezTo>
                <a:cubicBezTo>
                  <a:pt x="5073342" y="1705222"/>
                  <a:pt x="5075691" y="1707570"/>
                  <a:pt x="5078040" y="1705222"/>
                </a:cubicBezTo>
                <a:cubicBezTo>
                  <a:pt x="5080389" y="1702873"/>
                  <a:pt x="5080389" y="1700524"/>
                  <a:pt x="5080389" y="1700524"/>
                </a:cubicBezTo>
                <a:cubicBezTo>
                  <a:pt x="5082738" y="1698175"/>
                  <a:pt x="5082738" y="1698175"/>
                  <a:pt x="5085086" y="1698175"/>
                </a:cubicBezTo>
                <a:cubicBezTo>
                  <a:pt x="5085086" y="1698175"/>
                  <a:pt x="5085086" y="1695826"/>
                  <a:pt x="5085086" y="1695826"/>
                </a:cubicBezTo>
                <a:cubicBezTo>
                  <a:pt x="5085086" y="1693478"/>
                  <a:pt x="5087435" y="1693478"/>
                  <a:pt x="5089784" y="1691129"/>
                </a:cubicBezTo>
                <a:cubicBezTo>
                  <a:pt x="5089784" y="1691129"/>
                  <a:pt x="5089784" y="1688781"/>
                  <a:pt x="5089784" y="1688781"/>
                </a:cubicBezTo>
                <a:cubicBezTo>
                  <a:pt x="5089784" y="1686431"/>
                  <a:pt x="5092133" y="1686431"/>
                  <a:pt x="5094482" y="1686431"/>
                </a:cubicBezTo>
                <a:cubicBezTo>
                  <a:pt x="5094482" y="1684083"/>
                  <a:pt x="5096830" y="1684083"/>
                  <a:pt x="5096830" y="1681735"/>
                </a:cubicBezTo>
                <a:cubicBezTo>
                  <a:pt x="5096830" y="1679386"/>
                  <a:pt x="5099179" y="1681735"/>
                  <a:pt x="5101528" y="1679386"/>
                </a:cubicBezTo>
                <a:cubicBezTo>
                  <a:pt x="5103877" y="1679386"/>
                  <a:pt x="5103877" y="1677037"/>
                  <a:pt x="5103877" y="1677037"/>
                </a:cubicBezTo>
                <a:cubicBezTo>
                  <a:pt x="5108574" y="1674688"/>
                  <a:pt x="5113272" y="1672340"/>
                  <a:pt x="5115620" y="1669991"/>
                </a:cubicBezTo>
                <a:cubicBezTo>
                  <a:pt x="5119144" y="1666468"/>
                  <a:pt x="5122667" y="1661183"/>
                  <a:pt x="5126777" y="1656779"/>
                </a:cubicBezTo>
                <a:lnTo>
                  <a:pt x="5138685" y="1650350"/>
                </a:lnTo>
                <a:lnTo>
                  <a:pt x="5140650" y="1655532"/>
                </a:lnTo>
                <a:lnTo>
                  <a:pt x="5141127" y="1655981"/>
                </a:lnTo>
                <a:lnTo>
                  <a:pt x="5132062" y="1658247"/>
                </a:lnTo>
                <a:cubicBezTo>
                  <a:pt x="5132062" y="1660596"/>
                  <a:pt x="5127364" y="1665293"/>
                  <a:pt x="5125016" y="1667642"/>
                </a:cubicBezTo>
                <a:cubicBezTo>
                  <a:pt x="5122667" y="1669991"/>
                  <a:pt x="5122667" y="1669991"/>
                  <a:pt x="5120318" y="1669991"/>
                </a:cubicBezTo>
                <a:cubicBezTo>
                  <a:pt x="5117969" y="1672340"/>
                  <a:pt x="5117969" y="1674688"/>
                  <a:pt x="5117969" y="1674688"/>
                </a:cubicBezTo>
                <a:cubicBezTo>
                  <a:pt x="5117969" y="1674688"/>
                  <a:pt x="5115620" y="1674688"/>
                  <a:pt x="5115620" y="1674688"/>
                </a:cubicBezTo>
                <a:cubicBezTo>
                  <a:pt x="5113272" y="1677037"/>
                  <a:pt x="5113272" y="1677037"/>
                  <a:pt x="5113272" y="1679386"/>
                </a:cubicBezTo>
                <a:cubicBezTo>
                  <a:pt x="5113272" y="1681735"/>
                  <a:pt x="5110923" y="1679386"/>
                  <a:pt x="5108574" y="1681735"/>
                </a:cubicBezTo>
                <a:cubicBezTo>
                  <a:pt x="5106226" y="1681735"/>
                  <a:pt x="5106226" y="1684083"/>
                  <a:pt x="5106226" y="1684083"/>
                </a:cubicBezTo>
                <a:cubicBezTo>
                  <a:pt x="5106226" y="1686431"/>
                  <a:pt x="5103877" y="1686431"/>
                  <a:pt x="5101528" y="1686431"/>
                </a:cubicBezTo>
                <a:cubicBezTo>
                  <a:pt x="5101528" y="1686431"/>
                  <a:pt x="5101528" y="1691129"/>
                  <a:pt x="5099179" y="1691129"/>
                </a:cubicBezTo>
                <a:cubicBezTo>
                  <a:pt x="5099179" y="1693478"/>
                  <a:pt x="5096830" y="1691129"/>
                  <a:pt x="5094482" y="1693478"/>
                </a:cubicBezTo>
                <a:cubicBezTo>
                  <a:pt x="5092133" y="1695826"/>
                  <a:pt x="5089784" y="1700524"/>
                  <a:pt x="5087435" y="1702873"/>
                </a:cubicBezTo>
                <a:cubicBezTo>
                  <a:pt x="5085086" y="1705222"/>
                  <a:pt x="5082738" y="1702873"/>
                  <a:pt x="5082738" y="1705222"/>
                </a:cubicBezTo>
                <a:cubicBezTo>
                  <a:pt x="5080389" y="1707570"/>
                  <a:pt x="5080389" y="1709919"/>
                  <a:pt x="5080389" y="1709919"/>
                </a:cubicBezTo>
                <a:lnTo>
                  <a:pt x="5075470" y="1712870"/>
                </a:lnTo>
                <a:lnTo>
                  <a:pt x="5068645" y="1714616"/>
                </a:lnTo>
                <a:cubicBezTo>
                  <a:pt x="5070994" y="1716965"/>
                  <a:pt x="5070994" y="1716965"/>
                  <a:pt x="5068645" y="1716965"/>
                </a:cubicBezTo>
                <a:cubicBezTo>
                  <a:pt x="5066296" y="1719313"/>
                  <a:pt x="5066296" y="1721662"/>
                  <a:pt x="5063947" y="1721662"/>
                </a:cubicBezTo>
                <a:cubicBezTo>
                  <a:pt x="5061599" y="1724011"/>
                  <a:pt x="5054552" y="1724011"/>
                  <a:pt x="5052204" y="1724011"/>
                </a:cubicBezTo>
                <a:cubicBezTo>
                  <a:pt x="5049855" y="1728708"/>
                  <a:pt x="5045157" y="1733406"/>
                  <a:pt x="5047506" y="1738103"/>
                </a:cubicBezTo>
                <a:cubicBezTo>
                  <a:pt x="5049855" y="1738103"/>
                  <a:pt x="5054552" y="1738103"/>
                  <a:pt x="5056901" y="1738103"/>
                </a:cubicBezTo>
                <a:cubicBezTo>
                  <a:pt x="5061599" y="1745150"/>
                  <a:pt x="5063947" y="1747498"/>
                  <a:pt x="5066296" y="1752196"/>
                </a:cubicBezTo>
                <a:cubicBezTo>
                  <a:pt x="5068645" y="1752196"/>
                  <a:pt x="5070994" y="1749846"/>
                  <a:pt x="5073342" y="1749846"/>
                </a:cubicBezTo>
                <a:cubicBezTo>
                  <a:pt x="5070994" y="1752196"/>
                  <a:pt x="5068645" y="1752196"/>
                  <a:pt x="5066296" y="1754544"/>
                </a:cubicBezTo>
                <a:cubicBezTo>
                  <a:pt x="5066296" y="1756893"/>
                  <a:pt x="5066296" y="1756893"/>
                  <a:pt x="5066296" y="1756893"/>
                </a:cubicBezTo>
                <a:cubicBezTo>
                  <a:pt x="5068645" y="1756893"/>
                  <a:pt x="5075691" y="1756893"/>
                  <a:pt x="5078040" y="1759241"/>
                </a:cubicBezTo>
                <a:cubicBezTo>
                  <a:pt x="5080389" y="1756893"/>
                  <a:pt x="5082738" y="1756893"/>
                  <a:pt x="5080389" y="1754544"/>
                </a:cubicBezTo>
                <a:cubicBezTo>
                  <a:pt x="5082738" y="1752196"/>
                  <a:pt x="5082738" y="1747498"/>
                  <a:pt x="5085086" y="1745150"/>
                </a:cubicBezTo>
                <a:cubicBezTo>
                  <a:pt x="5087435" y="1745150"/>
                  <a:pt x="5087435" y="1745150"/>
                  <a:pt x="5089784" y="1745150"/>
                </a:cubicBezTo>
                <a:cubicBezTo>
                  <a:pt x="5094482" y="1745150"/>
                  <a:pt x="5096830" y="1738103"/>
                  <a:pt x="5099179" y="1735755"/>
                </a:cubicBezTo>
                <a:cubicBezTo>
                  <a:pt x="5099179" y="1733406"/>
                  <a:pt x="5101528" y="1733406"/>
                  <a:pt x="5101528" y="1733406"/>
                </a:cubicBezTo>
                <a:cubicBezTo>
                  <a:pt x="5106226" y="1728708"/>
                  <a:pt x="5108574" y="1719313"/>
                  <a:pt x="5113272" y="1716965"/>
                </a:cubicBezTo>
                <a:cubicBezTo>
                  <a:pt x="5113272" y="1716965"/>
                  <a:pt x="5113272" y="1714616"/>
                  <a:pt x="5110923" y="1714616"/>
                </a:cubicBezTo>
                <a:cubicBezTo>
                  <a:pt x="5108574" y="1712268"/>
                  <a:pt x="5103877" y="1714616"/>
                  <a:pt x="5099179" y="1714616"/>
                </a:cubicBezTo>
                <a:cubicBezTo>
                  <a:pt x="5099179" y="1714616"/>
                  <a:pt x="5092133" y="1716965"/>
                  <a:pt x="5089784" y="1716965"/>
                </a:cubicBezTo>
                <a:cubicBezTo>
                  <a:pt x="5082738" y="1716965"/>
                  <a:pt x="5075691" y="1716965"/>
                  <a:pt x="5068645" y="1716965"/>
                </a:cubicBezTo>
                <a:lnTo>
                  <a:pt x="5075470" y="1712870"/>
                </a:lnTo>
                <a:lnTo>
                  <a:pt x="5081270" y="1711387"/>
                </a:lnTo>
                <a:cubicBezTo>
                  <a:pt x="5087435" y="1711093"/>
                  <a:pt x="5094482" y="1711093"/>
                  <a:pt x="5099179" y="1709919"/>
                </a:cubicBezTo>
                <a:cubicBezTo>
                  <a:pt x="5101528" y="1709919"/>
                  <a:pt x="5103877" y="1707570"/>
                  <a:pt x="5106226" y="1707570"/>
                </a:cubicBezTo>
                <a:cubicBezTo>
                  <a:pt x="5106226" y="1707570"/>
                  <a:pt x="5108574" y="1707570"/>
                  <a:pt x="5108574" y="1707570"/>
                </a:cubicBezTo>
                <a:cubicBezTo>
                  <a:pt x="5110923" y="1705222"/>
                  <a:pt x="5115620" y="1705222"/>
                  <a:pt x="5120318" y="1705222"/>
                </a:cubicBezTo>
                <a:cubicBezTo>
                  <a:pt x="5125016" y="1693478"/>
                  <a:pt x="5134411" y="1688781"/>
                  <a:pt x="5139108" y="1681735"/>
                </a:cubicBezTo>
                <a:cubicBezTo>
                  <a:pt x="5140870" y="1681735"/>
                  <a:pt x="5141310" y="1667202"/>
                  <a:pt x="5141421" y="1659935"/>
                </a:cubicBezTo>
                <a:lnTo>
                  <a:pt x="5141454" y="1656290"/>
                </a:lnTo>
                <a:lnTo>
                  <a:pt x="5148504" y="1662944"/>
                </a:lnTo>
                <a:lnTo>
                  <a:pt x="5151733" y="1662944"/>
                </a:lnTo>
                <a:lnTo>
                  <a:pt x="5150852" y="1669991"/>
                </a:lnTo>
                <a:cubicBezTo>
                  <a:pt x="5153201" y="1666468"/>
                  <a:pt x="5156725" y="1663532"/>
                  <a:pt x="5159954" y="1660302"/>
                </a:cubicBezTo>
                <a:lnTo>
                  <a:pt x="5160551" y="1659371"/>
                </a:lnTo>
                <a:lnTo>
                  <a:pt x="5167294" y="1658247"/>
                </a:lnTo>
                <a:cubicBezTo>
                  <a:pt x="5167294" y="1655898"/>
                  <a:pt x="5167294" y="1653550"/>
                  <a:pt x="5169642" y="1653550"/>
                </a:cubicBezTo>
                <a:cubicBezTo>
                  <a:pt x="5171991" y="1651202"/>
                  <a:pt x="5174340" y="1651202"/>
                  <a:pt x="5176689" y="1651202"/>
                </a:cubicBezTo>
                <a:cubicBezTo>
                  <a:pt x="5179037" y="1651202"/>
                  <a:pt x="5179037" y="1648853"/>
                  <a:pt x="5179037" y="1648853"/>
                </a:cubicBezTo>
                <a:cubicBezTo>
                  <a:pt x="5179037" y="1646504"/>
                  <a:pt x="5183735" y="1648853"/>
                  <a:pt x="5183735" y="1648853"/>
                </a:cubicBezTo>
                <a:cubicBezTo>
                  <a:pt x="5188433" y="1648853"/>
                  <a:pt x="5190781" y="1639458"/>
                  <a:pt x="5195479" y="1637109"/>
                </a:cubicBezTo>
                <a:cubicBezTo>
                  <a:pt x="5195479" y="1637109"/>
                  <a:pt x="5197828" y="1637109"/>
                  <a:pt x="5197828" y="1637109"/>
                </a:cubicBezTo>
                <a:cubicBezTo>
                  <a:pt x="5207223" y="1644155"/>
                  <a:pt x="5218967" y="1651202"/>
                  <a:pt x="5223664" y="1660596"/>
                </a:cubicBezTo>
                <a:cubicBezTo>
                  <a:pt x="5223664" y="1660596"/>
                  <a:pt x="5223664" y="1660596"/>
                  <a:pt x="5221316" y="1660596"/>
                </a:cubicBezTo>
                <a:cubicBezTo>
                  <a:pt x="5214269" y="1665293"/>
                  <a:pt x="5202525" y="1660596"/>
                  <a:pt x="5193130" y="1660596"/>
                </a:cubicBezTo>
                <a:cubicBezTo>
                  <a:pt x="5188433" y="1662944"/>
                  <a:pt x="5181386" y="1662944"/>
                  <a:pt x="5176689" y="1665293"/>
                </a:cubicBezTo>
                <a:cubicBezTo>
                  <a:pt x="5176689" y="1667642"/>
                  <a:pt x="5176689" y="1667642"/>
                  <a:pt x="5176689" y="1669991"/>
                </a:cubicBezTo>
                <a:cubicBezTo>
                  <a:pt x="5174340" y="1669991"/>
                  <a:pt x="5174340" y="1669991"/>
                  <a:pt x="5171991" y="1669991"/>
                </a:cubicBezTo>
                <a:cubicBezTo>
                  <a:pt x="5169642" y="1669991"/>
                  <a:pt x="5171991" y="1672340"/>
                  <a:pt x="5169642" y="1674688"/>
                </a:cubicBezTo>
                <a:cubicBezTo>
                  <a:pt x="5169642" y="1674688"/>
                  <a:pt x="5167294" y="1674688"/>
                  <a:pt x="5167294" y="1674688"/>
                </a:cubicBezTo>
                <a:cubicBezTo>
                  <a:pt x="5160248" y="1681735"/>
                  <a:pt x="5157899" y="1691129"/>
                  <a:pt x="5150852" y="1698175"/>
                </a:cubicBezTo>
                <a:lnTo>
                  <a:pt x="5148034" y="1700994"/>
                </a:lnTo>
                <a:lnTo>
                  <a:pt x="5143806" y="1695826"/>
                </a:lnTo>
                <a:cubicBezTo>
                  <a:pt x="5141457" y="1698175"/>
                  <a:pt x="5136760" y="1702873"/>
                  <a:pt x="5134411" y="1707570"/>
                </a:cubicBezTo>
                <a:cubicBezTo>
                  <a:pt x="5136760" y="1707570"/>
                  <a:pt x="5136760" y="1707570"/>
                  <a:pt x="5136760" y="1707570"/>
                </a:cubicBezTo>
                <a:cubicBezTo>
                  <a:pt x="5136760" y="1709919"/>
                  <a:pt x="5141457" y="1709919"/>
                  <a:pt x="5143806" y="1709919"/>
                </a:cubicBezTo>
                <a:cubicBezTo>
                  <a:pt x="5143806" y="1712268"/>
                  <a:pt x="5141457" y="1712268"/>
                  <a:pt x="5146155" y="1712268"/>
                </a:cubicBezTo>
                <a:lnTo>
                  <a:pt x="5147565" y="1712268"/>
                </a:lnTo>
                <a:lnTo>
                  <a:pt x="5151347" y="1718572"/>
                </a:lnTo>
                <a:lnTo>
                  <a:pt x="5140576" y="1716671"/>
                </a:lnTo>
                <a:cubicBezTo>
                  <a:pt x="5134411" y="1715790"/>
                  <a:pt x="5128539" y="1714616"/>
                  <a:pt x="5127364" y="1712268"/>
                </a:cubicBezTo>
                <a:cubicBezTo>
                  <a:pt x="5127364" y="1716965"/>
                  <a:pt x="5120318" y="1724011"/>
                  <a:pt x="5115620" y="1728708"/>
                </a:cubicBezTo>
                <a:cubicBezTo>
                  <a:pt x="5113272" y="1731057"/>
                  <a:pt x="5113272" y="1731057"/>
                  <a:pt x="5113272" y="1733406"/>
                </a:cubicBezTo>
                <a:cubicBezTo>
                  <a:pt x="5103877" y="1740452"/>
                  <a:pt x="5096830" y="1745150"/>
                  <a:pt x="5092133" y="1754544"/>
                </a:cubicBezTo>
                <a:cubicBezTo>
                  <a:pt x="5089784" y="1756893"/>
                  <a:pt x="5085086" y="1759241"/>
                  <a:pt x="5082738" y="1761590"/>
                </a:cubicBezTo>
                <a:cubicBezTo>
                  <a:pt x="5087435" y="1761590"/>
                  <a:pt x="5087435" y="1761590"/>
                  <a:pt x="5089784" y="1761590"/>
                </a:cubicBezTo>
                <a:cubicBezTo>
                  <a:pt x="5089784" y="1761590"/>
                  <a:pt x="5089784" y="1763939"/>
                  <a:pt x="5089784" y="1763939"/>
                </a:cubicBezTo>
                <a:cubicBezTo>
                  <a:pt x="5089784" y="1763939"/>
                  <a:pt x="5092133" y="1763939"/>
                  <a:pt x="5094482" y="1763939"/>
                </a:cubicBezTo>
                <a:cubicBezTo>
                  <a:pt x="5096830" y="1763939"/>
                  <a:pt x="5099179" y="1763939"/>
                  <a:pt x="5103877" y="1763939"/>
                </a:cubicBezTo>
                <a:cubicBezTo>
                  <a:pt x="5106226" y="1759241"/>
                  <a:pt x="5115620" y="1761590"/>
                  <a:pt x="5122667" y="1761590"/>
                </a:cubicBezTo>
                <a:cubicBezTo>
                  <a:pt x="5122667" y="1763939"/>
                  <a:pt x="5125016" y="1763939"/>
                  <a:pt x="5125016" y="1763939"/>
                </a:cubicBezTo>
                <a:cubicBezTo>
                  <a:pt x="5125016" y="1766288"/>
                  <a:pt x="5125016" y="1766288"/>
                  <a:pt x="5127364" y="1766288"/>
                </a:cubicBezTo>
                <a:cubicBezTo>
                  <a:pt x="5132062" y="1763939"/>
                  <a:pt x="5139108" y="1763939"/>
                  <a:pt x="5148504" y="1763939"/>
                </a:cubicBezTo>
                <a:cubicBezTo>
                  <a:pt x="5148504" y="1766288"/>
                  <a:pt x="5148504" y="1766288"/>
                  <a:pt x="5148504" y="1766288"/>
                </a:cubicBezTo>
                <a:cubicBezTo>
                  <a:pt x="5150852" y="1768636"/>
                  <a:pt x="5150852" y="1768636"/>
                  <a:pt x="5153201" y="1768636"/>
                </a:cubicBezTo>
                <a:cubicBezTo>
                  <a:pt x="5155550" y="1768636"/>
                  <a:pt x="5153201" y="1770985"/>
                  <a:pt x="5155550" y="1773334"/>
                </a:cubicBezTo>
                <a:cubicBezTo>
                  <a:pt x="5155550" y="1775683"/>
                  <a:pt x="5160248" y="1773334"/>
                  <a:pt x="5160248" y="1778032"/>
                </a:cubicBezTo>
                <a:cubicBezTo>
                  <a:pt x="5164945" y="1778032"/>
                  <a:pt x="5167294" y="1778032"/>
                  <a:pt x="5169642" y="1780380"/>
                </a:cubicBezTo>
                <a:cubicBezTo>
                  <a:pt x="5171991" y="1782728"/>
                  <a:pt x="5174340" y="1787426"/>
                  <a:pt x="5176689" y="1789775"/>
                </a:cubicBezTo>
                <a:cubicBezTo>
                  <a:pt x="5179037" y="1787426"/>
                  <a:pt x="5179037" y="1787426"/>
                  <a:pt x="5181386" y="1787426"/>
                </a:cubicBezTo>
                <a:lnTo>
                  <a:pt x="5182561" y="1785077"/>
                </a:lnTo>
                <a:lnTo>
                  <a:pt x="5186084" y="1785077"/>
                </a:lnTo>
                <a:cubicBezTo>
                  <a:pt x="5190781" y="1780380"/>
                  <a:pt x="5197828" y="1773334"/>
                  <a:pt x="5204874" y="1770985"/>
                </a:cubicBezTo>
                <a:cubicBezTo>
                  <a:pt x="5207223" y="1768636"/>
                  <a:pt x="5214269" y="1770985"/>
                  <a:pt x="5216618" y="1768636"/>
                </a:cubicBezTo>
                <a:cubicBezTo>
                  <a:pt x="5216618" y="1768636"/>
                  <a:pt x="5216618" y="1766288"/>
                  <a:pt x="5216618" y="1766288"/>
                </a:cubicBezTo>
                <a:cubicBezTo>
                  <a:pt x="5216618" y="1766288"/>
                  <a:pt x="5218967" y="1766288"/>
                  <a:pt x="5218967" y="1766288"/>
                </a:cubicBezTo>
                <a:cubicBezTo>
                  <a:pt x="5218967" y="1763939"/>
                  <a:pt x="5230711" y="1747498"/>
                  <a:pt x="5230711" y="1745150"/>
                </a:cubicBezTo>
                <a:cubicBezTo>
                  <a:pt x="5230711" y="1745150"/>
                  <a:pt x="5230711" y="1726359"/>
                  <a:pt x="5230711" y="1726359"/>
                </a:cubicBezTo>
                <a:cubicBezTo>
                  <a:pt x="5230711" y="1726359"/>
                  <a:pt x="5228362" y="1724011"/>
                  <a:pt x="5228362" y="1721662"/>
                </a:cubicBezTo>
                <a:cubicBezTo>
                  <a:pt x="5230711" y="1716965"/>
                  <a:pt x="5230711" y="1709919"/>
                  <a:pt x="5230711" y="1705222"/>
                </a:cubicBezTo>
                <a:cubicBezTo>
                  <a:pt x="5228362" y="1702873"/>
                  <a:pt x="5228362" y="1700524"/>
                  <a:pt x="5228362" y="1698175"/>
                </a:cubicBezTo>
                <a:cubicBezTo>
                  <a:pt x="5233059" y="1702873"/>
                  <a:pt x="5233059" y="1707570"/>
                  <a:pt x="5237757" y="1712268"/>
                </a:cubicBezTo>
                <a:cubicBezTo>
                  <a:pt x="5235408" y="1716965"/>
                  <a:pt x="5235408" y="1719313"/>
                  <a:pt x="5235408" y="1721662"/>
                </a:cubicBezTo>
                <a:cubicBezTo>
                  <a:pt x="5235408" y="1724011"/>
                  <a:pt x="5237757" y="1726359"/>
                  <a:pt x="5237757" y="1728708"/>
                </a:cubicBezTo>
                <a:cubicBezTo>
                  <a:pt x="5237757" y="1731057"/>
                  <a:pt x="5240106" y="1745150"/>
                  <a:pt x="5237757" y="1747498"/>
                </a:cubicBezTo>
                <a:cubicBezTo>
                  <a:pt x="5235408" y="1749846"/>
                  <a:pt x="5233059" y="1752196"/>
                  <a:pt x="5230711" y="1756893"/>
                </a:cubicBezTo>
                <a:cubicBezTo>
                  <a:pt x="5233059" y="1756893"/>
                  <a:pt x="5237757" y="1756893"/>
                  <a:pt x="5240106" y="1756893"/>
                </a:cubicBezTo>
                <a:cubicBezTo>
                  <a:pt x="5242455" y="1756893"/>
                  <a:pt x="5240106" y="1756893"/>
                  <a:pt x="5242455" y="1756893"/>
                </a:cubicBezTo>
                <a:cubicBezTo>
                  <a:pt x="5242455" y="1756893"/>
                  <a:pt x="5242455" y="1756893"/>
                  <a:pt x="5242455" y="1754544"/>
                </a:cubicBezTo>
                <a:cubicBezTo>
                  <a:pt x="5247152" y="1754544"/>
                  <a:pt x="5251850" y="1752196"/>
                  <a:pt x="5256547" y="1752196"/>
                </a:cubicBezTo>
                <a:lnTo>
                  <a:pt x="5262267" y="1762203"/>
                </a:lnTo>
                <a:lnTo>
                  <a:pt x="5263595" y="1761590"/>
                </a:lnTo>
                <a:lnTo>
                  <a:pt x="5270641" y="1770985"/>
                </a:lnTo>
                <a:cubicBezTo>
                  <a:pt x="5277688" y="1768636"/>
                  <a:pt x="5277688" y="1768636"/>
                  <a:pt x="5289432" y="1770985"/>
                </a:cubicBezTo>
                <a:lnTo>
                  <a:pt x="5289432" y="1763940"/>
                </a:lnTo>
                <a:cubicBezTo>
                  <a:pt x="5291780" y="1766287"/>
                  <a:pt x="5296478" y="1766287"/>
                  <a:pt x="5296478" y="1770985"/>
                </a:cubicBezTo>
                <a:cubicBezTo>
                  <a:pt x="5296478" y="1780380"/>
                  <a:pt x="5294129" y="1778031"/>
                  <a:pt x="5291780" y="1785077"/>
                </a:cubicBezTo>
                <a:lnTo>
                  <a:pt x="5298827" y="1792124"/>
                </a:lnTo>
                <a:cubicBezTo>
                  <a:pt x="5294129" y="1799169"/>
                  <a:pt x="5296478" y="1792124"/>
                  <a:pt x="5298827" y="1801518"/>
                </a:cubicBezTo>
                <a:lnTo>
                  <a:pt x="5289432" y="1801518"/>
                </a:lnTo>
                <a:lnTo>
                  <a:pt x="5294890" y="1808340"/>
                </a:lnTo>
                <a:lnTo>
                  <a:pt x="5303523" y="1808565"/>
                </a:lnTo>
                <a:cubicBezTo>
                  <a:pt x="5305872" y="1813261"/>
                  <a:pt x="5308220" y="1817959"/>
                  <a:pt x="5310569" y="1822656"/>
                </a:cubicBezTo>
                <a:cubicBezTo>
                  <a:pt x="5310569" y="1822656"/>
                  <a:pt x="5308220" y="1822656"/>
                  <a:pt x="5308220" y="1822656"/>
                </a:cubicBezTo>
                <a:cubicBezTo>
                  <a:pt x="5307046" y="1819133"/>
                  <a:pt x="5304110" y="1819133"/>
                  <a:pt x="5300881" y="1819427"/>
                </a:cubicBezTo>
                <a:lnTo>
                  <a:pt x="5292658" y="1818101"/>
                </a:lnTo>
                <a:lnTo>
                  <a:pt x="5294129" y="1820308"/>
                </a:lnTo>
                <a:lnTo>
                  <a:pt x="5284734" y="1820308"/>
                </a:lnTo>
                <a:lnTo>
                  <a:pt x="5289432" y="1827354"/>
                </a:lnTo>
                <a:cubicBezTo>
                  <a:pt x="5287083" y="1834400"/>
                  <a:pt x="5287083" y="1827354"/>
                  <a:pt x="5287083" y="1841446"/>
                </a:cubicBezTo>
                <a:cubicBezTo>
                  <a:pt x="5329361" y="1850841"/>
                  <a:pt x="5287083" y="1864933"/>
                  <a:pt x="5317617" y="1864933"/>
                </a:cubicBezTo>
                <a:lnTo>
                  <a:pt x="5317617" y="1867282"/>
                </a:lnTo>
                <a:lnTo>
                  <a:pt x="5308222" y="1867282"/>
                </a:lnTo>
                <a:lnTo>
                  <a:pt x="5315268" y="1874328"/>
                </a:lnTo>
                <a:lnTo>
                  <a:pt x="5312920" y="1879026"/>
                </a:lnTo>
                <a:lnTo>
                  <a:pt x="5315268" y="1881374"/>
                </a:lnTo>
                <a:lnTo>
                  <a:pt x="5327915" y="1879567"/>
                </a:lnTo>
                <a:lnTo>
                  <a:pt x="5334058" y="1867282"/>
                </a:lnTo>
                <a:lnTo>
                  <a:pt x="5329361" y="1860236"/>
                </a:lnTo>
                <a:lnTo>
                  <a:pt x="5338756" y="1860236"/>
                </a:lnTo>
                <a:lnTo>
                  <a:pt x="5338756" y="1869631"/>
                </a:lnTo>
                <a:lnTo>
                  <a:pt x="5345802" y="1876677"/>
                </a:lnTo>
                <a:lnTo>
                  <a:pt x="5355197" y="1869631"/>
                </a:lnTo>
                <a:lnTo>
                  <a:pt x="5364593" y="1881374"/>
                </a:lnTo>
                <a:lnTo>
                  <a:pt x="5381034" y="1879026"/>
                </a:lnTo>
                <a:cubicBezTo>
                  <a:pt x="5376337" y="1897815"/>
                  <a:pt x="5383383" y="1871979"/>
                  <a:pt x="5371639" y="1888421"/>
                </a:cubicBezTo>
                <a:cubicBezTo>
                  <a:pt x="5378685" y="1893118"/>
                  <a:pt x="5371639" y="1890769"/>
                  <a:pt x="5381034" y="1888421"/>
                </a:cubicBezTo>
                <a:lnTo>
                  <a:pt x="5387073" y="1902512"/>
                </a:lnTo>
                <a:lnTo>
                  <a:pt x="5385731" y="1902512"/>
                </a:lnTo>
                <a:lnTo>
                  <a:pt x="5385731" y="1904861"/>
                </a:lnTo>
                <a:lnTo>
                  <a:pt x="5395127" y="1909559"/>
                </a:lnTo>
                <a:lnTo>
                  <a:pt x="5388080" y="1914256"/>
                </a:lnTo>
                <a:lnTo>
                  <a:pt x="5395127" y="1918954"/>
                </a:lnTo>
                <a:lnTo>
                  <a:pt x="5399824" y="1916605"/>
                </a:lnTo>
                <a:lnTo>
                  <a:pt x="5395127" y="1909559"/>
                </a:lnTo>
                <a:lnTo>
                  <a:pt x="5411568" y="1909559"/>
                </a:lnTo>
                <a:lnTo>
                  <a:pt x="5411568" y="1902512"/>
                </a:lnTo>
                <a:lnTo>
                  <a:pt x="5402173" y="1907210"/>
                </a:lnTo>
                <a:cubicBezTo>
                  <a:pt x="5399824" y="1906036"/>
                  <a:pt x="5400998" y="1905448"/>
                  <a:pt x="5401292" y="1905155"/>
                </a:cubicBezTo>
                <a:lnTo>
                  <a:pt x="5400134" y="1905100"/>
                </a:lnTo>
                <a:lnTo>
                  <a:pt x="5404522" y="1900164"/>
                </a:lnTo>
                <a:lnTo>
                  <a:pt x="5430359" y="1900164"/>
                </a:lnTo>
                <a:lnTo>
                  <a:pt x="5428010" y="1890769"/>
                </a:lnTo>
                <a:lnTo>
                  <a:pt x="5430359" y="1888421"/>
                </a:lnTo>
                <a:lnTo>
                  <a:pt x="5444451" y="1890769"/>
                </a:lnTo>
                <a:cubicBezTo>
                  <a:pt x="5442102" y="1895466"/>
                  <a:pt x="5435056" y="1902512"/>
                  <a:pt x="5435056" y="1904861"/>
                </a:cubicBezTo>
                <a:cubicBezTo>
                  <a:pt x="5435056" y="1914256"/>
                  <a:pt x="5437405" y="1909559"/>
                  <a:pt x="5442102" y="1914256"/>
                </a:cubicBezTo>
                <a:lnTo>
                  <a:pt x="5437405" y="1904861"/>
                </a:lnTo>
                <a:cubicBezTo>
                  <a:pt x="5449148" y="1907210"/>
                  <a:pt x="5444451" y="1907210"/>
                  <a:pt x="5451497" y="1904861"/>
                </a:cubicBezTo>
                <a:lnTo>
                  <a:pt x="5451497" y="1914256"/>
                </a:lnTo>
                <a:cubicBezTo>
                  <a:pt x="5463241" y="1914256"/>
                  <a:pt x="5460892" y="1911907"/>
                  <a:pt x="5465590" y="1923651"/>
                </a:cubicBezTo>
                <a:lnTo>
                  <a:pt x="5467939" y="1916605"/>
                </a:lnTo>
                <a:lnTo>
                  <a:pt x="5484380" y="1916605"/>
                </a:lnTo>
                <a:lnTo>
                  <a:pt x="5482032" y="1907210"/>
                </a:lnTo>
                <a:lnTo>
                  <a:pt x="5474985" y="1907210"/>
                </a:lnTo>
                <a:lnTo>
                  <a:pt x="5477334" y="1900164"/>
                </a:lnTo>
                <a:lnTo>
                  <a:pt x="5491427" y="1902512"/>
                </a:lnTo>
                <a:lnTo>
                  <a:pt x="5489078" y="1907210"/>
                </a:lnTo>
                <a:lnTo>
                  <a:pt x="5496124" y="1914256"/>
                </a:lnTo>
                <a:lnTo>
                  <a:pt x="5484380" y="1925999"/>
                </a:lnTo>
                <a:lnTo>
                  <a:pt x="5486729" y="1930697"/>
                </a:lnTo>
                <a:lnTo>
                  <a:pt x="5496124" y="1918954"/>
                </a:lnTo>
                <a:lnTo>
                  <a:pt x="5503170" y="1921303"/>
                </a:lnTo>
                <a:lnTo>
                  <a:pt x="5512566" y="1918954"/>
                </a:lnTo>
                <a:lnTo>
                  <a:pt x="5519612" y="1921303"/>
                </a:lnTo>
                <a:lnTo>
                  <a:pt x="5512566" y="1923651"/>
                </a:lnTo>
                <a:lnTo>
                  <a:pt x="5514914" y="1928349"/>
                </a:lnTo>
                <a:lnTo>
                  <a:pt x="5505519" y="1940092"/>
                </a:lnTo>
                <a:lnTo>
                  <a:pt x="5519612" y="1935394"/>
                </a:lnTo>
                <a:lnTo>
                  <a:pt x="5529007" y="1944789"/>
                </a:lnTo>
                <a:lnTo>
                  <a:pt x="5529007" y="1935394"/>
                </a:lnTo>
                <a:lnTo>
                  <a:pt x="5519612" y="1935394"/>
                </a:lnTo>
                <a:cubicBezTo>
                  <a:pt x="5529007" y="1923651"/>
                  <a:pt x="5517263" y="1930697"/>
                  <a:pt x="5533705" y="1928349"/>
                </a:cubicBezTo>
                <a:cubicBezTo>
                  <a:pt x="5536054" y="1925999"/>
                  <a:pt x="5538402" y="1918954"/>
                  <a:pt x="5543100" y="1918954"/>
                </a:cubicBezTo>
                <a:cubicBezTo>
                  <a:pt x="5550146" y="1918954"/>
                  <a:pt x="5550146" y="1921303"/>
                  <a:pt x="5554843" y="1925999"/>
                </a:cubicBezTo>
                <a:lnTo>
                  <a:pt x="5557192" y="1961230"/>
                </a:lnTo>
                <a:cubicBezTo>
                  <a:pt x="5571285" y="1951836"/>
                  <a:pt x="5559541" y="1961230"/>
                  <a:pt x="5564239" y="1947138"/>
                </a:cubicBezTo>
                <a:cubicBezTo>
                  <a:pt x="5571285" y="1954185"/>
                  <a:pt x="5571285" y="1947138"/>
                  <a:pt x="5566587" y="1956533"/>
                </a:cubicBezTo>
                <a:lnTo>
                  <a:pt x="5573634" y="1961230"/>
                </a:lnTo>
                <a:lnTo>
                  <a:pt x="5566587" y="1970625"/>
                </a:lnTo>
                <a:lnTo>
                  <a:pt x="5568936" y="1975323"/>
                </a:lnTo>
                <a:lnTo>
                  <a:pt x="5585378" y="1961230"/>
                </a:lnTo>
                <a:lnTo>
                  <a:pt x="5590075" y="1963579"/>
                </a:lnTo>
                <a:lnTo>
                  <a:pt x="5583029" y="1972974"/>
                </a:lnTo>
                <a:cubicBezTo>
                  <a:pt x="5592424" y="1975323"/>
                  <a:pt x="5585378" y="1975323"/>
                  <a:pt x="5592424" y="1972974"/>
                </a:cubicBezTo>
                <a:lnTo>
                  <a:pt x="5597709" y="1978259"/>
                </a:lnTo>
                <a:lnTo>
                  <a:pt x="5597122" y="1980020"/>
                </a:lnTo>
                <a:lnTo>
                  <a:pt x="5599831" y="1982188"/>
                </a:lnTo>
                <a:lnTo>
                  <a:pt x="5601574" y="1992646"/>
                </a:lnTo>
                <a:lnTo>
                  <a:pt x="5599470" y="1991764"/>
                </a:lnTo>
                <a:lnTo>
                  <a:pt x="5594773" y="2001159"/>
                </a:lnTo>
                <a:cubicBezTo>
                  <a:pt x="5608865" y="2003509"/>
                  <a:pt x="5601819" y="2001159"/>
                  <a:pt x="5611214" y="2008212"/>
                </a:cubicBezTo>
                <a:lnTo>
                  <a:pt x="5618261" y="1998810"/>
                </a:lnTo>
                <a:cubicBezTo>
                  <a:pt x="5605929" y="1997049"/>
                  <a:pt x="5609452" y="1996607"/>
                  <a:pt x="5606039" y="1994516"/>
                </a:cubicBezTo>
                <a:lnTo>
                  <a:pt x="5603076" y="1993275"/>
                </a:lnTo>
                <a:lnTo>
                  <a:pt x="5608865" y="1989415"/>
                </a:lnTo>
                <a:lnTo>
                  <a:pt x="5599831" y="1982188"/>
                </a:lnTo>
                <a:lnTo>
                  <a:pt x="5599470" y="1980020"/>
                </a:lnTo>
                <a:lnTo>
                  <a:pt x="5597709" y="1978259"/>
                </a:lnTo>
                <a:lnTo>
                  <a:pt x="5599470" y="1972974"/>
                </a:lnTo>
                <a:lnTo>
                  <a:pt x="5606517" y="1977673"/>
                </a:lnTo>
                <a:cubicBezTo>
                  <a:pt x="5608865" y="1968276"/>
                  <a:pt x="5601819" y="1975323"/>
                  <a:pt x="5615912" y="1968276"/>
                </a:cubicBezTo>
                <a:cubicBezTo>
                  <a:pt x="5618261" y="1972974"/>
                  <a:pt x="5618261" y="1984719"/>
                  <a:pt x="5625307" y="1984719"/>
                </a:cubicBezTo>
                <a:cubicBezTo>
                  <a:pt x="5637051" y="1984719"/>
                  <a:pt x="5625307" y="1984719"/>
                  <a:pt x="5634702" y="1980020"/>
                </a:cubicBezTo>
                <a:lnTo>
                  <a:pt x="5630005" y="1970625"/>
                </a:lnTo>
                <a:lnTo>
                  <a:pt x="5639400" y="1972974"/>
                </a:lnTo>
                <a:lnTo>
                  <a:pt x="5648795" y="1970625"/>
                </a:lnTo>
                <a:lnTo>
                  <a:pt x="5653492" y="1963579"/>
                </a:lnTo>
                <a:lnTo>
                  <a:pt x="5660538" y="1965927"/>
                </a:lnTo>
                <a:lnTo>
                  <a:pt x="5667585" y="1963579"/>
                </a:lnTo>
                <a:lnTo>
                  <a:pt x="5676980" y="1970625"/>
                </a:lnTo>
                <a:cubicBezTo>
                  <a:pt x="5674631" y="1977673"/>
                  <a:pt x="5674631" y="1980020"/>
                  <a:pt x="5676980" y="1987067"/>
                </a:cubicBezTo>
                <a:lnTo>
                  <a:pt x="5667585" y="1998810"/>
                </a:lnTo>
                <a:lnTo>
                  <a:pt x="5658190" y="1998810"/>
                </a:lnTo>
                <a:cubicBezTo>
                  <a:pt x="5660538" y="2012900"/>
                  <a:pt x="5658190" y="2005860"/>
                  <a:pt x="5665236" y="2015249"/>
                </a:cubicBezTo>
                <a:cubicBezTo>
                  <a:pt x="5658190" y="2019944"/>
                  <a:pt x="5665236" y="2017598"/>
                  <a:pt x="5655841" y="2015249"/>
                </a:cubicBezTo>
                <a:lnTo>
                  <a:pt x="5655841" y="2026995"/>
                </a:lnTo>
                <a:lnTo>
                  <a:pt x="5667585" y="2024644"/>
                </a:lnTo>
                <a:lnTo>
                  <a:pt x="5684026" y="2043438"/>
                </a:lnTo>
                <a:lnTo>
                  <a:pt x="5672282" y="2043438"/>
                </a:lnTo>
                <a:lnTo>
                  <a:pt x="5679329" y="2048132"/>
                </a:lnTo>
                <a:lnTo>
                  <a:pt x="5676980" y="2062226"/>
                </a:lnTo>
                <a:lnTo>
                  <a:pt x="5684026" y="2059879"/>
                </a:lnTo>
                <a:lnTo>
                  <a:pt x="5679329" y="2071617"/>
                </a:lnTo>
                <a:lnTo>
                  <a:pt x="5686375" y="2073967"/>
                </a:lnTo>
                <a:lnTo>
                  <a:pt x="5691073" y="2071617"/>
                </a:lnTo>
                <a:lnTo>
                  <a:pt x="5686375" y="2059879"/>
                </a:lnTo>
                <a:lnTo>
                  <a:pt x="5698119" y="2050483"/>
                </a:lnTo>
                <a:lnTo>
                  <a:pt x="5698119" y="2059879"/>
                </a:lnTo>
                <a:lnTo>
                  <a:pt x="5707514" y="2057527"/>
                </a:lnTo>
                <a:cubicBezTo>
                  <a:pt x="5719258" y="2062226"/>
                  <a:pt x="5716909" y="2055183"/>
                  <a:pt x="5723956" y="2066928"/>
                </a:cubicBezTo>
                <a:lnTo>
                  <a:pt x="5714560" y="2066928"/>
                </a:lnTo>
                <a:cubicBezTo>
                  <a:pt x="5716909" y="2069276"/>
                  <a:pt x="5719258" y="2071617"/>
                  <a:pt x="5719258" y="2071617"/>
                </a:cubicBezTo>
                <a:cubicBezTo>
                  <a:pt x="5719258" y="2073967"/>
                  <a:pt x="5719258" y="2073967"/>
                  <a:pt x="5721607" y="2078665"/>
                </a:cubicBezTo>
                <a:lnTo>
                  <a:pt x="5728653" y="2073967"/>
                </a:lnTo>
                <a:lnTo>
                  <a:pt x="5723956" y="2066928"/>
                </a:lnTo>
                <a:lnTo>
                  <a:pt x="5726304" y="2057527"/>
                </a:lnTo>
                <a:lnTo>
                  <a:pt x="5733351" y="2057527"/>
                </a:lnTo>
                <a:lnTo>
                  <a:pt x="5738048" y="2066928"/>
                </a:lnTo>
                <a:lnTo>
                  <a:pt x="5733351" y="2076317"/>
                </a:lnTo>
                <a:lnTo>
                  <a:pt x="5740397" y="2081019"/>
                </a:lnTo>
                <a:lnTo>
                  <a:pt x="5733351" y="2090411"/>
                </a:lnTo>
                <a:lnTo>
                  <a:pt x="5742746" y="2102160"/>
                </a:lnTo>
                <a:cubicBezTo>
                  <a:pt x="5752141" y="2097458"/>
                  <a:pt x="5745095" y="2097458"/>
                  <a:pt x="5752141" y="2099806"/>
                </a:cubicBezTo>
                <a:lnTo>
                  <a:pt x="5761536" y="2097458"/>
                </a:lnTo>
                <a:lnTo>
                  <a:pt x="5759187" y="2104502"/>
                </a:lnTo>
                <a:lnTo>
                  <a:pt x="5761536" y="2113903"/>
                </a:lnTo>
                <a:cubicBezTo>
                  <a:pt x="5770931" y="2120948"/>
                  <a:pt x="5763885" y="2116252"/>
                  <a:pt x="5770931" y="2127997"/>
                </a:cubicBezTo>
                <a:cubicBezTo>
                  <a:pt x="5768582" y="2135051"/>
                  <a:pt x="5768582" y="2127997"/>
                  <a:pt x="5770931" y="2137391"/>
                </a:cubicBezTo>
                <a:lnTo>
                  <a:pt x="5768582" y="2146800"/>
                </a:lnTo>
                <a:lnTo>
                  <a:pt x="5777977" y="2144444"/>
                </a:lnTo>
                <a:lnTo>
                  <a:pt x="5782675" y="2153852"/>
                </a:lnTo>
                <a:lnTo>
                  <a:pt x="5775629" y="2158534"/>
                </a:lnTo>
                <a:lnTo>
                  <a:pt x="5777977" y="2163216"/>
                </a:lnTo>
                <a:lnTo>
                  <a:pt x="5770931" y="2170238"/>
                </a:lnTo>
                <a:lnTo>
                  <a:pt x="5780326" y="2170238"/>
                </a:lnTo>
                <a:lnTo>
                  <a:pt x="5787373" y="2170238"/>
                </a:lnTo>
                <a:lnTo>
                  <a:pt x="5794419" y="2179641"/>
                </a:lnTo>
                <a:cubicBezTo>
                  <a:pt x="5780326" y="2179641"/>
                  <a:pt x="5782675" y="2177291"/>
                  <a:pt x="5780326" y="2189045"/>
                </a:cubicBezTo>
                <a:lnTo>
                  <a:pt x="5787373" y="2189045"/>
                </a:lnTo>
                <a:lnTo>
                  <a:pt x="5782675" y="2196093"/>
                </a:lnTo>
                <a:lnTo>
                  <a:pt x="5792070" y="2196093"/>
                </a:lnTo>
                <a:cubicBezTo>
                  <a:pt x="5787373" y="2186696"/>
                  <a:pt x="5785024" y="2193745"/>
                  <a:pt x="5794419" y="2186696"/>
                </a:cubicBezTo>
                <a:lnTo>
                  <a:pt x="5794419" y="2193745"/>
                </a:lnTo>
                <a:lnTo>
                  <a:pt x="5801465" y="2193745"/>
                </a:lnTo>
                <a:cubicBezTo>
                  <a:pt x="5794419" y="2203143"/>
                  <a:pt x="5796768" y="2196093"/>
                  <a:pt x="5794419" y="2210186"/>
                </a:cubicBezTo>
                <a:cubicBezTo>
                  <a:pt x="5803814" y="2205490"/>
                  <a:pt x="5799117" y="2207839"/>
                  <a:pt x="5801465" y="2210186"/>
                </a:cubicBezTo>
                <a:cubicBezTo>
                  <a:pt x="5801465" y="2212534"/>
                  <a:pt x="5803814" y="2212534"/>
                  <a:pt x="5803814" y="2212534"/>
                </a:cubicBezTo>
                <a:cubicBezTo>
                  <a:pt x="5803814" y="2214885"/>
                  <a:pt x="5801465" y="2214885"/>
                  <a:pt x="5801465" y="2217233"/>
                </a:cubicBezTo>
                <a:lnTo>
                  <a:pt x="5808512" y="2221931"/>
                </a:lnTo>
                <a:lnTo>
                  <a:pt x="5810861" y="2228978"/>
                </a:lnTo>
                <a:lnTo>
                  <a:pt x="5801465" y="2228978"/>
                </a:lnTo>
                <a:lnTo>
                  <a:pt x="5803814" y="2243076"/>
                </a:lnTo>
                <a:lnTo>
                  <a:pt x="5806163" y="2243076"/>
                </a:lnTo>
                <a:lnTo>
                  <a:pt x="5806163" y="2231320"/>
                </a:lnTo>
                <a:lnTo>
                  <a:pt x="5815558" y="2240724"/>
                </a:lnTo>
                <a:lnTo>
                  <a:pt x="5806163" y="2250114"/>
                </a:lnTo>
                <a:lnTo>
                  <a:pt x="5808512" y="2252465"/>
                </a:lnTo>
                <a:lnTo>
                  <a:pt x="5824953" y="2250114"/>
                </a:lnTo>
                <a:cubicBezTo>
                  <a:pt x="5827302" y="2238373"/>
                  <a:pt x="5827302" y="2243076"/>
                  <a:pt x="5834348" y="2238373"/>
                </a:cubicBezTo>
                <a:lnTo>
                  <a:pt x="5839046" y="2240724"/>
                </a:lnTo>
                <a:lnTo>
                  <a:pt x="5824953" y="2257163"/>
                </a:lnTo>
                <a:lnTo>
                  <a:pt x="5808512" y="2264209"/>
                </a:lnTo>
                <a:lnTo>
                  <a:pt x="5815558" y="2271258"/>
                </a:lnTo>
                <a:lnTo>
                  <a:pt x="5808512" y="2280654"/>
                </a:lnTo>
                <a:lnTo>
                  <a:pt x="5810861" y="2285352"/>
                </a:lnTo>
                <a:lnTo>
                  <a:pt x="5820256" y="2278306"/>
                </a:lnTo>
                <a:lnTo>
                  <a:pt x="5824953" y="2280654"/>
                </a:lnTo>
                <a:lnTo>
                  <a:pt x="5817907" y="2290048"/>
                </a:lnTo>
                <a:cubicBezTo>
                  <a:pt x="5820256" y="2292397"/>
                  <a:pt x="5822604" y="2292397"/>
                  <a:pt x="5822604" y="2292397"/>
                </a:cubicBezTo>
                <a:cubicBezTo>
                  <a:pt x="5822604" y="2292397"/>
                  <a:pt x="5824953" y="2294748"/>
                  <a:pt x="5827302" y="2297102"/>
                </a:cubicBezTo>
                <a:cubicBezTo>
                  <a:pt x="5822604" y="2311192"/>
                  <a:pt x="5829651" y="2297102"/>
                  <a:pt x="5824953" y="2311192"/>
                </a:cubicBezTo>
                <a:lnTo>
                  <a:pt x="5834348" y="2311192"/>
                </a:lnTo>
                <a:lnTo>
                  <a:pt x="5831999" y="2306488"/>
                </a:lnTo>
                <a:lnTo>
                  <a:pt x="5841395" y="2294748"/>
                </a:lnTo>
                <a:lnTo>
                  <a:pt x="5850790" y="2301787"/>
                </a:lnTo>
                <a:lnTo>
                  <a:pt x="5843743" y="2308840"/>
                </a:lnTo>
                <a:cubicBezTo>
                  <a:pt x="5846092" y="2318240"/>
                  <a:pt x="5846092" y="2311192"/>
                  <a:pt x="5843743" y="2318240"/>
                </a:cubicBezTo>
                <a:lnTo>
                  <a:pt x="5853139" y="2325277"/>
                </a:lnTo>
                <a:lnTo>
                  <a:pt x="5850790" y="2334671"/>
                </a:lnTo>
                <a:lnTo>
                  <a:pt x="5845505" y="2334671"/>
                </a:lnTo>
                <a:lnTo>
                  <a:pt x="5843743" y="2332323"/>
                </a:lnTo>
                <a:lnTo>
                  <a:pt x="5842334" y="2332794"/>
                </a:lnTo>
                <a:lnTo>
                  <a:pt x="5836697" y="2325277"/>
                </a:lnTo>
                <a:lnTo>
                  <a:pt x="5843743" y="2322938"/>
                </a:lnTo>
                <a:lnTo>
                  <a:pt x="5836697" y="2318240"/>
                </a:lnTo>
                <a:cubicBezTo>
                  <a:pt x="5822604" y="2322938"/>
                  <a:pt x="5836697" y="2315889"/>
                  <a:pt x="5822604" y="2320594"/>
                </a:cubicBezTo>
                <a:lnTo>
                  <a:pt x="5829651" y="2337017"/>
                </a:lnTo>
                <a:lnTo>
                  <a:pt x="5842334" y="2332794"/>
                </a:lnTo>
                <a:lnTo>
                  <a:pt x="5843743" y="2334671"/>
                </a:lnTo>
                <a:lnTo>
                  <a:pt x="5845505" y="2334671"/>
                </a:lnTo>
                <a:lnTo>
                  <a:pt x="5850790" y="2341718"/>
                </a:lnTo>
                <a:cubicBezTo>
                  <a:pt x="5860185" y="2337017"/>
                  <a:pt x="5855487" y="2334671"/>
                  <a:pt x="5857836" y="2344071"/>
                </a:cubicBezTo>
                <a:lnTo>
                  <a:pt x="5839046" y="2351110"/>
                </a:lnTo>
                <a:lnTo>
                  <a:pt x="5831999" y="2346420"/>
                </a:lnTo>
                <a:lnTo>
                  <a:pt x="5827302" y="2358160"/>
                </a:lnTo>
                <a:lnTo>
                  <a:pt x="5843743" y="2362860"/>
                </a:lnTo>
                <a:lnTo>
                  <a:pt x="5843743" y="2369902"/>
                </a:lnTo>
                <a:lnTo>
                  <a:pt x="5836697" y="2372252"/>
                </a:lnTo>
                <a:lnTo>
                  <a:pt x="5829651" y="2367559"/>
                </a:lnTo>
                <a:lnTo>
                  <a:pt x="5824953" y="2374601"/>
                </a:lnTo>
                <a:lnTo>
                  <a:pt x="5841395" y="2381650"/>
                </a:lnTo>
                <a:lnTo>
                  <a:pt x="5831999" y="2383999"/>
                </a:lnTo>
                <a:lnTo>
                  <a:pt x="5834348" y="2388703"/>
                </a:lnTo>
                <a:lnTo>
                  <a:pt x="5829651" y="2395739"/>
                </a:lnTo>
                <a:lnTo>
                  <a:pt x="5839046" y="2391043"/>
                </a:lnTo>
                <a:lnTo>
                  <a:pt x="5846092" y="2393386"/>
                </a:lnTo>
                <a:lnTo>
                  <a:pt x="5850790" y="2386351"/>
                </a:lnTo>
                <a:lnTo>
                  <a:pt x="5857836" y="2391043"/>
                </a:lnTo>
                <a:cubicBezTo>
                  <a:pt x="5848441" y="2402786"/>
                  <a:pt x="5860185" y="2395739"/>
                  <a:pt x="5843743" y="2398089"/>
                </a:cubicBezTo>
                <a:cubicBezTo>
                  <a:pt x="5834348" y="2409830"/>
                  <a:pt x="5846092" y="2402786"/>
                  <a:pt x="5829651" y="2405140"/>
                </a:cubicBezTo>
                <a:lnTo>
                  <a:pt x="5829651" y="2398089"/>
                </a:lnTo>
                <a:lnTo>
                  <a:pt x="5810861" y="2398089"/>
                </a:lnTo>
                <a:lnTo>
                  <a:pt x="5810861" y="2395739"/>
                </a:lnTo>
                <a:lnTo>
                  <a:pt x="5820256" y="2395739"/>
                </a:lnTo>
                <a:cubicBezTo>
                  <a:pt x="5817907" y="2388703"/>
                  <a:pt x="5817907" y="2386351"/>
                  <a:pt x="5820256" y="2379300"/>
                </a:cubicBezTo>
                <a:lnTo>
                  <a:pt x="5810861" y="2379300"/>
                </a:lnTo>
                <a:lnTo>
                  <a:pt x="5813209" y="2386351"/>
                </a:lnTo>
                <a:lnTo>
                  <a:pt x="5803814" y="2393386"/>
                </a:lnTo>
                <a:lnTo>
                  <a:pt x="5806163" y="2402786"/>
                </a:lnTo>
                <a:lnTo>
                  <a:pt x="5820256" y="2402786"/>
                </a:lnTo>
                <a:lnTo>
                  <a:pt x="5813209" y="2419226"/>
                </a:lnTo>
                <a:lnTo>
                  <a:pt x="5815558" y="2423923"/>
                </a:lnTo>
                <a:lnTo>
                  <a:pt x="5824953" y="2414530"/>
                </a:lnTo>
                <a:lnTo>
                  <a:pt x="5841395" y="2416881"/>
                </a:lnTo>
                <a:lnTo>
                  <a:pt x="5834348" y="2423923"/>
                </a:lnTo>
                <a:lnTo>
                  <a:pt x="5827302" y="2419226"/>
                </a:lnTo>
                <a:lnTo>
                  <a:pt x="5827302" y="2426276"/>
                </a:lnTo>
                <a:lnTo>
                  <a:pt x="5813209" y="2426276"/>
                </a:lnTo>
                <a:lnTo>
                  <a:pt x="5813209" y="2440367"/>
                </a:lnTo>
                <a:lnTo>
                  <a:pt x="5820256" y="2440367"/>
                </a:lnTo>
                <a:lnTo>
                  <a:pt x="5820256" y="2433321"/>
                </a:lnTo>
                <a:cubicBezTo>
                  <a:pt x="5829651" y="2435668"/>
                  <a:pt x="5822604" y="2430974"/>
                  <a:pt x="5829651" y="2435668"/>
                </a:cubicBezTo>
                <a:cubicBezTo>
                  <a:pt x="5829651" y="2438019"/>
                  <a:pt x="5831999" y="2438019"/>
                  <a:pt x="5831999" y="2438019"/>
                </a:cubicBezTo>
                <a:cubicBezTo>
                  <a:pt x="5831999" y="2438019"/>
                  <a:pt x="5829651" y="2438019"/>
                  <a:pt x="5829651" y="2440367"/>
                </a:cubicBezTo>
                <a:lnTo>
                  <a:pt x="5834348" y="2447413"/>
                </a:lnTo>
                <a:lnTo>
                  <a:pt x="5848441" y="2445068"/>
                </a:lnTo>
                <a:cubicBezTo>
                  <a:pt x="5853139" y="2456808"/>
                  <a:pt x="5850790" y="2449762"/>
                  <a:pt x="5862534" y="2454459"/>
                </a:cubicBezTo>
                <a:cubicBezTo>
                  <a:pt x="5876626" y="2461507"/>
                  <a:pt x="5864883" y="2456808"/>
                  <a:pt x="5869580" y="2468554"/>
                </a:cubicBezTo>
                <a:lnTo>
                  <a:pt x="5862534" y="2468554"/>
                </a:lnTo>
                <a:lnTo>
                  <a:pt x="5864883" y="2477949"/>
                </a:lnTo>
                <a:lnTo>
                  <a:pt x="5855487" y="2477949"/>
                </a:lnTo>
                <a:lnTo>
                  <a:pt x="5855487" y="2468554"/>
                </a:lnTo>
                <a:lnTo>
                  <a:pt x="5846092" y="2468554"/>
                </a:lnTo>
                <a:lnTo>
                  <a:pt x="5834348" y="2459158"/>
                </a:lnTo>
                <a:cubicBezTo>
                  <a:pt x="5829651" y="2466205"/>
                  <a:pt x="5831999" y="2459158"/>
                  <a:pt x="5834348" y="2468554"/>
                </a:cubicBezTo>
                <a:lnTo>
                  <a:pt x="5824953" y="2468554"/>
                </a:lnTo>
                <a:lnTo>
                  <a:pt x="5815558" y="2482648"/>
                </a:lnTo>
                <a:lnTo>
                  <a:pt x="5827302" y="2477949"/>
                </a:lnTo>
                <a:lnTo>
                  <a:pt x="5824953" y="2492044"/>
                </a:lnTo>
                <a:lnTo>
                  <a:pt x="5839046" y="2494393"/>
                </a:lnTo>
                <a:lnTo>
                  <a:pt x="5836697" y="2501440"/>
                </a:lnTo>
                <a:lnTo>
                  <a:pt x="5839046" y="2510836"/>
                </a:lnTo>
                <a:lnTo>
                  <a:pt x="5834348" y="2508487"/>
                </a:lnTo>
                <a:lnTo>
                  <a:pt x="5827302" y="2515535"/>
                </a:lnTo>
                <a:lnTo>
                  <a:pt x="5829651" y="2522581"/>
                </a:lnTo>
                <a:lnTo>
                  <a:pt x="5827302" y="2531977"/>
                </a:lnTo>
                <a:lnTo>
                  <a:pt x="5824953" y="2531977"/>
                </a:lnTo>
                <a:lnTo>
                  <a:pt x="5820256" y="2522581"/>
                </a:lnTo>
                <a:cubicBezTo>
                  <a:pt x="5824953" y="2513185"/>
                  <a:pt x="5824953" y="2520231"/>
                  <a:pt x="5820256" y="2510836"/>
                </a:cubicBezTo>
                <a:lnTo>
                  <a:pt x="5810861" y="2520231"/>
                </a:lnTo>
                <a:lnTo>
                  <a:pt x="5820256" y="2527279"/>
                </a:lnTo>
                <a:lnTo>
                  <a:pt x="5817907" y="2531977"/>
                </a:lnTo>
                <a:lnTo>
                  <a:pt x="5822604" y="2539024"/>
                </a:lnTo>
                <a:lnTo>
                  <a:pt x="5820256" y="2543722"/>
                </a:lnTo>
                <a:lnTo>
                  <a:pt x="5810861" y="2541373"/>
                </a:lnTo>
                <a:cubicBezTo>
                  <a:pt x="5801465" y="2546071"/>
                  <a:pt x="5799117" y="2546071"/>
                  <a:pt x="5796768" y="2557817"/>
                </a:cubicBezTo>
                <a:lnTo>
                  <a:pt x="5803814" y="2557817"/>
                </a:lnTo>
                <a:lnTo>
                  <a:pt x="5801465" y="2562514"/>
                </a:lnTo>
                <a:lnTo>
                  <a:pt x="5808512" y="2569561"/>
                </a:lnTo>
                <a:lnTo>
                  <a:pt x="5822604" y="2574259"/>
                </a:lnTo>
                <a:cubicBezTo>
                  <a:pt x="5817907" y="2583655"/>
                  <a:pt x="5817907" y="2578958"/>
                  <a:pt x="5815558" y="2588353"/>
                </a:cubicBezTo>
                <a:cubicBezTo>
                  <a:pt x="5806163" y="2586004"/>
                  <a:pt x="5810861" y="2590702"/>
                  <a:pt x="5813209" y="2581305"/>
                </a:cubicBezTo>
                <a:lnTo>
                  <a:pt x="5799117" y="2586004"/>
                </a:lnTo>
                <a:lnTo>
                  <a:pt x="5789721" y="2583655"/>
                </a:lnTo>
                <a:lnTo>
                  <a:pt x="5780326" y="2586004"/>
                </a:lnTo>
                <a:lnTo>
                  <a:pt x="5773280" y="2593051"/>
                </a:lnTo>
                <a:lnTo>
                  <a:pt x="5773280" y="2586004"/>
                </a:lnTo>
                <a:lnTo>
                  <a:pt x="5766234" y="2586004"/>
                </a:lnTo>
                <a:lnTo>
                  <a:pt x="5773280" y="2593051"/>
                </a:lnTo>
                <a:lnTo>
                  <a:pt x="5763885" y="2607145"/>
                </a:lnTo>
                <a:cubicBezTo>
                  <a:pt x="5782675" y="2604796"/>
                  <a:pt x="5768582" y="2602446"/>
                  <a:pt x="5787373" y="2600098"/>
                </a:cubicBezTo>
                <a:lnTo>
                  <a:pt x="5782675" y="2609494"/>
                </a:lnTo>
                <a:lnTo>
                  <a:pt x="5785024" y="2614192"/>
                </a:lnTo>
                <a:lnTo>
                  <a:pt x="5775629" y="2623587"/>
                </a:lnTo>
                <a:lnTo>
                  <a:pt x="5777977" y="2628286"/>
                </a:lnTo>
                <a:lnTo>
                  <a:pt x="5796768" y="2611843"/>
                </a:lnTo>
                <a:lnTo>
                  <a:pt x="5794419" y="2607145"/>
                </a:lnTo>
                <a:lnTo>
                  <a:pt x="5806163" y="2604796"/>
                </a:lnTo>
                <a:lnTo>
                  <a:pt x="5815558" y="2609494"/>
                </a:lnTo>
                <a:lnTo>
                  <a:pt x="5822604" y="2604796"/>
                </a:lnTo>
                <a:cubicBezTo>
                  <a:pt x="5822604" y="2618890"/>
                  <a:pt x="5820256" y="2621239"/>
                  <a:pt x="5806163" y="2621239"/>
                </a:cubicBezTo>
                <a:cubicBezTo>
                  <a:pt x="5810861" y="2611843"/>
                  <a:pt x="5808512" y="2621239"/>
                  <a:pt x="5806163" y="2611843"/>
                </a:cubicBezTo>
                <a:lnTo>
                  <a:pt x="5796768" y="2614192"/>
                </a:lnTo>
                <a:lnTo>
                  <a:pt x="5794419" y="2623587"/>
                </a:lnTo>
                <a:lnTo>
                  <a:pt x="5803814" y="2632985"/>
                </a:lnTo>
                <a:lnTo>
                  <a:pt x="5796768" y="2640031"/>
                </a:lnTo>
                <a:lnTo>
                  <a:pt x="5787373" y="2640031"/>
                </a:lnTo>
                <a:lnTo>
                  <a:pt x="5792070" y="2647078"/>
                </a:lnTo>
                <a:lnTo>
                  <a:pt x="5782675" y="2647078"/>
                </a:lnTo>
                <a:lnTo>
                  <a:pt x="5785024" y="2640031"/>
                </a:lnTo>
                <a:lnTo>
                  <a:pt x="5777977" y="2635333"/>
                </a:lnTo>
                <a:lnTo>
                  <a:pt x="5770931" y="2628286"/>
                </a:lnTo>
                <a:lnTo>
                  <a:pt x="5770931" y="2635333"/>
                </a:lnTo>
                <a:lnTo>
                  <a:pt x="5777977" y="2635333"/>
                </a:lnTo>
                <a:lnTo>
                  <a:pt x="5780326" y="2644730"/>
                </a:lnTo>
                <a:lnTo>
                  <a:pt x="5782675" y="2651776"/>
                </a:lnTo>
                <a:lnTo>
                  <a:pt x="5796768" y="2649427"/>
                </a:lnTo>
                <a:cubicBezTo>
                  <a:pt x="5792070" y="2640031"/>
                  <a:pt x="5789721" y="2644730"/>
                  <a:pt x="5799117" y="2642380"/>
                </a:cubicBezTo>
                <a:lnTo>
                  <a:pt x="5799117" y="2649427"/>
                </a:lnTo>
                <a:lnTo>
                  <a:pt x="5806163" y="2644730"/>
                </a:lnTo>
                <a:cubicBezTo>
                  <a:pt x="5806163" y="2656474"/>
                  <a:pt x="5810861" y="2661172"/>
                  <a:pt x="5815558" y="2670568"/>
                </a:cubicBezTo>
                <a:lnTo>
                  <a:pt x="5801465" y="2672918"/>
                </a:lnTo>
                <a:cubicBezTo>
                  <a:pt x="5803814" y="2670568"/>
                  <a:pt x="5806163" y="2668219"/>
                  <a:pt x="5806163" y="2668219"/>
                </a:cubicBezTo>
                <a:cubicBezTo>
                  <a:pt x="5806163" y="2665870"/>
                  <a:pt x="5806163" y="2665870"/>
                  <a:pt x="5808512" y="2661172"/>
                </a:cubicBezTo>
                <a:lnTo>
                  <a:pt x="5803814" y="2663521"/>
                </a:lnTo>
                <a:lnTo>
                  <a:pt x="5796768" y="2658823"/>
                </a:lnTo>
                <a:lnTo>
                  <a:pt x="5792070" y="2661172"/>
                </a:lnTo>
                <a:lnTo>
                  <a:pt x="5799117" y="2668219"/>
                </a:lnTo>
                <a:lnTo>
                  <a:pt x="5792070" y="2677615"/>
                </a:lnTo>
                <a:lnTo>
                  <a:pt x="5808512" y="2677615"/>
                </a:lnTo>
                <a:lnTo>
                  <a:pt x="5808512" y="2687011"/>
                </a:lnTo>
                <a:cubicBezTo>
                  <a:pt x="5792070" y="2684663"/>
                  <a:pt x="5801465" y="2691709"/>
                  <a:pt x="5794419" y="2679964"/>
                </a:cubicBezTo>
                <a:lnTo>
                  <a:pt x="5785024" y="2687011"/>
                </a:lnTo>
                <a:lnTo>
                  <a:pt x="5785024" y="2677615"/>
                </a:lnTo>
                <a:lnTo>
                  <a:pt x="5782675" y="2677615"/>
                </a:lnTo>
                <a:lnTo>
                  <a:pt x="5780326" y="2689360"/>
                </a:lnTo>
                <a:lnTo>
                  <a:pt x="5787373" y="2696408"/>
                </a:lnTo>
                <a:cubicBezTo>
                  <a:pt x="5796768" y="2691709"/>
                  <a:pt x="5792070" y="2694058"/>
                  <a:pt x="5794419" y="2696408"/>
                </a:cubicBezTo>
                <a:cubicBezTo>
                  <a:pt x="5794419" y="2698756"/>
                  <a:pt x="5796768" y="2698756"/>
                  <a:pt x="5796768" y="2698756"/>
                </a:cubicBezTo>
                <a:cubicBezTo>
                  <a:pt x="5796768" y="2701105"/>
                  <a:pt x="5794419" y="2701105"/>
                  <a:pt x="5794419" y="2703454"/>
                </a:cubicBezTo>
                <a:lnTo>
                  <a:pt x="5796768" y="2708152"/>
                </a:lnTo>
                <a:lnTo>
                  <a:pt x="5787373" y="2708152"/>
                </a:lnTo>
                <a:lnTo>
                  <a:pt x="5789721" y="2712850"/>
                </a:lnTo>
                <a:lnTo>
                  <a:pt x="5780326" y="2724594"/>
                </a:lnTo>
                <a:lnTo>
                  <a:pt x="5782675" y="2724594"/>
                </a:lnTo>
                <a:lnTo>
                  <a:pt x="5782675" y="2733988"/>
                </a:lnTo>
                <a:lnTo>
                  <a:pt x="5766234" y="2731636"/>
                </a:lnTo>
                <a:lnTo>
                  <a:pt x="5766234" y="2741036"/>
                </a:lnTo>
                <a:lnTo>
                  <a:pt x="5759187" y="2741036"/>
                </a:lnTo>
                <a:lnTo>
                  <a:pt x="5761536" y="2729290"/>
                </a:lnTo>
                <a:lnTo>
                  <a:pt x="5768582" y="2722246"/>
                </a:lnTo>
                <a:lnTo>
                  <a:pt x="5752141" y="2715199"/>
                </a:lnTo>
                <a:lnTo>
                  <a:pt x="5747444" y="2715199"/>
                </a:lnTo>
                <a:lnTo>
                  <a:pt x="5745431" y="2714193"/>
                </a:lnTo>
                <a:lnTo>
                  <a:pt x="5747444" y="2708152"/>
                </a:lnTo>
                <a:lnTo>
                  <a:pt x="5745095" y="2703454"/>
                </a:lnTo>
                <a:lnTo>
                  <a:pt x="5728653" y="2710501"/>
                </a:lnTo>
                <a:lnTo>
                  <a:pt x="5719258" y="2708152"/>
                </a:lnTo>
                <a:lnTo>
                  <a:pt x="5723956" y="2715199"/>
                </a:lnTo>
                <a:lnTo>
                  <a:pt x="5731002" y="2710501"/>
                </a:lnTo>
                <a:lnTo>
                  <a:pt x="5738048" y="2717549"/>
                </a:lnTo>
                <a:lnTo>
                  <a:pt x="5738048" y="2710501"/>
                </a:lnTo>
                <a:lnTo>
                  <a:pt x="5745431" y="2714193"/>
                </a:lnTo>
                <a:lnTo>
                  <a:pt x="5745095" y="2715199"/>
                </a:lnTo>
                <a:lnTo>
                  <a:pt x="5747444" y="2715199"/>
                </a:lnTo>
                <a:cubicBezTo>
                  <a:pt x="5752141" y="2722246"/>
                  <a:pt x="5754490" y="2722246"/>
                  <a:pt x="5754490" y="2729290"/>
                </a:cubicBezTo>
                <a:lnTo>
                  <a:pt x="5754490" y="2731636"/>
                </a:lnTo>
                <a:cubicBezTo>
                  <a:pt x="5754490" y="2741036"/>
                  <a:pt x="5754490" y="2736337"/>
                  <a:pt x="5747444" y="2741036"/>
                </a:cubicBezTo>
                <a:lnTo>
                  <a:pt x="5752141" y="2729290"/>
                </a:lnTo>
                <a:lnTo>
                  <a:pt x="5742746" y="2722246"/>
                </a:lnTo>
                <a:cubicBezTo>
                  <a:pt x="5738048" y="2729290"/>
                  <a:pt x="5740397" y="2722246"/>
                  <a:pt x="5742746" y="2731636"/>
                </a:cubicBezTo>
                <a:cubicBezTo>
                  <a:pt x="5731002" y="2741036"/>
                  <a:pt x="5738048" y="2729290"/>
                  <a:pt x="5735700" y="2745734"/>
                </a:cubicBezTo>
                <a:lnTo>
                  <a:pt x="5742746" y="2745734"/>
                </a:lnTo>
                <a:lnTo>
                  <a:pt x="5742746" y="2750429"/>
                </a:lnTo>
                <a:lnTo>
                  <a:pt x="5739224" y="2750429"/>
                </a:lnTo>
                <a:lnTo>
                  <a:pt x="5735700" y="2748077"/>
                </a:lnTo>
                <a:lnTo>
                  <a:pt x="5726304" y="2750429"/>
                </a:lnTo>
                <a:lnTo>
                  <a:pt x="5719258" y="2745734"/>
                </a:lnTo>
                <a:lnTo>
                  <a:pt x="5714560" y="2748077"/>
                </a:lnTo>
                <a:lnTo>
                  <a:pt x="5721607" y="2757477"/>
                </a:lnTo>
                <a:lnTo>
                  <a:pt x="5716574" y="2763763"/>
                </a:lnTo>
                <a:lnTo>
                  <a:pt x="5717697" y="2764079"/>
                </a:lnTo>
                <a:lnTo>
                  <a:pt x="5718377" y="2763638"/>
                </a:lnTo>
                <a:cubicBezTo>
                  <a:pt x="5720433" y="2761586"/>
                  <a:pt x="5722781" y="2759827"/>
                  <a:pt x="5728653" y="2759827"/>
                </a:cubicBezTo>
                <a:cubicBezTo>
                  <a:pt x="5731002" y="2759827"/>
                  <a:pt x="5735700" y="2764512"/>
                  <a:pt x="5738048" y="2766863"/>
                </a:cubicBezTo>
                <a:lnTo>
                  <a:pt x="5742746" y="2764512"/>
                </a:lnTo>
                <a:lnTo>
                  <a:pt x="5738048" y="2757477"/>
                </a:lnTo>
                <a:lnTo>
                  <a:pt x="5738048" y="2750429"/>
                </a:lnTo>
                <a:lnTo>
                  <a:pt x="5739224" y="2750429"/>
                </a:lnTo>
                <a:lnTo>
                  <a:pt x="5742746" y="2752777"/>
                </a:lnTo>
                <a:lnTo>
                  <a:pt x="5742746" y="2750429"/>
                </a:lnTo>
                <a:lnTo>
                  <a:pt x="5745095" y="2750429"/>
                </a:lnTo>
                <a:lnTo>
                  <a:pt x="5749792" y="2757477"/>
                </a:lnTo>
                <a:lnTo>
                  <a:pt x="5747444" y="2764512"/>
                </a:lnTo>
                <a:lnTo>
                  <a:pt x="5751150" y="2775637"/>
                </a:lnTo>
                <a:lnTo>
                  <a:pt x="5754095" y="2776675"/>
                </a:lnTo>
                <a:lnTo>
                  <a:pt x="5757719" y="2773073"/>
                </a:lnTo>
                <a:cubicBezTo>
                  <a:pt x="5758160" y="2770097"/>
                  <a:pt x="5748031" y="2772742"/>
                  <a:pt x="5770931" y="2762172"/>
                </a:cubicBezTo>
                <a:lnTo>
                  <a:pt x="5777977" y="2766863"/>
                </a:lnTo>
                <a:lnTo>
                  <a:pt x="5785024" y="2759827"/>
                </a:lnTo>
                <a:lnTo>
                  <a:pt x="5780326" y="2752777"/>
                </a:lnTo>
                <a:cubicBezTo>
                  <a:pt x="5789721" y="2745734"/>
                  <a:pt x="5785024" y="2745734"/>
                  <a:pt x="5799117" y="2743385"/>
                </a:cubicBezTo>
                <a:lnTo>
                  <a:pt x="5799117" y="2752777"/>
                </a:lnTo>
                <a:cubicBezTo>
                  <a:pt x="5789721" y="2748077"/>
                  <a:pt x="5796768" y="2745734"/>
                  <a:pt x="5789721" y="2755126"/>
                </a:cubicBezTo>
                <a:lnTo>
                  <a:pt x="5799117" y="2755126"/>
                </a:lnTo>
                <a:lnTo>
                  <a:pt x="5813209" y="2771564"/>
                </a:lnTo>
                <a:lnTo>
                  <a:pt x="5799117" y="2771564"/>
                </a:lnTo>
                <a:lnTo>
                  <a:pt x="5799117" y="2774694"/>
                </a:lnTo>
                <a:lnTo>
                  <a:pt x="5787373" y="2778610"/>
                </a:lnTo>
                <a:lnTo>
                  <a:pt x="5792070" y="2785659"/>
                </a:lnTo>
                <a:lnTo>
                  <a:pt x="5789721" y="2785659"/>
                </a:lnTo>
                <a:lnTo>
                  <a:pt x="5785024" y="2785659"/>
                </a:lnTo>
                <a:lnTo>
                  <a:pt x="5785024" y="2788266"/>
                </a:lnTo>
                <a:lnTo>
                  <a:pt x="5787271" y="2789337"/>
                </a:lnTo>
                <a:lnTo>
                  <a:pt x="5789721" y="2785659"/>
                </a:lnTo>
                <a:lnTo>
                  <a:pt x="5796768" y="2788011"/>
                </a:lnTo>
                <a:lnTo>
                  <a:pt x="5799945" y="2778473"/>
                </a:lnTo>
                <a:lnTo>
                  <a:pt x="5813209" y="2776265"/>
                </a:lnTo>
                <a:lnTo>
                  <a:pt x="5808512" y="2783310"/>
                </a:lnTo>
                <a:cubicBezTo>
                  <a:pt x="5822604" y="2780963"/>
                  <a:pt x="5824953" y="2776265"/>
                  <a:pt x="5831999" y="2766863"/>
                </a:cubicBezTo>
                <a:lnTo>
                  <a:pt x="5841395" y="2769215"/>
                </a:lnTo>
                <a:cubicBezTo>
                  <a:pt x="5839046" y="2780963"/>
                  <a:pt x="5839046" y="2776265"/>
                  <a:pt x="5834348" y="2783310"/>
                </a:cubicBezTo>
                <a:lnTo>
                  <a:pt x="5824953" y="2780963"/>
                </a:lnTo>
                <a:lnTo>
                  <a:pt x="5824953" y="2788011"/>
                </a:lnTo>
                <a:lnTo>
                  <a:pt x="5815558" y="2788011"/>
                </a:lnTo>
                <a:lnTo>
                  <a:pt x="5820256" y="2795055"/>
                </a:lnTo>
                <a:lnTo>
                  <a:pt x="5813209" y="2797406"/>
                </a:lnTo>
                <a:lnTo>
                  <a:pt x="5820256" y="2799755"/>
                </a:lnTo>
                <a:lnTo>
                  <a:pt x="5819438" y="2804663"/>
                </a:lnTo>
                <a:lnTo>
                  <a:pt x="5832512" y="2810891"/>
                </a:lnTo>
                <a:lnTo>
                  <a:pt x="5836102" y="2813242"/>
                </a:lnTo>
                <a:lnTo>
                  <a:pt x="5827302" y="2804448"/>
                </a:lnTo>
                <a:lnTo>
                  <a:pt x="5829651" y="2795055"/>
                </a:lnTo>
                <a:lnTo>
                  <a:pt x="5839046" y="2790357"/>
                </a:lnTo>
                <a:cubicBezTo>
                  <a:pt x="5841395" y="2799755"/>
                  <a:pt x="5836697" y="2792709"/>
                  <a:pt x="5841395" y="2799755"/>
                </a:cubicBezTo>
                <a:cubicBezTo>
                  <a:pt x="5846092" y="2802108"/>
                  <a:pt x="5846092" y="2802108"/>
                  <a:pt x="5855487" y="2799755"/>
                </a:cubicBezTo>
                <a:lnTo>
                  <a:pt x="5853139" y="2811491"/>
                </a:lnTo>
                <a:lnTo>
                  <a:pt x="5857836" y="2818536"/>
                </a:lnTo>
                <a:lnTo>
                  <a:pt x="5855487" y="2823237"/>
                </a:lnTo>
                <a:lnTo>
                  <a:pt x="5846092" y="2816187"/>
                </a:lnTo>
                <a:lnTo>
                  <a:pt x="5844276" y="2818607"/>
                </a:lnTo>
                <a:lnTo>
                  <a:pt x="5855487" y="2825967"/>
                </a:lnTo>
                <a:lnTo>
                  <a:pt x="5855487" y="2825585"/>
                </a:lnTo>
                <a:lnTo>
                  <a:pt x="5864883" y="2827934"/>
                </a:lnTo>
                <a:lnTo>
                  <a:pt x="5872605" y="2837201"/>
                </a:lnTo>
                <a:lnTo>
                  <a:pt x="5877641" y="2840510"/>
                </a:lnTo>
                <a:lnTo>
                  <a:pt x="5881324" y="2834980"/>
                </a:lnTo>
                <a:lnTo>
                  <a:pt x="5883672" y="2844369"/>
                </a:lnTo>
                <a:lnTo>
                  <a:pt x="5883653" y="2844442"/>
                </a:lnTo>
                <a:lnTo>
                  <a:pt x="5883671" y="2844454"/>
                </a:lnTo>
                <a:lnTo>
                  <a:pt x="5883653" y="2844445"/>
                </a:lnTo>
                <a:lnTo>
                  <a:pt x="5881324" y="2853769"/>
                </a:lnTo>
                <a:cubicBezTo>
                  <a:pt x="5874278" y="2849069"/>
                  <a:pt x="5881324" y="2849069"/>
                  <a:pt x="5871929" y="2853769"/>
                </a:cubicBezTo>
                <a:lnTo>
                  <a:pt x="5883672" y="2867859"/>
                </a:lnTo>
                <a:lnTo>
                  <a:pt x="5890719" y="2865511"/>
                </a:lnTo>
                <a:lnTo>
                  <a:pt x="5895416" y="2874908"/>
                </a:lnTo>
                <a:lnTo>
                  <a:pt x="5895416" y="2877259"/>
                </a:lnTo>
                <a:lnTo>
                  <a:pt x="5878975" y="2884302"/>
                </a:lnTo>
                <a:lnTo>
                  <a:pt x="5883672" y="2891350"/>
                </a:lnTo>
                <a:lnTo>
                  <a:pt x="5890719" y="2884302"/>
                </a:lnTo>
                <a:lnTo>
                  <a:pt x="5897765" y="2889000"/>
                </a:lnTo>
                <a:lnTo>
                  <a:pt x="5904812" y="2893699"/>
                </a:lnTo>
                <a:lnTo>
                  <a:pt x="5897765" y="2896048"/>
                </a:lnTo>
                <a:lnTo>
                  <a:pt x="5895416" y="2900746"/>
                </a:lnTo>
                <a:lnTo>
                  <a:pt x="5909509" y="2898397"/>
                </a:lnTo>
                <a:lnTo>
                  <a:pt x="5914207" y="2891350"/>
                </a:lnTo>
                <a:cubicBezTo>
                  <a:pt x="5921253" y="2896048"/>
                  <a:pt x="5914207" y="2893699"/>
                  <a:pt x="5923602" y="2891350"/>
                </a:cubicBezTo>
                <a:lnTo>
                  <a:pt x="5923602" y="2898397"/>
                </a:lnTo>
                <a:lnTo>
                  <a:pt x="5930648" y="2898397"/>
                </a:lnTo>
                <a:lnTo>
                  <a:pt x="5928299" y="2905444"/>
                </a:lnTo>
                <a:lnTo>
                  <a:pt x="5930648" y="2912491"/>
                </a:lnTo>
                <a:cubicBezTo>
                  <a:pt x="5935346" y="2907794"/>
                  <a:pt x="5935346" y="2905444"/>
                  <a:pt x="5944741" y="2905444"/>
                </a:cubicBezTo>
                <a:lnTo>
                  <a:pt x="5942392" y="2912491"/>
                </a:lnTo>
                <a:lnTo>
                  <a:pt x="5951787" y="2919539"/>
                </a:lnTo>
                <a:lnTo>
                  <a:pt x="5948355" y="2926407"/>
                </a:lnTo>
                <a:lnTo>
                  <a:pt x="5935346" y="2924238"/>
                </a:lnTo>
                <a:lnTo>
                  <a:pt x="5935346" y="2931285"/>
                </a:lnTo>
                <a:lnTo>
                  <a:pt x="5942392" y="2931285"/>
                </a:lnTo>
                <a:cubicBezTo>
                  <a:pt x="5940043" y="2947729"/>
                  <a:pt x="5932997" y="2945379"/>
                  <a:pt x="5925951" y="2957126"/>
                </a:cubicBezTo>
                <a:cubicBezTo>
                  <a:pt x="5932997" y="2964172"/>
                  <a:pt x="5935346" y="2964172"/>
                  <a:pt x="5942392" y="2971219"/>
                </a:cubicBezTo>
                <a:lnTo>
                  <a:pt x="5940043" y="2957126"/>
                </a:lnTo>
                <a:lnTo>
                  <a:pt x="5947090" y="2957126"/>
                </a:lnTo>
                <a:lnTo>
                  <a:pt x="5940043" y="2952428"/>
                </a:lnTo>
                <a:cubicBezTo>
                  <a:pt x="5944741" y="2945379"/>
                  <a:pt x="5940043" y="2945379"/>
                  <a:pt x="5949438" y="2950079"/>
                </a:cubicBezTo>
                <a:lnTo>
                  <a:pt x="5956485" y="2940682"/>
                </a:lnTo>
                <a:lnTo>
                  <a:pt x="5947090" y="2940682"/>
                </a:lnTo>
                <a:cubicBezTo>
                  <a:pt x="5950613" y="2930110"/>
                  <a:pt x="5947530" y="2935396"/>
                  <a:pt x="5947750" y="2932753"/>
                </a:cubicBezTo>
                <a:lnTo>
                  <a:pt x="5948339" y="2930602"/>
                </a:lnTo>
                <a:lnTo>
                  <a:pt x="5954136" y="2938332"/>
                </a:lnTo>
                <a:lnTo>
                  <a:pt x="5963531" y="2938332"/>
                </a:lnTo>
                <a:cubicBezTo>
                  <a:pt x="5972926" y="2950079"/>
                  <a:pt x="5961182" y="2943031"/>
                  <a:pt x="5977624" y="2945379"/>
                </a:cubicBezTo>
                <a:lnTo>
                  <a:pt x="5977624" y="2935984"/>
                </a:lnTo>
                <a:lnTo>
                  <a:pt x="5987019" y="2938332"/>
                </a:lnTo>
                <a:lnTo>
                  <a:pt x="5989629" y="2934417"/>
                </a:lnTo>
                <a:lnTo>
                  <a:pt x="5991716" y="2940682"/>
                </a:lnTo>
                <a:lnTo>
                  <a:pt x="5989838" y="2946319"/>
                </a:lnTo>
                <a:lnTo>
                  <a:pt x="5982321" y="2950079"/>
                </a:lnTo>
                <a:cubicBezTo>
                  <a:pt x="5984670" y="2959475"/>
                  <a:pt x="5984670" y="2954777"/>
                  <a:pt x="5982321" y="2961825"/>
                </a:cubicBezTo>
                <a:lnTo>
                  <a:pt x="5984670" y="2964172"/>
                </a:lnTo>
                <a:lnTo>
                  <a:pt x="5977624" y="2968869"/>
                </a:lnTo>
                <a:lnTo>
                  <a:pt x="5977624" y="2961825"/>
                </a:lnTo>
                <a:cubicBezTo>
                  <a:pt x="5968229" y="2964172"/>
                  <a:pt x="5972926" y="2959475"/>
                  <a:pt x="5968229" y="2966520"/>
                </a:cubicBezTo>
                <a:lnTo>
                  <a:pt x="5984670" y="2973562"/>
                </a:lnTo>
                <a:lnTo>
                  <a:pt x="5984670" y="2975908"/>
                </a:lnTo>
                <a:lnTo>
                  <a:pt x="5988193" y="2975908"/>
                </a:lnTo>
                <a:lnTo>
                  <a:pt x="5991716" y="2978262"/>
                </a:lnTo>
                <a:lnTo>
                  <a:pt x="5987019" y="2987657"/>
                </a:lnTo>
                <a:cubicBezTo>
                  <a:pt x="5996414" y="2985306"/>
                  <a:pt x="5989368" y="2990010"/>
                  <a:pt x="5996414" y="2985306"/>
                </a:cubicBezTo>
                <a:cubicBezTo>
                  <a:pt x="5998763" y="2980609"/>
                  <a:pt x="5998763" y="2973562"/>
                  <a:pt x="5996414" y="2966520"/>
                </a:cubicBezTo>
                <a:cubicBezTo>
                  <a:pt x="5989368" y="2971219"/>
                  <a:pt x="5989368" y="2966520"/>
                  <a:pt x="5994065" y="2975908"/>
                </a:cubicBezTo>
                <a:lnTo>
                  <a:pt x="5988193" y="2975908"/>
                </a:lnTo>
                <a:lnTo>
                  <a:pt x="5984670" y="2973562"/>
                </a:lnTo>
                <a:lnTo>
                  <a:pt x="5984670" y="2966520"/>
                </a:lnTo>
                <a:cubicBezTo>
                  <a:pt x="5987019" y="2964173"/>
                  <a:pt x="5989368" y="2962998"/>
                  <a:pt x="5991129" y="2961237"/>
                </a:cubicBezTo>
                <a:lnTo>
                  <a:pt x="5992500" y="2957126"/>
                </a:lnTo>
                <a:lnTo>
                  <a:pt x="5998763" y="2957126"/>
                </a:lnTo>
                <a:lnTo>
                  <a:pt x="5994065" y="2945379"/>
                </a:lnTo>
                <a:lnTo>
                  <a:pt x="6001111" y="2940682"/>
                </a:lnTo>
                <a:cubicBezTo>
                  <a:pt x="6008158" y="2943031"/>
                  <a:pt x="6001111" y="2943031"/>
                  <a:pt x="6015204" y="2943031"/>
                </a:cubicBezTo>
                <a:cubicBezTo>
                  <a:pt x="6010507" y="2961825"/>
                  <a:pt x="6017553" y="2935984"/>
                  <a:pt x="6005809" y="2952428"/>
                </a:cubicBezTo>
                <a:cubicBezTo>
                  <a:pt x="6012855" y="2957126"/>
                  <a:pt x="6005809" y="2954777"/>
                  <a:pt x="6015204" y="2952428"/>
                </a:cubicBezTo>
                <a:lnTo>
                  <a:pt x="6015204" y="2961825"/>
                </a:lnTo>
                <a:cubicBezTo>
                  <a:pt x="6008158" y="2959475"/>
                  <a:pt x="6003460" y="2957126"/>
                  <a:pt x="5998763" y="2964172"/>
                </a:cubicBezTo>
                <a:lnTo>
                  <a:pt x="6012855" y="2968869"/>
                </a:lnTo>
                <a:lnTo>
                  <a:pt x="6001111" y="2978262"/>
                </a:lnTo>
                <a:lnTo>
                  <a:pt x="6008158" y="2987657"/>
                </a:lnTo>
                <a:cubicBezTo>
                  <a:pt x="6017553" y="2982957"/>
                  <a:pt x="6010507" y="2985306"/>
                  <a:pt x="6017553" y="2987657"/>
                </a:cubicBezTo>
                <a:lnTo>
                  <a:pt x="6015204" y="3001746"/>
                </a:lnTo>
                <a:lnTo>
                  <a:pt x="6024599" y="3001746"/>
                </a:lnTo>
                <a:lnTo>
                  <a:pt x="6024599" y="3004097"/>
                </a:lnTo>
                <a:lnTo>
                  <a:pt x="6015204" y="3004097"/>
                </a:lnTo>
                <a:cubicBezTo>
                  <a:pt x="6019902" y="3011144"/>
                  <a:pt x="6017553" y="3004097"/>
                  <a:pt x="6015204" y="3013494"/>
                </a:cubicBezTo>
                <a:lnTo>
                  <a:pt x="6022250" y="3013494"/>
                </a:lnTo>
                <a:lnTo>
                  <a:pt x="6022250" y="3020539"/>
                </a:lnTo>
                <a:lnTo>
                  <a:pt x="6015204" y="3025237"/>
                </a:lnTo>
                <a:lnTo>
                  <a:pt x="6001111" y="3008793"/>
                </a:lnTo>
                <a:lnTo>
                  <a:pt x="6005809" y="2999398"/>
                </a:lnTo>
                <a:cubicBezTo>
                  <a:pt x="5998763" y="2994701"/>
                  <a:pt x="5996414" y="2990010"/>
                  <a:pt x="5989368" y="2990010"/>
                </a:cubicBezTo>
                <a:cubicBezTo>
                  <a:pt x="5984670" y="2990010"/>
                  <a:pt x="5982321" y="2997047"/>
                  <a:pt x="5979973" y="2999398"/>
                </a:cubicBezTo>
                <a:cubicBezTo>
                  <a:pt x="5968229" y="2990010"/>
                  <a:pt x="5975275" y="3001746"/>
                  <a:pt x="5972926" y="2985306"/>
                </a:cubicBezTo>
                <a:lnTo>
                  <a:pt x="5963531" y="2985306"/>
                </a:lnTo>
                <a:lnTo>
                  <a:pt x="5968229" y="2999398"/>
                </a:lnTo>
                <a:lnTo>
                  <a:pt x="5977624" y="3006446"/>
                </a:lnTo>
                <a:lnTo>
                  <a:pt x="5982321" y="2999398"/>
                </a:lnTo>
                <a:cubicBezTo>
                  <a:pt x="5989368" y="3001746"/>
                  <a:pt x="5979973" y="3001746"/>
                  <a:pt x="5991716" y="3001746"/>
                </a:cubicBezTo>
                <a:lnTo>
                  <a:pt x="6001111" y="3001746"/>
                </a:lnTo>
                <a:cubicBezTo>
                  <a:pt x="5998763" y="3008793"/>
                  <a:pt x="5996414" y="3001746"/>
                  <a:pt x="6001111" y="3011144"/>
                </a:cubicBezTo>
                <a:lnTo>
                  <a:pt x="5994065" y="3018191"/>
                </a:lnTo>
                <a:cubicBezTo>
                  <a:pt x="6005809" y="3025237"/>
                  <a:pt x="6012855" y="3020539"/>
                  <a:pt x="6008158" y="3032284"/>
                </a:cubicBezTo>
                <a:lnTo>
                  <a:pt x="6026948" y="3036982"/>
                </a:lnTo>
                <a:cubicBezTo>
                  <a:pt x="6024599" y="3029934"/>
                  <a:pt x="6022250" y="3036982"/>
                  <a:pt x="6026948" y="3027587"/>
                </a:cubicBezTo>
                <a:lnTo>
                  <a:pt x="6024599" y="3025237"/>
                </a:lnTo>
                <a:lnTo>
                  <a:pt x="6031646" y="3025237"/>
                </a:lnTo>
                <a:cubicBezTo>
                  <a:pt x="6036343" y="3018191"/>
                  <a:pt x="6031646" y="3020539"/>
                  <a:pt x="6041041" y="3018191"/>
                </a:cubicBezTo>
                <a:lnTo>
                  <a:pt x="6036343" y="3025237"/>
                </a:lnTo>
                <a:cubicBezTo>
                  <a:pt x="6052785" y="3027587"/>
                  <a:pt x="6043390" y="3022888"/>
                  <a:pt x="6050436" y="3032284"/>
                </a:cubicBezTo>
                <a:lnTo>
                  <a:pt x="6043390" y="3034632"/>
                </a:lnTo>
                <a:lnTo>
                  <a:pt x="6045738" y="3039329"/>
                </a:lnTo>
                <a:lnTo>
                  <a:pt x="6033994" y="3048727"/>
                </a:lnTo>
                <a:cubicBezTo>
                  <a:pt x="6029297" y="3044030"/>
                  <a:pt x="6029297" y="3039329"/>
                  <a:pt x="6019902" y="3039329"/>
                </a:cubicBezTo>
                <a:cubicBezTo>
                  <a:pt x="6012855" y="3039329"/>
                  <a:pt x="6003460" y="3055774"/>
                  <a:pt x="6012855" y="3055774"/>
                </a:cubicBezTo>
                <a:lnTo>
                  <a:pt x="6003460" y="3069867"/>
                </a:lnTo>
                <a:lnTo>
                  <a:pt x="6012855" y="3069867"/>
                </a:lnTo>
                <a:cubicBezTo>
                  <a:pt x="6010507" y="3072214"/>
                  <a:pt x="6010507" y="3076910"/>
                  <a:pt x="6005809" y="3076910"/>
                </a:cubicBezTo>
                <a:cubicBezTo>
                  <a:pt x="5994065" y="3076910"/>
                  <a:pt x="5996414" y="3072214"/>
                  <a:pt x="5998763" y="3067516"/>
                </a:cubicBezTo>
                <a:lnTo>
                  <a:pt x="5996414" y="3062824"/>
                </a:lnTo>
                <a:lnTo>
                  <a:pt x="6003460" y="3055774"/>
                </a:lnTo>
                <a:cubicBezTo>
                  <a:pt x="5998763" y="3053423"/>
                  <a:pt x="5996414" y="3053423"/>
                  <a:pt x="5996414" y="3053423"/>
                </a:cubicBezTo>
                <a:cubicBezTo>
                  <a:pt x="5996414" y="3053423"/>
                  <a:pt x="5994065" y="3051076"/>
                  <a:pt x="5991716" y="3048727"/>
                </a:cubicBezTo>
                <a:lnTo>
                  <a:pt x="5994065" y="3062824"/>
                </a:lnTo>
                <a:lnTo>
                  <a:pt x="5987019" y="3065167"/>
                </a:lnTo>
                <a:lnTo>
                  <a:pt x="5991716" y="3072214"/>
                </a:lnTo>
                <a:lnTo>
                  <a:pt x="5982321" y="3072214"/>
                </a:lnTo>
                <a:lnTo>
                  <a:pt x="5987019" y="3079258"/>
                </a:lnTo>
                <a:lnTo>
                  <a:pt x="5977624" y="3081608"/>
                </a:lnTo>
                <a:lnTo>
                  <a:pt x="5984670" y="3083956"/>
                </a:lnTo>
                <a:cubicBezTo>
                  <a:pt x="5982321" y="3095704"/>
                  <a:pt x="5979973" y="3091006"/>
                  <a:pt x="5984670" y="3098053"/>
                </a:cubicBezTo>
                <a:lnTo>
                  <a:pt x="5977624" y="3107447"/>
                </a:lnTo>
                <a:cubicBezTo>
                  <a:pt x="5982321" y="3116843"/>
                  <a:pt x="5984670" y="3112143"/>
                  <a:pt x="5975275" y="3114494"/>
                </a:cubicBezTo>
                <a:cubicBezTo>
                  <a:pt x="5970578" y="3102750"/>
                  <a:pt x="5970578" y="3102750"/>
                  <a:pt x="5961182" y="3098053"/>
                </a:cubicBezTo>
                <a:lnTo>
                  <a:pt x="5960660" y="3097269"/>
                </a:lnTo>
                <a:lnTo>
                  <a:pt x="5961182" y="3095704"/>
                </a:lnTo>
                <a:lnTo>
                  <a:pt x="5959616" y="3095704"/>
                </a:lnTo>
                <a:lnTo>
                  <a:pt x="5956485" y="3091006"/>
                </a:lnTo>
                <a:lnTo>
                  <a:pt x="5949438" y="3095704"/>
                </a:lnTo>
                <a:lnTo>
                  <a:pt x="5959616" y="3095704"/>
                </a:lnTo>
                <a:lnTo>
                  <a:pt x="5960660" y="3097269"/>
                </a:lnTo>
                <a:lnTo>
                  <a:pt x="5958834" y="3102750"/>
                </a:lnTo>
                <a:lnTo>
                  <a:pt x="5972926" y="3114494"/>
                </a:lnTo>
                <a:lnTo>
                  <a:pt x="5967290" y="3122005"/>
                </a:lnTo>
                <a:lnTo>
                  <a:pt x="5968229" y="3119192"/>
                </a:lnTo>
                <a:cubicBezTo>
                  <a:pt x="5965880" y="3121535"/>
                  <a:pt x="5963531" y="3123887"/>
                  <a:pt x="5963531" y="3123887"/>
                </a:cubicBezTo>
                <a:cubicBezTo>
                  <a:pt x="5963531" y="3123887"/>
                  <a:pt x="5961182" y="3123887"/>
                  <a:pt x="5956485" y="3126238"/>
                </a:cubicBezTo>
                <a:lnTo>
                  <a:pt x="5963531" y="3133284"/>
                </a:lnTo>
                <a:lnTo>
                  <a:pt x="5966761" y="3123594"/>
                </a:lnTo>
                <a:lnTo>
                  <a:pt x="5979973" y="3119192"/>
                </a:lnTo>
                <a:cubicBezTo>
                  <a:pt x="5982321" y="3126238"/>
                  <a:pt x="5982321" y="3128585"/>
                  <a:pt x="5979973" y="3135632"/>
                </a:cubicBezTo>
                <a:lnTo>
                  <a:pt x="5970578" y="3128585"/>
                </a:lnTo>
                <a:cubicBezTo>
                  <a:pt x="5972926" y="3147378"/>
                  <a:pt x="5975275" y="3133284"/>
                  <a:pt x="5977624" y="3152079"/>
                </a:cubicBezTo>
                <a:lnTo>
                  <a:pt x="5984670" y="3147378"/>
                </a:lnTo>
                <a:lnTo>
                  <a:pt x="5984670" y="3156772"/>
                </a:lnTo>
                <a:cubicBezTo>
                  <a:pt x="5975275" y="3154423"/>
                  <a:pt x="5979973" y="3154423"/>
                  <a:pt x="5970578" y="3156772"/>
                </a:cubicBezTo>
                <a:lnTo>
                  <a:pt x="5970578" y="3142680"/>
                </a:lnTo>
                <a:cubicBezTo>
                  <a:pt x="5961182" y="3152079"/>
                  <a:pt x="5965880" y="3142680"/>
                  <a:pt x="5968229" y="3159123"/>
                </a:cubicBezTo>
                <a:lnTo>
                  <a:pt x="5975275" y="3166171"/>
                </a:lnTo>
                <a:lnTo>
                  <a:pt x="5984670" y="3166171"/>
                </a:lnTo>
                <a:lnTo>
                  <a:pt x="5984670" y="3175561"/>
                </a:lnTo>
                <a:lnTo>
                  <a:pt x="5994065" y="3175561"/>
                </a:lnTo>
                <a:lnTo>
                  <a:pt x="6012855" y="3192007"/>
                </a:lnTo>
                <a:lnTo>
                  <a:pt x="6001111" y="3201403"/>
                </a:lnTo>
                <a:lnTo>
                  <a:pt x="6008158" y="3210801"/>
                </a:lnTo>
                <a:lnTo>
                  <a:pt x="5996414" y="3224895"/>
                </a:lnTo>
                <a:lnTo>
                  <a:pt x="5998112" y="3224794"/>
                </a:lnTo>
                <a:lnTo>
                  <a:pt x="5993804" y="3228028"/>
                </a:lnTo>
                <a:lnTo>
                  <a:pt x="5989368" y="3227241"/>
                </a:lnTo>
                <a:lnTo>
                  <a:pt x="5989368" y="3220192"/>
                </a:lnTo>
                <a:lnTo>
                  <a:pt x="5984670" y="3222545"/>
                </a:lnTo>
                <a:lnTo>
                  <a:pt x="5979973" y="3224895"/>
                </a:lnTo>
                <a:lnTo>
                  <a:pt x="5982556" y="3227478"/>
                </a:lnTo>
                <a:lnTo>
                  <a:pt x="5984670" y="3231943"/>
                </a:lnTo>
                <a:lnTo>
                  <a:pt x="5975275" y="3231943"/>
                </a:lnTo>
                <a:cubicBezTo>
                  <a:pt x="5969403" y="3231943"/>
                  <a:pt x="5968816" y="3231356"/>
                  <a:pt x="5968816" y="3231356"/>
                </a:cubicBezTo>
                <a:lnTo>
                  <a:pt x="5968230" y="3231943"/>
                </a:lnTo>
                <a:lnTo>
                  <a:pt x="5974395" y="3221076"/>
                </a:lnTo>
                <a:cubicBezTo>
                  <a:pt x="5973514" y="3217848"/>
                  <a:pt x="5969403" y="3215498"/>
                  <a:pt x="5961182" y="3215498"/>
                </a:cubicBezTo>
                <a:lnTo>
                  <a:pt x="5968229" y="3222545"/>
                </a:lnTo>
                <a:cubicBezTo>
                  <a:pt x="5967055" y="3226073"/>
                  <a:pt x="5965880" y="3226073"/>
                  <a:pt x="5965587" y="3226361"/>
                </a:cubicBezTo>
                <a:lnTo>
                  <a:pt x="5968229" y="3231943"/>
                </a:lnTo>
                <a:lnTo>
                  <a:pt x="5965880" y="3234291"/>
                </a:lnTo>
                <a:lnTo>
                  <a:pt x="5954136" y="3224895"/>
                </a:lnTo>
                <a:cubicBezTo>
                  <a:pt x="5949438" y="3238992"/>
                  <a:pt x="5956485" y="3224895"/>
                  <a:pt x="5951787" y="3238992"/>
                </a:cubicBezTo>
                <a:lnTo>
                  <a:pt x="5961182" y="3238992"/>
                </a:lnTo>
                <a:cubicBezTo>
                  <a:pt x="5954136" y="3253091"/>
                  <a:pt x="5968229" y="3243691"/>
                  <a:pt x="5954136" y="3253091"/>
                </a:cubicBezTo>
                <a:cubicBezTo>
                  <a:pt x="5949438" y="3246041"/>
                  <a:pt x="5951787" y="3253091"/>
                  <a:pt x="5954136" y="3243691"/>
                </a:cubicBezTo>
                <a:lnTo>
                  <a:pt x="5944741" y="3243691"/>
                </a:lnTo>
                <a:cubicBezTo>
                  <a:pt x="5949438" y="3234291"/>
                  <a:pt x="5951787" y="3241337"/>
                  <a:pt x="5942392" y="3234291"/>
                </a:cubicBezTo>
                <a:lnTo>
                  <a:pt x="5942392" y="3243691"/>
                </a:lnTo>
                <a:lnTo>
                  <a:pt x="5932997" y="3236643"/>
                </a:lnTo>
                <a:cubicBezTo>
                  <a:pt x="5928299" y="3246041"/>
                  <a:pt x="5928299" y="3248386"/>
                  <a:pt x="5916556" y="3250742"/>
                </a:cubicBezTo>
                <a:lnTo>
                  <a:pt x="5916556" y="3247346"/>
                </a:lnTo>
                <a:lnTo>
                  <a:pt x="5912316" y="3258198"/>
                </a:lnTo>
                <a:lnTo>
                  <a:pt x="5912335" y="3258195"/>
                </a:lnTo>
                <a:cubicBezTo>
                  <a:pt x="5918611" y="3256326"/>
                  <a:pt x="5915969" y="3255436"/>
                  <a:pt x="5921253" y="3262492"/>
                </a:cubicBezTo>
                <a:lnTo>
                  <a:pt x="5911858" y="3262492"/>
                </a:lnTo>
                <a:cubicBezTo>
                  <a:pt x="5918904" y="3274248"/>
                  <a:pt x="5909509" y="3260142"/>
                  <a:pt x="5914207" y="3274248"/>
                </a:cubicBezTo>
                <a:lnTo>
                  <a:pt x="5911858" y="3281270"/>
                </a:lnTo>
                <a:lnTo>
                  <a:pt x="5904693" y="3277705"/>
                </a:lnTo>
                <a:lnTo>
                  <a:pt x="5903636" y="3280393"/>
                </a:lnTo>
                <a:lnTo>
                  <a:pt x="5903092" y="3292763"/>
                </a:lnTo>
                <a:lnTo>
                  <a:pt x="5904812" y="3295314"/>
                </a:lnTo>
                <a:lnTo>
                  <a:pt x="5902894" y="3297235"/>
                </a:lnTo>
                <a:lnTo>
                  <a:pt x="5902462" y="3307040"/>
                </a:lnTo>
                <a:cubicBezTo>
                  <a:pt x="5902462" y="3307040"/>
                  <a:pt x="5902462" y="3307040"/>
                  <a:pt x="5900114" y="3307040"/>
                </a:cubicBezTo>
                <a:cubicBezTo>
                  <a:pt x="5902462" y="3309405"/>
                  <a:pt x="5902462" y="3309405"/>
                  <a:pt x="5904811" y="3311755"/>
                </a:cubicBezTo>
                <a:cubicBezTo>
                  <a:pt x="5909509" y="3328206"/>
                  <a:pt x="5914206" y="3344658"/>
                  <a:pt x="5907160" y="3377503"/>
                </a:cubicBezTo>
                <a:cubicBezTo>
                  <a:pt x="5914206" y="3370456"/>
                  <a:pt x="5914206" y="3344658"/>
                  <a:pt x="5925950" y="3351666"/>
                </a:cubicBezTo>
                <a:cubicBezTo>
                  <a:pt x="5932997" y="3363410"/>
                  <a:pt x="5930648" y="3391595"/>
                  <a:pt x="5935346" y="3403339"/>
                </a:cubicBezTo>
                <a:cubicBezTo>
                  <a:pt x="5923602" y="3396293"/>
                  <a:pt x="5911858" y="3386898"/>
                  <a:pt x="5900114" y="3379851"/>
                </a:cubicBezTo>
                <a:cubicBezTo>
                  <a:pt x="5893067" y="3375154"/>
                  <a:pt x="5886021" y="3370456"/>
                  <a:pt x="5876626" y="3365759"/>
                </a:cubicBezTo>
                <a:cubicBezTo>
                  <a:pt x="5881324" y="3349336"/>
                  <a:pt x="5888370" y="3330562"/>
                  <a:pt x="5888370" y="3309405"/>
                </a:cubicBezTo>
                <a:lnTo>
                  <a:pt x="5889161" y="3300774"/>
                </a:lnTo>
                <a:lnTo>
                  <a:pt x="5886021" y="3302342"/>
                </a:lnTo>
                <a:lnTo>
                  <a:pt x="5871929" y="3295314"/>
                </a:lnTo>
                <a:lnTo>
                  <a:pt x="5874278" y="3288292"/>
                </a:lnTo>
                <a:lnTo>
                  <a:pt x="5860547" y="3281463"/>
                </a:lnTo>
                <a:lnTo>
                  <a:pt x="5860633" y="3280941"/>
                </a:lnTo>
                <a:lnTo>
                  <a:pt x="5869580" y="3274248"/>
                </a:lnTo>
                <a:lnTo>
                  <a:pt x="5869580" y="3281270"/>
                </a:lnTo>
                <a:lnTo>
                  <a:pt x="5876626" y="3281270"/>
                </a:lnTo>
                <a:lnTo>
                  <a:pt x="5871929" y="3271915"/>
                </a:lnTo>
                <a:lnTo>
                  <a:pt x="5865950" y="3270405"/>
                </a:lnTo>
                <a:lnTo>
                  <a:pt x="5864883" y="3267196"/>
                </a:lnTo>
                <a:lnTo>
                  <a:pt x="5859850" y="3270566"/>
                </a:lnTo>
                <a:lnTo>
                  <a:pt x="5857836" y="3269551"/>
                </a:lnTo>
                <a:lnTo>
                  <a:pt x="5857836" y="3264856"/>
                </a:lnTo>
                <a:lnTo>
                  <a:pt x="5848441" y="3264856"/>
                </a:lnTo>
                <a:lnTo>
                  <a:pt x="5848441" y="3257792"/>
                </a:lnTo>
                <a:lnTo>
                  <a:pt x="5841395" y="3262492"/>
                </a:lnTo>
                <a:lnTo>
                  <a:pt x="5834348" y="3255438"/>
                </a:lnTo>
                <a:cubicBezTo>
                  <a:pt x="5834348" y="3267196"/>
                  <a:pt x="5834348" y="3269551"/>
                  <a:pt x="5843743" y="3264856"/>
                </a:cubicBezTo>
                <a:lnTo>
                  <a:pt x="5846092" y="3274248"/>
                </a:lnTo>
                <a:cubicBezTo>
                  <a:pt x="5843743" y="3283629"/>
                  <a:pt x="5841395" y="3276607"/>
                  <a:pt x="5850790" y="3283629"/>
                </a:cubicBezTo>
                <a:cubicBezTo>
                  <a:pt x="5853139" y="3267196"/>
                  <a:pt x="5848441" y="3276607"/>
                  <a:pt x="5857836" y="3269551"/>
                </a:cubicBezTo>
                <a:lnTo>
                  <a:pt x="5857836" y="3271915"/>
                </a:lnTo>
                <a:lnTo>
                  <a:pt x="5859850" y="3270566"/>
                </a:lnTo>
                <a:lnTo>
                  <a:pt x="5862173" y="3271722"/>
                </a:lnTo>
                <a:lnTo>
                  <a:pt x="5860633" y="3280941"/>
                </a:lnTo>
                <a:lnTo>
                  <a:pt x="5860185" y="3281270"/>
                </a:lnTo>
                <a:lnTo>
                  <a:pt x="5860547" y="3281463"/>
                </a:lnTo>
                <a:lnTo>
                  <a:pt x="5860185" y="3283629"/>
                </a:lnTo>
                <a:lnTo>
                  <a:pt x="5853139" y="3283629"/>
                </a:lnTo>
                <a:lnTo>
                  <a:pt x="5850007" y="3288292"/>
                </a:lnTo>
                <a:lnTo>
                  <a:pt x="5846092" y="3288292"/>
                </a:lnTo>
                <a:lnTo>
                  <a:pt x="5846603" y="3290350"/>
                </a:lnTo>
                <a:lnTo>
                  <a:pt x="5834348" y="3288292"/>
                </a:lnTo>
                <a:cubicBezTo>
                  <a:pt x="5839046" y="3281270"/>
                  <a:pt x="5836697" y="3288292"/>
                  <a:pt x="5834348" y="3278939"/>
                </a:cubicBezTo>
                <a:cubicBezTo>
                  <a:pt x="5820256" y="3288292"/>
                  <a:pt x="5834348" y="3276607"/>
                  <a:pt x="5827302" y="3288292"/>
                </a:cubicBezTo>
                <a:cubicBezTo>
                  <a:pt x="5824953" y="3288292"/>
                  <a:pt x="5824953" y="3290651"/>
                  <a:pt x="5824953" y="3290651"/>
                </a:cubicBezTo>
                <a:cubicBezTo>
                  <a:pt x="5824953" y="3290651"/>
                  <a:pt x="5824953" y="3288292"/>
                  <a:pt x="5822604" y="3288292"/>
                </a:cubicBezTo>
                <a:lnTo>
                  <a:pt x="5815558" y="3292983"/>
                </a:lnTo>
                <a:lnTo>
                  <a:pt x="5810861" y="3285961"/>
                </a:lnTo>
                <a:lnTo>
                  <a:pt x="5822604" y="3276607"/>
                </a:lnTo>
                <a:lnTo>
                  <a:pt x="5811853" y="3272300"/>
                </a:lnTo>
                <a:lnTo>
                  <a:pt x="5811959" y="3271915"/>
                </a:lnTo>
                <a:lnTo>
                  <a:pt x="5817907" y="3271915"/>
                </a:lnTo>
                <a:lnTo>
                  <a:pt x="5820256" y="3262492"/>
                </a:lnTo>
                <a:lnTo>
                  <a:pt x="5815558" y="3260142"/>
                </a:lnTo>
                <a:cubicBezTo>
                  <a:pt x="5812035" y="3262494"/>
                  <a:pt x="5810274" y="3262494"/>
                  <a:pt x="5809980" y="3263084"/>
                </a:cubicBezTo>
                <a:lnTo>
                  <a:pt x="5812427" y="3267986"/>
                </a:lnTo>
                <a:lnTo>
                  <a:pt x="5807729" y="3272685"/>
                </a:lnTo>
                <a:lnTo>
                  <a:pt x="5801465" y="3274248"/>
                </a:lnTo>
                <a:lnTo>
                  <a:pt x="5794419" y="3271915"/>
                </a:lnTo>
                <a:lnTo>
                  <a:pt x="5787373" y="3271915"/>
                </a:lnTo>
                <a:cubicBezTo>
                  <a:pt x="5775629" y="3271915"/>
                  <a:pt x="5782675" y="3269551"/>
                  <a:pt x="5780326" y="3274248"/>
                </a:cubicBezTo>
                <a:lnTo>
                  <a:pt x="5773280" y="3269551"/>
                </a:lnTo>
                <a:lnTo>
                  <a:pt x="5771140" y="3273837"/>
                </a:lnTo>
                <a:lnTo>
                  <a:pt x="5770931" y="3271915"/>
                </a:lnTo>
                <a:lnTo>
                  <a:pt x="5769650" y="3272327"/>
                </a:lnTo>
                <a:lnTo>
                  <a:pt x="5766234" y="3267196"/>
                </a:lnTo>
                <a:lnTo>
                  <a:pt x="5766234" y="3260142"/>
                </a:lnTo>
                <a:lnTo>
                  <a:pt x="5759187" y="3267196"/>
                </a:lnTo>
                <a:lnTo>
                  <a:pt x="5762711" y="3269552"/>
                </a:lnTo>
                <a:lnTo>
                  <a:pt x="5759187" y="3271915"/>
                </a:lnTo>
                <a:lnTo>
                  <a:pt x="5763885" y="3274248"/>
                </a:lnTo>
                <a:lnTo>
                  <a:pt x="5769650" y="3272327"/>
                </a:lnTo>
                <a:lnTo>
                  <a:pt x="5770931" y="3274248"/>
                </a:lnTo>
                <a:lnTo>
                  <a:pt x="5771140" y="3273837"/>
                </a:lnTo>
                <a:lnTo>
                  <a:pt x="5772106" y="3282751"/>
                </a:lnTo>
                <a:cubicBezTo>
                  <a:pt x="5773280" y="3284205"/>
                  <a:pt x="5775629" y="3283629"/>
                  <a:pt x="5780326" y="3281270"/>
                </a:cubicBezTo>
                <a:lnTo>
                  <a:pt x="5789721" y="3285961"/>
                </a:lnTo>
                <a:lnTo>
                  <a:pt x="5782675" y="3276607"/>
                </a:lnTo>
                <a:lnTo>
                  <a:pt x="5787373" y="3274248"/>
                </a:lnTo>
                <a:lnTo>
                  <a:pt x="5794419" y="3278939"/>
                </a:lnTo>
                <a:cubicBezTo>
                  <a:pt x="5806163" y="3274248"/>
                  <a:pt x="5792070" y="3281270"/>
                  <a:pt x="5806163" y="3276607"/>
                </a:cubicBezTo>
                <a:lnTo>
                  <a:pt x="5808512" y="3283629"/>
                </a:lnTo>
                <a:lnTo>
                  <a:pt x="5801465" y="3283629"/>
                </a:lnTo>
                <a:cubicBezTo>
                  <a:pt x="5796768" y="3290651"/>
                  <a:pt x="5801465" y="3288292"/>
                  <a:pt x="5792070" y="3290651"/>
                </a:cubicBezTo>
                <a:lnTo>
                  <a:pt x="5792070" y="3292983"/>
                </a:lnTo>
                <a:lnTo>
                  <a:pt x="5792070" y="3300006"/>
                </a:lnTo>
                <a:lnTo>
                  <a:pt x="5782675" y="3292983"/>
                </a:lnTo>
                <a:lnTo>
                  <a:pt x="5777977" y="3295314"/>
                </a:lnTo>
                <a:lnTo>
                  <a:pt x="5785024" y="3302342"/>
                </a:lnTo>
                <a:lnTo>
                  <a:pt x="5782675" y="3307040"/>
                </a:lnTo>
                <a:lnTo>
                  <a:pt x="5787373" y="3314106"/>
                </a:lnTo>
                <a:lnTo>
                  <a:pt x="5785024" y="3318807"/>
                </a:lnTo>
                <a:lnTo>
                  <a:pt x="5777977" y="3311755"/>
                </a:lnTo>
                <a:lnTo>
                  <a:pt x="5770931" y="3316463"/>
                </a:lnTo>
                <a:cubicBezTo>
                  <a:pt x="5763885" y="3307040"/>
                  <a:pt x="5763885" y="3314106"/>
                  <a:pt x="5763885" y="3300006"/>
                </a:cubicBezTo>
                <a:lnTo>
                  <a:pt x="5770931" y="3304700"/>
                </a:lnTo>
                <a:cubicBezTo>
                  <a:pt x="5770931" y="3297674"/>
                  <a:pt x="5768582" y="3288292"/>
                  <a:pt x="5761536" y="3288292"/>
                </a:cubicBezTo>
                <a:cubicBezTo>
                  <a:pt x="5749792" y="3288292"/>
                  <a:pt x="5761536" y="3288292"/>
                  <a:pt x="5752141" y="3292983"/>
                </a:cubicBezTo>
                <a:lnTo>
                  <a:pt x="5761536" y="3304700"/>
                </a:lnTo>
                <a:lnTo>
                  <a:pt x="5759187" y="3309406"/>
                </a:lnTo>
                <a:cubicBezTo>
                  <a:pt x="5754490" y="3304700"/>
                  <a:pt x="5749792" y="3304700"/>
                  <a:pt x="5749792" y="3295314"/>
                </a:cubicBezTo>
                <a:lnTo>
                  <a:pt x="5749792" y="3288292"/>
                </a:lnTo>
                <a:lnTo>
                  <a:pt x="5754490" y="3281270"/>
                </a:lnTo>
                <a:lnTo>
                  <a:pt x="5754490" y="3267196"/>
                </a:lnTo>
                <a:lnTo>
                  <a:pt x="5751903" y="3268974"/>
                </a:lnTo>
                <a:lnTo>
                  <a:pt x="5754490" y="3262492"/>
                </a:lnTo>
                <a:lnTo>
                  <a:pt x="5742746" y="3264856"/>
                </a:lnTo>
                <a:cubicBezTo>
                  <a:pt x="5747444" y="3274248"/>
                  <a:pt x="5738048" y="3264856"/>
                  <a:pt x="5749792" y="3274248"/>
                </a:cubicBezTo>
                <a:lnTo>
                  <a:pt x="5750196" y="3273253"/>
                </a:lnTo>
                <a:lnTo>
                  <a:pt x="5752141" y="3276607"/>
                </a:lnTo>
                <a:lnTo>
                  <a:pt x="5745095" y="3281270"/>
                </a:lnTo>
                <a:cubicBezTo>
                  <a:pt x="5749792" y="3290651"/>
                  <a:pt x="5749792" y="3283629"/>
                  <a:pt x="5745095" y="3292983"/>
                </a:cubicBezTo>
                <a:lnTo>
                  <a:pt x="5735700" y="3281270"/>
                </a:lnTo>
                <a:lnTo>
                  <a:pt x="5742746" y="3281270"/>
                </a:lnTo>
                <a:lnTo>
                  <a:pt x="5740397" y="3271915"/>
                </a:lnTo>
                <a:lnTo>
                  <a:pt x="5733351" y="3276607"/>
                </a:lnTo>
                <a:lnTo>
                  <a:pt x="5735700" y="3283629"/>
                </a:lnTo>
                <a:lnTo>
                  <a:pt x="5728653" y="3285961"/>
                </a:lnTo>
                <a:cubicBezTo>
                  <a:pt x="5731002" y="3295314"/>
                  <a:pt x="5731002" y="3288292"/>
                  <a:pt x="5728653" y="3295314"/>
                </a:cubicBezTo>
                <a:lnTo>
                  <a:pt x="5735700" y="3302342"/>
                </a:lnTo>
                <a:cubicBezTo>
                  <a:pt x="5728653" y="3304700"/>
                  <a:pt x="5726304" y="3304700"/>
                  <a:pt x="5719258" y="3302342"/>
                </a:cubicBezTo>
                <a:lnTo>
                  <a:pt x="5726304" y="3292983"/>
                </a:lnTo>
                <a:lnTo>
                  <a:pt x="5716909" y="3292983"/>
                </a:lnTo>
                <a:lnTo>
                  <a:pt x="5723956" y="3283629"/>
                </a:lnTo>
                <a:cubicBezTo>
                  <a:pt x="5721607" y="3281270"/>
                  <a:pt x="5721607" y="3281270"/>
                  <a:pt x="5714560" y="3281270"/>
                </a:cubicBezTo>
                <a:lnTo>
                  <a:pt x="5712212" y="3281270"/>
                </a:lnTo>
                <a:cubicBezTo>
                  <a:pt x="5705166" y="3281270"/>
                  <a:pt x="5704579" y="3280695"/>
                  <a:pt x="5705166" y="3280695"/>
                </a:cubicBezTo>
                <a:lnTo>
                  <a:pt x="5705166" y="3283602"/>
                </a:lnTo>
                <a:lnTo>
                  <a:pt x="5705166" y="3283629"/>
                </a:lnTo>
                <a:lnTo>
                  <a:pt x="5695770" y="3281270"/>
                </a:lnTo>
                <a:lnTo>
                  <a:pt x="5695770" y="3288292"/>
                </a:lnTo>
                <a:lnTo>
                  <a:pt x="5688724" y="3288292"/>
                </a:lnTo>
                <a:cubicBezTo>
                  <a:pt x="5691073" y="3278939"/>
                  <a:pt x="5688724" y="3283629"/>
                  <a:pt x="5695770" y="3278939"/>
                </a:cubicBezTo>
                <a:lnTo>
                  <a:pt x="5691073" y="3271915"/>
                </a:lnTo>
                <a:lnTo>
                  <a:pt x="5700468" y="3271915"/>
                </a:lnTo>
                <a:cubicBezTo>
                  <a:pt x="5714560" y="3271915"/>
                  <a:pt x="5702817" y="3269551"/>
                  <a:pt x="5712212" y="3274248"/>
                </a:cubicBezTo>
                <a:lnTo>
                  <a:pt x="5711273" y="3262015"/>
                </a:lnTo>
                <a:lnTo>
                  <a:pt x="5716909" y="3260142"/>
                </a:lnTo>
                <a:lnTo>
                  <a:pt x="5723956" y="3267196"/>
                </a:lnTo>
                <a:cubicBezTo>
                  <a:pt x="5728653" y="3260142"/>
                  <a:pt x="5728653" y="3264856"/>
                  <a:pt x="5731002" y="3255438"/>
                </a:cubicBezTo>
                <a:lnTo>
                  <a:pt x="5714560" y="3257792"/>
                </a:lnTo>
                <a:lnTo>
                  <a:pt x="5710947" y="3257792"/>
                </a:lnTo>
                <a:lnTo>
                  <a:pt x="5709863" y="3243691"/>
                </a:lnTo>
                <a:cubicBezTo>
                  <a:pt x="5702817" y="3248386"/>
                  <a:pt x="5702817" y="3243691"/>
                  <a:pt x="5707514" y="3253091"/>
                </a:cubicBezTo>
                <a:lnTo>
                  <a:pt x="5700468" y="3253091"/>
                </a:lnTo>
                <a:lnTo>
                  <a:pt x="5702348" y="3257792"/>
                </a:lnTo>
                <a:lnTo>
                  <a:pt x="5700468" y="3257792"/>
                </a:lnTo>
                <a:lnTo>
                  <a:pt x="5700468" y="3260142"/>
                </a:lnTo>
                <a:lnTo>
                  <a:pt x="5703600" y="3260927"/>
                </a:lnTo>
                <a:lnTo>
                  <a:pt x="5705166" y="3264856"/>
                </a:lnTo>
                <a:lnTo>
                  <a:pt x="5688724" y="3262492"/>
                </a:lnTo>
                <a:lnTo>
                  <a:pt x="5688724" y="3271915"/>
                </a:lnTo>
                <a:cubicBezTo>
                  <a:pt x="5679329" y="3269551"/>
                  <a:pt x="5684026" y="3271915"/>
                  <a:pt x="5686375" y="3264856"/>
                </a:cubicBezTo>
                <a:lnTo>
                  <a:pt x="5679329" y="3264856"/>
                </a:lnTo>
                <a:lnTo>
                  <a:pt x="5681678" y="3257792"/>
                </a:lnTo>
                <a:lnTo>
                  <a:pt x="5667585" y="3262492"/>
                </a:lnTo>
                <a:lnTo>
                  <a:pt x="5674631" y="3248386"/>
                </a:lnTo>
                <a:lnTo>
                  <a:pt x="5669934" y="3241337"/>
                </a:lnTo>
                <a:lnTo>
                  <a:pt x="5679329" y="3241337"/>
                </a:lnTo>
                <a:lnTo>
                  <a:pt x="5672282" y="3234291"/>
                </a:lnTo>
                <a:lnTo>
                  <a:pt x="5672282" y="3224895"/>
                </a:lnTo>
                <a:lnTo>
                  <a:pt x="5665236" y="3227241"/>
                </a:lnTo>
                <a:lnTo>
                  <a:pt x="5660538" y="3220192"/>
                </a:lnTo>
                <a:lnTo>
                  <a:pt x="5653492" y="3224895"/>
                </a:lnTo>
                <a:lnTo>
                  <a:pt x="5653492" y="3215498"/>
                </a:lnTo>
                <a:cubicBezTo>
                  <a:pt x="5646446" y="3220192"/>
                  <a:pt x="5646446" y="3215498"/>
                  <a:pt x="5651144" y="3224895"/>
                </a:cubicBezTo>
                <a:lnTo>
                  <a:pt x="5644097" y="3224895"/>
                </a:lnTo>
                <a:lnTo>
                  <a:pt x="5644097" y="3231943"/>
                </a:lnTo>
                <a:lnTo>
                  <a:pt x="5640328" y="3227228"/>
                </a:lnTo>
                <a:lnTo>
                  <a:pt x="5637050" y="3227228"/>
                </a:lnTo>
                <a:lnTo>
                  <a:pt x="5634702" y="3227228"/>
                </a:lnTo>
                <a:lnTo>
                  <a:pt x="5634702" y="3220192"/>
                </a:lnTo>
                <a:cubicBezTo>
                  <a:pt x="5625307" y="3227241"/>
                  <a:pt x="5627656" y="3231943"/>
                  <a:pt x="5615912" y="3234291"/>
                </a:cubicBezTo>
                <a:lnTo>
                  <a:pt x="5615912" y="3241337"/>
                </a:lnTo>
                <a:lnTo>
                  <a:pt x="5608865" y="3238992"/>
                </a:lnTo>
                <a:lnTo>
                  <a:pt x="5613563" y="3231943"/>
                </a:lnTo>
                <a:lnTo>
                  <a:pt x="5620609" y="3224895"/>
                </a:lnTo>
                <a:lnTo>
                  <a:pt x="5613563" y="3224895"/>
                </a:lnTo>
                <a:lnTo>
                  <a:pt x="5613563" y="3231943"/>
                </a:lnTo>
                <a:lnTo>
                  <a:pt x="5604168" y="3231943"/>
                </a:lnTo>
                <a:lnTo>
                  <a:pt x="5597122" y="3222545"/>
                </a:lnTo>
                <a:lnTo>
                  <a:pt x="5598213" y="3222763"/>
                </a:lnTo>
                <a:lnTo>
                  <a:pt x="5601819" y="3224895"/>
                </a:lnTo>
                <a:lnTo>
                  <a:pt x="5602574" y="3223635"/>
                </a:lnTo>
                <a:lnTo>
                  <a:pt x="5608865" y="3224895"/>
                </a:lnTo>
                <a:lnTo>
                  <a:pt x="5615912" y="3222545"/>
                </a:lnTo>
                <a:lnTo>
                  <a:pt x="5615912" y="3215498"/>
                </a:lnTo>
                <a:lnTo>
                  <a:pt x="5622958" y="3208446"/>
                </a:lnTo>
                <a:lnTo>
                  <a:pt x="5608865" y="3203752"/>
                </a:lnTo>
                <a:lnTo>
                  <a:pt x="5613829" y="3196307"/>
                </a:lnTo>
                <a:lnTo>
                  <a:pt x="5615324" y="3198760"/>
                </a:lnTo>
                <a:cubicBezTo>
                  <a:pt x="5617086" y="3202285"/>
                  <a:pt x="5613562" y="3197879"/>
                  <a:pt x="5620609" y="3201403"/>
                </a:cubicBezTo>
                <a:cubicBezTo>
                  <a:pt x="5619435" y="3196705"/>
                  <a:pt x="5619435" y="3194948"/>
                  <a:pt x="5618554" y="3194064"/>
                </a:cubicBezTo>
                <a:lnTo>
                  <a:pt x="5615832" y="3193302"/>
                </a:lnTo>
                <a:lnTo>
                  <a:pt x="5618261" y="3189661"/>
                </a:lnTo>
                <a:lnTo>
                  <a:pt x="5601819" y="3189661"/>
                </a:lnTo>
                <a:cubicBezTo>
                  <a:pt x="5608865" y="3180267"/>
                  <a:pt x="5608865" y="3184961"/>
                  <a:pt x="5611214" y="3170868"/>
                </a:cubicBezTo>
                <a:cubicBezTo>
                  <a:pt x="5601819" y="3175561"/>
                  <a:pt x="5601819" y="3175561"/>
                  <a:pt x="5601819" y="3161471"/>
                </a:cubicBezTo>
                <a:cubicBezTo>
                  <a:pt x="5590075" y="3170868"/>
                  <a:pt x="5601819" y="3159123"/>
                  <a:pt x="5597122" y="3173221"/>
                </a:cubicBezTo>
                <a:lnTo>
                  <a:pt x="5599470" y="3180267"/>
                </a:lnTo>
                <a:lnTo>
                  <a:pt x="5592424" y="3189661"/>
                </a:lnTo>
                <a:lnTo>
                  <a:pt x="5583029" y="3177912"/>
                </a:lnTo>
                <a:lnTo>
                  <a:pt x="5591250" y="3177912"/>
                </a:lnTo>
                <a:lnTo>
                  <a:pt x="5594773" y="3180267"/>
                </a:lnTo>
                <a:lnTo>
                  <a:pt x="5594773" y="3168520"/>
                </a:lnTo>
                <a:lnTo>
                  <a:pt x="5589994" y="3173301"/>
                </a:lnTo>
                <a:lnTo>
                  <a:pt x="5589488" y="3172338"/>
                </a:lnTo>
                <a:cubicBezTo>
                  <a:pt x="5588901" y="3172043"/>
                  <a:pt x="5587726" y="3173219"/>
                  <a:pt x="5583029" y="3175561"/>
                </a:cubicBezTo>
                <a:cubicBezTo>
                  <a:pt x="5580680" y="3161471"/>
                  <a:pt x="5583029" y="3168520"/>
                  <a:pt x="5575983" y="3159123"/>
                </a:cubicBezTo>
                <a:lnTo>
                  <a:pt x="5578331" y="3154423"/>
                </a:lnTo>
                <a:lnTo>
                  <a:pt x="5587727" y="3161471"/>
                </a:lnTo>
                <a:lnTo>
                  <a:pt x="5592424" y="3154423"/>
                </a:lnTo>
                <a:lnTo>
                  <a:pt x="5559541" y="3147378"/>
                </a:lnTo>
                <a:lnTo>
                  <a:pt x="5558257" y="3142669"/>
                </a:lnTo>
                <a:lnTo>
                  <a:pt x="5557192" y="3142669"/>
                </a:lnTo>
                <a:lnTo>
                  <a:pt x="5555754" y="3139793"/>
                </a:lnTo>
                <a:lnTo>
                  <a:pt x="5555507" y="3139657"/>
                </a:lnTo>
                <a:lnTo>
                  <a:pt x="5554843" y="3140321"/>
                </a:lnTo>
                <a:lnTo>
                  <a:pt x="5554128" y="3138890"/>
                </a:lnTo>
                <a:lnTo>
                  <a:pt x="5552495" y="3137982"/>
                </a:lnTo>
                <a:lnTo>
                  <a:pt x="5552862" y="3137431"/>
                </a:lnTo>
                <a:lnTo>
                  <a:pt x="5551614" y="3137090"/>
                </a:lnTo>
                <a:cubicBezTo>
                  <a:pt x="5551320" y="3136209"/>
                  <a:pt x="5551320" y="3134446"/>
                  <a:pt x="5550146" y="3130923"/>
                </a:cubicBezTo>
                <a:lnTo>
                  <a:pt x="5552495" y="3130923"/>
                </a:lnTo>
                <a:cubicBezTo>
                  <a:pt x="5552495" y="3135621"/>
                  <a:pt x="5554843" y="3130923"/>
                  <a:pt x="5552495" y="3135621"/>
                </a:cubicBezTo>
                <a:lnTo>
                  <a:pt x="5553169" y="3136970"/>
                </a:lnTo>
                <a:lnTo>
                  <a:pt x="5557192" y="3130934"/>
                </a:lnTo>
                <a:lnTo>
                  <a:pt x="5564239" y="3133284"/>
                </a:lnTo>
                <a:lnTo>
                  <a:pt x="5564239" y="3142680"/>
                </a:lnTo>
                <a:lnTo>
                  <a:pt x="5568936" y="3142680"/>
                </a:lnTo>
                <a:lnTo>
                  <a:pt x="5573634" y="3142680"/>
                </a:lnTo>
                <a:lnTo>
                  <a:pt x="5571285" y="3140332"/>
                </a:lnTo>
                <a:lnTo>
                  <a:pt x="5575983" y="3135632"/>
                </a:lnTo>
                <a:lnTo>
                  <a:pt x="5568936" y="3135632"/>
                </a:lnTo>
                <a:lnTo>
                  <a:pt x="5568936" y="3137982"/>
                </a:lnTo>
                <a:lnTo>
                  <a:pt x="5564239" y="3133284"/>
                </a:lnTo>
                <a:lnTo>
                  <a:pt x="5573634" y="3121535"/>
                </a:lnTo>
                <a:lnTo>
                  <a:pt x="5565581" y="3117517"/>
                </a:lnTo>
                <a:lnTo>
                  <a:pt x="5565804" y="3116843"/>
                </a:lnTo>
                <a:lnTo>
                  <a:pt x="5571285" y="3116843"/>
                </a:lnTo>
                <a:lnTo>
                  <a:pt x="5575425" y="3114081"/>
                </a:lnTo>
                <a:lnTo>
                  <a:pt x="5578221" y="3113062"/>
                </a:lnTo>
                <a:lnTo>
                  <a:pt x="5578763" y="3113010"/>
                </a:lnTo>
                <a:lnTo>
                  <a:pt x="5580680" y="3116843"/>
                </a:lnTo>
                <a:lnTo>
                  <a:pt x="5578331" y="3121535"/>
                </a:lnTo>
                <a:lnTo>
                  <a:pt x="5580680" y="3128585"/>
                </a:lnTo>
                <a:cubicBezTo>
                  <a:pt x="5575983" y="3137982"/>
                  <a:pt x="5575983" y="3133284"/>
                  <a:pt x="5580680" y="3142680"/>
                </a:cubicBezTo>
                <a:cubicBezTo>
                  <a:pt x="5587727" y="3137982"/>
                  <a:pt x="5587727" y="3142680"/>
                  <a:pt x="5583029" y="3133284"/>
                </a:cubicBezTo>
                <a:lnTo>
                  <a:pt x="5587727" y="3123887"/>
                </a:lnTo>
                <a:lnTo>
                  <a:pt x="5594773" y="3119192"/>
                </a:lnTo>
                <a:lnTo>
                  <a:pt x="5583029" y="3119192"/>
                </a:lnTo>
                <a:lnTo>
                  <a:pt x="5587727" y="3123887"/>
                </a:lnTo>
                <a:lnTo>
                  <a:pt x="5580680" y="3121535"/>
                </a:lnTo>
                <a:lnTo>
                  <a:pt x="5587727" y="3112143"/>
                </a:lnTo>
                <a:lnTo>
                  <a:pt x="5578763" y="3113010"/>
                </a:lnTo>
                <a:lnTo>
                  <a:pt x="5578331" y="3112143"/>
                </a:lnTo>
                <a:lnTo>
                  <a:pt x="5575425" y="3114081"/>
                </a:lnTo>
                <a:lnTo>
                  <a:pt x="5575101" y="3114200"/>
                </a:lnTo>
                <a:cubicBezTo>
                  <a:pt x="5574221" y="3114494"/>
                  <a:pt x="5574808" y="3113319"/>
                  <a:pt x="5571285" y="3107447"/>
                </a:cubicBezTo>
                <a:lnTo>
                  <a:pt x="5580680" y="3107447"/>
                </a:lnTo>
                <a:cubicBezTo>
                  <a:pt x="5578331" y="3100401"/>
                  <a:pt x="5575983" y="3107447"/>
                  <a:pt x="5580680" y="3098053"/>
                </a:cubicBezTo>
                <a:lnTo>
                  <a:pt x="5571285" y="3098053"/>
                </a:lnTo>
                <a:lnTo>
                  <a:pt x="5566587" y="3093357"/>
                </a:lnTo>
                <a:lnTo>
                  <a:pt x="5566587" y="3091006"/>
                </a:lnTo>
                <a:lnTo>
                  <a:pt x="5565413" y="3092179"/>
                </a:lnTo>
                <a:lnTo>
                  <a:pt x="5564239" y="3091006"/>
                </a:lnTo>
                <a:cubicBezTo>
                  <a:pt x="5566587" y="3081608"/>
                  <a:pt x="5568936" y="3086305"/>
                  <a:pt x="5559541" y="3083956"/>
                </a:cubicBezTo>
                <a:lnTo>
                  <a:pt x="5557192" y="3091006"/>
                </a:lnTo>
                <a:cubicBezTo>
                  <a:pt x="5559541" y="3098053"/>
                  <a:pt x="5559541" y="3088658"/>
                  <a:pt x="5559541" y="3100401"/>
                </a:cubicBezTo>
                <a:cubicBezTo>
                  <a:pt x="5559541" y="3100401"/>
                  <a:pt x="5557192" y="3107447"/>
                  <a:pt x="5557192" y="3107447"/>
                </a:cubicBezTo>
                <a:lnTo>
                  <a:pt x="5566587" y="3114494"/>
                </a:lnTo>
                <a:lnTo>
                  <a:pt x="5565804" y="3116843"/>
                </a:lnTo>
                <a:lnTo>
                  <a:pt x="5564239" y="3116843"/>
                </a:lnTo>
                <a:lnTo>
                  <a:pt x="5565581" y="3117517"/>
                </a:lnTo>
                <a:lnTo>
                  <a:pt x="5564239" y="3121535"/>
                </a:lnTo>
                <a:lnTo>
                  <a:pt x="5559541" y="3119192"/>
                </a:lnTo>
                <a:lnTo>
                  <a:pt x="5552495" y="3121535"/>
                </a:lnTo>
                <a:lnTo>
                  <a:pt x="5545448" y="3114494"/>
                </a:lnTo>
                <a:lnTo>
                  <a:pt x="5547797" y="3128585"/>
                </a:lnTo>
                <a:cubicBezTo>
                  <a:pt x="5550146" y="3135632"/>
                  <a:pt x="5547797" y="3142680"/>
                  <a:pt x="5552495" y="3142680"/>
                </a:cubicBezTo>
                <a:lnTo>
                  <a:pt x="5547797" y="3145031"/>
                </a:lnTo>
                <a:lnTo>
                  <a:pt x="5552495" y="3152079"/>
                </a:lnTo>
                <a:cubicBezTo>
                  <a:pt x="5551320" y="3152079"/>
                  <a:pt x="5550733" y="3151491"/>
                  <a:pt x="5550439" y="3151490"/>
                </a:cubicBezTo>
                <a:lnTo>
                  <a:pt x="5550151" y="3154373"/>
                </a:lnTo>
                <a:lnTo>
                  <a:pt x="5552495" y="3156717"/>
                </a:lnTo>
                <a:lnTo>
                  <a:pt x="5550146" y="3156717"/>
                </a:lnTo>
                <a:lnTo>
                  <a:pt x="5550146" y="3154423"/>
                </a:lnTo>
                <a:cubicBezTo>
                  <a:pt x="5550146" y="3166171"/>
                  <a:pt x="5547797" y="3154423"/>
                  <a:pt x="5552495" y="3163818"/>
                </a:cubicBezTo>
                <a:lnTo>
                  <a:pt x="5543100" y="3163818"/>
                </a:lnTo>
                <a:cubicBezTo>
                  <a:pt x="5547797" y="3149728"/>
                  <a:pt x="5540751" y="3163818"/>
                  <a:pt x="5545448" y="3149728"/>
                </a:cubicBezTo>
                <a:lnTo>
                  <a:pt x="5531356" y="3154423"/>
                </a:lnTo>
                <a:lnTo>
                  <a:pt x="5531356" y="3147378"/>
                </a:lnTo>
                <a:lnTo>
                  <a:pt x="5538402" y="3147378"/>
                </a:lnTo>
                <a:lnTo>
                  <a:pt x="5526658" y="3137982"/>
                </a:lnTo>
                <a:lnTo>
                  <a:pt x="5533705" y="3128585"/>
                </a:lnTo>
                <a:lnTo>
                  <a:pt x="5519612" y="3126238"/>
                </a:lnTo>
                <a:lnTo>
                  <a:pt x="5521961" y="3121535"/>
                </a:lnTo>
                <a:lnTo>
                  <a:pt x="5512566" y="3109794"/>
                </a:lnTo>
                <a:lnTo>
                  <a:pt x="5505519" y="3114494"/>
                </a:lnTo>
                <a:lnTo>
                  <a:pt x="5505519" y="3105096"/>
                </a:lnTo>
                <a:lnTo>
                  <a:pt x="5514914" y="3105096"/>
                </a:lnTo>
                <a:lnTo>
                  <a:pt x="5510217" y="3098053"/>
                </a:lnTo>
                <a:lnTo>
                  <a:pt x="5519612" y="3098053"/>
                </a:lnTo>
                <a:lnTo>
                  <a:pt x="5526658" y="3091006"/>
                </a:lnTo>
                <a:lnTo>
                  <a:pt x="5524310" y="3083956"/>
                </a:lnTo>
                <a:lnTo>
                  <a:pt x="5526658" y="3072214"/>
                </a:lnTo>
                <a:lnTo>
                  <a:pt x="5540751" y="3083956"/>
                </a:lnTo>
                <a:lnTo>
                  <a:pt x="5536054" y="3091006"/>
                </a:lnTo>
                <a:lnTo>
                  <a:pt x="5545448" y="3091006"/>
                </a:lnTo>
                <a:lnTo>
                  <a:pt x="5540751" y="3083956"/>
                </a:lnTo>
                <a:lnTo>
                  <a:pt x="5550146" y="3083956"/>
                </a:lnTo>
                <a:cubicBezTo>
                  <a:pt x="5552495" y="3067516"/>
                  <a:pt x="5547797" y="3076910"/>
                  <a:pt x="5557192" y="3069867"/>
                </a:cubicBezTo>
                <a:cubicBezTo>
                  <a:pt x="5557192" y="3069867"/>
                  <a:pt x="5554843" y="3076910"/>
                  <a:pt x="5554843" y="3076910"/>
                </a:cubicBezTo>
                <a:lnTo>
                  <a:pt x="5559541" y="3079258"/>
                </a:lnTo>
                <a:lnTo>
                  <a:pt x="5566587" y="3074565"/>
                </a:lnTo>
                <a:lnTo>
                  <a:pt x="5578331" y="3076910"/>
                </a:lnTo>
                <a:cubicBezTo>
                  <a:pt x="5575983" y="3067516"/>
                  <a:pt x="5575983" y="3074565"/>
                  <a:pt x="5578331" y="3067516"/>
                </a:cubicBezTo>
                <a:lnTo>
                  <a:pt x="5568936" y="3060470"/>
                </a:lnTo>
                <a:lnTo>
                  <a:pt x="5566587" y="3067516"/>
                </a:lnTo>
                <a:lnTo>
                  <a:pt x="5565451" y="3060701"/>
                </a:lnTo>
                <a:lnTo>
                  <a:pt x="5567762" y="3056654"/>
                </a:lnTo>
                <a:cubicBezTo>
                  <a:pt x="5568349" y="3056360"/>
                  <a:pt x="5570110" y="3056947"/>
                  <a:pt x="5578331" y="3055774"/>
                </a:cubicBezTo>
                <a:lnTo>
                  <a:pt x="5573634" y="3048727"/>
                </a:lnTo>
                <a:lnTo>
                  <a:pt x="5587727" y="3034632"/>
                </a:lnTo>
                <a:lnTo>
                  <a:pt x="5594773" y="3034632"/>
                </a:lnTo>
                <a:lnTo>
                  <a:pt x="5604168" y="3039329"/>
                </a:lnTo>
                <a:cubicBezTo>
                  <a:pt x="5601819" y="3027587"/>
                  <a:pt x="5601819" y="3032284"/>
                  <a:pt x="5604168" y="3025237"/>
                </a:cubicBezTo>
                <a:cubicBezTo>
                  <a:pt x="5590075" y="3025237"/>
                  <a:pt x="5592424" y="3025237"/>
                  <a:pt x="5587727" y="3034632"/>
                </a:cubicBezTo>
                <a:lnTo>
                  <a:pt x="5580680" y="3029934"/>
                </a:lnTo>
                <a:lnTo>
                  <a:pt x="5585377" y="3025237"/>
                </a:lnTo>
                <a:lnTo>
                  <a:pt x="5585378" y="3025237"/>
                </a:lnTo>
                <a:lnTo>
                  <a:pt x="5590075" y="3022888"/>
                </a:lnTo>
                <a:lnTo>
                  <a:pt x="5594773" y="3022888"/>
                </a:lnTo>
                <a:cubicBezTo>
                  <a:pt x="5597122" y="3011144"/>
                  <a:pt x="5594773" y="3013494"/>
                  <a:pt x="5604168" y="3008793"/>
                </a:cubicBezTo>
                <a:lnTo>
                  <a:pt x="5601819" y="3022888"/>
                </a:lnTo>
                <a:lnTo>
                  <a:pt x="5613563" y="3020539"/>
                </a:lnTo>
                <a:lnTo>
                  <a:pt x="5604168" y="3011144"/>
                </a:lnTo>
                <a:lnTo>
                  <a:pt x="5611214" y="3001746"/>
                </a:lnTo>
                <a:lnTo>
                  <a:pt x="5597122" y="2999398"/>
                </a:lnTo>
                <a:cubicBezTo>
                  <a:pt x="5594773" y="3006446"/>
                  <a:pt x="5592424" y="2999398"/>
                  <a:pt x="5597122" y="3008793"/>
                </a:cubicBezTo>
                <a:lnTo>
                  <a:pt x="5587727" y="3015844"/>
                </a:lnTo>
                <a:lnTo>
                  <a:pt x="5590075" y="3022888"/>
                </a:lnTo>
                <a:lnTo>
                  <a:pt x="5587727" y="3022888"/>
                </a:lnTo>
                <a:lnTo>
                  <a:pt x="5585377" y="3025237"/>
                </a:lnTo>
                <a:lnTo>
                  <a:pt x="5580680" y="3023671"/>
                </a:lnTo>
                <a:lnTo>
                  <a:pt x="5580680" y="3020539"/>
                </a:lnTo>
                <a:lnTo>
                  <a:pt x="5578801" y="3021478"/>
                </a:lnTo>
                <a:lnTo>
                  <a:pt x="5580680" y="3015844"/>
                </a:lnTo>
                <a:lnTo>
                  <a:pt x="5571285" y="3015844"/>
                </a:lnTo>
                <a:cubicBezTo>
                  <a:pt x="5580680" y="3001746"/>
                  <a:pt x="5571285" y="3015844"/>
                  <a:pt x="5585378" y="3008793"/>
                </a:cubicBezTo>
                <a:lnTo>
                  <a:pt x="5578331" y="2999398"/>
                </a:lnTo>
                <a:cubicBezTo>
                  <a:pt x="5568936" y="3001746"/>
                  <a:pt x="5575983" y="3001746"/>
                  <a:pt x="5568936" y="2999398"/>
                </a:cubicBezTo>
                <a:lnTo>
                  <a:pt x="5557192" y="3008793"/>
                </a:lnTo>
                <a:lnTo>
                  <a:pt x="5559541" y="3015844"/>
                </a:lnTo>
                <a:lnTo>
                  <a:pt x="5545448" y="3011144"/>
                </a:lnTo>
                <a:lnTo>
                  <a:pt x="5547797" y="3004097"/>
                </a:lnTo>
                <a:lnTo>
                  <a:pt x="5540665" y="3002691"/>
                </a:lnTo>
                <a:lnTo>
                  <a:pt x="5540457" y="3004975"/>
                </a:lnTo>
                <a:cubicBezTo>
                  <a:pt x="5540751" y="3005268"/>
                  <a:pt x="5540751" y="3005268"/>
                  <a:pt x="5538402" y="3006440"/>
                </a:cubicBezTo>
                <a:lnTo>
                  <a:pt x="5536799" y="3003351"/>
                </a:lnTo>
                <a:lnTo>
                  <a:pt x="5533705" y="3006446"/>
                </a:lnTo>
                <a:lnTo>
                  <a:pt x="5533705" y="2999398"/>
                </a:lnTo>
                <a:lnTo>
                  <a:pt x="5534751" y="2999398"/>
                </a:lnTo>
                <a:lnTo>
                  <a:pt x="5534291" y="2998510"/>
                </a:lnTo>
                <a:lnTo>
                  <a:pt x="5528909" y="2994166"/>
                </a:lnTo>
                <a:lnTo>
                  <a:pt x="5526658" y="2994701"/>
                </a:lnTo>
                <a:lnTo>
                  <a:pt x="5519612" y="3001746"/>
                </a:lnTo>
                <a:lnTo>
                  <a:pt x="5521961" y="3008793"/>
                </a:lnTo>
                <a:lnTo>
                  <a:pt x="5520349" y="3015242"/>
                </a:lnTo>
                <a:lnTo>
                  <a:pt x="5520492" y="3015216"/>
                </a:lnTo>
                <a:cubicBezTo>
                  <a:pt x="5520786" y="3015216"/>
                  <a:pt x="5520786" y="3015804"/>
                  <a:pt x="5521960" y="3018152"/>
                </a:cubicBezTo>
                <a:lnTo>
                  <a:pt x="5519673" y="3017944"/>
                </a:lnTo>
                <a:lnTo>
                  <a:pt x="5519612" y="3018191"/>
                </a:lnTo>
                <a:lnTo>
                  <a:pt x="5529007" y="3018191"/>
                </a:lnTo>
                <a:lnTo>
                  <a:pt x="5529007" y="3027570"/>
                </a:lnTo>
                <a:lnTo>
                  <a:pt x="5529007" y="3034632"/>
                </a:lnTo>
                <a:lnTo>
                  <a:pt x="5517263" y="3032284"/>
                </a:lnTo>
                <a:lnTo>
                  <a:pt x="5516121" y="3033140"/>
                </a:lnTo>
                <a:lnTo>
                  <a:pt x="5516970" y="3033748"/>
                </a:lnTo>
                <a:cubicBezTo>
                  <a:pt x="5517263" y="3034041"/>
                  <a:pt x="5517263" y="3034627"/>
                  <a:pt x="5517263" y="3036975"/>
                </a:cubicBezTo>
                <a:cubicBezTo>
                  <a:pt x="5521960" y="3036975"/>
                  <a:pt x="5519611" y="3036975"/>
                  <a:pt x="5521960" y="3039324"/>
                </a:cubicBezTo>
                <a:cubicBezTo>
                  <a:pt x="5517263" y="3041674"/>
                  <a:pt x="5524309" y="3036975"/>
                  <a:pt x="5519611" y="3041674"/>
                </a:cubicBezTo>
                <a:lnTo>
                  <a:pt x="5519611" y="3046370"/>
                </a:lnTo>
                <a:cubicBezTo>
                  <a:pt x="5521960" y="3048720"/>
                  <a:pt x="5521960" y="3046370"/>
                  <a:pt x="5521960" y="3051070"/>
                </a:cubicBezTo>
                <a:lnTo>
                  <a:pt x="5512565" y="3051070"/>
                </a:lnTo>
                <a:lnTo>
                  <a:pt x="5510216" y="3048720"/>
                </a:lnTo>
                <a:lnTo>
                  <a:pt x="5510216" y="3046370"/>
                </a:lnTo>
                <a:lnTo>
                  <a:pt x="5505519" y="3046370"/>
                </a:lnTo>
                <a:lnTo>
                  <a:pt x="5507867" y="3044024"/>
                </a:lnTo>
                <a:lnTo>
                  <a:pt x="5503170" y="3044024"/>
                </a:lnTo>
                <a:lnTo>
                  <a:pt x="5505519" y="3039324"/>
                </a:lnTo>
                <a:lnTo>
                  <a:pt x="5503170" y="3039324"/>
                </a:lnTo>
                <a:lnTo>
                  <a:pt x="5500821" y="3041674"/>
                </a:lnTo>
                <a:cubicBezTo>
                  <a:pt x="5498472" y="3041674"/>
                  <a:pt x="5500821" y="3041674"/>
                  <a:pt x="5498472" y="3041674"/>
                </a:cubicBezTo>
                <a:lnTo>
                  <a:pt x="5496123" y="3039324"/>
                </a:lnTo>
                <a:lnTo>
                  <a:pt x="5496123" y="3036975"/>
                </a:lnTo>
                <a:lnTo>
                  <a:pt x="5491426" y="3034626"/>
                </a:lnTo>
                <a:cubicBezTo>
                  <a:pt x="5493775" y="3032279"/>
                  <a:pt x="5491426" y="3034626"/>
                  <a:pt x="5491426" y="3032279"/>
                </a:cubicBezTo>
                <a:cubicBezTo>
                  <a:pt x="5491426" y="3029930"/>
                  <a:pt x="5491426" y="3034626"/>
                  <a:pt x="5491426" y="3029930"/>
                </a:cubicBezTo>
                <a:lnTo>
                  <a:pt x="5491426" y="3027580"/>
                </a:lnTo>
                <a:cubicBezTo>
                  <a:pt x="5491426" y="3025230"/>
                  <a:pt x="5493775" y="3027580"/>
                  <a:pt x="5491426" y="3025230"/>
                </a:cubicBezTo>
                <a:lnTo>
                  <a:pt x="5493775" y="3022882"/>
                </a:lnTo>
                <a:lnTo>
                  <a:pt x="5493775" y="3020533"/>
                </a:lnTo>
                <a:lnTo>
                  <a:pt x="5496123" y="3018191"/>
                </a:lnTo>
                <a:lnTo>
                  <a:pt x="5496123" y="3015837"/>
                </a:lnTo>
                <a:lnTo>
                  <a:pt x="5496123" y="3013488"/>
                </a:lnTo>
                <a:lnTo>
                  <a:pt x="5493775" y="3011139"/>
                </a:lnTo>
                <a:cubicBezTo>
                  <a:pt x="5496123" y="3008788"/>
                  <a:pt x="5493775" y="3011139"/>
                  <a:pt x="5493775" y="3008788"/>
                </a:cubicBezTo>
                <a:lnTo>
                  <a:pt x="5498472" y="3008788"/>
                </a:lnTo>
                <a:cubicBezTo>
                  <a:pt x="5498472" y="3013488"/>
                  <a:pt x="5498472" y="3011139"/>
                  <a:pt x="5500821" y="3013488"/>
                </a:cubicBezTo>
                <a:lnTo>
                  <a:pt x="5502757" y="3013488"/>
                </a:lnTo>
                <a:lnTo>
                  <a:pt x="5502877" y="3012903"/>
                </a:lnTo>
                <a:cubicBezTo>
                  <a:pt x="5503758" y="3011730"/>
                  <a:pt x="5505519" y="3012316"/>
                  <a:pt x="5510217" y="3013494"/>
                </a:cubicBezTo>
                <a:lnTo>
                  <a:pt x="5517263" y="3006446"/>
                </a:lnTo>
                <a:cubicBezTo>
                  <a:pt x="5514914" y="2999398"/>
                  <a:pt x="5514914" y="3006446"/>
                  <a:pt x="5517263" y="2997047"/>
                </a:cubicBezTo>
                <a:lnTo>
                  <a:pt x="5507868" y="2999398"/>
                </a:lnTo>
                <a:lnTo>
                  <a:pt x="5500822" y="2997047"/>
                </a:lnTo>
                <a:cubicBezTo>
                  <a:pt x="5505519" y="2987657"/>
                  <a:pt x="5498473" y="2990010"/>
                  <a:pt x="5503170" y="2978262"/>
                </a:cubicBezTo>
                <a:lnTo>
                  <a:pt x="5507867" y="2980276"/>
                </a:lnTo>
                <a:lnTo>
                  <a:pt x="5507867" y="2975897"/>
                </a:lnTo>
                <a:lnTo>
                  <a:pt x="5503170" y="2971207"/>
                </a:lnTo>
                <a:cubicBezTo>
                  <a:pt x="5507867" y="2968857"/>
                  <a:pt x="5503170" y="2971207"/>
                  <a:pt x="5507867" y="2968857"/>
                </a:cubicBezTo>
                <a:cubicBezTo>
                  <a:pt x="5510216" y="2973551"/>
                  <a:pt x="5507867" y="2973551"/>
                  <a:pt x="5510216" y="2975897"/>
                </a:cubicBezTo>
                <a:cubicBezTo>
                  <a:pt x="5509042" y="2978251"/>
                  <a:pt x="5509629" y="2978837"/>
                  <a:pt x="5509923" y="2979131"/>
                </a:cubicBezTo>
                <a:lnTo>
                  <a:pt x="5508150" y="2980398"/>
                </a:lnTo>
                <a:lnTo>
                  <a:pt x="5519582" y="2985294"/>
                </a:lnTo>
                <a:lnTo>
                  <a:pt x="5519611" y="2985303"/>
                </a:lnTo>
                <a:lnTo>
                  <a:pt x="5519611" y="2980606"/>
                </a:lnTo>
                <a:cubicBezTo>
                  <a:pt x="5521960" y="2980606"/>
                  <a:pt x="5521960" y="2980606"/>
                  <a:pt x="5521960" y="2980606"/>
                </a:cubicBezTo>
                <a:lnTo>
                  <a:pt x="5522747" y="2980606"/>
                </a:lnTo>
                <a:lnTo>
                  <a:pt x="5524310" y="2978262"/>
                </a:lnTo>
                <a:lnTo>
                  <a:pt x="5533705" y="2973562"/>
                </a:lnTo>
                <a:lnTo>
                  <a:pt x="5533166" y="2976798"/>
                </a:lnTo>
                <a:lnTo>
                  <a:pt x="5536053" y="2978239"/>
                </a:lnTo>
                <a:lnTo>
                  <a:pt x="5532641" y="2979946"/>
                </a:lnTo>
                <a:lnTo>
                  <a:pt x="5531356" y="2987657"/>
                </a:lnTo>
                <a:lnTo>
                  <a:pt x="5547797" y="2990010"/>
                </a:lnTo>
                <a:lnTo>
                  <a:pt x="5547797" y="2985306"/>
                </a:lnTo>
                <a:lnTo>
                  <a:pt x="5540751" y="2985306"/>
                </a:lnTo>
                <a:lnTo>
                  <a:pt x="5546387" y="2979673"/>
                </a:lnTo>
                <a:lnTo>
                  <a:pt x="5547797" y="2980609"/>
                </a:lnTo>
                <a:lnTo>
                  <a:pt x="5549441" y="2978262"/>
                </a:lnTo>
                <a:lnTo>
                  <a:pt x="5554843" y="2978262"/>
                </a:lnTo>
                <a:lnTo>
                  <a:pt x="5554843" y="2978214"/>
                </a:lnTo>
                <a:lnTo>
                  <a:pt x="5556586" y="2978214"/>
                </a:lnTo>
                <a:lnTo>
                  <a:pt x="5549852" y="2977676"/>
                </a:lnTo>
                <a:lnTo>
                  <a:pt x="5549441" y="2978262"/>
                </a:lnTo>
                <a:lnTo>
                  <a:pt x="5547797" y="2978262"/>
                </a:lnTo>
                <a:lnTo>
                  <a:pt x="5546387" y="2979673"/>
                </a:lnTo>
                <a:lnTo>
                  <a:pt x="5540751" y="2975908"/>
                </a:lnTo>
                <a:lnTo>
                  <a:pt x="5539517" y="2977557"/>
                </a:lnTo>
                <a:lnTo>
                  <a:pt x="5538989" y="2975319"/>
                </a:lnTo>
                <a:cubicBezTo>
                  <a:pt x="5538402" y="2974145"/>
                  <a:pt x="5537228" y="2973560"/>
                  <a:pt x="5533705" y="2968869"/>
                </a:cubicBezTo>
                <a:lnTo>
                  <a:pt x="5538067" y="2964508"/>
                </a:lnTo>
                <a:lnTo>
                  <a:pt x="5540751" y="2966520"/>
                </a:lnTo>
                <a:lnTo>
                  <a:pt x="5545448" y="2957126"/>
                </a:lnTo>
                <a:cubicBezTo>
                  <a:pt x="5540751" y="2943031"/>
                  <a:pt x="5547797" y="2957126"/>
                  <a:pt x="5540751" y="2943031"/>
                </a:cubicBezTo>
                <a:lnTo>
                  <a:pt x="5554843" y="2945379"/>
                </a:lnTo>
                <a:lnTo>
                  <a:pt x="5557192" y="2943031"/>
                </a:lnTo>
                <a:lnTo>
                  <a:pt x="5550146" y="2933634"/>
                </a:lnTo>
                <a:lnTo>
                  <a:pt x="5543100" y="2938332"/>
                </a:lnTo>
                <a:lnTo>
                  <a:pt x="5538402" y="2935984"/>
                </a:lnTo>
                <a:lnTo>
                  <a:pt x="5538402" y="2945379"/>
                </a:lnTo>
                <a:cubicBezTo>
                  <a:pt x="5538402" y="2950078"/>
                  <a:pt x="5537815" y="2951841"/>
                  <a:pt x="5536640" y="2953308"/>
                </a:cubicBezTo>
                <a:lnTo>
                  <a:pt x="5534608" y="2955681"/>
                </a:lnTo>
                <a:lnTo>
                  <a:pt x="5524831" y="2945902"/>
                </a:lnTo>
                <a:lnTo>
                  <a:pt x="5531650" y="2941563"/>
                </a:lnTo>
                <a:cubicBezTo>
                  <a:pt x="5531943" y="2938332"/>
                  <a:pt x="5530181" y="2934808"/>
                  <a:pt x="5529007" y="2933634"/>
                </a:cubicBezTo>
                <a:lnTo>
                  <a:pt x="5531356" y="2928937"/>
                </a:lnTo>
                <a:lnTo>
                  <a:pt x="5538402" y="2931285"/>
                </a:lnTo>
                <a:lnTo>
                  <a:pt x="5538402" y="2921889"/>
                </a:lnTo>
                <a:lnTo>
                  <a:pt x="5531356" y="2928937"/>
                </a:lnTo>
                <a:lnTo>
                  <a:pt x="5524310" y="2928937"/>
                </a:lnTo>
                <a:lnTo>
                  <a:pt x="5522964" y="2933109"/>
                </a:lnTo>
                <a:lnTo>
                  <a:pt x="5521961" y="2933634"/>
                </a:lnTo>
                <a:lnTo>
                  <a:pt x="5514914" y="2924238"/>
                </a:lnTo>
                <a:lnTo>
                  <a:pt x="5524310" y="2917191"/>
                </a:lnTo>
                <a:lnTo>
                  <a:pt x="5526658" y="2917191"/>
                </a:lnTo>
                <a:lnTo>
                  <a:pt x="5521961" y="2910142"/>
                </a:lnTo>
                <a:lnTo>
                  <a:pt x="5520134" y="2911969"/>
                </a:lnTo>
                <a:lnTo>
                  <a:pt x="5517002" y="2908054"/>
                </a:lnTo>
                <a:lnTo>
                  <a:pt x="5521961" y="2903095"/>
                </a:lnTo>
                <a:lnTo>
                  <a:pt x="5514914" y="2893699"/>
                </a:lnTo>
                <a:lnTo>
                  <a:pt x="5517263" y="2891350"/>
                </a:lnTo>
                <a:lnTo>
                  <a:pt x="5531356" y="2893699"/>
                </a:lnTo>
                <a:cubicBezTo>
                  <a:pt x="5529007" y="2884302"/>
                  <a:pt x="5529007" y="2891350"/>
                  <a:pt x="5531356" y="2884302"/>
                </a:cubicBezTo>
                <a:lnTo>
                  <a:pt x="5529007" y="2879605"/>
                </a:lnTo>
                <a:lnTo>
                  <a:pt x="5529007" y="2872559"/>
                </a:lnTo>
                <a:lnTo>
                  <a:pt x="5531356" y="2877259"/>
                </a:lnTo>
                <a:lnTo>
                  <a:pt x="5538402" y="2872559"/>
                </a:lnTo>
                <a:lnTo>
                  <a:pt x="5543100" y="2879605"/>
                </a:lnTo>
                <a:lnTo>
                  <a:pt x="5547797" y="2872559"/>
                </a:lnTo>
                <a:lnTo>
                  <a:pt x="5545448" y="2867859"/>
                </a:lnTo>
                <a:lnTo>
                  <a:pt x="5538402" y="2872559"/>
                </a:lnTo>
                <a:cubicBezTo>
                  <a:pt x="5533705" y="2865511"/>
                  <a:pt x="5533705" y="2865511"/>
                  <a:pt x="5529007" y="2872559"/>
                </a:cubicBezTo>
                <a:lnTo>
                  <a:pt x="5521961" y="2874908"/>
                </a:lnTo>
                <a:cubicBezTo>
                  <a:pt x="5526658" y="2884302"/>
                  <a:pt x="5524310" y="2879605"/>
                  <a:pt x="5521961" y="2881957"/>
                </a:cubicBezTo>
                <a:cubicBezTo>
                  <a:pt x="5519612" y="2881957"/>
                  <a:pt x="5519612" y="2884302"/>
                  <a:pt x="5519612" y="2884302"/>
                </a:cubicBezTo>
                <a:cubicBezTo>
                  <a:pt x="5517263" y="2884302"/>
                  <a:pt x="5517263" y="2881957"/>
                  <a:pt x="5514914" y="2881957"/>
                </a:cubicBezTo>
                <a:lnTo>
                  <a:pt x="5514914" y="2891350"/>
                </a:lnTo>
                <a:lnTo>
                  <a:pt x="5512566" y="2891350"/>
                </a:lnTo>
                <a:lnTo>
                  <a:pt x="5507150" y="2885934"/>
                </a:lnTo>
                <a:lnTo>
                  <a:pt x="5507868" y="2884302"/>
                </a:lnTo>
                <a:lnTo>
                  <a:pt x="5505519" y="2884302"/>
                </a:lnTo>
                <a:lnTo>
                  <a:pt x="5498473" y="2884302"/>
                </a:lnTo>
                <a:lnTo>
                  <a:pt x="5503170" y="2891350"/>
                </a:lnTo>
                <a:lnTo>
                  <a:pt x="5493775" y="2891350"/>
                </a:lnTo>
                <a:lnTo>
                  <a:pt x="5496124" y="2884302"/>
                </a:lnTo>
                <a:lnTo>
                  <a:pt x="5489078" y="2881957"/>
                </a:lnTo>
                <a:lnTo>
                  <a:pt x="5493775" y="2891350"/>
                </a:lnTo>
                <a:lnTo>
                  <a:pt x="5498473" y="2898397"/>
                </a:lnTo>
                <a:cubicBezTo>
                  <a:pt x="5484380" y="2898397"/>
                  <a:pt x="5486729" y="2896048"/>
                  <a:pt x="5484380" y="2907794"/>
                </a:cubicBezTo>
                <a:cubicBezTo>
                  <a:pt x="5496124" y="2903095"/>
                  <a:pt x="5489078" y="2903095"/>
                  <a:pt x="5500822" y="2900746"/>
                </a:cubicBezTo>
                <a:lnTo>
                  <a:pt x="5503170" y="2907794"/>
                </a:lnTo>
                <a:cubicBezTo>
                  <a:pt x="5503170" y="2914842"/>
                  <a:pt x="5500822" y="2907794"/>
                  <a:pt x="5505519" y="2917191"/>
                </a:cubicBezTo>
                <a:lnTo>
                  <a:pt x="5498473" y="2919539"/>
                </a:lnTo>
                <a:lnTo>
                  <a:pt x="5493775" y="2912491"/>
                </a:lnTo>
                <a:lnTo>
                  <a:pt x="5482032" y="2921889"/>
                </a:lnTo>
                <a:lnTo>
                  <a:pt x="5474985" y="2921889"/>
                </a:lnTo>
                <a:lnTo>
                  <a:pt x="5482032" y="2914842"/>
                </a:lnTo>
                <a:cubicBezTo>
                  <a:pt x="5470288" y="2912491"/>
                  <a:pt x="5467939" y="2905444"/>
                  <a:pt x="5463241" y="2898397"/>
                </a:cubicBezTo>
                <a:lnTo>
                  <a:pt x="5458544" y="2907794"/>
                </a:lnTo>
                <a:lnTo>
                  <a:pt x="5467939" y="2912491"/>
                </a:lnTo>
                <a:lnTo>
                  <a:pt x="5460892" y="2917191"/>
                </a:lnTo>
                <a:lnTo>
                  <a:pt x="5474985" y="2921889"/>
                </a:lnTo>
                <a:lnTo>
                  <a:pt x="5477334" y="2928937"/>
                </a:lnTo>
                <a:lnTo>
                  <a:pt x="5491427" y="2926587"/>
                </a:lnTo>
                <a:lnTo>
                  <a:pt x="5491427" y="2919539"/>
                </a:lnTo>
                <a:lnTo>
                  <a:pt x="5498473" y="2919539"/>
                </a:lnTo>
                <a:lnTo>
                  <a:pt x="5493775" y="2926587"/>
                </a:lnTo>
                <a:cubicBezTo>
                  <a:pt x="5498472" y="2930110"/>
                  <a:pt x="5501408" y="2931285"/>
                  <a:pt x="5503464" y="2932753"/>
                </a:cubicBezTo>
                <a:lnTo>
                  <a:pt x="5507835" y="2940623"/>
                </a:lnTo>
                <a:lnTo>
                  <a:pt x="5507867" y="2940655"/>
                </a:lnTo>
                <a:lnTo>
                  <a:pt x="5507856" y="2940661"/>
                </a:lnTo>
                <a:lnTo>
                  <a:pt x="5507868" y="2940682"/>
                </a:lnTo>
                <a:cubicBezTo>
                  <a:pt x="5514914" y="2938332"/>
                  <a:pt x="5507868" y="2935984"/>
                  <a:pt x="5517263" y="2940682"/>
                </a:cubicBezTo>
                <a:lnTo>
                  <a:pt x="5507607" y="2952271"/>
                </a:lnTo>
                <a:lnTo>
                  <a:pt x="5507867" y="2952401"/>
                </a:lnTo>
                <a:lnTo>
                  <a:pt x="5507234" y="2952717"/>
                </a:lnTo>
                <a:lnTo>
                  <a:pt x="5505519" y="2954777"/>
                </a:lnTo>
                <a:lnTo>
                  <a:pt x="5507868" y="2959475"/>
                </a:lnTo>
                <a:lnTo>
                  <a:pt x="5507868" y="2966520"/>
                </a:lnTo>
                <a:lnTo>
                  <a:pt x="5498473" y="2973562"/>
                </a:lnTo>
                <a:lnTo>
                  <a:pt x="5493775" y="2966520"/>
                </a:lnTo>
                <a:lnTo>
                  <a:pt x="5496190" y="2966520"/>
                </a:lnTo>
                <a:lnTo>
                  <a:pt x="5496124" y="2966487"/>
                </a:lnTo>
                <a:lnTo>
                  <a:pt x="5498473" y="2964138"/>
                </a:lnTo>
                <a:lnTo>
                  <a:pt x="5499664" y="2966520"/>
                </a:lnTo>
                <a:lnTo>
                  <a:pt x="5500822" y="2966520"/>
                </a:lnTo>
                <a:cubicBezTo>
                  <a:pt x="5498473" y="2957126"/>
                  <a:pt x="5498473" y="2961825"/>
                  <a:pt x="5493775" y="2954777"/>
                </a:cubicBezTo>
                <a:lnTo>
                  <a:pt x="5503170" y="2947729"/>
                </a:lnTo>
                <a:cubicBezTo>
                  <a:pt x="5498473" y="2940682"/>
                  <a:pt x="5500822" y="2947729"/>
                  <a:pt x="5503170" y="2938332"/>
                </a:cubicBezTo>
                <a:lnTo>
                  <a:pt x="5479683" y="2938332"/>
                </a:lnTo>
                <a:lnTo>
                  <a:pt x="5479683" y="2940682"/>
                </a:lnTo>
                <a:lnTo>
                  <a:pt x="5489078" y="2940682"/>
                </a:lnTo>
                <a:lnTo>
                  <a:pt x="5482032" y="2950079"/>
                </a:lnTo>
                <a:lnTo>
                  <a:pt x="5472636" y="2943031"/>
                </a:lnTo>
                <a:lnTo>
                  <a:pt x="5477334" y="2935984"/>
                </a:lnTo>
                <a:cubicBezTo>
                  <a:pt x="5460892" y="2938332"/>
                  <a:pt x="5470288" y="2933634"/>
                  <a:pt x="5463241" y="2943031"/>
                </a:cubicBezTo>
                <a:lnTo>
                  <a:pt x="5456195" y="2940682"/>
                </a:lnTo>
                <a:cubicBezTo>
                  <a:pt x="5460892" y="2933634"/>
                  <a:pt x="5460892" y="2928937"/>
                  <a:pt x="5453846" y="2924238"/>
                </a:cubicBezTo>
                <a:lnTo>
                  <a:pt x="5449148" y="2931285"/>
                </a:lnTo>
                <a:lnTo>
                  <a:pt x="5453846" y="2938332"/>
                </a:lnTo>
                <a:lnTo>
                  <a:pt x="5449148" y="2940682"/>
                </a:lnTo>
                <a:lnTo>
                  <a:pt x="5442102" y="2931285"/>
                </a:lnTo>
                <a:lnTo>
                  <a:pt x="5425661" y="2938332"/>
                </a:lnTo>
                <a:lnTo>
                  <a:pt x="5425661" y="2931285"/>
                </a:lnTo>
                <a:lnTo>
                  <a:pt x="5418615" y="2931285"/>
                </a:lnTo>
                <a:cubicBezTo>
                  <a:pt x="5423312" y="2924238"/>
                  <a:pt x="5418615" y="2924238"/>
                  <a:pt x="5428010" y="2928937"/>
                </a:cubicBezTo>
                <a:lnTo>
                  <a:pt x="5428010" y="2921889"/>
                </a:lnTo>
                <a:lnTo>
                  <a:pt x="5430359" y="2924238"/>
                </a:lnTo>
                <a:lnTo>
                  <a:pt x="5437405" y="2910142"/>
                </a:lnTo>
                <a:lnTo>
                  <a:pt x="5435056" y="2903095"/>
                </a:lnTo>
                <a:lnTo>
                  <a:pt x="5437405" y="2898397"/>
                </a:lnTo>
                <a:lnTo>
                  <a:pt x="5437405" y="2896048"/>
                </a:lnTo>
                <a:lnTo>
                  <a:pt x="5438579" y="2896048"/>
                </a:lnTo>
                <a:lnTo>
                  <a:pt x="5439753" y="2900746"/>
                </a:lnTo>
                <a:cubicBezTo>
                  <a:pt x="5451497" y="2893699"/>
                  <a:pt x="5444451" y="2903095"/>
                  <a:pt x="5446800" y="2889000"/>
                </a:cubicBezTo>
                <a:lnTo>
                  <a:pt x="5439753" y="2896048"/>
                </a:lnTo>
                <a:lnTo>
                  <a:pt x="5438579" y="2896048"/>
                </a:lnTo>
                <a:lnTo>
                  <a:pt x="5437405" y="2891350"/>
                </a:lnTo>
                <a:lnTo>
                  <a:pt x="5437405" y="2896048"/>
                </a:lnTo>
                <a:lnTo>
                  <a:pt x="5432707" y="2896048"/>
                </a:lnTo>
                <a:cubicBezTo>
                  <a:pt x="5430359" y="2905444"/>
                  <a:pt x="5432707" y="2900746"/>
                  <a:pt x="5425661" y="2905444"/>
                </a:cubicBezTo>
                <a:lnTo>
                  <a:pt x="5425661" y="2898397"/>
                </a:lnTo>
                <a:cubicBezTo>
                  <a:pt x="5419789" y="2899571"/>
                  <a:pt x="5418027" y="2900158"/>
                  <a:pt x="5416853" y="2900158"/>
                </a:cubicBezTo>
                <a:lnTo>
                  <a:pt x="5414700" y="2899440"/>
                </a:lnTo>
                <a:lnTo>
                  <a:pt x="5417440" y="2894873"/>
                </a:lnTo>
                <a:cubicBezTo>
                  <a:pt x="5417440" y="2894286"/>
                  <a:pt x="5416266" y="2893698"/>
                  <a:pt x="5413917" y="2889000"/>
                </a:cubicBezTo>
                <a:lnTo>
                  <a:pt x="5404522" y="2900746"/>
                </a:lnTo>
                <a:lnTo>
                  <a:pt x="5397475" y="2893699"/>
                </a:lnTo>
                <a:lnTo>
                  <a:pt x="5390429" y="2896048"/>
                </a:lnTo>
                <a:lnTo>
                  <a:pt x="5383383" y="2886652"/>
                </a:lnTo>
                <a:lnTo>
                  <a:pt x="5376337" y="2891350"/>
                </a:lnTo>
                <a:lnTo>
                  <a:pt x="5376337" y="2879605"/>
                </a:lnTo>
                <a:lnTo>
                  <a:pt x="5385731" y="2879605"/>
                </a:lnTo>
                <a:lnTo>
                  <a:pt x="5383383" y="2884302"/>
                </a:lnTo>
                <a:lnTo>
                  <a:pt x="5390429" y="2891350"/>
                </a:lnTo>
                <a:lnTo>
                  <a:pt x="5397475" y="2889000"/>
                </a:lnTo>
                <a:lnTo>
                  <a:pt x="5406871" y="2893699"/>
                </a:lnTo>
                <a:lnTo>
                  <a:pt x="5390429" y="2874908"/>
                </a:lnTo>
                <a:lnTo>
                  <a:pt x="5376337" y="2877259"/>
                </a:lnTo>
                <a:lnTo>
                  <a:pt x="5373596" y="2877259"/>
                </a:lnTo>
                <a:lnTo>
                  <a:pt x="5371639" y="2865511"/>
                </a:lnTo>
                <a:lnTo>
                  <a:pt x="5364593" y="2865511"/>
                </a:lnTo>
                <a:lnTo>
                  <a:pt x="5364973" y="2870209"/>
                </a:lnTo>
                <a:lnTo>
                  <a:pt x="5362244" y="2870209"/>
                </a:lnTo>
                <a:lnTo>
                  <a:pt x="5362244" y="2877259"/>
                </a:lnTo>
                <a:lnTo>
                  <a:pt x="5345802" y="2874908"/>
                </a:lnTo>
                <a:cubicBezTo>
                  <a:pt x="5348151" y="2884302"/>
                  <a:pt x="5348151" y="2877259"/>
                  <a:pt x="5345802" y="2884302"/>
                </a:cubicBezTo>
                <a:lnTo>
                  <a:pt x="5357546" y="2898397"/>
                </a:lnTo>
                <a:lnTo>
                  <a:pt x="5350542" y="2898397"/>
                </a:lnTo>
                <a:lnTo>
                  <a:pt x="5355197" y="2900724"/>
                </a:lnTo>
                <a:lnTo>
                  <a:pt x="5352848" y="2903074"/>
                </a:lnTo>
                <a:lnTo>
                  <a:pt x="5348151" y="2900724"/>
                </a:lnTo>
                <a:lnTo>
                  <a:pt x="5350478" y="2898397"/>
                </a:lnTo>
                <a:lnTo>
                  <a:pt x="5348151" y="2898397"/>
                </a:lnTo>
                <a:cubicBezTo>
                  <a:pt x="5343453" y="2910142"/>
                  <a:pt x="5348151" y="2898397"/>
                  <a:pt x="5338756" y="2910142"/>
                </a:cubicBezTo>
                <a:lnTo>
                  <a:pt x="5327012" y="2914842"/>
                </a:lnTo>
                <a:lnTo>
                  <a:pt x="5322315" y="2907794"/>
                </a:lnTo>
                <a:cubicBezTo>
                  <a:pt x="5331710" y="2900746"/>
                  <a:pt x="5324663" y="2903095"/>
                  <a:pt x="5338756" y="2900746"/>
                </a:cubicBezTo>
                <a:cubicBezTo>
                  <a:pt x="5331710" y="2891350"/>
                  <a:pt x="5341105" y="2896048"/>
                  <a:pt x="5322315" y="2898397"/>
                </a:cubicBezTo>
                <a:lnTo>
                  <a:pt x="5322315" y="2907794"/>
                </a:lnTo>
                <a:lnTo>
                  <a:pt x="5315268" y="2905444"/>
                </a:lnTo>
                <a:lnTo>
                  <a:pt x="5310593" y="2910120"/>
                </a:lnTo>
                <a:lnTo>
                  <a:pt x="5312919" y="2912446"/>
                </a:lnTo>
                <a:lnTo>
                  <a:pt x="5310570" y="2912446"/>
                </a:lnTo>
                <a:lnTo>
                  <a:pt x="5310570" y="2910143"/>
                </a:lnTo>
                <a:lnTo>
                  <a:pt x="5308222" y="2912491"/>
                </a:lnTo>
                <a:cubicBezTo>
                  <a:pt x="5301176" y="2912491"/>
                  <a:pt x="5301176" y="2910142"/>
                  <a:pt x="5294129" y="2905444"/>
                </a:cubicBezTo>
                <a:lnTo>
                  <a:pt x="5305873" y="2896048"/>
                </a:lnTo>
                <a:lnTo>
                  <a:pt x="5301176" y="2889000"/>
                </a:lnTo>
                <a:lnTo>
                  <a:pt x="5308222" y="2889000"/>
                </a:lnTo>
                <a:lnTo>
                  <a:pt x="5308222" y="2879605"/>
                </a:lnTo>
                <a:lnTo>
                  <a:pt x="5301176" y="2879605"/>
                </a:lnTo>
                <a:lnTo>
                  <a:pt x="5301176" y="2889000"/>
                </a:lnTo>
                <a:lnTo>
                  <a:pt x="5294129" y="2889000"/>
                </a:lnTo>
                <a:cubicBezTo>
                  <a:pt x="5291780" y="2877259"/>
                  <a:pt x="5291780" y="2881957"/>
                  <a:pt x="5287083" y="2874908"/>
                </a:cubicBezTo>
                <a:lnTo>
                  <a:pt x="5296478" y="2874908"/>
                </a:lnTo>
                <a:lnTo>
                  <a:pt x="5289432" y="2870209"/>
                </a:lnTo>
                <a:lnTo>
                  <a:pt x="5284734" y="2877259"/>
                </a:lnTo>
                <a:lnTo>
                  <a:pt x="5280036" y="2879605"/>
                </a:lnTo>
                <a:lnTo>
                  <a:pt x="5277688" y="2884302"/>
                </a:lnTo>
                <a:lnTo>
                  <a:pt x="5270641" y="2881957"/>
                </a:lnTo>
                <a:lnTo>
                  <a:pt x="5275339" y="2900746"/>
                </a:lnTo>
                <a:cubicBezTo>
                  <a:pt x="5265944" y="2896048"/>
                  <a:pt x="5270641" y="2896048"/>
                  <a:pt x="5261246" y="2893699"/>
                </a:cubicBezTo>
                <a:lnTo>
                  <a:pt x="5261246" y="2900746"/>
                </a:lnTo>
                <a:lnTo>
                  <a:pt x="5244805" y="2886652"/>
                </a:lnTo>
                <a:lnTo>
                  <a:pt x="5244805" y="2877259"/>
                </a:lnTo>
                <a:lnTo>
                  <a:pt x="5230712" y="2881957"/>
                </a:lnTo>
                <a:cubicBezTo>
                  <a:pt x="5235410" y="2872559"/>
                  <a:pt x="5233061" y="2881957"/>
                  <a:pt x="5230712" y="2872559"/>
                </a:cubicBezTo>
                <a:lnTo>
                  <a:pt x="5214271" y="2879605"/>
                </a:lnTo>
                <a:lnTo>
                  <a:pt x="5207225" y="2874908"/>
                </a:lnTo>
                <a:lnTo>
                  <a:pt x="5200177" y="2880195"/>
                </a:lnTo>
                <a:lnTo>
                  <a:pt x="5200177" y="2881943"/>
                </a:lnTo>
                <a:lnTo>
                  <a:pt x="5200177" y="2886638"/>
                </a:lnTo>
                <a:lnTo>
                  <a:pt x="5198459" y="2881482"/>
                </a:lnTo>
                <a:lnTo>
                  <a:pt x="5197829" y="2881957"/>
                </a:lnTo>
                <a:lnTo>
                  <a:pt x="5193132" y="2879605"/>
                </a:lnTo>
                <a:lnTo>
                  <a:pt x="5195481" y="2870209"/>
                </a:lnTo>
                <a:cubicBezTo>
                  <a:pt x="5200178" y="2869034"/>
                  <a:pt x="5201352" y="2869034"/>
                  <a:pt x="5201940" y="2868447"/>
                </a:cubicBezTo>
                <a:lnTo>
                  <a:pt x="5202369" y="2867673"/>
                </a:lnTo>
                <a:lnTo>
                  <a:pt x="5200178" y="2865481"/>
                </a:lnTo>
                <a:lnTo>
                  <a:pt x="5202496" y="2863162"/>
                </a:lnTo>
                <a:lnTo>
                  <a:pt x="5195481" y="2863162"/>
                </a:lnTo>
                <a:lnTo>
                  <a:pt x="5197829" y="2856119"/>
                </a:lnTo>
                <a:lnTo>
                  <a:pt x="5186085" y="2858471"/>
                </a:lnTo>
                <a:lnTo>
                  <a:pt x="5179039" y="2853769"/>
                </a:lnTo>
                <a:lnTo>
                  <a:pt x="5174341" y="2856119"/>
                </a:lnTo>
                <a:lnTo>
                  <a:pt x="5183737" y="2867859"/>
                </a:lnTo>
                <a:lnTo>
                  <a:pt x="5169644" y="2872559"/>
                </a:lnTo>
                <a:cubicBezTo>
                  <a:pt x="5167295" y="2858471"/>
                  <a:pt x="5164946" y="2860812"/>
                  <a:pt x="5162598" y="2849069"/>
                </a:cubicBezTo>
                <a:lnTo>
                  <a:pt x="5146156" y="2849069"/>
                </a:lnTo>
                <a:lnTo>
                  <a:pt x="5164946" y="2881957"/>
                </a:lnTo>
                <a:cubicBezTo>
                  <a:pt x="5160249" y="2889000"/>
                  <a:pt x="5162598" y="2881957"/>
                  <a:pt x="5164946" y="2891350"/>
                </a:cubicBezTo>
                <a:lnTo>
                  <a:pt x="5155551" y="2891350"/>
                </a:lnTo>
                <a:cubicBezTo>
                  <a:pt x="5149679" y="2891350"/>
                  <a:pt x="5149679" y="2890762"/>
                  <a:pt x="5149972" y="2890762"/>
                </a:cubicBezTo>
                <a:lnTo>
                  <a:pt x="5147222" y="2892878"/>
                </a:lnTo>
                <a:lnTo>
                  <a:pt x="5155550" y="2917189"/>
                </a:lnTo>
                <a:cubicBezTo>
                  <a:pt x="5186084" y="2914841"/>
                  <a:pt x="5171991" y="2947729"/>
                  <a:pt x="5200177" y="2957125"/>
                </a:cubicBezTo>
                <a:cubicBezTo>
                  <a:pt x="5204874" y="2950078"/>
                  <a:pt x="5207223" y="2943031"/>
                  <a:pt x="5216618" y="2950078"/>
                </a:cubicBezTo>
                <a:cubicBezTo>
                  <a:pt x="5202525" y="2957125"/>
                  <a:pt x="5214269" y="2957125"/>
                  <a:pt x="5207223" y="2973560"/>
                </a:cubicBezTo>
                <a:cubicBezTo>
                  <a:pt x="5235408" y="3001746"/>
                  <a:pt x="5223664" y="3001746"/>
                  <a:pt x="5254199" y="2992354"/>
                </a:cubicBezTo>
                <a:cubicBezTo>
                  <a:pt x="5240106" y="3020536"/>
                  <a:pt x="5204874" y="3065164"/>
                  <a:pt x="5218967" y="3093357"/>
                </a:cubicBezTo>
                <a:cubicBezTo>
                  <a:pt x="5204874" y="3093357"/>
                  <a:pt x="5197828" y="3105095"/>
                  <a:pt x="5186084" y="3107447"/>
                </a:cubicBezTo>
                <a:lnTo>
                  <a:pt x="5181597" y="3126160"/>
                </a:lnTo>
                <a:lnTo>
                  <a:pt x="5184324" y="3125616"/>
                </a:lnTo>
                <a:cubicBezTo>
                  <a:pt x="5184324" y="3125616"/>
                  <a:pt x="5183737" y="3126204"/>
                  <a:pt x="5183737" y="3128553"/>
                </a:cubicBezTo>
                <a:cubicBezTo>
                  <a:pt x="5183737" y="3130901"/>
                  <a:pt x="5186085" y="3128553"/>
                  <a:pt x="5181388" y="3130901"/>
                </a:cubicBezTo>
                <a:lnTo>
                  <a:pt x="5181388" y="3127033"/>
                </a:lnTo>
                <a:lnTo>
                  <a:pt x="5177717" y="3142348"/>
                </a:lnTo>
                <a:cubicBezTo>
                  <a:pt x="5173019" y="3154789"/>
                  <a:pt x="5166707" y="3167784"/>
                  <a:pt x="5159660" y="3180556"/>
                </a:cubicBezTo>
                <a:lnTo>
                  <a:pt x="5156100" y="3186401"/>
                </a:lnTo>
                <a:lnTo>
                  <a:pt x="5157900" y="3187304"/>
                </a:lnTo>
                <a:cubicBezTo>
                  <a:pt x="5155551" y="3189651"/>
                  <a:pt x="5155551" y="3189651"/>
                  <a:pt x="5153202" y="3192003"/>
                </a:cubicBezTo>
                <a:lnTo>
                  <a:pt x="5152691" y="3192003"/>
                </a:lnTo>
                <a:lnTo>
                  <a:pt x="5137200" y="3217440"/>
                </a:lnTo>
                <a:cubicBezTo>
                  <a:pt x="5129566" y="3229001"/>
                  <a:pt x="5122079" y="3239575"/>
                  <a:pt x="5115620" y="3248384"/>
                </a:cubicBezTo>
                <a:cubicBezTo>
                  <a:pt x="5134411" y="3262494"/>
                  <a:pt x="5108574" y="3281270"/>
                  <a:pt x="5101528" y="3297674"/>
                </a:cubicBezTo>
                <a:cubicBezTo>
                  <a:pt x="5113272" y="3309399"/>
                  <a:pt x="5096830" y="3339957"/>
                  <a:pt x="5117969" y="3358712"/>
                </a:cubicBezTo>
                <a:cubicBezTo>
                  <a:pt x="5106226" y="3347004"/>
                  <a:pt x="5103877" y="3365758"/>
                  <a:pt x="5094482" y="3368107"/>
                </a:cubicBezTo>
                <a:cubicBezTo>
                  <a:pt x="5110923" y="3370456"/>
                  <a:pt x="5110923" y="3405687"/>
                  <a:pt x="5125016" y="3393943"/>
                </a:cubicBezTo>
                <a:cubicBezTo>
                  <a:pt x="5117969" y="3386897"/>
                  <a:pt x="5117969" y="3377502"/>
                  <a:pt x="5122667" y="3365758"/>
                </a:cubicBezTo>
                <a:cubicBezTo>
                  <a:pt x="5132062" y="3372804"/>
                  <a:pt x="5134411" y="3405687"/>
                  <a:pt x="5153201" y="3391595"/>
                </a:cubicBezTo>
                <a:cubicBezTo>
                  <a:pt x="5146155" y="3379851"/>
                  <a:pt x="5190781" y="3391595"/>
                  <a:pt x="5200177" y="3377502"/>
                </a:cubicBezTo>
                <a:cubicBezTo>
                  <a:pt x="5197828" y="3361061"/>
                  <a:pt x="5207223" y="3337610"/>
                  <a:pt x="5221316" y="3325857"/>
                </a:cubicBezTo>
                <a:cubicBezTo>
                  <a:pt x="5230711" y="3337610"/>
                  <a:pt x="5235408" y="3351665"/>
                  <a:pt x="5237757" y="3365758"/>
                </a:cubicBezTo>
                <a:cubicBezTo>
                  <a:pt x="5181386" y="3476151"/>
                  <a:pt x="5331708" y="3525475"/>
                  <a:pt x="5277686" y="3619426"/>
                </a:cubicBezTo>
                <a:cubicBezTo>
                  <a:pt x="5296476" y="3633519"/>
                  <a:pt x="5280035" y="3664053"/>
                  <a:pt x="5277686" y="3687541"/>
                </a:cubicBezTo>
                <a:cubicBezTo>
                  <a:pt x="5294128" y="3696936"/>
                  <a:pt x="5303523" y="3708680"/>
                  <a:pt x="5303523" y="3725121"/>
                </a:cubicBezTo>
                <a:cubicBezTo>
                  <a:pt x="5289430" y="3715726"/>
                  <a:pt x="5294128" y="3758004"/>
                  <a:pt x="5280035" y="3748609"/>
                </a:cubicBezTo>
                <a:cubicBezTo>
                  <a:pt x="5282384" y="3741563"/>
                  <a:pt x="5289430" y="3734516"/>
                  <a:pt x="5282384" y="3729819"/>
                </a:cubicBezTo>
                <a:cubicBezTo>
                  <a:pt x="5268291" y="3746260"/>
                  <a:pt x="5282384" y="3783841"/>
                  <a:pt x="5244803" y="3788538"/>
                </a:cubicBezTo>
                <a:cubicBezTo>
                  <a:pt x="5249501" y="3781492"/>
                  <a:pt x="5249501" y="3776794"/>
                  <a:pt x="5247152" y="3769748"/>
                </a:cubicBezTo>
                <a:cubicBezTo>
                  <a:pt x="5249501" y="3753307"/>
                  <a:pt x="5270640" y="3774445"/>
                  <a:pt x="5272989" y="3753307"/>
                </a:cubicBezTo>
                <a:cubicBezTo>
                  <a:pt x="5263594" y="3729819"/>
                  <a:pt x="5258896" y="3767399"/>
                  <a:pt x="5240106" y="3753307"/>
                </a:cubicBezTo>
                <a:cubicBezTo>
                  <a:pt x="5242455" y="3746260"/>
                  <a:pt x="5249501" y="3739214"/>
                  <a:pt x="5242455" y="3734516"/>
                </a:cubicBezTo>
                <a:cubicBezTo>
                  <a:pt x="5223664" y="3760353"/>
                  <a:pt x="5249501" y="3790887"/>
                  <a:pt x="5228362" y="3802631"/>
                </a:cubicBezTo>
                <a:cubicBezTo>
                  <a:pt x="5235408" y="3788538"/>
                  <a:pt x="5226013" y="3779143"/>
                  <a:pt x="5223664" y="3767399"/>
                </a:cubicBezTo>
                <a:cubicBezTo>
                  <a:pt x="5202525" y="3788538"/>
                  <a:pt x="5207223" y="3790887"/>
                  <a:pt x="5186084" y="3779143"/>
                </a:cubicBezTo>
                <a:cubicBezTo>
                  <a:pt x="5197828" y="3807328"/>
                  <a:pt x="5202525" y="3837863"/>
                  <a:pt x="5204874" y="3868397"/>
                </a:cubicBezTo>
                <a:cubicBezTo>
                  <a:pt x="5174340" y="3856653"/>
                  <a:pt x="5176689" y="3861350"/>
                  <a:pt x="5157899" y="3849607"/>
                </a:cubicBezTo>
                <a:cubicBezTo>
                  <a:pt x="5160248" y="3842560"/>
                  <a:pt x="5169642" y="3847258"/>
                  <a:pt x="5174340" y="3842560"/>
                </a:cubicBezTo>
                <a:cubicBezTo>
                  <a:pt x="5167294" y="3835514"/>
                  <a:pt x="5167294" y="3826119"/>
                  <a:pt x="5171991" y="3814375"/>
                </a:cubicBezTo>
                <a:cubicBezTo>
                  <a:pt x="5146155" y="3809677"/>
                  <a:pt x="5148504" y="3802631"/>
                  <a:pt x="5132062" y="3812026"/>
                </a:cubicBezTo>
                <a:cubicBezTo>
                  <a:pt x="5132062" y="3788538"/>
                  <a:pt x="5136760" y="3776794"/>
                  <a:pt x="5139108" y="3760353"/>
                </a:cubicBezTo>
                <a:cubicBezTo>
                  <a:pt x="5122667" y="3741563"/>
                  <a:pt x="5099179" y="3760353"/>
                  <a:pt x="5087435" y="3753307"/>
                </a:cubicBezTo>
                <a:cubicBezTo>
                  <a:pt x="5089784" y="3767399"/>
                  <a:pt x="5080389" y="3769748"/>
                  <a:pt x="5075691" y="3795585"/>
                </a:cubicBezTo>
                <a:cubicBezTo>
                  <a:pt x="5063947" y="3790887"/>
                  <a:pt x="5073342" y="3776794"/>
                  <a:pt x="5056901" y="3774445"/>
                </a:cubicBezTo>
                <a:cubicBezTo>
                  <a:pt x="5056901" y="3793236"/>
                  <a:pt x="5028716" y="3795585"/>
                  <a:pt x="5042809" y="3809677"/>
                </a:cubicBezTo>
                <a:cubicBezTo>
                  <a:pt x="5047506" y="3804980"/>
                  <a:pt x="5049855" y="3793236"/>
                  <a:pt x="5056901" y="3795585"/>
                </a:cubicBezTo>
                <a:cubicBezTo>
                  <a:pt x="5063947" y="3821421"/>
                  <a:pt x="5005228" y="3837863"/>
                  <a:pt x="5028716" y="3866048"/>
                </a:cubicBezTo>
                <a:cubicBezTo>
                  <a:pt x="5042809" y="3840211"/>
                  <a:pt x="5047506" y="3875443"/>
                  <a:pt x="5049855" y="3882489"/>
                </a:cubicBezTo>
                <a:cubicBezTo>
                  <a:pt x="5054552" y="3877792"/>
                  <a:pt x="5056901" y="3866048"/>
                  <a:pt x="5063947" y="3868397"/>
                </a:cubicBezTo>
                <a:cubicBezTo>
                  <a:pt x="5073342" y="3882489"/>
                  <a:pt x="5068645" y="3903628"/>
                  <a:pt x="5075691" y="3920070"/>
                </a:cubicBezTo>
                <a:cubicBezTo>
                  <a:pt x="5080389" y="3913024"/>
                  <a:pt x="5089784" y="3917721"/>
                  <a:pt x="5096830" y="3915372"/>
                </a:cubicBezTo>
                <a:cubicBezTo>
                  <a:pt x="5089784" y="3952953"/>
                  <a:pt x="5115620" y="3985835"/>
                  <a:pt x="5094482" y="4002277"/>
                </a:cubicBezTo>
                <a:cubicBezTo>
                  <a:pt x="5106226" y="3985835"/>
                  <a:pt x="5106226" y="3997579"/>
                  <a:pt x="5110923" y="4009323"/>
                </a:cubicBezTo>
                <a:cubicBezTo>
                  <a:pt x="5125016" y="3983487"/>
                  <a:pt x="5094482" y="3952953"/>
                  <a:pt x="5120318" y="3938860"/>
                </a:cubicBezTo>
                <a:cubicBezTo>
                  <a:pt x="5122667" y="3957650"/>
                  <a:pt x="5127364" y="3978789"/>
                  <a:pt x="5129713" y="3997579"/>
                </a:cubicBezTo>
                <a:cubicBezTo>
                  <a:pt x="5134411" y="3990533"/>
                  <a:pt x="5139108" y="3990533"/>
                  <a:pt x="5146155" y="3990533"/>
                </a:cubicBezTo>
                <a:cubicBezTo>
                  <a:pt x="5132062" y="4037509"/>
                  <a:pt x="5202525" y="4053950"/>
                  <a:pt x="5153201" y="4075089"/>
                </a:cubicBezTo>
                <a:cubicBezTo>
                  <a:pt x="5167294" y="4070392"/>
                  <a:pt x="5134411" y="4060997"/>
                  <a:pt x="5136760" y="4082136"/>
                </a:cubicBezTo>
                <a:cubicBezTo>
                  <a:pt x="5122667" y="4068043"/>
                  <a:pt x="5153201" y="4035160"/>
                  <a:pt x="5139108" y="4042206"/>
                </a:cubicBezTo>
                <a:cubicBezTo>
                  <a:pt x="5120318" y="4070392"/>
                  <a:pt x="5108574" y="4044555"/>
                  <a:pt x="5085086" y="4060997"/>
                </a:cubicBezTo>
                <a:cubicBezTo>
                  <a:pt x="5085086" y="4053950"/>
                  <a:pt x="5085086" y="4046904"/>
                  <a:pt x="5080389" y="4039857"/>
                </a:cubicBezTo>
                <a:cubicBezTo>
                  <a:pt x="5063947" y="4051601"/>
                  <a:pt x="5080389" y="4079787"/>
                  <a:pt x="5101528" y="4068043"/>
                </a:cubicBezTo>
                <a:cubicBezTo>
                  <a:pt x="5110923" y="4103274"/>
                  <a:pt x="5073342" y="4100926"/>
                  <a:pt x="5096830" y="4126762"/>
                </a:cubicBezTo>
                <a:lnTo>
                  <a:pt x="5103556" y="4112572"/>
                </a:lnTo>
                <a:lnTo>
                  <a:pt x="5108574" y="4117367"/>
                </a:lnTo>
                <a:cubicBezTo>
                  <a:pt x="5108574" y="4115018"/>
                  <a:pt x="5110923" y="4112670"/>
                  <a:pt x="5115620" y="4115018"/>
                </a:cubicBezTo>
                <a:cubicBezTo>
                  <a:pt x="5117969" y="4110321"/>
                  <a:pt x="5117969" y="4107972"/>
                  <a:pt x="5120318" y="4103274"/>
                </a:cubicBezTo>
                <a:cubicBezTo>
                  <a:pt x="5117382" y="4099163"/>
                  <a:pt x="5114299" y="4097842"/>
                  <a:pt x="5111547" y="4098209"/>
                </a:cubicBezTo>
                <a:lnTo>
                  <a:pt x="5108268" y="4100655"/>
                </a:lnTo>
                <a:lnTo>
                  <a:pt x="5111217" y="4088888"/>
                </a:lnTo>
                <a:cubicBezTo>
                  <a:pt x="5112098" y="4079199"/>
                  <a:pt x="5109749" y="4070391"/>
                  <a:pt x="5106226" y="4056299"/>
                </a:cubicBezTo>
                <a:cubicBezTo>
                  <a:pt x="5113272" y="4065694"/>
                  <a:pt x="5117969" y="4068043"/>
                  <a:pt x="5129713" y="4065694"/>
                </a:cubicBezTo>
                <a:cubicBezTo>
                  <a:pt x="5127364" y="4084484"/>
                  <a:pt x="5136760" y="4100926"/>
                  <a:pt x="5141457" y="4117367"/>
                </a:cubicBezTo>
                <a:cubicBezTo>
                  <a:pt x="5127364" y="4129111"/>
                  <a:pt x="5139108" y="4131460"/>
                  <a:pt x="5120318" y="4136157"/>
                </a:cubicBezTo>
                <a:cubicBezTo>
                  <a:pt x="5148504" y="4150250"/>
                  <a:pt x="5125016" y="4157296"/>
                  <a:pt x="5153201" y="4157296"/>
                </a:cubicBezTo>
                <a:cubicBezTo>
                  <a:pt x="5153201" y="4178436"/>
                  <a:pt x="5164945" y="4201923"/>
                  <a:pt x="5141457" y="4220713"/>
                </a:cubicBezTo>
                <a:cubicBezTo>
                  <a:pt x="5146155" y="4230109"/>
                  <a:pt x="5155550" y="4237155"/>
                  <a:pt x="5148504" y="4251248"/>
                </a:cubicBezTo>
                <a:cubicBezTo>
                  <a:pt x="5115620" y="4312316"/>
                  <a:pt x="5157899" y="4389826"/>
                  <a:pt x="5122667" y="4450894"/>
                </a:cubicBezTo>
                <a:cubicBezTo>
                  <a:pt x="5155550" y="4540147"/>
                  <a:pt x="5115620" y="4659935"/>
                  <a:pt x="5167294" y="4760933"/>
                </a:cubicBezTo>
                <a:cubicBezTo>
                  <a:pt x="5223664" y="4777374"/>
                  <a:pt x="5233059" y="4847838"/>
                  <a:pt x="5200177" y="4861930"/>
                </a:cubicBezTo>
                <a:cubicBezTo>
                  <a:pt x="5221316" y="4854884"/>
                  <a:pt x="5223664" y="4883069"/>
                  <a:pt x="5235408" y="4876023"/>
                </a:cubicBezTo>
                <a:cubicBezTo>
                  <a:pt x="5223664" y="4857233"/>
                  <a:pt x="5251850" y="4876023"/>
                  <a:pt x="5251850" y="4868976"/>
                </a:cubicBezTo>
                <a:cubicBezTo>
                  <a:pt x="5249501" y="4847838"/>
                  <a:pt x="5218967" y="4868976"/>
                  <a:pt x="5218967" y="4847838"/>
                </a:cubicBezTo>
                <a:cubicBezTo>
                  <a:pt x="5261245" y="4847838"/>
                  <a:pt x="5226013" y="4824350"/>
                  <a:pt x="5277686" y="4817303"/>
                </a:cubicBezTo>
                <a:cubicBezTo>
                  <a:pt x="5277686" y="4824350"/>
                  <a:pt x="5291779" y="4847838"/>
                  <a:pt x="5298825" y="4833745"/>
                </a:cubicBezTo>
                <a:cubicBezTo>
                  <a:pt x="5287081" y="4824350"/>
                  <a:pt x="5310569" y="4807908"/>
                  <a:pt x="5317616" y="4807908"/>
                </a:cubicBezTo>
                <a:cubicBezTo>
                  <a:pt x="5315267" y="4814955"/>
                  <a:pt x="5308220" y="4822001"/>
                  <a:pt x="5315267" y="4826698"/>
                </a:cubicBezTo>
                <a:cubicBezTo>
                  <a:pt x="5354903" y="4822294"/>
                  <a:pt x="5397291" y="4833488"/>
                  <a:pt x="5422361" y="4819565"/>
                </a:cubicBezTo>
                <a:lnTo>
                  <a:pt x="5424462" y="4817646"/>
                </a:lnTo>
                <a:lnTo>
                  <a:pt x="5426908" y="4818771"/>
                </a:lnTo>
                <a:cubicBezTo>
                  <a:pt x="5433293" y="4818330"/>
                  <a:pt x="5435055" y="4807321"/>
                  <a:pt x="5442101" y="4805560"/>
                </a:cubicBezTo>
                <a:lnTo>
                  <a:pt x="5436932" y="4803344"/>
                </a:lnTo>
                <a:lnTo>
                  <a:pt x="5442848" y="4788196"/>
                </a:lnTo>
                <a:cubicBezTo>
                  <a:pt x="5444449" y="4780090"/>
                  <a:pt x="5445036" y="4770328"/>
                  <a:pt x="5444449" y="4758584"/>
                </a:cubicBezTo>
                <a:cubicBezTo>
                  <a:pt x="5463240" y="4769153"/>
                  <a:pt x="5462653" y="4777961"/>
                  <a:pt x="5459130" y="4786182"/>
                </a:cubicBezTo>
                <a:lnTo>
                  <a:pt x="5454506" y="4796428"/>
                </a:lnTo>
                <a:lnTo>
                  <a:pt x="5453845" y="4796164"/>
                </a:lnTo>
                <a:cubicBezTo>
                  <a:pt x="5453845" y="4800862"/>
                  <a:pt x="5451496" y="4803211"/>
                  <a:pt x="5449147" y="4807908"/>
                </a:cubicBezTo>
                <a:cubicBezTo>
                  <a:pt x="5453845" y="4810257"/>
                  <a:pt x="5456193" y="4810257"/>
                  <a:pt x="5460891" y="4812606"/>
                </a:cubicBezTo>
                <a:cubicBezTo>
                  <a:pt x="5463240" y="4807908"/>
                  <a:pt x="5463240" y="4805560"/>
                  <a:pt x="5465589" y="4800862"/>
                </a:cubicBezTo>
                <a:lnTo>
                  <a:pt x="5463310" y="4799950"/>
                </a:lnTo>
                <a:lnTo>
                  <a:pt x="5467901" y="4793301"/>
                </a:lnTo>
                <a:cubicBezTo>
                  <a:pt x="5473076" y="4776787"/>
                  <a:pt x="5462066" y="4760933"/>
                  <a:pt x="5465589" y="4739794"/>
                </a:cubicBezTo>
                <a:cubicBezTo>
                  <a:pt x="5472048" y="4739207"/>
                  <a:pt x="5477920" y="4736270"/>
                  <a:pt x="5483388" y="4732307"/>
                </a:cubicBezTo>
                <a:lnTo>
                  <a:pt x="5485653" y="4730296"/>
                </a:lnTo>
                <a:lnTo>
                  <a:pt x="5481150" y="4736857"/>
                </a:lnTo>
                <a:cubicBezTo>
                  <a:pt x="5478507" y="4741555"/>
                  <a:pt x="5478507" y="4745665"/>
                  <a:pt x="5484379" y="4753886"/>
                </a:cubicBezTo>
                <a:cubicBezTo>
                  <a:pt x="5489076" y="4742143"/>
                  <a:pt x="5496123" y="4735096"/>
                  <a:pt x="5505518" y="4735096"/>
                </a:cubicBezTo>
                <a:cubicBezTo>
                  <a:pt x="5479681" y="4753886"/>
                  <a:pt x="5510215" y="4782072"/>
                  <a:pt x="5496123" y="4791467"/>
                </a:cubicBezTo>
                <a:cubicBezTo>
                  <a:pt x="5484379" y="4786769"/>
                  <a:pt x="5493774" y="4772676"/>
                  <a:pt x="5477333" y="4770328"/>
                </a:cubicBezTo>
                <a:cubicBezTo>
                  <a:pt x="5467937" y="4803211"/>
                  <a:pt x="5493774" y="4793816"/>
                  <a:pt x="5503169" y="4807908"/>
                </a:cubicBezTo>
                <a:cubicBezTo>
                  <a:pt x="5519610" y="4763281"/>
                  <a:pt x="5524308" y="4829047"/>
                  <a:pt x="5543098" y="4810257"/>
                </a:cubicBezTo>
                <a:cubicBezTo>
                  <a:pt x="5517262" y="4798513"/>
                  <a:pt x="5557191" y="4772676"/>
                  <a:pt x="5529006" y="4777374"/>
                </a:cubicBezTo>
                <a:cubicBezTo>
                  <a:pt x="5531354" y="4746840"/>
                  <a:pt x="5543098" y="4758584"/>
                  <a:pt x="5554842" y="4732747"/>
                </a:cubicBezTo>
                <a:cubicBezTo>
                  <a:pt x="5536052" y="4725701"/>
                  <a:pt x="5533703" y="4758584"/>
                  <a:pt x="5510215" y="4742143"/>
                </a:cubicBezTo>
                <a:cubicBezTo>
                  <a:pt x="5512564" y="4737445"/>
                  <a:pt x="5514913" y="4730399"/>
                  <a:pt x="5517262" y="4725701"/>
                </a:cubicBezTo>
                <a:cubicBezTo>
                  <a:pt x="5504931" y="4720416"/>
                  <a:pt x="5501848" y="4725701"/>
                  <a:pt x="5498105" y="4722728"/>
                </a:cubicBezTo>
                <a:lnTo>
                  <a:pt x="5496634" y="4720547"/>
                </a:lnTo>
                <a:lnTo>
                  <a:pt x="5498765" y="4718655"/>
                </a:lnTo>
                <a:cubicBezTo>
                  <a:pt x="5508454" y="4709260"/>
                  <a:pt x="5517262" y="4701039"/>
                  <a:pt x="5526657" y="4704562"/>
                </a:cubicBezTo>
                <a:cubicBezTo>
                  <a:pt x="5536052" y="4688121"/>
                  <a:pt x="5526657" y="4662284"/>
                  <a:pt x="5543098" y="4683423"/>
                </a:cubicBezTo>
                <a:cubicBezTo>
                  <a:pt x="5545447" y="4631750"/>
                  <a:pt x="5575981" y="4615308"/>
                  <a:pt x="5599469" y="4594169"/>
                </a:cubicBezTo>
                <a:cubicBezTo>
                  <a:pt x="5665235" y="4605913"/>
                  <a:pt x="5726303" y="4620006"/>
                  <a:pt x="5785022" y="4638796"/>
                </a:cubicBezTo>
                <a:cubicBezTo>
                  <a:pt x="5782674" y="4643494"/>
                  <a:pt x="5780325" y="4648191"/>
                  <a:pt x="5787371" y="4655237"/>
                </a:cubicBezTo>
                <a:cubicBezTo>
                  <a:pt x="5792069" y="4655237"/>
                  <a:pt x="5796766" y="4650540"/>
                  <a:pt x="5801464" y="4645843"/>
                </a:cubicBezTo>
                <a:cubicBezTo>
                  <a:pt x="5840219" y="4658761"/>
                  <a:pt x="5877799" y="4673441"/>
                  <a:pt x="5914206" y="4689295"/>
                </a:cubicBezTo>
                <a:lnTo>
                  <a:pt x="5999451" y="4730023"/>
                </a:lnTo>
                <a:lnTo>
                  <a:pt x="5998761" y="4730399"/>
                </a:lnTo>
                <a:cubicBezTo>
                  <a:pt x="6010505" y="4732747"/>
                  <a:pt x="6005808" y="4742143"/>
                  <a:pt x="6010505" y="4749189"/>
                </a:cubicBezTo>
                <a:lnTo>
                  <a:pt x="6010739" y="4735416"/>
                </a:lnTo>
                <a:lnTo>
                  <a:pt x="6019901" y="4739794"/>
                </a:lnTo>
                <a:cubicBezTo>
                  <a:pt x="6026947" y="4732747"/>
                  <a:pt x="6048085" y="4735096"/>
                  <a:pt x="6052783" y="4744491"/>
                </a:cubicBezTo>
                <a:cubicBezTo>
                  <a:pt x="6045737" y="4749189"/>
                  <a:pt x="6041039" y="4739794"/>
                  <a:pt x="6029296" y="4742143"/>
                </a:cubicBezTo>
                <a:cubicBezTo>
                  <a:pt x="6041039" y="4758584"/>
                  <a:pt x="6059829" y="4753886"/>
                  <a:pt x="6071573" y="4772676"/>
                </a:cubicBezTo>
                <a:cubicBezTo>
                  <a:pt x="6083317" y="4775025"/>
                  <a:pt x="6085666" y="4770328"/>
                  <a:pt x="6090364" y="4765630"/>
                </a:cubicBezTo>
                <a:cubicBezTo>
                  <a:pt x="6088015" y="4770328"/>
                  <a:pt x="6085666" y="4786769"/>
                  <a:pt x="6088015" y="4800862"/>
                </a:cubicBezTo>
                <a:cubicBezTo>
                  <a:pt x="6080968" y="4814955"/>
                  <a:pt x="6076271" y="4826698"/>
                  <a:pt x="6088015" y="4833745"/>
                </a:cubicBezTo>
                <a:cubicBezTo>
                  <a:pt x="6090364" y="4826698"/>
                  <a:pt x="6095061" y="4819652"/>
                  <a:pt x="6095061" y="4814955"/>
                </a:cubicBezTo>
                <a:cubicBezTo>
                  <a:pt x="6097410" y="4814955"/>
                  <a:pt x="6097410" y="4817303"/>
                  <a:pt x="6097410" y="4817303"/>
                </a:cubicBezTo>
                <a:cubicBezTo>
                  <a:pt x="6104456" y="4807908"/>
                  <a:pt x="6092712" y="4793816"/>
                  <a:pt x="6092712" y="4782072"/>
                </a:cubicBezTo>
                <a:cubicBezTo>
                  <a:pt x="6103282" y="4790880"/>
                  <a:pt x="6107246" y="4775906"/>
                  <a:pt x="6112530" y="4770841"/>
                </a:cubicBezTo>
                <a:lnTo>
                  <a:pt x="6116160" y="4770532"/>
                </a:lnTo>
                <a:lnTo>
                  <a:pt x="6113852" y="4782072"/>
                </a:lnTo>
                <a:cubicBezTo>
                  <a:pt x="6111503" y="4784420"/>
                  <a:pt x="6106805" y="4786769"/>
                  <a:pt x="6104456" y="4789118"/>
                </a:cubicBezTo>
                <a:cubicBezTo>
                  <a:pt x="6102108" y="4798513"/>
                  <a:pt x="6104456" y="4803211"/>
                  <a:pt x="6106805" y="4810257"/>
                </a:cubicBezTo>
                <a:cubicBezTo>
                  <a:pt x="6113852" y="4810257"/>
                  <a:pt x="6113852" y="4805560"/>
                  <a:pt x="6113852" y="4803211"/>
                </a:cubicBezTo>
                <a:cubicBezTo>
                  <a:pt x="6113852" y="4807908"/>
                  <a:pt x="6118549" y="4814955"/>
                  <a:pt x="6123247" y="4819652"/>
                </a:cubicBezTo>
                <a:cubicBezTo>
                  <a:pt x="6120898" y="4812606"/>
                  <a:pt x="6123247" y="4803211"/>
                  <a:pt x="6123247" y="4793816"/>
                </a:cubicBezTo>
                <a:cubicBezTo>
                  <a:pt x="6123247" y="4793816"/>
                  <a:pt x="6125596" y="4793816"/>
                  <a:pt x="6127944" y="4793816"/>
                </a:cubicBezTo>
                <a:cubicBezTo>
                  <a:pt x="6132642" y="4822001"/>
                  <a:pt x="6146734" y="4836094"/>
                  <a:pt x="6149083" y="4864279"/>
                </a:cubicBezTo>
                <a:cubicBezTo>
                  <a:pt x="6144386" y="4861930"/>
                  <a:pt x="6146734" y="4850186"/>
                  <a:pt x="6139688" y="4850186"/>
                </a:cubicBezTo>
                <a:cubicBezTo>
                  <a:pt x="6137339" y="4861930"/>
                  <a:pt x="6146734" y="4864279"/>
                  <a:pt x="6144386" y="4873674"/>
                </a:cubicBezTo>
                <a:cubicBezTo>
                  <a:pt x="6149083" y="4876023"/>
                  <a:pt x="6149083" y="4868976"/>
                  <a:pt x="6156129" y="4871325"/>
                </a:cubicBezTo>
                <a:cubicBezTo>
                  <a:pt x="6139688" y="4892464"/>
                  <a:pt x="6165524" y="4930045"/>
                  <a:pt x="6156129" y="4953533"/>
                </a:cubicBezTo>
                <a:cubicBezTo>
                  <a:pt x="6134991" y="4932393"/>
                  <a:pt x="6137339" y="4887767"/>
                  <a:pt x="6125596" y="4857233"/>
                </a:cubicBezTo>
                <a:cubicBezTo>
                  <a:pt x="6111503" y="4866628"/>
                  <a:pt x="6125596" y="4894813"/>
                  <a:pt x="6127944" y="4918301"/>
                </a:cubicBezTo>
                <a:cubicBezTo>
                  <a:pt x="6127944" y="4932393"/>
                  <a:pt x="6125596" y="4946486"/>
                  <a:pt x="6130293" y="4958230"/>
                </a:cubicBezTo>
                <a:cubicBezTo>
                  <a:pt x="6118549" y="4967625"/>
                  <a:pt x="6118549" y="4991113"/>
                  <a:pt x="6111503" y="5005206"/>
                </a:cubicBezTo>
                <a:cubicBezTo>
                  <a:pt x="6102108" y="4998159"/>
                  <a:pt x="6102108" y="4988764"/>
                  <a:pt x="6095061" y="4981718"/>
                </a:cubicBezTo>
                <a:cubicBezTo>
                  <a:pt x="6073922" y="4993462"/>
                  <a:pt x="6090364" y="5042786"/>
                  <a:pt x="6104456" y="5052181"/>
                </a:cubicBezTo>
                <a:cubicBezTo>
                  <a:pt x="6104456" y="5056879"/>
                  <a:pt x="6102108" y="5052181"/>
                  <a:pt x="6097410" y="5052181"/>
                </a:cubicBezTo>
                <a:cubicBezTo>
                  <a:pt x="6097410" y="5063925"/>
                  <a:pt x="6102108" y="5073320"/>
                  <a:pt x="6104456" y="5085064"/>
                </a:cubicBezTo>
                <a:cubicBezTo>
                  <a:pt x="6095061" y="5073320"/>
                  <a:pt x="6090364" y="5056879"/>
                  <a:pt x="6088015" y="5040437"/>
                </a:cubicBezTo>
                <a:cubicBezTo>
                  <a:pt x="6078620" y="5038088"/>
                  <a:pt x="6088015" y="5061576"/>
                  <a:pt x="6076271" y="5049832"/>
                </a:cubicBezTo>
                <a:cubicBezTo>
                  <a:pt x="6076271" y="5063925"/>
                  <a:pt x="6083317" y="5070972"/>
                  <a:pt x="6085666" y="5082715"/>
                </a:cubicBezTo>
                <a:cubicBezTo>
                  <a:pt x="6069224" y="5075669"/>
                  <a:pt x="6062178" y="5061576"/>
                  <a:pt x="6062178" y="5045135"/>
                </a:cubicBezTo>
                <a:cubicBezTo>
                  <a:pt x="6048085" y="5042786"/>
                  <a:pt x="6069224" y="5059228"/>
                  <a:pt x="6055132" y="5056879"/>
                </a:cubicBezTo>
                <a:cubicBezTo>
                  <a:pt x="6055132" y="5040437"/>
                  <a:pt x="6045737" y="5033391"/>
                  <a:pt x="6033993" y="5026345"/>
                </a:cubicBezTo>
                <a:cubicBezTo>
                  <a:pt x="6031644" y="5038088"/>
                  <a:pt x="6045737" y="5054530"/>
                  <a:pt x="6045737" y="5073320"/>
                </a:cubicBezTo>
                <a:cubicBezTo>
                  <a:pt x="6036342" y="5056879"/>
                  <a:pt x="6029296" y="5038088"/>
                  <a:pt x="6019901" y="5019298"/>
                </a:cubicBezTo>
                <a:cubicBezTo>
                  <a:pt x="6010505" y="5026345"/>
                  <a:pt x="6008156" y="5059228"/>
                  <a:pt x="6019901" y="5066274"/>
                </a:cubicBezTo>
                <a:cubicBezTo>
                  <a:pt x="6010505" y="5082715"/>
                  <a:pt x="6017552" y="5122645"/>
                  <a:pt x="6029296" y="5136737"/>
                </a:cubicBezTo>
                <a:cubicBezTo>
                  <a:pt x="6022249" y="5134389"/>
                  <a:pt x="6017552" y="5148481"/>
                  <a:pt x="6019901" y="5162574"/>
                </a:cubicBezTo>
                <a:cubicBezTo>
                  <a:pt x="6015203" y="5146132"/>
                  <a:pt x="6012854" y="5106203"/>
                  <a:pt x="6001110" y="5092110"/>
                </a:cubicBezTo>
                <a:cubicBezTo>
                  <a:pt x="5994064" y="5101505"/>
                  <a:pt x="6003459" y="5115598"/>
                  <a:pt x="6001110" y="5129691"/>
                </a:cubicBezTo>
                <a:cubicBezTo>
                  <a:pt x="5989366" y="5068623"/>
                  <a:pt x="5963530" y="5023996"/>
                  <a:pt x="5940042" y="4974672"/>
                </a:cubicBezTo>
                <a:cubicBezTo>
                  <a:pt x="5937693" y="4995810"/>
                  <a:pt x="5954134" y="5021647"/>
                  <a:pt x="5958832" y="5045135"/>
                </a:cubicBezTo>
                <a:cubicBezTo>
                  <a:pt x="5932995" y="5005206"/>
                  <a:pt x="5923600" y="4948835"/>
                  <a:pt x="5893066" y="4913603"/>
                </a:cubicBezTo>
                <a:cubicBezTo>
                  <a:pt x="5900113" y="4911255"/>
                  <a:pt x="5893066" y="4920650"/>
                  <a:pt x="5902461" y="4918301"/>
                </a:cubicBezTo>
                <a:cubicBezTo>
                  <a:pt x="5878973" y="4873674"/>
                  <a:pt x="5829649" y="4833745"/>
                  <a:pt x="5789720" y="4796164"/>
                </a:cubicBezTo>
                <a:cubicBezTo>
                  <a:pt x="5810859" y="4838442"/>
                  <a:pt x="5864881" y="4866628"/>
                  <a:pt x="5890717" y="4913603"/>
                </a:cubicBezTo>
                <a:cubicBezTo>
                  <a:pt x="5878973" y="4913603"/>
                  <a:pt x="5876625" y="4899511"/>
                  <a:pt x="5867230" y="4897162"/>
                </a:cubicBezTo>
                <a:cubicBezTo>
                  <a:pt x="5883671" y="4930045"/>
                  <a:pt x="5904810" y="4960579"/>
                  <a:pt x="5921252" y="4993462"/>
                </a:cubicBezTo>
                <a:cubicBezTo>
                  <a:pt x="5897764" y="4955881"/>
                  <a:pt x="5869579" y="4913603"/>
                  <a:pt x="5836695" y="4876023"/>
                </a:cubicBezTo>
                <a:cubicBezTo>
                  <a:pt x="5839044" y="4873674"/>
                  <a:pt x="5839044" y="4864279"/>
                  <a:pt x="5829649" y="4854884"/>
                </a:cubicBezTo>
                <a:cubicBezTo>
                  <a:pt x="5827300" y="4859582"/>
                  <a:pt x="5827300" y="4864279"/>
                  <a:pt x="5827300" y="4866628"/>
                </a:cubicBezTo>
                <a:cubicBezTo>
                  <a:pt x="5803813" y="4843140"/>
                  <a:pt x="5777976" y="4822001"/>
                  <a:pt x="5747442" y="4805560"/>
                </a:cubicBezTo>
                <a:cubicBezTo>
                  <a:pt x="5792069" y="4857233"/>
                  <a:pt x="5846091" y="4913603"/>
                  <a:pt x="5890717" y="4969974"/>
                </a:cubicBezTo>
                <a:cubicBezTo>
                  <a:pt x="5893066" y="4977020"/>
                  <a:pt x="5904810" y="4986415"/>
                  <a:pt x="5900113" y="4993462"/>
                </a:cubicBezTo>
                <a:cubicBezTo>
                  <a:pt x="5869579" y="4955881"/>
                  <a:pt x="5836695" y="4922998"/>
                  <a:pt x="5803813" y="4892464"/>
                </a:cubicBezTo>
                <a:cubicBezTo>
                  <a:pt x="5808510" y="4885418"/>
                  <a:pt x="5815557" y="4871325"/>
                  <a:pt x="5803813" y="4892464"/>
                </a:cubicBezTo>
                <a:cubicBezTo>
                  <a:pt x="5799115" y="4887767"/>
                  <a:pt x="5794418" y="4883069"/>
                  <a:pt x="5789720" y="4878371"/>
                </a:cubicBezTo>
                <a:cubicBezTo>
                  <a:pt x="5770930" y="4861930"/>
                  <a:pt x="5754488" y="4845489"/>
                  <a:pt x="5738047" y="4829047"/>
                </a:cubicBezTo>
                <a:cubicBezTo>
                  <a:pt x="5749791" y="4845489"/>
                  <a:pt x="5761535" y="4861930"/>
                  <a:pt x="5775627" y="4876023"/>
                </a:cubicBezTo>
                <a:cubicBezTo>
                  <a:pt x="5770930" y="4873674"/>
                  <a:pt x="5763883" y="4873674"/>
                  <a:pt x="5759186" y="4876023"/>
                </a:cubicBezTo>
                <a:cubicBezTo>
                  <a:pt x="5754488" y="4871325"/>
                  <a:pt x="5749791" y="4866628"/>
                  <a:pt x="5745093" y="4861930"/>
                </a:cubicBezTo>
                <a:cubicBezTo>
                  <a:pt x="5740396" y="4847838"/>
                  <a:pt x="5731000" y="4833745"/>
                  <a:pt x="5716908" y="4819652"/>
                </a:cubicBezTo>
                <a:cubicBezTo>
                  <a:pt x="5714559" y="4822001"/>
                  <a:pt x="5712210" y="4826698"/>
                  <a:pt x="5712210" y="4829047"/>
                </a:cubicBezTo>
                <a:cubicBezTo>
                  <a:pt x="5705164" y="4822001"/>
                  <a:pt x="5698118" y="4814955"/>
                  <a:pt x="5691071" y="4807908"/>
                </a:cubicBezTo>
                <a:cubicBezTo>
                  <a:pt x="5688723" y="4803211"/>
                  <a:pt x="5686374" y="4800862"/>
                  <a:pt x="5684025" y="4798513"/>
                </a:cubicBezTo>
                <a:cubicBezTo>
                  <a:pt x="5684025" y="4798513"/>
                  <a:pt x="5684025" y="4800862"/>
                  <a:pt x="5684025" y="4800862"/>
                </a:cubicBezTo>
                <a:cubicBezTo>
                  <a:pt x="5684025" y="4800862"/>
                  <a:pt x="5681676" y="4798513"/>
                  <a:pt x="5679327" y="4796164"/>
                </a:cubicBezTo>
                <a:cubicBezTo>
                  <a:pt x="5684025" y="4791467"/>
                  <a:pt x="5688723" y="4789118"/>
                  <a:pt x="5688723" y="4786769"/>
                </a:cubicBezTo>
                <a:cubicBezTo>
                  <a:pt x="5684025" y="4789118"/>
                  <a:pt x="5679327" y="4789118"/>
                  <a:pt x="5672281" y="4789118"/>
                </a:cubicBezTo>
                <a:cubicBezTo>
                  <a:pt x="5672281" y="4789118"/>
                  <a:pt x="5669932" y="4786769"/>
                  <a:pt x="5669932" y="4786769"/>
                </a:cubicBezTo>
                <a:cubicBezTo>
                  <a:pt x="5660537" y="4777374"/>
                  <a:pt x="5653491" y="4767979"/>
                  <a:pt x="5644096" y="4758584"/>
                </a:cubicBezTo>
                <a:cubicBezTo>
                  <a:pt x="5639398" y="4760933"/>
                  <a:pt x="5634701" y="4760933"/>
                  <a:pt x="5630003" y="4763281"/>
                </a:cubicBezTo>
                <a:cubicBezTo>
                  <a:pt x="5606515" y="4767979"/>
                  <a:pt x="5585376" y="4782072"/>
                  <a:pt x="5594772" y="4817303"/>
                </a:cubicBezTo>
                <a:cubicBezTo>
                  <a:pt x="5601818" y="4805560"/>
                  <a:pt x="5594772" y="4800862"/>
                  <a:pt x="5599469" y="4791467"/>
                </a:cubicBezTo>
                <a:cubicBezTo>
                  <a:pt x="5608864" y="4814955"/>
                  <a:pt x="5618259" y="4777374"/>
                  <a:pt x="5632352" y="4777374"/>
                </a:cubicBezTo>
                <a:cubicBezTo>
                  <a:pt x="5641747" y="4793816"/>
                  <a:pt x="5651142" y="4803211"/>
                  <a:pt x="5662886" y="4810257"/>
                </a:cubicBezTo>
                <a:cubicBezTo>
                  <a:pt x="5662886" y="4810257"/>
                  <a:pt x="5665235" y="4812606"/>
                  <a:pt x="5665235" y="4812606"/>
                </a:cubicBezTo>
                <a:cubicBezTo>
                  <a:pt x="5653491" y="4817303"/>
                  <a:pt x="5653491" y="4833745"/>
                  <a:pt x="5660537" y="4843140"/>
                </a:cubicBezTo>
                <a:cubicBezTo>
                  <a:pt x="5665235" y="4831396"/>
                  <a:pt x="5672281" y="4857233"/>
                  <a:pt x="5681676" y="4838442"/>
                </a:cubicBezTo>
                <a:cubicBezTo>
                  <a:pt x="5660537" y="4829047"/>
                  <a:pt x="5667583" y="4824350"/>
                  <a:pt x="5674630" y="4824350"/>
                </a:cubicBezTo>
                <a:cubicBezTo>
                  <a:pt x="5681676" y="4833745"/>
                  <a:pt x="5688723" y="4843140"/>
                  <a:pt x="5695769" y="4852535"/>
                </a:cubicBezTo>
                <a:cubicBezTo>
                  <a:pt x="5700467" y="4868976"/>
                  <a:pt x="5702815" y="4880720"/>
                  <a:pt x="5705164" y="4883069"/>
                </a:cubicBezTo>
                <a:cubicBezTo>
                  <a:pt x="5707513" y="4878371"/>
                  <a:pt x="5707513" y="4873674"/>
                  <a:pt x="5709862" y="4871325"/>
                </a:cubicBezTo>
                <a:lnTo>
                  <a:pt x="5725156" y="4890989"/>
                </a:lnTo>
                <a:lnTo>
                  <a:pt x="5728651" y="4890115"/>
                </a:lnTo>
                <a:cubicBezTo>
                  <a:pt x="5728651" y="4894813"/>
                  <a:pt x="5728651" y="4899510"/>
                  <a:pt x="5728651" y="4904208"/>
                </a:cubicBezTo>
                <a:lnTo>
                  <a:pt x="5721270" y="4894981"/>
                </a:lnTo>
                <a:lnTo>
                  <a:pt x="5716908" y="4897162"/>
                </a:lnTo>
                <a:cubicBezTo>
                  <a:pt x="5707513" y="4887767"/>
                  <a:pt x="5700467" y="4878371"/>
                  <a:pt x="5691071" y="4871325"/>
                </a:cubicBezTo>
                <a:cubicBezTo>
                  <a:pt x="5695769" y="4880720"/>
                  <a:pt x="5700467" y="4890115"/>
                  <a:pt x="5705164" y="4899511"/>
                </a:cubicBezTo>
                <a:cubicBezTo>
                  <a:pt x="5702815" y="4899511"/>
                  <a:pt x="5702815" y="4901859"/>
                  <a:pt x="5700467" y="4904208"/>
                </a:cubicBezTo>
                <a:cubicBezTo>
                  <a:pt x="5702815" y="4908906"/>
                  <a:pt x="5707513" y="4908906"/>
                  <a:pt x="5709862" y="4908906"/>
                </a:cubicBezTo>
                <a:cubicBezTo>
                  <a:pt x="5726303" y="4937091"/>
                  <a:pt x="5742744" y="4962928"/>
                  <a:pt x="5759186" y="4991113"/>
                </a:cubicBezTo>
                <a:cubicBezTo>
                  <a:pt x="5733349" y="4955881"/>
                  <a:pt x="5702815" y="4915952"/>
                  <a:pt x="5672281" y="4876023"/>
                </a:cubicBezTo>
                <a:cubicBezTo>
                  <a:pt x="5669932" y="4866628"/>
                  <a:pt x="5681676" y="4852535"/>
                  <a:pt x="5667583" y="4850186"/>
                </a:cubicBezTo>
                <a:cubicBezTo>
                  <a:pt x="5665235" y="4854884"/>
                  <a:pt x="5665235" y="4859582"/>
                  <a:pt x="5665235" y="4866628"/>
                </a:cubicBezTo>
                <a:cubicBezTo>
                  <a:pt x="5648793" y="4847838"/>
                  <a:pt x="5634701" y="4831396"/>
                  <a:pt x="5618259" y="4814955"/>
                </a:cubicBezTo>
                <a:cubicBezTo>
                  <a:pt x="5667583" y="4878371"/>
                  <a:pt x="5712210" y="4941789"/>
                  <a:pt x="5756837" y="5007554"/>
                </a:cubicBezTo>
                <a:cubicBezTo>
                  <a:pt x="5716908" y="4981718"/>
                  <a:pt x="5684025" y="4930045"/>
                  <a:pt x="5644096" y="4890115"/>
                </a:cubicBezTo>
                <a:cubicBezTo>
                  <a:pt x="5674630" y="4930045"/>
                  <a:pt x="5691071" y="4981718"/>
                  <a:pt x="5738047" y="5007554"/>
                </a:cubicBezTo>
                <a:cubicBezTo>
                  <a:pt x="5745093" y="5028694"/>
                  <a:pt x="5761535" y="5042786"/>
                  <a:pt x="5777976" y="5056879"/>
                </a:cubicBezTo>
                <a:cubicBezTo>
                  <a:pt x="5756837" y="5059228"/>
                  <a:pt x="5745093" y="5028694"/>
                  <a:pt x="5731000" y="5014601"/>
                </a:cubicBezTo>
                <a:cubicBezTo>
                  <a:pt x="5733349" y="5026345"/>
                  <a:pt x="5747442" y="5045135"/>
                  <a:pt x="5756837" y="5059228"/>
                </a:cubicBezTo>
                <a:cubicBezTo>
                  <a:pt x="5733349" y="5040437"/>
                  <a:pt x="5721605" y="5005206"/>
                  <a:pt x="5700467" y="4981718"/>
                </a:cubicBezTo>
                <a:cubicBezTo>
                  <a:pt x="5686374" y="4967625"/>
                  <a:pt x="5667583" y="4958230"/>
                  <a:pt x="5653491" y="4944137"/>
                </a:cubicBezTo>
                <a:cubicBezTo>
                  <a:pt x="5630003" y="4925347"/>
                  <a:pt x="5606515" y="4899511"/>
                  <a:pt x="5585376" y="4873674"/>
                </a:cubicBezTo>
                <a:cubicBezTo>
                  <a:pt x="5580679" y="4876023"/>
                  <a:pt x="5573632" y="4878371"/>
                  <a:pt x="5566586" y="4873674"/>
                </a:cubicBezTo>
                <a:cubicBezTo>
                  <a:pt x="5566586" y="4866628"/>
                  <a:pt x="5568935" y="4861930"/>
                  <a:pt x="5573632" y="4859582"/>
                </a:cubicBezTo>
                <a:cubicBezTo>
                  <a:pt x="5568935" y="4854884"/>
                  <a:pt x="5564237" y="4850186"/>
                  <a:pt x="5559540" y="4845489"/>
                </a:cubicBezTo>
                <a:cubicBezTo>
                  <a:pt x="5557191" y="4847838"/>
                  <a:pt x="5552493" y="4847838"/>
                  <a:pt x="5550145" y="4850186"/>
                </a:cubicBezTo>
                <a:cubicBezTo>
                  <a:pt x="5568935" y="4883069"/>
                  <a:pt x="5590074" y="4922998"/>
                  <a:pt x="5608864" y="4958230"/>
                </a:cubicBezTo>
                <a:cubicBezTo>
                  <a:pt x="5608864" y="4958230"/>
                  <a:pt x="5611213" y="4958230"/>
                  <a:pt x="5611213" y="4958230"/>
                </a:cubicBezTo>
                <a:cubicBezTo>
                  <a:pt x="5611213" y="4958230"/>
                  <a:pt x="5611213" y="4960579"/>
                  <a:pt x="5611213" y="4960579"/>
                </a:cubicBezTo>
                <a:cubicBezTo>
                  <a:pt x="5620608" y="4979369"/>
                  <a:pt x="5630003" y="4995810"/>
                  <a:pt x="5641747" y="5012252"/>
                </a:cubicBezTo>
                <a:cubicBezTo>
                  <a:pt x="5630003" y="4998159"/>
                  <a:pt x="5618259" y="4984067"/>
                  <a:pt x="5606515" y="4967625"/>
                </a:cubicBezTo>
                <a:cubicBezTo>
                  <a:pt x="5599469" y="4969974"/>
                  <a:pt x="5590074" y="4962928"/>
                  <a:pt x="5583028" y="4960579"/>
                </a:cubicBezTo>
                <a:cubicBezTo>
                  <a:pt x="5580679" y="4960579"/>
                  <a:pt x="5580679" y="4960579"/>
                  <a:pt x="5580679" y="4960579"/>
                </a:cubicBezTo>
                <a:cubicBezTo>
                  <a:pt x="5594772" y="4986415"/>
                  <a:pt x="5608864" y="5014601"/>
                  <a:pt x="5620608" y="5042786"/>
                </a:cubicBezTo>
                <a:cubicBezTo>
                  <a:pt x="5608864" y="5028694"/>
                  <a:pt x="5599469" y="5014601"/>
                  <a:pt x="5585376" y="5000508"/>
                </a:cubicBezTo>
                <a:cubicBezTo>
                  <a:pt x="5580679" y="5000508"/>
                  <a:pt x="5580679" y="5005206"/>
                  <a:pt x="5580679" y="5009903"/>
                </a:cubicBezTo>
                <a:cubicBezTo>
                  <a:pt x="5575981" y="4995810"/>
                  <a:pt x="5571284" y="4984067"/>
                  <a:pt x="5564237" y="4972323"/>
                </a:cubicBezTo>
                <a:cubicBezTo>
                  <a:pt x="5561888" y="4974672"/>
                  <a:pt x="5557191" y="4974672"/>
                  <a:pt x="5554842" y="4974672"/>
                </a:cubicBezTo>
                <a:cubicBezTo>
                  <a:pt x="5557191" y="4977020"/>
                  <a:pt x="5559540" y="4981718"/>
                  <a:pt x="5561888" y="4986415"/>
                </a:cubicBezTo>
                <a:cubicBezTo>
                  <a:pt x="5568935" y="4991113"/>
                  <a:pt x="5578330" y="4991113"/>
                  <a:pt x="5575981" y="5009903"/>
                </a:cubicBezTo>
                <a:cubicBezTo>
                  <a:pt x="5568935" y="5009903"/>
                  <a:pt x="5566586" y="5012252"/>
                  <a:pt x="5561888" y="5014601"/>
                </a:cubicBezTo>
                <a:cubicBezTo>
                  <a:pt x="5568935" y="5026345"/>
                  <a:pt x="5578330" y="5038088"/>
                  <a:pt x="5578330" y="5049832"/>
                </a:cubicBezTo>
                <a:cubicBezTo>
                  <a:pt x="5568935" y="5042786"/>
                  <a:pt x="5564237" y="5031042"/>
                  <a:pt x="5557191" y="5019298"/>
                </a:cubicBezTo>
                <a:cubicBezTo>
                  <a:pt x="5552493" y="5023996"/>
                  <a:pt x="5550145" y="5028694"/>
                  <a:pt x="5545447" y="5031042"/>
                </a:cubicBezTo>
                <a:cubicBezTo>
                  <a:pt x="5543098" y="5031042"/>
                  <a:pt x="5540750" y="5033391"/>
                  <a:pt x="5538401" y="5033391"/>
                </a:cubicBezTo>
                <a:cubicBezTo>
                  <a:pt x="5529006" y="5038088"/>
                  <a:pt x="5524308" y="5035740"/>
                  <a:pt x="5519610" y="5031042"/>
                </a:cubicBezTo>
                <a:cubicBezTo>
                  <a:pt x="5521959" y="5033391"/>
                  <a:pt x="5521959" y="5038088"/>
                  <a:pt x="5524308" y="5040437"/>
                </a:cubicBezTo>
                <a:cubicBezTo>
                  <a:pt x="5529006" y="5042786"/>
                  <a:pt x="5531354" y="5045135"/>
                  <a:pt x="5531354" y="5054530"/>
                </a:cubicBezTo>
                <a:cubicBezTo>
                  <a:pt x="5533703" y="5059228"/>
                  <a:pt x="5536052" y="5063925"/>
                  <a:pt x="5538401" y="5068623"/>
                </a:cubicBezTo>
                <a:cubicBezTo>
                  <a:pt x="5533703" y="5068623"/>
                  <a:pt x="5533703" y="5063925"/>
                  <a:pt x="5531354" y="5059228"/>
                </a:cubicBezTo>
                <a:cubicBezTo>
                  <a:pt x="5529006" y="5059228"/>
                  <a:pt x="5526657" y="5059228"/>
                  <a:pt x="5524308" y="5059228"/>
                </a:cubicBezTo>
                <a:cubicBezTo>
                  <a:pt x="5524308" y="5066274"/>
                  <a:pt x="5529006" y="5073320"/>
                  <a:pt x="5526657" y="5080367"/>
                </a:cubicBezTo>
                <a:cubicBezTo>
                  <a:pt x="5524308" y="5073320"/>
                  <a:pt x="5521959" y="5066274"/>
                  <a:pt x="5519610" y="5059228"/>
                </a:cubicBezTo>
                <a:cubicBezTo>
                  <a:pt x="5512564" y="5059228"/>
                  <a:pt x="5505518" y="5061576"/>
                  <a:pt x="5498471" y="5061576"/>
                </a:cubicBezTo>
                <a:cubicBezTo>
                  <a:pt x="5496123" y="5068623"/>
                  <a:pt x="5491425" y="5073320"/>
                  <a:pt x="5484379" y="5078018"/>
                </a:cubicBezTo>
                <a:cubicBezTo>
                  <a:pt x="5503169" y="5099157"/>
                  <a:pt x="5524308" y="5117947"/>
                  <a:pt x="5543098" y="5136737"/>
                </a:cubicBezTo>
                <a:cubicBezTo>
                  <a:pt x="5559540" y="5153179"/>
                  <a:pt x="5573632" y="5169620"/>
                  <a:pt x="5590074" y="5186062"/>
                </a:cubicBezTo>
                <a:cubicBezTo>
                  <a:pt x="5585376" y="5188411"/>
                  <a:pt x="5578330" y="5193108"/>
                  <a:pt x="5585376" y="5197806"/>
                </a:cubicBezTo>
                <a:cubicBezTo>
                  <a:pt x="5597120" y="5200154"/>
                  <a:pt x="5585376" y="5251827"/>
                  <a:pt x="5597120" y="5270618"/>
                </a:cubicBezTo>
                <a:cubicBezTo>
                  <a:pt x="5608864" y="5247130"/>
                  <a:pt x="5590074" y="5235386"/>
                  <a:pt x="5601818" y="5211898"/>
                </a:cubicBezTo>
                <a:cubicBezTo>
                  <a:pt x="5608864" y="5216596"/>
                  <a:pt x="5606515" y="5223642"/>
                  <a:pt x="5615910" y="5225991"/>
                </a:cubicBezTo>
                <a:cubicBezTo>
                  <a:pt x="5618259" y="5221293"/>
                  <a:pt x="5618259" y="5218944"/>
                  <a:pt x="5620608" y="5214247"/>
                </a:cubicBezTo>
                <a:cubicBezTo>
                  <a:pt x="5632352" y="5218944"/>
                  <a:pt x="5641747" y="5228340"/>
                  <a:pt x="5651142" y="5235386"/>
                </a:cubicBezTo>
                <a:cubicBezTo>
                  <a:pt x="5651142" y="5244781"/>
                  <a:pt x="5651142" y="5254176"/>
                  <a:pt x="5655840" y="5261222"/>
                </a:cubicBezTo>
                <a:cubicBezTo>
                  <a:pt x="5658188" y="5254176"/>
                  <a:pt x="5658188" y="5249479"/>
                  <a:pt x="5660537" y="5242432"/>
                </a:cubicBezTo>
                <a:cubicBezTo>
                  <a:pt x="5665235" y="5247130"/>
                  <a:pt x="5669932" y="5249479"/>
                  <a:pt x="5674630" y="5251827"/>
                </a:cubicBezTo>
                <a:cubicBezTo>
                  <a:pt x="5702815" y="5247130"/>
                  <a:pt x="5728652" y="5256525"/>
                  <a:pt x="5728652" y="5275315"/>
                </a:cubicBezTo>
                <a:cubicBezTo>
                  <a:pt x="5754488" y="5280013"/>
                  <a:pt x="5801464" y="5268269"/>
                  <a:pt x="5827300" y="5280013"/>
                </a:cubicBezTo>
                <a:cubicBezTo>
                  <a:pt x="5839044" y="5301152"/>
                  <a:pt x="5862532" y="5310547"/>
                  <a:pt x="5878973" y="5326988"/>
                </a:cubicBezTo>
                <a:cubicBezTo>
                  <a:pt x="5902461" y="5331686"/>
                  <a:pt x="5925949" y="5324639"/>
                  <a:pt x="5944739" y="5329337"/>
                </a:cubicBezTo>
                <a:cubicBezTo>
                  <a:pt x="5965878" y="5334035"/>
                  <a:pt x="5979971" y="5352825"/>
                  <a:pt x="5998761" y="5357523"/>
                </a:cubicBezTo>
                <a:cubicBezTo>
                  <a:pt x="6026947" y="5364569"/>
                  <a:pt x="6050434" y="5341081"/>
                  <a:pt x="6092712" y="5348127"/>
                </a:cubicBezTo>
                <a:cubicBezTo>
                  <a:pt x="6125596" y="5383359"/>
                  <a:pt x="6153780" y="5420939"/>
                  <a:pt x="6179617" y="5460869"/>
                </a:cubicBezTo>
                <a:cubicBezTo>
                  <a:pt x="6257127" y="5463218"/>
                  <a:pt x="6320544" y="5484356"/>
                  <a:pt x="6383961" y="5500798"/>
                </a:cubicBezTo>
                <a:cubicBezTo>
                  <a:pt x="6322893" y="5493752"/>
                  <a:pt x="6259476" y="5467915"/>
                  <a:pt x="6189012" y="5472613"/>
                </a:cubicBezTo>
                <a:cubicBezTo>
                  <a:pt x="6247732" y="5510193"/>
                  <a:pt x="6336986" y="5517240"/>
                  <a:pt x="6398053" y="5550122"/>
                </a:cubicBezTo>
                <a:cubicBezTo>
                  <a:pt x="6367519" y="5545425"/>
                  <a:pt x="6327590" y="5526635"/>
                  <a:pt x="6292358" y="5519588"/>
                </a:cubicBezTo>
                <a:cubicBezTo>
                  <a:pt x="6315846" y="5543076"/>
                  <a:pt x="6355776" y="5552471"/>
                  <a:pt x="6386309" y="5568913"/>
                </a:cubicBezTo>
                <a:cubicBezTo>
                  <a:pt x="6381612" y="5573610"/>
                  <a:pt x="6367519" y="5566564"/>
                  <a:pt x="6362822" y="5561866"/>
                </a:cubicBezTo>
                <a:cubicBezTo>
                  <a:pt x="6362822" y="5568913"/>
                  <a:pt x="6379263" y="5580657"/>
                  <a:pt x="6391007" y="5585354"/>
                </a:cubicBezTo>
                <a:cubicBezTo>
                  <a:pt x="6376914" y="5583005"/>
                  <a:pt x="6365171" y="5571261"/>
                  <a:pt x="6351078" y="5564215"/>
                </a:cubicBezTo>
                <a:cubicBezTo>
                  <a:pt x="6311149" y="5540727"/>
                  <a:pt x="6264173" y="5517240"/>
                  <a:pt x="6212500" y="5503147"/>
                </a:cubicBezTo>
                <a:cubicBezTo>
                  <a:pt x="6210151" y="5503147"/>
                  <a:pt x="6210151" y="5507844"/>
                  <a:pt x="6212500" y="5507844"/>
                </a:cubicBezTo>
                <a:cubicBezTo>
                  <a:pt x="6207803" y="5512542"/>
                  <a:pt x="6200756" y="5496100"/>
                  <a:pt x="6189012" y="5498449"/>
                </a:cubicBezTo>
                <a:cubicBezTo>
                  <a:pt x="6189012" y="5507844"/>
                  <a:pt x="6196059" y="5512542"/>
                  <a:pt x="6200756" y="5519588"/>
                </a:cubicBezTo>
                <a:cubicBezTo>
                  <a:pt x="6207803" y="5519588"/>
                  <a:pt x="6210151" y="5524286"/>
                  <a:pt x="6219547" y="5521937"/>
                </a:cubicBezTo>
                <a:cubicBezTo>
                  <a:pt x="6243034" y="5536029"/>
                  <a:pt x="6266522" y="5545425"/>
                  <a:pt x="6292358" y="5559517"/>
                </a:cubicBezTo>
                <a:cubicBezTo>
                  <a:pt x="6315846" y="5571261"/>
                  <a:pt x="6334637" y="5590051"/>
                  <a:pt x="6358124" y="5601795"/>
                </a:cubicBezTo>
                <a:cubicBezTo>
                  <a:pt x="6407449" y="5627632"/>
                  <a:pt x="6459122" y="5644073"/>
                  <a:pt x="6508446" y="5672259"/>
                </a:cubicBezTo>
                <a:cubicBezTo>
                  <a:pt x="6470866" y="5665212"/>
                  <a:pt x="6430937" y="5634678"/>
                  <a:pt x="6388658" y="5622935"/>
                </a:cubicBezTo>
                <a:cubicBezTo>
                  <a:pt x="6388658" y="5627632"/>
                  <a:pt x="6391007" y="5629981"/>
                  <a:pt x="6393356" y="5629981"/>
                </a:cubicBezTo>
                <a:cubicBezTo>
                  <a:pt x="6365171" y="5611191"/>
                  <a:pt x="6311149" y="5594749"/>
                  <a:pt x="6264173" y="5585354"/>
                </a:cubicBezTo>
                <a:cubicBezTo>
                  <a:pt x="6285312" y="5599447"/>
                  <a:pt x="6313498" y="5611191"/>
                  <a:pt x="6336986" y="5622935"/>
                </a:cubicBezTo>
                <a:cubicBezTo>
                  <a:pt x="6383961" y="5646422"/>
                  <a:pt x="6428588" y="5676956"/>
                  <a:pt x="6466168" y="5709839"/>
                </a:cubicBezTo>
                <a:cubicBezTo>
                  <a:pt x="6430937" y="5691049"/>
                  <a:pt x="6405100" y="5660515"/>
                  <a:pt x="6367519" y="5644073"/>
                </a:cubicBezTo>
                <a:cubicBezTo>
                  <a:pt x="6430937" y="5702793"/>
                  <a:pt x="6522539" y="5754466"/>
                  <a:pt x="6609443" y="5801442"/>
                </a:cubicBezTo>
                <a:cubicBezTo>
                  <a:pt x="6543678" y="5780303"/>
                  <a:pt x="6484958" y="5730978"/>
                  <a:pt x="6405100" y="5714537"/>
                </a:cubicBezTo>
                <a:cubicBezTo>
                  <a:pt x="6459122" y="5756815"/>
                  <a:pt x="6538980" y="5773256"/>
                  <a:pt x="6583607" y="5824929"/>
                </a:cubicBezTo>
                <a:cubicBezTo>
                  <a:pt x="6543678" y="5799093"/>
                  <a:pt x="6503748" y="5773256"/>
                  <a:pt x="6456773" y="5754466"/>
                </a:cubicBezTo>
                <a:cubicBezTo>
                  <a:pt x="6499051" y="5801442"/>
                  <a:pt x="6576561" y="5813185"/>
                  <a:pt x="6625885" y="5853115"/>
                </a:cubicBezTo>
                <a:cubicBezTo>
                  <a:pt x="6585956" y="5846069"/>
                  <a:pt x="6548376" y="5813185"/>
                  <a:pt x="6506097" y="5799093"/>
                </a:cubicBezTo>
                <a:cubicBezTo>
                  <a:pt x="6517841" y="5820232"/>
                  <a:pt x="6536632" y="5834325"/>
                  <a:pt x="6555422" y="5848417"/>
                </a:cubicBezTo>
                <a:cubicBezTo>
                  <a:pt x="6524888" y="5836673"/>
                  <a:pt x="6499051" y="5801442"/>
                  <a:pt x="6468517" y="5785000"/>
                </a:cubicBezTo>
                <a:cubicBezTo>
                  <a:pt x="6463820" y="5794395"/>
                  <a:pt x="6437983" y="5766210"/>
                  <a:pt x="6414495" y="5768559"/>
                </a:cubicBezTo>
                <a:cubicBezTo>
                  <a:pt x="6428588" y="5796744"/>
                  <a:pt x="6466168" y="5822581"/>
                  <a:pt x="6506097" y="5834325"/>
                </a:cubicBezTo>
                <a:cubicBezTo>
                  <a:pt x="6543678" y="5871905"/>
                  <a:pt x="6588304" y="5902439"/>
                  <a:pt x="6625885" y="5940020"/>
                </a:cubicBezTo>
                <a:cubicBezTo>
                  <a:pt x="6590653" y="5921229"/>
                  <a:pt x="6553073" y="5881300"/>
                  <a:pt x="6513144" y="5857812"/>
                </a:cubicBezTo>
                <a:cubicBezTo>
                  <a:pt x="6546027" y="5897742"/>
                  <a:pt x="6590653" y="5928276"/>
                  <a:pt x="6621187" y="5968205"/>
                </a:cubicBezTo>
                <a:cubicBezTo>
                  <a:pt x="6665815" y="5982297"/>
                  <a:pt x="6708092" y="5996390"/>
                  <a:pt x="6745673" y="6019878"/>
                </a:cubicBezTo>
                <a:cubicBezTo>
                  <a:pt x="6719836" y="6012832"/>
                  <a:pt x="6684605" y="5996390"/>
                  <a:pt x="6651722" y="5989344"/>
                </a:cubicBezTo>
                <a:cubicBezTo>
                  <a:pt x="6663466" y="6010483"/>
                  <a:pt x="6696348" y="6029273"/>
                  <a:pt x="6712790" y="6052761"/>
                </a:cubicBezTo>
                <a:cubicBezTo>
                  <a:pt x="6686953" y="6038668"/>
                  <a:pt x="6663466" y="6029273"/>
                  <a:pt x="6635280" y="6019878"/>
                </a:cubicBezTo>
                <a:cubicBezTo>
                  <a:pt x="6656419" y="6052761"/>
                  <a:pt x="6694000" y="6092690"/>
                  <a:pt x="6731580" y="6116178"/>
                </a:cubicBezTo>
                <a:cubicBezTo>
                  <a:pt x="6672861" y="6087992"/>
                  <a:pt x="6611792" y="6041017"/>
                  <a:pt x="6543678" y="6012832"/>
                </a:cubicBezTo>
                <a:cubicBezTo>
                  <a:pt x="6614141" y="6071551"/>
                  <a:pt x="6712790" y="6104434"/>
                  <a:pt x="6717487" y="6179595"/>
                </a:cubicBezTo>
                <a:cubicBezTo>
                  <a:pt x="6699284" y="6160218"/>
                  <a:pt x="6679760" y="6142308"/>
                  <a:pt x="6659025" y="6125683"/>
                </a:cubicBezTo>
                <a:lnTo>
                  <a:pt x="6630938" y="6105940"/>
                </a:lnTo>
                <a:lnTo>
                  <a:pt x="6617664" y="6097387"/>
                </a:lnTo>
                <a:lnTo>
                  <a:pt x="6518193" y="6042732"/>
                </a:lnTo>
                <a:lnTo>
                  <a:pt x="6510809" y="6039119"/>
                </a:lnTo>
                <a:lnTo>
                  <a:pt x="6511969" y="6076835"/>
                </a:lnTo>
                <a:cubicBezTo>
                  <a:pt x="6514318" y="6090341"/>
                  <a:pt x="6517841" y="6104434"/>
                  <a:pt x="6520190" y="6118526"/>
                </a:cubicBezTo>
                <a:cubicBezTo>
                  <a:pt x="6534283" y="6203082"/>
                  <a:pt x="6543678" y="6299382"/>
                  <a:pt x="6571863" y="6369845"/>
                </a:cubicBezTo>
                <a:cubicBezTo>
                  <a:pt x="6548375" y="6324044"/>
                  <a:pt x="6531934" y="6267086"/>
                  <a:pt x="6519896" y="6206606"/>
                </a:cubicBezTo>
                <a:lnTo>
                  <a:pt x="6495667" y="6031710"/>
                </a:lnTo>
                <a:lnTo>
                  <a:pt x="6442681" y="6005785"/>
                </a:lnTo>
                <a:cubicBezTo>
                  <a:pt x="6447378" y="6095039"/>
                  <a:pt x="6463820" y="6203082"/>
                  <a:pt x="6473214" y="6287639"/>
                </a:cubicBezTo>
                <a:cubicBezTo>
                  <a:pt x="6447378" y="6205431"/>
                  <a:pt x="6430937" y="6095039"/>
                  <a:pt x="6433285" y="5991693"/>
                </a:cubicBezTo>
                <a:cubicBezTo>
                  <a:pt x="6440332" y="5994041"/>
                  <a:pt x="6452076" y="5994041"/>
                  <a:pt x="6456773" y="5998739"/>
                </a:cubicBezTo>
                <a:cubicBezTo>
                  <a:pt x="6449727" y="5984647"/>
                  <a:pt x="6437396" y="5987730"/>
                  <a:pt x="6428698" y="5984206"/>
                </a:cubicBezTo>
                <a:lnTo>
                  <a:pt x="6428588" y="5984105"/>
                </a:lnTo>
                <a:lnTo>
                  <a:pt x="6428588" y="5944717"/>
                </a:lnTo>
                <a:cubicBezTo>
                  <a:pt x="6426239" y="5944717"/>
                  <a:pt x="6426239" y="5942368"/>
                  <a:pt x="6421541" y="5942368"/>
                </a:cubicBezTo>
                <a:cubicBezTo>
                  <a:pt x="6414495" y="6033971"/>
                  <a:pt x="6414495" y="6132619"/>
                  <a:pt x="6435634" y="6207780"/>
                </a:cubicBezTo>
                <a:lnTo>
                  <a:pt x="6431244" y="6125825"/>
                </a:lnTo>
                <a:lnTo>
                  <a:pt x="6432111" y="6139079"/>
                </a:lnTo>
                <a:cubicBezTo>
                  <a:pt x="6435635" y="6191926"/>
                  <a:pt x="6440332" y="6244187"/>
                  <a:pt x="6449727" y="6297034"/>
                </a:cubicBezTo>
                <a:cubicBezTo>
                  <a:pt x="6414495" y="6214826"/>
                  <a:pt x="6409797" y="6066854"/>
                  <a:pt x="6414495" y="5970554"/>
                </a:cubicBezTo>
                <a:cubicBezTo>
                  <a:pt x="6412146" y="5965856"/>
                  <a:pt x="6409797" y="5958810"/>
                  <a:pt x="6402751" y="5956461"/>
                </a:cubicBezTo>
                <a:cubicBezTo>
                  <a:pt x="6409797" y="6041017"/>
                  <a:pt x="6407449" y="6132619"/>
                  <a:pt x="6412146" y="6210129"/>
                </a:cubicBezTo>
                <a:cubicBezTo>
                  <a:pt x="6414495" y="6252407"/>
                  <a:pt x="6423890" y="6282942"/>
                  <a:pt x="6445029" y="6311126"/>
                </a:cubicBezTo>
                <a:cubicBezTo>
                  <a:pt x="6433285" y="6313475"/>
                  <a:pt x="6428588" y="6287639"/>
                  <a:pt x="6421541" y="6278244"/>
                </a:cubicBezTo>
                <a:cubicBezTo>
                  <a:pt x="6414495" y="6297034"/>
                  <a:pt x="6428588" y="6318173"/>
                  <a:pt x="6428588" y="6336963"/>
                </a:cubicBezTo>
                <a:cubicBezTo>
                  <a:pt x="6407449" y="6264151"/>
                  <a:pt x="6383961" y="6191339"/>
                  <a:pt x="6369868" y="6109131"/>
                </a:cubicBezTo>
                <a:cubicBezTo>
                  <a:pt x="6362822" y="6156107"/>
                  <a:pt x="6369868" y="6214826"/>
                  <a:pt x="6374566" y="6261802"/>
                </a:cubicBezTo>
                <a:cubicBezTo>
                  <a:pt x="6348730" y="6179595"/>
                  <a:pt x="6346381" y="6059808"/>
                  <a:pt x="6351078" y="5958810"/>
                </a:cubicBezTo>
                <a:cubicBezTo>
                  <a:pt x="6353427" y="5937671"/>
                  <a:pt x="6358124" y="5914183"/>
                  <a:pt x="6346381" y="5895393"/>
                </a:cubicBezTo>
                <a:cubicBezTo>
                  <a:pt x="6351078" y="6017529"/>
                  <a:pt x="6325242" y="6177247"/>
                  <a:pt x="6348730" y="6278244"/>
                </a:cubicBezTo>
                <a:cubicBezTo>
                  <a:pt x="6315846" y="6200734"/>
                  <a:pt x="6327590" y="6076249"/>
                  <a:pt x="6325242" y="5965856"/>
                </a:cubicBezTo>
                <a:cubicBezTo>
                  <a:pt x="6315846" y="6057459"/>
                  <a:pt x="6306451" y="6165503"/>
                  <a:pt x="6315846" y="6257105"/>
                </a:cubicBezTo>
                <a:cubicBezTo>
                  <a:pt x="6304102" y="6235966"/>
                  <a:pt x="6306451" y="6191339"/>
                  <a:pt x="6304102" y="6153759"/>
                </a:cubicBezTo>
                <a:cubicBezTo>
                  <a:pt x="6301754" y="6112655"/>
                  <a:pt x="6300579" y="6066267"/>
                  <a:pt x="6301167" y="6021640"/>
                </a:cubicBezTo>
                <a:lnTo>
                  <a:pt x="6303111" y="5966312"/>
                </a:lnTo>
                <a:lnTo>
                  <a:pt x="6304323" y="5955948"/>
                </a:lnTo>
                <a:lnTo>
                  <a:pt x="6304295" y="5947854"/>
                </a:lnTo>
                <a:lnTo>
                  <a:pt x="6308800" y="5900090"/>
                </a:lnTo>
                <a:cubicBezTo>
                  <a:pt x="6311149" y="5883649"/>
                  <a:pt x="6322893" y="5869556"/>
                  <a:pt x="6311149" y="5855464"/>
                </a:cubicBezTo>
                <a:lnTo>
                  <a:pt x="6304160" y="5907650"/>
                </a:lnTo>
                <a:lnTo>
                  <a:pt x="6304102" y="5890695"/>
                </a:lnTo>
                <a:lnTo>
                  <a:pt x="6294797" y="5973674"/>
                </a:lnTo>
                <a:lnTo>
                  <a:pt x="6282964" y="6048357"/>
                </a:lnTo>
                <a:lnTo>
                  <a:pt x="6281826" y="6085234"/>
                </a:lnTo>
                <a:lnTo>
                  <a:pt x="6275917" y="6134968"/>
                </a:lnTo>
                <a:lnTo>
                  <a:pt x="6281192" y="6105813"/>
                </a:lnTo>
                <a:lnTo>
                  <a:pt x="6280101" y="6141171"/>
                </a:lnTo>
                <a:cubicBezTo>
                  <a:pt x="6282817" y="6171374"/>
                  <a:pt x="6290010" y="6200734"/>
                  <a:pt x="6304102" y="6228919"/>
                </a:cubicBezTo>
                <a:cubicBezTo>
                  <a:pt x="6287661" y="6208955"/>
                  <a:pt x="6277091" y="6180182"/>
                  <a:pt x="6271807" y="6147593"/>
                </a:cubicBezTo>
                <a:lnTo>
                  <a:pt x="6271368" y="6069830"/>
                </a:lnTo>
                <a:lnTo>
                  <a:pt x="6279440" y="5973196"/>
                </a:lnTo>
                <a:cubicBezTo>
                  <a:pt x="6282376" y="5931212"/>
                  <a:pt x="6285312" y="5890696"/>
                  <a:pt x="6290010" y="5855464"/>
                </a:cubicBezTo>
                <a:cubicBezTo>
                  <a:pt x="6292358" y="5836673"/>
                  <a:pt x="6311149" y="5813185"/>
                  <a:pt x="6290010" y="5801442"/>
                </a:cubicBezTo>
                <a:cubicBezTo>
                  <a:pt x="6295295" y="5880713"/>
                  <a:pt x="6260944" y="5956021"/>
                  <a:pt x="6258301" y="6028356"/>
                </a:cubicBezTo>
                <a:lnTo>
                  <a:pt x="6264150" y="6067859"/>
                </a:lnTo>
                <a:lnTo>
                  <a:pt x="6250374" y="6115591"/>
                </a:lnTo>
                <a:cubicBezTo>
                  <a:pt x="6244796" y="6139079"/>
                  <a:pt x="6244209" y="6160805"/>
                  <a:pt x="6259476" y="6177247"/>
                </a:cubicBezTo>
                <a:cubicBezTo>
                  <a:pt x="6250081" y="6186641"/>
                  <a:pt x="6247732" y="6165503"/>
                  <a:pt x="6243034" y="6163154"/>
                </a:cubicBezTo>
                <a:cubicBezTo>
                  <a:pt x="6228942" y="6184293"/>
                  <a:pt x="6240686" y="6214826"/>
                  <a:pt x="6238337" y="6245361"/>
                </a:cubicBezTo>
                <a:cubicBezTo>
                  <a:pt x="6221895" y="6193688"/>
                  <a:pt x="6231291" y="6120875"/>
                  <a:pt x="6212500" y="6071551"/>
                </a:cubicBezTo>
                <a:cubicBezTo>
                  <a:pt x="6196059" y="6109131"/>
                  <a:pt x="6207803" y="6165503"/>
                  <a:pt x="6212500" y="6205431"/>
                </a:cubicBezTo>
                <a:cubicBezTo>
                  <a:pt x="6198407" y="6184293"/>
                  <a:pt x="6203105" y="6144363"/>
                  <a:pt x="6191361" y="6118527"/>
                </a:cubicBezTo>
                <a:cubicBezTo>
                  <a:pt x="6189012" y="6106783"/>
                  <a:pt x="6196059" y="6120875"/>
                  <a:pt x="6196059" y="6113829"/>
                </a:cubicBezTo>
                <a:cubicBezTo>
                  <a:pt x="6200756" y="6012832"/>
                  <a:pt x="6221895" y="5876602"/>
                  <a:pt x="6217198" y="5787349"/>
                </a:cubicBezTo>
                <a:cubicBezTo>
                  <a:pt x="6217198" y="5782652"/>
                  <a:pt x="6218960" y="5777367"/>
                  <a:pt x="6219253" y="5772669"/>
                </a:cubicBezTo>
                <a:lnTo>
                  <a:pt x="6215701" y="5766800"/>
                </a:lnTo>
                <a:lnTo>
                  <a:pt x="6217198" y="5758283"/>
                </a:lnTo>
                <a:cubicBezTo>
                  <a:pt x="6217785" y="5748594"/>
                  <a:pt x="6218372" y="5739199"/>
                  <a:pt x="6221895" y="5733327"/>
                </a:cubicBezTo>
                <a:cubicBezTo>
                  <a:pt x="6221895" y="5728630"/>
                  <a:pt x="6214849" y="5726281"/>
                  <a:pt x="6210151" y="5723932"/>
                </a:cubicBezTo>
                <a:cubicBezTo>
                  <a:pt x="6208977" y="5735676"/>
                  <a:pt x="6209565" y="5748007"/>
                  <a:pt x="6210445" y="5758870"/>
                </a:cubicBezTo>
                <a:lnTo>
                  <a:pt x="6211296" y="5769686"/>
                </a:lnTo>
                <a:lnTo>
                  <a:pt x="6187838" y="5928863"/>
                </a:lnTo>
                <a:cubicBezTo>
                  <a:pt x="6181966" y="5986995"/>
                  <a:pt x="6180792" y="6046889"/>
                  <a:pt x="6191361" y="6106783"/>
                </a:cubicBezTo>
                <a:cubicBezTo>
                  <a:pt x="6156129" y="6017529"/>
                  <a:pt x="6186663" y="5893044"/>
                  <a:pt x="6196059" y="5796744"/>
                </a:cubicBezTo>
                <a:cubicBezTo>
                  <a:pt x="6197233" y="5788524"/>
                  <a:pt x="6198408" y="5777954"/>
                  <a:pt x="6198114" y="5767972"/>
                </a:cubicBezTo>
                <a:lnTo>
                  <a:pt x="6193584" y="5751033"/>
                </a:lnTo>
                <a:lnTo>
                  <a:pt x="6196059" y="5726281"/>
                </a:lnTo>
                <a:cubicBezTo>
                  <a:pt x="6196059" y="5719234"/>
                  <a:pt x="6205454" y="5716886"/>
                  <a:pt x="6198407" y="5707490"/>
                </a:cubicBezTo>
                <a:cubicBezTo>
                  <a:pt x="6198407" y="5705142"/>
                  <a:pt x="6196059" y="5705142"/>
                  <a:pt x="6193710" y="5705142"/>
                </a:cubicBezTo>
                <a:cubicBezTo>
                  <a:pt x="6195472" y="5719235"/>
                  <a:pt x="6194738" y="5732447"/>
                  <a:pt x="6192793" y="5744961"/>
                </a:cubicBezTo>
                <a:lnTo>
                  <a:pt x="6192408" y="5746636"/>
                </a:lnTo>
                <a:lnTo>
                  <a:pt x="6191361" y="5742722"/>
                </a:lnTo>
                <a:lnTo>
                  <a:pt x="6190033" y="5756977"/>
                </a:lnTo>
                <a:lnTo>
                  <a:pt x="6184608" y="5780596"/>
                </a:lnTo>
                <a:cubicBezTo>
                  <a:pt x="6178443" y="5803203"/>
                  <a:pt x="6172571" y="5823755"/>
                  <a:pt x="6177268" y="5843720"/>
                </a:cubicBezTo>
                <a:cubicBezTo>
                  <a:pt x="6168460" y="5849005"/>
                  <a:pt x="6166258" y="5867501"/>
                  <a:pt x="6171653" y="5877410"/>
                </a:cubicBezTo>
                <a:lnTo>
                  <a:pt x="6173645" y="5878971"/>
                </a:lnTo>
                <a:lnTo>
                  <a:pt x="6173452" y="5880126"/>
                </a:lnTo>
                <a:lnTo>
                  <a:pt x="6172426" y="5887391"/>
                </a:lnTo>
                <a:lnTo>
                  <a:pt x="6167873" y="5883649"/>
                </a:lnTo>
                <a:cubicBezTo>
                  <a:pt x="6166699" y="5891870"/>
                  <a:pt x="6165524" y="5900091"/>
                  <a:pt x="6165231" y="5907724"/>
                </a:cubicBezTo>
                <a:lnTo>
                  <a:pt x="6167292" y="5923755"/>
                </a:lnTo>
                <a:lnTo>
                  <a:pt x="6166056" y="5932508"/>
                </a:lnTo>
                <a:lnTo>
                  <a:pt x="6163175" y="5930624"/>
                </a:lnTo>
                <a:cubicBezTo>
                  <a:pt x="6163175" y="5932973"/>
                  <a:pt x="6163175" y="5935322"/>
                  <a:pt x="6163175" y="5937671"/>
                </a:cubicBezTo>
                <a:lnTo>
                  <a:pt x="6164203" y="5945635"/>
                </a:lnTo>
                <a:lnTo>
                  <a:pt x="6163286" y="5952130"/>
                </a:lnTo>
                <a:cubicBezTo>
                  <a:pt x="6160827" y="5977160"/>
                  <a:pt x="6159653" y="6003437"/>
                  <a:pt x="6160827" y="6031622"/>
                </a:cubicBezTo>
                <a:cubicBezTo>
                  <a:pt x="6163175" y="6085644"/>
                  <a:pt x="6179617" y="6132619"/>
                  <a:pt x="6184315" y="6184293"/>
                </a:cubicBezTo>
                <a:cubicBezTo>
                  <a:pt x="6174919" y="6156107"/>
                  <a:pt x="6163175" y="6132619"/>
                  <a:pt x="6156129" y="6102085"/>
                </a:cubicBezTo>
                <a:cubicBezTo>
                  <a:pt x="6160827" y="6109131"/>
                  <a:pt x="6163175" y="6123224"/>
                  <a:pt x="6167873" y="6132619"/>
                </a:cubicBezTo>
                <a:cubicBezTo>
                  <a:pt x="6149083" y="6048064"/>
                  <a:pt x="6151432" y="5944717"/>
                  <a:pt x="6160827" y="5860161"/>
                </a:cubicBezTo>
                <a:lnTo>
                  <a:pt x="6152261" y="5920124"/>
                </a:lnTo>
                <a:lnTo>
                  <a:pt x="6150551" y="5912715"/>
                </a:lnTo>
                <a:cubicBezTo>
                  <a:pt x="6147909" y="5904788"/>
                  <a:pt x="6145560" y="5900091"/>
                  <a:pt x="6151432" y="5902439"/>
                </a:cubicBezTo>
                <a:cubicBezTo>
                  <a:pt x="6153780" y="5881300"/>
                  <a:pt x="6142037" y="5871905"/>
                  <a:pt x="6134991" y="5860161"/>
                </a:cubicBezTo>
                <a:cubicBezTo>
                  <a:pt x="6138514" y="5879539"/>
                  <a:pt x="6131468" y="5908165"/>
                  <a:pt x="6138624" y="5927212"/>
                </a:cubicBezTo>
                <a:lnTo>
                  <a:pt x="6149423" y="5939990"/>
                </a:lnTo>
                <a:lnTo>
                  <a:pt x="6146746" y="5958727"/>
                </a:lnTo>
                <a:lnTo>
                  <a:pt x="6139688" y="5942368"/>
                </a:lnTo>
                <a:cubicBezTo>
                  <a:pt x="6142037" y="5975251"/>
                  <a:pt x="6137339" y="6015180"/>
                  <a:pt x="6146734" y="6041017"/>
                </a:cubicBezTo>
                <a:lnTo>
                  <a:pt x="6148045" y="6015239"/>
                </a:lnTo>
                <a:lnTo>
                  <a:pt x="6151432" y="6080946"/>
                </a:lnTo>
                <a:cubicBezTo>
                  <a:pt x="6144386" y="6071551"/>
                  <a:pt x="6144386" y="6055110"/>
                  <a:pt x="6139688" y="6041017"/>
                </a:cubicBezTo>
                <a:cubicBezTo>
                  <a:pt x="6132642" y="6052761"/>
                  <a:pt x="6146734" y="6087992"/>
                  <a:pt x="6149083" y="6106783"/>
                </a:cubicBezTo>
                <a:cubicBezTo>
                  <a:pt x="6149083" y="6113829"/>
                  <a:pt x="6149083" y="6142015"/>
                  <a:pt x="6146734" y="6118527"/>
                </a:cubicBezTo>
                <a:cubicBezTo>
                  <a:pt x="6134991" y="6076249"/>
                  <a:pt x="6132642" y="6022227"/>
                  <a:pt x="6118549" y="5984646"/>
                </a:cubicBezTo>
                <a:cubicBezTo>
                  <a:pt x="6106805" y="6029273"/>
                  <a:pt x="6109154" y="6090341"/>
                  <a:pt x="6125596" y="6130271"/>
                </a:cubicBezTo>
                <a:cubicBezTo>
                  <a:pt x="6109154" y="6109131"/>
                  <a:pt x="6102108" y="6071551"/>
                  <a:pt x="6095061" y="6038668"/>
                </a:cubicBezTo>
                <a:cubicBezTo>
                  <a:pt x="6088015" y="6010483"/>
                  <a:pt x="6076271" y="5977600"/>
                  <a:pt x="6071573" y="5947066"/>
                </a:cubicBezTo>
                <a:cubicBezTo>
                  <a:pt x="6069225" y="5931799"/>
                  <a:pt x="6069225" y="5916532"/>
                  <a:pt x="6069225" y="5902733"/>
                </a:cubicBezTo>
                <a:lnTo>
                  <a:pt x="6067177" y="5871757"/>
                </a:lnTo>
                <a:lnTo>
                  <a:pt x="6069224" y="5876602"/>
                </a:lnTo>
                <a:cubicBezTo>
                  <a:pt x="6071573" y="5839022"/>
                  <a:pt x="6076271" y="5803790"/>
                  <a:pt x="6048085" y="5789698"/>
                </a:cubicBezTo>
                <a:cubicBezTo>
                  <a:pt x="6046911" y="5807314"/>
                  <a:pt x="6048086" y="5821407"/>
                  <a:pt x="6051609" y="5834912"/>
                </a:cubicBezTo>
                <a:lnTo>
                  <a:pt x="6059081" y="5852596"/>
                </a:lnTo>
                <a:lnTo>
                  <a:pt x="6055132" y="5846068"/>
                </a:lnTo>
                <a:cubicBezTo>
                  <a:pt x="6050434" y="5839022"/>
                  <a:pt x="6046911" y="5835499"/>
                  <a:pt x="6050434" y="5846069"/>
                </a:cubicBezTo>
                <a:cubicBezTo>
                  <a:pt x="6041039" y="5848417"/>
                  <a:pt x="6048085" y="5834325"/>
                  <a:pt x="6041039" y="5836673"/>
                </a:cubicBezTo>
                <a:cubicBezTo>
                  <a:pt x="6036342" y="5848417"/>
                  <a:pt x="6036342" y="5867207"/>
                  <a:pt x="6036342" y="5890695"/>
                </a:cubicBezTo>
                <a:cubicBezTo>
                  <a:pt x="6041039" y="5897742"/>
                  <a:pt x="6048085" y="5897742"/>
                  <a:pt x="6055132" y="5902439"/>
                </a:cubicBezTo>
                <a:cubicBezTo>
                  <a:pt x="6050434" y="5909486"/>
                  <a:pt x="6045737" y="5900090"/>
                  <a:pt x="6038690" y="5902439"/>
                </a:cubicBezTo>
                <a:cubicBezTo>
                  <a:pt x="6038690" y="5909486"/>
                  <a:pt x="6048085" y="5918880"/>
                  <a:pt x="6045737" y="5930624"/>
                </a:cubicBezTo>
                <a:cubicBezTo>
                  <a:pt x="6043388" y="5930624"/>
                  <a:pt x="6038690" y="5930624"/>
                  <a:pt x="6036342" y="5930624"/>
                </a:cubicBezTo>
                <a:cubicBezTo>
                  <a:pt x="6038690" y="5984646"/>
                  <a:pt x="6045737" y="6031622"/>
                  <a:pt x="6055132" y="6078598"/>
                </a:cubicBezTo>
                <a:cubicBezTo>
                  <a:pt x="6050434" y="6076249"/>
                  <a:pt x="6045737" y="6062156"/>
                  <a:pt x="6045737" y="6057459"/>
                </a:cubicBezTo>
                <a:cubicBezTo>
                  <a:pt x="6036342" y="6012832"/>
                  <a:pt x="6031644" y="5937671"/>
                  <a:pt x="6026947" y="5897742"/>
                </a:cubicBezTo>
                <a:cubicBezTo>
                  <a:pt x="6024011" y="5897742"/>
                  <a:pt x="6021516" y="5896274"/>
                  <a:pt x="6019277" y="5893962"/>
                </a:cubicBezTo>
                <a:lnTo>
                  <a:pt x="6018513" y="5892860"/>
                </a:lnTo>
                <a:lnTo>
                  <a:pt x="6017405" y="5872676"/>
                </a:lnTo>
                <a:cubicBezTo>
                  <a:pt x="6014469" y="5862217"/>
                  <a:pt x="6008743" y="5853116"/>
                  <a:pt x="5998761" y="5846069"/>
                </a:cubicBezTo>
                <a:cubicBezTo>
                  <a:pt x="5997587" y="5869557"/>
                  <a:pt x="5996412" y="5895393"/>
                  <a:pt x="5997293" y="5919762"/>
                </a:cubicBezTo>
                <a:lnTo>
                  <a:pt x="5998895" y="5937721"/>
                </a:lnTo>
                <a:lnTo>
                  <a:pt x="5997550" y="5949158"/>
                </a:lnTo>
                <a:cubicBezTo>
                  <a:pt x="5995679" y="5984060"/>
                  <a:pt x="5998761" y="6029861"/>
                  <a:pt x="6005808" y="6059808"/>
                </a:cubicBezTo>
                <a:cubicBezTo>
                  <a:pt x="5989366" y="6019878"/>
                  <a:pt x="5989366" y="5963507"/>
                  <a:pt x="5989366" y="5907137"/>
                </a:cubicBezTo>
                <a:cubicBezTo>
                  <a:pt x="5968227" y="5940020"/>
                  <a:pt x="5970576" y="6003436"/>
                  <a:pt x="5972925" y="6050412"/>
                </a:cubicBezTo>
                <a:cubicBezTo>
                  <a:pt x="5951786" y="5986995"/>
                  <a:pt x="5947088" y="5902439"/>
                  <a:pt x="5942390" y="5836673"/>
                </a:cubicBezTo>
                <a:cubicBezTo>
                  <a:pt x="5935344" y="5846069"/>
                  <a:pt x="5937693" y="5860161"/>
                  <a:pt x="5942390" y="5871905"/>
                </a:cubicBezTo>
                <a:cubicBezTo>
                  <a:pt x="5928298" y="5900090"/>
                  <a:pt x="5947088" y="5958810"/>
                  <a:pt x="5942390" y="5977600"/>
                </a:cubicBezTo>
                <a:cubicBezTo>
                  <a:pt x="5925949" y="5940020"/>
                  <a:pt x="5940042" y="5874254"/>
                  <a:pt x="5923600" y="5839022"/>
                </a:cubicBezTo>
                <a:cubicBezTo>
                  <a:pt x="5916554" y="5883649"/>
                  <a:pt x="5923600" y="5932973"/>
                  <a:pt x="5925949" y="5975251"/>
                </a:cubicBezTo>
                <a:cubicBezTo>
                  <a:pt x="5902461" y="5911834"/>
                  <a:pt x="5930647" y="5813185"/>
                  <a:pt x="5893066" y="5766210"/>
                </a:cubicBezTo>
                <a:cubicBezTo>
                  <a:pt x="5893066" y="5789698"/>
                  <a:pt x="5902461" y="5810837"/>
                  <a:pt x="5904810" y="5839022"/>
                </a:cubicBezTo>
                <a:cubicBezTo>
                  <a:pt x="5900113" y="5829627"/>
                  <a:pt x="5895415" y="5819645"/>
                  <a:pt x="5889543" y="5810250"/>
                </a:cubicBezTo>
                <a:lnTo>
                  <a:pt x="5876073" y="5795006"/>
                </a:lnTo>
                <a:lnTo>
                  <a:pt x="5878680" y="5783239"/>
                </a:lnTo>
                <a:cubicBezTo>
                  <a:pt x="5881323" y="5762099"/>
                  <a:pt x="5878974" y="5741548"/>
                  <a:pt x="5864881" y="5730978"/>
                </a:cubicBezTo>
                <a:lnTo>
                  <a:pt x="5863322" y="5802687"/>
                </a:lnTo>
                <a:lnTo>
                  <a:pt x="5854348" y="5836894"/>
                </a:lnTo>
                <a:cubicBezTo>
                  <a:pt x="5848293" y="5878071"/>
                  <a:pt x="5853138" y="5921230"/>
                  <a:pt x="5846091" y="5956461"/>
                </a:cubicBezTo>
                <a:cubicBezTo>
                  <a:pt x="5834347" y="5890695"/>
                  <a:pt x="5855486" y="5824929"/>
                  <a:pt x="5850788" y="5775605"/>
                </a:cubicBezTo>
                <a:lnTo>
                  <a:pt x="5836679" y="5808338"/>
                </a:lnTo>
                <a:lnTo>
                  <a:pt x="5837870" y="5799974"/>
                </a:lnTo>
                <a:cubicBezTo>
                  <a:pt x="5843742" y="5760338"/>
                  <a:pt x="5848440" y="5722758"/>
                  <a:pt x="5843742" y="5688700"/>
                </a:cubicBezTo>
                <a:cubicBezTo>
                  <a:pt x="5834347" y="5681654"/>
                  <a:pt x="5831998" y="5686352"/>
                  <a:pt x="5822603" y="5672259"/>
                </a:cubicBezTo>
                <a:cubicBezTo>
                  <a:pt x="5810272" y="5725106"/>
                  <a:pt x="5805868" y="5801736"/>
                  <a:pt x="5813355" y="5865483"/>
                </a:cubicBezTo>
                <a:lnTo>
                  <a:pt x="5820008" y="5898810"/>
                </a:lnTo>
                <a:lnTo>
                  <a:pt x="5814089" y="5924459"/>
                </a:lnTo>
                <a:cubicBezTo>
                  <a:pt x="5813208" y="5934735"/>
                  <a:pt x="5813208" y="5945892"/>
                  <a:pt x="5813208" y="5956461"/>
                </a:cubicBezTo>
                <a:cubicBezTo>
                  <a:pt x="5813208" y="5972902"/>
                  <a:pt x="5808510" y="5956461"/>
                  <a:pt x="5810859" y="5949415"/>
                </a:cubicBezTo>
                <a:lnTo>
                  <a:pt x="5812932" y="5894505"/>
                </a:lnTo>
                <a:lnTo>
                  <a:pt x="5813208" y="5895393"/>
                </a:lnTo>
                <a:lnTo>
                  <a:pt x="5812973" y="5893411"/>
                </a:lnTo>
                <a:lnTo>
                  <a:pt x="5813796" y="5871612"/>
                </a:lnTo>
                <a:cubicBezTo>
                  <a:pt x="5813209" y="5845482"/>
                  <a:pt x="5810860" y="5819058"/>
                  <a:pt x="5806162" y="5792047"/>
                </a:cubicBezTo>
                <a:lnTo>
                  <a:pt x="5804101" y="5799379"/>
                </a:lnTo>
                <a:lnTo>
                  <a:pt x="5803813" y="5795276"/>
                </a:lnTo>
                <a:cubicBezTo>
                  <a:pt x="5800877" y="5761512"/>
                  <a:pt x="5795592" y="5729804"/>
                  <a:pt x="5780325" y="5707490"/>
                </a:cubicBezTo>
                <a:cubicBezTo>
                  <a:pt x="5774453" y="5740373"/>
                  <a:pt x="5777977" y="5773843"/>
                  <a:pt x="5785316" y="5805846"/>
                </a:cubicBezTo>
                <a:lnTo>
                  <a:pt x="5794234" y="5834476"/>
                </a:lnTo>
                <a:lnTo>
                  <a:pt x="5792326" y="5841261"/>
                </a:lnTo>
                <a:cubicBezTo>
                  <a:pt x="5782087" y="5893338"/>
                  <a:pt x="5782087" y="5952351"/>
                  <a:pt x="5787371" y="6003436"/>
                </a:cubicBezTo>
                <a:cubicBezTo>
                  <a:pt x="5775627" y="5998739"/>
                  <a:pt x="5782674" y="5982297"/>
                  <a:pt x="5780325" y="5970554"/>
                </a:cubicBezTo>
                <a:cubicBezTo>
                  <a:pt x="5770930" y="5907137"/>
                  <a:pt x="5735698" y="5836673"/>
                  <a:pt x="5726303" y="5768559"/>
                </a:cubicBezTo>
                <a:cubicBezTo>
                  <a:pt x="5716908" y="5817883"/>
                  <a:pt x="5721605" y="5878951"/>
                  <a:pt x="5726303" y="5925927"/>
                </a:cubicBezTo>
                <a:cubicBezTo>
                  <a:pt x="5705164" y="5860161"/>
                  <a:pt x="5731000" y="5752117"/>
                  <a:pt x="5714559" y="5679305"/>
                </a:cubicBezTo>
                <a:cubicBezTo>
                  <a:pt x="5700467" y="5742722"/>
                  <a:pt x="5695769" y="5824929"/>
                  <a:pt x="5705164" y="5897742"/>
                </a:cubicBezTo>
                <a:cubicBezTo>
                  <a:pt x="5688723" y="5853115"/>
                  <a:pt x="5698118" y="5803790"/>
                  <a:pt x="5700467" y="5752117"/>
                </a:cubicBezTo>
                <a:cubicBezTo>
                  <a:pt x="5702815" y="5716886"/>
                  <a:pt x="5712210" y="5676956"/>
                  <a:pt x="5705164" y="5644073"/>
                </a:cubicBezTo>
                <a:cubicBezTo>
                  <a:pt x="5700467" y="5620586"/>
                  <a:pt x="5672281" y="5601795"/>
                  <a:pt x="5674630" y="5573610"/>
                </a:cubicBezTo>
                <a:lnTo>
                  <a:pt x="5672443" y="5585100"/>
                </a:lnTo>
                <a:lnTo>
                  <a:pt x="5675511" y="5535736"/>
                </a:lnTo>
                <a:cubicBezTo>
                  <a:pt x="5677566" y="5519001"/>
                  <a:pt x="5678153" y="5504321"/>
                  <a:pt x="5669932" y="5496100"/>
                </a:cubicBezTo>
                <a:cubicBezTo>
                  <a:pt x="5669932" y="5520763"/>
                  <a:pt x="5663326" y="5545425"/>
                  <a:pt x="5665969" y="5567114"/>
                </a:cubicBezTo>
                <a:lnTo>
                  <a:pt x="5672075" y="5587032"/>
                </a:lnTo>
                <a:lnTo>
                  <a:pt x="5657088" y="5665763"/>
                </a:lnTo>
                <a:cubicBezTo>
                  <a:pt x="5648940" y="5766944"/>
                  <a:pt x="5665235" y="5888934"/>
                  <a:pt x="5672281" y="5975251"/>
                </a:cubicBezTo>
                <a:cubicBezTo>
                  <a:pt x="5672281" y="5977600"/>
                  <a:pt x="5674630" y="5994041"/>
                  <a:pt x="5672281" y="5977600"/>
                </a:cubicBezTo>
                <a:cubicBezTo>
                  <a:pt x="5658188" y="5911834"/>
                  <a:pt x="5641747" y="5822581"/>
                  <a:pt x="5646445" y="5740374"/>
                </a:cubicBezTo>
                <a:cubicBezTo>
                  <a:pt x="5648793" y="5714537"/>
                  <a:pt x="5653491" y="5686352"/>
                  <a:pt x="5641747" y="5667561"/>
                </a:cubicBezTo>
                <a:cubicBezTo>
                  <a:pt x="5646445" y="5667561"/>
                  <a:pt x="5644096" y="5676956"/>
                  <a:pt x="5651142" y="5676956"/>
                </a:cubicBezTo>
                <a:cubicBezTo>
                  <a:pt x="5648793" y="5625283"/>
                  <a:pt x="5667583" y="5564215"/>
                  <a:pt x="5651142" y="5521937"/>
                </a:cubicBezTo>
                <a:cubicBezTo>
                  <a:pt x="5644096" y="5571261"/>
                  <a:pt x="5641747" y="5611191"/>
                  <a:pt x="5639398" y="5658166"/>
                </a:cubicBezTo>
                <a:lnTo>
                  <a:pt x="5636986" y="5666411"/>
                </a:lnTo>
                <a:lnTo>
                  <a:pt x="5640499" y="5614494"/>
                </a:lnTo>
                <a:cubicBezTo>
                  <a:pt x="5641307" y="5592254"/>
                  <a:pt x="5641160" y="5570674"/>
                  <a:pt x="5639398" y="5550122"/>
                </a:cubicBezTo>
                <a:cubicBezTo>
                  <a:pt x="5639398" y="5547773"/>
                  <a:pt x="5637049" y="5547773"/>
                  <a:pt x="5634701" y="5547773"/>
                </a:cubicBezTo>
                <a:cubicBezTo>
                  <a:pt x="5626480" y="5585354"/>
                  <a:pt x="5622957" y="5631743"/>
                  <a:pt x="5622076" y="5679893"/>
                </a:cubicBezTo>
                <a:lnTo>
                  <a:pt x="5622377" y="5734131"/>
                </a:lnTo>
                <a:lnTo>
                  <a:pt x="5619433" y="5761219"/>
                </a:lnTo>
                <a:cubicBezTo>
                  <a:pt x="5617085" y="5799680"/>
                  <a:pt x="5617085" y="5840196"/>
                  <a:pt x="5613561" y="5876602"/>
                </a:cubicBezTo>
                <a:cubicBezTo>
                  <a:pt x="5613561" y="5885998"/>
                  <a:pt x="5615910" y="5916532"/>
                  <a:pt x="5611213" y="5914183"/>
                </a:cubicBezTo>
                <a:cubicBezTo>
                  <a:pt x="5597120" y="5808488"/>
                  <a:pt x="5634701" y="5707490"/>
                  <a:pt x="5615910" y="5613539"/>
                </a:cubicBezTo>
                <a:cubicBezTo>
                  <a:pt x="5590074" y="5698095"/>
                  <a:pt x="5585376" y="5810837"/>
                  <a:pt x="5592423" y="5914183"/>
                </a:cubicBezTo>
                <a:cubicBezTo>
                  <a:pt x="5585376" y="5900090"/>
                  <a:pt x="5585376" y="5876602"/>
                  <a:pt x="5585376" y="5855464"/>
                </a:cubicBezTo>
                <a:cubicBezTo>
                  <a:pt x="5571284" y="5864859"/>
                  <a:pt x="5587725" y="5890695"/>
                  <a:pt x="5583028" y="5909486"/>
                </a:cubicBezTo>
                <a:cubicBezTo>
                  <a:pt x="5585376" y="5921229"/>
                  <a:pt x="5578330" y="5925927"/>
                  <a:pt x="5580679" y="5911834"/>
                </a:cubicBezTo>
                <a:cubicBezTo>
                  <a:pt x="5578330" y="5827278"/>
                  <a:pt x="5566586" y="5730978"/>
                  <a:pt x="5571284" y="5644073"/>
                </a:cubicBezTo>
                <a:cubicBezTo>
                  <a:pt x="5573632" y="5594749"/>
                  <a:pt x="5594772" y="5531332"/>
                  <a:pt x="5566586" y="5496100"/>
                </a:cubicBezTo>
                <a:cubicBezTo>
                  <a:pt x="5547796" y="5543076"/>
                  <a:pt x="5559540" y="5594749"/>
                  <a:pt x="5568935" y="5634678"/>
                </a:cubicBezTo>
                <a:cubicBezTo>
                  <a:pt x="5561888" y="5620586"/>
                  <a:pt x="5557191" y="5601795"/>
                  <a:pt x="5552493" y="5585354"/>
                </a:cubicBezTo>
                <a:cubicBezTo>
                  <a:pt x="5521959" y="5665212"/>
                  <a:pt x="5545447" y="5777954"/>
                  <a:pt x="5552493" y="5867207"/>
                </a:cubicBezTo>
                <a:cubicBezTo>
                  <a:pt x="5531354" y="5817883"/>
                  <a:pt x="5536052" y="5747420"/>
                  <a:pt x="5531354" y="5684003"/>
                </a:cubicBezTo>
                <a:lnTo>
                  <a:pt x="5515184" y="5797198"/>
                </a:lnTo>
                <a:lnTo>
                  <a:pt x="5516674" y="5807900"/>
                </a:lnTo>
                <a:cubicBezTo>
                  <a:pt x="5517848" y="5824342"/>
                  <a:pt x="5518436" y="5841371"/>
                  <a:pt x="5519610" y="5857812"/>
                </a:cubicBezTo>
                <a:lnTo>
                  <a:pt x="5513139" y="5816915"/>
                </a:lnTo>
                <a:lnTo>
                  <a:pt x="5507866" y="5947066"/>
                </a:lnTo>
                <a:cubicBezTo>
                  <a:pt x="5491425" y="5909486"/>
                  <a:pt x="5510215" y="5867207"/>
                  <a:pt x="5505518" y="5839022"/>
                </a:cubicBezTo>
                <a:cubicBezTo>
                  <a:pt x="5500820" y="5810837"/>
                  <a:pt x="5470286" y="5780303"/>
                  <a:pt x="5470286" y="5740374"/>
                </a:cubicBezTo>
                <a:cubicBezTo>
                  <a:pt x="5484379" y="5766210"/>
                  <a:pt x="5489076" y="5801442"/>
                  <a:pt x="5503169" y="5827278"/>
                </a:cubicBezTo>
                <a:lnTo>
                  <a:pt x="5510913" y="5778452"/>
                </a:lnTo>
                <a:lnTo>
                  <a:pt x="5510215" y="5761512"/>
                </a:lnTo>
                <a:lnTo>
                  <a:pt x="5511797" y="5772875"/>
                </a:lnTo>
                <a:lnTo>
                  <a:pt x="5517959" y="5734025"/>
                </a:lnTo>
                <a:cubicBezTo>
                  <a:pt x="5528455" y="5668185"/>
                  <a:pt x="5538217" y="5596915"/>
                  <a:pt x="5535208" y="5531663"/>
                </a:cubicBezTo>
                <a:lnTo>
                  <a:pt x="5532739" y="5517111"/>
                </a:lnTo>
                <a:lnTo>
                  <a:pt x="5534841" y="5498192"/>
                </a:lnTo>
                <a:cubicBezTo>
                  <a:pt x="5534731" y="5489348"/>
                  <a:pt x="5533116" y="5481420"/>
                  <a:pt x="5529006" y="5474961"/>
                </a:cubicBezTo>
                <a:lnTo>
                  <a:pt x="5527802" y="5488010"/>
                </a:lnTo>
                <a:lnTo>
                  <a:pt x="5519610" y="5439730"/>
                </a:lnTo>
                <a:lnTo>
                  <a:pt x="5517045" y="5453724"/>
                </a:lnTo>
                <a:lnTo>
                  <a:pt x="5507866" y="5439730"/>
                </a:lnTo>
                <a:cubicBezTo>
                  <a:pt x="5507866" y="5458520"/>
                  <a:pt x="5500820" y="5482008"/>
                  <a:pt x="5507866" y="5500798"/>
                </a:cubicBezTo>
                <a:cubicBezTo>
                  <a:pt x="5507866" y="5500798"/>
                  <a:pt x="5505518" y="5500798"/>
                  <a:pt x="5503169" y="5500798"/>
                </a:cubicBezTo>
                <a:cubicBezTo>
                  <a:pt x="5493774" y="5519588"/>
                  <a:pt x="5500820" y="5540727"/>
                  <a:pt x="5493774" y="5559517"/>
                </a:cubicBezTo>
                <a:cubicBezTo>
                  <a:pt x="5493774" y="5559517"/>
                  <a:pt x="5486728" y="5561866"/>
                  <a:pt x="5486728" y="5561866"/>
                </a:cubicBezTo>
                <a:cubicBezTo>
                  <a:pt x="5476159" y="5578308"/>
                  <a:pt x="5477920" y="5591226"/>
                  <a:pt x="5482911" y="5604144"/>
                </a:cubicBezTo>
                <a:lnTo>
                  <a:pt x="5483463" y="5605644"/>
                </a:lnTo>
                <a:lnTo>
                  <a:pt x="5481402" y="5615697"/>
                </a:lnTo>
                <a:lnTo>
                  <a:pt x="5474984" y="5604144"/>
                </a:lnTo>
                <a:lnTo>
                  <a:pt x="5480249" y="5621319"/>
                </a:lnTo>
                <a:lnTo>
                  <a:pt x="5472378" y="5659708"/>
                </a:lnTo>
                <a:cubicBezTo>
                  <a:pt x="5469112" y="5683710"/>
                  <a:pt x="5467938" y="5708078"/>
                  <a:pt x="5470286" y="5733327"/>
                </a:cubicBezTo>
                <a:cubicBezTo>
                  <a:pt x="5453845" y="5759163"/>
                  <a:pt x="5453845" y="5801442"/>
                  <a:pt x="5453845" y="5841371"/>
                </a:cubicBezTo>
                <a:cubicBezTo>
                  <a:pt x="5437403" y="5796744"/>
                  <a:pt x="5463240" y="5747420"/>
                  <a:pt x="5458542" y="5705142"/>
                </a:cubicBezTo>
                <a:lnTo>
                  <a:pt x="5454820" y="5693086"/>
                </a:lnTo>
                <a:lnTo>
                  <a:pt x="5451496" y="5707490"/>
                </a:lnTo>
                <a:lnTo>
                  <a:pt x="5454149" y="5690911"/>
                </a:lnTo>
                <a:lnTo>
                  <a:pt x="5445037" y="5661396"/>
                </a:lnTo>
                <a:cubicBezTo>
                  <a:pt x="5438578" y="5648184"/>
                  <a:pt x="5431532" y="5635853"/>
                  <a:pt x="5428008" y="5622935"/>
                </a:cubicBezTo>
                <a:cubicBezTo>
                  <a:pt x="5425659" y="5629981"/>
                  <a:pt x="5423311" y="5634678"/>
                  <a:pt x="5420962" y="5641725"/>
                </a:cubicBezTo>
                <a:cubicBezTo>
                  <a:pt x="5418613" y="5641725"/>
                  <a:pt x="5416264" y="5641725"/>
                  <a:pt x="5413915" y="5641725"/>
                </a:cubicBezTo>
                <a:cubicBezTo>
                  <a:pt x="5417439" y="5613540"/>
                  <a:pt x="5419641" y="5584033"/>
                  <a:pt x="5409622" y="5559150"/>
                </a:cubicBezTo>
                <a:lnTo>
                  <a:pt x="5408084" y="5556698"/>
                </a:lnTo>
                <a:lnTo>
                  <a:pt x="5413291" y="5545939"/>
                </a:lnTo>
                <a:cubicBezTo>
                  <a:pt x="5425512" y="5520176"/>
                  <a:pt x="5437403" y="5488468"/>
                  <a:pt x="5416264" y="5472613"/>
                </a:cubicBezTo>
                <a:cubicBezTo>
                  <a:pt x="5413915" y="5474961"/>
                  <a:pt x="5411567" y="5479659"/>
                  <a:pt x="5409218" y="5484356"/>
                </a:cubicBezTo>
                <a:cubicBezTo>
                  <a:pt x="5406869" y="5484356"/>
                  <a:pt x="5406869" y="5482008"/>
                  <a:pt x="5406869" y="5482008"/>
                </a:cubicBezTo>
                <a:cubicBezTo>
                  <a:pt x="5402171" y="5491403"/>
                  <a:pt x="5399823" y="5496100"/>
                  <a:pt x="5399823" y="5503147"/>
                </a:cubicBezTo>
                <a:cubicBezTo>
                  <a:pt x="5396300" y="5513717"/>
                  <a:pt x="5393951" y="5524286"/>
                  <a:pt x="5393951" y="5535149"/>
                </a:cubicBezTo>
                <a:lnTo>
                  <a:pt x="5394500" y="5537405"/>
                </a:lnTo>
                <a:lnTo>
                  <a:pt x="5378978" y="5571555"/>
                </a:lnTo>
                <a:cubicBezTo>
                  <a:pt x="5374574" y="5584180"/>
                  <a:pt x="5370463" y="5597098"/>
                  <a:pt x="5364591" y="5608842"/>
                </a:cubicBezTo>
                <a:cubicBezTo>
                  <a:pt x="5369289" y="5622935"/>
                  <a:pt x="5373986" y="5637027"/>
                  <a:pt x="5378684" y="5653468"/>
                </a:cubicBezTo>
                <a:cubicBezTo>
                  <a:pt x="5378684" y="5653468"/>
                  <a:pt x="5376335" y="5655817"/>
                  <a:pt x="5376335" y="5655817"/>
                </a:cubicBezTo>
                <a:cubicBezTo>
                  <a:pt x="5371638" y="5644073"/>
                  <a:pt x="5366940" y="5632330"/>
                  <a:pt x="5362242" y="5620586"/>
                </a:cubicBezTo>
                <a:cubicBezTo>
                  <a:pt x="5345801" y="5634678"/>
                  <a:pt x="5348150" y="5653468"/>
                  <a:pt x="5355196" y="5672259"/>
                </a:cubicBezTo>
                <a:cubicBezTo>
                  <a:pt x="5350498" y="5676956"/>
                  <a:pt x="5348150" y="5681654"/>
                  <a:pt x="5348150" y="5686352"/>
                </a:cubicBezTo>
                <a:cubicBezTo>
                  <a:pt x="5345801" y="5679305"/>
                  <a:pt x="5343452" y="5672259"/>
                  <a:pt x="5341103" y="5665212"/>
                </a:cubicBezTo>
                <a:cubicBezTo>
                  <a:pt x="5334057" y="5672259"/>
                  <a:pt x="5331708" y="5681654"/>
                  <a:pt x="5327011" y="5691049"/>
                </a:cubicBezTo>
                <a:cubicBezTo>
                  <a:pt x="5327011" y="5672259"/>
                  <a:pt x="5324662" y="5653468"/>
                  <a:pt x="5343452" y="5651120"/>
                </a:cubicBezTo>
                <a:cubicBezTo>
                  <a:pt x="5341103" y="5651120"/>
                  <a:pt x="5338754" y="5648771"/>
                  <a:pt x="5341103" y="5644073"/>
                </a:cubicBezTo>
                <a:cubicBezTo>
                  <a:pt x="5343452" y="5641725"/>
                  <a:pt x="5343452" y="5637027"/>
                  <a:pt x="5338754" y="5637027"/>
                </a:cubicBezTo>
                <a:lnTo>
                  <a:pt x="5341103" y="5637027"/>
                </a:lnTo>
                <a:lnTo>
                  <a:pt x="5340494" y="5630938"/>
                </a:lnTo>
                <a:lnTo>
                  <a:pt x="5343452" y="5620586"/>
                </a:lnTo>
                <a:cubicBezTo>
                  <a:pt x="5355196" y="5604144"/>
                  <a:pt x="5357545" y="5578308"/>
                  <a:pt x="5343452" y="5564215"/>
                </a:cubicBezTo>
                <a:cubicBezTo>
                  <a:pt x="5338754" y="5580657"/>
                  <a:pt x="5331708" y="5599447"/>
                  <a:pt x="5338754" y="5613539"/>
                </a:cubicBezTo>
                <a:lnTo>
                  <a:pt x="5340494" y="5630938"/>
                </a:lnTo>
                <a:lnTo>
                  <a:pt x="5338754" y="5637027"/>
                </a:lnTo>
                <a:lnTo>
                  <a:pt x="5334057" y="5637027"/>
                </a:lnTo>
                <a:cubicBezTo>
                  <a:pt x="5327011" y="5615888"/>
                  <a:pt x="5322313" y="5594749"/>
                  <a:pt x="5319964" y="5571261"/>
                </a:cubicBezTo>
                <a:cubicBezTo>
                  <a:pt x="5315267" y="5575959"/>
                  <a:pt x="5312918" y="5580657"/>
                  <a:pt x="5310569" y="5585354"/>
                </a:cubicBezTo>
                <a:cubicBezTo>
                  <a:pt x="5305872" y="5585354"/>
                  <a:pt x="5303523" y="5587703"/>
                  <a:pt x="5301174" y="5587703"/>
                </a:cubicBezTo>
                <a:cubicBezTo>
                  <a:pt x="5312918" y="5566564"/>
                  <a:pt x="5319964" y="5543076"/>
                  <a:pt x="5305872" y="5519588"/>
                </a:cubicBezTo>
                <a:cubicBezTo>
                  <a:pt x="5291779" y="5554820"/>
                  <a:pt x="5280035" y="5590051"/>
                  <a:pt x="5275338" y="5634678"/>
                </a:cubicBezTo>
                <a:cubicBezTo>
                  <a:pt x="5280035" y="5622935"/>
                  <a:pt x="5291779" y="5606493"/>
                  <a:pt x="5298825" y="5592400"/>
                </a:cubicBezTo>
                <a:cubicBezTo>
                  <a:pt x="5298825" y="5592400"/>
                  <a:pt x="5301174" y="5594749"/>
                  <a:pt x="5303523" y="5594749"/>
                </a:cubicBezTo>
                <a:cubicBezTo>
                  <a:pt x="5301174" y="5597098"/>
                  <a:pt x="5301174" y="5599447"/>
                  <a:pt x="5298825" y="5601795"/>
                </a:cubicBezTo>
                <a:cubicBezTo>
                  <a:pt x="5296476" y="5601795"/>
                  <a:pt x="5296476" y="5601795"/>
                  <a:pt x="5296476" y="5601795"/>
                </a:cubicBezTo>
                <a:cubicBezTo>
                  <a:pt x="5289430" y="5613539"/>
                  <a:pt x="5284732" y="5622935"/>
                  <a:pt x="5282384" y="5634678"/>
                </a:cubicBezTo>
                <a:cubicBezTo>
                  <a:pt x="5275338" y="5651120"/>
                  <a:pt x="5270640" y="5669910"/>
                  <a:pt x="5272989" y="5693398"/>
                </a:cubicBezTo>
                <a:cubicBezTo>
                  <a:pt x="5263594" y="5693398"/>
                  <a:pt x="5270640" y="5679305"/>
                  <a:pt x="5268291" y="5672259"/>
                </a:cubicBezTo>
                <a:cubicBezTo>
                  <a:pt x="5254199" y="5681654"/>
                  <a:pt x="5251850" y="5698095"/>
                  <a:pt x="5244803" y="5712188"/>
                </a:cubicBezTo>
                <a:cubicBezTo>
                  <a:pt x="5244803" y="5712188"/>
                  <a:pt x="5242455" y="5709839"/>
                  <a:pt x="5240106" y="5709839"/>
                </a:cubicBezTo>
                <a:cubicBezTo>
                  <a:pt x="5247152" y="5693398"/>
                  <a:pt x="5263594" y="5676956"/>
                  <a:pt x="5265943" y="5658166"/>
                </a:cubicBezTo>
                <a:cubicBezTo>
                  <a:pt x="5268291" y="5637027"/>
                  <a:pt x="5263594" y="5618237"/>
                  <a:pt x="5265943" y="5599447"/>
                </a:cubicBezTo>
                <a:cubicBezTo>
                  <a:pt x="5270640" y="5557169"/>
                  <a:pt x="5289430" y="5524286"/>
                  <a:pt x="5301174" y="5489054"/>
                </a:cubicBezTo>
                <a:cubicBezTo>
                  <a:pt x="5296477" y="5472613"/>
                  <a:pt x="5292954" y="5454410"/>
                  <a:pt x="5289724" y="5435913"/>
                </a:cubicBezTo>
                <a:lnTo>
                  <a:pt x="5282219" y="5393383"/>
                </a:lnTo>
                <a:lnTo>
                  <a:pt x="5293885" y="5367184"/>
                </a:lnTo>
                <a:cubicBezTo>
                  <a:pt x="5299119" y="5358000"/>
                  <a:pt x="5305285" y="5349889"/>
                  <a:pt x="5312918" y="5343430"/>
                </a:cubicBezTo>
                <a:cubicBezTo>
                  <a:pt x="5312918" y="5345779"/>
                  <a:pt x="5310569" y="5350476"/>
                  <a:pt x="5310569" y="5352825"/>
                </a:cubicBezTo>
                <a:cubicBezTo>
                  <a:pt x="5315267" y="5352825"/>
                  <a:pt x="5319964" y="5352825"/>
                  <a:pt x="5324662" y="5352825"/>
                </a:cubicBezTo>
                <a:cubicBezTo>
                  <a:pt x="5324662" y="5348127"/>
                  <a:pt x="5322313" y="5343430"/>
                  <a:pt x="5319964" y="5338732"/>
                </a:cubicBezTo>
                <a:cubicBezTo>
                  <a:pt x="5324662" y="5336383"/>
                  <a:pt x="5327011" y="5336383"/>
                  <a:pt x="5329359" y="5334035"/>
                </a:cubicBezTo>
                <a:cubicBezTo>
                  <a:pt x="5338754" y="5338732"/>
                  <a:pt x="5348150" y="5343430"/>
                  <a:pt x="5350498" y="5350476"/>
                </a:cubicBezTo>
                <a:cubicBezTo>
                  <a:pt x="5381033" y="5326988"/>
                  <a:pt x="5383381" y="5284710"/>
                  <a:pt x="5381033" y="5240084"/>
                </a:cubicBezTo>
                <a:cubicBezTo>
                  <a:pt x="5402171" y="5244781"/>
                  <a:pt x="5418613" y="5195457"/>
                  <a:pt x="5395125" y="5190759"/>
                </a:cubicBezTo>
                <a:cubicBezTo>
                  <a:pt x="5385730" y="5204852"/>
                  <a:pt x="5406869" y="5228340"/>
                  <a:pt x="5383381" y="5233037"/>
                </a:cubicBezTo>
                <a:cubicBezTo>
                  <a:pt x="5378684" y="5186062"/>
                  <a:pt x="5411567" y="5101505"/>
                  <a:pt x="5390428" y="5066274"/>
                </a:cubicBezTo>
                <a:cubicBezTo>
                  <a:pt x="5409218" y="5031042"/>
                  <a:pt x="5402171" y="5014601"/>
                  <a:pt x="5418613" y="4962928"/>
                </a:cubicBezTo>
                <a:cubicBezTo>
                  <a:pt x="5406869" y="4969974"/>
                  <a:pt x="5383381" y="4965277"/>
                  <a:pt x="5359894" y="4972323"/>
                </a:cubicBezTo>
                <a:cubicBezTo>
                  <a:pt x="5357545" y="4960579"/>
                  <a:pt x="5369289" y="4941789"/>
                  <a:pt x="5362242" y="4932393"/>
                </a:cubicBezTo>
                <a:cubicBezTo>
                  <a:pt x="5348150" y="4953533"/>
                  <a:pt x="5324662" y="4953533"/>
                  <a:pt x="5303523" y="4962928"/>
                </a:cubicBezTo>
                <a:cubicBezTo>
                  <a:pt x="5343452" y="4944137"/>
                  <a:pt x="5296476" y="4934742"/>
                  <a:pt x="5289430" y="4915952"/>
                </a:cubicBezTo>
                <a:cubicBezTo>
                  <a:pt x="5291779" y="4911255"/>
                  <a:pt x="5301174" y="4913603"/>
                  <a:pt x="5308220" y="4918301"/>
                </a:cubicBezTo>
                <a:cubicBezTo>
                  <a:pt x="5305872" y="4901859"/>
                  <a:pt x="5308220" y="4885418"/>
                  <a:pt x="5298825" y="4873674"/>
                </a:cubicBezTo>
                <a:cubicBezTo>
                  <a:pt x="5287081" y="4887767"/>
                  <a:pt x="5282384" y="4894813"/>
                  <a:pt x="5282384" y="4913603"/>
                </a:cubicBezTo>
                <a:cubicBezTo>
                  <a:pt x="5258896" y="4894813"/>
                  <a:pt x="5223664" y="4883069"/>
                  <a:pt x="5176689" y="4890115"/>
                </a:cubicBezTo>
                <a:cubicBezTo>
                  <a:pt x="5120318" y="5016950"/>
                  <a:pt x="5110923" y="5162574"/>
                  <a:pt x="5117969" y="5303501"/>
                </a:cubicBezTo>
                <a:cubicBezTo>
                  <a:pt x="5113272" y="5324639"/>
                  <a:pt x="5108574" y="5343430"/>
                  <a:pt x="5103877" y="5362220"/>
                </a:cubicBezTo>
                <a:cubicBezTo>
                  <a:pt x="5108574" y="5362220"/>
                  <a:pt x="5115620" y="5359871"/>
                  <a:pt x="5120318" y="5359871"/>
                </a:cubicBezTo>
                <a:cubicBezTo>
                  <a:pt x="5125016" y="5413893"/>
                  <a:pt x="5129713" y="5467915"/>
                  <a:pt x="5136760" y="5519588"/>
                </a:cubicBezTo>
                <a:cubicBezTo>
                  <a:pt x="5155257" y="5523699"/>
                  <a:pt x="5170927" y="5524836"/>
                  <a:pt x="5184309" y="5523579"/>
                </a:cubicBezTo>
                <a:lnTo>
                  <a:pt x="5204836" y="5517280"/>
                </a:lnTo>
                <a:lnTo>
                  <a:pt x="5188727" y="5565096"/>
                </a:lnTo>
                <a:cubicBezTo>
                  <a:pt x="5179625" y="5580069"/>
                  <a:pt x="5167294" y="5590051"/>
                  <a:pt x="5150852" y="5590051"/>
                </a:cubicBezTo>
                <a:cubicBezTo>
                  <a:pt x="5148504" y="5604144"/>
                  <a:pt x="5146155" y="5615888"/>
                  <a:pt x="5141457" y="5625283"/>
                </a:cubicBezTo>
                <a:cubicBezTo>
                  <a:pt x="5141457" y="5615888"/>
                  <a:pt x="5143806" y="5606493"/>
                  <a:pt x="5143806" y="5594749"/>
                </a:cubicBezTo>
                <a:cubicBezTo>
                  <a:pt x="5136760" y="5606493"/>
                  <a:pt x="5127364" y="5613539"/>
                  <a:pt x="5120318" y="5625283"/>
                </a:cubicBezTo>
                <a:cubicBezTo>
                  <a:pt x="5122667" y="5625283"/>
                  <a:pt x="5122667" y="5625283"/>
                  <a:pt x="5125016" y="5625283"/>
                </a:cubicBezTo>
                <a:cubicBezTo>
                  <a:pt x="5122667" y="5627632"/>
                  <a:pt x="5122667" y="5632330"/>
                  <a:pt x="5120318" y="5634678"/>
                </a:cubicBezTo>
                <a:cubicBezTo>
                  <a:pt x="5117969" y="5632330"/>
                  <a:pt x="5117969" y="5632330"/>
                  <a:pt x="5115620" y="5632330"/>
                </a:cubicBezTo>
                <a:cubicBezTo>
                  <a:pt x="5106226" y="5634678"/>
                  <a:pt x="5103877" y="5629981"/>
                  <a:pt x="5096830" y="5627632"/>
                </a:cubicBezTo>
                <a:cubicBezTo>
                  <a:pt x="5094482" y="5627632"/>
                  <a:pt x="5092133" y="5627632"/>
                  <a:pt x="5087435" y="5629981"/>
                </a:cubicBezTo>
                <a:cubicBezTo>
                  <a:pt x="5085086" y="5632330"/>
                  <a:pt x="5078040" y="5637027"/>
                  <a:pt x="5073342" y="5639376"/>
                </a:cubicBezTo>
                <a:cubicBezTo>
                  <a:pt x="5087435" y="5641725"/>
                  <a:pt x="5103877" y="5641725"/>
                  <a:pt x="5117969" y="5644073"/>
                </a:cubicBezTo>
                <a:cubicBezTo>
                  <a:pt x="5117969" y="5648771"/>
                  <a:pt x="5115620" y="5653468"/>
                  <a:pt x="5113272" y="5658166"/>
                </a:cubicBezTo>
                <a:cubicBezTo>
                  <a:pt x="5110923" y="5658166"/>
                  <a:pt x="5108574" y="5660515"/>
                  <a:pt x="5106226" y="5660515"/>
                </a:cubicBezTo>
                <a:cubicBezTo>
                  <a:pt x="5108574" y="5660515"/>
                  <a:pt x="5110923" y="5660515"/>
                  <a:pt x="5113272" y="5660515"/>
                </a:cubicBezTo>
                <a:cubicBezTo>
                  <a:pt x="5110923" y="5662864"/>
                  <a:pt x="5110923" y="5662864"/>
                  <a:pt x="5110923" y="5665212"/>
                </a:cubicBezTo>
                <a:cubicBezTo>
                  <a:pt x="5092133" y="5660515"/>
                  <a:pt x="5070994" y="5648771"/>
                  <a:pt x="5052204" y="5648771"/>
                </a:cubicBezTo>
                <a:cubicBezTo>
                  <a:pt x="5049855" y="5648771"/>
                  <a:pt x="5045157" y="5651120"/>
                  <a:pt x="5040460" y="5651120"/>
                </a:cubicBezTo>
                <a:cubicBezTo>
                  <a:pt x="5063947" y="5655817"/>
                  <a:pt x="5087435" y="5665212"/>
                  <a:pt x="5110923" y="5667561"/>
                </a:cubicBezTo>
                <a:lnTo>
                  <a:pt x="5105003" y="5685322"/>
                </a:lnTo>
                <a:lnTo>
                  <a:pt x="5087435" y="5676956"/>
                </a:lnTo>
                <a:cubicBezTo>
                  <a:pt x="5056901" y="5693398"/>
                  <a:pt x="5007577" y="5693398"/>
                  <a:pt x="4972345" y="5705142"/>
                </a:cubicBezTo>
                <a:cubicBezTo>
                  <a:pt x="4981740" y="5716886"/>
                  <a:pt x="4991135" y="5705142"/>
                  <a:pt x="5005228" y="5702793"/>
                </a:cubicBezTo>
                <a:cubicBezTo>
                  <a:pt x="5024019" y="5700444"/>
                  <a:pt x="5048094" y="5701619"/>
                  <a:pt x="5071875" y="5702499"/>
                </a:cubicBezTo>
                <a:lnTo>
                  <a:pt x="5088742" y="5701965"/>
                </a:lnTo>
                <a:lnTo>
                  <a:pt x="5099179" y="5707490"/>
                </a:lnTo>
                <a:lnTo>
                  <a:pt x="5099083" y="5709215"/>
                </a:lnTo>
                <a:lnTo>
                  <a:pt x="5070407" y="5707785"/>
                </a:lnTo>
                <a:cubicBezTo>
                  <a:pt x="5049855" y="5708078"/>
                  <a:pt x="5029891" y="5711014"/>
                  <a:pt x="5019321" y="5716886"/>
                </a:cubicBezTo>
                <a:cubicBezTo>
                  <a:pt x="5035763" y="5715712"/>
                  <a:pt x="5056314" y="5714537"/>
                  <a:pt x="5075692" y="5713950"/>
                </a:cubicBezTo>
                <a:lnTo>
                  <a:pt x="5098838" y="5713641"/>
                </a:lnTo>
                <a:lnTo>
                  <a:pt x="5098043" y="5727940"/>
                </a:lnTo>
                <a:lnTo>
                  <a:pt x="5090371" y="5727456"/>
                </a:lnTo>
                <a:cubicBezTo>
                  <a:pt x="5070994" y="5728043"/>
                  <a:pt x="5052204" y="5730979"/>
                  <a:pt x="5038111" y="5738025"/>
                </a:cubicBezTo>
                <a:lnTo>
                  <a:pt x="5097699" y="5734139"/>
                </a:lnTo>
                <a:lnTo>
                  <a:pt x="5096830" y="5749768"/>
                </a:lnTo>
                <a:cubicBezTo>
                  <a:pt x="5063947" y="5754466"/>
                  <a:pt x="5033413" y="5761512"/>
                  <a:pt x="4993484" y="5761512"/>
                </a:cubicBezTo>
                <a:cubicBezTo>
                  <a:pt x="4998182" y="5775605"/>
                  <a:pt x="5009925" y="5763861"/>
                  <a:pt x="5019321" y="5763861"/>
                </a:cubicBezTo>
                <a:cubicBezTo>
                  <a:pt x="5042809" y="5761512"/>
                  <a:pt x="5070994" y="5759163"/>
                  <a:pt x="5096830" y="5756815"/>
                </a:cubicBezTo>
                <a:cubicBezTo>
                  <a:pt x="5096830" y="5759163"/>
                  <a:pt x="5096830" y="5761512"/>
                  <a:pt x="5096830" y="5763861"/>
                </a:cubicBezTo>
                <a:cubicBezTo>
                  <a:pt x="5068645" y="5768559"/>
                  <a:pt x="5040460" y="5773256"/>
                  <a:pt x="5012274" y="5770907"/>
                </a:cubicBezTo>
                <a:cubicBezTo>
                  <a:pt x="5012274" y="5785000"/>
                  <a:pt x="5026367" y="5775605"/>
                  <a:pt x="5033413" y="5775605"/>
                </a:cubicBezTo>
                <a:cubicBezTo>
                  <a:pt x="5054552" y="5775605"/>
                  <a:pt x="5078040" y="5773256"/>
                  <a:pt x="5099179" y="5768559"/>
                </a:cubicBezTo>
                <a:cubicBezTo>
                  <a:pt x="5099179" y="5768559"/>
                  <a:pt x="5099179" y="5770907"/>
                  <a:pt x="5099179" y="5773256"/>
                </a:cubicBezTo>
                <a:cubicBezTo>
                  <a:pt x="5078040" y="5777954"/>
                  <a:pt x="5054552" y="5780303"/>
                  <a:pt x="5031065" y="5782651"/>
                </a:cubicBezTo>
                <a:cubicBezTo>
                  <a:pt x="5038111" y="5799093"/>
                  <a:pt x="5049855" y="5787349"/>
                  <a:pt x="5061599" y="5785000"/>
                </a:cubicBezTo>
                <a:cubicBezTo>
                  <a:pt x="5073342" y="5782651"/>
                  <a:pt x="5085086" y="5780303"/>
                  <a:pt x="5099179" y="5780303"/>
                </a:cubicBezTo>
                <a:cubicBezTo>
                  <a:pt x="5103877" y="5817883"/>
                  <a:pt x="5110923" y="5853115"/>
                  <a:pt x="5110923" y="5885998"/>
                </a:cubicBezTo>
                <a:cubicBezTo>
                  <a:pt x="5094482" y="5871905"/>
                  <a:pt x="5078040" y="5853115"/>
                  <a:pt x="5063947" y="5836673"/>
                </a:cubicBezTo>
                <a:cubicBezTo>
                  <a:pt x="5061599" y="5853115"/>
                  <a:pt x="5080389" y="5860161"/>
                  <a:pt x="5089784" y="5869556"/>
                </a:cubicBezTo>
                <a:cubicBezTo>
                  <a:pt x="5096830" y="5876602"/>
                  <a:pt x="5103877" y="5885998"/>
                  <a:pt x="5110923" y="5895393"/>
                </a:cubicBezTo>
                <a:cubicBezTo>
                  <a:pt x="5110923" y="5897742"/>
                  <a:pt x="5110923" y="5902439"/>
                  <a:pt x="5110923" y="5904788"/>
                </a:cubicBezTo>
                <a:cubicBezTo>
                  <a:pt x="5089784" y="5885998"/>
                  <a:pt x="5070994" y="5864859"/>
                  <a:pt x="5056901" y="5839022"/>
                </a:cubicBezTo>
                <a:cubicBezTo>
                  <a:pt x="5045157" y="5841371"/>
                  <a:pt x="5045157" y="5831976"/>
                  <a:pt x="5033413" y="5834325"/>
                </a:cubicBezTo>
                <a:cubicBezTo>
                  <a:pt x="5031065" y="5843720"/>
                  <a:pt x="5040460" y="5841371"/>
                  <a:pt x="5045157" y="5846069"/>
                </a:cubicBezTo>
                <a:cubicBezTo>
                  <a:pt x="5038111" y="5857812"/>
                  <a:pt x="5024018" y="5839022"/>
                  <a:pt x="5016972" y="5834325"/>
                </a:cubicBezTo>
                <a:cubicBezTo>
                  <a:pt x="4993484" y="5834325"/>
                  <a:pt x="4974694" y="5827278"/>
                  <a:pt x="4955903" y="5820232"/>
                </a:cubicBezTo>
                <a:cubicBezTo>
                  <a:pt x="4955903" y="5815534"/>
                  <a:pt x="4955903" y="5813185"/>
                  <a:pt x="4953555" y="5810837"/>
                </a:cubicBezTo>
                <a:cubicBezTo>
                  <a:pt x="4953555" y="5813185"/>
                  <a:pt x="4951206" y="5813185"/>
                  <a:pt x="4948857" y="5815534"/>
                </a:cubicBezTo>
                <a:cubicBezTo>
                  <a:pt x="4951206" y="5839022"/>
                  <a:pt x="4967647" y="5841371"/>
                  <a:pt x="4981740" y="5850766"/>
                </a:cubicBezTo>
                <a:cubicBezTo>
                  <a:pt x="4979391" y="5874254"/>
                  <a:pt x="4939462" y="5864859"/>
                  <a:pt x="4918323" y="5871905"/>
                </a:cubicBezTo>
                <a:cubicBezTo>
                  <a:pt x="4880743" y="5871905"/>
                  <a:pt x="4861952" y="5850766"/>
                  <a:pt x="4822023" y="5857812"/>
                </a:cubicBezTo>
                <a:lnTo>
                  <a:pt x="4817249" y="5840678"/>
                </a:lnTo>
                <a:lnTo>
                  <a:pt x="4816372" y="5832857"/>
                </a:lnTo>
                <a:cubicBezTo>
                  <a:pt x="4813069" y="5827572"/>
                  <a:pt x="4803820" y="5830215"/>
                  <a:pt x="4798535" y="5824929"/>
                </a:cubicBezTo>
                <a:cubicBezTo>
                  <a:pt x="4793838" y="5801442"/>
                  <a:pt x="4838465" y="5820232"/>
                  <a:pt x="4824372" y="5789698"/>
                </a:cubicBezTo>
                <a:cubicBezTo>
                  <a:pt x="4861952" y="5792047"/>
                  <a:pt x="4876045" y="5824929"/>
                  <a:pt x="4920672" y="5813185"/>
                </a:cubicBezTo>
                <a:cubicBezTo>
                  <a:pt x="4923021" y="5789698"/>
                  <a:pt x="4899533" y="5801442"/>
                  <a:pt x="4890138" y="5792047"/>
                </a:cubicBezTo>
                <a:cubicBezTo>
                  <a:pt x="4880743" y="5766210"/>
                  <a:pt x="4904230" y="5766210"/>
                  <a:pt x="4897184" y="5738025"/>
                </a:cubicBezTo>
                <a:cubicBezTo>
                  <a:pt x="4876045" y="5719234"/>
                  <a:pt x="4857255" y="5698095"/>
                  <a:pt x="4838465" y="5674608"/>
                </a:cubicBezTo>
                <a:cubicBezTo>
                  <a:pt x="4838465" y="5674608"/>
                  <a:pt x="4838465" y="5676956"/>
                  <a:pt x="4838465" y="5676956"/>
                </a:cubicBezTo>
                <a:cubicBezTo>
                  <a:pt x="4807931" y="5681654"/>
                  <a:pt x="4784443" y="5679305"/>
                  <a:pt x="4760955" y="5674608"/>
                </a:cubicBezTo>
                <a:cubicBezTo>
                  <a:pt x="4756257" y="5700444"/>
                  <a:pt x="4789140" y="5672259"/>
                  <a:pt x="4782094" y="5698095"/>
                </a:cubicBezTo>
                <a:cubicBezTo>
                  <a:pt x="4789140" y="5719234"/>
                  <a:pt x="4772699" y="5709839"/>
                  <a:pt x="4765653" y="5707490"/>
                </a:cubicBezTo>
                <a:cubicBezTo>
                  <a:pt x="4763304" y="5719234"/>
                  <a:pt x="4772699" y="5719234"/>
                  <a:pt x="4772699" y="5726281"/>
                </a:cubicBezTo>
                <a:cubicBezTo>
                  <a:pt x="4777397" y="5735676"/>
                  <a:pt x="4784443" y="5726281"/>
                  <a:pt x="4784443" y="5719234"/>
                </a:cubicBezTo>
                <a:cubicBezTo>
                  <a:pt x="4798535" y="5735676"/>
                  <a:pt x="4833767" y="5721583"/>
                  <a:pt x="4840813" y="5749768"/>
                </a:cubicBezTo>
                <a:cubicBezTo>
                  <a:pt x="4822023" y="5763861"/>
                  <a:pt x="4819675" y="5745071"/>
                  <a:pt x="4793838" y="5749768"/>
                </a:cubicBezTo>
                <a:cubicBezTo>
                  <a:pt x="4789140" y="5752117"/>
                  <a:pt x="4791489" y="5775605"/>
                  <a:pt x="4796187" y="5775605"/>
                </a:cubicBezTo>
                <a:cubicBezTo>
                  <a:pt x="4796187" y="5789698"/>
                  <a:pt x="4770350" y="5782651"/>
                  <a:pt x="4760955" y="5787349"/>
                </a:cubicBezTo>
                <a:cubicBezTo>
                  <a:pt x="4744513" y="5794395"/>
                  <a:pt x="4775048" y="5794395"/>
                  <a:pt x="4770350" y="5810837"/>
                </a:cubicBezTo>
                <a:cubicBezTo>
                  <a:pt x="4744513" y="5817883"/>
                  <a:pt x="4751560" y="5782651"/>
                  <a:pt x="4746862" y="5761512"/>
                </a:cubicBezTo>
                <a:cubicBezTo>
                  <a:pt x="4760955" y="5763861"/>
                  <a:pt x="4758606" y="5749768"/>
                  <a:pt x="4775048" y="5752117"/>
                </a:cubicBezTo>
                <a:cubicBezTo>
                  <a:pt x="4770350" y="5733327"/>
                  <a:pt x="4739816" y="5747420"/>
                  <a:pt x="4721026" y="5747420"/>
                </a:cubicBezTo>
                <a:cubicBezTo>
                  <a:pt x="4704584" y="5754466"/>
                  <a:pt x="4713980" y="5756815"/>
                  <a:pt x="4716328" y="5773256"/>
                </a:cubicBezTo>
                <a:cubicBezTo>
                  <a:pt x="4713980" y="5773256"/>
                  <a:pt x="4713980" y="5773256"/>
                  <a:pt x="4713980" y="5773256"/>
                </a:cubicBezTo>
                <a:cubicBezTo>
                  <a:pt x="4716328" y="5775605"/>
                  <a:pt x="4716328" y="5775605"/>
                  <a:pt x="4718677" y="5777954"/>
                </a:cubicBezTo>
                <a:cubicBezTo>
                  <a:pt x="4716328" y="5782651"/>
                  <a:pt x="4713980" y="5777954"/>
                  <a:pt x="4711631" y="5777954"/>
                </a:cubicBezTo>
                <a:cubicBezTo>
                  <a:pt x="4725723" y="5799093"/>
                  <a:pt x="4746862" y="5813185"/>
                  <a:pt x="4763304" y="5831976"/>
                </a:cubicBezTo>
                <a:cubicBezTo>
                  <a:pt x="4763304" y="5834325"/>
                  <a:pt x="4763304" y="5834325"/>
                  <a:pt x="4763304" y="5836673"/>
                </a:cubicBezTo>
                <a:cubicBezTo>
                  <a:pt x="4775048" y="5834325"/>
                  <a:pt x="4765653" y="5841371"/>
                  <a:pt x="4765653" y="5850766"/>
                </a:cubicBezTo>
                <a:cubicBezTo>
                  <a:pt x="4765653" y="5853115"/>
                  <a:pt x="4768001" y="5853115"/>
                  <a:pt x="4768001" y="5855464"/>
                </a:cubicBezTo>
                <a:lnTo>
                  <a:pt x="4780580" y="5857290"/>
                </a:lnTo>
                <a:lnTo>
                  <a:pt x="4772699" y="5883649"/>
                </a:lnTo>
                <a:cubicBezTo>
                  <a:pt x="4751560" y="5878951"/>
                  <a:pt x="4744513" y="5897742"/>
                  <a:pt x="4732770" y="5888346"/>
                </a:cubicBezTo>
                <a:cubicBezTo>
                  <a:pt x="4725723" y="5902439"/>
                  <a:pt x="4711631" y="5876602"/>
                  <a:pt x="4716328" y="5902439"/>
                </a:cubicBezTo>
                <a:cubicBezTo>
                  <a:pt x="4704584" y="5900090"/>
                  <a:pt x="4699887" y="5890695"/>
                  <a:pt x="4681096" y="5895393"/>
                </a:cubicBezTo>
                <a:cubicBezTo>
                  <a:pt x="4683445" y="5890695"/>
                  <a:pt x="4685794" y="5888346"/>
                  <a:pt x="4688143" y="5885998"/>
                </a:cubicBezTo>
                <a:cubicBezTo>
                  <a:pt x="4676399" y="5874254"/>
                  <a:pt x="4664655" y="5862510"/>
                  <a:pt x="4650562" y="5850766"/>
                </a:cubicBezTo>
                <a:cubicBezTo>
                  <a:pt x="4650562" y="5862510"/>
                  <a:pt x="4664655" y="5874254"/>
                  <a:pt x="4652911" y="5885998"/>
                </a:cubicBezTo>
                <a:cubicBezTo>
                  <a:pt x="4662306" y="5900090"/>
                  <a:pt x="4678748" y="5904788"/>
                  <a:pt x="4690492" y="5918880"/>
                </a:cubicBezTo>
                <a:cubicBezTo>
                  <a:pt x="4697538" y="5937671"/>
                  <a:pt x="4671702" y="5930624"/>
                  <a:pt x="4676399" y="5947066"/>
                </a:cubicBezTo>
                <a:cubicBezTo>
                  <a:pt x="4683445" y="5958810"/>
                  <a:pt x="4706933" y="5935322"/>
                  <a:pt x="4728072" y="5940020"/>
                </a:cubicBezTo>
                <a:cubicBezTo>
                  <a:pt x="4749211" y="5954112"/>
                  <a:pt x="4716328" y="5965856"/>
                  <a:pt x="4732770" y="5977600"/>
                </a:cubicBezTo>
                <a:cubicBezTo>
                  <a:pt x="4763304" y="5968205"/>
                  <a:pt x="4756257" y="5923578"/>
                  <a:pt x="4798535" y="5923578"/>
                </a:cubicBezTo>
                <a:cubicBezTo>
                  <a:pt x="4798535" y="5918880"/>
                  <a:pt x="4796187" y="5918880"/>
                  <a:pt x="4791489" y="5918880"/>
                </a:cubicBezTo>
                <a:cubicBezTo>
                  <a:pt x="4814977" y="5904788"/>
                  <a:pt x="4847860" y="5940020"/>
                  <a:pt x="4871348" y="5947066"/>
                </a:cubicBezTo>
                <a:cubicBezTo>
                  <a:pt x="4866650" y="5968205"/>
                  <a:pt x="4845511" y="5940020"/>
                  <a:pt x="4838465" y="5958810"/>
                </a:cubicBezTo>
                <a:cubicBezTo>
                  <a:pt x="4831419" y="5968205"/>
                  <a:pt x="4831419" y="5986995"/>
                  <a:pt x="4819675" y="5994041"/>
                </a:cubicBezTo>
                <a:cubicBezTo>
                  <a:pt x="4763304" y="6003436"/>
                  <a:pt x="4756257" y="5994041"/>
                  <a:pt x="4702236" y="6003436"/>
                </a:cubicBezTo>
                <a:cubicBezTo>
                  <a:pt x="4702236" y="6001088"/>
                  <a:pt x="4699887" y="5996390"/>
                  <a:pt x="4697538" y="5994041"/>
                </a:cubicBezTo>
                <a:cubicBezTo>
                  <a:pt x="4704584" y="6005785"/>
                  <a:pt x="4709282" y="6019878"/>
                  <a:pt x="4713980" y="6033971"/>
                </a:cubicBezTo>
                <a:cubicBezTo>
                  <a:pt x="4709282" y="6031622"/>
                  <a:pt x="4706933" y="6022227"/>
                  <a:pt x="4702236" y="6019878"/>
                </a:cubicBezTo>
                <a:cubicBezTo>
                  <a:pt x="4706933" y="6080946"/>
                  <a:pt x="4756257" y="6127922"/>
                  <a:pt x="4791489" y="6174898"/>
                </a:cubicBezTo>
                <a:cubicBezTo>
                  <a:pt x="4777397" y="6165503"/>
                  <a:pt x="4765653" y="6149061"/>
                  <a:pt x="4753909" y="6134968"/>
                </a:cubicBezTo>
                <a:cubicBezTo>
                  <a:pt x="4758606" y="6170200"/>
                  <a:pt x="4805582" y="6181944"/>
                  <a:pt x="4817326" y="6212478"/>
                </a:cubicBezTo>
                <a:cubicBezTo>
                  <a:pt x="4803233" y="6198385"/>
                  <a:pt x="4786792" y="6184293"/>
                  <a:pt x="4770350" y="6174898"/>
                </a:cubicBezTo>
                <a:cubicBezTo>
                  <a:pt x="4768001" y="6174898"/>
                  <a:pt x="4768001" y="6179595"/>
                  <a:pt x="4770350" y="6179595"/>
                </a:cubicBezTo>
                <a:cubicBezTo>
                  <a:pt x="4760955" y="6179595"/>
                  <a:pt x="4753909" y="6160805"/>
                  <a:pt x="4742165" y="6158456"/>
                </a:cubicBezTo>
                <a:cubicBezTo>
                  <a:pt x="4723375" y="6125573"/>
                  <a:pt x="4699887" y="6099736"/>
                  <a:pt x="4676399" y="6076249"/>
                </a:cubicBezTo>
                <a:cubicBezTo>
                  <a:pt x="4674050" y="6076249"/>
                  <a:pt x="4669353" y="6078598"/>
                  <a:pt x="4667004" y="6078598"/>
                </a:cubicBezTo>
                <a:cubicBezTo>
                  <a:pt x="4683445" y="6095039"/>
                  <a:pt x="4699887" y="6109131"/>
                  <a:pt x="4706933" y="6123224"/>
                </a:cubicBezTo>
                <a:cubicBezTo>
                  <a:pt x="4699887" y="6109131"/>
                  <a:pt x="4683445" y="6095039"/>
                  <a:pt x="4664655" y="6080946"/>
                </a:cubicBezTo>
                <a:cubicBezTo>
                  <a:pt x="4657609" y="6083295"/>
                  <a:pt x="4652911" y="6087992"/>
                  <a:pt x="4650562" y="6095039"/>
                </a:cubicBezTo>
                <a:cubicBezTo>
                  <a:pt x="4674050" y="6116178"/>
                  <a:pt x="4695189" y="6153759"/>
                  <a:pt x="4721026" y="6177247"/>
                </a:cubicBezTo>
                <a:lnTo>
                  <a:pt x="4684723" y="6145265"/>
                </a:lnTo>
                <a:lnTo>
                  <a:pt x="4685795" y="6146601"/>
                </a:lnTo>
                <a:cubicBezTo>
                  <a:pt x="4715302" y="6184586"/>
                  <a:pt x="4747450" y="6229506"/>
                  <a:pt x="4770351" y="6266499"/>
                </a:cubicBezTo>
                <a:cubicBezTo>
                  <a:pt x="4772700" y="6266499"/>
                  <a:pt x="4770351" y="6261801"/>
                  <a:pt x="4770351" y="6259453"/>
                </a:cubicBezTo>
                <a:cubicBezTo>
                  <a:pt x="4789142" y="6275894"/>
                  <a:pt x="4803234" y="6311125"/>
                  <a:pt x="4819676" y="6332264"/>
                </a:cubicBezTo>
                <a:cubicBezTo>
                  <a:pt x="4793839" y="6313474"/>
                  <a:pt x="4768003" y="6271196"/>
                  <a:pt x="4737469" y="6247709"/>
                </a:cubicBezTo>
                <a:cubicBezTo>
                  <a:pt x="4716330" y="6193686"/>
                  <a:pt x="4688144" y="6158455"/>
                  <a:pt x="4657609" y="6111479"/>
                </a:cubicBezTo>
                <a:lnTo>
                  <a:pt x="4681409" y="6141135"/>
                </a:lnTo>
                <a:lnTo>
                  <a:pt x="4650562" y="6099736"/>
                </a:lnTo>
                <a:cubicBezTo>
                  <a:pt x="4650562" y="6102085"/>
                  <a:pt x="4650562" y="6106783"/>
                  <a:pt x="4652911" y="6111480"/>
                </a:cubicBezTo>
                <a:cubicBezTo>
                  <a:pt x="4638818" y="6118527"/>
                  <a:pt x="4636470" y="6109131"/>
                  <a:pt x="4627075" y="6109131"/>
                </a:cubicBezTo>
                <a:cubicBezTo>
                  <a:pt x="4629423" y="6111480"/>
                  <a:pt x="4631772" y="6116178"/>
                  <a:pt x="4634121" y="6118527"/>
                </a:cubicBezTo>
                <a:cubicBezTo>
                  <a:pt x="4629423" y="6116178"/>
                  <a:pt x="4627075" y="6113829"/>
                  <a:pt x="4622377" y="6109131"/>
                </a:cubicBezTo>
                <a:cubicBezTo>
                  <a:pt x="4617680" y="6111480"/>
                  <a:pt x="4615331" y="6116178"/>
                  <a:pt x="4612982" y="6123224"/>
                </a:cubicBezTo>
                <a:cubicBezTo>
                  <a:pt x="4612982" y="6123224"/>
                  <a:pt x="4615331" y="6125573"/>
                  <a:pt x="4615331" y="6125573"/>
                </a:cubicBezTo>
                <a:cubicBezTo>
                  <a:pt x="4615331" y="6127922"/>
                  <a:pt x="4615331" y="6127922"/>
                  <a:pt x="4612982" y="6125573"/>
                </a:cubicBezTo>
                <a:cubicBezTo>
                  <a:pt x="4612982" y="6127922"/>
                  <a:pt x="4612982" y="6132619"/>
                  <a:pt x="4610633" y="6134968"/>
                </a:cubicBezTo>
                <a:cubicBezTo>
                  <a:pt x="4610633" y="6137317"/>
                  <a:pt x="4612982" y="6137317"/>
                  <a:pt x="4612982" y="6139666"/>
                </a:cubicBezTo>
                <a:cubicBezTo>
                  <a:pt x="4620028" y="6149061"/>
                  <a:pt x="4631772" y="6151410"/>
                  <a:pt x="4641167" y="6158456"/>
                </a:cubicBezTo>
                <a:cubicBezTo>
                  <a:pt x="4643516" y="6170200"/>
                  <a:pt x="4638818" y="6174898"/>
                  <a:pt x="4631772" y="6179595"/>
                </a:cubicBezTo>
                <a:cubicBezTo>
                  <a:pt x="4634121" y="6196036"/>
                  <a:pt x="4655260" y="6181944"/>
                  <a:pt x="4652911" y="6203082"/>
                </a:cubicBezTo>
                <a:cubicBezTo>
                  <a:pt x="4655260" y="6210129"/>
                  <a:pt x="4652911" y="6212478"/>
                  <a:pt x="4650562" y="6214826"/>
                </a:cubicBezTo>
                <a:cubicBezTo>
                  <a:pt x="4648214" y="6217175"/>
                  <a:pt x="4645865" y="6219524"/>
                  <a:pt x="4643516" y="6219524"/>
                </a:cubicBezTo>
                <a:cubicBezTo>
                  <a:pt x="4655260" y="6247710"/>
                  <a:pt x="4676399" y="6273546"/>
                  <a:pt x="4690492" y="6301731"/>
                </a:cubicBezTo>
                <a:cubicBezTo>
                  <a:pt x="4706933" y="6334614"/>
                  <a:pt x="4730421" y="6374544"/>
                  <a:pt x="4737467" y="6405078"/>
                </a:cubicBezTo>
                <a:cubicBezTo>
                  <a:pt x="4725723" y="6390985"/>
                  <a:pt x="4725723" y="6365149"/>
                  <a:pt x="4709282" y="6355753"/>
                </a:cubicBezTo>
                <a:cubicBezTo>
                  <a:pt x="4709282" y="6360451"/>
                  <a:pt x="4711631" y="6362800"/>
                  <a:pt x="4713980" y="6367497"/>
                </a:cubicBezTo>
                <a:cubicBezTo>
                  <a:pt x="4690492" y="6344009"/>
                  <a:pt x="4676399" y="6297034"/>
                  <a:pt x="4655260" y="6268849"/>
                </a:cubicBezTo>
                <a:cubicBezTo>
                  <a:pt x="4676399" y="6318173"/>
                  <a:pt x="4695189" y="6367497"/>
                  <a:pt x="4721026" y="6409775"/>
                </a:cubicBezTo>
                <a:cubicBezTo>
                  <a:pt x="4697538" y="6386288"/>
                  <a:pt x="4688143" y="6351056"/>
                  <a:pt x="4669353" y="6322870"/>
                </a:cubicBezTo>
                <a:cubicBezTo>
                  <a:pt x="4676399" y="6367497"/>
                  <a:pt x="4709282" y="6407427"/>
                  <a:pt x="4721026" y="6454402"/>
                </a:cubicBezTo>
                <a:cubicBezTo>
                  <a:pt x="4709282" y="6447356"/>
                  <a:pt x="4706933" y="6409775"/>
                  <a:pt x="4697538" y="6419170"/>
                </a:cubicBezTo>
                <a:cubicBezTo>
                  <a:pt x="4699887" y="6402729"/>
                  <a:pt x="4688143" y="6402729"/>
                  <a:pt x="4685794" y="6386288"/>
                </a:cubicBezTo>
                <a:cubicBezTo>
                  <a:pt x="4683445" y="6409775"/>
                  <a:pt x="4699887" y="6433263"/>
                  <a:pt x="4702236" y="6461448"/>
                </a:cubicBezTo>
                <a:cubicBezTo>
                  <a:pt x="4697538" y="6456751"/>
                  <a:pt x="4699887" y="6433263"/>
                  <a:pt x="4690492" y="6440309"/>
                </a:cubicBezTo>
                <a:cubicBezTo>
                  <a:pt x="4690492" y="6430914"/>
                  <a:pt x="4690492" y="6402729"/>
                  <a:pt x="4678748" y="6393334"/>
                </a:cubicBezTo>
                <a:cubicBezTo>
                  <a:pt x="4671702" y="6402729"/>
                  <a:pt x="4683445" y="6414473"/>
                  <a:pt x="4683445" y="6423868"/>
                </a:cubicBezTo>
                <a:cubicBezTo>
                  <a:pt x="4678748" y="6419170"/>
                  <a:pt x="4678748" y="6421519"/>
                  <a:pt x="4678748" y="6428565"/>
                </a:cubicBezTo>
                <a:cubicBezTo>
                  <a:pt x="4671702" y="6412124"/>
                  <a:pt x="4671702" y="6386288"/>
                  <a:pt x="4662306" y="6367497"/>
                </a:cubicBezTo>
                <a:lnTo>
                  <a:pt x="4660902" y="6379855"/>
                </a:lnTo>
                <a:lnTo>
                  <a:pt x="4643810" y="6318467"/>
                </a:lnTo>
                <a:cubicBezTo>
                  <a:pt x="4638819" y="6292924"/>
                  <a:pt x="4635295" y="6266500"/>
                  <a:pt x="4631772" y="6238314"/>
                </a:cubicBezTo>
                <a:cubicBezTo>
                  <a:pt x="4631772" y="6238314"/>
                  <a:pt x="4629423" y="6238314"/>
                  <a:pt x="4627075" y="6238314"/>
                </a:cubicBezTo>
                <a:cubicBezTo>
                  <a:pt x="4629423" y="6289988"/>
                  <a:pt x="4638818" y="6339312"/>
                  <a:pt x="4650562" y="6388637"/>
                </a:cubicBezTo>
                <a:cubicBezTo>
                  <a:pt x="4629423" y="6344009"/>
                  <a:pt x="4624726" y="6297034"/>
                  <a:pt x="4620028" y="6240663"/>
                </a:cubicBezTo>
                <a:cubicBezTo>
                  <a:pt x="4617680" y="6275895"/>
                  <a:pt x="4615331" y="6315824"/>
                  <a:pt x="4610633" y="6344009"/>
                </a:cubicBezTo>
                <a:cubicBezTo>
                  <a:pt x="4610633" y="6344009"/>
                  <a:pt x="4610633" y="6381590"/>
                  <a:pt x="4608285" y="6355753"/>
                </a:cubicBezTo>
                <a:cubicBezTo>
                  <a:pt x="4601238" y="6318173"/>
                  <a:pt x="4603587" y="6278244"/>
                  <a:pt x="4603587" y="6235966"/>
                </a:cubicBezTo>
                <a:lnTo>
                  <a:pt x="4594220" y="6237839"/>
                </a:lnTo>
                <a:lnTo>
                  <a:pt x="4598889" y="6158456"/>
                </a:lnTo>
                <a:cubicBezTo>
                  <a:pt x="4594192" y="6158456"/>
                  <a:pt x="4591843" y="6158456"/>
                  <a:pt x="4589494" y="6156107"/>
                </a:cubicBezTo>
                <a:cubicBezTo>
                  <a:pt x="4589494" y="6170200"/>
                  <a:pt x="4589494" y="6184293"/>
                  <a:pt x="4589494" y="6198385"/>
                </a:cubicBezTo>
                <a:cubicBezTo>
                  <a:pt x="4589494" y="6200734"/>
                  <a:pt x="4591843" y="6200734"/>
                  <a:pt x="4591843" y="6203082"/>
                </a:cubicBezTo>
                <a:cubicBezTo>
                  <a:pt x="4591843" y="6205431"/>
                  <a:pt x="4591843" y="6205431"/>
                  <a:pt x="4589494" y="6207780"/>
                </a:cubicBezTo>
                <a:lnTo>
                  <a:pt x="4594122" y="6237859"/>
                </a:lnTo>
                <a:lnTo>
                  <a:pt x="4591892" y="6238305"/>
                </a:lnTo>
                <a:lnTo>
                  <a:pt x="4591843" y="6235966"/>
                </a:lnTo>
                <a:cubicBezTo>
                  <a:pt x="4591843" y="6235966"/>
                  <a:pt x="4591843" y="6235966"/>
                  <a:pt x="4591843" y="6238314"/>
                </a:cubicBezTo>
                <a:lnTo>
                  <a:pt x="4591892" y="6238305"/>
                </a:lnTo>
                <a:lnTo>
                  <a:pt x="4593018" y="6292924"/>
                </a:lnTo>
                <a:cubicBezTo>
                  <a:pt x="4592430" y="6312301"/>
                  <a:pt x="4590669" y="6332266"/>
                  <a:pt x="4587145" y="6353405"/>
                </a:cubicBezTo>
                <a:cubicBezTo>
                  <a:pt x="4580099" y="6332265"/>
                  <a:pt x="4582448" y="6301731"/>
                  <a:pt x="4575401" y="6289988"/>
                </a:cubicBezTo>
                <a:cubicBezTo>
                  <a:pt x="4573053" y="6297034"/>
                  <a:pt x="4570704" y="6304080"/>
                  <a:pt x="4570704" y="6313475"/>
                </a:cubicBezTo>
                <a:cubicBezTo>
                  <a:pt x="4563658" y="6313475"/>
                  <a:pt x="4566006" y="6304080"/>
                  <a:pt x="4566006" y="6297034"/>
                </a:cubicBezTo>
                <a:cubicBezTo>
                  <a:pt x="4556611" y="6306429"/>
                  <a:pt x="4561309" y="6294685"/>
                  <a:pt x="4556611" y="6297034"/>
                </a:cubicBezTo>
                <a:cubicBezTo>
                  <a:pt x="4547216" y="6266500"/>
                  <a:pt x="4549565" y="6245361"/>
                  <a:pt x="4542519" y="6217175"/>
                </a:cubicBezTo>
                <a:cubicBezTo>
                  <a:pt x="4540170" y="6214826"/>
                  <a:pt x="4537821" y="6214826"/>
                  <a:pt x="4535472" y="6212478"/>
                </a:cubicBezTo>
                <a:cubicBezTo>
                  <a:pt x="4535472" y="6221873"/>
                  <a:pt x="4540170" y="6235966"/>
                  <a:pt x="4535472" y="6243012"/>
                </a:cubicBezTo>
                <a:cubicBezTo>
                  <a:pt x="4530775" y="6233617"/>
                  <a:pt x="4533123" y="6217175"/>
                  <a:pt x="4530775" y="6203082"/>
                </a:cubicBezTo>
                <a:cubicBezTo>
                  <a:pt x="4530775" y="6203082"/>
                  <a:pt x="4530775" y="6200734"/>
                  <a:pt x="4530775" y="6200734"/>
                </a:cubicBezTo>
                <a:cubicBezTo>
                  <a:pt x="4530775" y="6193688"/>
                  <a:pt x="4528426" y="6186641"/>
                  <a:pt x="4526077" y="6181944"/>
                </a:cubicBezTo>
                <a:cubicBezTo>
                  <a:pt x="4519031" y="6191339"/>
                  <a:pt x="4521379" y="6217175"/>
                  <a:pt x="4523728" y="6231268"/>
                </a:cubicBezTo>
                <a:cubicBezTo>
                  <a:pt x="4509635" y="6212478"/>
                  <a:pt x="4519031" y="6172549"/>
                  <a:pt x="4514333" y="6142015"/>
                </a:cubicBezTo>
                <a:cubicBezTo>
                  <a:pt x="4511984" y="6139666"/>
                  <a:pt x="4509635" y="6139666"/>
                  <a:pt x="4507287" y="6137317"/>
                </a:cubicBezTo>
                <a:cubicBezTo>
                  <a:pt x="4504938" y="6134968"/>
                  <a:pt x="4504938" y="6130271"/>
                  <a:pt x="4504938" y="6127922"/>
                </a:cubicBezTo>
                <a:cubicBezTo>
                  <a:pt x="4502589" y="6137317"/>
                  <a:pt x="4507287" y="6153759"/>
                  <a:pt x="4509635" y="6163154"/>
                </a:cubicBezTo>
                <a:cubicBezTo>
                  <a:pt x="4490846" y="6125573"/>
                  <a:pt x="4493194" y="6078598"/>
                  <a:pt x="4488497" y="6033971"/>
                </a:cubicBezTo>
                <a:cubicBezTo>
                  <a:pt x="4479102" y="6033971"/>
                  <a:pt x="4467358" y="6038668"/>
                  <a:pt x="4460311" y="6033971"/>
                </a:cubicBezTo>
                <a:cubicBezTo>
                  <a:pt x="4453265" y="6010483"/>
                  <a:pt x="4462660" y="6003436"/>
                  <a:pt x="4460311" y="5982297"/>
                </a:cubicBezTo>
                <a:cubicBezTo>
                  <a:pt x="4465009" y="5979949"/>
                  <a:pt x="4469706" y="5977600"/>
                  <a:pt x="4474404" y="5977600"/>
                </a:cubicBezTo>
                <a:cubicBezTo>
                  <a:pt x="4469706" y="5963507"/>
                  <a:pt x="4465009" y="5947066"/>
                  <a:pt x="4457962" y="5930624"/>
                </a:cubicBezTo>
                <a:cubicBezTo>
                  <a:pt x="4436824" y="5928276"/>
                  <a:pt x="4413336" y="5930624"/>
                  <a:pt x="4387499" y="5935322"/>
                </a:cubicBezTo>
                <a:cubicBezTo>
                  <a:pt x="4371058" y="5916532"/>
                  <a:pt x="4354616" y="5902439"/>
                  <a:pt x="4335826" y="5890695"/>
                </a:cubicBezTo>
                <a:cubicBezTo>
                  <a:pt x="4335826" y="5831976"/>
                  <a:pt x="4298245" y="5806139"/>
                  <a:pt x="4309989" y="5752117"/>
                </a:cubicBezTo>
                <a:cubicBezTo>
                  <a:pt x="4345221" y="5749768"/>
                  <a:pt x="4317036" y="5789698"/>
                  <a:pt x="4328780" y="5820232"/>
                </a:cubicBezTo>
                <a:cubicBezTo>
                  <a:pt x="4349919" y="5874254"/>
                  <a:pt x="4403940" y="5883649"/>
                  <a:pt x="4448567" y="5907137"/>
                </a:cubicBezTo>
                <a:cubicBezTo>
                  <a:pt x="4448567" y="5904788"/>
                  <a:pt x="4448567" y="5904788"/>
                  <a:pt x="4448567" y="5904788"/>
                </a:cubicBezTo>
                <a:cubicBezTo>
                  <a:pt x="4443870" y="5893044"/>
                  <a:pt x="4439172" y="5881300"/>
                  <a:pt x="4434475" y="5869556"/>
                </a:cubicBezTo>
                <a:cubicBezTo>
                  <a:pt x="4415684" y="5864859"/>
                  <a:pt x="4392197" y="5864859"/>
                  <a:pt x="4387499" y="5839022"/>
                </a:cubicBezTo>
                <a:cubicBezTo>
                  <a:pt x="4380453" y="5822581"/>
                  <a:pt x="4394545" y="5820232"/>
                  <a:pt x="4389848" y="5806139"/>
                </a:cubicBezTo>
                <a:cubicBezTo>
                  <a:pt x="4392197" y="5785000"/>
                  <a:pt x="4373407" y="5796744"/>
                  <a:pt x="4375755" y="5775605"/>
                </a:cubicBezTo>
                <a:cubicBezTo>
                  <a:pt x="4371058" y="5756815"/>
                  <a:pt x="4389848" y="5756815"/>
                  <a:pt x="4389848" y="5742722"/>
                </a:cubicBezTo>
                <a:cubicBezTo>
                  <a:pt x="4389848" y="5735676"/>
                  <a:pt x="4382802" y="5738025"/>
                  <a:pt x="4378104" y="5738025"/>
                </a:cubicBezTo>
                <a:cubicBezTo>
                  <a:pt x="4380453" y="5733327"/>
                  <a:pt x="4380453" y="5728630"/>
                  <a:pt x="4380453" y="5723932"/>
                </a:cubicBezTo>
                <a:cubicBezTo>
                  <a:pt x="4378104" y="5719234"/>
                  <a:pt x="4375755" y="5714537"/>
                  <a:pt x="4373407" y="5709839"/>
                </a:cubicBezTo>
                <a:cubicBezTo>
                  <a:pt x="4371058" y="5709839"/>
                  <a:pt x="4366360" y="5709839"/>
                  <a:pt x="4364011" y="5707490"/>
                </a:cubicBezTo>
                <a:cubicBezTo>
                  <a:pt x="4364011" y="5712188"/>
                  <a:pt x="4364011" y="5714537"/>
                  <a:pt x="4366360" y="5719234"/>
                </a:cubicBezTo>
                <a:cubicBezTo>
                  <a:pt x="4352267" y="5721583"/>
                  <a:pt x="4347570" y="5712188"/>
                  <a:pt x="4335826" y="5709839"/>
                </a:cubicBezTo>
                <a:cubicBezTo>
                  <a:pt x="4333477" y="5684003"/>
                  <a:pt x="4321733" y="5669910"/>
                  <a:pt x="4312338" y="5655817"/>
                </a:cubicBezTo>
                <a:cubicBezTo>
                  <a:pt x="4312338" y="5653468"/>
                  <a:pt x="4314687" y="5648771"/>
                  <a:pt x="4314687" y="5644073"/>
                </a:cubicBezTo>
                <a:cubicBezTo>
                  <a:pt x="4307641" y="5634678"/>
                  <a:pt x="4298245" y="5629981"/>
                  <a:pt x="4286502" y="5625283"/>
                </a:cubicBezTo>
                <a:cubicBezTo>
                  <a:pt x="4281804" y="5707490"/>
                  <a:pt x="4291199" y="5770907"/>
                  <a:pt x="4293548" y="5860161"/>
                </a:cubicBezTo>
                <a:cubicBezTo>
                  <a:pt x="4288850" y="5862510"/>
                  <a:pt x="4286502" y="5857812"/>
                  <a:pt x="4284153" y="5857812"/>
                </a:cubicBezTo>
                <a:cubicBezTo>
                  <a:pt x="4300594" y="6005785"/>
                  <a:pt x="4312338" y="6153759"/>
                  <a:pt x="4326431" y="6301731"/>
                </a:cubicBezTo>
                <a:cubicBezTo>
                  <a:pt x="4331129" y="6285290"/>
                  <a:pt x="4338175" y="6268849"/>
                  <a:pt x="4338175" y="6254756"/>
                </a:cubicBezTo>
                <a:cubicBezTo>
                  <a:pt x="4342872" y="6266500"/>
                  <a:pt x="4361663" y="6266500"/>
                  <a:pt x="4364011" y="6282942"/>
                </a:cubicBezTo>
                <a:cubicBezTo>
                  <a:pt x="4356965" y="6304080"/>
                  <a:pt x="4347570" y="6325219"/>
                  <a:pt x="4333477" y="6339312"/>
                </a:cubicBezTo>
                <a:cubicBezTo>
                  <a:pt x="4331129" y="6334614"/>
                  <a:pt x="4331129" y="6332265"/>
                  <a:pt x="4328780" y="6329917"/>
                </a:cubicBezTo>
                <a:cubicBezTo>
                  <a:pt x="4331129" y="6344009"/>
                  <a:pt x="4331129" y="6355753"/>
                  <a:pt x="4333477" y="6367497"/>
                </a:cubicBezTo>
                <a:cubicBezTo>
                  <a:pt x="4338175" y="6365149"/>
                  <a:pt x="4345221" y="6362800"/>
                  <a:pt x="4354616" y="6362800"/>
                </a:cubicBezTo>
                <a:cubicBezTo>
                  <a:pt x="4352267" y="6358102"/>
                  <a:pt x="4340523" y="6341661"/>
                  <a:pt x="4359314" y="6344009"/>
                </a:cubicBezTo>
                <a:cubicBezTo>
                  <a:pt x="4359314" y="6372195"/>
                  <a:pt x="4366360" y="6386288"/>
                  <a:pt x="4371058" y="6407427"/>
                </a:cubicBezTo>
                <a:cubicBezTo>
                  <a:pt x="4354616" y="6412124"/>
                  <a:pt x="4342872" y="6407427"/>
                  <a:pt x="4335826" y="6400380"/>
                </a:cubicBezTo>
                <a:cubicBezTo>
                  <a:pt x="4347570" y="6501378"/>
                  <a:pt x="4359314" y="6600027"/>
                  <a:pt x="4375755" y="6698675"/>
                </a:cubicBezTo>
                <a:lnTo>
                  <a:pt x="4168027" y="6376580"/>
                </a:lnTo>
                <a:lnTo>
                  <a:pt x="4169063" y="6381589"/>
                </a:lnTo>
                <a:lnTo>
                  <a:pt x="4166014" y="6378744"/>
                </a:lnTo>
                <a:lnTo>
                  <a:pt x="4164365" y="6388637"/>
                </a:lnTo>
                <a:cubicBezTo>
                  <a:pt x="4150273" y="6386288"/>
                  <a:pt x="4147924" y="6372195"/>
                  <a:pt x="4154970" y="6362800"/>
                </a:cubicBezTo>
                <a:cubicBezTo>
                  <a:pt x="4157319" y="6362800"/>
                  <a:pt x="4159668" y="6362800"/>
                  <a:pt x="4162017" y="6365149"/>
                </a:cubicBezTo>
                <a:lnTo>
                  <a:pt x="4138529" y="6329917"/>
                </a:lnTo>
                <a:cubicBezTo>
                  <a:pt x="4131482" y="6325219"/>
                  <a:pt x="4122087" y="6320521"/>
                  <a:pt x="4115041" y="6315824"/>
                </a:cubicBezTo>
                <a:cubicBezTo>
                  <a:pt x="4112693" y="6308778"/>
                  <a:pt x="4119738" y="6308778"/>
                  <a:pt x="4124437" y="6308778"/>
                </a:cubicBezTo>
                <a:lnTo>
                  <a:pt x="4112693" y="6292337"/>
                </a:lnTo>
                <a:cubicBezTo>
                  <a:pt x="4093902" y="6294685"/>
                  <a:pt x="4075111" y="6322870"/>
                  <a:pt x="4061019" y="6311126"/>
                </a:cubicBezTo>
                <a:cubicBezTo>
                  <a:pt x="4056322" y="6287639"/>
                  <a:pt x="4075111" y="6285290"/>
                  <a:pt x="4068066" y="6259454"/>
                </a:cubicBezTo>
                <a:cubicBezTo>
                  <a:pt x="4068066" y="6247710"/>
                  <a:pt x="4061019" y="6247710"/>
                  <a:pt x="4053974" y="6247710"/>
                </a:cubicBezTo>
                <a:cubicBezTo>
                  <a:pt x="4055148" y="6245361"/>
                  <a:pt x="4058084" y="6238902"/>
                  <a:pt x="4058964" y="6233030"/>
                </a:cubicBezTo>
                <a:lnTo>
                  <a:pt x="4058537" y="6228266"/>
                </a:lnTo>
                <a:lnTo>
                  <a:pt x="4053972" y="6228918"/>
                </a:lnTo>
                <a:lnTo>
                  <a:pt x="4054752" y="6223463"/>
                </a:lnTo>
                <a:lnTo>
                  <a:pt x="4051624" y="6221873"/>
                </a:lnTo>
                <a:lnTo>
                  <a:pt x="4057636" y="6212856"/>
                </a:lnTo>
                <a:lnTo>
                  <a:pt x="4058670" y="6210128"/>
                </a:lnTo>
                <a:lnTo>
                  <a:pt x="4059258" y="6210422"/>
                </a:lnTo>
                <a:lnTo>
                  <a:pt x="4061019" y="6207780"/>
                </a:lnTo>
                <a:lnTo>
                  <a:pt x="4025787" y="6151410"/>
                </a:lnTo>
                <a:cubicBezTo>
                  <a:pt x="4021090" y="6153759"/>
                  <a:pt x="4014043" y="6158456"/>
                  <a:pt x="4006997" y="6163154"/>
                </a:cubicBezTo>
                <a:cubicBezTo>
                  <a:pt x="4009347" y="6170200"/>
                  <a:pt x="4021090" y="6165503"/>
                  <a:pt x="4030485" y="6165503"/>
                </a:cubicBezTo>
                <a:cubicBezTo>
                  <a:pt x="4032834" y="6198385"/>
                  <a:pt x="4009347" y="6203082"/>
                  <a:pt x="3999951" y="6221873"/>
                </a:cubicBezTo>
                <a:cubicBezTo>
                  <a:pt x="3988207" y="6226570"/>
                  <a:pt x="3988207" y="6214826"/>
                  <a:pt x="3985858" y="6205431"/>
                </a:cubicBezTo>
                <a:cubicBezTo>
                  <a:pt x="3976463" y="6207780"/>
                  <a:pt x="3962370" y="6205431"/>
                  <a:pt x="3962370" y="6214826"/>
                </a:cubicBezTo>
                <a:cubicBezTo>
                  <a:pt x="3945929" y="6200734"/>
                  <a:pt x="3988207" y="6172549"/>
                  <a:pt x="4006997" y="6188990"/>
                </a:cubicBezTo>
                <a:cubicBezTo>
                  <a:pt x="4014043" y="6165503"/>
                  <a:pt x="3988207" y="6188990"/>
                  <a:pt x="3988207" y="6172549"/>
                </a:cubicBezTo>
                <a:cubicBezTo>
                  <a:pt x="3992904" y="6156107"/>
                  <a:pt x="3999951" y="6142015"/>
                  <a:pt x="4006997" y="6125573"/>
                </a:cubicBezTo>
                <a:lnTo>
                  <a:pt x="3999951" y="6116178"/>
                </a:lnTo>
                <a:cubicBezTo>
                  <a:pt x="3990556" y="6127922"/>
                  <a:pt x="3981160" y="6153759"/>
                  <a:pt x="3974114" y="6163154"/>
                </a:cubicBezTo>
                <a:lnTo>
                  <a:pt x="3956288" y="6156469"/>
                </a:lnTo>
                <a:lnTo>
                  <a:pt x="3957379" y="6155814"/>
                </a:lnTo>
                <a:cubicBezTo>
                  <a:pt x="3957673" y="6154346"/>
                  <a:pt x="3956498" y="6152585"/>
                  <a:pt x="3952976" y="6151410"/>
                </a:cubicBezTo>
                <a:lnTo>
                  <a:pt x="3949728" y="6154009"/>
                </a:lnTo>
                <a:lnTo>
                  <a:pt x="3936534" y="6149061"/>
                </a:lnTo>
                <a:cubicBezTo>
                  <a:pt x="3934185" y="6167851"/>
                  <a:pt x="3945929" y="6163154"/>
                  <a:pt x="3945929" y="6179595"/>
                </a:cubicBezTo>
                <a:cubicBezTo>
                  <a:pt x="3931836" y="6165503"/>
                  <a:pt x="3924790" y="6191339"/>
                  <a:pt x="3910697" y="6177247"/>
                </a:cubicBezTo>
                <a:cubicBezTo>
                  <a:pt x="3905999" y="6134968"/>
                  <a:pt x="3924790" y="6116178"/>
                  <a:pt x="3943580" y="6095039"/>
                </a:cubicBezTo>
                <a:cubicBezTo>
                  <a:pt x="3929487" y="6078598"/>
                  <a:pt x="3945929" y="6066854"/>
                  <a:pt x="3934185" y="6050412"/>
                </a:cubicBezTo>
                <a:cubicBezTo>
                  <a:pt x="3927140" y="6057459"/>
                  <a:pt x="3924790" y="6066854"/>
                  <a:pt x="3927140" y="6083295"/>
                </a:cubicBezTo>
                <a:cubicBezTo>
                  <a:pt x="3910697" y="6083295"/>
                  <a:pt x="3905999" y="6066854"/>
                  <a:pt x="3889558" y="6069203"/>
                </a:cubicBezTo>
                <a:cubicBezTo>
                  <a:pt x="3880163" y="6083295"/>
                  <a:pt x="3891907" y="6113829"/>
                  <a:pt x="3877814" y="6123224"/>
                </a:cubicBezTo>
                <a:cubicBezTo>
                  <a:pt x="3856675" y="6127922"/>
                  <a:pt x="3849629" y="6113829"/>
                  <a:pt x="3826141" y="6123224"/>
                </a:cubicBezTo>
                <a:cubicBezTo>
                  <a:pt x="3819095" y="6111480"/>
                  <a:pt x="3814397" y="6099736"/>
                  <a:pt x="3809700" y="6085644"/>
                </a:cubicBezTo>
                <a:cubicBezTo>
                  <a:pt x="3828490" y="6092690"/>
                  <a:pt x="3863722" y="6078598"/>
                  <a:pt x="3875466" y="6095039"/>
                </a:cubicBezTo>
                <a:cubicBezTo>
                  <a:pt x="3873117" y="6064505"/>
                  <a:pt x="3835536" y="6069203"/>
                  <a:pt x="3821444" y="6076249"/>
                </a:cubicBezTo>
                <a:cubicBezTo>
                  <a:pt x="3814397" y="6064505"/>
                  <a:pt x="3793259" y="6069203"/>
                  <a:pt x="3783863" y="6062156"/>
                </a:cubicBezTo>
                <a:cubicBezTo>
                  <a:pt x="3781514" y="6036320"/>
                  <a:pt x="3802653" y="6029273"/>
                  <a:pt x="3814397" y="6012832"/>
                </a:cubicBezTo>
                <a:cubicBezTo>
                  <a:pt x="3786212" y="5998739"/>
                  <a:pt x="3769770" y="6019878"/>
                  <a:pt x="3753329" y="6036320"/>
                </a:cubicBezTo>
                <a:cubicBezTo>
                  <a:pt x="3736888" y="6031622"/>
                  <a:pt x="3750980" y="6010483"/>
                  <a:pt x="3736888" y="6003436"/>
                </a:cubicBezTo>
                <a:cubicBezTo>
                  <a:pt x="3720446" y="6022227"/>
                  <a:pt x="3746282" y="6031622"/>
                  <a:pt x="3729841" y="6038668"/>
                </a:cubicBezTo>
                <a:cubicBezTo>
                  <a:pt x="3727493" y="6038668"/>
                  <a:pt x="3725144" y="6038668"/>
                  <a:pt x="3722796" y="6038668"/>
                </a:cubicBezTo>
                <a:cubicBezTo>
                  <a:pt x="3720446" y="6019878"/>
                  <a:pt x="3720446" y="6003436"/>
                  <a:pt x="3718097" y="5986995"/>
                </a:cubicBezTo>
                <a:cubicBezTo>
                  <a:pt x="3713400" y="5961159"/>
                  <a:pt x="3699307" y="5996390"/>
                  <a:pt x="3699307" y="5970554"/>
                </a:cubicBezTo>
                <a:cubicBezTo>
                  <a:pt x="3678169" y="5975251"/>
                  <a:pt x="3682866" y="5979949"/>
                  <a:pt x="3664075" y="5975251"/>
                </a:cubicBezTo>
                <a:cubicBezTo>
                  <a:pt x="3654680" y="5982297"/>
                  <a:pt x="3654680" y="5996390"/>
                  <a:pt x="3657029" y="6015180"/>
                </a:cubicBezTo>
                <a:cubicBezTo>
                  <a:pt x="3640587" y="6019878"/>
                  <a:pt x="3633542" y="5994041"/>
                  <a:pt x="3628844" y="6019878"/>
                </a:cubicBezTo>
                <a:cubicBezTo>
                  <a:pt x="3607706" y="6010483"/>
                  <a:pt x="3645285" y="6005785"/>
                  <a:pt x="3631192" y="5986995"/>
                </a:cubicBezTo>
                <a:cubicBezTo>
                  <a:pt x="3642936" y="5986995"/>
                  <a:pt x="3642936" y="5977600"/>
                  <a:pt x="3654680" y="5977600"/>
                </a:cubicBezTo>
                <a:cubicBezTo>
                  <a:pt x="3648808" y="5965856"/>
                  <a:pt x="3645873" y="5961159"/>
                  <a:pt x="3645285" y="5956168"/>
                </a:cubicBezTo>
                <a:lnTo>
                  <a:pt x="3645774" y="5950950"/>
                </a:lnTo>
                <a:lnTo>
                  <a:pt x="3645286" y="5951762"/>
                </a:lnTo>
                <a:cubicBezTo>
                  <a:pt x="3638239" y="5951762"/>
                  <a:pt x="3642937" y="5944716"/>
                  <a:pt x="3645286" y="5944716"/>
                </a:cubicBezTo>
                <a:lnTo>
                  <a:pt x="3646519" y="5945949"/>
                </a:lnTo>
                <a:lnTo>
                  <a:pt x="3649983" y="5932973"/>
                </a:lnTo>
                <a:cubicBezTo>
                  <a:pt x="3638239" y="5923578"/>
                  <a:pt x="3617100" y="5928276"/>
                  <a:pt x="3607706" y="5918880"/>
                </a:cubicBezTo>
                <a:cubicBezTo>
                  <a:pt x="3598310" y="5928276"/>
                  <a:pt x="3607706" y="5954112"/>
                  <a:pt x="3581868" y="5949415"/>
                </a:cubicBezTo>
                <a:cubicBezTo>
                  <a:pt x="3586566" y="5965856"/>
                  <a:pt x="3598310" y="5970554"/>
                  <a:pt x="3619449" y="5963507"/>
                </a:cubicBezTo>
                <a:lnTo>
                  <a:pt x="3614849" y="5975088"/>
                </a:lnTo>
                <a:lnTo>
                  <a:pt x="3612402" y="5975251"/>
                </a:lnTo>
                <a:lnTo>
                  <a:pt x="3613763" y="5977821"/>
                </a:lnTo>
                <a:lnTo>
                  <a:pt x="3610936" y="5984940"/>
                </a:lnTo>
                <a:cubicBezTo>
                  <a:pt x="3604769" y="5989344"/>
                  <a:pt x="3595962" y="5991693"/>
                  <a:pt x="3586566" y="5994041"/>
                </a:cubicBezTo>
                <a:cubicBezTo>
                  <a:pt x="3588915" y="6003436"/>
                  <a:pt x="3593612" y="6017529"/>
                  <a:pt x="3584217" y="6019878"/>
                </a:cubicBezTo>
                <a:cubicBezTo>
                  <a:pt x="3574822" y="6019878"/>
                  <a:pt x="3570124" y="6026924"/>
                  <a:pt x="3567776" y="6033971"/>
                </a:cubicBezTo>
                <a:cubicBezTo>
                  <a:pt x="3558380" y="6031622"/>
                  <a:pt x="3563079" y="6019878"/>
                  <a:pt x="3572473" y="6019878"/>
                </a:cubicBezTo>
                <a:cubicBezTo>
                  <a:pt x="3556032" y="6015180"/>
                  <a:pt x="3546636" y="5998739"/>
                  <a:pt x="3539590" y="5979949"/>
                </a:cubicBezTo>
                <a:lnTo>
                  <a:pt x="3540269" y="5974047"/>
                </a:lnTo>
                <a:lnTo>
                  <a:pt x="3530783" y="5973195"/>
                </a:lnTo>
                <a:cubicBezTo>
                  <a:pt x="3524912" y="5973489"/>
                  <a:pt x="3520801" y="5975251"/>
                  <a:pt x="3518452" y="5979949"/>
                </a:cubicBezTo>
                <a:cubicBezTo>
                  <a:pt x="3511406" y="5979949"/>
                  <a:pt x="3513755" y="5968205"/>
                  <a:pt x="3509057" y="5961158"/>
                </a:cubicBezTo>
                <a:cubicBezTo>
                  <a:pt x="3523149" y="5962332"/>
                  <a:pt x="3530196" y="5957635"/>
                  <a:pt x="3536655" y="5952644"/>
                </a:cubicBezTo>
                <a:lnTo>
                  <a:pt x="3545038" y="5946800"/>
                </a:lnTo>
                <a:lnTo>
                  <a:pt x="3551335" y="5928863"/>
                </a:lnTo>
                <a:cubicBezTo>
                  <a:pt x="3558968" y="5914183"/>
                  <a:pt x="3570126" y="5904788"/>
                  <a:pt x="3584217" y="5909486"/>
                </a:cubicBezTo>
                <a:cubicBezTo>
                  <a:pt x="3581868" y="5885998"/>
                  <a:pt x="3567776" y="5878951"/>
                  <a:pt x="3551335" y="5874254"/>
                </a:cubicBezTo>
                <a:cubicBezTo>
                  <a:pt x="3546636" y="5914183"/>
                  <a:pt x="3502010" y="5911834"/>
                  <a:pt x="3478522" y="5909486"/>
                </a:cubicBezTo>
                <a:cubicBezTo>
                  <a:pt x="3473825" y="5895393"/>
                  <a:pt x="3487917" y="5897742"/>
                  <a:pt x="3487917" y="5888346"/>
                </a:cubicBezTo>
                <a:cubicBezTo>
                  <a:pt x="3466778" y="5888346"/>
                  <a:pt x="3476173" y="5911834"/>
                  <a:pt x="3455034" y="5911834"/>
                </a:cubicBezTo>
                <a:cubicBezTo>
                  <a:pt x="3438593" y="5902439"/>
                  <a:pt x="3436245" y="5874254"/>
                  <a:pt x="3405710" y="5885998"/>
                </a:cubicBezTo>
                <a:cubicBezTo>
                  <a:pt x="3410407" y="5876602"/>
                  <a:pt x="3410407" y="5871905"/>
                  <a:pt x="3398664" y="5874254"/>
                </a:cubicBezTo>
                <a:cubicBezTo>
                  <a:pt x="3405710" y="5867207"/>
                  <a:pt x="3396315" y="5848417"/>
                  <a:pt x="3408059" y="5846069"/>
                </a:cubicBezTo>
                <a:cubicBezTo>
                  <a:pt x="3403361" y="5841371"/>
                  <a:pt x="3393966" y="5841371"/>
                  <a:pt x="3393966" y="5829627"/>
                </a:cubicBezTo>
                <a:cubicBezTo>
                  <a:pt x="3382222" y="5829627"/>
                  <a:pt x="3372827" y="5834325"/>
                  <a:pt x="3372827" y="5846069"/>
                </a:cubicBezTo>
                <a:cubicBezTo>
                  <a:pt x="3363432" y="5846069"/>
                  <a:pt x="3368129" y="5824929"/>
                  <a:pt x="3354037" y="5829627"/>
                </a:cubicBezTo>
                <a:cubicBezTo>
                  <a:pt x="3356385" y="5815534"/>
                  <a:pt x="3328200" y="5836673"/>
                  <a:pt x="3335246" y="5813185"/>
                </a:cubicBezTo>
                <a:cubicBezTo>
                  <a:pt x="3361083" y="5803790"/>
                  <a:pt x="3375176" y="5785000"/>
                  <a:pt x="3396315" y="5773256"/>
                </a:cubicBezTo>
                <a:cubicBezTo>
                  <a:pt x="3384571" y="5759163"/>
                  <a:pt x="3358734" y="5777954"/>
                  <a:pt x="3356385" y="5792047"/>
                </a:cubicBezTo>
                <a:cubicBezTo>
                  <a:pt x="3335246" y="5796744"/>
                  <a:pt x="3323502" y="5808488"/>
                  <a:pt x="3307061" y="5817883"/>
                </a:cubicBezTo>
                <a:cubicBezTo>
                  <a:pt x="3292969" y="5817883"/>
                  <a:pt x="3302364" y="5796744"/>
                  <a:pt x="3304712" y="5792047"/>
                </a:cubicBezTo>
                <a:cubicBezTo>
                  <a:pt x="3297666" y="5782651"/>
                  <a:pt x="3283573" y="5785000"/>
                  <a:pt x="3274178" y="5782651"/>
                </a:cubicBezTo>
                <a:cubicBezTo>
                  <a:pt x="3271829" y="5761512"/>
                  <a:pt x="3245993" y="5770907"/>
                  <a:pt x="3245993" y="5747420"/>
                </a:cubicBezTo>
                <a:cubicBezTo>
                  <a:pt x="3238948" y="5740374"/>
                  <a:pt x="3231901" y="5733327"/>
                  <a:pt x="3222505" y="5728630"/>
                </a:cubicBezTo>
                <a:cubicBezTo>
                  <a:pt x="3222505" y="5740374"/>
                  <a:pt x="3222505" y="5752117"/>
                  <a:pt x="3220156" y="5763861"/>
                </a:cubicBezTo>
                <a:cubicBezTo>
                  <a:pt x="3220156" y="5749768"/>
                  <a:pt x="3220156" y="5738025"/>
                  <a:pt x="3220156" y="5726281"/>
                </a:cubicBezTo>
                <a:lnTo>
                  <a:pt x="3216392" y="5724775"/>
                </a:lnTo>
                <a:lnTo>
                  <a:pt x="3215459" y="5712188"/>
                </a:lnTo>
                <a:cubicBezTo>
                  <a:pt x="3213110" y="5712188"/>
                  <a:pt x="3210761" y="5709839"/>
                  <a:pt x="3208412" y="5709839"/>
                </a:cubicBezTo>
                <a:lnTo>
                  <a:pt x="3209171" y="5721887"/>
                </a:lnTo>
                <a:lnTo>
                  <a:pt x="3208412" y="5721583"/>
                </a:lnTo>
                <a:lnTo>
                  <a:pt x="3209850" y="5732662"/>
                </a:lnTo>
                <a:lnTo>
                  <a:pt x="3210761" y="5747126"/>
                </a:lnTo>
                <a:lnTo>
                  <a:pt x="3212353" y="5751953"/>
                </a:lnTo>
                <a:lnTo>
                  <a:pt x="3218395" y="5798506"/>
                </a:lnTo>
                <a:cubicBezTo>
                  <a:pt x="3223092" y="5825517"/>
                  <a:pt x="3227203" y="5853115"/>
                  <a:pt x="3224854" y="5878951"/>
                </a:cubicBezTo>
                <a:cubicBezTo>
                  <a:pt x="3213110" y="5855464"/>
                  <a:pt x="3217807" y="5815534"/>
                  <a:pt x="3206063" y="5794395"/>
                </a:cubicBezTo>
                <a:cubicBezTo>
                  <a:pt x="3194321" y="5824929"/>
                  <a:pt x="3208412" y="5864859"/>
                  <a:pt x="3208412" y="5897742"/>
                </a:cubicBezTo>
                <a:cubicBezTo>
                  <a:pt x="3196668" y="5878951"/>
                  <a:pt x="3206063" y="5850766"/>
                  <a:pt x="3196668" y="5834325"/>
                </a:cubicBezTo>
                <a:lnTo>
                  <a:pt x="3196668" y="5845342"/>
                </a:lnTo>
                <a:lnTo>
                  <a:pt x="3192265" y="5802323"/>
                </a:lnTo>
                <a:cubicBezTo>
                  <a:pt x="3186687" y="5763274"/>
                  <a:pt x="3179053" y="5723932"/>
                  <a:pt x="3168483" y="5688700"/>
                </a:cubicBezTo>
                <a:cubicBezTo>
                  <a:pt x="3166134" y="5686352"/>
                  <a:pt x="3166134" y="5686352"/>
                  <a:pt x="3163786" y="5686352"/>
                </a:cubicBezTo>
                <a:cubicBezTo>
                  <a:pt x="3169658" y="5726281"/>
                  <a:pt x="3174943" y="5764449"/>
                  <a:pt x="3181109" y="5802029"/>
                </a:cubicBezTo>
                <a:lnTo>
                  <a:pt x="3196669" y="5879223"/>
                </a:lnTo>
                <a:lnTo>
                  <a:pt x="3196669" y="5913596"/>
                </a:lnTo>
                <a:cubicBezTo>
                  <a:pt x="3197843" y="5938846"/>
                  <a:pt x="3200192" y="5963508"/>
                  <a:pt x="3203715" y="5989344"/>
                </a:cubicBezTo>
                <a:cubicBezTo>
                  <a:pt x="3199017" y="5991693"/>
                  <a:pt x="3194321" y="5986995"/>
                  <a:pt x="3196668" y="5998739"/>
                </a:cubicBezTo>
                <a:cubicBezTo>
                  <a:pt x="3194321" y="5996390"/>
                  <a:pt x="3194321" y="5994041"/>
                  <a:pt x="3191971" y="5991693"/>
                </a:cubicBezTo>
                <a:cubicBezTo>
                  <a:pt x="3182576" y="6001088"/>
                  <a:pt x="3199017" y="6017529"/>
                  <a:pt x="3187274" y="6024576"/>
                </a:cubicBezTo>
                <a:cubicBezTo>
                  <a:pt x="3182576" y="6015180"/>
                  <a:pt x="3180227" y="6003436"/>
                  <a:pt x="3177878" y="5989344"/>
                </a:cubicBezTo>
                <a:cubicBezTo>
                  <a:pt x="3168483" y="6015180"/>
                  <a:pt x="3177878" y="6050412"/>
                  <a:pt x="3177878" y="6097387"/>
                </a:cubicBezTo>
                <a:lnTo>
                  <a:pt x="3169092" y="6061851"/>
                </a:lnTo>
                <a:lnTo>
                  <a:pt x="3175531" y="6127921"/>
                </a:lnTo>
                <a:cubicBezTo>
                  <a:pt x="3170833" y="6116177"/>
                  <a:pt x="3163787" y="6095038"/>
                  <a:pt x="3168485" y="6083294"/>
                </a:cubicBezTo>
                <a:cubicBezTo>
                  <a:pt x="3168485" y="6078596"/>
                  <a:pt x="3161438" y="6078596"/>
                  <a:pt x="3159089" y="6073898"/>
                </a:cubicBezTo>
                <a:cubicBezTo>
                  <a:pt x="3149694" y="6022226"/>
                  <a:pt x="3140299" y="5968204"/>
                  <a:pt x="3130904" y="5914182"/>
                </a:cubicBezTo>
                <a:cubicBezTo>
                  <a:pt x="3133253" y="6008133"/>
                  <a:pt x="3142649" y="6087991"/>
                  <a:pt x="3130904" y="6172547"/>
                </a:cubicBezTo>
                <a:cubicBezTo>
                  <a:pt x="3121509" y="6132618"/>
                  <a:pt x="3133253" y="6083294"/>
                  <a:pt x="3130904" y="6041016"/>
                </a:cubicBezTo>
                <a:cubicBezTo>
                  <a:pt x="3128555" y="5961157"/>
                  <a:pt x="3112114" y="5876601"/>
                  <a:pt x="3107416" y="5806138"/>
                </a:cubicBezTo>
                <a:cubicBezTo>
                  <a:pt x="3114463" y="5947065"/>
                  <a:pt x="3123858" y="6069201"/>
                  <a:pt x="3114463" y="6172547"/>
                </a:cubicBezTo>
                <a:cubicBezTo>
                  <a:pt x="3112114" y="6203081"/>
                  <a:pt x="3112114" y="6153758"/>
                  <a:pt x="3112114" y="6142014"/>
                </a:cubicBezTo>
                <a:cubicBezTo>
                  <a:pt x="3100370" y="6156106"/>
                  <a:pt x="3105069" y="6191337"/>
                  <a:pt x="3105069" y="6217174"/>
                </a:cubicBezTo>
                <a:cubicBezTo>
                  <a:pt x="3105069" y="6226569"/>
                  <a:pt x="3112114" y="6240662"/>
                  <a:pt x="3100370" y="6243011"/>
                </a:cubicBezTo>
                <a:cubicBezTo>
                  <a:pt x="3095672" y="6226569"/>
                  <a:pt x="3107416" y="6203081"/>
                  <a:pt x="3100370" y="6188989"/>
                </a:cubicBezTo>
                <a:cubicBezTo>
                  <a:pt x="3086277" y="6210128"/>
                  <a:pt x="3090975" y="6261801"/>
                  <a:pt x="3098022" y="6292335"/>
                </a:cubicBezTo>
                <a:cubicBezTo>
                  <a:pt x="3090975" y="6289986"/>
                  <a:pt x="3098022" y="6273545"/>
                  <a:pt x="3090975" y="6271196"/>
                </a:cubicBezTo>
                <a:cubicBezTo>
                  <a:pt x="3086277" y="6282940"/>
                  <a:pt x="3088626" y="6297032"/>
                  <a:pt x="3086277" y="6304079"/>
                </a:cubicBezTo>
                <a:cubicBezTo>
                  <a:pt x="3088626" y="6311125"/>
                  <a:pt x="3083928" y="6322869"/>
                  <a:pt x="3083928" y="6308776"/>
                </a:cubicBezTo>
                <a:cubicBezTo>
                  <a:pt x="3086277" y="6261801"/>
                  <a:pt x="3086277" y="6224221"/>
                  <a:pt x="3088626" y="6181942"/>
                </a:cubicBezTo>
                <a:cubicBezTo>
                  <a:pt x="3082754" y="6185466"/>
                  <a:pt x="3082754" y="6191925"/>
                  <a:pt x="3083341" y="6198384"/>
                </a:cubicBezTo>
                <a:lnTo>
                  <a:pt x="3082403" y="6207139"/>
                </a:lnTo>
                <a:lnTo>
                  <a:pt x="3079231" y="6205430"/>
                </a:lnTo>
                <a:cubicBezTo>
                  <a:pt x="3067487" y="6226569"/>
                  <a:pt x="3083928" y="6228918"/>
                  <a:pt x="3079231" y="6252406"/>
                </a:cubicBezTo>
                <a:cubicBezTo>
                  <a:pt x="3072186" y="6257104"/>
                  <a:pt x="3081580" y="6231267"/>
                  <a:pt x="3076882" y="6231267"/>
                </a:cubicBezTo>
                <a:cubicBezTo>
                  <a:pt x="3062790" y="6254755"/>
                  <a:pt x="3067487" y="6280591"/>
                  <a:pt x="3060442" y="6308776"/>
                </a:cubicBezTo>
                <a:cubicBezTo>
                  <a:pt x="3060442" y="6226569"/>
                  <a:pt x="3086277" y="6163153"/>
                  <a:pt x="3088626" y="6071550"/>
                </a:cubicBezTo>
                <a:cubicBezTo>
                  <a:pt x="3072186" y="6118526"/>
                  <a:pt x="3069836" y="6181942"/>
                  <a:pt x="3051046" y="6233616"/>
                </a:cubicBezTo>
                <a:cubicBezTo>
                  <a:pt x="3065138" y="6153758"/>
                  <a:pt x="3079231" y="6069201"/>
                  <a:pt x="3090975" y="5979948"/>
                </a:cubicBezTo>
                <a:cubicBezTo>
                  <a:pt x="3074533" y="6048062"/>
                  <a:pt x="3067487" y="6104433"/>
                  <a:pt x="3048697" y="6170199"/>
                </a:cubicBezTo>
                <a:cubicBezTo>
                  <a:pt x="3041649" y="6163153"/>
                  <a:pt x="3053395" y="6151409"/>
                  <a:pt x="3048697" y="6139665"/>
                </a:cubicBezTo>
                <a:cubicBezTo>
                  <a:pt x="3034604" y="6163153"/>
                  <a:pt x="3034604" y="6203081"/>
                  <a:pt x="3029905" y="6228918"/>
                </a:cubicBezTo>
                <a:cubicBezTo>
                  <a:pt x="3020510" y="6200733"/>
                  <a:pt x="3032254" y="6170199"/>
                  <a:pt x="3039301" y="6139665"/>
                </a:cubicBezTo>
                <a:cubicBezTo>
                  <a:pt x="3051046" y="6080945"/>
                  <a:pt x="3060442" y="6017528"/>
                  <a:pt x="3074533" y="5956460"/>
                </a:cubicBezTo>
                <a:cubicBezTo>
                  <a:pt x="3083928" y="5911833"/>
                  <a:pt x="3102719" y="5874253"/>
                  <a:pt x="3102719" y="5829626"/>
                </a:cubicBezTo>
                <a:cubicBezTo>
                  <a:pt x="3105069" y="5824928"/>
                  <a:pt x="3098022" y="5827277"/>
                  <a:pt x="3098022" y="5822580"/>
                </a:cubicBezTo>
                <a:cubicBezTo>
                  <a:pt x="3100370" y="5808487"/>
                  <a:pt x="3107416" y="5796743"/>
                  <a:pt x="3105069" y="5775604"/>
                </a:cubicBezTo>
                <a:cubicBezTo>
                  <a:pt x="3109765" y="5782650"/>
                  <a:pt x="3109765" y="5794394"/>
                  <a:pt x="3112114" y="5806138"/>
                </a:cubicBezTo>
                <a:cubicBezTo>
                  <a:pt x="3121509" y="5796743"/>
                  <a:pt x="3112114" y="5773255"/>
                  <a:pt x="3112114" y="5754465"/>
                </a:cubicBezTo>
                <a:cubicBezTo>
                  <a:pt x="3100370" y="5749767"/>
                  <a:pt x="3114463" y="5773255"/>
                  <a:pt x="3102719" y="5768558"/>
                </a:cubicBezTo>
                <a:cubicBezTo>
                  <a:pt x="3105069" y="5754465"/>
                  <a:pt x="3116813" y="5721582"/>
                  <a:pt x="3102719" y="5721582"/>
                </a:cubicBezTo>
                <a:cubicBezTo>
                  <a:pt x="3109765" y="5705141"/>
                  <a:pt x="3114463" y="5700443"/>
                  <a:pt x="3112114" y="5676955"/>
                </a:cubicBezTo>
                <a:cubicBezTo>
                  <a:pt x="3102719" y="5676955"/>
                  <a:pt x="3105069" y="5693397"/>
                  <a:pt x="3100370" y="5698094"/>
                </a:cubicBezTo>
                <a:cubicBezTo>
                  <a:pt x="3099195" y="5698094"/>
                  <a:pt x="3100957" y="5689874"/>
                  <a:pt x="3104187" y="5680772"/>
                </a:cubicBezTo>
                <a:lnTo>
                  <a:pt x="3108636" y="5670428"/>
                </a:lnTo>
                <a:lnTo>
                  <a:pt x="3107415" y="5672259"/>
                </a:lnTo>
                <a:cubicBezTo>
                  <a:pt x="3102717" y="5660515"/>
                  <a:pt x="3100368" y="5648771"/>
                  <a:pt x="3098020" y="5637027"/>
                </a:cubicBezTo>
                <a:cubicBezTo>
                  <a:pt x="3098020" y="5637027"/>
                  <a:pt x="3098020" y="5637027"/>
                  <a:pt x="3098020" y="5634678"/>
                </a:cubicBezTo>
                <a:cubicBezTo>
                  <a:pt x="3095671" y="5625283"/>
                  <a:pt x="3093322" y="5618237"/>
                  <a:pt x="3090973" y="5608842"/>
                </a:cubicBezTo>
                <a:cubicBezTo>
                  <a:pt x="3093322" y="5632330"/>
                  <a:pt x="3098020" y="5655817"/>
                  <a:pt x="3102717" y="5679305"/>
                </a:cubicBezTo>
                <a:cubicBezTo>
                  <a:pt x="3100368" y="5681654"/>
                  <a:pt x="3100368" y="5684003"/>
                  <a:pt x="3098020" y="5686352"/>
                </a:cubicBezTo>
                <a:cubicBezTo>
                  <a:pt x="3093322" y="5674608"/>
                  <a:pt x="3090973" y="5660515"/>
                  <a:pt x="3086276" y="5648771"/>
                </a:cubicBezTo>
                <a:cubicBezTo>
                  <a:pt x="3086276" y="5639376"/>
                  <a:pt x="3086276" y="5632330"/>
                  <a:pt x="3086276" y="5625283"/>
                </a:cubicBezTo>
                <a:cubicBezTo>
                  <a:pt x="3069835" y="5653468"/>
                  <a:pt x="3062788" y="5691049"/>
                  <a:pt x="3048695" y="5723932"/>
                </a:cubicBezTo>
                <a:cubicBezTo>
                  <a:pt x="3051044" y="5721583"/>
                  <a:pt x="3036951" y="5754466"/>
                  <a:pt x="3041649" y="5733327"/>
                </a:cubicBezTo>
                <a:cubicBezTo>
                  <a:pt x="3051044" y="5693398"/>
                  <a:pt x="3069835" y="5651120"/>
                  <a:pt x="3088625" y="5608842"/>
                </a:cubicBezTo>
                <a:cubicBezTo>
                  <a:pt x="3081578" y="5611191"/>
                  <a:pt x="3076881" y="5615888"/>
                  <a:pt x="3069835" y="5615888"/>
                </a:cubicBezTo>
                <a:cubicBezTo>
                  <a:pt x="3067486" y="5620586"/>
                  <a:pt x="3065137" y="5625283"/>
                  <a:pt x="3065137" y="5629981"/>
                </a:cubicBezTo>
                <a:cubicBezTo>
                  <a:pt x="3065137" y="5625283"/>
                  <a:pt x="3067486" y="5620586"/>
                  <a:pt x="3067486" y="5615888"/>
                </a:cubicBezTo>
                <a:cubicBezTo>
                  <a:pt x="3062788" y="5615888"/>
                  <a:pt x="3058091" y="5615888"/>
                  <a:pt x="3051044" y="5613539"/>
                </a:cubicBezTo>
                <a:cubicBezTo>
                  <a:pt x="3051044" y="5597098"/>
                  <a:pt x="3062788" y="5592400"/>
                  <a:pt x="3074532" y="5587703"/>
                </a:cubicBezTo>
                <a:cubicBezTo>
                  <a:pt x="3076881" y="5580657"/>
                  <a:pt x="3079231" y="5571261"/>
                  <a:pt x="3083927" y="5564215"/>
                </a:cubicBezTo>
                <a:cubicBezTo>
                  <a:pt x="3072184" y="5571261"/>
                  <a:pt x="3060440" y="5575959"/>
                  <a:pt x="3046347" y="5580657"/>
                </a:cubicBezTo>
                <a:lnTo>
                  <a:pt x="3038333" y="5566633"/>
                </a:lnTo>
                <a:lnTo>
                  <a:pt x="3048695" y="5540727"/>
                </a:lnTo>
                <a:cubicBezTo>
                  <a:pt x="3046347" y="5540727"/>
                  <a:pt x="3043998" y="5540727"/>
                  <a:pt x="3041649" y="5540727"/>
                </a:cubicBezTo>
                <a:lnTo>
                  <a:pt x="3032254" y="5566566"/>
                </a:lnTo>
                <a:lnTo>
                  <a:pt x="3034604" y="5559517"/>
                </a:lnTo>
                <a:cubicBezTo>
                  <a:pt x="3032254" y="5559517"/>
                  <a:pt x="3027557" y="5557169"/>
                  <a:pt x="3025208" y="5554820"/>
                </a:cubicBezTo>
                <a:cubicBezTo>
                  <a:pt x="2989977" y="5639376"/>
                  <a:pt x="2950047" y="5721583"/>
                  <a:pt x="2917164" y="5808488"/>
                </a:cubicBezTo>
                <a:cubicBezTo>
                  <a:pt x="2917164" y="5839022"/>
                  <a:pt x="2898374" y="5850766"/>
                  <a:pt x="2891327" y="5874254"/>
                </a:cubicBezTo>
                <a:cubicBezTo>
                  <a:pt x="2884281" y="5874254"/>
                  <a:pt x="2896025" y="5864859"/>
                  <a:pt x="2888979" y="5860161"/>
                </a:cubicBezTo>
                <a:cubicBezTo>
                  <a:pt x="2867840" y="5881300"/>
                  <a:pt x="2856096" y="5911834"/>
                  <a:pt x="2839654" y="5937671"/>
                </a:cubicBezTo>
                <a:cubicBezTo>
                  <a:pt x="2842003" y="5923578"/>
                  <a:pt x="2846700" y="5909486"/>
                  <a:pt x="2849049" y="5890695"/>
                </a:cubicBezTo>
                <a:cubicBezTo>
                  <a:pt x="2853747" y="5914183"/>
                  <a:pt x="2874887" y="5869556"/>
                  <a:pt x="2881932" y="5850766"/>
                </a:cubicBezTo>
                <a:cubicBezTo>
                  <a:pt x="2893676" y="5824929"/>
                  <a:pt x="2900723" y="5801442"/>
                  <a:pt x="2903071" y="5787349"/>
                </a:cubicBezTo>
                <a:cubicBezTo>
                  <a:pt x="2884281" y="5808488"/>
                  <a:pt x="2884281" y="5846069"/>
                  <a:pt x="2863142" y="5867207"/>
                </a:cubicBezTo>
                <a:cubicBezTo>
                  <a:pt x="2872537" y="5810837"/>
                  <a:pt x="2917164" y="5752117"/>
                  <a:pt x="2926559" y="5691049"/>
                </a:cubicBezTo>
                <a:cubicBezTo>
                  <a:pt x="2931256" y="5653468"/>
                  <a:pt x="2926559" y="5615888"/>
                  <a:pt x="2931256" y="5578308"/>
                </a:cubicBezTo>
                <a:cubicBezTo>
                  <a:pt x="2926559" y="5585354"/>
                  <a:pt x="2924210" y="5599447"/>
                  <a:pt x="2921861" y="5611191"/>
                </a:cubicBezTo>
                <a:cubicBezTo>
                  <a:pt x="2917164" y="5585354"/>
                  <a:pt x="2921861" y="5559517"/>
                  <a:pt x="2928908" y="5531332"/>
                </a:cubicBezTo>
                <a:cubicBezTo>
                  <a:pt x="2933605" y="5528983"/>
                  <a:pt x="2931256" y="5517240"/>
                  <a:pt x="2940652" y="5512542"/>
                </a:cubicBezTo>
                <a:cubicBezTo>
                  <a:pt x="2938303" y="5512542"/>
                  <a:pt x="2935954" y="5510193"/>
                  <a:pt x="2933605" y="5510193"/>
                </a:cubicBezTo>
                <a:cubicBezTo>
                  <a:pt x="2935954" y="5498449"/>
                  <a:pt x="2940652" y="5489054"/>
                  <a:pt x="2943000" y="5477310"/>
                </a:cubicBezTo>
                <a:cubicBezTo>
                  <a:pt x="2931256" y="5477310"/>
                  <a:pt x="2921861" y="5479659"/>
                  <a:pt x="2912466" y="5479659"/>
                </a:cubicBezTo>
                <a:cubicBezTo>
                  <a:pt x="2912466" y="5465566"/>
                  <a:pt x="2905420" y="5463218"/>
                  <a:pt x="2903071" y="5453822"/>
                </a:cubicBezTo>
                <a:cubicBezTo>
                  <a:pt x="2903071" y="5430334"/>
                  <a:pt x="2917164" y="5444427"/>
                  <a:pt x="2905420" y="5420939"/>
                </a:cubicBezTo>
                <a:cubicBezTo>
                  <a:pt x="2917164" y="5416242"/>
                  <a:pt x="2914815" y="5402149"/>
                  <a:pt x="2933605" y="5404498"/>
                </a:cubicBezTo>
                <a:cubicBezTo>
                  <a:pt x="2926559" y="5383359"/>
                  <a:pt x="2900723" y="5383359"/>
                  <a:pt x="2872537" y="5388057"/>
                </a:cubicBezTo>
                <a:cubicBezTo>
                  <a:pt x="2867840" y="5378661"/>
                  <a:pt x="2874887" y="5376313"/>
                  <a:pt x="2881932" y="5373964"/>
                </a:cubicBezTo>
                <a:cubicBezTo>
                  <a:pt x="2881932" y="5371615"/>
                  <a:pt x="2884281" y="5371615"/>
                  <a:pt x="2884281" y="5369266"/>
                </a:cubicBezTo>
                <a:lnTo>
                  <a:pt x="2896025" y="5334034"/>
                </a:lnTo>
                <a:lnTo>
                  <a:pt x="2896025" y="5326989"/>
                </a:lnTo>
                <a:lnTo>
                  <a:pt x="2896025" y="5326987"/>
                </a:lnTo>
                <a:lnTo>
                  <a:pt x="2897798" y="5303944"/>
                </a:lnTo>
                <a:lnTo>
                  <a:pt x="2896025" y="5303501"/>
                </a:lnTo>
                <a:lnTo>
                  <a:pt x="2898711" y="5294773"/>
                </a:lnTo>
                <a:lnTo>
                  <a:pt x="2900493" y="5285862"/>
                </a:lnTo>
                <a:lnTo>
                  <a:pt x="2900232" y="5289828"/>
                </a:lnTo>
                <a:lnTo>
                  <a:pt x="2905420" y="5272966"/>
                </a:lnTo>
                <a:cubicBezTo>
                  <a:pt x="2919514" y="5296454"/>
                  <a:pt x="2910118" y="5282362"/>
                  <a:pt x="2924210" y="5277664"/>
                </a:cubicBezTo>
                <a:cubicBezTo>
                  <a:pt x="2921861" y="5282362"/>
                  <a:pt x="2919514" y="5287059"/>
                  <a:pt x="2917164" y="5291757"/>
                </a:cubicBezTo>
                <a:lnTo>
                  <a:pt x="2917482" y="5292075"/>
                </a:lnTo>
                <a:lnTo>
                  <a:pt x="2926559" y="5287060"/>
                </a:lnTo>
                <a:lnTo>
                  <a:pt x="2920296" y="5294889"/>
                </a:lnTo>
                <a:lnTo>
                  <a:pt x="2921861" y="5296454"/>
                </a:lnTo>
                <a:cubicBezTo>
                  <a:pt x="2919514" y="5301152"/>
                  <a:pt x="2917164" y="5301152"/>
                  <a:pt x="2914815" y="5303501"/>
                </a:cubicBezTo>
                <a:cubicBezTo>
                  <a:pt x="2905420" y="5322291"/>
                  <a:pt x="2898374" y="5343430"/>
                  <a:pt x="2891327" y="5362220"/>
                </a:cubicBezTo>
                <a:cubicBezTo>
                  <a:pt x="2896025" y="5355174"/>
                  <a:pt x="2900723" y="5352825"/>
                  <a:pt x="2905420" y="5348127"/>
                </a:cubicBezTo>
                <a:cubicBezTo>
                  <a:pt x="2910118" y="5334035"/>
                  <a:pt x="2914815" y="5322291"/>
                  <a:pt x="2921861" y="5308198"/>
                </a:cubicBezTo>
                <a:cubicBezTo>
                  <a:pt x="2921861" y="5312896"/>
                  <a:pt x="2921861" y="5315244"/>
                  <a:pt x="2924210" y="5319942"/>
                </a:cubicBezTo>
                <a:cubicBezTo>
                  <a:pt x="2921861" y="5326988"/>
                  <a:pt x="2917164" y="5334035"/>
                  <a:pt x="2914815" y="5341081"/>
                </a:cubicBezTo>
                <a:cubicBezTo>
                  <a:pt x="2919514" y="5336383"/>
                  <a:pt x="2924210" y="5334035"/>
                  <a:pt x="2928908" y="5329337"/>
                </a:cubicBezTo>
                <a:cubicBezTo>
                  <a:pt x="2931256" y="5341081"/>
                  <a:pt x="2931256" y="5355174"/>
                  <a:pt x="2919514" y="5373964"/>
                </a:cubicBezTo>
                <a:cubicBezTo>
                  <a:pt x="2966488" y="5385708"/>
                  <a:pt x="2914815" y="5406847"/>
                  <a:pt x="2938303" y="5427986"/>
                </a:cubicBezTo>
                <a:cubicBezTo>
                  <a:pt x="2950047" y="5413893"/>
                  <a:pt x="2950047" y="5378661"/>
                  <a:pt x="2966488" y="5378661"/>
                </a:cubicBezTo>
                <a:cubicBezTo>
                  <a:pt x="2966488" y="5392754"/>
                  <a:pt x="2966488" y="5406847"/>
                  <a:pt x="2968837" y="5420939"/>
                </a:cubicBezTo>
                <a:cubicBezTo>
                  <a:pt x="2982930" y="5406847"/>
                  <a:pt x="2989977" y="5381010"/>
                  <a:pt x="3006417" y="5378661"/>
                </a:cubicBezTo>
                <a:cubicBezTo>
                  <a:pt x="3006417" y="5381010"/>
                  <a:pt x="3006417" y="5385708"/>
                  <a:pt x="3006417" y="5388057"/>
                </a:cubicBezTo>
                <a:cubicBezTo>
                  <a:pt x="3008766" y="5385708"/>
                  <a:pt x="3008766" y="5381010"/>
                  <a:pt x="3011115" y="5378661"/>
                </a:cubicBezTo>
                <a:cubicBezTo>
                  <a:pt x="3015813" y="5378661"/>
                  <a:pt x="3020510" y="5378661"/>
                  <a:pt x="3025208" y="5383359"/>
                </a:cubicBezTo>
                <a:cubicBezTo>
                  <a:pt x="3029905" y="5411545"/>
                  <a:pt x="3001720" y="5425637"/>
                  <a:pt x="3034604" y="5442078"/>
                </a:cubicBezTo>
                <a:cubicBezTo>
                  <a:pt x="3039300" y="5423288"/>
                  <a:pt x="3022859" y="5411545"/>
                  <a:pt x="3048695" y="5406847"/>
                </a:cubicBezTo>
                <a:cubicBezTo>
                  <a:pt x="3058091" y="5442078"/>
                  <a:pt x="3046347" y="5470264"/>
                  <a:pt x="3048695" y="5498449"/>
                </a:cubicBezTo>
                <a:cubicBezTo>
                  <a:pt x="3046347" y="5503147"/>
                  <a:pt x="3043998" y="5510193"/>
                  <a:pt x="3041649" y="5514891"/>
                </a:cubicBezTo>
                <a:cubicBezTo>
                  <a:pt x="3043998" y="5514891"/>
                  <a:pt x="3046347" y="5517240"/>
                  <a:pt x="3048695" y="5517240"/>
                </a:cubicBezTo>
                <a:cubicBezTo>
                  <a:pt x="3051044" y="5514891"/>
                  <a:pt x="3051044" y="5514891"/>
                  <a:pt x="3051044" y="5512542"/>
                </a:cubicBezTo>
                <a:cubicBezTo>
                  <a:pt x="3053393" y="5521937"/>
                  <a:pt x="3055742" y="5531332"/>
                  <a:pt x="3062788" y="5540727"/>
                </a:cubicBezTo>
                <a:cubicBezTo>
                  <a:pt x="3072184" y="5540727"/>
                  <a:pt x="3074532" y="5524286"/>
                  <a:pt x="3090973" y="5538378"/>
                </a:cubicBezTo>
                <a:cubicBezTo>
                  <a:pt x="3102717" y="5510193"/>
                  <a:pt x="3102717" y="5524286"/>
                  <a:pt x="3119159" y="5528983"/>
                </a:cubicBezTo>
                <a:cubicBezTo>
                  <a:pt x="3119159" y="5528983"/>
                  <a:pt x="3121508" y="5528983"/>
                  <a:pt x="3121508" y="5528983"/>
                </a:cubicBezTo>
                <a:cubicBezTo>
                  <a:pt x="3121508" y="5528983"/>
                  <a:pt x="3119159" y="5526635"/>
                  <a:pt x="3119159" y="5524286"/>
                </a:cubicBezTo>
                <a:cubicBezTo>
                  <a:pt x="3119159" y="5524286"/>
                  <a:pt x="3119159" y="5521937"/>
                  <a:pt x="3119159" y="5521937"/>
                </a:cubicBezTo>
                <a:cubicBezTo>
                  <a:pt x="3119159" y="5519588"/>
                  <a:pt x="3116811" y="5514891"/>
                  <a:pt x="3116811" y="5512542"/>
                </a:cubicBezTo>
                <a:cubicBezTo>
                  <a:pt x="3116811" y="5512542"/>
                  <a:pt x="3119159" y="5514891"/>
                  <a:pt x="3119159" y="5514891"/>
                </a:cubicBezTo>
                <a:cubicBezTo>
                  <a:pt x="3119159" y="5512542"/>
                  <a:pt x="3119159" y="5510193"/>
                  <a:pt x="3119159" y="5507844"/>
                </a:cubicBezTo>
                <a:cubicBezTo>
                  <a:pt x="3119159" y="5507844"/>
                  <a:pt x="3116811" y="5507844"/>
                  <a:pt x="3116811" y="5507844"/>
                </a:cubicBezTo>
                <a:cubicBezTo>
                  <a:pt x="3114461" y="5489054"/>
                  <a:pt x="3119159" y="5467915"/>
                  <a:pt x="3107415" y="5453822"/>
                </a:cubicBezTo>
                <a:cubicBezTo>
                  <a:pt x="3107415" y="5453822"/>
                  <a:pt x="3105067" y="5453822"/>
                  <a:pt x="3105067" y="5453822"/>
                </a:cubicBezTo>
                <a:cubicBezTo>
                  <a:pt x="3105067" y="5453822"/>
                  <a:pt x="3107415" y="5453822"/>
                  <a:pt x="3107415" y="5451474"/>
                </a:cubicBezTo>
                <a:cubicBezTo>
                  <a:pt x="3105067" y="5449125"/>
                  <a:pt x="3105067" y="5446776"/>
                  <a:pt x="3102717" y="5444427"/>
                </a:cubicBezTo>
                <a:cubicBezTo>
                  <a:pt x="3102717" y="5449125"/>
                  <a:pt x="3102717" y="5451474"/>
                  <a:pt x="3102717" y="5456171"/>
                </a:cubicBezTo>
                <a:cubicBezTo>
                  <a:pt x="3086276" y="5463218"/>
                  <a:pt x="3083927" y="5411545"/>
                  <a:pt x="3058091" y="5437381"/>
                </a:cubicBezTo>
                <a:cubicBezTo>
                  <a:pt x="3055742" y="5423288"/>
                  <a:pt x="3065137" y="5423288"/>
                  <a:pt x="3058091" y="5404498"/>
                </a:cubicBezTo>
                <a:cubicBezTo>
                  <a:pt x="3083927" y="5420939"/>
                  <a:pt x="3090973" y="5397452"/>
                  <a:pt x="3105067" y="5390405"/>
                </a:cubicBezTo>
                <a:cubicBezTo>
                  <a:pt x="3100368" y="5397452"/>
                  <a:pt x="3105067" y="5404498"/>
                  <a:pt x="3114461" y="5406847"/>
                </a:cubicBezTo>
                <a:cubicBezTo>
                  <a:pt x="3114461" y="5409196"/>
                  <a:pt x="3114461" y="5409196"/>
                  <a:pt x="3114461" y="5411545"/>
                </a:cubicBezTo>
                <a:cubicBezTo>
                  <a:pt x="3119159" y="5411545"/>
                  <a:pt x="3119159" y="5409196"/>
                  <a:pt x="3121508" y="5399801"/>
                </a:cubicBezTo>
                <a:cubicBezTo>
                  <a:pt x="3133252" y="5373964"/>
                  <a:pt x="3184925" y="5383359"/>
                  <a:pt x="3175530" y="5355174"/>
                </a:cubicBezTo>
                <a:cubicBezTo>
                  <a:pt x="3196668" y="5359871"/>
                  <a:pt x="3191971" y="5378661"/>
                  <a:pt x="3191971" y="5395103"/>
                </a:cubicBezTo>
                <a:cubicBezTo>
                  <a:pt x="3224854" y="5423288"/>
                  <a:pt x="3236598" y="5411545"/>
                  <a:pt x="3267132" y="5392754"/>
                </a:cubicBezTo>
                <a:cubicBezTo>
                  <a:pt x="3311758" y="5409196"/>
                  <a:pt x="3241295" y="5474961"/>
                  <a:pt x="3262434" y="5486705"/>
                </a:cubicBezTo>
                <a:cubicBezTo>
                  <a:pt x="3276528" y="5451474"/>
                  <a:pt x="3295317" y="5498449"/>
                  <a:pt x="3302364" y="5503147"/>
                </a:cubicBezTo>
                <a:cubicBezTo>
                  <a:pt x="3305300" y="5500211"/>
                  <a:pt x="3308383" y="5498890"/>
                  <a:pt x="3311539" y="5498670"/>
                </a:cubicBezTo>
                <a:lnTo>
                  <a:pt x="3315910" y="5499637"/>
                </a:lnTo>
                <a:lnTo>
                  <a:pt x="3309703" y="5513129"/>
                </a:lnTo>
                <a:cubicBezTo>
                  <a:pt x="3308235" y="5517827"/>
                  <a:pt x="3308235" y="5521937"/>
                  <a:pt x="3311758" y="5524286"/>
                </a:cubicBezTo>
                <a:cubicBezTo>
                  <a:pt x="3316456" y="5521937"/>
                  <a:pt x="3320568" y="5517240"/>
                  <a:pt x="3322035" y="5512249"/>
                </a:cubicBezTo>
                <a:lnTo>
                  <a:pt x="3317038" y="5499887"/>
                </a:lnTo>
                <a:lnTo>
                  <a:pt x="3321155" y="5500798"/>
                </a:lnTo>
                <a:cubicBezTo>
                  <a:pt x="3327613" y="5503734"/>
                  <a:pt x="3334073" y="5509019"/>
                  <a:pt x="3339944" y="5512542"/>
                </a:cubicBezTo>
                <a:cubicBezTo>
                  <a:pt x="3379873" y="5484356"/>
                  <a:pt x="3391618" y="5449125"/>
                  <a:pt x="3389268" y="5409196"/>
                </a:cubicBezTo>
                <a:cubicBezTo>
                  <a:pt x="3370478" y="5402149"/>
                  <a:pt x="3349339" y="5392754"/>
                  <a:pt x="3330549" y="5385708"/>
                </a:cubicBezTo>
                <a:cubicBezTo>
                  <a:pt x="3321155" y="5402149"/>
                  <a:pt x="3302364" y="5399801"/>
                  <a:pt x="3288271" y="5409196"/>
                </a:cubicBezTo>
                <a:cubicBezTo>
                  <a:pt x="3292969" y="5362220"/>
                  <a:pt x="3328200" y="5326988"/>
                  <a:pt x="3349339" y="5291757"/>
                </a:cubicBezTo>
                <a:cubicBezTo>
                  <a:pt x="3344642" y="5301152"/>
                  <a:pt x="3346991" y="5308198"/>
                  <a:pt x="3354037" y="5312896"/>
                </a:cubicBezTo>
                <a:cubicBezTo>
                  <a:pt x="3363432" y="5298803"/>
                  <a:pt x="3382222" y="5303501"/>
                  <a:pt x="3391618" y="5287059"/>
                </a:cubicBezTo>
                <a:cubicBezTo>
                  <a:pt x="3384571" y="5280013"/>
                  <a:pt x="3375176" y="5289408"/>
                  <a:pt x="3375176" y="5280013"/>
                </a:cubicBezTo>
                <a:cubicBezTo>
                  <a:pt x="3396315" y="5282362"/>
                  <a:pt x="3379873" y="5251827"/>
                  <a:pt x="3401012" y="5263571"/>
                </a:cubicBezTo>
                <a:cubicBezTo>
                  <a:pt x="3412756" y="5233037"/>
                  <a:pt x="3401012" y="5228340"/>
                  <a:pt x="3417454" y="5188411"/>
                </a:cubicBezTo>
                <a:cubicBezTo>
                  <a:pt x="3396315" y="5176667"/>
                  <a:pt x="3384571" y="5162574"/>
                  <a:pt x="3375176" y="5157876"/>
                </a:cubicBezTo>
                <a:cubicBezTo>
                  <a:pt x="3393966" y="5143784"/>
                  <a:pt x="3391618" y="5110901"/>
                  <a:pt x="3422151" y="5108552"/>
                </a:cubicBezTo>
                <a:cubicBezTo>
                  <a:pt x="3412756" y="5117947"/>
                  <a:pt x="3412756" y="5146132"/>
                  <a:pt x="3426849" y="5129691"/>
                </a:cubicBezTo>
                <a:cubicBezTo>
                  <a:pt x="3424500" y="5103854"/>
                  <a:pt x="3424500" y="5075669"/>
                  <a:pt x="3410407" y="5054530"/>
                </a:cubicBezTo>
                <a:cubicBezTo>
                  <a:pt x="3431546" y="5061576"/>
                  <a:pt x="3422151" y="5082715"/>
                  <a:pt x="3436245" y="5092110"/>
                </a:cubicBezTo>
                <a:cubicBezTo>
                  <a:pt x="3436245" y="5049832"/>
                  <a:pt x="3408059" y="5023996"/>
                  <a:pt x="3440941" y="4979369"/>
                </a:cubicBezTo>
                <a:cubicBezTo>
                  <a:pt x="3408059" y="4948835"/>
                  <a:pt x="3464429" y="4918301"/>
                  <a:pt x="3471475" y="4890115"/>
                </a:cubicBezTo>
                <a:cubicBezTo>
                  <a:pt x="3462081" y="4817303"/>
                  <a:pt x="3433895" y="4772676"/>
                  <a:pt x="3361083" y="4744491"/>
                </a:cubicBezTo>
                <a:cubicBezTo>
                  <a:pt x="3346991" y="4775025"/>
                  <a:pt x="3314107" y="4760933"/>
                  <a:pt x="3290620" y="4770328"/>
                </a:cubicBezTo>
                <a:cubicBezTo>
                  <a:pt x="3297666" y="4775025"/>
                  <a:pt x="3309410" y="4777374"/>
                  <a:pt x="3302364" y="4789118"/>
                </a:cubicBezTo>
                <a:cubicBezTo>
                  <a:pt x="3278876" y="4791467"/>
                  <a:pt x="3248342" y="4775025"/>
                  <a:pt x="3224854" y="4777374"/>
                </a:cubicBezTo>
                <a:cubicBezTo>
                  <a:pt x="3250690" y="4800862"/>
                  <a:pt x="3269481" y="4791467"/>
                  <a:pt x="3283573" y="4800862"/>
                </a:cubicBezTo>
                <a:cubicBezTo>
                  <a:pt x="3234249" y="4800862"/>
                  <a:pt x="3184925" y="4800862"/>
                  <a:pt x="3142647" y="4812606"/>
                </a:cubicBezTo>
                <a:cubicBezTo>
                  <a:pt x="3154390" y="4817303"/>
                  <a:pt x="3161438" y="4824350"/>
                  <a:pt x="3161438" y="4833745"/>
                </a:cubicBezTo>
                <a:cubicBezTo>
                  <a:pt x="3137949" y="4852535"/>
                  <a:pt x="3119159" y="4843140"/>
                  <a:pt x="3109764" y="4859582"/>
                </a:cubicBezTo>
                <a:cubicBezTo>
                  <a:pt x="3105067" y="4851361"/>
                  <a:pt x="3099929" y="4846223"/>
                  <a:pt x="3094497" y="4843397"/>
                </a:cubicBezTo>
                <a:lnTo>
                  <a:pt x="3086325" y="4842287"/>
                </a:lnTo>
                <a:lnTo>
                  <a:pt x="3110351" y="4833744"/>
                </a:lnTo>
                <a:cubicBezTo>
                  <a:pt x="3118572" y="4830808"/>
                  <a:pt x="3126206" y="4829047"/>
                  <a:pt x="3133252" y="4831396"/>
                </a:cubicBezTo>
                <a:cubicBezTo>
                  <a:pt x="3133252" y="4826698"/>
                  <a:pt x="3135600" y="4824350"/>
                  <a:pt x="3140298" y="4822001"/>
                </a:cubicBezTo>
                <a:cubicBezTo>
                  <a:pt x="3133252" y="4812606"/>
                  <a:pt x="3112112" y="4822001"/>
                  <a:pt x="3098020" y="4822001"/>
                </a:cubicBezTo>
                <a:cubicBezTo>
                  <a:pt x="3095671" y="4822001"/>
                  <a:pt x="3093322" y="4822001"/>
                  <a:pt x="3090973" y="4824350"/>
                </a:cubicBezTo>
                <a:lnTo>
                  <a:pt x="3084348" y="4842019"/>
                </a:lnTo>
                <a:lnTo>
                  <a:pt x="3080239" y="4841461"/>
                </a:lnTo>
                <a:lnTo>
                  <a:pt x="3081578" y="4840791"/>
                </a:lnTo>
                <a:cubicBezTo>
                  <a:pt x="3083927" y="4836094"/>
                  <a:pt x="3086276" y="4829047"/>
                  <a:pt x="3088625" y="4824350"/>
                </a:cubicBezTo>
                <a:cubicBezTo>
                  <a:pt x="3086276" y="4826698"/>
                  <a:pt x="3086276" y="4829047"/>
                  <a:pt x="3081578" y="4829047"/>
                </a:cubicBezTo>
                <a:cubicBezTo>
                  <a:pt x="3072184" y="4829047"/>
                  <a:pt x="3067486" y="4826698"/>
                  <a:pt x="3060440" y="4824350"/>
                </a:cubicBezTo>
                <a:cubicBezTo>
                  <a:pt x="3055742" y="4829047"/>
                  <a:pt x="3053393" y="4831396"/>
                  <a:pt x="3051044" y="4836094"/>
                </a:cubicBezTo>
                <a:lnTo>
                  <a:pt x="3074112" y="4842384"/>
                </a:lnTo>
                <a:lnTo>
                  <a:pt x="3059559" y="4848021"/>
                </a:lnTo>
                <a:cubicBezTo>
                  <a:pt x="3053540" y="4851361"/>
                  <a:pt x="3047522" y="4855471"/>
                  <a:pt x="3041649" y="4859582"/>
                </a:cubicBezTo>
                <a:cubicBezTo>
                  <a:pt x="3048695" y="4866628"/>
                  <a:pt x="3041649" y="4880720"/>
                  <a:pt x="3041649" y="4892464"/>
                </a:cubicBezTo>
                <a:lnTo>
                  <a:pt x="3030193" y="4893782"/>
                </a:lnTo>
                <a:lnTo>
                  <a:pt x="3023373" y="4890372"/>
                </a:lnTo>
                <a:cubicBezTo>
                  <a:pt x="3020070" y="4890189"/>
                  <a:pt x="3016694" y="4891143"/>
                  <a:pt x="3014051" y="4892758"/>
                </a:cubicBezTo>
                <a:lnTo>
                  <a:pt x="3011601" y="4895921"/>
                </a:lnTo>
                <a:lnTo>
                  <a:pt x="3008473" y="4896281"/>
                </a:lnTo>
                <a:cubicBezTo>
                  <a:pt x="2998784" y="4900098"/>
                  <a:pt x="2989977" y="4905382"/>
                  <a:pt x="2980581" y="4908906"/>
                </a:cubicBezTo>
                <a:lnTo>
                  <a:pt x="2982353" y="4912449"/>
                </a:lnTo>
                <a:lnTo>
                  <a:pt x="2940652" y="4932393"/>
                </a:lnTo>
                <a:lnTo>
                  <a:pt x="2943000" y="4939440"/>
                </a:lnTo>
                <a:cubicBezTo>
                  <a:pt x="2952396" y="4935916"/>
                  <a:pt x="2965901" y="4934742"/>
                  <a:pt x="2976764" y="4930925"/>
                </a:cubicBezTo>
                <a:lnTo>
                  <a:pt x="2988718" y="4923532"/>
                </a:lnTo>
                <a:lnTo>
                  <a:pt x="3004033" y="4924539"/>
                </a:lnTo>
                <a:cubicBezTo>
                  <a:pt x="3020657" y="4926961"/>
                  <a:pt x="3021099" y="4930044"/>
                  <a:pt x="3043998" y="4915952"/>
                </a:cubicBezTo>
                <a:cubicBezTo>
                  <a:pt x="3041649" y="4922998"/>
                  <a:pt x="3048695" y="4922998"/>
                  <a:pt x="3055742" y="4920650"/>
                </a:cubicBezTo>
                <a:cubicBezTo>
                  <a:pt x="3048695" y="4932393"/>
                  <a:pt x="3055742" y="4937091"/>
                  <a:pt x="3051044" y="4946486"/>
                </a:cubicBezTo>
                <a:cubicBezTo>
                  <a:pt x="3025208" y="4941789"/>
                  <a:pt x="3022859" y="4932393"/>
                  <a:pt x="2997022" y="4930045"/>
                </a:cubicBezTo>
                <a:cubicBezTo>
                  <a:pt x="2973535" y="4946486"/>
                  <a:pt x="2950047" y="4955881"/>
                  <a:pt x="2928908" y="4962928"/>
                </a:cubicBezTo>
                <a:cubicBezTo>
                  <a:pt x="2924210" y="4960579"/>
                  <a:pt x="2919514" y="4960579"/>
                  <a:pt x="2914815" y="4958230"/>
                </a:cubicBezTo>
                <a:cubicBezTo>
                  <a:pt x="2919514" y="4953533"/>
                  <a:pt x="2921861" y="4951184"/>
                  <a:pt x="2924210" y="4941789"/>
                </a:cubicBezTo>
                <a:cubicBezTo>
                  <a:pt x="2919514" y="4937091"/>
                  <a:pt x="2915403" y="4937678"/>
                  <a:pt x="2912173" y="4940614"/>
                </a:cubicBezTo>
                <a:lnTo>
                  <a:pt x="2907083" y="4950353"/>
                </a:lnTo>
                <a:lnTo>
                  <a:pt x="2904078" y="4951855"/>
                </a:lnTo>
                <a:lnTo>
                  <a:pt x="2896025" y="4941789"/>
                </a:lnTo>
                <a:lnTo>
                  <a:pt x="2891327" y="4941789"/>
                </a:lnTo>
                <a:lnTo>
                  <a:pt x="2888979" y="4934742"/>
                </a:lnTo>
                <a:lnTo>
                  <a:pt x="2891327" y="4932393"/>
                </a:lnTo>
                <a:cubicBezTo>
                  <a:pt x="2888979" y="4934742"/>
                  <a:pt x="2886630" y="4934742"/>
                  <a:pt x="2884281" y="4937091"/>
                </a:cubicBezTo>
                <a:cubicBezTo>
                  <a:pt x="2881932" y="4944137"/>
                  <a:pt x="2881932" y="4951184"/>
                  <a:pt x="2879583" y="4958230"/>
                </a:cubicBezTo>
                <a:lnTo>
                  <a:pt x="2878279" y="4964754"/>
                </a:lnTo>
                <a:lnTo>
                  <a:pt x="2867840" y="4969974"/>
                </a:lnTo>
                <a:cubicBezTo>
                  <a:pt x="2863142" y="4972323"/>
                  <a:pt x="2860793" y="4972323"/>
                  <a:pt x="2858444" y="4974672"/>
                </a:cubicBezTo>
                <a:cubicBezTo>
                  <a:pt x="2846700" y="4972323"/>
                  <a:pt x="2830260" y="4955881"/>
                  <a:pt x="2830260" y="4977020"/>
                </a:cubicBezTo>
                <a:cubicBezTo>
                  <a:pt x="2834957" y="4979369"/>
                  <a:pt x="2839654" y="4979369"/>
                  <a:pt x="2844352" y="4981718"/>
                </a:cubicBezTo>
                <a:cubicBezTo>
                  <a:pt x="2837305" y="4984067"/>
                  <a:pt x="2830260" y="4986415"/>
                  <a:pt x="2823213" y="4988764"/>
                </a:cubicBezTo>
                <a:cubicBezTo>
                  <a:pt x="2823213" y="4995810"/>
                  <a:pt x="2816166" y="4998159"/>
                  <a:pt x="2818515" y="5007554"/>
                </a:cubicBezTo>
                <a:cubicBezTo>
                  <a:pt x="2813818" y="5002857"/>
                  <a:pt x="2809120" y="5000508"/>
                  <a:pt x="2802074" y="4998159"/>
                </a:cubicBezTo>
                <a:cubicBezTo>
                  <a:pt x="2790330" y="5014601"/>
                  <a:pt x="2806771" y="5021647"/>
                  <a:pt x="2823213" y="5026345"/>
                </a:cubicBezTo>
                <a:cubicBezTo>
                  <a:pt x="2827910" y="5019298"/>
                  <a:pt x="2823213" y="5012252"/>
                  <a:pt x="2818515" y="5007554"/>
                </a:cubicBezTo>
                <a:cubicBezTo>
                  <a:pt x="2834957" y="5002856"/>
                  <a:pt x="2847875" y="4995810"/>
                  <a:pt x="2861381" y="4989351"/>
                </a:cubicBezTo>
                <a:lnTo>
                  <a:pt x="2900531" y="4976962"/>
                </a:lnTo>
                <a:lnTo>
                  <a:pt x="2900723" y="4977020"/>
                </a:lnTo>
                <a:cubicBezTo>
                  <a:pt x="2888979" y="4981718"/>
                  <a:pt x="2877235" y="4988764"/>
                  <a:pt x="2867840" y="5000508"/>
                </a:cubicBezTo>
                <a:cubicBezTo>
                  <a:pt x="2877235" y="5021647"/>
                  <a:pt x="2818515" y="5040437"/>
                  <a:pt x="2792680" y="5061576"/>
                </a:cubicBezTo>
                <a:cubicBezTo>
                  <a:pt x="2792680" y="5059228"/>
                  <a:pt x="2790330" y="5054530"/>
                  <a:pt x="2795027" y="5045135"/>
                </a:cubicBezTo>
                <a:lnTo>
                  <a:pt x="2785633" y="5045135"/>
                </a:lnTo>
                <a:lnTo>
                  <a:pt x="2783015" y="5044612"/>
                </a:lnTo>
                <a:lnTo>
                  <a:pt x="2773008" y="5025170"/>
                </a:lnTo>
                <a:cubicBezTo>
                  <a:pt x="2768017" y="5020473"/>
                  <a:pt x="2762145" y="5016949"/>
                  <a:pt x="2757447" y="5012252"/>
                </a:cubicBezTo>
                <a:cubicBezTo>
                  <a:pt x="2752749" y="5016950"/>
                  <a:pt x="2748053" y="5021647"/>
                  <a:pt x="2741006" y="5026345"/>
                </a:cubicBezTo>
                <a:cubicBezTo>
                  <a:pt x="2741006" y="5028694"/>
                  <a:pt x="2738657" y="5033391"/>
                  <a:pt x="2738657" y="5035740"/>
                </a:cubicBezTo>
                <a:lnTo>
                  <a:pt x="2783015" y="5044612"/>
                </a:lnTo>
                <a:lnTo>
                  <a:pt x="2783284" y="5045135"/>
                </a:lnTo>
                <a:lnTo>
                  <a:pt x="2785633" y="5045135"/>
                </a:lnTo>
                <a:cubicBezTo>
                  <a:pt x="2764493" y="5047484"/>
                  <a:pt x="2748053" y="5061576"/>
                  <a:pt x="2731610" y="5075669"/>
                </a:cubicBezTo>
                <a:cubicBezTo>
                  <a:pt x="2729262" y="5073320"/>
                  <a:pt x="2729262" y="5073320"/>
                  <a:pt x="2726913" y="5073320"/>
                </a:cubicBezTo>
                <a:cubicBezTo>
                  <a:pt x="2726913" y="5075669"/>
                  <a:pt x="2724564" y="5078018"/>
                  <a:pt x="2724564" y="5080367"/>
                </a:cubicBezTo>
                <a:cubicBezTo>
                  <a:pt x="2715170" y="5087413"/>
                  <a:pt x="2705774" y="5094459"/>
                  <a:pt x="2694030" y="5099157"/>
                </a:cubicBezTo>
                <a:cubicBezTo>
                  <a:pt x="2696379" y="5089762"/>
                  <a:pt x="2703426" y="5080367"/>
                  <a:pt x="2689332" y="5078018"/>
                </a:cubicBezTo>
                <a:cubicBezTo>
                  <a:pt x="2686984" y="5108552"/>
                  <a:pt x="2682286" y="5096808"/>
                  <a:pt x="2663496" y="5108552"/>
                </a:cubicBezTo>
                <a:cubicBezTo>
                  <a:pt x="2677588" y="5120296"/>
                  <a:pt x="2675240" y="5122645"/>
                  <a:pt x="2682286" y="5129691"/>
                </a:cubicBezTo>
                <a:cubicBezTo>
                  <a:pt x="2663496" y="5136737"/>
                  <a:pt x="2618869" y="5139086"/>
                  <a:pt x="2625916" y="5167271"/>
                </a:cubicBezTo>
                <a:cubicBezTo>
                  <a:pt x="2654101" y="5157876"/>
                  <a:pt x="2679937" y="5146132"/>
                  <a:pt x="2703426" y="5132040"/>
                </a:cubicBezTo>
                <a:cubicBezTo>
                  <a:pt x="2682286" y="5169620"/>
                  <a:pt x="2661147" y="5207200"/>
                  <a:pt x="2635310" y="5240084"/>
                </a:cubicBezTo>
                <a:cubicBezTo>
                  <a:pt x="2604776" y="5254176"/>
                  <a:pt x="2597730" y="5291757"/>
                  <a:pt x="2578940" y="5317593"/>
                </a:cubicBezTo>
                <a:cubicBezTo>
                  <a:pt x="2569545" y="5322291"/>
                  <a:pt x="2578940" y="5310547"/>
                  <a:pt x="2571893" y="5310547"/>
                </a:cubicBezTo>
                <a:cubicBezTo>
                  <a:pt x="2567196" y="5362220"/>
                  <a:pt x="2489686" y="5364569"/>
                  <a:pt x="2475594" y="5416242"/>
                </a:cubicBezTo>
                <a:cubicBezTo>
                  <a:pt x="2461501" y="5404498"/>
                  <a:pt x="2484989" y="5399801"/>
                  <a:pt x="2482640" y="5383359"/>
                </a:cubicBezTo>
                <a:cubicBezTo>
                  <a:pt x="2468547" y="5381010"/>
                  <a:pt x="2468547" y="5395103"/>
                  <a:pt x="2456803" y="5397452"/>
                </a:cubicBezTo>
                <a:cubicBezTo>
                  <a:pt x="2435664" y="5470264"/>
                  <a:pt x="2402781" y="5531332"/>
                  <a:pt x="2376945" y="5590051"/>
                </a:cubicBezTo>
                <a:cubicBezTo>
                  <a:pt x="2381642" y="5550122"/>
                  <a:pt x="2402781" y="5507844"/>
                  <a:pt x="2421572" y="5467915"/>
                </a:cubicBezTo>
                <a:cubicBezTo>
                  <a:pt x="2421572" y="5467915"/>
                  <a:pt x="2423920" y="5465566"/>
                  <a:pt x="2426269" y="5465566"/>
                </a:cubicBezTo>
                <a:cubicBezTo>
                  <a:pt x="2426269" y="5465566"/>
                  <a:pt x="2423920" y="5463218"/>
                  <a:pt x="2423920" y="5463218"/>
                </a:cubicBezTo>
                <a:cubicBezTo>
                  <a:pt x="2433315" y="5442078"/>
                  <a:pt x="2440362" y="5420939"/>
                  <a:pt x="2445059" y="5399801"/>
                </a:cubicBezTo>
                <a:cubicBezTo>
                  <a:pt x="2428619" y="5416242"/>
                  <a:pt x="2426269" y="5439730"/>
                  <a:pt x="2419223" y="5460869"/>
                </a:cubicBezTo>
                <a:cubicBezTo>
                  <a:pt x="2415113" y="5459107"/>
                  <a:pt x="2411149" y="5459401"/>
                  <a:pt x="2407222" y="5460832"/>
                </a:cubicBezTo>
                <a:lnTo>
                  <a:pt x="2398415" y="5465909"/>
                </a:lnTo>
                <a:lnTo>
                  <a:pt x="2398084" y="5460869"/>
                </a:lnTo>
                <a:lnTo>
                  <a:pt x="2396645" y="5466928"/>
                </a:lnTo>
                <a:lnTo>
                  <a:pt x="2395442" y="5467622"/>
                </a:lnTo>
                <a:cubicBezTo>
                  <a:pt x="2387515" y="5473200"/>
                  <a:pt x="2379294" y="5479659"/>
                  <a:pt x="2369898" y="5479659"/>
                </a:cubicBezTo>
                <a:cubicBezTo>
                  <a:pt x="2375770" y="5487880"/>
                  <a:pt x="2382817" y="5489641"/>
                  <a:pt x="2390450" y="5488173"/>
                </a:cubicBezTo>
                <a:lnTo>
                  <a:pt x="2391735" y="5487593"/>
                </a:lnTo>
                <a:lnTo>
                  <a:pt x="2385459" y="5514010"/>
                </a:lnTo>
                <a:lnTo>
                  <a:pt x="2379118" y="5541946"/>
                </a:lnTo>
                <a:lnTo>
                  <a:pt x="2374596" y="5543076"/>
                </a:lnTo>
                <a:cubicBezTo>
                  <a:pt x="2369898" y="5557169"/>
                  <a:pt x="2360503" y="5566564"/>
                  <a:pt x="2358156" y="5580657"/>
                </a:cubicBezTo>
                <a:cubicBezTo>
                  <a:pt x="2353457" y="5580657"/>
                  <a:pt x="2358156" y="5573610"/>
                  <a:pt x="2353457" y="5571261"/>
                </a:cubicBezTo>
                <a:cubicBezTo>
                  <a:pt x="2348759" y="5575959"/>
                  <a:pt x="2346412" y="5583005"/>
                  <a:pt x="2346412" y="5592400"/>
                </a:cubicBezTo>
                <a:cubicBezTo>
                  <a:pt x="2337016" y="5587703"/>
                  <a:pt x="2348759" y="5573610"/>
                  <a:pt x="2341713" y="5564215"/>
                </a:cubicBezTo>
                <a:cubicBezTo>
                  <a:pt x="2322923" y="5597098"/>
                  <a:pt x="2313529" y="5637027"/>
                  <a:pt x="2294738" y="5667561"/>
                </a:cubicBezTo>
                <a:cubicBezTo>
                  <a:pt x="2308830" y="5613539"/>
                  <a:pt x="2346412" y="5550122"/>
                  <a:pt x="2348759" y="5484356"/>
                </a:cubicBezTo>
                <a:cubicBezTo>
                  <a:pt x="2325272" y="5528983"/>
                  <a:pt x="2315877" y="5585354"/>
                  <a:pt x="2285342" y="5620586"/>
                </a:cubicBezTo>
                <a:cubicBezTo>
                  <a:pt x="2287691" y="5599447"/>
                  <a:pt x="2304133" y="5578308"/>
                  <a:pt x="2313529" y="5554820"/>
                </a:cubicBezTo>
                <a:cubicBezTo>
                  <a:pt x="2313529" y="5554820"/>
                  <a:pt x="2315877" y="5554820"/>
                  <a:pt x="2315877" y="5554820"/>
                </a:cubicBezTo>
                <a:cubicBezTo>
                  <a:pt x="2318225" y="5550122"/>
                  <a:pt x="2318225" y="5547773"/>
                  <a:pt x="2320574" y="5543076"/>
                </a:cubicBezTo>
                <a:cubicBezTo>
                  <a:pt x="2320574" y="5540727"/>
                  <a:pt x="2318225" y="5540727"/>
                  <a:pt x="2318225" y="5540727"/>
                </a:cubicBezTo>
                <a:cubicBezTo>
                  <a:pt x="2320574" y="5538378"/>
                  <a:pt x="2320574" y="5536029"/>
                  <a:pt x="2320574" y="5533681"/>
                </a:cubicBezTo>
                <a:cubicBezTo>
                  <a:pt x="2318225" y="5533681"/>
                  <a:pt x="2318225" y="5536029"/>
                  <a:pt x="2315877" y="5538378"/>
                </a:cubicBezTo>
                <a:cubicBezTo>
                  <a:pt x="2311179" y="5536029"/>
                  <a:pt x="2308830" y="5536029"/>
                  <a:pt x="2304133" y="5533681"/>
                </a:cubicBezTo>
                <a:cubicBezTo>
                  <a:pt x="2301785" y="5538378"/>
                  <a:pt x="2301785" y="5540727"/>
                  <a:pt x="2299435" y="5545425"/>
                </a:cubicBezTo>
                <a:cubicBezTo>
                  <a:pt x="2301785" y="5547773"/>
                  <a:pt x="2306481" y="5547773"/>
                  <a:pt x="2308830" y="5550122"/>
                </a:cubicBezTo>
                <a:cubicBezTo>
                  <a:pt x="2287691" y="5585354"/>
                  <a:pt x="2273598" y="5627632"/>
                  <a:pt x="2238373" y="5651120"/>
                </a:cubicBezTo>
                <a:cubicBezTo>
                  <a:pt x="2232502" y="5658166"/>
                  <a:pt x="2229562" y="5667561"/>
                  <a:pt x="2225451" y="5675782"/>
                </a:cubicBezTo>
                <a:lnTo>
                  <a:pt x="2221931" y="5678889"/>
                </a:lnTo>
                <a:lnTo>
                  <a:pt x="2221931" y="5679305"/>
                </a:lnTo>
                <a:lnTo>
                  <a:pt x="2220695" y="5679978"/>
                </a:lnTo>
                <a:lnTo>
                  <a:pt x="2205488" y="5693398"/>
                </a:lnTo>
                <a:lnTo>
                  <a:pt x="2208662" y="5687343"/>
                </a:lnTo>
                <a:lnTo>
                  <a:pt x="2200796" y="5693398"/>
                </a:lnTo>
                <a:cubicBezTo>
                  <a:pt x="2207838" y="5674607"/>
                  <a:pt x="2207838" y="5674607"/>
                  <a:pt x="2212538" y="5655817"/>
                </a:cubicBezTo>
                <a:cubicBezTo>
                  <a:pt x="2214888" y="5658166"/>
                  <a:pt x="2214888" y="5662863"/>
                  <a:pt x="2217234" y="5667561"/>
                </a:cubicBezTo>
                <a:cubicBezTo>
                  <a:pt x="2214888" y="5669910"/>
                  <a:pt x="2212538" y="5672258"/>
                  <a:pt x="2212538" y="5674607"/>
                </a:cubicBezTo>
                <a:lnTo>
                  <a:pt x="2214376" y="5676447"/>
                </a:lnTo>
                <a:lnTo>
                  <a:pt x="2218112" y="5669323"/>
                </a:lnTo>
                <a:cubicBezTo>
                  <a:pt x="2223103" y="5661689"/>
                  <a:pt x="2227802" y="5653469"/>
                  <a:pt x="2228975" y="5641725"/>
                </a:cubicBezTo>
                <a:cubicBezTo>
                  <a:pt x="2219580" y="5646422"/>
                  <a:pt x="2212533" y="5651120"/>
                  <a:pt x="2207838" y="5658166"/>
                </a:cubicBezTo>
                <a:cubicBezTo>
                  <a:pt x="2207838" y="5651120"/>
                  <a:pt x="2210188" y="5644073"/>
                  <a:pt x="2210188" y="5637027"/>
                </a:cubicBezTo>
                <a:cubicBezTo>
                  <a:pt x="2219580" y="5632330"/>
                  <a:pt x="2226626" y="5629981"/>
                  <a:pt x="2226626" y="5618237"/>
                </a:cubicBezTo>
                <a:cubicBezTo>
                  <a:pt x="2224281" y="5611191"/>
                  <a:pt x="2219580" y="5622935"/>
                  <a:pt x="2212533" y="5622935"/>
                </a:cubicBezTo>
                <a:cubicBezTo>
                  <a:pt x="2219580" y="5615888"/>
                  <a:pt x="2231324" y="5601795"/>
                  <a:pt x="2238373" y="5611191"/>
                </a:cubicBezTo>
                <a:cubicBezTo>
                  <a:pt x="2247762" y="5606493"/>
                  <a:pt x="2243064" y="5601795"/>
                  <a:pt x="2243064" y="5590051"/>
                </a:cubicBezTo>
                <a:cubicBezTo>
                  <a:pt x="2250111" y="5594749"/>
                  <a:pt x="2264203" y="5587703"/>
                  <a:pt x="2266552" y="5580657"/>
                </a:cubicBezTo>
                <a:cubicBezTo>
                  <a:pt x="2259506" y="5571261"/>
                  <a:pt x="2250111" y="5592400"/>
                  <a:pt x="2240723" y="5583005"/>
                </a:cubicBezTo>
                <a:cubicBezTo>
                  <a:pt x="2250111" y="5571261"/>
                  <a:pt x="2266552" y="5566564"/>
                  <a:pt x="2282994" y="5561866"/>
                </a:cubicBezTo>
                <a:cubicBezTo>
                  <a:pt x="2282994" y="5566564"/>
                  <a:pt x="2278296" y="5566564"/>
                  <a:pt x="2278296" y="5573610"/>
                </a:cubicBezTo>
                <a:cubicBezTo>
                  <a:pt x="2284168" y="5568913"/>
                  <a:pt x="2285930" y="5563628"/>
                  <a:pt x="2287398" y="5558343"/>
                </a:cubicBezTo>
                <a:lnTo>
                  <a:pt x="2289359" y="5554263"/>
                </a:lnTo>
                <a:lnTo>
                  <a:pt x="2280645" y="5557167"/>
                </a:lnTo>
                <a:lnTo>
                  <a:pt x="2288474" y="5545425"/>
                </a:lnTo>
                <a:lnTo>
                  <a:pt x="2275947" y="5550122"/>
                </a:lnTo>
                <a:cubicBezTo>
                  <a:pt x="2280645" y="5545425"/>
                  <a:pt x="2282994" y="5543076"/>
                  <a:pt x="2285342" y="5538378"/>
                </a:cubicBezTo>
                <a:cubicBezTo>
                  <a:pt x="2297086" y="5536029"/>
                  <a:pt x="2308830" y="5531332"/>
                  <a:pt x="2315877" y="5519588"/>
                </a:cubicBezTo>
                <a:cubicBezTo>
                  <a:pt x="2311179" y="5519588"/>
                  <a:pt x="2301785" y="5521937"/>
                  <a:pt x="2294738" y="5521937"/>
                </a:cubicBezTo>
                <a:cubicBezTo>
                  <a:pt x="2297086" y="5517240"/>
                  <a:pt x="2299435" y="5512542"/>
                  <a:pt x="2301785" y="5507844"/>
                </a:cubicBezTo>
                <a:cubicBezTo>
                  <a:pt x="2308830" y="5507844"/>
                  <a:pt x="2318225" y="5505496"/>
                  <a:pt x="2325272" y="5507844"/>
                </a:cubicBezTo>
                <a:cubicBezTo>
                  <a:pt x="2329969" y="5505496"/>
                  <a:pt x="2334667" y="5500798"/>
                  <a:pt x="2337016" y="5493752"/>
                </a:cubicBezTo>
                <a:cubicBezTo>
                  <a:pt x="2327620" y="5493752"/>
                  <a:pt x="2315877" y="5496100"/>
                  <a:pt x="2306481" y="5496100"/>
                </a:cubicBezTo>
                <a:cubicBezTo>
                  <a:pt x="2308830" y="5486705"/>
                  <a:pt x="2311179" y="5479659"/>
                  <a:pt x="2313529" y="5472613"/>
                </a:cubicBezTo>
                <a:cubicBezTo>
                  <a:pt x="2325272" y="5470264"/>
                  <a:pt x="2334667" y="5465566"/>
                  <a:pt x="2344062" y="5460869"/>
                </a:cubicBezTo>
                <a:cubicBezTo>
                  <a:pt x="2339365" y="5451474"/>
                  <a:pt x="2332318" y="5460869"/>
                  <a:pt x="2320574" y="5458520"/>
                </a:cubicBezTo>
                <a:cubicBezTo>
                  <a:pt x="2322923" y="5456171"/>
                  <a:pt x="2320574" y="5449125"/>
                  <a:pt x="2318225" y="5449125"/>
                </a:cubicBezTo>
                <a:cubicBezTo>
                  <a:pt x="2318225" y="5449125"/>
                  <a:pt x="2318225" y="5446776"/>
                  <a:pt x="2318225" y="5446776"/>
                </a:cubicBezTo>
                <a:cubicBezTo>
                  <a:pt x="2329969" y="5439730"/>
                  <a:pt x="2369898" y="5446776"/>
                  <a:pt x="2379293" y="5435032"/>
                </a:cubicBezTo>
                <a:cubicBezTo>
                  <a:pt x="2362852" y="5437381"/>
                  <a:pt x="2341713" y="5437381"/>
                  <a:pt x="2320574" y="5437381"/>
                </a:cubicBezTo>
                <a:cubicBezTo>
                  <a:pt x="2320574" y="5430334"/>
                  <a:pt x="2320574" y="5423288"/>
                  <a:pt x="2320574" y="5416242"/>
                </a:cubicBezTo>
                <a:cubicBezTo>
                  <a:pt x="2325272" y="5413893"/>
                  <a:pt x="2329969" y="5413893"/>
                  <a:pt x="2332318" y="5413893"/>
                </a:cubicBezTo>
                <a:cubicBezTo>
                  <a:pt x="2327620" y="5413893"/>
                  <a:pt x="2325272" y="5411545"/>
                  <a:pt x="2320574" y="5411545"/>
                </a:cubicBezTo>
                <a:cubicBezTo>
                  <a:pt x="2320574" y="5406847"/>
                  <a:pt x="2318225" y="5402149"/>
                  <a:pt x="2318225" y="5397452"/>
                </a:cubicBezTo>
                <a:cubicBezTo>
                  <a:pt x="2334667" y="5397452"/>
                  <a:pt x="2348759" y="5397452"/>
                  <a:pt x="2358156" y="5392754"/>
                </a:cubicBezTo>
                <a:cubicBezTo>
                  <a:pt x="2348759" y="5392754"/>
                  <a:pt x="2332318" y="5392754"/>
                  <a:pt x="2318225" y="5392754"/>
                </a:cubicBezTo>
                <a:cubicBezTo>
                  <a:pt x="2315877" y="5388057"/>
                  <a:pt x="2313529" y="5381010"/>
                  <a:pt x="2311179" y="5373964"/>
                </a:cubicBezTo>
                <a:cubicBezTo>
                  <a:pt x="2337016" y="5371615"/>
                  <a:pt x="2365201" y="5369266"/>
                  <a:pt x="2395735" y="5369266"/>
                </a:cubicBezTo>
                <a:cubicBezTo>
                  <a:pt x="2372247" y="5359871"/>
                  <a:pt x="2339365" y="5359871"/>
                  <a:pt x="2304133" y="5362220"/>
                </a:cubicBezTo>
                <a:cubicBezTo>
                  <a:pt x="2299435" y="5355174"/>
                  <a:pt x="2294738" y="5350476"/>
                  <a:pt x="2290040" y="5343430"/>
                </a:cubicBezTo>
                <a:cubicBezTo>
                  <a:pt x="2346412" y="5341081"/>
                  <a:pt x="2405130" y="5317593"/>
                  <a:pt x="2468547" y="5324639"/>
                </a:cubicBezTo>
                <a:cubicBezTo>
                  <a:pt x="2470896" y="5319942"/>
                  <a:pt x="2475594" y="5317593"/>
                  <a:pt x="2477942" y="5310547"/>
                </a:cubicBezTo>
                <a:cubicBezTo>
                  <a:pt x="2419223" y="5322291"/>
                  <a:pt x="2325272" y="5303501"/>
                  <a:pt x="2280645" y="5334035"/>
                </a:cubicBezTo>
                <a:cubicBezTo>
                  <a:pt x="2280645" y="5334035"/>
                  <a:pt x="2278296" y="5331686"/>
                  <a:pt x="2278296" y="5331686"/>
                </a:cubicBezTo>
                <a:cubicBezTo>
                  <a:pt x="2268902" y="5348127"/>
                  <a:pt x="2252460" y="5343430"/>
                  <a:pt x="2236023" y="5338732"/>
                </a:cubicBezTo>
                <a:cubicBezTo>
                  <a:pt x="2247762" y="5324639"/>
                  <a:pt x="2266552" y="5308198"/>
                  <a:pt x="2292389" y="5310547"/>
                </a:cubicBezTo>
                <a:cubicBezTo>
                  <a:pt x="2282994" y="5291757"/>
                  <a:pt x="2259506" y="5312896"/>
                  <a:pt x="2243064" y="5315244"/>
                </a:cubicBezTo>
                <a:cubicBezTo>
                  <a:pt x="2245413" y="5312896"/>
                  <a:pt x="2247762" y="5312896"/>
                  <a:pt x="2250111" y="5310547"/>
                </a:cubicBezTo>
                <a:cubicBezTo>
                  <a:pt x="2245413" y="5303501"/>
                  <a:pt x="2240723" y="5308198"/>
                  <a:pt x="2231324" y="5308198"/>
                </a:cubicBezTo>
                <a:cubicBezTo>
                  <a:pt x="2259506" y="5296454"/>
                  <a:pt x="2297086" y="5284710"/>
                  <a:pt x="2315877" y="5272966"/>
                </a:cubicBezTo>
                <a:cubicBezTo>
                  <a:pt x="2264203" y="5272966"/>
                  <a:pt x="2217231" y="5298803"/>
                  <a:pt x="2179653" y="5319942"/>
                </a:cubicBezTo>
                <a:cubicBezTo>
                  <a:pt x="2170255" y="5315244"/>
                  <a:pt x="2186697" y="5315244"/>
                  <a:pt x="2186697" y="5310547"/>
                </a:cubicBezTo>
                <a:cubicBezTo>
                  <a:pt x="2177302" y="5305849"/>
                  <a:pt x="2172604" y="5310547"/>
                  <a:pt x="2163210" y="5310547"/>
                </a:cubicBezTo>
                <a:cubicBezTo>
                  <a:pt x="2165560" y="5298803"/>
                  <a:pt x="2186697" y="5303501"/>
                  <a:pt x="2196095" y="5296454"/>
                </a:cubicBezTo>
                <a:cubicBezTo>
                  <a:pt x="2198441" y="5289408"/>
                  <a:pt x="2191395" y="5289408"/>
                  <a:pt x="2186697" y="5289408"/>
                </a:cubicBezTo>
                <a:cubicBezTo>
                  <a:pt x="2273598" y="5268269"/>
                  <a:pt x="2362852" y="5225991"/>
                  <a:pt x="2414525" y="5157876"/>
                </a:cubicBezTo>
                <a:cubicBezTo>
                  <a:pt x="2400433" y="5157876"/>
                  <a:pt x="2383992" y="5162574"/>
                  <a:pt x="2369898" y="5167271"/>
                </a:cubicBezTo>
                <a:cubicBezTo>
                  <a:pt x="2374596" y="5153179"/>
                  <a:pt x="2376945" y="5141435"/>
                  <a:pt x="2360503" y="5136737"/>
                </a:cubicBezTo>
                <a:cubicBezTo>
                  <a:pt x="2351108" y="5141435"/>
                  <a:pt x="2346412" y="5148481"/>
                  <a:pt x="2341713" y="5162574"/>
                </a:cubicBezTo>
                <a:cubicBezTo>
                  <a:pt x="2346412" y="5164923"/>
                  <a:pt x="2353457" y="5167271"/>
                  <a:pt x="2358156" y="5169620"/>
                </a:cubicBezTo>
                <a:cubicBezTo>
                  <a:pt x="2334667" y="5179015"/>
                  <a:pt x="2313529" y="5195457"/>
                  <a:pt x="2301785" y="5214247"/>
                </a:cubicBezTo>
                <a:cubicBezTo>
                  <a:pt x="2292389" y="5204852"/>
                  <a:pt x="2322923" y="5195457"/>
                  <a:pt x="2322923" y="5181364"/>
                </a:cubicBezTo>
                <a:cubicBezTo>
                  <a:pt x="2285342" y="5188411"/>
                  <a:pt x="2245413" y="5214247"/>
                  <a:pt x="2203138" y="5225991"/>
                </a:cubicBezTo>
                <a:cubicBezTo>
                  <a:pt x="2231324" y="5202503"/>
                  <a:pt x="2273598" y="5195457"/>
                  <a:pt x="2301785" y="5169620"/>
                </a:cubicBezTo>
                <a:lnTo>
                  <a:pt x="2307916" y="5171153"/>
                </a:lnTo>
                <a:lnTo>
                  <a:pt x="2314217" y="5167187"/>
                </a:lnTo>
                <a:lnTo>
                  <a:pt x="2322923" y="5153472"/>
                </a:lnTo>
                <a:cubicBezTo>
                  <a:pt x="2325859" y="5147894"/>
                  <a:pt x="2327620" y="5142609"/>
                  <a:pt x="2327620" y="5136737"/>
                </a:cubicBezTo>
                <a:cubicBezTo>
                  <a:pt x="2334667" y="5132040"/>
                  <a:pt x="2341713" y="5127342"/>
                  <a:pt x="2346412" y="5120296"/>
                </a:cubicBezTo>
                <a:cubicBezTo>
                  <a:pt x="2339365" y="5122645"/>
                  <a:pt x="2332318" y="5124993"/>
                  <a:pt x="2325272" y="5127342"/>
                </a:cubicBezTo>
                <a:lnTo>
                  <a:pt x="2322588" y="5120631"/>
                </a:lnTo>
                <a:lnTo>
                  <a:pt x="2320574" y="5122644"/>
                </a:lnTo>
                <a:cubicBezTo>
                  <a:pt x="2297087" y="5132039"/>
                  <a:pt x="2278297" y="5146132"/>
                  <a:pt x="2252460" y="5153179"/>
                </a:cubicBezTo>
                <a:lnTo>
                  <a:pt x="2317716" y="5116925"/>
                </a:lnTo>
                <a:lnTo>
                  <a:pt x="2312354" y="5119415"/>
                </a:lnTo>
                <a:cubicBezTo>
                  <a:pt x="2309418" y="5117947"/>
                  <a:pt x="2306482" y="5114424"/>
                  <a:pt x="2304133" y="5110901"/>
                </a:cubicBezTo>
                <a:cubicBezTo>
                  <a:pt x="2337016" y="5096808"/>
                  <a:pt x="2372247" y="5085064"/>
                  <a:pt x="2405130" y="5070972"/>
                </a:cubicBezTo>
                <a:cubicBezTo>
                  <a:pt x="2423920" y="5080367"/>
                  <a:pt x="2438013" y="5068623"/>
                  <a:pt x="2438013" y="5054530"/>
                </a:cubicBezTo>
                <a:cubicBezTo>
                  <a:pt x="2459152" y="5042786"/>
                  <a:pt x="2477942" y="5028694"/>
                  <a:pt x="2501430" y="5016950"/>
                </a:cubicBezTo>
                <a:cubicBezTo>
                  <a:pt x="2516697" y="5009903"/>
                  <a:pt x="2532552" y="5005205"/>
                  <a:pt x="2548112" y="5000214"/>
                </a:cubicBezTo>
                <a:lnTo>
                  <a:pt x="2591574" y="4982318"/>
                </a:lnTo>
                <a:lnTo>
                  <a:pt x="2592950" y="4982101"/>
                </a:lnTo>
                <a:lnTo>
                  <a:pt x="2590097" y="4995223"/>
                </a:lnTo>
                <a:lnTo>
                  <a:pt x="2595467" y="5002246"/>
                </a:lnTo>
                <a:lnTo>
                  <a:pt x="2592739" y="5002563"/>
                </a:lnTo>
                <a:cubicBezTo>
                  <a:pt x="2581289" y="5005205"/>
                  <a:pt x="2571894" y="5009903"/>
                  <a:pt x="2567196" y="5019298"/>
                </a:cubicBezTo>
                <a:cubicBezTo>
                  <a:pt x="2588336" y="5012252"/>
                  <a:pt x="2616520" y="5012252"/>
                  <a:pt x="2630613" y="4998159"/>
                </a:cubicBezTo>
                <a:lnTo>
                  <a:pt x="2602485" y="5001430"/>
                </a:lnTo>
                <a:lnTo>
                  <a:pt x="2607714" y="4997278"/>
                </a:lnTo>
                <a:cubicBezTo>
                  <a:pt x="2610649" y="4994636"/>
                  <a:pt x="2612998" y="4991113"/>
                  <a:pt x="2614172" y="4984067"/>
                </a:cubicBezTo>
                <a:cubicBezTo>
                  <a:pt x="2609474" y="4981718"/>
                  <a:pt x="2602427" y="4979369"/>
                  <a:pt x="2597730" y="4977020"/>
                </a:cubicBezTo>
                <a:cubicBezTo>
                  <a:pt x="2595381" y="4979369"/>
                  <a:pt x="2595381" y="4979369"/>
                  <a:pt x="2595381" y="4981718"/>
                </a:cubicBezTo>
                <a:lnTo>
                  <a:pt x="2592950" y="4982101"/>
                </a:lnTo>
                <a:lnTo>
                  <a:pt x="2593033" y="4981718"/>
                </a:lnTo>
                <a:lnTo>
                  <a:pt x="2591574" y="4982318"/>
                </a:lnTo>
                <a:lnTo>
                  <a:pt x="2554682" y="4988140"/>
                </a:lnTo>
                <a:cubicBezTo>
                  <a:pt x="2515377" y="4998600"/>
                  <a:pt x="2479704" y="5019298"/>
                  <a:pt x="2442711" y="5033391"/>
                </a:cubicBezTo>
                <a:cubicBezTo>
                  <a:pt x="2376945" y="5056879"/>
                  <a:pt x="2315877" y="5085064"/>
                  <a:pt x="2264203" y="5120296"/>
                </a:cubicBezTo>
                <a:cubicBezTo>
                  <a:pt x="2259506" y="5108552"/>
                  <a:pt x="2287691" y="5108552"/>
                  <a:pt x="2290040" y="5096808"/>
                </a:cubicBezTo>
                <a:cubicBezTo>
                  <a:pt x="2273598" y="5096808"/>
                  <a:pt x="2264203" y="5103854"/>
                  <a:pt x="2250111" y="5106203"/>
                </a:cubicBezTo>
                <a:cubicBezTo>
                  <a:pt x="2275947" y="5087413"/>
                  <a:pt x="2311179" y="5078018"/>
                  <a:pt x="2339365" y="5061576"/>
                </a:cubicBezTo>
                <a:cubicBezTo>
                  <a:pt x="2379293" y="5031042"/>
                  <a:pt x="2433315" y="5007554"/>
                  <a:pt x="2492035" y="4986415"/>
                </a:cubicBezTo>
                <a:lnTo>
                  <a:pt x="2494384" y="4977020"/>
                </a:lnTo>
                <a:lnTo>
                  <a:pt x="2503779" y="4977020"/>
                </a:lnTo>
                <a:cubicBezTo>
                  <a:pt x="2503779" y="4977020"/>
                  <a:pt x="2506128" y="4977020"/>
                  <a:pt x="2508476" y="4979369"/>
                </a:cubicBezTo>
                <a:cubicBezTo>
                  <a:pt x="2520220" y="4974672"/>
                  <a:pt x="2534313" y="4969974"/>
                  <a:pt x="2546057" y="4965277"/>
                </a:cubicBezTo>
                <a:lnTo>
                  <a:pt x="2543709" y="4962928"/>
                </a:lnTo>
                <a:lnTo>
                  <a:pt x="2539011" y="4953533"/>
                </a:lnTo>
                <a:lnTo>
                  <a:pt x="2546057" y="4948835"/>
                </a:lnTo>
                <a:lnTo>
                  <a:pt x="2550754" y="4953533"/>
                </a:lnTo>
                <a:lnTo>
                  <a:pt x="2550754" y="4962928"/>
                </a:lnTo>
                <a:lnTo>
                  <a:pt x="2548406" y="4965277"/>
                </a:lnTo>
                <a:cubicBezTo>
                  <a:pt x="2567196" y="4958230"/>
                  <a:pt x="2583637" y="4953533"/>
                  <a:pt x="2602427" y="4946486"/>
                </a:cubicBezTo>
                <a:cubicBezTo>
                  <a:pt x="2597730" y="4939440"/>
                  <a:pt x="2595381" y="4932393"/>
                  <a:pt x="2593033" y="4925347"/>
                </a:cubicBezTo>
                <a:cubicBezTo>
                  <a:pt x="2578940" y="4927696"/>
                  <a:pt x="2562498" y="4930045"/>
                  <a:pt x="2548406" y="4934742"/>
                </a:cubicBezTo>
                <a:cubicBezTo>
                  <a:pt x="2520220" y="4941789"/>
                  <a:pt x="2489686" y="4948835"/>
                  <a:pt x="2463850" y="4958230"/>
                </a:cubicBezTo>
                <a:cubicBezTo>
                  <a:pt x="2456803" y="4960579"/>
                  <a:pt x="2447408" y="4965277"/>
                  <a:pt x="2438013" y="4969974"/>
                </a:cubicBezTo>
                <a:cubicBezTo>
                  <a:pt x="2449757" y="4958230"/>
                  <a:pt x="2459152" y="4946486"/>
                  <a:pt x="2461501" y="4932393"/>
                </a:cubicBezTo>
                <a:cubicBezTo>
                  <a:pt x="2468547" y="4927696"/>
                  <a:pt x="2473246" y="4922998"/>
                  <a:pt x="2480291" y="4915952"/>
                </a:cubicBezTo>
                <a:lnTo>
                  <a:pt x="2477942" y="4911255"/>
                </a:lnTo>
                <a:cubicBezTo>
                  <a:pt x="2473246" y="4913603"/>
                  <a:pt x="2466198" y="4915952"/>
                  <a:pt x="2461501" y="4920650"/>
                </a:cubicBezTo>
                <a:cubicBezTo>
                  <a:pt x="2461501" y="4918301"/>
                  <a:pt x="2461501" y="4918301"/>
                  <a:pt x="2461501" y="4915952"/>
                </a:cubicBezTo>
                <a:cubicBezTo>
                  <a:pt x="2454455" y="4918301"/>
                  <a:pt x="2449757" y="4915952"/>
                  <a:pt x="2445059" y="4913603"/>
                </a:cubicBezTo>
                <a:cubicBezTo>
                  <a:pt x="2466198" y="4897162"/>
                  <a:pt x="2487337" y="4880720"/>
                  <a:pt x="2506128" y="4861930"/>
                </a:cubicBezTo>
                <a:lnTo>
                  <a:pt x="2496732" y="4854884"/>
                </a:lnTo>
                <a:cubicBezTo>
                  <a:pt x="2496732" y="4854884"/>
                  <a:pt x="2496732" y="4852535"/>
                  <a:pt x="2496732" y="4852535"/>
                </a:cubicBezTo>
                <a:cubicBezTo>
                  <a:pt x="2470896" y="4866628"/>
                  <a:pt x="2447408" y="4885418"/>
                  <a:pt x="2426269" y="4906557"/>
                </a:cubicBezTo>
                <a:cubicBezTo>
                  <a:pt x="2423920" y="4906557"/>
                  <a:pt x="2421572" y="4906557"/>
                  <a:pt x="2419223" y="4906557"/>
                </a:cubicBezTo>
                <a:cubicBezTo>
                  <a:pt x="2416874" y="4906557"/>
                  <a:pt x="2414525" y="4908906"/>
                  <a:pt x="2412176" y="4911255"/>
                </a:cubicBezTo>
                <a:cubicBezTo>
                  <a:pt x="2433315" y="4892464"/>
                  <a:pt x="2456803" y="4873674"/>
                  <a:pt x="2480291" y="4852535"/>
                </a:cubicBezTo>
                <a:cubicBezTo>
                  <a:pt x="2496732" y="4838442"/>
                  <a:pt x="2510825" y="4826698"/>
                  <a:pt x="2524918" y="4814955"/>
                </a:cubicBezTo>
                <a:lnTo>
                  <a:pt x="2520220" y="4814955"/>
                </a:lnTo>
                <a:lnTo>
                  <a:pt x="2517871" y="4812606"/>
                </a:lnTo>
                <a:lnTo>
                  <a:pt x="2520220" y="4807908"/>
                </a:lnTo>
                <a:lnTo>
                  <a:pt x="2529615" y="4807908"/>
                </a:lnTo>
                <a:lnTo>
                  <a:pt x="2531964" y="4810257"/>
                </a:lnTo>
                <a:cubicBezTo>
                  <a:pt x="2548406" y="4798513"/>
                  <a:pt x="2564847" y="4789118"/>
                  <a:pt x="2583637" y="4782072"/>
                </a:cubicBezTo>
                <a:cubicBezTo>
                  <a:pt x="2581289" y="4782072"/>
                  <a:pt x="2581289" y="4779723"/>
                  <a:pt x="2581289" y="4779723"/>
                </a:cubicBezTo>
                <a:cubicBezTo>
                  <a:pt x="2492035" y="4777374"/>
                  <a:pt x="2447408" y="4861930"/>
                  <a:pt x="2393386" y="4908906"/>
                </a:cubicBezTo>
                <a:cubicBezTo>
                  <a:pt x="2405130" y="4880720"/>
                  <a:pt x="2433315" y="4857233"/>
                  <a:pt x="2459152" y="4833745"/>
                </a:cubicBezTo>
                <a:lnTo>
                  <a:pt x="2499314" y="4796396"/>
                </a:lnTo>
                <a:lnTo>
                  <a:pt x="2494384" y="4791466"/>
                </a:lnTo>
                <a:lnTo>
                  <a:pt x="2501430" y="4786768"/>
                </a:lnTo>
                <a:lnTo>
                  <a:pt x="2505417" y="4790755"/>
                </a:lnTo>
                <a:lnTo>
                  <a:pt x="2531489" y="4771649"/>
                </a:lnTo>
                <a:cubicBezTo>
                  <a:pt x="2540626" y="4766071"/>
                  <a:pt x="2550169" y="4761520"/>
                  <a:pt x="2560150" y="4758584"/>
                </a:cubicBezTo>
                <a:cubicBezTo>
                  <a:pt x="2562498" y="4758584"/>
                  <a:pt x="2564847" y="4756235"/>
                  <a:pt x="2567196" y="4756235"/>
                </a:cubicBezTo>
                <a:cubicBezTo>
                  <a:pt x="2567196" y="4749189"/>
                  <a:pt x="2569545" y="4742143"/>
                  <a:pt x="2569545" y="4732747"/>
                </a:cubicBezTo>
                <a:cubicBezTo>
                  <a:pt x="2557801" y="4735096"/>
                  <a:pt x="2543709" y="4737445"/>
                  <a:pt x="2531964" y="4739794"/>
                </a:cubicBezTo>
                <a:cubicBezTo>
                  <a:pt x="2482640" y="4751538"/>
                  <a:pt x="2445059" y="4779723"/>
                  <a:pt x="2402781" y="4791467"/>
                </a:cubicBezTo>
                <a:cubicBezTo>
                  <a:pt x="2407479" y="4765630"/>
                  <a:pt x="2445059" y="4760933"/>
                  <a:pt x="2475594" y="4751538"/>
                </a:cubicBezTo>
                <a:cubicBezTo>
                  <a:pt x="2506128" y="4742143"/>
                  <a:pt x="2536662" y="4732747"/>
                  <a:pt x="2569545" y="4723352"/>
                </a:cubicBezTo>
                <a:cubicBezTo>
                  <a:pt x="2567196" y="4721003"/>
                  <a:pt x="2567196" y="4716306"/>
                  <a:pt x="2567196" y="4713957"/>
                </a:cubicBezTo>
                <a:cubicBezTo>
                  <a:pt x="2571893" y="4713957"/>
                  <a:pt x="2578940" y="4711608"/>
                  <a:pt x="2583637" y="4711608"/>
                </a:cubicBezTo>
                <a:cubicBezTo>
                  <a:pt x="2583637" y="4706911"/>
                  <a:pt x="2583637" y="4702213"/>
                  <a:pt x="2581289" y="4699865"/>
                </a:cubicBezTo>
                <a:lnTo>
                  <a:pt x="2512121" y="4721047"/>
                </a:lnTo>
                <a:lnTo>
                  <a:pt x="2597730" y="4688121"/>
                </a:lnTo>
                <a:cubicBezTo>
                  <a:pt x="2597730" y="4683423"/>
                  <a:pt x="2595381" y="4681074"/>
                  <a:pt x="2593033" y="4678725"/>
                </a:cubicBezTo>
                <a:cubicBezTo>
                  <a:pt x="2597730" y="4676377"/>
                  <a:pt x="2597730" y="4674028"/>
                  <a:pt x="2600079" y="4669330"/>
                </a:cubicBezTo>
                <a:cubicBezTo>
                  <a:pt x="2571894" y="4678138"/>
                  <a:pt x="2547672" y="4685624"/>
                  <a:pt x="2526423" y="4702690"/>
                </a:cubicBezTo>
                <a:lnTo>
                  <a:pt x="2506788" y="4722680"/>
                </a:lnTo>
                <a:lnTo>
                  <a:pt x="2487338" y="4728637"/>
                </a:lnTo>
                <a:cubicBezTo>
                  <a:pt x="2457391" y="4738619"/>
                  <a:pt x="2429793" y="4750363"/>
                  <a:pt x="2407479" y="4767979"/>
                </a:cubicBezTo>
                <a:cubicBezTo>
                  <a:pt x="2405130" y="4765630"/>
                  <a:pt x="2409828" y="4763281"/>
                  <a:pt x="2402781" y="4760933"/>
                </a:cubicBezTo>
                <a:cubicBezTo>
                  <a:pt x="2391037" y="4763281"/>
                  <a:pt x="2381642" y="4770328"/>
                  <a:pt x="2372247" y="4775025"/>
                </a:cubicBezTo>
                <a:lnTo>
                  <a:pt x="2369898" y="4779723"/>
                </a:lnTo>
                <a:lnTo>
                  <a:pt x="2365201" y="4784420"/>
                </a:lnTo>
                <a:lnTo>
                  <a:pt x="2360503" y="4782072"/>
                </a:lnTo>
                <a:cubicBezTo>
                  <a:pt x="2355806" y="4784420"/>
                  <a:pt x="2348759" y="4786769"/>
                  <a:pt x="2341713" y="4786769"/>
                </a:cubicBezTo>
                <a:cubicBezTo>
                  <a:pt x="2348759" y="4784420"/>
                  <a:pt x="2353457" y="4779723"/>
                  <a:pt x="2360503" y="4777374"/>
                </a:cubicBezTo>
                <a:lnTo>
                  <a:pt x="2362852" y="4772676"/>
                </a:lnTo>
                <a:lnTo>
                  <a:pt x="2367550" y="4767979"/>
                </a:lnTo>
                <a:lnTo>
                  <a:pt x="2372247" y="4770328"/>
                </a:lnTo>
                <a:cubicBezTo>
                  <a:pt x="2466198" y="4716306"/>
                  <a:pt x="2529615" y="4627052"/>
                  <a:pt x="2649403" y="4598867"/>
                </a:cubicBezTo>
                <a:cubicBezTo>
                  <a:pt x="2649403" y="4596518"/>
                  <a:pt x="2649403" y="4596518"/>
                  <a:pt x="2649403" y="4594169"/>
                </a:cubicBezTo>
                <a:cubicBezTo>
                  <a:pt x="2616520" y="4591820"/>
                  <a:pt x="2578940" y="4591820"/>
                  <a:pt x="2542240" y="4595931"/>
                </a:cubicBezTo>
                <a:lnTo>
                  <a:pt x="2489091" y="4605304"/>
                </a:lnTo>
                <a:lnTo>
                  <a:pt x="2483521" y="4604151"/>
                </a:lnTo>
                <a:cubicBezTo>
                  <a:pt x="2480291" y="4605326"/>
                  <a:pt x="2476768" y="4607087"/>
                  <a:pt x="2473246" y="4605913"/>
                </a:cubicBezTo>
                <a:cubicBezTo>
                  <a:pt x="2508476" y="4589472"/>
                  <a:pt x="2541359" y="4573030"/>
                  <a:pt x="2557801" y="4544845"/>
                </a:cubicBezTo>
                <a:cubicBezTo>
                  <a:pt x="2539011" y="4544845"/>
                  <a:pt x="2520220" y="4547194"/>
                  <a:pt x="2499082" y="4554240"/>
                </a:cubicBezTo>
                <a:cubicBezTo>
                  <a:pt x="2499082" y="4556589"/>
                  <a:pt x="2499082" y="4556589"/>
                  <a:pt x="2499082" y="4556589"/>
                </a:cubicBezTo>
                <a:cubicBezTo>
                  <a:pt x="2503779" y="4556589"/>
                  <a:pt x="2506128" y="4554240"/>
                  <a:pt x="2508476" y="4554240"/>
                </a:cubicBezTo>
                <a:cubicBezTo>
                  <a:pt x="2510825" y="4554240"/>
                  <a:pt x="2513174" y="4554240"/>
                  <a:pt x="2513174" y="4556589"/>
                </a:cubicBezTo>
                <a:cubicBezTo>
                  <a:pt x="2515523" y="4565984"/>
                  <a:pt x="2510825" y="4573030"/>
                  <a:pt x="2508476" y="4582426"/>
                </a:cubicBezTo>
                <a:cubicBezTo>
                  <a:pt x="2503779" y="4577728"/>
                  <a:pt x="2499082" y="4573030"/>
                  <a:pt x="2492035" y="4573030"/>
                </a:cubicBezTo>
                <a:cubicBezTo>
                  <a:pt x="2492035" y="4573030"/>
                  <a:pt x="2484989" y="4575379"/>
                  <a:pt x="2480291" y="4580077"/>
                </a:cubicBezTo>
                <a:lnTo>
                  <a:pt x="2473246" y="4596518"/>
                </a:lnTo>
                <a:lnTo>
                  <a:pt x="2473246" y="4605913"/>
                </a:lnTo>
                <a:lnTo>
                  <a:pt x="2473246" y="4610784"/>
                </a:lnTo>
                <a:lnTo>
                  <a:pt x="2440362" y="4622355"/>
                </a:lnTo>
                <a:lnTo>
                  <a:pt x="2435664" y="4688121"/>
                </a:lnTo>
                <a:cubicBezTo>
                  <a:pt x="2419223" y="4688121"/>
                  <a:pt x="2400433" y="4685772"/>
                  <a:pt x="2383992" y="4685772"/>
                </a:cubicBezTo>
                <a:cubicBezTo>
                  <a:pt x="2386340" y="4676377"/>
                  <a:pt x="2388689" y="4669330"/>
                  <a:pt x="2388689" y="4659935"/>
                </a:cubicBezTo>
                <a:cubicBezTo>
                  <a:pt x="2386340" y="4634099"/>
                  <a:pt x="2379293" y="4610611"/>
                  <a:pt x="2376945" y="4587123"/>
                </a:cubicBezTo>
                <a:cubicBezTo>
                  <a:pt x="2367550" y="4589472"/>
                  <a:pt x="2362852" y="4589472"/>
                  <a:pt x="2360503" y="4603564"/>
                </a:cubicBezTo>
                <a:cubicBezTo>
                  <a:pt x="2360503" y="4612960"/>
                  <a:pt x="2369898" y="4620006"/>
                  <a:pt x="2372247" y="4624704"/>
                </a:cubicBezTo>
                <a:cubicBezTo>
                  <a:pt x="2372247" y="4624704"/>
                  <a:pt x="2362852" y="4629401"/>
                  <a:pt x="2344062" y="4641145"/>
                </a:cubicBezTo>
                <a:lnTo>
                  <a:pt x="2327620" y="4603564"/>
                </a:lnTo>
                <a:cubicBezTo>
                  <a:pt x="2306481" y="4542496"/>
                  <a:pt x="2282994" y="4408616"/>
                  <a:pt x="2285342" y="4394523"/>
                </a:cubicBezTo>
                <a:cubicBezTo>
                  <a:pt x="2287691" y="4385128"/>
                  <a:pt x="2304133" y="4387477"/>
                  <a:pt x="2306481" y="4378082"/>
                </a:cubicBezTo>
                <a:cubicBezTo>
                  <a:pt x="2306481" y="4375733"/>
                  <a:pt x="2299435" y="4366338"/>
                  <a:pt x="2299435" y="4366338"/>
                </a:cubicBezTo>
                <a:cubicBezTo>
                  <a:pt x="2294738" y="4366338"/>
                  <a:pt x="2292389" y="4371035"/>
                  <a:pt x="2290040" y="4371035"/>
                </a:cubicBezTo>
                <a:cubicBezTo>
                  <a:pt x="2282994" y="4371035"/>
                  <a:pt x="2250111" y="4331106"/>
                  <a:pt x="2254808" y="4309967"/>
                </a:cubicBezTo>
                <a:cubicBezTo>
                  <a:pt x="2254808" y="4309967"/>
                  <a:pt x="2268902" y="4284131"/>
                  <a:pt x="2273598" y="4270038"/>
                </a:cubicBezTo>
                <a:lnTo>
                  <a:pt x="2287691" y="4309967"/>
                </a:lnTo>
                <a:cubicBezTo>
                  <a:pt x="2292389" y="4324060"/>
                  <a:pt x="2294738" y="4338152"/>
                  <a:pt x="2299435" y="4352245"/>
                </a:cubicBezTo>
                <a:cubicBezTo>
                  <a:pt x="2306481" y="4307619"/>
                  <a:pt x="2313529" y="4260643"/>
                  <a:pt x="2311179" y="4216016"/>
                </a:cubicBezTo>
                <a:cubicBezTo>
                  <a:pt x="2313529" y="4216016"/>
                  <a:pt x="2315877" y="4218365"/>
                  <a:pt x="2318225" y="4218365"/>
                </a:cubicBezTo>
                <a:cubicBezTo>
                  <a:pt x="2322923" y="4218365"/>
                  <a:pt x="2329969" y="4218365"/>
                  <a:pt x="2334667" y="4216016"/>
                </a:cubicBezTo>
                <a:cubicBezTo>
                  <a:pt x="2341713" y="4225411"/>
                  <a:pt x="2348759" y="4230109"/>
                  <a:pt x="2358156" y="4237155"/>
                </a:cubicBezTo>
                <a:cubicBezTo>
                  <a:pt x="2339365" y="4255945"/>
                  <a:pt x="2341713" y="4258294"/>
                  <a:pt x="2322923" y="4274735"/>
                </a:cubicBezTo>
                <a:cubicBezTo>
                  <a:pt x="2351108" y="4274735"/>
                  <a:pt x="2337016" y="4291177"/>
                  <a:pt x="2369898" y="4293526"/>
                </a:cubicBezTo>
                <a:cubicBezTo>
                  <a:pt x="2372247" y="4288828"/>
                  <a:pt x="2374596" y="4281782"/>
                  <a:pt x="2379293" y="4284131"/>
                </a:cubicBezTo>
                <a:cubicBezTo>
                  <a:pt x="2379293" y="4281782"/>
                  <a:pt x="2381642" y="4281782"/>
                  <a:pt x="2381642" y="4279433"/>
                </a:cubicBezTo>
                <a:cubicBezTo>
                  <a:pt x="2381642" y="4281782"/>
                  <a:pt x="2381642" y="4284131"/>
                  <a:pt x="2381642" y="4286479"/>
                </a:cubicBezTo>
                <a:cubicBezTo>
                  <a:pt x="2381642" y="4286479"/>
                  <a:pt x="2381642" y="4293526"/>
                  <a:pt x="2381642" y="4295875"/>
                </a:cubicBezTo>
                <a:lnTo>
                  <a:pt x="2383992" y="4298223"/>
                </a:lnTo>
                <a:lnTo>
                  <a:pt x="2393386" y="4298223"/>
                </a:lnTo>
                <a:lnTo>
                  <a:pt x="2393386" y="4260643"/>
                </a:lnTo>
                <a:cubicBezTo>
                  <a:pt x="2402781" y="4265340"/>
                  <a:pt x="2412176" y="4270038"/>
                  <a:pt x="2423920" y="4274735"/>
                </a:cubicBezTo>
                <a:cubicBezTo>
                  <a:pt x="2433315" y="4298223"/>
                  <a:pt x="2447408" y="4312316"/>
                  <a:pt x="2452106" y="4312316"/>
                </a:cubicBezTo>
                <a:cubicBezTo>
                  <a:pt x="2456803" y="4312316"/>
                  <a:pt x="2463850" y="4307619"/>
                  <a:pt x="2468547" y="4307619"/>
                </a:cubicBezTo>
                <a:cubicBezTo>
                  <a:pt x="2468547" y="4307619"/>
                  <a:pt x="2468547" y="4295875"/>
                  <a:pt x="2468547" y="4288828"/>
                </a:cubicBezTo>
                <a:lnTo>
                  <a:pt x="2473246" y="4288828"/>
                </a:lnTo>
                <a:cubicBezTo>
                  <a:pt x="2475594" y="4286479"/>
                  <a:pt x="2475594" y="4284131"/>
                  <a:pt x="2477942" y="4281782"/>
                </a:cubicBezTo>
                <a:cubicBezTo>
                  <a:pt x="2480291" y="4284131"/>
                  <a:pt x="2482640" y="4286479"/>
                  <a:pt x="2482640" y="4288828"/>
                </a:cubicBezTo>
                <a:cubicBezTo>
                  <a:pt x="2487337" y="4288828"/>
                  <a:pt x="2489686" y="4288828"/>
                  <a:pt x="2494384" y="4288828"/>
                </a:cubicBezTo>
                <a:cubicBezTo>
                  <a:pt x="2499082" y="4272387"/>
                  <a:pt x="2499082" y="4251248"/>
                  <a:pt x="2510825" y="4239504"/>
                </a:cubicBezTo>
                <a:cubicBezTo>
                  <a:pt x="2513174" y="4258294"/>
                  <a:pt x="2508476" y="4274735"/>
                  <a:pt x="2501430" y="4288828"/>
                </a:cubicBezTo>
                <a:cubicBezTo>
                  <a:pt x="2508476" y="4288828"/>
                  <a:pt x="2513174" y="4288828"/>
                  <a:pt x="2520220" y="4288828"/>
                </a:cubicBezTo>
                <a:lnTo>
                  <a:pt x="2529615" y="4305270"/>
                </a:lnTo>
                <a:lnTo>
                  <a:pt x="2531964" y="4302921"/>
                </a:lnTo>
                <a:lnTo>
                  <a:pt x="2534313" y="4300572"/>
                </a:lnTo>
                <a:cubicBezTo>
                  <a:pt x="2534313" y="4302921"/>
                  <a:pt x="2531964" y="4307619"/>
                  <a:pt x="2531964" y="4309967"/>
                </a:cubicBezTo>
                <a:lnTo>
                  <a:pt x="2534313" y="4312316"/>
                </a:lnTo>
                <a:cubicBezTo>
                  <a:pt x="2534313" y="4324060"/>
                  <a:pt x="2534313" y="4324060"/>
                  <a:pt x="2546057" y="4324060"/>
                </a:cubicBezTo>
                <a:cubicBezTo>
                  <a:pt x="2548406" y="4324060"/>
                  <a:pt x="2550754" y="4321711"/>
                  <a:pt x="2553103" y="4321711"/>
                </a:cubicBezTo>
                <a:cubicBezTo>
                  <a:pt x="2550754" y="4317014"/>
                  <a:pt x="2548406" y="4314665"/>
                  <a:pt x="2546057" y="4312316"/>
                </a:cubicBezTo>
                <a:cubicBezTo>
                  <a:pt x="2546057" y="4312316"/>
                  <a:pt x="2548406" y="4309967"/>
                  <a:pt x="2548406" y="4307619"/>
                </a:cubicBezTo>
                <a:cubicBezTo>
                  <a:pt x="2543709" y="4307619"/>
                  <a:pt x="2539011" y="4309967"/>
                  <a:pt x="2534313" y="4309967"/>
                </a:cubicBezTo>
                <a:cubicBezTo>
                  <a:pt x="2539011" y="4305270"/>
                  <a:pt x="2543709" y="4298223"/>
                  <a:pt x="2548406" y="4293526"/>
                </a:cubicBezTo>
                <a:lnTo>
                  <a:pt x="2546057" y="4286479"/>
                </a:lnTo>
                <a:cubicBezTo>
                  <a:pt x="2548406" y="4286479"/>
                  <a:pt x="2553103" y="4284131"/>
                  <a:pt x="2555452" y="4284131"/>
                </a:cubicBezTo>
                <a:cubicBezTo>
                  <a:pt x="2564847" y="4274735"/>
                  <a:pt x="2571893" y="4262992"/>
                  <a:pt x="2578940" y="4251248"/>
                </a:cubicBezTo>
                <a:cubicBezTo>
                  <a:pt x="2576591" y="4262992"/>
                  <a:pt x="2567196" y="4272387"/>
                  <a:pt x="2560150" y="4284131"/>
                </a:cubicBezTo>
                <a:cubicBezTo>
                  <a:pt x="2567196" y="4281782"/>
                  <a:pt x="2576591" y="4279433"/>
                  <a:pt x="2585986" y="4277084"/>
                </a:cubicBezTo>
                <a:cubicBezTo>
                  <a:pt x="2585986" y="4279433"/>
                  <a:pt x="2588336" y="4279433"/>
                  <a:pt x="2588336" y="4281782"/>
                </a:cubicBezTo>
                <a:cubicBezTo>
                  <a:pt x="2593033" y="4277084"/>
                  <a:pt x="2600079" y="4274735"/>
                  <a:pt x="2604776" y="4270038"/>
                </a:cubicBezTo>
                <a:cubicBezTo>
                  <a:pt x="2614172" y="4277084"/>
                  <a:pt x="2611823" y="4274735"/>
                  <a:pt x="2614172" y="4277084"/>
                </a:cubicBezTo>
                <a:cubicBezTo>
                  <a:pt x="2618869" y="4260643"/>
                  <a:pt x="2618869" y="4260643"/>
                  <a:pt x="2623567" y="4260643"/>
                </a:cubicBezTo>
                <a:cubicBezTo>
                  <a:pt x="2628264" y="4260643"/>
                  <a:pt x="2630613" y="4260643"/>
                  <a:pt x="2632963" y="4262992"/>
                </a:cubicBezTo>
                <a:cubicBezTo>
                  <a:pt x="2635310" y="4265340"/>
                  <a:pt x="2632963" y="4270038"/>
                  <a:pt x="2632963" y="4272387"/>
                </a:cubicBezTo>
                <a:cubicBezTo>
                  <a:pt x="2651752" y="4267689"/>
                  <a:pt x="2668193" y="4260643"/>
                  <a:pt x="2686984" y="4258294"/>
                </a:cubicBezTo>
                <a:cubicBezTo>
                  <a:pt x="2686984" y="4251248"/>
                  <a:pt x="2689332" y="4244201"/>
                  <a:pt x="2684635" y="4239504"/>
                </a:cubicBezTo>
                <a:cubicBezTo>
                  <a:pt x="2682286" y="4237155"/>
                  <a:pt x="2675240" y="4237155"/>
                  <a:pt x="2670543" y="4234806"/>
                </a:cubicBezTo>
                <a:cubicBezTo>
                  <a:pt x="2684635" y="4234806"/>
                  <a:pt x="2696379" y="4234806"/>
                  <a:pt x="2710471" y="4234806"/>
                </a:cubicBezTo>
                <a:cubicBezTo>
                  <a:pt x="2710471" y="4239504"/>
                  <a:pt x="2712820" y="4241853"/>
                  <a:pt x="2712820" y="4244201"/>
                </a:cubicBezTo>
                <a:cubicBezTo>
                  <a:pt x="2722215" y="4237155"/>
                  <a:pt x="2729262" y="4230109"/>
                  <a:pt x="2736308" y="4220713"/>
                </a:cubicBezTo>
                <a:cubicBezTo>
                  <a:pt x="2698728" y="4211318"/>
                  <a:pt x="2651752" y="4216016"/>
                  <a:pt x="2604776" y="4223062"/>
                </a:cubicBezTo>
                <a:cubicBezTo>
                  <a:pt x="2600079" y="4223062"/>
                  <a:pt x="2600079" y="4230109"/>
                  <a:pt x="2597730" y="4232457"/>
                </a:cubicBezTo>
                <a:cubicBezTo>
                  <a:pt x="2588336" y="4218365"/>
                  <a:pt x="2569545" y="4230109"/>
                  <a:pt x="2548406" y="4227760"/>
                </a:cubicBezTo>
                <a:cubicBezTo>
                  <a:pt x="2544883" y="4238329"/>
                  <a:pt x="2542534" y="4250660"/>
                  <a:pt x="2540185" y="4263579"/>
                </a:cubicBezTo>
                <a:lnTo>
                  <a:pt x="2531964" y="4302921"/>
                </a:lnTo>
                <a:lnTo>
                  <a:pt x="2533139" y="4248018"/>
                </a:lnTo>
                <a:cubicBezTo>
                  <a:pt x="2533726" y="4229521"/>
                  <a:pt x="2536662" y="4212492"/>
                  <a:pt x="2548406" y="4201923"/>
                </a:cubicBezTo>
                <a:cubicBezTo>
                  <a:pt x="2555452" y="4208970"/>
                  <a:pt x="2543709" y="4218365"/>
                  <a:pt x="2553103" y="4223062"/>
                </a:cubicBezTo>
                <a:cubicBezTo>
                  <a:pt x="2574242" y="4225411"/>
                  <a:pt x="2583637" y="4218365"/>
                  <a:pt x="2600079" y="4218365"/>
                </a:cubicBezTo>
                <a:cubicBezTo>
                  <a:pt x="2609474" y="4208970"/>
                  <a:pt x="2614172" y="4199575"/>
                  <a:pt x="2618869" y="4185482"/>
                </a:cubicBezTo>
                <a:cubicBezTo>
                  <a:pt x="2609474" y="4183133"/>
                  <a:pt x="2597730" y="4187831"/>
                  <a:pt x="2585986" y="4180784"/>
                </a:cubicBezTo>
                <a:cubicBezTo>
                  <a:pt x="2583637" y="4171389"/>
                  <a:pt x="2609474" y="4183133"/>
                  <a:pt x="2602427" y="4173738"/>
                </a:cubicBezTo>
                <a:cubicBezTo>
                  <a:pt x="2607125" y="4173738"/>
                  <a:pt x="2616520" y="4178436"/>
                  <a:pt x="2625916" y="4178436"/>
                </a:cubicBezTo>
                <a:cubicBezTo>
                  <a:pt x="2640008" y="4169040"/>
                  <a:pt x="2644706" y="4150250"/>
                  <a:pt x="2649403" y="4129111"/>
                </a:cubicBezTo>
                <a:cubicBezTo>
                  <a:pt x="2661147" y="4129111"/>
                  <a:pt x="2649403" y="4133809"/>
                  <a:pt x="2651752" y="4140855"/>
                </a:cubicBezTo>
                <a:cubicBezTo>
                  <a:pt x="2672891" y="4115018"/>
                  <a:pt x="2696379" y="4093879"/>
                  <a:pt x="2712820" y="4075089"/>
                </a:cubicBezTo>
                <a:cubicBezTo>
                  <a:pt x="2719866" y="4077438"/>
                  <a:pt x="2710471" y="4084484"/>
                  <a:pt x="2712820" y="4091530"/>
                </a:cubicBezTo>
                <a:cubicBezTo>
                  <a:pt x="2726913" y="4093879"/>
                  <a:pt x="2733959" y="4084484"/>
                  <a:pt x="2745703" y="4084484"/>
                </a:cubicBezTo>
                <a:cubicBezTo>
                  <a:pt x="2741006" y="4077438"/>
                  <a:pt x="2748053" y="4063345"/>
                  <a:pt x="2738657" y="4070392"/>
                </a:cubicBezTo>
                <a:cubicBezTo>
                  <a:pt x="2738657" y="4058648"/>
                  <a:pt x="2743354" y="4049253"/>
                  <a:pt x="2750401" y="4039857"/>
                </a:cubicBezTo>
                <a:cubicBezTo>
                  <a:pt x="2750401" y="4039857"/>
                  <a:pt x="2748053" y="4042206"/>
                  <a:pt x="2748053" y="4042206"/>
                </a:cubicBezTo>
                <a:lnTo>
                  <a:pt x="2736308" y="4042206"/>
                </a:lnTo>
                <a:cubicBezTo>
                  <a:pt x="2736308" y="4032811"/>
                  <a:pt x="2733959" y="4023416"/>
                  <a:pt x="2731610" y="4014021"/>
                </a:cubicBezTo>
                <a:cubicBezTo>
                  <a:pt x="2731610" y="4016370"/>
                  <a:pt x="2731610" y="4021067"/>
                  <a:pt x="2731610" y="4025765"/>
                </a:cubicBezTo>
                <a:cubicBezTo>
                  <a:pt x="2724564" y="4021067"/>
                  <a:pt x="2724564" y="4009323"/>
                  <a:pt x="2726913" y="3995231"/>
                </a:cubicBezTo>
                <a:cubicBezTo>
                  <a:pt x="2726913" y="3992882"/>
                  <a:pt x="2726913" y="3992882"/>
                  <a:pt x="2726913" y="3992882"/>
                </a:cubicBezTo>
                <a:cubicBezTo>
                  <a:pt x="2724564" y="3997579"/>
                  <a:pt x="2722215" y="4002277"/>
                  <a:pt x="2719866" y="4009323"/>
                </a:cubicBezTo>
                <a:cubicBezTo>
                  <a:pt x="2717518" y="4021067"/>
                  <a:pt x="2715170" y="4035160"/>
                  <a:pt x="2717518" y="4049253"/>
                </a:cubicBezTo>
                <a:cubicBezTo>
                  <a:pt x="2712820" y="4044555"/>
                  <a:pt x="2708123" y="4016370"/>
                  <a:pt x="2717518" y="3990533"/>
                </a:cubicBezTo>
                <a:cubicBezTo>
                  <a:pt x="2719866" y="3985835"/>
                  <a:pt x="2719866" y="3983487"/>
                  <a:pt x="2722215" y="3978789"/>
                </a:cubicBezTo>
                <a:cubicBezTo>
                  <a:pt x="2722215" y="3978789"/>
                  <a:pt x="2722215" y="3976440"/>
                  <a:pt x="2722215" y="3976440"/>
                </a:cubicBezTo>
                <a:lnTo>
                  <a:pt x="2724564" y="3976440"/>
                </a:lnTo>
                <a:cubicBezTo>
                  <a:pt x="2724564" y="3976440"/>
                  <a:pt x="2724564" y="3974092"/>
                  <a:pt x="2724564" y="3974092"/>
                </a:cubicBezTo>
                <a:lnTo>
                  <a:pt x="2722215" y="3967046"/>
                </a:lnTo>
                <a:lnTo>
                  <a:pt x="2715170" y="3967046"/>
                </a:lnTo>
                <a:cubicBezTo>
                  <a:pt x="2715170" y="3967046"/>
                  <a:pt x="2715170" y="3964697"/>
                  <a:pt x="2715170" y="3964697"/>
                </a:cubicBezTo>
                <a:cubicBezTo>
                  <a:pt x="2712820" y="3976440"/>
                  <a:pt x="2712820" y="3988184"/>
                  <a:pt x="2712820" y="4002277"/>
                </a:cubicBezTo>
                <a:cubicBezTo>
                  <a:pt x="2705774" y="3992882"/>
                  <a:pt x="2698728" y="3981138"/>
                  <a:pt x="2705774" y="3967046"/>
                </a:cubicBezTo>
                <a:cubicBezTo>
                  <a:pt x="2703426" y="3957650"/>
                  <a:pt x="2701076" y="3971743"/>
                  <a:pt x="2694030" y="3969394"/>
                </a:cubicBezTo>
                <a:cubicBezTo>
                  <a:pt x="2696379" y="3952953"/>
                  <a:pt x="2698728" y="3941209"/>
                  <a:pt x="2701076" y="3931814"/>
                </a:cubicBezTo>
                <a:cubicBezTo>
                  <a:pt x="2698728" y="3927116"/>
                  <a:pt x="2696379" y="3924767"/>
                  <a:pt x="2694030" y="3920070"/>
                </a:cubicBezTo>
                <a:cubicBezTo>
                  <a:pt x="2691681" y="3929465"/>
                  <a:pt x="2691681" y="3938860"/>
                  <a:pt x="2694030" y="3945906"/>
                </a:cubicBezTo>
                <a:cubicBezTo>
                  <a:pt x="2686984" y="3938860"/>
                  <a:pt x="2684635" y="3945906"/>
                  <a:pt x="2684635" y="3952953"/>
                </a:cubicBezTo>
                <a:cubicBezTo>
                  <a:pt x="2696379" y="3976440"/>
                  <a:pt x="2705774" y="3999928"/>
                  <a:pt x="2710471" y="4025765"/>
                </a:cubicBezTo>
                <a:lnTo>
                  <a:pt x="2696379" y="4016370"/>
                </a:lnTo>
                <a:cubicBezTo>
                  <a:pt x="2696379" y="4016370"/>
                  <a:pt x="2694030" y="4014021"/>
                  <a:pt x="2694030" y="4014021"/>
                </a:cubicBezTo>
                <a:cubicBezTo>
                  <a:pt x="2675240" y="4044555"/>
                  <a:pt x="2672891" y="4042206"/>
                  <a:pt x="2668193" y="4039857"/>
                </a:cubicBezTo>
                <a:cubicBezTo>
                  <a:pt x="2668193" y="4039857"/>
                  <a:pt x="2661147" y="4030462"/>
                  <a:pt x="2656449" y="4025765"/>
                </a:cubicBezTo>
                <a:lnTo>
                  <a:pt x="2649403" y="4023416"/>
                </a:lnTo>
                <a:cubicBezTo>
                  <a:pt x="2649403" y="4028114"/>
                  <a:pt x="2647054" y="4030462"/>
                  <a:pt x="2647054" y="4035160"/>
                </a:cubicBezTo>
                <a:cubicBezTo>
                  <a:pt x="2647054" y="4030462"/>
                  <a:pt x="2647054" y="4028114"/>
                  <a:pt x="2647054" y="4023416"/>
                </a:cubicBezTo>
                <a:lnTo>
                  <a:pt x="2644706" y="4023416"/>
                </a:lnTo>
                <a:lnTo>
                  <a:pt x="2637659" y="4025765"/>
                </a:lnTo>
                <a:cubicBezTo>
                  <a:pt x="2637659" y="4030462"/>
                  <a:pt x="2635310" y="4035160"/>
                  <a:pt x="2635310" y="4039857"/>
                </a:cubicBezTo>
                <a:cubicBezTo>
                  <a:pt x="2635310" y="4035160"/>
                  <a:pt x="2635310" y="4030462"/>
                  <a:pt x="2635310" y="4025765"/>
                </a:cubicBezTo>
                <a:lnTo>
                  <a:pt x="2614172" y="4030462"/>
                </a:lnTo>
                <a:lnTo>
                  <a:pt x="2614172" y="4032811"/>
                </a:lnTo>
                <a:lnTo>
                  <a:pt x="2583637" y="4039857"/>
                </a:lnTo>
                <a:cubicBezTo>
                  <a:pt x="2583637" y="4046904"/>
                  <a:pt x="2585986" y="4056299"/>
                  <a:pt x="2588336" y="4063345"/>
                </a:cubicBezTo>
                <a:cubicBezTo>
                  <a:pt x="2585986" y="4056299"/>
                  <a:pt x="2583637" y="4046904"/>
                  <a:pt x="2581289" y="4039857"/>
                </a:cubicBezTo>
                <a:lnTo>
                  <a:pt x="2578940" y="4039857"/>
                </a:lnTo>
                <a:cubicBezTo>
                  <a:pt x="2569545" y="4044555"/>
                  <a:pt x="2564847" y="4056299"/>
                  <a:pt x="2553103" y="4058648"/>
                </a:cubicBezTo>
                <a:cubicBezTo>
                  <a:pt x="2548406" y="4058648"/>
                  <a:pt x="2543709" y="4051601"/>
                  <a:pt x="2536662" y="4051601"/>
                </a:cubicBezTo>
                <a:cubicBezTo>
                  <a:pt x="2527267" y="4051601"/>
                  <a:pt x="2517871" y="4051601"/>
                  <a:pt x="2513174" y="4058648"/>
                </a:cubicBezTo>
                <a:cubicBezTo>
                  <a:pt x="2508476" y="4065694"/>
                  <a:pt x="2520220" y="4075089"/>
                  <a:pt x="2520220" y="4084484"/>
                </a:cubicBezTo>
                <a:cubicBezTo>
                  <a:pt x="2520220" y="4084484"/>
                  <a:pt x="2513174" y="4100926"/>
                  <a:pt x="2510825" y="4110321"/>
                </a:cubicBezTo>
                <a:lnTo>
                  <a:pt x="2506128" y="4117367"/>
                </a:lnTo>
                <a:lnTo>
                  <a:pt x="2442711" y="4145552"/>
                </a:lnTo>
                <a:cubicBezTo>
                  <a:pt x="2442711" y="4152599"/>
                  <a:pt x="2438013" y="4159645"/>
                  <a:pt x="2440362" y="4166692"/>
                </a:cubicBezTo>
                <a:cubicBezTo>
                  <a:pt x="2445059" y="4180784"/>
                  <a:pt x="2454455" y="4190180"/>
                  <a:pt x="2459152" y="4201923"/>
                </a:cubicBezTo>
                <a:cubicBezTo>
                  <a:pt x="2454455" y="4199575"/>
                  <a:pt x="2452106" y="4201923"/>
                  <a:pt x="2449757" y="4199575"/>
                </a:cubicBezTo>
                <a:cubicBezTo>
                  <a:pt x="2445059" y="4197226"/>
                  <a:pt x="2445059" y="4190180"/>
                  <a:pt x="2440362" y="4187831"/>
                </a:cubicBezTo>
                <a:cubicBezTo>
                  <a:pt x="2430967" y="4183133"/>
                  <a:pt x="2426269" y="4194877"/>
                  <a:pt x="2426269" y="4199575"/>
                </a:cubicBezTo>
                <a:cubicBezTo>
                  <a:pt x="2426269" y="4208970"/>
                  <a:pt x="2438013" y="4213667"/>
                  <a:pt x="2440362" y="4223062"/>
                </a:cubicBezTo>
                <a:cubicBezTo>
                  <a:pt x="2440362" y="4225411"/>
                  <a:pt x="2440362" y="4227760"/>
                  <a:pt x="2440362" y="4230109"/>
                </a:cubicBezTo>
                <a:cubicBezTo>
                  <a:pt x="2428619" y="4223062"/>
                  <a:pt x="2421572" y="4213667"/>
                  <a:pt x="2416874" y="4206621"/>
                </a:cubicBezTo>
                <a:cubicBezTo>
                  <a:pt x="2412176" y="4201923"/>
                  <a:pt x="2409828" y="4197226"/>
                  <a:pt x="2407479" y="4192528"/>
                </a:cubicBezTo>
                <a:lnTo>
                  <a:pt x="2412176" y="4150250"/>
                </a:lnTo>
                <a:lnTo>
                  <a:pt x="2407479" y="4145552"/>
                </a:lnTo>
                <a:cubicBezTo>
                  <a:pt x="2407479" y="4145552"/>
                  <a:pt x="2400433" y="4152599"/>
                  <a:pt x="2393386" y="4159645"/>
                </a:cubicBezTo>
                <a:cubicBezTo>
                  <a:pt x="2386340" y="4138506"/>
                  <a:pt x="2386340" y="4119716"/>
                  <a:pt x="2388689" y="4105623"/>
                </a:cubicBezTo>
                <a:cubicBezTo>
                  <a:pt x="2393386" y="4084484"/>
                  <a:pt x="2405130" y="4072741"/>
                  <a:pt x="2421572" y="4058648"/>
                </a:cubicBezTo>
                <a:cubicBezTo>
                  <a:pt x="2456803" y="4032811"/>
                  <a:pt x="2501430" y="4016370"/>
                  <a:pt x="2543709" y="3995231"/>
                </a:cubicBezTo>
                <a:cubicBezTo>
                  <a:pt x="2520220" y="3981138"/>
                  <a:pt x="2492035" y="3967046"/>
                  <a:pt x="2456803" y="3964697"/>
                </a:cubicBezTo>
                <a:cubicBezTo>
                  <a:pt x="2456803" y="3967046"/>
                  <a:pt x="2456803" y="3969394"/>
                  <a:pt x="2456803" y="3971743"/>
                </a:cubicBezTo>
                <a:cubicBezTo>
                  <a:pt x="2454455" y="3969394"/>
                  <a:pt x="2452106" y="3967046"/>
                  <a:pt x="2452106" y="3964697"/>
                </a:cubicBezTo>
                <a:cubicBezTo>
                  <a:pt x="2430967" y="3964697"/>
                  <a:pt x="2407479" y="3967046"/>
                  <a:pt x="2379293" y="3976440"/>
                </a:cubicBezTo>
                <a:cubicBezTo>
                  <a:pt x="2341713" y="3990533"/>
                  <a:pt x="2294738" y="4032811"/>
                  <a:pt x="2292389" y="4096228"/>
                </a:cubicBezTo>
                <a:cubicBezTo>
                  <a:pt x="2292389" y="4098577"/>
                  <a:pt x="2292389" y="4098577"/>
                  <a:pt x="2292389" y="4100926"/>
                </a:cubicBezTo>
                <a:cubicBezTo>
                  <a:pt x="2285342" y="4077438"/>
                  <a:pt x="2290040" y="4086833"/>
                  <a:pt x="2266552" y="4065694"/>
                </a:cubicBezTo>
                <a:cubicBezTo>
                  <a:pt x="2266552" y="4075089"/>
                  <a:pt x="2264203" y="4086833"/>
                  <a:pt x="2261855" y="4098577"/>
                </a:cubicBezTo>
                <a:cubicBezTo>
                  <a:pt x="2259506" y="4110321"/>
                  <a:pt x="2264203" y="4124414"/>
                  <a:pt x="2254808" y="4133809"/>
                </a:cubicBezTo>
                <a:cubicBezTo>
                  <a:pt x="2252460" y="4136157"/>
                  <a:pt x="2247762" y="4136157"/>
                  <a:pt x="2245413" y="4136157"/>
                </a:cubicBezTo>
                <a:cubicBezTo>
                  <a:pt x="2245413" y="4136157"/>
                  <a:pt x="2228975" y="4133809"/>
                  <a:pt x="2219580" y="4133809"/>
                </a:cubicBezTo>
                <a:lnTo>
                  <a:pt x="2212533" y="4140855"/>
                </a:lnTo>
                <a:lnTo>
                  <a:pt x="2151467" y="4145552"/>
                </a:lnTo>
                <a:cubicBezTo>
                  <a:pt x="2153818" y="4131460"/>
                  <a:pt x="2156163" y="4117367"/>
                  <a:pt x="2158511" y="4103274"/>
                </a:cubicBezTo>
                <a:lnTo>
                  <a:pt x="2160860" y="4105623"/>
                </a:lnTo>
                <a:lnTo>
                  <a:pt x="2170255" y="4103274"/>
                </a:lnTo>
                <a:lnTo>
                  <a:pt x="2179653" y="4100926"/>
                </a:lnTo>
                <a:cubicBezTo>
                  <a:pt x="2179653" y="4100926"/>
                  <a:pt x="2182003" y="4098577"/>
                  <a:pt x="2184348" y="4096228"/>
                </a:cubicBezTo>
                <a:lnTo>
                  <a:pt x="2179653" y="4089182"/>
                </a:lnTo>
                <a:lnTo>
                  <a:pt x="2160860" y="4093879"/>
                </a:lnTo>
                <a:cubicBezTo>
                  <a:pt x="2179653" y="4011672"/>
                  <a:pt x="2231324" y="3927116"/>
                  <a:pt x="2320574" y="3882489"/>
                </a:cubicBezTo>
                <a:cubicBezTo>
                  <a:pt x="2346412" y="3870745"/>
                  <a:pt x="2372247" y="3859002"/>
                  <a:pt x="2400433" y="3851955"/>
                </a:cubicBezTo>
                <a:cubicBezTo>
                  <a:pt x="2398084" y="3844909"/>
                  <a:pt x="2395735" y="3840211"/>
                  <a:pt x="2391037" y="3835514"/>
                </a:cubicBezTo>
                <a:cubicBezTo>
                  <a:pt x="2391037" y="3830816"/>
                  <a:pt x="2393386" y="3823770"/>
                  <a:pt x="2393386" y="3819072"/>
                </a:cubicBezTo>
                <a:cubicBezTo>
                  <a:pt x="2360503" y="3826119"/>
                  <a:pt x="2327620" y="3837863"/>
                  <a:pt x="2297086" y="3851955"/>
                </a:cubicBezTo>
                <a:cubicBezTo>
                  <a:pt x="2224281" y="3884838"/>
                  <a:pt x="2172604" y="3943558"/>
                  <a:pt x="2137375" y="4006975"/>
                </a:cubicBezTo>
                <a:cubicBezTo>
                  <a:pt x="2139725" y="4009323"/>
                  <a:pt x="2142069" y="4011672"/>
                  <a:pt x="2144419" y="4016370"/>
                </a:cubicBezTo>
                <a:cubicBezTo>
                  <a:pt x="2144419" y="4009323"/>
                  <a:pt x="2137375" y="3997579"/>
                  <a:pt x="2149117" y="4004626"/>
                </a:cubicBezTo>
                <a:cubicBezTo>
                  <a:pt x="2153818" y="4011672"/>
                  <a:pt x="2151467" y="4021067"/>
                  <a:pt x="2156163" y="4028114"/>
                </a:cubicBezTo>
                <a:cubicBezTo>
                  <a:pt x="2142069" y="4018719"/>
                  <a:pt x="2158511" y="4018719"/>
                  <a:pt x="2144419" y="4011672"/>
                </a:cubicBezTo>
                <a:cubicBezTo>
                  <a:pt x="2142069" y="4014021"/>
                  <a:pt x="2146768" y="4018719"/>
                  <a:pt x="2146768" y="4023416"/>
                </a:cubicBezTo>
                <a:cubicBezTo>
                  <a:pt x="2144419" y="4016370"/>
                  <a:pt x="2139725" y="4014021"/>
                  <a:pt x="2137375" y="4011672"/>
                </a:cubicBezTo>
                <a:cubicBezTo>
                  <a:pt x="2132675" y="4018719"/>
                  <a:pt x="2127977" y="4028114"/>
                  <a:pt x="2125633" y="4035160"/>
                </a:cubicBezTo>
                <a:cubicBezTo>
                  <a:pt x="2125633" y="4042206"/>
                  <a:pt x="2125633" y="4046904"/>
                  <a:pt x="2125633" y="4051601"/>
                </a:cubicBezTo>
                <a:cubicBezTo>
                  <a:pt x="2120932" y="4056299"/>
                  <a:pt x="2120932" y="4044555"/>
                  <a:pt x="2118582" y="4053950"/>
                </a:cubicBezTo>
                <a:cubicBezTo>
                  <a:pt x="2120932" y="4070392"/>
                  <a:pt x="2118582" y="4049253"/>
                  <a:pt x="2116233" y="4072741"/>
                </a:cubicBezTo>
                <a:cubicBezTo>
                  <a:pt x="2115061" y="4075089"/>
                  <a:pt x="2115061" y="4072740"/>
                  <a:pt x="2115352" y="4069217"/>
                </a:cubicBezTo>
                <a:lnTo>
                  <a:pt x="2115565" y="4066700"/>
                </a:lnTo>
                <a:lnTo>
                  <a:pt x="2116233" y="4063345"/>
                </a:lnTo>
                <a:lnTo>
                  <a:pt x="2115685" y="4065278"/>
                </a:lnTo>
                <a:lnTo>
                  <a:pt x="2116233" y="4058648"/>
                </a:lnTo>
                <a:lnTo>
                  <a:pt x="2114891" y="4068039"/>
                </a:lnTo>
                <a:lnTo>
                  <a:pt x="2106840" y="4096228"/>
                </a:lnTo>
                <a:cubicBezTo>
                  <a:pt x="2083350" y="4194877"/>
                  <a:pt x="2090397" y="4286479"/>
                  <a:pt x="2106840" y="4366338"/>
                </a:cubicBezTo>
                <a:cubicBezTo>
                  <a:pt x="2111536" y="4389826"/>
                  <a:pt x="2118582" y="4410965"/>
                  <a:pt x="2125633" y="4432104"/>
                </a:cubicBezTo>
                <a:lnTo>
                  <a:pt x="2123282" y="4434452"/>
                </a:lnTo>
                <a:cubicBezTo>
                  <a:pt x="2123282" y="4434452"/>
                  <a:pt x="2125633" y="4436801"/>
                  <a:pt x="2125633" y="4436801"/>
                </a:cubicBezTo>
                <a:cubicBezTo>
                  <a:pt x="2125633" y="4436801"/>
                  <a:pt x="2127977" y="4439150"/>
                  <a:pt x="2127977" y="4441499"/>
                </a:cubicBezTo>
                <a:cubicBezTo>
                  <a:pt x="2130325" y="4446196"/>
                  <a:pt x="2130325" y="4450894"/>
                  <a:pt x="2132675" y="4455591"/>
                </a:cubicBezTo>
                <a:lnTo>
                  <a:pt x="2127977" y="4511962"/>
                </a:lnTo>
                <a:cubicBezTo>
                  <a:pt x="2130325" y="4514311"/>
                  <a:pt x="2130325" y="4516660"/>
                  <a:pt x="2132675" y="4519009"/>
                </a:cubicBezTo>
                <a:cubicBezTo>
                  <a:pt x="2132675" y="4519009"/>
                  <a:pt x="2135025" y="4521357"/>
                  <a:pt x="2135025" y="4521357"/>
                </a:cubicBezTo>
                <a:lnTo>
                  <a:pt x="2137375" y="4622355"/>
                </a:lnTo>
                <a:cubicBezTo>
                  <a:pt x="2135025" y="4683423"/>
                  <a:pt x="2127977" y="4721003"/>
                  <a:pt x="2118582" y="4746840"/>
                </a:cubicBezTo>
                <a:cubicBezTo>
                  <a:pt x="2092747" y="4716306"/>
                  <a:pt x="2055165" y="4697516"/>
                  <a:pt x="2029329" y="4709259"/>
                </a:cubicBezTo>
                <a:cubicBezTo>
                  <a:pt x="2010542" y="4716306"/>
                  <a:pt x="2026980" y="4735096"/>
                  <a:pt x="2015236" y="4744491"/>
                </a:cubicBezTo>
                <a:cubicBezTo>
                  <a:pt x="2008192" y="4751538"/>
                  <a:pt x="1991749" y="4744491"/>
                  <a:pt x="1982356" y="4758584"/>
                </a:cubicBezTo>
                <a:cubicBezTo>
                  <a:pt x="1944772" y="4812606"/>
                  <a:pt x="1958865" y="4843140"/>
                  <a:pt x="1947121" y="4913603"/>
                </a:cubicBezTo>
                <a:cubicBezTo>
                  <a:pt x="1928331" y="4922998"/>
                  <a:pt x="1916587" y="4934742"/>
                  <a:pt x="1904843" y="4946486"/>
                </a:cubicBezTo>
                <a:cubicBezTo>
                  <a:pt x="1904843" y="4913603"/>
                  <a:pt x="1904843" y="4880720"/>
                  <a:pt x="1900146" y="4847838"/>
                </a:cubicBezTo>
                <a:cubicBezTo>
                  <a:pt x="1886053" y="4763281"/>
                  <a:pt x="1876658" y="4758584"/>
                  <a:pt x="1860216" y="4737445"/>
                </a:cubicBezTo>
                <a:cubicBezTo>
                  <a:pt x="1857868" y="4739794"/>
                  <a:pt x="1853173" y="4739794"/>
                  <a:pt x="1853173" y="4744491"/>
                </a:cubicBezTo>
                <a:cubicBezTo>
                  <a:pt x="1850823" y="4758584"/>
                  <a:pt x="1862565" y="4772676"/>
                  <a:pt x="1857868" y="4786769"/>
                </a:cubicBezTo>
                <a:cubicBezTo>
                  <a:pt x="1857868" y="4786769"/>
                  <a:pt x="1850823" y="4793816"/>
                  <a:pt x="1848473" y="4796164"/>
                </a:cubicBezTo>
                <a:lnTo>
                  <a:pt x="1846124" y="4864279"/>
                </a:lnTo>
                <a:cubicBezTo>
                  <a:pt x="1834380" y="4885418"/>
                  <a:pt x="1822638" y="4913603"/>
                  <a:pt x="1806195" y="4937091"/>
                </a:cubicBezTo>
                <a:cubicBezTo>
                  <a:pt x="1796803" y="4922998"/>
                  <a:pt x="1794453" y="4904208"/>
                  <a:pt x="1787404" y="4887767"/>
                </a:cubicBezTo>
                <a:cubicBezTo>
                  <a:pt x="1787404" y="4887767"/>
                  <a:pt x="1780360" y="4876023"/>
                  <a:pt x="1775660" y="4871325"/>
                </a:cubicBezTo>
                <a:lnTo>
                  <a:pt x="1773312" y="4861930"/>
                </a:lnTo>
                <a:cubicBezTo>
                  <a:pt x="1761568" y="4861930"/>
                  <a:pt x="1747475" y="4854884"/>
                  <a:pt x="1738082" y="4861930"/>
                </a:cubicBezTo>
                <a:cubicBezTo>
                  <a:pt x="1731034" y="4866628"/>
                  <a:pt x="1738082" y="4883069"/>
                  <a:pt x="1731034" y="4887767"/>
                </a:cubicBezTo>
                <a:cubicBezTo>
                  <a:pt x="1728684" y="4890115"/>
                  <a:pt x="1723990" y="4890115"/>
                  <a:pt x="1721640" y="4890115"/>
                </a:cubicBezTo>
                <a:cubicBezTo>
                  <a:pt x="1721640" y="4890115"/>
                  <a:pt x="1700499" y="4887767"/>
                  <a:pt x="1691104" y="4885418"/>
                </a:cubicBezTo>
                <a:lnTo>
                  <a:pt x="1674663" y="4850186"/>
                </a:lnTo>
                <a:cubicBezTo>
                  <a:pt x="1669965" y="4850186"/>
                  <a:pt x="1665269" y="4845489"/>
                  <a:pt x="1660569" y="4847838"/>
                </a:cubicBezTo>
                <a:cubicBezTo>
                  <a:pt x="1660569" y="4847838"/>
                  <a:pt x="1651177" y="4859582"/>
                  <a:pt x="1644128" y="4864279"/>
                </a:cubicBezTo>
                <a:lnTo>
                  <a:pt x="1642913" y="4863975"/>
                </a:lnTo>
                <a:lnTo>
                  <a:pt x="1637093" y="4873673"/>
                </a:lnTo>
                <a:lnTo>
                  <a:pt x="1630051" y="4871325"/>
                </a:lnTo>
                <a:lnTo>
                  <a:pt x="1630051" y="4861930"/>
                </a:lnTo>
                <a:lnTo>
                  <a:pt x="1635272" y="4858448"/>
                </a:lnTo>
                <a:lnTo>
                  <a:pt x="1644128" y="4800862"/>
                </a:lnTo>
                <a:cubicBezTo>
                  <a:pt x="1630035" y="4777374"/>
                  <a:pt x="1630035" y="4772676"/>
                  <a:pt x="1627686" y="4772676"/>
                </a:cubicBezTo>
                <a:cubicBezTo>
                  <a:pt x="1622992" y="4772676"/>
                  <a:pt x="1618291" y="4779723"/>
                  <a:pt x="1611249" y="4791467"/>
                </a:cubicBezTo>
                <a:cubicBezTo>
                  <a:pt x="1611249" y="4786769"/>
                  <a:pt x="1608899" y="4784420"/>
                  <a:pt x="1606549" y="4782072"/>
                </a:cubicBezTo>
                <a:cubicBezTo>
                  <a:pt x="1608899" y="4777374"/>
                  <a:pt x="1613595" y="4777374"/>
                  <a:pt x="1615942" y="4772676"/>
                </a:cubicBezTo>
                <a:cubicBezTo>
                  <a:pt x="1622992" y="4758584"/>
                  <a:pt x="1604199" y="4744491"/>
                  <a:pt x="1604199" y="4730399"/>
                </a:cubicBezTo>
                <a:cubicBezTo>
                  <a:pt x="1604199" y="4721003"/>
                  <a:pt x="1613595" y="4716306"/>
                  <a:pt x="1613595" y="4709259"/>
                </a:cubicBezTo>
                <a:cubicBezTo>
                  <a:pt x="1613595" y="4690469"/>
                  <a:pt x="1592456" y="4678725"/>
                  <a:pt x="1580714" y="4662284"/>
                </a:cubicBezTo>
                <a:cubicBezTo>
                  <a:pt x="1583064" y="4657586"/>
                  <a:pt x="1587757" y="4655237"/>
                  <a:pt x="1592456" y="4652889"/>
                </a:cubicBezTo>
                <a:cubicBezTo>
                  <a:pt x="1599502" y="4657586"/>
                  <a:pt x="1604199" y="4659935"/>
                  <a:pt x="1606549" y="4659935"/>
                </a:cubicBezTo>
                <a:cubicBezTo>
                  <a:pt x="1606549" y="4659935"/>
                  <a:pt x="1613595" y="4657586"/>
                  <a:pt x="1615942" y="4657586"/>
                </a:cubicBezTo>
                <a:lnTo>
                  <a:pt x="1620641" y="4652889"/>
                </a:lnTo>
                <a:cubicBezTo>
                  <a:pt x="1613595" y="4643494"/>
                  <a:pt x="1599502" y="4638796"/>
                  <a:pt x="1597157" y="4627052"/>
                </a:cubicBezTo>
                <a:cubicBezTo>
                  <a:pt x="1597157" y="4627052"/>
                  <a:pt x="1597006" y="4625731"/>
                  <a:pt x="1597302" y="4623712"/>
                </a:cubicBezTo>
                <a:lnTo>
                  <a:pt x="1597926" y="4622031"/>
                </a:lnTo>
                <a:lnTo>
                  <a:pt x="1597459" y="4622354"/>
                </a:lnTo>
                <a:cubicBezTo>
                  <a:pt x="1594816" y="4623529"/>
                  <a:pt x="1592467" y="4624703"/>
                  <a:pt x="1592467" y="4627052"/>
                </a:cubicBezTo>
                <a:cubicBezTo>
                  <a:pt x="1592467" y="4629401"/>
                  <a:pt x="1597165" y="4631749"/>
                  <a:pt x="1597165" y="4634098"/>
                </a:cubicBezTo>
                <a:cubicBezTo>
                  <a:pt x="1597165" y="4638796"/>
                  <a:pt x="1597165" y="4641145"/>
                  <a:pt x="1594816" y="4643493"/>
                </a:cubicBezTo>
                <a:cubicBezTo>
                  <a:pt x="1587773" y="4648191"/>
                  <a:pt x="1578373" y="4643493"/>
                  <a:pt x="1568980" y="4643493"/>
                </a:cubicBezTo>
                <a:cubicBezTo>
                  <a:pt x="1568980" y="4638796"/>
                  <a:pt x="1573676" y="4636447"/>
                  <a:pt x="1573676" y="4634098"/>
                </a:cubicBezTo>
                <a:lnTo>
                  <a:pt x="1570425" y="4631930"/>
                </a:lnTo>
                <a:lnTo>
                  <a:pt x="1573676" y="4627052"/>
                </a:lnTo>
                <a:lnTo>
                  <a:pt x="1571330" y="4620006"/>
                </a:lnTo>
                <a:lnTo>
                  <a:pt x="1564282" y="4627052"/>
                </a:lnTo>
                <a:lnTo>
                  <a:pt x="1565848" y="4629401"/>
                </a:lnTo>
                <a:lnTo>
                  <a:pt x="1557238" y="4629401"/>
                </a:lnTo>
                <a:cubicBezTo>
                  <a:pt x="1547841" y="4631749"/>
                  <a:pt x="1540795" y="4636447"/>
                  <a:pt x="1533749" y="4641145"/>
                </a:cubicBezTo>
                <a:cubicBezTo>
                  <a:pt x="1540795" y="4645842"/>
                  <a:pt x="1547841" y="4650540"/>
                  <a:pt x="1554887" y="4655237"/>
                </a:cubicBezTo>
                <a:cubicBezTo>
                  <a:pt x="1559588" y="4657586"/>
                  <a:pt x="1561932" y="4662284"/>
                  <a:pt x="1559588" y="4666981"/>
                </a:cubicBezTo>
                <a:cubicBezTo>
                  <a:pt x="1559588" y="4669330"/>
                  <a:pt x="1557238" y="4671679"/>
                  <a:pt x="1554887" y="4671679"/>
                </a:cubicBezTo>
                <a:cubicBezTo>
                  <a:pt x="1550190" y="4671679"/>
                  <a:pt x="1547841" y="4671679"/>
                  <a:pt x="1545495" y="4666981"/>
                </a:cubicBezTo>
                <a:cubicBezTo>
                  <a:pt x="1531403" y="4650540"/>
                  <a:pt x="1540795" y="4652889"/>
                  <a:pt x="1496167" y="4645842"/>
                </a:cubicBezTo>
                <a:cubicBezTo>
                  <a:pt x="1503213" y="4636447"/>
                  <a:pt x="1512610" y="4629401"/>
                  <a:pt x="1519655" y="4622354"/>
                </a:cubicBezTo>
                <a:cubicBezTo>
                  <a:pt x="1512610" y="4617657"/>
                  <a:pt x="1507910" y="4615308"/>
                  <a:pt x="1505561" y="4615308"/>
                </a:cubicBezTo>
                <a:cubicBezTo>
                  <a:pt x="1505561" y="4615308"/>
                  <a:pt x="1500867" y="4624703"/>
                  <a:pt x="1489120" y="4627052"/>
                </a:cubicBezTo>
                <a:cubicBezTo>
                  <a:pt x="1486775" y="4624703"/>
                  <a:pt x="1486775" y="4620006"/>
                  <a:pt x="1486775" y="4615308"/>
                </a:cubicBezTo>
                <a:cubicBezTo>
                  <a:pt x="1493818" y="4610611"/>
                  <a:pt x="1503213" y="4605913"/>
                  <a:pt x="1505561" y="4598867"/>
                </a:cubicBezTo>
                <a:cubicBezTo>
                  <a:pt x="1505561" y="4594169"/>
                  <a:pt x="1503213" y="4591820"/>
                  <a:pt x="1503213" y="4589472"/>
                </a:cubicBezTo>
                <a:cubicBezTo>
                  <a:pt x="1505561" y="4577728"/>
                  <a:pt x="1524352" y="4568332"/>
                  <a:pt x="1522004" y="4556589"/>
                </a:cubicBezTo>
                <a:cubicBezTo>
                  <a:pt x="1522004" y="4554240"/>
                  <a:pt x="1519655" y="4549542"/>
                  <a:pt x="1514960" y="4549542"/>
                </a:cubicBezTo>
                <a:cubicBezTo>
                  <a:pt x="1514960" y="4549542"/>
                  <a:pt x="1507910" y="4551891"/>
                  <a:pt x="1505561" y="4554240"/>
                </a:cubicBezTo>
                <a:lnTo>
                  <a:pt x="1496167" y="4554240"/>
                </a:lnTo>
                <a:lnTo>
                  <a:pt x="1479726" y="4504915"/>
                </a:lnTo>
                <a:cubicBezTo>
                  <a:pt x="1467982" y="4507264"/>
                  <a:pt x="1465632" y="4507264"/>
                  <a:pt x="1463283" y="4511962"/>
                </a:cubicBezTo>
                <a:cubicBezTo>
                  <a:pt x="1463283" y="4511962"/>
                  <a:pt x="1465632" y="4519008"/>
                  <a:pt x="1465632" y="4521357"/>
                </a:cubicBezTo>
                <a:lnTo>
                  <a:pt x="1463283" y="4526054"/>
                </a:lnTo>
                <a:lnTo>
                  <a:pt x="1421006" y="4511962"/>
                </a:lnTo>
                <a:cubicBezTo>
                  <a:pt x="1425704" y="4504915"/>
                  <a:pt x="1435098" y="4497869"/>
                  <a:pt x="1437447" y="4488474"/>
                </a:cubicBezTo>
                <a:cubicBezTo>
                  <a:pt x="1437447" y="4488474"/>
                  <a:pt x="1435098" y="4481428"/>
                  <a:pt x="1435098" y="4479079"/>
                </a:cubicBezTo>
                <a:lnTo>
                  <a:pt x="1430400" y="4469684"/>
                </a:lnTo>
                <a:lnTo>
                  <a:pt x="1456239" y="4446196"/>
                </a:lnTo>
                <a:lnTo>
                  <a:pt x="1463283" y="4453242"/>
                </a:lnTo>
                <a:lnTo>
                  <a:pt x="1453889" y="4467335"/>
                </a:lnTo>
                <a:lnTo>
                  <a:pt x="1496167" y="4476730"/>
                </a:lnTo>
                <a:cubicBezTo>
                  <a:pt x="1496167" y="4481428"/>
                  <a:pt x="1496167" y="4483777"/>
                  <a:pt x="1496167" y="4486125"/>
                </a:cubicBezTo>
                <a:cubicBezTo>
                  <a:pt x="1496167" y="4490823"/>
                  <a:pt x="1491470" y="4497869"/>
                  <a:pt x="1493818" y="4502567"/>
                </a:cubicBezTo>
                <a:cubicBezTo>
                  <a:pt x="1496167" y="4504915"/>
                  <a:pt x="1498517" y="4509613"/>
                  <a:pt x="1500867" y="4509613"/>
                </a:cubicBezTo>
                <a:cubicBezTo>
                  <a:pt x="1505561" y="4509613"/>
                  <a:pt x="1507910" y="4507264"/>
                  <a:pt x="1510260" y="4507264"/>
                </a:cubicBezTo>
                <a:cubicBezTo>
                  <a:pt x="1510260" y="4507264"/>
                  <a:pt x="1514960" y="4516659"/>
                  <a:pt x="1519655" y="4521357"/>
                </a:cubicBezTo>
                <a:lnTo>
                  <a:pt x="1526702" y="4521357"/>
                </a:lnTo>
                <a:lnTo>
                  <a:pt x="1547841" y="4464986"/>
                </a:lnTo>
                <a:cubicBezTo>
                  <a:pt x="1550190" y="4462637"/>
                  <a:pt x="1552538" y="4462637"/>
                  <a:pt x="1552538" y="4460289"/>
                </a:cubicBezTo>
                <a:cubicBezTo>
                  <a:pt x="1554887" y="4457940"/>
                  <a:pt x="1552538" y="4455591"/>
                  <a:pt x="1550190" y="4453242"/>
                </a:cubicBezTo>
                <a:cubicBezTo>
                  <a:pt x="1547841" y="4453242"/>
                  <a:pt x="1543145" y="4455591"/>
                  <a:pt x="1540795" y="4455591"/>
                </a:cubicBezTo>
                <a:cubicBezTo>
                  <a:pt x="1536096" y="4455591"/>
                  <a:pt x="1533749" y="4453242"/>
                  <a:pt x="1531403" y="4453242"/>
                </a:cubicBezTo>
                <a:cubicBezTo>
                  <a:pt x="1531403" y="4453242"/>
                  <a:pt x="1514960" y="4467335"/>
                  <a:pt x="1514960" y="4479079"/>
                </a:cubicBezTo>
                <a:lnTo>
                  <a:pt x="1505561" y="4446196"/>
                </a:lnTo>
                <a:lnTo>
                  <a:pt x="1536096" y="4415661"/>
                </a:lnTo>
                <a:cubicBezTo>
                  <a:pt x="1559588" y="4406266"/>
                  <a:pt x="1550190" y="4410963"/>
                  <a:pt x="1578373" y="4399219"/>
                </a:cubicBezTo>
                <a:cubicBezTo>
                  <a:pt x="1592467" y="4394522"/>
                  <a:pt x="1599515" y="4401568"/>
                  <a:pt x="1606560" y="4413312"/>
                </a:cubicBezTo>
                <a:cubicBezTo>
                  <a:pt x="1606560" y="4415661"/>
                  <a:pt x="1604210" y="4415661"/>
                  <a:pt x="1604210" y="4415661"/>
                </a:cubicBezTo>
                <a:cubicBezTo>
                  <a:pt x="1594816" y="4418010"/>
                  <a:pt x="1583073" y="4415661"/>
                  <a:pt x="1578373" y="4422707"/>
                </a:cubicBezTo>
                <a:cubicBezTo>
                  <a:pt x="1573676" y="4427405"/>
                  <a:pt x="1585423" y="4432102"/>
                  <a:pt x="1585423" y="4436800"/>
                </a:cubicBezTo>
                <a:cubicBezTo>
                  <a:pt x="1585423" y="4446196"/>
                  <a:pt x="1568980" y="4448545"/>
                  <a:pt x="1568980" y="4455591"/>
                </a:cubicBezTo>
                <a:cubicBezTo>
                  <a:pt x="1568980" y="4460289"/>
                  <a:pt x="1573676" y="4462637"/>
                  <a:pt x="1573676" y="4464986"/>
                </a:cubicBezTo>
                <a:cubicBezTo>
                  <a:pt x="1573676" y="4469684"/>
                  <a:pt x="1568980" y="4474381"/>
                  <a:pt x="1566630" y="4479079"/>
                </a:cubicBezTo>
                <a:cubicBezTo>
                  <a:pt x="1564282" y="4483777"/>
                  <a:pt x="1571330" y="4493172"/>
                  <a:pt x="1568980" y="4497869"/>
                </a:cubicBezTo>
                <a:cubicBezTo>
                  <a:pt x="1566630" y="4502567"/>
                  <a:pt x="1554887" y="4500218"/>
                  <a:pt x="1550190" y="4504915"/>
                </a:cubicBezTo>
                <a:cubicBezTo>
                  <a:pt x="1545495" y="4511962"/>
                  <a:pt x="1550190" y="4521357"/>
                  <a:pt x="1550190" y="4528403"/>
                </a:cubicBezTo>
                <a:cubicBezTo>
                  <a:pt x="1554887" y="4528403"/>
                  <a:pt x="1557238" y="4528403"/>
                  <a:pt x="1559588" y="4528403"/>
                </a:cubicBezTo>
                <a:cubicBezTo>
                  <a:pt x="1564282" y="4528403"/>
                  <a:pt x="1566630" y="4528403"/>
                  <a:pt x="1568980" y="4528403"/>
                </a:cubicBezTo>
                <a:lnTo>
                  <a:pt x="1580238" y="4538638"/>
                </a:lnTo>
                <a:lnTo>
                  <a:pt x="1592456" y="4523706"/>
                </a:lnTo>
                <a:cubicBezTo>
                  <a:pt x="1590107" y="4523706"/>
                  <a:pt x="1590107" y="4523706"/>
                  <a:pt x="1590107" y="4523706"/>
                </a:cubicBezTo>
                <a:cubicBezTo>
                  <a:pt x="1590107" y="4523706"/>
                  <a:pt x="1578364" y="4526055"/>
                  <a:pt x="1573665" y="4526055"/>
                </a:cubicBezTo>
                <a:lnTo>
                  <a:pt x="1566621" y="4516660"/>
                </a:lnTo>
                <a:lnTo>
                  <a:pt x="1622992" y="4483777"/>
                </a:lnTo>
                <a:cubicBezTo>
                  <a:pt x="1620641" y="4472033"/>
                  <a:pt x="1618291" y="4467335"/>
                  <a:pt x="1618291" y="4467335"/>
                </a:cubicBezTo>
                <a:cubicBezTo>
                  <a:pt x="1615942" y="4467335"/>
                  <a:pt x="1611249" y="4469684"/>
                  <a:pt x="1608899" y="4469684"/>
                </a:cubicBezTo>
                <a:cubicBezTo>
                  <a:pt x="1606549" y="4469684"/>
                  <a:pt x="1594806" y="4462638"/>
                  <a:pt x="1592456" y="4460289"/>
                </a:cubicBezTo>
                <a:cubicBezTo>
                  <a:pt x="1590107" y="4455591"/>
                  <a:pt x="1592456" y="4453243"/>
                  <a:pt x="1592456" y="4448545"/>
                </a:cubicBezTo>
                <a:cubicBezTo>
                  <a:pt x="1594806" y="4453243"/>
                  <a:pt x="1597157" y="4457940"/>
                  <a:pt x="1599502" y="4462638"/>
                </a:cubicBezTo>
                <a:cubicBezTo>
                  <a:pt x="1604199" y="4462638"/>
                  <a:pt x="1606549" y="4460289"/>
                  <a:pt x="1608899" y="4457940"/>
                </a:cubicBezTo>
                <a:cubicBezTo>
                  <a:pt x="1620641" y="4462638"/>
                  <a:pt x="1632384" y="4460289"/>
                  <a:pt x="1639434" y="4467335"/>
                </a:cubicBezTo>
                <a:cubicBezTo>
                  <a:pt x="1641779" y="4469684"/>
                  <a:pt x="1641779" y="4474382"/>
                  <a:pt x="1641779" y="4476731"/>
                </a:cubicBezTo>
                <a:cubicBezTo>
                  <a:pt x="1639434" y="4486125"/>
                  <a:pt x="1622992" y="4483777"/>
                  <a:pt x="1618291" y="4493172"/>
                </a:cubicBezTo>
                <a:cubicBezTo>
                  <a:pt x="1618291" y="4495521"/>
                  <a:pt x="1620641" y="4500218"/>
                  <a:pt x="1620641" y="4502567"/>
                </a:cubicBezTo>
                <a:cubicBezTo>
                  <a:pt x="1620641" y="4511962"/>
                  <a:pt x="1618291" y="4521357"/>
                  <a:pt x="1618291" y="4530753"/>
                </a:cubicBezTo>
                <a:cubicBezTo>
                  <a:pt x="1625342" y="4533101"/>
                  <a:pt x="1634734" y="4533101"/>
                  <a:pt x="1641779" y="4535450"/>
                </a:cubicBezTo>
                <a:cubicBezTo>
                  <a:pt x="1641779" y="4530753"/>
                  <a:pt x="1639434" y="4528404"/>
                  <a:pt x="1639434" y="4526055"/>
                </a:cubicBezTo>
                <a:cubicBezTo>
                  <a:pt x="1639434" y="4523706"/>
                  <a:pt x="1641779" y="4521357"/>
                  <a:pt x="1644128" y="4521357"/>
                </a:cubicBezTo>
                <a:cubicBezTo>
                  <a:pt x="1651177" y="4519009"/>
                  <a:pt x="1660569" y="4533101"/>
                  <a:pt x="1660569" y="4533101"/>
                </a:cubicBezTo>
                <a:cubicBezTo>
                  <a:pt x="1655873" y="4537799"/>
                  <a:pt x="1651177" y="4540147"/>
                  <a:pt x="1646477" y="4542496"/>
                </a:cubicBezTo>
                <a:cubicBezTo>
                  <a:pt x="1653527" y="4547194"/>
                  <a:pt x="1648827" y="4544845"/>
                  <a:pt x="1660569" y="4549542"/>
                </a:cubicBezTo>
                <a:cubicBezTo>
                  <a:pt x="1667619" y="4540147"/>
                  <a:pt x="1669965" y="4535450"/>
                  <a:pt x="1669965" y="4533101"/>
                </a:cubicBezTo>
                <a:cubicBezTo>
                  <a:pt x="1669965" y="4530753"/>
                  <a:pt x="1660569" y="4511962"/>
                  <a:pt x="1658221" y="4509613"/>
                </a:cubicBezTo>
                <a:cubicBezTo>
                  <a:pt x="1662919" y="4507265"/>
                  <a:pt x="1665269" y="4507265"/>
                  <a:pt x="1669965" y="4504916"/>
                </a:cubicBezTo>
                <a:cubicBezTo>
                  <a:pt x="1669965" y="4521357"/>
                  <a:pt x="1672313" y="4526055"/>
                  <a:pt x="1677012" y="4526055"/>
                </a:cubicBezTo>
                <a:cubicBezTo>
                  <a:pt x="1681712" y="4526055"/>
                  <a:pt x="1684058" y="4521357"/>
                  <a:pt x="1686406" y="4521357"/>
                </a:cubicBezTo>
                <a:cubicBezTo>
                  <a:pt x="1691104" y="4521357"/>
                  <a:pt x="1698150" y="4521357"/>
                  <a:pt x="1702848" y="4526055"/>
                </a:cubicBezTo>
                <a:cubicBezTo>
                  <a:pt x="1705197" y="4530753"/>
                  <a:pt x="1705197" y="4535450"/>
                  <a:pt x="1702848" y="4537799"/>
                </a:cubicBezTo>
                <a:cubicBezTo>
                  <a:pt x="1700499" y="4540147"/>
                  <a:pt x="1695805" y="4540147"/>
                  <a:pt x="1693454" y="4542496"/>
                </a:cubicBezTo>
                <a:cubicBezTo>
                  <a:pt x="1691104" y="4542496"/>
                  <a:pt x="1691104" y="4544845"/>
                  <a:pt x="1691104" y="4544845"/>
                </a:cubicBezTo>
                <a:cubicBezTo>
                  <a:pt x="1691104" y="4544845"/>
                  <a:pt x="1693454" y="4551891"/>
                  <a:pt x="1693454" y="4556589"/>
                </a:cubicBezTo>
                <a:lnTo>
                  <a:pt x="1702848" y="4558938"/>
                </a:lnTo>
                <a:cubicBezTo>
                  <a:pt x="1707547" y="4570682"/>
                  <a:pt x="1716941" y="4580077"/>
                  <a:pt x="1719290" y="4594169"/>
                </a:cubicBezTo>
                <a:cubicBezTo>
                  <a:pt x="1721640" y="4605913"/>
                  <a:pt x="1709897" y="4615308"/>
                  <a:pt x="1712247" y="4627052"/>
                </a:cubicBezTo>
                <a:cubicBezTo>
                  <a:pt x="1712247" y="4627052"/>
                  <a:pt x="1714591" y="4634099"/>
                  <a:pt x="1716941" y="4636448"/>
                </a:cubicBezTo>
                <a:lnTo>
                  <a:pt x="1735732" y="4638796"/>
                </a:lnTo>
                <a:lnTo>
                  <a:pt x="1735732" y="4596518"/>
                </a:lnTo>
                <a:cubicBezTo>
                  <a:pt x="1740433" y="4589472"/>
                  <a:pt x="1745126" y="4584774"/>
                  <a:pt x="1745126" y="4577728"/>
                </a:cubicBezTo>
                <a:cubicBezTo>
                  <a:pt x="1745126" y="4577728"/>
                  <a:pt x="1740433" y="4573030"/>
                  <a:pt x="1738082" y="4570682"/>
                </a:cubicBezTo>
                <a:lnTo>
                  <a:pt x="1749825" y="4554240"/>
                </a:lnTo>
                <a:lnTo>
                  <a:pt x="1738082" y="4476731"/>
                </a:lnTo>
                <a:cubicBezTo>
                  <a:pt x="1733382" y="4474382"/>
                  <a:pt x="1726335" y="4472033"/>
                  <a:pt x="1721640" y="4469684"/>
                </a:cubicBezTo>
                <a:cubicBezTo>
                  <a:pt x="1733382" y="4453243"/>
                  <a:pt x="1733382" y="4453243"/>
                  <a:pt x="1733382" y="4450894"/>
                </a:cubicBezTo>
                <a:cubicBezTo>
                  <a:pt x="1733382" y="4446196"/>
                  <a:pt x="1726335" y="4443847"/>
                  <a:pt x="1721640" y="4441499"/>
                </a:cubicBezTo>
                <a:cubicBezTo>
                  <a:pt x="1712247" y="4434452"/>
                  <a:pt x="1714591" y="4418011"/>
                  <a:pt x="1705197" y="4413314"/>
                </a:cubicBezTo>
                <a:cubicBezTo>
                  <a:pt x="1702848" y="4413314"/>
                  <a:pt x="1698150" y="4413314"/>
                  <a:pt x="1695805" y="4413314"/>
                </a:cubicBezTo>
                <a:cubicBezTo>
                  <a:pt x="1679362" y="4418011"/>
                  <a:pt x="1686406" y="4446196"/>
                  <a:pt x="1674663" y="4457940"/>
                </a:cubicBezTo>
                <a:cubicBezTo>
                  <a:pt x="1667619" y="4464987"/>
                  <a:pt x="1653527" y="4467335"/>
                  <a:pt x="1644128" y="4462638"/>
                </a:cubicBezTo>
                <a:cubicBezTo>
                  <a:pt x="1639434" y="4460289"/>
                  <a:pt x="1639434" y="4453243"/>
                  <a:pt x="1639434" y="4448545"/>
                </a:cubicBezTo>
                <a:cubicBezTo>
                  <a:pt x="1639434" y="4441499"/>
                  <a:pt x="1637084" y="4441499"/>
                  <a:pt x="1665269" y="4432104"/>
                </a:cubicBezTo>
                <a:cubicBezTo>
                  <a:pt x="1662919" y="4429755"/>
                  <a:pt x="1659983" y="4429167"/>
                  <a:pt x="1657340" y="4428580"/>
                </a:cubicBezTo>
                <a:lnTo>
                  <a:pt x="1651818" y="4425422"/>
                </a:lnTo>
                <a:lnTo>
                  <a:pt x="1641794" y="4432103"/>
                </a:lnTo>
                <a:lnTo>
                  <a:pt x="1639445" y="4432103"/>
                </a:lnTo>
                <a:lnTo>
                  <a:pt x="1637096" y="4422708"/>
                </a:lnTo>
                <a:lnTo>
                  <a:pt x="1651188" y="4413313"/>
                </a:lnTo>
                <a:lnTo>
                  <a:pt x="1655322" y="4421579"/>
                </a:lnTo>
                <a:lnTo>
                  <a:pt x="1661159" y="4423295"/>
                </a:lnTo>
                <a:cubicBezTo>
                  <a:pt x="1662332" y="4423883"/>
                  <a:pt x="1662919" y="4425057"/>
                  <a:pt x="1667619" y="4429755"/>
                </a:cubicBezTo>
                <a:cubicBezTo>
                  <a:pt x="1667619" y="4427406"/>
                  <a:pt x="1669965" y="4425057"/>
                  <a:pt x="1672313" y="4422709"/>
                </a:cubicBezTo>
                <a:cubicBezTo>
                  <a:pt x="1667619" y="4418011"/>
                  <a:pt x="1660569" y="4418011"/>
                  <a:pt x="1660569" y="4413314"/>
                </a:cubicBezTo>
                <a:cubicBezTo>
                  <a:pt x="1660569" y="4408616"/>
                  <a:pt x="1665269" y="4406267"/>
                  <a:pt x="1665269" y="4403918"/>
                </a:cubicBezTo>
                <a:cubicBezTo>
                  <a:pt x="1665269" y="4396872"/>
                  <a:pt x="1653527" y="4394523"/>
                  <a:pt x="1651177" y="4387477"/>
                </a:cubicBezTo>
                <a:cubicBezTo>
                  <a:pt x="1651177" y="4382779"/>
                  <a:pt x="1655873" y="4378082"/>
                  <a:pt x="1658221" y="4378082"/>
                </a:cubicBezTo>
                <a:cubicBezTo>
                  <a:pt x="1658221" y="4378082"/>
                  <a:pt x="1674663" y="4385128"/>
                  <a:pt x="1684058" y="4389826"/>
                </a:cubicBezTo>
                <a:lnTo>
                  <a:pt x="1688755" y="4356943"/>
                </a:lnTo>
                <a:cubicBezTo>
                  <a:pt x="1695805" y="4317014"/>
                  <a:pt x="1716941" y="4309967"/>
                  <a:pt x="1712247" y="4298223"/>
                </a:cubicBezTo>
                <a:cubicBezTo>
                  <a:pt x="1702848" y="4270038"/>
                  <a:pt x="1667619" y="4258294"/>
                  <a:pt x="1644128" y="4241853"/>
                </a:cubicBezTo>
                <a:cubicBezTo>
                  <a:pt x="1639434" y="4239504"/>
                  <a:pt x="1632384" y="4234806"/>
                  <a:pt x="1632384" y="4230109"/>
                </a:cubicBezTo>
                <a:cubicBezTo>
                  <a:pt x="1632384" y="4230109"/>
                  <a:pt x="1632384" y="4227760"/>
                  <a:pt x="1637084" y="4220713"/>
                </a:cubicBezTo>
                <a:cubicBezTo>
                  <a:pt x="1630035" y="4213667"/>
                  <a:pt x="1630035" y="4213667"/>
                  <a:pt x="1627686" y="4211318"/>
                </a:cubicBezTo>
                <a:cubicBezTo>
                  <a:pt x="1627686" y="4208970"/>
                  <a:pt x="1627686" y="4208970"/>
                  <a:pt x="1627686" y="4208970"/>
                </a:cubicBezTo>
                <a:cubicBezTo>
                  <a:pt x="1625342" y="4206621"/>
                  <a:pt x="1620641" y="4204272"/>
                  <a:pt x="1611249" y="4194877"/>
                </a:cubicBezTo>
                <a:cubicBezTo>
                  <a:pt x="1611249" y="4194877"/>
                  <a:pt x="1611249" y="4178436"/>
                  <a:pt x="1611249" y="4169040"/>
                </a:cubicBezTo>
                <a:lnTo>
                  <a:pt x="1597157" y="4107972"/>
                </a:lnTo>
                <a:cubicBezTo>
                  <a:pt x="1599502" y="4110321"/>
                  <a:pt x="1599502" y="4110321"/>
                  <a:pt x="1601851" y="4110321"/>
                </a:cubicBezTo>
                <a:cubicBezTo>
                  <a:pt x="1613595" y="4086833"/>
                  <a:pt x="1637084" y="4077438"/>
                  <a:pt x="1646477" y="4053950"/>
                </a:cubicBezTo>
                <a:cubicBezTo>
                  <a:pt x="1620641" y="4044555"/>
                  <a:pt x="1618291" y="4093879"/>
                  <a:pt x="1597157" y="4093879"/>
                </a:cubicBezTo>
                <a:lnTo>
                  <a:pt x="1601851" y="4021067"/>
                </a:lnTo>
                <a:cubicBezTo>
                  <a:pt x="1613595" y="4016370"/>
                  <a:pt x="1625342" y="4011672"/>
                  <a:pt x="1634734" y="4002277"/>
                </a:cubicBezTo>
                <a:cubicBezTo>
                  <a:pt x="1620641" y="3999928"/>
                  <a:pt x="1611249" y="3997579"/>
                  <a:pt x="1604199" y="3992882"/>
                </a:cubicBezTo>
                <a:lnTo>
                  <a:pt x="1608899" y="3929465"/>
                </a:lnTo>
                <a:cubicBezTo>
                  <a:pt x="1618291" y="3929465"/>
                  <a:pt x="1625342" y="3927116"/>
                  <a:pt x="1634734" y="3924767"/>
                </a:cubicBezTo>
                <a:cubicBezTo>
                  <a:pt x="1646477" y="3927116"/>
                  <a:pt x="1660569" y="3929465"/>
                  <a:pt x="1672313" y="3931814"/>
                </a:cubicBezTo>
                <a:cubicBezTo>
                  <a:pt x="1665269" y="3936511"/>
                  <a:pt x="1658221" y="3931814"/>
                  <a:pt x="1653527" y="3941209"/>
                </a:cubicBezTo>
                <a:cubicBezTo>
                  <a:pt x="1662919" y="3948255"/>
                  <a:pt x="1667619" y="3938860"/>
                  <a:pt x="1674663" y="3936511"/>
                </a:cubicBezTo>
                <a:cubicBezTo>
                  <a:pt x="1680534" y="3946493"/>
                  <a:pt x="1684058" y="3956769"/>
                  <a:pt x="1685489" y="3967008"/>
                </a:cubicBezTo>
                <a:lnTo>
                  <a:pt x="1685472" y="3967362"/>
                </a:lnTo>
                <a:lnTo>
                  <a:pt x="1681712" y="3959999"/>
                </a:lnTo>
                <a:cubicBezTo>
                  <a:pt x="1677012" y="3974092"/>
                  <a:pt x="1665269" y="3974092"/>
                  <a:pt x="1658221" y="3983487"/>
                </a:cubicBezTo>
                <a:cubicBezTo>
                  <a:pt x="1665269" y="3985835"/>
                  <a:pt x="1674663" y="3988184"/>
                  <a:pt x="1681712" y="3992882"/>
                </a:cubicBezTo>
                <a:lnTo>
                  <a:pt x="1684438" y="3985496"/>
                </a:lnTo>
                <a:lnTo>
                  <a:pt x="1683764" y="3997285"/>
                </a:lnTo>
                <a:cubicBezTo>
                  <a:pt x="1678773" y="4016956"/>
                  <a:pt x="1666441" y="4035160"/>
                  <a:pt x="1648827" y="4049253"/>
                </a:cubicBezTo>
                <a:cubicBezTo>
                  <a:pt x="1669965" y="4063345"/>
                  <a:pt x="1669965" y="4028114"/>
                  <a:pt x="1684058" y="4030462"/>
                </a:cubicBezTo>
                <a:cubicBezTo>
                  <a:pt x="1691104" y="4044555"/>
                  <a:pt x="1677012" y="4051601"/>
                  <a:pt x="1702848" y="4051601"/>
                </a:cubicBezTo>
                <a:cubicBezTo>
                  <a:pt x="1679362" y="4103274"/>
                  <a:pt x="1770962" y="4176087"/>
                  <a:pt x="1754520" y="4255945"/>
                </a:cubicBezTo>
                <a:cubicBezTo>
                  <a:pt x="1773312" y="4270038"/>
                  <a:pt x="1780360" y="4272387"/>
                  <a:pt x="1794453" y="4293526"/>
                </a:cubicBezTo>
                <a:cubicBezTo>
                  <a:pt x="1799148" y="4291177"/>
                  <a:pt x="1806195" y="4291177"/>
                  <a:pt x="1813241" y="4291177"/>
                </a:cubicBezTo>
                <a:cubicBezTo>
                  <a:pt x="1808545" y="4312316"/>
                  <a:pt x="1803846" y="4333455"/>
                  <a:pt x="1808545" y="4354594"/>
                </a:cubicBezTo>
                <a:cubicBezTo>
                  <a:pt x="1808545" y="4354594"/>
                  <a:pt x="1834380" y="4371035"/>
                  <a:pt x="1843775" y="4453243"/>
                </a:cubicBezTo>
                <a:lnTo>
                  <a:pt x="1824988" y="4507265"/>
                </a:lnTo>
                <a:cubicBezTo>
                  <a:pt x="1822638" y="4509613"/>
                  <a:pt x="1820288" y="4511962"/>
                  <a:pt x="1817939" y="4516660"/>
                </a:cubicBezTo>
                <a:cubicBezTo>
                  <a:pt x="1815590" y="4521357"/>
                  <a:pt x="1817939" y="4523706"/>
                  <a:pt x="1817939" y="4528404"/>
                </a:cubicBezTo>
                <a:cubicBezTo>
                  <a:pt x="1820288" y="4533101"/>
                  <a:pt x="1827334" y="4537799"/>
                  <a:pt x="1827334" y="4542496"/>
                </a:cubicBezTo>
                <a:cubicBezTo>
                  <a:pt x="1829682" y="4554240"/>
                  <a:pt x="1817939" y="4563635"/>
                  <a:pt x="1817939" y="4575379"/>
                </a:cubicBezTo>
                <a:cubicBezTo>
                  <a:pt x="1817939" y="4575379"/>
                  <a:pt x="1853173" y="4683423"/>
                  <a:pt x="1869616" y="4695167"/>
                </a:cubicBezTo>
                <a:lnTo>
                  <a:pt x="1876658" y="4699865"/>
                </a:lnTo>
                <a:cubicBezTo>
                  <a:pt x="1900146" y="4664633"/>
                  <a:pt x="1900146" y="4662284"/>
                  <a:pt x="1902495" y="4643494"/>
                </a:cubicBezTo>
                <a:cubicBezTo>
                  <a:pt x="1904843" y="4615308"/>
                  <a:pt x="1897797" y="4587123"/>
                  <a:pt x="1900146" y="4558938"/>
                </a:cubicBezTo>
                <a:cubicBezTo>
                  <a:pt x="1900146" y="4554240"/>
                  <a:pt x="1902495" y="4551891"/>
                  <a:pt x="1902495" y="4549542"/>
                </a:cubicBezTo>
                <a:cubicBezTo>
                  <a:pt x="1902495" y="4549542"/>
                  <a:pt x="1900146" y="4542496"/>
                  <a:pt x="1900146" y="4540147"/>
                </a:cubicBezTo>
                <a:lnTo>
                  <a:pt x="1893101" y="4530753"/>
                </a:lnTo>
                <a:cubicBezTo>
                  <a:pt x="1895451" y="4521357"/>
                  <a:pt x="1900146" y="4511962"/>
                  <a:pt x="1904843" y="4502567"/>
                </a:cubicBezTo>
                <a:cubicBezTo>
                  <a:pt x="1909543" y="4495521"/>
                  <a:pt x="1911894" y="4490823"/>
                  <a:pt x="1914238" y="4490823"/>
                </a:cubicBezTo>
                <a:cubicBezTo>
                  <a:pt x="1921286" y="4488474"/>
                  <a:pt x="1935378" y="4495521"/>
                  <a:pt x="1940079" y="4488474"/>
                </a:cubicBezTo>
                <a:cubicBezTo>
                  <a:pt x="1942424" y="4486125"/>
                  <a:pt x="1940079" y="4481428"/>
                  <a:pt x="1940079" y="4479079"/>
                </a:cubicBezTo>
                <a:cubicBezTo>
                  <a:pt x="1940079" y="4476731"/>
                  <a:pt x="1951821" y="4469684"/>
                  <a:pt x="1961214" y="4448545"/>
                </a:cubicBezTo>
                <a:cubicBezTo>
                  <a:pt x="1963563" y="4462638"/>
                  <a:pt x="1975307" y="4476731"/>
                  <a:pt x="1996449" y="4479079"/>
                </a:cubicBezTo>
                <a:cubicBezTo>
                  <a:pt x="2005841" y="4479079"/>
                  <a:pt x="2012887" y="4479079"/>
                  <a:pt x="2019934" y="4476731"/>
                </a:cubicBezTo>
                <a:cubicBezTo>
                  <a:pt x="2019934" y="4481428"/>
                  <a:pt x="2019934" y="4483777"/>
                  <a:pt x="2019934" y="4488474"/>
                </a:cubicBezTo>
                <a:cubicBezTo>
                  <a:pt x="2024634" y="4549542"/>
                  <a:pt x="2034027" y="4561286"/>
                  <a:pt x="2048119" y="4565984"/>
                </a:cubicBezTo>
                <a:cubicBezTo>
                  <a:pt x="2057514" y="4568333"/>
                  <a:pt x="2109190" y="4561286"/>
                  <a:pt x="2109190" y="4549542"/>
                </a:cubicBezTo>
                <a:cubicBezTo>
                  <a:pt x="2109190" y="4549542"/>
                  <a:pt x="2106840" y="4547194"/>
                  <a:pt x="2106840" y="4547194"/>
                </a:cubicBezTo>
                <a:lnTo>
                  <a:pt x="2095097" y="4540147"/>
                </a:lnTo>
                <a:cubicBezTo>
                  <a:pt x="2095097" y="4526055"/>
                  <a:pt x="2097443" y="4511962"/>
                  <a:pt x="2097443" y="4497869"/>
                </a:cubicBezTo>
                <a:cubicBezTo>
                  <a:pt x="2097443" y="4472033"/>
                  <a:pt x="2109190" y="4446196"/>
                  <a:pt x="2106840" y="4420360"/>
                </a:cubicBezTo>
                <a:cubicBezTo>
                  <a:pt x="2104489" y="4415662"/>
                  <a:pt x="2099792" y="4410965"/>
                  <a:pt x="2099792" y="4406267"/>
                </a:cubicBezTo>
                <a:cubicBezTo>
                  <a:pt x="2099792" y="4406267"/>
                  <a:pt x="2104489" y="4389826"/>
                  <a:pt x="2106840" y="4380430"/>
                </a:cubicBezTo>
                <a:lnTo>
                  <a:pt x="2090397" y="4331106"/>
                </a:lnTo>
                <a:cubicBezTo>
                  <a:pt x="2090397" y="4331106"/>
                  <a:pt x="2073955" y="4302921"/>
                  <a:pt x="2066912" y="4288828"/>
                </a:cubicBezTo>
                <a:lnTo>
                  <a:pt x="2048119" y="4286479"/>
                </a:lnTo>
                <a:lnTo>
                  <a:pt x="2026980" y="4321711"/>
                </a:lnTo>
                <a:lnTo>
                  <a:pt x="2022284" y="4326408"/>
                </a:lnTo>
                <a:cubicBezTo>
                  <a:pt x="2019934" y="4345199"/>
                  <a:pt x="2012887" y="4363989"/>
                  <a:pt x="2008192" y="4382779"/>
                </a:cubicBezTo>
                <a:cubicBezTo>
                  <a:pt x="1994099" y="4380430"/>
                  <a:pt x="1982356" y="4387477"/>
                  <a:pt x="1972958" y="4399221"/>
                </a:cubicBezTo>
                <a:cubicBezTo>
                  <a:pt x="1975307" y="4378082"/>
                  <a:pt x="1975307" y="4352245"/>
                  <a:pt x="1972958" y="4319362"/>
                </a:cubicBezTo>
                <a:cubicBezTo>
                  <a:pt x="1972958" y="4312316"/>
                  <a:pt x="1970609" y="4305270"/>
                  <a:pt x="1970609" y="4298223"/>
                </a:cubicBezTo>
                <a:cubicBezTo>
                  <a:pt x="2005841" y="4293526"/>
                  <a:pt x="2029329" y="4274735"/>
                  <a:pt x="2026980" y="4223062"/>
                </a:cubicBezTo>
                <a:cubicBezTo>
                  <a:pt x="2026980" y="4206621"/>
                  <a:pt x="1998794" y="4201923"/>
                  <a:pt x="2003492" y="4166692"/>
                </a:cubicBezTo>
                <a:cubicBezTo>
                  <a:pt x="2010542" y="4169040"/>
                  <a:pt x="2012887" y="4166692"/>
                  <a:pt x="2017585" y="4166692"/>
                </a:cubicBezTo>
                <a:cubicBezTo>
                  <a:pt x="2024634" y="4187831"/>
                  <a:pt x="2024634" y="4211318"/>
                  <a:pt x="2038727" y="4230109"/>
                </a:cubicBezTo>
                <a:cubicBezTo>
                  <a:pt x="2043421" y="4225411"/>
                  <a:pt x="2045770" y="4218365"/>
                  <a:pt x="2050469" y="4220713"/>
                </a:cubicBezTo>
                <a:cubicBezTo>
                  <a:pt x="2057514" y="4232457"/>
                  <a:pt x="2052819" y="4270038"/>
                  <a:pt x="2076304" y="4258294"/>
                </a:cubicBezTo>
                <a:cubicBezTo>
                  <a:pt x="2073955" y="4239504"/>
                  <a:pt x="2052819" y="4227760"/>
                  <a:pt x="2057514" y="4204272"/>
                </a:cubicBezTo>
                <a:cubicBezTo>
                  <a:pt x="2048119" y="4197226"/>
                  <a:pt x="2043421" y="4206621"/>
                  <a:pt x="2036377" y="4208970"/>
                </a:cubicBezTo>
                <a:cubicBezTo>
                  <a:pt x="2019934" y="4159645"/>
                  <a:pt x="2031677" y="4093879"/>
                  <a:pt x="2038727" y="4068043"/>
                </a:cubicBezTo>
                <a:cubicBezTo>
                  <a:pt x="2019934" y="4077438"/>
                  <a:pt x="2012887" y="4039857"/>
                  <a:pt x="2036377" y="4039857"/>
                </a:cubicBezTo>
                <a:cubicBezTo>
                  <a:pt x="2008192" y="4035160"/>
                  <a:pt x="2012887" y="4014021"/>
                  <a:pt x="2022284" y="3992882"/>
                </a:cubicBezTo>
                <a:cubicBezTo>
                  <a:pt x="2026980" y="3995231"/>
                  <a:pt x="2034027" y="3997579"/>
                  <a:pt x="2038727" y="3999928"/>
                </a:cubicBezTo>
                <a:cubicBezTo>
                  <a:pt x="2057514" y="3969394"/>
                  <a:pt x="2022284" y="3957650"/>
                  <a:pt x="2050469" y="3936511"/>
                </a:cubicBezTo>
                <a:cubicBezTo>
                  <a:pt x="2045770" y="3927116"/>
                  <a:pt x="2029329" y="3920070"/>
                  <a:pt x="2029329" y="3908326"/>
                </a:cubicBezTo>
                <a:cubicBezTo>
                  <a:pt x="2038727" y="3894233"/>
                  <a:pt x="2034027" y="3880140"/>
                  <a:pt x="2024634" y="3866048"/>
                </a:cubicBezTo>
                <a:cubicBezTo>
                  <a:pt x="2102140" y="3826119"/>
                  <a:pt x="2170255" y="3776794"/>
                  <a:pt x="2245413" y="3736865"/>
                </a:cubicBezTo>
                <a:cubicBezTo>
                  <a:pt x="2282994" y="3715726"/>
                  <a:pt x="2320574" y="3694587"/>
                  <a:pt x="2360503" y="3675797"/>
                </a:cubicBezTo>
                <a:cubicBezTo>
                  <a:pt x="2344062" y="3664053"/>
                  <a:pt x="2327620" y="3649960"/>
                  <a:pt x="2311179" y="3635868"/>
                </a:cubicBezTo>
                <a:cubicBezTo>
                  <a:pt x="2278296" y="3654658"/>
                  <a:pt x="2243064" y="3675797"/>
                  <a:pt x="2210188" y="3694587"/>
                </a:cubicBezTo>
                <a:cubicBezTo>
                  <a:pt x="2135025" y="3739214"/>
                  <a:pt x="2064562" y="3788538"/>
                  <a:pt x="1991749" y="3826119"/>
                </a:cubicBezTo>
                <a:cubicBezTo>
                  <a:pt x="1980006" y="3809677"/>
                  <a:pt x="1970609" y="3797933"/>
                  <a:pt x="1972958" y="3783841"/>
                </a:cubicBezTo>
                <a:cubicBezTo>
                  <a:pt x="1940079" y="3788538"/>
                  <a:pt x="1935378" y="3774445"/>
                  <a:pt x="1909543" y="3758004"/>
                </a:cubicBezTo>
                <a:cubicBezTo>
                  <a:pt x="1886053" y="3781492"/>
                  <a:pt x="1867266" y="3755655"/>
                  <a:pt x="1841426" y="3758004"/>
                </a:cubicBezTo>
                <a:cubicBezTo>
                  <a:pt x="1829682" y="3779143"/>
                  <a:pt x="1766267" y="3772097"/>
                  <a:pt x="1735732" y="3783841"/>
                </a:cubicBezTo>
                <a:cubicBezTo>
                  <a:pt x="1752175" y="3790887"/>
                  <a:pt x="1742778" y="3807328"/>
                  <a:pt x="1749825" y="3816723"/>
                </a:cubicBezTo>
                <a:cubicBezTo>
                  <a:pt x="1709897" y="3816723"/>
                  <a:pt x="1684058" y="3790887"/>
                  <a:pt x="1660569" y="3821421"/>
                </a:cubicBezTo>
                <a:cubicBezTo>
                  <a:pt x="1684058" y="3833165"/>
                  <a:pt x="1728684" y="3807328"/>
                  <a:pt x="1733382" y="3844909"/>
                </a:cubicBezTo>
                <a:cubicBezTo>
                  <a:pt x="1707547" y="3847258"/>
                  <a:pt x="1688755" y="3868397"/>
                  <a:pt x="1662919" y="3870745"/>
                </a:cubicBezTo>
                <a:cubicBezTo>
                  <a:pt x="1679362" y="3880140"/>
                  <a:pt x="1700499" y="3859002"/>
                  <a:pt x="1698150" y="3884838"/>
                </a:cubicBezTo>
                <a:cubicBezTo>
                  <a:pt x="1698150" y="3884838"/>
                  <a:pt x="1698150" y="3887187"/>
                  <a:pt x="1695805" y="3887187"/>
                </a:cubicBezTo>
                <a:cubicBezTo>
                  <a:pt x="1672313" y="3884838"/>
                  <a:pt x="1651177" y="3880140"/>
                  <a:pt x="1630035" y="3875443"/>
                </a:cubicBezTo>
                <a:cubicBezTo>
                  <a:pt x="1627686" y="3854304"/>
                  <a:pt x="1622992" y="3849607"/>
                  <a:pt x="1599502" y="3837863"/>
                </a:cubicBezTo>
                <a:cubicBezTo>
                  <a:pt x="1590107" y="3833165"/>
                  <a:pt x="1580714" y="3833165"/>
                  <a:pt x="1573665" y="3826119"/>
                </a:cubicBezTo>
                <a:cubicBezTo>
                  <a:pt x="1573665" y="3826119"/>
                  <a:pt x="1550179" y="3767399"/>
                  <a:pt x="1547828" y="3765050"/>
                </a:cubicBezTo>
                <a:lnTo>
                  <a:pt x="1540786" y="3772097"/>
                </a:lnTo>
                <a:lnTo>
                  <a:pt x="1540786" y="3776794"/>
                </a:lnTo>
                <a:lnTo>
                  <a:pt x="1538436" y="3816723"/>
                </a:lnTo>
                <a:cubicBezTo>
                  <a:pt x="1524344" y="3814375"/>
                  <a:pt x="1517295" y="3814375"/>
                  <a:pt x="1507901" y="3814375"/>
                </a:cubicBezTo>
                <a:cubicBezTo>
                  <a:pt x="1505551" y="3812026"/>
                  <a:pt x="1500853" y="3809677"/>
                  <a:pt x="1498509" y="3807328"/>
                </a:cubicBezTo>
                <a:cubicBezTo>
                  <a:pt x="1493808" y="3807328"/>
                  <a:pt x="1491458" y="3809677"/>
                  <a:pt x="1489110" y="3812026"/>
                </a:cubicBezTo>
                <a:cubicBezTo>
                  <a:pt x="1489110" y="3812026"/>
                  <a:pt x="1486761" y="3812026"/>
                  <a:pt x="1484412" y="3812026"/>
                </a:cubicBezTo>
                <a:lnTo>
                  <a:pt x="1496158" y="3804980"/>
                </a:lnTo>
                <a:cubicBezTo>
                  <a:pt x="1496158" y="3804980"/>
                  <a:pt x="1493808" y="3802631"/>
                  <a:pt x="1493808" y="3802631"/>
                </a:cubicBezTo>
                <a:cubicBezTo>
                  <a:pt x="1491458" y="3807328"/>
                  <a:pt x="1486761" y="3809677"/>
                  <a:pt x="1482066" y="3812026"/>
                </a:cubicBezTo>
                <a:cubicBezTo>
                  <a:pt x="1477366" y="3809677"/>
                  <a:pt x="1472668" y="3809677"/>
                  <a:pt x="1467973" y="3807328"/>
                </a:cubicBezTo>
                <a:cubicBezTo>
                  <a:pt x="1467973" y="3814375"/>
                  <a:pt x="1465623" y="3819072"/>
                  <a:pt x="1463273" y="3823770"/>
                </a:cubicBezTo>
                <a:cubicBezTo>
                  <a:pt x="1460923" y="3828467"/>
                  <a:pt x="1460923" y="3830816"/>
                  <a:pt x="1460923" y="3833165"/>
                </a:cubicBezTo>
                <a:cubicBezTo>
                  <a:pt x="1458574" y="3835514"/>
                  <a:pt x="1453881" y="3837863"/>
                  <a:pt x="1451531" y="3840211"/>
                </a:cubicBezTo>
                <a:cubicBezTo>
                  <a:pt x="1458574" y="3847258"/>
                  <a:pt x="1465623" y="3854304"/>
                  <a:pt x="1475017" y="3861350"/>
                </a:cubicBezTo>
                <a:cubicBezTo>
                  <a:pt x="1475017" y="3863699"/>
                  <a:pt x="1472668" y="3863699"/>
                  <a:pt x="1472668" y="3866048"/>
                </a:cubicBezTo>
                <a:cubicBezTo>
                  <a:pt x="1463273" y="3889536"/>
                  <a:pt x="1460923" y="3889536"/>
                  <a:pt x="1456226" y="3889536"/>
                </a:cubicBezTo>
                <a:cubicBezTo>
                  <a:pt x="1451531" y="3889536"/>
                  <a:pt x="1449180" y="3889536"/>
                  <a:pt x="1446832" y="3887187"/>
                </a:cubicBezTo>
                <a:cubicBezTo>
                  <a:pt x="1439788" y="3882489"/>
                  <a:pt x="1442133" y="3870745"/>
                  <a:pt x="1435088" y="3866048"/>
                </a:cubicBezTo>
                <a:cubicBezTo>
                  <a:pt x="1430390" y="3863699"/>
                  <a:pt x="1425696" y="3861350"/>
                  <a:pt x="1420995" y="3861350"/>
                </a:cubicBezTo>
                <a:cubicBezTo>
                  <a:pt x="1411603" y="3861350"/>
                  <a:pt x="1418645" y="3882489"/>
                  <a:pt x="1411603" y="3887187"/>
                </a:cubicBezTo>
                <a:cubicBezTo>
                  <a:pt x="1404552" y="3891884"/>
                  <a:pt x="1395160" y="3882489"/>
                  <a:pt x="1385763" y="3884838"/>
                </a:cubicBezTo>
                <a:cubicBezTo>
                  <a:pt x="1376368" y="3887187"/>
                  <a:pt x="1371671" y="3903628"/>
                  <a:pt x="1359927" y="3903628"/>
                </a:cubicBezTo>
                <a:cubicBezTo>
                  <a:pt x="1359927" y="3903628"/>
                  <a:pt x="1357578" y="3901280"/>
                  <a:pt x="1357578" y="3901280"/>
                </a:cubicBezTo>
                <a:cubicBezTo>
                  <a:pt x="1355228" y="3903628"/>
                  <a:pt x="1350532" y="3905977"/>
                  <a:pt x="1348182" y="3908326"/>
                </a:cubicBezTo>
                <a:cubicBezTo>
                  <a:pt x="1350532" y="3917721"/>
                  <a:pt x="1359927" y="3924767"/>
                  <a:pt x="1357578" y="3931814"/>
                </a:cubicBezTo>
                <a:cubicBezTo>
                  <a:pt x="1355228" y="3941209"/>
                  <a:pt x="1338790" y="3938860"/>
                  <a:pt x="1336440" y="3948255"/>
                </a:cubicBezTo>
                <a:cubicBezTo>
                  <a:pt x="1334090" y="3952953"/>
                  <a:pt x="1341135" y="3959999"/>
                  <a:pt x="1338790" y="3964697"/>
                </a:cubicBezTo>
                <a:cubicBezTo>
                  <a:pt x="1336440" y="3971743"/>
                  <a:pt x="1329393" y="3976440"/>
                  <a:pt x="1322347" y="3981138"/>
                </a:cubicBezTo>
                <a:cubicBezTo>
                  <a:pt x="1317649" y="3983487"/>
                  <a:pt x="1315299" y="3981138"/>
                  <a:pt x="1310605" y="3981138"/>
                </a:cubicBezTo>
                <a:cubicBezTo>
                  <a:pt x="1315299" y="3969394"/>
                  <a:pt x="1315299" y="3969394"/>
                  <a:pt x="1317649" y="3969394"/>
                </a:cubicBezTo>
                <a:cubicBezTo>
                  <a:pt x="1322347" y="3969394"/>
                  <a:pt x="1324697" y="3971743"/>
                  <a:pt x="1327043" y="3971743"/>
                </a:cubicBezTo>
                <a:cubicBezTo>
                  <a:pt x="1329393" y="3971743"/>
                  <a:pt x="1329393" y="3967046"/>
                  <a:pt x="1331741" y="3964697"/>
                </a:cubicBezTo>
                <a:cubicBezTo>
                  <a:pt x="1322347" y="3962348"/>
                  <a:pt x="1315299" y="3952953"/>
                  <a:pt x="1305905" y="3948255"/>
                </a:cubicBezTo>
                <a:cubicBezTo>
                  <a:pt x="1303555" y="3945906"/>
                  <a:pt x="1298858" y="3945906"/>
                  <a:pt x="1296512" y="3945906"/>
                </a:cubicBezTo>
                <a:cubicBezTo>
                  <a:pt x="1284765" y="3955302"/>
                  <a:pt x="1280070" y="3959999"/>
                  <a:pt x="1284765" y="3957650"/>
                </a:cubicBezTo>
                <a:cubicBezTo>
                  <a:pt x="1284765" y="3957650"/>
                  <a:pt x="1282420" y="3959999"/>
                  <a:pt x="1280070" y="3959999"/>
                </a:cubicBezTo>
                <a:cubicBezTo>
                  <a:pt x="1277719" y="3967046"/>
                  <a:pt x="1275370" y="3974092"/>
                  <a:pt x="1277719" y="3981138"/>
                </a:cubicBezTo>
                <a:cubicBezTo>
                  <a:pt x="1277719" y="3985835"/>
                  <a:pt x="1282420" y="3988184"/>
                  <a:pt x="1284765" y="3990533"/>
                </a:cubicBezTo>
                <a:cubicBezTo>
                  <a:pt x="1275370" y="3992882"/>
                  <a:pt x="1263627" y="3997579"/>
                  <a:pt x="1254235" y="4002277"/>
                </a:cubicBezTo>
                <a:cubicBezTo>
                  <a:pt x="1251884" y="4004626"/>
                  <a:pt x="1249534" y="4004626"/>
                  <a:pt x="1247184" y="4006975"/>
                </a:cubicBezTo>
                <a:cubicBezTo>
                  <a:pt x="1254235" y="4016370"/>
                  <a:pt x="1258928" y="4023416"/>
                  <a:pt x="1265977" y="4032811"/>
                </a:cubicBezTo>
                <a:cubicBezTo>
                  <a:pt x="1258928" y="4037509"/>
                  <a:pt x="1254235" y="4044555"/>
                  <a:pt x="1247184" y="4044555"/>
                </a:cubicBezTo>
                <a:cubicBezTo>
                  <a:pt x="1242488" y="4044555"/>
                  <a:pt x="1240142" y="4039857"/>
                  <a:pt x="1237792" y="4039857"/>
                </a:cubicBezTo>
                <a:cubicBezTo>
                  <a:pt x="1230743" y="4037509"/>
                  <a:pt x="1223699" y="4068043"/>
                  <a:pt x="1195514" y="4070392"/>
                </a:cubicBezTo>
                <a:cubicBezTo>
                  <a:pt x="1195514" y="4063345"/>
                  <a:pt x="1200209" y="4056299"/>
                  <a:pt x="1195514" y="4051601"/>
                </a:cubicBezTo>
                <a:cubicBezTo>
                  <a:pt x="1193164" y="4049253"/>
                  <a:pt x="1188465" y="4049253"/>
                  <a:pt x="1186117" y="4049253"/>
                </a:cubicBezTo>
                <a:cubicBezTo>
                  <a:pt x="1181422" y="4049253"/>
                  <a:pt x="1174373" y="4056299"/>
                  <a:pt x="1169679" y="4053950"/>
                </a:cubicBezTo>
                <a:cubicBezTo>
                  <a:pt x="1167329" y="4051601"/>
                  <a:pt x="1162629" y="4049253"/>
                  <a:pt x="1160280" y="4044555"/>
                </a:cubicBezTo>
                <a:cubicBezTo>
                  <a:pt x="1160280" y="4042206"/>
                  <a:pt x="1160280" y="4037509"/>
                  <a:pt x="1160280" y="4035160"/>
                </a:cubicBezTo>
                <a:cubicBezTo>
                  <a:pt x="1160280" y="4032811"/>
                  <a:pt x="1157931" y="4030462"/>
                  <a:pt x="1155587" y="4028114"/>
                </a:cubicBezTo>
                <a:cubicBezTo>
                  <a:pt x="1143839" y="4049253"/>
                  <a:pt x="1146188" y="4044555"/>
                  <a:pt x="1139144" y="4046904"/>
                </a:cubicBezTo>
                <a:cubicBezTo>
                  <a:pt x="1139144" y="4046904"/>
                  <a:pt x="1136794" y="4046904"/>
                  <a:pt x="1134444" y="4046904"/>
                </a:cubicBezTo>
                <a:cubicBezTo>
                  <a:pt x="1132095" y="4051601"/>
                  <a:pt x="1127401" y="4053950"/>
                  <a:pt x="1125051" y="4056299"/>
                </a:cubicBezTo>
                <a:lnTo>
                  <a:pt x="1127401" y="4058648"/>
                </a:lnTo>
                <a:lnTo>
                  <a:pt x="1127401" y="4066483"/>
                </a:lnTo>
                <a:lnTo>
                  <a:pt x="1132110" y="4063344"/>
                </a:lnTo>
                <a:lnTo>
                  <a:pt x="1132110" y="4077437"/>
                </a:lnTo>
                <a:lnTo>
                  <a:pt x="1129760" y="4077437"/>
                </a:lnTo>
                <a:lnTo>
                  <a:pt x="1125839" y="4069601"/>
                </a:lnTo>
                <a:lnTo>
                  <a:pt x="1122701" y="4072741"/>
                </a:lnTo>
                <a:lnTo>
                  <a:pt x="1118002" y="4068043"/>
                </a:lnTo>
                <a:lnTo>
                  <a:pt x="1115654" y="4065694"/>
                </a:lnTo>
                <a:cubicBezTo>
                  <a:pt x="1087468" y="4093879"/>
                  <a:pt x="1059282" y="4124414"/>
                  <a:pt x="1040496" y="4157296"/>
                </a:cubicBezTo>
                <a:cubicBezTo>
                  <a:pt x="1061632" y="4126762"/>
                  <a:pt x="1028748" y="4131460"/>
                  <a:pt x="1035796" y="4115018"/>
                </a:cubicBezTo>
                <a:cubicBezTo>
                  <a:pt x="1007610" y="4147901"/>
                  <a:pt x="993518" y="4180784"/>
                  <a:pt x="984126" y="4206621"/>
                </a:cubicBezTo>
                <a:lnTo>
                  <a:pt x="986470" y="4206621"/>
                </a:lnTo>
                <a:lnTo>
                  <a:pt x="991168" y="4211318"/>
                </a:lnTo>
                <a:lnTo>
                  <a:pt x="986470" y="4220713"/>
                </a:lnTo>
                <a:cubicBezTo>
                  <a:pt x="986470" y="4223062"/>
                  <a:pt x="984126" y="4223062"/>
                  <a:pt x="984126" y="4223062"/>
                </a:cubicBezTo>
                <a:cubicBezTo>
                  <a:pt x="984126" y="4223062"/>
                  <a:pt x="981775" y="4220713"/>
                  <a:pt x="981775" y="4220713"/>
                </a:cubicBezTo>
                <a:lnTo>
                  <a:pt x="979425" y="4218365"/>
                </a:lnTo>
                <a:cubicBezTo>
                  <a:pt x="977076" y="4223062"/>
                  <a:pt x="974727" y="4227760"/>
                  <a:pt x="974727" y="4232457"/>
                </a:cubicBezTo>
                <a:cubicBezTo>
                  <a:pt x="967683" y="4258294"/>
                  <a:pt x="972378" y="4265340"/>
                  <a:pt x="986470" y="4244201"/>
                </a:cubicBezTo>
                <a:cubicBezTo>
                  <a:pt x="977076" y="4255945"/>
                  <a:pt x="967683" y="4270038"/>
                  <a:pt x="958286" y="4281782"/>
                </a:cubicBezTo>
                <a:cubicBezTo>
                  <a:pt x="958286" y="4284131"/>
                  <a:pt x="955940" y="4286479"/>
                  <a:pt x="958286" y="4288828"/>
                </a:cubicBezTo>
                <a:cubicBezTo>
                  <a:pt x="962983" y="4291177"/>
                  <a:pt x="970028" y="4293526"/>
                  <a:pt x="974727" y="4291177"/>
                </a:cubicBezTo>
                <a:cubicBezTo>
                  <a:pt x="977076" y="4291177"/>
                  <a:pt x="979425" y="4281782"/>
                  <a:pt x="984126" y="4272387"/>
                </a:cubicBezTo>
                <a:cubicBezTo>
                  <a:pt x="986470" y="4274735"/>
                  <a:pt x="988819" y="4277084"/>
                  <a:pt x="991168" y="4279433"/>
                </a:cubicBezTo>
                <a:cubicBezTo>
                  <a:pt x="991168" y="4314665"/>
                  <a:pt x="993518" y="4298223"/>
                  <a:pt x="984126" y="4319362"/>
                </a:cubicBezTo>
                <a:cubicBezTo>
                  <a:pt x="984126" y="4321711"/>
                  <a:pt x="984126" y="4324060"/>
                  <a:pt x="984126" y="4326408"/>
                </a:cubicBezTo>
                <a:cubicBezTo>
                  <a:pt x="988819" y="4321711"/>
                  <a:pt x="993518" y="4314665"/>
                  <a:pt x="1000564" y="4314665"/>
                </a:cubicBezTo>
                <a:cubicBezTo>
                  <a:pt x="1002912" y="4314665"/>
                  <a:pt x="1007610" y="4319362"/>
                  <a:pt x="1007610" y="4321711"/>
                </a:cubicBezTo>
                <a:cubicBezTo>
                  <a:pt x="1007610" y="4321711"/>
                  <a:pt x="993518" y="4338152"/>
                  <a:pt x="993518" y="4347548"/>
                </a:cubicBezTo>
                <a:lnTo>
                  <a:pt x="995868" y="4356943"/>
                </a:lnTo>
                <a:lnTo>
                  <a:pt x="955940" y="4389826"/>
                </a:lnTo>
                <a:cubicBezTo>
                  <a:pt x="953590" y="4392174"/>
                  <a:pt x="953590" y="4396872"/>
                  <a:pt x="948890" y="4396872"/>
                </a:cubicBezTo>
                <a:cubicBezTo>
                  <a:pt x="946541" y="4396872"/>
                  <a:pt x="941843" y="4392174"/>
                  <a:pt x="941843" y="4389826"/>
                </a:cubicBezTo>
                <a:cubicBezTo>
                  <a:pt x="941843" y="4385128"/>
                  <a:pt x="948890" y="4366338"/>
                  <a:pt x="974727" y="4356943"/>
                </a:cubicBezTo>
                <a:cubicBezTo>
                  <a:pt x="962983" y="4349896"/>
                  <a:pt x="972378" y="4352245"/>
                  <a:pt x="948890" y="4347548"/>
                </a:cubicBezTo>
                <a:cubicBezTo>
                  <a:pt x="955940" y="4342850"/>
                  <a:pt x="962983" y="4340501"/>
                  <a:pt x="967683" y="4335804"/>
                </a:cubicBezTo>
                <a:cubicBezTo>
                  <a:pt x="970028" y="4333455"/>
                  <a:pt x="970028" y="4333455"/>
                  <a:pt x="972378" y="4331106"/>
                </a:cubicBezTo>
                <a:cubicBezTo>
                  <a:pt x="951240" y="4319362"/>
                  <a:pt x="948890" y="4314665"/>
                  <a:pt x="951240" y="4295875"/>
                </a:cubicBezTo>
                <a:cubicBezTo>
                  <a:pt x="951240" y="4291177"/>
                  <a:pt x="953590" y="4288828"/>
                  <a:pt x="955940" y="4286479"/>
                </a:cubicBezTo>
                <a:cubicBezTo>
                  <a:pt x="953590" y="4286479"/>
                  <a:pt x="953590" y="4286479"/>
                  <a:pt x="953590" y="4286479"/>
                </a:cubicBezTo>
                <a:cubicBezTo>
                  <a:pt x="948890" y="4291177"/>
                  <a:pt x="946541" y="4293526"/>
                  <a:pt x="941843" y="4298223"/>
                </a:cubicBezTo>
                <a:cubicBezTo>
                  <a:pt x="937148" y="4302921"/>
                  <a:pt x="932448" y="4307619"/>
                  <a:pt x="927750" y="4309967"/>
                </a:cubicBezTo>
                <a:lnTo>
                  <a:pt x="930100" y="4312316"/>
                </a:lnTo>
                <a:lnTo>
                  <a:pt x="923055" y="4317014"/>
                </a:lnTo>
                <a:lnTo>
                  <a:pt x="920705" y="4314665"/>
                </a:lnTo>
                <a:cubicBezTo>
                  <a:pt x="918355" y="4317014"/>
                  <a:pt x="916007" y="4317014"/>
                  <a:pt x="913658" y="4319362"/>
                </a:cubicBezTo>
                <a:cubicBezTo>
                  <a:pt x="904263" y="4326408"/>
                  <a:pt x="897220" y="4331106"/>
                  <a:pt x="887821" y="4333455"/>
                </a:cubicBezTo>
                <a:cubicBezTo>
                  <a:pt x="873728" y="4340501"/>
                  <a:pt x="861985" y="4342850"/>
                  <a:pt x="852592" y="4345199"/>
                </a:cubicBezTo>
                <a:lnTo>
                  <a:pt x="857287" y="4354594"/>
                </a:lnTo>
                <a:lnTo>
                  <a:pt x="838500" y="4373384"/>
                </a:lnTo>
                <a:lnTo>
                  <a:pt x="836149" y="4349896"/>
                </a:lnTo>
                <a:lnTo>
                  <a:pt x="815220" y="4351799"/>
                </a:lnTo>
                <a:lnTo>
                  <a:pt x="822077" y="4356941"/>
                </a:lnTo>
                <a:cubicBezTo>
                  <a:pt x="822077" y="4356941"/>
                  <a:pt x="824424" y="4359290"/>
                  <a:pt x="824424" y="4359290"/>
                </a:cubicBezTo>
                <a:lnTo>
                  <a:pt x="822077" y="4368685"/>
                </a:lnTo>
                <a:lnTo>
                  <a:pt x="812682" y="4371034"/>
                </a:lnTo>
                <a:lnTo>
                  <a:pt x="807982" y="4366337"/>
                </a:lnTo>
                <a:lnTo>
                  <a:pt x="805634" y="4356941"/>
                </a:lnTo>
                <a:lnTo>
                  <a:pt x="810331" y="4352243"/>
                </a:lnTo>
                <a:lnTo>
                  <a:pt x="810314" y="4352245"/>
                </a:lnTo>
                <a:lnTo>
                  <a:pt x="792128" y="4352245"/>
                </a:lnTo>
                <a:lnTo>
                  <a:pt x="793889" y="4359291"/>
                </a:lnTo>
                <a:lnTo>
                  <a:pt x="789190" y="4361640"/>
                </a:lnTo>
                <a:lnTo>
                  <a:pt x="779790" y="4359291"/>
                </a:lnTo>
                <a:lnTo>
                  <a:pt x="785430" y="4352245"/>
                </a:lnTo>
                <a:lnTo>
                  <a:pt x="777429" y="4352245"/>
                </a:lnTo>
                <a:cubicBezTo>
                  <a:pt x="765686" y="4354594"/>
                  <a:pt x="753944" y="4349896"/>
                  <a:pt x="739852" y="4347548"/>
                </a:cubicBezTo>
                <a:cubicBezTo>
                  <a:pt x="732802" y="4347548"/>
                  <a:pt x="725755" y="4342850"/>
                  <a:pt x="718709" y="4340501"/>
                </a:cubicBezTo>
                <a:cubicBezTo>
                  <a:pt x="711666" y="4335804"/>
                  <a:pt x="702269" y="4335804"/>
                  <a:pt x="695224" y="4328757"/>
                </a:cubicBezTo>
                <a:cubicBezTo>
                  <a:pt x="678781" y="4317014"/>
                  <a:pt x="659991" y="4305270"/>
                  <a:pt x="645898" y="4281782"/>
                </a:cubicBezTo>
                <a:cubicBezTo>
                  <a:pt x="641204" y="4277084"/>
                  <a:pt x="638853" y="4274735"/>
                  <a:pt x="636503" y="4272387"/>
                </a:cubicBezTo>
                <a:cubicBezTo>
                  <a:pt x="634153" y="4270038"/>
                  <a:pt x="634153" y="4267689"/>
                  <a:pt x="631806" y="4265340"/>
                </a:cubicBezTo>
                <a:cubicBezTo>
                  <a:pt x="629456" y="4260643"/>
                  <a:pt x="627111" y="4258294"/>
                  <a:pt x="624761" y="4258294"/>
                </a:cubicBezTo>
                <a:cubicBezTo>
                  <a:pt x="622411" y="4258294"/>
                  <a:pt x="622411" y="4265340"/>
                  <a:pt x="624761" y="4274735"/>
                </a:cubicBezTo>
                <a:cubicBezTo>
                  <a:pt x="624761" y="4279433"/>
                  <a:pt x="629456" y="4284131"/>
                  <a:pt x="631806" y="4291177"/>
                </a:cubicBezTo>
                <a:cubicBezTo>
                  <a:pt x="634153" y="4298223"/>
                  <a:pt x="638853" y="4305270"/>
                  <a:pt x="643548" y="4312316"/>
                </a:cubicBezTo>
                <a:lnTo>
                  <a:pt x="655997" y="4324764"/>
                </a:lnTo>
                <a:lnTo>
                  <a:pt x="626231" y="4302627"/>
                </a:lnTo>
                <a:cubicBezTo>
                  <a:pt x="610668" y="4285304"/>
                  <a:pt x="598926" y="4265340"/>
                  <a:pt x="591875" y="4244201"/>
                </a:cubicBezTo>
                <a:cubicBezTo>
                  <a:pt x="580133" y="4201923"/>
                  <a:pt x="582483" y="4161994"/>
                  <a:pt x="594225" y="4131460"/>
                </a:cubicBezTo>
                <a:cubicBezTo>
                  <a:pt x="605970" y="4100926"/>
                  <a:pt x="620060" y="4077438"/>
                  <a:pt x="636503" y="4058648"/>
                </a:cubicBezTo>
                <a:cubicBezTo>
                  <a:pt x="643548" y="4049253"/>
                  <a:pt x="652946" y="4039857"/>
                  <a:pt x="659991" y="4032811"/>
                </a:cubicBezTo>
                <a:cubicBezTo>
                  <a:pt x="667039" y="4025765"/>
                  <a:pt x="676431" y="4016370"/>
                  <a:pt x="683477" y="4011672"/>
                </a:cubicBezTo>
                <a:cubicBezTo>
                  <a:pt x="631806" y="4060997"/>
                  <a:pt x="617713" y="4105623"/>
                  <a:pt x="613018" y="4126762"/>
                </a:cubicBezTo>
                <a:cubicBezTo>
                  <a:pt x="610668" y="4150250"/>
                  <a:pt x="617713" y="4152599"/>
                  <a:pt x="624761" y="4150250"/>
                </a:cubicBezTo>
                <a:cubicBezTo>
                  <a:pt x="629456" y="4147901"/>
                  <a:pt x="636503" y="4143204"/>
                  <a:pt x="643548" y="4138506"/>
                </a:cubicBezTo>
                <a:cubicBezTo>
                  <a:pt x="659991" y="4100926"/>
                  <a:pt x="690524" y="4058648"/>
                  <a:pt x="744547" y="4021067"/>
                </a:cubicBezTo>
                <a:cubicBezTo>
                  <a:pt x="746895" y="4021067"/>
                  <a:pt x="746895" y="4021067"/>
                  <a:pt x="749244" y="4018719"/>
                </a:cubicBezTo>
                <a:cubicBezTo>
                  <a:pt x="749244" y="4018719"/>
                  <a:pt x="749244" y="4016370"/>
                  <a:pt x="749244" y="4016370"/>
                </a:cubicBezTo>
                <a:cubicBezTo>
                  <a:pt x="749244" y="4014021"/>
                  <a:pt x="742197" y="4006975"/>
                  <a:pt x="739852" y="4006975"/>
                </a:cubicBezTo>
                <a:cubicBezTo>
                  <a:pt x="728104" y="4004626"/>
                  <a:pt x="718709" y="4009323"/>
                  <a:pt x="714012" y="4014021"/>
                </a:cubicBezTo>
                <a:cubicBezTo>
                  <a:pt x="716360" y="4018719"/>
                  <a:pt x="721059" y="4021067"/>
                  <a:pt x="725755" y="4023416"/>
                </a:cubicBezTo>
                <a:cubicBezTo>
                  <a:pt x="721059" y="4025765"/>
                  <a:pt x="718709" y="4028114"/>
                  <a:pt x="716360" y="4030462"/>
                </a:cubicBezTo>
                <a:cubicBezTo>
                  <a:pt x="716360" y="4028114"/>
                  <a:pt x="714012" y="4025765"/>
                  <a:pt x="714012" y="4023416"/>
                </a:cubicBezTo>
                <a:cubicBezTo>
                  <a:pt x="714012" y="4023416"/>
                  <a:pt x="695224" y="4016370"/>
                  <a:pt x="685826" y="4014021"/>
                </a:cubicBezTo>
                <a:lnTo>
                  <a:pt x="687706" y="4006504"/>
                </a:lnTo>
                <a:lnTo>
                  <a:pt x="690524" y="4004626"/>
                </a:lnTo>
                <a:lnTo>
                  <a:pt x="695224" y="3981138"/>
                </a:lnTo>
                <a:cubicBezTo>
                  <a:pt x="699919" y="3978789"/>
                  <a:pt x="702269" y="3976440"/>
                  <a:pt x="704616" y="3976440"/>
                </a:cubicBezTo>
                <a:cubicBezTo>
                  <a:pt x="706966" y="3976440"/>
                  <a:pt x="711666" y="3978789"/>
                  <a:pt x="711666" y="3981138"/>
                </a:cubicBezTo>
                <a:cubicBezTo>
                  <a:pt x="711666" y="3981138"/>
                  <a:pt x="711666" y="3988184"/>
                  <a:pt x="711666" y="3990533"/>
                </a:cubicBezTo>
                <a:lnTo>
                  <a:pt x="718709" y="3985835"/>
                </a:lnTo>
                <a:cubicBezTo>
                  <a:pt x="721059" y="3985835"/>
                  <a:pt x="721059" y="3985835"/>
                  <a:pt x="721059" y="3985835"/>
                </a:cubicBezTo>
                <a:cubicBezTo>
                  <a:pt x="730454" y="3981138"/>
                  <a:pt x="739852" y="3974092"/>
                  <a:pt x="749244" y="3969394"/>
                </a:cubicBezTo>
                <a:cubicBezTo>
                  <a:pt x="770382" y="3957650"/>
                  <a:pt x="793872" y="3950604"/>
                  <a:pt x="819707" y="3948255"/>
                </a:cubicBezTo>
                <a:cubicBezTo>
                  <a:pt x="829102" y="3948255"/>
                  <a:pt x="836149" y="3948255"/>
                  <a:pt x="845543" y="3948255"/>
                </a:cubicBezTo>
                <a:cubicBezTo>
                  <a:pt x="847892" y="3943558"/>
                  <a:pt x="845543" y="3938860"/>
                  <a:pt x="838500" y="3936511"/>
                </a:cubicBezTo>
                <a:cubicBezTo>
                  <a:pt x="836149" y="3936511"/>
                  <a:pt x="836149" y="3938860"/>
                  <a:pt x="833800" y="3938860"/>
                </a:cubicBezTo>
                <a:cubicBezTo>
                  <a:pt x="833800" y="3938860"/>
                  <a:pt x="826757" y="3936511"/>
                  <a:pt x="822057" y="3934162"/>
                </a:cubicBezTo>
                <a:lnTo>
                  <a:pt x="817359" y="3927116"/>
                </a:lnTo>
                <a:cubicBezTo>
                  <a:pt x="824407" y="3915372"/>
                  <a:pt x="831452" y="3903628"/>
                  <a:pt x="838500" y="3891884"/>
                </a:cubicBezTo>
                <a:cubicBezTo>
                  <a:pt x="824407" y="3891884"/>
                  <a:pt x="810314" y="3903628"/>
                  <a:pt x="793872" y="3903628"/>
                </a:cubicBezTo>
                <a:cubicBezTo>
                  <a:pt x="786824" y="3903628"/>
                  <a:pt x="786824" y="3894233"/>
                  <a:pt x="784479" y="3889536"/>
                </a:cubicBezTo>
                <a:cubicBezTo>
                  <a:pt x="779779" y="3884838"/>
                  <a:pt x="775080" y="3882489"/>
                  <a:pt x="770382" y="3880140"/>
                </a:cubicBezTo>
                <a:cubicBezTo>
                  <a:pt x="777429" y="3877792"/>
                  <a:pt x="779779" y="3875443"/>
                  <a:pt x="779779" y="3870745"/>
                </a:cubicBezTo>
                <a:cubicBezTo>
                  <a:pt x="779779" y="3866048"/>
                  <a:pt x="772731" y="3863699"/>
                  <a:pt x="772731" y="3861350"/>
                </a:cubicBezTo>
                <a:cubicBezTo>
                  <a:pt x="772731" y="3861350"/>
                  <a:pt x="772731" y="3854304"/>
                  <a:pt x="772731" y="3851955"/>
                </a:cubicBezTo>
                <a:lnTo>
                  <a:pt x="784479" y="3842560"/>
                </a:lnTo>
                <a:lnTo>
                  <a:pt x="800917" y="3873094"/>
                </a:lnTo>
                <a:cubicBezTo>
                  <a:pt x="812665" y="3868397"/>
                  <a:pt x="815010" y="3868397"/>
                  <a:pt x="815010" y="3861350"/>
                </a:cubicBezTo>
                <a:cubicBezTo>
                  <a:pt x="817359" y="3842560"/>
                  <a:pt x="817359" y="3844909"/>
                  <a:pt x="800917" y="3840211"/>
                </a:cubicBezTo>
                <a:cubicBezTo>
                  <a:pt x="793872" y="3835514"/>
                  <a:pt x="789174" y="3828467"/>
                  <a:pt x="793872" y="3821421"/>
                </a:cubicBezTo>
                <a:cubicBezTo>
                  <a:pt x="796222" y="3819072"/>
                  <a:pt x="800917" y="3819072"/>
                  <a:pt x="803265" y="3819072"/>
                </a:cubicBezTo>
                <a:cubicBezTo>
                  <a:pt x="836149" y="3830816"/>
                  <a:pt x="845543" y="3837863"/>
                  <a:pt x="845543" y="3844909"/>
                </a:cubicBezTo>
                <a:cubicBezTo>
                  <a:pt x="845543" y="3851955"/>
                  <a:pt x="838500" y="3854304"/>
                  <a:pt x="836149" y="3861350"/>
                </a:cubicBezTo>
                <a:cubicBezTo>
                  <a:pt x="836149" y="3861350"/>
                  <a:pt x="831452" y="3870745"/>
                  <a:pt x="845543" y="3870745"/>
                </a:cubicBezTo>
                <a:lnTo>
                  <a:pt x="871380" y="3854304"/>
                </a:lnTo>
                <a:cubicBezTo>
                  <a:pt x="864334" y="3842560"/>
                  <a:pt x="857287" y="3830816"/>
                  <a:pt x="850242" y="3819072"/>
                </a:cubicBezTo>
                <a:cubicBezTo>
                  <a:pt x="854942" y="3814375"/>
                  <a:pt x="861985" y="3812026"/>
                  <a:pt x="866685" y="3809677"/>
                </a:cubicBezTo>
                <a:cubicBezTo>
                  <a:pt x="873728" y="3816723"/>
                  <a:pt x="880777" y="3823770"/>
                  <a:pt x="887821" y="3830816"/>
                </a:cubicBezTo>
                <a:lnTo>
                  <a:pt x="883127" y="3833165"/>
                </a:lnTo>
                <a:lnTo>
                  <a:pt x="878427" y="3877792"/>
                </a:lnTo>
                <a:lnTo>
                  <a:pt x="918355" y="3901280"/>
                </a:lnTo>
                <a:cubicBezTo>
                  <a:pt x="916007" y="3905977"/>
                  <a:pt x="916007" y="3908326"/>
                  <a:pt x="913658" y="3910675"/>
                </a:cubicBezTo>
                <a:cubicBezTo>
                  <a:pt x="906612" y="3915372"/>
                  <a:pt x="894870" y="3905977"/>
                  <a:pt x="885472" y="3910675"/>
                </a:cubicBezTo>
                <a:cubicBezTo>
                  <a:pt x="883127" y="3913024"/>
                  <a:pt x="878427" y="3915372"/>
                  <a:pt x="878427" y="3920070"/>
                </a:cubicBezTo>
                <a:cubicBezTo>
                  <a:pt x="876077" y="3927116"/>
                  <a:pt x="878427" y="3931814"/>
                  <a:pt x="887821" y="3936511"/>
                </a:cubicBezTo>
                <a:cubicBezTo>
                  <a:pt x="906612" y="3936511"/>
                  <a:pt x="923055" y="3936511"/>
                  <a:pt x="941843" y="3931814"/>
                </a:cubicBezTo>
                <a:cubicBezTo>
                  <a:pt x="930100" y="3936511"/>
                  <a:pt x="916007" y="3941209"/>
                  <a:pt x="901914" y="3943558"/>
                </a:cubicBezTo>
                <a:cubicBezTo>
                  <a:pt x="904263" y="3943558"/>
                  <a:pt x="906612" y="3945906"/>
                  <a:pt x="908962" y="3945906"/>
                </a:cubicBezTo>
                <a:cubicBezTo>
                  <a:pt x="906612" y="3948255"/>
                  <a:pt x="906612" y="3950604"/>
                  <a:pt x="904263" y="3952953"/>
                </a:cubicBezTo>
                <a:cubicBezTo>
                  <a:pt x="894870" y="3952953"/>
                  <a:pt x="887821" y="3955302"/>
                  <a:pt x="878427" y="3955302"/>
                </a:cubicBezTo>
                <a:cubicBezTo>
                  <a:pt x="887821" y="3959999"/>
                  <a:pt x="892520" y="3964697"/>
                  <a:pt x="892520" y="3969394"/>
                </a:cubicBezTo>
                <a:cubicBezTo>
                  <a:pt x="899565" y="3967046"/>
                  <a:pt x="908962" y="3967046"/>
                  <a:pt x="916007" y="3967046"/>
                </a:cubicBezTo>
                <a:lnTo>
                  <a:pt x="946380" y="3962186"/>
                </a:lnTo>
                <a:lnTo>
                  <a:pt x="946541" y="3962348"/>
                </a:lnTo>
                <a:lnTo>
                  <a:pt x="947429" y="3962018"/>
                </a:lnTo>
                <a:lnTo>
                  <a:pt x="974727" y="3957650"/>
                </a:lnTo>
                <a:cubicBezTo>
                  <a:pt x="972378" y="3955302"/>
                  <a:pt x="967683" y="3950604"/>
                  <a:pt x="962983" y="3952953"/>
                </a:cubicBezTo>
                <a:cubicBezTo>
                  <a:pt x="962983" y="3952953"/>
                  <a:pt x="961812" y="3955301"/>
                  <a:pt x="959166" y="3957650"/>
                </a:cubicBezTo>
                <a:lnTo>
                  <a:pt x="947429" y="3962018"/>
                </a:lnTo>
                <a:lnTo>
                  <a:pt x="946380" y="3962186"/>
                </a:lnTo>
                <a:lnTo>
                  <a:pt x="937148" y="3952953"/>
                </a:lnTo>
                <a:lnTo>
                  <a:pt x="951240" y="3905977"/>
                </a:lnTo>
                <a:cubicBezTo>
                  <a:pt x="948890" y="3905977"/>
                  <a:pt x="948890" y="3905977"/>
                  <a:pt x="946541" y="3905977"/>
                </a:cubicBezTo>
                <a:cubicBezTo>
                  <a:pt x="939498" y="3905977"/>
                  <a:pt x="932448" y="3905977"/>
                  <a:pt x="925405" y="3905977"/>
                </a:cubicBezTo>
                <a:cubicBezTo>
                  <a:pt x="923055" y="3901280"/>
                  <a:pt x="918355" y="3901280"/>
                  <a:pt x="918355" y="3896582"/>
                </a:cubicBezTo>
                <a:cubicBezTo>
                  <a:pt x="916007" y="3887187"/>
                  <a:pt x="937148" y="3889536"/>
                  <a:pt x="941843" y="3880140"/>
                </a:cubicBezTo>
                <a:cubicBezTo>
                  <a:pt x="948890" y="3868397"/>
                  <a:pt x="937148" y="3856653"/>
                  <a:pt x="930100" y="3856653"/>
                </a:cubicBezTo>
                <a:cubicBezTo>
                  <a:pt x="927750" y="3856653"/>
                  <a:pt x="923055" y="3859002"/>
                  <a:pt x="923055" y="3861350"/>
                </a:cubicBezTo>
                <a:cubicBezTo>
                  <a:pt x="920705" y="3866048"/>
                  <a:pt x="925405" y="3868397"/>
                  <a:pt x="927750" y="3870745"/>
                </a:cubicBezTo>
                <a:cubicBezTo>
                  <a:pt x="925405" y="3870745"/>
                  <a:pt x="923055" y="3873094"/>
                  <a:pt x="920705" y="3873094"/>
                </a:cubicBezTo>
                <a:cubicBezTo>
                  <a:pt x="916007" y="3875443"/>
                  <a:pt x="913658" y="3877792"/>
                  <a:pt x="911313" y="3877792"/>
                </a:cubicBezTo>
                <a:cubicBezTo>
                  <a:pt x="904263" y="3880140"/>
                  <a:pt x="899565" y="3875443"/>
                  <a:pt x="899565" y="3870745"/>
                </a:cubicBezTo>
                <a:cubicBezTo>
                  <a:pt x="899565" y="3866048"/>
                  <a:pt x="904263" y="3863699"/>
                  <a:pt x="906612" y="3861350"/>
                </a:cubicBezTo>
                <a:cubicBezTo>
                  <a:pt x="908962" y="3856653"/>
                  <a:pt x="911313" y="3854304"/>
                  <a:pt x="911313" y="3851955"/>
                </a:cubicBezTo>
                <a:cubicBezTo>
                  <a:pt x="911313" y="3851955"/>
                  <a:pt x="904263" y="3835514"/>
                  <a:pt x="887821" y="3830816"/>
                </a:cubicBezTo>
                <a:cubicBezTo>
                  <a:pt x="892520" y="3823770"/>
                  <a:pt x="899565" y="3819072"/>
                  <a:pt x="904263" y="3812026"/>
                </a:cubicBezTo>
                <a:cubicBezTo>
                  <a:pt x="916007" y="3826119"/>
                  <a:pt x="916007" y="3826119"/>
                  <a:pt x="920705" y="3823770"/>
                </a:cubicBezTo>
                <a:cubicBezTo>
                  <a:pt x="925405" y="3821421"/>
                  <a:pt x="925405" y="3814375"/>
                  <a:pt x="930100" y="3812026"/>
                </a:cubicBezTo>
                <a:cubicBezTo>
                  <a:pt x="932448" y="3809677"/>
                  <a:pt x="951240" y="3812026"/>
                  <a:pt x="948890" y="3826119"/>
                </a:cubicBezTo>
                <a:cubicBezTo>
                  <a:pt x="948890" y="3833165"/>
                  <a:pt x="941843" y="3837863"/>
                  <a:pt x="937148" y="3844909"/>
                </a:cubicBezTo>
                <a:cubicBezTo>
                  <a:pt x="953590" y="3840211"/>
                  <a:pt x="946541" y="3844909"/>
                  <a:pt x="962983" y="3830816"/>
                </a:cubicBezTo>
                <a:cubicBezTo>
                  <a:pt x="962983" y="3830816"/>
                  <a:pt x="967683" y="3847258"/>
                  <a:pt x="970028" y="3854304"/>
                </a:cubicBezTo>
                <a:lnTo>
                  <a:pt x="974727" y="3859002"/>
                </a:lnTo>
                <a:lnTo>
                  <a:pt x="960634" y="3910675"/>
                </a:lnTo>
                <a:cubicBezTo>
                  <a:pt x="962983" y="3913024"/>
                  <a:pt x="965333" y="3917721"/>
                  <a:pt x="967683" y="3917721"/>
                </a:cubicBezTo>
                <a:cubicBezTo>
                  <a:pt x="972378" y="3920070"/>
                  <a:pt x="979425" y="3913024"/>
                  <a:pt x="984126" y="3915372"/>
                </a:cubicBezTo>
                <a:cubicBezTo>
                  <a:pt x="986470" y="3915372"/>
                  <a:pt x="986470" y="3917721"/>
                  <a:pt x="986470" y="3920070"/>
                </a:cubicBezTo>
                <a:cubicBezTo>
                  <a:pt x="984126" y="3924767"/>
                  <a:pt x="977076" y="3924767"/>
                  <a:pt x="974727" y="3929465"/>
                </a:cubicBezTo>
                <a:cubicBezTo>
                  <a:pt x="972378" y="3934162"/>
                  <a:pt x="981775" y="3952953"/>
                  <a:pt x="1002912" y="3952953"/>
                </a:cubicBezTo>
                <a:cubicBezTo>
                  <a:pt x="1005260" y="3952953"/>
                  <a:pt x="1009961" y="3950604"/>
                  <a:pt x="1014655" y="3948255"/>
                </a:cubicBezTo>
                <a:cubicBezTo>
                  <a:pt x="1017005" y="3945906"/>
                  <a:pt x="1019354" y="3941209"/>
                  <a:pt x="1024053" y="3941209"/>
                </a:cubicBezTo>
                <a:cubicBezTo>
                  <a:pt x="1026403" y="3941209"/>
                  <a:pt x="1026403" y="3941209"/>
                  <a:pt x="1028748" y="3941209"/>
                </a:cubicBezTo>
                <a:cubicBezTo>
                  <a:pt x="1035796" y="3938860"/>
                  <a:pt x="1040496" y="3934162"/>
                  <a:pt x="1047539" y="3931814"/>
                </a:cubicBezTo>
                <a:cubicBezTo>
                  <a:pt x="1047539" y="3927116"/>
                  <a:pt x="1047539" y="3924767"/>
                  <a:pt x="1047539" y="3922418"/>
                </a:cubicBezTo>
                <a:cubicBezTo>
                  <a:pt x="1045190" y="3920070"/>
                  <a:pt x="1042841" y="3917721"/>
                  <a:pt x="1040496" y="3917721"/>
                </a:cubicBezTo>
                <a:cubicBezTo>
                  <a:pt x="1035796" y="3917721"/>
                  <a:pt x="1035796" y="3927116"/>
                  <a:pt x="1031098" y="3929465"/>
                </a:cubicBezTo>
                <a:cubicBezTo>
                  <a:pt x="1028748" y="3931814"/>
                  <a:pt x="1024053" y="3931814"/>
                  <a:pt x="1021703" y="3931814"/>
                </a:cubicBezTo>
                <a:cubicBezTo>
                  <a:pt x="1012306" y="3929465"/>
                  <a:pt x="1009961" y="3922418"/>
                  <a:pt x="1007610" y="3889536"/>
                </a:cubicBezTo>
                <a:cubicBezTo>
                  <a:pt x="1002912" y="3894233"/>
                  <a:pt x="995868" y="3903628"/>
                  <a:pt x="988819" y="3903628"/>
                </a:cubicBezTo>
                <a:cubicBezTo>
                  <a:pt x="984126" y="3903628"/>
                  <a:pt x="979425" y="3898931"/>
                  <a:pt x="979425" y="3894233"/>
                </a:cubicBezTo>
                <a:cubicBezTo>
                  <a:pt x="974727" y="3870745"/>
                  <a:pt x="991168" y="3856653"/>
                  <a:pt x="1005260" y="3856653"/>
                </a:cubicBezTo>
                <a:cubicBezTo>
                  <a:pt x="1009961" y="3856653"/>
                  <a:pt x="1012306" y="3859002"/>
                  <a:pt x="1014655" y="3859002"/>
                </a:cubicBezTo>
                <a:cubicBezTo>
                  <a:pt x="1024053" y="3859002"/>
                  <a:pt x="1031098" y="3856653"/>
                  <a:pt x="1028748" y="3835514"/>
                </a:cubicBezTo>
                <a:cubicBezTo>
                  <a:pt x="1026403" y="3830816"/>
                  <a:pt x="1019354" y="3826119"/>
                  <a:pt x="1019354" y="3819072"/>
                </a:cubicBezTo>
                <a:cubicBezTo>
                  <a:pt x="1019354" y="3814375"/>
                  <a:pt x="1021703" y="3812026"/>
                  <a:pt x="1024053" y="3809677"/>
                </a:cubicBezTo>
                <a:cubicBezTo>
                  <a:pt x="1028748" y="3807328"/>
                  <a:pt x="1035796" y="3809677"/>
                  <a:pt x="1040496" y="3809677"/>
                </a:cubicBezTo>
                <a:cubicBezTo>
                  <a:pt x="1047539" y="3809677"/>
                  <a:pt x="1052238" y="3814375"/>
                  <a:pt x="1059282" y="3816723"/>
                </a:cubicBezTo>
                <a:cubicBezTo>
                  <a:pt x="1056934" y="3823770"/>
                  <a:pt x="1049888" y="3828467"/>
                  <a:pt x="1049888" y="3835514"/>
                </a:cubicBezTo>
                <a:cubicBezTo>
                  <a:pt x="1049888" y="3840211"/>
                  <a:pt x="1052238" y="3842560"/>
                  <a:pt x="1080423" y="3851955"/>
                </a:cubicBezTo>
                <a:cubicBezTo>
                  <a:pt x="1082774" y="3844909"/>
                  <a:pt x="1085119" y="3840211"/>
                  <a:pt x="1085119" y="3833165"/>
                </a:cubicBezTo>
                <a:cubicBezTo>
                  <a:pt x="1082774" y="3826119"/>
                  <a:pt x="1078073" y="3821421"/>
                  <a:pt x="1075724" y="3816723"/>
                </a:cubicBezTo>
                <a:cubicBezTo>
                  <a:pt x="1080423" y="3816723"/>
                  <a:pt x="1087468" y="3816723"/>
                  <a:pt x="1092166" y="3816723"/>
                </a:cubicBezTo>
                <a:cubicBezTo>
                  <a:pt x="1103909" y="3814375"/>
                  <a:pt x="1106259" y="3793236"/>
                  <a:pt x="1118002" y="3790887"/>
                </a:cubicBezTo>
                <a:cubicBezTo>
                  <a:pt x="1125051" y="3790887"/>
                  <a:pt x="1129746" y="3800282"/>
                  <a:pt x="1136794" y="3800282"/>
                </a:cubicBezTo>
                <a:cubicBezTo>
                  <a:pt x="1153236" y="3797933"/>
                  <a:pt x="1157931" y="3774445"/>
                  <a:pt x="1169679" y="3762701"/>
                </a:cubicBezTo>
                <a:cubicBezTo>
                  <a:pt x="1172024" y="3760353"/>
                  <a:pt x="1176721" y="3758004"/>
                  <a:pt x="1179071" y="3758004"/>
                </a:cubicBezTo>
                <a:cubicBezTo>
                  <a:pt x="1183772" y="3758004"/>
                  <a:pt x="1188465" y="3772097"/>
                  <a:pt x="1195514" y="3781492"/>
                </a:cubicBezTo>
                <a:cubicBezTo>
                  <a:pt x="1195514" y="3781492"/>
                  <a:pt x="1200209" y="3776794"/>
                  <a:pt x="1202558" y="3774445"/>
                </a:cubicBezTo>
                <a:lnTo>
                  <a:pt x="1218999" y="3767399"/>
                </a:lnTo>
                <a:cubicBezTo>
                  <a:pt x="1209607" y="3727470"/>
                  <a:pt x="1221349" y="3739214"/>
                  <a:pt x="1179071" y="3729819"/>
                </a:cubicBezTo>
                <a:cubicBezTo>
                  <a:pt x="1183772" y="3718075"/>
                  <a:pt x="1181422" y="3720424"/>
                  <a:pt x="1186117" y="3718075"/>
                </a:cubicBezTo>
                <a:cubicBezTo>
                  <a:pt x="1190814" y="3715726"/>
                  <a:pt x="1197864" y="3713377"/>
                  <a:pt x="1202558" y="3711028"/>
                </a:cubicBezTo>
                <a:cubicBezTo>
                  <a:pt x="1209607" y="3706331"/>
                  <a:pt x="1216650" y="3703982"/>
                  <a:pt x="1216650" y="3696936"/>
                </a:cubicBezTo>
                <a:cubicBezTo>
                  <a:pt x="1216650" y="3685192"/>
                  <a:pt x="1190814" y="3692238"/>
                  <a:pt x="1186117" y="3680494"/>
                </a:cubicBezTo>
                <a:cubicBezTo>
                  <a:pt x="1186117" y="3680494"/>
                  <a:pt x="1188465" y="3671099"/>
                  <a:pt x="1204906" y="3668750"/>
                </a:cubicBezTo>
                <a:cubicBezTo>
                  <a:pt x="1209607" y="3666402"/>
                  <a:pt x="1211957" y="3668750"/>
                  <a:pt x="1214301" y="3668750"/>
                </a:cubicBezTo>
                <a:cubicBezTo>
                  <a:pt x="1214301" y="3668750"/>
                  <a:pt x="1221349" y="3673448"/>
                  <a:pt x="1223699" y="3647611"/>
                </a:cubicBezTo>
                <a:lnTo>
                  <a:pt x="1188465" y="3640565"/>
                </a:lnTo>
                <a:lnTo>
                  <a:pt x="1195514" y="3598287"/>
                </a:lnTo>
                <a:cubicBezTo>
                  <a:pt x="1197864" y="3593589"/>
                  <a:pt x="1202558" y="3591241"/>
                  <a:pt x="1202558" y="3588892"/>
                </a:cubicBezTo>
                <a:cubicBezTo>
                  <a:pt x="1202558" y="3588892"/>
                  <a:pt x="1197864" y="3581846"/>
                  <a:pt x="1195514" y="3579497"/>
                </a:cubicBezTo>
                <a:lnTo>
                  <a:pt x="1186117" y="3560707"/>
                </a:lnTo>
                <a:cubicBezTo>
                  <a:pt x="1186117" y="3560707"/>
                  <a:pt x="1169679" y="3570102"/>
                  <a:pt x="1160280" y="3574799"/>
                </a:cubicBezTo>
                <a:lnTo>
                  <a:pt x="1134444" y="3530173"/>
                </a:lnTo>
                <a:cubicBezTo>
                  <a:pt x="1129746" y="3527824"/>
                  <a:pt x="1127401" y="3525475"/>
                  <a:pt x="1125051" y="3525475"/>
                </a:cubicBezTo>
                <a:cubicBezTo>
                  <a:pt x="1118002" y="3527824"/>
                  <a:pt x="1113305" y="3534870"/>
                  <a:pt x="1113305" y="3541916"/>
                </a:cubicBezTo>
                <a:cubicBezTo>
                  <a:pt x="1113305" y="3546614"/>
                  <a:pt x="1120351" y="3546614"/>
                  <a:pt x="1122701" y="3551311"/>
                </a:cubicBezTo>
                <a:cubicBezTo>
                  <a:pt x="1125051" y="3558358"/>
                  <a:pt x="1122701" y="3570102"/>
                  <a:pt x="1115654" y="3574799"/>
                </a:cubicBezTo>
                <a:cubicBezTo>
                  <a:pt x="1113305" y="3577148"/>
                  <a:pt x="1110959" y="3577148"/>
                  <a:pt x="1103909" y="3567753"/>
                </a:cubicBezTo>
                <a:cubicBezTo>
                  <a:pt x="1101561" y="3563055"/>
                  <a:pt x="1099211" y="3553660"/>
                  <a:pt x="1092166" y="3553660"/>
                </a:cubicBezTo>
                <a:cubicBezTo>
                  <a:pt x="1082774" y="3553660"/>
                  <a:pt x="1085119" y="3570102"/>
                  <a:pt x="1075724" y="3574799"/>
                </a:cubicBezTo>
                <a:cubicBezTo>
                  <a:pt x="1066331" y="3577148"/>
                  <a:pt x="1059282" y="3567753"/>
                  <a:pt x="1049888" y="3570102"/>
                </a:cubicBezTo>
                <a:cubicBezTo>
                  <a:pt x="1038146" y="3572451"/>
                  <a:pt x="1024053" y="3607682"/>
                  <a:pt x="1024053" y="3607682"/>
                </a:cubicBezTo>
                <a:cubicBezTo>
                  <a:pt x="1021703" y="3600636"/>
                  <a:pt x="1019354" y="3591241"/>
                  <a:pt x="1017005" y="3584195"/>
                </a:cubicBezTo>
                <a:cubicBezTo>
                  <a:pt x="1017005" y="3584195"/>
                  <a:pt x="1000564" y="3598287"/>
                  <a:pt x="991168" y="3605333"/>
                </a:cubicBezTo>
                <a:lnTo>
                  <a:pt x="984905" y="3600636"/>
                </a:lnTo>
                <a:lnTo>
                  <a:pt x="986470" y="3600636"/>
                </a:lnTo>
                <a:lnTo>
                  <a:pt x="988819" y="3591241"/>
                </a:lnTo>
                <a:cubicBezTo>
                  <a:pt x="988819" y="3591241"/>
                  <a:pt x="986470" y="3591241"/>
                  <a:pt x="986470" y="3591241"/>
                </a:cubicBezTo>
                <a:lnTo>
                  <a:pt x="977076" y="3588892"/>
                </a:lnTo>
                <a:cubicBezTo>
                  <a:pt x="977076" y="3588892"/>
                  <a:pt x="974727" y="3591241"/>
                  <a:pt x="974727" y="3591241"/>
                </a:cubicBezTo>
                <a:lnTo>
                  <a:pt x="974727" y="3600636"/>
                </a:lnTo>
                <a:cubicBezTo>
                  <a:pt x="974727" y="3600636"/>
                  <a:pt x="977076" y="3600636"/>
                  <a:pt x="977076" y="3600636"/>
                </a:cubicBezTo>
                <a:lnTo>
                  <a:pt x="981265" y="3600636"/>
                </a:lnTo>
                <a:lnTo>
                  <a:pt x="962983" y="3685192"/>
                </a:lnTo>
                <a:cubicBezTo>
                  <a:pt x="953590" y="3682843"/>
                  <a:pt x="941843" y="3624124"/>
                  <a:pt x="930100" y="3628821"/>
                </a:cubicBezTo>
                <a:cubicBezTo>
                  <a:pt x="928926" y="3628821"/>
                  <a:pt x="928338" y="3631757"/>
                  <a:pt x="925696" y="3636748"/>
                </a:cubicBezTo>
                <a:lnTo>
                  <a:pt x="922160" y="3641028"/>
                </a:lnTo>
                <a:lnTo>
                  <a:pt x="908962" y="3642914"/>
                </a:lnTo>
                <a:lnTo>
                  <a:pt x="920602" y="3642914"/>
                </a:lnTo>
                <a:lnTo>
                  <a:pt x="908962" y="3657006"/>
                </a:lnTo>
                <a:cubicBezTo>
                  <a:pt x="911313" y="3659355"/>
                  <a:pt x="911313" y="3659355"/>
                  <a:pt x="913658" y="3661704"/>
                </a:cubicBezTo>
                <a:cubicBezTo>
                  <a:pt x="913658" y="3666402"/>
                  <a:pt x="913658" y="3671099"/>
                  <a:pt x="913658" y="3675797"/>
                </a:cubicBezTo>
                <a:cubicBezTo>
                  <a:pt x="911313" y="3673448"/>
                  <a:pt x="911313" y="3668750"/>
                  <a:pt x="908962" y="3666402"/>
                </a:cubicBezTo>
                <a:cubicBezTo>
                  <a:pt x="908962" y="3666402"/>
                  <a:pt x="901914" y="3666402"/>
                  <a:pt x="897220" y="3666402"/>
                </a:cubicBezTo>
                <a:lnTo>
                  <a:pt x="887821" y="3692238"/>
                </a:lnTo>
                <a:cubicBezTo>
                  <a:pt x="890170" y="3694587"/>
                  <a:pt x="890170" y="3694587"/>
                  <a:pt x="890170" y="3694587"/>
                </a:cubicBezTo>
                <a:cubicBezTo>
                  <a:pt x="894870" y="3696936"/>
                  <a:pt x="897220" y="3696936"/>
                  <a:pt x="899565" y="3699285"/>
                </a:cubicBezTo>
                <a:cubicBezTo>
                  <a:pt x="871380" y="3711028"/>
                  <a:pt x="871380" y="3713377"/>
                  <a:pt x="869035" y="3725121"/>
                </a:cubicBezTo>
                <a:cubicBezTo>
                  <a:pt x="869035" y="3725121"/>
                  <a:pt x="871380" y="3732168"/>
                  <a:pt x="871380" y="3734516"/>
                </a:cubicBezTo>
                <a:lnTo>
                  <a:pt x="871380" y="3743912"/>
                </a:lnTo>
                <a:lnTo>
                  <a:pt x="765686" y="3739214"/>
                </a:lnTo>
                <a:cubicBezTo>
                  <a:pt x="765686" y="3739214"/>
                  <a:pt x="763336" y="3741563"/>
                  <a:pt x="763336" y="3741563"/>
                </a:cubicBezTo>
                <a:cubicBezTo>
                  <a:pt x="763336" y="3741563"/>
                  <a:pt x="765686" y="3748609"/>
                  <a:pt x="765686" y="3750958"/>
                </a:cubicBezTo>
                <a:lnTo>
                  <a:pt x="758638" y="3755655"/>
                </a:lnTo>
                <a:cubicBezTo>
                  <a:pt x="749244" y="3748609"/>
                  <a:pt x="744547" y="3734516"/>
                  <a:pt x="732802" y="3734516"/>
                </a:cubicBezTo>
                <a:cubicBezTo>
                  <a:pt x="728104" y="3734516"/>
                  <a:pt x="725755" y="3741563"/>
                  <a:pt x="721059" y="3743912"/>
                </a:cubicBezTo>
                <a:cubicBezTo>
                  <a:pt x="721059" y="3739214"/>
                  <a:pt x="723409" y="3736865"/>
                  <a:pt x="721059" y="3734516"/>
                </a:cubicBezTo>
                <a:cubicBezTo>
                  <a:pt x="718709" y="3734516"/>
                  <a:pt x="716360" y="3732168"/>
                  <a:pt x="714012" y="3732168"/>
                </a:cubicBezTo>
                <a:cubicBezTo>
                  <a:pt x="704616" y="3729819"/>
                  <a:pt x="692874" y="3746260"/>
                  <a:pt x="681131" y="3741563"/>
                </a:cubicBezTo>
                <a:cubicBezTo>
                  <a:pt x="678781" y="3741563"/>
                  <a:pt x="676431" y="3736865"/>
                  <a:pt x="676431" y="3734516"/>
                </a:cubicBezTo>
                <a:cubicBezTo>
                  <a:pt x="676431" y="3725121"/>
                  <a:pt x="690524" y="3718075"/>
                  <a:pt x="688176" y="3708680"/>
                </a:cubicBezTo>
                <a:cubicBezTo>
                  <a:pt x="685826" y="3703982"/>
                  <a:pt x="683477" y="3703982"/>
                  <a:pt x="681131" y="3701633"/>
                </a:cubicBezTo>
                <a:cubicBezTo>
                  <a:pt x="676431" y="3706331"/>
                  <a:pt x="674083" y="3711028"/>
                  <a:pt x="671734" y="3715726"/>
                </a:cubicBezTo>
                <a:cubicBezTo>
                  <a:pt x="662338" y="3713377"/>
                  <a:pt x="655296" y="3713377"/>
                  <a:pt x="645898" y="3713377"/>
                </a:cubicBezTo>
                <a:cubicBezTo>
                  <a:pt x="645898" y="3713377"/>
                  <a:pt x="645898" y="3715726"/>
                  <a:pt x="645898" y="3715726"/>
                </a:cubicBezTo>
                <a:cubicBezTo>
                  <a:pt x="648246" y="3722772"/>
                  <a:pt x="650596" y="3727470"/>
                  <a:pt x="650596" y="3732168"/>
                </a:cubicBezTo>
                <a:cubicBezTo>
                  <a:pt x="650596" y="3739214"/>
                  <a:pt x="652946" y="3748609"/>
                  <a:pt x="645898" y="3753307"/>
                </a:cubicBezTo>
                <a:cubicBezTo>
                  <a:pt x="641204" y="3755655"/>
                  <a:pt x="634153" y="3750958"/>
                  <a:pt x="629456" y="3748609"/>
                </a:cubicBezTo>
                <a:cubicBezTo>
                  <a:pt x="629456" y="3746260"/>
                  <a:pt x="631806" y="3743912"/>
                  <a:pt x="631806" y="3741563"/>
                </a:cubicBezTo>
                <a:cubicBezTo>
                  <a:pt x="627111" y="3736865"/>
                  <a:pt x="620060" y="3729819"/>
                  <a:pt x="615363" y="3725121"/>
                </a:cubicBezTo>
                <a:cubicBezTo>
                  <a:pt x="620060" y="3720424"/>
                  <a:pt x="624761" y="3720424"/>
                  <a:pt x="624761" y="3715726"/>
                </a:cubicBezTo>
                <a:cubicBezTo>
                  <a:pt x="624761" y="3713377"/>
                  <a:pt x="624761" y="3713377"/>
                  <a:pt x="613018" y="3689890"/>
                </a:cubicBezTo>
                <a:cubicBezTo>
                  <a:pt x="613018" y="3696936"/>
                  <a:pt x="613018" y="3703982"/>
                  <a:pt x="613018" y="3711028"/>
                </a:cubicBezTo>
                <a:cubicBezTo>
                  <a:pt x="613018" y="3713377"/>
                  <a:pt x="615363" y="3713377"/>
                  <a:pt x="617713" y="3715726"/>
                </a:cubicBezTo>
                <a:cubicBezTo>
                  <a:pt x="617713" y="3718075"/>
                  <a:pt x="615363" y="3720424"/>
                  <a:pt x="613018" y="3720424"/>
                </a:cubicBezTo>
                <a:cubicBezTo>
                  <a:pt x="605970" y="3722772"/>
                  <a:pt x="596576" y="3722772"/>
                  <a:pt x="589527" y="3722772"/>
                </a:cubicBezTo>
                <a:lnTo>
                  <a:pt x="591875" y="3718075"/>
                </a:lnTo>
                <a:cubicBezTo>
                  <a:pt x="584833" y="3708680"/>
                  <a:pt x="568391" y="3703982"/>
                  <a:pt x="568391" y="3692238"/>
                </a:cubicBezTo>
                <a:cubicBezTo>
                  <a:pt x="568391" y="3687541"/>
                  <a:pt x="568391" y="3682843"/>
                  <a:pt x="568391" y="3678146"/>
                </a:cubicBezTo>
                <a:lnTo>
                  <a:pt x="566040" y="3675797"/>
                </a:lnTo>
                <a:lnTo>
                  <a:pt x="566040" y="3652309"/>
                </a:lnTo>
                <a:lnTo>
                  <a:pt x="575435" y="3659355"/>
                </a:lnTo>
                <a:cubicBezTo>
                  <a:pt x="580133" y="3652309"/>
                  <a:pt x="584833" y="3647611"/>
                  <a:pt x="591875" y="3647611"/>
                </a:cubicBezTo>
                <a:cubicBezTo>
                  <a:pt x="596576" y="3647611"/>
                  <a:pt x="598926" y="3654658"/>
                  <a:pt x="601270" y="3654658"/>
                </a:cubicBezTo>
                <a:cubicBezTo>
                  <a:pt x="603620" y="3654658"/>
                  <a:pt x="608318" y="3652309"/>
                  <a:pt x="608318" y="3645263"/>
                </a:cubicBezTo>
                <a:cubicBezTo>
                  <a:pt x="608318" y="3640565"/>
                  <a:pt x="603620" y="3633519"/>
                  <a:pt x="601270" y="3633519"/>
                </a:cubicBezTo>
                <a:cubicBezTo>
                  <a:pt x="594225" y="3633519"/>
                  <a:pt x="591875" y="3645263"/>
                  <a:pt x="584833" y="3645263"/>
                </a:cubicBezTo>
                <a:cubicBezTo>
                  <a:pt x="575435" y="3645263"/>
                  <a:pt x="566040" y="3638216"/>
                  <a:pt x="563691" y="3628821"/>
                </a:cubicBezTo>
                <a:cubicBezTo>
                  <a:pt x="563691" y="3624124"/>
                  <a:pt x="566040" y="3621775"/>
                  <a:pt x="566040" y="3619426"/>
                </a:cubicBezTo>
                <a:cubicBezTo>
                  <a:pt x="566040" y="3617077"/>
                  <a:pt x="563691" y="3617077"/>
                  <a:pt x="561342" y="3614729"/>
                </a:cubicBezTo>
                <a:cubicBezTo>
                  <a:pt x="556648" y="3619426"/>
                  <a:pt x="551948" y="3624124"/>
                  <a:pt x="547249" y="3628821"/>
                </a:cubicBezTo>
                <a:cubicBezTo>
                  <a:pt x="544901" y="3631170"/>
                  <a:pt x="544901" y="3631170"/>
                  <a:pt x="542556" y="3633519"/>
                </a:cubicBezTo>
                <a:cubicBezTo>
                  <a:pt x="537855" y="3626473"/>
                  <a:pt x="542556" y="3628821"/>
                  <a:pt x="526113" y="3626473"/>
                </a:cubicBezTo>
                <a:cubicBezTo>
                  <a:pt x="530808" y="3633519"/>
                  <a:pt x="537855" y="3640565"/>
                  <a:pt x="542556" y="3649960"/>
                </a:cubicBezTo>
                <a:cubicBezTo>
                  <a:pt x="547249" y="3666402"/>
                  <a:pt x="558992" y="3685192"/>
                  <a:pt x="549598" y="3699285"/>
                </a:cubicBezTo>
                <a:cubicBezTo>
                  <a:pt x="549598" y="3699285"/>
                  <a:pt x="533157" y="3706331"/>
                  <a:pt x="523763" y="3708680"/>
                </a:cubicBezTo>
                <a:lnTo>
                  <a:pt x="530808" y="3664053"/>
                </a:lnTo>
                <a:cubicBezTo>
                  <a:pt x="528459" y="3661704"/>
                  <a:pt x="526113" y="3659355"/>
                  <a:pt x="523763" y="3659355"/>
                </a:cubicBezTo>
                <a:cubicBezTo>
                  <a:pt x="523763" y="3659355"/>
                  <a:pt x="504971" y="3692238"/>
                  <a:pt x="488530" y="3699285"/>
                </a:cubicBezTo>
                <a:lnTo>
                  <a:pt x="472088" y="3694587"/>
                </a:lnTo>
                <a:lnTo>
                  <a:pt x="469743" y="3652309"/>
                </a:lnTo>
                <a:cubicBezTo>
                  <a:pt x="465042" y="3645263"/>
                  <a:pt x="460344" y="3640565"/>
                  <a:pt x="455650" y="3635868"/>
                </a:cubicBezTo>
                <a:cubicBezTo>
                  <a:pt x="462693" y="3633519"/>
                  <a:pt x="472088" y="3633519"/>
                  <a:pt x="476786" y="3626473"/>
                </a:cubicBezTo>
                <a:cubicBezTo>
                  <a:pt x="479135" y="3624124"/>
                  <a:pt x="474437" y="3619426"/>
                  <a:pt x="476786" y="3617077"/>
                </a:cubicBezTo>
                <a:cubicBezTo>
                  <a:pt x="479135" y="3610031"/>
                  <a:pt x="488530" y="3612380"/>
                  <a:pt x="490879" y="3607682"/>
                </a:cubicBezTo>
                <a:cubicBezTo>
                  <a:pt x="493227" y="3605333"/>
                  <a:pt x="493227" y="3605333"/>
                  <a:pt x="483835" y="3579497"/>
                </a:cubicBezTo>
                <a:cubicBezTo>
                  <a:pt x="481485" y="3586543"/>
                  <a:pt x="479135" y="3591241"/>
                  <a:pt x="476786" y="3598287"/>
                </a:cubicBezTo>
                <a:cubicBezTo>
                  <a:pt x="458000" y="3586543"/>
                  <a:pt x="458000" y="3584195"/>
                  <a:pt x="462693" y="3572451"/>
                </a:cubicBezTo>
                <a:cubicBezTo>
                  <a:pt x="465042" y="3567753"/>
                  <a:pt x="474437" y="3567753"/>
                  <a:pt x="476786" y="3563055"/>
                </a:cubicBezTo>
                <a:cubicBezTo>
                  <a:pt x="479135" y="3560707"/>
                  <a:pt x="481485" y="3558358"/>
                  <a:pt x="481485" y="3556009"/>
                </a:cubicBezTo>
                <a:cubicBezTo>
                  <a:pt x="481485" y="3551311"/>
                  <a:pt x="481485" y="3548963"/>
                  <a:pt x="479135" y="3546614"/>
                </a:cubicBezTo>
                <a:cubicBezTo>
                  <a:pt x="474437" y="3544265"/>
                  <a:pt x="469743" y="3546614"/>
                  <a:pt x="465042" y="3546614"/>
                </a:cubicBezTo>
                <a:cubicBezTo>
                  <a:pt x="462693" y="3548963"/>
                  <a:pt x="460344" y="3551311"/>
                  <a:pt x="458000" y="3551311"/>
                </a:cubicBezTo>
                <a:cubicBezTo>
                  <a:pt x="450950" y="3553660"/>
                  <a:pt x="439207" y="3546614"/>
                  <a:pt x="436857" y="3539567"/>
                </a:cubicBezTo>
                <a:cubicBezTo>
                  <a:pt x="432159" y="3525475"/>
                  <a:pt x="465042" y="3518429"/>
                  <a:pt x="476786" y="3523126"/>
                </a:cubicBezTo>
                <a:cubicBezTo>
                  <a:pt x="479135" y="3525475"/>
                  <a:pt x="481485" y="3530173"/>
                  <a:pt x="483835" y="3532521"/>
                </a:cubicBezTo>
                <a:cubicBezTo>
                  <a:pt x="495577" y="3520778"/>
                  <a:pt x="488530" y="3530173"/>
                  <a:pt x="500278" y="3527824"/>
                </a:cubicBezTo>
                <a:cubicBezTo>
                  <a:pt x="500278" y="3527824"/>
                  <a:pt x="502623" y="3525475"/>
                  <a:pt x="502623" y="3525475"/>
                </a:cubicBezTo>
                <a:cubicBezTo>
                  <a:pt x="502623" y="3525475"/>
                  <a:pt x="500278" y="3523126"/>
                  <a:pt x="500278" y="3523126"/>
                </a:cubicBezTo>
                <a:lnTo>
                  <a:pt x="490879" y="3525475"/>
                </a:lnTo>
                <a:lnTo>
                  <a:pt x="465042" y="3499638"/>
                </a:lnTo>
                <a:cubicBezTo>
                  <a:pt x="462693" y="3511382"/>
                  <a:pt x="462693" y="3513731"/>
                  <a:pt x="458000" y="3516080"/>
                </a:cubicBezTo>
                <a:cubicBezTo>
                  <a:pt x="453300" y="3518429"/>
                  <a:pt x="446251" y="3511382"/>
                  <a:pt x="441557" y="3511382"/>
                </a:cubicBezTo>
                <a:lnTo>
                  <a:pt x="439216" y="3512942"/>
                </a:lnTo>
                <a:lnTo>
                  <a:pt x="443917" y="3516079"/>
                </a:lnTo>
                <a:lnTo>
                  <a:pt x="439220" y="3525474"/>
                </a:lnTo>
                <a:lnTo>
                  <a:pt x="436874" y="3527822"/>
                </a:lnTo>
                <a:lnTo>
                  <a:pt x="432174" y="3525474"/>
                </a:lnTo>
                <a:lnTo>
                  <a:pt x="432174" y="3520747"/>
                </a:lnTo>
                <a:lnTo>
                  <a:pt x="432159" y="3520778"/>
                </a:lnTo>
                <a:lnTo>
                  <a:pt x="401625" y="3497290"/>
                </a:lnTo>
                <a:lnTo>
                  <a:pt x="407561" y="3485702"/>
                </a:lnTo>
                <a:lnTo>
                  <a:pt x="399291" y="3492592"/>
                </a:lnTo>
                <a:cubicBezTo>
                  <a:pt x="387548" y="3497290"/>
                  <a:pt x="385199" y="3469104"/>
                  <a:pt x="373456" y="3466756"/>
                </a:cubicBezTo>
                <a:cubicBezTo>
                  <a:pt x="368761" y="3466756"/>
                  <a:pt x="366411" y="3469104"/>
                  <a:pt x="364062" y="3471453"/>
                </a:cubicBezTo>
                <a:cubicBezTo>
                  <a:pt x="361714" y="3476150"/>
                  <a:pt x="364062" y="3483197"/>
                  <a:pt x="361714" y="3487894"/>
                </a:cubicBezTo>
                <a:cubicBezTo>
                  <a:pt x="361714" y="3492592"/>
                  <a:pt x="359363" y="3494941"/>
                  <a:pt x="359363" y="3497290"/>
                </a:cubicBezTo>
                <a:cubicBezTo>
                  <a:pt x="366411" y="3499638"/>
                  <a:pt x="371112" y="3511382"/>
                  <a:pt x="380504" y="3513731"/>
                </a:cubicBezTo>
                <a:cubicBezTo>
                  <a:pt x="387548" y="3516080"/>
                  <a:pt x="394596" y="3501987"/>
                  <a:pt x="403989" y="3501987"/>
                </a:cubicBezTo>
                <a:cubicBezTo>
                  <a:pt x="406339" y="3501987"/>
                  <a:pt x="411039" y="3504336"/>
                  <a:pt x="411039" y="3506685"/>
                </a:cubicBezTo>
                <a:cubicBezTo>
                  <a:pt x="411039" y="3511382"/>
                  <a:pt x="406339" y="3513731"/>
                  <a:pt x="406339" y="3516080"/>
                </a:cubicBezTo>
                <a:cubicBezTo>
                  <a:pt x="406339" y="3518429"/>
                  <a:pt x="408689" y="3520777"/>
                  <a:pt x="411039" y="3523126"/>
                </a:cubicBezTo>
                <a:cubicBezTo>
                  <a:pt x="413389" y="3525475"/>
                  <a:pt x="418084" y="3520777"/>
                  <a:pt x="420431" y="3523126"/>
                </a:cubicBezTo>
                <a:cubicBezTo>
                  <a:pt x="429826" y="3534870"/>
                  <a:pt x="422782" y="3556009"/>
                  <a:pt x="434525" y="3567753"/>
                </a:cubicBezTo>
                <a:cubicBezTo>
                  <a:pt x="439224" y="3572451"/>
                  <a:pt x="446267" y="3574799"/>
                  <a:pt x="450967" y="3577148"/>
                </a:cubicBezTo>
                <a:cubicBezTo>
                  <a:pt x="443918" y="3586543"/>
                  <a:pt x="441569" y="3588892"/>
                  <a:pt x="422782" y="3586543"/>
                </a:cubicBezTo>
                <a:cubicBezTo>
                  <a:pt x="418084" y="3586543"/>
                  <a:pt x="415734" y="3584194"/>
                  <a:pt x="413389" y="3584194"/>
                </a:cubicBezTo>
                <a:cubicBezTo>
                  <a:pt x="406339" y="3586543"/>
                  <a:pt x="403989" y="3595938"/>
                  <a:pt x="396941" y="3595938"/>
                </a:cubicBezTo>
                <a:cubicBezTo>
                  <a:pt x="385199" y="3595938"/>
                  <a:pt x="380504" y="3581846"/>
                  <a:pt x="371112" y="3579497"/>
                </a:cubicBezTo>
                <a:cubicBezTo>
                  <a:pt x="366411" y="3579497"/>
                  <a:pt x="364062" y="3581846"/>
                  <a:pt x="361714" y="3581846"/>
                </a:cubicBezTo>
                <a:cubicBezTo>
                  <a:pt x="361714" y="3560707"/>
                  <a:pt x="359363" y="3560707"/>
                  <a:pt x="354669" y="3560707"/>
                </a:cubicBezTo>
                <a:cubicBezTo>
                  <a:pt x="352319" y="3560707"/>
                  <a:pt x="349970" y="3563055"/>
                  <a:pt x="349970" y="3565404"/>
                </a:cubicBezTo>
                <a:cubicBezTo>
                  <a:pt x="345271" y="3572451"/>
                  <a:pt x="347620" y="3581846"/>
                  <a:pt x="345271" y="3588892"/>
                </a:cubicBezTo>
                <a:cubicBezTo>
                  <a:pt x="340576" y="3586543"/>
                  <a:pt x="338226" y="3586543"/>
                  <a:pt x="335876" y="3584194"/>
                </a:cubicBezTo>
                <a:cubicBezTo>
                  <a:pt x="335876" y="3584194"/>
                  <a:pt x="338226" y="3572451"/>
                  <a:pt x="340576" y="3565404"/>
                </a:cubicBezTo>
                <a:lnTo>
                  <a:pt x="314736" y="3539567"/>
                </a:lnTo>
                <a:cubicBezTo>
                  <a:pt x="314736" y="3534870"/>
                  <a:pt x="319434" y="3530172"/>
                  <a:pt x="319434" y="3525475"/>
                </a:cubicBezTo>
                <a:cubicBezTo>
                  <a:pt x="319434" y="3518429"/>
                  <a:pt x="307691" y="3513731"/>
                  <a:pt x="302992" y="3516080"/>
                </a:cubicBezTo>
                <a:cubicBezTo>
                  <a:pt x="293598" y="3518429"/>
                  <a:pt x="281856" y="3520777"/>
                  <a:pt x="279506" y="3530172"/>
                </a:cubicBezTo>
                <a:cubicBezTo>
                  <a:pt x="279506" y="3534870"/>
                  <a:pt x="284200" y="3537219"/>
                  <a:pt x="284200" y="3539567"/>
                </a:cubicBezTo>
                <a:cubicBezTo>
                  <a:pt x="284200" y="3544265"/>
                  <a:pt x="267758" y="3553660"/>
                  <a:pt x="258365" y="3546614"/>
                </a:cubicBezTo>
                <a:cubicBezTo>
                  <a:pt x="256016" y="3544265"/>
                  <a:pt x="256016" y="3539567"/>
                  <a:pt x="256016" y="3537219"/>
                </a:cubicBezTo>
                <a:cubicBezTo>
                  <a:pt x="258365" y="3525475"/>
                  <a:pt x="265413" y="3518429"/>
                  <a:pt x="295948" y="3506685"/>
                </a:cubicBezTo>
                <a:cubicBezTo>
                  <a:pt x="300644" y="3509034"/>
                  <a:pt x="302992" y="3509034"/>
                  <a:pt x="305341" y="3511382"/>
                </a:cubicBezTo>
                <a:cubicBezTo>
                  <a:pt x="307691" y="3504336"/>
                  <a:pt x="312391" y="3494941"/>
                  <a:pt x="312391" y="3487894"/>
                </a:cubicBezTo>
                <a:cubicBezTo>
                  <a:pt x="312391" y="3473802"/>
                  <a:pt x="293598" y="3466756"/>
                  <a:pt x="293598" y="3452663"/>
                </a:cubicBezTo>
                <a:cubicBezTo>
                  <a:pt x="293598" y="3452663"/>
                  <a:pt x="295948" y="3447965"/>
                  <a:pt x="305341" y="3436221"/>
                </a:cubicBezTo>
                <a:cubicBezTo>
                  <a:pt x="302992" y="3433872"/>
                  <a:pt x="300644" y="3431524"/>
                  <a:pt x="298299" y="3431524"/>
                </a:cubicBezTo>
                <a:cubicBezTo>
                  <a:pt x="293598" y="3431524"/>
                  <a:pt x="291248" y="3433872"/>
                  <a:pt x="288900" y="3433872"/>
                </a:cubicBezTo>
                <a:cubicBezTo>
                  <a:pt x="284200" y="3433872"/>
                  <a:pt x="281856" y="3429175"/>
                  <a:pt x="281856" y="3426826"/>
                </a:cubicBezTo>
                <a:cubicBezTo>
                  <a:pt x="281856" y="3410385"/>
                  <a:pt x="298299" y="3403339"/>
                  <a:pt x="305341" y="3405687"/>
                </a:cubicBezTo>
                <a:cubicBezTo>
                  <a:pt x="310041" y="3408036"/>
                  <a:pt x="312391" y="3410385"/>
                  <a:pt x="314736" y="3410385"/>
                </a:cubicBezTo>
                <a:cubicBezTo>
                  <a:pt x="317085" y="3410385"/>
                  <a:pt x="319434" y="3405687"/>
                  <a:pt x="319434" y="3403339"/>
                </a:cubicBezTo>
                <a:cubicBezTo>
                  <a:pt x="319434" y="3398641"/>
                  <a:pt x="312391" y="3393943"/>
                  <a:pt x="307691" y="3393943"/>
                </a:cubicBezTo>
                <a:cubicBezTo>
                  <a:pt x="300644" y="3393943"/>
                  <a:pt x="270108" y="3415082"/>
                  <a:pt x="253671" y="3455012"/>
                </a:cubicBezTo>
                <a:cubicBezTo>
                  <a:pt x="253671" y="3450314"/>
                  <a:pt x="253671" y="3447965"/>
                  <a:pt x="253671" y="3443268"/>
                </a:cubicBezTo>
                <a:cubicBezTo>
                  <a:pt x="253671" y="3443268"/>
                  <a:pt x="241928" y="3443268"/>
                  <a:pt x="237228" y="3443268"/>
                </a:cubicBezTo>
                <a:lnTo>
                  <a:pt x="230182" y="3436221"/>
                </a:lnTo>
                <a:cubicBezTo>
                  <a:pt x="234879" y="3426826"/>
                  <a:pt x="246622" y="3415082"/>
                  <a:pt x="244279" y="3403339"/>
                </a:cubicBezTo>
                <a:cubicBezTo>
                  <a:pt x="244279" y="3396292"/>
                  <a:pt x="237228" y="3391595"/>
                  <a:pt x="232530" y="3386897"/>
                </a:cubicBezTo>
                <a:cubicBezTo>
                  <a:pt x="237228" y="3384548"/>
                  <a:pt x="241928" y="3382199"/>
                  <a:pt x="246622" y="3379851"/>
                </a:cubicBezTo>
                <a:lnTo>
                  <a:pt x="246622" y="3372804"/>
                </a:lnTo>
                <a:lnTo>
                  <a:pt x="197296" y="3328206"/>
                </a:lnTo>
                <a:cubicBezTo>
                  <a:pt x="194950" y="3330561"/>
                  <a:pt x="190250" y="3332907"/>
                  <a:pt x="190250" y="3335256"/>
                </a:cubicBezTo>
                <a:cubicBezTo>
                  <a:pt x="190250" y="3337610"/>
                  <a:pt x="190250" y="3344658"/>
                  <a:pt x="211388" y="3370455"/>
                </a:cubicBezTo>
                <a:cubicBezTo>
                  <a:pt x="204342" y="3372804"/>
                  <a:pt x="197296" y="3372804"/>
                  <a:pt x="192600" y="3377502"/>
                </a:cubicBezTo>
                <a:cubicBezTo>
                  <a:pt x="190250" y="3379851"/>
                  <a:pt x="183208" y="3386897"/>
                  <a:pt x="183208" y="3386897"/>
                </a:cubicBezTo>
                <a:cubicBezTo>
                  <a:pt x="183208" y="3391595"/>
                  <a:pt x="190250" y="3398641"/>
                  <a:pt x="187901" y="3403339"/>
                </a:cubicBezTo>
                <a:cubicBezTo>
                  <a:pt x="187901" y="3405687"/>
                  <a:pt x="183208" y="3405687"/>
                  <a:pt x="180858" y="3408036"/>
                </a:cubicBezTo>
                <a:cubicBezTo>
                  <a:pt x="180858" y="3408036"/>
                  <a:pt x="176157" y="3398641"/>
                  <a:pt x="173809" y="3393943"/>
                </a:cubicBezTo>
                <a:lnTo>
                  <a:pt x="178507" y="3384548"/>
                </a:lnTo>
                <a:lnTo>
                  <a:pt x="140934" y="3361060"/>
                </a:lnTo>
                <a:cubicBezTo>
                  <a:pt x="145623" y="3356363"/>
                  <a:pt x="147972" y="3351665"/>
                  <a:pt x="150322" y="3347004"/>
                </a:cubicBezTo>
                <a:cubicBezTo>
                  <a:pt x="155017" y="3349336"/>
                  <a:pt x="157367" y="3354014"/>
                  <a:pt x="159715" y="3354014"/>
                </a:cubicBezTo>
                <a:cubicBezTo>
                  <a:pt x="164415" y="3354014"/>
                  <a:pt x="169111" y="3347004"/>
                  <a:pt x="173809" y="3342306"/>
                </a:cubicBezTo>
                <a:cubicBezTo>
                  <a:pt x="169111" y="3337610"/>
                  <a:pt x="164415" y="3335256"/>
                  <a:pt x="159715" y="3330561"/>
                </a:cubicBezTo>
                <a:cubicBezTo>
                  <a:pt x="159715" y="3328206"/>
                  <a:pt x="157367" y="3325857"/>
                  <a:pt x="157367" y="3323513"/>
                </a:cubicBezTo>
                <a:cubicBezTo>
                  <a:pt x="157367" y="3316463"/>
                  <a:pt x="164415" y="3311755"/>
                  <a:pt x="169111" y="3309400"/>
                </a:cubicBezTo>
                <a:cubicBezTo>
                  <a:pt x="171460" y="3307040"/>
                  <a:pt x="176157" y="3309400"/>
                  <a:pt x="178507" y="3309400"/>
                </a:cubicBezTo>
                <a:cubicBezTo>
                  <a:pt x="178507" y="3309400"/>
                  <a:pt x="180858" y="3307040"/>
                  <a:pt x="180858" y="3307040"/>
                </a:cubicBezTo>
                <a:cubicBezTo>
                  <a:pt x="173809" y="3302341"/>
                  <a:pt x="164415" y="3297674"/>
                  <a:pt x="162065" y="3290651"/>
                </a:cubicBezTo>
                <a:cubicBezTo>
                  <a:pt x="159715" y="3285961"/>
                  <a:pt x="162065" y="3278939"/>
                  <a:pt x="173809" y="3274273"/>
                </a:cubicBezTo>
                <a:cubicBezTo>
                  <a:pt x="171460" y="3271915"/>
                  <a:pt x="171460" y="3269574"/>
                  <a:pt x="169111" y="3267198"/>
                </a:cubicBezTo>
                <a:cubicBezTo>
                  <a:pt x="166765" y="3264857"/>
                  <a:pt x="166765" y="3260144"/>
                  <a:pt x="164415" y="3257798"/>
                </a:cubicBezTo>
                <a:cubicBezTo>
                  <a:pt x="159715" y="3255452"/>
                  <a:pt x="155017" y="3260144"/>
                  <a:pt x="150322" y="3257798"/>
                </a:cubicBezTo>
                <a:cubicBezTo>
                  <a:pt x="145623" y="3255452"/>
                  <a:pt x="126850" y="3236645"/>
                  <a:pt x="119808" y="3215498"/>
                </a:cubicBezTo>
                <a:lnTo>
                  <a:pt x="122150" y="3208452"/>
                </a:lnTo>
                <a:lnTo>
                  <a:pt x="115108" y="3175574"/>
                </a:lnTo>
                <a:cubicBezTo>
                  <a:pt x="110408" y="3175574"/>
                  <a:pt x="108049" y="3177926"/>
                  <a:pt x="105707" y="3177926"/>
                </a:cubicBezTo>
                <a:cubicBezTo>
                  <a:pt x="105707" y="3177926"/>
                  <a:pt x="101007" y="3175574"/>
                  <a:pt x="98665" y="3173228"/>
                </a:cubicBezTo>
                <a:lnTo>
                  <a:pt x="84564" y="3163835"/>
                </a:lnTo>
                <a:lnTo>
                  <a:pt x="91606" y="3130952"/>
                </a:lnTo>
                <a:cubicBezTo>
                  <a:pt x="96307" y="3130952"/>
                  <a:pt x="101007" y="3130952"/>
                  <a:pt x="103349" y="3130952"/>
                </a:cubicBezTo>
                <a:cubicBezTo>
                  <a:pt x="110408" y="3133303"/>
                  <a:pt x="117450" y="3133303"/>
                  <a:pt x="122150" y="3140349"/>
                </a:cubicBezTo>
                <a:cubicBezTo>
                  <a:pt x="122150" y="3140349"/>
                  <a:pt x="122150" y="3156790"/>
                  <a:pt x="122150" y="3163835"/>
                </a:cubicBezTo>
                <a:lnTo>
                  <a:pt x="157367" y="3194364"/>
                </a:lnTo>
                <a:cubicBezTo>
                  <a:pt x="162065" y="3196710"/>
                  <a:pt x="164415" y="3194364"/>
                  <a:pt x="166765" y="3196710"/>
                </a:cubicBezTo>
                <a:cubicBezTo>
                  <a:pt x="169111" y="3201406"/>
                  <a:pt x="166765" y="3206106"/>
                  <a:pt x="157367" y="3217848"/>
                </a:cubicBezTo>
                <a:cubicBezTo>
                  <a:pt x="162065" y="3217848"/>
                  <a:pt x="164415" y="3220195"/>
                  <a:pt x="169111" y="3217848"/>
                </a:cubicBezTo>
                <a:cubicBezTo>
                  <a:pt x="171460" y="3217848"/>
                  <a:pt x="171460" y="3213150"/>
                  <a:pt x="173809" y="3213150"/>
                </a:cubicBezTo>
                <a:cubicBezTo>
                  <a:pt x="180858" y="3213150"/>
                  <a:pt x="185558" y="3217848"/>
                  <a:pt x="190250" y="3222544"/>
                </a:cubicBezTo>
                <a:cubicBezTo>
                  <a:pt x="192600" y="3220195"/>
                  <a:pt x="192600" y="3220195"/>
                  <a:pt x="194950" y="3217848"/>
                </a:cubicBezTo>
                <a:cubicBezTo>
                  <a:pt x="192600" y="3213150"/>
                  <a:pt x="190250" y="3210801"/>
                  <a:pt x="187901" y="3208452"/>
                </a:cubicBezTo>
                <a:cubicBezTo>
                  <a:pt x="192600" y="3203754"/>
                  <a:pt x="199645" y="3201406"/>
                  <a:pt x="204342" y="3199057"/>
                </a:cubicBezTo>
                <a:cubicBezTo>
                  <a:pt x="204342" y="3194364"/>
                  <a:pt x="201995" y="3192015"/>
                  <a:pt x="199645" y="3189668"/>
                </a:cubicBezTo>
                <a:cubicBezTo>
                  <a:pt x="204342" y="3187318"/>
                  <a:pt x="206693" y="3187318"/>
                  <a:pt x="209043" y="3184971"/>
                </a:cubicBezTo>
                <a:cubicBezTo>
                  <a:pt x="209043" y="3184971"/>
                  <a:pt x="211388" y="3187318"/>
                  <a:pt x="213738" y="3189668"/>
                </a:cubicBezTo>
                <a:lnTo>
                  <a:pt x="213738" y="3199057"/>
                </a:lnTo>
                <a:cubicBezTo>
                  <a:pt x="230182" y="3196710"/>
                  <a:pt x="246622" y="3196710"/>
                  <a:pt x="260714" y="3192015"/>
                </a:cubicBezTo>
                <a:lnTo>
                  <a:pt x="265413" y="3182622"/>
                </a:lnTo>
                <a:cubicBezTo>
                  <a:pt x="251321" y="3180274"/>
                  <a:pt x="230182" y="3184971"/>
                  <a:pt x="223135" y="3173228"/>
                </a:cubicBezTo>
                <a:cubicBezTo>
                  <a:pt x="218435" y="3166181"/>
                  <a:pt x="230182" y="3156790"/>
                  <a:pt x="227836" y="3147393"/>
                </a:cubicBezTo>
                <a:cubicBezTo>
                  <a:pt x="225486" y="3145047"/>
                  <a:pt x="220785" y="3142698"/>
                  <a:pt x="220785" y="3140349"/>
                </a:cubicBezTo>
                <a:lnTo>
                  <a:pt x="223990" y="3135866"/>
                </a:lnTo>
                <a:lnTo>
                  <a:pt x="220786" y="3137999"/>
                </a:lnTo>
                <a:lnTo>
                  <a:pt x="218436" y="3133303"/>
                </a:lnTo>
                <a:lnTo>
                  <a:pt x="223135" y="3130952"/>
                </a:lnTo>
                <a:lnTo>
                  <a:pt x="226350" y="3132560"/>
                </a:lnTo>
                <a:lnTo>
                  <a:pt x="226658" y="3132129"/>
                </a:lnTo>
                <a:cubicBezTo>
                  <a:pt x="229596" y="3129778"/>
                  <a:pt x="232530" y="3127430"/>
                  <a:pt x="232530" y="3123908"/>
                </a:cubicBezTo>
                <a:cubicBezTo>
                  <a:pt x="232530" y="3121558"/>
                  <a:pt x="227836" y="3114518"/>
                  <a:pt x="227836" y="3114518"/>
                </a:cubicBezTo>
                <a:cubicBezTo>
                  <a:pt x="220785" y="3114518"/>
                  <a:pt x="218435" y="3126260"/>
                  <a:pt x="211388" y="3130952"/>
                </a:cubicBezTo>
                <a:cubicBezTo>
                  <a:pt x="209043" y="3130952"/>
                  <a:pt x="204342" y="3130952"/>
                  <a:pt x="201995" y="3130952"/>
                </a:cubicBezTo>
                <a:cubicBezTo>
                  <a:pt x="183208" y="3128603"/>
                  <a:pt x="176157" y="3109818"/>
                  <a:pt x="180858" y="3098078"/>
                </a:cubicBezTo>
                <a:cubicBezTo>
                  <a:pt x="180858" y="3095732"/>
                  <a:pt x="183208" y="3093383"/>
                  <a:pt x="185558" y="3093383"/>
                </a:cubicBezTo>
                <a:cubicBezTo>
                  <a:pt x="187901" y="3093383"/>
                  <a:pt x="194950" y="3098078"/>
                  <a:pt x="201995" y="3105123"/>
                </a:cubicBezTo>
                <a:cubicBezTo>
                  <a:pt x="206693" y="3102775"/>
                  <a:pt x="213738" y="3098078"/>
                  <a:pt x="218435" y="3093383"/>
                </a:cubicBezTo>
                <a:cubicBezTo>
                  <a:pt x="209043" y="3081640"/>
                  <a:pt x="213738" y="3088687"/>
                  <a:pt x="204342" y="3076942"/>
                </a:cubicBezTo>
                <a:cubicBezTo>
                  <a:pt x="211388" y="3067552"/>
                  <a:pt x="209043" y="3069899"/>
                  <a:pt x="213738" y="3067552"/>
                </a:cubicBezTo>
                <a:cubicBezTo>
                  <a:pt x="209043" y="3062857"/>
                  <a:pt x="206693" y="3055809"/>
                  <a:pt x="201995" y="3051114"/>
                </a:cubicBezTo>
                <a:cubicBezTo>
                  <a:pt x="201995" y="3051114"/>
                  <a:pt x="209043" y="3041717"/>
                  <a:pt x="211388" y="3037020"/>
                </a:cubicBezTo>
                <a:lnTo>
                  <a:pt x="220785" y="3032323"/>
                </a:lnTo>
                <a:lnTo>
                  <a:pt x="246622" y="3076942"/>
                </a:lnTo>
                <a:cubicBezTo>
                  <a:pt x="251321" y="3079289"/>
                  <a:pt x="253671" y="3081640"/>
                  <a:pt x="256016" y="3081640"/>
                </a:cubicBezTo>
                <a:cubicBezTo>
                  <a:pt x="263063" y="3081640"/>
                  <a:pt x="270108" y="3076942"/>
                  <a:pt x="277156" y="3074593"/>
                </a:cubicBezTo>
                <a:cubicBezTo>
                  <a:pt x="270108" y="3055809"/>
                  <a:pt x="265413" y="3034673"/>
                  <a:pt x="248972" y="3022930"/>
                </a:cubicBezTo>
                <a:cubicBezTo>
                  <a:pt x="248972" y="3022930"/>
                  <a:pt x="241928" y="3022930"/>
                  <a:pt x="239578" y="3022930"/>
                </a:cubicBezTo>
                <a:lnTo>
                  <a:pt x="232530" y="3013540"/>
                </a:lnTo>
                <a:lnTo>
                  <a:pt x="265413" y="2983012"/>
                </a:lnTo>
                <a:cubicBezTo>
                  <a:pt x="267758" y="2985358"/>
                  <a:pt x="270108" y="2987711"/>
                  <a:pt x="272457" y="2990058"/>
                </a:cubicBezTo>
                <a:cubicBezTo>
                  <a:pt x="274807" y="2994752"/>
                  <a:pt x="267758" y="3004146"/>
                  <a:pt x="270108" y="3008841"/>
                </a:cubicBezTo>
                <a:cubicBezTo>
                  <a:pt x="272457" y="3013540"/>
                  <a:pt x="281856" y="3013540"/>
                  <a:pt x="284200" y="3018240"/>
                </a:cubicBezTo>
                <a:cubicBezTo>
                  <a:pt x="284200" y="3022930"/>
                  <a:pt x="274807" y="3027627"/>
                  <a:pt x="274807" y="3034673"/>
                </a:cubicBezTo>
                <a:cubicBezTo>
                  <a:pt x="274807" y="3041717"/>
                  <a:pt x="279506" y="3048764"/>
                  <a:pt x="284200" y="3051114"/>
                </a:cubicBezTo>
                <a:cubicBezTo>
                  <a:pt x="286550" y="3053460"/>
                  <a:pt x="293598" y="3053460"/>
                  <a:pt x="295948" y="3051114"/>
                </a:cubicBezTo>
                <a:cubicBezTo>
                  <a:pt x="295948" y="3051114"/>
                  <a:pt x="317085" y="3025279"/>
                  <a:pt x="328829" y="3013540"/>
                </a:cubicBezTo>
                <a:lnTo>
                  <a:pt x="338226" y="3020583"/>
                </a:lnTo>
                <a:cubicBezTo>
                  <a:pt x="338226" y="3020583"/>
                  <a:pt x="340576" y="3020583"/>
                  <a:pt x="340576" y="3018240"/>
                </a:cubicBezTo>
                <a:cubicBezTo>
                  <a:pt x="342922" y="3011191"/>
                  <a:pt x="335876" y="3004146"/>
                  <a:pt x="338226" y="2997098"/>
                </a:cubicBezTo>
                <a:cubicBezTo>
                  <a:pt x="342922" y="2983012"/>
                  <a:pt x="364062" y="2945440"/>
                  <a:pt x="366411" y="2943091"/>
                </a:cubicBezTo>
                <a:cubicBezTo>
                  <a:pt x="366411" y="2943091"/>
                  <a:pt x="342922" y="2943091"/>
                  <a:pt x="331178" y="2943091"/>
                </a:cubicBezTo>
                <a:lnTo>
                  <a:pt x="312391" y="2980661"/>
                </a:lnTo>
                <a:cubicBezTo>
                  <a:pt x="300644" y="2975965"/>
                  <a:pt x="288900" y="2971274"/>
                  <a:pt x="288900" y="2950138"/>
                </a:cubicBezTo>
                <a:cubicBezTo>
                  <a:pt x="288900" y="2938394"/>
                  <a:pt x="300644" y="2929000"/>
                  <a:pt x="305341" y="2919605"/>
                </a:cubicBezTo>
                <a:cubicBezTo>
                  <a:pt x="305341" y="2919605"/>
                  <a:pt x="317085" y="2931349"/>
                  <a:pt x="321784" y="2938394"/>
                </a:cubicBezTo>
                <a:lnTo>
                  <a:pt x="328829" y="2933697"/>
                </a:lnTo>
                <a:cubicBezTo>
                  <a:pt x="326484" y="2924304"/>
                  <a:pt x="328829" y="2914908"/>
                  <a:pt x="321784" y="2910210"/>
                </a:cubicBezTo>
                <a:cubicBezTo>
                  <a:pt x="317085" y="2905513"/>
                  <a:pt x="310041" y="2912560"/>
                  <a:pt x="305341" y="2912560"/>
                </a:cubicBezTo>
                <a:cubicBezTo>
                  <a:pt x="298299" y="2910210"/>
                  <a:pt x="288900" y="2900817"/>
                  <a:pt x="288900" y="2896118"/>
                </a:cubicBezTo>
                <a:cubicBezTo>
                  <a:pt x="288900" y="2889074"/>
                  <a:pt x="295948" y="2893770"/>
                  <a:pt x="293598" y="2884375"/>
                </a:cubicBezTo>
                <a:cubicBezTo>
                  <a:pt x="291248" y="2879680"/>
                  <a:pt x="284200" y="2872634"/>
                  <a:pt x="279506" y="2872634"/>
                </a:cubicBezTo>
                <a:cubicBezTo>
                  <a:pt x="279506" y="2872634"/>
                  <a:pt x="272457" y="2877334"/>
                  <a:pt x="270108" y="2882031"/>
                </a:cubicBezTo>
                <a:lnTo>
                  <a:pt x="253671" y="2856199"/>
                </a:lnTo>
                <a:cubicBezTo>
                  <a:pt x="251321" y="2858551"/>
                  <a:pt x="248972" y="2860890"/>
                  <a:pt x="248972" y="2863240"/>
                </a:cubicBezTo>
                <a:cubicBezTo>
                  <a:pt x="239578" y="2903165"/>
                  <a:pt x="284200" y="2912560"/>
                  <a:pt x="284200" y="2914908"/>
                </a:cubicBezTo>
                <a:cubicBezTo>
                  <a:pt x="284200" y="2914908"/>
                  <a:pt x="277156" y="2926650"/>
                  <a:pt x="274807" y="2931349"/>
                </a:cubicBezTo>
                <a:lnTo>
                  <a:pt x="258365" y="2959531"/>
                </a:lnTo>
                <a:cubicBezTo>
                  <a:pt x="258365" y="2945440"/>
                  <a:pt x="265413" y="2926650"/>
                  <a:pt x="258365" y="2912560"/>
                </a:cubicBezTo>
                <a:cubicBezTo>
                  <a:pt x="253671" y="2903165"/>
                  <a:pt x="237228" y="2900817"/>
                  <a:pt x="234879" y="2889074"/>
                </a:cubicBezTo>
                <a:cubicBezTo>
                  <a:pt x="232530" y="2872634"/>
                  <a:pt x="253671" y="2858551"/>
                  <a:pt x="258365" y="2839768"/>
                </a:cubicBezTo>
                <a:cubicBezTo>
                  <a:pt x="258365" y="2839768"/>
                  <a:pt x="256016" y="2832720"/>
                  <a:pt x="256016" y="2830368"/>
                </a:cubicBezTo>
                <a:lnTo>
                  <a:pt x="230182" y="2820972"/>
                </a:lnTo>
                <a:lnTo>
                  <a:pt x="225486" y="2898467"/>
                </a:lnTo>
                <a:lnTo>
                  <a:pt x="213738" y="2896118"/>
                </a:lnTo>
                <a:lnTo>
                  <a:pt x="213738" y="2823324"/>
                </a:lnTo>
                <a:cubicBezTo>
                  <a:pt x="211388" y="2804541"/>
                  <a:pt x="201995" y="2785754"/>
                  <a:pt x="206693" y="2766962"/>
                </a:cubicBezTo>
                <a:cubicBezTo>
                  <a:pt x="206693" y="2766962"/>
                  <a:pt x="218435" y="2748183"/>
                  <a:pt x="223135" y="2738792"/>
                </a:cubicBezTo>
                <a:lnTo>
                  <a:pt x="227836" y="2741142"/>
                </a:lnTo>
                <a:cubicBezTo>
                  <a:pt x="232530" y="2788103"/>
                  <a:pt x="234879" y="2795149"/>
                  <a:pt x="253671" y="2799850"/>
                </a:cubicBezTo>
                <a:cubicBezTo>
                  <a:pt x="263063" y="2802198"/>
                  <a:pt x="270108" y="2795149"/>
                  <a:pt x="277156" y="2792802"/>
                </a:cubicBezTo>
                <a:cubicBezTo>
                  <a:pt x="274807" y="2788103"/>
                  <a:pt x="272457" y="2785754"/>
                  <a:pt x="270108" y="2783408"/>
                </a:cubicBezTo>
                <a:cubicBezTo>
                  <a:pt x="265413" y="2776361"/>
                  <a:pt x="260714" y="2766962"/>
                  <a:pt x="260714" y="2757578"/>
                </a:cubicBezTo>
                <a:cubicBezTo>
                  <a:pt x="260714" y="2752881"/>
                  <a:pt x="265413" y="2748183"/>
                  <a:pt x="265413" y="2748183"/>
                </a:cubicBezTo>
                <a:cubicBezTo>
                  <a:pt x="277156" y="2743490"/>
                  <a:pt x="279506" y="2766962"/>
                  <a:pt x="291248" y="2771664"/>
                </a:cubicBezTo>
                <a:cubicBezTo>
                  <a:pt x="305341" y="2778709"/>
                  <a:pt x="305341" y="2741142"/>
                  <a:pt x="317085" y="2734090"/>
                </a:cubicBezTo>
                <a:cubicBezTo>
                  <a:pt x="321784" y="2731739"/>
                  <a:pt x="326484" y="2731739"/>
                  <a:pt x="331178" y="2734090"/>
                </a:cubicBezTo>
                <a:cubicBezTo>
                  <a:pt x="331178" y="2734090"/>
                  <a:pt x="333528" y="2741142"/>
                  <a:pt x="333528" y="2743490"/>
                </a:cubicBezTo>
                <a:lnTo>
                  <a:pt x="347620" y="2752881"/>
                </a:lnTo>
                <a:cubicBezTo>
                  <a:pt x="342922" y="2762275"/>
                  <a:pt x="340576" y="2774014"/>
                  <a:pt x="338226" y="2785754"/>
                </a:cubicBezTo>
                <a:cubicBezTo>
                  <a:pt x="338226" y="2790452"/>
                  <a:pt x="335876" y="2792802"/>
                  <a:pt x="335876" y="2795149"/>
                </a:cubicBezTo>
                <a:cubicBezTo>
                  <a:pt x="338226" y="2797500"/>
                  <a:pt x="340576" y="2799850"/>
                  <a:pt x="342922" y="2802198"/>
                </a:cubicBezTo>
                <a:cubicBezTo>
                  <a:pt x="347620" y="2795149"/>
                  <a:pt x="349970" y="2783408"/>
                  <a:pt x="357014" y="2778709"/>
                </a:cubicBezTo>
                <a:cubicBezTo>
                  <a:pt x="361714" y="2776361"/>
                  <a:pt x="368761" y="2776361"/>
                  <a:pt x="371112" y="2778709"/>
                </a:cubicBezTo>
                <a:cubicBezTo>
                  <a:pt x="373456" y="2781055"/>
                  <a:pt x="371112" y="2785754"/>
                  <a:pt x="371112" y="2788103"/>
                </a:cubicBezTo>
                <a:cubicBezTo>
                  <a:pt x="368761" y="2797500"/>
                  <a:pt x="366411" y="2799850"/>
                  <a:pt x="349970" y="2804541"/>
                </a:cubicBezTo>
                <a:cubicBezTo>
                  <a:pt x="349970" y="2804541"/>
                  <a:pt x="357014" y="2811583"/>
                  <a:pt x="361714" y="2816277"/>
                </a:cubicBezTo>
                <a:lnTo>
                  <a:pt x="382854" y="2788103"/>
                </a:lnTo>
                <a:lnTo>
                  <a:pt x="396941" y="2788103"/>
                </a:lnTo>
                <a:cubicBezTo>
                  <a:pt x="396941" y="2788103"/>
                  <a:pt x="394596" y="2790452"/>
                  <a:pt x="394596" y="2792802"/>
                </a:cubicBezTo>
                <a:lnTo>
                  <a:pt x="394596" y="2804541"/>
                </a:lnTo>
                <a:lnTo>
                  <a:pt x="436874" y="2748183"/>
                </a:lnTo>
                <a:lnTo>
                  <a:pt x="450967" y="2757578"/>
                </a:lnTo>
                <a:lnTo>
                  <a:pt x="415734" y="2825671"/>
                </a:lnTo>
                <a:lnTo>
                  <a:pt x="425132" y="2825671"/>
                </a:lnTo>
                <a:cubicBezTo>
                  <a:pt x="462709" y="2781055"/>
                  <a:pt x="486198" y="2757578"/>
                  <a:pt x="497945" y="2757578"/>
                </a:cubicBezTo>
                <a:cubicBezTo>
                  <a:pt x="502645" y="2757578"/>
                  <a:pt x="507337" y="2762275"/>
                  <a:pt x="507337" y="2766962"/>
                </a:cubicBezTo>
                <a:cubicBezTo>
                  <a:pt x="507337" y="2766962"/>
                  <a:pt x="467409" y="2839768"/>
                  <a:pt x="462709" y="2865594"/>
                </a:cubicBezTo>
                <a:cubicBezTo>
                  <a:pt x="486198" y="2830368"/>
                  <a:pt x="561359" y="2712939"/>
                  <a:pt x="561359" y="2708237"/>
                </a:cubicBezTo>
                <a:cubicBezTo>
                  <a:pt x="561359" y="2703536"/>
                  <a:pt x="559011" y="2701186"/>
                  <a:pt x="559011" y="2698837"/>
                </a:cubicBezTo>
                <a:cubicBezTo>
                  <a:pt x="559011" y="2687084"/>
                  <a:pt x="580151" y="2684734"/>
                  <a:pt x="584850" y="2672983"/>
                </a:cubicBezTo>
                <a:cubicBezTo>
                  <a:pt x="584850" y="2668282"/>
                  <a:pt x="582500" y="2665930"/>
                  <a:pt x="582500" y="2663581"/>
                </a:cubicBezTo>
                <a:cubicBezTo>
                  <a:pt x="587201" y="2651830"/>
                  <a:pt x="601293" y="2642428"/>
                  <a:pt x="608338" y="2633028"/>
                </a:cubicBezTo>
                <a:cubicBezTo>
                  <a:pt x="608338" y="2633028"/>
                  <a:pt x="613036" y="2637729"/>
                  <a:pt x="615386" y="2640079"/>
                </a:cubicBezTo>
                <a:lnTo>
                  <a:pt x="613036" y="2665930"/>
                </a:lnTo>
                <a:lnTo>
                  <a:pt x="704633" y="2717641"/>
                </a:lnTo>
                <a:cubicBezTo>
                  <a:pt x="706983" y="2722341"/>
                  <a:pt x="709328" y="2727041"/>
                  <a:pt x="711676" y="2734090"/>
                </a:cubicBezTo>
                <a:cubicBezTo>
                  <a:pt x="702283" y="2745836"/>
                  <a:pt x="695234" y="2759929"/>
                  <a:pt x="688190" y="2774014"/>
                </a:cubicBezTo>
                <a:lnTo>
                  <a:pt x="683493" y="2776361"/>
                </a:lnTo>
                <a:lnTo>
                  <a:pt x="685840" y="2778709"/>
                </a:lnTo>
                <a:cubicBezTo>
                  <a:pt x="624778" y="2900817"/>
                  <a:pt x="629478" y="3060507"/>
                  <a:pt x="706983" y="3184971"/>
                </a:cubicBezTo>
                <a:cubicBezTo>
                  <a:pt x="706983" y="3187318"/>
                  <a:pt x="706983" y="3187318"/>
                  <a:pt x="706983" y="3187318"/>
                </a:cubicBezTo>
                <a:cubicBezTo>
                  <a:pt x="711676" y="3194364"/>
                  <a:pt x="714026" y="3201406"/>
                  <a:pt x="718726" y="3206106"/>
                </a:cubicBezTo>
                <a:cubicBezTo>
                  <a:pt x="711676" y="3210801"/>
                  <a:pt x="706983" y="3215498"/>
                  <a:pt x="699934" y="3215498"/>
                </a:cubicBezTo>
                <a:cubicBezTo>
                  <a:pt x="683493" y="3213150"/>
                  <a:pt x="674098" y="3201406"/>
                  <a:pt x="667050" y="3184971"/>
                </a:cubicBezTo>
                <a:cubicBezTo>
                  <a:pt x="662355" y="3187318"/>
                  <a:pt x="655307" y="3189668"/>
                  <a:pt x="650613" y="3192015"/>
                </a:cubicBezTo>
                <a:cubicBezTo>
                  <a:pt x="652963" y="3194364"/>
                  <a:pt x="652963" y="3196710"/>
                  <a:pt x="655307" y="3199057"/>
                </a:cubicBezTo>
                <a:cubicBezTo>
                  <a:pt x="648265" y="3199057"/>
                  <a:pt x="641221" y="3203754"/>
                  <a:pt x="636520" y="3199057"/>
                </a:cubicBezTo>
                <a:cubicBezTo>
                  <a:pt x="636520" y="3199057"/>
                  <a:pt x="636520" y="3184971"/>
                  <a:pt x="631828" y="3180274"/>
                </a:cubicBezTo>
                <a:lnTo>
                  <a:pt x="622428" y="3173228"/>
                </a:lnTo>
                <a:lnTo>
                  <a:pt x="547267" y="3168532"/>
                </a:lnTo>
                <a:lnTo>
                  <a:pt x="521430" y="3156790"/>
                </a:lnTo>
                <a:lnTo>
                  <a:pt x="469760" y="3168532"/>
                </a:lnTo>
                <a:cubicBezTo>
                  <a:pt x="467409" y="3166181"/>
                  <a:pt x="467409" y="3163835"/>
                  <a:pt x="465059" y="3161485"/>
                </a:cubicBezTo>
                <a:cubicBezTo>
                  <a:pt x="481502" y="3149744"/>
                  <a:pt x="490896" y="3149744"/>
                  <a:pt x="490896" y="3145047"/>
                </a:cubicBezTo>
                <a:cubicBezTo>
                  <a:pt x="493245" y="3140349"/>
                  <a:pt x="488547" y="3138001"/>
                  <a:pt x="488547" y="3135652"/>
                </a:cubicBezTo>
                <a:cubicBezTo>
                  <a:pt x="488547" y="3130952"/>
                  <a:pt x="493245" y="3130952"/>
                  <a:pt x="495595" y="3128603"/>
                </a:cubicBezTo>
                <a:cubicBezTo>
                  <a:pt x="495595" y="3128603"/>
                  <a:pt x="500295" y="3138001"/>
                  <a:pt x="512037" y="3140349"/>
                </a:cubicBezTo>
                <a:lnTo>
                  <a:pt x="514388" y="3135652"/>
                </a:lnTo>
                <a:cubicBezTo>
                  <a:pt x="507337" y="3130952"/>
                  <a:pt x="497945" y="3126260"/>
                  <a:pt x="497945" y="3119216"/>
                </a:cubicBezTo>
                <a:cubicBezTo>
                  <a:pt x="497945" y="3114518"/>
                  <a:pt x="504987" y="3114518"/>
                  <a:pt x="504987" y="3109818"/>
                </a:cubicBezTo>
                <a:cubicBezTo>
                  <a:pt x="504987" y="3107472"/>
                  <a:pt x="502645" y="3105123"/>
                  <a:pt x="502645" y="3102775"/>
                </a:cubicBezTo>
                <a:cubicBezTo>
                  <a:pt x="500295" y="3105123"/>
                  <a:pt x="500295" y="3107472"/>
                  <a:pt x="497945" y="3109818"/>
                </a:cubicBezTo>
                <a:cubicBezTo>
                  <a:pt x="495595" y="3114518"/>
                  <a:pt x="493245" y="3121558"/>
                  <a:pt x="486198" y="3123908"/>
                </a:cubicBezTo>
                <a:cubicBezTo>
                  <a:pt x="486198" y="3123908"/>
                  <a:pt x="479153" y="3121558"/>
                  <a:pt x="476803" y="3119216"/>
                </a:cubicBezTo>
                <a:lnTo>
                  <a:pt x="476803" y="3109818"/>
                </a:lnTo>
                <a:cubicBezTo>
                  <a:pt x="465059" y="3112168"/>
                  <a:pt x="455667" y="3116866"/>
                  <a:pt x="443918" y="3119216"/>
                </a:cubicBezTo>
                <a:cubicBezTo>
                  <a:pt x="443918" y="3119216"/>
                  <a:pt x="450967" y="3128603"/>
                  <a:pt x="450967" y="3145047"/>
                </a:cubicBezTo>
                <a:lnTo>
                  <a:pt x="425132" y="3138001"/>
                </a:lnTo>
                <a:lnTo>
                  <a:pt x="399291" y="3187318"/>
                </a:lnTo>
                <a:cubicBezTo>
                  <a:pt x="394596" y="3192015"/>
                  <a:pt x="389897" y="3199057"/>
                  <a:pt x="382854" y="3199057"/>
                </a:cubicBezTo>
                <a:cubicBezTo>
                  <a:pt x="372282" y="3199057"/>
                  <a:pt x="368317" y="3199057"/>
                  <a:pt x="363036" y="3185191"/>
                </a:cubicBezTo>
                <a:lnTo>
                  <a:pt x="358031" y="3169393"/>
                </a:lnTo>
                <a:lnTo>
                  <a:pt x="365235" y="3158844"/>
                </a:lnTo>
                <a:cubicBezTo>
                  <a:pt x="368172" y="3157374"/>
                  <a:pt x="371112" y="3157964"/>
                  <a:pt x="373456" y="3159135"/>
                </a:cubicBezTo>
                <a:cubicBezTo>
                  <a:pt x="375805" y="3159135"/>
                  <a:pt x="378154" y="3161485"/>
                  <a:pt x="378154" y="3163835"/>
                </a:cubicBezTo>
                <a:cubicBezTo>
                  <a:pt x="380504" y="3168532"/>
                  <a:pt x="378154" y="3170882"/>
                  <a:pt x="378154" y="3173228"/>
                </a:cubicBezTo>
                <a:cubicBezTo>
                  <a:pt x="382854" y="3184971"/>
                  <a:pt x="399291" y="3175574"/>
                  <a:pt x="403989" y="3166181"/>
                </a:cubicBezTo>
                <a:cubicBezTo>
                  <a:pt x="406339" y="3161485"/>
                  <a:pt x="399291" y="3154437"/>
                  <a:pt x="401641" y="3149744"/>
                </a:cubicBezTo>
                <a:cubicBezTo>
                  <a:pt x="403989" y="3145047"/>
                  <a:pt x="415734" y="3147393"/>
                  <a:pt x="420431" y="3142698"/>
                </a:cubicBezTo>
                <a:cubicBezTo>
                  <a:pt x="422782" y="3140349"/>
                  <a:pt x="418084" y="3135652"/>
                  <a:pt x="420431" y="3133303"/>
                </a:cubicBezTo>
                <a:cubicBezTo>
                  <a:pt x="425132" y="3128603"/>
                  <a:pt x="432174" y="3128603"/>
                  <a:pt x="434525" y="3123908"/>
                </a:cubicBezTo>
                <a:cubicBezTo>
                  <a:pt x="434525" y="3121558"/>
                  <a:pt x="434525" y="3116866"/>
                  <a:pt x="434525" y="3114518"/>
                </a:cubicBezTo>
                <a:cubicBezTo>
                  <a:pt x="436874" y="3107472"/>
                  <a:pt x="448616" y="3086336"/>
                  <a:pt x="462709" y="3088687"/>
                </a:cubicBezTo>
                <a:cubicBezTo>
                  <a:pt x="469760" y="3088687"/>
                  <a:pt x="472110" y="3098078"/>
                  <a:pt x="479153" y="3102775"/>
                </a:cubicBezTo>
                <a:cubicBezTo>
                  <a:pt x="479153" y="3100425"/>
                  <a:pt x="481502" y="3098078"/>
                  <a:pt x="481502" y="3095732"/>
                </a:cubicBezTo>
                <a:cubicBezTo>
                  <a:pt x="481502" y="3091033"/>
                  <a:pt x="479153" y="3088687"/>
                  <a:pt x="481502" y="3086336"/>
                </a:cubicBezTo>
                <a:cubicBezTo>
                  <a:pt x="483852" y="3081640"/>
                  <a:pt x="488547" y="3081640"/>
                  <a:pt x="490896" y="3076942"/>
                </a:cubicBezTo>
                <a:cubicBezTo>
                  <a:pt x="490896" y="3072247"/>
                  <a:pt x="490896" y="3069899"/>
                  <a:pt x="490896" y="3067552"/>
                </a:cubicBezTo>
                <a:cubicBezTo>
                  <a:pt x="490896" y="3065200"/>
                  <a:pt x="476803" y="3053460"/>
                  <a:pt x="469760" y="3051114"/>
                </a:cubicBezTo>
                <a:cubicBezTo>
                  <a:pt x="465059" y="3051114"/>
                  <a:pt x="462709" y="3051114"/>
                  <a:pt x="465059" y="3053460"/>
                </a:cubicBezTo>
                <a:cubicBezTo>
                  <a:pt x="467409" y="3055809"/>
                  <a:pt x="469760" y="3058159"/>
                  <a:pt x="469760" y="3060507"/>
                </a:cubicBezTo>
                <a:cubicBezTo>
                  <a:pt x="469760" y="3062857"/>
                  <a:pt x="467409" y="3067552"/>
                  <a:pt x="465059" y="3067552"/>
                </a:cubicBezTo>
                <a:cubicBezTo>
                  <a:pt x="448616" y="3072247"/>
                  <a:pt x="441569" y="3065200"/>
                  <a:pt x="432174" y="3051114"/>
                </a:cubicBezTo>
                <a:cubicBezTo>
                  <a:pt x="432174" y="3051114"/>
                  <a:pt x="429826" y="3048764"/>
                  <a:pt x="429826" y="3048764"/>
                </a:cubicBezTo>
                <a:cubicBezTo>
                  <a:pt x="429826" y="3048764"/>
                  <a:pt x="408689" y="3051114"/>
                  <a:pt x="399291" y="3051114"/>
                </a:cubicBezTo>
                <a:lnTo>
                  <a:pt x="399291" y="3060507"/>
                </a:lnTo>
                <a:cubicBezTo>
                  <a:pt x="371112" y="3060507"/>
                  <a:pt x="357014" y="3074593"/>
                  <a:pt x="364062" y="3093383"/>
                </a:cubicBezTo>
                <a:cubicBezTo>
                  <a:pt x="366411" y="3095732"/>
                  <a:pt x="368761" y="3098078"/>
                  <a:pt x="371112" y="3098078"/>
                </a:cubicBezTo>
                <a:cubicBezTo>
                  <a:pt x="375805" y="3098078"/>
                  <a:pt x="378154" y="3098078"/>
                  <a:pt x="408689" y="3069899"/>
                </a:cubicBezTo>
                <a:cubicBezTo>
                  <a:pt x="413389" y="3065200"/>
                  <a:pt x="415734" y="3062857"/>
                  <a:pt x="420431" y="3065200"/>
                </a:cubicBezTo>
                <a:cubicBezTo>
                  <a:pt x="429826" y="3067552"/>
                  <a:pt x="434525" y="3074593"/>
                  <a:pt x="441569" y="3079289"/>
                </a:cubicBezTo>
                <a:cubicBezTo>
                  <a:pt x="434525" y="3086336"/>
                  <a:pt x="429826" y="3095732"/>
                  <a:pt x="420431" y="3098078"/>
                </a:cubicBezTo>
                <a:cubicBezTo>
                  <a:pt x="413389" y="3098078"/>
                  <a:pt x="406339" y="3095732"/>
                  <a:pt x="403989" y="3093383"/>
                </a:cubicBezTo>
                <a:cubicBezTo>
                  <a:pt x="403989" y="3093383"/>
                  <a:pt x="413389" y="3116866"/>
                  <a:pt x="418084" y="3128603"/>
                </a:cubicBezTo>
                <a:lnTo>
                  <a:pt x="385199" y="3145047"/>
                </a:lnTo>
                <a:cubicBezTo>
                  <a:pt x="380504" y="3140349"/>
                  <a:pt x="378154" y="3138001"/>
                  <a:pt x="375805" y="3133303"/>
                </a:cubicBezTo>
                <a:cubicBezTo>
                  <a:pt x="371112" y="3138001"/>
                  <a:pt x="371112" y="3142698"/>
                  <a:pt x="366411" y="3142698"/>
                </a:cubicBezTo>
                <a:cubicBezTo>
                  <a:pt x="354669" y="3142698"/>
                  <a:pt x="352319" y="3119216"/>
                  <a:pt x="340576" y="3116866"/>
                </a:cubicBezTo>
                <a:cubicBezTo>
                  <a:pt x="333528" y="3116866"/>
                  <a:pt x="331178" y="3142698"/>
                  <a:pt x="331178" y="3145047"/>
                </a:cubicBezTo>
                <a:cubicBezTo>
                  <a:pt x="335876" y="3152091"/>
                  <a:pt x="347620" y="3149744"/>
                  <a:pt x="352319" y="3154437"/>
                </a:cubicBezTo>
                <a:cubicBezTo>
                  <a:pt x="354669" y="3156788"/>
                  <a:pt x="355253" y="3159722"/>
                  <a:pt x="355549" y="3162658"/>
                </a:cubicBezTo>
                <a:lnTo>
                  <a:pt x="356344" y="3167101"/>
                </a:lnTo>
                <a:lnTo>
                  <a:pt x="349678" y="3176159"/>
                </a:lnTo>
                <a:cubicBezTo>
                  <a:pt x="347032" y="3179688"/>
                  <a:pt x="344097" y="3182622"/>
                  <a:pt x="340576" y="3182622"/>
                </a:cubicBezTo>
                <a:cubicBezTo>
                  <a:pt x="333528" y="3182622"/>
                  <a:pt x="328829" y="3173228"/>
                  <a:pt x="324134" y="3173228"/>
                </a:cubicBezTo>
                <a:cubicBezTo>
                  <a:pt x="312391" y="3170882"/>
                  <a:pt x="302992" y="3177926"/>
                  <a:pt x="291248" y="3180274"/>
                </a:cubicBezTo>
                <a:cubicBezTo>
                  <a:pt x="291248" y="3180274"/>
                  <a:pt x="312391" y="3180274"/>
                  <a:pt x="321784" y="3189668"/>
                </a:cubicBezTo>
                <a:lnTo>
                  <a:pt x="319434" y="3199057"/>
                </a:lnTo>
                <a:lnTo>
                  <a:pt x="347620" y="3201406"/>
                </a:lnTo>
                <a:cubicBezTo>
                  <a:pt x="352319" y="3201406"/>
                  <a:pt x="354669" y="3201406"/>
                  <a:pt x="357014" y="3201406"/>
                </a:cubicBezTo>
                <a:cubicBezTo>
                  <a:pt x="368761" y="3210801"/>
                  <a:pt x="373456" y="3215498"/>
                  <a:pt x="373456" y="3217848"/>
                </a:cubicBezTo>
                <a:cubicBezTo>
                  <a:pt x="375805" y="3222544"/>
                  <a:pt x="368761" y="3229594"/>
                  <a:pt x="371112" y="3234296"/>
                </a:cubicBezTo>
                <a:cubicBezTo>
                  <a:pt x="373456" y="3238995"/>
                  <a:pt x="378154" y="3238995"/>
                  <a:pt x="382854" y="3241348"/>
                </a:cubicBezTo>
                <a:cubicBezTo>
                  <a:pt x="387548" y="3234296"/>
                  <a:pt x="392247" y="3229594"/>
                  <a:pt x="396941" y="3224895"/>
                </a:cubicBezTo>
                <a:cubicBezTo>
                  <a:pt x="399291" y="3222544"/>
                  <a:pt x="399291" y="3222544"/>
                  <a:pt x="401641" y="3220195"/>
                </a:cubicBezTo>
                <a:cubicBezTo>
                  <a:pt x="406339" y="3227243"/>
                  <a:pt x="413389" y="3234296"/>
                  <a:pt x="415734" y="3241348"/>
                </a:cubicBezTo>
                <a:cubicBezTo>
                  <a:pt x="415734" y="3248400"/>
                  <a:pt x="415734" y="3248400"/>
                  <a:pt x="408689" y="3253094"/>
                </a:cubicBezTo>
                <a:cubicBezTo>
                  <a:pt x="403989" y="3255452"/>
                  <a:pt x="401641" y="3255452"/>
                  <a:pt x="399291" y="3257798"/>
                </a:cubicBezTo>
                <a:cubicBezTo>
                  <a:pt x="396941" y="3255452"/>
                  <a:pt x="389897" y="3260144"/>
                  <a:pt x="387548" y="3257798"/>
                </a:cubicBezTo>
                <a:cubicBezTo>
                  <a:pt x="392247" y="3264857"/>
                  <a:pt x="406339" y="3264857"/>
                  <a:pt x="406339" y="3274273"/>
                </a:cubicBezTo>
                <a:cubicBezTo>
                  <a:pt x="406339" y="3278939"/>
                  <a:pt x="401641" y="3285961"/>
                  <a:pt x="401641" y="3290651"/>
                </a:cubicBezTo>
                <a:cubicBezTo>
                  <a:pt x="401641" y="3290651"/>
                  <a:pt x="418084" y="3288292"/>
                  <a:pt x="425132" y="3285961"/>
                </a:cubicBezTo>
                <a:lnTo>
                  <a:pt x="425132" y="3304700"/>
                </a:lnTo>
                <a:lnTo>
                  <a:pt x="382854" y="3304700"/>
                </a:lnTo>
                <a:cubicBezTo>
                  <a:pt x="375805" y="3309400"/>
                  <a:pt x="366411" y="3316463"/>
                  <a:pt x="357014" y="3316463"/>
                </a:cubicBezTo>
                <a:cubicBezTo>
                  <a:pt x="354669" y="3316463"/>
                  <a:pt x="352319" y="3311755"/>
                  <a:pt x="349970" y="3311755"/>
                </a:cubicBezTo>
                <a:cubicBezTo>
                  <a:pt x="347620" y="3311755"/>
                  <a:pt x="345271" y="3314106"/>
                  <a:pt x="342922" y="3316463"/>
                </a:cubicBezTo>
                <a:cubicBezTo>
                  <a:pt x="340576" y="3321157"/>
                  <a:pt x="345271" y="3323513"/>
                  <a:pt x="345271" y="3325857"/>
                </a:cubicBezTo>
                <a:cubicBezTo>
                  <a:pt x="338226" y="3325857"/>
                  <a:pt x="331178" y="3328206"/>
                  <a:pt x="324134" y="3325857"/>
                </a:cubicBezTo>
                <a:cubicBezTo>
                  <a:pt x="324134" y="3325857"/>
                  <a:pt x="312391" y="3318807"/>
                  <a:pt x="307691" y="3311755"/>
                </a:cubicBezTo>
                <a:lnTo>
                  <a:pt x="300644" y="3316463"/>
                </a:lnTo>
                <a:lnTo>
                  <a:pt x="314736" y="3347004"/>
                </a:lnTo>
                <a:cubicBezTo>
                  <a:pt x="314736" y="3351665"/>
                  <a:pt x="317085" y="3356363"/>
                  <a:pt x="314736" y="3361060"/>
                </a:cubicBezTo>
                <a:cubicBezTo>
                  <a:pt x="312391" y="3363409"/>
                  <a:pt x="312391" y="3365758"/>
                  <a:pt x="310041" y="3368107"/>
                </a:cubicBezTo>
                <a:cubicBezTo>
                  <a:pt x="317085" y="3365758"/>
                  <a:pt x="324134" y="3361060"/>
                  <a:pt x="331178" y="3361060"/>
                </a:cubicBezTo>
                <a:cubicBezTo>
                  <a:pt x="335876" y="3361060"/>
                  <a:pt x="345271" y="3368107"/>
                  <a:pt x="345271" y="3370455"/>
                </a:cubicBezTo>
                <a:cubicBezTo>
                  <a:pt x="347620" y="3377502"/>
                  <a:pt x="333528" y="3379851"/>
                  <a:pt x="331178" y="3386897"/>
                </a:cubicBezTo>
                <a:cubicBezTo>
                  <a:pt x="331178" y="3391595"/>
                  <a:pt x="338226" y="3396292"/>
                  <a:pt x="338226" y="3403339"/>
                </a:cubicBezTo>
                <a:cubicBezTo>
                  <a:pt x="335876" y="3405687"/>
                  <a:pt x="331178" y="3408036"/>
                  <a:pt x="331178" y="3410385"/>
                </a:cubicBezTo>
                <a:cubicBezTo>
                  <a:pt x="331178" y="3410385"/>
                  <a:pt x="331178" y="3422129"/>
                  <a:pt x="331178" y="3429175"/>
                </a:cubicBezTo>
                <a:lnTo>
                  <a:pt x="340576" y="3429175"/>
                </a:lnTo>
                <a:lnTo>
                  <a:pt x="345271" y="3462058"/>
                </a:lnTo>
                <a:cubicBezTo>
                  <a:pt x="345271" y="3462058"/>
                  <a:pt x="347620" y="3464407"/>
                  <a:pt x="347620" y="3464407"/>
                </a:cubicBezTo>
                <a:cubicBezTo>
                  <a:pt x="359363" y="3450314"/>
                  <a:pt x="354669" y="3455012"/>
                  <a:pt x="361714" y="3445616"/>
                </a:cubicBezTo>
                <a:cubicBezTo>
                  <a:pt x="361714" y="3445616"/>
                  <a:pt x="359363" y="3438570"/>
                  <a:pt x="359363" y="3436221"/>
                </a:cubicBezTo>
                <a:lnTo>
                  <a:pt x="359363" y="3426826"/>
                </a:lnTo>
                <a:lnTo>
                  <a:pt x="392247" y="3410385"/>
                </a:lnTo>
                <a:cubicBezTo>
                  <a:pt x="392247" y="3410385"/>
                  <a:pt x="394596" y="3417431"/>
                  <a:pt x="418084" y="3419780"/>
                </a:cubicBezTo>
                <a:lnTo>
                  <a:pt x="425132" y="3429175"/>
                </a:lnTo>
                <a:lnTo>
                  <a:pt x="399291" y="3445616"/>
                </a:lnTo>
                <a:cubicBezTo>
                  <a:pt x="396941" y="3445616"/>
                  <a:pt x="394596" y="3445616"/>
                  <a:pt x="392247" y="3447965"/>
                </a:cubicBezTo>
                <a:cubicBezTo>
                  <a:pt x="389897" y="3450314"/>
                  <a:pt x="389897" y="3455012"/>
                  <a:pt x="392247" y="3457360"/>
                </a:cubicBezTo>
                <a:cubicBezTo>
                  <a:pt x="396941" y="3466756"/>
                  <a:pt x="408689" y="3464407"/>
                  <a:pt x="413389" y="3471453"/>
                </a:cubicBezTo>
                <a:cubicBezTo>
                  <a:pt x="415734" y="3473802"/>
                  <a:pt x="413389" y="3478499"/>
                  <a:pt x="413389" y="3480848"/>
                </a:cubicBezTo>
                <a:lnTo>
                  <a:pt x="408091" y="3485263"/>
                </a:lnTo>
                <a:lnTo>
                  <a:pt x="415718" y="3485546"/>
                </a:lnTo>
                <a:cubicBezTo>
                  <a:pt x="418067" y="3485546"/>
                  <a:pt x="418067" y="3487894"/>
                  <a:pt x="420415" y="3490243"/>
                </a:cubicBezTo>
                <a:cubicBezTo>
                  <a:pt x="422764" y="3490243"/>
                  <a:pt x="422764" y="3492592"/>
                  <a:pt x="425115" y="3492592"/>
                </a:cubicBezTo>
                <a:cubicBezTo>
                  <a:pt x="427465" y="3494941"/>
                  <a:pt x="432159" y="3492592"/>
                  <a:pt x="434508" y="3490243"/>
                </a:cubicBezTo>
                <a:cubicBezTo>
                  <a:pt x="436857" y="3487894"/>
                  <a:pt x="434508" y="3483197"/>
                  <a:pt x="436857" y="3480848"/>
                </a:cubicBezTo>
                <a:cubicBezTo>
                  <a:pt x="439207" y="3478499"/>
                  <a:pt x="448601" y="3469104"/>
                  <a:pt x="472088" y="3464407"/>
                </a:cubicBezTo>
                <a:cubicBezTo>
                  <a:pt x="476786" y="3462058"/>
                  <a:pt x="483835" y="3462058"/>
                  <a:pt x="488530" y="3464407"/>
                </a:cubicBezTo>
                <a:cubicBezTo>
                  <a:pt x="493227" y="3466756"/>
                  <a:pt x="493227" y="3476151"/>
                  <a:pt x="500278" y="3478499"/>
                </a:cubicBezTo>
                <a:cubicBezTo>
                  <a:pt x="504971" y="3478499"/>
                  <a:pt x="507320" y="3476151"/>
                  <a:pt x="509670" y="3476151"/>
                </a:cubicBezTo>
                <a:cubicBezTo>
                  <a:pt x="514366" y="3476151"/>
                  <a:pt x="516715" y="3476151"/>
                  <a:pt x="519064" y="3478499"/>
                </a:cubicBezTo>
                <a:cubicBezTo>
                  <a:pt x="521413" y="3480848"/>
                  <a:pt x="521413" y="3485546"/>
                  <a:pt x="519064" y="3487894"/>
                </a:cubicBezTo>
                <a:cubicBezTo>
                  <a:pt x="519064" y="3487894"/>
                  <a:pt x="514366" y="3492592"/>
                  <a:pt x="512020" y="3494941"/>
                </a:cubicBezTo>
                <a:lnTo>
                  <a:pt x="516715" y="3504336"/>
                </a:lnTo>
                <a:lnTo>
                  <a:pt x="587183" y="3509034"/>
                </a:lnTo>
                <a:cubicBezTo>
                  <a:pt x="605970" y="3509034"/>
                  <a:pt x="622411" y="3501987"/>
                  <a:pt x="638853" y="3501987"/>
                </a:cubicBezTo>
                <a:cubicBezTo>
                  <a:pt x="648246" y="3501987"/>
                  <a:pt x="655296" y="3509034"/>
                  <a:pt x="664688" y="3506685"/>
                </a:cubicBezTo>
                <a:cubicBezTo>
                  <a:pt x="669389" y="3504336"/>
                  <a:pt x="671734" y="3499638"/>
                  <a:pt x="674083" y="3499638"/>
                </a:cubicBezTo>
                <a:cubicBezTo>
                  <a:pt x="721059" y="3494941"/>
                  <a:pt x="765686" y="3516080"/>
                  <a:pt x="810314" y="3511382"/>
                </a:cubicBezTo>
                <a:cubicBezTo>
                  <a:pt x="833800" y="3511382"/>
                  <a:pt x="854942" y="3504336"/>
                  <a:pt x="878427" y="3499638"/>
                </a:cubicBezTo>
                <a:cubicBezTo>
                  <a:pt x="859637" y="3497290"/>
                  <a:pt x="840850" y="3490243"/>
                  <a:pt x="819707" y="3490243"/>
                </a:cubicBezTo>
                <a:cubicBezTo>
                  <a:pt x="800917" y="3490243"/>
                  <a:pt x="784479" y="3497290"/>
                  <a:pt x="768037" y="3494941"/>
                </a:cubicBezTo>
                <a:cubicBezTo>
                  <a:pt x="758638" y="3494941"/>
                  <a:pt x="751594" y="3487894"/>
                  <a:pt x="742197" y="3487894"/>
                </a:cubicBezTo>
                <a:cubicBezTo>
                  <a:pt x="718709" y="3485546"/>
                  <a:pt x="692874" y="3492592"/>
                  <a:pt x="667039" y="3492592"/>
                </a:cubicBezTo>
                <a:cubicBezTo>
                  <a:pt x="624761" y="3490243"/>
                  <a:pt x="577783" y="3513731"/>
                  <a:pt x="544901" y="3487894"/>
                </a:cubicBezTo>
                <a:cubicBezTo>
                  <a:pt x="540205" y="3485546"/>
                  <a:pt x="540205" y="3478499"/>
                  <a:pt x="540205" y="3471453"/>
                </a:cubicBezTo>
                <a:cubicBezTo>
                  <a:pt x="540205" y="3466756"/>
                  <a:pt x="547249" y="3457360"/>
                  <a:pt x="549598" y="3457360"/>
                </a:cubicBezTo>
                <a:cubicBezTo>
                  <a:pt x="558992" y="3455012"/>
                  <a:pt x="566040" y="3459709"/>
                  <a:pt x="575435" y="3459709"/>
                </a:cubicBezTo>
                <a:cubicBezTo>
                  <a:pt x="580133" y="3459709"/>
                  <a:pt x="582483" y="3457360"/>
                  <a:pt x="584833" y="3457360"/>
                </a:cubicBezTo>
                <a:cubicBezTo>
                  <a:pt x="596576" y="3459709"/>
                  <a:pt x="601270" y="3473802"/>
                  <a:pt x="610668" y="3476151"/>
                </a:cubicBezTo>
                <a:cubicBezTo>
                  <a:pt x="610668" y="3476151"/>
                  <a:pt x="617713" y="3473802"/>
                  <a:pt x="620060" y="3471453"/>
                </a:cubicBezTo>
                <a:lnTo>
                  <a:pt x="624761" y="3462058"/>
                </a:lnTo>
                <a:cubicBezTo>
                  <a:pt x="725755" y="3459709"/>
                  <a:pt x="826757" y="3466756"/>
                  <a:pt x="925405" y="3457360"/>
                </a:cubicBezTo>
                <a:cubicBezTo>
                  <a:pt x="925405" y="3457360"/>
                  <a:pt x="927750" y="3457360"/>
                  <a:pt x="927750" y="3457360"/>
                </a:cubicBezTo>
                <a:lnTo>
                  <a:pt x="934798" y="3447965"/>
                </a:lnTo>
                <a:lnTo>
                  <a:pt x="887821" y="3438570"/>
                </a:lnTo>
                <a:cubicBezTo>
                  <a:pt x="883127" y="3440919"/>
                  <a:pt x="878427" y="3443268"/>
                  <a:pt x="873728" y="3443268"/>
                </a:cubicBezTo>
                <a:cubicBezTo>
                  <a:pt x="873728" y="3443268"/>
                  <a:pt x="829102" y="3443268"/>
                  <a:pt x="768037" y="3429175"/>
                </a:cubicBezTo>
                <a:lnTo>
                  <a:pt x="678781" y="3433872"/>
                </a:lnTo>
                <a:cubicBezTo>
                  <a:pt x="676431" y="3433872"/>
                  <a:pt x="676431" y="3436221"/>
                  <a:pt x="674083" y="3436221"/>
                </a:cubicBezTo>
                <a:cubicBezTo>
                  <a:pt x="669389" y="3438570"/>
                  <a:pt x="662338" y="3436221"/>
                  <a:pt x="657641" y="3436221"/>
                </a:cubicBezTo>
                <a:cubicBezTo>
                  <a:pt x="650596" y="3433872"/>
                  <a:pt x="643548" y="3426826"/>
                  <a:pt x="636503" y="3426826"/>
                </a:cubicBezTo>
                <a:cubicBezTo>
                  <a:pt x="627111" y="3424477"/>
                  <a:pt x="620060" y="3431524"/>
                  <a:pt x="610668" y="3431524"/>
                </a:cubicBezTo>
                <a:cubicBezTo>
                  <a:pt x="594225" y="3431524"/>
                  <a:pt x="566040" y="3415083"/>
                  <a:pt x="563691" y="3408036"/>
                </a:cubicBezTo>
                <a:cubicBezTo>
                  <a:pt x="563691" y="3403339"/>
                  <a:pt x="566040" y="3400990"/>
                  <a:pt x="568391" y="3398641"/>
                </a:cubicBezTo>
                <a:cubicBezTo>
                  <a:pt x="575435" y="3396292"/>
                  <a:pt x="584833" y="3403339"/>
                  <a:pt x="594225" y="3403339"/>
                </a:cubicBezTo>
                <a:cubicBezTo>
                  <a:pt x="622411" y="3403339"/>
                  <a:pt x="624761" y="3398641"/>
                  <a:pt x="636503" y="3391595"/>
                </a:cubicBezTo>
                <a:cubicBezTo>
                  <a:pt x="634153" y="3389246"/>
                  <a:pt x="631806" y="3389246"/>
                  <a:pt x="629456" y="3386897"/>
                </a:cubicBezTo>
                <a:cubicBezTo>
                  <a:pt x="627111" y="3384548"/>
                  <a:pt x="624761" y="3384548"/>
                  <a:pt x="622411" y="3382199"/>
                </a:cubicBezTo>
                <a:cubicBezTo>
                  <a:pt x="627111" y="3379851"/>
                  <a:pt x="634153" y="3375153"/>
                  <a:pt x="638853" y="3375153"/>
                </a:cubicBezTo>
                <a:cubicBezTo>
                  <a:pt x="643548" y="3375153"/>
                  <a:pt x="645898" y="3375153"/>
                  <a:pt x="648246" y="3375153"/>
                </a:cubicBezTo>
                <a:cubicBezTo>
                  <a:pt x="648246" y="3375153"/>
                  <a:pt x="648246" y="3365758"/>
                  <a:pt x="648246" y="3361061"/>
                </a:cubicBezTo>
                <a:lnTo>
                  <a:pt x="613018" y="3356363"/>
                </a:lnTo>
                <a:cubicBezTo>
                  <a:pt x="615363" y="3344658"/>
                  <a:pt x="617713" y="3342305"/>
                  <a:pt x="622411" y="3342305"/>
                </a:cubicBezTo>
                <a:cubicBezTo>
                  <a:pt x="622411" y="3342305"/>
                  <a:pt x="634153" y="3349336"/>
                  <a:pt x="638853" y="3354014"/>
                </a:cubicBezTo>
                <a:lnTo>
                  <a:pt x="655296" y="3349336"/>
                </a:lnTo>
                <a:lnTo>
                  <a:pt x="798572" y="3354014"/>
                </a:lnTo>
                <a:cubicBezTo>
                  <a:pt x="803265" y="3351665"/>
                  <a:pt x="807964" y="3349336"/>
                  <a:pt x="815010" y="3349336"/>
                </a:cubicBezTo>
                <a:cubicBezTo>
                  <a:pt x="819707" y="3347004"/>
                  <a:pt x="822057" y="3349336"/>
                  <a:pt x="824407" y="3349336"/>
                </a:cubicBezTo>
                <a:cubicBezTo>
                  <a:pt x="826757" y="3349336"/>
                  <a:pt x="827928" y="3347588"/>
                  <a:pt x="829102" y="3345827"/>
                </a:cubicBezTo>
                <a:lnTo>
                  <a:pt x="832133" y="3343559"/>
                </a:lnTo>
                <a:lnTo>
                  <a:pt x="810323" y="3337608"/>
                </a:lnTo>
                <a:lnTo>
                  <a:pt x="803277" y="3335256"/>
                </a:lnTo>
                <a:cubicBezTo>
                  <a:pt x="803277" y="3335256"/>
                  <a:pt x="807974" y="3332910"/>
                  <a:pt x="810323" y="3330561"/>
                </a:cubicBezTo>
                <a:lnTo>
                  <a:pt x="836160" y="3328206"/>
                </a:lnTo>
                <a:cubicBezTo>
                  <a:pt x="847904" y="3330561"/>
                  <a:pt x="843208" y="3328206"/>
                  <a:pt x="852601" y="3335256"/>
                </a:cubicBezTo>
                <a:cubicBezTo>
                  <a:pt x="852601" y="3335256"/>
                  <a:pt x="851430" y="3335844"/>
                  <a:pt x="848784" y="3337315"/>
                </a:cubicBezTo>
                <a:lnTo>
                  <a:pt x="839067" y="3342966"/>
                </a:lnTo>
                <a:lnTo>
                  <a:pt x="854942" y="3344947"/>
                </a:lnTo>
                <a:cubicBezTo>
                  <a:pt x="861985" y="3347004"/>
                  <a:pt x="869035" y="3349336"/>
                  <a:pt x="876077" y="3349336"/>
                </a:cubicBezTo>
                <a:cubicBezTo>
                  <a:pt x="890170" y="3349336"/>
                  <a:pt x="906612" y="3356363"/>
                  <a:pt x="918355" y="3349336"/>
                </a:cubicBezTo>
                <a:cubicBezTo>
                  <a:pt x="920705" y="3349336"/>
                  <a:pt x="923055" y="3347004"/>
                  <a:pt x="923055" y="3344658"/>
                </a:cubicBezTo>
                <a:cubicBezTo>
                  <a:pt x="920705" y="3344658"/>
                  <a:pt x="920705" y="3342305"/>
                  <a:pt x="918355" y="3342305"/>
                </a:cubicBezTo>
                <a:cubicBezTo>
                  <a:pt x="916007" y="3342305"/>
                  <a:pt x="916007" y="3339957"/>
                  <a:pt x="913658" y="3339957"/>
                </a:cubicBezTo>
                <a:cubicBezTo>
                  <a:pt x="951240" y="3351665"/>
                  <a:pt x="991168" y="3356363"/>
                  <a:pt x="1028748" y="3361061"/>
                </a:cubicBezTo>
                <a:cubicBezTo>
                  <a:pt x="1068681" y="3363409"/>
                  <a:pt x="1108609" y="3361061"/>
                  <a:pt x="1148537" y="3356363"/>
                </a:cubicBezTo>
                <a:lnTo>
                  <a:pt x="1155587" y="3356363"/>
                </a:lnTo>
                <a:lnTo>
                  <a:pt x="1157931" y="3354014"/>
                </a:lnTo>
                <a:cubicBezTo>
                  <a:pt x="1167329" y="3354014"/>
                  <a:pt x="1176721" y="3351665"/>
                  <a:pt x="1186117" y="3349336"/>
                </a:cubicBezTo>
                <a:lnTo>
                  <a:pt x="1188465" y="3354014"/>
                </a:lnTo>
                <a:lnTo>
                  <a:pt x="1197864" y="3356363"/>
                </a:lnTo>
                <a:lnTo>
                  <a:pt x="1207257" y="3356363"/>
                </a:lnTo>
                <a:lnTo>
                  <a:pt x="1209607" y="3349336"/>
                </a:lnTo>
                <a:cubicBezTo>
                  <a:pt x="1209607" y="3349336"/>
                  <a:pt x="1207257" y="3347004"/>
                  <a:pt x="1207257" y="3347004"/>
                </a:cubicBezTo>
                <a:lnTo>
                  <a:pt x="1204906" y="3347004"/>
                </a:lnTo>
                <a:cubicBezTo>
                  <a:pt x="1223699" y="3339957"/>
                  <a:pt x="1242488" y="3335256"/>
                  <a:pt x="1261277" y="3328206"/>
                </a:cubicBezTo>
                <a:lnTo>
                  <a:pt x="1327043" y="3330561"/>
                </a:lnTo>
                <a:cubicBezTo>
                  <a:pt x="1329393" y="3328206"/>
                  <a:pt x="1331741" y="3328206"/>
                  <a:pt x="1331741" y="3325857"/>
                </a:cubicBezTo>
                <a:cubicBezTo>
                  <a:pt x="1331741" y="3321157"/>
                  <a:pt x="1327043" y="3318807"/>
                  <a:pt x="1317649" y="3318807"/>
                </a:cubicBezTo>
                <a:cubicBezTo>
                  <a:pt x="1317649" y="3318807"/>
                  <a:pt x="1305905" y="3318807"/>
                  <a:pt x="1301206" y="3318807"/>
                </a:cubicBezTo>
                <a:lnTo>
                  <a:pt x="1284765" y="3318807"/>
                </a:lnTo>
                <a:cubicBezTo>
                  <a:pt x="1308255" y="3309399"/>
                  <a:pt x="1331741" y="3297674"/>
                  <a:pt x="1352883" y="3283629"/>
                </a:cubicBezTo>
                <a:cubicBezTo>
                  <a:pt x="1428041" y="3236641"/>
                  <a:pt x="1484412" y="3170868"/>
                  <a:pt x="1524344" y="3100401"/>
                </a:cubicBezTo>
                <a:lnTo>
                  <a:pt x="1529038" y="3095704"/>
                </a:lnTo>
                <a:cubicBezTo>
                  <a:pt x="1517295" y="3095704"/>
                  <a:pt x="1505551" y="3095704"/>
                  <a:pt x="1493808" y="3093357"/>
                </a:cubicBezTo>
                <a:cubicBezTo>
                  <a:pt x="1470319" y="3098049"/>
                  <a:pt x="1449180" y="3095704"/>
                  <a:pt x="1432739" y="3091003"/>
                </a:cubicBezTo>
                <a:cubicBezTo>
                  <a:pt x="1402205" y="3145031"/>
                  <a:pt x="1359927" y="3192009"/>
                  <a:pt x="1303555" y="3229593"/>
                </a:cubicBezTo>
                <a:cubicBezTo>
                  <a:pt x="1277719" y="3246041"/>
                  <a:pt x="1251884" y="3260142"/>
                  <a:pt x="1223699" y="3271915"/>
                </a:cubicBezTo>
                <a:lnTo>
                  <a:pt x="1209607" y="3271915"/>
                </a:lnTo>
                <a:lnTo>
                  <a:pt x="1188465" y="3278939"/>
                </a:lnTo>
                <a:lnTo>
                  <a:pt x="1186117" y="3285961"/>
                </a:lnTo>
                <a:cubicBezTo>
                  <a:pt x="1129746" y="3302341"/>
                  <a:pt x="1073376" y="3309399"/>
                  <a:pt x="1014655" y="3304700"/>
                </a:cubicBezTo>
                <a:cubicBezTo>
                  <a:pt x="970028" y="3302341"/>
                  <a:pt x="927750" y="3295314"/>
                  <a:pt x="887821" y="3281270"/>
                </a:cubicBezTo>
                <a:lnTo>
                  <a:pt x="892520" y="3271915"/>
                </a:lnTo>
                <a:lnTo>
                  <a:pt x="883127" y="3269552"/>
                </a:lnTo>
                <a:lnTo>
                  <a:pt x="873728" y="3271915"/>
                </a:lnTo>
                <a:lnTo>
                  <a:pt x="866685" y="3274248"/>
                </a:lnTo>
                <a:lnTo>
                  <a:pt x="869035" y="3276607"/>
                </a:lnTo>
                <a:cubicBezTo>
                  <a:pt x="838500" y="3264850"/>
                  <a:pt x="810314" y="3248384"/>
                  <a:pt x="784479" y="3227241"/>
                </a:cubicBezTo>
                <a:lnTo>
                  <a:pt x="789174" y="3224895"/>
                </a:lnTo>
                <a:lnTo>
                  <a:pt x="791521" y="3220195"/>
                </a:lnTo>
                <a:lnTo>
                  <a:pt x="775080" y="3217847"/>
                </a:lnTo>
                <a:cubicBezTo>
                  <a:pt x="765686" y="3208446"/>
                  <a:pt x="756290" y="3199053"/>
                  <a:pt x="749244" y="3189660"/>
                </a:cubicBezTo>
                <a:cubicBezTo>
                  <a:pt x="746895" y="3189660"/>
                  <a:pt x="746895" y="3187311"/>
                  <a:pt x="744547" y="3184961"/>
                </a:cubicBezTo>
                <a:cubicBezTo>
                  <a:pt x="744547" y="3184961"/>
                  <a:pt x="746895" y="3182612"/>
                  <a:pt x="746895" y="3182612"/>
                </a:cubicBezTo>
                <a:cubicBezTo>
                  <a:pt x="746895" y="3182612"/>
                  <a:pt x="749244" y="3180267"/>
                  <a:pt x="751594" y="3177914"/>
                </a:cubicBezTo>
                <a:lnTo>
                  <a:pt x="746895" y="3170868"/>
                </a:lnTo>
                <a:lnTo>
                  <a:pt x="735152" y="3170868"/>
                </a:lnTo>
                <a:cubicBezTo>
                  <a:pt x="643548" y="3041678"/>
                  <a:pt x="652946" y="2851420"/>
                  <a:pt x="742197" y="2743386"/>
                </a:cubicBezTo>
                <a:cubicBezTo>
                  <a:pt x="742197" y="2743386"/>
                  <a:pt x="744547" y="2743386"/>
                  <a:pt x="744547" y="2743386"/>
                </a:cubicBezTo>
                <a:cubicBezTo>
                  <a:pt x="758638" y="2741036"/>
                  <a:pt x="772731" y="2729290"/>
                  <a:pt x="770382" y="2717548"/>
                </a:cubicBezTo>
                <a:cubicBezTo>
                  <a:pt x="770382" y="2717548"/>
                  <a:pt x="770382" y="2717548"/>
                  <a:pt x="768037" y="2715199"/>
                </a:cubicBezTo>
                <a:cubicBezTo>
                  <a:pt x="772731" y="2708153"/>
                  <a:pt x="779779" y="2703455"/>
                  <a:pt x="786824" y="2698757"/>
                </a:cubicBezTo>
                <a:cubicBezTo>
                  <a:pt x="786824" y="2698757"/>
                  <a:pt x="786824" y="2701106"/>
                  <a:pt x="786824" y="2701106"/>
                </a:cubicBezTo>
                <a:cubicBezTo>
                  <a:pt x="786824" y="2705803"/>
                  <a:pt x="784479" y="2712850"/>
                  <a:pt x="786824" y="2717548"/>
                </a:cubicBezTo>
                <a:cubicBezTo>
                  <a:pt x="791521" y="2726944"/>
                  <a:pt x="798572" y="2731642"/>
                  <a:pt x="805614" y="2738688"/>
                </a:cubicBezTo>
                <a:cubicBezTo>
                  <a:pt x="807964" y="2731642"/>
                  <a:pt x="807964" y="2724594"/>
                  <a:pt x="812665" y="2717548"/>
                </a:cubicBezTo>
                <a:cubicBezTo>
                  <a:pt x="812665" y="2715199"/>
                  <a:pt x="819707" y="2708153"/>
                  <a:pt x="822057" y="2708153"/>
                </a:cubicBezTo>
                <a:cubicBezTo>
                  <a:pt x="824407" y="2708153"/>
                  <a:pt x="829102" y="2708153"/>
                  <a:pt x="831452" y="2708153"/>
                </a:cubicBezTo>
                <a:cubicBezTo>
                  <a:pt x="847892" y="2712850"/>
                  <a:pt x="857287" y="2733988"/>
                  <a:pt x="873728" y="2731642"/>
                </a:cubicBezTo>
                <a:cubicBezTo>
                  <a:pt x="878427" y="2731642"/>
                  <a:pt x="878427" y="2731642"/>
                  <a:pt x="883127" y="2708153"/>
                </a:cubicBezTo>
                <a:cubicBezTo>
                  <a:pt x="887821" y="2708153"/>
                  <a:pt x="890170" y="2710502"/>
                  <a:pt x="892520" y="2710502"/>
                </a:cubicBezTo>
                <a:cubicBezTo>
                  <a:pt x="897220" y="2710502"/>
                  <a:pt x="899565" y="2710502"/>
                  <a:pt x="901914" y="2710502"/>
                </a:cubicBezTo>
                <a:cubicBezTo>
                  <a:pt x="904263" y="2710502"/>
                  <a:pt x="906612" y="2715199"/>
                  <a:pt x="908962" y="2717548"/>
                </a:cubicBezTo>
                <a:cubicBezTo>
                  <a:pt x="908962" y="2717548"/>
                  <a:pt x="901914" y="2724594"/>
                  <a:pt x="897220" y="2726944"/>
                </a:cubicBezTo>
                <a:lnTo>
                  <a:pt x="894870" y="2736337"/>
                </a:lnTo>
                <a:lnTo>
                  <a:pt x="916007" y="2748077"/>
                </a:lnTo>
                <a:cubicBezTo>
                  <a:pt x="906612" y="2750429"/>
                  <a:pt x="897220" y="2752777"/>
                  <a:pt x="887821" y="2755127"/>
                </a:cubicBezTo>
                <a:cubicBezTo>
                  <a:pt x="887821" y="2755127"/>
                  <a:pt x="887821" y="2752777"/>
                  <a:pt x="887821" y="2752777"/>
                </a:cubicBezTo>
                <a:cubicBezTo>
                  <a:pt x="887821" y="2752777"/>
                  <a:pt x="887821" y="2750429"/>
                  <a:pt x="876077" y="2743386"/>
                </a:cubicBezTo>
                <a:lnTo>
                  <a:pt x="833800" y="2738688"/>
                </a:lnTo>
                <a:lnTo>
                  <a:pt x="829102" y="2741036"/>
                </a:lnTo>
                <a:lnTo>
                  <a:pt x="854942" y="2757477"/>
                </a:lnTo>
                <a:lnTo>
                  <a:pt x="871380" y="2757477"/>
                </a:lnTo>
                <a:cubicBezTo>
                  <a:pt x="869035" y="2759827"/>
                  <a:pt x="869035" y="2759827"/>
                  <a:pt x="866685" y="2759827"/>
                </a:cubicBezTo>
                <a:cubicBezTo>
                  <a:pt x="859637" y="2762175"/>
                  <a:pt x="850242" y="2766863"/>
                  <a:pt x="843195" y="2773917"/>
                </a:cubicBezTo>
                <a:cubicBezTo>
                  <a:pt x="836149" y="2766863"/>
                  <a:pt x="831452" y="2755127"/>
                  <a:pt x="824407" y="2750429"/>
                </a:cubicBezTo>
                <a:cubicBezTo>
                  <a:pt x="822057" y="2748077"/>
                  <a:pt x="817359" y="2752777"/>
                  <a:pt x="812665" y="2750429"/>
                </a:cubicBezTo>
                <a:cubicBezTo>
                  <a:pt x="812665" y="2750429"/>
                  <a:pt x="805614" y="2743386"/>
                  <a:pt x="796222" y="2733988"/>
                </a:cubicBezTo>
                <a:cubicBezTo>
                  <a:pt x="775080" y="2769215"/>
                  <a:pt x="782129" y="2762175"/>
                  <a:pt x="760987" y="2766863"/>
                </a:cubicBezTo>
                <a:cubicBezTo>
                  <a:pt x="751594" y="2769215"/>
                  <a:pt x="744547" y="2766863"/>
                  <a:pt x="735152" y="2766863"/>
                </a:cubicBezTo>
                <a:cubicBezTo>
                  <a:pt x="749244" y="2783310"/>
                  <a:pt x="749244" y="2783310"/>
                  <a:pt x="763336" y="2783310"/>
                </a:cubicBezTo>
                <a:cubicBezTo>
                  <a:pt x="770382" y="2783310"/>
                  <a:pt x="775080" y="2778610"/>
                  <a:pt x="779779" y="2776265"/>
                </a:cubicBezTo>
                <a:cubicBezTo>
                  <a:pt x="784479" y="2773917"/>
                  <a:pt x="791521" y="2771565"/>
                  <a:pt x="796222" y="2773917"/>
                </a:cubicBezTo>
                <a:cubicBezTo>
                  <a:pt x="803265" y="2776265"/>
                  <a:pt x="819707" y="2792709"/>
                  <a:pt x="819707" y="2792709"/>
                </a:cubicBezTo>
                <a:cubicBezTo>
                  <a:pt x="819707" y="2797406"/>
                  <a:pt x="812665" y="2797406"/>
                  <a:pt x="812665" y="2802108"/>
                </a:cubicBezTo>
                <a:cubicBezTo>
                  <a:pt x="812665" y="2802108"/>
                  <a:pt x="812665" y="2804448"/>
                  <a:pt x="812665" y="2804448"/>
                </a:cubicBezTo>
                <a:cubicBezTo>
                  <a:pt x="796222" y="2823237"/>
                  <a:pt x="782129" y="2846719"/>
                  <a:pt x="777429" y="2865511"/>
                </a:cubicBezTo>
                <a:cubicBezTo>
                  <a:pt x="775080" y="2870211"/>
                  <a:pt x="775080" y="2874908"/>
                  <a:pt x="772731" y="2879603"/>
                </a:cubicBezTo>
                <a:cubicBezTo>
                  <a:pt x="746895" y="2900746"/>
                  <a:pt x="718709" y="2924238"/>
                  <a:pt x="690524" y="2940682"/>
                </a:cubicBezTo>
                <a:cubicBezTo>
                  <a:pt x="714012" y="2933635"/>
                  <a:pt x="744547" y="2917189"/>
                  <a:pt x="768037" y="2898397"/>
                </a:cubicBezTo>
                <a:cubicBezTo>
                  <a:pt x="760987" y="2931285"/>
                  <a:pt x="758638" y="2973560"/>
                  <a:pt x="772731" y="3013491"/>
                </a:cubicBezTo>
                <a:cubicBezTo>
                  <a:pt x="789174" y="3067516"/>
                  <a:pt x="831452" y="3114494"/>
                  <a:pt x="880777" y="3145031"/>
                </a:cubicBezTo>
                <a:cubicBezTo>
                  <a:pt x="932448" y="3173219"/>
                  <a:pt x="993518" y="3189660"/>
                  <a:pt x="1056934" y="3180267"/>
                </a:cubicBezTo>
                <a:cubicBezTo>
                  <a:pt x="1120351" y="3173219"/>
                  <a:pt x="1190814" y="3135632"/>
                  <a:pt x="1228395" y="3074565"/>
                </a:cubicBezTo>
                <a:cubicBezTo>
                  <a:pt x="1247184" y="3046376"/>
                  <a:pt x="1265977" y="2999397"/>
                  <a:pt x="1273021" y="2943031"/>
                </a:cubicBezTo>
                <a:cubicBezTo>
                  <a:pt x="1273021" y="2938332"/>
                  <a:pt x="1270672" y="2933635"/>
                  <a:pt x="1270672" y="2928935"/>
                </a:cubicBezTo>
                <a:cubicBezTo>
                  <a:pt x="1270672" y="2921888"/>
                  <a:pt x="1270672" y="2917189"/>
                  <a:pt x="1270672" y="2910142"/>
                </a:cubicBezTo>
                <a:lnTo>
                  <a:pt x="1270672" y="2908969"/>
                </a:lnTo>
                <a:cubicBezTo>
                  <a:pt x="1271260" y="2919539"/>
                  <a:pt x="1273021" y="2930111"/>
                  <a:pt x="1275370" y="2940682"/>
                </a:cubicBezTo>
                <a:cubicBezTo>
                  <a:pt x="1277719" y="2917189"/>
                  <a:pt x="1277719" y="2893698"/>
                  <a:pt x="1275370" y="2870211"/>
                </a:cubicBezTo>
                <a:cubicBezTo>
                  <a:pt x="1273021" y="2832635"/>
                  <a:pt x="1261277" y="2792709"/>
                  <a:pt x="1240142" y="2752777"/>
                </a:cubicBezTo>
                <a:cubicBezTo>
                  <a:pt x="1193164" y="2661172"/>
                  <a:pt x="1078073" y="2597748"/>
                  <a:pt x="955940" y="2597748"/>
                </a:cubicBezTo>
                <a:cubicBezTo>
                  <a:pt x="944193" y="2567212"/>
                  <a:pt x="932448" y="2508487"/>
                  <a:pt x="932448" y="2482647"/>
                </a:cubicBezTo>
                <a:cubicBezTo>
                  <a:pt x="932448" y="2473251"/>
                  <a:pt x="934798" y="2466204"/>
                  <a:pt x="934798" y="2459156"/>
                </a:cubicBezTo>
                <a:cubicBezTo>
                  <a:pt x="948890" y="2466204"/>
                  <a:pt x="951240" y="2499091"/>
                  <a:pt x="967683" y="2499091"/>
                </a:cubicBezTo>
                <a:cubicBezTo>
                  <a:pt x="967683" y="2499091"/>
                  <a:pt x="977076" y="2492043"/>
                  <a:pt x="977076" y="2489695"/>
                </a:cubicBezTo>
                <a:cubicBezTo>
                  <a:pt x="984126" y="2477949"/>
                  <a:pt x="972378" y="2461506"/>
                  <a:pt x="972378" y="2447413"/>
                </a:cubicBezTo>
                <a:cubicBezTo>
                  <a:pt x="972378" y="2428622"/>
                  <a:pt x="974727" y="2409828"/>
                  <a:pt x="979425" y="2393386"/>
                </a:cubicBezTo>
                <a:lnTo>
                  <a:pt x="972378" y="2388703"/>
                </a:lnTo>
                <a:lnTo>
                  <a:pt x="979425" y="2381650"/>
                </a:lnTo>
                <a:lnTo>
                  <a:pt x="981775" y="2383997"/>
                </a:lnTo>
                <a:cubicBezTo>
                  <a:pt x="995868" y="2337017"/>
                  <a:pt x="1019354" y="2308840"/>
                  <a:pt x="1031098" y="2306488"/>
                </a:cubicBezTo>
                <a:cubicBezTo>
                  <a:pt x="1035796" y="2304141"/>
                  <a:pt x="1040496" y="2313539"/>
                  <a:pt x="1047539" y="2313539"/>
                </a:cubicBezTo>
                <a:cubicBezTo>
                  <a:pt x="1049888" y="2313539"/>
                  <a:pt x="1054584" y="2311189"/>
                  <a:pt x="1059282" y="2311189"/>
                </a:cubicBezTo>
                <a:cubicBezTo>
                  <a:pt x="1056934" y="2306488"/>
                  <a:pt x="1056934" y="2304141"/>
                  <a:pt x="1054584" y="2301787"/>
                </a:cubicBezTo>
                <a:cubicBezTo>
                  <a:pt x="1054584" y="2301787"/>
                  <a:pt x="1061632" y="2294748"/>
                  <a:pt x="1063981" y="2292396"/>
                </a:cubicBezTo>
                <a:lnTo>
                  <a:pt x="1089817" y="2301787"/>
                </a:lnTo>
                <a:cubicBezTo>
                  <a:pt x="1094516" y="2304141"/>
                  <a:pt x="1099211" y="2304141"/>
                  <a:pt x="1106259" y="2304141"/>
                </a:cubicBezTo>
                <a:cubicBezTo>
                  <a:pt x="1110959" y="2304141"/>
                  <a:pt x="1113305" y="2301787"/>
                  <a:pt x="1115654" y="2304141"/>
                </a:cubicBezTo>
                <a:cubicBezTo>
                  <a:pt x="1118002" y="2304141"/>
                  <a:pt x="1120351" y="2308840"/>
                  <a:pt x="1120351" y="2311189"/>
                </a:cubicBezTo>
                <a:cubicBezTo>
                  <a:pt x="1120351" y="2315886"/>
                  <a:pt x="1118002" y="2318240"/>
                  <a:pt x="1115654" y="2320594"/>
                </a:cubicBezTo>
                <a:cubicBezTo>
                  <a:pt x="1115654" y="2325277"/>
                  <a:pt x="1118002" y="2332320"/>
                  <a:pt x="1118002" y="2337017"/>
                </a:cubicBezTo>
                <a:cubicBezTo>
                  <a:pt x="1125051" y="2334671"/>
                  <a:pt x="1132095" y="2332320"/>
                  <a:pt x="1136794" y="2329971"/>
                </a:cubicBezTo>
                <a:cubicBezTo>
                  <a:pt x="1139144" y="2327617"/>
                  <a:pt x="1141494" y="2322938"/>
                  <a:pt x="1143839" y="2322938"/>
                </a:cubicBezTo>
                <a:cubicBezTo>
                  <a:pt x="1148537" y="2322938"/>
                  <a:pt x="1150886" y="2325277"/>
                  <a:pt x="1153236" y="2325277"/>
                </a:cubicBezTo>
                <a:cubicBezTo>
                  <a:pt x="1157931" y="2325277"/>
                  <a:pt x="1164979" y="2318240"/>
                  <a:pt x="1169679" y="2320594"/>
                </a:cubicBezTo>
                <a:cubicBezTo>
                  <a:pt x="1172024" y="2320594"/>
                  <a:pt x="1174373" y="2325277"/>
                  <a:pt x="1174373" y="2327617"/>
                </a:cubicBezTo>
                <a:cubicBezTo>
                  <a:pt x="1174373" y="2332320"/>
                  <a:pt x="1172024" y="2337017"/>
                  <a:pt x="1169679" y="2341718"/>
                </a:cubicBezTo>
                <a:cubicBezTo>
                  <a:pt x="1160280" y="2351110"/>
                  <a:pt x="1141494" y="2355809"/>
                  <a:pt x="1139144" y="2369902"/>
                </a:cubicBezTo>
                <a:cubicBezTo>
                  <a:pt x="1136794" y="2379300"/>
                  <a:pt x="1141494" y="2381650"/>
                  <a:pt x="1153236" y="2386351"/>
                </a:cubicBezTo>
                <a:cubicBezTo>
                  <a:pt x="1153236" y="2381650"/>
                  <a:pt x="1150886" y="2374600"/>
                  <a:pt x="1153236" y="2369902"/>
                </a:cubicBezTo>
                <a:cubicBezTo>
                  <a:pt x="1155587" y="2367555"/>
                  <a:pt x="1160280" y="2367555"/>
                  <a:pt x="1162629" y="2367555"/>
                </a:cubicBezTo>
                <a:cubicBezTo>
                  <a:pt x="1167329" y="2369902"/>
                  <a:pt x="1169679" y="2374600"/>
                  <a:pt x="1172024" y="2376947"/>
                </a:cubicBezTo>
                <a:cubicBezTo>
                  <a:pt x="1174373" y="2374600"/>
                  <a:pt x="1174373" y="2374600"/>
                  <a:pt x="1176721" y="2372252"/>
                </a:cubicBezTo>
                <a:cubicBezTo>
                  <a:pt x="1174373" y="2367555"/>
                  <a:pt x="1174373" y="2365199"/>
                  <a:pt x="1172024" y="2362860"/>
                </a:cubicBezTo>
                <a:cubicBezTo>
                  <a:pt x="1179071" y="2362860"/>
                  <a:pt x="1183772" y="2360508"/>
                  <a:pt x="1188465" y="2362860"/>
                </a:cubicBezTo>
                <a:cubicBezTo>
                  <a:pt x="1188465" y="2362860"/>
                  <a:pt x="1197864" y="2367555"/>
                  <a:pt x="1197864" y="2369902"/>
                </a:cubicBezTo>
                <a:cubicBezTo>
                  <a:pt x="1197864" y="2383997"/>
                  <a:pt x="1181422" y="2398089"/>
                  <a:pt x="1183772" y="2412180"/>
                </a:cubicBezTo>
                <a:cubicBezTo>
                  <a:pt x="1183772" y="2416879"/>
                  <a:pt x="1186117" y="2419225"/>
                  <a:pt x="1186117" y="2421576"/>
                </a:cubicBezTo>
                <a:cubicBezTo>
                  <a:pt x="1186117" y="2423923"/>
                  <a:pt x="1181422" y="2423923"/>
                  <a:pt x="1179071" y="2426276"/>
                </a:cubicBezTo>
                <a:cubicBezTo>
                  <a:pt x="1174373" y="2421576"/>
                  <a:pt x="1172024" y="2416879"/>
                  <a:pt x="1169679" y="2414529"/>
                </a:cubicBezTo>
                <a:cubicBezTo>
                  <a:pt x="1164979" y="2409828"/>
                  <a:pt x="1164979" y="2405140"/>
                  <a:pt x="1160280" y="2405140"/>
                </a:cubicBezTo>
                <a:cubicBezTo>
                  <a:pt x="1155587" y="2405140"/>
                  <a:pt x="1150886" y="2409828"/>
                  <a:pt x="1150886" y="2409828"/>
                </a:cubicBezTo>
                <a:cubicBezTo>
                  <a:pt x="1150886" y="2416879"/>
                  <a:pt x="1162629" y="2421576"/>
                  <a:pt x="1169679" y="2426276"/>
                </a:cubicBezTo>
                <a:cubicBezTo>
                  <a:pt x="1174373" y="2428622"/>
                  <a:pt x="1172024" y="2438019"/>
                  <a:pt x="1176721" y="2442714"/>
                </a:cubicBezTo>
                <a:cubicBezTo>
                  <a:pt x="1179071" y="2447413"/>
                  <a:pt x="1188465" y="2447413"/>
                  <a:pt x="1188465" y="2452110"/>
                </a:cubicBezTo>
                <a:cubicBezTo>
                  <a:pt x="1188465" y="2452110"/>
                  <a:pt x="1183772" y="2468554"/>
                  <a:pt x="1181422" y="2477949"/>
                </a:cubicBezTo>
                <a:lnTo>
                  <a:pt x="1186117" y="2484996"/>
                </a:lnTo>
                <a:lnTo>
                  <a:pt x="1221349" y="2447413"/>
                </a:lnTo>
                <a:lnTo>
                  <a:pt x="1221349" y="2433321"/>
                </a:lnTo>
                <a:cubicBezTo>
                  <a:pt x="1216650" y="2435668"/>
                  <a:pt x="1209607" y="2438019"/>
                  <a:pt x="1204906" y="2435668"/>
                </a:cubicBezTo>
                <a:cubicBezTo>
                  <a:pt x="1202558" y="2433321"/>
                  <a:pt x="1200209" y="2428622"/>
                  <a:pt x="1200209" y="2426276"/>
                </a:cubicBezTo>
                <a:cubicBezTo>
                  <a:pt x="1200209" y="2421576"/>
                  <a:pt x="1200209" y="2421576"/>
                  <a:pt x="1214301" y="2407487"/>
                </a:cubicBezTo>
                <a:cubicBezTo>
                  <a:pt x="1214301" y="2407487"/>
                  <a:pt x="1216650" y="2409828"/>
                  <a:pt x="1216650" y="2409828"/>
                </a:cubicBezTo>
                <a:cubicBezTo>
                  <a:pt x="1218999" y="2414529"/>
                  <a:pt x="1221349" y="2419225"/>
                  <a:pt x="1223699" y="2423923"/>
                </a:cubicBezTo>
                <a:cubicBezTo>
                  <a:pt x="1226045" y="2421576"/>
                  <a:pt x="1228395" y="2419225"/>
                  <a:pt x="1230743" y="2419225"/>
                </a:cubicBezTo>
                <a:cubicBezTo>
                  <a:pt x="1235442" y="2419225"/>
                  <a:pt x="1242488" y="2423923"/>
                  <a:pt x="1244836" y="2428622"/>
                </a:cubicBezTo>
                <a:cubicBezTo>
                  <a:pt x="1247184" y="2433321"/>
                  <a:pt x="1240142" y="2440367"/>
                  <a:pt x="1242488" y="2445068"/>
                </a:cubicBezTo>
                <a:cubicBezTo>
                  <a:pt x="1244836" y="2449762"/>
                  <a:pt x="1251884" y="2452110"/>
                  <a:pt x="1256579" y="2452110"/>
                </a:cubicBezTo>
                <a:cubicBezTo>
                  <a:pt x="1256579" y="2452110"/>
                  <a:pt x="1263627" y="2449762"/>
                  <a:pt x="1265977" y="2449762"/>
                </a:cubicBezTo>
                <a:lnTo>
                  <a:pt x="1270672" y="2445068"/>
                </a:lnTo>
                <a:cubicBezTo>
                  <a:pt x="1270672" y="2445068"/>
                  <a:pt x="1273021" y="2426276"/>
                  <a:pt x="1233092" y="2402786"/>
                </a:cubicBezTo>
                <a:lnTo>
                  <a:pt x="1237792" y="2393386"/>
                </a:lnTo>
                <a:lnTo>
                  <a:pt x="1317649" y="2398089"/>
                </a:lnTo>
                <a:cubicBezTo>
                  <a:pt x="1319997" y="2400440"/>
                  <a:pt x="1319997" y="2400440"/>
                  <a:pt x="1322347" y="2402786"/>
                </a:cubicBezTo>
                <a:cubicBezTo>
                  <a:pt x="1303555" y="2414529"/>
                  <a:pt x="1305905" y="2412180"/>
                  <a:pt x="1305905" y="2419225"/>
                </a:cubicBezTo>
                <a:cubicBezTo>
                  <a:pt x="1305905" y="2423923"/>
                  <a:pt x="1308255" y="2426276"/>
                  <a:pt x="1308255" y="2428622"/>
                </a:cubicBezTo>
                <a:cubicBezTo>
                  <a:pt x="1305905" y="2435668"/>
                  <a:pt x="1296512" y="2435668"/>
                  <a:pt x="1291812" y="2438019"/>
                </a:cubicBezTo>
                <a:cubicBezTo>
                  <a:pt x="1291812" y="2438019"/>
                  <a:pt x="1296512" y="2445068"/>
                  <a:pt x="1298858" y="2447413"/>
                </a:cubicBezTo>
                <a:lnTo>
                  <a:pt x="1310605" y="2449762"/>
                </a:lnTo>
                <a:cubicBezTo>
                  <a:pt x="1312950" y="2466204"/>
                  <a:pt x="1312950" y="2482647"/>
                  <a:pt x="1317649" y="2496742"/>
                </a:cubicBezTo>
                <a:cubicBezTo>
                  <a:pt x="1317649" y="2496742"/>
                  <a:pt x="1317649" y="2499091"/>
                  <a:pt x="1317649" y="2499091"/>
                </a:cubicBezTo>
                <a:cubicBezTo>
                  <a:pt x="1319997" y="2501439"/>
                  <a:pt x="1322347" y="2506137"/>
                  <a:pt x="1324697" y="2506137"/>
                </a:cubicBezTo>
                <a:cubicBezTo>
                  <a:pt x="1329393" y="2508487"/>
                  <a:pt x="1331741" y="2503789"/>
                  <a:pt x="1334090" y="2501439"/>
                </a:cubicBezTo>
                <a:cubicBezTo>
                  <a:pt x="1336440" y="2492043"/>
                  <a:pt x="1327043" y="2484996"/>
                  <a:pt x="1329393" y="2475601"/>
                </a:cubicBezTo>
                <a:cubicBezTo>
                  <a:pt x="1329393" y="2473251"/>
                  <a:pt x="1331741" y="2470902"/>
                  <a:pt x="1334090" y="2470902"/>
                </a:cubicBezTo>
                <a:cubicBezTo>
                  <a:pt x="1334090" y="2470902"/>
                  <a:pt x="1338790" y="2470902"/>
                  <a:pt x="1350532" y="2482647"/>
                </a:cubicBezTo>
                <a:lnTo>
                  <a:pt x="1355228" y="2475601"/>
                </a:lnTo>
                <a:lnTo>
                  <a:pt x="1336440" y="2433321"/>
                </a:lnTo>
                <a:cubicBezTo>
                  <a:pt x="1336440" y="2428622"/>
                  <a:pt x="1341135" y="2426276"/>
                  <a:pt x="1341135" y="2421576"/>
                </a:cubicBezTo>
                <a:cubicBezTo>
                  <a:pt x="1345833" y="2426276"/>
                  <a:pt x="1350532" y="2430970"/>
                  <a:pt x="1355228" y="2435668"/>
                </a:cubicBezTo>
                <a:lnTo>
                  <a:pt x="1362275" y="2459156"/>
                </a:lnTo>
                <a:cubicBezTo>
                  <a:pt x="1364625" y="2470902"/>
                  <a:pt x="1371671" y="2480298"/>
                  <a:pt x="1374019" y="2492043"/>
                </a:cubicBezTo>
                <a:cubicBezTo>
                  <a:pt x="1374019" y="2496742"/>
                  <a:pt x="1371671" y="2499091"/>
                  <a:pt x="1371671" y="2501439"/>
                </a:cubicBezTo>
                <a:cubicBezTo>
                  <a:pt x="1369325" y="2517883"/>
                  <a:pt x="1371671" y="2515534"/>
                  <a:pt x="1381068" y="2517883"/>
                </a:cubicBezTo>
                <a:cubicBezTo>
                  <a:pt x="1378718" y="2513184"/>
                  <a:pt x="1378718" y="2506137"/>
                  <a:pt x="1376368" y="2501439"/>
                </a:cubicBezTo>
                <a:cubicBezTo>
                  <a:pt x="1376368" y="2496742"/>
                  <a:pt x="1374019" y="2494392"/>
                  <a:pt x="1374019" y="2492043"/>
                </a:cubicBezTo>
                <a:cubicBezTo>
                  <a:pt x="1374019" y="2487345"/>
                  <a:pt x="1381068" y="2487345"/>
                  <a:pt x="1381068" y="2482647"/>
                </a:cubicBezTo>
                <a:cubicBezTo>
                  <a:pt x="1383414" y="2477949"/>
                  <a:pt x="1374019" y="2470902"/>
                  <a:pt x="1376368" y="2466204"/>
                </a:cubicBezTo>
                <a:cubicBezTo>
                  <a:pt x="1376368" y="2466204"/>
                  <a:pt x="1378718" y="2463855"/>
                  <a:pt x="1378718" y="2463855"/>
                </a:cubicBezTo>
                <a:lnTo>
                  <a:pt x="1407885" y="2510837"/>
                </a:lnTo>
                <a:lnTo>
                  <a:pt x="1399856" y="2510837"/>
                </a:lnTo>
                <a:lnTo>
                  <a:pt x="1395160" y="2515534"/>
                </a:lnTo>
                <a:lnTo>
                  <a:pt x="1399856" y="2522580"/>
                </a:lnTo>
                <a:cubicBezTo>
                  <a:pt x="1399856" y="2522580"/>
                  <a:pt x="1402205" y="2524930"/>
                  <a:pt x="1402205" y="2524930"/>
                </a:cubicBezTo>
                <a:lnTo>
                  <a:pt x="1406903" y="2522580"/>
                </a:lnTo>
                <a:cubicBezTo>
                  <a:pt x="1406903" y="2522580"/>
                  <a:pt x="1409253" y="2520232"/>
                  <a:pt x="1409253" y="2520232"/>
                </a:cubicBezTo>
                <a:lnTo>
                  <a:pt x="1410811" y="2515551"/>
                </a:lnTo>
                <a:lnTo>
                  <a:pt x="1445070" y="2570735"/>
                </a:lnTo>
                <a:cubicBezTo>
                  <a:pt x="1463273" y="2610081"/>
                  <a:pt x="1477366" y="2652951"/>
                  <a:pt x="1486761" y="2698757"/>
                </a:cubicBezTo>
                <a:cubicBezTo>
                  <a:pt x="1486761" y="2696407"/>
                  <a:pt x="1489110" y="2696407"/>
                  <a:pt x="1491458" y="2696407"/>
                </a:cubicBezTo>
                <a:cubicBezTo>
                  <a:pt x="1505551" y="2694058"/>
                  <a:pt x="1519643" y="2694058"/>
                  <a:pt x="1531386" y="2691710"/>
                </a:cubicBezTo>
                <a:cubicBezTo>
                  <a:pt x="1554874" y="2687012"/>
                  <a:pt x="1576014" y="2689360"/>
                  <a:pt x="1594806" y="2689360"/>
                </a:cubicBezTo>
                <a:cubicBezTo>
                  <a:pt x="1592456" y="2682313"/>
                  <a:pt x="1592456" y="2672918"/>
                  <a:pt x="1590107" y="2663521"/>
                </a:cubicBezTo>
                <a:cubicBezTo>
                  <a:pt x="1571316" y="2670569"/>
                  <a:pt x="1554874" y="2675266"/>
                  <a:pt x="1540786" y="2684662"/>
                </a:cubicBezTo>
                <a:cubicBezTo>
                  <a:pt x="1540786" y="2663521"/>
                  <a:pt x="1566621" y="2661172"/>
                  <a:pt x="1587757" y="2654125"/>
                </a:cubicBezTo>
                <a:cubicBezTo>
                  <a:pt x="1585409" y="2628285"/>
                  <a:pt x="1578364" y="2604796"/>
                  <a:pt x="1571316" y="2581307"/>
                </a:cubicBezTo>
                <a:cubicBezTo>
                  <a:pt x="1568972" y="2586004"/>
                  <a:pt x="1557223" y="2588353"/>
                  <a:pt x="1559573" y="2604796"/>
                </a:cubicBezTo>
                <a:cubicBezTo>
                  <a:pt x="1557223" y="2590702"/>
                  <a:pt x="1564271" y="2553119"/>
                  <a:pt x="1547828" y="2539024"/>
                </a:cubicBezTo>
                <a:cubicBezTo>
                  <a:pt x="1543131" y="2543721"/>
                  <a:pt x="1547828" y="2557816"/>
                  <a:pt x="1545479" y="2564863"/>
                </a:cubicBezTo>
                <a:cubicBezTo>
                  <a:pt x="1543131" y="2564863"/>
                  <a:pt x="1536086" y="2536675"/>
                  <a:pt x="1521993" y="2548420"/>
                </a:cubicBezTo>
                <a:cubicBezTo>
                  <a:pt x="1533736" y="2555466"/>
                  <a:pt x="1526694" y="2586004"/>
                  <a:pt x="1529038" y="2609494"/>
                </a:cubicBezTo>
                <a:cubicBezTo>
                  <a:pt x="1521993" y="2600098"/>
                  <a:pt x="1526694" y="2574260"/>
                  <a:pt x="1521993" y="2560165"/>
                </a:cubicBezTo>
                <a:cubicBezTo>
                  <a:pt x="1503201" y="2576607"/>
                  <a:pt x="1496158" y="2602447"/>
                  <a:pt x="1484412" y="2623588"/>
                </a:cubicBezTo>
                <a:cubicBezTo>
                  <a:pt x="1477366" y="2609494"/>
                  <a:pt x="1493808" y="2595401"/>
                  <a:pt x="1493808" y="2576607"/>
                </a:cubicBezTo>
                <a:cubicBezTo>
                  <a:pt x="1477366" y="2576607"/>
                  <a:pt x="1479716" y="2597748"/>
                  <a:pt x="1465623" y="2597748"/>
                </a:cubicBezTo>
                <a:cubicBezTo>
                  <a:pt x="1477366" y="2588353"/>
                  <a:pt x="1475017" y="2569561"/>
                  <a:pt x="1496158" y="2569561"/>
                </a:cubicBezTo>
                <a:cubicBezTo>
                  <a:pt x="1514946" y="2546071"/>
                  <a:pt x="1519643" y="2506137"/>
                  <a:pt x="1529038" y="2470902"/>
                </a:cubicBezTo>
                <a:cubicBezTo>
                  <a:pt x="1529038" y="2470902"/>
                  <a:pt x="1526694" y="2470902"/>
                  <a:pt x="1526694" y="2470902"/>
                </a:cubicBezTo>
                <a:cubicBezTo>
                  <a:pt x="1524344" y="2470902"/>
                  <a:pt x="1524344" y="2473251"/>
                  <a:pt x="1524344" y="2473251"/>
                </a:cubicBezTo>
                <a:cubicBezTo>
                  <a:pt x="1524344" y="2473251"/>
                  <a:pt x="1524344" y="2470902"/>
                  <a:pt x="1524344" y="2470902"/>
                </a:cubicBezTo>
                <a:cubicBezTo>
                  <a:pt x="1521993" y="2470902"/>
                  <a:pt x="1519643" y="2470902"/>
                  <a:pt x="1517295" y="2470902"/>
                </a:cubicBezTo>
                <a:cubicBezTo>
                  <a:pt x="1507901" y="2470902"/>
                  <a:pt x="1498509" y="2473251"/>
                  <a:pt x="1482066" y="2470902"/>
                </a:cubicBezTo>
                <a:cubicBezTo>
                  <a:pt x="1475017" y="2470902"/>
                  <a:pt x="1465623" y="2468554"/>
                  <a:pt x="1456226" y="2466204"/>
                </a:cubicBezTo>
                <a:cubicBezTo>
                  <a:pt x="1446832" y="2463855"/>
                  <a:pt x="1435088" y="2459156"/>
                  <a:pt x="1423345" y="2454459"/>
                </a:cubicBezTo>
                <a:cubicBezTo>
                  <a:pt x="1411603" y="2445068"/>
                  <a:pt x="1397510" y="2435668"/>
                  <a:pt x="1388112" y="2423923"/>
                </a:cubicBezTo>
                <a:cubicBezTo>
                  <a:pt x="1383414" y="2416879"/>
                  <a:pt x="1378718" y="2412180"/>
                  <a:pt x="1371671" y="2405140"/>
                </a:cubicBezTo>
                <a:cubicBezTo>
                  <a:pt x="1364625" y="2398089"/>
                  <a:pt x="1359927" y="2391043"/>
                  <a:pt x="1352883" y="2381650"/>
                </a:cubicBezTo>
                <a:cubicBezTo>
                  <a:pt x="1338790" y="2365199"/>
                  <a:pt x="1327043" y="2339369"/>
                  <a:pt x="1315299" y="2306488"/>
                </a:cubicBezTo>
                <a:cubicBezTo>
                  <a:pt x="1312950" y="2297103"/>
                  <a:pt x="1310605" y="2287702"/>
                  <a:pt x="1308255" y="2278306"/>
                </a:cubicBezTo>
                <a:cubicBezTo>
                  <a:pt x="1305905" y="2268908"/>
                  <a:pt x="1305905" y="2259511"/>
                  <a:pt x="1305905" y="2247765"/>
                </a:cubicBezTo>
                <a:cubicBezTo>
                  <a:pt x="1305905" y="2243076"/>
                  <a:pt x="1305905" y="2240725"/>
                  <a:pt x="1305905" y="2236029"/>
                </a:cubicBezTo>
                <a:cubicBezTo>
                  <a:pt x="1296512" y="2228978"/>
                  <a:pt x="1287115" y="2221931"/>
                  <a:pt x="1275370" y="2217233"/>
                </a:cubicBezTo>
                <a:cubicBezTo>
                  <a:pt x="1284765" y="2207839"/>
                  <a:pt x="1287115" y="2207839"/>
                  <a:pt x="1294162" y="2205490"/>
                </a:cubicBezTo>
                <a:cubicBezTo>
                  <a:pt x="1298858" y="2205490"/>
                  <a:pt x="1308255" y="2207839"/>
                  <a:pt x="1310605" y="2214885"/>
                </a:cubicBezTo>
                <a:cubicBezTo>
                  <a:pt x="1310605" y="2214885"/>
                  <a:pt x="1310605" y="2212534"/>
                  <a:pt x="1310605" y="2212534"/>
                </a:cubicBezTo>
                <a:cubicBezTo>
                  <a:pt x="1312950" y="2205490"/>
                  <a:pt x="1312950" y="2200795"/>
                  <a:pt x="1315299" y="2193745"/>
                </a:cubicBezTo>
                <a:lnTo>
                  <a:pt x="1312950" y="2196093"/>
                </a:lnTo>
                <a:lnTo>
                  <a:pt x="1308255" y="2191392"/>
                </a:lnTo>
                <a:lnTo>
                  <a:pt x="1310605" y="2186696"/>
                </a:lnTo>
                <a:lnTo>
                  <a:pt x="1315299" y="2191392"/>
                </a:lnTo>
                <a:cubicBezTo>
                  <a:pt x="1317649" y="2184346"/>
                  <a:pt x="1317649" y="2179641"/>
                  <a:pt x="1319997" y="2172581"/>
                </a:cubicBezTo>
                <a:cubicBezTo>
                  <a:pt x="1327043" y="2158534"/>
                  <a:pt x="1331741" y="2144444"/>
                  <a:pt x="1338790" y="2135051"/>
                </a:cubicBezTo>
                <a:cubicBezTo>
                  <a:pt x="1343485" y="2130345"/>
                  <a:pt x="1345833" y="2127997"/>
                  <a:pt x="1348182" y="2123298"/>
                </a:cubicBezTo>
                <a:lnTo>
                  <a:pt x="1341135" y="2116253"/>
                </a:lnTo>
                <a:lnTo>
                  <a:pt x="1343485" y="2102159"/>
                </a:lnTo>
                <a:lnTo>
                  <a:pt x="1352883" y="2106854"/>
                </a:lnTo>
                <a:cubicBezTo>
                  <a:pt x="1352883" y="2104502"/>
                  <a:pt x="1352883" y="2102159"/>
                  <a:pt x="1355228" y="2102159"/>
                </a:cubicBezTo>
                <a:cubicBezTo>
                  <a:pt x="1362275" y="2095111"/>
                  <a:pt x="1369325" y="2088061"/>
                  <a:pt x="1376368" y="2083361"/>
                </a:cubicBezTo>
                <a:cubicBezTo>
                  <a:pt x="1383414" y="2076312"/>
                  <a:pt x="1390461" y="2071617"/>
                  <a:pt x="1399856" y="2066928"/>
                </a:cubicBezTo>
                <a:cubicBezTo>
                  <a:pt x="1399856" y="2066928"/>
                  <a:pt x="1402205" y="2066928"/>
                  <a:pt x="1402205" y="2066928"/>
                </a:cubicBezTo>
                <a:lnTo>
                  <a:pt x="1402205" y="2057527"/>
                </a:lnTo>
                <a:cubicBezTo>
                  <a:pt x="1406903" y="2059879"/>
                  <a:pt x="1409253" y="2059879"/>
                  <a:pt x="1411603" y="2059879"/>
                </a:cubicBezTo>
                <a:cubicBezTo>
                  <a:pt x="1411603" y="2059879"/>
                  <a:pt x="1413948" y="2059879"/>
                  <a:pt x="1413948" y="2062226"/>
                </a:cubicBezTo>
                <a:cubicBezTo>
                  <a:pt x="1423345" y="2057527"/>
                  <a:pt x="1435088" y="2052831"/>
                  <a:pt x="1446832" y="2050485"/>
                </a:cubicBezTo>
                <a:cubicBezTo>
                  <a:pt x="1446832" y="2050485"/>
                  <a:pt x="1449180" y="2043438"/>
                  <a:pt x="1449180" y="2041086"/>
                </a:cubicBezTo>
                <a:lnTo>
                  <a:pt x="1472668" y="2038738"/>
                </a:lnTo>
                <a:cubicBezTo>
                  <a:pt x="1484412" y="2034040"/>
                  <a:pt x="1475017" y="2038738"/>
                  <a:pt x="1489110" y="2031688"/>
                </a:cubicBezTo>
                <a:cubicBezTo>
                  <a:pt x="1489110" y="2031688"/>
                  <a:pt x="1491458" y="2034040"/>
                  <a:pt x="1493808" y="2034040"/>
                </a:cubicBezTo>
                <a:lnTo>
                  <a:pt x="1498509" y="2043438"/>
                </a:lnTo>
                <a:lnTo>
                  <a:pt x="1486761" y="2048132"/>
                </a:lnTo>
                <a:cubicBezTo>
                  <a:pt x="1498509" y="2048132"/>
                  <a:pt x="1507901" y="2050485"/>
                  <a:pt x="1521993" y="2050485"/>
                </a:cubicBezTo>
                <a:cubicBezTo>
                  <a:pt x="1531386" y="2050485"/>
                  <a:pt x="1540786" y="2052831"/>
                  <a:pt x="1550179" y="2055183"/>
                </a:cubicBezTo>
                <a:cubicBezTo>
                  <a:pt x="1554874" y="2057527"/>
                  <a:pt x="1559573" y="2057527"/>
                  <a:pt x="1564271" y="2059879"/>
                </a:cubicBezTo>
                <a:cubicBezTo>
                  <a:pt x="1566621" y="2059879"/>
                  <a:pt x="1568972" y="2062226"/>
                  <a:pt x="1571316" y="2062226"/>
                </a:cubicBezTo>
                <a:lnTo>
                  <a:pt x="1578364" y="2064576"/>
                </a:lnTo>
                <a:cubicBezTo>
                  <a:pt x="1573665" y="2069276"/>
                  <a:pt x="1568972" y="2071617"/>
                  <a:pt x="1564271" y="2076312"/>
                </a:cubicBezTo>
                <a:cubicBezTo>
                  <a:pt x="1571316" y="2078665"/>
                  <a:pt x="1580714" y="2081017"/>
                  <a:pt x="1587757" y="2083361"/>
                </a:cubicBezTo>
                <a:lnTo>
                  <a:pt x="1615942" y="2081017"/>
                </a:lnTo>
                <a:cubicBezTo>
                  <a:pt x="1618291" y="2083361"/>
                  <a:pt x="1622992" y="2088061"/>
                  <a:pt x="1625342" y="2092760"/>
                </a:cubicBezTo>
                <a:cubicBezTo>
                  <a:pt x="1625342" y="2092760"/>
                  <a:pt x="1630035" y="2090409"/>
                  <a:pt x="1634734" y="2083361"/>
                </a:cubicBezTo>
                <a:lnTo>
                  <a:pt x="1667619" y="2088061"/>
                </a:lnTo>
                <a:cubicBezTo>
                  <a:pt x="1665269" y="2088061"/>
                  <a:pt x="1665269" y="2085713"/>
                  <a:pt x="1662919" y="2085713"/>
                </a:cubicBezTo>
                <a:lnTo>
                  <a:pt x="1674663" y="2085713"/>
                </a:lnTo>
                <a:cubicBezTo>
                  <a:pt x="1684058" y="2090409"/>
                  <a:pt x="1693454" y="2095111"/>
                  <a:pt x="1702848" y="2099806"/>
                </a:cubicBezTo>
                <a:cubicBezTo>
                  <a:pt x="1705197" y="2099806"/>
                  <a:pt x="1709897" y="2099806"/>
                  <a:pt x="1712247" y="2099806"/>
                </a:cubicBezTo>
                <a:cubicBezTo>
                  <a:pt x="1721640" y="2102159"/>
                  <a:pt x="1728684" y="2109202"/>
                  <a:pt x="1738082" y="2116253"/>
                </a:cubicBezTo>
                <a:cubicBezTo>
                  <a:pt x="1747475" y="2120948"/>
                  <a:pt x="1759219" y="2125650"/>
                  <a:pt x="1768613" y="2130345"/>
                </a:cubicBezTo>
                <a:cubicBezTo>
                  <a:pt x="1763917" y="2130345"/>
                  <a:pt x="1759219" y="2127997"/>
                  <a:pt x="1754520" y="2125650"/>
                </a:cubicBezTo>
                <a:cubicBezTo>
                  <a:pt x="1749825" y="2130345"/>
                  <a:pt x="1742778" y="2132696"/>
                  <a:pt x="1738082" y="2137393"/>
                </a:cubicBezTo>
                <a:cubicBezTo>
                  <a:pt x="1770962" y="2151512"/>
                  <a:pt x="1787404" y="2158534"/>
                  <a:pt x="1787404" y="2163216"/>
                </a:cubicBezTo>
                <a:cubicBezTo>
                  <a:pt x="1836730" y="2174939"/>
                  <a:pt x="1874309" y="2177291"/>
                  <a:pt x="1907193" y="2174939"/>
                </a:cubicBezTo>
                <a:cubicBezTo>
                  <a:pt x="1944772" y="2172581"/>
                  <a:pt x="1958865" y="2167897"/>
                  <a:pt x="1975307" y="2158534"/>
                </a:cubicBezTo>
                <a:lnTo>
                  <a:pt x="1986573" y="2147360"/>
                </a:lnTo>
                <a:lnTo>
                  <a:pt x="1977656" y="2158534"/>
                </a:lnTo>
                <a:cubicBezTo>
                  <a:pt x="1998794" y="2142092"/>
                  <a:pt x="2015236" y="2120948"/>
                  <a:pt x="2022284" y="2099806"/>
                </a:cubicBezTo>
                <a:cubicBezTo>
                  <a:pt x="2026980" y="2090409"/>
                  <a:pt x="2029329" y="2078665"/>
                  <a:pt x="2029329" y="2069276"/>
                </a:cubicBezTo>
                <a:cubicBezTo>
                  <a:pt x="2029329" y="2064576"/>
                  <a:pt x="2029329" y="2062226"/>
                  <a:pt x="2031677" y="2055183"/>
                </a:cubicBezTo>
                <a:cubicBezTo>
                  <a:pt x="2029329" y="2052831"/>
                  <a:pt x="2029329" y="2050485"/>
                  <a:pt x="2026980" y="2048132"/>
                </a:cubicBezTo>
                <a:cubicBezTo>
                  <a:pt x="2024634" y="2052831"/>
                  <a:pt x="2024634" y="2057527"/>
                  <a:pt x="2022284" y="2064576"/>
                </a:cubicBezTo>
                <a:cubicBezTo>
                  <a:pt x="2019934" y="2073968"/>
                  <a:pt x="2017585" y="2088061"/>
                  <a:pt x="2012887" y="2099806"/>
                </a:cubicBezTo>
                <a:cubicBezTo>
                  <a:pt x="2008192" y="2112727"/>
                  <a:pt x="2002320" y="2125062"/>
                  <a:pt x="1996152" y="2135344"/>
                </a:cubicBezTo>
                <a:lnTo>
                  <a:pt x="1992664" y="2139718"/>
                </a:lnTo>
                <a:lnTo>
                  <a:pt x="1997329" y="2132110"/>
                </a:lnTo>
                <a:cubicBezTo>
                  <a:pt x="1999970" y="2125650"/>
                  <a:pt x="1998795" y="2122123"/>
                  <a:pt x="1996449" y="2123298"/>
                </a:cubicBezTo>
                <a:cubicBezTo>
                  <a:pt x="1994099" y="2125650"/>
                  <a:pt x="1980006" y="2137393"/>
                  <a:pt x="1963563" y="2144444"/>
                </a:cubicBezTo>
                <a:cubicBezTo>
                  <a:pt x="1956516" y="2146800"/>
                  <a:pt x="1947121" y="2149152"/>
                  <a:pt x="1937729" y="2149152"/>
                </a:cubicBezTo>
                <a:cubicBezTo>
                  <a:pt x="1933029" y="2149152"/>
                  <a:pt x="1923636" y="2149152"/>
                  <a:pt x="1916587" y="2149152"/>
                </a:cubicBezTo>
                <a:cubicBezTo>
                  <a:pt x="1909543" y="2149152"/>
                  <a:pt x="1902495" y="2149152"/>
                  <a:pt x="1895451" y="2149152"/>
                </a:cubicBezTo>
                <a:cubicBezTo>
                  <a:pt x="1867266" y="2146800"/>
                  <a:pt x="1846124" y="2139749"/>
                  <a:pt x="1836730" y="2137393"/>
                </a:cubicBezTo>
                <a:cubicBezTo>
                  <a:pt x="1855519" y="2142092"/>
                  <a:pt x="1871960" y="2146800"/>
                  <a:pt x="1888402" y="2146800"/>
                </a:cubicBezTo>
                <a:cubicBezTo>
                  <a:pt x="1897797" y="2146800"/>
                  <a:pt x="1904843" y="2146800"/>
                  <a:pt x="1914238" y="2146800"/>
                </a:cubicBezTo>
                <a:cubicBezTo>
                  <a:pt x="1916587" y="2146800"/>
                  <a:pt x="1921286" y="2146800"/>
                  <a:pt x="1925982" y="2146800"/>
                </a:cubicBezTo>
                <a:cubicBezTo>
                  <a:pt x="1928331" y="2144444"/>
                  <a:pt x="1933029" y="2144444"/>
                  <a:pt x="1935378" y="2144444"/>
                </a:cubicBezTo>
                <a:cubicBezTo>
                  <a:pt x="1954171" y="2142092"/>
                  <a:pt x="1968264" y="2135051"/>
                  <a:pt x="1980006" y="2116253"/>
                </a:cubicBezTo>
                <a:cubicBezTo>
                  <a:pt x="1987051" y="2109202"/>
                  <a:pt x="1991749" y="2097458"/>
                  <a:pt x="1996449" y="2088061"/>
                </a:cubicBezTo>
                <a:cubicBezTo>
                  <a:pt x="1998794" y="2083361"/>
                  <a:pt x="1998794" y="2076312"/>
                  <a:pt x="2001143" y="2071617"/>
                </a:cubicBezTo>
                <a:cubicBezTo>
                  <a:pt x="2001143" y="2066928"/>
                  <a:pt x="2003492" y="2059879"/>
                  <a:pt x="2003492" y="2059879"/>
                </a:cubicBezTo>
                <a:cubicBezTo>
                  <a:pt x="2005841" y="2055183"/>
                  <a:pt x="2010542" y="2045787"/>
                  <a:pt x="2005841" y="2038738"/>
                </a:cubicBezTo>
                <a:cubicBezTo>
                  <a:pt x="2015236" y="2041086"/>
                  <a:pt x="2015236" y="2050485"/>
                  <a:pt x="2015236" y="2059879"/>
                </a:cubicBezTo>
                <a:cubicBezTo>
                  <a:pt x="2015236" y="2062226"/>
                  <a:pt x="2012887" y="2066928"/>
                  <a:pt x="2012887" y="2071617"/>
                </a:cubicBezTo>
                <a:cubicBezTo>
                  <a:pt x="2012887" y="2078665"/>
                  <a:pt x="2010542" y="2083361"/>
                  <a:pt x="2010542" y="2088061"/>
                </a:cubicBezTo>
                <a:cubicBezTo>
                  <a:pt x="2005841" y="2099806"/>
                  <a:pt x="2003492" y="2109202"/>
                  <a:pt x="1998794" y="2118599"/>
                </a:cubicBezTo>
                <a:cubicBezTo>
                  <a:pt x="2005841" y="2106854"/>
                  <a:pt x="2012887" y="2095111"/>
                  <a:pt x="2015236" y="2083361"/>
                </a:cubicBezTo>
                <a:cubicBezTo>
                  <a:pt x="2017585" y="2078665"/>
                  <a:pt x="2017585" y="2071617"/>
                  <a:pt x="2019934" y="2066928"/>
                </a:cubicBezTo>
                <a:cubicBezTo>
                  <a:pt x="2022284" y="2062226"/>
                  <a:pt x="2022284" y="2059879"/>
                  <a:pt x="2022284" y="2057527"/>
                </a:cubicBezTo>
                <a:cubicBezTo>
                  <a:pt x="2024634" y="2050485"/>
                  <a:pt x="2024634" y="2045787"/>
                  <a:pt x="2022284" y="2041086"/>
                </a:cubicBezTo>
                <a:cubicBezTo>
                  <a:pt x="2022284" y="2036390"/>
                  <a:pt x="2019934" y="2029341"/>
                  <a:pt x="2015236" y="2029341"/>
                </a:cubicBezTo>
                <a:cubicBezTo>
                  <a:pt x="2010542" y="2029341"/>
                  <a:pt x="2005841" y="2026993"/>
                  <a:pt x="2001143" y="2026993"/>
                </a:cubicBezTo>
                <a:cubicBezTo>
                  <a:pt x="1994099" y="2024642"/>
                  <a:pt x="1987051" y="2024642"/>
                  <a:pt x="1980006" y="2022296"/>
                </a:cubicBezTo>
                <a:cubicBezTo>
                  <a:pt x="1961214" y="2019944"/>
                  <a:pt x="1942424" y="2017598"/>
                  <a:pt x="1928331" y="2015247"/>
                </a:cubicBezTo>
                <a:cubicBezTo>
                  <a:pt x="1897797" y="2010553"/>
                  <a:pt x="1874309" y="2008212"/>
                  <a:pt x="1850823" y="2005860"/>
                </a:cubicBezTo>
                <a:cubicBezTo>
                  <a:pt x="1803846" y="1998811"/>
                  <a:pt x="1766267" y="1991764"/>
                  <a:pt x="1700499" y="1968277"/>
                </a:cubicBezTo>
                <a:cubicBezTo>
                  <a:pt x="1824988" y="1989415"/>
                  <a:pt x="1977656" y="2008212"/>
                  <a:pt x="1904843" y="1987067"/>
                </a:cubicBezTo>
                <a:cubicBezTo>
                  <a:pt x="1843775" y="1977673"/>
                  <a:pt x="1782710" y="1970625"/>
                  <a:pt x="1721640" y="1963579"/>
                </a:cubicBezTo>
                <a:cubicBezTo>
                  <a:pt x="1700499" y="1956533"/>
                  <a:pt x="1824988" y="1977673"/>
                  <a:pt x="1742778" y="1958881"/>
                </a:cubicBezTo>
                <a:cubicBezTo>
                  <a:pt x="1688755" y="1954184"/>
                  <a:pt x="1580714" y="1944789"/>
                  <a:pt x="1533736" y="1942441"/>
                </a:cubicBezTo>
                <a:lnTo>
                  <a:pt x="1536086" y="1942441"/>
                </a:lnTo>
                <a:lnTo>
                  <a:pt x="1233092" y="1897815"/>
                </a:lnTo>
                <a:cubicBezTo>
                  <a:pt x="1270672" y="1902513"/>
                  <a:pt x="1273021" y="1900164"/>
                  <a:pt x="1221349" y="1890769"/>
                </a:cubicBezTo>
                <a:lnTo>
                  <a:pt x="1002912" y="1864933"/>
                </a:lnTo>
                <a:cubicBezTo>
                  <a:pt x="1071027" y="1871980"/>
                  <a:pt x="1002912" y="1857887"/>
                  <a:pt x="906612" y="1839098"/>
                </a:cubicBezTo>
                <a:cubicBezTo>
                  <a:pt x="836149" y="1827354"/>
                  <a:pt x="786824" y="1820308"/>
                  <a:pt x="749244" y="1815611"/>
                </a:cubicBezTo>
                <a:cubicBezTo>
                  <a:pt x="711666" y="1813261"/>
                  <a:pt x="685826" y="1810914"/>
                  <a:pt x="659991" y="1810914"/>
                </a:cubicBezTo>
                <a:cubicBezTo>
                  <a:pt x="634153" y="1810914"/>
                  <a:pt x="610668" y="1808565"/>
                  <a:pt x="573086" y="1799170"/>
                </a:cubicBezTo>
                <a:cubicBezTo>
                  <a:pt x="568391" y="1799170"/>
                  <a:pt x="561342" y="1796821"/>
                  <a:pt x="556648" y="1794472"/>
                </a:cubicBezTo>
                <a:cubicBezTo>
                  <a:pt x="551948" y="1792123"/>
                  <a:pt x="547249" y="1792123"/>
                  <a:pt x="540205" y="1787426"/>
                </a:cubicBezTo>
                <a:cubicBezTo>
                  <a:pt x="528459" y="1780380"/>
                  <a:pt x="514366" y="1770985"/>
                  <a:pt x="502623" y="1759241"/>
                </a:cubicBezTo>
                <a:cubicBezTo>
                  <a:pt x="490879" y="1747498"/>
                  <a:pt x="481485" y="1731057"/>
                  <a:pt x="474437" y="1712268"/>
                </a:cubicBezTo>
                <a:cubicBezTo>
                  <a:pt x="467392" y="1693478"/>
                  <a:pt x="465042" y="1674688"/>
                  <a:pt x="462693" y="1658247"/>
                </a:cubicBezTo>
                <a:cubicBezTo>
                  <a:pt x="465042" y="1677037"/>
                  <a:pt x="469743" y="1691129"/>
                  <a:pt x="474437" y="1705222"/>
                </a:cubicBezTo>
                <a:cubicBezTo>
                  <a:pt x="481485" y="1719313"/>
                  <a:pt x="486181" y="1733406"/>
                  <a:pt x="504971" y="1754544"/>
                </a:cubicBezTo>
                <a:cubicBezTo>
                  <a:pt x="483835" y="1731057"/>
                  <a:pt x="472088" y="1698175"/>
                  <a:pt x="469743" y="1672340"/>
                </a:cubicBezTo>
                <a:lnTo>
                  <a:pt x="467392" y="1653550"/>
                </a:lnTo>
                <a:cubicBezTo>
                  <a:pt x="467392" y="1646504"/>
                  <a:pt x="467392" y="1639458"/>
                  <a:pt x="467392" y="1632411"/>
                </a:cubicBezTo>
                <a:cubicBezTo>
                  <a:pt x="467392" y="1625366"/>
                  <a:pt x="467392" y="1618320"/>
                  <a:pt x="469743" y="1611273"/>
                </a:cubicBezTo>
                <a:cubicBezTo>
                  <a:pt x="472088" y="1604227"/>
                  <a:pt x="472088" y="1597181"/>
                  <a:pt x="476786" y="1587786"/>
                </a:cubicBezTo>
                <a:cubicBezTo>
                  <a:pt x="474437" y="1583088"/>
                  <a:pt x="476786" y="1561949"/>
                  <a:pt x="493227" y="1533763"/>
                </a:cubicBezTo>
                <a:cubicBezTo>
                  <a:pt x="509670" y="1505576"/>
                  <a:pt x="544901" y="1475041"/>
                  <a:pt x="591875" y="1460947"/>
                </a:cubicBezTo>
                <a:cubicBezTo>
                  <a:pt x="636503" y="1446855"/>
                  <a:pt x="688176" y="1449204"/>
                  <a:pt x="735152" y="1460947"/>
                </a:cubicBezTo>
                <a:cubicBezTo>
                  <a:pt x="782129" y="1475041"/>
                  <a:pt x="826757" y="1493832"/>
                  <a:pt x="866685" y="1519669"/>
                </a:cubicBezTo>
                <a:cubicBezTo>
                  <a:pt x="887821" y="1531414"/>
                  <a:pt x="904263" y="1543158"/>
                  <a:pt x="923055" y="1557251"/>
                </a:cubicBezTo>
                <a:cubicBezTo>
                  <a:pt x="939498" y="1568995"/>
                  <a:pt x="955940" y="1580739"/>
                  <a:pt x="970028" y="1590135"/>
                </a:cubicBezTo>
                <a:cubicBezTo>
                  <a:pt x="984126" y="1599529"/>
                  <a:pt x="1000564" y="1606576"/>
                  <a:pt x="1014655" y="1615971"/>
                </a:cubicBezTo>
                <a:cubicBezTo>
                  <a:pt x="1028748" y="1623016"/>
                  <a:pt x="1042841" y="1630062"/>
                  <a:pt x="1056934" y="1637109"/>
                </a:cubicBezTo>
                <a:cubicBezTo>
                  <a:pt x="1082774" y="1651202"/>
                  <a:pt x="1106259" y="1660596"/>
                  <a:pt x="1125051" y="1665293"/>
                </a:cubicBezTo>
                <a:cubicBezTo>
                  <a:pt x="1143839" y="1669991"/>
                  <a:pt x="1155587" y="1672340"/>
                  <a:pt x="1160280" y="1669991"/>
                </a:cubicBezTo>
                <a:cubicBezTo>
                  <a:pt x="1228395" y="1702873"/>
                  <a:pt x="1230743" y="1705222"/>
                  <a:pt x="1190814" y="1693478"/>
                </a:cubicBezTo>
                <a:cubicBezTo>
                  <a:pt x="1150886" y="1681735"/>
                  <a:pt x="1071027" y="1653550"/>
                  <a:pt x="986470" y="1608924"/>
                </a:cubicBezTo>
                <a:cubicBezTo>
                  <a:pt x="1028748" y="1639458"/>
                  <a:pt x="1075724" y="1667642"/>
                  <a:pt x="1125051" y="1691129"/>
                </a:cubicBezTo>
                <a:cubicBezTo>
                  <a:pt x="1063981" y="1667642"/>
                  <a:pt x="1014655" y="1639458"/>
                  <a:pt x="955940" y="1604227"/>
                </a:cubicBezTo>
                <a:cubicBezTo>
                  <a:pt x="1040496" y="1667642"/>
                  <a:pt x="1139144" y="1709919"/>
                  <a:pt x="1228395" y="1735755"/>
                </a:cubicBezTo>
                <a:cubicBezTo>
                  <a:pt x="1317649" y="1763939"/>
                  <a:pt x="1397510" y="1775683"/>
                  <a:pt x="1456226" y="1785077"/>
                </a:cubicBezTo>
                <a:cubicBezTo>
                  <a:pt x="1498509" y="1796821"/>
                  <a:pt x="1479716" y="1799170"/>
                  <a:pt x="1482066" y="1803867"/>
                </a:cubicBezTo>
                <a:cubicBezTo>
                  <a:pt x="1482066" y="1806216"/>
                  <a:pt x="1486761" y="1810914"/>
                  <a:pt x="1507901" y="1815611"/>
                </a:cubicBezTo>
                <a:cubicBezTo>
                  <a:pt x="1526694" y="1820308"/>
                  <a:pt x="1561921" y="1827354"/>
                  <a:pt x="1620641" y="1834400"/>
                </a:cubicBezTo>
                <a:cubicBezTo>
                  <a:pt x="1660569" y="1836749"/>
                  <a:pt x="1693454" y="1836749"/>
                  <a:pt x="1714591" y="1836749"/>
                </a:cubicBezTo>
                <a:cubicBezTo>
                  <a:pt x="1738082" y="1836749"/>
                  <a:pt x="1749825" y="1834400"/>
                  <a:pt x="1756869" y="1834400"/>
                </a:cubicBezTo>
                <a:cubicBezTo>
                  <a:pt x="1768613" y="1832051"/>
                  <a:pt x="1756869" y="1827354"/>
                  <a:pt x="1740433" y="1825005"/>
                </a:cubicBezTo>
                <a:cubicBezTo>
                  <a:pt x="1707547" y="1817959"/>
                  <a:pt x="1658221" y="1810914"/>
                  <a:pt x="1759219" y="1813261"/>
                </a:cubicBezTo>
                <a:cubicBezTo>
                  <a:pt x="1806195" y="1820308"/>
                  <a:pt x="1855519" y="1827354"/>
                  <a:pt x="1904843" y="1832051"/>
                </a:cubicBezTo>
                <a:cubicBezTo>
                  <a:pt x="1921286" y="1832051"/>
                  <a:pt x="1935378" y="1829703"/>
                  <a:pt x="1951821" y="1829703"/>
                </a:cubicBezTo>
                <a:cubicBezTo>
                  <a:pt x="1958865" y="1829703"/>
                  <a:pt x="1965914" y="1827354"/>
                  <a:pt x="1972958" y="1827354"/>
                </a:cubicBezTo>
                <a:lnTo>
                  <a:pt x="1980006" y="1825005"/>
                </a:lnTo>
                <a:cubicBezTo>
                  <a:pt x="1989399" y="1825005"/>
                  <a:pt x="1996449" y="1822656"/>
                  <a:pt x="2003492" y="1820308"/>
                </a:cubicBezTo>
                <a:cubicBezTo>
                  <a:pt x="2005841" y="1820308"/>
                  <a:pt x="2010542" y="1817959"/>
                  <a:pt x="2010542" y="1813261"/>
                </a:cubicBezTo>
                <a:cubicBezTo>
                  <a:pt x="2012887" y="1808565"/>
                  <a:pt x="2010542" y="1803867"/>
                  <a:pt x="2008192" y="1801518"/>
                </a:cubicBezTo>
                <a:cubicBezTo>
                  <a:pt x="2005841" y="1794472"/>
                  <a:pt x="1998794" y="1789775"/>
                  <a:pt x="1994099" y="1785077"/>
                </a:cubicBezTo>
                <a:cubicBezTo>
                  <a:pt x="1991749" y="1782728"/>
                  <a:pt x="1989399" y="1780380"/>
                  <a:pt x="1984702" y="1778032"/>
                </a:cubicBezTo>
                <a:cubicBezTo>
                  <a:pt x="1975307" y="1773334"/>
                  <a:pt x="1963563" y="1766288"/>
                  <a:pt x="1954171" y="1761590"/>
                </a:cubicBezTo>
                <a:cubicBezTo>
                  <a:pt x="1935378" y="1749846"/>
                  <a:pt x="1911894" y="1742801"/>
                  <a:pt x="1890751" y="1735755"/>
                </a:cubicBezTo>
                <a:cubicBezTo>
                  <a:pt x="1867266" y="1728708"/>
                  <a:pt x="1846124" y="1726359"/>
                  <a:pt x="1822638" y="1724011"/>
                </a:cubicBezTo>
                <a:cubicBezTo>
                  <a:pt x="1806195" y="1724011"/>
                  <a:pt x="1792102" y="1721662"/>
                  <a:pt x="1778010" y="1721662"/>
                </a:cubicBezTo>
                <a:cubicBezTo>
                  <a:pt x="1759219" y="1716965"/>
                  <a:pt x="1740433" y="1714616"/>
                  <a:pt x="1719290" y="1705222"/>
                </a:cubicBezTo>
                <a:cubicBezTo>
                  <a:pt x="1681712" y="1691129"/>
                  <a:pt x="1658221" y="1662944"/>
                  <a:pt x="1646477" y="1644155"/>
                </a:cubicBezTo>
                <a:cubicBezTo>
                  <a:pt x="1634734" y="1623016"/>
                  <a:pt x="1630035" y="1608924"/>
                  <a:pt x="1627686" y="1599529"/>
                </a:cubicBezTo>
                <a:cubicBezTo>
                  <a:pt x="1618291" y="1552553"/>
                  <a:pt x="1625342" y="1510274"/>
                  <a:pt x="1644128" y="1470344"/>
                </a:cubicBezTo>
                <a:cubicBezTo>
                  <a:pt x="1662919" y="1432761"/>
                  <a:pt x="1695805" y="1395180"/>
                  <a:pt x="1742778" y="1376389"/>
                </a:cubicBezTo>
                <a:cubicBezTo>
                  <a:pt x="1766267" y="1369342"/>
                  <a:pt x="1792102" y="1364645"/>
                  <a:pt x="1815590" y="1366993"/>
                </a:cubicBezTo>
                <a:cubicBezTo>
                  <a:pt x="1839081" y="1371692"/>
                  <a:pt x="1862565" y="1376389"/>
                  <a:pt x="1881358" y="1385785"/>
                </a:cubicBezTo>
                <a:cubicBezTo>
                  <a:pt x="1893101" y="1390482"/>
                  <a:pt x="1900146" y="1395180"/>
                  <a:pt x="1909543" y="1399877"/>
                </a:cubicBezTo>
                <a:lnTo>
                  <a:pt x="1928331" y="1411622"/>
                </a:lnTo>
                <a:cubicBezTo>
                  <a:pt x="1933029" y="1413971"/>
                  <a:pt x="1937729" y="1416320"/>
                  <a:pt x="1942424" y="1418668"/>
                </a:cubicBezTo>
                <a:cubicBezTo>
                  <a:pt x="1933029" y="1399877"/>
                  <a:pt x="1928331" y="1392831"/>
                  <a:pt x="1923636" y="1388133"/>
                </a:cubicBezTo>
                <a:cubicBezTo>
                  <a:pt x="1911894" y="1378738"/>
                  <a:pt x="1897797" y="1374041"/>
                  <a:pt x="1883704" y="1366993"/>
                </a:cubicBezTo>
                <a:cubicBezTo>
                  <a:pt x="1923636" y="1331761"/>
                  <a:pt x="1930680" y="1334109"/>
                  <a:pt x="1942424" y="1345854"/>
                </a:cubicBezTo>
                <a:cubicBezTo>
                  <a:pt x="1947121" y="1352901"/>
                  <a:pt x="1947121" y="1362296"/>
                  <a:pt x="1949471" y="1371692"/>
                </a:cubicBezTo>
                <a:cubicBezTo>
                  <a:pt x="1956516" y="1395180"/>
                  <a:pt x="1961214" y="1409273"/>
                  <a:pt x="1991749" y="1416320"/>
                </a:cubicBezTo>
                <a:cubicBezTo>
                  <a:pt x="2001143" y="1418668"/>
                  <a:pt x="2010542" y="1413971"/>
                  <a:pt x="2019934" y="1411622"/>
                </a:cubicBezTo>
                <a:cubicBezTo>
                  <a:pt x="2005841" y="1381087"/>
                  <a:pt x="2008192" y="1390482"/>
                  <a:pt x="2005841" y="1366993"/>
                </a:cubicBezTo>
                <a:cubicBezTo>
                  <a:pt x="2050469" y="1366993"/>
                  <a:pt x="2066912" y="1362296"/>
                  <a:pt x="2069258" y="1336458"/>
                </a:cubicBezTo>
                <a:cubicBezTo>
                  <a:pt x="2069258" y="1329412"/>
                  <a:pt x="2059862" y="1322366"/>
                  <a:pt x="2062212" y="1315319"/>
                </a:cubicBezTo>
                <a:cubicBezTo>
                  <a:pt x="2062212" y="1315319"/>
                  <a:pt x="2064562" y="1312970"/>
                  <a:pt x="2066912" y="1312970"/>
                </a:cubicBezTo>
                <a:cubicBezTo>
                  <a:pt x="2066912" y="1312970"/>
                  <a:pt x="2066912" y="1310622"/>
                  <a:pt x="2066912" y="1310622"/>
                </a:cubicBezTo>
                <a:cubicBezTo>
                  <a:pt x="2064562" y="1301225"/>
                  <a:pt x="2064562" y="1289482"/>
                  <a:pt x="2062212" y="1280087"/>
                </a:cubicBezTo>
                <a:cubicBezTo>
                  <a:pt x="2059862" y="1268342"/>
                  <a:pt x="2062212" y="1254249"/>
                  <a:pt x="2064562" y="1242505"/>
                </a:cubicBezTo>
                <a:cubicBezTo>
                  <a:pt x="2064562" y="1242505"/>
                  <a:pt x="2064562" y="1240155"/>
                  <a:pt x="2064562" y="1240155"/>
                </a:cubicBezTo>
                <a:cubicBezTo>
                  <a:pt x="2052819" y="1263644"/>
                  <a:pt x="2064562" y="1301225"/>
                  <a:pt x="2043421" y="1320017"/>
                </a:cubicBezTo>
                <a:cubicBezTo>
                  <a:pt x="2029329" y="1334109"/>
                  <a:pt x="2008192" y="1322366"/>
                  <a:pt x="1989399" y="1322366"/>
                </a:cubicBezTo>
                <a:lnTo>
                  <a:pt x="2008192" y="1334109"/>
                </a:lnTo>
                <a:cubicBezTo>
                  <a:pt x="2015236" y="1348203"/>
                  <a:pt x="2008192" y="1359947"/>
                  <a:pt x="2008192" y="1359947"/>
                </a:cubicBezTo>
                <a:cubicBezTo>
                  <a:pt x="2003492" y="1364645"/>
                  <a:pt x="1994099" y="1364645"/>
                  <a:pt x="1989399" y="1362296"/>
                </a:cubicBezTo>
                <a:cubicBezTo>
                  <a:pt x="1963563" y="1352901"/>
                  <a:pt x="1949471" y="1324714"/>
                  <a:pt x="1937729" y="1301225"/>
                </a:cubicBezTo>
                <a:cubicBezTo>
                  <a:pt x="1935378" y="1296528"/>
                  <a:pt x="1935378" y="1289482"/>
                  <a:pt x="1933029" y="1284784"/>
                </a:cubicBezTo>
                <a:cubicBezTo>
                  <a:pt x="1928331" y="1287133"/>
                  <a:pt x="1921286" y="1284784"/>
                  <a:pt x="1918936" y="1289482"/>
                </a:cubicBezTo>
                <a:cubicBezTo>
                  <a:pt x="1911894" y="1298877"/>
                  <a:pt x="1930680" y="1315319"/>
                  <a:pt x="1921286" y="1324714"/>
                </a:cubicBezTo>
                <a:cubicBezTo>
                  <a:pt x="1916587" y="1329412"/>
                  <a:pt x="1911894" y="1329412"/>
                  <a:pt x="1907193" y="1327063"/>
                </a:cubicBezTo>
                <a:cubicBezTo>
                  <a:pt x="1902495" y="1324714"/>
                  <a:pt x="1902495" y="1315319"/>
                  <a:pt x="1897797" y="1315319"/>
                </a:cubicBezTo>
                <a:cubicBezTo>
                  <a:pt x="1888402" y="1312970"/>
                  <a:pt x="1881358" y="1322366"/>
                  <a:pt x="1874309" y="1324714"/>
                </a:cubicBezTo>
                <a:cubicBezTo>
                  <a:pt x="1874309" y="1315319"/>
                  <a:pt x="1871960" y="1305923"/>
                  <a:pt x="1871960" y="1296528"/>
                </a:cubicBezTo>
                <a:cubicBezTo>
                  <a:pt x="1881358" y="1301225"/>
                  <a:pt x="1890751" y="1308272"/>
                  <a:pt x="1902495" y="1308272"/>
                </a:cubicBezTo>
                <a:cubicBezTo>
                  <a:pt x="1904843" y="1310622"/>
                  <a:pt x="1909543" y="1308272"/>
                  <a:pt x="1911894" y="1305923"/>
                </a:cubicBezTo>
                <a:cubicBezTo>
                  <a:pt x="1890751" y="1287133"/>
                  <a:pt x="1879008" y="1275389"/>
                  <a:pt x="1916587" y="1240155"/>
                </a:cubicBezTo>
                <a:cubicBezTo>
                  <a:pt x="1928331" y="1230760"/>
                  <a:pt x="1928331" y="1230760"/>
                  <a:pt x="1947121" y="1237807"/>
                </a:cubicBezTo>
                <a:cubicBezTo>
                  <a:pt x="1944772" y="1219015"/>
                  <a:pt x="1944772" y="1202574"/>
                  <a:pt x="1944772" y="1183783"/>
                </a:cubicBezTo>
                <a:cubicBezTo>
                  <a:pt x="1937729" y="1188481"/>
                  <a:pt x="1933029" y="1190830"/>
                  <a:pt x="1925982" y="1195527"/>
                </a:cubicBezTo>
                <a:cubicBezTo>
                  <a:pt x="1925982" y="1207271"/>
                  <a:pt x="1928331" y="1219015"/>
                  <a:pt x="1928331" y="1230760"/>
                </a:cubicBezTo>
                <a:lnTo>
                  <a:pt x="1881358" y="1228411"/>
                </a:lnTo>
                <a:cubicBezTo>
                  <a:pt x="1876658" y="1226063"/>
                  <a:pt x="1874309" y="1214318"/>
                  <a:pt x="1874309" y="1214318"/>
                </a:cubicBezTo>
                <a:cubicBezTo>
                  <a:pt x="1881358" y="1183783"/>
                  <a:pt x="1914238" y="1167341"/>
                  <a:pt x="1940079" y="1150899"/>
                </a:cubicBezTo>
                <a:cubicBezTo>
                  <a:pt x="1958865" y="1136809"/>
                  <a:pt x="1989399" y="1148552"/>
                  <a:pt x="1994099" y="1155597"/>
                </a:cubicBezTo>
                <a:cubicBezTo>
                  <a:pt x="1998794" y="1160295"/>
                  <a:pt x="1998794" y="1160295"/>
                  <a:pt x="2001143" y="1200225"/>
                </a:cubicBezTo>
                <a:cubicBezTo>
                  <a:pt x="2012887" y="1197876"/>
                  <a:pt x="2026980" y="1197876"/>
                  <a:pt x="2038727" y="1195527"/>
                </a:cubicBezTo>
                <a:cubicBezTo>
                  <a:pt x="2045770" y="1207271"/>
                  <a:pt x="2052819" y="1216667"/>
                  <a:pt x="2059862" y="1226063"/>
                </a:cubicBezTo>
                <a:cubicBezTo>
                  <a:pt x="2069258" y="1214318"/>
                  <a:pt x="2076304" y="1200225"/>
                  <a:pt x="2083350" y="1188481"/>
                </a:cubicBezTo>
                <a:cubicBezTo>
                  <a:pt x="2064562" y="1181434"/>
                  <a:pt x="2038727" y="1204923"/>
                  <a:pt x="2024634" y="1190830"/>
                </a:cubicBezTo>
                <a:cubicBezTo>
                  <a:pt x="1996449" y="1162644"/>
                  <a:pt x="1998794" y="1136809"/>
                  <a:pt x="2008192" y="1127413"/>
                </a:cubicBezTo>
                <a:cubicBezTo>
                  <a:pt x="2010542" y="1125064"/>
                  <a:pt x="2010542" y="1125064"/>
                  <a:pt x="2012887" y="1125064"/>
                </a:cubicBezTo>
                <a:cubicBezTo>
                  <a:pt x="2017585" y="1122715"/>
                  <a:pt x="2024634" y="1125064"/>
                  <a:pt x="2029329" y="1125064"/>
                </a:cubicBezTo>
                <a:lnTo>
                  <a:pt x="2073955" y="1150899"/>
                </a:lnTo>
                <a:cubicBezTo>
                  <a:pt x="2090397" y="1139158"/>
                  <a:pt x="2092747" y="1136809"/>
                  <a:pt x="2092747" y="1136809"/>
                </a:cubicBezTo>
                <a:cubicBezTo>
                  <a:pt x="2099792" y="1127413"/>
                  <a:pt x="2099792" y="1115670"/>
                  <a:pt x="2109190" y="1110971"/>
                </a:cubicBezTo>
                <a:cubicBezTo>
                  <a:pt x="2116233" y="1108624"/>
                  <a:pt x="2120932" y="1110971"/>
                  <a:pt x="2142069" y="1132108"/>
                </a:cubicBezTo>
                <a:cubicBezTo>
                  <a:pt x="2149117" y="1139158"/>
                  <a:pt x="2144419" y="1148552"/>
                  <a:pt x="2144419" y="1157946"/>
                </a:cubicBezTo>
                <a:cubicBezTo>
                  <a:pt x="2153818" y="1150899"/>
                  <a:pt x="2174953" y="1146203"/>
                  <a:pt x="2177302" y="1132108"/>
                </a:cubicBezTo>
                <a:cubicBezTo>
                  <a:pt x="2182003" y="1110971"/>
                  <a:pt x="2146768" y="1106282"/>
                  <a:pt x="2135025" y="1087490"/>
                </a:cubicBezTo>
                <a:lnTo>
                  <a:pt x="2151467" y="1066348"/>
                </a:lnTo>
                <a:lnTo>
                  <a:pt x="2152402" y="1064350"/>
                </a:lnTo>
                <a:lnTo>
                  <a:pt x="2150878" y="1074864"/>
                </a:lnTo>
                <a:cubicBezTo>
                  <a:pt x="2150878" y="1081618"/>
                  <a:pt x="2152640" y="1087490"/>
                  <a:pt x="2158511" y="1089838"/>
                </a:cubicBezTo>
                <a:cubicBezTo>
                  <a:pt x="2170255" y="1094535"/>
                  <a:pt x="2179653" y="1092184"/>
                  <a:pt x="2191395" y="1094535"/>
                </a:cubicBezTo>
                <a:lnTo>
                  <a:pt x="2254808" y="1120367"/>
                </a:lnTo>
                <a:lnTo>
                  <a:pt x="2259506" y="1106282"/>
                </a:lnTo>
                <a:cubicBezTo>
                  <a:pt x="2264203" y="1103929"/>
                  <a:pt x="2271250" y="1096878"/>
                  <a:pt x="2271250" y="1096878"/>
                </a:cubicBezTo>
                <a:cubicBezTo>
                  <a:pt x="2278296" y="1085140"/>
                  <a:pt x="2278296" y="1078094"/>
                  <a:pt x="2273598" y="1073396"/>
                </a:cubicBezTo>
                <a:cubicBezTo>
                  <a:pt x="2268902" y="1068697"/>
                  <a:pt x="2266552" y="1068697"/>
                  <a:pt x="2252460" y="1080442"/>
                </a:cubicBezTo>
                <a:cubicBezTo>
                  <a:pt x="2250111" y="1082792"/>
                  <a:pt x="2243064" y="1087490"/>
                  <a:pt x="2233673" y="1082792"/>
                </a:cubicBezTo>
                <a:cubicBezTo>
                  <a:pt x="2223103" y="1079268"/>
                  <a:pt x="2217820" y="1082352"/>
                  <a:pt x="2212863" y="1073212"/>
                </a:cubicBezTo>
                <a:lnTo>
                  <a:pt x="2208225" y="1060377"/>
                </a:lnTo>
                <a:lnTo>
                  <a:pt x="2221930" y="1056951"/>
                </a:lnTo>
                <a:cubicBezTo>
                  <a:pt x="2226626" y="1052252"/>
                  <a:pt x="2224281" y="1045204"/>
                  <a:pt x="2221930" y="1040505"/>
                </a:cubicBezTo>
                <a:cubicBezTo>
                  <a:pt x="2219580" y="1028759"/>
                  <a:pt x="2198441" y="1024062"/>
                  <a:pt x="2200789" y="1012320"/>
                </a:cubicBezTo>
                <a:cubicBezTo>
                  <a:pt x="2200789" y="998229"/>
                  <a:pt x="2224281" y="998229"/>
                  <a:pt x="2233673" y="986487"/>
                </a:cubicBezTo>
                <a:cubicBezTo>
                  <a:pt x="2240723" y="979442"/>
                  <a:pt x="2245413" y="972396"/>
                  <a:pt x="2247762" y="963003"/>
                </a:cubicBezTo>
                <a:cubicBezTo>
                  <a:pt x="2250111" y="953598"/>
                  <a:pt x="2243064" y="941854"/>
                  <a:pt x="2240723" y="932459"/>
                </a:cubicBezTo>
                <a:cubicBezTo>
                  <a:pt x="2252460" y="934808"/>
                  <a:pt x="2264203" y="934808"/>
                  <a:pt x="2275947" y="937157"/>
                </a:cubicBezTo>
                <a:cubicBezTo>
                  <a:pt x="2282994" y="927762"/>
                  <a:pt x="2290040" y="918367"/>
                  <a:pt x="2297086" y="908971"/>
                </a:cubicBezTo>
                <a:cubicBezTo>
                  <a:pt x="2299435" y="913669"/>
                  <a:pt x="2304133" y="916018"/>
                  <a:pt x="2304133" y="920715"/>
                </a:cubicBezTo>
                <a:cubicBezTo>
                  <a:pt x="2306482" y="927761"/>
                  <a:pt x="2305895" y="934808"/>
                  <a:pt x="2304428" y="941854"/>
                </a:cubicBezTo>
                <a:lnTo>
                  <a:pt x="2301561" y="953991"/>
                </a:lnTo>
                <a:lnTo>
                  <a:pt x="2299435" y="946552"/>
                </a:lnTo>
                <a:lnTo>
                  <a:pt x="2282994" y="948901"/>
                </a:lnTo>
                <a:lnTo>
                  <a:pt x="2273598" y="960655"/>
                </a:lnTo>
                <a:lnTo>
                  <a:pt x="2280645" y="974745"/>
                </a:lnTo>
                <a:lnTo>
                  <a:pt x="2292389" y="972396"/>
                </a:lnTo>
                <a:lnTo>
                  <a:pt x="2304133" y="963003"/>
                </a:lnTo>
                <a:lnTo>
                  <a:pt x="2303458" y="960638"/>
                </a:lnTo>
                <a:lnTo>
                  <a:pt x="2337897" y="940386"/>
                </a:lnTo>
                <a:cubicBezTo>
                  <a:pt x="2348760" y="935982"/>
                  <a:pt x="2358156" y="934808"/>
                  <a:pt x="2367550" y="937157"/>
                </a:cubicBezTo>
                <a:cubicBezTo>
                  <a:pt x="2379293" y="941854"/>
                  <a:pt x="2388689" y="958306"/>
                  <a:pt x="2388689" y="972396"/>
                </a:cubicBezTo>
                <a:cubicBezTo>
                  <a:pt x="2388689" y="977093"/>
                  <a:pt x="2379293" y="979442"/>
                  <a:pt x="2379293" y="984138"/>
                </a:cubicBezTo>
                <a:cubicBezTo>
                  <a:pt x="2379293" y="988835"/>
                  <a:pt x="2383992" y="991184"/>
                  <a:pt x="2386340" y="993532"/>
                </a:cubicBezTo>
                <a:cubicBezTo>
                  <a:pt x="2395735" y="1000578"/>
                  <a:pt x="2416874" y="991184"/>
                  <a:pt x="2423920" y="991184"/>
                </a:cubicBezTo>
                <a:cubicBezTo>
                  <a:pt x="2419223" y="1012320"/>
                  <a:pt x="2419223" y="1033457"/>
                  <a:pt x="2409828" y="1054601"/>
                </a:cubicBezTo>
                <a:cubicBezTo>
                  <a:pt x="2407479" y="1059299"/>
                  <a:pt x="2402781" y="1061649"/>
                  <a:pt x="2400433" y="1066348"/>
                </a:cubicBezTo>
                <a:cubicBezTo>
                  <a:pt x="2398084" y="1078094"/>
                  <a:pt x="2402781" y="1094535"/>
                  <a:pt x="2402781" y="1108624"/>
                </a:cubicBezTo>
                <a:lnTo>
                  <a:pt x="2407479" y="1157946"/>
                </a:lnTo>
                <a:cubicBezTo>
                  <a:pt x="2412176" y="1155597"/>
                  <a:pt x="2421572" y="1148552"/>
                  <a:pt x="2421572" y="1148552"/>
                </a:cubicBezTo>
                <a:cubicBezTo>
                  <a:pt x="2438013" y="1127413"/>
                  <a:pt x="2435664" y="1108624"/>
                  <a:pt x="2426269" y="1082792"/>
                </a:cubicBezTo>
                <a:lnTo>
                  <a:pt x="2480291" y="1040505"/>
                </a:lnTo>
                <a:lnTo>
                  <a:pt x="2494384" y="1045204"/>
                </a:lnTo>
                <a:cubicBezTo>
                  <a:pt x="2501430" y="1082792"/>
                  <a:pt x="2494384" y="1087490"/>
                  <a:pt x="2494384" y="1087490"/>
                </a:cubicBezTo>
                <a:cubicBezTo>
                  <a:pt x="2484989" y="1096878"/>
                  <a:pt x="2468547" y="1094535"/>
                  <a:pt x="2454455" y="1096878"/>
                </a:cubicBezTo>
                <a:lnTo>
                  <a:pt x="2466198" y="1139158"/>
                </a:lnTo>
                <a:cubicBezTo>
                  <a:pt x="2468547" y="1141506"/>
                  <a:pt x="2468547" y="1146203"/>
                  <a:pt x="2468547" y="1146203"/>
                </a:cubicBezTo>
                <a:cubicBezTo>
                  <a:pt x="2473246" y="1153248"/>
                  <a:pt x="2480291" y="1160295"/>
                  <a:pt x="2487337" y="1167341"/>
                </a:cubicBezTo>
                <a:cubicBezTo>
                  <a:pt x="2461501" y="1183783"/>
                  <a:pt x="2468547" y="1181434"/>
                  <a:pt x="2449757" y="1179085"/>
                </a:cubicBezTo>
                <a:cubicBezTo>
                  <a:pt x="2452106" y="1183783"/>
                  <a:pt x="2452106" y="1190830"/>
                  <a:pt x="2454455" y="1195527"/>
                </a:cubicBezTo>
                <a:cubicBezTo>
                  <a:pt x="2459152" y="1193179"/>
                  <a:pt x="2466198" y="1193179"/>
                  <a:pt x="2470896" y="1190830"/>
                </a:cubicBezTo>
                <a:cubicBezTo>
                  <a:pt x="2477942" y="1226063"/>
                  <a:pt x="2480291" y="1226063"/>
                  <a:pt x="2487337" y="1228411"/>
                </a:cubicBezTo>
                <a:cubicBezTo>
                  <a:pt x="2503779" y="1235458"/>
                  <a:pt x="2524918" y="1219015"/>
                  <a:pt x="2539011" y="1228411"/>
                </a:cubicBezTo>
                <a:cubicBezTo>
                  <a:pt x="2541359" y="1230760"/>
                  <a:pt x="2541359" y="1233109"/>
                  <a:pt x="2543709" y="1235458"/>
                </a:cubicBezTo>
                <a:cubicBezTo>
                  <a:pt x="2534313" y="1240155"/>
                  <a:pt x="2524918" y="1247203"/>
                  <a:pt x="2513174" y="1251900"/>
                </a:cubicBezTo>
                <a:cubicBezTo>
                  <a:pt x="2496732" y="1256598"/>
                  <a:pt x="2480291" y="1251900"/>
                  <a:pt x="2466198" y="1258946"/>
                </a:cubicBezTo>
                <a:cubicBezTo>
                  <a:pt x="2461501" y="1261295"/>
                  <a:pt x="2459152" y="1265993"/>
                  <a:pt x="2456803" y="1270690"/>
                </a:cubicBezTo>
                <a:cubicBezTo>
                  <a:pt x="2463850" y="1270690"/>
                  <a:pt x="2470896" y="1273039"/>
                  <a:pt x="2477942" y="1273039"/>
                </a:cubicBezTo>
                <a:cubicBezTo>
                  <a:pt x="2482640" y="1289482"/>
                  <a:pt x="2477942" y="1277737"/>
                  <a:pt x="2489686" y="1308272"/>
                </a:cubicBezTo>
                <a:cubicBezTo>
                  <a:pt x="2508476" y="1298877"/>
                  <a:pt x="2508476" y="1298877"/>
                  <a:pt x="2510825" y="1301225"/>
                </a:cubicBezTo>
                <a:cubicBezTo>
                  <a:pt x="2517871" y="1303574"/>
                  <a:pt x="2517871" y="1303574"/>
                  <a:pt x="2510825" y="1329412"/>
                </a:cubicBezTo>
                <a:cubicBezTo>
                  <a:pt x="2517871" y="1324714"/>
                  <a:pt x="2524918" y="1320017"/>
                  <a:pt x="2531964" y="1322366"/>
                </a:cubicBezTo>
                <a:cubicBezTo>
                  <a:pt x="2543709" y="1327063"/>
                  <a:pt x="2546057" y="1336458"/>
                  <a:pt x="2541359" y="1341156"/>
                </a:cubicBezTo>
                <a:cubicBezTo>
                  <a:pt x="2539011" y="1341156"/>
                  <a:pt x="2513174" y="1336458"/>
                  <a:pt x="2482640" y="1345854"/>
                </a:cubicBezTo>
                <a:cubicBezTo>
                  <a:pt x="2480291" y="1338808"/>
                  <a:pt x="2480291" y="1331761"/>
                  <a:pt x="2477942" y="1324714"/>
                </a:cubicBezTo>
                <a:cubicBezTo>
                  <a:pt x="2473246" y="1327063"/>
                  <a:pt x="2468547" y="1324714"/>
                  <a:pt x="2466198" y="1329412"/>
                </a:cubicBezTo>
                <a:cubicBezTo>
                  <a:pt x="2463850" y="1336458"/>
                  <a:pt x="2468547" y="1343506"/>
                  <a:pt x="2473246" y="1350552"/>
                </a:cubicBezTo>
                <a:cubicBezTo>
                  <a:pt x="2475594" y="1352901"/>
                  <a:pt x="2475594" y="1355249"/>
                  <a:pt x="2477942" y="1357598"/>
                </a:cubicBezTo>
                <a:cubicBezTo>
                  <a:pt x="2484989" y="1355249"/>
                  <a:pt x="2489686" y="1355249"/>
                  <a:pt x="2494384" y="1355249"/>
                </a:cubicBezTo>
                <a:cubicBezTo>
                  <a:pt x="2492035" y="1355249"/>
                  <a:pt x="2484989" y="1357598"/>
                  <a:pt x="2480291" y="1359947"/>
                </a:cubicBezTo>
                <a:cubicBezTo>
                  <a:pt x="2482640" y="1366993"/>
                  <a:pt x="2487337" y="1374041"/>
                  <a:pt x="2492035" y="1378738"/>
                </a:cubicBezTo>
                <a:cubicBezTo>
                  <a:pt x="2494384" y="1376389"/>
                  <a:pt x="2496732" y="1376389"/>
                  <a:pt x="2499082" y="1376389"/>
                </a:cubicBezTo>
                <a:cubicBezTo>
                  <a:pt x="2508476" y="1374041"/>
                  <a:pt x="2517871" y="1369342"/>
                  <a:pt x="2524918" y="1366993"/>
                </a:cubicBezTo>
                <a:cubicBezTo>
                  <a:pt x="2524918" y="1364645"/>
                  <a:pt x="2522569" y="1362296"/>
                  <a:pt x="2520220" y="1359947"/>
                </a:cubicBezTo>
                <a:cubicBezTo>
                  <a:pt x="2527267" y="1357598"/>
                  <a:pt x="2531964" y="1357598"/>
                  <a:pt x="2534313" y="1362296"/>
                </a:cubicBezTo>
                <a:cubicBezTo>
                  <a:pt x="2539011" y="1357598"/>
                  <a:pt x="2543709" y="1355249"/>
                  <a:pt x="2548406" y="1352901"/>
                </a:cubicBezTo>
                <a:cubicBezTo>
                  <a:pt x="2560150" y="1345854"/>
                  <a:pt x="2560150" y="1341156"/>
                  <a:pt x="2560150" y="1338808"/>
                </a:cubicBezTo>
                <a:cubicBezTo>
                  <a:pt x="2560150" y="1336458"/>
                  <a:pt x="2557801" y="1336458"/>
                  <a:pt x="2553103" y="1336458"/>
                </a:cubicBezTo>
                <a:cubicBezTo>
                  <a:pt x="2555452" y="1336458"/>
                  <a:pt x="2557801" y="1334109"/>
                  <a:pt x="2560150" y="1331761"/>
                </a:cubicBezTo>
                <a:cubicBezTo>
                  <a:pt x="2564847" y="1327063"/>
                  <a:pt x="2567196" y="1324714"/>
                  <a:pt x="2571893" y="1320017"/>
                </a:cubicBezTo>
                <a:cubicBezTo>
                  <a:pt x="2581289" y="1312970"/>
                  <a:pt x="2588336" y="1305923"/>
                  <a:pt x="2595381" y="1298877"/>
                </a:cubicBezTo>
                <a:cubicBezTo>
                  <a:pt x="2609474" y="1284784"/>
                  <a:pt x="2623567" y="1273039"/>
                  <a:pt x="2635310" y="1261295"/>
                </a:cubicBezTo>
                <a:cubicBezTo>
                  <a:pt x="2661147" y="1237807"/>
                  <a:pt x="2679937" y="1216667"/>
                  <a:pt x="2698728" y="1193179"/>
                </a:cubicBezTo>
                <a:cubicBezTo>
                  <a:pt x="2715170" y="1169690"/>
                  <a:pt x="2733959" y="1146203"/>
                  <a:pt x="2745703" y="1120367"/>
                </a:cubicBezTo>
                <a:cubicBezTo>
                  <a:pt x="2748053" y="1113321"/>
                  <a:pt x="2750401" y="1108624"/>
                  <a:pt x="2752749" y="1101580"/>
                </a:cubicBezTo>
                <a:cubicBezTo>
                  <a:pt x="2755098" y="1096878"/>
                  <a:pt x="2755098" y="1094535"/>
                  <a:pt x="2755098" y="1089838"/>
                </a:cubicBezTo>
                <a:cubicBezTo>
                  <a:pt x="2755098" y="1082792"/>
                  <a:pt x="2752749" y="1073396"/>
                  <a:pt x="2745703" y="1068697"/>
                </a:cubicBezTo>
                <a:cubicBezTo>
                  <a:pt x="2752749" y="1068697"/>
                  <a:pt x="2759797" y="1071046"/>
                  <a:pt x="2764493" y="1075745"/>
                </a:cubicBezTo>
                <a:cubicBezTo>
                  <a:pt x="2762144" y="1061649"/>
                  <a:pt x="2750401" y="1054601"/>
                  <a:pt x="2736308" y="1049902"/>
                </a:cubicBezTo>
                <a:cubicBezTo>
                  <a:pt x="2729262" y="1047553"/>
                  <a:pt x="2717518" y="1045204"/>
                  <a:pt x="2698728" y="1040505"/>
                </a:cubicBezTo>
                <a:cubicBezTo>
                  <a:pt x="2682286" y="1035806"/>
                  <a:pt x="2665845" y="1033457"/>
                  <a:pt x="2649403" y="1024062"/>
                </a:cubicBezTo>
                <a:lnTo>
                  <a:pt x="2670543" y="1031108"/>
                </a:lnTo>
                <a:lnTo>
                  <a:pt x="2691681" y="1035806"/>
                </a:lnTo>
                <a:cubicBezTo>
                  <a:pt x="2705774" y="1038155"/>
                  <a:pt x="2722215" y="1042854"/>
                  <a:pt x="2729262" y="1042854"/>
                </a:cubicBezTo>
                <a:lnTo>
                  <a:pt x="2736308" y="1042854"/>
                </a:lnTo>
                <a:lnTo>
                  <a:pt x="2741006" y="1042854"/>
                </a:lnTo>
                <a:cubicBezTo>
                  <a:pt x="2743354" y="1042854"/>
                  <a:pt x="2748053" y="1045204"/>
                  <a:pt x="2750401" y="1045204"/>
                </a:cubicBezTo>
                <a:cubicBezTo>
                  <a:pt x="2757447" y="1047553"/>
                  <a:pt x="2762144" y="1049902"/>
                  <a:pt x="2769191" y="1054601"/>
                </a:cubicBezTo>
                <a:cubicBezTo>
                  <a:pt x="2762144" y="1045204"/>
                  <a:pt x="2750401" y="1040505"/>
                  <a:pt x="2741006" y="1035806"/>
                </a:cubicBezTo>
                <a:cubicBezTo>
                  <a:pt x="2736308" y="1033457"/>
                  <a:pt x="2726913" y="1033457"/>
                  <a:pt x="2722215" y="1031108"/>
                </a:cubicBezTo>
                <a:cubicBezTo>
                  <a:pt x="2715170" y="1028759"/>
                  <a:pt x="2708123" y="1026410"/>
                  <a:pt x="2701076" y="1024062"/>
                </a:cubicBezTo>
                <a:cubicBezTo>
                  <a:pt x="2672891" y="1017016"/>
                  <a:pt x="2654101" y="1007623"/>
                  <a:pt x="2640008" y="1000578"/>
                </a:cubicBezTo>
                <a:cubicBezTo>
                  <a:pt x="2625916" y="993532"/>
                  <a:pt x="2616520" y="988835"/>
                  <a:pt x="2609474" y="984138"/>
                </a:cubicBezTo>
                <a:cubicBezTo>
                  <a:pt x="2600079" y="981791"/>
                  <a:pt x="2595381" y="979442"/>
                  <a:pt x="2590684" y="974745"/>
                </a:cubicBezTo>
                <a:cubicBezTo>
                  <a:pt x="2585986" y="972396"/>
                  <a:pt x="2578940" y="967700"/>
                  <a:pt x="2571893" y="960655"/>
                </a:cubicBezTo>
                <a:cubicBezTo>
                  <a:pt x="2564847" y="953598"/>
                  <a:pt x="2555452" y="941854"/>
                  <a:pt x="2543709" y="923064"/>
                </a:cubicBezTo>
                <a:cubicBezTo>
                  <a:pt x="2539011" y="913669"/>
                  <a:pt x="2534313" y="901925"/>
                  <a:pt x="2529615" y="887832"/>
                </a:cubicBezTo>
                <a:cubicBezTo>
                  <a:pt x="2527267" y="873740"/>
                  <a:pt x="2522569" y="857298"/>
                  <a:pt x="2522569" y="838509"/>
                </a:cubicBezTo>
                <a:cubicBezTo>
                  <a:pt x="2522569" y="800929"/>
                  <a:pt x="2529615" y="753953"/>
                  <a:pt x="2562498" y="704629"/>
                </a:cubicBezTo>
                <a:lnTo>
                  <a:pt x="2571893" y="709326"/>
                </a:lnTo>
                <a:cubicBezTo>
                  <a:pt x="2595381" y="671747"/>
                  <a:pt x="2625916" y="645910"/>
                  <a:pt x="2656449" y="629469"/>
                </a:cubicBezTo>
                <a:cubicBezTo>
                  <a:pt x="2663496" y="627120"/>
                  <a:pt x="2672891" y="622422"/>
                  <a:pt x="2679937" y="620074"/>
                </a:cubicBezTo>
                <a:cubicBezTo>
                  <a:pt x="2686984" y="617725"/>
                  <a:pt x="2696379" y="617725"/>
                  <a:pt x="2705774" y="615376"/>
                </a:cubicBezTo>
                <a:cubicBezTo>
                  <a:pt x="2712820" y="613027"/>
                  <a:pt x="2722215" y="615376"/>
                  <a:pt x="2731610" y="615376"/>
                </a:cubicBezTo>
                <a:lnTo>
                  <a:pt x="2745703" y="615376"/>
                </a:lnTo>
                <a:lnTo>
                  <a:pt x="2757447" y="617725"/>
                </a:lnTo>
                <a:cubicBezTo>
                  <a:pt x="2773888" y="622422"/>
                  <a:pt x="2787981" y="631818"/>
                  <a:pt x="2802074" y="641213"/>
                </a:cubicBezTo>
                <a:cubicBezTo>
                  <a:pt x="2809120" y="648259"/>
                  <a:pt x="2813818" y="652957"/>
                  <a:pt x="2820864" y="660003"/>
                </a:cubicBezTo>
                <a:cubicBezTo>
                  <a:pt x="2825561" y="667049"/>
                  <a:pt x="2830260" y="671747"/>
                  <a:pt x="2834957" y="678793"/>
                </a:cubicBezTo>
                <a:cubicBezTo>
                  <a:pt x="2851398" y="704629"/>
                  <a:pt x="2860793" y="732814"/>
                  <a:pt x="2867840" y="763348"/>
                </a:cubicBezTo>
                <a:cubicBezTo>
                  <a:pt x="2879583" y="798580"/>
                  <a:pt x="2879583" y="800929"/>
                  <a:pt x="2879583" y="789185"/>
                </a:cubicBezTo>
                <a:cubicBezTo>
                  <a:pt x="2879583" y="777441"/>
                  <a:pt x="2872537" y="751604"/>
                  <a:pt x="2867840" y="730465"/>
                </a:cubicBezTo>
                <a:cubicBezTo>
                  <a:pt x="2860793" y="709326"/>
                  <a:pt x="2856096" y="695234"/>
                  <a:pt x="2863142" y="709326"/>
                </a:cubicBezTo>
                <a:cubicBezTo>
                  <a:pt x="2872537" y="723419"/>
                  <a:pt x="2891327" y="768046"/>
                  <a:pt x="2905420" y="852602"/>
                </a:cubicBezTo>
                <a:cubicBezTo>
                  <a:pt x="2907769" y="869042"/>
                  <a:pt x="2907769" y="887832"/>
                  <a:pt x="2910118" y="906623"/>
                </a:cubicBezTo>
                <a:cubicBezTo>
                  <a:pt x="2914815" y="934808"/>
                  <a:pt x="2914815" y="958306"/>
                  <a:pt x="2914815" y="981791"/>
                </a:cubicBezTo>
                <a:cubicBezTo>
                  <a:pt x="2914815" y="993532"/>
                  <a:pt x="2917164" y="1002926"/>
                  <a:pt x="2917164" y="1014669"/>
                </a:cubicBezTo>
                <a:cubicBezTo>
                  <a:pt x="2910118" y="1017016"/>
                  <a:pt x="2905420" y="1026410"/>
                  <a:pt x="2900723" y="1033457"/>
                </a:cubicBezTo>
                <a:cubicBezTo>
                  <a:pt x="2910118" y="1040505"/>
                  <a:pt x="2914815" y="1038155"/>
                  <a:pt x="2919514" y="1033457"/>
                </a:cubicBezTo>
                <a:cubicBezTo>
                  <a:pt x="2919514" y="1038155"/>
                  <a:pt x="2921861" y="1042854"/>
                  <a:pt x="2921861" y="1047553"/>
                </a:cubicBezTo>
                <a:cubicBezTo>
                  <a:pt x="2926559" y="1066348"/>
                  <a:pt x="2933605" y="1080442"/>
                  <a:pt x="2940652" y="1089838"/>
                </a:cubicBezTo>
                <a:cubicBezTo>
                  <a:pt x="2943000" y="1092184"/>
                  <a:pt x="2945350" y="1092184"/>
                  <a:pt x="2947698" y="1094535"/>
                </a:cubicBezTo>
                <a:cubicBezTo>
                  <a:pt x="2950047" y="1096878"/>
                  <a:pt x="2952395" y="1096878"/>
                  <a:pt x="2952395" y="1096878"/>
                </a:cubicBezTo>
                <a:cubicBezTo>
                  <a:pt x="2954744" y="1099231"/>
                  <a:pt x="2954744" y="1096878"/>
                  <a:pt x="2954744" y="1096878"/>
                </a:cubicBezTo>
                <a:cubicBezTo>
                  <a:pt x="2954744" y="1096878"/>
                  <a:pt x="2952395" y="1094535"/>
                  <a:pt x="2950047" y="1092184"/>
                </a:cubicBezTo>
                <a:cubicBezTo>
                  <a:pt x="2947698" y="1089838"/>
                  <a:pt x="2945350" y="1087490"/>
                  <a:pt x="2943000" y="1082792"/>
                </a:cubicBezTo>
                <a:lnTo>
                  <a:pt x="2941537" y="1079559"/>
                </a:lnTo>
                <a:lnTo>
                  <a:pt x="2943000" y="1078094"/>
                </a:lnTo>
                <a:cubicBezTo>
                  <a:pt x="2945350" y="1080442"/>
                  <a:pt x="2947698" y="1082792"/>
                  <a:pt x="2950047" y="1085140"/>
                </a:cubicBezTo>
                <a:cubicBezTo>
                  <a:pt x="2957093" y="1089838"/>
                  <a:pt x="2961791" y="1094535"/>
                  <a:pt x="2971186" y="1096878"/>
                </a:cubicBezTo>
                <a:cubicBezTo>
                  <a:pt x="2971186" y="1092184"/>
                  <a:pt x="2973535" y="1089838"/>
                  <a:pt x="2973535" y="1085140"/>
                </a:cubicBezTo>
                <a:cubicBezTo>
                  <a:pt x="2978232" y="1071046"/>
                  <a:pt x="2978232" y="1054601"/>
                  <a:pt x="2980581" y="1038155"/>
                </a:cubicBezTo>
                <a:cubicBezTo>
                  <a:pt x="2982930" y="1007623"/>
                  <a:pt x="2982930" y="974745"/>
                  <a:pt x="2973535" y="925413"/>
                </a:cubicBezTo>
                <a:cubicBezTo>
                  <a:pt x="2964139" y="876089"/>
                  <a:pt x="2947698" y="807975"/>
                  <a:pt x="2905420" y="709326"/>
                </a:cubicBezTo>
                <a:cubicBezTo>
                  <a:pt x="2926559" y="779790"/>
                  <a:pt x="2912466" y="753953"/>
                  <a:pt x="2905420" y="749255"/>
                </a:cubicBezTo>
                <a:cubicBezTo>
                  <a:pt x="2903071" y="746907"/>
                  <a:pt x="2903071" y="749255"/>
                  <a:pt x="2910118" y="775092"/>
                </a:cubicBezTo>
                <a:cubicBezTo>
                  <a:pt x="2917164" y="798580"/>
                  <a:pt x="2933605" y="845555"/>
                  <a:pt x="2952395" y="927762"/>
                </a:cubicBezTo>
                <a:cubicBezTo>
                  <a:pt x="2910118" y="772743"/>
                  <a:pt x="2870188" y="610679"/>
                  <a:pt x="2776237" y="465055"/>
                </a:cubicBezTo>
                <a:cubicBezTo>
                  <a:pt x="2797376" y="495589"/>
                  <a:pt x="2818515" y="526123"/>
                  <a:pt x="2839654" y="559005"/>
                </a:cubicBezTo>
                <a:cubicBezTo>
                  <a:pt x="2813818" y="502636"/>
                  <a:pt x="2773888" y="443916"/>
                  <a:pt x="2755098" y="415731"/>
                </a:cubicBezTo>
                <a:lnTo>
                  <a:pt x="2771540" y="422777"/>
                </a:lnTo>
                <a:cubicBezTo>
                  <a:pt x="2764493" y="411033"/>
                  <a:pt x="2755098" y="401638"/>
                  <a:pt x="2748053" y="389894"/>
                </a:cubicBezTo>
                <a:cubicBezTo>
                  <a:pt x="2741006" y="378150"/>
                  <a:pt x="2731610" y="366407"/>
                  <a:pt x="2724564" y="354664"/>
                </a:cubicBezTo>
                <a:cubicBezTo>
                  <a:pt x="2710471" y="331176"/>
                  <a:pt x="2696379" y="305339"/>
                  <a:pt x="2686984" y="279503"/>
                </a:cubicBezTo>
                <a:cubicBezTo>
                  <a:pt x="2675240" y="253666"/>
                  <a:pt x="2668193" y="225481"/>
                  <a:pt x="2663496" y="197296"/>
                </a:cubicBezTo>
                <a:cubicBezTo>
                  <a:pt x="2658799" y="169111"/>
                  <a:pt x="2658799" y="140926"/>
                  <a:pt x="2665845" y="110392"/>
                </a:cubicBezTo>
                <a:cubicBezTo>
                  <a:pt x="2672891" y="79858"/>
                  <a:pt x="2691681" y="46975"/>
                  <a:pt x="2717518" y="28185"/>
                </a:cubicBezTo>
                <a:cubicBezTo>
                  <a:pt x="2743354" y="7046"/>
                  <a:pt x="2773888" y="0"/>
                  <a:pt x="2804424" y="0"/>
                </a:cubicBezTo>
                <a:close/>
              </a:path>
            </a:pathLst>
          </a:custGeom>
          <a:solidFill>
            <a:schemeClr val="bg1">
              <a:lumMod val="95000"/>
            </a:schemeClr>
          </a:solidFill>
        </p:spPr>
        <p:txBody>
          <a:bodyPr wrap="square" rtlCol="0" anchor="ctr">
            <a:noAutofit/>
          </a:bodyPr>
          <a:lstStyle>
            <a:lvl1pPr marL="0" indent="0" algn="ctr">
              <a:buNone/>
              <a:defRPr sz="1200" i="1">
                <a:latin typeface="Times New Roman" panose="02020603050405020304" pitchFamily="18" charset="0"/>
                <a:cs typeface="Times New Roman" panose="02020603050405020304" pitchFamily="18" charset="0"/>
              </a:defRPr>
            </a:lvl1pPr>
          </a:lstStyle>
          <a:p>
            <a:pPr rtl="0"/>
            <a:r>
              <a:rPr lang="pt-BR" noProof="0"/>
              <a:t>Insira ou Arraste e Solte sua foto</a:t>
            </a:r>
          </a:p>
        </p:txBody>
      </p:sp>
    </p:spTree>
    <p:extLst>
      <p:ext uri="{BB962C8B-B14F-4D97-AF65-F5344CB8AC3E}">
        <p14:creationId xmlns:p14="http://schemas.microsoft.com/office/powerpoint/2010/main" val="20863598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ov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8" name="Title 1">
            <a:extLst>
              <a:ext uri="{FF2B5EF4-FFF2-40B4-BE49-F238E27FC236}">
                <a16:creationId xmlns:a16="http://schemas.microsoft.com/office/drawing/2014/main" id="{A2A6FDFB-46FD-4D32-A054-BC9C55F6A02B}"/>
              </a:ext>
            </a:extLst>
          </p:cNvPr>
          <p:cNvSpPr>
            <a:spLocks noGrp="1"/>
          </p:cNvSpPr>
          <p:nvPr>
            <p:ph type="ctrTitle"/>
          </p:nvPr>
        </p:nvSpPr>
        <p:spPr>
          <a:xfrm>
            <a:off x="774700" y="142875"/>
            <a:ext cx="4845050" cy="2942758"/>
          </a:xfrm>
        </p:spPr>
        <p:txBody>
          <a:bodyPr anchor="b"/>
          <a:lstStyle>
            <a:lvl1pPr algn="l">
              <a:defRPr sz="6000">
                <a:solidFill>
                  <a:schemeClr val="tx1"/>
                </a:solidFill>
              </a:defRPr>
            </a:lvl1pPr>
          </a:lstStyle>
          <a:p>
            <a:r>
              <a:rPr lang="en-US" dirty="0"/>
              <a:t>Click to edit Master title style</a:t>
            </a:r>
          </a:p>
        </p:txBody>
      </p:sp>
      <p:sp>
        <p:nvSpPr>
          <p:cNvPr id="20" name="Subtitle 2">
            <a:extLst>
              <a:ext uri="{FF2B5EF4-FFF2-40B4-BE49-F238E27FC236}">
                <a16:creationId xmlns:a16="http://schemas.microsoft.com/office/drawing/2014/main" id="{C1F0D0AA-12EA-49AC-BF55-4B2556467E4C}"/>
              </a:ext>
            </a:extLst>
          </p:cNvPr>
          <p:cNvSpPr>
            <a:spLocks noGrp="1"/>
          </p:cNvSpPr>
          <p:nvPr>
            <p:ph type="subTitle" idx="1"/>
          </p:nvPr>
        </p:nvSpPr>
        <p:spPr>
          <a:xfrm>
            <a:off x="774700" y="3301532"/>
            <a:ext cx="3512820" cy="1503004"/>
          </a:xfrm>
        </p:spPr>
        <p:txBody>
          <a:bodyPr>
            <a:noAutofit/>
          </a:bodyPr>
          <a:lstStyle>
            <a:lvl1pPr marL="0" indent="0" algn="l">
              <a:buNone/>
              <a:defRPr sz="3200">
                <a:solidFill>
                  <a:schemeClr val="accent2">
                    <a:lumMod val="7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13341355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itle and Content 1">
    <p:spTree>
      <p:nvGrpSpPr>
        <p:cNvPr id="1" name=""/>
        <p:cNvGrpSpPr/>
        <p:nvPr/>
      </p:nvGrpSpPr>
      <p:grpSpPr>
        <a:xfrm>
          <a:off x="0" y="0"/>
          <a:ext cx="0" cy="0"/>
          <a:chOff x="0" y="0"/>
          <a:chExt cx="0" cy="0"/>
        </a:xfrm>
      </p:grpSpPr>
      <p:pic>
        <p:nvPicPr>
          <p:cNvPr id="3" name="Picture 2" descr="A picture containing train, yellow, bed, track&#10;&#10;Description automatically generated">
            <a:extLst>
              <a:ext uri="{FF2B5EF4-FFF2-40B4-BE49-F238E27FC236}">
                <a16:creationId xmlns:a16="http://schemas.microsoft.com/office/drawing/2014/main" id="{5371629C-0C6E-2C40-921C-0A83CCC019D2}"/>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0D08B00A-9A13-4AB1-A72D-2F499BA2EBAB}"/>
              </a:ext>
            </a:extLst>
          </p:cNvPr>
          <p:cNvSpPr>
            <a:spLocks noGrp="1"/>
          </p:cNvSpPr>
          <p:nvPr>
            <p:ph type="title"/>
          </p:nvPr>
        </p:nvSpPr>
        <p:spPr>
          <a:xfrm>
            <a:off x="838200" y="365125"/>
            <a:ext cx="8529084" cy="1325563"/>
          </a:xfrm>
        </p:spPr>
        <p:txBody>
          <a:bodyPr/>
          <a:lstStyle>
            <a:lvl1pPr>
              <a:defRPr>
                <a:solidFill>
                  <a:schemeClr val="tx1"/>
                </a:solidFill>
              </a:defRPr>
            </a:lvl1pPr>
          </a:lstStyle>
          <a:p>
            <a:r>
              <a:rPr lang="pt-BR"/>
              <a:t>Clique para editar o título Mestre</a:t>
            </a:r>
            <a:endParaRPr lang="en-US" dirty="0"/>
          </a:p>
        </p:txBody>
      </p:sp>
      <p:sp>
        <p:nvSpPr>
          <p:cNvPr id="18" name="Content Placeholder 2">
            <a:extLst>
              <a:ext uri="{FF2B5EF4-FFF2-40B4-BE49-F238E27FC236}">
                <a16:creationId xmlns:a16="http://schemas.microsoft.com/office/drawing/2014/main" id="{489DC5E6-DDCD-4B67-B47F-0BD6C54B83D2}"/>
              </a:ext>
            </a:extLst>
          </p:cNvPr>
          <p:cNvSpPr>
            <a:spLocks noGrp="1"/>
          </p:cNvSpPr>
          <p:nvPr>
            <p:ph idx="1"/>
          </p:nvPr>
        </p:nvSpPr>
        <p:spPr>
          <a:xfrm>
            <a:off x="838200" y="1825625"/>
            <a:ext cx="6827874" cy="3522552"/>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19" name="Date Placeholder 3">
            <a:extLst>
              <a:ext uri="{FF2B5EF4-FFF2-40B4-BE49-F238E27FC236}">
                <a16:creationId xmlns:a16="http://schemas.microsoft.com/office/drawing/2014/main" id="{768C53B7-7FCD-400A-9752-7BFFD8BB3D75}"/>
              </a:ext>
            </a:extLst>
          </p:cNvPr>
          <p:cNvSpPr>
            <a:spLocks noGrp="1"/>
          </p:cNvSpPr>
          <p:nvPr>
            <p:ph type="dt" sz="half" idx="10"/>
          </p:nvPr>
        </p:nvSpPr>
        <p:spPr>
          <a:xfrm>
            <a:off x="838200" y="6356350"/>
            <a:ext cx="2743200" cy="365125"/>
          </a:xfrm>
        </p:spPr>
        <p:txBody>
          <a:bodyPr/>
          <a:lstStyle>
            <a:lvl1pPr>
              <a:defRPr>
                <a:solidFill>
                  <a:schemeClr val="bg2"/>
                </a:solidFill>
              </a:defRPr>
            </a:lvl1pPr>
          </a:lstStyle>
          <a:p>
            <a:r>
              <a:rPr lang="en-US"/>
              <a:t>Date</a:t>
            </a:r>
            <a:endParaRPr lang="en-US" dirty="0"/>
          </a:p>
        </p:txBody>
      </p:sp>
      <p:sp>
        <p:nvSpPr>
          <p:cNvPr id="20" name="Footer Placeholder 4">
            <a:extLst>
              <a:ext uri="{FF2B5EF4-FFF2-40B4-BE49-F238E27FC236}">
                <a16:creationId xmlns:a16="http://schemas.microsoft.com/office/drawing/2014/main" id="{10C428BE-FED7-45A5-9425-7445C51F35BB}"/>
              </a:ext>
            </a:extLst>
          </p:cNvPr>
          <p:cNvSpPr>
            <a:spLocks noGrp="1"/>
          </p:cNvSpPr>
          <p:nvPr>
            <p:ph type="ftr" sz="quarter" idx="11"/>
          </p:nvPr>
        </p:nvSpPr>
        <p:spPr>
          <a:xfrm>
            <a:off x="4038600" y="6356350"/>
            <a:ext cx="4114800" cy="365125"/>
          </a:xfrm>
        </p:spPr>
        <p:txBody>
          <a:bodyPr/>
          <a:lstStyle>
            <a:lvl1pPr>
              <a:defRPr>
                <a:solidFill>
                  <a:schemeClr val="bg2"/>
                </a:solidFill>
              </a:defRPr>
            </a:lvl1pPr>
          </a:lstStyle>
          <a:p>
            <a:r>
              <a:rPr lang="en-US"/>
              <a:t>Your Footer Here</a:t>
            </a:r>
          </a:p>
        </p:txBody>
      </p:sp>
      <p:sp>
        <p:nvSpPr>
          <p:cNvPr id="21" name="Slide Number Placeholder 5">
            <a:extLst>
              <a:ext uri="{FF2B5EF4-FFF2-40B4-BE49-F238E27FC236}">
                <a16:creationId xmlns:a16="http://schemas.microsoft.com/office/drawing/2014/main" id="{18FDE52B-46E4-490F-8D9A-1A96457A334F}"/>
              </a:ext>
            </a:extLst>
          </p:cNvPr>
          <p:cNvSpPr>
            <a:spLocks noGrp="1"/>
          </p:cNvSpPr>
          <p:nvPr>
            <p:ph type="sldNum" sz="quarter" idx="12"/>
          </p:nvPr>
        </p:nvSpPr>
        <p:spPr>
          <a:xfrm>
            <a:off x="8610600" y="6356350"/>
            <a:ext cx="2743200" cy="365125"/>
          </a:xfrm>
        </p:spPr>
        <p:txBody>
          <a:bodyPr/>
          <a:lstStyle>
            <a:lvl1pPr>
              <a:defRPr>
                <a:solidFill>
                  <a:schemeClr val="bg2"/>
                </a:solidFill>
              </a:defRPr>
            </a:lvl1pPr>
          </a:lstStyle>
          <a:p>
            <a:fld id="{672B7600-67E3-4D97-B453-880E2742B982}" type="slidenum">
              <a:rPr lang="en-US" smtClean="0"/>
              <a:pPr/>
              <a:t>‹nº›</a:t>
            </a:fld>
            <a:endParaRPr lang="en-US"/>
          </a:p>
        </p:txBody>
      </p:sp>
    </p:spTree>
    <p:extLst>
      <p:ext uri="{BB962C8B-B14F-4D97-AF65-F5344CB8AC3E}">
        <p14:creationId xmlns:p14="http://schemas.microsoft.com/office/powerpoint/2010/main" val="28717306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Title and Content 1">
    <p:spTree>
      <p:nvGrpSpPr>
        <p:cNvPr id="1" name=""/>
        <p:cNvGrpSpPr/>
        <p:nvPr/>
      </p:nvGrpSpPr>
      <p:grpSpPr>
        <a:xfrm>
          <a:off x="0" y="0"/>
          <a:ext cx="0" cy="0"/>
          <a:chOff x="0" y="0"/>
          <a:chExt cx="0" cy="0"/>
        </a:xfrm>
      </p:grpSpPr>
      <p:sp>
        <p:nvSpPr>
          <p:cNvPr id="24" name="Shape">
            <a:extLst>
              <a:ext uri="{FF2B5EF4-FFF2-40B4-BE49-F238E27FC236}">
                <a16:creationId xmlns:a16="http://schemas.microsoft.com/office/drawing/2014/main" id="{48538270-5FE8-A74F-890D-6EA1356404D9}"/>
              </a:ext>
            </a:extLst>
          </p:cNvPr>
          <p:cNvSpPr/>
          <p:nvPr userDrawn="1"/>
        </p:nvSpPr>
        <p:spPr>
          <a:xfrm>
            <a:off x="9627023" y="328507"/>
            <a:ext cx="2564977" cy="2632034"/>
          </a:xfrm>
          <a:custGeom>
            <a:avLst/>
            <a:gdLst/>
            <a:ahLst/>
            <a:cxnLst>
              <a:cxn ang="0">
                <a:pos x="wd2" y="hd2"/>
              </a:cxn>
              <a:cxn ang="5400000">
                <a:pos x="wd2" y="hd2"/>
              </a:cxn>
              <a:cxn ang="10800000">
                <a:pos x="wd2" y="hd2"/>
              </a:cxn>
              <a:cxn ang="16200000">
                <a:pos x="wd2" y="hd2"/>
              </a:cxn>
            </a:cxnLst>
            <a:rect l="0" t="0" r="r" b="b"/>
            <a:pathLst>
              <a:path w="21432" h="21275" extrusionOk="0">
                <a:moveTo>
                  <a:pt x="17568" y="2104"/>
                </a:moveTo>
                <a:cubicBezTo>
                  <a:pt x="17220" y="1849"/>
                  <a:pt x="16840" y="1614"/>
                  <a:pt x="16449" y="1400"/>
                </a:cubicBezTo>
                <a:cubicBezTo>
                  <a:pt x="16058" y="1185"/>
                  <a:pt x="15657" y="991"/>
                  <a:pt x="15245" y="828"/>
                </a:cubicBezTo>
                <a:cubicBezTo>
                  <a:pt x="13356" y="62"/>
                  <a:pt x="11339" y="-163"/>
                  <a:pt x="9407" y="113"/>
                </a:cubicBezTo>
                <a:cubicBezTo>
                  <a:pt x="8521" y="235"/>
                  <a:pt x="7655" y="470"/>
                  <a:pt x="6831" y="797"/>
                </a:cubicBezTo>
                <a:cubicBezTo>
                  <a:pt x="5026" y="1512"/>
                  <a:pt x="3400" y="2686"/>
                  <a:pt x="2176" y="4280"/>
                </a:cubicBezTo>
                <a:cubicBezTo>
                  <a:pt x="1912" y="4617"/>
                  <a:pt x="1669" y="4984"/>
                  <a:pt x="1447" y="5362"/>
                </a:cubicBezTo>
                <a:cubicBezTo>
                  <a:pt x="1226" y="5740"/>
                  <a:pt x="1025" y="6128"/>
                  <a:pt x="856" y="6526"/>
                </a:cubicBezTo>
                <a:cubicBezTo>
                  <a:pt x="64" y="8354"/>
                  <a:pt x="-168" y="10305"/>
                  <a:pt x="117" y="12174"/>
                </a:cubicBezTo>
                <a:cubicBezTo>
                  <a:pt x="244" y="13032"/>
                  <a:pt x="487" y="13869"/>
                  <a:pt x="824" y="14666"/>
                </a:cubicBezTo>
                <a:cubicBezTo>
                  <a:pt x="1563" y="16412"/>
                  <a:pt x="2777" y="17985"/>
                  <a:pt x="4424" y="19170"/>
                </a:cubicBezTo>
                <a:cubicBezTo>
                  <a:pt x="4773" y="19425"/>
                  <a:pt x="5153" y="19660"/>
                  <a:pt x="5543" y="19874"/>
                </a:cubicBezTo>
                <a:cubicBezTo>
                  <a:pt x="5934" y="20089"/>
                  <a:pt x="6335" y="20283"/>
                  <a:pt x="6747" y="20446"/>
                </a:cubicBezTo>
                <a:cubicBezTo>
                  <a:pt x="8637" y="21212"/>
                  <a:pt x="10653" y="21437"/>
                  <a:pt x="12585" y="21161"/>
                </a:cubicBezTo>
                <a:cubicBezTo>
                  <a:pt x="13472" y="21039"/>
                  <a:pt x="14338" y="20804"/>
                  <a:pt x="15161" y="20477"/>
                </a:cubicBezTo>
                <a:cubicBezTo>
                  <a:pt x="16966" y="19762"/>
                  <a:pt x="18592" y="18588"/>
                  <a:pt x="19817" y="16994"/>
                </a:cubicBezTo>
                <a:cubicBezTo>
                  <a:pt x="20081" y="16657"/>
                  <a:pt x="20323" y="16290"/>
                  <a:pt x="20545" y="15912"/>
                </a:cubicBezTo>
                <a:cubicBezTo>
                  <a:pt x="20767" y="15534"/>
                  <a:pt x="20967" y="15146"/>
                  <a:pt x="21136" y="14748"/>
                </a:cubicBezTo>
                <a:cubicBezTo>
                  <a:pt x="21242" y="14492"/>
                  <a:pt x="21348" y="14247"/>
                  <a:pt x="21432" y="13992"/>
                </a:cubicBezTo>
                <a:lnTo>
                  <a:pt x="21432" y="7282"/>
                </a:lnTo>
                <a:cubicBezTo>
                  <a:pt x="21358" y="7057"/>
                  <a:pt x="21274" y="6833"/>
                  <a:pt x="21179" y="6608"/>
                </a:cubicBezTo>
                <a:cubicBezTo>
                  <a:pt x="20429" y="4862"/>
                  <a:pt x="19215" y="3289"/>
                  <a:pt x="17568" y="2104"/>
                </a:cubicBezTo>
                <a:close/>
              </a:path>
            </a:pathLst>
          </a:custGeom>
          <a:noFill/>
          <a:ln w="12700">
            <a:miter lim="400000"/>
          </a:ln>
        </p:spPr>
        <p:txBody>
          <a:bodyPr lIns="38100" tIns="38100" rIns="38100" bIns="38100" anchor="ctr"/>
          <a:lstStyle/>
          <a:p>
            <a:pPr>
              <a:defRPr sz="3000">
                <a:solidFill>
                  <a:srgbClr val="FFFFFF"/>
                </a:solidFill>
              </a:defRPr>
            </a:pPr>
            <a:endParaRPr/>
          </a:p>
        </p:txBody>
      </p:sp>
      <p:sp>
        <p:nvSpPr>
          <p:cNvPr id="23" name="Freeform 22">
            <a:extLst>
              <a:ext uri="{FF2B5EF4-FFF2-40B4-BE49-F238E27FC236}">
                <a16:creationId xmlns:a16="http://schemas.microsoft.com/office/drawing/2014/main" id="{F350D3B6-0ABE-B847-9955-C20AD580210F}"/>
              </a:ext>
            </a:extLst>
          </p:cNvPr>
          <p:cNvSpPr>
            <a:spLocks noGrp="1"/>
          </p:cNvSpPr>
          <p:nvPr>
            <p:ph type="pic" sz="quarter" idx="14"/>
          </p:nvPr>
        </p:nvSpPr>
        <p:spPr>
          <a:xfrm>
            <a:off x="9632609" y="328481"/>
            <a:ext cx="2559391" cy="2631962"/>
          </a:xfrm>
          <a:custGeom>
            <a:avLst/>
            <a:gdLst>
              <a:gd name="connsiteX0" fmla="*/ 1300747 w 2559391"/>
              <a:gd name="connsiteY0" fmla="*/ 96 h 2631962"/>
              <a:gd name="connsiteX1" fmla="*/ 1824512 w 2559391"/>
              <a:gd name="connsiteY1" fmla="*/ 102462 h 2631962"/>
              <a:gd name="connsiteX2" fmla="*/ 1968607 w 2559391"/>
              <a:gd name="connsiteY2" fmla="*/ 173227 h 2631962"/>
              <a:gd name="connsiteX3" fmla="*/ 2102528 w 2559391"/>
              <a:gd name="connsiteY3" fmla="*/ 260322 h 2631962"/>
              <a:gd name="connsiteX4" fmla="*/ 2534692 w 2559391"/>
              <a:gd name="connsiteY4" fmla="*/ 817534 h 2631962"/>
              <a:gd name="connsiteX5" fmla="*/ 2559391 w 2559391"/>
              <a:gd name="connsiteY5" fmla="*/ 885551 h 2631962"/>
              <a:gd name="connsiteX6" fmla="*/ 2559391 w 2559391"/>
              <a:gd name="connsiteY6" fmla="*/ 1745777 h 2631962"/>
              <a:gd name="connsiteX7" fmla="*/ 2529546 w 2559391"/>
              <a:gd name="connsiteY7" fmla="*/ 1824573 h 2631962"/>
              <a:gd name="connsiteX8" fmla="*/ 2458815 w 2559391"/>
              <a:gd name="connsiteY8" fmla="*/ 1968577 h 2631962"/>
              <a:gd name="connsiteX9" fmla="*/ 2371688 w 2559391"/>
              <a:gd name="connsiteY9" fmla="*/ 2102437 h 2631962"/>
              <a:gd name="connsiteX10" fmla="*/ 1814459 w 2559391"/>
              <a:gd name="connsiteY10" fmla="*/ 2533336 h 2631962"/>
              <a:gd name="connsiteX11" fmla="*/ 1506164 w 2559391"/>
              <a:gd name="connsiteY11" fmla="*/ 2617957 h 2631962"/>
              <a:gd name="connsiteX12" fmla="*/ 807473 w 2559391"/>
              <a:gd name="connsiteY12" fmla="*/ 2529500 h 2631962"/>
              <a:gd name="connsiteX13" fmla="*/ 663379 w 2559391"/>
              <a:gd name="connsiteY13" fmla="*/ 2458736 h 2631962"/>
              <a:gd name="connsiteX14" fmla="*/ 529457 w 2559391"/>
              <a:gd name="connsiteY14" fmla="*/ 2371640 h 2631962"/>
              <a:gd name="connsiteX15" fmla="*/ 98610 w 2559391"/>
              <a:gd name="connsiteY15" fmla="*/ 1814429 h 2631962"/>
              <a:gd name="connsiteX16" fmla="*/ 13997 w 2559391"/>
              <a:gd name="connsiteY16" fmla="*/ 1506131 h 2631962"/>
              <a:gd name="connsiteX17" fmla="*/ 102440 w 2559391"/>
              <a:gd name="connsiteY17" fmla="*/ 807389 h 2631962"/>
              <a:gd name="connsiteX18" fmla="*/ 173171 w 2559391"/>
              <a:gd name="connsiteY18" fmla="*/ 663385 h 2631962"/>
              <a:gd name="connsiteX19" fmla="*/ 260417 w 2559391"/>
              <a:gd name="connsiteY19" fmla="*/ 529526 h 2631962"/>
              <a:gd name="connsiteX20" fmla="*/ 817527 w 2559391"/>
              <a:gd name="connsiteY20" fmla="*/ 98627 h 2631962"/>
              <a:gd name="connsiteX21" fmla="*/ 1125822 w 2559391"/>
              <a:gd name="connsiteY21" fmla="*/ 14006 h 2631962"/>
              <a:gd name="connsiteX22" fmla="*/ 1300747 w 2559391"/>
              <a:gd name="connsiteY22" fmla="*/ 96 h 2631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559391" h="2631962">
                <a:moveTo>
                  <a:pt x="1300747" y="96"/>
                </a:moveTo>
                <a:cubicBezTo>
                  <a:pt x="1476783" y="-2038"/>
                  <a:pt x="1654956" y="31388"/>
                  <a:pt x="1824512" y="102462"/>
                </a:cubicBezTo>
                <a:cubicBezTo>
                  <a:pt x="1873820" y="122627"/>
                  <a:pt x="1921812" y="146628"/>
                  <a:pt x="1968607" y="173227"/>
                </a:cubicBezTo>
                <a:cubicBezTo>
                  <a:pt x="2015402" y="199702"/>
                  <a:pt x="2060880" y="228775"/>
                  <a:pt x="2102528" y="260322"/>
                </a:cubicBezTo>
                <a:cubicBezTo>
                  <a:pt x="2299641" y="406924"/>
                  <a:pt x="2444932" y="601528"/>
                  <a:pt x="2534692" y="817534"/>
                </a:cubicBezTo>
                <a:lnTo>
                  <a:pt x="2559391" y="885551"/>
                </a:lnTo>
                <a:lnTo>
                  <a:pt x="2559391" y="1745777"/>
                </a:lnTo>
                <a:lnTo>
                  <a:pt x="2529546" y="1824573"/>
                </a:lnTo>
                <a:cubicBezTo>
                  <a:pt x="2509320" y="1873812"/>
                  <a:pt x="2485384" y="1921813"/>
                  <a:pt x="2458815" y="1968577"/>
                </a:cubicBezTo>
                <a:cubicBezTo>
                  <a:pt x="2432246" y="2015342"/>
                  <a:pt x="2403284" y="2060745"/>
                  <a:pt x="2371688" y="2102437"/>
                </a:cubicBezTo>
                <a:cubicBezTo>
                  <a:pt x="2225080" y="2299638"/>
                  <a:pt x="2030481" y="2444880"/>
                  <a:pt x="1814459" y="2533336"/>
                </a:cubicBezTo>
                <a:cubicBezTo>
                  <a:pt x="1715963" y="2573790"/>
                  <a:pt x="1612320" y="2602863"/>
                  <a:pt x="1506164" y="2617957"/>
                </a:cubicBezTo>
                <a:cubicBezTo>
                  <a:pt x="1274943" y="2652102"/>
                  <a:pt x="1033668" y="2624266"/>
                  <a:pt x="807473" y="2529500"/>
                </a:cubicBezTo>
                <a:cubicBezTo>
                  <a:pt x="758165" y="2509335"/>
                  <a:pt x="710174" y="2485334"/>
                  <a:pt x="663379" y="2458736"/>
                </a:cubicBezTo>
                <a:cubicBezTo>
                  <a:pt x="616704" y="2432261"/>
                  <a:pt x="571226" y="2403188"/>
                  <a:pt x="529457" y="2371640"/>
                </a:cubicBezTo>
                <a:cubicBezTo>
                  <a:pt x="332345" y="2225038"/>
                  <a:pt x="187054" y="2030435"/>
                  <a:pt x="98610" y="1814429"/>
                </a:cubicBezTo>
                <a:cubicBezTo>
                  <a:pt x="58278" y="1715828"/>
                  <a:pt x="29196" y="1612278"/>
                  <a:pt x="13997" y="1506131"/>
                </a:cubicBezTo>
                <a:cubicBezTo>
                  <a:pt x="-20112" y="1274908"/>
                  <a:pt x="7654" y="1033540"/>
                  <a:pt x="102440" y="807389"/>
                </a:cubicBezTo>
                <a:cubicBezTo>
                  <a:pt x="122666" y="758151"/>
                  <a:pt x="146721" y="710149"/>
                  <a:pt x="173171" y="663385"/>
                </a:cubicBezTo>
                <a:cubicBezTo>
                  <a:pt x="199740" y="616621"/>
                  <a:pt x="228822" y="571218"/>
                  <a:pt x="260417" y="529526"/>
                </a:cubicBezTo>
                <a:cubicBezTo>
                  <a:pt x="406905" y="332324"/>
                  <a:pt x="601505" y="187083"/>
                  <a:pt x="817527" y="98627"/>
                </a:cubicBezTo>
                <a:cubicBezTo>
                  <a:pt x="916143" y="58172"/>
                  <a:pt x="1019785" y="29099"/>
                  <a:pt x="1125822" y="14006"/>
                </a:cubicBezTo>
                <a:cubicBezTo>
                  <a:pt x="1183627" y="5470"/>
                  <a:pt x="1242068" y="807"/>
                  <a:pt x="1300747" y="96"/>
                </a:cubicBezTo>
                <a:close/>
              </a:path>
            </a:pathLst>
          </a:custGeom>
          <a:noFill/>
        </p:spPr>
        <p:txBody>
          <a:bodyPr wrap="square" anchor="ctr">
            <a:noAutofit/>
          </a:bodyPr>
          <a:lstStyle>
            <a:lvl1pPr algn="ctr">
              <a:buNone/>
              <a:defRPr sz="2200"/>
            </a:lvl1pPr>
          </a:lstStyle>
          <a:p>
            <a:r>
              <a:rPr lang="pt-BR"/>
              <a:t>Clique no ícone para adicionar uma imagem</a:t>
            </a:r>
            <a:endParaRPr lang="en-US" dirty="0"/>
          </a:p>
        </p:txBody>
      </p:sp>
      <p:sp>
        <p:nvSpPr>
          <p:cNvPr id="11" name="Shape">
            <a:extLst>
              <a:ext uri="{FF2B5EF4-FFF2-40B4-BE49-F238E27FC236}">
                <a16:creationId xmlns:a16="http://schemas.microsoft.com/office/drawing/2014/main" id="{B1C8BB7A-9422-6841-8CA9-E6676CEA6972}"/>
              </a:ext>
            </a:extLst>
          </p:cNvPr>
          <p:cNvSpPr/>
          <p:nvPr/>
        </p:nvSpPr>
        <p:spPr>
          <a:xfrm>
            <a:off x="10066705" y="3714653"/>
            <a:ext cx="2123712" cy="3143347"/>
          </a:xfrm>
          <a:custGeom>
            <a:avLst/>
            <a:gdLst/>
            <a:ahLst/>
            <a:cxnLst>
              <a:cxn ang="0">
                <a:pos x="wd2" y="hd2"/>
              </a:cxn>
              <a:cxn ang="5400000">
                <a:pos x="wd2" y="hd2"/>
              </a:cxn>
              <a:cxn ang="10800000">
                <a:pos x="wd2" y="hd2"/>
              </a:cxn>
              <a:cxn ang="16200000">
                <a:pos x="wd2" y="hd2"/>
              </a:cxn>
            </a:cxnLst>
            <a:rect l="0" t="0" r="r" b="b"/>
            <a:pathLst>
              <a:path w="21470" h="21512" extrusionOk="0">
                <a:moveTo>
                  <a:pt x="12963" y="20379"/>
                </a:moveTo>
                <a:cubicBezTo>
                  <a:pt x="12631" y="20137"/>
                  <a:pt x="12324" y="19878"/>
                  <a:pt x="12030" y="19610"/>
                </a:cubicBezTo>
                <a:cubicBezTo>
                  <a:pt x="11737" y="19342"/>
                  <a:pt x="11468" y="19056"/>
                  <a:pt x="11238" y="18771"/>
                </a:cubicBezTo>
                <a:cubicBezTo>
                  <a:pt x="10140" y="17431"/>
                  <a:pt x="9642" y="15952"/>
                  <a:pt x="9718" y="14491"/>
                </a:cubicBezTo>
                <a:cubicBezTo>
                  <a:pt x="9757" y="13825"/>
                  <a:pt x="9910" y="13159"/>
                  <a:pt x="10178" y="12519"/>
                </a:cubicBezTo>
                <a:cubicBezTo>
                  <a:pt x="10766" y="11118"/>
                  <a:pt x="11915" y="9813"/>
                  <a:pt x="13576" y="8766"/>
                </a:cubicBezTo>
                <a:cubicBezTo>
                  <a:pt x="13934" y="8542"/>
                  <a:pt x="14317" y="8334"/>
                  <a:pt x="14713" y="8135"/>
                </a:cubicBezTo>
                <a:cubicBezTo>
                  <a:pt x="15122" y="7936"/>
                  <a:pt x="15530" y="7755"/>
                  <a:pt x="15952" y="7599"/>
                </a:cubicBezTo>
                <a:cubicBezTo>
                  <a:pt x="17689" y="6951"/>
                  <a:pt x="19580" y="6613"/>
                  <a:pt x="21470" y="6570"/>
                </a:cubicBezTo>
                <a:lnTo>
                  <a:pt x="21470" y="3120"/>
                </a:lnTo>
                <a:cubicBezTo>
                  <a:pt x="21176" y="3008"/>
                  <a:pt x="20946" y="2809"/>
                  <a:pt x="20857" y="2575"/>
                </a:cubicBezTo>
                <a:lnTo>
                  <a:pt x="20180" y="664"/>
                </a:lnTo>
                <a:cubicBezTo>
                  <a:pt x="20014" y="197"/>
                  <a:pt x="19324" y="-88"/>
                  <a:pt x="18634" y="24"/>
                </a:cubicBezTo>
                <a:lnTo>
                  <a:pt x="14802" y="647"/>
                </a:lnTo>
                <a:cubicBezTo>
                  <a:pt x="14112" y="759"/>
                  <a:pt x="13691" y="1226"/>
                  <a:pt x="13857" y="1693"/>
                </a:cubicBezTo>
                <a:lnTo>
                  <a:pt x="14534" y="3604"/>
                </a:lnTo>
                <a:cubicBezTo>
                  <a:pt x="14675" y="3993"/>
                  <a:pt x="14393" y="4391"/>
                  <a:pt x="13883" y="4581"/>
                </a:cubicBezTo>
                <a:cubicBezTo>
                  <a:pt x="13180" y="4832"/>
                  <a:pt x="12490" y="5126"/>
                  <a:pt x="11826" y="5455"/>
                </a:cubicBezTo>
                <a:cubicBezTo>
                  <a:pt x="11162" y="5783"/>
                  <a:pt x="10536" y="6138"/>
                  <a:pt x="9961" y="6510"/>
                </a:cubicBezTo>
                <a:cubicBezTo>
                  <a:pt x="9540" y="6786"/>
                  <a:pt x="8888" y="6838"/>
                  <a:pt x="8390" y="6631"/>
                </a:cubicBezTo>
                <a:lnTo>
                  <a:pt x="5912" y="5602"/>
                </a:lnTo>
                <a:cubicBezTo>
                  <a:pt x="5312" y="5351"/>
                  <a:pt x="4520" y="5481"/>
                  <a:pt x="4149" y="5887"/>
                </a:cubicBezTo>
                <a:lnTo>
                  <a:pt x="2093" y="8161"/>
                </a:lnTo>
                <a:cubicBezTo>
                  <a:pt x="1722" y="8568"/>
                  <a:pt x="1914" y="9104"/>
                  <a:pt x="2514" y="9354"/>
                </a:cubicBezTo>
                <a:lnTo>
                  <a:pt x="4992" y="10383"/>
                </a:lnTo>
                <a:cubicBezTo>
                  <a:pt x="5490" y="10591"/>
                  <a:pt x="5720" y="11006"/>
                  <a:pt x="5541" y="11386"/>
                </a:cubicBezTo>
                <a:cubicBezTo>
                  <a:pt x="5069" y="12433"/>
                  <a:pt x="4813" y="13522"/>
                  <a:pt x="4788" y="14620"/>
                </a:cubicBezTo>
                <a:cubicBezTo>
                  <a:pt x="4775" y="15018"/>
                  <a:pt x="4379" y="15364"/>
                  <a:pt x="3804" y="15459"/>
                </a:cubicBezTo>
                <a:lnTo>
                  <a:pt x="981" y="15917"/>
                </a:lnTo>
                <a:cubicBezTo>
                  <a:pt x="292" y="16030"/>
                  <a:pt x="-130" y="16497"/>
                  <a:pt x="36" y="16964"/>
                </a:cubicBezTo>
                <a:lnTo>
                  <a:pt x="956" y="19558"/>
                </a:lnTo>
                <a:cubicBezTo>
                  <a:pt x="1122" y="20025"/>
                  <a:pt x="1812" y="20310"/>
                  <a:pt x="2501" y="20198"/>
                </a:cubicBezTo>
                <a:lnTo>
                  <a:pt x="5324" y="19739"/>
                </a:lnTo>
                <a:cubicBezTo>
                  <a:pt x="5899" y="19644"/>
                  <a:pt x="6487" y="19835"/>
                  <a:pt x="6768" y="20180"/>
                </a:cubicBezTo>
                <a:cubicBezTo>
                  <a:pt x="7125" y="20639"/>
                  <a:pt x="7534" y="21080"/>
                  <a:pt x="7981" y="21512"/>
                </a:cubicBezTo>
                <a:lnTo>
                  <a:pt x="14853" y="21512"/>
                </a:lnTo>
                <a:cubicBezTo>
                  <a:pt x="14176" y="21175"/>
                  <a:pt x="13538" y="20803"/>
                  <a:pt x="12963" y="20379"/>
                </a:cubicBezTo>
                <a:close/>
              </a:path>
            </a:pathLst>
          </a:custGeom>
          <a:solidFill>
            <a:schemeClr val="accent2"/>
          </a:solidFill>
          <a:ln w="12700">
            <a:miter lim="400000"/>
          </a:ln>
        </p:spPr>
        <p:txBody>
          <a:bodyPr lIns="38100" tIns="38100" rIns="38100" bIns="38100" anchor="ctr"/>
          <a:lstStyle/>
          <a:p>
            <a:pPr>
              <a:defRPr sz="3000">
                <a:solidFill>
                  <a:srgbClr val="FFFFFF"/>
                </a:solidFill>
              </a:defRPr>
            </a:pPr>
            <a:endParaRPr/>
          </a:p>
        </p:txBody>
      </p:sp>
      <p:sp>
        <p:nvSpPr>
          <p:cNvPr id="13" name="Shape">
            <a:extLst>
              <a:ext uri="{FF2B5EF4-FFF2-40B4-BE49-F238E27FC236}">
                <a16:creationId xmlns:a16="http://schemas.microsoft.com/office/drawing/2014/main" id="{892B82AF-37C9-484A-A62A-34BCFCDBC414}"/>
              </a:ext>
            </a:extLst>
          </p:cNvPr>
          <p:cNvSpPr/>
          <p:nvPr/>
        </p:nvSpPr>
        <p:spPr>
          <a:xfrm>
            <a:off x="11148787" y="4795985"/>
            <a:ext cx="1043213" cy="2062015"/>
          </a:xfrm>
          <a:custGeom>
            <a:avLst/>
            <a:gdLst/>
            <a:ahLst/>
            <a:cxnLst>
              <a:cxn ang="0">
                <a:pos x="wd2" y="hd2"/>
              </a:cxn>
              <a:cxn ang="5400000">
                <a:pos x="wd2" y="hd2"/>
              </a:cxn>
              <a:cxn ang="10800000">
                <a:pos x="wd2" y="hd2"/>
              </a:cxn>
              <a:cxn ang="16200000">
                <a:pos x="wd2" y="hd2"/>
              </a:cxn>
            </a:cxnLst>
            <a:rect l="0" t="0" r="r" b="b"/>
            <a:pathLst>
              <a:path w="21461" h="21600" extrusionOk="0">
                <a:moveTo>
                  <a:pt x="21461" y="0"/>
                </a:moveTo>
                <a:cubicBezTo>
                  <a:pt x="18030" y="53"/>
                  <a:pt x="14599" y="516"/>
                  <a:pt x="11454" y="1416"/>
                </a:cubicBezTo>
                <a:cubicBezTo>
                  <a:pt x="10674" y="1641"/>
                  <a:pt x="9920" y="1879"/>
                  <a:pt x="9166" y="2157"/>
                </a:cubicBezTo>
                <a:cubicBezTo>
                  <a:pt x="8439" y="2435"/>
                  <a:pt x="7737" y="2726"/>
                  <a:pt x="7087" y="3031"/>
                </a:cubicBezTo>
                <a:cubicBezTo>
                  <a:pt x="4046" y="4460"/>
                  <a:pt x="1966" y="6260"/>
                  <a:pt x="875" y="8193"/>
                </a:cubicBezTo>
                <a:cubicBezTo>
                  <a:pt x="381" y="9079"/>
                  <a:pt x="95" y="9979"/>
                  <a:pt x="17" y="10906"/>
                </a:cubicBezTo>
                <a:cubicBezTo>
                  <a:pt x="-139" y="12918"/>
                  <a:pt x="771" y="14943"/>
                  <a:pt x="2798" y="16796"/>
                </a:cubicBezTo>
                <a:cubicBezTo>
                  <a:pt x="3240" y="17193"/>
                  <a:pt x="3708" y="17576"/>
                  <a:pt x="4254" y="17960"/>
                </a:cubicBezTo>
                <a:cubicBezTo>
                  <a:pt x="4800" y="18331"/>
                  <a:pt x="5371" y="18688"/>
                  <a:pt x="5969" y="19019"/>
                </a:cubicBezTo>
                <a:cubicBezTo>
                  <a:pt x="7997" y="20131"/>
                  <a:pt x="10414" y="21004"/>
                  <a:pt x="13013" y="21600"/>
                </a:cubicBezTo>
                <a:lnTo>
                  <a:pt x="21461" y="21600"/>
                </a:lnTo>
                <a:lnTo>
                  <a:pt x="21461" y="0"/>
                </a:lnTo>
                <a:close/>
              </a:path>
            </a:pathLst>
          </a:custGeom>
          <a:solidFill>
            <a:schemeClr val="accent2"/>
          </a:solidFill>
          <a:ln w="12700">
            <a:miter lim="400000"/>
          </a:ln>
        </p:spPr>
        <p:txBody>
          <a:bodyPr lIns="38100" tIns="38100" rIns="38100" bIns="38100" anchor="ctr"/>
          <a:lstStyle/>
          <a:p>
            <a:pPr>
              <a:defRPr sz="3000">
                <a:solidFill>
                  <a:srgbClr val="FFFFFF"/>
                </a:solidFill>
              </a:defRPr>
            </a:pPr>
            <a:endParaRPr/>
          </a:p>
        </p:txBody>
      </p:sp>
      <p:sp>
        <p:nvSpPr>
          <p:cNvPr id="14" name="Shape">
            <a:extLst>
              <a:ext uri="{FF2B5EF4-FFF2-40B4-BE49-F238E27FC236}">
                <a16:creationId xmlns:a16="http://schemas.microsoft.com/office/drawing/2014/main" id="{9859039E-BEC5-0C46-9615-1D96AD506BD4}"/>
              </a:ext>
            </a:extLst>
          </p:cNvPr>
          <p:cNvSpPr/>
          <p:nvPr/>
        </p:nvSpPr>
        <p:spPr>
          <a:xfrm>
            <a:off x="8285187" y="0"/>
            <a:ext cx="3906813" cy="4301021"/>
          </a:xfrm>
          <a:custGeom>
            <a:avLst/>
            <a:gdLst/>
            <a:ahLst/>
            <a:cxnLst>
              <a:cxn ang="0">
                <a:pos x="wd2" y="hd2"/>
              </a:cxn>
              <a:cxn ang="5400000">
                <a:pos x="wd2" y="hd2"/>
              </a:cxn>
              <a:cxn ang="10800000">
                <a:pos x="wd2" y="hd2"/>
              </a:cxn>
              <a:cxn ang="16200000">
                <a:pos x="wd2" y="hd2"/>
              </a:cxn>
            </a:cxnLst>
            <a:rect l="0" t="0" r="r" b="b"/>
            <a:pathLst>
              <a:path w="21545" h="21550" extrusionOk="0">
                <a:moveTo>
                  <a:pt x="21531" y="12047"/>
                </a:moveTo>
                <a:cubicBezTo>
                  <a:pt x="21399" y="12237"/>
                  <a:pt x="21266" y="12427"/>
                  <a:pt x="21120" y="12604"/>
                </a:cubicBezTo>
                <a:cubicBezTo>
                  <a:pt x="20221" y="13699"/>
                  <a:pt x="19030" y="14516"/>
                  <a:pt x="17706" y="15010"/>
                </a:cubicBezTo>
                <a:cubicBezTo>
                  <a:pt x="17100" y="15238"/>
                  <a:pt x="16465" y="15390"/>
                  <a:pt x="15817" y="15478"/>
                </a:cubicBezTo>
                <a:cubicBezTo>
                  <a:pt x="14403" y="15668"/>
                  <a:pt x="12919" y="15516"/>
                  <a:pt x="11532" y="14985"/>
                </a:cubicBezTo>
                <a:cubicBezTo>
                  <a:pt x="11233" y="14871"/>
                  <a:pt x="10940" y="14738"/>
                  <a:pt x="10654" y="14592"/>
                </a:cubicBezTo>
                <a:cubicBezTo>
                  <a:pt x="10369" y="14440"/>
                  <a:pt x="10090" y="14282"/>
                  <a:pt x="9832" y="14105"/>
                </a:cubicBezTo>
                <a:cubicBezTo>
                  <a:pt x="8627" y="13288"/>
                  <a:pt x="7728" y="12205"/>
                  <a:pt x="7184" y="11003"/>
                </a:cubicBezTo>
                <a:cubicBezTo>
                  <a:pt x="6934" y="10452"/>
                  <a:pt x="6766" y="9876"/>
                  <a:pt x="6669" y="9287"/>
                </a:cubicBezTo>
                <a:cubicBezTo>
                  <a:pt x="6460" y="8002"/>
                  <a:pt x="6627" y="6653"/>
                  <a:pt x="7212" y="5394"/>
                </a:cubicBezTo>
                <a:cubicBezTo>
                  <a:pt x="7338" y="5121"/>
                  <a:pt x="7484" y="4856"/>
                  <a:pt x="7644" y="4596"/>
                </a:cubicBezTo>
                <a:cubicBezTo>
                  <a:pt x="7812" y="4336"/>
                  <a:pt x="7986" y="4083"/>
                  <a:pt x="8181" y="3849"/>
                </a:cubicBezTo>
                <a:cubicBezTo>
                  <a:pt x="9080" y="2754"/>
                  <a:pt x="10271" y="1937"/>
                  <a:pt x="11595" y="1443"/>
                </a:cubicBezTo>
                <a:cubicBezTo>
                  <a:pt x="12201" y="1215"/>
                  <a:pt x="12835" y="1064"/>
                  <a:pt x="13483" y="975"/>
                </a:cubicBezTo>
                <a:cubicBezTo>
                  <a:pt x="14898" y="785"/>
                  <a:pt x="16382" y="937"/>
                  <a:pt x="17768" y="1469"/>
                </a:cubicBezTo>
                <a:cubicBezTo>
                  <a:pt x="18068" y="1583"/>
                  <a:pt x="18361" y="1716"/>
                  <a:pt x="18646" y="1861"/>
                </a:cubicBezTo>
                <a:cubicBezTo>
                  <a:pt x="18932" y="2013"/>
                  <a:pt x="19211" y="2171"/>
                  <a:pt x="19469" y="2349"/>
                </a:cubicBezTo>
                <a:cubicBezTo>
                  <a:pt x="20312" y="2918"/>
                  <a:pt x="21001" y="3615"/>
                  <a:pt x="21524" y="4400"/>
                </a:cubicBezTo>
                <a:lnTo>
                  <a:pt x="21524" y="44"/>
                </a:lnTo>
                <a:cubicBezTo>
                  <a:pt x="21503" y="32"/>
                  <a:pt x="21482" y="13"/>
                  <a:pt x="21461" y="0"/>
                </a:cubicBezTo>
                <a:lnTo>
                  <a:pt x="4899" y="0"/>
                </a:lnTo>
                <a:lnTo>
                  <a:pt x="5707" y="943"/>
                </a:lnTo>
                <a:cubicBezTo>
                  <a:pt x="5944" y="1222"/>
                  <a:pt x="5944" y="1614"/>
                  <a:pt x="5700" y="1899"/>
                </a:cubicBezTo>
                <a:cubicBezTo>
                  <a:pt x="5373" y="2279"/>
                  <a:pt x="5073" y="2684"/>
                  <a:pt x="4802" y="3121"/>
                </a:cubicBezTo>
                <a:cubicBezTo>
                  <a:pt x="4530" y="3551"/>
                  <a:pt x="4300" y="3995"/>
                  <a:pt x="4105" y="4444"/>
                </a:cubicBezTo>
                <a:cubicBezTo>
                  <a:pt x="3958" y="4773"/>
                  <a:pt x="3589" y="4976"/>
                  <a:pt x="3206" y="4932"/>
                </a:cubicBezTo>
                <a:lnTo>
                  <a:pt x="1290" y="4710"/>
                </a:lnTo>
                <a:cubicBezTo>
                  <a:pt x="823" y="4653"/>
                  <a:pt x="398" y="4957"/>
                  <a:pt x="335" y="5381"/>
                </a:cubicBezTo>
                <a:lnTo>
                  <a:pt x="8" y="7736"/>
                </a:lnTo>
                <a:cubicBezTo>
                  <a:pt x="-55" y="8160"/>
                  <a:pt x="279" y="8546"/>
                  <a:pt x="746" y="8603"/>
                </a:cubicBezTo>
                <a:lnTo>
                  <a:pt x="2662" y="8825"/>
                </a:lnTo>
                <a:cubicBezTo>
                  <a:pt x="3053" y="8869"/>
                  <a:pt x="3352" y="9148"/>
                  <a:pt x="3401" y="9502"/>
                </a:cubicBezTo>
                <a:cubicBezTo>
                  <a:pt x="3533" y="10477"/>
                  <a:pt x="3819" y="11427"/>
                  <a:pt x="4251" y="12326"/>
                </a:cubicBezTo>
                <a:cubicBezTo>
                  <a:pt x="4404" y="12655"/>
                  <a:pt x="4307" y="13035"/>
                  <a:pt x="3993" y="13250"/>
                </a:cubicBezTo>
                <a:lnTo>
                  <a:pt x="2467" y="14326"/>
                </a:lnTo>
                <a:cubicBezTo>
                  <a:pt x="2098" y="14586"/>
                  <a:pt x="2028" y="15073"/>
                  <a:pt x="2314" y="15415"/>
                </a:cubicBezTo>
                <a:lnTo>
                  <a:pt x="3917" y="17295"/>
                </a:lnTo>
                <a:cubicBezTo>
                  <a:pt x="4202" y="17631"/>
                  <a:pt x="4739" y="17694"/>
                  <a:pt x="5115" y="17434"/>
                </a:cubicBezTo>
                <a:lnTo>
                  <a:pt x="6641" y="16365"/>
                </a:lnTo>
                <a:cubicBezTo>
                  <a:pt x="6948" y="16149"/>
                  <a:pt x="7380" y="16149"/>
                  <a:pt x="7693" y="16371"/>
                </a:cubicBezTo>
                <a:cubicBezTo>
                  <a:pt x="8111" y="16668"/>
                  <a:pt x="8557" y="16941"/>
                  <a:pt x="9038" y="17188"/>
                </a:cubicBezTo>
                <a:cubicBezTo>
                  <a:pt x="9512" y="17434"/>
                  <a:pt x="9999" y="17643"/>
                  <a:pt x="10494" y="17821"/>
                </a:cubicBezTo>
                <a:cubicBezTo>
                  <a:pt x="10856" y="17954"/>
                  <a:pt x="11079" y="18289"/>
                  <a:pt x="11031" y="18637"/>
                </a:cubicBezTo>
                <a:lnTo>
                  <a:pt x="10787" y="20378"/>
                </a:lnTo>
                <a:cubicBezTo>
                  <a:pt x="10724" y="20802"/>
                  <a:pt x="11059" y="21189"/>
                  <a:pt x="11525" y="21245"/>
                </a:cubicBezTo>
                <a:lnTo>
                  <a:pt x="14117" y="21543"/>
                </a:lnTo>
                <a:cubicBezTo>
                  <a:pt x="14584" y="21600"/>
                  <a:pt x="15009" y="21296"/>
                  <a:pt x="15072" y="20872"/>
                </a:cubicBezTo>
                <a:lnTo>
                  <a:pt x="15316" y="19131"/>
                </a:lnTo>
                <a:cubicBezTo>
                  <a:pt x="15365" y="18777"/>
                  <a:pt x="15671" y="18504"/>
                  <a:pt x="16061" y="18460"/>
                </a:cubicBezTo>
                <a:cubicBezTo>
                  <a:pt x="17134" y="18340"/>
                  <a:pt x="18180" y="18080"/>
                  <a:pt x="19169" y="17688"/>
                </a:cubicBezTo>
                <a:cubicBezTo>
                  <a:pt x="19531" y="17548"/>
                  <a:pt x="19949" y="17637"/>
                  <a:pt x="20186" y="17922"/>
                </a:cubicBezTo>
                <a:lnTo>
                  <a:pt x="21371" y="19308"/>
                </a:lnTo>
                <a:cubicBezTo>
                  <a:pt x="21420" y="19365"/>
                  <a:pt x="21482" y="19422"/>
                  <a:pt x="21545" y="19460"/>
                </a:cubicBezTo>
                <a:lnTo>
                  <a:pt x="21545" y="12047"/>
                </a:lnTo>
                <a:close/>
              </a:path>
            </a:pathLst>
          </a:custGeom>
          <a:solidFill>
            <a:schemeClr val="accent1"/>
          </a:solidFill>
          <a:ln w="12700">
            <a:miter lim="400000"/>
          </a:ln>
        </p:spPr>
        <p:txBody>
          <a:bodyPr lIns="38100" tIns="38100" rIns="38100" bIns="38100" anchor="ctr"/>
          <a:lstStyle/>
          <a:p>
            <a:pPr>
              <a:defRPr sz="3000">
                <a:solidFill>
                  <a:srgbClr val="FFFFFF"/>
                </a:solidFill>
              </a:defRPr>
            </a:pPr>
            <a:endParaRPr/>
          </a:p>
        </p:txBody>
      </p:sp>
      <p:sp>
        <p:nvSpPr>
          <p:cNvPr id="12" name="Title 1">
            <a:extLst>
              <a:ext uri="{FF2B5EF4-FFF2-40B4-BE49-F238E27FC236}">
                <a16:creationId xmlns:a16="http://schemas.microsoft.com/office/drawing/2014/main" id="{0D08B00A-9A13-4AB1-A72D-2F499BA2EBAB}"/>
              </a:ext>
            </a:extLst>
          </p:cNvPr>
          <p:cNvSpPr>
            <a:spLocks noGrp="1"/>
          </p:cNvSpPr>
          <p:nvPr userDrawn="1">
            <p:ph type="title"/>
          </p:nvPr>
        </p:nvSpPr>
        <p:spPr>
          <a:xfrm>
            <a:off x="838200" y="365125"/>
            <a:ext cx="7065936" cy="1325563"/>
          </a:xfrm>
        </p:spPr>
        <p:txBody>
          <a:bodyPr/>
          <a:lstStyle/>
          <a:p>
            <a:r>
              <a:rPr lang="pt-BR"/>
              <a:t>Clique para editar o estilo do título mestre</a:t>
            </a:r>
            <a:endParaRPr lang="en-US" dirty="0"/>
          </a:p>
        </p:txBody>
      </p:sp>
      <p:sp>
        <p:nvSpPr>
          <p:cNvPr id="18" name="Content Placeholder 2">
            <a:extLst>
              <a:ext uri="{FF2B5EF4-FFF2-40B4-BE49-F238E27FC236}">
                <a16:creationId xmlns:a16="http://schemas.microsoft.com/office/drawing/2014/main" id="{489DC5E6-DDCD-4B67-B47F-0BD6C54B83D2}"/>
              </a:ext>
            </a:extLst>
          </p:cNvPr>
          <p:cNvSpPr>
            <a:spLocks noGrp="1"/>
          </p:cNvSpPr>
          <p:nvPr userDrawn="1">
            <p:ph idx="1"/>
          </p:nvPr>
        </p:nvSpPr>
        <p:spPr>
          <a:xfrm>
            <a:off x="838199" y="1825625"/>
            <a:ext cx="7705725" cy="4351338"/>
          </a:xfrm>
        </p:spPr>
        <p:txBody>
          <a:body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19" name="Date Placeholder 3">
            <a:extLst>
              <a:ext uri="{FF2B5EF4-FFF2-40B4-BE49-F238E27FC236}">
                <a16:creationId xmlns:a16="http://schemas.microsoft.com/office/drawing/2014/main" id="{768C53B7-7FCD-400A-9752-7BFFD8BB3D75}"/>
              </a:ext>
            </a:extLst>
          </p:cNvPr>
          <p:cNvSpPr>
            <a:spLocks noGrp="1"/>
          </p:cNvSpPr>
          <p:nvPr userDrawn="1">
            <p:ph type="dt" sz="half" idx="10"/>
          </p:nvPr>
        </p:nvSpPr>
        <p:spPr>
          <a:xfrm>
            <a:off x="838200" y="6356350"/>
            <a:ext cx="2743200" cy="365125"/>
          </a:xfrm>
        </p:spPr>
        <p:txBody>
          <a:bodyPr/>
          <a:lstStyle/>
          <a:p>
            <a:r>
              <a:rPr lang="en-US"/>
              <a:t>Date</a:t>
            </a:r>
          </a:p>
        </p:txBody>
      </p:sp>
      <p:sp>
        <p:nvSpPr>
          <p:cNvPr id="20" name="Footer Placeholder 4">
            <a:extLst>
              <a:ext uri="{FF2B5EF4-FFF2-40B4-BE49-F238E27FC236}">
                <a16:creationId xmlns:a16="http://schemas.microsoft.com/office/drawing/2014/main" id="{10C428BE-FED7-45A5-9425-7445C51F35BB}"/>
              </a:ext>
            </a:extLst>
          </p:cNvPr>
          <p:cNvSpPr>
            <a:spLocks noGrp="1"/>
          </p:cNvSpPr>
          <p:nvPr userDrawn="1">
            <p:ph type="ftr" sz="quarter" idx="11"/>
          </p:nvPr>
        </p:nvSpPr>
        <p:spPr>
          <a:xfrm>
            <a:off x="4038600" y="6356350"/>
            <a:ext cx="3595255" cy="365125"/>
          </a:xfrm>
        </p:spPr>
        <p:txBody>
          <a:bodyPr/>
          <a:lstStyle/>
          <a:p>
            <a:r>
              <a:rPr lang="en-US"/>
              <a:t>Your Footer Here</a:t>
            </a:r>
          </a:p>
        </p:txBody>
      </p:sp>
      <p:sp>
        <p:nvSpPr>
          <p:cNvPr id="21" name="Slide Number Placeholder 5">
            <a:extLst>
              <a:ext uri="{FF2B5EF4-FFF2-40B4-BE49-F238E27FC236}">
                <a16:creationId xmlns:a16="http://schemas.microsoft.com/office/drawing/2014/main" id="{18FDE52B-46E4-490F-8D9A-1A96457A334F}"/>
              </a:ext>
            </a:extLst>
          </p:cNvPr>
          <p:cNvSpPr>
            <a:spLocks noGrp="1"/>
          </p:cNvSpPr>
          <p:nvPr userDrawn="1">
            <p:ph type="sldNum" sz="quarter" idx="12"/>
          </p:nvPr>
        </p:nvSpPr>
        <p:spPr>
          <a:xfrm>
            <a:off x="7860487" y="6356350"/>
            <a:ext cx="1962386" cy="365125"/>
          </a:xfrm>
        </p:spPr>
        <p:txBody>
          <a:bodyPr/>
          <a:lstStyle/>
          <a:p>
            <a:fld id="{672B7600-67E3-4D97-B453-880E2742B982}" type="slidenum">
              <a:rPr lang="en-US" smtClean="0"/>
              <a:pPr/>
              <a:t>‹nº›</a:t>
            </a:fld>
            <a:endParaRPr lang="en-US"/>
          </a:p>
        </p:txBody>
      </p:sp>
    </p:spTree>
    <p:extLst>
      <p:ext uri="{BB962C8B-B14F-4D97-AF65-F5344CB8AC3E}">
        <p14:creationId xmlns:p14="http://schemas.microsoft.com/office/powerpoint/2010/main" val="37158850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Section 1">
    <p:spTree>
      <p:nvGrpSpPr>
        <p:cNvPr id="1" name=""/>
        <p:cNvGrpSpPr/>
        <p:nvPr/>
      </p:nvGrpSpPr>
      <p:grpSpPr>
        <a:xfrm>
          <a:off x="0" y="0"/>
          <a:ext cx="0" cy="0"/>
          <a:chOff x="0" y="0"/>
          <a:chExt cx="0" cy="0"/>
        </a:xfrm>
      </p:grpSpPr>
      <p:pic>
        <p:nvPicPr>
          <p:cNvPr id="3" name="Picture 2" descr="A picture containing yellow&#10;&#10;Description automatically generated">
            <a:extLst>
              <a:ext uri="{FF2B5EF4-FFF2-40B4-BE49-F238E27FC236}">
                <a16:creationId xmlns:a16="http://schemas.microsoft.com/office/drawing/2014/main" id="{59F9C282-7D69-924A-AF58-C356B39EF1CD}"/>
              </a:ext>
            </a:extLst>
          </p:cNvPr>
          <p:cNvPicPr>
            <a:picLocks noChangeAspect="1"/>
          </p:cNvPicPr>
          <p:nvPr userDrawn="1"/>
        </p:nvPicPr>
        <p:blipFill>
          <a:blip r:embed="rId2"/>
          <a:stretch>
            <a:fillRect/>
          </a:stretch>
        </p:blipFill>
        <p:spPr>
          <a:xfrm>
            <a:off x="-1" y="0"/>
            <a:ext cx="12192001" cy="6858000"/>
          </a:xfrm>
          <a:prstGeom prst="rect">
            <a:avLst/>
          </a:prstGeom>
        </p:spPr>
      </p:pic>
      <p:sp>
        <p:nvSpPr>
          <p:cNvPr id="8" name="Title 1">
            <a:extLst>
              <a:ext uri="{FF2B5EF4-FFF2-40B4-BE49-F238E27FC236}">
                <a16:creationId xmlns:a16="http://schemas.microsoft.com/office/drawing/2014/main" id="{C7E228BF-1CA5-4856-ADE1-3CF4E8475976}"/>
              </a:ext>
            </a:extLst>
          </p:cNvPr>
          <p:cNvSpPr>
            <a:spLocks noGrp="1"/>
          </p:cNvSpPr>
          <p:nvPr>
            <p:ph type="title"/>
          </p:nvPr>
        </p:nvSpPr>
        <p:spPr>
          <a:xfrm>
            <a:off x="831850" y="1709738"/>
            <a:ext cx="4803406" cy="2852737"/>
          </a:xfrm>
        </p:spPr>
        <p:txBody>
          <a:bodyPr anchor="b"/>
          <a:lstStyle>
            <a:lvl1pPr>
              <a:defRPr sz="6000">
                <a:solidFill>
                  <a:schemeClr val="tx1"/>
                </a:solidFill>
              </a:defRPr>
            </a:lvl1pPr>
          </a:lstStyle>
          <a:p>
            <a:r>
              <a:rPr lang="pt-BR"/>
              <a:t>Clique para editar o título Mestre</a:t>
            </a:r>
            <a:endParaRPr lang="en-US" dirty="0"/>
          </a:p>
        </p:txBody>
      </p:sp>
      <p:sp>
        <p:nvSpPr>
          <p:cNvPr id="9" name="Text Placeholder 2">
            <a:extLst>
              <a:ext uri="{FF2B5EF4-FFF2-40B4-BE49-F238E27FC236}">
                <a16:creationId xmlns:a16="http://schemas.microsoft.com/office/drawing/2014/main" id="{A75560DB-B208-41C1-AC26-ACACF8AE7CCD}"/>
              </a:ext>
            </a:extLst>
          </p:cNvPr>
          <p:cNvSpPr>
            <a:spLocks noGrp="1"/>
          </p:cNvSpPr>
          <p:nvPr>
            <p:ph type="body" idx="1"/>
          </p:nvPr>
        </p:nvSpPr>
        <p:spPr>
          <a:xfrm>
            <a:off x="831850" y="4589463"/>
            <a:ext cx="4803406" cy="1500187"/>
          </a:xfrm>
        </p:spPr>
        <p:txBody>
          <a:bodyPr/>
          <a:lstStyle>
            <a:lvl1pPr marL="0" indent="0">
              <a:buNone/>
              <a:defRPr sz="240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BR"/>
              <a:t>Editar estilos de texto Mestre</a:t>
            </a:r>
          </a:p>
        </p:txBody>
      </p:sp>
      <p:sp>
        <p:nvSpPr>
          <p:cNvPr id="10" name="Date Placeholder 3">
            <a:extLst>
              <a:ext uri="{FF2B5EF4-FFF2-40B4-BE49-F238E27FC236}">
                <a16:creationId xmlns:a16="http://schemas.microsoft.com/office/drawing/2014/main" id="{78CD13F7-FE5E-4564-955B-78635E1D6BD1}"/>
              </a:ext>
            </a:extLst>
          </p:cNvPr>
          <p:cNvSpPr>
            <a:spLocks noGrp="1"/>
          </p:cNvSpPr>
          <p:nvPr>
            <p:ph type="dt" sz="half" idx="10"/>
          </p:nvPr>
        </p:nvSpPr>
        <p:spPr>
          <a:xfrm>
            <a:off x="838200" y="6356350"/>
            <a:ext cx="2743200" cy="365125"/>
          </a:xfrm>
        </p:spPr>
        <p:txBody>
          <a:bodyPr/>
          <a:lstStyle>
            <a:lvl1pPr>
              <a:defRPr>
                <a:solidFill>
                  <a:schemeClr val="bg2"/>
                </a:solidFill>
              </a:defRPr>
            </a:lvl1pPr>
          </a:lstStyle>
          <a:p>
            <a:r>
              <a:rPr lang="en-US"/>
              <a:t>Date</a:t>
            </a:r>
            <a:endParaRPr lang="en-US" dirty="0"/>
          </a:p>
        </p:txBody>
      </p:sp>
      <p:sp>
        <p:nvSpPr>
          <p:cNvPr id="11" name="Footer Placeholder 4">
            <a:extLst>
              <a:ext uri="{FF2B5EF4-FFF2-40B4-BE49-F238E27FC236}">
                <a16:creationId xmlns:a16="http://schemas.microsoft.com/office/drawing/2014/main" id="{DFEC6B85-2D6C-4E54-AFB1-FC9C8C5BCCCD}"/>
              </a:ext>
            </a:extLst>
          </p:cNvPr>
          <p:cNvSpPr>
            <a:spLocks noGrp="1"/>
          </p:cNvSpPr>
          <p:nvPr>
            <p:ph type="ftr" sz="quarter" idx="11"/>
          </p:nvPr>
        </p:nvSpPr>
        <p:spPr>
          <a:xfrm>
            <a:off x="4038600" y="6356350"/>
            <a:ext cx="4114800" cy="365125"/>
          </a:xfrm>
        </p:spPr>
        <p:txBody>
          <a:bodyPr/>
          <a:lstStyle>
            <a:lvl1pPr>
              <a:defRPr>
                <a:solidFill>
                  <a:schemeClr val="bg2"/>
                </a:solidFill>
              </a:defRPr>
            </a:lvl1pPr>
          </a:lstStyle>
          <a:p>
            <a:r>
              <a:rPr lang="en-US"/>
              <a:t>Your Footer Here</a:t>
            </a:r>
          </a:p>
        </p:txBody>
      </p:sp>
      <p:sp>
        <p:nvSpPr>
          <p:cNvPr id="12" name="Slide Number Placeholder 5">
            <a:extLst>
              <a:ext uri="{FF2B5EF4-FFF2-40B4-BE49-F238E27FC236}">
                <a16:creationId xmlns:a16="http://schemas.microsoft.com/office/drawing/2014/main" id="{C0A08B1B-1C08-468B-84FB-AF1608C8E4FD}"/>
              </a:ext>
            </a:extLst>
          </p:cNvPr>
          <p:cNvSpPr>
            <a:spLocks noGrp="1"/>
          </p:cNvSpPr>
          <p:nvPr>
            <p:ph type="sldNum" sz="quarter" idx="12"/>
          </p:nvPr>
        </p:nvSpPr>
        <p:spPr>
          <a:xfrm>
            <a:off x="8610600" y="6356350"/>
            <a:ext cx="2743200" cy="365125"/>
          </a:xfrm>
        </p:spPr>
        <p:txBody>
          <a:bodyPr/>
          <a:lstStyle>
            <a:lvl1pPr>
              <a:defRPr>
                <a:solidFill>
                  <a:schemeClr val="bg2"/>
                </a:solidFill>
              </a:defRPr>
            </a:lvl1pPr>
          </a:lstStyle>
          <a:p>
            <a:fld id="{672B7600-67E3-4D97-B453-880E2742B982}" type="slidenum">
              <a:rPr lang="en-US" smtClean="0"/>
              <a:pPr/>
              <a:t>‹nº›</a:t>
            </a:fld>
            <a:endParaRPr lang="en-US"/>
          </a:p>
        </p:txBody>
      </p:sp>
    </p:spTree>
    <p:extLst>
      <p:ext uri="{BB962C8B-B14F-4D97-AF65-F5344CB8AC3E}">
        <p14:creationId xmlns:p14="http://schemas.microsoft.com/office/powerpoint/2010/main" val="39472473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F3F5694-B546-49F1-8783-9FDE246F201D}"/>
              </a:ext>
            </a:extLst>
          </p:cNvPr>
          <p:cNvSpPr>
            <a:spLocks noGrp="1"/>
          </p:cNvSpPr>
          <p:nvPr>
            <p:ph type="title"/>
          </p:nvPr>
        </p:nvSpPr>
        <p:spPr/>
        <p:txBody>
          <a:bodyPr/>
          <a:lstStyle/>
          <a:p>
            <a:r>
              <a:rPr lang="pt-BR"/>
              <a:t>Clique para editar o título Mestre</a:t>
            </a:r>
          </a:p>
        </p:txBody>
      </p:sp>
      <p:sp>
        <p:nvSpPr>
          <p:cNvPr id="3" name="Espaço Reservado para Conteúdo 2">
            <a:extLst>
              <a:ext uri="{FF2B5EF4-FFF2-40B4-BE49-F238E27FC236}">
                <a16:creationId xmlns:a16="http://schemas.microsoft.com/office/drawing/2014/main" id="{D445ED90-C2B3-409B-8003-30A6DF76478E}"/>
              </a:ext>
            </a:extLst>
          </p:cNvPr>
          <p:cNvSpPr>
            <a:spLocks noGrp="1"/>
          </p:cNvSpPr>
          <p:nvPr>
            <p:ph idx="1"/>
          </p:nvPr>
        </p:nvSpPr>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CAB0CDA0-0E0B-4E8F-B0FC-9F92DCC7831F}"/>
              </a:ext>
            </a:extLst>
          </p:cNvPr>
          <p:cNvSpPr>
            <a:spLocks noGrp="1"/>
          </p:cNvSpPr>
          <p:nvPr>
            <p:ph type="dt" sz="half" idx="10"/>
          </p:nvPr>
        </p:nvSpPr>
        <p:spPr/>
        <p:txBody>
          <a:bodyPr/>
          <a:lstStyle/>
          <a:p>
            <a:fld id="{CD5365FC-8A88-42E5-94BA-EF3F28AE69EF}" type="datetimeFigureOut">
              <a:rPr lang="pt-BR" smtClean="0"/>
              <a:t>20/07/2026</a:t>
            </a:fld>
            <a:endParaRPr lang="pt-BR"/>
          </a:p>
        </p:txBody>
      </p:sp>
      <p:sp>
        <p:nvSpPr>
          <p:cNvPr id="5" name="Espaço Reservado para Rodapé 4">
            <a:extLst>
              <a:ext uri="{FF2B5EF4-FFF2-40B4-BE49-F238E27FC236}">
                <a16:creationId xmlns:a16="http://schemas.microsoft.com/office/drawing/2014/main" id="{AA6D4991-1EF1-4BFF-B1F9-46073A0F142A}"/>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B74A460B-38D6-4B65-94F9-4C19355B8C22}"/>
              </a:ext>
            </a:extLst>
          </p:cNvPr>
          <p:cNvSpPr>
            <a:spLocks noGrp="1"/>
          </p:cNvSpPr>
          <p:nvPr>
            <p:ph type="sldNum" sz="quarter" idx="12"/>
          </p:nvPr>
        </p:nvSpPr>
        <p:spPr/>
        <p:txBody>
          <a:bodyPr/>
          <a:lstStyle/>
          <a:p>
            <a:fld id="{78E0DC6D-F535-41A3-A624-BF6BEC459150}" type="slidenum">
              <a:rPr lang="pt-BR" smtClean="0"/>
              <a:t>‹nº›</a:t>
            </a:fld>
            <a:endParaRPr lang="pt-BR"/>
          </a:p>
        </p:txBody>
      </p:sp>
    </p:spTree>
    <p:extLst>
      <p:ext uri="{BB962C8B-B14F-4D97-AF65-F5344CB8AC3E}">
        <p14:creationId xmlns:p14="http://schemas.microsoft.com/office/powerpoint/2010/main" val="7065999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82EED4B-6FFD-4200-94F7-E1B7333D47C6}"/>
              </a:ext>
            </a:extLst>
          </p:cNvPr>
          <p:cNvSpPr>
            <a:spLocks noGrp="1"/>
          </p:cNvSpPr>
          <p:nvPr>
            <p:ph type="title"/>
          </p:nvPr>
        </p:nvSpPr>
        <p:spPr>
          <a:xfrm>
            <a:off x="831850" y="1709738"/>
            <a:ext cx="10515600" cy="2852737"/>
          </a:xfrm>
        </p:spPr>
        <p:txBody>
          <a:bodyPr anchor="b"/>
          <a:lstStyle>
            <a:lvl1pPr>
              <a:defRPr sz="6000"/>
            </a:lvl1pPr>
          </a:lstStyle>
          <a:p>
            <a:r>
              <a:rPr lang="pt-BR"/>
              <a:t>Clique para editar o título Mestre</a:t>
            </a:r>
          </a:p>
        </p:txBody>
      </p:sp>
      <p:sp>
        <p:nvSpPr>
          <p:cNvPr id="3" name="Espaço Reservado para Texto 2">
            <a:extLst>
              <a:ext uri="{FF2B5EF4-FFF2-40B4-BE49-F238E27FC236}">
                <a16:creationId xmlns:a16="http://schemas.microsoft.com/office/drawing/2014/main" id="{32D14B3E-22C4-4E96-8833-CF65024648A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BR"/>
              <a:t>Clique para editar os estilos de texto Mestres</a:t>
            </a:r>
          </a:p>
        </p:txBody>
      </p:sp>
      <p:sp>
        <p:nvSpPr>
          <p:cNvPr id="4" name="Espaço Reservado para Data 3">
            <a:extLst>
              <a:ext uri="{FF2B5EF4-FFF2-40B4-BE49-F238E27FC236}">
                <a16:creationId xmlns:a16="http://schemas.microsoft.com/office/drawing/2014/main" id="{5364608A-51F0-41A0-8143-20DE1A4183D9}"/>
              </a:ext>
            </a:extLst>
          </p:cNvPr>
          <p:cNvSpPr>
            <a:spLocks noGrp="1"/>
          </p:cNvSpPr>
          <p:nvPr>
            <p:ph type="dt" sz="half" idx="10"/>
          </p:nvPr>
        </p:nvSpPr>
        <p:spPr/>
        <p:txBody>
          <a:bodyPr/>
          <a:lstStyle/>
          <a:p>
            <a:fld id="{CD5365FC-8A88-42E5-94BA-EF3F28AE69EF}" type="datetimeFigureOut">
              <a:rPr lang="pt-BR" smtClean="0"/>
              <a:t>20/07/2026</a:t>
            </a:fld>
            <a:endParaRPr lang="pt-BR"/>
          </a:p>
        </p:txBody>
      </p:sp>
      <p:sp>
        <p:nvSpPr>
          <p:cNvPr id="5" name="Espaço Reservado para Rodapé 4">
            <a:extLst>
              <a:ext uri="{FF2B5EF4-FFF2-40B4-BE49-F238E27FC236}">
                <a16:creationId xmlns:a16="http://schemas.microsoft.com/office/drawing/2014/main" id="{BA6669A8-E8F0-4F93-9C33-09E2A7259600}"/>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DDEBBBC6-D6D7-48D1-873B-847E1C4EB76E}"/>
              </a:ext>
            </a:extLst>
          </p:cNvPr>
          <p:cNvSpPr>
            <a:spLocks noGrp="1"/>
          </p:cNvSpPr>
          <p:nvPr>
            <p:ph type="sldNum" sz="quarter" idx="12"/>
          </p:nvPr>
        </p:nvSpPr>
        <p:spPr/>
        <p:txBody>
          <a:bodyPr/>
          <a:lstStyle/>
          <a:p>
            <a:fld id="{78E0DC6D-F535-41A3-A624-BF6BEC459150}" type="slidenum">
              <a:rPr lang="pt-BR" smtClean="0"/>
              <a:t>‹nº›</a:t>
            </a:fld>
            <a:endParaRPr lang="pt-BR"/>
          </a:p>
        </p:txBody>
      </p:sp>
    </p:spTree>
    <p:extLst>
      <p:ext uri="{BB962C8B-B14F-4D97-AF65-F5344CB8AC3E}">
        <p14:creationId xmlns:p14="http://schemas.microsoft.com/office/powerpoint/2010/main" val="13363445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FC4C896-8FFE-41DB-B599-D887FF48CFB0}"/>
              </a:ext>
            </a:extLst>
          </p:cNvPr>
          <p:cNvSpPr>
            <a:spLocks noGrp="1"/>
          </p:cNvSpPr>
          <p:nvPr>
            <p:ph type="title"/>
          </p:nvPr>
        </p:nvSpPr>
        <p:spPr/>
        <p:txBody>
          <a:bodyPr/>
          <a:lstStyle/>
          <a:p>
            <a:r>
              <a:rPr lang="pt-BR"/>
              <a:t>Clique para editar o título Mestre</a:t>
            </a:r>
          </a:p>
        </p:txBody>
      </p:sp>
      <p:sp>
        <p:nvSpPr>
          <p:cNvPr id="3" name="Espaço Reservado para Conteúdo 2">
            <a:extLst>
              <a:ext uri="{FF2B5EF4-FFF2-40B4-BE49-F238E27FC236}">
                <a16:creationId xmlns:a16="http://schemas.microsoft.com/office/drawing/2014/main" id="{C4487614-7D66-4F85-93E1-138DE8F61FCF}"/>
              </a:ext>
            </a:extLst>
          </p:cNvPr>
          <p:cNvSpPr>
            <a:spLocks noGrp="1"/>
          </p:cNvSpPr>
          <p:nvPr>
            <p:ph sz="half" idx="1"/>
          </p:nvPr>
        </p:nvSpPr>
        <p:spPr>
          <a:xfrm>
            <a:off x="838200" y="1825625"/>
            <a:ext cx="5181600" cy="435133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a:extLst>
              <a:ext uri="{FF2B5EF4-FFF2-40B4-BE49-F238E27FC236}">
                <a16:creationId xmlns:a16="http://schemas.microsoft.com/office/drawing/2014/main" id="{DB152407-570C-44C6-9234-8346A1ADB3DB}"/>
              </a:ext>
            </a:extLst>
          </p:cNvPr>
          <p:cNvSpPr>
            <a:spLocks noGrp="1"/>
          </p:cNvSpPr>
          <p:nvPr>
            <p:ph sz="half" idx="2"/>
          </p:nvPr>
        </p:nvSpPr>
        <p:spPr>
          <a:xfrm>
            <a:off x="6172200" y="1825625"/>
            <a:ext cx="5181600" cy="435133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Data 4">
            <a:extLst>
              <a:ext uri="{FF2B5EF4-FFF2-40B4-BE49-F238E27FC236}">
                <a16:creationId xmlns:a16="http://schemas.microsoft.com/office/drawing/2014/main" id="{DF14B1D7-582D-448A-8B48-9DF8301C6612}"/>
              </a:ext>
            </a:extLst>
          </p:cNvPr>
          <p:cNvSpPr>
            <a:spLocks noGrp="1"/>
          </p:cNvSpPr>
          <p:nvPr>
            <p:ph type="dt" sz="half" idx="10"/>
          </p:nvPr>
        </p:nvSpPr>
        <p:spPr/>
        <p:txBody>
          <a:bodyPr/>
          <a:lstStyle/>
          <a:p>
            <a:fld id="{CD5365FC-8A88-42E5-94BA-EF3F28AE69EF}" type="datetimeFigureOut">
              <a:rPr lang="pt-BR" smtClean="0"/>
              <a:t>20/07/2026</a:t>
            </a:fld>
            <a:endParaRPr lang="pt-BR"/>
          </a:p>
        </p:txBody>
      </p:sp>
      <p:sp>
        <p:nvSpPr>
          <p:cNvPr id="6" name="Espaço Reservado para Rodapé 5">
            <a:extLst>
              <a:ext uri="{FF2B5EF4-FFF2-40B4-BE49-F238E27FC236}">
                <a16:creationId xmlns:a16="http://schemas.microsoft.com/office/drawing/2014/main" id="{1B3B2B81-605C-4CAE-A332-0F2052C584F1}"/>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6CE50F04-02D4-4974-B0BD-3048B1C562E6}"/>
              </a:ext>
            </a:extLst>
          </p:cNvPr>
          <p:cNvSpPr>
            <a:spLocks noGrp="1"/>
          </p:cNvSpPr>
          <p:nvPr>
            <p:ph type="sldNum" sz="quarter" idx="12"/>
          </p:nvPr>
        </p:nvSpPr>
        <p:spPr/>
        <p:txBody>
          <a:bodyPr/>
          <a:lstStyle/>
          <a:p>
            <a:fld id="{78E0DC6D-F535-41A3-A624-BF6BEC459150}" type="slidenum">
              <a:rPr lang="pt-BR" smtClean="0"/>
              <a:t>‹nº›</a:t>
            </a:fld>
            <a:endParaRPr lang="pt-BR"/>
          </a:p>
        </p:txBody>
      </p:sp>
    </p:spTree>
    <p:extLst>
      <p:ext uri="{BB962C8B-B14F-4D97-AF65-F5344CB8AC3E}">
        <p14:creationId xmlns:p14="http://schemas.microsoft.com/office/powerpoint/2010/main" val="16016380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6372006-49FA-4D91-BEB4-F57D03947063}"/>
              </a:ext>
            </a:extLst>
          </p:cNvPr>
          <p:cNvSpPr>
            <a:spLocks noGrp="1"/>
          </p:cNvSpPr>
          <p:nvPr>
            <p:ph type="title"/>
          </p:nvPr>
        </p:nvSpPr>
        <p:spPr>
          <a:xfrm>
            <a:off x="839788" y="365125"/>
            <a:ext cx="10515600" cy="1325563"/>
          </a:xfrm>
        </p:spPr>
        <p:txBody>
          <a:bodyPr/>
          <a:lstStyle/>
          <a:p>
            <a:r>
              <a:rPr lang="pt-BR"/>
              <a:t>Clique para editar o título Mestre</a:t>
            </a:r>
          </a:p>
        </p:txBody>
      </p:sp>
      <p:sp>
        <p:nvSpPr>
          <p:cNvPr id="3" name="Espaço Reservado para Texto 2">
            <a:extLst>
              <a:ext uri="{FF2B5EF4-FFF2-40B4-BE49-F238E27FC236}">
                <a16:creationId xmlns:a16="http://schemas.microsoft.com/office/drawing/2014/main" id="{A4861E36-DFD5-4856-8754-04835583816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4" name="Espaço Reservado para Conteúdo 3">
            <a:extLst>
              <a:ext uri="{FF2B5EF4-FFF2-40B4-BE49-F238E27FC236}">
                <a16:creationId xmlns:a16="http://schemas.microsoft.com/office/drawing/2014/main" id="{C4AB4609-2F2E-4414-9AF4-2479CD90F185}"/>
              </a:ext>
            </a:extLst>
          </p:cNvPr>
          <p:cNvSpPr>
            <a:spLocks noGrp="1"/>
          </p:cNvSpPr>
          <p:nvPr>
            <p:ph sz="half" idx="2"/>
          </p:nvPr>
        </p:nvSpPr>
        <p:spPr>
          <a:xfrm>
            <a:off x="839788" y="2505075"/>
            <a:ext cx="5157787" cy="368458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a:extLst>
              <a:ext uri="{FF2B5EF4-FFF2-40B4-BE49-F238E27FC236}">
                <a16:creationId xmlns:a16="http://schemas.microsoft.com/office/drawing/2014/main" id="{25791E8A-1EED-404D-A155-816E6B42A7D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6" name="Espaço Reservado para Conteúdo 5">
            <a:extLst>
              <a:ext uri="{FF2B5EF4-FFF2-40B4-BE49-F238E27FC236}">
                <a16:creationId xmlns:a16="http://schemas.microsoft.com/office/drawing/2014/main" id="{999A3829-5727-4E3F-8FD0-14CD8A14EF5F}"/>
              </a:ext>
            </a:extLst>
          </p:cNvPr>
          <p:cNvSpPr>
            <a:spLocks noGrp="1"/>
          </p:cNvSpPr>
          <p:nvPr>
            <p:ph sz="quarter" idx="4"/>
          </p:nvPr>
        </p:nvSpPr>
        <p:spPr>
          <a:xfrm>
            <a:off x="6172200" y="2505075"/>
            <a:ext cx="5183188" cy="368458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7" name="Espaço Reservado para Data 6">
            <a:extLst>
              <a:ext uri="{FF2B5EF4-FFF2-40B4-BE49-F238E27FC236}">
                <a16:creationId xmlns:a16="http://schemas.microsoft.com/office/drawing/2014/main" id="{75DE997D-A944-464E-9FB1-D383D2309BC7}"/>
              </a:ext>
            </a:extLst>
          </p:cNvPr>
          <p:cNvSpPr>
            <a:spLocks noGrp="1"/>
          </p:cNvSpPr>
          <p:nvPr>
            <p:ph type="dt" sz="half" idx="10"/>
          </p:nvPr>
        </p:nvSpPr>
        <p:spPr/>
        <p:txBody>
          <a:bodyPr/>
          <a:lstStyle/>
          <a:p>
            <a:fld id="{CD5365FC-8A88-42E5-94BA-EF3F28AE69EF}" type="datetimeFigureOut">
              <a:rPr lang="pt-BR" smtClean="0"/>
              <a:t>20/07/2026</a:t>
            </a:fld>
            <a:endParaRPr lang="pt-BR"/>
          </a:p>
        </p:txBody>
      </p:sp>
      <p:sp>
        <p:nvSpPr>
          <p:cNvPr id="8" name="Espaço Reservado para Rodapé 7">
            <a:extLst>
              <a:ext uri="{FF2B5EF4-FFF2-40B4-BE49-F238E27FC236}">
                <a16:creationId xmlns:a16="http://schemas.microsoft.com/office/drawing/2014/main" id="{BBEFF327-A3E2-472D-89C3-8786CE9A63E6}"/>
              </a:ext>
            </a:extLst>
          </p:cNvPr>
          <p:cNvSpPr>
            <a:spLocks noGrp="1"/>
          </p:cNvSpPr>
          <p:nvPr>
            <p:ph type="ftr" sz="quarter" idx="11"/>
          </p:nvPr>
        </p:nvSpPr>
        <p:spPr/>
        <p:txBody>
          <a:bodyPr/>
          <a:lstStyle/>
          <a:p>
            <a:endParaRPr lang="pt-BR"/>
          </a:p>
        </p:txBody>
      </p:sp>
      <p:sp>
        <p:nvSpPr>
          <p:cNvPr id="9" name="Espaço Reservado para Número de Slide 8">
            <a:extLst>
              <a:ext uri="{FF2B5EF4-FFF2-40B4-BE49-F238E27FC236}">
                <a16:creationId xmlns:a16="http://schemas.microsoft.com/office/drawing/2014/main" id="{B1F54A2E-3506-4123-806B-C4C6BA163CA5}"/>
              </a:ext>
            </a:extLst>
          </p:cNvPr>
          <p:cNvSpPr>
            <a:spLocks noGrp="1"/>
          </p:cNvSpPr>
          <p:nvPr>
            <p:ph type="sldNum" sz="quarter" idx="12"/>
          </p:nvPr>
        </p:nvSpPr>
        <p:spPr/>
        <p:txBody>
          <a:bodyPr/>
          <a:lstStyle/>
          <a:p>
            <a:fld id="{78E0DC6D-F535-41A3-A624-BF6BEC459150}" type="slidenum">
              <a:rPr lang="pt-BR" smtClean="0"/>
              <a:t>‹nº›</a:t>
            </a:fld>
            <a:endParaRPr lang="pt-BR"/>
          </a:p>
        </p:txBody>
      </p:sp>
    </p:spTree>
    <p:extLst>
      <p:ext uri="{BB962C8B-B14F-4D97-AF65-F5344CB8AC3E}">
        <p14:creationId xmlns:p14="http://schemas.microsoft.com/office/powerpoint/2010/main" val="509468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D7347AC-1C21-4197-9887-5D1ACE178125}"/>
              </a:ext>
            </a:extLst>
          </p:cNvPr>
          <p:cNvSpPr>
            <a:spLocks noGrp="1"/>
          </p:cNvSpPr>
          <p:nvPr>
            <p:ph type="title"/>
          </p:nvPr>
        </p:nvSpPr>
        <p:spPr/>
        <p:txBody>
          <a:bodyPr/>
          <a:lstStyle/>
          <a:p>
            <a:r>
              <a:rPr lang="pt-BR"/>
              <a:t>Clique para editar o título Mestre</a:t>
            </a:r>
          </a:p>
        </p:txBody>
      </p:sp>
      <p:sp>
        <p:nvSpPr>
          <p:cNvPr id="3" name="Espaço Reservado para Data 2">
            <a:extLst>
              <a:ext uri="{FF2B5EF4-FFF2-40B4-BE49-F238E27FC236}">
                <a16:creationId xmlns:a16="http://schemas.microsoft.com/office/drawing/2014/main" id="{9A6847CE-FFD3-40EC-A743-73C4CA1D1325}"/>
              </a:ext>
            </a:extLst>
          </p:cNvPr>
          <p:cNvSpPr>
            <a:spLocks noGrp="1"/>
          </p:cNvSpPr>
          <p:nvPr>
            <p:ph type="dt" sz="half" idx="10"/>
          </p:nvPr>
        </p:nvSpPr>
        <p:spPr/>
        <p:txBody>
          <a:bodyPr/>
          <a:lstStyle/>
          <a:p>
            <a:fld id="{CD5365FC-8A88-42E5-94BA-EF3F28AE69EF}" type="datetimeFigureOut">
              <a:rPr lang="pt-BR" smtClean="0"/>
              <a:t>20/07/2026</a:t>
            </a:fld>
            <a:endParaRPr lang="pt-BR"/>
          </a:p>
        </p:txBody>
      </p:sp>
      <p:sp>
        <p:nvSpPr>
          <p:cNvPr id="4" name="Espaço Reservado para Rodapé 3">
            <a:extLst>
              <a:ext uri="{FF2B5EF4-FFF2-40B4-BE49-F238E27FC236}">
                <a16:creationId xmlns:a16="http://schemas.microsoft.com/office/drawing/2014/main" id="{D749AC7E-F765-416D-A1E7-1EE726585F57}"/>
              </a:ext>
            </a:extLst>
          </p:cNvPr>
          <p:cNvSpPr>
            <a:spLocks noGrp="1"/>
          </p:cNvSpPr>
          <p:nvPr>
            <p:ph type="ftr" sz="quarter" idx="11"/>
          </p:nvPr>
        </p:nvSpPr>
        <p:spPr/>
        <p:txBody>
          <a:bodyPr/>
          <a:lstStyle/>
          <a:p>
            <a:endParaRPr lang="pt-BR"/>
          </a:p>
        </p:txBody>
      </p:sp>
      <p:sp>
        <p:nvSpPr>
          <p:cNvPr id="5" name="Espaço Reservado para Número de Slide 4">
            <a:extLst>
              <a:ext uri="{FF2B5EF4-FFF2-40B4-BE49-F238E27FC236}">
                <a16:creationId xmlns:a16="http://schemas.microsoft.com/office/drawing/2014/main" id="{C6973111-70B5-4123-9B08-81B0377E5693}"/>
              </a:ext>
            </a:extLst>
          </p:cNvPr>
          <p:cNvSpPr>
            <a:spLocks noGrp="1"/>
          </p:cNvSpPr>
          <p:nvPr>
            <p:ph type="sldNum" sz="quarter" idx="12"/>
          </p:nvPr>
        </p:nvSpPr>
        <p:spPr/>
        <p:txBody>
          <a:bodyPr/>
          <a:lstStyle/>
          <a:p>
            <a:fld id="{78E0DC6D-F535-41A3-A624-BF6BEC459150}" type="slidenum">
              <a:rPr lang="pt-BR" smtClean="0"/>
              <a:t>‹nº›</a:t>
            </a:fld>
            <a:endParaRPr lang="pt-BR"/>
          </a:p>
        </p:txBody>
      </p:sp>
    </p:spTree>
    <p:extLst>
      <p:ext uri="{BB962C8B-B14F-4D97-AF65-F5344CB8AC3E}">
        <p14:creationId xmlns:p14="http://schemas.microsoft.com/office/powerpoint/2010/main" val="13899159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a:extLst>
              <a:ext uri="{FF2B5EF4-FFF2-40B4-BE49-F238E27FC236}">
                <a16:creationId xmlns:a16="http://schemas.microsoft.com/office/drawing/2014/main" id="{F8A132EF-6D21-40F5-A722-F78FCF322363}"/>
              </a:ext>
            </a:extLst>
          </p:cNvPr>
          <p:cNvSpPr>
            <a:spLocks noGrp="1"/>
          </p:cNvSpPr>
          <p:nvPr>
            <p:ph type="dt" sz="half" idx="10"/>
          </p:nvPr>
        </p:nvSpPr>
        <p:spPr/>
        <p:txBody>
          <a:bodyPr/>
          <a:lstStyle/>
          <a:p>
            <a:fld id="{CD5365FC-8A88-42E5-94BA-EF3F28AE69EF}" type="datetimeFigureOut">
              <a:rPr lang="pt-BR" smtClean="0"/>
              <a:t>20/07/2026</a:t>
            </a:fld>
            <a:endParaRPr lang="pt-BR"/>
          </a:p>
        </p:txBody>
      </p:sp>
      <p:sp>
        <p:nvSpPr>
          <p:cNvPr id="3" name="Espaço Reservado para Rodapé 2">
            <a:extLst>
              <a:ext uri="{FF2B5EF4-FFF2-40B4-BE49-F238E27FC236}">
                <a16:creationId xmlns:a16="http://schemas.microsoft.com/office/drawing/2014/main" id="{BB05228B-937C-4C77-A5AF-60475A8C5086}"/>
              </a:ext>
            </a:extLst>
          </p:cNvPr>
          <p:cNvSpPr>
            <a:spLocks noGrp="1"/>
          </p:cNvSpPr>
          <p:nvPr>
            <p:ph type="ftr" sz="quarter" idx="11"/>
          </p:nvPr>
        </p:nvSpPr>
        <p:spPr/>
        <p:txBody>
          <a:bodyPr/>
          <a:lstStyle/>
          <a:p>
            <a:endParaRPr lang="pt-BR"/>
          </a:p>
        </p:txBody>
      </p:sp>
      <p:sp>
        <p:nvSpPr>
          <p:cNvPr id="4" name="Espaço Reservado para Número de Slide 3">
            <a:extLst>
              <a:ext uri="{FF2B5EF4-FFF2-40B4-BE49-F238E27FC236}">
                <a16:creationId xmlns:a16="http://schemas.microsoft.com/office/drawing/2014/main" id="{44598135-7F45-4647-8404-4490A1B0DC52}"/>
              </a:ext>
            </a:extLst>
          </p:cNvPr>
          <p:cNvSpPr>
            <a:spLocks noGrp="1"/>
          </p:cNvSpPr>
          <p:nvPr>
            <p:ph type="sldNum" sz="quarter" idx="12"/>
          </p:nvPr>
        </p:nvSpPr>
        <p:spPr/>
        <p:txBody>
          <a:bodyPr/>
          <a:lstStyle/>
          <a:p>
            <a:fld id="{78E0DC6D-F535-41A3-A624-BF6BEC459150}" type="slidenum">
              <a:rPr lang="pt-BR" smtClean="0"/>
              <a:t>‹nº›</a:t>
            </a:fld>
            <a:endParaRPr lang="pt-BR"/>
          </a:p>
        </p:txBody>
      </p:sp>
    </p:spTree>
    <p:extLst>
      <p:ext uri="{BB962C8B-B14F-4D97-AF65-F5344CB8AC3E}">
        <p14:creationId xmlns:p14="http://schemas.microsoft.com/office/powerpoint/2010/main" val="39559825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FA1EEC-9818-4A88-9238-2C2A71B3D480}"/>
              </a:ext>
            </a:extLst>
          </p:cNvPr>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Conteúdo 2">
            <a:extLst>
              <a:ext uri="{FF2B5EF4-FFF2-40B4-BE49-F238E27FC236}">
                <a16:creationId xmlns:a16="http://schemas.microsoft.com/office/drawing/2014/main" id="{5EE55E17-42D0-41D8-987E-17DB7E33958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Texto 3">
            <a:extLst>
              <a:ext uri="{FF2B5EF4-FFF2-40B4-BE49-F238E27FC236}">
                <a16:creationId xmlns:a16="http://schemas.microsoft.com/office/drawing/2014/main" id="{C4008B43-115C-40E2-9C62-EA83E7C42C8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5" name="Espaço Reservado para Data 4">
            <a:extLst>
              <a:ext uri="{FF2B5EF4-FFF2-40B4-BE49-F238E27FC236}">
                <a16:creationId xmlns:a16="http://schemas.microsoft.com/office/drawing/2014/main" id="{77A2D852-E3C6-406F-A5BD-82794FBD0455}"/>
              </a:ext>
            </a:extLst>
          </p:cNvPr>
          <p:cNvSpPr>
            <a:spLocks noGrp="1"/>
          </p:cNvSpPr>
          <p:nvPr>
            <p:ph type="dt" sz="half" idx="10"/>
          </p:nvPr>
        </p:nvSpPr>
        <p:spPr/>
        <p:txBody>
          <a:bodyPr/>
          <a:lstStyle/>
          <a:p>
            <a:fld id="{CD5365FC-8A88-42E5-94BA-EF3F28AE69EF}" type="datetimeFigureOut">
              <a:rPr lang="pt-BR" smtClean="0"/>
              <a:t>20/07/2026</a:t>
            </a:fld>
            <a:endParaRPr lang="pt-BR"/>
          </a:p>
        </p:txBody>
      </p:sp>
      <p:sp>
        <p:nvSpPr>
          <p:cNvPr id="6" name="Espaço Reservado para Rodapé 5">
            <a:extLst>
              <a:ext uri="{FF2B5EF4-FFF2-40B4-BE49-F238E27FC236}">
                <a16:creationId xmlns:a16="http://schemas.microsoft.com/office/drawing/2014/main" id="{0CEF6F50-FB1E-49E8-AF7F-ED2A7E1A5782}"/>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8A02AE17-FF0C-4533-8647-CEEC35BD55B7}"/>
              </a:ext>
            </a:extLst>
          </p:cNvPr>
          <p:cNvSpPr>
            <a:spLocks noGrp="1"/>
          </p:cNvSpPr>
          <p:nvPr>
            <p:ph type="sldNum" sz="quarter" idx="12"/>
          </p:nvPr>
        </p:nvSpPr>
        <p:spPr/>
        <p:txBody>
          <a:bodyPr/>
          <a:lstStyle/>
          <a:p>
            <a:fld id="{78E0DC6D-F535-41A3-A624-BF6BEC459150}" type="slidenum">
              <a:rPr lang="pt-BR" smtClean="0"/>
              <a:t>‹nº›</a:t>
            </a:fld>
            <a:endParaRPr lang="pt-BR"/>
          </a:p>
        </p:txBody>
      </p:sp>
    </p:spTree>
    <p:extLst>
      <p:ext uri="{BB962C8B-B14F-4D97-AF65-F5344CB8AC3E}">
        <p14:creationId xmlns:p14="http://schemas.microsoft.com/office/powerpoint/2010/main" val="40136379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E5BD74F-F11E-4D8F-A055-A9B74B88265A}"/>
              </a:ext>
            </a:extLst>
          </p:cNvPr>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Imagem 2">
            <a:extLst>
              <a:ext uri="{FF2B5EF4-FFF2-40B4-BE49-F238E27FC236}">
                <a16:creationId xmlns:a16="http://schemas.microsoft.com/office/drawing/2014/main" id="{D71D32B7-7027-4C91-B36A-9A9978F7A1D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a:extLst>
              <a:ext uri="{FF2B5EF4-FFF2-40B4-BE49-F238E27FC236}">
                <a16:creationId xmlns:a16="http://schemas.microsoft.com/office/drawing/2014/main" id="{5CAA13E2-1AF2-429C-BD62-B6DD12E07D9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5" name="Espaço Reservado para Data 4">
            <a:extLst>
              <a:ext uri="{FF2B5EF4-FFF2-40B4-BE49-F238E27FC236}">
                <a16:creationId xmlns:a16="http://schemas.microsoft.com/office/drawing/2014/main" id="{A6BB58D5-2635-4063-8C7E-6F311CC8BC64}"/>
              </a:ext>
            </a:extLst>
          </p:cNvPr>
          <p:cNvSpPr>
            <a:spLocks noGrp="1"/>
          </p:cNvSpPr>
          <p:nvPr>
            <p:ph type="dt" sz="half" idx="10"/>
          </p:nvPr>
        </p:nvSpPr>
        <p:spPr/>
        <p:txBody>
          <a:bodyPr/>
          <a:lstStyle/>
          <a:p>
            <a:fld id="{CD5365FC-8A88-42E5-94BA-EF3F28AE69EF}" type="datetimeFigureOut">
              <a:rPr lang="pt-BR" smtClean="0"/>
              <a:t>20/07/2026</a:t>
            </a:fld>
            <a:endParaRPr lang="pt-BR"/>
          </a:p>
        </p:txBody>
      </p:sp>
      <p:sp>
        <p:nvSpPr>
          <p:cNvPr id="6" name="Espaço Reservado para Rodapé 5">
            <a:extLst>
              <a:ext uri="{FF2B5EF4-FFF2-40B4-BE49-F238E27FC236}">
                <a16:creationId xmlns:a16="http://schemas.microsoft.com/office/drawing/2014/main" id="{BB9ED8A3-A642-40BB-976F-317810CA696D}"/>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EF67DDB2-B89A-4982-B680-DCBC9BECED23}"/>
              </a:ext>
            </a:extLst>
          </p:cNvPr>
          <p:cNvSpPr>
            <a:spLocks noGrp="1"/>
          </p:cNvSpPr>
          <p:nvPr>
            <p:ph type="sldNum" sz="quarter" idx="12"/>
          </p:nvPr>
        </p:nvSpPr>
        <p:spPr/>
        <p:txBody>
          <a:bodyPr/>
          <a:lstStyle/>
          <a:p>
            <a:fld id="{78E0DC6D-F535-41A3-A624-BF6BEC459150}" type="slidenum">
              <a:rPr lang="pt-BR" smtClean="0"/>
              <a:t>‹nº›</a:t>
            </a:fld>
            <a:endParaRPr lang="pt-BR"/>
          </a:p>
        </p:txBody>
      </p:sp>
    </p:spTree>
    <p:extLst>
      <p:ext uri="{BB962C8B-B14F-4D97-AF65-F5344CB8AC3E}">
        <p14:creationId xmlns:p14="http://schemas.microsoft.com/office/powerpoint/2010/main" val="8005666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a:extLst>
              <a:ext uri="{FF2B5EF4-FFF2-40B4-BE49-F238E27FC236}">
                <a16:creationId xmlns:a16="http://schemas.microsoft.com/office/drawing/2014/main" id="{0A1F8620-5C75-48F4-B03D-3FB7EDA4239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BR"/>
              <a:t>Clique para editar o título Mestre</a:t>
            </a:r>
          </a:p>
        </p:txBody>
      </p:sp>
      <p:sp>
        <p:nvSpPr>
          <p:cNvPr id="3" name="Espaço Reservado para Texto 2">
            <a:extLst>
              <a:ext uri="{FF2B5EF4-FFF2-40B4-BE49-F238E27FC236}">
                <a16:creationId xmlns:a16="http://schemas.microsoft.com/office/drawing/2014/main" id="{5AFD9314-E389-4A92-9052-CC27EB1C0A6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5214F543-B1B7-4057-AA15-6212FDAC532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D5365FC-8A88-42E5-94BA-EF3F28AE69EF}" type="datetimeFigureOut">
              <a:rPr lang="pt-BR" smtClean="0"/>
              <a:t>20/07/2026</a:t>
            </a:fld>
            <a:endParaRPr lang="pt-BR"/>
          </a:p>
        </p:txBody>
      </p:sp>
      <p:sp>
        <p:nvSpPr>
          <p:cNvPr id="5" name="Espaço Reservado para Rodapé 4">
            <a:extLst>
              <a:ext uri="{FF2B5EF4-FFF2-40B4-BE49-F238E27FC236}">
                <a16:creationId xmlns:a16="http://schemas.microsoft.com/office/drawing/2014/main" id="{A98E6EA5-0952-4796-B941-D6341237619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Espaço Reservado para Número de Slide 5">
            <a:extLst>
              <a:ext uri="{FF2B5EF4-FFF2-40B4-BE49-F238E27FC236}">
                <a16:creationId xmlns:a16="http://schemas.microsoft.com/office/drawing/2014/main" id="{38E1776D-FC09-4414-9CC8-D344CE1C57E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8E0DC6D-F535-41A3-A624-BF6BEC459150}" type="slidenum">
              <a:rPr lang="pt-BR" smtClean="0"/>
              <a:t>‹nº›</a:t>
            </a:fld>
            <a:endParaRPr lang="pt-BR"/>
          </a:p>
        </p:txBody>
      </p:sp>
    </p:spTree>
    <p:extLst>
      <p:ext uri="{BB962C8B-B14F-4D97-AF65-F5344CB8AC3E}">
        <p14:creationId xmlns:p14="http://schemas.microsoft.com/office/powerpoint/2010/main" val="14356657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18.svg"/></Relationships>
</file>

<file path=ppt/slides/_rels/slide100.xml.rels><?xml version="1.0" encoding="UTF-8" standalone="yes"?>
<Relationships xmlns="http://schemas.openxmlformats.org/package/2006/relationships"><Relationship Id="rId8" Type="http://schemas.openxmlformats.org/officeDocument/2006/relationships/image" Target="../media/image35.sv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notesSlide" Target="../notesSlides/notesSlide42.xml"/><Relationship Id="rId1" Type="http://schemas.openxmlformats.org/officeDocument/2006/relationships/slideLayout" Target="../slideLayouts/slideLayout6.xml"/><Relationship Id="rId6" Type="http://schemas.openxmlformats.org/officeDocument/2006/relationships/image" Target="../media/image33.svg"/><Relationship Id="rId5" Type="http://schemas.openxmlformats.org/officeDocument/2006/relationships/image" Target="../media/image32.png"/><Relationship Id="rId4" Type="http://schemas.openxmlformats.org/officeDocument/2006/relationships/image" Target="../media/image31.svg"/></Relationships>
</file>

<file path=ppt/slides/_rels/slide101.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6.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6.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6.xml"/></Relationships>
</file>

<file path=ppt/slides/_rels/slide105.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06.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6.xml"/></Relationships>
</file>

<file path=ppt/slides/_rels/slide109.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1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6.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6.xml"/></Relationships>
</file>

<file path=ppt/slides/_rels/slide112.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49.xml"/><Relationship Id="rId1" Type="http://schemas.openxmlformats.org/officeDocument/2006/relationships/slideLayout" Target="../slideLayouts/slideLayout6.xml"/><Relationship Id="rId4" Type="http://schemas.openxmlformats.org/officeDocument/2006/relationships/image" Target="../media/image73.svg"/></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6.xml"/></Relationships>
</file>

<file path=ppt/slides/_rels/slide114.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115.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51.xml"/><Relationship Id="rId1" Type="http://schemas.openxmlformats.org/officeDocument/2006/relationships/slideLayout" Target="../slideLayouts/slideLayout6.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6.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20.svg"/></Relationships>
</file>

<file path=ppt/slides/_rels/slide120.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54.xml"/><Relationship Id="rId1" Type="http://schemas.openxmlformats.org/officeDocument/2006/relationships/slideLayout" Target="../slideLayouts/slideLayout6.xml"/><Relationship Id="rId5" Type="http://schemas.openxmlformats.org/officeDocument/2006/relationships/image" Target="../media/image77.png"/><Relationship Id="rId4" Type="http://schemas.openxmlformats.org/officeDocument/2006/relationships/image" Target="../media/image76.png"/></Relationships>
</file>

<file path=ppt/slides/_rels/slide121.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55.xml"/><Relationship Id="rId1" Type="http://schemas.openxmlformats.org/officeDocument/2006/relationships/slideLayout" Target="../slideLayouts/slideLayout6.xml"/><Relationship Id="rId6" Type="http://schemas.openxmlformats.org/officeDocument/2006/relationships/image" Target="../media/image81.png"/><Relationship Id="rId5" Type="http://schemas.openxmlformats.org/officeDocument/2006/relationships/image" Target="../media/image80.png"/><Relationship Id="rId4" Type="http://schemas.openxmlformats.org/officeDocument/2006/relationships/image" Target="../media/image79.png"/></Relationships>
</file>

<file path=ppt/slides/_rels/slide122.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56.xml"/><Relationship Id="rId1" Type="http://schemas.openxmlformats.org/officeDocument/2006/relationships/slideLayout" Target="../slideLayouts/slideLayout6.xml"/><Relationship Id="rId4" Type="http://schemas.openxmlformats.org/officeDocument/2006/relationships/image" Target="../media/image77.png"/></Relationships>
</file>

<file path=ppt/slides/_rels/slide123.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slideLayout" Target="../slideLayouts/slideLayout2.xml"/><Relationship Id="rId4" Type="http://schemas.openxmlformats.org/officeDocument/2006/relationships/hyperlink" Target="https://www.planalto.gov.br/ccivil_03/_ato2019-2022/2021/lei/l14133.htm#art7" TargetMode="External"/></Relationships>
</file>

<file path=ppt/slides/_rels/slide124.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57.xml"/><Relationship Id="rId1" Type="http://schemas.openxmlformats.org/officeDocument/2006/relationships/slideLayout" Target="../slideLayouts/slideLayout6.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slideLayout" Target="../slideLayouts/slideLayout2.xml"/><Relationship Id="rId5" Type="http://schemas.openxmlformats.org/officeDocument/2006/relationships/image" Target="../media/image85.png"/><Relationship Id="rId4" Type="http://schemas.openxmlformats.org/officeDocument/2006/relationships/image" Target="../media/image84.jpg"/></Relationships>
</file>

<file path=ppt/slides/_rels/slide128.xml.rels><?xml version="1.0" encoding="UTF-8" standalone="yes"?>
<Relationships xmlns="http://schemas.openxmlformats.org/package/2006/relationships"><Relationship Id="rId3" Type="http://schemas.openxmlformats.org/officeDocument/2006/relationships/hyperlink" Target="https://www.planalto.gov.br/ccivil_03/_ato2019-2022/2021/lei/l14133.htm#art7" TargetMode="External"/><Relationship Id="rId2" Type="http://schemas.openxmlformats.org/officeDocument/2006/relationships/image" Target="../media/image82.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hyperlink" Target="https://fertres.es/" TargetMode="External"/><Relationship Id="rId2" Type="http://schemas.openxmlformats.org/officeDocument/2006/relationships/image" Target="../media/image21.jpeg"/><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3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22.png"/></Relationships>
</file>

<file path=ppt/slides/_rels/slide3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22.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hyperlink" Target="https://contas.tcu.gov.br/pesquisaJurisprudencia/#/detalhamento/11/%252a/NUMACORDAO%253A1169%2520ANOACORDAO%253A2022%2520COLEGIADO%253A%2522Plen%25C3%25A1rio%2522/DTRELEVANCIA%2520desc/false/1" TargetMode="Externa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hyperlink" Target="https://contas.tcu.gov.br/pesquisaJurisprudencia/#/detalhamento/11/%252a/NUMACORDAO%253A1257%2520ANOACORDAO%253A2023%2520COLEGIADO%253A%2522Plen%25C3%25A1rio%2522/DTRELEVANCIA%2520desc/false/1" TargetMode="Externa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14.sv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9.xml.rels><?xml version="1.0" encoding="UTF-8" standalone="yes"?>
<Relationships xmlns="http://schemas.openxmlformats.org/package/2006/relationships"><Relationship Id="rId8" Type="http://schemas.openxmlformats.org/officeDocument/2006/relationships/image" Target="../media/image35.sv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notesSlide" Target="../notesSlides/notesSlide17.xml"/><Relationship Id="rId1" Type="http://schemas.openxmlformats.org/officeDocument/2006/relationships/slideLayout" Target="../slideLayouts/slideLayout6.xml"/><Relationship Id="rId6" Type="http://schemas.openxmlformats.org/officeDocument/2006/relationships/image" Target="../media/image33.svg"/><Relationship Id="rId5" Type="http://schemas.openxmlformats.org/officeDocument/2006/relationships/image" Target="../media/image32.png"/><Relationship Id="rId4" Type="http://schemas.openxmlformats.org/officeDocument/2006/relationships/image" Target="../media/image31.sv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57.xml.rels><?xml version="1.0" encoding="UTF-8" standalone="yes"?>
<Relationships xmlns="http://schemas.openxmlformats.org/package/2006/relationships"><Relationship Id="rId8" Type="http://schemas.openxmlformats.org/officeDocument/2006/relationships/image" Target="../media/image41.svg"/><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notesSlide" Target="../notesSlides/notesSlide24.xml"/><Relationship Id="rId1" Type="http://schemas.openxmlformats.org/officeDocument/2006/relationships/slideLayout" Target="../slideLayouts/slideLayout6.xml"/><Relationship Id="rId6" Type="http://schemas.openxmlformats.org/officeDocument/2006/relationships/image" Target="../media/image39.svg"/><Relationship Id="rId5" Type="http://schemas.openxmlformats.org/officeDocument/2006/relationships/image" Target="../media/image38.png"/><Relationship Id="rId4" Type="http://schemas.openxmlformats.org/officeDocument/2006/relationships/image" Target="../media/image37.svg"/></Relationships>
</file>

<file path=ppt/slides/_rels/slide58.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5.xml"/></Relationships>
</file>

<file path=ppt/slides/_rels/slide6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7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33.xml"/><Relationship Id="rId1" Type="http://schemas.openxmlformats.org/officeDocument/2006/relationships/slideLayout" Target="../slideLayouts/slideLayout16.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7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5.xml"/><Relationship Id="rId1" Type="http://schemas.openxmlformats.org/officeDocument/2006/relationships/slideLayout" Target="../slideLayouts/slideLayout6.xml"/><Relationship Id="rId5" Type="http://schemas.openxmlformats.org/officeDocument/2006/relationships/image" Target="../media/image49.jpeg"/><Relationship Id="rId4" Type="http://schemas.openxmlformats.org/officeDocument/2006/relationships/image" Target="../media/image48.pn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8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7.xml"/><Relationship Id="rId1" Type="http://schemas.openxmlformats.org/officeDocument/2006/relationships/slideLayout" Target="../slideLayouts/slideLayout6.xml"/><Relationship Id="rId4" Type="http://schemas.openxmlformats.org/officeDocument/2006/relationships/image" Target="../media/image52.png"/></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6.xml"/></Relationships>
</file>

<file path=ppt/slides/_rels/slide83.xml.rels><?xml version="1.0" encoding="UTF-8" standalone="yes"?>
<Relationships xmlns="http://schemas.openxmlformats.org/package/2006/relationships"><Relationship Id="rId8" Type="http://schemas.openxmlformats.org/officeDocument/2006/relationships/diagramLayout" Target="../diagrams/layout5.xml"/><Relationship Id="rId3" Type="http://schemas.openxmlformats.org/officeDocument/2006/relationships/diagramLayout" Target="../diagrams/layout4.xml"/><Relationship Id="rId7" Type="http://schemas.openxmlformats.org/officeDocument/2006/relationships/diagramData" Target="../diagrams/data5.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11" Type="http://schemas.microsoft.com/office/2007/relationships/diagramDrawing" Target="../diagrams/drawing5.xml"/><Relationship Id="rId5" Type="http://schemas.openxmlformats.org/officeDocument/2006/relationships/diagramColors" Target="../diagrams/colors4.xml"/><Relationship Id="rId10" Type="http://schemas.openxmlformats.org/officeDocument/2006/relationships/diagramColors" Target="../diagrams/colors5.xml"/><Relationship Id="rId4" Type="http://schemas.openxmlformats.org/officeDocument/2006/relationships/diagramQuickStyle" Target="../diagrams/quickStyle4.xml"/><Relationship Id="rId9" Type="http://schemas.openxmlformats.org/officeDocument/2006/relationships/diagramQuickStyle" Target="../diagrams/quickStyle5.xml"/></Relationships>
</file>

<file path=ppt/slides/_rels/slide84.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87.xml.rels><?xml version="1.0" encoding="UTF-8" standalone="yes"?>
<Relationships xmlns="http://schemas.openxmlformats.org/package/2006/relationships"><Relationship Id="rId2" Type="http://schemas.openxmlformats.org/officeDocument/2006/relationships/comments" Target="../comments/comment1.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2.xml"/><Relationship Id="rId4" Type="http://schemas.openxmlformats.org/officeDocument/2006/relationships/comments" Target="../comments/comment2.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6.xml"/></Relationships>
</file>

<file path=ppt/slides/_rels/slide92.xml.rels><?xml version="1.0" encoding="UTF-8" standalone="yes"?>
<Relationships xmlns="http://schemas.openxmlformats.org/package/2006/relationships"><Relationship Id="rId2" Type="http://schemas.openxmlformats.org/officeDocument/2006/relationships/comments" Target="../comments/comment3.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8" Type="http://schemas.openxmlformats.org/officeDocument/2006/relationships/image" Target="../media/image60.svg"/><Relationship Id="rId13" Type="http://schemas.openxmlformats.org/officeDocument/2006/relationships/image" Target="../media/image65.png"/><Relationship Id="rId3" Type="http://schemas.openxmlformats.org/officeDocument/2006/relationships/image" Target="../media/image55.png"/><Relationship Id="rId7" Type="http://schemas.openxmlformats.org/officeDocument/2006/relationships/image" Target="../media/image59.png"/><Relationship Id="rId12" Type="http://schemas.openxmlformats.org/officeDocument/2006/relationships/image" Target="../media/image64.svg"/><Relationship Id="rId2" Type="http://schemas.openxmlformats.org/officeDocument/2006/relationships/notesSlide" Target="../notesSlides/notesSlide41.xml"/><Relationship Id="rId16" Type="http://schemas.openxmlformats.org/officeDocument/2006/relationships/image" Target="../media/image68.svg"/><Relationship Id="rId1" Type="http://schemas.openxmlformats.org/officeDocument/2006/relationships/slideLayout" Target="../slideLayouts/slideLayout6.xml"/><Relationship Id="rId6" Type="http://schemas.openxmlformats.org/officeDocument/2006/relationships/image" Target="../media/image58.svg"/><Relationship Id="rId11" Type="http://schemas.openxmlformats.org/officeDocument/2006/relationships/image" Target="../media/image63.png"/><Relationship Id="rId5" Type="http://schemas.openxmlformats.org/officeDocument/2006/relationships/image" Target="../media/image57.png"/><Relationship Id="rId15" Type="http://schemas.openxmlformats.org/officeDocument/2006/relationships/image" Target="../media/image67.png"/><Relationship Id="rId10" Type="http://schemas.openxmlformats.org/officeDocument/2006/relationships/image" Target="../media/image62.svg"/><Relationship Id="rId4" Type="http://schemas.openxmlformats.org/officeDocument/2006/relationships/image" Target="../media/image56.svg"/><Relationship Id="rId9" Type="http://schemas.openxmlformats.org/officeDocument/2006/relationships/image" Target="../media/image61.png"/><Relationship Id="rId14" Type="http://schemas.openxmlformats.org/officeDocument/2006/relationships/image" Target="../media/image66.svg"/></Relationships>
</file>

<file path=ppt/slides/_rels/slide94.xml.rels><?xml version="1.0" encoding="UTF-8" standalone="yes"?>
<Relationships xmlns="http://schemas.openxmlformats.org/package/2006/relationships"><Relationship Id="rId2" Type="http://schemas.openxmlformats.org/officeDocument/2006/relationships/comments" Target="../comments/comment4.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56"/>
        <p:cNvGrpSpPr/>
        <p:nvPr/>
      </p:nvGrpSpPr>
      <p:grpSpPr>
        <a:xfrm>
          <a:off x="0" y="0"/>
          <a:ext cx="0" cy="0"/>
          <a:chOff x="0" y="0"/>
          <a:chExt cx="0" cy="0"/>
        </a:xfrm>
      </p:grpSpPr>
      <p:pic>
        <p:nvPicPr>
          <p:cNvPr id="757" name="Google Shape;757;p31"/>
          <p:cNvPicPr preferRelativeResize="0"/>
          <p:nvPr/>
        </p:nvPicPr>
        <p:blipFill rotWithShape="1">
          <a:blip r:embed="rId3">
            <a:alphaModFix/>
          </a:blip>
          <a:srcRect/>
          <a:stretch/>
        </p:blipFill>
        <p:spPr>
          <a:xfrm>
            <a:off x="-930657" y="-380880"/>
            <a:ext cx="13546440" cy="7619760"/>
          </a:xfrm>
          <a:prstGeom prst="rect">
            <a:avLst/>
          </a:prstGeom>
          <a:noFill/>
          <a:ln>
            <a:noFill/>
          </a:ln>
        </p:spPr>
      </p:pic>
      <p:sp>
        <p:nvSpPr>
          <p:cNvPr id="758" name="Google Shape;758;p31"/>
          <p:cNvSpPr/>
          <p:nvPr/>
        </p:nvSpPr>
        <p:spPr>
          <a:xfrm>
            <a:off x="800860" y="2291505"/>
            <a:ext cx="8783400" cy="1161279"/>
          </a:xfrm>
          <a:prstGeom prst="rect">
            <a:avLst/>
          </a:prstGeom>
          <a:noFill/>
          <a:ln>
            <a:noFill/>
          </a:ln>
        </p:spPr>
        <p:txBody>
          <a:bodyPr spcFirstLastPara="1" wrap="square" lIns="135350" tIns="135350" rIns="135350" bIns="135350" anchor="t" anchorCtr="0">
            <a:spAutoFit/>
          </a:bodyPr>
          <a:lstStyle/>
          <a:p>
            <a:pPr marL="0" marR="0" lvl="0" indent="0" algn="l" rtl="0">
              <a:lnSpc>
                <a:spcPct val="100000"/>
              </a:lnSpc>
              <a:spcBef>
                <a:spcPts val="0"/>
              </a:spcBef>
              <a:spcAft>
                <a:spcPts val="0"/>
              </a:spcAft>
              <a:buNone/>
            </a:pPr>
            <a:r>
              <a:rPr lang="pt-BR" sz="5770" b="1" dirty="0">
                <a:solidFill>
                  <a:srgbClr val="FF6C00"/>
                </a:solidFill>
                <a:latin typeface="Montserrat"/>
                <a:ea typeface="Arial"/>
                <a:cs typeface="Arial"/>
                <a:sym typeface="Montserrat"/>
              </a:rPr>
              <a:t>LICITAÇÃO</a:t>
            </a:r>
            <a:endParaRPr sz="577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32942820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Freeform: Shape 45">
            <a:extLst>
              <a:ext uri="{FF2B5EF4-FFF2-40B4-BE49-F238E27FC236}">
                <a16:creationId xmlns:a16="http://schemas.microsoft.com/office/drawing/2014/main" id="{AE989D65-979A-4F4A-AAF5-78CE44FB8DDD}"/>
              </a:ext>
            </a:extLst>
          </p:cNvPr>
          <p:cNvSpPr/>
          <p:nvPr/>
        </p:nvSpPr>
        <p:spPr>
          <a:xfrm>
            <a:off x="1748352" y="1820574"/>
            <a:ext cx="7876036" cy="639895"/>
          </a:xfrm>
          <a:custGeom>
            <a:avLst/>
            <a:gdLst>
              <a:gd name="connsiteX0" fmla="*/ 0 w 7876036"/>
              <a:gd name="connsiteY0" fmla="*/ 0 h 639895"/>
              <a:gd name="connsiteX1" fmla="*/ 7396115 w 7876036"/>
              <a:gd name="connsiteY1" fmla="*/ 0 h 639895"/>
              <a:gd name="connsiteX2" fmla="*/ 7876036 w 7876036"/>
              <a:gd name="connsiteY2" fmla="*/ 639895 h 639895"/>
              <a:gd name="connsiteX3" fmla="*/ 479921 w 7876036"/>
              <a:gd name="connsiteY3" fmla="*/ 639895 h 639895"/>
              <a:gd name="connsiteX4" fmla="*/ 0 w 7876036"/>
              <a:gd name="connsiteY4" fmla="*/ 0 h 6398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76036" h="639895">
                <a:moveTo>
                  <a:pt x="0" y="0"/>
                </a:moveTo>
                <a:lnTo>
                  <a:pt x="7396115" y="0"/>
                </a:lnTo>
                <a:lnTo>
                  <a:pt x="7876036" y="639895"/>
                </a:lnTo>
                <a:lnTo>
                  <a:pt x="479921" y="639895"/>
                </a:lnTo>
                <a:lnTo>
                  <a:pt x="0" y="0"/>
                </a:lnTo>
                <a:close/>
              </a:path>
            </a:pathLst>
          </a:custGeom>
          <a:solidFill>
            <a:schemeClr val="tx2">
              <a:lumMod val="40000"/>
              <a:lumOff val="60000"/>
            </a:schemeClr>
          </a:solidFill>
          <a:ln w="68560" cap="flat">
            <a:noFill/>
            <a:prstDash val="solid"/>
            <a:miter/>
          </a:ln>
        </p:spPr>
        <p:txBody>
          <a:bodyPr rtlCol="0" anchor="ctr"/>
          <a:lstStyle/>
          <a:p>
            <a:endParaRPr lang="en-US"/>
          </a:p>
        </p:txBody>
      </p:sp>
      <p:sp>
        <p:nvSpPr>
          <p:cNvPr id="47" name="Freeform: Shape 46">
            <a:extLst>
              <a:ext uri="{FF2B5EF4-FFF2-40B4-BE49-F238E27FC236}">
                <a16:creationId xmlns:a16="http://schemas.microsoft.com/office/drawing/2014/main" id="{5AA84080-98DE-4401-BDB6-970121725ABD}"/>
              </a:ext>
            </a:extLst>
          </p:cNvPr>
          <p:cNvSpPr/>
          <p:nvPr/>
        </p:nvSpPr>
        <p:spPr>
          <a:xfrm>
            <a:off x="2289421" y="2469002"/>
            <a:ext cx="7876036" cy="639895"/>
          </a:xfrm>
          <a:custGeom>
            <a:avLst/>
            <a:gdLst>
              <a:gd name="connsiteX0" fmla="*/ 0 w 7876036"/>
              <a:gd name="connsiteY0" fmla="*/ 0 h 639895"/>
              <a:gd name="connsiteX1" fmla="*/ 7396115 w 7876036"/>
              <a:gd name="connsiteY1" fmla="*/ 0 h 639895"/>
              <a:gd name="connsiteX2" fmla="*/ 7876036 w 7876036"/>
              <a:gd name="connsiteY2" fmla="*/ 639895 h 639895"/>
              <a:gd name="connsiteX3" fmla="*/ 479921 w 7876036"/>
              <a:gd name="connsiteY3" fmla="*/ 639895 h 639895"/>
              <a:gd name="connsiteX4" fmla="*/ 0 w 7876036"/>
              <a:gd name="connsiteY4" fmla="*/ 0 h 6398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76036" h="639895">
                <a:moveTo>
                  <a:pt x="0" y="0"/>
                </a:moveTo>
                <a:lnTo>
                  <a:pt x="7396115" y="0"/>
                </a:lnTo>
                <a:lnTo>
                  <a:pt x="7876036" y="639895"/>
                </a:lnTo>
                <a:lnTo>
                  <a:pt x="479921" y="639895"/>
                </a:lnTo>
                <a:lnTo>
                  <a:pt x="0" y="0"/>
                </a:lnTo>
                <a:close/>
              </a:path>
            </a:pathLst>
          </a:custGeom>
          <a:solidFill>
            <a:schemeClr val="accent2">
              <a:lumMod val="40000"/>
              <a:lumOff val="60000"/>
            </a:schemeClr>
          </a:solidFill>
          <a:ln w="68560" cap="flat">
            <a:noFill/>
            <a:prstDash val="solid"/>
            <a:miter/>
          </a:ln>
        </p:spPr>
        <p:txBody>
          <a:bodyPr rtlCol="0" anchor="ctr"/>
          <a:lstStyle/>
          <a:p>
            <a:endParaRPr lang="en-US"/>
          </a:p>
        </p:txBody>
      </p:sp>
      <p:sp>
        <p:nvSpPr>
          <p:cNvPr id="48" name="Freeform: Shape 47">
            <a:extLst>
              <a:ext uri="{FF2B5EF4-FFF2-40B4-BE49-F238E27FC236}">
                <a16:creationId xmlns:a16="http://schemas.microsoft.com/office/drawing/2014/main" id="{17D608FD-1592-4F0E-8DA8-CD9DC5349C26}"/>
              </a:ext>
            </a:extLst>
          </p:cNvPr>
          <p:cNvSpPr/>
          <p:nvPr/>
        </p:nvSpPr>
        <p:spPr>
          <a:xfrm>
            <a:off x="2655044" y="3108192"/>
            <a:ext cx="7876036" cy="639895"/>
          </a:xfrm>
          <a:custGeom>
            <a:avLst/>
            <a:gdLst>
              <a:gd name="connsiteX0" fmla="*/ 0 w 7876036"/>
              <a:gd name="connsiteY0" fmla="*/ 0 h 639895"/>
              <a:gd name="connsiteX1" fmla="*/ 7396115 w 7876036"/>
              <a:gd name="connsiteY1" fmla="*/ 0 h 639895"/>
              <a:gd name="connsiteX2" fmla="*/ 7876036 w 7876036"/>
              <a:gd name="connsiteY2" fmla="*/ 639895 h 639895"/>
              <a:gd name="connsiteX3" fmla="*/ 479921 w 7876036"/>
              <a:gd name="connsiteY3" fmla="*/ 639895 h 639895"/>
              <a:gd name="connsiteX4" fmla="*/ 0 w 7876036"/>
              <a:gd name="connsiteY4" fmla="*/ 0 h 6398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76036" h="639895">
                <a:moveTo>
                  <a:pt x="0" y="0"/>
                </a:moveTo>
                <a:lnTo>
                  <a:pt x="7396115" y="0"/>
                </a:lnTo>
                <a:lnTo>
                  <a:pt x="7876036" y="639895"/>
                </a:lnTo>
                <a:lnTo>
                  <a:pt x="479921" y="639895"/>
                </a:lnTo>
                <a:lnTo>
                  <a:pt x="0" y="0"/>
                </a:lnTo>
                <a:close/>
              </a:path>
            </a:pathLst>
          </a:custGeom>
          <a:solidFill>
            <a:schemeClr val="accent3">
              <a:lumMod val="60000"/>
              <a:lumOff val="40000"/>
            </a:schemeClr>
          </a:solidFill>
          <a:ln w="68560" cap="flat">
            <a:noFill/>
            <a:prstDash val="solid"/>
            <a:miter/>
          </a:ln>
        </p:spPr>
        <p:txBody>
          <a:bodyPr rtlCol="0" anchor="ctr"/>
          <a:lstStyle/>
          <a:p>
            <a:endParaRPr lang="en-US"/>
          </a:p>
        </p:txBody>
      </p:sp>
      <p:sp>
        <p:nvSpPr>
          <p:cNvPr id="49" name="Freeform: Shape 48">
            <a:extLst>
              <a:ext uri="{FF2B5EF4-FFF2-40B4-BE49-F238E27FC236}">
                <a16:creationId xmlns:a16="http://schemas.microsoft.com/office/drawing/2014/main" id="{5C2D70D0-DF8E-4A7C-BE08-19E63ED1CA2D}"/>
              </a:ext>
            </a:extLst>
          </p:cNvPr>
          <p:cNvSpPr/>
          <p:nvPr/>
        </p:nvSpPr>
        <p:spPr>
          <a:xfrm>
            <a:off x="2586482" y="3747445"/>
            <a:ext cx="7876036" cy="639895"/>
          </a:xfrm>
          <a:custGeom>
            <a:avLst/>
            <a:gdLst>
              <a:gd name="connsiteX0" fmla="*/ 479921 w 7876036"/>
              <a:gd name="connsiteY0" fmla="*/ 0 h 639895"/>
              <a:gd name="connsiteX1" fmla="*/ 7876036 w 7876036"/>
              <a:gd name="connsiteY1" fmla="*/ 0 h 639895"/>
              <a:gd name="connsiteX2" fmla="*/ 7396115 w 7876036"/>
              <a:gd name="connsiteY2" fmla="*/ 639895 h 639895"/>
              <a:gd name="connsiteX3" fmla="*/ 0 w 7876036"/>
              <a:gd name="connsiteY3" fmla="*/ 639895 h 639895"/>
              <a:gd name="connsiteX4" fmla="*/ 479921 w 7876036"/>
              <a:gd name="connsiteY4" fmla="*/ 0 h 6398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76036" h="639895">
                <a:moveTo>
                  <a:pt x="479921" y="0"/>
                </a:moveTo>
                <a:lnTo>
                  <a:pt x="7876036" y="0"/>
                </a:lnTo>
                <a:lnTo>
                  <a:pt x="7396115" y="639895"/>
                </a:lnTo>
                <a:lnTo>
                  <a:pt x="0" y="639895"/>
                </a:lnTo>
                <a:lnTo>
                  <a:pt x="479921" y="0"/>
                </a:lnTo>
                <a:close/>
              </a:path>
            </a:pathLst>
          </a:custGeom>
          <a:solidFill>
            <a:schemeClr val="accent4">
              <a:lumMod val="40000"/>
              <a:lumOff val="60000"/>
            </a:schemeClr>
          </a:solidFill>
          <a:ln w="68560" cap="flat">
            <a:noFill/>
            <a:prstDash val="solid"/>
            <a:miter/>
          </a:ln>
        </p:spPr>
        <p:txBody>
          <a:bodyPr rtlCol="0" anchor="ctr"/>
          <a:lstStyle/>
          <a:p>
            <a:endParaRPr lang="en-US"/>
          </a:p>
        </p:txBody>
      </p:sp>
      <p:sp>
        <p:nvSpPr>
          <p:cNvPr id="50" name="Freeform: Shape 49">
            <a:extLst>
              <a:ext uri="{FF2B5EF4-FFF2-40B4-BE49-F238E27FC236}">
                <a16:creationId xmlns:a16="http://schemas.microsoft.com/office/drawing/2014/main" id="{83D8C0BB-8151-47A4-A86A-96A0DC9DFAA4}"/>
              </a:ext>
            </a:extLst>
          </p:cNvPr>
          <p:cNvSpPr/>
          <p:nvPr/>
        </p:nvSpPr>
        <p:spPr>
          <a:xfrm>
            <a:off x="2175123" y="4387982"/>
            <a:ext cx="7876036" cy="639895"/>
          </a:xfrm>
          <a:custGeom>
            <a:avLst/>
            <a:gdLst>
              <a:gd name="connsiteX0" fmla="*/ 479921 w 7876036"/>
              <a:gd name="connsiteY0" fmla="*/ 0 h 639895"/>
              <a:gd name="connsiteX1" fmla="*/ 7876036 w 7876036"/>
              <a:gd name="connsiteY1" fmla="*/ 0 h 639895"/>
              <a:gd name="connsiteX2" fmla="*/ 7396115 w 7876036"/>
              <a:gd name="connsiteY2" fmla="*/ 639895 h 639895"/>
              <a:gd name="connsiteX3" fmla="*/ 0 w 7876036"/>
              <a:gd name="connsiteY3" fmla="*/ 639895 h 639895"/>
              <a:gd name="connsiteX4" fmla="*/ 479921 w 7876036"/>
              <a:gd name="connsiteY4" fmla="*/ 0 h 6398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76036" h="639895">
                <a:moveTo>
                  <a:pt x="479921" y="0"/>
                </a:moveTo>
                <a:lnTo>
                  <a:pt x="7876036" y="0"/>
                </a:lnTo>
                <a:lnTo>
                  <a:pt x="7396115" y="639895"/>
                </a:lnTo>
                <a:lnTo>
                  <a:pt x="0" y="639895"/>
                </a:lnTo>
                <a:lnTo>
                  <a:pt x="479921" y="0"/>
                </a:lnTo>
                <a:close/>
              </a:path>
            </a:pathLst>
          </a:custGeom>
          <a:solidFill>
            <a:schemeClr val="accent6">
              <a:lumMod val="40000"/>
              <a:lumOff val="60000"/>
            </a:schemeClr>
          </a:solidFill>
          <a:ln w="68560" cap="flat">
            <a:noFill/>
            <a:prstDash val="solid"/>
            <a:miter/>
          </a:ln>
        </p:spPr>
        <p:txBody>
          <a:bodyPr rtlCol="0" anchor="ctr"/>
          <a:lstStyle/>
          <a:p>
            <a:endParaRPr lang="en-US"/>
          </a:p>
        </p:txBody>
      </p:sp>
      <p:sp>
        <p:nvSpPr>
          <p:cNvPr id="51" name="Freeform: Shape 50">
            <a:extLst>
              <a:ext uri="{FF2B5EF4-FFF2-40B4-BE49-F238E27FC236}">
                <a16:creationId xmlns:a16="http://schemas.microsoft.com/office/drawing/2014/main" id="{E4FBDFDC-6A33-4E74-BCD4-19AE82DA2292}"/>
              </a:ext>
            </a:extLst>
          </p:cNvPr>
          <p:cNvSpPr/>
          <p:nvPr/>
        </p:nvSpPr>
        <p:spPr>
          <a:xfrm>
            <a:off x="1695203" y="5027876"/>
            <a:ext cx="7876036" cy="639895"/>
          </a:xfrm>
          <a:custGeom>
            <a:avLst/>
            <a:gdLst>
              <a:gd name="connsiteX0" fmla="*/ 479921 w 7876036"/>
              <a:gd name="connsiteY0" fmla="*/ 0 h 639895"/>
              <a:gd name="connsiteX1" fmla="*/ 7876036 w 7876036"/>
              <a:gd name="connsiteY1" fmla="*/ 0 h 639895"/>
              <a:gd name="connsiteX2" fmla="*/ 7396115 w 7876036"/>
              <a:gd name="connsiteY2" fmla="*/ 639895 h 639895"/>
              <a:gd name="connsiteX3" fmla="*/ 0 w 7876036"/>
              <a:gd name="connsiteY3" fmla="*/ 639895 h 639895"/>
              <a:gd name="connsiteX4" fmla="*/ 479921 w 7876036"/>
              <a:gd name="connsiteY4" fmla="*/ 0 h 6398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76036" h="639895">
                <a:moveTo>
                  <a:pt x="479921" y="0"/>
                </a:moveTo>
                <a:lnTo>
                  <a:pt x="7876036" y="0"/>
                </a:lnTo>
                <a:lnTo>
                  <a:pt x="7396115" y="639895"/>
                </a:lnTo>
                <a:lnTo>
                  <a:pt x="0" y="639895"/>
                </a:lnTo>
                <a:lnTo>
                  <a:pt x="479921" y="0"/>
                </a:lnTo>
                <a:close/>
              </a:path>
            </a:pathLst>
          </a:custGeom>
          <a:solidFill>
            <a:schemeClr val="accent5">
              <a:lumMod val="40000"/>
              <a:lumOff val="60000"/>
            </a:schemeClr>
          </a:solidFill>
          <a:ln w="68560" cap="flat">
            <a:noFill/>
            <a:prstDash val="solid"/>
            <a:miter/>
          </a:ln>
        </p:spPr>
        <p:txBody>
          <a:bodyPr rtlCol="0" anchor="ctr"/>
          <a:lstStyle/>
          <a:p>
            <a:endParaRPr lang="en-US" dirty="0"/>
          </a:p>
        </p:txBody>
      </p:sp>
      <p:sp>
        <p:nvSpPr>
          <p:cNvPr id="52" name="Freeform: Shape 51">
            <a:extLst>
              <a:ext uri="{FF2B5EF4-FFF2-40B4-BE49-F238E27FC236}">
                <a16:creationId xmlns:a16="http://schemas.microsoft.com/office/drawing/2014/main" id="{8BD0387F-33AF-497C-9FE7-98FDE9FCC3E8}"/>
              </a:ext>
            </a:extLst>
          </p:cNvPr>
          <p:cNvSpPr/>
          <p:nvPr/>
        </p:nvSpPr>
        <p:spPr>
          <a:xfrm>
            <a:off x="975321" y="1828402"/>
            <a:ext cx="2262485" cy="3839369"/>
          </a:xfrm>
          <a:custGeom>
            <a:avLst/>
            <a:gdLst>
              <a:gd name="connsiteX0" fmla="*/ 0 w 2262485"/>
              <a:gd name="connsiteY0" fmla="*/ 3839369 h 3839368"/>
              <a:gd name="connsiteX1" fmla="*/ 857002 w 2262485"/>
              <a:gd name="connsiteY1" fmla="*/ 3839369 h 3839368"/>
              <a:gd name="connsiteX2" fmla="*/ 2296765 w 2262485"/>
              <a:gd name="connsiteY2" fmla="*/ 1919684 h 3839368"/>
              <a:gd name="connsiteX3" fmla="*/ 857002 w 2262485"/>
              <a:gd name="connsiteY3" fmla="*/ 0 h 3839368"/>
              <a:gd name="connsiteX4" fmla="*/ 0 w 2262485"/>
              <a:gd name="connsiteY4" fmla="*/ 0 h 3839368"/>
              <a:gd name="connsiteX5" fmla="*/ 1439763 w 2262485"/>
              <a:gd name="connsiteY5" fmla="*/ 1919684 h 3839368"/>
              <a:gd name="connsiteX6" fmla="*/ 0 w 2262485"/>
              <a:gd name="connsiteY6" fmla="*/ 3839369 h 3839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62485" h="3839368">
                <a:moveTo>
                  <a:pt x="0" y="3839369"/>
                </a:moveTo>
                <a:lnTo>
                  <a:pt x="857002" y="3839369"/>
                </a:lnTo>
                <a:lnTo>
                  <a:pt x="2296765" y="1919684"/>
                </a:lnTo>
                <a:lnTo>
                  <a:pt x="857002" y="0"/>
                </a:lnTo>
                <a:lnTo>
                  <a:pt x="0" y="0"/>
                </a:lnTo>
                <a:lnTo>
                  <a:pt x="1439763" y="1919684"/>
                </a:lnTo>
                <a:lnTo>
                  <a:pt x="0" y="3839369"/>
                </a:lnTo>
                <a:close/>
              </a:path>
            </a:pathLst>
          </a:custGeom>
          <a:solidFill>
            <a:schemeClr val="bg1"/>
          </a:solidFill>
          <a:ln w="68560" cap="flat">
            <a:noFill/>
            <a:prstDash val="solid"/>
            <a:miter/>
          </a:ln>
        </p:spPr>
        <p:txBody>
          <a:bodyPr rtlCol="0" anchor="ctr"/>
          <a:lstStyle/>
          <a:p>
            <a:endParaRPr lang="en-US"/>
          </a:p>
        </p:txBody>
      </p:sp>
      <p:sp>
        <p:nvSpPr>
          <p:cNvPr id="53" name="Freeform: Shape 52">
            <a:extLst>
              <a:ext uri="{FF2B5EF4-FFF2-40B4-BE49-F238E27FC236}">
                <a16:creationId xmlns:a16="http://schemas.microsoft.com/office/drawing/2014/main" id="{5D00D89D-95ED-4157-A215-D3039AF3779D}"/>
              </a:ext>
            </a:extLst>
          </p:cNvPr>
          <p:cNvSpPr/>
          <p:nvPr/>
        </p:nvSpPr>
        <p:spPr>
          <a:xfrm>
            <a:off x="906760" y="1828402"/>
            <a:ext cx="2262485" cy="3839369"/>
          </a:xfrm>
          <a:custGeom>
            <a:avLst/>
            <a:gdLst>
              <a:gd name="connsiteX0" fmla="*/ 0 w 2262485"/>
              <a:gd name="connsiteY0" fmla="*/ 3839369 h 3839368"/>
              <a:gd name="connsiteX1" fmla="*/ 857002 w 2262485"/>
              <a:gd name="connsiteY1" fmla="*/ 3839369 h 3839368"/>
              <a:gd name="connsiteX2" fmla="*/ 2296765 w 2262485"/>
              <a:gd name="connsiteY2" fmla="*/ 1919684 h 3839368"/>
              <a:gd name="connsiteX3" fmla="*/ 857002 w 2262485"/>
              <a:gd name="connsiteY3" fmla="*/ 0 h 3839368"/>
              <a:gd name="connsiteX4" fmla="*/ 0 w 2262485"/>
              <a:gd name="connsiteY4" fmla="*/ 0 h 3839368"/>
              <a:gd name="connsiteX5" fmla="*/ 1439763 w 2262485"/>
              <a:gd name="connsiteY5" fmla="*/ 1919684 h 3839368"/>
              <a:gd name="connsiteX6" fmla="*/ 0 w 2262485"/>
              <a:gd name="connsiteY6" fmla="*/ 3839369 h 3839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62485" h="3839368">
                <a:moveTo>
                  <a:pt x="0" y="3839369"/>
                </a:moveTo>
                <a:lnTo>
                  <a:pt x="857002" y="3839369"/>
                </a:lnTo>
                <a:lnTo>
                  <a:pt x="2296765" y="1919684"/>
                </a:lnTo>
                <a:lnTo>
                  <a:pt x="857002" y="0"/>
                </a:lnTo>
                <a:lnTo>
                  <a:pt x="0" y="0"/>
                </a:lnTo>
                <a:lnTo>
                  <a:pt x="1439763" y="1919684"/>
                </a:lnTo>
                <a:lnTo>
                  <a:pt x="0" y="3839369"/>
                </a:lnTo>
                <a:close/>
              </a:path>
            </a:pathLst>
          </a:custGeom>
          <a:solidFill>
            <a:schemeClr val="bg2">
              <a:lumMod val="10000"/>
            </a:schemeClr>
          </a:solidFill>
          <a:ln w="68560" cap="flat">
            <a:noFill/>
            <a:prstDash val="solid"/>
            <a:miter/>
          </a:ln>
        </p:spPr>
        <p:txBody>
          <a:bodyPr rtlCol="0" anchor="ctr"/>
          <a:lstStyle/>
          <a:p>
            <a:endParaRPr lang="en-US"/>
          </a:p>
        </p:txBody>
      </p:sp>
      <p:sp>
        <p:nvSpPr>
          <p:cNvPr id="54" name="Freeform: Shape 53">
            <a:extLst>
              <a:ext uri="{FF2B5EF4-FFF2-40B4-BE49-F238E27FC236}">
                <a16:creationId xmlns:a16="http://schemas.microsoft.com/office/drawing/2014/main" id="{B44B621D-E6EE-4B72-80C6-B8CCCCA89F34}"/>
              </a:ext>
            </a:extLst>
          </p:cNvPr>
          <p:cNvSpPr/>
          <p:nvPr/>
        </p:nvSpPr>
        <p:spPr>
          <a:xfrm>
            <a:off x="8954194" y="1828402"/>
            <a:ext cx="2262485" cy="3839369"/>
          </a:xfrm>
          <a:custGeom>
            <a:avLst/>
            <a:gdLst>
              <a:gd name="connsiteX0" fmla="*/ 0 w 2262485"/>
              <a:gd name="connsiteY0" fmla="*/ 3839369 h 3839368"/>
              <a:gd name="connsiteX1" fmla="*/ 857002 w 2262485"/>
              <a:gd name="connsiteY1" fmla="*/ 3839369 h 3839368"/>
              <a:gd name="connsiteX2" fmla="*/ 2296765 w 2262485"/>
              <a:gd name="connsiteY2" fmla="*/ 1919684 h 3839368"/>
              <a:gd name="connsiteX3" fmla="*/ 857002 w 2262485"/>
              <a:gd name="connsiteY3" fmla="*/ 0 h 3839368"/>
              <a:gd name="connsiteX4" fmla="*/ 0 w 2262485"/>
              <a:gd name="connsiteY4" fmla="*/ 0 h 3839368"/>
              <a:gd name="connsiteX5" fmla="*/ 1439763 w 2262485"/>
              <a:gd name="connsiteY5" fmla="*/ 1919684 h 3839368"/>
              <a:gd name="connsiteX6" fmla="*/ 0 w 2262485"/>
              <a:gd name="connsiteY6" fmla="*/ 3839369 h 3839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62485" h="3839368">
                <a:moveTo>
                  <a:pt x="0" y="3839369"/>
                </a:moveTo>
                <a:lnTo>
                  <a:pt x="857002" y="3839369"/>
                </a:lnTo>
                <a:lnTo>
                  <a:pt x="2296765" y="1919684"/>
                </a:lnTo>
                <a:lnTo>
                  <a:pt x="857002" y="0"/>
                </a:lnTo>
                <a:lnTo>
                  <a:pt x="0" y="0"/>
                </a:lnTo>
                <a:lnTo>
                  <a:pt x="1439763" y="1919684"/>
                </a:lnTo>
                <a:lnTo>
                  <a:pt x="0" y="3839369"/>
                </a:lnTo>
                <a:close/>
              </a:path>
            </a:pathLst>
          </a:custGeom>
          <a:solidFill>
            <a:schemeClr val="bg1"/>
          </a:solidFill>
          <a:ln w="68560" cap="flat">
            <a:noFill/>
            <a:prstDash val="solid"/>
            <a:miter/>
          </a:ln>
        </p:spPr>
        <p:txBody>
          <a:bodyPr rtlCol="0" anchor="ctr"/>
          <a:lstStyle/>
          <a:p>
            <a:endParaRPr lang="en-US"/>
          </a:p>
        </p:txBody>
      </p:sp>
      <p:sp>
        <p:nvSpPr>
          <p:cNvPr id="55" name="Freeform: Shape 54">
            <a:extLst>
              <a:ext uri="{FF2B5EF4-FFF2-40B4-BE49-F238E27FC236}">
                <a16:creationId xmlns:a16="http://schemas.microsoft.com/office/drawing/2014/main" id="{3A6FAEF8-FCE1-4803-A587-E8FEE3CCF4DA}"/>
              </a:ext>
            </a:extLst>
          </p:cNvPr>
          <p:cNvSpPr/>
          <p:nvPr/>
        </p:nvSpPr>
        <p:spPr>
          <a:xfrm>
            <a:off x="9022756" y="1828402"/>
            <a:ext cx="2262485" cy="3839369"/>
          </a:xfrm>
          <a:custGeom>
            <a:avLst/>
            <a:gdLst>
              <a:gd name="connsiteX0" fmla="*/ 857002 w 2262485"/>
              <a:gd name="connsiteY0" fmla="*/ 0 h 3839368"/>
              <a:gd name="connsiteX1" fmla="*/ 0 w 2262485"/>
              <a:gd name="connsiteY1" fmla="*/ 0 h 3839368"/>
              <a:gd name="connsiteX2" fmla="*/ 1439763 w 2262485"/>
              <a:gd name="connsiteY2" fmla="*/ 1919684 h 3839368"/>
              <a:gd name="connsiteX3" fmla="*/ 0 w 2262485"/>
              <a:gd name="connsiteY3" fmla="*/ 3839369 h 3839368"/>
              <a:gd name="connsiteX4" fmla="*/ 857002 w 2262485"/>
              <a:gd name="connsiteY4" fmla="*/ 3839369 h 3839368"/>
              <a:gd name="connsiteX5" fmla="*/ 2296765 w 2262485"/>
              <a:gd name="connsiteY5" fmla="*/ 1919684 h 3839368"/>
              <a:gd name="connsiteX6" fmla="*/ 857002 w 2262485"/>
              <a:gd name="connsiteY6" fmla="*/ 0 h 3839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62485" h="3839368">
                <a:moveTo>
                  <a:pt x="857002" y="0"/>
                </a:moveTo>
                <a:lnTo>
                  <a:pt x="0" y="0"/>
                </a:lnTo>
                <a:lnTo>
                  <a:pt x="1439763" y="1919684"/>
                </a:lnTo>
                <a:lnTo>
                  <a:pt x="0" y="3839369"/>
                </a:lnTo>
                <a:lnTo>
                  <a:pt x="857002" y="3839369"/>
                </a:lnTo>
                <a:lnTo>
                  <a:pt x="2296765" y="1919684"/>
                </a:lnTo>
                <a:lnTo>
                  <a:pt x="857002" y="0"/>
                </a:lnTo>
                <a:close/>
              </a:path>
            </a:pathLst>
          </a:custGeom>
          <a:solidFill>
            <a:schemeClr val="bg2">
              <a:lumMod val="10000"/>
            </a:schemeClr>
          </a:solidFill>
          <a:ln w="68560" cap="flat">
            <a:noFill/>
            <a:prstDash val="solid"/>
            <a:miter/>
          </a:ln>
        </p:spPr>
        <p:txBody>
          <a:bodyPr rtlCol="0" anchor="ctr"/>
          <a:lstStyle/>
          <a:p>
            <a:endParaRPr lang="en-US" dirty="0"/>
          </a:p>
        </p:txBody>
      </p:sp>
      <p:sp>
        <p:nvSpPr>
          <p:cNvPr id="60" name="Rectangle 59">
            <a:extLst>
              <a:ext uri="{FF2B5EF4-FFF2-40B4-BE49-F238E27FC236}">
                <a16:creationId xmlns:a16="http://schemas.microsoft.com/office/drawing/2014/main" id="{3B78C5BC-1029-42C4-BEF4-0A01563BBF5D}"/>
              </a:ext>
            </a:extLst>
          </p:cNvPr>
          <p:cNvSpPr/>
          <p:nvPr/>
        </p:nvSpPr>
        <p:spPr>
          <a:xfrm>
            <a:off x="1728233" y="1975772"/>
            <a:ext cx="4196688" cy="385170"/>
          </a:xfrm>
          <a:prstGeom prst="rect">
            <a:avLst/>
          </a:prstGeom>
        </p:spPr>
        <p:txBody>
          <a:bodyPr wrap="square" anchor="ctr">
            <a:spAutoFit/>
          </a:bodyPr>
          <a:lstStyle/>
          <a:p>
            <a:pPr algn="r">
              <a:lnSpc>
                <a:spcPts val="2200"/>
              </a:lnSpc>
            </a:pPr>
            <a:r>
              <a:rPr lang="en-US" sz="2400" b="1" cap="all" noProof="1">
                <a:solidFill>
                  <a:schemeClr val="tx1">
                    <a:lumMod val="95000"/>
                    <a:lumOff val="5000"/>
                  </a:schemeClr>
                </a:solidFill>
              </a:rPr>
              <a:t>Inovação Tecnològica</a:t>
            </a:r>
          </a:p>
        </p:txBody>
      </p:sp>
      <p:sp>
        <p:nvSpPr>
          <p:cNvPr id="63" name="TextBox 62">
            <a:extLst>
              <a:ext uri="{FF2B5EF4-FFF2-40B4-BE49-F238E27FC236}">
                <a16:creationId xmlns:a16="http://schemas.microsoft.com/office/drawing/2014/main" id="{45328023-A109-48A3-9A36-0C463F012D46}"/>
              </a:ext>
            </a:extLst>
          </p:cNvPr>
          <p:cNvSpPr txBox="1"/>
          <p:nvPr/>
        </p:nvSpPr>
        <p:spPr>
          <a:xfrm rot="3205130">
            <a:off x="1573982" y="2685198"/>
            <a:ext cx="1203023" cy="523220"/>
          </a:xfrm>
          <a:prstGeom prst="rect">
            <a:avLst/>
          </a:prstGeom>
          <a:noFill/>
        </p:spPr>
        <p:txBody>
          <a:bodyPr wrap="none" rtlCol="0" anchor="ctr">
            <a:spAutoFit/>
          </a:bodyPr>
          <a:lstStyle/>
          <a:p>
            <a:pPr algn="ctr"/>
            <a:r>
              <a:rPr lang="en-US" sz="2800" b="1" dirty="0" err="1">
                <a:solidFill>
                  <a:schemeClr val="bg2">
                    <a:lumMod val="90000"/>
                  </a:schemeClr>
                </a:solidFill>
              </a:rPr>
              <a:t>Objeto</a:t>
            </a:r>
            <a:endParaRPr lang="en-US" sz="2800" b="1" dirty="0">
              <a:solidFill>
                <a:schemeClr val="bg2">
                  <a:lumMod val="90000"/>
                </a:schemeClr>
              </a:solidFill>
            </a:endParaRPr>
          </a:p>
        </p:txBody>
      </p:sp>
      <p:sp>
        <p:nvSpPr>
          <p:cNvPr id="67" name="Rectangle 66">
            <a:extLst>
              <a:ext uri="{FF2B5EF4-FFF2-40B4-BE49-F238E27FC236}">
                <a16:creationId xmlns:a16="http://schemas.microsoft.com/office/drawing/2014/main" id="{9F426239-84F5-4D54-86AB-0F90227CB926}"/>
              </a:ext>
            </a:extLst>
          </p:cNvPr>
          <p:cNvSpPr/>
          <p:nvPr/>
        </p:nvSpPr>
        <p:spPr>
          <a:xfrm>
            <a:off x="2575786" y="2465525"/>
            <a:ext cx="4984291" cy="667299"/>
          </a:xfrm>
          <a:prstGeom prst="rect">
            <a:avLst/>
          </a:prstGeom>
        </p:spPr>
        <p:txBody>
          <a:bodyPr wrap="square" anchor="ctr">
            <a:spAutoFit/>
          </a:bodyPr>
          <a:lstStyle/>
          <a:p>
            <a:pPr algn="r">
              <a:lnSpc>
                <a:spcPts val="2200"/>
              </a:lnSpc>
            </a:pPr>
            <a:r>
              <a:rPr lang="en-US" sz="2400" b="1" cap="all" noProof="1">
                <a:solidFill>
                  <a:schemeClr val="bg2">
                    <a:lumMod val="10000"/>
                  </a:schemeClr>
                </a:solidFill>
              </a:rPr>
              <a:t>Necessiades de adaptações das soluções de mercado</a:t>
            </a:r>
          </a:p>
        </p:txBody>
      </p:sp>
      <p:sp>
        <p:nvSpPr>
          <p:cNvPr id="72" name="Rectangle 71">
            <a:extLst>
              <a:ext uri="{FF2B5EF4-FFF2-40B4-BE49-F238E27FC236}">
                <a16:creationId xmlns:a16="http://schemas.microsoft.com/office/drawing/2014/main" id="{2BFC9AB2-713D-417F-BB62-4AE13DCE0852}"/>
              </a:ext>
            </a:extLst>
          </p:cNvPr>
          <p:cNvSpPr/>
          <p:nvPr/>
        </p:nvSpPr>
        <p:spPr>
          <a:xfrm>
            <a:off x="2988221" y="3146796"/>
            <a:ext cx="5714172" cy="667299"/>
          </a:xfrm>
          <a:prstGeom prst="rect">
            <a:avLst/>
          </a:prstGeom>
        </p:spPr>
        <p:txBody>
          <a:bodyPr wrap="square" anchor="ctr">
            <a:spAutoFit/>
          </a:bodyPr>
          <a:lstStyle/>
          <a:p>
            <a:pPr algn="r">
              <a:lnSpc>
                <a:spcPts val="2200"/>
              </a:lnSpc>
            </a:pPr>
            <a:r>
              <a:rPr lang="en-US" sz="2400" b="1" cap="all" noProof="1">
                <a:solidFill>
                  <a:schemeClr val="bg2">
                    <a:lumMod val="10000"/>
                  </a:schemeClr>
                </a:solidFill>
              </a:rPr>
              <a:t>Impossibilidade de defnição das especificiações tecnicas pela ADMIN</a:t>
            </a:r>
          </a:p>
        </p:txBody>
      </p:sp>
      <p:sp>
        <p:nvSpPr>
          <p:cNvPr id="86" name="Rectangle 85">
            <a:extLst>
              <a:ext uri="{FF2B5EF4-FFF2-40B4-BE49-F238E27FC236}">
                <a16:creationId xmlns:a16="http://schemas.microsoft.com/office/drawing/2014/main" id="{CBEEF788-56CB-48B9-87E1-0CC138912A82}"/>
              </a:ext>
            </a:extLst>
          </p:cNvPr>
          <p:cNvSpPr/>
          <p:nvPr/>
        </p:nvSpPr>
        <p:spPr>
          <a:xfrm>
            <a:off x="3283279" y="3940018"/>
            <a:ext cx="4507470" cy="385170"/>
          </a:xfrm>
          <a:prstGeom prst="rect">
            <a:avLst/>
          </a:prstGeom>
        </p:spPr>
        <p:txBody>
          <a:bodyPr wrap="square" anchor="ctr">
            <a:spAutoFit/>
          </a:bodyPr>
          <a:lstStyle/>
          <a:p>
            <a:pPr algn="r">
              <a:lnSpc>
                <a:spcPts val="2200"/>
              </a:lnSpc>
            </a:pPr>
            <a:r>
              <a:rPr lang="en-US" sz="2400" b="1" cap="all" noProof="1">
                <a:solidFill>
                  <a:schemeClr val="bg2">
                    <a:lumMod val="10000"/>
                  </a:schemeClr>
                </a:solidFill>
              </a:rPr>
              <a:t>A solução técnica adequada</a:t>
            </a:r>
          </a:p>
        </p:txBody>
      </p:sp>
      <p:sp>
        <p:nvSpPr>
          <p:cNvPr id="92" name="TextBox 91">
            <a:extLst>
              <a:ext uri="{FF2B5EF4-FFF2-40B4-BE49-F238E27FC236}">
                <a16:creationId xmlns:a16="http://schemas.microsoft.com/office/drawing/2014/main" id="{5AB55C68-623D-40A4-B001-8C0A45C22B63}"/>
              </a:ext>
            </a:extLst>
          </p:cNvPr>
          <p:cNvSpPr txBox="1"/>
          <p:nvPr/>
        </p:nvSpPr>
        <p:spPr>
          <a:xfrm rot="18466245">
            <a:off x="1177278" y="4473045"/>
            <a:ext cx="1711302" cy="523220"/>
          </a:xfrm>
          <a:prstGeom prst="rect">
            <a:avLst/>
          </a:prstGeom>
          <a:noFill/>
        </p:spPr>
        <p:txBody>
          <a:bodyPr wrap="none" rtlCol="0" anchor="ctr">
            <a:spAutoFit/>
          </a:bodyPr>
          <a:lstStyle/>
          <a:p>
            <a:pPr algn="ctr"/>
            <a:r>
              <a:rPr lang="en-US" sz="2800" b="1" dirty="0" err="1">
                <a:solidFill>
                  <a:schemeClr val="bg2">
                    <a:lumMod val="90000"/>
                  </a:schemeClr>
                </a:solidFill>
              </a:rPr>
              <a:t>Indefinido</a:t>
            </a:r>
            <a:endParaRPr lang="en-US" sz="2800" b="1" dirty="0">
              <a:solidFill>
                <a:schemeClr val="bg2">
                  <a:lumMod val="90000"/>
                </a:schemeClr>
              </a:solidFill>
            </a:endParaRPr>
          </a:p>
        </p:txBody>
      </p:sp>
      <p:sp>
        <p:nvSpPr>
          <p:cNvPr id="94" name="Rectangle 93">
            <a:extLst>
              <a:ext uri="{FF2B5EF4-FFF2-40B4-BE49-F238E27FC236}">
                <a16:creationId xmlns:a16="http://schemas.microsoft.com/office/drawing/2014/main" id="{260ADFBE-E712-424F-B4F6-FD68BDA94ED6}"/>
              </a:ext>
            </a:extLst>
          </p:cNvPr>
          <p:cNvSpPr/>
          <p:nvPr/>
        </p:nvSpPr>
        <p:spPr>
          <a:xfrm>
            <a:off x="2551756" y="4389342"/>
            <a:ext cx="5096603" cy="667299"/>
          </a:xfrm>
          <a:prstGeom prst="rect">
            <a:avLst/>
          </a:prstGeom>
        </p:spPr>
        <p:txBody>
          <a:bodyPr wrap="square" anchor="ctr">
            <a:spAutoFit/>
          </a:bodyPr>
          <a:lstStyle/>
          <a:p>
            <a:pPr algn="r">
              <a:lnSpc>
                <a:spcPts val="2200"/>
              </a:lnSpc>
            </a:pPr>
            <a:r>
              <a:rPr lang="en-US" sz="2400" b="1" cap="all" noProof="1">
                <a:solidFill>
                  <a:schemeClr val="bg2">
                    <a:lumMod val="10000"/>
                  </a:schemeClr>
                </a:solidFill>
              </a:rPr>
              <a:t>Os requisites tecnicos a concretizar solução existente</a:t>
            </a:r>
          </a:p>
        </p:txBody>
      </p:sp>
      <p:sp>
        <p:nvSpPr>
          <p:cNvPr id="99" name="Rectangle 98">
            <a:extLst>
              <a:ext uri="{FF2B5EF4-FFF2-40B4-BE49-F238E27FC236}">
                <a16:creationId xmlns:a16="http://schemas.microsoft.com/office/drawing/2014/main" id="{9224B47E-2639-4A90-8ED5-671AE6C8A0A9}"/>
              </a:ext>
            </a:extLst>
          </p:cNvPr>
          <p:cNvSpPr/>
          <p:nvPr/>
        </p:nvSpPr>
        <p:spPr>
          <a:xfrm>
            <a:off x="2483510" y="5011514"/>
            <a:ext cx="3966986" cy="667299"/>
          </a:xfrm>
          <a:prstGeom prst="rect">
            <a:avLst/>
          </a:prstGeom>
        </p:spPr>
        <p:txBody>
          <a:bodyPr wrap="square" anchor="ctr">
            <a:spAutoFit/>
          </a:bodyPr>
          <a:lstStyle/>
          <a:p>
            <a:pPr algn="r">
              <a:lnSpc>
                <a:spcPts val="2200"/>
              </a:lnSpc>
            </a:pPr>
            <a:r>
              <a:rPr lang="en-US" sz="2400" b="1" cap="all" noProof="1">
                <a:solidFill>
                  <a:schemeClr val="tx1">
                    <a:lumMod val="95000"/>
                    <a:lumOff val="5000"/>
                  </a:schemeClr>
                </a:solidFill>
              </a:rPr>
              <a:t>A estrutura jurídica ou financeira</a:t>
            </a:r>
          </a:p>
        </p:txBody>
      </p:sp>
      <p:grpSp>
        <p:nvGrpSpPr>
          <p:cNvPr id="103" name="Graphic 7" descr="Presentation with bar chart RTL">
            <a:extLst>
              <a:ext uri="{FF2B5EF4-FFF2-40B4-BE49-F238E27FC236}">
                <a16:creationId xmlns:a16="http://schemas.microsoft.com/office/drawing/2014/main" id="{01738E5C-67AD-474D-AB09-21A5C98E2DE0}"/>
              </a:ext>
            </a:extLst>
          </p:cNvPr>
          <p:cNvGrpSpPr/>
          <p:nvPr/>
        </p:nvGrpSpPr>
        <p:grpSpPr>
          <a:xfrm>
            <a:off x="8954194" y="4455173"/>
            <a:ext cx="432325" cy="426636"/>
            <a:chOff x="1929422" y="2031939"/>
            <a:chExt cx="352265" cy="347630"/>
          </a:xfrm>
          <a:solidFill>
            <a:schemeClr val="tx1"/>
          </a:solidFill>
        </p:grpSpPr>
        <p:sp>
          <p:nvSpPr>
            <p:cNvPr id="104" name="Freeform: Shape 103">
              <a:extLst>
                <a:ext uri="{FF2B5EF4-FFF2-40B4-BE49-F238E27FC236}">
                  <a16:creationId xmlns:a16="http://schemas.microsoft.com/office/drawing/2014/main" id="{6A0A6B41-C893-4A48-BD20-66BEA1146223}"/>
                </a:ext>
              </a:extLst>
            </p:cNvPr>
            <p:cNvSpPr/>
            <p:nvPr/>
          </p:nvSpPr>
          <p:spPr>
            <a:xfrm>
              <a:off x="1929422" y="2031939"/>
              <a:ext cx="352265" cy="347630"/>
            </a:xfrm>
            <a:custGeom>
              <a:avLst/>
              <a:gdLst>
                <a:gd name="connsiteX0" fmla="*/ 305914 w 352264"/>
                <a:gd name="connsiteY0" fmla="*/ 50986 h 347629"/>
                <a:gd name="connsiteX1" fmla="*/ 305914 w 352264"/>
                <a:gd name="connsiteY1" fmla="*/ 217848 h 347629"/>
                <a:gd name="connsiteX2" fmla="*/ 46351 w 352264"/>
                <a:gd name="connsiteY2" fmla="*/ 217848 h 347629"/>
                <a:gd name="connsiteX3" fmla="*/ 46351 w 352264"/>
                <a:gd name="connsiteY3" fmla="*/ 50986 h 347629"/>
                <a:gd name="connsiteX4" fmla="*/ 0 w 352264"/>
                <a:gd name="connsiteY4" fmla="*/ 236388 h 347629"/>
                <a:gd name="connsiteX5" fmla="*/ 9270 w 352264"/>
                <a:gd name="connsiteY5" fmla="*/ 245658 h 347629"/>
                <a:gd name="connsiteX6" fmla="*/ 150825 w 352264"/>
                <a:gd name="connsiteY6" fmla="*/ 245658 h 347629"/>
                <a:gd name="connsiteX7" fmla="*/ 79584 w 352264"/>
                <a:gd name="connsiteY7" fmla="*/ 316899 h 347629"/>
                <a:gd name="connsiteX8" fmla="*/ 79584 w 352264"/>
                <a:gd name="connsiteY8" fmla="*/ 330016 h 347629"/>
                <a:gd name="connsiteX9" fmla="*/ 92701 w 352264"/>
                <a:gd name="connsiteY9" fmla="*/ 330016 h 347629"/>
                <a:gd name="connsiteX10" fmla="*/ 166862 w 352264"/>
                <a:gd name="connsiteY10" fmla="*/ 255855 h 347629"/>
                <a:gd name="connsiteX11" fmla="*/ 166862 w 352264"/>
                <a:gd name="connsiteY11" fmla="*/ 338360 h 347629"/>
                <a:gd name="connsiteX12" fmla="*/ 176132 w 352264"/>
                <a:gd name="connsiteY12" fmla="*/ 347630 h 347629"/>
                <a:gd name="connsiteX13" fmla="*/ 185403 w 352264"/>
                <a:gd name="connsiteY13" fmla="*/ 338360 h 347629"/>
                <a:gd name="connsiteX14" fmla="*/ 185403 w 352264"/>
                <a:gd name="connsiteY14" fmla="*/ 255995 h 347629"/>
                <a:gd name="connsiteX15" fmla="*/ 259564 w 352264"/>
                <a:gd name="connsiteY15" fmla="*/ 330156 h 347629"/>
                <a:gd name="connsiteX16" fmla="*/ 272750 w 352264"/>
                <a:gd name="connsiteY16" fmla="*/ 330225 h 347629"/>
                <a:gd name="connsiteX17" fmla="*/ 272820 w 352264"/>
                <a:gd name="connsiteY17" fmla="*/ 317038 h 347629"/>
                <a:gd name="connsiteX18" fmla="*/ 201440 w 352264"/>
                <a:gd name="connsiteY18" fmla="*/ 245658 h 347629"/>
                <a:gd name="connsiteX19" fmla="*/ 342995 w 352264"/>
                <a:gd name="connsiteY19" fmla="*/ 245658 h 347629"/>
                <a:gd name="connsiteX20" fmla="*/ 352265 w 352264"/>
                <a:gd name="connsiteY20" fmla="*/ 236388 h 347629"/>
                <a:gd name="connsiteX21" fmla="*/ 342995 w 352264"/>
                <a:gd name="connsiteY21" fmla="*/ 227118 h 347629"/>
                <a:gd name="connsiteX22" fmla="*/ 333725 w 352264"/>
                <a:gd name="connsiteY22" fmla="*/ 227118 h 347629"/>
                <a:gd name="connsiteX23" fmla="*/ 333725 w 352264"/>
                <a:gd name="connsiteY23" fmla="*/ 37081 h 347629"/>
                <a:gd name="connsiteX24" fmla="*/ 342995 w 352264"/>
                <a:gd name="connsiteY24" fmla="*/ 37081 h 347629"/>
                <a:gd name="connsiteX25" fmla="*/ 352265 w 352264"/>
                <a:gd name="connsiteY25" fmla="*/ 27810 h 347629"/>
                <a:gd name="connsiteX26" fmla="*/ 342995 w 352264"/>
                <a:gd name="connsiteY26" fmla="*/ 18540 h 347629"/>
                <a:gd name="connsiteX27" fmla="*/ 185403 w 352264"/>
                <a:gd name="connsiteY27" fmla="*/ 18540 h 347629"/>
                <a:gd name="connsiteX28" fmla="*/ 185403 w 352264"/>
                <a:gd name="connsiteY28" fmla="*/ 9270 h 347629"/>
                <a:gd name="connsiteX29" fmla="*/ 176132 w 352264"/>
                <a:gd name="connsiteY29" fmla="*/ 0 h 347629"/>
                <a:gd name="connsiteX30" fmla="*/ 166862 w 352264"/>
                <a:gd name="connsiteY30" fmla="*/ 9270 h 347629"/>
                <a:gd name="connsiteX31" fmla="*/ 166862 w 352264"/>
                <a:gd name="connsiteY31" fmla="*/ 18540 h 347629"/>
                <a:gd name="connsiteX32" fmla="*/ 9270 w 352264"/>
                <a:gd name="connsiteY32" fmla="*/ 18540 h 347629"/>
                <a:gd name="connsiteX33" fmla="*/ 0 w 352264"/>
                <a:gd name="connsiteY33" fmla="*/ 27810 h 347629"/>
                <a:gd name="connsiteX34" fmla="*/ 9270 w 352264"/>
                <a:gd name="connsiteY34" fmla="*/ 37081 h 347629"/>
                <a:gd name="connsiteX35" fmla="*/ 18540 w 352264"/>
                <a:gd name="connsiteY35" fmla="*/ 37081 h 347629"/>
                <a:gd name="connsiteX36" fmla="*/ 18540 w 352264"/>
                <a:gd name="connsiteY36" fmla="*/ 227118 h 347629"/>
                <a:gd name="connsiteX37" fmla="*/ 9270 w 352264"/>
                <a:gd name="connsiteY37" fmla="*/ 227118 h 347629"/>
                <a:gd name="connsiteX38" fmla="*/ 0 w 352264"/>
                <a:gd name="connsiteY38" fmla="*/ 236388 h 347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52264" h="347629">
                  <a:moveTo>
                    <a:pt x="305914" y="50986"/>
                  </a:moveTo>
                  <a:lnTo>
                    <a:pt x="305914" y="217848"/>
                  </a:lnTo>
                  <a:lnTo>
                    <a:pt x="46351" y="217848"/>
                  </a:lnTo>
                  <a:lnTo>
                    <a:pt x="46351" y="50986"/>
                  </a:lnTo>
                  <a:close/>
                  <a:moveTo>
                    <a:pt x="0" y="236388"/>
                  </a:moveTo>
                  <a:cubicBezTo>
                    <a:pt x="0" y="241508"/>
                    <a:pt x="4150" y="245658"/>
                    <a:pt x="9270" y="245658"/>
                  </a:cubicBezTo>
                  <a:lnTo>
                    <a:pt x="150825" y="245658"/>
                  </a:lnTo>
                  <a:lnTo>
                    <a:pt x="79584" y="316899"/>
                  </a:lnTo>
                  <a:cubicBezTo>
                    <a:pt x="75962" y="320522"/>
                    <a:pt x="75962" y="326394"/>
                    <a:pt x="79584" y="330016"/>
                  </a:cubicBezTo>
                  <a:cubicBezTo>
                    <a:pt x="83206" y="333639"/>
                    <a:pt x="89079" y="333639"/>
                    <a:pt x="92701" y="330016"/>
                  </a:cubicBezTo>
                  <a:lnTo>
                    <a:pt x="166862" y="255855"/>
                  </a:lnTo>
                  <a:lnTo>
                    <a:pt x="166862" y="338360"/>
                  </a:lnTo>
                  <a:cubicBezTo>
                    <a:pt x="166862" y="343479"/>
                    <a:pt x="171012" y="347630"/>
                    <a:pt x="176132" y="347630"/>
                  </a:cubicBezTo>
                  <a:cubicBezTo>
                    <a:pt x="181252" y="347630"/>
                    <a:pt x="185403" y="343479"/>
                    <a:pt x="185403" y="338360"/>
                  </a:cubicBezTo>
                  <a:lnTo>
                    <a:pt x="185403" y="255995"/>
                  </a:lnTo>
                  <a:lnTo>
                    <a:pt x="259564" y="330156"/>
                  </a:lnTo>
                  <a:cubicBezTo>
                    <a:pt x="263186" y="333816"/>
                    <a:pt x="269089" y="333847"/>
                    <a:pt x="272750" y="330225"/>
                  </a:cubicBezTo>
                  <a:cubicBezTo>
                    <a:pt x="276411" y="326603"/>
                    <a:pt x="276442" y="320699"/>
                    <a:pt x="272820" y="317038"/>
                  </a:cubicBezTo>
                  <a:lnTo>
                    <a:pt x="201440" y="245658"/>
                  </a:lnTo>
                  <a:lnTo>
                    <a:pt x="342995" y="245658"/>
                  </a:lnTo>
                  <a:cubicBezTo>
                    <a:pt x="348115" y="245658"/>
                    <a:pt x="352265" y="241508"/>
                    <a:pt x="352265" y="236388"/>
                  </a:cubicBezTo>
                  <a:cubicBezTo>
                    <a:pt x="352265" y="231268"/>
                    <a:pt x="348115" y="227118"/>
                    <a:pt x="342995" y="227118"/>
                  </a:cubicBezTo>
                  <a:lnTo>
                    <a:pt x="333725" y="227118"/>
                  </a:lnTo>
                  <a:lnTo>
                    <a:pt x="333725" y="37081"/>
                  </a:lnTo>
                  <a:lnTo>
                    <a:pt x="342995" y="37081"/>
                  </a:lnTo>
                  <a:cubicBezTo>
                    <a:pt x="348115" y="37081"/>
                    <a:pt x="352265" y="32930"/>
                    <a:pt x="352265" y="27810"/>
                  </a:cubicBezTo>
                  <a:cubicBezTo>
                    <a:pt x="352265" y="22690"/>
                    <a:pt x="348115" y="18540"/>
                    <a:pt x="342995" y="18540"/>
                  </a:cubicBezTo>
                  <a:lnTo>
                    <a:pt x="185403" y="18540"/>
                  </a:lnTo>
                  <a:lnTo>
                    <a:pt x="185403" y="9270"/>
                  </a:lnTo>
                  <a:cubicBezTo>
                    <a:pt x="185403" y="4150"/>
                    <a:pt x="181252" y="0"/>
                    <a:pt x="176132" y="0"/>
                  </a:cubicBezTo>
                  <a:cubicBezTo>
                    <a:pt x="171012" y="0"/>
                    <a:pt x="166862" y="4150"/>
                    <a:pt x="166862" y="9270"/>
                  </a:cubicBezTo>
                  <a:lnTo>
                    <a:pt x="166862" y="18540"/>
                  </a:lnTo>
                  <a:lnTo>
                    <a:pt x="9270" y="18540"/>
                  </a:lnTo>
                  <a:cubicBezTo>
                    <a:pt x="4150" y="18540"/>
                    <a:pt x="0" y="22690"/>
                    <a:pt x="0" y="27810"/>
                  </a:cubicBezTo>
                  <a:cubicBezTo>
                    <a:pt x="0" y="32930"/>
                    <a:pt x="4150" y="37081"/>
                    <a:pt x="9270" y="37081"/>
                  </a:cubicBezTo>
                  <a:lnTo>
                    <a:pt x="18540" y="37081"/>
                  </a:lnTo>
                  <a:lnTo>
                    <a:pt x="18540" y="227118"/>
                  </a:lnTo>
                  <a:lnTo>
                    <a:pt x="9270" y="227118"/>
                  </a:lnTo>
                  <a:cubicBezTo>
                    <a:pt x="4150" y="227118"/>
                    <a:pt x="0" y="231268"/>
                    <a:pt x="0" y="236388"/>
                  </a:cubicBezTo>
                  <a:close/>
                </a:path>
              </a:pathLst>
            </a:custGeom>
            <a:grpFill/>
            <a:ln w="4564" cap="flat">
              <a:noFill/>
              <a:prstDash val="solid"/>
              <a:miter/>
            </a:ln>
          </p:spPr>
          <p:txBody>
            <a:bodyPr rtlCol="0" anchor="ctr"/>
            <a:lstStyle/>
            <a:p>
              <a:endParaRPr lang="en-US"/>
            </a:p>
          </p:txBody>
        </p:sp>
        <p:sp>
          <p:nvSpPr>
            <p:cNvPr id="105" name="Freeform: Shape 104">
              <a:extLst>
                <a:ext uri="{FF2B5EF4-FFF2-40B4-BE49-F238E27FC236}">
                  <a16:creationId xmlns:a16="http://schemas.microsoft.com/office/drawing/2014/main" id="{B2233843-E731-4921-B076-3B247B5AF8B9}"/>
                </a:ext>
              </a:extLst>
            </p:cNvPr>
            <p:cNvSpPr/>
            <p:nvPr/>
          </p:nvSpPr>
          <p:spPr>
            <a:xfrm>
              <a:off x="2031393" y="2101465"/>
              <a:ext cx="37081" cy="129782"/>
            </a:xfrm>
            <a:custGeom>
              <a:avLst/>
              <a:gdLst>
                <a:gd name="connsiteX0" fmla="*/ 0 w 37080"/>
                <a:gd name="connsiteY0" fmla="*/ 0 h 129781"/>
                <a:gd name="connsiteX1" fmla="*/ 37081 w 37080"/>
                <a:gd name="connsiteY1" fmla="*/ 0 h 129781"/>
                <a:gd name="connsiteX2" fmla="*/ 37081 w 37080"/>
                <a:gd name="connsiteY2" fmla="*/ 129782 h 129781"/>
                <a:gd name="connsiteX3" fmla="*/ 0 w 37080"/>
                <a:gd name="connsiteY3" fmla="*/ 129782 h 129781"/>
              </a:gdLst>
              <a:ahLst/>
              <a:cxnLst>
                <a:cxn ang="0">
                  <a:pos x="connsiteX0" y="connsiteY0"/>
                </a:cxn>
                <a:cxn ang="0">
                  <a:pos x="connsiteX1" y="connsiteY1"/>
                </a:cxn>
                <a:cxn ang="0">
                  <a:pos x="connsiteX2" y="connsiteY2"/>
                </a:cxn>
                <a:cxn ang="0">
                  <a:pos x="connsiteX3" y="connsiteY3"/>
                </a:cxn>
              </a:cxnLst>
              <a:rect l="l" t="t" r="r" b="b"/>
              <a:pathLst>
                <a:path w="37080" h="129781">
                  <a:moveTo>
                    <a:pt x="0" y="0"/>
                  </a:moveTo>
                  <a:lnTo>
                    <a:pt x="37081" y="0"/>
                  </a:lnTo>
                  <a:lnTo>
                    <a:pt x="37081" y="129782"/>
                  </a:lnTo>
                  <a:lnTo>
                    <a:pt x="0" y="129782"/>
                  </a:lnTo>
                  <a:close/>
                </a:path>
              </a:pathLst>
            </a:custGeom>
            <a:grpFill/>
            <a:ln w="4564" cap="flat">
              <a:noFill/>
              <a:prstDash val="solid"/>
              <a:miter/>
            </a:ln>
          </p:spPr>
          <p:txBody>
            <a:bodyPr rtlCol="0" anchor="ctr"/>
            <a:lstStyle/>
            <a:p>
              <a:endParaRPr lang="en-US"/>
            </a:p>
          </p:txBody>
        </p:sp>
        <p:sp>
          <p:nvSpPr>
            <p:cNvPr id="106" name="Freeform: Shape 105">
              <a:extLst>
                <a:ext uri="{FF2B5EF4-FFF2-40B4-BE49-F238E27FC236}">
                  <a16:creationId xmlns:a16="http://schemas.microsoft.com/office/drawing/2014/main" id="{3D8CEB2B-AE7B-423E-B4DA-A3880DA4BC46}"/>
                </a:ext>
              </a:extLst>
            </p:cNvPr>
            <p:cNvSpPr/>
            <p:nvPr/>
          </p:nvSpPr>
          <p:spPr>
            <a:xfrm>
              <a:off x="2087013" y="2124583"/>
              <a:ext cx="50581" cy="106664"/>
            </a:xfrm>
            <a:custGeom>
              <a:avLst/>
              <a:gdLst>
                <a:gd name="connsiteX0" fmla="*/ 0 w 37080"/>
                <a:gd name="connsiteY0" fmla="*/ 0 h 88066"/>
                <a:gd name="connsiteX1" fmla="*/ 37081 w 37080"/>
                <a:gd name="connsiteY1" fmla="*/ 0 h 88066"/>
                <a:gd name="connsiteX2" fmla="*/ 37081 w 37080"/>
                <a:gd name="connsiteY2" fmla="*/ 88066 h 88066"/>
                <a:gd name="connsiteX3" fmla="*/ 0 w 37080"/>
                <a:gd name="connsiteY3" fmla="*/ 88066 h 88066"/>
              </a:gdLst>
              <a:ahLst/>
              <a:cxnLst>
                <a:cxn ang="0">
                  <a:pos x="connsiteX0" y="connsiteY0"/>
                </a:cxn>
                <a:cxn ang="0">
                  <a:pos x="connsiteX1" y="connsiteY1"/>
                </a:cxn>
                <a:cxn ang="0">
                  <a:pos x="connsiteX2" y="connsiteY2"/>
                </a:cxn>
                <a:cxn ang="0">
                  <a:pos x="connsiteX3" y="connsiteY3"/>
                </a:cxn>
              </a:cxnLst>
              <a:rect l="l" t="t" r="r" b="b"/>
              <a:pathLst>
                <a:path w="37080" h="88066">
                  <a:moveTo>
                    <a:pt x="0" y="0"/>
                  </a:moveTo>
                  <a:lnTo>
                    <a:pt x="37081" y="0"/>
                  </a:lnTo>
                  <a:lnTo>
                    <a:pt x="37081" y="88066"/>
                  </a:lnTo>
                  <a:lnTo>
                    <a:pt x="0" y="88066"/>
                  </a:lnTo>
                  <a:close/>
                </a:path>
              </a:pathLst>
            </a:custGeom>
            <a:grpFill/>
            <a:ln w="4564" cap="flat">
              <a:noFill/>
              <a:prstDash val="solid"/>
              <a:miter/>
            </a:ln>
          </p:spPr>
          <p:txBody>
            <a:bodyPr rtlCol="0" anchor="ctr"/>
            <a:lstStyle/>
            <a:p>
              <a:endParaRPr lang="en-US" dirty="0"/>
            </a:p>
          </p:txBody>
        </p:sp>
        <p:sp>
          <p:nvSpPr>
            <p:cNvPr id="107" name="Freeform: Shape 106">
              <a:extLst>
                <a:ext uri="{FF2B5EF4-FFF2-40B4-BE49-F238E27FC236}">
                  <a16:creationId xmlns:a16="http://schemas.microsoft.com/office/drawing/2014/main" id="{06EE4CAA-22A3-4992-A2BD-B1159390CC60}"/>
                </a:ext>
              </a:extLst>
            </p:cNvPr>
            <p:cNvSpPr/>
            <p:nvPr/>
          </p:nvSpPr>
          <p:spPr>
            <a:xfrm>
              <a:off x="2142635" y="2175626"/>
              <a:ext cx="37081" cy="55621"/>
            </a:xfrm>
            <a:custGeom>
              <a:avLst/>
              <a:gdLst>
                <a:gd name="connsiteX0" fmla="*/ 0 w 37080"/>
                <a:gd name="connsiteY0" fmla="*/ 0 h 55620"/>
                <a:gd name="connsiteX1" fmla="*/ 37081 w 37080"/>
                <a:gd name="connsiteY1" fmla="*/ 0 h 55620"/>
                <a:gd name="connsiteX2" fmla="*/ 37081 w 37080"/>
                <a:gd name="connsiteY2" fmla="*/ 55621 h 55620"/>
                <a:gd name="connsiteX3" fmla="*/ 0 w 37080"/>
                <a:gd name="connsiteY3" fmla="*/ 55621 h 55620"/>
              </a:gdLst>
              <a:ahLst/>
              <a:cxnLst>
                <a:cxn ang="0">
                  <a:pos x="connsiteX0" y="connsiteY0"/>
                </a:cxn>
                <a:cxn ang="0">
                  <a:pos x="connsiteX1" y="connsiteY1"/>
                </a:cxn>
                <a:cxn ang="0">
                  <a:pos x="connsiteX2" y="connsiteY2"/>
                </a:cxn>
                <a:cxn ang="0">
                  <a:pos x="connsiteX3" y="connsiteY3"/>
                </a:cxn>
              </a:cxnLst>
              <a:rect l="l" t="t" r="r" b="b"/>
              <a:pathLst>
                <a:path w="37080" h="55620">
                  <a:moveTo>
                    <a:pt x="0" y="0"/>
                  </a:moveTo>
                  <a:lnTo>
                    <a:pt x="37081" y="0"/>
                  </a:lnTo>
                  <a:lnTo>
                    <a:pt x="37081" y="55621"/>
                  </a:lnTo>
                  <a:lnTo>
                    <a:pt x="0" y="55621"/>
                  </a:lnTo>
                  <a:close/>
                </a:path>
              </a:pathLst>
            </a:custGeom>
            <a:grpFill/>
            <a:ln w="4564" cap="flat">
              <a:noFill/>
              <a:prstDash val="solid"/>
              <a:miter/>
            </a:ln>
          </p:spPr>
          <p:txBody>
            <a:bodyPr rtlCol="0" anchor="ctr"/>
            <a:lstStyle/>
            <a:p>
              <a:endParaRPr lang="en-US"/>
            </a:p>
          </p:txBody>
        </p:sp>
      </p:grpSp>
      <p:grpSp>
        <p:nvGrpSpPr>
          <p:cNvPr id="112" name="Graphic 13" descr="Head with gears">
            <a:extLst>
              <a:ext uri="{FF2B5EF4-FFF2-40B4-BE49-F238E27FC236}">
                <a16:creationId xmlns:a16="http://schemas.microsoft.com/office/drawing/2014/main" id="{1A227507-BAB0-4380-B768-ED367D65906B}"/>
              </a:ext>
            </a:extLst>
          </p:cNvPr>
          <p:cNvGrpSpPr/>
          <p:nvPr/>
        </p:nvGrpSpPr>
        <p:grpSpPr>
          <a:xfrm>
            <a:off x="8373819" y="1834134"/>
            <a:ext cx="546094" cy="546094"/>
            <a:chOff x="2926064" y="3752286"/>
            <a:chExt cx="444966" cy="444966"/>
          </a:xfrm>
          <a:solidFill>
            <a:schemeClr val="tx1"/>
          </a:solidFill>
        </p:grpSpPr>
        <p:sp>
          <p:nvSpPr>
            <p:cNvPr id="113" name="Freeform: Shape 112">
              <a:extLst>
                <a:ext uri="{FF2B5EF4-FFF2-40B4-BE49-F238E27FC236}">
                  <a16:creationId xmlns:a16="http://schemas.microsoft.com/office/drawing/2014/main" id="{03D6E67C-25DB-4F95-AA40-D3D56ACA85C8}"/>
                </a:ext>
              </a:extLst>
            </p:cNvPr>
            <p:cNvSpPr/>
            <p:nvPr/>
          </p:nvSpPr>
          <p:spPr>
            <a:xfrm>
              <a:off x="3124908" y="3843597"/>
              <a:ext cx="37081" cy="37081"/>
            </a:xfrm>
            <a:custGeom>
              <a:avLst/>
              <a:gdLst>
                <a:gd name="connsiteX0" fmla="*/ 19467 w 37080"/>
                <a:gd name="connsiteY0" fmla="*/ 0 h 37080"/>
                <a:gd name="connsiteX1" fmla="*/ 0 w 37080"/>
                <a:gd name="connsiteY1" fmla="*/ 19467 h 37080"/>
                <a:gd name="connsiteX2" fmla="*/ 19467 w 37080"/>
                <a:gd name="connsiteY2" fmla="*/ 38935 h 37080"/>
                <a:gd name="connsiteX3" fmla="*/ 38935 w 37080"/>
                <a:gd name="connsiteY3" fmla="*/ 19467 h 37080"/>
                <a:gd name="connsiteX4" fmla="*/ 19467 w 37080"/>
                <a:gd name="connsiteY4" fmla="*/ 0 h 370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080" h="37080">
                  <a:moveTo>
                    <a:pt x="19467" y="0"/>
                  </a:moveTo>
                  <a:cubicBezTo>
                    <a:pt x="8807" y="0"/>
                    <a:pt x="0" y="8807"/>
                    <a:pt x="0" y="19467"/>
                  </a:cubicBezTo>
                  <a:cubicBezTo>
                    <a:pt x="0" y="30128"/>
                    <a:pt x="8807" y="38935"/>
                    <a:pt x="19467" y="38935"/>
                  </a:cubicBezTo>
                  <a:cubicBezTo>
                    <a:pt x="30128" y="38935"/>
                    <a:pt x="38935" y="30128"/>
                    <a:pt x="38935" y="19467"/>
                  </a:cubicBezTo>
                  <a:cubicBezTo>
                    <a:pt x="38935" y="8807"/>
                    <a:pt x="30128" y="0"/>
                    <a:pt x="19467" y="0"/>
                  </a:cubicBezTo>
                  <a:close/>
                </a:path>
              </a:pathLst>
            </a:custGeom>
            <a:grpFill/>
            <a:ln w="4564" cap="flat">
              <a:noFill/>
              <a:prstDash val="solid"/>
              <a:miter/>
            </a:ln>
          </p:spPr>
          <p:txBody>
            <a:bodyPr rtlCol="0" anchor="ctr"/>
            <a:lstStyle/>
            <a:p>
              <a:endParaRPr lang="en-US"/>
            </a:p>
          </p:txBody>
        </p:sp>
        <p:sp>
          <p:nvSpPr>
            <p:cNvPr id="114" name="Freeform: Shape 113">
              <a:extLst>
                <a:ext uri="{FF2B5EF4-FFF2-40B4-BE49-F238E27FC236}">
                  <a16:creationId xmlns:a16="http://schemas.microsoft.com/office/drawing/2014/main" id="{66F61A00-4842-437F-ABC1-A2D4C39CDE5D}"/>
                </a:ext>
              </a:extLst>
            </p:cNvPr>
            <p:cNvSpPr/>
            <p:nvPr/>
          </p:nvSpPr>
          <p:spPr>
            <a:xfrm>
              <a:off x="3066506" y="3937689"/>
              <a:ext cx="37081" cy="37081"/>
            </a:xfrm>
            <a:custGeom>
              <a:avLst/>
              <a:gdLst>
                <a:gd name="connsiteX0" fmla="*/ 38935 w 37080"/>
                <a:gd name="connsiteY0" fmla="*/ 19467 h 37080"/>
                <a:gd name="connsiteX1" fmla="*/ 19467 w 37080"/>
                <a:gd name="connsiteY1" fmla="*/ 38935 h 37080"/>
                <a:gd name="connsiteX2" fmla="*/ 0 w 37080"/>
                <a:gd name="connsiteY2" fmla="*/ 19467 h 37080"/>
                <a:gd name="connsiteX3" fmla="*/ 19467 w 37080"/>
                <a:gd name="connsiteY3" fmla="*/ 0 h 37080"/>
                <a:gd name="connsiteX4" fmla="*/ 38935 w 37080"/>
                <a:gd name="connsiteY4" fmla="*/ 19467 h 370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080" h="37080">
                  <a:moveTo>
                    <a:pt x="38935" y="19467"/>
                  </a:moveTo>
                  <a:cubicBezTo>
                    <a:pt x="38935" y="30219"/>
                    <a:pt x="30219" y="38935"/>
                    <a:pt x="19467" y="38935"/>
                  </a:cubicBezTo>
                  <a:cubicBezTo>
                    <a:pt x="8716" y="38935"/>
                    <a:pt x="0" y="30219"/>
                    <a:pt x="0" y="19467"/>
                  </a:cubicBezTo>
                  <a:cubicBezTo>
                    <a:pt x="0" y="8716"/>
                    <a:pt x="8716" y="0"/>
                    <a:pt x="19467" y="0"/>
                  </a:cubicBezTo>
                  <a:cubicBezTo>
                    <a:pt x="30219" y="0"/>
                    <a:pt x="38935" y="8716"/>
                    <a:pt x="38935" y="19467"/>
                  </a:cubicBezTo>
                  <a:close/>
                </a:path>
              </a:pathLst>
            </a:custGeom>
            <a:grpFill/>
            <a:ln w="4564" cap="flat">
              <a:noFill/>
              <a:prstDash val="solid"/>
              <a:miter/>
            </a:ln>
          </p:spPr>
          <p:txBody>
            <a:bodyPr rtlCol="0" anchor="ctr"/>
            <a:lstStyle/>
            <a:p>
              <a:endParaRPr lang="en-US"/>
            </a:p>
          </p:txBody>
        </p:sp>
        <p:sp>
          <p:nvSpPr>
            <p:cNvPr id="115" name="Freeform: Shape 114">
              <a:extLst>
                <a:ext uri="{FF2B5EF4-FFF2-40B4-BE49-F238E27FC236}">
                  <a16:creationId xmlns:a16="http://schemas.microsoft.com/office/drawing/2014/main" id="{67D0F81F-BEE4-4C7A-86A8-6D06894660B9}"/>
                </a:ext>
              </a:extLst>
            </p:cNvPr>
            <p:cNvSpPr/>
            <p:nvPr/>
          </p:nvSpPr>
          <p:spPr>
            <a:xfrm>
              <a:off x="2990862" y="3778242"/>
              <a:ext cx="315184" cy="370805"/>
            </a:xfrm>
            <a:custGeom>
              <a:avLst/>
              <a:gdLst>
                <a:gd name="connsiteX0" fmla="*/ 208671 w 315184"/>
                <a:gd name="connsiteY0" fmla="*/ 91311 h 370805"/>
                <a:gd name="connsiteX1" fmla="*/ 197083 w 315184"/>
                <a:gd name="connsiteY1" fmla="*/ 96873 h 370805"/>
                <a:gd name="connsiteX2" fmla="*/ 192448 w 315184"/>
                <a:gd name="connsiteY2" fmla="*/ 107070 h 370805"/>
                <a:gd name="connsiteX3" fmla="*/ 196620 w 315184"/>
                <a:gd name="connsiteY3" fmla="*/ 119121 h 370805"/>
                <a:gd name="connsiteX4" fmla="*/ 187350 w 315184"/>
                <a:gd name="connsiteY4" fmla="*/ 128391 h 370805"/>
                <a:gd name="connsiteX5" fmla="*/ 175298 w 315184"/>
                <a:gd name="connsiteY5" fmla="*/ 124220 h 370805"/>
                <a:gd name="connsiteX6" fmla="*/ 165101 w 315184"/>
                <a:gd name="connsiteY6" fmla="*/ 128391 h 370805"/>
                <a:gd name="connsiteX7" fmla="*/ 159539 w 315184"/>
                <a:gd name="connsiteY7" fmla="*/ 139515 h 370805"/>
                <a:gd name="connsiteX8" fmla="*/ 146561 w 315184"/>
                <a:gd name="connsiteY8" fmla="*/ 139515 h 370805"/>
                <a:gd name="connsiteX9" fmla="*/ 140999 w 315184"/>
                <a:gd name="connsiteY9" fmla="*/ 127928 h 370805"/>
                <a:gd name="connsiteX10" fmla="*/ 130802 w 315184"/>
                <a:gd name="connsiteY10" fmla="*/ 123756 h 370805"/>
                <a:gd name="connsiteX11" fmla="*/ 118751 w 315184"/>
                <a:gd name="connsiteY11" fmla="*/ 127928 h 370805"/>
                <a:gd name="connsiteX12" fmla="*/ 109481 w 315184"/>
                <a:gd name="connsiteY12" fmla="*/ 118658 h 370805"/>
                <a:gd name="connsiteX13" fmla="*/ 113652 w 315184"/>
                <a:gd name="connsiteY13" fmla="*/ 106606 h 370805"/>
                <a:gd name="connsiteX14" fmla="*/ 109481 w 315184"/>
                <a:gd name="connsiteY14" fmla="*/ 96409 h 370805"/>
                <a:gd name="connsiteX15" fmla="*/ 97893 w 315184"/>
                <a:gd name="connsiteY15" fmla="*/ 90847 h 370805"/>
                <a:gd name="connsiteX16" fmla="*/ 97893 w 315184"/>
                <a:gd name="connsiteY16" fmla="*/ 77869 h 370805"/>
                <a:gd name="connsiteX17" fmla="*/ 109481 w 315184"/>
                <a:gd name="connsiteY17" fmla="*/ 72307 h 370805"/>
                <a:gd name="connsiteX18" fmla="*/ 113652 w 315184"/>
                <a:gd name="connsiteY18" fmla="*/ 62110 h 370805"/>
                <a:gd name="connsiteX19" fmla="*/ 109944 w 315184"/>
                <a:gd name="connsiteY19" fmla="*/ 50059 h 370805"/>
                <a:gd name="connsiteX20" fmla="*/ 119214 w 315184"/>
                <a:gd name="connsiteY20" fmla="*/ 40789 h 370805"/>
                <a:gd name="connsiteX21" fmla="*/ 131265 w 315184"/>
                <a:gd name="connsiteY21" fmla="*/ 44960 h 370805"/>
                <a:gd name="connsiteX22" fmla="*/ 141462 w 315184"/>
                <a:gd name="connsiteY22" fmla="*/ 40789 h 370805"/>
                <a:gd name="connsiteX23" fmla="*/ 147025 w 315184"/>
                <a:gd name="connsiteY23" fmla="*/ 29201 h 370805"/>
                <a:gd name="connsiteX24" fmla="*/ 160003 w 315184"/>
                <a:gd name="connsiteY24" fmla="*/ 29201 h 370805"/>
                <a:gd name="connsiteX25" fmla="*/ 165565 w 315184"/>
                <a:gd name="connsiteY25" fmla="*/ 40325 h 370805"/>
                <a:gd name="connsiteX26" fmla="*/ 175762 w 315184"/>
                <a:gd name="connsiteY26" fmla="*/ 44497 h 370805"/>
                <a:gd name="connsiteX27" fmla="*/ 187813 w 315184"/>
                <a:gd name="connsiteY27" fmla="*/ 40325 h 370805"/>
                <a:gd name="connsiteX28" fmla="*/ 197083 w 315184"/>
                <a:gd name="connsiteY28" fmla="*/ 49595 h 370805"/>
                <a:gd name="connsiteX29" fmla="*/ 192912 w 315184"/>
                <a:gd name="connsiteY29" fmla="*/ 61646 h 370805"/>
                <a:gd name="connsiteX30" fmla="*/ 197083 w 315184"/>
                <a:gd name="connsiteY30" fmla="*/ 71843 h 370805"/>
                <a:gd name="connsiteX31" fmla="*/ 208671 w 315184"/>
                <a:gd name="connsiteY31" fmla="*/ 77406 h 370805"/>
                <a:gd name="connsiteX32" fmla="*/ 208671 w 315184"/>
                <a:gd name="connsiteY32" fmla="*/ 91311 h 370805"/>
                <a:gd name="connsiteX33" fmla="*/ 150269 w 315184"/>
                <a:gd name="connsiteY33" fmla="*/ 185403 h 370805"/>
                <a:gd name="connsiteX34" fmla="*/ 138681 w 315184"/>
                <a:gd name="connsiteY34" fmla="*/ 190965 h 370805"/>
                <a:gd name="connsiteX35" fmla="*/ 134510 w 315184"/>
                <a:gd name="connsiteY35" fmla="*/ 201162 h 370805"/>
                <a:gd name="connsiteX36" fmla="*/ 138218 w 315184"/>
                <a:gd name="connsiteY36" fmla="*/ 213213 h 370805"/>
                <a:gd name="connsiteX37" fmla="*/ 128948 w 315184"/>
                <a:gd name="connsiteY37" fmla="*/ 222483 h 370805"/>
                <a:gd name="connsiteX38" fmla="*/ 116897 w 315184"/>
                <a:gd name="connsiteY38" fmla="*/ 218311 h 370805"/>
                <a:gd name="connsiteX39" fmla="*/ 106700 w 315184"/>
                <a:gd name="connsiteY39" fmla="*/ 222483 h 370805"/>
                <a:gd name="connsiteX40" fmla="*/ 101601 w 315184"/>
                <a:gd name="connsiteY40" fmla="*/ 233607 h 370805"/>
                <a:gd name="connsiteX41" fmla="*/ 88623 w 315184"/>
                <a:gd name="connsiteY41" fmla="*/ 233607 h 370805"/>
                <a:gd name="connsiteX42" fmla="*/ 83061 w 315184"/>
                <a:gd name="connsiteY42" fmla="*/ 222020 h 370805"/>
                <a:gd name="connsiteX43" fmla="*/ 72864 w 315184"/>
                <a:gd name="connsiteY43" fmla="*/ 217848 h 370805"/>
                <a:gd name="connsiteX44" fmla="*/ 60812 w 315184"/>
                <a:gd name="connsiteY44" fmla="*/ 221556 h 370805"/>
                <a:gd name="connsiteX45" fmla="*/ 51542 w 315184"/>
                <a:gd name="connsiteY45" fmla="*/ 212286 h 370805"/>
                <a:gd name="connsiteX46" fmla="*/ 55714 w 315184"/>
                <a:gd name="connsiteY46" fmla="*/ 200235 h 370805"/>
                <a:gd name="connsiteX47" fmla="*/ 51542 w 315184"/>
                <a:gd name="connsiteY47" fmla="*/ 190038 h 370805"/>
                <a:gd name="connsiteX48" fmla="*/ 39955 w 315184"/>
                <a:gd name="connsiteY48" fmla="*/ 184476 h 370805"/>
                <a:gd name="connsiteX49" fmla="*/ 39955 w 315184"/>
                <a:gd name="connsiteY49" fmla="*/ 171497 h 370805"/>
                <a:gd name="connsiteX50" fmla="*/ 51542 w 315184"/>
                <a:gd name="connsiteY50" fmla="*/ 165935 h 370805"/>
                <a:gd name="connsiteX51" fmla="*/ 55714 w 315184"/>
                <a:gd name="connsiteY51" fmla="*/ 155738 h 370805"/>
                <a:gd name="connsiteX52" fmla="*/ 51542 w 315184"/>
                <a:gd name="connsiteY52" fmla="*/ 143687 h 370805"/>
                <a:gd name="connsiteX53" fmla="*/ 60812 w 315184"/>
                <a:gd name="connsiteY53" fmla="*/ 134417 h 370805"/>
                <a:gd name="connsiteX54" fmla="*/ 72864 w 315184"/>
                <a:gd name="connsiteY54" fmla="*/ 138588 h 370805"/>
                <a:gd name="connsiteX55" fmla="*/ 83061 w 315184"/>
                <a:gd name="connsiteY55" fmla="*/ 134417 h 370805"/>
                <a:gd name="connsiteX56" fmla="*/ 88623 w 315184"/>
                <a:gd name="connsiteY56" fmla="*/ 122829 h 370805"/>
                <a:gd name="connsiteX57" fmla="*/ 102064 w 315184"/>
                <a:gd name="connsiteY57" fmla="*/ 122829 h 370805"/>
                <a:gd name="connsiteX58" fmla="*/ 107627 w 315184"/>
                <a:gd name="connsiteY58" fmla="*/ 134417 h 370805"/>
                <a:gd name="connsiteX59" fmla="*/ 117824 w 315184"/>
                <a:gd name="connsiteY59" fmla="*/ 138588 h 370805"/>
                <a:gd name="connsiteX60" fmla="*/ 129875 w 315184"/>
                <a:gd name="connsiteY60" fmla="*/ 134417 h 370805"/>
                <a:gd name="connsiteX61" fmla="*/ 139145 w 315184"/>
                <a:gd name="connsiteY61" fmla="*/ 143687 h 370805"/>
                <a:gd name="connsiteX62" fmla="*/ 134973 w 315184"/>
                <a:gd name="connsiteY62" fmla="*/ 155738 h 370805"/>
                <a:gd name="connsiteX63" fmla="*/ 139145 w 315184"/>
                <a:gd name="connsiteY63" fmla="*/ 165935 h 370805"/>
                <a:gd name="connsiteX64" fmla="*/ 150733 w 315184"/>
                <a:gd name="connsiteY64" fmla="*/ 171497 h 370805"/>
                <a:gd name="connsiteX65" fmla="*/ 150269 w 315184"/>
                <a:gd name="connsiteY65" fmla="*/ 185403 h 370805"/>
                <a:gd name="connsiteX66" fmla="*/ 150269 w 315184"/>
                <a:gd name="connsiteY66" fmla="*/ 185403 h 370805"/>
                <a:gd name="connsiteX67" fmla="*/ 310642 w 315184"/>
                <a:gd name="connsiteY67" fmla="*/ 202552 h 370805"/>
                <a:gd name="connsiteX68" fmla="*/ 278660 w 315184"/>
                <a:gd name="connsiteY68" fmla="*/ 146931 h 370805"/>
                <a:gd name="connsiteX69" fmla="*/ 278660 w 315184"/>
                <a:gd name="connsiteY69" fmla="*/ 144614 h 370805"/>
                <a:gd name="connsiteX70" fmla="*/ 210525 w 315184"/>
                <a:gd name="connsiteY70" fmla="*/ 19467 h 370805"/>
                <a:gd name="connsiteX71" fmla="*/ 68228 w 315184"/>
                <a:gd name="connsiteY71" fmla="*/ 19467 h 370805"/>
                <a:gd name="connsiteX72" fmla="*/ 93 w 315184"/>
                <a:gd name="connsiteY72" fmla="*/ 144614 h 370805"/>
                <a:gd name="connsiteX73" fmla="*/ 54787 w 315184"/>
                <a:gd name="connsiteY73" fmla="*/ 256782 h 370805"/>
                <a:gd name="connsiteX74" fmla="*/ 54787 w 315184"/>
                <a:gd name="connsiteY74" fmla="*/ 374050 h 370805"/>
                <a:gd name="connsiteX75" fmla="*/ 201255 w 315184"/>
                <a:gd name="connsiteY75" fmla="*/ 374050 h 370805"/>
                <a:gd name="connsiteX76" fmla="*/ 201255 w 315184"/>
                <a:gd name="connsiteY76" fmla="*/ 318429 h 370805"/>
                <a:gd name="connsiteX77" fmla="*/ 223967 w 315184"/>
                <a:gd name="connsiteY77" fmla="*/ 318429 h 370805"/>
                <a:gd name="connsiteX78" fmla="*/ 262901 w 315184"/>
                <a:gd name="connsiteY78" fmla="*/ 302206 h 370805"/>
                <a:gd name="connsiteX79" fmla="*/ 278660 w 315184"/>
                <a:gd name="connsiteY79" fmla="*/ 262808 h 370805"/>
                <a:gd name="connsiteX80" fmla="*/ 278660 w 315184"/>
                <a:gd name="connsiteY80" fmla="*/ 234998 h 370805"/>
                <a:gd name="connsiteX81" fmla="*/ 299055 w 315184"/>
                <a:gd name="connsiteY81" fmla="*/ 234998 h 370805"/>
                <a:gd name="connsiteX82" fmla="*/ 310642 w 315184"/>
                <a:gd name="connsiteY82" fmla="*/ 202552 h 370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315184" h="370805">
                  <a:moveTo>
                    <a:pt x="208671" y="91311"/>
                  </a:moveTo>
                  <a:lnTo>
                    <a:pt x="197083" y="96873"/>
                  </a:lnTo>
                  <a:cubicBezTo>
                    <a:pt x="196156" y="100581"/>
                    <a:pt x="194302" y="103825"/>
                    <a:pt x="192448" y="107070"/>
                  </a:cubicBezTo>
                  <a:lnTo>
                    <a:pt x="196620" y="119121"/>
                  </a:lnTo>
                  <a:lnTo>
                    <a:pt x="187350" y="128391"/>
                  </a:lnTo>
                  <a:lnTo>
                    <a:pt x="175298" y="124220"/>
                  </a:lnTo>
                  <a:cubicBezTo>
                    <a:pt x="172054" y="126074"/>
                    <a:pt x="168809" y="127464"/>
                    <a:pt x="165101" y="128391"/>
                  </a:cubicBezTo>
                  <a:lnTo>
                    <a:pt x="159539" y="139515"/>
                  </a:lnTo>
                  <a:lnTo>
                    <a:pt x="146561" y="139515"/>
                  </a:lnTo>
                  <a:lnTo>
                    <a:pt x="140999" y="127928"/>
                  </a:lnTo>
                  <a:cubicBezTo>
                    <a:pt x="137291" y="127001"/>
                    <a:pt x="134046" y="125610"/>
                    <a:pt x="130802" y="123756"/>
                  </a:cubicBezTo>
                  <a:lnTo>
                    <a:pt x="118751" y="127928"/>
                  </a:lnTo>
                  <a:lnTo>
                    <a:pt x="109481" y="118658"/>
                  </a:lnTo>
                  <a:lnTo>
                    <a:pt x="113652" y="106606"/>
                  </a:lnTo>
                  <a:cubicBezTo>
                    <a:pt x="111798" y="103362"/>
                    <a:pt x="110408" y="100117"/>
                    <a:pt x="109481" y="96409"/>
                  </a:cubicBezTo>
                  <a:lnTo>
                    <a:pt x="97893" y="90847"/>
                  </a:lnTo>
                  <a:lnTo>
                    <a:pt x="97893" y="77869"/>
                  </a:lnTo>
                  <a:lnTo>
                    <a:pt x="109481" y="72307"/>
                  </a:lnTo>
                  <a:cubicBezTo>
                    <a:pt x="110408" y="68599"/>
                    <a:pt x="111798" y="65354"/>
                    <a:pt x="113652" y="62110"/>
                  </a:cubicBezTo>
                  <a:lnTo>
                    <a:pt x="109944" y="50059"/>
                  </a:lnTo>
                  <a:lnTo>
                    <a:pt x="119214" y="40789"/>
                  </a:lnTo>
                  <a:lnTo>
                    <a:pt x="131265" y="44960"/>
                  </a:lnTo>
                  <a:cubicBezTo>
                    <a:pt x="134510" y="43106"/>
                    <a:pt x="137754" y="41716"/>
                    <a:pt x="141462" y="40789"/>
                  </a:cubicBezTo>
                  <a:lnTo>
                    <a:pt x="147025" y="29201"/>
                  </a:lnTo>
                  <a:lnTo>
                    <a:pt x="160003" y="29201"/>
                  </a:lnTo>
                  <a:lnTo>
                    <a:pt x="165565" y="40325"/>
                  </a:lnTo>
                  <a:cubicBezTo>
                    <a:pt x="169273" y="41252"/>
                    <a:pt x="172517" y="42643"/>
                    <a:pt x="175762" y="44497"/>
                  </a:cubicBezTo>
                  <a:lnTo>
                    <a:pt x="187813" y="40325"/>
                  </a:lnTo>
                  <a:lnTo>
                    <a:pt x="197083" y="49595"/>
                  </a:lnTo>
                  <a:lnTo>
                    <a:pt x="192912" y="61646"/>
                  </a:lnTo>
                  <a:cubicBezTo>
                    <a:pt x="194766" y="64891"/>
                    <a:pt x="196156" y="68135"/>
                    <a:pt x="197083" y="71843"/>
                  </a:cubicBezTo>
                  <a:lnTo>
                    <a:pt x="208671" y="77406"/>
                  </a:lnTo>
                  <a:lnTo>
                    <a:pt x="208671" y="91311"/>
                  </a:lnTo>
                  <a:close/>
                  <a:moveTo>
                    <a:pt x="150269" y="185403"/>
                  </a:moveTo>
                  <a:lnTo>
                    <a:pt x="138681" y="190965"/>
                  </a:lnTo>
                  <a:cubicBezTo>
                    <a:pt x="137754" y="194673"/>
                    <a:pt x="136364" y="197917"/>
                    <a:pt x="134510" y="201162"/>
                  </a:cubicBezTo>
                  <a:lnTo>
                    <a:pt x="138218" y="213213"/>
                  </a:lnTo>
                  <a:lnTo>
                    <a:pt x="128948" y="222483"/>
                  </a:lnTo>
                  <a:lnTo>
                    <a:pt x="116897" y="218311"/>
                  </a:lnTo>
                  <a:cubicBezTo>
                    <a:pt x="113652" y="220165"/>
                    <a:pt x="110408" y="221556"/>
                    <a:pt x="106700" y="222483"/>
                  </a:cubicBezTo>
                  <a:lnTo>
                    <a:pt x="101601" y="233607"/>
                  </a:lnTo>
                  <a:lnTo>
                    <a:pt x="88623" y="233607"/>
                  </a:lnTo>
                  <a:lnTo>
                    <a:pt x="83061" y="222020"/>
                  </a:lnTo>
                  <a:cubicBezTo>
                    <a:pt x="79353" y="221092"/>
                    <a:pt x="76108" y="219702"/>
                    <a:pt x="72864" y="217848"/>
                  </a:cubicBezTo>
                  <a:lnTo>
                    <a:pt x="60812" y="221556"/>
                  </a:lnTo>
                  <a:lnTo>
                    <a:pt x="51542" y="212286"/>
                  </a:lnTo>
                  <a:lnTo>
                    <a:pt x="55714" y="200235"/>
                  </a:lnTo>
                  <a:cubicBezTo>
                    <a:pt x="53860" y="196990"/>
                    <a:pt x="52469" y="193746"/>
                    <a:pt x="51542" y="190038"/>
                  </a:cubicBezTo>
                  <a:lnTo>
                    <a:pt x="39955" y="184476"/>
                  </a:lnTo>
                  <a:lnTo>
                    <a:pt x="39955" y="171497"/>
                  </a:lnTo>
                  <a:lnTo>
                    <a:pt x="51542" y="165935"/>
                  </a:lnTo>
                  <a:cubicBezTo>
                    <a:pt x="52469" y="162227"/>
                    <a:pt x="53860" y="158983"/>
                    <a:pt x="55714" y="155738"/>
                  </a:cubicBezTo>
                  <a:lnTo>
                    <a:pt x="51542" y="143687"/>
                  </a:lnTo>
                  <a:lnTo>
                    <a:pt x="60812" y="134417"/>
                  </a:lnTo>
                  <a:lnTo>
                    <a:pt x="72864" y="138588"/>
                  </a:lnTo>
                  <a:cubicBezTo>
                    <a:pt x="76108" y="136734"/>
                    <a:pt x="79353" y="135344"/>
                    <a:pt x="83061" y="134417"/>
                  </a:cubicBezTo>
                  <a:lnTo>
                    <a:pt x="88623" y="122829"/>
                  </a:lnTo>
                  <a:lnTo>
                    <a:pt x="102064" y="122829"/>
                  </a:lnTo>
                  <a:lnTo>
                    <a:pt x="107627" y="134417"/>
                  </a:lnTo>
                  <a:cubicBezTo>
                    <a:pt x="111335" y="135344"/>
                    <a:pt x="114579" y="136734"/>
                    <a:pt x="117824" y="138588"/>
                  </a:cubicBezTo>
                  <a:lnTo>
                    <a:pt x="129875" y="134417"/>
                  </a:lnTo>
                  <a:lnTo>
                    <a:pt x="139145" y="143687"/>
                  </a:lnTo>
                  <a:lnTo>
                    <a:pt x="134973" y="155738"/>
                  </a:lnTo>
                  <a:cubicBezTo>
                    <a:pt x="136827" y="158983"/>
                    <a:pt x="138218" y="162227"/>
                    <a:pt x="139145" y="165935"/>
                  </a:cubicBezTo>
                  <a:lnTo>
                    <a:pt x="150733" y="171497"/>
                  </a:lnTo>
                  <a:lnTo>
                    <a:pt x="150269" y="185403"/>
                  </a:lnTo>
                  <a:lnTo>
                    <a:pt x="150269" y="185403"/>
                  </a:lnTo>
                  <a:close/>
                  <a:moveTo>
                    <a:pt x="310642" y="202552"/>
                  </a:moveTo>
                  <a:lnTo>
                    <a:pt x="278660" y="146931"/>
                  </a:lnTo>
                  <a:lnTo>
                    <a:pt x="278660" y="144614"/>
                  </a:lnTo>
                  <a:cubicBezTo>
                    <a:pt x="280514" y="93628"/>
                    <a:pt x="254558" y="45887"/>
                    <a:pt x="210525" y="19467"/>
                  </a:cubicBezTo>
                  <a:cubicBezTo>
                    <a:pt x="166492" y="-6489"/>
                    <a:pt x="112262" y="-6489"/>
                    <a:pt x="68228" y="19467"/>
                  </a:cubicBezTo>
                  <a:cubicBezTo>
                    <a:pt x="24195" y="45424"/>
                    <a:pt x="-1761" y="93628"/>
                    <a:pt x="93" y="144614"/>
                  </a:cubicBezTo>
                  <a:cubicBezTo>
                    <a:pt x="93" y="188647"/>
                    <a:pt x="20024" y="229899"/>
                    <a:pt x="54787" y="256782"/>
                  </a:cubicBezTo>
                  <a:lnTo>
                    <a:pt x="54787" y="374050"/>
                  </a:lnTo>
                  <a:lnTo>
                    <a:pt x="201255" y="374050"/>
                  </a:lnTo>
                  <a:lnTo>
                    <a:pt x="201255" y="318429"/>
                  </a:lnTo>
                  <a:lnTo>
                    <a:pt x="223967" y="318429"/>
                  </a:lnTo>
                  <a:cubicBezTo>
                    <a:pt x="238799" y="318429"/>
                    <a:pt x="252704" y="312403"/>
                    <a:pt x="262901" y="302206"/>
                  </a:cubicBezTo>
                  <a:cubicBezTo>
                    <a:pt x="273098" y="291545"/>
                    <a:pt x="278660" y="277640"/>
                    <a:pt x="278660" y="262808"/>
                  </a:cubicBezTo>
                  <a:lnTo>
                    <a:pt x="278660" y="234998"/>
                  </a:lnTo>
                  <a:lnTo>
                    <a:pt x="299055" y="234998"/>
                  </a:lnTo>
                  <a:cubicBezTo>
                    <a:pt x="311106" y="233607"/>
                    <a:pt x="321766" y="219702"/>
                    <a:pt x="310642" y="202552"/>
                  </a:cubicBezTo>
                  <a:close/>
                </a:path>
              </a:pathLst>
            </a:custGeom>
            <a:grpFill/>
            <a:ln w="4564" cap="flat">
              <a:noFill/>
              <a:prstDash val="solid"/>
              <a:miter/>
            </a:ln>
          </p:spPr>
          <p:txBody>
            <a:bodyPr rtlCol="0" anchor="ctr"/>
            <a:lstStyle/>
            <a:p>
              <a:endParaRPr lang="en-US"/>
            </a:p>
          </p:txBody>
        </p:sp>
      </p:grpSp>
      <p:grpSp>
        <p:nvGrpSpPr>
          <p:cNvPr id="116" name="Graphic 9" descr="Bullseye">
            <a:extLst>
              <a:ext uri="{FF2B5EF4-FFF2-40B4-BE49-F238E27FC236}">
                <a16:creationId xmlns:a16="http://schemas.microsoft.com/office/drawing/2014/main" id="{DA126A4F-C0E4-44D1-9AE0-F3E352E0265F}"/>
              </a:ext>
            </a:extLst>
          </p:cNvPr>
          <p:cNvGrpSpPr/>
          <p:nvPr/>
        </p:nvGrpSpPr>
        <p:grpSpPr>
          <a:xfrm>
            <a:off x="9425712" y="3195186"/>
            <a:ext cx="546094" cy="546094"/>
            <a:chOff x="2359821" y="4331078"/>
            <a:chExt cx="444966" cy="444966"/>
          </a:xfrm>
        </p:grpSpPr>
        <p:sp>
          <p:nvSpPr>
            <p:cNvPr id="117" name="Freeform: Shape 116">
              <a:extLst>
                <a:ext uri="{FF2B5EF4-FFF2-40B4-BE49-F238E27FC236}">
                  <a16:creationId xmlns:a16="http://schemas.microsoft.com/office/drawing/2014/main" id="{815296A5-3524-4FC3-BDCF-5E8711BC8773}"/>
                </a:ext>
              </a:extLst>
            </p:cNvPr>
            <p:cNvSpPr/>
            <p:nvPr/>
          </p:nvSpPr>
          <p:spPr>
            <a:xfrm>
              <a:off x="2528537" y="4370476"/>
              <a:ext cx="236388" cy="236388"/>
            </a:xfrm>
            <a:custGeom>
              <a:avLst/>
              <a:gdLst>
                <a:gd name="connsiteX0" fmla="*/ 195136 w 236388"/>
                <a:gd name="connsiteY0" fmla="*/ 41716 h 236388"/>
                <a:gd name="connsiteX1" fmla="*/ 190501 w 236388"/>
                <a:gd name="connsiteY1" fmla="*/ 0 h 236388"/>
                <a:gd name="connsiteX2" fmla="*/ 139515 w 236388"/>
                <a:gd name="connsiteY2" fmla="*/ 50986 h 236388"/>
                <a:gd name="connsiteX3" fmla="*/ 142296 w 236388"/>
                <a:gd name="connsiteY3" fmla="*/ 75088 h 236388"/>
                <a:gd name="connsiteX4" fmla="*/ 68135 w 236388"/>
                <a:gd name="connsiteY4" fmla="*/ 149249 h 236388"/>
                <a:gd name="connsiteX5" fmla="*/ 46351 w 236388"/>
                <a:gd name="connsiteY5" fmla="*/ 143687 h 236388"/>
                <a:gd name="connsiteX6" fmla="*/ 0 w 236388"/>
                <a:gd name="connsiteY6" fmla="*/ 190038 h 236388"/>
                <a:gd name="connsiteX7" fmla="*/ 46351 w 236388"/>
                <a:gd name="connsiteY7" fmla="*/ 236388 h 236388"/>
                <a:gd name="connsiteX8" fmla="*/ 92701 w 236388"/>
                <a:gd name="connsiteY8" fmla="*/ 190038 h 236388"/>
                <a:gd name="connsiteX9" fmla="*/ 87603 w 236388"/>
                <a:gd name="connsiteY9" fmla="*/ 168716 h 236388"/>
                <a:gd name="connsiteX10" fmla="*/ 161764 w 236388"/>
                <a:gd name="connsiteY10" fmla="*/ 94555 h 236388"/>
                <a:gd name="connsiteX11" fmla="*/ 185866 w 236388"/>
                <a:gd name="connsiteY11" fmla="*/ 97336 h 236388"/>
                <a:gd name="connsiteX12" fmla="*/ 236852 w 236388"/>
                <a:gd name="connsiteY12" fmla="*/ 46351 h 236388"/>
                <a:gd name="connsiteX13" fmla="*/ 195136 w 236388"/>
                <a:gd name="connsiteY13" fmla="*/ 41716 h 236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6388" h="236388">
                  <a:moveTo>
                    <a:pt x="195136" y="41716"/>
                  </a:moveTo>
                  <a:lnTo>
                    <a:pt x="190501" y="0"/>
                  </a:lnTo>
                  <a:lnTo>
                    <a:pt x="139515" y="50986"/>
                  </a:lnTo>
                  <a:lnTo>
                    <a:pt x="142296" y="75088"/>
                  </a:lnTo>
                  <a:lnTo>
                    <a:pt x="68135" y="149249"/>
                  </a:lnTo>
                  <a:cubicBezTo>
                    <a:pt x="61646" y="146004"/>
                    <a:pt x="54230" y="143687"/>
                    <a:pt x="46351" y="143687"/>
                  </a:cubicBezTo>
                  <a:cubicBezTo>
                    <a:pt x="20858" y="143687"/>
                    <a:pt x="0" y="164545"/>
                    <a:pt x="0" y="190038"/>
                  </a:cubicBezTo>
                  <a:cubicBezTo>
                    <a:pt x="0" y="215530"/>
                    <a:pt x="20858" y="236388"/>
                    <a:pt x="46351" y="236388"/>
                  </a:cubicBezTo>
                  <a:cubicBezTo>
                    <a:pt x="71843" y="236388"/>
                    <a:pt x="92701" y="215530"/>
                    <a:pt x="92701" y="190038"/>
                  </a:cubicBezTo>
                  <a:cubicBezTo>
                    <a:pt x="92701" y="182158"/>
                    <a:pt x="90847" y="175205"/>
                    <a:pt x="87603" y="168716"/>
                  </a:cubicBezTo>
                  <a:lnTo>
                    <a:pt x="161764" y="94555"/>
                  </a:lnTo>
                  <a:lnTo>
                    <a:pt x="185866" y="97336"/>
                  </a:lnTo>
                  <a:lnTo>
                    <a:pt x="236852" y="46351"/>
                  </a:lnTo>
                  <a:lnTo>
                    <a:pt x="195136" y="41716"/>
                  </a:lnTo>
                  <a:close/>
                </a:path>
              </a:pathLst>
            </a:custGeom>
            <a:solidFill>
              <a:srgbClr val="000000"/>
            </a:solidFill>
            <a:ln w="4564" cap="flat">
              <a:noFill/>
              <a:prstDash val="solid"/>
              <a:miter/>
            </a:ln>
          </p:spPr>
          <p:txBody>
            <a:bodyPr rtlCol="0" anchor="ctr"/>
            <a:lstStyle/>
            <a:p>
              <a:endParaRPr lang="en-US"/>
            </a:p>
          </p:txBody>
        </p:sp>
        <p:sp>
          <p:nvSpPr>
            <p:cNvPr id="118" name="Freeform: Shape 117">
              <a:extLst>
                <a:ext uri="{FF2B5EF4-FFF2-40B4-BE49-F238E27FC236}">
                  <a16:creationId xmlns:a16="http://schemas.microsoft.com/office/drawing/2014/main" id="{E20CB731-6ED7-4159-ACD1-CAD97A757C10}"/>
                </a:ext>
              </a:extLst>
            </p:cNvPr>
            <p:cNvSpPr/>
            <p:nvPr/>
          </p:nvSpPr>
          <p:spPr>
            <a:xfrm>
              <a:off x="2399219" y="4384381"/>
              <a:ext cx="352265" cy="352265"/>
            </a:xfrm>
            <a:custGeom>
              <a:avLst/>
              <a:gdLst>
                <a:gd name="connsiteX0" fmla="*/ 328162 w 352264"/>
                <a:gd name="connsiteY0" fmla="*/ 96409 h 352264"/>
                <a:gd name="connsiteX1" fmla="*/ 322137 w 352264"/>
                <a:gd name="connsiteY1" fmla="*/ 102898 h 352264"/>
                <a:gd name="connsiteX2" fmla="*/ 313330 w 352264"/>
                <a:gd name="connsiteY2" fmla="*/ 101971 h 352264"/>
                <a:gd name="connsiteX3" fmla="*/ 303597 w 352264"/>
                <a:gd name="connsiteY3" fmla="*/ 100581 h 352264"/>
                <a:gd name="connsiteX4" fmla="*/ 324454 w 352264"/>
                <a:gd name="connsiteY4" fmla="*/ 176132 h 352264"/>
                <a:gd name="connsiteX5" fmla="*/ 176132 w 352264"/>
                <a:gd name="connsiteY5" fmla="*/ 324454 h 352264"/>
                <a:gd name="connsiteX6" fmla="*/ 27810 w 352264"/>
                <a:gd name="connsiteY6" fmla="*/ 176132 h 352264"/>
                <a:gd name="connsiteX7" fmla="*/ 176132 w 352264"/>
                <a:gd name="connsiteY7" fmla="*/ 27810 h 352264"/>
                <a:gd name="connsiteX8" fmla="*/ 251684 w 352264"/>
                <a:gd name="connsiteY8" fmla="*/ 48668 h 352264"/>
                <a:gd name="connsiteX9" fmla="*/ 250757 w 352264"/>
                <a:gd name="connsiteY9" fmla="*/ 39398 h 352264"/>
                <a:gd name="connsiteX10" fmla="*/ 249366 w 352264"/>
                <a:gd name="connsiteY10" fmla="*/ 30128 h 352264"/>
                <a:gd name="connsiteX11" fmla="*/ 255855 w 352264"/>
                <a:gd name="connsiteY11" fmla="*/ 23639 h 352264"/>
                <a:gd name="connsiteX12" fmla="*/ 259100 w 352264"/>
                <a:gd name="connsiteY12" fmla="*/ 20394 h 352264"/>
                <a:gd name="connsiteX13" fmla="*/ 176132 w 352264"/>
                <a:gd name="connsiteY13" fmla="*/ 0 h 352264"/>
                <a:gd name="connsiteX14" fmla="*/ 0 w 352264"/>
                <a:gd name="connsiteY14" fmla="*/ 176132 h 352264"/>
                <a:gd name="connsiteX15" fmla="*/ 176132 w 352264"/>
                <a:gd name="connsiteY15" fmla="*/ 352265 h 352264"/>
                <a:gd name="connsiteX16" fmla="*/ 352265 w 352264"/>
                <a:gd name="connsiteY16" fmla="*/ 176132 h 352264"/>
                <a:gd name="connsiteX17" fmla="*/ 331407 w 352264"/>
                <a:gd name="connsiteY17" fmla="*/ 93628 h 352264"/>
                <a:gd name="connsiteX18" fmla="*/ 328162 w 352264"/>
                <a:gd name="connsiteY18" fmla="*/ 96409 h 352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52264" h="352264">
                  <a:moveTo>
                    <a:pt x="328162" y="96409"/>
                  </a:moveTo>
                  <a:lnTo>
                    <a:pt x="322137" y="102898"/>
                  </a:lnTo>
                  <a:lnTo>
                    <a:pt x="313330" y="101971"/>
                  </a:lnTo>
                  <a:lnTo>
                    <a:pt x="303597" y="100581"/>
                  </a:lnTo>
                  <a:cubicBezTo>
                    <a:pt x="316575" y="122829"/>
                    <a:pt x="324454" y="148322"/>
                    <a:pt x="324454" y="176132"/>
                  </a:cubicBezTo>
                  <a:cubicBezTo>
                    <a:pt x="324454" y="257709"/>
                    <a:pt x="257709" y="324454"/>
                    <a:pt x="176132" y="324454"/>
                  </a:cubicBezTo>
                  <a:cubicBezTo>
                    <a:pt x="94555" y="324454"/>
                    <a:pt x="27810" y="257709"/>
                    <a:pt x="27810" y="176132"/>
                  </a:cubicBezTo>
                  <a:cubicBezTo>
                    <a:pt x="27810" y="94555"/>
                    <a:pt x="94555" y="27810"/>
                    <a:pt x="176132" y="27810"/>
                  </a:cubicBezTo>
                  <a:cubicBezTo>
                    <a:pt x="203479" y="27810"/>
                    <a:pt x="229436" y="35226"/>
                    <a:pt x="251684" y="48668"/>
                  </a:cubicBezTo>
                  <a:lnTo>
                    <a:pt x="250757" y="39398"/>
                  </a:lnTo>
                  <a:lnTo>
                    <a:pt x="249366" y="30128"/>
                  </a:lnTo>
                  <a:lnTo>
                    <a:pt x="255855" y="23639"/>
                  </a:lnTo>
                  <a:lnTo>
                    <a:pt x="259100" y="20394"/>
                  </a:lnTo>
                  <a:cubicBezTo>
                    <a:pt x="234071" y="7416"/>
                    <a:pt x="206260" y="0"/>
                    <a:pt x="176132" y="0"/>
                  </a:cubicBezTo>
                  <a:cubicBezTo>
                    <a:pt x="78796" y="0"/>
                    <a:pt x="0" y="78796"/>
                    <a:pt x="0" y="176132"/>
                  </a:cubicBezTo>
                  <a:cubicBezTo>
                    <a:pt x="0" y="273469"/>
                    <a:pt x="78796" y="352265"/>
                    <a:pt x="176132" y="352265"/>
                  </a:cubicBezTo>
                  <a:cubicBezTo>
                    <a:pt x="273469" y="352265"/>
                    <a:pt x="352265" y="273469"/>
                    <a:pt x="352265" y="176132"/>
                  </a:cubicBezTo>
                  <a:cubicBezTo>
                    <a:pt x="352265" y="146004"/>
                    <a:pt x="344849" y="118194"/>
                    <a:pt x="331407" y="93628"/>
                  </a:cubicBezTo>
                  <a:lnTo>
                    <a:pt x="328162" y="96409"/>
                  </a:lnTo>
                  <a:close/>
                </a:path>
              </a:pathLst>
            </a:custGeom>
            <a:solidFill>
              <a:srgbClr val="000000"/>
            </a:solidFill>
            <a:ln w="4564" cap="flat">
              <a:noFill/>
              <a:prstDash val="solid"/>
              <a:miter/>
            </a:ln>
          </p:spPr>
          <p:txBody>
            <a:bodyPr rtlCol="0" anchor="ctr"/>
            <a:lstStyle/>
            <a:p>
              <a:endParaRPr lang="en-US"/>
            </a:p>
          </p:txBody>
        </p:sp>
        <p:sp>
          <p:nvSpPr>
            <p:cNvPr id="119" name="Freeform: Shape 118">
              <a:extLst>
                <a:ext uri="{FF2B5EF4-FFF2-40B4-BE49-F238E27FC236}">
                  <a16:creationId xmlns:a16="http://schemas.microsoft.com/office/drawing/2014/main" id="{CF1D62F3-052A-4DE8-80E4-7F552B3E9B38}"/>
                </a:ext>
              </a:extLst>
            </p:cNvPr>
            <p:cNvSpPr/>
            <p:nvPr/>
          </p:nvSpPr>
          <p:spPr>
            <a:xfrm>
              <a:off x="2464110" y="4449272"/>
              <a:ext cx="222483" cy="222483"/>
            </a:xfrm>
            <a:custGeom>
              <a:avLst/>
              <a:gdLst>
                <a:gd name="connsiteX0" fmla="*/ 188647 w 222483"/>
                <a:gd name="connsiteY0" fmla="*/ 79723 h 222483"/>
                <a:gd name="connsiteX1" fmla="*/ 194673 w 222483"/>
                <a:gd name="connsiteY1" fmla="*/ 111242 h 222483"/>
                <a:gd name="connsiteX2" fmla="*/ 111242 w 222483"/>
                <a:gd name="connsiteY2" fmla="*/ 194673 h 222483"/>
                <a:gd name="connsiteX3" fmla="*/ 27810 w 222483"/>
                <a:gd name="connsiteY3" fmla="*/ 111242 h 222483"/>
                <a:gd name="connsiteX4" fmla="*/ 111242 w 222483"/>
                <a:gd name="connsiteY4" fmla="*/ 27810 h 222483"/>
                <a:gd name="connsiteX5" fmla="*/ 142760 w 222483"/>
                <a:gd name="connsiteY5" fmla="*/ 33836 h 222483"/>
                <a:gd name="connsiteX6" fmla="*/ 163618 w 222483"/>
                <a:gd name="connsiteY6" fmla="*/ 12978 h 222483"/>
                <a:gd name="connsiteX7" fmla="*/ 111242 w 222483"/>
                <a:gd name="connsiteY7" fmla="*/ 0 h 222483"/>
                <a:gd name="connsiteX8" fmla="*/ 0 w 222483"/>
                <a:gd name="connsiteY8" fmla="*/ 111242 h 222483"/>
                <a:gd name="connsiteX9" fmla="*/ 111242 w 222483"/>
                <a:gd name="connsiteY9" fmla="*/ 222483 h 222483"/>
                <a:gd name="connsiteX10" fmla="*/ 222483 w 222483"/>
                <a:gd name="connsiteY10" fmla="*/ 111242 h 222483"/>
                <a:gd name="connsiteX11" fmla="*/ 209505 w 222483"/>
                <a:gd name="connsiteY11" fmla="*/ 58865 h 222483"/>
                <a:gd name="connsiteX12" fmla="*/ 188647 w 222483"/>
                <a:gd name="connsiteY12" fmla="*/ 79723 h 222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2483" h="222483">
                  <a:moveTo>
                    <a:pt x="188647" y="79723"/>
                  </a:moveTo>
                  <a:cubicBezTo>
                    <a:pt x="192819" y="89457"/>
                    <a:pt x="194673" y="100117"/>
                    <a:pt x="194673" y="111242"/>
                  </a:cubicBezTo>
                  <a:cubicBezTo>
                    <a:pt x="194673" y="157129"/>
                    <a:pt x="157129" y="194673"/>
                    <a:pt x="111242" y="194673"/>
                  </a:cubicBezTo>
                  <a:cubicBezTo>
                    <a:pt x="65354" y="194673"/>
                    <a:pt x="27810" y="157129"/>
                    <a:pt x="27810" y="111242"/>
                  </a:cubicBezTo>
                  <a:cubicBezTo>
                    <a:pt x="27810" y="65354"/>
                    <a:pt x="65354" y="27810"/>
                    <a:pt x="111242" y="27810"/>
                  </a:cubicBezTo>
                  <a:cubicBezTo>
                    <a:pt x="122366" y="27810"/>
                    <a:pt x="133026" y="30128"/>
                    <a:pt x="142760" y="33836"/>
                  </a:cubicBezTo>
                  <a:lnTo>
                    <a:pt x="163618" y="12978"/>
                  </a:lnTo>
                  <a:cubicBezTo>
                    <a:pt x="147859" y="4635"/>
                    <a:pt x="130245" y="0"/>
                    <a:pt x="111242" y="0"/>
                  </a:cubicBezTo>
                  <a:cubicBezTo>
                    <a:pt x="50059" y="0"/>
                    <a:pt x="0" y="50059"/>
                    <a:pt x="0" y="111242"/>
                  </a:cubicBezTo>
                  <a:cubicBezTo>
                    <a:pt x="0" y="172424"/>
                    <a:pt x="50059" y="222483"/>
                    <a:pt x="111242" y="222483"/>
                  </a:cubicBezTo>
                  <a:cubicBezTo>
                    <a:pt x="172424" y="222483"/>
                    <a:pt x="222483" y="172424"/>
                    <a:pt x="222483" y="111242"/>
                  </a:cubicBezTo>
                  <a:cubicBezTo>
                    <a:pt x="222483" y="92238"/>
                    <a:pt x="217848" y="74625"/>
                    <a:pt x="209505" y="58865"/>
                  </a:cubicBezTo>
                  <a:lnTo>
                    <a:pt x="188647" y="79723"/>
                  </a:lnTo>
                  <a:close/>
                </a:path>
              </a:pathLst>
            </a:custGeom>
            <a:solidFill>
              <a:srgbClr val="000000"/>
            </a:solidFill>
            <a:ln w="4564" cap="flat">
              <a:noFill/>
              <a:prstDash val="solid"/>
              <a:miter/>
            </a:ln>
          </p:spPr>
          <p:txBody>
            <a:bodyPr rtlCol="0" anchor="ctr"/>
            <a:lstStyle/>
            <a:p>
              <a:endParaRPr lang="en-US"/>
            </a:p>
          </p:txBody>
        </p:sp>
      </p:grpSp>
      <p:sp>
        <p:nvSpPr>
          <p:cNvPr id="59" name="Graphic 94" descr="Puzzle">
            <a:extLst>
              <a:ext uri="{FF2B5EF4-FFF2-40B4-BE49-F238E27FC236}">
                <a16:creationId xmlns:a16="http://schemas.microsoft.com/office/drawing/2014/main" id="{080320D0-1586-44B1-A69E-02134E9D870C}"/>
              </a:ext>
            </a:extLst>
          </p:cNvPr>
          <p:cNvSpPr/>
          <p:nvPr/>
        </p:nvSpPr>
        <p:spPr>
          <a:xfrm>
            <a:off x="8935870" y="2572220"/>
            <a:ext cx="538194" cy="470654"/>
          </a:xfrm>
          <a:custGeom>
            <a:avLst/>
            <a:gdLst>
              <a:gd name="connsiteX0" fmla="*/ 420770 w 651095"/>
              <a:gd name="connsiteY0" fmla="*/ 494018 h 651095"/>
              <a:gd name="connsiteX1" fmla="*/ 385774 w 651095"/>
              <a:gd name="connsiteY1" fmla="*/ 386588 h 651095"/>
              <a:gd name="connsiteX2" fmla="*/ 391471 w 651095"/>
              <a:gd name="connsiteY2" fmla="*/ 380891 h 651095"/>
              <a:gd name="connsiteX3" fmla="*/ 500529 w 651095"/>
              <a:gd name="connsiteY3" fmla="*/ 414259 h 651095"/>
              <a:gd name="connsiteX4" fmla="*/ 558314 w 651095"/>
              <a:gd name="connsiteY4" fmla="*/ 460650 h 651095"/>
              <a:gd name="connsiteX5" fmla="*/ 651095 w 651095"/>
              <a:gd name="connsiteY5" fmla="*/ 367869 h 651095"/>
              <a:gd name="connsiteX6" fmla="*/ 512737 w 651095"/>
              <a:gd name="connsiteY6" fmla="*/ 229511 h 651095"/>
              <a:gd name="connsiteX7" fmla="*/ 559128 w 651095"/>
              <a:gd name="connsiteY7" fmla="*/ 171726 h 651095"/>
              <a:gd name="connsiteX8" fmla="*/ 592497 w 651095"/>
              <a:gd name="connsiteY8" fmla="*/ 62668 h 651095"/>
              <a:gd name="connsiteX9" fmla="*/ 586799 w 651095"/>
              <a:gd name="connsiteY9" fmla="*/ 56971 h 651095"/>
              <a:gd name="connsiteX10" fmla="*/ 479369 w 651095"/>
              <a:gd name="connsiteY10" fmla="*/ 91967 h 651095"/>
              <a:gd name="connsiteX11" fmla="*/ 421584 w 651095"/>
              <a:gd name="connsiteY11" fmla="*/ 138358 h 651095"/>
              <a:gd name="connsiteX12" fmla="*/ 283226 w 651095"/>
              <a:gd name="connsiteY12" fmla="*/ 0 h 651095"/>
              <a:gd name="connsiteX13" fmla="*/ 189631 w 651095"/>
              <a:gd name="connsiteY13" fmla="*/ 92781 h 651095"/>
              <a:gd name="connsiteX14" fmla="*/ 236022 w 651095"/>
              <a:gd name="connsiteY14" fmla="*/ 150566 h 651095"/>
              <a:gd name="connsiteX15" fmla="*/ 271018 w 651095"/>
              <a:gd name="connsiteY15" fmla="*/ 257996 h 651095"/>
              <a:gd name="connsiteX16" fmla="*/ 265321 w 651095"/>
              <a:gd name="connsiteY16" fmla="*/ 263694 h 651095"/>
              <a:gd name="connsiteX17" fmla="*/ 156263 w 651095"/>
              <a:gd name="connsiteY17" fmla="*/ 230325 h 651095"/>
              <a:gd name="connsiteX18" fmla="*/ 98478 w 651095"/>
              <a:gd name="connsiteY18" fmla="*/ 183934 h 651095"/>
              <a:gd name="connsiteX19" fmla="*/ 0 w 651095"/>
              <a:gd name="connsiteY19" fmla="*/ 283226 h 651095"/>
              <a:gd name="connsiteX20" fmla="*/ 138358 w 651095"/>
              <a:gd name="connsiteY20" fmla="*/ 421584 h 651095"/>
              <a:gd name="connsiteX21" fmla="*/ 91967 w 651095"/>
              <a:gd name="connsiteY21" fmla="*/ 479369 h 651095"/>
              <a:gd name="connsiteX22" fmla="*/ 58599 w 651095"/>
              <a:gd name="connsiteY22" fmla="*/ 588427 h 651095"/>
              <a:gd name="connsiteX23" fmla="*/ 64296 w 651095"/>
              <a:gd name="connsiteY23" fmla="*/ 594124 h 651095"/>
              <a:gd name="connsiteX24" fmla="*/ 171726 w 651095"/>
              <a:gd name="connsiteY24" fmla="*/ 559128 h 651095"/>
              <a:gd name="connsiteX25" fmla="*/ 229511 w 651095"/>
              <a:gd name="connsiteY25" fmla="*/ 512737 h 651095"/>
              <a:gd name="connsiteX26" fmla="*/ 367869 w 651095"/>
              <a:gd name="connsiteY26" fmla="*/ 651095 h 651095"/>
              <a:gd name="connsiteX27" fmla="*/ 467161 w 651095"/>
              <a:gd name="connsiteY27" fmla="*/ 551803 h 651095"/>
              <a:gd name="connsiteX28" fmla="*/ 420770 w 651095"/>
              <a:gd name="connsiteY28" fmla="*/ 494018 h 651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651095" h="651095">
                <a:moveTo>
                  <a:pt x="420770" y="494018"/>
                </a:moveTo>
                <a:cubicBezTo>
                  <a:pt x="367055" y="495646"/>
                  <a:pt x="347522" y="426467"/>
                  <a:pt x="385774" y="386588"/>
                </a:cubicBezTo>
                <a:lnTo>
                  <a:pt x="391471" y="380891"/>
                </a:lnTo>
                <a:cubicBezTo>
                  <a:pt x="431350" y="342639"/>
                  <a:pt x="502157" y="360544"/>
                  <a:pt x="500529" y="414259"/>
                </a:cubicBezTo>
                <a:cubicBezTo>
                  <a:pt x="499715" y="445186"/>
                  <a:pt x="536340" y="482624"/>
                  <a:pt x="558314" y="460650"/>
                </a:cubicBezTo>
                <a:lnTo>
                  <a:pt x="651095" y="367869"/>
                </a:lnTo>
                <a:lnTo>
                  <a:pt x="512737" y="229511"/>
                </a:lnTo>
                <a:cubicBezTo>
                  <a:pt x="490763" y="207537"/>
                  <a:pt x="528201" y="170912"/>
                  <a:pt x="559128" y="171726"/>
                </a:cubicBezTo>
                <a:cubicBezTo>
                  <a:pt x="612843" y="173354"/>
                  <a:pt x="630748" y="102547"/>
                  <a:pt x="592497" y="62668"/>
                </a:cubicBezTo>
                <a:lnTo>
                  <a:pt x="586799" y="56971"/>
                </a:lnTo>
                <a:cubicBezTo>
                  <a:pt x="546920" y="18719"/>
                  <a:pt x="477741" y="38252"/>
                  <a:pt x="479369" y="91967"/>
                </a:cubicBezTo>
                <a:cubicBezTo>
                  <a:pt x="480183" y="122894"/>
                  <a:pt x="443558" y="160332"/>
                  <a:pt x="421584" y="138358"/>
                </a:cubicBezTo>
                <a:lnTo>
                  <a:pt x="283226" y="0"/>
                </a:lnTo>
                <a:lnTo>
                  <a:pt x="189631" y="92781"/>
                </a:lnTo>
                <a:cubicBezTo>
                  <a:pt x="167657" y="114756"/>
                  <a:pt x="205095" y="151380"/>
                  <a:pt x="236022" y="150566"/>
                </a:cubicBezTo>
                <a:cubicBezTo>
                  <a:pt x="289737" y="148938"/>
                  <a:pt x="309270" y="218117"/>
                  <a:pt x="271018" y="257996"/>
                </a:cubicBezTo>
                <a:lnTo>
                  <a:pt x="265321" y="263694"/>
                </a:lnTo>
                <a:cubicBezTo>
                  <a:pt x="225442" y="301945"/>
                  <a:pt x="154635" y="284040"/>
                  <a:pt x="156263" y="230325"/>
                </a:cubicBezTo>
                <a:cubicBezTo>
                  <a:pt x="157077" y="199398"/>
                  <a:pt x="120453" y="161960"/>
                  <a:pt x="98478" y="183934"/>
                </a:cubicBezTo>
                <a:lnTo>
                  <a:pt x="0" y="283226"/>
                </a:lnTo>
                <a:lnTo>
                  <a:pt x="138358" y="421584"/>
                </a:lnTo>
                <a:cubicBezTo>
                  <a:pt x="160332" y="443558"/>
                  <a:pt x="122894" y="480183"/>
                  <a:pt x="91967" y="479369"/>
                </a:cubicBezTo>
                <a:cubicBezTo>
                  <a:pt x="38252" y="477741"/>
                  <a:pt x="20347" y="548548"/>
                  <a:pt x="58599" y="588427"/>
                </a:cubicBezTo>
                <a:lnTo>
                  <a:pt x="64296" y="594124"/>
                </a:lnTo>
                <a:cubicBezTo>
                  <a:pt x="104175" y="632376"/>
                  <a:pt x="173354" y="612843"/>
                  <a:pt x="171726" y="559128"/>
                </a:cubicBezTo>
                <a:cubicBezTo>
                  <a:pt x="170912" y="528201"/>
                  <a:pt x="207537" y="490763"/>
                  <a:pt x="229511" y="512737"/>
                </a:cubicBezTo>
                <a:lnTo>
                  <a:pt x="367869" y="651095"/>
                </a:lnTo>
                <a:lnTo>
                  <a:pt x="467161" y="551803"/>
                </a:lnTo>
                <a:cubicBezTo>
                  <a:pt x="489135" y="529829"/>
                  <a:pt x="452511" y="493204"/>
                  <a:pt x="420770" y="494018"/>
                </a:cubicBezTo>
                <a:close/>
              </a:path>
            </a:pathLst>
          </a:custGeom>
          <a:solidFill>
            <a:schemeClr val="tx1"/>
          </a:solidFill>
          <a:ln w="8136" cap="flat">
            <a:noFill/>
            <a:prstDash val="solid"/>
            <a:miter/>
          </a:ln>
        </p:spPr>
        <p:txBody>
          <a:bodyPr rtlCol="0" anchor="ctr"/>
          <a:lstStyle/>
          <a:p>
            <a:endParaRPr lang="en-US"/>
          </a:p>
        </p:txBody>
      </p:sp>
      <p:pic>
        <p:nvPicPr>
          <p:cNvPr id="64" name="Graphic 50" descr="Bar chart">
            <a:extLst>
              <a:ext uri="{FF2B5EF4-FFF2-40B4-BE49-F238E27FC236}">
                <a16:creationId xmlns:a16="http://schemas.microsoft.com/office/drawing/2014/main" id="{08F2D70B-F07D-4199-B493-FDA69C8DF47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404109" y="3779855"/>
            <a:ext cx="553288" cy="553288"/>
          </a:xfrm>
          <a:prstGeom prst="rect">
            <a:avLst/>
          </a:prstGeom>
        </p:spPr>
      </p:pic>
      <p:sp>
        <p:nvSpPr>
          <p:cNvPr id="65" name="Freeform 141">
            <a:extLst>
              <a:ext uri="{FF2B5EF4-FFF2-40B4-BE49-F238E27FC236}">
                <a16:creationId xmlns:a16="http://schemas.microsoft.com/office/drawing/2014/main" id="{B8CA4AEE-6DDF-488D-A542-5F18ECB0A7BB}"/>
              </a:ext>
            </a:extLst>
          </p:cNvPr>
          <p:cNvSpPr>
            <a:spLocks noChangeArrowheads="1"/>
          </p:cNvSpPr>
          <p:nvPr/>
        </p:nvSpPr>
        <p:spPr bwMode="auto">
          <a:xfrm>
            <a:off x="8432712" y="5025358"/>
            <a:ext cx="598009" cy="577250"/>
          </a:xfrm>
          <a:custGeom>
            <a:avLst/>
            <a:gdLst>
              <a:gd name="T0" fmla="*/ 215731 w 497"/>
              <a:gd name="T1" fmla="*/ 83447 h 506"/>
              <a:gd name="T2" fmla="*/ 215731 w 497"/>
              <a:gd name="T3" fmla="*/ 83447 h 506"/>
              <a:gd name="T4" fmla="*/ 131510 w 497"/>
              <a:gd name="T5" fmla="*/ 63707 h 506"/>
              <a:gd name="T6" fmla="*/ 119801 w 497"/>
              <a:gd name="T7" fmla="*/ 7627 h 506"/>
              <a:gd name="T8" fmla="*/ 107640 w 497"/>
              <a:gd name="T9" fmla="*/ 0 h 506"/>
              <a:gd name="T10" fmla="*/ 7656 w 497"/>
              <a:gd name="T11" fmla="*/ 27367 h 506"/>
              <a:gd name="T12" fmla="*/ 0 w 497"/>
              <a:gd name="T13" fmla="*/ 39929 h 506"/>
              <a:gd name="T14" fmla="*/ 35580 w 497"/>
              <a:gd name="T15" fmla="*/ 174970 h 506"/>
              <a:gd name="T16" fmla="*/ 48190 w 497"/>
              <a:gd name="T17" fmla="*/ 179007 h 506"/>
              <a:gd name="T18" fmla="*/ 87824 w 497"/>
              <a:gd name="T19" fmla="*/ 166894 h 506"/>
              <a:gd name="T20" fmla="*/ 79717 w 497"/>
              <a:gd name="T21" fmla="*/ 190672 h 506"/>
              <a:gd name="T22" fmla="*/ 87824 w 497"/>
              <a:gd name="T23" fmla="*/ 198748 h 506"/>
              <a:gd name="T24" fmla="*/ 179251 w 497"/>
              <a:gd name="T25" fmla="*/ 222526 h 506"/>
              <a:gd name="T26" fmla="*/ 191861 w 497"/>
              <a:gd name="T27" fmla="*/ 218488 h 506"/>
              <a:gd name="T28" fmla="*/ 223388 w 497"/>
              <a:gd name="T29" fmla="*/ 95112 h 506"/>
              <a:gd name="T30" fmla="*/ 215731 w 497"/>
              <a:gd name="T31" fmla="*/ 83447 h 506"/>
              <a:gd name="T32" fmla="*/ 15763 w 497"/>
              <a:gd name="T33" fmla="*/ 43518 h 506"/>
              <a:gd name="T34" fmla="*/ 15763 w 497"/>
              <a:gd name="T35" fmla="*/ 43518 h 506"/>
              <a:gd name="T36" fmla="*/ 103587 w 497"/>
              <a:gd name="T37" fmla="*/ 19740 h 506"/>
              <a:gd name="T38" fmla="*/ 139617 w 497"/>
              <a:gd name="T39" fmla="*/ 139078 h 506"/>
              <a:gd name="T40" fmla="*/ 52244 w 497"/>
              <a:gd name="T41" fmla="*/ 163305 h 506"/>
              <a:gd name="T42" fmla="*/ 15763 w 497"/>
              <a:gd name="T43" fmla="*/ 43518 h 506"/>
              <a:gd name="T44" fmla="*/ 175197 w 497"/>
              <a:gd name="T45" fmla="*/ 206823 h 506"/>
              <a:gd name="T46" fmla="*/ 175197 w 497"/>
              <a:gd name="T47" fmla="*/ 206823 h 506"/>
              <a:gd name="T48" fmla="*/ 99984 w 497"/>
              <a:gd name="T49" fmla="*/ 187083 h 506"/>
              <a:gd name="T50" fmla="*/ 103587 w 497"/>
              <a:gd name="T51" fmla="*/ 163305 h 506"/>
              <a:gd name="T52" fmla="*/ 147724 w 497"/>
              <a:gd name="T53" fmla="*/ 150743 h 506"/>
              <a:gd name="T54" fmla="*/ 155381 w 497"/>
              <a:gd name="T55" fmla="*/ 143116 h 506"/>
              <a:gd name="T56" fmla="*/ 139617 w 497"/>
              <a:gd name="T57" fmla="*/ 79409 h 506"/>
              <a:gd name="T58" fmla="*/ 203121 w 497"/>
              <a:gd name="T59" fmla="*/ 95112 h 506"/>
              <a:gd name="T60" fmla="*/ 175197 w 497"/>
              <a:gd name="T61" fmla="*/ 206823 h 50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497" h="506">
                <a:moveTo>
                  <a:pt x="479" y="186"/>
                </a:moveTo>
                <a:lnTo>
                  <a:pt x="479" y="186"/>
                </a:lnTo>
                <a:cubicBezTo>
                  <a:pt x="292" y="142"/>
                  <a:pt x="292" y="142"/>
                  <a:pt x="292" y="142"/>
                </a:cubicBezTo>
                <a:cubicBezTo>
                  <a:pt x="266" y="17"/>
                  <a:pt x="266" y="17"/>
                  <a:pt x="266" y="17"/>
                </a:cubicBezTo>
                <a:cubicBezTo>
                  <a:pt x="257" y="8"/>
                  <a:pt x="248" y="0"/>
                  <a:pt x="239" y="0"/>
                </a:cubicBezTo>
                <a:cubicBezTo>
                  <a:pt x="17" y="61"/>
                  <a:pt x="17" y="61"/>
                  <a:pt x="17" y="61"/>
                </a:cubicBezTo>
                <a:cubicBezTo>
                  <a:pt x="0" y="71"/>
                  <a:pt x="0" y="80"/>
                  <a:pt x="0" y="89"/>
                </a:cubicBezTo>
                <a:cubicBezTo>
                  <a:pt x="79" y="390"/>
                  <a:pt x="79" y="390"/>
                  <a:pt x="79" y="390"/>
                </a:cubicBezTo>
                <a:cubicBezTo>
                  <a:pt x="79" y="399"/>
                  <a:pt x="97" y="399"/>
                  <a:pt x="107" y="399"/>
                </a:cubicBezTo>
                <a:cubicBezTo>
                  <a:pt x="195" y="372"/>
                  <a:pt x="195" y="372"/>
                  <a:pt x="195" y="372"/>
                </a:cubicBezTo>
                <a:cubicBezTo>
                  <a:pt x="177" y="425"/>
                  <a:pt x="177" y="425"/>
                  <a:pt x="177" y="425"/>
                </a:cubicBezTo>
                <a:cubicBezTo>
                  <a:pt x="177" y="434"/>
                  <a:pt x="186" y="443"/>
                  <a:pt x="195" y="443"/>
                </a:cubicBezTo>
                <a:cubicBezTo>
                  <a:pt x="398" y="496"/>
                  <a:pt x="398" y="496"/>
                  <a:pt x="398" y="496"/>
                </a:cubicBezTo>
                <a:cubicBezTo>
                  <a:pt x="407" y="505"/>
                  <a:pt x="416" y="496"/>
                  <a:pt x="426" y="487"/>
                </a:cubicBezTo>
                <a:cubicBezTo>
                  <a:pt x="496" y="212"/>
                  <a:pt x="496" y="212"/>
                  <a:pt x="496" y="212"/>
                </a:cubicBezTo>
                <a:cubicBezTo>
                  <a:pt x="496" y="204"/>
                  <a:pt x="488" y="186"/>
                  <a:pt x="479" y="186"/>
                </a:cubicBezTo>
                <a:close/>
                <a:moveTo>
                  <a:pt x="35" y="97"/>
                </a:moveTo>
                <a:lnTo>
                  <a:pt x="35" y="97"/>
                </a:lnTo>
                <a:cubicBezTo>
                  <a:pt x="230" y="44"/>
                  <a:pt x="230" y="44"/>
                  <a:pt x="230" y="44"/>
                </a:cubicBezTo>
                <a:cubicBezTo>
                  <a:pt x="310" y="310"/>
                  <a:pt x="310" y="310"/>
                  <a:pt x="310" y="310"/>
                </a:cubicBezTo>
                <a:cubicBezTo>
                  <a:pt x="116" y="364"/>
                  <a:pt x="116" y="364"/>
                  <a:pt x="116" y="364"/>
                </a:cubicBezTo>
                <a:lnTo>
                  <a:pt x="35" y="97"/>
                </a:lnTo>
                <a:close/>
                <a:moveTo>
                  <a:pt x="389" y="461"/>
                </a:moveTo>
                <a:lnTo>
                  <a:pt x="389" y="461"/>
                </a:lnTo>
                <a:cubicBezTo>
                  <a:pt x="222" y="417"/>
                  <a:pt x="222" y="417"/>
                  <a:pt x="222" y="417"/>
                </a:cubicBezTo>
                <a:cubicBezTo>
                  <a:pt x="230" y="364"/>
                  <a:pt x="230" y="364"/>
                  <a:pt x="230" y="364"/>
                </a:cubicBezTo>
                <a:cubicBezTo>
                  <a:pt x="328" y="336"/>
                  <a:pt x="328" y="336"/>
                  <a:pt x="328" y="336"/>
                </a:cubicBezTo>
                <a:cubicBezTo>
                  <a:pt x="336" y="336"/>
                  <a:pt x="345" y="327"/>
                  <a:pt x="345" y="319"/>
                </a:cubicBezTo>
                <a:cubicBezTo>
                  <a:pt x="310" y="177"/>
                  <a:pt x="310" y="177"/>
                  <a:pt x="310" y="177"/>
                </a:cubicBezTo>
                <a:cubicBezTo>
                  <a:pt x="451" y="212"/>
                  <a:pt x="451" y="212"/>
                  <a:pt x="451" y="212"/>
                </a:cubicBezTo>
                <a:lnTo>
                  <a:pt x="389" y="461"/>
                </a:lnTo>
                <a:close/>
              </a:path>
            </a:pathLst>
          </a:custGeom>
          <a:solidFill>
            <a:schemeClr val="tx1"/>
          </a:solidFill>
          <a:ln>
            <a:noFill/>
          </a:ln>
          <a:effectLst/>
        </p:spPr>
        <p:txBody>
          <a:bodyPr wrap="none" lIns="34290" tIns="17145" rIns="34290" bIns="17145" anchor="ctr"/>
          <a:lstStyle/>
          <a:p>
            <a:endParaRPr lang="en-US" dirty="0"/>
          </a:p>
        </p:txBody>
      </p:sp>
      <p:sp>
        <p:nvSpPr>
          <p:cNvPr id="3" name="Título 2">
            <a:extLst>
              <a:ext uri="{FF2B5EF4-FFF2-40B4-BE49-F238E27FC236}">
                <a16:creationId xmlns:a16="http://schemas.microsoft.com/office/drawing/2014/main" id="{1D377054-6F9D-437F-B5CB-795ED8225546}"/>
              </a:ext>
            </a:extLst>
          </p:cNvPr>
          <p:cNvSpPr>
            <a:spLocks noGrp="1"/>
          </p:cNvSpPr>
          <p:nvPr>
            <p:ph type="title"/>
          </p:nvPr>
        </p:nvSpPr>
        <p:spPr/>
        <p:txBody>
          <a:bodyPr/>
          <a:lstStyle/>
          <a:p>
            <a:endParaRPr lang="pt-BR"/>
          </a:p>
        </p:txBody>
      </p:sp>
    </p:spTree>
    <p:extLst>
      <p:ext uri="{BB962C8B-B14F-4D97-AF65-F5344CB8AC3E}">
        <p14:creationId xmlns:p14="http://schemas.microsoft.com/office/powerpoint/2010/main" val="308210764"/>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 name="Freeform: Shape 113">
            <a:extLst>
              <a:ext uri="{FF2B5EF4-FFF2-40B4-BE49-F238E27FC236}">
                <a16:creationId xmlns:a16="http://schemas.microsoft.com/office/drawing/2014/main" id="{F238327C-48E5-4E2E-9271-4284AD3960BD}"/>
              </a:ext>
            </a:extLst>
          </p:cNvPr>
          <p:cNvSpPr/>
          <p:nvPr/>
        </p:nvSpPr>
        <p:spPr>
          <a:xfrm>
            <a:off x="4439769" y="1200912"/>
            <a:ext cx="6467812" cy="1356682"/>
          </a:xfrm>
          <a:custGeom>
            <a:avLst/>
            <a:gdLst>
              <a:gd name="connsiteX0" fmla="*/ 1445924 w 6591152"/>
              <a:gd name="connsiteY0" fmla="*/ 0 h 1445923"/>
              <a:gd name="connsiteX1" fmla="*/ 5147113 w 6591152"/>
              <a:gd name="connsiteY1" fmla="*/ 0 h 1445923"/>
              <a:gd name="connsiteX2" fmla="*/ 5147113 w 6591152"/>
              <a:gd name="connsiteY2" fmla="*/ 563441 h 1445923"/>
              <a:gd name="connsiteX3" fmla="*/ 5147124 w 6591152"/>
              <a:gd name="connsiteY3" fmla="*/ 563374 h 1445923"/>
              <a:gd name="connsiteX4" fmla="*/ 5147124 w 6591152"/>
              <a:gd name="connsiteY4" fmla="*/ 1 h 1445923"/>
              <a:gd name="connsiteX5" fmla="*/ 6412736 w 6591152"/>
              <a:gd name="connsiteY5" fmla="*/ 1 h 1445923"/>
              <a:gd name="connsiteX6" fmla="*/ 6591152 w 6591152"/>
              <a:gd name="connsiteY6" fmla="*/ 180273 h 1445923"/>
              <a:gd name="connsiteX7" fmla="*/ 6591152 w 6591152"/>
              <a:gd name="connsiteY7" fmla="*/ 1267524 h 1445923"/>
              <a:gd name="connsiteX8" fmla="*/ 6412736 w 6591152"/>
              <a:gd name="connsiteY8" fmla="*/ 1445921 h 1445923"/>
              <a:gd name="connsiteX9" fmla="*/ 5147124 w 6591152"/>
              <a:gd name="connsiteY9" fmla="*/ 1445921 h 1445923"/>
              <a:gd name="connsiteX10" fmla="*/ 5147124 w 6591152"/>
              <a:gd name="connsiteY10" fmla="*/ 882548 h 1445923"/>
              <a:gd name="connsiteX11" fmla="*/ 5147113 w 6591152"/>
              <a:gd name="connsiteY11" fmla="*/ 882516 h 1445923"/>
              <a:gd name="connsiteX12" fmla="*/ 5147113 w 6591152"/>
              <a:gd name="connsiteY12" fmla="*/ 1445923 h 1445923"/>
              <a:gd name="connsiteX13" fmla="*/ 1445924 w 6591152"/>
              <a:gd name="connsiteY13" fmla="*/ 1445923 h 1445923"/>
              <a:gd name="connsiteX14" fmla="*/ 1445924 w 6591152"/>
              <a:gd name="connsiteY14" fmla="*/ 870103 h 1445923"/>
              <a:gd name="connsiteX15" fmla="*/ 1444028 w 6591152"/>
              <a:gd name="connsiteY15" fmla="*/ 881606 h 1445923"/>
              <a:gd name="connsiteX16" fmla="*/ 1444028 w 6591152"/>
              <a:gd name="connsiteY16" fmla="*/ 1444984 h 1445923"/>
              <a:gd name="connsiteX17" fmla="*/ 178417 w 6591152"/>
              <a:gd name="connsiteY17" fmla="*/ 1444984 h 1445923"/>
              <a:gd name="connsiteX18" fmla="*/ 0 w 6591152"/>
              <a:gd name="connsiteY18" fmla="*/ 1266618 h 1445923"/>
              <a:gd name="connsiteX19" fmla="*/ 0 w 6591152"/>
              <a:gd name="connsiteY19" fmla="*/ 179305 h 1445923"/>
              <a:gd name="connsiteX20" fmla="*/ 178417 w 6591152"/>
              <a:gd name="connsiteY20" fmla="*/ 938 h 1445923"/>
              <a:gd name="connsiteX21" fmla="*/ 1444028 w 6591152"/>
              <a:gd name="connsiteY21" fmla="*/ 938 h 1445923"/>
              <a:gd name="connsiteX22" fmla="*/ 1444028 w 6591152"/>
              <a:gd name="connsiteY22" fmla="*/ 564317 h 1445923"/>
              <a:gd name="connsiteX23" fmla="*/ 1445924 w 6591152"/>
              <a:gd name="connsiteY23" fmla="*/ 569774 h 1445923"/>
              <a:gd name="connsiteX0" fmla="*/ 1445924 w 6591152"/>
              <a:gd name="connsiteY0" fmla="*/ 0 h 1445923"/>
              <a:gd name="connsiteX1" fmla="*/ 5147113 w 6591152"/>
              <a:gd name="connsiteY1" fmla="*/ 0 h 1445923"/>
              <a:gd name="connsiteX2" fmla="*/ 5147113 w 6591152"/>
              <a:gd name="connsiteY2" fmla="*/ 563441 h 1445923"/>
              <a:gd name="connsiteX3" fmla="*/ 5147124 w 6591152"/>
              <a:gd name="connsiteY3" fmla="*/ 563374 h 1445923"/>
              <a:gd name="connsiteX4" fmla="*/ 5147124 w 6591152"/>
              <a:gd name="connsiteY4" fmla="*/ 1 h 1445923"/>
              <a:gd name="connsiteX5" fmla="*/ 6412736 w 6591152"/>
              <a:gd name="connsiteY5" fmla="*/ 1 h 1445923"/>
              <a:gd name="connsiteX6" fmla="*/ 6591152 w 6591152"/>
              <a:gd name="connsiteY6" fmla="*/ 180273 h 1445923"/>
              <a:gd name="connsiteX7" fmla="*/ 6591152 w 6591152"/>
              <a:gd name="connsiteY7" fmla="*/ 1267524 h 1445923"/>
              <a:gd name="connsiteX8" fmla="*/ 6412736 w 6591152"/>
              <a:gd name="connsiteY8" fmla="*/ 1445921 h 1445923"/>
              <a:gd name="connsiteX9" fmla="*/ 5147124 w 6591152"/>
              <a:gd name="connsiteY9" fmla="*/ 1445921 h 1445923"/>
              <a:gd name="connsiteX10" fmla="*/ 5147124 w 6591152"/>
              <a:gd name="connsiteY10" fmla="*/ 882548 h 1445923"/>
              <a:gd name="connsiteX11" fmla="*/ 5147113 w 6591152"/>
              <a:gd name="connsiteY11" fmla="*/ 882516 h 1445923"/>
              <a:gd name="connsiteX12" fmla="*/ 5147113 w 6591152"/>
              <a:gd name="connsiteY12" fmla="*/ 1445923 h 1445923"/>
              <a:gd name="connsiteX13" fmla="*/ 1445924 w 6591152"/>
              <a:gd name="connsiteY13" fmla="*/ 1445923 h 1445923"/>
              <a:gd name="connsiteX14" fmla="*/ 1445924 w 6591152"/>
              <a:gd name="connsiteY14" fmla="*/ 870103 h 1445923"/>
              <a:gd name="connsiteX15" fmla="*/ 1444028 w 6591152"/>
              <a:gd name="connsiteY15" fmla="*/ 1444984 h 1445923"/>
              <a:gd name="connsiteX16" fmla="*/ 178417 w 6591152"/>
              <a:gd name="connsiteY16" fmla="*/ 1444984 h 1445923"/>
              <a:gd name="connsiteX17" fmla="*/ 0 w 6591152"/>
              <a:gd name="connsiteY17" fmla="*/ 1266618 h 1445923"/>
              <a:gd name="connsiteX18" fmla="*/ 0 w 6591152"/>
              <a:gd name="connsiteY18" fmla="*/ 179305 h 1445923"/>
              <a:gd name="connsiteX19" fmla="*/ 178417 w 6591152"/>
              <a:gd name="connsiteY19" fmla="*/ 938 h 1445923"/>
              <a:gd name="connsiteX20" fmla="*/ 1444028 w 6591152"/>
              <a:gd name="connsiteY20" fmla="*/ 938 h 1445923"/>
              <a:gd name="connsiteX21" fmla="*/ 1444028 w 6591152"/>
              <a:gd name="connsiteY21" fmla="*/ 564317 h 1445923"/>
              <a:gd name="connsiteX22" fmla="*/ 1445924 w 6591152"/>
              <a:gd name="connsiteY22" fmla="*/ 569774 h 1445923"/>
              <a:gd name="connsiteX23" fmla="*/ 1445924 w 6591152"/>
              <a:gd name="connsiteY23" fmla="*/ 0 h 1445923"/>
              <a:gd name="connsiteX0" fmla="*/ 1445924 w 6591152"/>
              <a:gd name="connsiteY0" fmla="*/ 0 h 1445923"/>
              <a:gd name="connsiteX1" fmla="*/ 5147113 w 6591152"/>
              <a:gd name="connsiteY1" fmla="*/ 0 h 1445923"/>
              <a:gd name="connsiteX2" fmla="*/ 5147113 w 6591152"/>
              <a:gd name="connsiteY2" fmla="*/ 563441 h 1445923"/>
              <a:gd name="connsiteX3" fmla="*/ 5147124 w 6591152"/>
              <a:gd name="connsiteY3" fmla="*/ 563374 h 1445923"/>
              <a:gd name="connsiteX4" fmla="*/ 5147124 w 6591152"/>
              <a:gd name="connsiteY4" fmla="*/ 1 h 1445923"/>
              <a:gd name="connsiteX5" fmla="*/ 6412736 w 6591152"/>
              <a:gd name="connsiteY5" fmla="*/ 1 h 1445923"/>
              <a:gd name="connsiteX6" fmla="*/ 6591152 w 6591152"/>
              <a:gd name="connsiteY6" fmla="*/ 180273 h 1445923"/>
              <a:gd name="connsiteX7" fmla="*/ 6591152 w 6591152"/>
              <a:gd name="connsiteY7" fmla="*/ 1267524 h 1445923"/>
              <a:gd name="connsiteX8" fmla="*/ 6412736 w 6591152"/>
              <a:gd name="connsiteY8" fmla="*/ 1445921 h 1445923"/>
              <a:gd name="connsiteX9" fmla="*/ 5147124 w 6591152"/>
              <a:gd name="connsiteY9" fmla="*/ 1445921 h 1445923"/>
              <a:gd name="connsiteX10" fmla="*/ 5147124 w 6591152"/>
              <a:gd name="connsiteY10" fmla="*/ 882548 h 1445923"/>
              <a:gd name="connsiteX11" fmla="*/ 5147113 w 6591152"/>
              <a:gd name="connsiteY11" fmla="*/ 882516 h 1445923"/>
              <a:gd name="connsiteX12" fmla="*/ 5147113 w 6591152"/>
              <a:gd name="connsiteY12" fmla="*/ 1445923 h 1445923"/>
              <a:gd name="connsiteX13" fmla="*/ 1445924 w 6591152"/>
              <a:gd name="connsiteY13" fmla="*/ 1445923 h 1445923"/>
              <a:gd name="connsiteX14" fmla="*/ 1444028 w 6591152"/>
              <a:gd name="connsiteY14" fmla="*/ 1444984 h 1445923"/>
              <a:gd name="connsiteX15" fmla="*/ 178417 w 6591152"/>
              <a:gd name="connsiteY15" fmla="*/ 1444984 h 1445923"/>
              <a:gd name="connsiteX16" fmla="*/ 0 w 6591152"/>
              <a:gd name="connsiteY16" fmla="*/ 1266618 h 1445923"/>
              <a:gd name="connsiteX17" fmla="*/ 0 w 6591152"/>
              <a:gd name="connsiteY17" fmla="*/ 179305 h 1445923"/>
              <a:gd name="connsiteX18" fmla="*/ 178417 w 6591152"/>
              <a:gd name="connsiteY18" fmla="*/ 938 h 1445923"/>
              <a:gd name="connsiteX19" fmla="*/ 1444028 w 6591152"/>
              <a:gd name="connsiteY19" fmla="*/ 938 h 1445923"/>
              <a:gd name="connsiteX20" fmla="*/ 1444028 w 6591152"/>
              <a:gd name="connsiteY20" fmla="*/ 564317 h 1445923"/>
              <a:gd name="connsiteX21" fmla="*/ 1445924 w 6591152"/>
              <a:gd name="connsiteY21" fmla="*/ 569774 h 1445923"/>
              <a:gd name="connsiteX22" fmla="*/ 1445924 w 6591152"/>
              <a:gd name="connsiteY22" fmla="*/ 0 h 1445923"/>
              <a:gd name="connsiteX0" fmla="*/ 1445924 w 6591152"/>
              <a:gd name="connsiteY0" fmla="*/ 0 h 1445923"/>
              <a:gd name="connsiteX1" fmla="*/ 5147113 w 6591152"/>
              <a:gd name="connsiteY1" fmla="*/ 0 h 1445923"/>
              <a:gd name="connsiteX2" fmla="*/ 5147113 w 6591152"/>
              <a:gd name="connsiteY2" fmla="*/ 563441 h 1445923"/>
              <a:gd name="connsiteX3" fmla="*/ 5147124 w 6591152"/>
              <a:gd name="connsiteY3" fmla="*/ 563374 h 1445923"/>
              <a:gd name="connsiteX4" fmla="*/ 5147124 w 6591152"/>
              <a:gd name="connsiteY4" fmla="*/ 1 h 1445923"/>
              <a:gd name="connsiteX5" fmla="*/ 6412736 w 6591152"/>
              <a:gd name="connsiteY5" fmla="*/ 1 h 1445923"/>
              <a:gd name="connsiteX6" fmla="*/ 6591152 w 6591152"/>
              <a:gd name="connsiteY6" fmla="*/ 180273 h 1445923"/>
              <a:gd name="connsiteX7" fmla="*/ 6591152 w 6591152"/>
              <a:gd name="connsiteY7" fmla="*/ 1267524 h 1445923"/>
              <a:gd name="connsiteX8" fmla="*/ 6412736 w 6591152"/>
              <a:gd name="connsiteY8" fmla="*/ 1445921 h 1445923"/>
              <a:gd name="connsiteX9" fmla="*/ 5147124 w 6591152"/>
              <a:gd name="connsiteY9" fmla="*/ 1445921 h 1445923"/>
              <a:gd name="connsiteX10" fmla="*/ 5147124 w 6591152"/>
              <a:gd name="connsiteY10" fmla="*/ 882548 h 1445923"/>
              <a:gd name="connsiteX11" fmla="*/ 5147113 w 6591152"/>
              <a:gd name="connsiteY11" fmla="*/ 882516 h 1445923"/>
              <a:gd name="connsiteX12" fmla="*/ 5147113 w 6591152"/>
              <a:gd name="connsiteY12" fmla="*/ 1445923 h 1445923"/>
              <a:gd name="connsiteX13" fmla="*/ 1445924 w 6591152"/>
              <a:gd name="connsiteY13" fmla="*/ 1445923 h 1445923"/>
              <a:gd name="connsiteX14" fmla="*/ 1444028 w 6591152"/>
              <a:gd name="connsiteY14" fmla="*/ 1444984 h 1445923"/>
              <a:gd name="connsiteX15" fmla="*/ 178417 w 6591152"/>
              <a:gd name="connsiteY15" fmla="*/ 1444984 h 1445923"/>
              <a:gd name="connsiteX16" fmla="*/ 0 w 6591152"/>
              <a:gd name="connsiteY16" fmla="*/ 1266618 h 1445923"/>
              <a:gd name="connsiteX17" fmla="*/ 0 w 6591152"/>
              <a:gd name="connsiteY17" fmla="*/ 179305 h 1445923"/>
              <a:gd name="connsiteX18" fmla="*/ 178417 w 6591152"/>
              <a:gd name="connsiteY18" fmla="*/ 938 h 1445923"/>
              <a:gd name="connsiteX19" fmla="*/ 1444028 w 6591152"/>
              <a:gd name="connsiteY19" fmla="*/ 938 h 1445923"/>
              <a:gd name="connsiteX20" fmla="*/ 1444028 w 6591152"/>
              <a:gd name="connsiteY20" fmla="*/ 564317 h 1445923"/>
              <a:gd name="connsiteX21" fmla="*/ 1445924 w 6591152"/>
              <a:gd name="connsiteY21" fmla="*/ 0 h 1445923"/>
              <a:gd name="connsiteX0" fmla="*/ 1445924 w 6591152"/>
              <a:gd name="connsiteY0" fmla="*/ 0 h 1445923"/>
              <a:gd name="connsiteX1" fmla="*/ 5147113 w 6591152"/>
              <a:gd name="connsiteY1" fmla="*/ 0 h 1445923"/>
              <a:gd name="connsiteX2" fmla="*/ 5147113 w 6591152"/>
              <a:gd name="connsiteY2" fmla="*/ 563441 h 1445923"/>
              <a:gd name="connsiteX3" fmla="*/ 5147124 w 6591152"/>
              <a:gd name="connsiteY3" fmla="*/ 563374 h 1445923"/>
              <a:gd name="connsiteX4" fmla="*/ 5147124 w 6591152"/>
              <a:gd name="connsiteY4" fmla="*/ 1 h 1445923"/>
              <a:gd name="connsiteX5" fmla="*/ 6412736 w 6591152"/>
              <a:gd name="connsiteY5" fmla="*/ 1 h 1445923"/>
              <a:gd name="connsiteX6" fmla="*/ 6591152 w 6591152"/>
              <a:gd name="connsiteY6" fmla="*/ 180273 h 1445923"/>
              <a:gd name="connsiteX7" fmla="*/ 6591152 w 6591152"/>
              <a:gd name="connsiteY7" fmla="*/ 1267524 h 1445923"/>
              <a:gd name="connsiteX8" fmla="*/ 6412736 w 6591152"/>
              <a:gd name="connsiteY8" fmla="*/ 1445921 h 1445923"/>
              <a:gd name="connsiteX9" fmla="*/ 5147124 w 6591152"/>
              <a:gd name="connsiteY9" fmla="*/ 1445921 h 1445923"/>
              <a:gd name="connsiteX10" fmla="*/ 5147124 w 6591152"/>
              <a:gd name="connsiteY10" fmla="*/ 882548 h 1445923"/>
              <a:gd name="connsiteX11" fmla="*/ 5147113 w 6591152"/>
              <a:gd name="connsiteY11" fmla="*/ 882516 h 1445923"/>
              <a:gd name="connsiteX12" fmla="*/ 5147113 w 6591152"/>
              <a:gd name="connsiteY12" fmla="*/ 1445923 h 1445923"/>
              <a:gd name="connsiteX13" fmla="*/ 1445924 w 6591152"/>
              <a:gd name="connsiteY13" fmla="*/ 1445923 h 1445923"/>
              <a:gd name="connsiteX14" fmla="*/ 1444028 w 6591152"/>
              <a:gd name="connsiteY14" fmla="*/ 1444984 h 1445923"/>
              <a:gd name="connsiteX15" fmla="*/ 178417 w 6591152"/>
              <a:gd name="connsiteY15" fmla="*/ 1444984 h 1445923"/>
              <a:gd name="connsiteX16" fmla="*/ 0 w 6591152"/>
              <a:gd name="connsiteY16" fmla="*/ 1266618 h 1445923"/>
              <a:gd name="connsiteX17" fmla="*/ 0 w 6591152"/>
              <a:gd name="connsiteY17" fmla="*/ 179305 h 1445923"/>
              <a:gd name="connsiteX18" fmla="*/ 178417 w 6591152"/>
              <a:gd name="connsiteY18" fmla="*/ 938 h 1445923"/>
              <a:gd name="connsiteX19" fmla="*/ 1444028 w 6591152"/>
              <a:gd name="connsiteY19" fmla="*/ 938 h 1445923"/>
              <a:gd name="connsiteX20" fmla="*/ 1445924 w 6591152"/>
              <a:gd name="connsiteY20" fmla="*/ 0 h 1445923"/>
              <a:gd name="connsiteX0" fmla="*/ 1445924 w 6591152"/>
              <a:gd name="connsiteY0" fmla="*/ 0 h 1445923"/>
              <a:gd name="connsiteX1" fmla="*/ 5147113 w 6591152"/>
              <a:gd name="connsiteY1" fmla="*/ 0 h 1445923"/>
              <a:gd name="connsiteX2" fmla="*/ 5147113 w 6591152"/>
              <a:gd name="connsiteY2" fmla="*/ 563441 h 1445923"/>
              <a:gd name="connsiteX3" fmla="*/ 5147124 w 6591152"/>
              <a:gd name="connsiteY3" fmla="*/ 563374 h 1445923"/>
              <a:gd name="connsiteX4" fmla="*/ 5147124 w 6591152"/>
              <a:gd name="connsiteY4" fmla="*/ 1 h 1445923"/>
              <a:gd name="connsiteX5" fmla="*/ 6412736 w 6591152"/>
              <a:gd name="connsiteY5" fmla="*/ 1 h 1445923"/>
              <a:gd name="connsiteX6" fmla="*/ 6591152 w 6591152"/>
              <a:gd name="connsiteY6" fmla="*/ 180273 h 1445923"/>
              <a:gd name="connsiteX7" fmla="*/ 6591152 w 6591152"/>
              <a:gd name="connsiteY7" fmla="*/ 1267524 h 1445923"/>
              <a:gd name="connsiteX8" fmla="*/ 6412736 w 6591152"/>
              <a:gd name="connsiteY8" fmla="*/ 1445921 h 1445923"/>
              <a:gd name="connsiteX9" fmla="*/ 5147124 w 6591152"/>
              <a:gd name="connsiteY9" fmla="*/ 1445921 h 1445923"/>
              <a:gd name="connsiteX10" fmla="*/ 5147124 w 6591152"/>
              <a:gd name="connsiteY10" fmla="*/ 882548 h 1445923"/>
              <a:gd name="connsiteX11" fmla="*/ 5147113 w 6591152"/>
              <a:gd name="connsiteY11" fmla="*/ 882516 h 1445923"/>
              <a:gd name="connsiteX12" fmla="*/ 5147113 w 6591152"/>
              <a:gd name="connsiteY12" fmla="*/ 1445923 h 1445923"/>
              <a:gd name="connsiteX13" fmla="*/ 1445924 w 6591152"/>
              <a:gd name="connsiteY13" fmla="*/ 1445923 h 1445923"/>
              <a:gd name="connsiteX14" fmla="*/ 178417 w 6591152"/>
              <a:gd name="connsiteY14" fmla="*/ 1444984 h 1445923"/>
              <a:gd name="connsiteX15" fmla="*/ 0 w 6591152"/>
              <a:gd name="connsiteY15" fmla="*/ 1266618 h 1445923"/>
              <a:gd name="connsiteX16" fmla="*/ 0 w 6591152"/>
              <a:gd name="connsiteY16" fmla="*/ 179305 h 1445923"/>
              <a:gd name="connsiteX17" fmla="*/ 178417 w 6591152"/>
              <a:gd name="connsiteY17" fmla="*/ 938 h 1445923"/>
              <a:gd name="connsiteX18" fmla="*/ 1444028 w 6591152"/>
              <a:gd name="connsiteY18" fmla="*/ 938 h 1445923"/>
              <a:gd name="connsiteX19" fmla="*/ 1445924 w 6591152"/>
              <a:gd name="connsiteY19" fmla="*/ 0 h 1445923"/>
              <a:gd name="connsiteX0" fmla="*/ 1444028 w 6591152"/>
              <a:gd name="connsiteY0" fmla="*/ 938 h 1445923"/>
              <a:gd name="connsiteX1" fmla="*/ 5147113 w 6591152"/>
              <a:gd name="connsiteY1" fmla="*/ 0 h 1445923"/>
              <a:gd name="connsiteX2" fmla="*/ 5147113 w 6591152"/>
              <a:gd name="connsiteY2" fmla="*/ 563441 h 1445923"/>
              <a:gd name="connsiteX3" fmla="*/ 5147124 w 6591152"/>
              <a:gd name="connsiteY3" fmla="*/ 563374 h 1445923"/>
              <a:gd name="connsiteX4" fmla="*/ 5147124 w 6591152"/>
              <a:gd name="connsiteY4" fmla="*/ 1 h 1445923"/>
              <a:gd name="connsiteX5" fmla="*/ 6412736 w 6591152"/>
              <a:gd name="connsiteY5" fmla="*/ 1 h 1445923"/>
              <a:gd name="connsiteX6" fmla="*/ 6591152 w 6591152"/>
              <a:gd name="connsiteY6" fmla="*/ 180273 h 1445923"/>
              <a:gd name="connsiteX7" fmla="*/ 6591152 w 6591152"/>
              <a:gd name="connsiteY7" fmla="*/ 1267524 h 1445923"/>
              <a:gd name="connsiteX8" fmla="*/ 6412736 w 6591152"/>
              <a:gd name="connsiteY8" fmla="*/ 1445921 h 1445923"/>
              <a:gd name="connsiteX9" fmla="*/ 5147124 w 6591152"/>
              <a:gd name="connsiteY9" fmla="*/ 1445921 h 1445923"/>
              <a:gd name="connsiteX10" fmla="*/ 5147124 w 6591152"/>
              <a:gd name="connsiteY10" fmla="*/ 882548 h 1445923"/>
              <a:gd name="connsiteX11" fmla="*/ 5147113 w 6591152"/>
              <a:gd name="connsiteY11" fmla="*/ 882516 h 1445923"/>
              <a:gd name="connsiteX12" fmla="*/ 5147113 w 6591152"/>
              <a:gd name="connsiteY12" fmla="*/ 1445923 h 1445923"/>
              <a:gd name="connsiteX13" fmla="*/ 1445924 w 6591152"/>
              <a:gd name="connsiteY13" fmla="*/ 1445923 h 1445923"/>
              <a:gd name="connsiteX14" fmla="*/ 178417 w 6591152"/>
              <a:gd name="connsiteY14" fmla="*/ 1444984 h 1445923"/>
              <a:gd name="connsiteX15" fmla="*/ 0 w 6591152"/>
              <a:gd name="connsiteY15" fmla="*/ 1266618 h 1445923"/>
              <a:gd name="connsiteX16" fmla="*/ 0 w 6591152"/>
              <a:gd name="connsiteY16" fmla="*/ 179305 h 1445923"/>
              <a:gd name="connsiteX17" fmla="*/ 178417 w 6591152"/>
              <a:gd name="connsiteY17" fmla="*/ 938 h 1445923"/>
              <a:gd name="connsiteX18" fmla="*/ 1444028 w 6591152"/>
              <a:gd name="connsiteY18" fmla="*/ 938 h 1445923"/>
              <a:gd name="connsiteX0" fmla="*/ 1444028 w 6591152"/>
              <a:gd name="connsiteY0" fmla="*/ 938 h 1445923"/>
              <a:gd name="connsiteX1" fmla="*/ 5147113 w 6591152"/>
              <a:gd name="connsiteY1" fmla="*/ 0 h 1445923"/>
              <a:gd name="connsiteX2" fmla="*/ 5147113 w 6591152"/>
              <a:gd name="connsiteY2" fmla="*/ 563441 h 1445923"/>
              <a:gd name="connsiteX3" fmla="*/ 5147124 w 6591152"/>
              <a:gd name="connsiteY3" fmla="*/ 563374 h 1445923"/>
              <a:gd name="connsiteX4" fmla="*/ 5147124 w 6591152"/>
              <a:gd name="connsiteY4" fmla="*/ 1 h 1445923"/>
              <a:gd name="connsiteX5" fmla="*/ 6412736 w 6591152"/>
              <a:gd name="connsiteY5" fmla="*/ 1 h 1445923"/>
              <a:gd name="connsiteX6" fmla="*/ 6591152 w 6591152"/>
              <a:gd name="connsiteY6" fmla="*/ 180273 h 1445923"/>
              <a:gd name="connsiteX7" fmla="*/ 6591152 w 6591152"/>
              <a:gd name="connsiteY7" fmla="*/ 1267524 h 1445923"/>
              <a:gd name="connsiteX8" fmla="*/ 6412736 w 6591152"/>
              <a:gd name="connsiteY8" fmla="*/ 1445921 h 1445923"/>
              <a:gd name="connsiteX9" fmla="*/ 5147124 w 6591152"/>
              <a:gd name="connsiteY9" fmla="*/ 1445921 h 1445923"/>
              <a:gd name="connsiteX10" fmla="*/ 5147124 w 6591152"/>
              <a:gd name="connsiteY10" fmla="*/ 882548 h 1445923"/>
              <a:gd name="connsiteX11" fmla="*/ 5147113 w 6591152"/>
              <a:gd name="connsiteY11" fmla="*/ 882516 h 1445923"/>
              <a:gd name="connsiteX12" fmla="*/ 5147113 w 6591152"/>
              <a:gd name="connsiteY12" fmla="*/ 1445923 h 1445923"/>
              <a:gd name="connsiteX13" fmla="*/ 178417 w 6591152"/>
              <a:gd name="connsiteY13" fmla="*/ 1444984 h 1445923"/>
              <a:gd name="connsiteX14" fmla="*/ 0 w 6591152"/>
              <a:gd name="connsiteY14" fmla="*/ 1266618 h 1445923"/>
              <a:gd name="connsiteX15" fmla="*/ 0 w 6591152"/>
              <a:gd name="connsiteY15" fmla="*/ 179305 h 1445923"/>
              <a:gd name="connsiteX16" fmla="*/ 178417 w 6591152"/>
              <a:gd name="connsiteY16" fmla="*/ 938 h 1445923"/>
              <a:gd name="connsiteX17" fmla="*/ 1444028 w 6591152"/>
              <a:gd name="connsiteY17" fmla="*/ 938 h 1445923"/>
              <a:gd name="connsiteX0" fmla="*/ 178417 w 6591152"/>
              <a:gd name="connsiteY0" fmla="*/ 938 h 1445923"/>
              <a:gd name="connsiteX1" fmla="*/ 5147113 w 6591152"/>
              <a:gd name="connsiteY1" fmla="*/ 0 h 1445923"/>
              <a:gd name="connsiteX2" fmla="*/ 5147113 w 6591152"/>
              <a:gd name="connsiteY2" fmla="*/ 563441 h 1445923"/>
              <a:gd name="connsiteX3" fmla="*/ 5147124 w 6591152"/>
              <a:gd name="connsiteY3" fmla="*/ 563374 h 1445923"/>
              <a:gd name="connsiteX4" fmla="*/ 5147124 w 6591152"/>
              <a:gd name="connsiteY4" fmla="*/ 1 h 1445923"/>
              <a:gd name="connsiteX5" fmla="*/ 6412736 w 6591152"/>
              <a:gd name="connsiteY5" fmla="*/ 1 h 1445923"/>
              <a:gd name="connsiteX6" fmla="*/ 6591152 w 6591152"/>
              <a:gd name="connsiteY6" fmla="*/ 180273 h 1445923"/>
              <a:gd name="connsiteX7" fmla="*/ 6591152 w 6591152"/>
              <a:gd name="connsiteY7" fmla="*/ 1267524 h 1445923"/>
              <a:gd name="connsiteX8" fmla="*/ 6412736 w 6591152"/>
              <a:gd name="connsiteY8" fmla="*/ 1445921 h 1445923"/>
              <a:gd name="connsiteX9" fmla="*/ 5147124 w 6591152"/>
              <a:gd name="connsiteY9" fmla="*/ 1445921 h 1445923"/>
              <a:gd name="connsiteX10" fmla="*/ 5147124 w 6591152"/>
              <a:gd name="connsiteY10" fmla="*/ 882548 h 1445923"/>
              <a:gd name="connsiteX11" fmla="*/ 5147113 w 6591152"/>
              <a:gd name="connsiteY11" fmla="*/ 882516 h 1445923"/>
              <a:gd name="connsiteX12" fmla="*/ 5147113 w 6591152"/>
              <a:gd name="connsiteY12" fmla="*/ 1445923 h 1445923"/>
              <a:gd name="connsiteX13" fmla="*/ 178417 w 6591152"/>
              <a:gd name="connsiteY13" fmla="*/ 1444984 h 1445923"/>
              <a:gd name="connsiteX14" fmla="*/ 0 w 6591152"/>
              <a:gd name="connsiteY14" fmla="*/ 1266618 h 1445923"/>
              <a:gd name="connsiteX15" fmla="*/ 0 w 6591152"/>
              <a:gd name="connsiteY15" fmla="*/ 179305 h 1445923"/>
              <a:gd name="connsiteX16" fmla="*/ 178417 w 6591152"/>
              <a:gd name="connsiteY16" fmla="*/ 938 h 1445923"/>
              <a:gd name="connsiteX0" fmla="*/ 178417 w 6591152"/>
              <a:gd name="connsiteY0" fmla="*/ 938 h 1445923"/>
              <a:gd name="connsiteX1" fmla="*/ 5147113 w 6591152"/>
              <a:gd name="connsiteY1" fmla="*/ 0 h 1445923"/>
              <a:gd name="connsiteX2" fmla="*/ 5147113 w 6591152"/>
              <a:gd name="connsiteY2" fmla="*/ 563441 h 1445923"/>
              <a:gd name="connsiteX3" fmla="*/ 5147124 w 6591152"/>
              <a:gd name="connsiteY3" fmla="*/ 1 h 1445923"/>
              <a:gd name="connsiteX4" fmla="*/ 6412736 w 6591152"/>
              <a:gd name="connsiteY4" fmla="*/ 1 h 1445923"/>
              <a:gd name="connsiteX5" fmla="*/ 6591152 w 6591152"/>
              <a:gd name="connsiteY5" fmla="*/ 180273 h 1445923"/>
              <a:gd name="connsiteX6" fmla="*/ 6591152 w 6591152"/>
              <a:gd name="connsiteY6" fmla="*/ 1267524 h 1445923"/>
              <a:gd name="connsiteX7" fmla="*/ 6412736 w 6591152"/>
              <a:gd name="connsiteY7" fmla="*/ 1445921 h 1445923"/>
              <a:gd name="connsiteX8" fmla="*/ 5147124 w 6591152"/>
              <a:gd name="connsiteY8" fmla="*/ 1445921 h 1445923"/>
              <a:gd name="connsiteX9" fmla="*/ 5147124 w 6591152"/>
              <a:gd name="connsiteY9" fmla="*/ 882548 h 1445923"/>
              <a:gd name="connsiteX10" fmla="*/ 5147113 w 6591152"/>
              <a:gd name="connsiteY10" fmla="*/ 882516 h 1445923"/>
              <a:gd name="connsiteX11" fmla="*/ 5147113 w 6591152"/>
              <a:gd name="connsiteY11" fmla="*/ 1445923 h 1445923"/>
              <a:gd name="connsiteX12" fmla="*/ 178417 w 6591152"/>
              <a:gd name="connsiteY12" fmla="*/ 1444984 h 1445923"/>
              <a:gd name="connsiteX13" fmla="*/ 0 w 6591152"/>
              <a:gd name="connsiteY13" fmla="*/ 1266618 h 1445923"/>
              <a:gd name="connsiteX14" fmla="*/ 0 w 6591152"/>
              <a:gd name="connsiteY14" fmla="*/ 179305 h 1445923"/>
              <a:gd name="connsiteX15" fmla="*/ 178417 w 6591152"/>
              <a:gd name="connsiteY15" fmla="*/ 938 h 1445923"/>
              <a:gd name="connsiteX0" fmla="*/ 178417 w 6591152"/>
              <a:gd name="connsiteY0" fmla="*/ 938 h 1445923"/>
              <a:gd name="connsiteX1" fmla="*/ 5147113 w 6591152"/>
              <a:gd name="connsiteY1" fmla="*/ 0 h 1445923"/>
              <a:gd name="connsiteX2" fmla="*/ 5147124 w 6591152"/>
              <a:gd name="connsiteY2" fmla="*/ 1 h 1445923"/>
              <a:gd name="connsiteX3" fmla="*/ 6412736 w 6591152"/>
              <a:gd name="connsiteY3" fmla="*/ 1 h 1445923"/>
              <a:gd name="connsiteX4" fmla="*/ 6591152 w 6591152"/>
              <a:gd name="connsiteY4" fmla="*/ 180273 h 1445923"/>
              <a:gd name="connsiteX5" fmla="*/ 6591152 w 6591152"/>
              <a:gd name="connsiteY5" fmla="*/ 1267524 h 1445923"/>
              <a:gd name="connsiteX6" fmla="*/ 6412736 w 6591152"/>
              <a:gd name="connsiteY6" fmla="*/ 1445921 h 1445923"/>
              <a:gd name="connsiteX7" fmla="*/ 5147124 w 6591152"/>
              <a:gd name="connsiteY7" fmla="*/ 1445921 h 1445923"/>
              <a:gd name="connsiteX8" fmla="*/ 5147124 w 6591152"/>
              <a:gd name="connsiteY8" fmla="*/ 882548 h 1445923"/>
              <a:gd name="connsiteX9" fmla="*/ 5147113 w 6591152"/>
              <a:gd name="connsiteY9" fmla="*/ 882516 h 1445923"/>
              <a:gd name="connsiteX10" fmla="*/ 5147113 w 6591152"/>
              <a:gd name="connsiteY10" fmla="*/ 1445923 h 1445923"/>
              <a:gd name="connsiteX11" fmla="*/ 178417 w 6591152"/>
              <a:gd name="connsiteY11" fmla="*/ 1444984 h 1445923"/>
              <a:gd name="connsiteX12" fmla="*/ 0 w 6591152"/>
              <a:gd name="connsiteY12" fmla="*/ 1266618 h 1445923"/>
              <a:gd name="connsiteX13" fmla="*/ 0 w 6591152"/>
              <a:gd name="connsiteY13" fmla="*/ 179305 h 1445923"/>
              <a:gd name="connsiteX14" fmla="*/ 178417 w 6591152"/>
              <a:gd name="connsiteY14" fmla="*/ 938 h 1445923"/>
              <a:gd name="connsiteX0" fmla="*/ 178417 w 6591152"/>
              <a:gd name="connsiteY0" fmla="*/ 14325 h 1459310"/>
              <a:gd name="connsiteX1" fmla="*/ 5147113 w 6591152"/>
              <a:gd name="connsiteY1" fmla="*/ 13387 h 1459310"/>
              <a:gd name="connsiteX2" fmla="*/ 6412736 w 6591152"/>
              <a:gd name="connsiteY2" fmla="*/ 13388 h 1459310"/>
              <a:gd name="connsiteX3" fmla="*/ 6591152 w 6591152"/>
              <a:gd name="connsiteY3" fmla="*/ 193660 h 1459310"/>
              <a:gd name="connsiteX4" fmla="*/ 6591152 w 6591152"/>
              <a:gd name="connsiteY4" fmla="*/ 1280911 h 1459310"/>
              <a:gd name="connsiteX5" fmla="*/ 6412736 w 6591152"/>
              <a:gd name="connsiteY5" fmla="*/ 1459308 h 1459310"/>
              <a:gd name="connsiteX6" fmla="*/ 5147124 w 6591152"/>
              <a:gd name="connsiteY6" fmla="*/ 1459308 h 1459310"/>
              <a:gd name="connsiteX7" fmla="*/ 5147124 w 6591152"/>
              <a:gd name="connsiteY7" fmla="*/ 895935 h 1459310"/>
              <a:gd name="connsiteX8" fmla="*/ 5147113 w 6591152"/>
              <a:gd name="connsiteY8" fmla="*/ 895903 h 1459310"/>
              <a:gd name="connsiteX9" fmla="*/ 5147113 w 6591152"/>
              <a:gd name="connsiteY9" fmla="*/ 1459310 h 1459310"/>
              <a:gd name="connsiteX10" fmla="*/ 178417 w 6591152"/>
              <a:gd name="connsiteY10" fmla="*/ 1458371 h 1459310"/>
              <a:gd name="connsiteX11" fmla="*/ 0 w 6591152"/>
              <a:gd name="connsiteY11" fmla="*/ 1280005 h 1459310"/>
              <a:gd name="connsiteX12" fmla="*/ 0 w 6591152"/>
              <a:gd name="connsiteY12" fmla="*/ 192692 h 1459310"/>
              <a:gd name="connsiteX13" fmla="*/ 178417 w 6591152"/>
              <a:gd name="connsiteY13" fmla="*/ 14325 h 1459310"/>
              <a:gd name="connsiteX0" fmla="*/ 178417 w 6591152"/>
              <a:gd name="connsiteY0" fmla="*/ 937 h 1445922"/>
              <a:gd name="connsiteX1" fmla="*/ 6412736 w 6591152"/>
              <a:gd name="connsiteY1" fmla="*/ 0 h 1445922"/>
              <a:gd name="connsiteX2" fmla="*/ 6591152 w 6591152"/>
              <a:gd name="connsiteY2" fmla="*/ 180272 h 1445922"/>
              <a:gd name="connsiteX3" fmla="*/ 6591152 w 6591152"/>
              <a:gd name="connsiteY3" fmla="*/ 1267523 h 1445922"/>
              <a:gd name="connsiteX4" fmla="*/ 6412736 w 6591152"/>
              <a:gd name="connsiteY4" fmla="*/ 1445920 h 1445922"/>
              <a:gd name="connsiteX5" fmla="*/ 5147124 w 6591152"/>
              <a:gd name="connsiteY5" fmla="*/ 1445920 h 1445922"/>
              <a:gd name="connsiteX6" fmla="*/ 5147124 w 6591152"/>
              <a:gd name="connsiteY6" fmla="*/ 882547 h 1445922"/>
              <a:gd name="connsiteX7" fmla="*/ 5147113 w 6591152"/>
              <a:gd name="connsiteY7" fmla="*/ 882515 h 1445922"/>
              <a:gd name="connsiteX8" fmla="*/ 5147113 w 6591152"/>
              <a:gd name="connsiteY8" fmla="*/ 1445922 h 1445922"/>
              <a:gd name="connsiteX9" fmla="*/ 178417 w 6591152"/>
              <a:gd name="connsiteY9" fmla="*/ 1444983 h 1445922"/>
              <a:gd name="connsiteX10" fmla="*/ 0 w 6591152"/>
              <a:gd name="connsiteY10" fmla="*/ 1266617 h 1445922"/>
              <a:gd name="connsiteX11" fmla="*/ 0 w 6591152"/>
              <a:gd name="connsiteY11" fmla="*/ 179304 h 1445922"/>
              <a:gd name="connsiteX12" fmla="*/ 178417 w 6591152"/>
              <a:gd name="connsiteY12" fmla="*/ 937 h 1445922"/>
              <a:gd name="connsiteX0" fmla="*/ 178417 w 6591152"/>
              <a:gd name="connsiteY0" fmla="*/ 937 h 1445922"/>
              <a:gd name="connsiteX1" fmla="*/ 6412736 w 6591152"/>
              <a:gd name="connsiteY1" fmla="*/ 0 h 1445922"/>
              <a:gd name="connsiteX2" fmla="*/ 6591152 w 6591152"/>
              <a:gd name="connsiteY2" fmla="*/ 180272 h 1445922"/>
              <a:gd name="connsiteX3" fmla="*/ 6591152 w 6591152"/>
              <a:gd name="connsiteY3" fmla="*/ 1267523 h 1445922"/>
              <a:gd name="connsiteX4" fmla="*/ 6412736 w 6591152"/>
              <a:gd name="connsiteY4" fmla="*/ 1445920 h 1445922"/>
              <a:gd name="connsiteX5" fmla="*/ 5147124 w 6591152"/>
              <a:gd name="connsiteY5" fmla="*/ 1445920 h 1445922"/>
              <a:gd name="connsiteX6" fmla="*/ 5147124 w 6591152"/>
              <a:gd name="connsiteY6" fmla="*/ 882547 h 1445922"/>
              <a:gd name="connsiteX7" fmla="*/ 5147113 w 6591152"/>
              <a:gd name="connsiteY7" fmla="*/ 1445922 h 1445922"/>
              <a:gd name="connsiteX8" fmla="*/ 178417 w 6591152"/>
              <a:gd name="connsiteY8" fmla="*/ 1444983 h 1445922"/>
              <a:gd name="connsiteX9" fmla="*/ 0 w 6591152"/>
              <a:gd name="connsiteY9" fmla="*/ 1266617 h 1445922"/>
              <a:gd name="connsiteX10" fmla="*/ 0 w 6591152"/>
              <a:gd name="connsiteY10" fmla="*/ 179304 h 1445922"/>
              <a:gd name="connsiteX11" fmla="*/ 178417 w 6591152"/>
              <a:gd name="connsiteY11" fmla="*/ 937 h 1445922"/>
              <a:gd name="connsiteX0" fmla="*/ 178417 w 6591152"/>
              <a:gd name="connsiteY0" fmla="*/ 937 h 1445922"/>
              <a:gd name="connsiteX1" fmla="*/ 6412736 w 6591152"/>
              <a:gd name="connsiteY1" fmla="*/ 0 h 1445922"/>
              <a:gd name="connsiteX2" fmla="*/ 6591152 w 6591152"/>
              <a:gd name="connsiteY2" fmla="*/ 180272 h 1445922"/>
              <a:gd name="connsiteX3" fmla="*/ 6591152 w 6591152"/>
              <a:gd name="connsiteY3" fmla="*/ 1267523 h 1445922"/>
              <a:gd name="connsiteX4" fmla="*/ 6412736 w 6591152"/>
              <a:gd name="connsiteY4" fmla="*/ 1445920 h 1445922"/>
              <a:gd name="connsiteX5" fmla="*/ 5147124 w 6591152"/>
              <a:gd name="connsiteY5" fmla="*/ 1445920 h 1445922"/>
              <a:gd name="connsiteX6" fmla="*/ 5147113 w 6591152"/>
              <a:gd name="connsiteY6" fmla="*/ 1445922 h 1445922"/>
              <a:gd name="connsiteX7" fmla="*/ 178417 w 6591152"/>
              <a:gd name="connsiteY7" fmla="*/ 1444983 h 1445922"/>
              <a:gd name="connsiteX8" fmla="*/ 0 w 6591152"/>
              <a:gd name="connsiteY8" fmla="*/ 1266617 h 1445922"/>
              <a:gd name="connsiteX9" fmla="*/ 0 w 6591152"/>
              <a:gd name="connsiteY9" fmla="*/ 179304 h 1445922"/>
              <a:gd name="connsiteX10" fmla="*/ 178417 w 6591152"/>
              <a:gd name="connsiteY10" fmla="*/ 937 h 1445922"/>
              <a:gd name="connsiteX0" fmla="*/ 178417 w 6591152"/>
              <a:gd name="connsiteY0" fmla="*/ 937 h 1445920"/>
              <a:gd name="connsiteX1" fmla="*/ 6412736 w 6591152"/>
              <a:gd name="connsiteY1" fmla="*/ 0 h 1445920"/>
              <a:gd name="connsiteX2" fmla="*/ 6591152 w 6591152"/>
              <a:gd name="connsiteY2" fmla="*/ 180272 h 1445920"/>
              <a:gd name="connsiteX3" fmla="*/ 6591152 w 6591152"/>
              <a:gd name="connsiteY3" fmla="*/ 1267523 h 1445920"/>
              <a:gd name="connsiteX4" fmla="*/ 6412736 w 6591152"/>
              <a:gd name="connsiteY4" fmla="*/ 1445920 h 1445920"/>
              <a:gd name="connsiteX5" fmla="*/ 5147124 w 6591152"/>
              <a:gd name="connsiteY5" fmla="*/ 1445920 h 1445920"/>
              <a:gd name="connsiteX6" fmla="*/ 178417 w 6591152"/>
              <a:gd name="connsiteY6" fmla="*/ 1444983 h 1445920"/>
              <a:gd name="connsiteX7" fmla="*/ 0 w 6591152"/>
              <a:gd name="connsiteY7" fmla="*/ 1266617 h 1445920"/>
              <a:gd name="connsiteX8" fmla="*/ 0 w 6591152"/>
              <a:gd name="connsiteY8" fmla="*/ 179304 h 1445920"/>
              <a:gd name="connsiteX9" fmla="*/ 178417 w 6591152"/>
              <a:gd name="connsiteY9" fmla="*/ 937 h 1445920"/>
              <a:gd name="connsiteX0" fmla="*/ 178417 w 6591152"/>
              <a:gd name="connsiteY0" fmla="*/ 937 h 1445920"/>
              <a:gd name="connsiteX1" fmla="*/ 6412736 w 6591152"/>
              <a:gd name="connsiteY1" fmla="*/ 0 h 1445920"/>
              <a:gd name="connsiteX2" fmla="*/ 6591152 w 6591152"/>
              <a:gd name="connsiteY2" fmla="*/ 180272 h 1445920"/>
              <a:gd name="connsiteX3" fmla="*/ 6591152 w 6591152"/>
              <a:gd name="connsiteY3" fmla="*/ 1267523 h 1445920"/>
              <a:gd name="connsiteX4" fmla="*/ 6412736 w 6591152"/>
              <a:gd name="connsiteY4" fmla="*/ 1445920 h 1445920"/>
              <a:gd name="connsiteX5" fmla="*/ 178417 w 6591152"/>
              <a:gd name="connsiteY5" fmla="*/ 1444983 h 1445920"/>
              <a:gd name="connsiteX6" fmla="*/ 0 w 6591152"/>
              <a:gd name="connsiteY6" fmla="*/ 1266617 h 1445920"/>
              <a:gd name="connsiteX7" fmla="*/ 0 w 6591152"/>
              <a:gd name="connsiteY7" fmla="*/ 179304 h 1445920"/>
              <a:gd name="connsiteX8" fmla="*/ 178417 w 6591152"/>
              <a:gd name="connsiteY8" fmla="*/ 937 h 1445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91152" h="1445920">
                <a:moveTo>
                  <a:pt x="178417" y="937"/>
                </a:moveTo>
                <a:lnTo>
                  <a:pt x="6412736" y="0"/>
                </a:lnTo>
                <a:cubicBezTo>
                  <a:pt x="6512315" y="0"/>
                  <a:pt x="6591152" y="80731"/>
                  <a:pt x="6591152" y="180272"/>
                </a:cubicBezTo>
                <a:lnTo>
                  <a:pt x="6591152" y="1267523"/>
                </a:lnTo>
                <a:cubicBezTo>
                  <a:pt x="6591152" y="1365190"/>
                  <a:pt x="6512315" y="1445920"/>
                  <a:pt x="6412736" y="1445920"/>
                </a:cubicBezTo>
                <a:lnTo>
                  <a:pt x="178417" y="1444983"/>
                </a:lnTo>
                <a:cubicBezTo>
                  <a:pt x="80731" y="1444983"/>
                  <a:pt x="0" y="1366095"/>
                  <a:pt x="0" y="1266617"/>
                </a:cubicBezTo>
                <a:lnTo>
                  <a:pt x="0" y="179304"/>
                </a:lnTo>
                <a:cubicBezTo>
                  <a:pt x="0" y="81697"/>
                  <a:pt x="78837" y="937"/>
                  <a:pt x="178417" y="937"/>
                </a:cubicBezTo>
                <a:close/>
              </a:path>
            </a:pathLst>
          </a:custGeom>
          <a:solidFill>
            <a:schemeClr val="bg1"/>
          </a:solidFill>
          <a:ln w="12700">
            <a:miter lim="400000"/>
          </a:ln>
          <a:effectLst>
            <a:outerShdw blurRad="215900" dist="101600" dir="3000000" algn="tl" rotWithShape="0">
              <a:prstClr val="black">
                <a:alpha val="40000"/>
              </a:prstClr>
            </a:outerShdw>
          </a:effectLst>
        </p:spPr>
        <p:txBody>
          <a:bodyPr wrap="square" lIns="38100" tIns="38100" rIns="38100" bIns="381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effectLst>
                  <a:outerShdw blurRad="38100" dist="12700" dir="5400000" rotWithShape="0">
                    <a:srgbClr val="000000">
                      <a:alpha val="50000"/>
                    </a:srgbClr>
                  </a:outerShdw>
                </a:effectLst>
              </a:defRPr>
            </a:pPr>
            <a:endParaRPr/>
          </a:p>
        </p:txBody>
      </p:sp>
      <p:grpSp>
        <p:nvGrpSpPr>
          <p:cNvPr id="115" name="Group 114">
            <a:extLst>
              <a:ext uri="{FF2B5EF4-FFF2-40B4-BE49-F238E27FC236}">
                <a16:creationId xmlns:a16="http://schemas.microsoft.com/office/drawing/2014/main" id="{0C2ADC17-C92C-4490-B9F3-C002EA275B4A}"/>
              </a:ext>
            </a:extLst>
          </p:cNvPr>
          <p:cNvGrpSpPr/>
          <p:nvPr/>
        </p:nvGrpSpPr>
        <p:grpSpPr>
          <a:xfrm>
            <a:off x="4427685" y="1156877"/>
            <a:ext cx="6591152" cy="1444752"/>
            <a:chOff x="2800424" y="1194392"/>
            <a:chExt cx="6591152" cy="1444752"/>
          </a:xfrm>
        </p:grpSpPr>
        <p:sp>
          <p:nvSpPr>
            <p:cNvPr id="116" name="Rectangle">
              <a:extLst>
                <a:ext uri="{FF2B5EF4-FFF2-40B4-BE49-F238E27FC236}">
                  <a16:creationId xmlns:a16="http://schemas.microsoft.com/office/drawing/2014/main" id="{52BFA028-277A-4F90-9361-B7963676FC4F}"/>
                </a:ext>
              </a:extLst>
            </p:cNvPr>
            <p:cNvSpPr/>
            <p:nvPr/>
          </p:nvSpPr>
          <p:spPr>
            <a:xfrm>
              <a:off x="4184680" y="1194392"/>
              <a:ext cx="3824526" cy="1444752"/>
            </a:xfrm>
            <a:prstGeom prst="rect">
              <a:avLst/>
            </a:prstGeom>
            <a:solidFill>
              <a:schemeClr val="bg1"/>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effectLst>
                    <a:outerShdw blurRad="38100" dist="12700" dir="5400000" rotWithShape="0">
                      <a:srgbClr val="000000">
                        <a:alpha val="50000"/>
                      </a:srgbClr>
                    </a:outerShdw>
                  </a:effectLst>
                </a:defRPr>
              </a:pPr>
              <a:endParaRPr/>
            </a:p>
          </p:txBody>
        </p:sp>
        <p:sp>
          <p:nvSpPr>
            <p:cNvPr id="117" name="Shape">
              <a:extLst>
                <a:ext uri="{FF2B5EF4-FFF2-40B4-BE49-F238E27FC236}">
                  <a16:creationId xmlns:a16="http://schemas.microsoft.com/office/drawing/2014/main" id="{1F050657-1BEF-4ACF-B3CF-A9ACA44B0CCA}"/>
                </a:ext>
              </a:extLst>
            </p:cNvPr>
            <p:cNvSpPr/>
            <p:nvPr/>
          </p:nvSpPr>
          <p:spPr>
            <a:xfrm>
              <a:off x="2800424" y="1194392"/>
              <a:ext cx="1859042" cy="1444752"/>
            </a:xfrm>
            <a:custGeom>
              <a:avLst/>
              <a:gdLst/>
              <a:ahLst/>
              <a:cxnLst>
                <a:cxn ang="0">
                  <a:pos x="wd2" y="hd2"/>
                </a:cxn>
                <a:cxn ang="5400000">
                  <a:pos x="wd2" y="hd2"/>
                </a:cxn>
                <a:cxn ang="10800000">
                  <a:pos x="wd2" y="hd2"/>
                </a:cxn>
                <a:cxn ang="16200000">
                  <a:pos x="wd2" y="hd2"/>
                </a:cxn>
              </a:cxnLst>
              <a:rect l="0" t="0" r="r" b="b"/>
              <a:pathLst>
                <a:path w="21600" h="21600" extrusionOk="0">
                  <a:moveTo>
                    <a:pt x="19986" y="8679"/>
                  </a:moveTo>
                  <a:cubicBezTo>
                    <a:pt x="18742" y="8679"/>
                    <a:pt x="18153" y="9494"/>
                    <a:pt x="17542" y="9494"/>
                  </a:cubicBezTo>
                  <a:cubicBezTo>
                    <a:pt x="17280" y="9494"/>
                    <a:pt x="17084" y="9325"/>
                    <a:pt x="16975" y="9157"/>
                  </a:cubicBezTo>
                  <a:cubicBezTo>
                    <a:pt x="16844" y="8960"/>
                    <a:pt x="16778" y="8707"/>
                    <a:pt x="16778" y="8427"/>
                  </a:cubicBezTo>
                  <a:lnTo>
                    <a:pt x="16778" y="0"/>
                  </a:lnTo>
                  <a:lnTo>
                    <a:pt x="2073" y="0"/>
                  </a:lnTo>
                  <a:cubicBezTo>
                    <a:pt x="916" y="0"/>
                    <a:pt x="0" y="1208"/>
                    <a:pt x="0" y="2668"/>
                  </a:cubicBezTo>
                  <a:lnTo>
                    <a:pt x="0" y="18932"/>
                  </a:lnTo>
                  <a:cubicBezTo>
                    <a:pt x="0" y="20420"/>
                    <a:pt x="938" y="21600"/>
                    <a:pt x="2073" y="21600"/>
                  </a:cubicBezTo>
                  <a:lnTo>
                    <a:pt x="16778" y="21600"/>
                  </a:lnTo>
                  <a:lnTo>
                    <a:pt x="16778" y="13173"/>
                  </a:lnTo>
                  <a:cubicBezTo>
                    <a:pt x="16778" y="12921"/>
                    <a:pt x="16844" y="12640"/>
                    <a:pt x="16975" y="12443"/>
                  </a:cubicBezTo>
                  <a:cubicBezTo>
                    <a:pt x="17084" y="12275"/>
                    <a:pt x="17280" y="12106"/>
                    <a:pt x="17542" y="12106"/>
                  </a:cubicBezTo>
                  <a:cubicBezTo>
                    <a:pt x="18153" y="12106"/>
                    <a:pt x="18742" y="12921"/>
                    <a:pt x="19985" y="12921"/>
                  </a:cubicBezTo>
                  <a:cubicBezTo>
                    <a:pt x="21229" y="12921"/>
                    <a:pt x="21600" y="11629"/>
                    <a:pt x="21600" y="10786"/>
                  </a:cubicBezTo>
                  <a:cubicBezTo>
                    <a:pt x="21600" y="9943"/>
                    <a:pt x="21229" y="8679"/>
                    <a:pt x="19986" y="8679"/>
                  </a:cubicBezTo>
                  <a:close/>
                </a:path>
              </a:pathLst>
            </a:custGeom>
            <a:solidFill>
              <a:schemeClr val="accent3"/>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effectLst>
                    <a:outerShdw blurRad="38100" dist="12700" dir="5400000" rotWithShape="0">
                      <a:srgbClr val="000000">
                        <a:alpha val="50000"/>
                      </a:srgbClr>
                    </a:outerShdw>
                  </a:effectLst>
                </a:defRPr>
              </a:pPr>
              <a:endParaRPr/>
            </a:p>
          </p:txBody>
        </p:sp>
        <p:sp>
          <p:nvSpPr>
            <p:cNvPr id="118" name="Shape">
              <a:extLst>
                <a:ext uri="{FF2B5EF4-FFF2-40B4-BE49-F238E27FC236}">
                  <a16:creationId xmlns:a16="http://schemas.microsoft.com/office/drawing/2014/main" id="{60EE282D-9809-4391-B494-5E6DF53ED166}"/>
                </a:ext>
              </a:extLst>
            </p:cNvPr>
            <p:cNvSpPr/>
            <p:nvPr/>
          </p:nvSpPr>
          <p:spPr>
            <a:xfrm>
              <a:off x="7532534" y="1194392"/>
              <a:ext cx="1859042" cy="1444752"/>
            </a:xfrm>
            <a:custGeom>
              <a:avLst/>
              <a:gdLst/>
              <a:ahLst/>
              <a:cxnLst>
                <a:cxn ang="0">
                  <a:pos x="wd2" y="hd2"/>
                </a:cxn>
                <a:cxn ang="5400000">
                  <a:pos x="wd2" y="hd2"/>
                </a:cxn>
                <a:cxn ang="10800000">
                  <a:pos x="wd2" y="hd2"/>
                </a:cxn>
                <a:cxn ang="16200000">
                  <a:pos x="wd2" y="hd2"/>
                </a:cxn>
              </a:cxnLst>
              <a:rect l="0" t="0" r="r" b="b"/>
              <a:pathLst>
                <a:path w="21600" h="21600" extrusionOk="0">
                  <a:moveTo>
                    <a:pt x="19527" y="0"/>
                  </a:moveTo>
                  <a:lnTo>
                    <a:pt x="4822" y="0"/>
                  </a:lnTo>
                  <a:lnTo>
                    <a:pt x="4822" y="8416"/>
                  </a:lnTo>
                  <a:cubicBezTo>
                    <a:pt x="4822" y="8668"/>
                    <a:pt x="4756" y="8949"/>
                    <a:pt x="4625" y="9145"/>
                  </a:cubicBezTo>
                  <a:cubicBezTo>
                    <a:pt x="4516" y="9313"/>
                    <a:pt x="4320" y="9482"/>
                    <a:pt x="4058" y="9482"/>
                  </a:cubicBezTo>
                  <a:cubicBezTo>
                    <a:pt x="3447" y="9482"/>
                    <a:pt x="2858" y="8668"/>
                    <a:pt x="1615" y="8668"/>
                  </a:cubicBezTo>
                  <a:cubicBezTo>
                    <a:pt x="371" y="8668"/>
                    <a:pt x="0" y="9958"/>
                    <a:pt x="0" y="10800"/>
                  </a:cubicBezTo>
                  <a:cubicBezTo>
                    <a:pt x="0" y="11642"/>
                    <a:pt x="349" y="12932"/>
                    <a:pt x="1615" y="12932"/>
                  </a:cubicBezTo>
                  <a:cubicBezTo>
                    <a:pt x="2880" y="12932"/>
                    <a:pt x="3447" y="12118"/>
                    <a:pt x="4058" y="12118"/>
                  </a:cubicBezTo>
                  <a:cubicBezTo>
                    <a:pt x="4320" y="12118"/>
                    <a:pt x="4516" y="12287"/>
                    <a:pt x="4625" y="12455"/>
                  </a:cubicBezTo>
                  <a:cubicBezTo>
                    <a:pt x="4756" y="12651"/>
                    <a:pt x="4822" y="12904"/>
                    <a:pt x="4822" y="13184"/>
                  </a:cubicBezTo>
                  <a:lnTo>
                    <a:pt x="4822" y="21600"/>
                  </a:lnTo>
                  <a:lnTo>
                    <a:pt x="19527" y="21600"/>
                  </a:lnTo>
                  <a:cubicBezTo>
                    <a:pt x="20684" y="21600"/>
                    <a:pt x="21600" y="20394"/>
                    <a:pt x="21600" y="18935"/>
                  </a:cubicBezTo>
                  <a:lnTo>
                    <a:pt x="21600" y="2693"/>
                  </a:lnTo>
                  <a:cubicBezTo>
                    <a:pt x="21600" y="1206"/>
                    <a:pt x="20684" y="0"/>
                    <a:pt x="19527" y="0"/>
                  </a:cubicBezTo>
                  <a:close/>
                </a:path>
              </a:pathLst>
            </a:custGeom>
            <a:solidFill>
              <a:schemeClr val="bg2"/>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effectLst>
                    <a:outerShdw blurRad="38100" dist="12700" dir="5400000" rotWithShape="0">
                      <a:srgbClr val="000000">
                        <a:alpha val="50000"/>
                      </a:srgbClr>
                    </a:outerShdw>
                  </a:effectLst>
                </a:defRPr>
              </a:pPr>
              <a:endParaRPr/>
            </a:p>
          </p:txBody>
        </p:sp>
        <p:pic>
          <p:nvPicPr>
            <p:cNvPr id="119" name="Graphic 12" descr="Bullseye with solid fill">
              <a:extLst>
                <a:ext uri="{FF2B5EF4-FFF2-40B4-BE49-F238E27FC236}">
                  <a16:creationId xmlns:a16="http://schemas.microsoft.com/office/drawing/2014/main" id="{378A6F98-D1A7-41A6-B567-E20C964E4F3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188374" y="1436171"/>
              <a:ext cx="962364" cy="962364"/>
            </a:xfrm>
            <a:prstGeom prst="rect">
              <a:avLst/>
            </a:prstGeom>
            <a:effectLst>
              <a:outerShdw blurRad="50800" dist="38100" dir="2700000" algn="tl" rotWithShape="0">
                <a:prstClr val="black">
                  <a:alpha val="40000"/>
                </a:prstClr>
              </a:outerShdw>
            </a:effectLst>
          </p:spPr>
        </p:pic>
        <p:sp>
          <p:nvSpPr>
            <p:cNvPr id="120" name="TextBox 15">
              <a:extLst>
                <a:ext uri="{FF2B5EF4-FFF2-40B4-BE49-F238E27FC236}">
                  <a16:creationId xmlns:a16="http://schemas.microsoft.com/office/drawing/2014/main" id="{3C802D4E-4614-47FD-AF93-99E30B46665D}"/>
                </a:ext>
              </a:extLst>
            </p:cNvPr>
            <p:cNvSpPr txBox="1"/>
            <p:nvPr/>
          </p:nvSpPr>
          <p:spPr>
            <a:xfrm>
              <a:off x="2923764" y="1255634"/>
              <a:ext cx="1223413" cy="1323439"/>
            </a:xfrm>
            <a:prstGeom prst="rect">
              <a:avLst/>
            </a:prstGeom>
            <a:noFill/>
          </p:spPr>
          <p:txBody>
            <a:bodyPr wrap="non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8000" b="1" dirty="0">
                  <a:solidFill>
                    <a:schemeClr val="bg1"/>
                  </a:solidFill>
                </a:rPr>
                <a:t>01</a:t>
              </a:r>
            </a:p>
          </p:txBody>
        </p:sp>
        <p:sp>
          <p:nvSpPr>
            <p:cNvPr id="123" name="TextBox 20">
              <a:extLst>
                <a:ext uri="{FF2B5EF4-FFF2-40B4-BE49-F238E27FC236}">
                  <a16:creationId xmlns:a16="http://schemas.microsoft.com/office/drawing/2014/main" id="{FB74EBD9-FA8B-4A0E-89A3-720BA5B25EFA}"/>
                </a:ext>
              </a:extLst>
            </p:cNvPr>
            <p:cNvSpPr txBox="1"/>
            <p:nvPr/>
          </p:nvSpPr>
          <p:spPr>
            <a:xfrm>
              <a:off x="4770721" y="1271670"/>
              <a:ext cx="3351563" cy="1200329"/>
            </a:xfrm>
            <a:prstGeom prst="rect">
              <a:avLst/>
            </a:prstGeom>
            <a:noFill/>
          </p:spPr>
          <p:txBody>
            <a:bodyPr wrap="square" lIns="0" r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pt-BR" sz="2400" dirty="0"/>
                <a:t>Auxiliam na racionalização de procedimentos de Licitação ou contratação</a:t>
              </a:r>
            </a:p>
          </p:txBody>
        </p:sp>
      </p:grpSp>
      <p:sp>
        <p:nvSpPr>
          <p:cNvPr id="124" name="Freeform: Shape 123">
            <a:extLst>
              <a:ext uri="{FF2B5EF4-FFF2-40B4-BE49-F238E27FC236}">
                <a16:creationId xmlns:a16="http://schemas.microsoft.com/office/drawing/2014/main" id="{FD3FE894-09D5-4D3C-8EB3-9D47F9402B92}"/>
              </a:ext>
            </a:extLst>
          </p:cNvPr>
          <p:cNvSpPr/>
          <p:nvPr/>
        </p:nvSpPr>
        <p:spPr>
          <a:xfrm>
            <a:off x="4540764" y="2795017"/>
            <a:ext cx="6467812" cy="1356682"/>
          </a:xfrm>
          <a:custGeom>
            <a:avLst/>
            <a:gdLst>
              <a:gd name="connsiteX0" fmla="*/ 1445924 w 6591152"/>
              <a:gd name="connsiteY0" fmla="*/ 0 h 1445923"/>
              <a:gd name="connsiteX1" fmla="*/ 5147113 w 6591152"/>
              <a:gd name="connsiteY1" fmla="*/ 0 h 1445923"/>
              <a:gd name="connsiteX2" fmla="*/ 5147113 w 6591152"/>
              <a:gd name="connsiteY2" fmla="*/ 563441 h 1445923"/>
              <a:gd name="connsiteX3" fmla="*/ 5147124 w 6591152"/>
              <a:gd name="connsiteY3" fmla="*/ 563374 h 1445923"/>
              <a:gd name="connsiteX4" fmla="*/ 5147124 w 6591152"/>
              <a:gd name="connsiteY4" fmla="*/ 1 h 1445923"/>
              <a:gd name="connsiteX5" fmla="*/ 6412736 w 6591152"/>
              <a:gd name="connsiteY5" fmla="*/ 1 h 1445923"/>
              <a:gd name="connsiteX6" fmla="*/ 6591152 w 6591152"/>
              <a:gd name="connsiteY6" fmla="*/ 180273 h 1445923"/>
              <a:gd name="connsiteX7" fmla="*/ 6591152 w 6591152"/>
              <a:gd name="connsiteY7" fmla="*/ 1267524 h 1445923"/>
              <a:gd name="connsiteX8" fmla="*/ 6412736 w 6591152"/>
              <a:gd name="connsiteY8" fmla="*/ 1445921 h 1445923"/>
              <a:gd name="connsiteX9" fmla="*/ 5147124 w 6591152"/>
              <a:gd name="connsiteY9" fmla="*/ 1445921 h 1445923"/>
              <a:gd name="connsiteX10" fmla="*/ 5147124 w 6591152"/>
              <a:gd name="connsiteY10" fmla="*/ 882548 h 1445923"/>
              <a:gd name="connsiteX11" fmla="*/ 5147113 w 6591152"/>
              <a:gd name="connsiteY11" fmla="*/ 882516 h 1445923"/>
              <a:gd name="connsiteX12" fmla="*/ 5147113 w 6591152"/>
              <a:gd name="connsiteY12" fmla="*/ 1445923 h 1445923"/>
              <a:gd name="connsiteX13" fmla="*/ 1445924 w 6591152"/>
              <a:gd name="connsiteY13" fmla="*/ 1445923 h 1445923"/>
              <a:gd name="connsiteX14" fmla="*/ 1445924 w 6591152"/>
              <a:gd name="connsiteY14" fmla="*/ 870103 h 1445923"/>
              <a:gd name="connsiteX15" fmla="*/ 1444028 w 6591152"/>
              <a:gd name="connsiteY15" fmla="*/ 881606 h 1445923"/>
              <a:gd name="connsiteX16" fmla="*/ 1444028 w 6591152"/>
              <a:gd name="connsiteY16" fmla="*/ 1444984 h 1445923"/>
              <a:gd name="connsiteX17" fmla="*/ 178417 w 6591152"/>
              <a:gd name="connsiteY17" fmla="*/ 1444984 h 1445923"/>
              <a:gd name="connsiteX18" fmla="*/ 0 w 6591152"/>
              <a:gd name="connsiteY18" fmla="*/ 1266618 h 1445923"/>
              <a:gd name="connsiteX19" fmla="*/ 0 w 6591152"/>
              <a:gd name="connsiteY19" fmla="*/ 179305 h 1445923"/>
              <a:gd name="connsiteX20" fmla="*/ 178417 w 6591152"/>
              <a:gd name="connsiteY20" fmla="*/ 938 h 1445923"/>
              <a:gd name="connsiteX21" fmla="*/ 1444028 w 6591152"/>
              <a:gd name="connsiteY21" fmla="*/ 938 h 1445923"/>
              <a:gd name="connsiteX22" fmla="*/ 1444028 w 6591152"/>
              <a:gd name="connsiteY22" fmla="*/ 564317 h 1445923"/>
              <a:gd name="connsiteX23" fmla="*/ 1445924 w 6591152"/>
              <a:gd name="connsiteY23" fmla="*/ 569774 h 1445923"/>
              <a:gd name="connsiteX0" fmla="*/ 1445924 w 6591152"/>
              <a:gd name="connsiteY0" fmla="*/ 0 h 1445923"/>
              <a:gd name="connsiteX1" fmla="*/ 5147113 w 6591152"/>
              <a:gd name="connsiteY1" fmla="*/ 0 h 1445923"/>
              <a:gd name="connsiteX2" fmla="*/ 5147113 w 6591152"/>
              <a:gd name="connsiteY2" fmla="*/ 563441 h 1445923"/>
              <a:gd name="connsiteX3" fmla="*/ 5147124 w 6591152"/>
              <a:gd name="connsiteY3" fmla="*/ 563374 h 1445923"/>
              <a:gd name="connsiteX4" fmla="*/ 5147124 w 6591152"/>
              <a:gd name="connsiteY4" fmla="*/ 1 h 1445923"/>
              <a:gd name="connsiteX5" fmla="*/ 6412736 w 6591152"/>
              <a:gd name="connsiteY5" fmla="*/ 1 h 1445923"/>
              <a:gd name="connsiteX6" fmla="*/ 6591152 w 6591152"/>
              <a:gd name="connsiteY6" fmla="*/ 180273 h 1445923"/>
              <a:gd name="connsiteX7" fmla="*/ 6591152 w 6591152"/>
              <a:gd name="connsiteY7" fmla="*/ 1267524 h 1445923"/>
              <a:gd name="connsiteX8" fmla="*/ 6412736 w 6591152"/>
              <a:gd name="connsiteY8" fmla="*/ 1445921 h 1445923"/>
              <a:gd name="connsiteX9" fmla="*/ 5147124 w 6591152"/>
              <a:gd name="connsiteY9" fmla="*/ 1445921 h 1445923"/>
              <a:gd name="connsiteX10" fmla="*/ 5147124 w 6591152"/>
              <a:gd name="connsiteY10" fmla="*/ 882548 h 1445923"/>
              <a:gd name="connsiteX11" fmla="*/ 5147113 w 6591152"/>
              <a:gd name="connsiteY11" fmla="*/ 882516 h 1445923"/>
              <a:gd name="connsiteX12" fmla="*/ 5147113 w 6591152"/>
              <a:gd name="connsiteY12" fmla="*/ 1445923 h 1445923"/>
              <a:gd name="connsiteX13" fmla="*/ 1445924 w 6591152"/>
              <a:gd name="connsiteY13" fmla="*/ 1445923 h 1445923"/>
              <a:gd name="connsiteX14" fmla="*/ 1445924 w 6591152"/>
              <a:gd name="connsiteY14" fmla="*/ 870103 h 1445923"/>
              <a:gd name="connsiteX15" fmla="*/ 1444028 w 6591152"/>
              <a:gd name="connsiteY15" fmla="*/ 1444984 h 1445923"/>
              <a:gd name="connsiteX16" fmla="*/ 178417 w 6591152"/>
              <a:gd name="connsiteY16" fmla="*/ 1444984 h 1445923"/>
              <a:gd name="connsiteX17" fmla="*/ 0 w 6591152"/>
              <a:gd name="connsiteY17" fmla="*/ 1266618 h 1445923"/>
              <a:gd name="connsiteX18" fmla="*/ 0 w 6591152"/>
              <a:gd name="connsiteY18" fmla="*/ 179305 h 1445923"/>
              <a:gd name="connsiteX19" fmla="*/ 178417 w 6591152"/>
              <a:gd name="connsiteY19" fmla="*/ 938 h 1445923"/>
              <a:gd name="connsiteX20" fmla="*/ 1444028 w 6591152"/>
              <a:gd name="connsiteY20" fmla="*/ 938 h 1445923"/>
              <a:gd name="connsiteX21" fmla="*/ 1444028 w 6591152"/>
              <a:gd name="connsiteY21" fmla="*/ 564317 h 1445923"/>
              <a:gd name="connsiteX22" fmla="*/ 1445924 w 6591152"/>
              <a:gd name="connsiteY22" fmla="*/ 569774 h 1445923"/>
              <a:gd name="connsiteX23" fmla="*/ 1445924 w 6591152"/>
              <a:gd name="connsiteY23" fmla="*/ 0 h 1445923"/>
              <a:gd name="connsiteX0" fmla="*/ 1445924 w 6591152"/>
              <a:gd name="connsiteY0" fmla="*/ 0 h 1445923"/>
              <a:gd name="connsiteX1" fmla="*/ 5147113 w 6591152"/>
              <a:gd name="connsiteY1" fmla="*/ 0 h 1445923"/>
              <a:gd name="connsiteX2" fmla="*/ 5147113 w 6591152"/>
              <a:gd name="connsiteY2" fmla="*/ 563441 h 1445923"/>
              <a:gd name="connsiteX3" fmla="*/ 5147124 w 6591152"/>
              <a:gd name="connsiteY3" fmla="*/ 563374 h 1445923"/>
              <a:gd name="connsiteX4" fmla="*/ 5147124 w 6591152"/>
              <a:gd name="connsiteY4" fmla="*/ 1 h 1445923"/>
              <a:gd name="connsiteX5" fmla="*/ 6412736 w 6591152"/>
              <a:gd name="connsiteY5" fmla="*/ 1 h 1445923"/>
              <a:gd name="connsiteX6" fmla="*/ 6591152 w 6591152"/>
              <a:gd name="connsiteY6" fmla="*/ 180273 h 1445923"/>
              <a:gd name="connsiteX7" fmla="*/ 6591152 w 6591152"/>
              <a:gd name="connsiteY7" fmla="*/ 1267524 h 1445923"/>
              <a:gd name="connsiteX8" fmla="*/ 6412736 w 6591152"/>
              <a:gd name="connsiteY8" fmla="*/ 1445921 h 1445923"/>
              <a:gd name="connsiteX9" fmla="*/ 5147124 w 6591152"/>
              <a:gd name="connsiteY9" fmla="*/ 1445921 h 1445923"/>
              <a:gd name="connsiteX10" fmla="*/ 5147124 w 6591152"/>
              <a:gd name="connsiteY10" fmla="*/ 882548 h 1445923"/>
              <a:gd name="connsiteX11" fmla="*/ 5147113 w 6591152"/>
              <a:gd name="connsiteY11" fmla="*/ 882516 h 1445923"/>
              <a:gd name="connsiteX12" fmla="*/ 5147113 w 6591152"/>
              <a:gd name="connsiteY12" fmla="*/ 1445923 h 1445923"/>
              <a:gd name="connsiteX13" fmla="*/ 1445924 w 6591152"/>
              <a:gd name="connsiteY13" fmla="*/ 1445923 h 1445923"/>
              <a:gd name="connsiteX14" fmla="*/ 1444028 w 6591152"/>
              <a:gd name="connsiteY14" fmla="*/ 1444984 h 1445923"/>
              <a:gd name="connsiteX15" fmla="*/ 178417 w 6591152"/>
              <a:gd name="connsiteY15" fmla="*/ 1444984 h 1445923"/>
              <a:gd name="connsiteX16" fmla="*/ 0 w 6591152"/>
              <a:gd name="connsiteY16" fmla="*/ 1266618 h 1445923"/>
              <a:gd name="connsiteX17" fmla="*/ 0 w 6591152"/>
              <a:gd name="connsiteY17" fmla="*/ 179305 h 1445923"/>
              <a:gd name="connsiteX18" fmla="*/ 178417 w 6591152"/>
              <a:gd name="connsiteY18" fmla="*/ 938 h 1445923"/>
              <a:gd name="connsiteX19" fmla="*/ 1444028 w 6591152"/>
              <a:gd name="connsiteY19" fmla="*/ 938 h 1445923"/>
              <a:gd name="connsiteX20" fmla="*/ 1444028 w 6591152"/>
              <a:gd name="connsiteY20" fmla="*/ 564317 h 1445923"/>
              <a:gd name="connsiteX21" fmla="*/ 1445924 w 6591152"/>
              <a:gd name="connsiteY21" fmla="*/ 569774 h 1445923"/>
              <a:gd name="connsiteX22" fmla="*/ 1445924 w 6591152"/>
              <a:gd name="connsiteY22" fmla="*/ 0 h 1445923"/>
              <a:gd name="connsiteX0" fmla="*/ 1445924 w 6591152"/>
              <a:gd name="connsiteY0" fmla="*/ 0 h 1445923"/>
              <a:gd name="connsiteX1" fmla="*/ 5147113 w 6591152"/>
              <a:gd name="connsiteY1" fmla="*/ 0 h 1445923"/>
              <a:gd name="connsiteX2" fmla="*/ 5147113 w 6591152"/>
              <a:gd name="connsiteY2" fmla="*/ 563441 h 1445923"/>
              <a:gd name="connsiteX3" fmla="*/ 5147124 w 6591152"/>
              <a:gd name="connsiteY3" fmla="*/ 563374 h 1445923"/>
              <a:gd name="connsiteX4" fmla="*/ 5147124 w 6591152"/>
              <a:gd name="connsiteY4" fmla="*/ 1 h 1445923"/>
              <a:gd name="connsiteX5" fmla="*/ 6412736 w 6591152"/>
              <a:gd name="connsiteY5" fmla="*/ 1 h 1445923"/>
              <a:gd name="connsiteX6" fmla="*/ 6591152 w 6591152"/>
              <a:gd name="connsiteY6" fmla="*/ 180273 h 1445923"/>
              <a:gd name="connsiteX7" fmla="*/ 6591152 w 6591152"/>
              <a:gd name="connsiteY7" fmla="*/ 1267524 h 1445923"/>
              <a:gd name="connsiteX8" fmla="*/ 6412736 w 6591152"/>
              <a:gd name="connsiteY8" fmla="*/ 1445921 h 1445923"/>
              <a:gd name="connsiteX9" fmla="*/ 5147124 w 6591152"/>
              <a:gd name="connsiteY9" fmla="*/ 1445921 h 1445923"/>
              <a:gd name="connsiteX10" fmla="*/ 5147124 w 6591152"/>
              <a:gd name="connsiteY10" fmla="*/ 882548 h 1445923"/>
              <a:gd name="connsiteX11" fmla="*/ 5147113 w 6591152"/>
              <a:gd name="connsiteY11" fmla="*/ 882516 h 1445923"/>
              <a:gd name="connsiteX12" fmla="*/ 5147113 w 6591152"/>
              <a:gd name="connsiteY12" fmla="*/ 1445923 h 1445923"/>
              <a:gd name="connsiteX13" fmla="*/ 1445924 w 6591152"/>
              <a:gd name="connsiteY13" fmla="*/ 1445923 h 1445923"/>
              <a:gd name="connsiteX14" fmla="*/ 1444028 w 6591152"/>
              <a:gd name="connsiteY14" fmla="*/ 1444984 h 1445923"/>
              <a:gd name="connsiteX15" fmla="*/ 178417 w 6591152"/>
              <a:gd name="connsiteY15" fmla="*/ 1444984 h 1445923"/>
              <a:gd name="connsiteX16" fmla="*/ 0 w 6591152"/>
              <a:gd name="connsiteY16" fmla="*/ 1266618 h 1445923"/>
              <a:gd name="connsiteX17" fmla="*/ 0 w 6591152"/>
              <a:gd name="connsiteY17" fmla="*/ 179305 h 1445923"/>
              <a:gd name="connsiteX18" fmla="*/ 178417 w 6591152"/>
              <a:gd name="connsiteY18" fmla="*/ 938 h 1445923"/>
              <a:gd name="connsiteX19" fmla="*/ 1444028 w 6591152"/>
              <a:gd name="connsiteY19" fmla="*/ 938 h 1445923"/>
              <a:gd name="connsiteX20" fmla="*/ 1444028 w 6591152"/>
              <a:gd name="connsiteY20" fmla="*/ 564317 h 1445923"/>
              <a:gd name="connsiteX21" fmla="*/ 1445924 w 6591152"/>
              <a:gd name="connsiteY21" fmla="*/ 0 h 1445923"/>
              <a:gd name="connsiteX0" fmla="*/ 1445924 w 6591152"/>
              <a:gd name="connsiteY0" fmla="*/ 0 h 1445923"/>
              <a:gd name="connsiteX1" fmla="*/ 5147113 w 6591152"/>
              <a:gd name="connsiteY1" fmla="*/ 0 h 1445923"/>
              <a:gd name="connsiteX2" fmla="*/ 5147113 w 6591152"/>
              <a:gd name="connsiteY2" fmla="*/ 563441 h 1445923"/>
              <a:gd name="connsiteX3" fmla="*/ 5147124 w 6591152"/>
              <a:gd name="connsiteY3" fmla="*/ 563374 h 1445923"/>
              <a:gd name="connsiteX4" fmla="*/ 5147124 w 6591152"/>
              <a:gd name="connsiteY4" fmla="*/ 1 h 1445923"/>
              <a:gd name="connsiteX5" fmla="*/ 6412736 w 6591152"/>
              <a:gd name="connsiteY5" fmla="*/ 1 h 1445923"/>
              <a:gd name="connsiteX6" fmla="*/ 6591152 w 6591152"/>
              <a:gd name="connsiteY6" fmla="*/ 180273 h 1445923"/>
              <a:gd name="connsiteX7" fmla="*/ 6591152 w 6591152"/>
              <a:gd name="connsiteY7" fmla="*/ 1267524 h 1445923"/>
              <a:gd name="connsiteX8" fmla="*/ 6412736 w 6591152"/>
              <a:gd name="connsiteY8" fmla="*/ 1445921 h 1445923"/>
              <a:gd name="connsiteX9" fmla="*/ 5147124 w 6591152"/>
              <a:gd name="connsiteY9" fmla="*/ 1445921 h 1445923"/>
              <a:gd name="connsiteX10" fmla="*/ 5147124 w 6591152"/>
              <a:gd name="connsiteY10" fmla="*/ 882548 h 1445923"/>
              <a:gd name="connsiteX11" fmla="*/ 5147113 w 6591152"/>
              <a:gd name="connsiteY11" fmla="*/ 882516 h 1445923"/>
              <a:gd name="connsiteX12" fmla="*/ 5147113 w 6591152"/>
              <a:gd name="connsiteY12" fmla="*/ 1445923 h 1445923"/>
              <a:gd name="connsiteX13" fmla="*/ 1445924 w 6591152"/>
              <a:gd name="connsiteY13" fmla="*/ 1445923 h 1445923"/>
              <a:gd name="connsiteX14" fmla="*/ 1444028 w 6591152"/>
              <a:gd name="connsiteY14" fmla="*/ 1444984 h 1445923"/>
              <a:gd name="connsiteX15" fmla="*/ 178417 w 6591152"/>
              <a:gd name="connsiteY15" fmla="*/ 1444984 h 1445923"/>
              <a:gd name="connsiteX16" fmla="*/ 0 w 6591152"/>
              <a:gd name="connsiteY16" fmla="*/ 1266618 h 1445923"/>
              <a:gd name="connsiteX17" fmla="*/ 0 w 6591152"/>
              <a:gd name="connsiteY17" fmla="*/ 179305 h 1445923"/>
              <a:gd name="connsiteX18" fmla="*/ 178417 w 6591152"/>
              <a:gd name="connsiteY18" fmla="*/ 938 h 1445923"/>
              <a:gd name="connsiteX19" fmla="*/ 1444028 w 6591152"/>
              <a:gd name="connsiteY19" fmla="*/ 938 h 1445923"/>
              <a:gd name="connsiteX20" fmla="*/ 1445924 w 6591152"/>
              <a:gd name="connsiteY20" fmla="*/ 0 h 1445923"/>
              <a:gd name="connsiteX0" fmla="*/ 1445924 w 6591152"/>
              <a:gd name="connsiteY0" fmla="*/ 0 h 1445923"/>
              <a:gd name="connsiteX1" fmla="*/ 5147113 w 6591152"/>
              <a:gd name="connsiteY1" fmla="*/ 0 h 1445923"/>
              <a:gd name="connsiteX2" fmla="*/ 5147113 w 6591152"/>
              <a:gd name="connsiteY2" fmla="*/ 563441 h 1445923"/>
              <a:gd name="connsiteX3" fmla="*/ 5147124 w 6591152"/>
              <a:gd name="connsiteY3" fmla="*/ 563374 h 1445923"/>
              <a:gd name="connsiteX4" fmla="*/ 5147124 w 6591152"/>
              <a:gd name="connsiteY4" fmla="*/ 1 h 1445923"/>
              <a:gd name="connsiteX5" fmla="*/ 6412736 w 6591152"/>
              <a:gd name="connsiteY5" fmla="*/ 1 h 1445923"/>
              <a:gd name="connsiteX6" fmla="*/ 6591152 w 6591152"/>
              <a:gd name="connsiteY6" fmla="*/ 180273 h 1445923"/>
              <a:gd name="connsiteX7" fmla="*/ 6591152 w 6591152"/>
              <a:gd name="connsiteY7" fmla="*/ 1267524 h 1445923"/>
              <a:gd name="connsiteX8" fmla="*/ 6412736 w 6591152"/>
              <a:gd name="connsiteY8" fmla="*/ 1445921 h 1445923"/>
              <a:gd name="connsiteX9" fmla="*/ 5147124 w 6591152"/>
              <a:gd name="connsiteY9" fmla="*/ 1445921 h 1445923"/>
              <a:gd name="connsiteX10" fmla="*/ 5147124 w 6591152"/>
              <a:gd name="connsiteY10" fmla="*/ 882548 h 1445923"/>
              <a:gd name="connsiteX11" fmla="*/ 5147113 w 6591152"/>
              <a:gd name="connsiteY11" fmla="*/ 882516 h 1445923"/>
              <a:gd name="connsiteX12" fmla="*/ 5147113 w 6591152"/>
              <a:gd name="connsiteY12" fmla="*/ 1445923 h 1445923"/>
              <a:gd name="connsiteX13" fmla="*/ 1445924 w 6591152"/>
              <a:gd name="connsiteY13" fmla="*/ 1445923 h 1445923"/>
              <a:gd name="connsiteX14" fmla="*/ 178417 w 6591152"/>
              <a:gd name="connsiteY14" fmla="*/ 1444984 h 1445923"/>
              <a:gd name="connsiteX15" fmla="*/ 0 w 6591152"/>
              <a:gd name="connsiteY15" fmla="*/ 1266618 h 1445923"/>
              <a:gd name="connsiteX16" fmla="*/ 0 w 6591152"/>
              <a:gd name="connsiteY16" fmla="*/ 179305 h 1445923"/>
              <a:gd name="connsiteX17" fmla="*/ 178417 w 6591152"/>
              <a:gd name="connsiteY17" fmla="*/ 938 h 1445923"/>
              <a:gd name="connsiteX18" fmla="*/ 1444028 w 6591152"/>
              <a:gd name="connsiteY18" fmla="*/ 938 h 1445923"/>
              <a:gd name="connsiteX19" fmla="*/ 1445924 w 6591152"/>
              <a:gd name="connsiteY19" fmla="*/ 0 h 1445923"/>
              <a:gd name="connsiteX0" fmla="*/ 1444028 w 6591152"/>
              <a:gd name="connsiteY0" fmla="*/ 938 h 1445923"/>
              <a:gd name="connsiteX1" fmla="*/ 5147113 w 6591152"/>
              <a:gd name="connsiteY1" fmla="*/ 0 h 1445923"/>
              <a:gd name="connsiteX2" fmla="*/ 5147113 w 6591152"/>
              <a:gd name="connsiteY2" fmla="*/ 563441 h 1445923"/>
              <a:gd name="connsiteX3" fmla="*/ 5147124 w 6591152"/>
              <a:gd name="connsiteY3" fmla="*/ 563374 h 1445923"/>
              <a:gd name="connsiteX4" fmla="*/ 5147124 w 6591152"/>
              <a:gd name="connsiteY4" fmla="*/ 1 h 1445923"/>
              <a:gd name="connsiteX5" fmla="*/ 6412736 w 6591152"/>
              <a:gd name="connsiteY5" fmla="*/ 1 h 1445923"/>
              <a:gd name="connsiteX6" fmla="*/ 6591152 w 6591152"/>
              <a:gd name="connsiteY6" fmla="*/ 180273 h 1445923"/>
              <a:gd name="connsiteX7" fmla="*/ 6591152 w 6591152"/>
              <a:gd name="connsiteY7" fmla="*/ 1267524 h 1445923"/>
              <a:gd name="connsiteX8" fmla="*/ 6412736 w 6591152"/>
              <a:gd name="connsiteY8" fmla="*/ 1445921 h 1445923"/>
              <a:gd name="connsiteX9" fmla="*/ 5147124 w 6591152"/>
              <a:gd name="connsiteY9" fmla="*/ 1445921 h 1445923"/>
              <a:gd name="connsiteX10" fmla="*/ 5147124 w 6591152"/>
              <a:gd name="connsiteY10" fmla="*/ 882548 h 1445923"/>
              <a:gd name="connsiteX11" fmla="*/ 5147113 w 6591152"/>
              <a:gd name="connsiteY11" fmla="*/ 882516 h 1445923"/>
              <a:gd name="connsiteX12" fmla="*/ 5147113 w 6591152"/>
              <a:gd name="connsiteY12" fmla="*/ 1445923 h 1445923"/>
              <a:gd name="connsiteX13" fmla="*/ 1445924 w 6591152"/>
              <a:gd name="connsiteY13" fmla="*/ 1445923 h 1445923"/>
              <a:gd name="connsiteX14" fmla="*/ 178417 w 6591152"/>
              <a:gd name="connsiteY14" fmla="*/ 1444984 h 1445923"/>
              <a:gd name="connsiteX15" fmla="*/ 0 w 6591152"/>
              <a:gd name="connsiteY15" fmla="*/ 1266618 h 1445923"/>
              <a:gd name="connsiteX16" fmla="*/ 0 w 6591152"/>
              <a:gd name="connsiteY16" fmla="*/ 179305 h 1445923"/>
              <a:gd name="connsiteX17" fmla="*/ 178417 w 6591152"/>
              <a:gd name="connsiteY17" fmla="*/ 938 h 1445923"/>
              <a:gd name="connsiteX18" fmla="*/ 1444028 w 6591152"/>
              <a:gd name="connsiteY18" fmla="*/ 938 h 1445923"/>
              <a:gd name="connsiteX0" fmla="*/ 1444028 w 6591152"/>
              <a:gd name="connsiteY0" fmla="*/ 938 h 1445923"/>
              <a:gd name="connsiteX1" fmla="*/ 5147113 w 6591152"/>
              <a:gd name="connsiteY1" fmla="*/ 0 h 1445923"/>
              <a:gd name="connsiteX2" fmla="*/ 5147113 w 6591152"/>
              <a:gd name="connsiteY2" fmla="*/ 563441 h 1445923"/>
              <a:gd name="connsiteX3" fmla="*/ 5147124 w 6591152"/>
              <a:gd name="connsiteY3" fmla="*/ 563374 h 1445923"/>
              <a:gd name="connsiteX4" fmla="*/ 5147124 w 6591152"/>
              <a:gd name="connsiteY4" fmla="*/ 1 h 1445923"/>
              <a:gd name="connsiteX5" fmla="*/ 6412736 w 6591152"/>
              <a:gd name="connsiteY5" fmla="*/ 1 h 1445923"/>
              <a:gd name="connsiteX6" fmla="*/ 6591152 w 6591152"/>
              <a:gd name="connsiteY6" fmla="*/ 180273 h 1445923"/>
              <a:gd name="connsiteX7" fmla="*/ 6591152 w 6591152"/>
              <a:gd name="connsiteY7" fmla="*/ 1267524 h 1445923"/>
              <a:gd name="connsiteX8" fmla="*/ 6412736 w 6591152"/>
              <a:gd name="connsiteY8" fmla="*/ 1445921 h 1445923"/>
              <a:gd name="connsiteX9" fmla="*/ 5147124 w 6591152"/>
              <a:gd name="connsiteY9" fmla="*/ 1445921 h 1445923"/>
              <a:gd name="connsiteX10" fmla="*/ 5147124 w 6591152"/>
              <a:gd name="connsiteY10" fmla="*/ 882548 h 1445923"/>
              <a:gd name="connsiteX11" fmla="*/ 5147113 w 6591152"/>
              <a:gd name="connsiteY11" fmla="*/ 882516 h 1445923"/>
              <a:gd name="connsiteX12" fmla="*/ 5147113 w 6591152"/>
              <a:gd name="connsiteY12" fmla="*/ 1445923 h 1445923"/>
              <a:gd name="connsiteX13" fmla="*/ 178417 w 6591152"/>
              <a:gd name="connsiteY13" fmla="*/ 1444984 h 1445923"/>
              <a:gd name="connsiteX14" fmla="*/ 0 w 6591152"/>
              <a:gd name="connsiteY14" fmla="*/ 1266618 h 1445923"/>
              <a:gd name="connsiteX15" fmla="*/ 0 w 6591152"/>
              <a:gd name="connsiteY15" fmla="*/ 179305 h 1445923"/>
              <a:gd name="connsiteX16" fmla="*/ 178417 w 6591152"/>
              <a:gd name="connsiteY16" fmla="*/ 938 h 1445923"/>
              <a:gd name="connsiteX17" fmla="*/ 1444028 w 6591152"/>
              <a:gd name="connsiteY17" fmla="*/ 938 h 1445923"/>
              <a:gd name="connsiteX0" fmla="*/ 178417 w 6591152"/>
              <a:gd name="connsiteY0" fmla="*/ 938 h 1445923"/>
              <a:gd name="connsiteX1" fmla="*/ 5147113 w 6591152"/>
              <a:gd name="connsiteY1" fmla="*/ 0 h 1445923"/>
              <a:gd name="connsiteX2" fmla="*/ 5147113 w 6591152"/>
              <a:gd name="connsiteY2" fmla="*/ 563441 h 1445923"/>
              <a:gd name="connsiteX3" fmla="*/ 5147124 w 6591152"/>
              <a:gd name="connsiteY3" fmla="*/ 563374 h 1445923"/>
              <a:gd name="connsiteX4" fmla="*/ 5147124 w 6591152"/>
              <a:gd name="connsiteY4" fmla="*/ 1 h 1445923"/>
              <a:gd name="connsiteX5" fmla="*/ 6412736 w 6591152"/>
              <a:gd name="connsiteY5" fmla="*/ 1 h 1445923"/>
              <a:gd name="connsiteX6" fmla="*/ 6591152 w 6591152"/>
              <a:gd name="connsiteY6" fmla="*/ 180273 h 1445923"/>
              <a:gd name="connsiteX7" fmla="*/ 6591152 w 6591152"/>
              <a:gd name="connsiteY7" fmla="*/ 1267524 h 1445923"/>
              <a:gd name="connsiteX8" fmla="*/ 6412736 w 6591152"/>
              <a:gd name="connsiteY8" fmla="*/ 1445921 h 1445923"/>
              <a:gd name="connsiteX9" fmla="*/ 5147124 w 6591152"/>
              <a:gd name="connsiteY9" fmla="*/ 1445921 h 1445923"/>
              <a:gd name="connsiteX10" fmla="*/ 5147124 w 6591152"/>
              <a:gd name="connsiteY10" fmla="*/ 882548 h 1445923"/>
              <a:gd name="connsiteX11" fmla="*/ 5147113 w 6591152"/>
              <a:gd name="connsiteY11" fmla="*/ 882516 h 1445923"/>
              <a:gd name="connsiteX12" fmla="*/ 5147113 w 6591152"/>
              <a:gd name="connsiteY12" fmla="*/ 1445923 h 1445923"/>
              <a:gd name="connsiteX13" fmla="*/ 178417 w 6591152"/>
              <a:gd name="connsiteY13" fmla="*/ 1444984 h 1445923"/>
              <a:gd name="connsiteX14" fmla="*/ 0 w 6591152"/>
              <a:gd name="connsiteY14" fmla="*/ 1266618 h 1445923"/>
              <a:gd name="connsiteX15" fmla="*/ 0 w 6591152"/>
              <a:gd name="connsiteY15" fmla="*/ 179305 h 1445923"/>
              <a:gd name="connsiteX16" fmla="*/ 178417 w 6591152"/>
              <a:gd name="connsiteY16" fmla="*/ 938 h 1445923"/>
              <a:gd name="connsiteX0" fmla="*/ 178417 w 6591152"/>
              <a:gd name="connsiteY0" fmla="*/ 938 h 1445923"/>
              <a:gd name="connsiteX1" fmla="*/ 5147113 w 6591152"/>
              <a:gd name="connsiteY1" fmla="*/ 0 h 1445923"/>
              <a:gd name="connsiteX2" fmla="*/ 5147113 w 6591152"/>
              <a:gd name="connsiteY2" fmla="*/ 563441 h 1445923"/>
              <a:gd name="connsiteX3" fmla="*/ 5147124 w 6591152"/>
              <a:gd name="connsiteY3" fmla="*/ 1 h 1445923"/>
              <a:gd name="connsiteX4" fmla="*/ 6412736 w 6591152"/>
              <a:gd name="connsiteY4" fmla="*/ 1 h 1445923"/>
              <a:gd name="connsiteX5" fmla="*/ 6591152 w 6591152"/>
              <a:gd name="connsiteY5" fmla="*/ 180273 h 1445923"/>
              <a:gd name="connsiteX6" fmla="*/ 6591152 w 6591152"/>
              <a:gd name="connsiteY6" fmla="*/ 1267524 h 1445923"/>
              <a:gd name="connsiteX7" fmla="*/ 6412736 w 6591152"/>
              <a:gd name="connsiteY7" fmla="*/ 1445921 h 1445923"/>
              <a:gd name="connsiteX8" fmla="*/ 5147124 w 6591152"/>
              <a:gd name="connsiteY8" fmla="*/ 1445921 h 1445923"/>
              <a:gd name="connsiteX9" fmla="*/ 5147124 w 6591152"/>
              <a:gd name="connsiteY9" fmla="*/ 882548 h 1445923"/>
              <a:gd name="connsiteX10" fmla="*/ 5147113 w 6591152"/>
              <a:gd name="connsiteY10" fmla="*/ 882516 h 1445923"/>
              <a:gd name="connsiteX11" fmla="*/ 5147113 w 6591152"/>
              <a:gd name="connsiteY11" fmla="*/ 1445923 h 1445923"/>
              <a:gd name="connsiteX12" fmla="*/ 178417 w 6591152"/>
              <a:gd name="connsiteY12" fmla="*/ 1444984 h 1445923"/>
              <a:gd name="connsiteX13" fmla="*/ 0 w 6591152"/>
              <a:gd name="connsiteY13" fmla="*/ 1266618 h 1445923"/>
              <a:gd name="connsiteX14" fmla="*/ 0 w 6591152"/>
              <a:gd name="connsiteY14" fmla="*/ 179305 h 1445923"/>
              <a:gd name="connsiteX15" fmla="*/ 178417 w 6591152"/>
              <a:gd name="connsiteY15" fmla="*/ 938 h 1445923"/>
              <a:gd name="connsiteX0" fmla="*/ 178417 w 6591152"/>
              <a:gd name="connsiteY0" fmla="*/ 938 h 1445923"/>
              <a:gd name="connsiteX1" fmla="*/ 5147113 w 6591152"/>
              <a:gd name="connsiteY1" fmla="*/ 0 h 1445923"/>
              <a:gd name="connsiteX2" fmla="*/ 5147124 w 6591152"/>
              <a:gd name="connsiteY2" fmla="*/ 1 h 1445923"/>
              <a:gd name="connsiteX3" fmla="*/ 6412736 w 6591152"/>
              <a:gd name="connsiteY3" fmla="*/ 1 h 1445923"/>
              <a:gd name="connsiteX4" fmla="*/ 6591152 w 6591152"/>
              <a:gd name="connsiteY4" fmla="*/ 180273 h 1445923"/>
              <a:gd name="connsiteX5" fmla="*/ 6591152 w 6591152"/>
              <a:gd name="connsiteY5" fmla="*/ 1267524 h 1445923"/>
              <a:gd name="connsiteX6" fmla="*/ 6412736 w 6591152"/>
              <a:gd name="connsiteY6" fmla="*/ 1445921 h 1445923"/>
              <a:gd name="connsiteX7" fmla="*/ 5147124 w 6591152"/>
              <a:gd name="connsiteY7" fmla="*/ 1445921 h 1445923"/>
              <a:gd name="connsiteX8" fmla="*/ 5147124 w 6591152"/>
              <a:gd name="connsiteY8" fmla="*/ 882548 h 1445923"/>
              <a:gd name="connsiteX9" fmla="*/ 5147113 w 6591152"/>
              <a:gd name="connsiteY9" fmla="*/ 882516 h 1445923"/>
              <a:gd name="connsiteX10" fmla="*/ 5147113 w 6591152"/>
              <a:gd name="connsiteY10" fmla="*/ 1445923 h 1445923"/>
              <a:gd name="connsiteX11" fmla="*/ 178417 w 6591152"/>
              <a:gd name="connsiteY11" fmla="*/ 1444984 h 1445923"/>
              <a:gd name="connsiteX12" fmla="*/ 0 w 6591152"/>
              <a:gd name="connsiteY12" fmla="*/ 1266618 h 1445923"/>
              <a:gd name="connsiteX13" fmla="*/ 0 w 6591152"/>
              <a:gd name="connsiteY13" fmla="*/ 179305 h 1445923"/>
              <a:gd name="connsiteX14" fmla="*/ 178417 w 6591152"/>
              <a:gd name="connsiteY14" fmla="*/ 938 h 1445923"/>
              <a:gd name="connsiteX0" fmla="*/ 178417 w 6591152"/>
              <a:gd name="connsiteY0" fmla="*/ 14325 h 1459310"/>
              <a:gd name="connsiteX1" fmla="*/ 5147113 w 6591152"/>
              <a:gd name="connsiteY1" fmla="*/ 13387 h 1459310"/>
              <a:gd name="connsiteX2" fmla="*/ 6412736 w 6591152"/>
              <a:gd name="connsiteY2" fmla="*/ 13388 h 1459310"/>
              <a:gd name="connsiteX3" fmla="*/ 6591152 w 6591152"/>
              <a:gd name="connsiteY3" fmla="*/ 193660 h 1459310"/>
              <a:gd name="connsiteX4" fmla="*/ 6591152 w 6591152"/>
              <a:gd name="connsiteY4" fmla="*/ 1280911 h 1459310"/>
              <a:gd name="connsiteX5" fmla="*/ 6412736 w 6591152"/>
              <a:gd name="connsiteY5" fmla="*/ 1459308 h 1459310"/>
              <a:gd name="connsiteX6" fmla="*/ 5147124 w 6591152"/>
              <a:gd name="connsiteY6" fmla="*/ 1459308 h 1459310"/>
              <a:gd name="connsiteX7" fmla="*/ 5147124 w 6591152"/>
              <a:gd name="connsiteY7" fmla="*/ 895935 h 1459310"/>
              <a:gd name="connsiteX8" fmla="*/ 5147113 w 6591152"/>
              <a:gd name="connsiteY8" fmla="*/ 895903 h 1459310"/>
              <a:gd name="connsiteX9" fmla="*/ 5147113 w 6591152"/>
              <a:gd name="connsiteY9" fmla="*/ 1459310 h 1459310"/>
              <a:gd name="connsiteX10" fmla="*/ 178417 w 6591152"/>
              <a:gd name="connsiteY10" fmla="*/ 1458371 h 1459310"/>
              <a:gd name="connsiteX11" fmla="*/ 0 w 6591152"/>
              <a:gd name="connsiteY11" fmla="*/ 1280005 h 1459310"/>
              <a:gd name="connsiteX12" fmla="*/ 0 w 6591152"/>
              <a:gd name="connsiteY12" fmla="*/ 192692 h 1459310"/>
              <a:gd name="connsiteX13" fmla="*/ 178417 w 6591152"/>
              <a:gd name="connsiteY13" fmla="*/ 14325 h 1459310"/>
              <a:gd name="connsiteX0" fmla="*/ 178417 w 6591152"/>
              <a:gd name="connsiteY0" fmla="*/ 937 h 1445922"/>
              <a:gd name="connsiteX1" fmla="*/ 6412736 w 6591152"/>
              <a:gd name="connsiteY1" fmla="*/ 0 h 1445922"/>
              <a:gd name="connsiteX2" fmla="*/ 6591152 w 6591152"/>
              <a:gd name="connsiteY2" fmla="*/ 180272 h 1445922"/>
              <a:gd name="connsiteX3" fmla="*/ 6591152 w 6591152"/>
              <a:gd name="connsiteY3" fmla="*/ 1267523 h 1445922"/>
              <a:gd name="connsiteX4" fmla="*/ 6412736 w 6591152"/>
              <a:gd name="connsiteY4" fmla="*/ 1445920 h 1445922"/>
              <a:gd name="connsiteX5" fmla="*/ 5147124 w 6591152"/>
              <a:gd name="connsiteY5" fmla="*/ 1445920 h 1445922"/>
              <a:gd name="connsiteX6" fmla="*/ 5147124 w 6591152"/>
              <a:gd name="connsiteY6" fmla="*/ 882547 h 1445922"/>
              <a:gd name="connsiteX7" fmla="*/ 5147113 w 6591152"/>
              <a:gd name="connsiteY7" fmla="*/ 882515 h 1445922"/>
              <a:gd name="connsiteX8" fmla="*/ 5147113 w 6591152"/>
              <a:gd name="connsiteY8" fmla="*/ 1445922 h 1445922"/>
              <a:gd name="connsiteX9" fmla="*/ 178417 w 6591152"/>
              <a:gd name="connsiteY9" fmla="*/ 1444983 h 1445922"/>
              <a:gd name="connsiteX10" fmla="*/ 0 w 6591152"/>
              <a:gd name="connsiteY10" fmla="*/ 1266617 h 1445922"/>
              <a:gd name="connsiteX11" fmla="*/ 0 w 6591152"/>
              <a:gd name="connsiteY11" fmla="*/ 179304 h 1445922"/>
              <a:gd name="connsiteX12" fmla="*/ 178417 w 6591152"/>
              <a:gd name="connsiteY12" fmla="*/ 937 h 1445922"/>
              <a:gd name="connsiteX0" fmla="*/ 178417 w 6591152"/>
              <a:gd name="connsiteY0" fmla="*/ 937 h 1445922"/>
              <a:gd name="connsiteX1" fmla="*/ 6412736 w 6591152"/>
              <a:gd name="connsiteY1" fmla="*/ 0 h 1445922"/>
              <a:gd name="connsiteX2" fmla="*/ 6591152 w 6591152"/>
              <a:gd name="connsiteY2" fmla="*/ 180272 h 1445922"/>
              <a:gd name="connsiteX3" fmla="*/ 6591152 w 6591152"/>
              <a:gd name="connsiteY3" fmla="*/ 1267523 h 1445922"/>
              <a:gd name="connsiteX4" fmla="*/ 6412736 w 6591152"/>
              <a:gd name="connsiteY4" fmla="*/ 1445920 h 1445922"/>
              <a:gd name="connsiteX5" fmla="*/ 5147124 w 6591152"/>
              <a:gd name="connsiteY5" fmla="*/ 1445920 h 1445922"/>
              <a:gd name="connsiteX6" fmla="*/ 5147124 w 6591152"/>
              <a:gd name="connsiteY6" fmla="*/ 882547 h 1445922"/>
              <a:gd name="connsiteX7" fmla="*/ 5147113 w 6591152"/>
              <a:gd name="connsiteY7" fmla="*/ 1445922 h 1445922"/>
              <a:gd name="connsiteX8" fmla="*/ 178417 w 6591152"/>
              <a:gd name="connsiteY8" fmla="*/ 1444983 h 1445922"/>
              <a:gd name="connsiteX9" fmla="*/ 0 w 6591152"/>
              <a:gd name="connsiteY9" fmla="*/ 1266617 h 1445922"/>
              <a:gd name="connsiteX10" fmla="*/ 0 w 6591152"/>
              <a:gd name="connsiteY10" fmla="*/ 179304 h 1445922"/>
              <a:gd name="connsiteX11" fmla="*/ 178417 w 6591152"/>
              <a:gd name="connsiteY11" fmla="*/ 937 h 1445922"/>
              <a:gd name="connsiteX0" fmla="*/ 178417 w 6591152"/>
              <a:gd name="connsiteY0" fmla="*/ 937 h 1445922"/>
              <a:gd name="connsiteX1" fmla="*/ 6412736 w 6591152"/>
              <a:gd name="connsiteY1" fmla="*/ 0 h 1445922"/>
              <a:gd name="connsiteX2" fmla="*/ 6591152 w 6591152"/>
              <a:gd name="connsiteY2" fmla="*/ 180272 h 1445922"/>
              <a:gd name="connsiteX3" fmla="*/ 6591152 w 6591152"/>
              <a:gd name="connsiteY3" fmla="*/ 1267523 h 1445922"/>
              <a:gd name="connsiteX4" fmla="*/ 6412736 w 6591152"/>
              <a:gd name="connsiteY4" fmla="*/ 1445920 h 1445922"/>
              <a:gd name="connsiteX5" fmla="*/ 5147124 w 6591152"/>
              <a:gd name="connsiteY5" fmla="*/ 1445920 h 1445922"/>
              <a:gd name="connsiteX6" fmla="*/ 5147113 w 6591152"/>
              <a:gd name="connsiteY6" fmla="*/ 1445922 h 1445922"/>
              <a:gd name="connsiteX7" fmla="*/ 178417 w 6591152"/>
              <a:gd name="connsiteY7" fmla="*/ 1444983 h 1445922"/>
              <a:gd name="connsiteX8" fmla="*/ 0 w 6591152"/>
              <a:gd name="connsiteY8" fmla="*/ 1266617 h 1445922"/>
              <a:gd name="connsiteX9" fmla="*/ 0 w 6591152"/>
              <a:gd name="connsiteY9" fmla="*/ 179304 h 1445922"/>
              <a:gd name="connsiteX10" fmla="*/ 178417 w 6591152"/>
              <a:gd name="connsiteY10" fmla="*/ 937 h 1445922"/>
              <a:gd name="connsiteX0" fmla="*/ 178417 w 6591152"/>
              <a:gd name="connsiteY0" fmla="*/ 937 h 1445920"/>
              <a:gd name="connsiteX1" fmla="*/ 6412736 w 6591152"/>
              <a:gd name="connsiteY1" fmla="*/ 0 h 1445920"/>
              <a:gd name="connsiteX2" fmla="*/ 6591152 w 6591152"/>
              <a:gd name="connsiteY2" fmla="*/ 180272 h 1445920"/>
              <a:gd name="connsiteX3" fmla="*/ 6591152 w 6591152"/>
              <a:gd name="connsiteY3" fmla="*/ 1267523 h 1445920"/>
              <a:gd name="connsiteX4" fmla="*/ 6412736 w 6591152"/>
              <a:gd name="connsiteY4" fmla="*/ 1445920 h 1445920"/>
              <a:gd name="connsiteX5" fmla="*/ 5147124 w 6591152"/>
              <a:gd name="connsiteY5" fmla="*/ 1445920 h 1445920"/>
              <a:gd name="connsiteX6" fmla="*/ 178417 w 6591152"/>
              <a:gd name="connsiteY6" fmla="*/ 1444983 h 1445920"/>
              <a:gd name="connsiteX7" fmla="*/ 0 w 6591152"/>
              <a:gd name="connsiteY7" fmla="*/ 1266617 h 1445920"/>
              <a:gd name="connsiteX8" fmla="*/ 0 w 6591152"/>
              <a:gd name="connsiteY8" fmla="*/ 179304 h 1445920"/>
              <a:gd name="connsiteX9" fmla="*/ 178417 w 6591152"/>
              <a:gd name="connsiteY9" fmla="*/ 937 h 1445920"/>
              <a:gd name="connsiteX0" fmla="*/ 178417 w 6591152"/>
              <a:gd name="connsiteY0" fmla="*/ 937 h 1445920"/>
              <a:gd name="connsiteX1" fmla="*/ 6412736 w 6591152"/>
              <a:gd name="connsiteY1" fmla="*/ 0 h 1445920"/>
              <a:gd name="connsiteX2" fmla="*/ 6591152 w 6591152"/>
              <a:gd name="connsiteY2" fmla="*/ 180272 h 1445920"/>
              <a:gd name="connsiteX3" fmla="*/ 6591152 w 6591152"/>
              <a:gd name="connsiteY3" fmla="*/ 1267523 h 1445920"/>
              <a:gd name="connsiteX4" fmla="*/ 6412736 w 6591152"/>
              <a:gd name="connsiteY4" fmla="*/ 1445920 h 1445920"/>
              <a:gd name="connsiteX5" fmla="*/ 178417 w 6591152"/>
              <a:gd name="connsiteY5" fmla="*/ 1444983 h 1445920"/>
              <a:gd name="connsiteX6" fmla="*/ 0 w 6591152"/>
              <a:gd name="connsiteY6" fmla="*/ 1266617 h 1445920"/>
              <a:gd name="connsiteX7" fmla="*/ 0 w 6591152"/>
              <a:gd name="connsiteY7" fmla="*/ 179304 h 1445920"/>
              <a:gd name="connsiteX8" fmla="*/ 178417 w 6591152"/>
              <a:gd name="connsiteY8" fmla="*/ 937 h 1445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91152" h="1445920">
                <a:moveTo>
                  <a:pt x="178417" y="937"/>
                </a:moveTo>
                <a:lnTo>
                  <a:pt x="6412736" y="0"/>
                </a:lnTo>
                <a:cubicBezTo>
                  <a:pt x="6512315" y="0"/>
                  <a:pt x="6591152" y="80731"/>
                  <a:pt x="6591152" y="180272"/>
                </a:cubicBezTo>
                <a:lnTo>
                  <a:pt x="6591152" y="1267523"/>
                </a:lnTo>
                <a:cubicBezTo>
                  <a:pt x="6591152" y="1365190"/>
                  <a:pt x="6512315" y="1445920"/>
                  <a:pt x="6412736" y="1445920"/>
                </a:cubicBezTo>
                <a:lnTo>
                  <a:pt x="178417" y="1444983"/>
                </a:lnTo>
                <a:cubicBezTo>
                  <a:pt x="80731" y="1444983"/>
                  <a:pt x="0" y="1366095"/>
                  <a:pt x="0" y="1266617"/>
                </a:cubicBezTo>
                <a:lnTo>
                  <a:pt x="0" y="179304"/>
                </a:lnTo>
                <a:cubicBezTo>
                  <a:pt x="0" y="81697"/>
                  <a:pt x="78837" y="937"/>
                  <a:pt x="178417" y="937"/>
                </a:cubicBezTo>
                <a:close/>
              </a:path>
            </a:pathLst>
          </a:custGeom>
          <a:solidFill>
            <a:schemeClr val="bg1"/>
          </a:solidFill>
          <a:ln w="12700">
            <a:miter lim="400000"/>
          </a:ln>
          <a:effectLst>
            <a:outerShdw blurRad="203200" dist="101600" dir="3000000" algn="tl" rotWithShape="0">
              <a:prstClr val="black">
                <a:alpha val="40000"/>
              </a:prstClr>
            </a:outerShdw>
          </a:effectLst>
        </p:spPr>
        <p:txBody>
          <a:bodyPr wrap="square" lIns="38100" tIns="38100" rIns="38100" bIns="381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effectLst>
                  <a:outerShdw blurRad="38100" dist="12700" dir="5400000" rotWithShape="0">
                    <a:srgbClr val="000000">
                      <a:alpha val="50000"/>
                    </a:srgbClr>
                  </a:outerShdw>
                </a:effectLst>
              </a:defRPr>
            </a:pPr>
            <a:endParaRPr/>
          </a:p>
        </p:txBody>
      </p:sp>
      <p:grpSp>
        <p:nvGrpSpPr>
          <p:cNvPr id="125" name="Group 124">
            <a:extLst>
              <a:ext uri="{FF2B5EF4-FFF2-40B4-BE49-F238E27FC236}">
                <a16:creationId xmlns:a16="http://schemas.microsoft.com/office/drawing/2014/main" id="{29E2F798-8F2C-4A29-93DF-8131454F2063}"/>
              </a:ext>
            </a:extLst>
          </p:cNvPr>
          <p:cNvGrpSpPr/>
          <p:nvPr/>
        </p:nvGrpSpPr>
        <p:grpSpPr>
          <a:xfrm>
            <a:off x="4426743" y="2805057"/>
            <a:ext cx="6591152" cy="1444752"/>
            <a:chOff x="2800424" y="2713463"/>
            <a:chExt cx="6591152" cy="1444752"/>
          </a:xfrm>
        </p:grpSpPr>
        <p:sp>
          <p:nvSpPr>
            <p:cNvPr id="126" name="Rectangle">
              <a:extLst>
                <a:ext uri="{FF2B5EF4-FFF2-40B4-BE49-F238E27FC236}">
                  <a16:creationId xmlns:a16="http://schemas.microsoft.com/office/drawing/2014/main" id="{23EFBEB7-B2A4-443B-93D8-717F4022FA57}"/>
                </a:ext>
              </a:extLst>
            </p:cNvPr>
            <p:cNvSpPr/>
            <p:nvPr/>
          </p:nvSpPr>
          <p:spPr>
            <a:xfrm>
              <a:off x="4184680" y="2713463"/>
              <a:ext cx="3824526" cy="1444752"/>
            </a:xfrm>
            <a:prstGeom prst="rect">
              <a:avLst/>
            </a:prstGeom>
            <a:solidFill>
              <a:schemeClr val="bg1"/>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effectLst>
                    <a:outerShdw blurRad="38100" dist="12700" dir="5400000" rotWithShape="0">
                      <a:srgbClr val="000000">
                        <a:alpha val="50000"/>
                      </a:srgbClr>
                    </a:outerShdw>
                  </a:effectLst>
                </a:defRPr>
              </a:pPr>
              <a:endParaRPr/>
            </a:p>
          </p:txBody>
        </p:sp>
        <p:sp>
          <p:nvSpPr>
            <p:cNvPr id="127" name="Shape">
              <a:extLst>
                <a:ext uri="{FF2B5EF4-FFF2-40B4-BE49-F238E27FC236}">
                  <a16:creationId xmlns:a16="http://schemas.microsoft.com/office/drawing/2014/main" id="{84AA650B-27BE-45D8-B28C-C425324AD68A}"/>
                </a:ext>
              </a:extLst>
            </p:cNvPr>
            <p:cNvSpPr/>
            <p:nvPr/>
          </p:nvSpPr>
          <p:spPr>
            <a:xfrm>
              <a:off x="2800424" y="2713463"/>
              <a:ext cx="1859042" cy="1444752"/>
            </a:xfrm>
            <a:custGeom>
              <a:avLst/>
              <a:gdLst/>
              <a:ahLst/>
              <a:cxnLst>
                <a:cxn ang="0">
                  <a:pos x="wd2" y="hd2"/>
                </a:cxn>
                <a:cxn ang="5400000">
                  <a:pos x="wd2" y="hd2"/>
                </a:cxn>
                <a:cxn ang="10800000">
                  <a:pos x="wd2" y="hd2"/>
                </a:cxn>
                <a:cxn ang="16200000">
                  <a:pos x="wd2" y="hd2"/>
                </a:cxn>
              </a:cxnLst>
              <a:rect l="0" t="0" r="r" b="b"/>
              <a:pathLst>
                <a:path w="21600" h="21600" extrusionOk="0">
                  <a:moveTo>
                    <a:pt x="19986" y="8679"/>
                  </a:moveTo>
                  <a:cubicBezTo>
                    <a:pt x="18742" y="8679"/>
                    <a:pt x="18153" y="9494"/>
                    <a:pt x="17542" y="9494"/>
                  </a:cubicBezTo>
                  <a:cubicBezTo>
                    <a:pt x="17280" y="9494"/>
                    <a:pt x="17084" y="9325"/>
                    <a:pt x="16975" y="9157"/>
                  </a:cubicBezTo>
                  <a:cubicBezTo>
                    <a:pt x="16844" y="8960"/>
                    <a:pt x="16778" y="8707"/>
                    <a:pt x="16778" y="8427"/>
                  </a:cubicBezTo>
                  <a:lnTo>
                    <a:pt x="16778" y="0"/>
                  </a:lnTo>
                  <a:lnTo>
                    <a:pt x="2073" y="0"/>
                  </a:lnTo>
                  <a:cubicBezTo>
                    <a:pt x="916" y="0"/>
                    <a:pt x="0" y="1208"/>
                    <a:pt x="0" y="2668"/>
                  </a:cubicBezTo>
                  <a:lnTo>
                    <a:pt x="0" y="18932"/>
                  </a:lnTo>
                  <a:cubicBezTo>
                    <a:pt x="0" y="20420"/>
                    <a:pt x="938" y="21600"/>
                    <a:pt x="2073" y="21600"/>
                  </a:cubicBezTo>
                  <a:lnTo>
                    <a:pt x="16778" y="21600"/>
                  </a:lnTo>
                  <a:lnTo>
                    <a:pt x="16778" y="13173"/>
                  </a:lnTo>
                  <a:cubicBezTo>
                    <a:pt x="16778" y="12921"/>
                    <a:pt x="16844" y="12640"/>
                    <a:pt x="16975" y="12443"/>
                  </a:cubicBezTo>
                  <a:cubicBezTo>
                    <a:pt x="17084" y="12275"/>
                    <a:pt x="17280" y="12106"/>
                    <a:pt x="17542" y="12106"/>
                  </a:cubicBezTo>
                  <a:cubicBezTo>
                    <a:pt x="18153" y="12106"/>
                    <a:pt x="18742" y="12921"/>
                    <a:pt x="19985" y="12921"/>
                  </a:cubicBezTo>
                  <a:cubicBezTo>
                    <a:pt x="21229" y="12921"/>
                    <a:pt x="21600" y="11629"/>
                    <a:pt x="21600" y="10786"/>
                  </a:cubicBezTo>
                  <a:cubicBezTo>
                    <a:pt x="21600" y="9943"/>
                    <a:pt x="21229" y="8679"/>
                    <a:pt x="19986" y="8679"/>
                  </a:cubicBezTo>
                  <a:close/>
                </a:path>
              </a:pathLst>
            </a:custGeom>
            <a:solidFill>
              <a:schemeClr val="bg2"/>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effectLst>
                    <a:outerShdw blurRad="38100" dist="12700" dir="5400000" rotWithShape="0">
                      <a:srgbClr val="000000">
                        <a:alpha val="50000"/>
                      </a:srgbClr>
                    </a:outerShdw>
                  </a:effectLst>
                </a:defRPr>
              </a:pPr>
              <a:endParaRPr/>
            </a:p>
          </p:txBody>
        </p:sp>
        <p:sp>
          <p:nvSpPr>
            <p:cNvPr id="128" name="Shape">
              <a:extLst>
                <a:ext uri="{FF2B5EF4-FFF2-40B4-BE49-F238E27FC236}">
                  <a16:creationId xmlns:a16="http://schemas.microsoft.com/office/drawing/2014/main" id="{69C3111F-D93D-4B9C-9F23-FAAA2FF42626}"/>
                </a:ext>
              </a:extLst>
            </p:cNvPr>
            <p:cNvSpPr/>
            <p:nvPr/>
          </p:nvSpPr>
          <p:spPr>
            <a:xfrm>
              <a:off x="7532534" y="2713463"/>
              <a:ext cx="1859042" cy="1444752"/>
            </a:xfrm>
            <a:custGeom>
              <a:avLst/>
              <a:gdLst/>
              <a:ahLst/>
              <a:cxnLst>
                <a:cxn ang="0">
                  <a:pos x="wd2" y="hd2"/>
                </a:cxn>
                <a:cxn ang="5400000">
                  <a:pos x="wd2" y="hd2"/>
                </a:cxn>
                <a:cxn ang="10800000">
                  <a:pos x="wd2" y="hd2"/>
                </a:cxn>
                <a:cxn ang="16200000">
                  <a:pos x="wd2" y="hd2"/>
                </a:cxn>
              </a:cxnLst>
              <a:rect l="0" t="0" r="r" b="b"/>
              <a:pathLst>
                <a:path w="21600" h="21600" extrusionOk="0">
                  <a:moveTo>
                    <a:pt x="19527" y="0"/>
                  </a:moveTo>
                  <a:lnTo>
                    <a:pt x="4822" y="0"/>
                  </a:lnTo>
                  <a:lnTo>
                    <a:pt x="4822" y="8416"/>
                  </a:lnTo>
                  <a:cubicBezTo>
                    <a:pt x="4822" y="8668"/>
                    <a:pt x="4756" y="8949"/>
                    <a:pt x="4625" y="9145"/>
                  </a:cubicBezTo>
                  <a:cubicBezTo>
                    <a:pt x="4516" y="9313"/>
                    <a:pt x="4320" y="9482"/>
                    <a:pt x="4058" y="9482"/>
                  </a:cubicBezTo>
                  <a:cubicBezTo>
                    <a:pt x="3447" y="9482"/>
                    <a:pt x="2858" y="8668"/>
                    <a:pt x="1615" y="8668"/>
                  </a:cubicBezTo>
                  <a:cubicBezTo>
                    <a:pt x="371" y="8668"/>
                    <a:pt x="0" y="9958"/>
                    <a:pt x="0" y="10800"/>
                  </a:cubicBezTo>
                  <a:cubicBezTo>
                    <a:pt x="0" y="11642"/>
                    <a:pt x="349" y="12932"/>
                    <a:pt x="1615" y="12932"/>
                  </a:cubicBezTo>
                  <a:cubicBezTo>
                    <a:pt x="2880" y="12932"/>
                    <a:pt x="3447" y="12118"/>
                    <a:pt x="4058" y="12118"/>
                  </a:cubicBezTo>
                  <a:cubicBezTo>
                    <a:pt x="4320" y="12118"/>
                    <a:pt x="4516" y="12287"/>
                    <a:pt x="4625" y="12455"/>
                  </a:cubicBezTo>
                  <a:cubicBezTo>
                    <a:pt x="4756" y="12651"/>
                    <a:pt x="4822" y="12904"/>
                    <a:pt x="4822" y="13184"/>
                  </a:cubicBezTo>
                  <a:lnTo>
                    <a:pt x="4822" y="21600"/>
                  </a:lnTo>
                  <a:lnTo>
                    <a:pt x="19527" y="21600"/>
                  </a:lnTo>
                  <a:cubicBezTo>
                    <a:pt x="20684" y="21600"/>
                    <a:pt x="21600" y="20394"/>
                    <a:pt x="21600" y="18935"/>
                  </a:cubicBezTo>
                  <a:lnTo>
                    <a:pt x="21600" y="2693"/>
                  </a:lnTo>
                  <a:cubicBezTo>
                    <a:pt x="21600" y="1178"/>
                    <a:pt x="20684" y="0"/>
                    <a:pt x="19527" y="0"/>
                  </a:cubicBezTo>
                  <a:close/>
                </a:path>
              </a:pathLst>
            </a:custGeom>
            <a:solidFill>
              <a:schemeClr val="accent4"/>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effectLst>
                    <a:outerShdw blurRad="38100" dist="12700" dir="5400000" rotWithShape="0">
                      <a:srgbClr val="000000">
                        <a:alpha val="50000"/>
                      </a:srgbClr>
                    </a:outerShdw>
                  </a:effectLst>
                </a:defRPr>
              </a:pPr>
              <a:endParaRPr/>
            </a:p>
          </p:txBody>
        </p:sp>
        <p:pic>
          <p:nvPicPr>
            <p:cNvPr id="129" name="Graphic 14" descr="Lights On with solid fill">
              <a:extLst>
                <a:ext uri="{FF2B5EF4-FFF2-40B4-BE49-F238E27FC236}">
                  <a16:creationId xmlns:a16="http://schemas.microsoft.com/office/drawing/2014/main" id="{F21E99B8-9D89-4CB7-859A-DC44B7FF26D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001925" y="2957206"/>
              <a:ext cx="962364" cy="962364"/>
            </a:xfrm>
            <a:prstGeom prst="rect">
              <a:avLst/>
            </a:prstGeom>
            <a:effectLst>
              <a:outerShdw blurRad="50800" dist="38100" dir="2700000" algn="tl" rotWithShape="0">
                <a:prstClr val="black">
                  <a:alpha val="40000"/>
                </a:prstClr>
              </a:outerShdw>
            </a:effectLst>
          </p:spPr>
        </p:pic>
        <p:sp>
          <p:nvSpPr>
            <p:cNvPr id="130" name="TextBox 16">
              <a:extLst>
                <a:ext uri="{FF2B5EF4-FFF2-40B4-BE49-F238E27FC236}">
                  <a16:creationId xmlns:a16="http://schemas.microsoft.com/office/drawing/2014/main" id="{42977B6E-B16A-43D9-942B-2EE7887EC036}"/>
                </a:ext>
              </a:extLst>
            </p:cNvPr>
            <p:cNvSpPr txBox="1"/>
            <p:nvPr/>
          </p:nvSpPr>
          <p:spPr>
            <a:xfrm>
              <a:off x="8057849" y="2776669"/>
              <a:ext cx="1223413" cy="1323439"/>
            </a:xfrm>
            <a:prstGeom prst="rect">
              <a:avLst/>
            </a:prstGeom>
            <a:noFill/>
          </p:spPr>
          <p:txBody>
            <a:bodyPr wrap="non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8000" b="1" dirty="0">
                  <a:solidFill>
                    <a:schemeClr val="bg1"/>
                  </a:solidFill>
                </a:rPr>
                <a:t>02</a:t>
              </a:r>
            </a:p>
          </p:txBody>
        </p:sp>
        <p:sp>
          <p:nvSpPr>
            <p:cNvPr id="133" name="TextBox 23">
              <a:extLst>
                <a:ext uri="{FF2B5EF4-FFF2-40B4-BE49-F238E27FC236}">
                  <a16:creationId xmlns:a16="http://schemas.microsoft.com/office/drawing/2014/main" id="{51657F48-9B17-4405-A38D-DEFB56365804}"/>
                </a:ext>
              </a:extLst>
            </p:cNvPr>
            <p:cNvSpPr txBox="1"/>
            <p:nvPr/>
          </p:nvSpPr>
          <p:spPr>
            <a:xfrm>
              <a:off x="4758637" y="3020561"/>
              <a:ext cx="2779428" cy="830997"/>
            </a:xfrm>
            <a:prstGeom prst="rect">
              <a:avLst/>
            </a:prstGeom>
            <a:noFill/>
          </p:spPr>
          <p:txBody>
            <a:bodyPr wrap="square" lIns="0" r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noProof="1">
                  <a:solidFill>
                    <a:schemeClr val="tx1">
                      <a:lumMod val="65000"/>
                      <a:lumOff val="35000"/>
                    </a:schemeClr>
                  </a:solidFill>
                </a:rPr>
                <a:t>Não são modalidades licitações</a:t>
              </a:r>
            </a:p>
          </p:txBody>
        </p:sp>
      </p:grpSp>
      <p:sp>
        <p:nvSpPr>
          <p:cNvPr id="134" name="Freeform: Shape 133">
            <a:extLst>
              <a:ext uri="{FF2B5EF4-FFF2-40B4-BE49-F238E27FC236}">
                <a16:creationId xmlns:a16="http://schemas.microsoft.com/office/drawing/2014/main" id="{F12355C3-BD66-4F21-9916-6F5B784886FC}"/>
              </a:ext>
            </a:extLst>
          </p:cNvPr>
          <p:cNvSpPr/>
          <p:nvPr/>
        </p:nvSpPr>
        <p:spPr>
          <a:xfrm>
            <a:off x="4426743" y="4582052"/>
            <a:ext cx="6467812" cy="1356682"/>
          </a:xfrm>
          <a:custGeom>
            <a:avLst/>
            <a:gdLst>
              <a:gd name="connsiteX0" fmla="*/ 1445924 w 6591152"/>
              <a:gd name="connsiteY0" fmla="*/ 0 h 1445923"/>
              <a:gd name="connsiteX1" fmla="*/ 5147113 w 6591152"/>
              <a:gd name="connsiteY1" fmla="*/ 0 h 1445923"/>
              <a:gd name="connsiteX2" fmla="*/ 5147113 w 6591152"/>
              <a:gd name="connsiteY2" fmla="*/ 563441 h 1445923"/>
              <a:gd name="connsiteX3" fmla="*/ 5147124 w 6591152"/>
              <a:gd name="connsiteY3" fmla="*/ 563374 h 1445923"/>
              <a:gd name="connsiteX4" fmla="*/ 5147124 w 6591152"/>
              <a:gd name="connsiteY4" fmla="*/ 1 h 1445923"/>
              <a:gd name="connsiteX5" fmla="*/ 6412736 w 6591152"/>
              <a:gd name="connsiteY5" fmla="*/ 1 h 1445923"/>
              <a:gd name="connsiteX6" fmla="*/ 6591152 w 6591152"/>
              <a:gd name="connsiteY6" fmla="*/ 180273 h 1445923"/>
              <a:gd name="connsiteX7" fmla="*/ 6591152 w 6591152"/>
              <a:gd name="connsiteY7" fmla="*/ 1267524 h 1445923"/>
              <a:gd name="connsiteX8" fmla="*/ 6412736 w 6591152"/>
              <a:gd name="connsiteY8" fmla="*/ 1445921 h 1445923"/>
              <a:gd name="connsiteX9" fmla="*/ 5147124 w 6591152"/>
              <a:gd name="connsiteY9" fmla="*/ 1445921 h 1445923"/>
              <a:gd name="connsiteX10" fmla="*/ 5147124 w 6591152"/>
              <a:gd name="connsiteY10" fmla="*/ 882548 h 1445923"/>
              <a:gd name="connsiteX11" fmla="*/ 5147113 w 6591152"/>
              <a:gd name="connsiteY11" fmla="*/ 882516 h 1445923"/>
              <a:gd name="connsiteX12" fmla="*/ 5147113 w 6591152"/>
              <a:gd name="connsiteY12" fmla="*/ 1445923 h 1445923"/>
              <a:gd name="connsiteX13" fmla="*/ 1445924 w 6591152"/>
              <a:gd name="connsiteY13" fmla="*/ 1445923 h 1445923"/>
              <a:gd name="connsiteX14" fmla="*/ 1445924 w 6591152"/>
              <a:gd name="connsiteY14" fmla="*/ 870103 h 1445923"/>
              <a:gd name="connsiteX15" fmla="*/ 1444028 w 6591152"/>
              <a:gd name="connsiteY15" fmla="*/ 881606 h 1445923"/>
              <a:gd name="connsiteX16" fmla="*/ 1444028 w 6591152"/>
              <a:gd name="connsiteY16" fmla="*/ 1444984 h 1445923"/>
              <a:gd name="connsiteX17" fmla="*/ 178417 w 6591152"/>
              <a:gd name="connsiteY17" fmla="*/ 1444984 h 1445923"/>
              <a:gd name="connsiteX18" fmla="*/ 0 w 6591152"/>
              <a:gd name="connsiteY18" fmla="*/ 1266618 h 1445923"/>
              <a:gd name="connsiteX19" fmla="*/ 0 w 6591152"/>
              <a:gd name="connsiteY19" fmla="*/ 179305 h 1445923"/>
              <a:gd name="connsiteX20" fmla="*/ 178417 w 6591152"/>
              <a:gd name="connsiteY20" fmla="*/ 938 h 1445923"/>
              <a:gd name="connsiteX21" fmla="*/ 1444028 w 6591152"/>
              <a:gd name="connsiteY21" fmla="*/ 938 h 1445923"/>
              <a:gd name="connsiteX22" fmla="*/ 1444028 w 6591152"/>
              <a:gd name="connsiteY22" fmla="*/ 564317 h 1445923"/>
              <a:gd name="connsiteX23" fmla="*/ 1445924 w 6591152"/>
              <a:gd name="connsiteY23" fmla="*/ 569774 h 1445923"/>
              <a:gd name="connsiteX0" fmla="*/ 1445924 w 6591152"/>
              <a:gd name="connsiteY0" fmla="*/ 0 h 1445923"/>
              <a:gd name="connsiteX1" fmla="*/ 5147113 w 6591152"/>
              <a:gd name="connsiteY1" fmla="*/ 0 h 1445923"/>
              <a:gd name="connsiteX2" fmla="*/ 5147113 w 6591152"/>
              <a:gd name="connsiteY2" fmla="*/ 563441 h 1445923"/>
              <a:gd name="connsiteX3" fmla="*/ 5147124 w 6591152"/>
              <a:gd name="connsiteY3" fmla="*/ 563374 h 1445923"/>
              <a:gd name="connsiteX4" fmla="*/ 5147124 w 6591152"/>
              <a:gd name="connsiteY4" fmla="*/ 1 h 1445923"/>
              <a:gd name="connsiteX5" fmla="*/ 6412736 w 6591152"/>
              <a:gd name="connsiteY5" fmla="*/ 1 h 1445923"/>
              <a:gd name="connsiteX6" fmla="*/ 6591152 w 6591152"/>
              <a:gd name="connsiteY6" fmla="*/ 180273 h 1445923"/>
              <a:gd name="connsiteX7" fmla="*/ 6591152 w 6591152"/>
              <a:gd name="connsiteY7" fmla="*/ 1267524 h 1445923"/>
              <a:gd name="connsiteX8" fmla="*/ 6412736 w 6591152"/>
              <a:gd name="connsiteY8" fmla="*/ 1445921 h 1445923"/>
              <a:gd name="connsiteX9" fmla="*/ 5147124 w 6591152"/>
              <a:gd name="connsiteY9" fmla="*/ 1445921 h 1445923"/>
              <a:gd name="connsiteX10" fmla="*/ 5147124 w 6591152"/>
              <a:gd name="connsiteY10" fmla="*/ 882548 h 1445923"/>
              <a:gd name="connsiteX11" fmla="*/ 5147113 w 6591152"/>
              <a:gd name="connsiteY11" fmla="*/ 882516 h 1445923"/>
              <a:gd name="connsiteX12" fmla="*/ 5147113 w 6591152"/>
              <a:gd name="connsiteY12" fmla="*/ 1445923 h 1445923"/>
              <a:gd name="connsiteX13" fmla="*/ 1445924 w 6591152"/>
              <a:gd name="connsiteY13" fmla="*/ 1445923 h 1445923"/>
              <a:gd name="connsiteX14" fmla="*/ 1445924 w 6591152"/>
              <a:gd name="connsiteY14" fmla="*/ 870103 h 1445923"/>
              <a:gd name="connsiteX15" fmla="*/ 1444028 w 6591152"/>
              <a:gd name="connsiteY15" fmla="*/ 1444984 h 1445923"/>
              <a:gd name="connsiteX16" fmla="*/ 178417 w 6591152"/>
              <a:gd name="connsiteY16" fmla="*/ 1444984 h 1445923"/>
              <a:gd name="connsiteX17" fmla="*/ 0 w 6591152"/>
              <a:gd name="connsiteY17" fmla="*/ 1266618 h 1445923"/>
              <a:gd name="connsiteX18" fmla="*/ 0 w 6591152"/>
              <a:gd name="connsiteY18" fmla="*/ 179305 h 1445923"/>
              <a:gd name="connsiteX19" fmla="*/ 178417 w 6591152"/>
              <a:gd name="connsiteY19" fmla="*/ 938 h 1445923"/>
              <a:gd name="connsiteX20" fmla="*/ 1444028 w 6591152"/>
              <a:gd name="connsiteY20" fmla="*/ 938 h 1445923"/>
              <a:gd name="connsiteX21" fmla="*/ 1444028 w 6591152"/>
              <a:gd name="connsiteY21" fmla="*/ 564317 h 1445923"/>
              <a:gd name="connsiteX22" fmla="*/ 1445924 w 6591152"/>
              <a:gd name="connsiteY22" fmla="*/ 569774 h 1445923"/>
              <a:gd name="connsiteX23" fmla="*/ 1445924 w 6591152"/>
              <a:gd name="connsiteY23" fmla="*/ 0 h 1445923"/>
              <a:gd name="connsiteX0" fmla="*/ 1445924 w 6591152"/>
              <a:gd name="connsiteY0" fmla="*/ 0 h 1445923"/>
              <a:gd name="connsiteX1" fmla="*/ 5147113 w 6591152"/>
              <a:gd name="connsiteY1" fmla="*/ 0 h 1445923"/>
              <a:gd name="connsiteX2" fmla="*/ 5147113 w 6591152"/>
              <a:gd name="connsiteY2" fmla="*/ 563441 h 1445923"/>
              <a:gd name="connsiteX3" fmla="*/ 5147124 w 6591152"/>
              <a:gd name="connsiteY3" fmla="*/ 563374 h 1445923"/>
              <a:gd name="connsiteX4" fmla="*/ 5147124 w 6591152"/>
              <a:gd name="connsiteY4" fmla="*/ 1 h 1445923"/>
              <a:gd name="connsiteX5" fmla="*/ 6412736 w 6591152"/>
              <a:gd name="connsiteY5" fmla="*/ 1 h 1445923"/>
              <a:gd name="connsiteX6" fmla="*/ 6591152 w 6591152"/>
              <a:gd name="connsiteY6" fmla="*/ 180273 h 1445923"/>
              <a:gd name="connsiteX7" fmla="*/ 6591152 w 6591152"/>
              <a:gd name="connsiteY7" fmla="*/ 1267524 h 1445923"/>
              <a:gd name="connsiteX8" fmla="*/ 6412736 w 6591152"/>
              <a:gd name="connsiteY8" fmla="*/ 1445921 h 1445923"/>
              <a:gd name="connsiteX9" fmla="*/ 5147124 w 6591152"/>
              <a:gd name="connsiteY9" fmla="*/ 1445921 h 1445923"/>
              <a:gd name="connsiteX10" fmla="*/ 5147124 w 6591152"/>
              <a:gd name="connsiteY10" fmla="*/ 882548 h 1445923"/>
              <a:gd name="connsiteX11" fmla="*/ 5147113 w 6591152"/>
              <a:gd name="connsiteY11" fmla="*/ 882516 h 1445923"/>
              <a:gd name="connsiteX12" fmla="*/ 5147113 w 6591152"/>
              <a:gd name="connsiteY12" fmla="*/ 1445923 h 1445923"/>
              <a:gd name="connsiteX13" fmla="*/ 1445924 w 6591152"/>
              <a:gd name="connsiteY13" fmla="*/ 1445923 h 1445923"/>
              <a:gd name="connsiteX14" fmla="*/ 1444028 w 6591152"/>
              <a:gd name="connsiteY14" fmla="*/ 1444984 h 1445923"/>
              <a:gd name="connsiteX15" fmla="*/ 178417 w 6591152"/>
              <a:gd name="connsiteY15" fmla="*/ 1444984 h 1445923"/>
              <a:gd name="connsiteX16" fmla="*/ 0 w 6591152"/>
              <a:gd name="connsiteY16" fmla="*/ 1266618 h 1445923"/>
              <a:gd name="connsiteX17" fmla="*/ 0 w 6591152"/>
              <a:gd name="connsiteY17" fmla="*/ 179305 h 1445923"/>
              <a:gd name="connsiteX18" fmla="*/ 178417 w 6591152"/>
              <a:gd name="connsiteY18" fmla="*/ 938 h 1445923"/>
              <a:gd name="connsiteX19" fmla="*/ 1444028 w 6591152"/>
              <a:gd name="connsiteY19" fmla="*/ 938 h 1445923"/>
              <a:gd name="connsiteX20" fmla="*/ 1444028 w 6591152"/>
              <a:gd name="connsiteY20" fmla="*/ 564317 h 1445923"/>
              <a:gd name="connsiteX21" fmla="*/ 1445924 w 6591152"/>
              <a:gd name="connsiteY21" fmla="*/ 569774 h 1445923"/>
              <a:gd name="connsiteX22" fmla="*/ 1445924 w 6591152"/>
              <a:gd name="connsiteY22" fmla="*/ 0 h 1445923"/>
              <a:gd name="connsiteX0" fmla="*/ 1445924 w 6591152"/>
              <a:gd name="connsiteY0" fmla="*/ 0 h 1445923"/>
              <a:gd name="connsiteX1" fmla="*/ 5147113 w 6591152"/>
              <a:gd name="connsiteY1" fmla="*/ 0 h 1445923"/>
              <a:gd name="connsiteX2" fmla="*/ 5147113 w 6591152"/>
              <a:gd name="connsiteY2" fmla="*/ 563441 h 1445923"/>
              <a:gd name="connsiteX3" fmla="*/ 5147124 w 6591152"/>
              <a:gd name="connsiteY3" fmla="*/ 563374 h 1445923"/>
              <a:gd name="connsiteX4" fmla="*/ 5147124 w 6591152"/>
              <a:gd name="connsiteY4" fmla="*/ 1 h 1445923"/>
              <a:gd name="connsiteX5" fmla="*/ 6412736 w 6591152"/>
              <a:gd name="connsiteY5" fmla="*/ 1 h 1445923"/>
              <a:gd name="connsiteX6" fmla="*/ 6591152 w 6591152"/>
              <a:gd name="connsiteY6" fmla="*/ 180273 h 1445923"/>
              <a:gd name="connsiteX7" fmla="*/ 6591152 w 6591152"/>
              <a:gd name="connsiteY7" fmla="*/ 1267524 h 1445923"/>
              <a:gd name="connsiteX8" fmla="*/ 6412736 w 6591152"/>
              <a:gd name="connsiteY8" fmla="*/ 1445921 h 1445923"/>
              <a:gd name="connsiteX9" fmla="*/ 5147124 w 6591152"/>
              <a:gd name="connsiteY9" fmla="*/ 1445921 h 1445923"/>
              <a:gd name="connsiteX10" fmla="*/ 5147124 w 6591152"/>
              <a:gd name="connsiteY10" fmla="*/ 882548 h 1445923"/>
              <a:gd name="connsiteX11" fmla="*/ 5147113 w 6591152"/>
              <a:gd name="connsiteY11" fmla="*/ 882516 h 1445923"/>
              <a:gd name="connsiteX12" fmla="*/ 5147113 w 6591152"/>
              <a:gd name="connsiteY12" fmla="*/ 1445923 h 1445923"/>
              <a:gd name="connsiteX13" fmla="*/ 1445924 w 6591152"/>
              <a:gd name="connsiteY13" fmla="*/ 1445923 h 1445923"/>
              <a:gd name="connsiteX14" fmla="*/ 1444028 w 6591152"/>
              <a:gd name="connsiteY14" fmla="*/ 1444984 h 1445923"/>
              <a:gd name="connsiteX15" fmla="*/ 178417 w 6591152"/>
              <a:gd name="connsiteY15" fmla="*/ 1444984 h 1445923"/>
              <a:gd name="connsiteX16" fmla="*/ 0 w 6591152"/>
              <a:gd name="connsiteY16" fmla="*/ 1266618 h 1445923"/>
              <a:gd name="connsiteX17" fmla="*/ 0 w 6591152"/>
              <a:gd name="connsiteY17" fmla="*/ 179305 h 1445923"/>
              <a:gd name="connsiteX18" fmla="*/ 178417 w 6591152"/>
              <a:gd name="connsiteY18" fmla="*/ 938 h 1445923"/>
              <a:gd name="connsiteX19" fmla="*/ 1444028 w 6591152"/>
              <a:gd name="connsiteY19" fmla="*/ 938 h 1445923"/>
              <a:gd name="connsiteX20" fmla="*/ 1444028 w 6591152"/>
              <a:gd name="connsiteY20" fmla="*/ 564317 h 1445923"/>
              <a:gd name="connsiteX21" fmla="*/ 1445924 w 6591152"/>
              <a:gd name="connsiteY21" fmla="*/ 0 h 1445923"/>
              <a:gd name="connsiteX0" fmla="*/ 1445924 w 6591152"/>
              <a:gd name="connsiteY0" fmla="*/ 0 h 1445923"/>
              <a:gd name="connsiteX1" fmla="*/ 5147113 w 6591152"/>
              <a:gd name="connsiteY1" fmla="*/ 0 h 1445923"/>
              <a:gd name="connsiteX2" fmla="*/ 5147113 w 6591152"/>
              <a:gd name="connsiteY2" fmla="*/ 563441 h 1445923"/>
              <a:gd name="connsiteX3" fmla="*/ 5147124 w 6591152"/>
              <a:gd name="connsiteY3" fmla="*/ 563374 h 1445923"/>
              <a:gd name="connsiteX4" fmla="*/ 5147124 w 6591152"/>
              <a:gd name="connsiteY4" fmla="*/ 1 h 1445923"/>
              <a:gd name="connsiteX5" fmla="*/ 6412736 w 6591152"/>
              <a:gd name="connsiteY5" fmla="*/ 1 h 1445923"/>
              <a:gd name="connsiteX6" fmla="*/ 6591152 w 6591152"/>
              <a:gd name="connsiteY6" fmla="*/ 180273 h 1445923"/>
              <a:gd name="connsiteX7" fmla="*/ 6591152 w 6591152"/>
              <a:gd name="connsiteY7" fmla="*/ 1267524 h 1445923"/>
              <a:gd name="connsiteX8" fmla="*/ 6412736 w 6591152"/>
              <a:gd name="connsiteY8" fmla="*/ 1445921 h 1445923"/>
              <a:gd name="connsiteX9" fmla="*/ 5147124 w 6591152"/>
              <a:gd name="connsiteY9" fmla="*/ 1445921 h 1445923"/>
              <a:gd name="connsiteX10" fmla="*/ 5147124 w 6591152"/>
              <a:gd name="connsiteY10" fmla="*/ 882548 h 1445923"/>
              <a:gd name="connsiteX11" fmla="*/ 5147113 w 6591152"/>
              <a:gd name="connsiteY11" fmla="*/ 882516 h 1445923"/>
              <a:gd name="connsiteX12" fmla="*/ 5147113 w 6591152"/>
              <a:gd name="connsiteY12" fmla="*/ 1445923 h 1445923"/>
              <a:gd name="connsiteX13" fmla="*/ 1445924 w 6591152"/>
              <a:gd name="connsiteY13" fmla="*/ 1445923 h 1445923"/>
              <a:gd name="connsiteX14" fmla="*/ 1444028 w 6591152"/>
              <a:gd name="connsiteY14" fmla="*/ 1444984 h 1445923"/>
              <a:gd name="connsiteX15" fmla="*/ 178417 w 6591152"/>
              <a:gd name="connsiteY15" fmla="*/ 1444984 h 1445923"/>
              <a:gd name="connsiteX16" fmla="*/ 0 w 6591152"/>
              <a:gd name="connsiteY16" fmla="*/ 1266618 h 1445923"/>
              <a:gd name="connsiteX17" fmla="*/ 0 w 6591152"/>
              <a:gd name="connsiteY17" fmla="*/ 179305 h 1445923"/>
              <a:gd name="connsiteX18" fmla="*/ 178417 w 6591152"/>
              <a:gd name="connsiteY18" fmla="*/ 938 h 1445923"/>
              <a:gd name="connsiteX19" fmla="*/ 1444028 w 6591152"/>
              <a:gd name="connsiteY19" fmla="*/ 938 h 1445923"/>
              <a:gd name="connsiteX20" fmla="*/ 1445924 w 6591152"/>
              <a:gd name="connsiteY20" fmla="*/ 0 h 1445923"/>
              <a:gd name="connsiteX0" fmla="*/ 1445924 w 6591152"/>
              <a:gd name="connsiteY0" fmla="*/ 0 h 1445923"/>
              <a:gd name="connsiteX1" fmla="*/ 5147113 w 6591152"/>
              <a:gd name="connsiteY1" fmla="*/ 0 h 1445923"/>
              <a:gd name="connsiteX2" fmla="*/ 5147113 w 6591152"/>
              <a:gd name="connsiteY2" fmla="*/ 563441 h 1445923"/>
              <a:gd name="connsiteX3" fmla="*/ 5147124 w 6591152"/>
              <a:gd name="connsiteY3" fmla="*/ 563374 h 1445923"/>
              <a:gd name="connsiteX4" fmla="*/ 5147124 w 6591152"/>
              <a:gd name="connsiteY4" fmla="*/ 1 h 1445923"/>
              <a:gd name="connsiteX5" fmla="*/ 6412736 w 6591152"/>
              <a:gd name="connsiteY5" fmla="*/ 1 h 1445923"/>
              <a:gd name="connsiteX6" fmla="*/ 6591152 w 6591152"/>
              <a:gd name="connsiteY6" fmla="*/ 180273 h 1445923"/>
              <a:gd name="connsiteX7" fmla="*/ 6591152 w 6591152"/>
              <a:gd name="connsiteY7" fmla="*/ 1267524 h 1445923"/>
              <a:gd name="connsiteX8" fmla="*/ 6412736 w 6591152"/>
              <a:gd name="connsiteY8" fmla="*/ 1445921 h 1445923"/>
              <a:gd name="connsiteX9" fmla="*/ 5147124 w 6591152"/>
              <a:gd name="connsiteY9" fmla="*/ 1445921 h 1445923"/>
              <a:gd name="connsiteX10" fmla="*/ 5147124 w 6591152"/>
              <a:gd name="connsiteY10" fmla="*/ 882548 h 1445923"/>
              <a:gd name="connsiteX11" fmla="*/ 5147113 w 6591152"/>
              <a:gd name="connsiteY11" fmla="*/ 882516 h 1445923"/>
              <a:gd name="connsiteX12" fmla="*/ 5147113 w 6591152"/>
              <a:gd name="connsiteY12" fmla="*/ 1445923 h 1445923"/>
              <a:gd name="connsiteX13" fmla="*/ 1445924 w 6591152"/>
              <a:gd name="connsiteY13" fmla="*/ 1445923 h 1445923"/>
              <a:gd name="connsiteX14" fmla="*/ 178417 w 6591152"/>
              <a:gd name="connsiteY14" fmla="*/ 1444984 h 1445923"/>
              <a:gd name="connsiteX15" fmla="*/ 0 w 6591152"/>
              <a:gd name="connsiteY15" fmla="*/ 1266618 h 1445923"/>
              <a:gd name="connsiteX16" fmla="*/ 0 w 6591152"/>
              <a:gd name="connsiteY16" fmla="*/ 179305 h 1445923"/>
              <a:gd name="connsiteX17" fmla="*/ 178417 w 6591152"/>
              <a:gd name="connsiteY17" fmla="*/ 938 h 1445923"/>
              <a:gd name="connsiteX18" fmla="*/ 1444028 w 6591152"/>
              <a:gd name="connsiteY18" fmla="*/ 938 h 1445923"/>
              <a:gd name="connsiteX19" fmla="*/ 1445924 w 6591152"/>
              <a:gd name="connsiteY19" fmla="*/ 0 h 1445923"/>
              <a:gd name="connsiteX0" fmla="*/ 1444028 w 6591152"/>
              <a:gd name="connsiteY0" fmla="*/ 938 h 1445923"/>
              <a:gd name="connsiteX1" fmla="*/ 5147113 w 6591152"/>
              <a:gd name="connsiteY1" fmla="*/ 0 h 1445923"/>
              <a:gd name="connsiteX2" fmla="*/ 5147113 w 6591152"/>
              <a:gd name="connsiteY2" fmla="*/ 563441 h 1445923"/>
              <a:gd name="connsiteX3" fmla="*/ 5147124 w 6591152"/>
              <a:gd name="connsiteY3" fmla="*/ 563374 h 1445923"/>
              <a:gd name="connsiteX4" fmla="*/ 5147124 w 6591152"/>
              <a:gd name="connsiteY4" fmla="*/ 1 h 1445923"/>
              <a:gd name="connsiteX5" fmla="*/ 6412736 w 6591152"/>
              <a:gd name="connsiteY5" fmla="*/ 1 h 1445923"/>
              <a:gd name="connsiteX6" fmla="*/ 6591152 w 6591152"/>
              <a:gd name="connsiteY6" fmla="*/ 180273 h 1445923"/>
              <a:gd name="connsiteX7" fmla="*/ 6591152 w 6591152"/>
              <a:gd name="connsiteY7" fmla="*/ 1267524 h 1445923"/>
              <a:gd name="connsiteX8" fmla="*/ 6412736 w 6591152"/>
              <a:gd name="connsiteY8" fmla="*/ 1445921 h 1445923"/>
              <a:gd name="connsiteX9" fmla="*/ 5147124 w 6591152"/>
              <a:gd name="connsiteY9" fmla="*/ 1445921 h 1445923"/>
              <a:gd name="connsiteX10" fmla="*/ 5147124 w 6591152"/>
              <a:gd name="connsiteY10" fmla="*/ 882548 h 1445923"/>
              <a:gd name="connsiteX11" fmla="*/ 5147113 w 6591152"/>
              <a:gd name="connsiteY11" fmla="*/ 882516 h 1445923"/>
              <a:gd name="connsiteX12" fmla="*/ 5147113 w 6591152"/>
              <a:gd name="connsiteY12" fmla="*/ 1445923 h 1445923"/>
              <a:gd name="connsiteX13" fmla="*/ 1445924 w 6591152"/>
              <a:gd name="connsiteY13" fmla="*/ 1445923 h 1445923"/>
              <a:gd name="connsiteX14" fmla="*/ 178417 w 6591152"/>
              <a:gd name="connsiteY14" fmla="*/ 1444984 h 1445923"/>
              <a:gd name="connsiteX15" fmla="*/ 0 w 6591152"/>
              <a:gd name="connsiteY15" fmla="*/ 1266618 h 1445923"/>
              <a:gd name="connsiteX16" fmla="*/ 0 w 6591152"/>
              <a:gd name="connsiteY16" fmla="*/ 179305 h 1445923"/>
              <a:gd name="connsiteX17" fmla="*/ 178417 w 6591152"/>
              <a:gd name="connsiteY17" fmla="*/ 938 h 1445923"/>
              <a:gd name="connsiteX18" fmla="*/ 1444028 w 6591152"/>
              <a:gd name="connsiteY18" fmla="*/ 938 h 1445923"/>
              <a:gd name="connsiteX0" fmla="*/ 1444028 w 6591152"/>
              <a:gd name="connsiteY0" fmla="*/ 938 h 1445923"/>
              <a:gd name="connsiteX1" fmla="*/ 5147113 w 6591152"/>
              <a:gd name="connsiteY1" fmla="*/ 0 h 1445923"/>
              <a:gd name="connsiteX2" fmla="*/ 5147113 w 6591152"/>
              <a:gd name="connsiteY2" fmla="*/ 563441 h 1445923"/>
              <a:gd name="connsiteX3" fmla="*/ 5147124 w 6591152"/>
              <a:gd name="connsiteY3" fmla="*/ 563374 h 1445923"/>
              <a:gd name="connsiteX4" fmla="*/ 5147124 w 6591152"/>
              <a:gd name="connsiteY4" fmla="*/ 1 h 1445923"/>
              <a:gd name="connsiteX5" fmla="*/ 6412736 w 6591152"/>
              <a:gd name="connsiteY5" fmla="*/ 1 h 1445923"/>
              <a:gd name="connsiteX6" fmla="*/ 6591152 w 6591152"/>
              <a:gd name="connsiteY6" fmla="*/ 180273 h 1445923"/>
              <a:gd name="connsiteX7" fmla="*/ 6591152 w 6591152"/>
              <a:gd name="connsiteY7" fmla="*/ 1267524 h 1445923"/>
              <a:gd name="connsiteX8" fmla="*/ 6412736 w 6591152"/>
              <a:gd name="connsiteY8" fmla="*/ 1445921 h 1445923"/>
              <a:gd name="connsiteX9" fmla="*/ 5147124 w 6591152"/>
              <a:gd name="connsiteY9" fmla="*/ 1445921 h 1445923"/>
              <a:gd name="connsiteX10" fmla="*/ 5147124 w 6591152"/>
              <a:gd name="connsiteY10" fmla="*/ 882548 h 1445923"/>
              <a:gd name="connsiteX11" fmla="*/ 5147113 w 6591152"/>
              <a:gd name="connsiteY11" fmla="*/ 882516 h 1445923"/>
              <a:gd name="connsiteX12" fmla="*/ 5147113 w 6591152"/>
              <a:gd name="connsiteY12" fmla="*/ 1445923 h 1445923"/>
              <a:gd name="connsiteX13" fmla="*/ 178417 w 6591152"/>
              <a:gd name="connsiteY13" fmla="*/ 1444984 h 1445923"/>
              <a:gd name="connsiteX14" fmla="*/ 0 w 6591152"/>
              <a:gd name="connsiteY14" fmla="*/ 1266618 h 1445923"/>
              <a:gd name="connsiteX15" fmla="*/ 0 w 6591152"/>
              <a:gd name="connsiteY15" fmla="*/ 179305 h 1445923"/>
              <a:gd name="connsiteX16" fmla="*/ 178417 w 6591152"/>
              <a:gd name="connsiteY16" fmla="*/ 938 h 1445923"/>
              <a:gd name="connsiteX17" fmla="*/ 1444028 w 6591152"/>
              <a:gd name="connsiteY17" fmla="*/ 938 h 1445923"/>
              <a:gd name="connsiteX0" fmla="*/ 178417 w 6591152"/>
              <a:gd name="connsiteY0" fmla="*/ 938 h 1445923"/>
              <a:gd name="connsiteX1" fmla="*/ 5147113 w 6591152"/>
              <a:gd name="connsiteY1" fmla="*/ 0 h 1445923"/>
              <a:gd name="connsiteX2" fmla="*/ 5147113 w 6591152"/>
              <a:gd name="connsiteY2" fmla="*/ 563441 h 1445923"/>
              <a:gd name="connsiteX3" fmla="*/ 5147124 w 6591152"/>
              <a:gd name="connsiteY3" fmla="*/ 563374 h 1445923"/>
              <a:gd name="connsiteX4" fmla="*/ 5147124 w 6591152"/>
              <a:gd name="connsiteY4" fmla="*/ 1 h 1445923"/>
              <a:gd name="connsiteX5" fmla="*/ 6412736 w 6591152"/>
              <a:gd name="connsiteY5" fmla="*/ 1 h 1445923"/>
              <a:gd name="connsiteX6" fmla="*/ 6591152 w 6591152"/>
              <a:gd name="connsiteY6" fmla="*/ 180273 h 1445923"/>
              <a:gd name="connsiteX7" fmla="*/ 6591152 w 6591152"/>
              <a:gd name="connsiteY7" fmla="*/ 1267524 h 1445923"/>
              <a:gd name="connsiteX8" fmla="*/ 6412736 w 6591152"/>
              <a:gd name="connsiteY8" fmla="*/ 1445921 h 1445923"/>
              <a:gd name="connsiteX9" fmla="*/ 5147124 w 6591152"/>
              <a:gd name="connsiteY9" fmla="*/ 1445921 h 1445923"/>
              <a:gd name="connsiteX10" fmla="*/ 5147124 w 6591152"/>
              <a:gd name="connsiteY10" fmla="*/ 882548 h 1445923"/>
              <a:gd name="connsiteX11" fmla="*/ 5147113 w 6591152"/>
              <a:gd name="connsiteY11" fmla="*/ 882516 h 1445923"/>
              <a:gd name="connsiteX12" fmla="*/ 5147113 w 6591152"/>
              <a:gd name="connsiteY12" fmla="*/ 1445923 h 1445923"/>
              <a:gd name="connsiteX13" fmla="*/ 178417 w 6591152"/>
              <a:gd name="connsiteY13" fmla="*/ 1444984 h 1445923"/>
              <a:gd name="connsiteX14" fmla="*/ 0 w 6591152"/>
              <a:gd name="connsiteY14" fmla="*/ 1266618 h 1445923"/>
              <a:gd name="connsiteX15" fmla="*/ 0 w 6591152"/>
              <a:gd name="connsiteY15" fmla="*/ 179305 h 1445923"/>
              <a:gd name="connsiteX16" fmla="*/ 178417 w 6591152"/>
              <a:gd name="connsiteY16" fmla="*/ 938 h 1445923"/>
              <a:gd name="connsiteX0" fmla="*/ 178417 w 6591152"/>
              <a:gd name="connsiteY0" fmla="*/ 938 h 1445923"/>
              <a:gd name="connsiteX1" fmla="*/ 5147113 w 6591152"/>
              <a:gd name="connsiteY1" fmla="*/ 0 h 1445923"/>
              <a:gd name="connsiteX2" fmla="*/ 5147113 w 6591152"/>
              <a:gd name="connsiteY2" fmla="*/ 563441 h 1445923"/>
              <a:gd name="connsiteX3" fmla="*/ 5147124 w 6591152"/>
              <a:gd name="connsiteY3" fmla="*/ 1 h 1445923"/>
              <a:gd name="connsiteX4" fmla="*/ 6412736 w 6591152"/>
              <a:gd name="connsiteY4" fmla="*/ 1 h 1445923"/>
              <a:gd name="connsiteX5" fmla="*/ 6591152 w 6591152"/>
              <a:gd name="connsiteY5" fmla="*/ 180273 h 1445923"/>
              <a:gd name="connsiteX6" fmla="*/ 6591152 w 6591152"/>
              <a:gd name="connsiteY6" fmla="*/ 1267524 h 1445923"/>
              <a:gd name="connsiteX7" fmla="*/ 6412736 w 6591152"/>
              <a:gd name="connsiteY7" fmla="*/ 1445921 h 1445923"/>
              <a:gd name="connsiteX8" fmla="*/ 5147124 w 6591152"/>
              <a:gd name="connsiteY8" fmla="*/ 1445921 h 1445923"/>
              <a:gd name="connsiteX9" fmla="*/ 5147124 w 6591152"/>
              <a:gd name="connsiteY9" fmla="*/ 882548 h 1445923"/>
              <a:gd name="connsiteX10" fmla="*/ 5147113 w 6591152"/>
              <a:gd name="connsiteY10" fmla="*/ 882516 h 1445923"/>
              <a:gd name="connsiteX11" fmla="*/ 5147113 w 6591152"/>
              <a:gd name="connsiteY11" fmla="*/ 1445923 h 1445923"/>
              <a:gd name="connsiteX12" fmla="*/ 178417 w 6591152"/>
              <a:gd name="connsiteY12" fmla="*/ 1444984 h 1445923"/>
              <a:gd name="connsiteX13" fmla="*/ 0 w 6591152"/>
              <a:gd name="connsiteY13" fmla="*/ 1266618 h 1445923"/>
              <a:gd name="connsiteX14" fmla="*/ 0 w 6591152"/>
              <a:gd name="connsiteY14" fmla="*/ 179305 h 1445923"/>
              <a:gd name="connsiteX15" fmla="*/ 178417 w 6591152"/>
              <a:gd name="connsiteY15" fmla="*/ 938 h 1445923"/>
              <a:gd name="connsiteX0" fmla="*/ 178417 w 6591152"/>
              <a:gd name="connsiteY0" fmla="*/ 938 h 1445923"/>
              <a:gd name="connsiteX1" fmla="*/ 5147113 w 6591152"/>
              <a:gd name="connsiteY1" fmla="*/ 0 h 1445923"/>
              <a:gd name="connsiteX2" fmla="*/ 5147124 w 6591152"/>
              <a:gd name="connsiteY2" fmla="*/ 1 h 1445923"/>
              <a:gd name="connsiteX3" fmla="*/ 6412736 w 6591152"/>
              <a:gd name="connsiteY3" fmla="*/ 1 h 1445923"/>
              <a:gd name="connsiteX4" fmla="*/ 6591152 w 6591152"/>
              <a:gd name="connsiteY4" fmla="*/ 180273 h 1445923"/>
              <a:gd name="connsiteX5" fmla="*/ 6591152 w 6591152"/>
              <a:gd name="connsiteY5" fmla="*/ 1267524 h 1445923"/>
              <a:gd name="connsiteX6" fmla="*/ 6412736 w 6591152"/>
              <a:gd name="connsiteY6" fmla="*/ 1445921 h 1445923"/>
              <a:gd name="connsiteX7" fmla="*/ 5147124 w 6591152"/>
              <a:gd name="connsiteY7" fmla="*/ 1445921 h 1445923"/>
              <a:gd name="connsiteX8" fmla="*/ 5147124 w 6591152"/>
              <a:gd name="connsiteY8" fmla="*/ 882548 h 1445923"/>
              <a:gd name="connsiteX9" fmla="*/ 5147113 w 6591152"/>
              <a:gd name="connsiteY9" fmla="*/ 882516 h 1445923"/>
              <a:gd name="connsiteX10" fmla="*/ 5147113 w 6591152"/>
              <a:gd name="connsiteY10" fmla="*/ 1445923 h 1445923"/>
              <a:gd name="connsiteX11" fmla="*/ 178417 w 6591152"/>
              <a:gd name="connsiteY11" fmla="*/ 1444984 h 1445923"/>
              <a:gd name="connsiteX12" fmla="*/ 0 w 6591152"/>
              <a:gd name="connsiteY12" fmla="*/ 1266618 h 1445923"/>
              <a:gd name="connsiteX13" fmla="*/ 0 w 6591152"/>
              <a:gd name="connsiteY13" fmla="*/ 179305 h 1445923"/>
              <a:gd name="connsiteX14" fmla="*/ 178417 w 6591152"/>
              <a:gd name="connsiteY14" fmla="*/ 938 h 1445923"/>
              <a:gd name="connsiteX0" fmla="*/ 178417 w 6591152"/>
              <a:gd name="connsiteY0" fmla="*/ 14325 h 1459310"/>
              <a:gd name="connsiteX1" fmla="*/ 5147113 w 6591152"/>
              <a:gd name="connsiteY1" fmla="*/ 13387 h 1459310"/>
              <a:gd name="connsiteX2" fmla="*/ 6412736 w 6591152"/>
              <a:gd name="connsiteY2" fmla="*/ 13388 h 1459310"/>
              <a:gd name="connsiteX3" fmla="*/ 6591152 w 6591152"/>
              <a:gd name="connsiteY3" fmla="*/ 193660 h 1459310"/>
              <a:gd name="connsiteX4" fmla="*/ 6591152 w 6591152"/>
              <a:gd name="connsiteY4" fmla="*/ 1280911 h 1459310"/>
              <a:gd name="connsiteX5" fmla="*/ 6412736 w 6591152"/>
              <a:gd name="connsiteY5" fmla="*/ 1459308 h 1459310"/>
              <a:gd name="connsiteX6" fmla="*/ 5147124 w 6591152"/>
              <a:gd name="connsiteY6" fmla="*/ 1459308 h 1459310"/>
              <a:gd name="connsiteX7" fmla="*/ 5147124 w 6591152"/>
              <a:gd name="connsiteY7" fmla="*/ 895935 h 1459310"/>
              <a:gd name="connsiteX8" fmla="*/ 5147113 w 6591152"/>
              <a:gd name="connsiteY8" fmla="*/ 895903 h 1459310"/>
              <a:gd name="connsiteX9" fmla="*/ 5147113 w 6591152"/>
              <a:gd name="connsiteY9" fmla="*/ 1459310 h 1459310"/>
              <a:gd name="connsiteX10" fmla="*/ 178417 w 6591152"/>
              <a:gd name="connsiteY10" fmla="*/ 1458371 h 1459310"/>
              <a:gd name="connsiteX11" fmla="*/ 0 w 6591152"/>
              <a:gd name="connsiteY11" fmla="*/ 1280005 h 1459310"/>
              <a:gd name="connsiteX12" fmla="*/ 0 w 6591152"/>
              <a:gd name="connsiteY12" fmla="*/ 192692 h 1459310"/>
              <a:gd name="connsiteX13" fmla="*/ 178417 w 6591152"/>
              <a:gd name="connsiteY13" fmla="*/ 14325 h 1459310"/>
              <a:gd name="connsiteX0" fmla="*/ 178417 w 6591152"/>
              <a:gd name="connsiteY0" fmla="*/ 937 h 1445922"/>
              <a:gd name="connsiteX1" fmla="*/ 6412736 w 6591152"/>
              <a:gd name="connsiteY1" fmla="*/ 0 h 1445922"/>
              <a:gd name="connsiteX2" fmla="*/ 6591152 w 6591152"/>
              <a:gd name="connsiteY2" fmla="*/ 180272 h 1445922"/>
              <a:gd name="connsiteX3" fmla="*/ 6591152 w 6591152"/>
              <a:gd name="connsiteY3" fmla="*/ 1267523 h 1445922"/>
              <a:gd name="connsiteX4" fmla="*/ 6412736 w 6591152"/>
              <a:gd name="connsiteY4" fmla="*/ 1445920 h 1445922"/>
              <a:gd name="connsiteX5" fmla="*/ 5147124 w 6591152"/>
              <a:gd name="connsiteY5" fmla="*/ 1445920 h 1445922"/>
              <a:gd name="connsiteX6" fmla="*/ 5147124 w 6591152"/>
              <a:gd name="connsiteY6" fmla="*/ 882547 h 1445922"/>
              <a:gd name="connsiteX7" fmla="*/ 5147113 w 6591152"/>
              <a:gd name="connsiteY7" fmla="*/ 882515 h 1445922"/>
              <a:gd name="connsiteX8" fmla="*/ 5147113 w 6591152"/>
              <a:gd name="connsiteY8" fmla="*/ 1445922 h 1445922"/>
              <a:gd name="connsiteX9" fmla="*/ 178417 w 6591152"/>
              <a:gd name="connsiteY9" fmla="*/ 1444983 h 1445922"/>
              <a:gd name="connsiteX10" fmla="*/ 0 w 6591152"/>
              <a:gd name="connsiteY10" fmla="*/ 1266617 h 1445922"/>
              <a:gd name="connsiteX11" fmla="*/ 0 w 6591152"/>
              <a:gd name="connsiteY11" fmla="*/ 179304 h 1445922"/>
              <a:gd name="connsiteX12" fmla="*/ 178417 w 6591152"/>
              <a:gd name="connsiteY12" fmla="*/ 937 h 1445922"/>
              <a:gd name="connsiteX0" fmla="*/ 178417 w 6591152"/>
              <a:gd name="connsiteY0" fmla="*/ 937 h 1445922"/>
              <a:gd name="connsiteX1" fmla="*/ 6412736 w 6591152"/>
              <a:gd name="connsiteY1" fmla="*/ 0 h 1445922"/>
              <a:gd name="connsiteX2" fmla="*/ 6591152 w 6591152"/>
              <a:gd name="connsiteY2" fmla="*/ 180272 h 1445922"/>
              <a:gd name="connsiteX3" fmla="*/ 6591152 w 6591152"/>
              <a:gd name="connsiteY3" fmla="*/ 1267523 h 1445922"/>
              <a:gd name="connsiteX4" fmla="*/ 6412736 w 6591152"/>
              <a:gd name="connsiteY4" fmla="*/ 1445920 h 1445922"/>
              <a:gd name="connsiteX5" fmla="*/ 5147124 w 6591152"/>
              <a:gd name="connsiteY5" fmla="*/ 1445920 h 1445922"/>
              <a:gd name="connsiteX6" fmla="*/ 5147124 w 6591152"/>
              <a:gd name="connsiteY6" fmla="*/ 882547 h 1445922"/>
              <a:gd name="connsiteX7" fmla="*/ 5147113 w 6591152"/>
              <a:gd name="connsiteY7" fmla="*/ 1445922 h 1445922"/>
              <a:gd name="connsiteX8" fmla="*/ 178417 w 6591152"/>
              <a:gd name="connsiteY8" fmla="*/ 1444983 h 1445922"/>
              <a:gd name="connsiteX9" fmla="*/ 0 w 6591152"/>
              <a:gd name="connsiteY9" fmla="*/ 1266617 h 1445922"/>
              <a:gd name="connsiteX10" fmla="*/ 0 w 6591152"/>
              <a:gd name="connsiteY10" fmla="*/ 179304 h 1445922"/>
              <a:gd name="connsiteX11" fmla="*/ 178417 w 6591152"/>
              <a:gd name="connsiteY11" fmla="*/ 937 h 1445922"/>
              <a:gd name="connsiteX0" fmla="*/ 178417 w 6591152"/>
              <a:gd name="connsiteY0" fmla="*/ 937 h 1445922"/>
              <a:gd name="connsiteX1" fmla="*/ 6412736 w 6591152"/>
              <a:gd name="connsiteY1" fmla="*/ 0 h 1445922"/>
              <a:gd name="connsiteX2" fmla="*/ 6591152 w 6591152"/>
              <a:gd name="connsiteY2" fmla="*/ 180272 h 1445922"/>
              <a:gd name="connsiteX3" fmla="*/ 6591152 w 6591152"/>
              <a:gd name="connsiteY3" fmla="*/ 1267523 h 1445922"/>
              <a:gd name="connsiteX4" fmla="*/ 6412736 w 6591152"/>
              <a:gd name="connsiteY4" fmla="*/ 1445920 h 1445922"/>
              <a:gd name="connsiteX5" fmla="*/ 5147124 w 6591152"/>
              <a:gd name="connsiteY5" fmla="*/ 1445920 h 1445922"/>
              <a:gd name="connsiteX6" fmla="*/ 5147113 w 6591152"/>
              <a:gd name="connsiteY6" fmla="*/ 1445922 h 1445922"/>
              <a:gd name="connsiteX7" fmla="*/ 178417 w 6591152"/>
              <a:gd name="connsiteY7" fmla="*/ 1444983 h 1445922"/>
              <a:gd name="connsiteX8" fmla="*/ 0 w 6591152"/>
              <a:gd name="connsiteY8" fmla="*/ 1266617 h 1445922"/>
              <a:gd name="connsiteX9" fmla="*/ 0 w 6591152"/>
              <a:gd name="connsiteY9" fmla="*/ 179304 h 1445922"/>
              <a:gd name="connsiteX10" fmla="*/ 178417 w 6591152"/>
              <a:gd name="connsiteY10" fmla="*/ 937 h 1445922"/>
              <a:gd name="connsiteX0" fmla="*/ 178417 w 6591152"/>
              <a:gd name="connsiteY0" fmla="*/ 937 h 1445920"/>
              <a:gd name="connsiteX1" fmla="*/ 6412736 w 6591152"/>
              <a:gd name="connsiteY1" fmla="*/ 0 h 1445920"/>
              <a:gd name="connsiteX2" fmla="*/ 6591152 w 6591152"/>
              <a:gd name="connsiteY2" fmla="*/ 180272 h 1445920"/>
              <a:gd name="connsiteX3" fmla="*/ 6591152 w 6591152"/>
              <a:gd name="connsiteY3" fmla="*/ 1267523 h 1445920"/>
              <a:gd name="connsiteX4" fmla="*/ 6412736 w 6591152"/>
              <a:gd name="connsiteY4" fmla="*/ 1445920 h 1445920"/>
              <a:gd name="connsiteX5" fmla="*/ 5147124 w 6591152"/>
              <a:gd name="connsiteY5" fmla="*/ 1445920 h 1445920"/>
              <a:gd name="connsiteX6" fmla="*/ 178417 w 6591152"/>
              <a:gd name="connsiteY6" fmla="*/ 1444983 h 1445920"/>
              <a:gd name="connsiteX7" fmla="*/ 0 w 6591152"/>
              <a:gd name="connsiteY7" fmla="*/ 1266617 h 1445920"/>
              <a:gd name="connsiteX8" fmla="*/ 0 w 6591152"/>
              <a:gd name="connsiteY8" fmla="*/ 179304 h 1445920"/>
              <a:gd name="connsiteX9" fmla="*/ 178417 w 6591152"/>
              <a:gd name="connsiteY9" fmla="*/ 937 h 1445920"/>
              <a:gd name="connsiteX0" fmla="*/ 178417 w 6591152"/>
              <a:gd name="connsiteY0" fmla="*/ 937 h 1445920"/>
              <a:gd name="connsiteX1" fmla="*/ 6412736 w 6591152"/>
              <a:gd name="connsiteY1" fmla="*/ 0 h 1445920"/>
              <a:gd name="connsiteX2" fmla="*/ 6591152 w 6591152"/>
              <a:gd name="connsiteY2" fmla="*/ 180272 h 1445920"/>
              <a:gd name="connsiteX3" fmla="*/ 6591152 w 6591152"/>
              <a:gd name="connsiteY3" fmla="*/ 1267523 h 1445920"/>
              <a:gd name="connsiteX4" fmla="*/ 6412736 w 6591152"/>
              <a:gd name="connsiteY4" fmla="*/ 1445920 h 1445920"/>
              <a:gd name="connsiteX5" fmla="*/ 178417 w 6591152"/>
              <a:gd name="connsiteY5" fmla="*/ 1444983 h 1445920"/>
              <a:gd name="connsiteX6" fmla="*/ 0 w 6591152"/>
              <a:gd name="connsiteY6" fmla="*/ 1266617 h 1445920"/>
              <a:gd name="connsiteX7" fmla="*/ 0 w 6591152"/>
              <a:gd name="connsiteY7" fmla="*/ 179304 h 1445920"/>
              <a:gd name="connsiteX8" fmla="*/ 178417 w 6591152"/>
              <a:gd name="connsiteY8" fmla="*/ 937 h 1445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91152" h="1445920">
                <a:moveTo>
                  <a:pt x="178417" y="937"/>
                </a:moveTo>
                <a:lnTo>
                  <a:pt x="6412736" y="0"/>
                </a:lnTo>
                <a:cubicBezTo>
                  <a:pt x="6512315" y="0"/>
                  <a:pt x="6591152" y="80731"/>
                  <a:pt x="6591152" y="180272"/>
                </a:cubicBezTo>
                <a:lnTo>
                  <a:pt x="6591152" y="1267523"/>
                </a:lnTo>
                <a:cubicBezTo>
                  <a:pt x="6591152" y="1365190"/>
                  <a:pt x="6512315" y="1445920"/>
                  <a:pt x="6412736" y="1445920"/>
                </a:cubicBezTo>
                <a:lnTo>
                  <a:pt x="178417" y="1444983"/>
                </a:lnTo>
                <a:cubicBezTo>
                  <a:pt x="80731" y="1444983"/>
                  <a:pt x="0" y="1366095"/>
                  <a:pt x="0" y="1266617"/>
                </a:cubicBezTo>
                <a:lnTo>
                  <a:pt x="0" y="179304"/>
                </a:lnTo>
                <a:cubicBezTo>
                  <a:pt x="0" y="81697"/>
                  <a:pt x="78837" y="937"/>
                  <a:pt x="178417" y="937"/>
                </a:cubicBezTo>
                <a:close/>
              </a:path>
            </a:pathLst>
          </a:custGeom>
          <a:solidFill>
            <a:schemeClr val="bg1"/>
          </a:solidFill>
          <a:ln w="12700">
            <a:miter lim="400000"/>
          </a:ln>
          <a:effectLst>
            <a:outerShdw blurRad="215900" dist="101600" dir="3000000" algn="tl" rotWithShape="0">
              <a:prstClr val="black">
                <a:alpha val="40000"/>
              </a:prstClr>
            </a:outerShdw>
          </a:effectLst>
        </p:spPr>
        <p:txBody>
          <a:bodyPr wrap="square" lIns="38100" tIns="38100" rIns="38100" bIns="381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effectLst>
                  <a:outerShdw blurRad="38100" dist="12700" dir="5400000" rotWithShape="0">
                    <a:srgbClr val="000000">
                      <a:alpha val="50000"/>
                    </a:srgbClr>
                  </a:outerShdw>
                </a:effectLst>
              </a:defRPr>
            </a:pPr>
            <a:endParaRPr/>
          </a:p>
        </p:txBody>
      </p:sp>
      <p:grpSp>
        <p:nvGrpSpPr>
          <p:cNvPr id="135" name="Group 134">
            <a:extLst>
              <a:ext uri="{FF2B5EF4-FFF2-40B4-BE49-F238E27FC236}">
                <a16:creationId xmlns:a16="http://schemas.microsoft.com/office/drawing/2014/main" id="{8E3E469C-C97C-4C1E-8E50-D0D1E6DD49E8}"/>
              </a:ext>
            </a:extLst>
          </p:cNvPr>
          <p:cNvGrpSpPr/>
          <p:nvPr/>
        </p:nvGrpSpPr>
        <p:grpSpPr>
          <a:xfrm>
            <a:off x="4426743" y="4538017"/>
            <a:ext cx="6591152" cy="1444752"/>
            <a:chOff x="2800424" y="4217685"/>
            <a:chExt cx="6591152" cy="1444752"/>
          </a:xfrm>
        </p:grpSpPr>
        <p:sp>
          <p:nvSpPr>
            <p:cNvPr id="136" name="Rectangle">
              <a:extLst>
                <a:ext uri="{FF2B5EF4-FFF2-40B4-BE49-F238E27FC236}">
                  <a16:creationId xmlns:a16="http://schemas.microsoft.com/office/drawing/2014/main" id="{8C2ED81C-B957-4735-8456-152886AA9C46}"/>
                </a:ext>
              </a:extLst>
            </p:cNvPr>
            <p:cNvSpPr/>
            <p:nvPr/>
          </p:nvSpPr>
          <p:spPr>
            <a:xfrm>
              <a:off x="4184679" y="4217685"/>
              <a:ext cx="3824527" cy="1444752"/>
            </a:xfrm>
            <a:prstGeom prst="rect">
              <a:avLst/>
            </a:prstGeom>
            <a:solidFill>
              <a:schemeClr val="bg1"/>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effectLst>
                    <a:outerShdw blurRad="38100" dist="12700" dir="5400000" rotWithShape="0">
                      <a:srgbClr val="000000">
                        <a:alpha val="50000"/>
                      </a:srgbClr>
                    </a:outerShdw>
                  </a:effectLst>
                </a:defRPr>
              </a:pPr>
              <a:endParaRPr/>
            </a:p>
          </p:txBody>
        </p:sp>
        <p:sp>
          <p:nvSpPr>
            <p:cNvPr id="137" name="Shape">
              <a:extLst>
                <a:ext uri="{FF2B5EF4-FFF2-40B4-BE49-F238E27FC236}">
                  <a16:creationId xmlns:a16="http://schemas.microsoft.com/office/drawing/2014/main" id="{D584C9FD-F8F3-4C82-94A0-C1AC8B673031}"/>
                </a:ext>
              </a:extLst>
            </p:cNvPr>
            <p:cNvSpPr/>
            <p:nvPr/>
          </p:nvSpPr>
          <p:spPr>
            <a:xfrm>
              <a:off x="2800424" y="4217685"/>
              <a:ext cx="1859042" cy="1444752"/>
            </a:xfrm>
            <a:custGeom>
              <a:avLst/>
              <a:gdLst/>
              <a:ahLst/>
              <a:cxnLst>
                <a:cxn ang="0">
                  <a:pos x="wd2" y="hd2"/>
                </a:cxn>
                <a:cxn ang="5400000">
                  <a:pos x="wd2" y="hd2"/>
                </a:cxn>
                <a:cxn ang="10800000">
                  <a:pos x="wd2" y="hd2"/>
                </a:cxn>
                <a:cxn ang="16200000">
                  <a:pos x="wd2" y="hd2"/>
                </a:cxn>
              </a:cxnLst>
              <a:rect l="0" t="0" r="r" b="b"/>
              <a:pathLst>
                <a:path w="21600" h="21600" extrusionOk="0">
                  <a:moveTo>
                    <a:pt x="19986" y="8679"/>
                  </a:moveTo>
                  <a:cubicBezTo>
                    <a:pt x="18742" y="8679"/>
                    <a:pt x="18153" y="9494"/>
                    <a:pt x="17542" y="9494"/>
                  </a:cubicBezTo>
                  <a:cubicBezTo>
                    <a:pt x="17280" y="9494"/>
                    <a:pt x="17084" y="9325"/>
                    <a:pt x="16975" y="9157"/>
                  </a:cubicBezTo>
                  <a:cubicBezTo>
                    <a:pt x="16844" y="8960"/>
                    <a:pt x="16778" y="8707"/>
                    <a:pt x="16778" y="8427"/>
                  </a:cubicBezTo>
                  <a:lnTo>
                    <a:pt x="16778" y="0"/>
                  </a:lnTo>
                  <a:lnTo>
                    <a:pt x="2073" y="0"/>
                  </a:lnTo>
                  <a:cubicBezTo>
                    <a:pt x="916" y="0"/>
                    <a:pt x="0" y="1208"/>
                    <a:pt x="0" y="2668"/>
                  </a:cubicBezTo>
                  <a:lnTo>
                    <a:pt x="0" y="18932"/>
                  </a:lnTo>
                  <a:cubicBezTo>
                    <a:pt x="0" y="20420"/>
                    <a:pt x="938" y="21600"/>
                    <a:pt x="2073" y="21600"/>
                  </a:cubicBezTo>
                  <a:lnTo>
                    <a:pt x="16778" y="21600"/>
                  </a:lnTo>
                  <a:lnTo>
                    <a:pt x="16778" y="13173"/>
                  </a:lnTo>
                  <a:cubicBezTo>
                    <a:pt x="16778" y="12921"/>
                    <a:pt x="16844" y="12640"/>
                    <a:pt x="16975" y="12443"/>
                  </a:cubicBezTo>
                  <a:cubicBezTo>
                    <a:pt x="17084" y="12275"/>
                    <a:pt x="17280" y="12106"/>
                    <a:pt x="17542" y="12106"/>
                  </a:cubicBezTo>
                  <a:cubicBezTo>
                    <a:pt x="18153" y="12106"/>
                    <a:pt x="18742" y="12921"/>
                    <a:pt x="19985" y="12921"/>
                  </a:cubicBezTo>
                  <a:cubicBezTo>
                    <a:pt x="21229" y="12921"/>
                    <a:pt x="21600" y="11629"/>
                    <a:pt x="21600" y="10786"/>
                  </a:cubicBezTo>
                  <a:cubicBezTo>
                    <a:pt x="21600" y="9943"/>
                    <a:pt x="21229" y="8679"/>
                    <a:pt x="19986" y="8679"/>
                  </a:cubicBezTo>
                  <a:close/>
                </a:path>
              </a:pathLst>
            </a:custGeom>
            <a:solidFill>
              <a:schemeClr val="accent6"/>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effectLst>
                    <a:outerShdw blurRad="38100" dist="12700" dir="5400000" rotWithShape="0">
                      <a:srgbClr val="000000">
                        <a:alpha val="50000"/>
                      </a:srgbClr>
                    </a:outerShdw>
                  </a:effectLst>
                </a:defRPr>
              </a:pPr>
              <a:endParaRPr/>
            </a:p>
          </p:txBody>
        </p:sp>
        <p:sp>
          <p:nvSpPr>
            <p:cNvPr id="138" name="Shape">
              <a:extLst>
                <a:ext uri="{FF2B5EF4-FFF2-40B4-BE49-F238E27FC236}">
                  <a16:creationId xmlns:a16="http://schemas.microsoft.com/office/drawing/2014/main" id="{C9BFA615-E0CA-4F6B-A9F0-3827080740EB}"/>
                </a:ext>
              </a:extLst>
            </p:cNvPr>
            <p:cNvSpPr/>
            <p:nvPr/>
          </p:nvSpPr>
          <p:spPr>
            <a:xfrm>
              <a:off x="7532534" y="4217685"/>
              <a:ext cx="1859042" cy="1444752"/>
            </a:xfrm>
            <a:custGeom>
              <a:avLst/>
              <a:gdLst/>
              <a:ahLst/>
              <a:cxnLst>
                <a:cxn ang="0">
                  <a:pos x="wd2" y="hd2"/>
                </a:cxn>
                <a:cxn ang="5400000">
                  <a:pos x="wd2" y="hd2"/>
                </a:cxn>
                <a:cxn ang="10800000">
                  <a:pos x="wd2" y="hd2"/>
                </a:cxn>
                <a:cxn ang="16200000">
                  <a:pos x="wd2" y="hd2"/>
                </a:cxn>
              </a:cxnLst>
              <a:rect l="0" t="0" r="r" b="b"/>
              <a:pathLst>
                <a:path w="21600" h="21600" extrusionOk="0">
                  <a:moveTo>
                    <a:pt x="19527" y="0"/>
                  </a:moveTo>
                  <a:lnTo>
                    <a:pt x="4822" y="0"/>
                  </a:lnTo>
                  <a:lnTo>
                    <a:pt x="4822" y="8416"/>
                  </a:lnTo>
                  <a:cubicBezTo>
                    <a:pt x="4822" y="8668"/>
                    <a:pt x="4756" y="8949"/>
                    <a:pt x="4625" y="9145"/>
                  </a:cubicBezTo>
                  <a:cubicBezTo>
                    <a:pt x="4516" y="9313"/>
                    <a:pt x="4320" y="9482"/>
                    <a:pt x="4058" y="9482"/>
                  </a:cubicBezTo>
                  <a:cubicBezTo>
                    <a:pt x="3447" y="9482"/>
                    <a:pt x="2858" y="8668"/>
                    <a:pt x="1615" y="8668"/>
                  </a:cubicBezTo>
                  <a:cubicBezTo>
                    <a:pt x="371" y="8668"/>
                    <a:pt x="0" y="9958"/>
                    <a:pt x="0" y="10800"/>
                  </a:cubicBezTo>
                  <a:cubicBezTo>
                    <a:pt x="0" y="11642"/>
                    <a:pt x="349" y="12932"/>
                    <a:pt x="1615" y="12932"/>
                  </a:cubicBezTo>
                  <a:cubicBezTo>
                    <a:pt x="2880" y="12932"/>
                    <a:pt x="3447" y="12118"/>
                    <a:pt x="4058" y="12118"/>
                  </a:cubicBezTo>
                  <a:cubicBezTo>
                    <a:pt x="4320" y="12118"/>
                    <a:pt x="4516" y="12287"/>
                    <a:pt x="4625" y="12455"/>
                  </a:cubicBezTo>
                  <a:cubicBezTo>
                    <a:pt x="4756" y="12651"/>
                    <a:pt x="4822" y="12904"/>
                    <a:pt x="4822" y="13184"/>
                  </a:cubicBezTo>
                  <a:lnTo>
                    <a:pt x="4822" y="21600"/>
                  </a:lnTo>
                  <a:lnTo>
                    <a:pt x="19527" y="21600"/>
                  </a:lnTo>
                  <a:cubicBezTo>
                    <a:pt x="20684" y="21600"/>
                    <a:pt x="21600" y="20394"/>
                    <a:pt x="21600" y="18935"/>
                  </a:cubicBezTo>
                  <a:lnTo>
                    <a:pt x="21600" y="2693"/>
                  </a:lnTo>
                  <a:cubicBezTo>
                    <a:pt x="21600" y="1206"/>
                    <a:pt x="20684" y="0"/>
                    <a:pt x="19527" y="0"/>
                  </a:cubicBezTo>
                  <a:close/>
                </a:path>
              </a:pathLst>
            </a:custGeom>
            <a:solidFill>
              <a:schemeClr val="bg2"/>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effectLst>
                    <a:outerShdw blurRad="38100" dist="12700" dir="5400000" rotWithShape="0">
                      <a:srgbClr val="000000">
                        <a:alpha val="50000"/>
                      </a:srgbClr>
                    </a:outerShdw>
                  </a:effectLst>
                </a:defRPr>
              </a:pPr>
              <a:endParaRPr/>
            </a:p>
          </p:txBody>
        </p:sp>
        <p:pic>
          <p:nvPicPr>
            <p:cNvPr id="139" name="Graphic 13" descr="Gears with solid fill">
              <a:extLst>
                <a:ext uri="{FF2B5EF4-FFF2-40B4-BE49-F238E27FC236}">
                  <a16:creationId xmlns:a16="http://schemas.microsoft.com/office/drawing/2014/main" id="{2FA24289-E17F-43EE-B460-0B6A7A7B5CF4}"/>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188374" y="4459464"/>
              <a:ext cx="962364" cy="962364"/>
            </a:xfrm>
            <a:prstGeom prst="rect">
              <a:avLst/>
            </a:prstGeom>
            <a:effectLst>
              <a:outerShdw blurRad="50800" dist="38100" dir="2700000" algn="tl" rotWithShape="0">
                <a:prstClr val="black">
                  <a:alpha val="40000"/>
                </a:prstClr>
              </a:outerShdw>
            </a:effectLst>
          </p:spPr>
        </p:pic>
        <p:sp>
          <p:nvSpPr>
            <p:cNvPr id="140" name="TextBox 17">
              <a:extLst>
                <a:ext uri="{FF2B5EF4-FFF2-40B4-BE49-F238E27FC236}">
                  <a16:creationId xmlns:a16="http://schemas.microsoft.com/office/drawing/2014/main" id="{57A6F257-1CDD-4585-9816-848592EEE8BB}"/>
                </a:ext>
              </a:extLst>
            </p:cNvPr>
            <p:cNvSpPr txBox="1"/>
            <p:nvPr/>
          </p:nvSpPr>
          <p:spPr>
            <a:xfrm>
              <a:off x="2911680" y="4278927"/>
              <a:ext cx="1223413" cy="1323439"/>
            </a:xfrm>
            <a:prstGeom prst="rect">
              <a:avLst/>
            </a:prstGeom>
            <a:noFill/>
          </p:spPr>
          <p:txBody>
            <a:bodyPr wrap="non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8000" b="1" dirty="0">
                  <a:solidFill>
                    <a:schemeClr val="bg1"/>
                  </a:solidFill>
                </a:rPr>
                <a:t>03</a:t>
              </a:r>
            </a:p>
          </p:txBody>
        </p:sp>
        <p:sp>
          <p:nvSpPr>
            <p:cNvPr id="143" name="TextBox 26">
              <a:extLst>
                <a:ext uri="{FF2B5EF4-FFF2-40B4-BE49-F238E27FC236}">
                  <a16:creationId xmlns:a16="http://schemas.microsoft.com/office/drawing/2014/main" id="{DBA27E90-E3D3-440B-ACF3-BD5AE46C823F}"/>
                </a:ext>
              </a:extLst>
            </p:cNvPr>
            <p:cNvSpPr txBox="1"/>
            <p:nvPr/>
          </p:nvSpPr>
          <p:spPr>
            <a:xfrm>
              <a:off x="4659466" y="4339896"/>
              <a:ext cx="3250569" cy="1200329"/>
            </a:xfrm>
            <a:prstGeom prst="rect">
              <a:avLst/>
            </a:prstGeom>
            <a:noFill/>
          </p:spPr>
          <p:txBody>
            <a:bodyPr wrap="square" lIns="0" r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pt-BR" sz="2400" noProof="1">
                  <a:solidFill>
                    <a:schemeClr val="tx1">
                      <a:lumMod val="65000"/>
                      <a:lumOff val="35000"/>
                    </a:schemeClr>
                  </a:solidFill>
                </a:rPr>
                <a:t>Não se confundem com os contratos que</a:t>
              </a:r>
            </a:p>
            <a:p>
              <a:r>
                <a:rPr lang="pt-BR" sz="2400" noProof="1">
                  <a:solidFill>
                    <a:schemeClr val="tx1">
                      <a:lumMod val="65000"/>
                      <a:lumOff val="35000"/>
                    </a:schemeClr>
                  </a:solidFill>
                </a:rPr>
                <a:t> originam delas</a:t>
              </a:r>
            </a:p>
          </p:txBody>
        </p:sp>
      </p:grpSp>
      <p:sp>
        <p:nvSpPr>
          <p:cNvPr id="6" name="CaixaDeTexto 5">
            <a:extLst>
              <a:ext uri="{FF2B5EF4-FFF2-40B4-BE49-F238E27FC236}">
                <a16:creationId xmlns:a16="http://schemas.microsoft.com/office/drawing/2014/main" id="{039A1879-9911-5F14-147C-CC8E20630E0B}"/>
              </a:ext>
            </a:extLst>
          </p:cNvPr>
          <p:cNvSpPr txBox="1"/>
          <p:nvPr/>
        </p:nvSpPr>
        <p:spPr>
          <a:xfrm>
            <a:off x="69755" y="1156877"/>
            <a:ext cx="3333011" cy="2308324"/>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lvl="0"/>
            <a:r>
              <a:rPr lang="pt-BR" sz="3600" dirty="0"/>
              <a:t>Procedimentos Auxiliares na Nova Lei de Licitações</a:t>
            </a:r>
          </a:p>
        </p:txBody>
      </p:sp>
      <p:sp>
        <p:nvSpPr>
          <p:cNvPr id="11" name="Balão de Fala: Retângulo 10">
            <a:extLst>
              <a:ext uri="{FF2B5EF4-FFF2-40B4-BE49-F238E27FC236}">
                <a16:creationId xmlns:a16="http://schemas.microsoft.com/office/drawing/2014/main" id="{CCDE1EF8-65DD-1F7F-33B8-3A370CA7D9E9}"/>
              </a:ext>
            </a:extLst>
          </p:cNvPr>
          <p:cNvSpPr/>
          <p:nvPr/>
        </p:nvSpPr>
        <p:spPr>
          <a:xfrm>
            <a:off x="119128" y="3775660"/>
            <a:ext cx="4144162" cy="2008271"/>
          </a:xfrm>
          <a:prstGeom prst="wedgeRectCallout">
            <a:avLst>
              <a:gd name="adj1" fmla="val 56477"/>
              <a:gd name="adj2" fmla="val 40625"/>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dirty="0" err="1">
                <a:solidFill>
                  <a:schemeClr val="tx1"/>
                </a:solidFill>
              </a:rPr>
              <a:t>Ex</a:t>
            </a:r>
            <a:r>
              <a:rPr lang="pt-BR" dirty="0">
                <a:solidFill>
                  <a:schemeClr val="tx1"/>
                </a:solidFill>
              </a:rPr>
              <a:t>: A exigência de projeto padronizado é para a realização do registro de preços, não influencia em aditivo de alteração do projeto do contrato</a:t>
            </a:r>
          </a:p>
        </p:txBody>
      </p:sp>
      <p:sp>
        <p:nvSpPr>
          <p:cNvPr id="12" name="Título 1">
            <a:extLst>
              <a:ext uri="{FF2B5EF4-FFF2-40B4-BE49-F238E27FC236}">
                <a16:creationId xmlns:a16="http://schemas.microsoft.com/office/drawing/2014/main" id="{0C6477FA-0819-2F96-BA65-AB1EA1F446CE}"/>
              </a:ext>
            </a:extLst>
          </p:cNvPr>
          <p:cNvSpPr>
            <a:spLocks noGrp="1"/>
          </p:cNvSpPr>
          <p:nvPr>
            <p:ph type="title"/>
          </p:nvPr>
        </p:nvSpPr>
        <p:spPr>
          <a:xfrm>
            <a:off x="1032070" y="-113176"/>
            <a:ext cx="10515600" cy="1325563"/>
          </a:xfrm>
        </p:spPr>
        <p:txBody>
          <a:bodyPr>
            <a:normAutofit/>
          </a:bodyPr>
          <a:lstStyle/>
          <a:p>
            <a:pPr algn="ctr"/>
            <a:r>
              <a:rPr lang="pt-BR" sz="2400" b="1" kern="150" dirty="0">
                <a:solidFill>
                  <a:srgbClr val="008080"/>
                </a:solidFill>
                <a:effectLst>
                  <a:outerShdw blurRad="38100" dist="38100" dir="2700000" algn="tl">
                    <a:srgbClr val="000000">
                      <a:alpha val="43137"/>
                    </a:srgbClr>
                  </a:outerShdw>
                </a:effectLst>
                <a:latin typeface="Helvetica" panose="020B0604020202020204" pitchFamily="34" charset="0"/>
                <a:ea typeface="NSimSun" panose="02010609030101010101" pitchFamily="49" charset="-122"/>
                <a:cs typeface="Helvetica" panose="020B0604020202020204" pitchFamily="34" charset="0"/>
              </a:rPr>
              <a:t>Procedimentos Auxiliares</a:t>
            </a:r>
            <a:endParaRPr lang="pt-BR" sz="24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649868667"/>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C37D490-F85B-4532-97C3-0A3901F55492}"/>
              </a:ext>
            </a:extLst>
          </p:cNvPr>
          <p:cNvSpPr>
            <a:spLocks noGrp="1"/>
          </p:cNvSpPr>
          <p:nvPr>
            <p:ph type="title"/>
          </p:nvPr>
        </p:nvSpPr>
        <p:spPr>
          <a:xfrm>
            <a:off x="1032070" y="-113176"/>
            <a:ext cx="10515600" cy="1325563"/>
          </a:xfrm>
        </p:spPr>
        <p:txBody>
          <a:bodyPr>
            <a:normAutofit/>
          </a:bodyPr>
          <a:lstStyle/>
          <a:p>
            <a:pPr algn="ctr"/>
            <a:r>
              <a:rPr lang="pt-BR" sz="2400" b="1" kern="150" dirty="0">
                <a:solidFill>
                  <a:srgbClr val="008080"/>
                </a:solidFill>
                <a:effectLst>
                  <a:outerShdw blurRad="38100" dist="38100" dir="2700000" algn="tl">
                    <a:srgbClr val="000000">
                      <a:alpha val="43137"/>
                    </a:srgbClr>
                  </a:outerShdw>
                </a:effectLst>
                <a:latin typeface="Helvetica" panose="020B0604020202020204" pitchFamily="34" charset="0"/>
                <a:ea typeface="NSimSun" panose="02010609030101010101" pitchFamily="49" charset="-122"/>
                <a:cs typeface="Helvetica" panose="020B0604020202020204" pitchFamily="34" charset="0"/>
              </a:rPr>
              <a:t>Procedimentos Auxiliares</a:t>
            </a:r>
            <a:endParaRPr lang="pt-BR" sz="2400" dirty="0">
              <a:effectLst>
                <a:outerShdw blurRad="38100" dist="38100" dir="2700000" algn="tl">
                  <a:srgbClr val="000000">
                    <a:alpha val="43137"/>
                  </a:srgbClr>
                </a:outerShdw>
              </a:effectLst>
            </a:endParaRPr>
          </a:p>
        </p:txBody>
      </p:sp>
      <p:sp>
        <p:nvSpPr>
          <p:cNvPr id="3" name="Espaço Reservado para Conteúdo 2">
            <a:extLst>
              <a:ext uri="{FF2B5EF4-FFF2-40B4-BE49-F238E27FC236}">
                <a16:creationId xmlns:a16="http://schemas.microsoft.com/office/drawing/2014/main" id="{E43D1DA8-9B1D-40F2-A20C-1AFBF4F4BA15}"/>
              </a:ext>
            </a:extLst>
          </p:cNvPr>
          <p:cNvSpPr>
            <a:spLocks noGrp="1"/>
          </p:cNvSpPr>
          <p:nvPr>
            <p:ph idx="1"/>
          </p:nvPr>
        </p:nvSpPr>
        <p:spPr/>
        <p:txBody>
          <a:bodyPr>
            <a:normAutofit/>
          </a:bodyPr>
          <a:lstStyle/>
          <a:p>
            <a:endParaRPr lang="pt-BR" sz="2000" dirty="0"/>
          </a:p>
          <a:p>
            <a:endParaRPr lang="pt-BR" sz="2000" kern="150" dirty="0">
              <a:solidFill>
                <a:srgbClr val="003366"/>
              </a:solidFill>
              <a:latin typeface="Helvetica" panose="020B0604020202020204" pitchFamily="34" charset="0"/>
              <a:ea typeface="NSimSun" panose="02010609030101010101" pitchFamily="49" charset="-122"/>
              <a:cs typeface="Helvetica" panose="020B0604020202020204" pitchFamily="34" charset="0"/>
            </a:endParaRPr>
          </a:p>
          <a:p>
            <a:pPr algn="just">
              <a:lnSpc>
                <a:spcPct val="100000"/>
              </a:lnSpc>
            </a:pPr>
            <a:endParaRPr lang="pt-BR" sz="2000" kern="150" dirty="0">
              <a:solidFill>
                <a:srgbClr val="003366"/>
              </a:solidFill>
              <a:latin typeface="Helvetica" panose="020B0604020202020204" pitchFamily="34" charset="0"/>
              <a:ea typeface="NSimSun" panose="02010609030101010101" pitchFamily="49" charset="-122"/>
              <a:cs typeface="Helvetica" panose="020B0604020202020204" pitchFamily="34" charset="0"/>
            </a:endParaRPr>
          </a:p>
          <a:p>
            <a:pPr algn="just">
              <a:lnSpc>
                <a:spcPct val="100000"/>
              </a:lnSpc>
            </a:pPr>
            <a:endParaRPr lang="pt-BR" sz="2000" kern="150" dirty="0">
              <a:solidFill>
                <a:srgbClr val="003366"/>
              </a:solidFill>
              <a:latin typeface="Helvetica" panose="020B0604020202020204" pitchFamily="34" charset="0"/>
              <a:ea typeface="NSimSun" panose="02010609030101010101" pitchFamily="49" charset="-122"/>
              <a:cs typeface="Helvetica" panose="020B0604020202020204" pitchFamily="34" charset="0"/>
            </a:endParaRPr>
          </a:p>
          <a:p>
            <a:endParaRPr lang="pt-BR" sz="2000" dirty="0"/>
          </a:p>
        </p:txBody>
      </p:sp>
      <p:graphicFrame>
        <p:nvGraphicFramePr>
          <p:cNvPr id="5" name="Diagrama 4">
            <a:extLst>
              <a:ext uri="{FF2B5EF4-FFF2-40B4-BE49-F238E27FC236}">
                <a16:creationId xmlns:a16="http://schemas.microsoft.com/office/drawing/2014/main" id="{CF87268C-8E73-48D0-ABE1-F87AC8CCE515}"/>
              </a:ext>
            </a:extLst>
          </p:cNvPr>
          <p:cNvGraphicFramePr/>
          <p:nvPr/>
        </p:nvGraphicFramePr>
        <p:xfrm>
          <a:off x="327161" y="1036218"/>
          <a:ext cx="6236601" cy="46131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CaixaDeTexto 5">
            <a:extLst>
              <a:ext uri="{FF2B5EF4-FFF2-40B4-BE49-F238E27FC236}">
                <a16:creationId xmlns:a16="http://schemas.microsoft.com/office/drawing/2014/main" id="{31489983-52F3-40AF-A342-DF7D050CECF0}"/>
              </a:ext>
            </a:extLst>
          </p:cNvPr>
          <p:cNvSpPr txBox="1"/>
          <p:nvPr/>
        </p:nvSpPr>
        <p:spPr>
          <a:xfrm>
            <a:off x="8388991" y="1526796"/>
            <a:ext cx="184731" cy="369332"/>
          </a:xfrm>
          <a:prstGeom prst="rect">
            <a:avLst/>
          </a:prstGeom>
          <a:noFill/>
        </p:spPr>
        <p:txBody>
          <a:bodyPr wrap="none" rtlCol="0">
            <a:spAutoFit/>
          </a:bodyPr>
          <a:lstStyle/>
          <a:p>
            <a:endParaRPr lang="pt-BR" dirty="0"/>
          </a:p>
        </p:txBody>
      </p:sp>
      <p:sp>
        <p:nvSpPr>
          <p:cNvPr id="7" name="CaixaDeTexto 6">
            <a:extLst>
              <a:ext uri="{FF2B5EF4-FFF2-40B4-BE49-F238E27FC236}">
                <a16:creationId xmlns:a16="http://schemas.microsoft.com/office/drawing/2014/main" id="{524EC44F-4D11-4D92-B7A4-5891EB1C68E1}"/>
              </a:ext>
            </a:extLst>
          </p:cNvPr>
          <p:cNvSpPr txBox="1"/>
          <p:nvPr/>
        </p:nvSpPr>
        <p:spPr>
          <a:xfrm>
            <a:off x="6342236" y="2227423"/>
            <a:ext cx="5205434" cy="369332"/>
          </a:xfrm>
          <a:prstGeom prst="rect">
            <a:avLst/>
          </a:prstGeom>
          <a:noFill/>
        </p:spPr>
        <p:txBody>
          <a:bodyPr wrap="square" rtlCol="0">
            <a:spAutoFit/>
          </a:bodyPr>
          <a:lstStyle/>
          <a:p>
            <a:endParaRPr lang="pt-BR" dirty="0"/>
          </a:p>
        </p:txBody>
      </p:sp>
      <p:sp>
        <p:nvSpPr>
          <p:cNvPr id="8" name="CaixaDeTexto 7">
            <a:extLst>
              <a:ext uri="{FF2B5EF4-FFF2-40B4-BE49-F238E27FC236}">
                <a16:creationId xmlns:a16="http://schemas.microsoft.com/office/drawing/2014/main" id="{CD8F094F-3D94-4619-8A71-3AD07890B643}"/>
              </a:ext>
            </a:extLst>
          </p:cNvPr>
          <p:cNvSpPr txBox="1"/>
          <p:nvPr/>
        </p:nvSpPr>
        <p:spPr>
          <a:xfrm>
            <a:off x="6289870" y="1502459"/>
            <a:ext cx="5205434" cy="800219"/>
          </a:xfrm>
          <a:prstGeom prst="rect">
            <a:avLst/>
          </a:prstGeom>
          <a:noFill/>
        </p:spPr>
        <p:txBody>
          <a:bodyPr wrap="square" rtlCol="0">
            <a:spAutoFit/>
          </a:bodyPr>
          <a:lstStyle/>
          <a:p>
            <a:r>
              <a:rPr lang="pt-BR" sz="2800" kern="150" dirty="0">
                <a:solidFill>
                  <a:srgbClr val="003366"/>
                </a:solidFill>
                <a:latin typeface="Constantia" panose="02030602050306030303" pitchFamily="18" charset="0"/>
                <a:ea typeface="NSimSun" panose="02010609030101010101" pitchFamily="49" charset="-122"/>
                <a:cs typeface="Helvetica" panose="020B0604020202020204" pitchFamily="34" charset="0"/>
              </a:rPr>
              <a:t>Credenciamento</a:t>
            </a:r>
            <a:endParaRPr lang="pt-BR" sz="2800" b="1" kern="150" dirty="0">
              <a:solidFill>
                <a:srgbClr val="003366"/>
              </a:solidFill>
              <a:latin typeface="Constantia" panose="02030602050306030303" pitchFamily="18" charset="0"/>
              <a:ea typeface="NSimSun" panose="02010609030101010101" pitchFamily="49" charset="-122"/>
              <a:cs typeface="Helvetica" panose="020B0604020202020204" pitchFamily="34" charset="0"/>
            </a:endParaRPr>
          </a:p>
          <a:p>
            <a:endParaRPr lang="pt-BR" dirty="0"/>
          </a:p>
        </p:txBody>
      </p:sp>
      <p:sp>
        <p:nvSpPr>
          <p:cNvPr id="4" name="Fluxograma: Processo 3">
            <a:extLst>
              <a:ext uri="{FF2B5EF4-FFF2-40B4-BE49-F238E27FC236}">
                <a16:creationId xmlns:a16="http://schemas.microsoft.com/office/drawing/2014/main" id="{96549F87-4CA5-49A5-AA03-43C96B4E7C25}"/>
              </a:ext>
            </a:extLst>
          </p:cNvPr>
          <p:cNvSpPr/>
          <p:nvPr/>
        </p:nvSpPr>
        <p:spPr>
          <a:xfrm>
            <a:off x="6342236" y="4812746"/>
            <a:ext cx="4160781" cy="836616"/>
          </a:xfrm>
          <a:prstGeom prst="flowChartProcess">
            <a:avLst/>
          </a:prstGeom>
          <a:solidFill>
            <a:schemeClr val="accent3">
              <a:lumMod val="40000"/>
              <a:lumOff val="60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dirty="0" err="1">
                <a:solidFill>
                  <a:schemeClr val="tx1"/>
                </a:solidFill>
              </a:rPr>
              <a:t>Ex</a:t>
            </a:r>
            <a:r>
              <a:rPr lang="pt-BR" dirty="0">
                <a:solidFill>
                  <a:schemeClr val="tx1"/>
                </a:solidFill>
              </a:rPr>
              <a:t>: Clinicas médicas e exames psicotécnicos do Detran</a:t>
            </a:r>
          </a:p>
        </p:txBody>
      </p:sp>
      <p:sp>
        <p:nvSpPr>
          <p:cNvPr id="9" name="Balão de Fala: Retângulo 8">
            <a:extLst>
              <a:ext uri="{FF2B5EF4-FFF2-40B4-BE49-F238E27FC236}">
                <a16:creationId xmlns:a16="http://schemas.microsoft.com/office/drawing/2014/main" id="{F9342164-8BA1-45A7-BA4C-644804151DDA}"/>
              </a:ext>
            </a:extLst>
          </p:cNvPr>
          <p:cNvSpPr/>
          <p:nvPr/>
        </p:nvSpPr>
        <p:spPr>
          <a:xfrm>
            <a:off x="6563762" y="2363506"/>
            <a:ext cx="3169328" cy="1958568"/>
          </a:xfrm>
          <a:prstGeom prst="wedgeRectCallout">
            <a:avLst>
              <a:gd name="adj1" fmla="val -42936"/>
              <a:gd name="adj2" fmla="val -65582"/>
            </a:avLst>
          </a:prstGeom>
          <a:solidFill>
            <a:schemeClr val="accent3">
              <a:lumMod val="20000"/>
              <a:lumOff val="80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dirty="0">
                <a:solidFill>
                  <a:schemeClr val="tx1"/>
                </a:solidFill>
              </a:rPr>
              <a:t>o serviço a ser contratado não precisa ser prestado com exclusividade por um ou por outro, mas é prestado por todos</a:t>
            </a:r>
          </a:p>
        </p:txBody>
      </p:sp>
    </p:spTree>
    <p:extLst>
      <p:ext uri="{BB962C8B-B14F-4D97-AF65-F5344CB8AC3E}">
        <p14:creationId xmlns:p14="http://schemas.microsoft.com/office/powerpoint/2010/main" val="2014792039"/>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Freeform 541"/>
          <p:cNvSpPr>
            <a:spLocks/>
          </p:cNvSpPr>
          <p:nvPr/>
        </p:nvSpPr>
        <p:spPr bwMode="auto">
          <a:xfrm>
            <a:off x="2820311" y="889552"/>
            <a:ext cx="2396883" cy="2681767"/>
          </a:xfrm>
          <a:custGeom>
            <a:avLst/>
            <a:gdLst>
              <a:gd name="T0" fmla="*/ 1494 w 4467"/>
              <a:gd name="T1" fmla="*/ 5405 h 5451"/>
              <a:gd name="T2" fmla="*/ 1292 w 4467"/>
              <a:gd name="T3" fmla="*/ 5186 h 5451"/>
              <a:gd name="T4" fmla="*/ 1283 w 4467"/>
              <a:gd name="T5" fmla="*/ 5005 h 5451"/>
              <a:gd name="T6" fmla="*/ 1392 w 4467"/>
              <a:gd name="T7" fmla="*/ 4722 h 5451"/>
              <a:gd name="T8" fmla="*/ 1385 w 4467"/>
              <a:gd name="T9" fmla="*/ 4574 h 5451"/>
              <a:gd name="T10" fmla="*/ 1256 w 4467"/>
              <a:gd name="T11" fmla="*/ 4490 h 5451"/>
              <a:gd name="T12" fmla="*/ 1195 w 4467"/>
              <a:gd name="T13" fmla="*/ 4485 h 5451"/>
              <a:gd name="T14" fmla="*/ 0 w 4467"/>
              <a:gd name="T15" fmla="*/ 3172 h 5451"/>
              <a:gd name="T16" fmla="*/ 26 w 4467"/>
              <a:gd name="T17" fmla="*/ 3063 h 5451"/>
              <a:gd name="T18" fmla="*/ 128 w 4467"/>
              <a:gd name="T19" fmla="*/ 2995 h 5451"/>
              <a:gd name="T20" fmla="*/ 229 w 4467"/>
              <a:gd name="T21" fmla="*/ 3015 h 5451"/>
              <a:gd name="T22" fmla="*/ 544 w 4467"/>
              <a:gd name="T23" fmla="*/ 3124 h 5451"/>
              <a:gd name="T24" fmla="*/ 757 w 4467"/>
              <a:gd name="T25" fmla="*/ 3072 h 5451"/>
              <a:gd name="T26" fmla="*/ 947 w 4467"/>
              <a:gd name="T27" fmla="*/ 2813 h 5451"/>
              <a:gd name="T28" fmla="*/ 947 w 4467"/>
              <a:gd name="T29" fmla="*/ 2549 h 5451"/>
              <a:gd name="T30" fmla="*/ 757 w 4467"/>
              <a:gd name="T31" fmla="*/ 2291 h 5451"/>
              <a:gd name="T32" fmla="*/ 544 w 4467"/>
              <a:gd name="T33" fmla="*/ 2238 h 5451"/>
              <a:gd name="T34" fmla="*/ 229 w 4467"/>
              <a:gd name="T35" fmla="*/ 2346 h 5451"/>
              <a:gd name="T36" fmla="*/ 128 w 4467"/>
              <a:gd name="T37" fmla="*/ 2368 h 5451"/>
              <a:gd name="T38" fmla="*/ 26 w 4467"/>
              <a:gd name="T39" fmla="*/ 2300 h 5451"/>
              <a:gd name="T40" fmla="*/ 0 w 4467"/>
              <a:gd name="T41" fmla="*/ 966 h 5451"/>
              <a:gd name="T42" fmla="*/ 1296 w 4467"/>
              <a:gd name="T43" fmla="*/ 949 h 5451"/>
              <a:gd name="T44" fmla="*/ 1396 w 4467"/>
              <a:gd name="T45" fmla="*/ 858 h 5451"/>
              <a:gd name="T46" fmla="*/ 1381 w 4467"/>
              <a:gd name="T47" fmla="*/ 706 h 5451"/>
              <a:gd name="T48" fmla="*/ 1274 w 4467"/>
              <a:gd name="T49" fmla="*/ 398 h 5451"/>
              <a:gd name="T50" fmla="*/ 1324 w 4467"/>
              <a:gd name="T51" fmla="*/ 197 h 5451"/>
              <a:gd name="T52" fmla="*/ 1571 w 4467"/>
              <a:gd name="T53" fmla="*/ 17 h 5451"/>
              <a:gd name="T54" fmla="*/ 1822 w 4467"/>
              <a:gd name="T55" fmla="*/ 17 h 5451"/>
              <a:gd name="T56" fmla="*/ 2068 w 4467"/>
              <a:gd name="T57" fmla="*/ 197 h 5451"/>
              <a:gd name="T58" fmla="*/ 2118 w 4467"/>
              <a:gd name="T59" fmla="*/ 398 h 5451"/>
              <a:gd name="T60" fmla="*/ 2011 w 4467"/>
              <a:gd name="T61" fmla="*/ 706 h 5451"/>
              <a:gd name="T62" fmla="*/ 1997 w 4467"/>
              <a:gd name="T63" fmla="*/ 858 h 5451"/>
              <a:gd name="T64" fmla="*/ 2089 w 4467"/>
              <a:gd name="T65" fmla="*/ 947 h 5451"/>
              <a:gd name="T66" fmla="*/ 2176 w 4467"/>
              <a:gd name="T67" fmla="*/ 966 h 5451"/>
              <a:gd name="T68" fmla="*/ 3503 w 4467"/>
              <a:gd name="T69" fmla="*/ 966 h 5451"/>
              <a:gd name="T70" fmla="*/ 3526 w 4467"/>
              <a:gd name="T71" fmla="*/ 2296 h 5451"/>
              <a:gd name="T72" fmla="*/ 3618 w 4467"/>
              <a:gd name="T73" fmla="*/ 2383 h 5451"/>
              <a:gd name="T74" fmla="*/ 3739 w 4467"/>
              <a:gd name="T75" fmla="*/ 2378 h 5451"/>
              <a:gd name="T76" fmla="*/ 4022 w 4467"/>
              <a:gd name="T77" fmla="*/ 2269 h 5451"/>
              <a:gd name="T78" fmla="*/ 4203 w 4467"/>
              <a:gd name="T79" fmla="*/ 2276 h 5451"/>
              <a:gd name="T80" fmla="*/ 4423 w 4467"/>
              <a:gd name="T81" fmla="*/ 2480 h 5451"/>
              <a:gd name="T82" fmla="*/ 4466 w 4467"/>
              <a:gd name="T83" fmla="*/ 2725 h 5451"/>
              <a:gd name="T84" fmla="*/ 4331 w 4467"/>
              <a:gd name="T85" fmla="*/ 3007 h 5451"/>
              <a:gd name="T86" fmla="*/ 4092 w 4467"/>
              <a:gd name="T87" fmla="*/ 3103 h 5451"/>
              <a:gd name="T88" fmla="*/ 3792 w 4467"/>
              <a:gd name="T89" fmla="*/ 3010 h 5451"/>
              <a:gd name="T90" fmla="*/ 3668 w 4467"/>
              <a:gd name="T91" fmla="*/ 2972 h 5451"/>
              <a:gd name="T92" fmla="*/ 3568 w 4467"/>
              <a:gd name="T93" fmla="*/ 3009 h 5451"/>
              <a:gd name="T94" fmla="*/ 3503 w 4467"/>
              <a:gd name="T95" fmla="*/ 3150 h 5451"/>
              <a:gd name="T96" fmla="*/ 3359 w 4467"/>
              <a:gd name="T97" fmla="*/ 4486 h 5451"/>
              <a:gd name="T98" fmla="*/ 2202 w 4467"/>
              <a:gd name="T99" fmla="*/ 4485 h 5451"/>
              <a:gd name="T100" fmla="*/ 2053 w 4467"/>
              <a:gd name="T101" fmla="*/ 4525 h 5451"/>
              <a:gd name="T102" fmla="*/ 1988 w 4467"/>
              <a:gd name="T103" fmla="*/ 4634 h 5451"/>
              <a:gd name="T104" fmla="*/ 2026 w 4467"/>
              <a:gd name="T105" fmla="*/ 4775 h 5451"/>
              <a:gd name="T106" fmla="*/ 2119 w 4467"/>
              <a:gd name="T107" fmla="*/ 5074 h 5451"/>
              <a:gd name="T108" fmla="*/ 2023 w 4467"/>
              <a:gd name="T109" fmla="*/ 5313 h 5451"/>
              <a:gd name="T110" fmla="*/ 1739 w 4467"/>
              <a:gd name="T111" fmla="*/ 5449 h 54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467" h="5451">
                <a:moveTo>
                  <a:pt x="1696" y="5451"/>
                </a:moveTo>
                <a:lnTo>
                  <a:pt x="1652" y="5449"/>
                </a:lnTo>
                <a:lnTo>
                  <a:pt x="1571" y="5434"/>
                </a:lnTo>
                <a:lnTo>
                  <a:pt x="1494" y="5405"/>
                </a:lnTo>
                <a:lnTo>
                  <a:pt x="1427" y="5365"/>
                </a:lnTo>
                <a:lnTo>
                  <a:pt x="1370" y="5313"/>
                </a:lnTo>
                <a:lnTo>
                  <a:pt x="1324" y="5254"/>
                </a:lnTo>
                <a:lnTo>
                  <a:pt x="1292" y="5186"/>
                </a:lnTo>
                <a:lnTo>
                  <a:pt x="1275" y="5112"/>
                </a:lnTo>
                <a:lnTo>
                  <a:pt x="1274" y="5074"/>
                </a:lnTo>
                <a:lnTo>
                  <a:pt x="1274" y="5053"/>
                </a:lnTo>
                <a:lnTo>
                  <a:pt x="1283" y="5005"/>
                </a:lnTo>
                <a:lnTo>
                  <a:pt x="1306" y="4923"/>
                </a:lnTo>
                <a:lnTo>
                  <a:pt x="1367" y="4775"/>
                </a:lnTo>
                <a:lnTo>
                  <a:pt x="1381" y="4746"/>
                </a:lnTo>
                <a:lnTo>
                  <a:pt x="1392" y="4722"/>
                </a:lnTo>
                <a:lnTo>
                  <a:pt x="1403" y="4677"/>
                </a:lnTo>
                <a:lnTo>
                  <a:pt x="1405" y="4634"/>
                </a:lnTo>
                <a:lnTo>
                  <a:pt x="1394" y="4593"/>
                </a:lnTo>
                <a:lnTo>
                  <a:pt x="1385" y="4574"/>
                </a:lnTo>
                <a:lnTo>
                  <a:pt x="1374" y="4556"/>
                </a:lnTo>
                <a:lnTo>
                  <a:pt x="1342" y="4527"/>
                </a:lnTo>
                <a:lnTo>
                  <a:pt x="1304" y="4505"/>
                </a:lnTo>
                <a:lnTo>
                  <a:pt x="1256" y="4490"/>
                </a:lnTo>
                <a:lnTo>
                  <a:pt x="1228" y="4486"/>
                </a:lnTo>
                <a:lnTo>
                  <a:pt x="1228" y="4485"/>
                </a:lnTo>
                <a:lnTo>
                  <a:pt x="1217" y="4485"/>
                </a:lnTo>
                <a:lnTo>
                  <a:pt x="1195" y="4485"/>
                </a:lnTo>
                <a:lnTo>
                  <a:pt x="185" y="4486"/>
                </a:lnTo>
                <a:lnTo>
                  <a:pt x="0" y="4486"/>
                </a:lnTo>
                <a:lnTo>
                  <a:pt x="0" y="3184"/>
                </a:lnTo>
                <a:lnTo>
                  <a:pt x="0" y="3172"/>
                </a:lnTo>
                <a:lnTo>
                  <a:pt x="0" y="3164"/>
                </a:lnTo>
                <a:lnTo>
                  <a:pt x="0" y="3164"/>
                </a:lnTo>
                <a:lnTo>
                  <a:pt x="4" y="3125"/>
                </a:lnTo>
                <a:lnTo>
                  <a:pt x="26" y="3063"/>
                </a:lnTo>
                <a:lnTo>
                  <a:pt x="53" y="3028"/>
                </a:lnTo>
                <a:lnTo>
                  <a:pt x="75" y="3011"/>
                </a:lnTo>
                <a:lnTo>
                  <a:pt x="99" y="3000"/>
                </a:lnTo>
                <a:lnTo>
                  <a:pt x="128" y="2995"/>
                </a:lnTo>
                <a:lnTo>
                  <a:pt x="144" y="2993"/>
                </a:lnTo>
                <a:lnTo>
                  <a:pt x="164" y="2995"/>
                </a:lnTo>
                <a:lnTo>
                  <a:pt x="207" y="3006"/>
                </a:lnTo>
                <a:lnTo>
                  <a:pt x="229" y="3015"/>
                </a:lnTo>
                <a:lnTo>
                  <a:pt x="262" y="3032"/>
                </a:lnTo>
                <a:lnTo>
                  <a:pt x="413" y="3093"/>
                </a:lnTo>
                <a:lnTo>
                  <a:pt x="495" y="3116"/>
                </a:lnTo>
                <a:lnTo>
                  <a:pt x="544" y="3124"/>
                </a:lnTo>
                <a:lnTo>
                  <a:pt x="566" y="3125"/>
                </a:lnTo>
                <a:lnTo>
                  <a:pt x="608" y="3124"/>
                </a:lnTo>
                <a:lnTo>
                  <a:pt x="685" y="3106"/>
                </a:lnTo>
                <a:lnTo>
                  <a:pt x="757" y="3072"/>
                </a:lnTo>
                <a:lnTo>
                  <a:pt x="820" y="3024"/>
                </a:lnTo>
                <a:lnTo>
                  <a:pt x="875" y="2965"/>
                </a:lnTo>
                <a:lnTo>
                  <a:pt x="917" y="2893"/>
                </a:lnTo>
                <a:lnTo>
                  <a:pt x="947" y="2813"/>
                </a:lnTo>
                <a:lnTo>
                  <a:pt x="963" y="2728"/>
                </a:lnTo>
                <a:lnTo>
                  <a:pt x="965" y="2681"/>
                </a:lnTo>
                <a:lnTo>
                  <a:pt x="963" y="2635"/>
                </a:lnTo>
                <a:lnTo>
                  <a:pt x="947" y="2549"/>
                </a:lnTo>
                <a:lnTo>
                  <a:pt x="917" y="2470"/>
                </a:lnTo>
                <a:lnTo>
                  <a:pt x="875" y="2398"/>
                </a:lnTo>
                <a:lnTo>
                  <a:pt x="820" y="2339"/>
                </a:lnTo>
                <a:lnTo>
                  <a:pt x="757" y="2291"/>
                </a:lnTo>
                <a:lnTo>
                  <a:pt x="685" y="2256"/>
                </a:lnTo>
                <a:lnTo>
                  <a:pt x="608" y="2239"/>
                </a:lnTo>
                <a:lnTo>
                  <a:pt x="566" y="2238"/>
                </a:lnTo>
                <a:lnTo>
                  <a:pt x="544" y="2238"/>
                </a:lnTo>
                <a:lnTo>
                  <a:pt x="495" y="2247"/>
                </a:lnTo>
                <a:lnTo>
                  <a:pt x="413" y="2270"/>
                </a:lnTo>
                <a:lnTo>
                  <a:pt x="262" y="2331"/>
                </a:lnTo>
                <a:lnTo>
                  <a:pt x="229" y="2346"/>
                </a:lnTo>
                <a:lnTo>
                  <a:pt x="207" y="2357"/>
                </a:lnTo>
                <a:lnTo>
                  <a:pt x="164" y="2368"/>
                </a:lnTo>
                <a:lnTo>
                  <a:pt x="144" y="2368"/>
                </a:lnTo>
                <a:lnTo>
                  <a:pt x="128" y="2368"/>
                </a:lnTo>
                <a:lnTo>
                  <a:pt x="99" y="2362"/>
                </a:lnTo>
                <a:lnTo>
                  <a:pt x="75" y="2350"/>
                </a:lnTo>
                <a:lnTo>
                  <a:pt x="53" y="2333"/>
                </a:lnTo>
                <a:lnTo>
                  <a:pt x="26" y="2300"/>
                </a:lnTo>
                <a:lnTo>
                  <a:pt x="4" y="2238"/>
                </a:lnTo>
                <a:lnTo>
                  <a:pt x="0" y="2199"/>
                </a:lnTo>
                <a:lnTo>
                  <a:pt x="0" y="2175"/>
                </a:lnTo>
                <a:lnTo>
                  <a:pt x="0" y="966"/>
                </a:lnTo>
                <a:lnTo>
                  <a:pt x="1191" y="966"/>
                </a:lnTo>
                <a:lnTo>
                  <a:pt x="1214" y="966"/>
                </a:lnTo>
                <a:lnTo>
                  <a:pt x="1244" y="963"/>
                </a:lnTo>
                <a:lnTo>
                  <a:pt x="1296" y="949"/>
                </a:lnTo>
                <a:lnTo>
                  <a:pt x="1340" y="927"/>
                </a:lnTo>
                <a:lnTo>
                  <a:pt x="1374" y="896"/>
                </a:lnTo>
                <a:lnTo>
                  <a:pt x="1385" y="877"/>
                </a:lnTo>
                <a:lnTo>
                  <a:pt x="1396" y="858"/>
                </a:lnTo>
                <a:lnTo>
                  <a:pt x="1405" y="818"/>
                </a:lnTo>
                <a:lnTo>
                  <a:pt x="1403" y="774"/>
                </a:lnTo>
                <a:lnTo>
                  <a:pt x="1392" y="729"/>
                </a:lnTo>
                <a:lnTo>
                  <a:pt x="1381" y="706"/>
                </a:lnTo>
                <a:lnTo>
                  <a:pt x="1367" y="677"/>
                </a:lnTo>
                <a:lnTo>
                  <a:pt x="1306" y="528"/>
                </a:lnTo>
                <a:lnTo>
                  <a:pt x="1283" y="448"/>
                </a:lnTo>
                <a:lnTo>
                  <a:pt x="1274" y="398"/>
                </a:lnTo>
                <a:lnTo>
                  <a:pt x="1274" y="378"/>
                </a:lnTo>
                <a:lnTo>
                  <a:pt x="1275" y="339"/>
                </a:lnTo>
                <a:lnTo>
                  <a:pt x="1292" y="265"/>
                </a:lnTo>
                <a:lnTo>
                  <a:pt x="1324" y="197"/>
                </a:lnTo>
                <a:lnTo>
                  <a:pt x="1370" y="138"/>
                </a:lnTo>
                <a:lnTo>
                  <a:pt x="1427" y="86"/>
                </a:lnTo>
                <a:lnTo>
                  <a:pt x="1494" y="46"/>
                </a:lnTo>
                <a:lnTo>
                  <a:pt x="1571" y="17"/>
                </a:lnTo>
                <a:lnTo>
                  <a:pt x="1652" y="2"/>
                </a:lnTo>
                <a:lnTo>
                  <a:pt x="1696" y="0"/>
                </a:lnTo>
                <a:lnTo>
                  <a:pt x="1739" y="2"/>
                </a:lnTo>
                <a:lnTo>
                  <a:pt x="1822" y="17"/>
                </a:lnTo>
                <a:lnTo>
                  <a:pt x="1897" y="46"/>
                </a:lnTo>
                <a:lnTo>
                  <a:pt x="1965" y="86"/>
                </a:lnTo>
                <a:lnTo>
                  <a:pt x="2023" y="138"/>
                </a:lnTo>
                <a:lnTo>
                  <a:pt x="2068" y="197"/>
                </a:lnTo>
                <a:lnTo>
                  <a:pt x="2101" y="265"/>
                </a:lnTo>
                <a:lnTo>
                  <a:pt x="2118" y="339"/>
                </a:lnTo>
                <a:lnTo>
                  <a:pt x="2119" y="378"/>
                </a:lnTo>
                <a:lnTo>
                  <a:pt x="2118" y="398"/>
                </a:lnTo>
                <a:lnTo>
                  <a:pt x="2110" y="448"/>
                </a:lnTo>
                <a:lnTo>
                  <a:pt x="2085" y="528"/>
                </a:lnTo>
                <a:lnTo>
                  <a:pt x="2026" y="677"/>
                </a:lnTo>
                <a:lnTo>
                  <a:pt x="2011" y="706"/>
                </a:lnTo>
                <a:lnTo>
                  <a:pt x="2001" y="729"/>
                </a:lnTo>
                <a:lnTo>
                  <a:pt x="1988" y="774"/>
                </a:lnTo>
                <a:lnTo>
                  <a:pt x="1988" y="818"/>
                </a:lnTo>
                <a:lnTo>
                  <a:pt x="1997" y="858"/>
                </a:lnTo>
                <a:lnTo>
                  <a:pt x="2007" y="877"/>
                </a:lnTo>
                <a:lnTo>
                  <a:pt x="2018" y="895"/>
                </a:lnTo>
                <a:lnTo>
                  <a:pt x="2049" y="925"/>
                </a:lnTo>
                <a:lnTo>
                  <a:pt x="2089" y="947"/>
                </a:lnTo>
                <a:lnTo>
                  <a:pt x="2137" y="961"/>
                </a:lnTo>
                <a:lnTo>
                  <a:pt x="2164" y="965"/>
                </a:lnTo>
                <a:lnTo>
                  <a:pt x="2164" y="966"/>
                </a:lnTo>
                <a:lnTo>
                  <a:pt x="2176" y="966"/>
                </a:lnTo>
                <a:lnTo>
                  <a:pt x="2198" y="966"/>
                </a:lnTo>
                <a:lnTo>
                  <a:pt x="3270" y="966"/>
                </a:lnTo>
                <a:lnTo>
                  <a:pt x="3281" y="966"/>
                </a:lnTo>
                <a:lnTo>
                  <a:pt x="3503" y="966"/>
                </a:lnTo>
                <a:lnTo>
                  <a:pt x="3503" y="2175"/>
                </a:lnTo>
                <a:lnTo>
                  <a:pt x="3503" y="2200"/>
                </a:lnTo>
                <a:lnTo>
                  <a:pt x="3508" y="2241"/>
                </a:lnTo>
                <a:lnTo>
                  <a:pt x="3526" y="2296"/>
                </a:lnTo>
                <a:lnTo>
                  <a:pt x="3543" y="2326"/>
                </a:lnTo>
                <a:lnTo>
                  <a:pt x="3565" y="2350"/>
                </a:lnTo>
                <a:lnTo>
                  <a:pt x="3590" y="2370"/>
                </a:lnTo>
                <a:lnTo>
                  <a:pt x="3618" y="2383"/>
                </a:lnTo>
                <a:lnTo>
                  <a:pt x="3651" y="2389"/>
                </a:lnTo>
                <a:lnTo>
                  <a:pt x="3668" y="2391"/>
                </a:lnTo>
                <a:lnTo>
                  <a:pt x="3691" y="2389"/>
                </a:lnTo>
                <a:lnTo>
                  <a:pt x="3739" y="2378"/>
                </a:lnTo>
                <a:lnTo>
                  <a:pt x="3764" y="2366"/>
                </a:lnTo>
                <a:lnTo>
                  <a:pt x="3792" y="2352"/>
                </a:lnTo>
                <a:lnTo>
                  <a:pt x="3941" y="2292"/>
                </a:lnTo>
                <a:lnTo>
                  <a:pt x="4022" y="2269"/>
                </a:lnTo>
                <a:lnTo>
                  <a:pt x="4071" y="2260"/>
                </a:lnTo>
                <a:lnTo>
                  <a:pt x="4092" y="2258"/>
                </a:lnTo>
                <a:lnTo>
                  <a:pt x="4130" y="2260"/>
                </a:lnTo>
                <a:lnTo>
                  <a:pt x="4203" y="2276"/>
                </a:lnTo>
                <a:lnTo>
                  <a:pt x="4272" y="2309"/>
                </a:lnTo>
                <a:lnTo>
                  <a:pt x="4331" y="2354"/>
                </a:lnTo>
                <a:lnTo>
                  <a:pt x="4382" y="2413"/>
                </a:lnTo>
                <a:lnTo>
                  <a:pt x="4423" y="2480"/>
                </a:lnTo>
                <a:lnTo>
                  <a:pt x="4452" y="2555"/>
                </a:lnTo>
                <a:lnTo>
                  <a:pt x="4466" y="2638"/>
                </a:lnTo>
                <a:lnTo>
                  <a:pt x="4467" y="2681"/>
                </a:lnTo>
                <a:lnTo>
                  <a:pt x="4466" y="2725"/>
                </a:lnTo>
                <a:lnTo>
                  <a:pt x="4452" y="2807"/>
                </a:lnTo>
                <a:lnTo>
                  <a:pt x="4423" y="2883"/>
                </a:lnTo>
                <a:lnTo>
                  <a:pt x="4382" y="2950"/>
                </a:lnTo>
                <a:lnTo>
                  <a:pt x="4331" y="3007"/>
                </a:lnTo>
                <a:lnTo>
                  <a:pt x="4272" y="3053"/>
                </a:lnTo>
                <a:lnTo>
                  <a:pt x="4203" y="3085"/>
                </a:lnTo>
                <a:lnTo>
                  <a:pt x="4130" y="3102"/>
                </a:lnTo>
                <a:lnTo>
                  <a:pt x="4092" y="3103"/>
                </a:lnTo>
                <a:lnTo>
                  <a:pt x="4071" y="3103"/>
                </a:lnTo>
                <a:lnTo>
                  <a:pt x="4022" y="3094"/>
                </a:lnTo>
                <a:lnTo>
                  <a:pt x="3941" y="3071"/>
                </a:lnTo>
                <a:lnTo>
                  <a:pt x="3792" y="3010"/>
                </a:lnTo>
                <a:lnTo>
                  <a:pt x="3764" y="2996"/>
                </a:lnTo>
                <a:lnTo>
                  <a:pt x="3739" y="2985"/>
                </a:lnTo>
                <a:lnTo>
                  <a:pt x="3691" y="2972"/>
                </a:lnTo>
                <a:lnTo>
                  <a:pt x="3668" y="2972"/>
                </a:lnTo>
                <a:lnTo>
                  <a:pt x="3652" y="2972"/>
                </a:lnTo>
                <a:lnTo>
                  <a:pt x="3621" y="2979"/>
                </a:lnTo>
                <a:lnTo>
                  <a:pt x="3593" y="2991"/>
                </a:lnTo>
                <a:lnTo>
                  <a:pt x="3568" y="3009"/>
                </a:lnTo>
                <a:lnTo>
                  <a:pt x="3537" y="3045"/>
                </a:lnTo>
                <a:lnTo>
                  <a:pt x="3510" y="3110"/>
                </a:lnTo>
                <a:lnTo>
                  <a:pt x="3504" y="3150"/>
                </a:lnTo>
                <a:lnTo>
                  <a:pt x="3503" y="3150"/>
                </a:lnTo>
                <a:lnTo>
                  <a:pt x="3503" y="3162"/>
                </a:lnTo>
                <a:lnTo>
                  <a:pt x="3503" y="3184"/>
                </a:lnTo>
                <a:lnTo>
                  <a:pt x="3503" y="4488"/>
                </a:lnTo>
                <a:lnTo>
                  <a:pt x="3359" y="4486"/>
                </a:lnTo>
                <a:lnTo>
                  <a:pt x="3245" y="4486"/>
                </a:lnTo>
                <a:lnTo>
                  <a:pt x="2745" y="4486"/>
                </a:lnTo>
                <a:lnTo>
                  <a:pt x="2735" y="4486"/>
                </a:lnTo>
                <a:lnTo>
                  <a:pt x="2202" y="4485"/>
                </a:lnTo>
                <a:lnTo>
                  <a:pt x="2177" y="4486"/>
                </a:lnTo>
                <a:lnTo>
                  <a:pt x="2149" y="4489"/>
                </a:lnTo>
                <a:lnTo>
                  <a:pt x="2096" y="4502"/>
                </a:lnTo>
                <a:lnTo>
                  <a:pt x="2053" y="4525"/>
                </a:lnTo>
                <a:lnTo>
                  <a:pt x="2019" y="4556"/>
                </a:lnTo>
                <a:lnTo>
                  <a:pt x="2006" y="4574"/>
                </a:lnTo>
                <a:lnTo>
                  <a:pt x="1997" y="4593"/>
                </a:lnTo>
                <a:lnTo>
                  <a:pt x="1988" y="4634"/>
                </a:lnTo>
                <a:lnTo>
                  <a:pt x="1988" y="4677"/>
                </a:lnTo>
                <a:lnTo>
                  <a:pt x="2001" y="4722"/>
                </a:lnTo>
                <a:lnTo>
                  <a:pt x="2011" y="4746"/>
                </a:lnTo>
                <a:lnTo>
                  <a:pt x="2026" y="4775"/>
                </a:lnTo>
                <a:lnTo>
                  <a:pt x="2085" y="4923"/>
                </a:lnTo>
                <a:lnTo>
                  <a:pt x="2110" y="5005"/>
                </a:lnTo>
                <a:lnTo>
                  <a:pt x="2118" y="5053"/>
                </a:lnTo>
                <a:lnTo>
                  <a:pt x="2119" y="5074"/>
                </a:lnTo>
                <a:lnTo>
                  <a:pt x="2118" y="5112"/>
                </a:lnTo>
                <a:lnTo>
                  <a:pt x="2101" y="5186"/>
                </a:lnTo>
                <a:lnTo>
                  <a:pt x="2068" y="5254"/>
                </a:lnTo>
                <a:lnTo>
                  <a:pt x="2023" y="5313"/>
                </a:lnTo>
                <a:lnTo>
                  <a:pt x="1965" y="5365"/>
                </a:lnTo>
                <a:lnTo>
                  <a:pt x="1897" y="5405"/>
                </a:lnTo>
                <a:lnTo>
                  <a:pt x="1822" y="5434"/>
                </a:lnTo>
                <a:lnTo>
                  <a:pt x="1739" y="5449"/>
                </a:lnTo>
                <a:lnTo>
                  <a:pt x="1696" y="5451"/>
                </a:lnTo>
                <a:close/>
              </a:path>
            </a:pathLst>
          </a:custGeom>
          <a:solidFill>
            <a:srgbClr val="F3591F"/>
          </a:solidFill>
          <a:ln>
            <a:noFill/>
          </a:ln>
          <a:scene3d>
            <a:camera prst="orthographicFront"/>
            <a:lightRig rig="threePt" dir="t"/>
          </a:scene3d>
          <a:sp3d>
            <a:bevelT/>
          </a:sp3d>
        </p:spPr>
        <p:txBody>
          <a:bodyPr vert="horz" wrap="square" lIns="91440" tIns="45720" rIns="91440" bIns="45720" numCol="1" anchor="t" anchorCtr="0" compatLnSpc="1">
            <a:prstTxWarp prst="textNoShape">
              <a:avLst/>
            </a:prstTxWarp>
          </a:bodyPr>
          <a:lstStyle/>
          <a:p>
            <a:endParaRPr lang="en-US"/>
          </a:p>
        </p:txBody>
      </p:sp>
      <p:sp>
        <p:nvSpPr>
          <p:cNvPr id="32" name="Freeform 1057"/>
          <p:cNvSpPr>
            <a:spLocks/>
          </p:cNvSpPr>
          <p:nvPr/>
        </p:nvSpPr>
        <p:spPr bwMode="auto">
          <a:xfrm>
            <a:off x="5276328" y="1721400"/>
            <a:ext cx="2332268" cy="2249286"/>
          </a:xfrm>
          <a:custGeom>
            <a:avLst/>
            <a:gdLst>
              <a:gd name="T0" fmla="*/ 1570 w 3463"/>
              <a:gd name="T1" fmla="*/ 4468 h 4485"/>
              <a:gd name="T2" fmla="*/ 1370 w 3463"/>
              <a:gd name="T3" fmla="*/ 4347 h 4485"/>
              <a:gd name="T4" fmla="*/ 1276 w 3463"/>
              <a:gd name="T5" fmla="*/ 4146 h 4485"/>
              <a:gd name="T6" fmla="*/ 1283 w 3463"/>
              <a:gd name="T7" fmla="*/ 4039 h 4485"/>
              <a:gd name="T8" fmla="*/ 1381 w 3463"/>
              <a:gd name="T9" fmla="*/ 3781 h 4485"/>
              <a:gd name="T10" fmla="*/ 1405 w 3463"/>
              <a:gd name="T11" fmla="*/ 3668 h 4485"/>
              <a:gd name="T12" fmla="*/ 1374 w 3463"/>
              <a:gd name="T13" fmla="*/ 3590 h 4485"/>
              <a:gd name="T14" fmla="*/ 1255 w 3463"/>
              <a:gd name="T15" fmla="*/ 3524 h 4485"/>
              <a:gd name="T16" fmla="*/ 1217 w 3463"/>
              <a:gd name="T17" fmla="*/ 3519 h 4485"/>
              <a:gd name="T18" fmla="*/ 0 w 3463"/>
              <a:gd name="T19" fmla="*/ 3520 h 4485"/>
              <a:gd name="T20" fmla="*/ 0 w 3463"/>
              <a:gd name="T21" fmla="*/ 2198 h 4485"/>
              <a:gd name="T22" fmla="*/ 26 w 3463"/>
              <a:gd name="T23" fmla="*/ 2097 h 4485"/>
              <a:gd name="T24" fmla="*/ 100 w 3463"/>
              <a:gd name="T25" fmla="*/ 2034 h 4485"/>
              <a:gd name="T26" fmla="*/ 163 w 3463"/>
              <a:gd name="T27" fmla="*/ 2029 h 4485"/>
              <a:gd name="T28" fmla="*/ 262 w 3463"/>
              <a:gd name="T29" fmla="*/ 2066 h 4485"/>
              <a:gd name="T30" fmla="*/ 545 w 3463"/>
              <a:gd name="T31" fmla="*/ 2158 h 4485"/>
              <a:gd name="T32" fmla="*/ 685 w 3463"/>
              <a:gd name="T33" fmla="*/ 2140 h 4485"/>
              <a:gd name="T34" fmla="*/ 874 w 3463"/>
              <a:gd name="T35" fmla="*/ 1999 h 4485"/>
              <a:gd name="T36" fmla="*/ 963 w 3463"/>
              <a:gd name="T37" fmla="*/ 1762 h 4485"/>
              <a:gd name="T38" fmla="*/ 948 w 3463"/>
              <a:gd name="T39" fmla="*/ 1583 h 4485"/>
              <a:gd name="T40" fmla="*/ 821 w 3463"/>
              <a:gd name="T41" fmla="*/ 1373 h 4485"/>
              <a:gd name="T42" fmla="*/ 608 w 3463"/>
              <a:gd name="T43" fmla="*/ 1273 h 4485"/>
              <a:gd name="T44" fmla="*/ 495 w 3463"/>
              <a:gd name="T45" fmla="*/ 1281 h 4485"/>
              <a:gd name="T46" fmla="*/ 230 w 3463"/>
              <a:gd name="T47" fmla="*/ 1380 h 4485"/>
              <a:gd name="T48" fmla="*/ 143 w 3463"/>
              <a:gd name="T49" fmla="*/ 1402 h 4485"/>
              <a:gd name="T50" fmla="*/ 75 w 3463"/>
              <a:gd name="T51" fmla="*/ 1384 h 4485"/>
              <a:gd name="T52" fmla="*/ 4 w 3463"/>
              <a:gd name="T53" fmla="*/ 1272 h 4485"/>
              <a:gd name="T54" fmla="*/ 0 w 3463"/>
              <a:gd name="T55" fmla="*/ 0 h 4485"/>
              <a:gd name="T56" fmla="*/ 2175 w 3463"/>
              <a:gd name="T57" fmla="*/ 0 h 4485"/>
              <a:gd name="T58" fmla="*/ 3281 w 3463"/>
              <a:gd name="T59" fmla="*/ 0 h 4485"/>
              <a:gd name="T60" fmla="*/ 3463 w 3463"/>
              <a:gd name="T61" fmla="*/ 1234 h 4485"/>
              <a:gd name="T62" fmla="*/ 3410 w 3463"/>
              <a:gd name="T63" fmla="*/ 1367 h 4485"/>
              <a:gd name="T64" fmla="*/ 3335 w 3463"/>
              <a:gd name="T65" fmla="*/ 1402 h 4485"/>
              <a:gd name="T66" fmla="*/ 3256 w 3463"/>
              <a:gd name="T67" fmla="*/ 1391 h 4485"/>
              <a:gd name="T68" fmla="*/ 3050 w 3463"/>
              <a:gd name="T69" fmla="*/ 1304 h 4485"/>
              <a:gd name="T70" fmla="*/ 2897 w 3463"/>
              <a:gd name="T71" fmla="*/ 1272 h 4485"/>
              <a:gd name="T72" fmla="*/ 2706 w 3463"/>
              <a:gd name="T73" fmla="*/ 1325 h 4485"/>
              <a:gd name="T74" fmla="*/ 2546 w 3463"/>
              <a:gd name="T75" fmla="*/ 1504 h 4485"/>
              <a:gd name="T76" fmla="*/ 2499 w 3463"/>
              <a:gd name="T77" fmla="*/ 1715 h 4485"/>
              <a:gd name="T78" fmla="*/ 2546 w 3463"/>
              <a:gd name="T79" fmla="*/ 1927 h 4485"/>
              <a:gd name="T80" fmla="*/ 2706 w 3463"/>
              <a:gd name="T81" fmla="*/ 2106 h 4485"/>
              <a:gd name="T82" fmla="*/ 2897 w 3463"/>
              <a:gd name="T83" fmla="*/ 2159 h 4485"/>
              <a:gd name="T84" fmla="*/ 3050 w 3463"/>
              <a:gd name="T85" fmla="*/ 2127 h 4485"/>
              <a:gd name="T86" fmla="*/ 3256 w 3463"/>
              <a:gd name="T87" fmla="*/ 2040 h 4485"/>
              <a:gd name="T88" fmla="*/ 3335 w 3463"/>
              <a:gd name="T89" fmla="*/ 2029 h 4485"/>
              <a:gd name="T90" fmla="*/ 3410 w 3463"/>
              <a:gd name="T91" fmla="*/ 2062 h 4485"/>
              <a:gd name="T92" fmla="*/ 3463 w 3463"/>
              <a:gd name="T93" fmla="*/ 2198 h 4485"/>
              <a:gd name="T94" fmla="*/ 3463 w 3463"/>
              <a:gd name="T95" fmla="*/ 2218 h 4485"/>
              <a:gd name="T96" fmla="*/ 3246 w 3463"/>
              <a:gd name="T97" fmla="*/ 3520 h 4485"/>
              <a:gd name="T98" fmla="*/ 2202 w 3463"/>
              <a:gd name="T99" fmla="*/ 3519 h 4485"/>
              <a:gd name="T100" fmla="*/ 2096 w 3463"/>
              <a:gd name="T101" fmla="*/ 3536 h 4485"/>
              <a:gd name="T102" fmla="*/ 2007 w 3463"/>
              <a:gd name="T103" fmla="*/ 3608 h 4485"/>
              <a:gd name="T104" fmla="*/ 1988 w 3463"/>
              <a:gd name="T105" fmla="*/ 3711 h 4485"/>
              <a:gd name="T106" fmla="*/ 2025 w 3463"/>
              <a:gd name="T107" fmla="*/ 3809 h 4485"/>
              <a:gd name="T108" fmla="*/ 2118 w 3463"/>
              <a:gd name="T109" fmla="*/ 4087 h 4485"/>
              <a:gd name="T110" fmla="*/ 2100 w 3463"/>
              <a:gd name="T111" fmla="*/ 4220 h 4485"/>
              <a:gd name="T112" fmla="*/ 1965 w 3463"/>
              <a:gd name="T113" fmla="*/ 4399 h 4485"/>
              <a:gd name="T114" fmla="*/ 1740 w 3463"/>
              <a:gd name="T115" fmla="*/ 4483 h 4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463" h="4485">
                <a:moveTo>
                  <a:pt x="1696" y="4485"/>
                </a:moveTo>
                <a:lnTo>
                  <a:pt x="1653" y="4483"/>
                </a:lnTo>
                <a:lnTo>
                  <a:pt x="1570" y="4468"/>
                </a:lnTo>
                <a:lnTo>
                  <a:pt x="1495" y="4439"/>
                </a:lnTo>
                <a:lnTo>
                  <a:pt x="1427" y="4399"/>
                </a:lnTo>
                <a:lnTo>
                  <a:pt x="1370" y="4347"/>
                </a:lnTo>
                <a:lnTo>
                  <a:pt x="1324" y="4288"/>
                </a:lnTo>
                <a:lnTo>
                  <a:pt x="1292" y="4220"/>
                </a:lnTo>
                <a:lnTo>
                  <a:pt x="1276" y="4146"/>
                </a:lnTo>
                <a:lnTo>
                  <a:pt x="1273" y="4108"/>
                </a:lnTo>
                <a:lnTo>
                  <a:pt x="1274" y="4087"/>
                </a:lnTo>
                <a:lnTo>
                  <a:pt x="1283" y="4039"/>
                </a:lnTo>
                <a:lnTo>
                  <a:pt x="1307" y="3957"/>
                </a:lnTo>
                <a:lnTo>
                  <a:pt x="1368" y="3809"/>
                </a:lnTo>
                <a:lnTo>
                  <a:pt x="1381" y="3781"/>
                </a:lnTo>
                <a:lnTo>
                  <a:pt x="1392" y="3756"/>
                </a:lnTo>
                <a:lnTo>
                  <a:pt x="1404" y="3711"/>
                </a:lnTo>
                <a:lnTo>
                  <a:pt x="1405" y="3668"/>
                </a:lnTo>
                <a:lnTo>
                  <a:pt x="1395" y="3627"/>
                </a:lnTo>
                <a:lnTo>
                  <a:pt x="1386" y="3608"/>
                </a:lnTo>
                <a:lnTo>
                  <a:pt x="1374" y="3590"/>
                </a:lnTo>
                <a:lnTo>
                  <a:pt x="1343" y="3561"/>
                </a:lnTo>
                <a:lnTo>
                  <a:pt x="1303" y="3539"/>
                </a:lnTo>
                <a:lnTo>
                  <a:pt x="1255" y="3524"/>
                </a:lnTo>
                <a:lnTo>
                  <a:pt x="1229" y="3520"/>
                </a:lnTo>
                <a:lnTo>
                  <a:pt x="1229" y="3519"/>
                </a:lnTo>
                <a:lnTo>
                  <a:pt x="1217" y="3519"/>
                </a:lnTo>
                <a:lnTo>
                  <a:pt x="1194" y="3519"/>
                </a:lnTo>
                <a:lnTo>
                  <a:pt x="184" y="3520"/>
                </a:lnTo>
                <a:lnTo>
                  <a:pt x="0" y="3520"/>
                </a:lnTo>
                <a:lnTo>
                  <a:pt x="0" y="2218"/>
                </a:lnTo>
                <a:lnTo>
                  <a:pt x="0" y="2206"/>
                </a:lnTo>
                <a:lnTo>
                  <a:pt x="0" y="2198"/>
                </a:lnTo>
                <a:lnTo>
                  <a:pt x="0" y="2198"/>
                </a:lnTo>
                <a:lnTo>
                  <a:pt x="4" y="2159"/>
                </a:lnTo>
                <a:lnTo>
                  <a:pt x="26" y="2097"/>
                </a:lnTo>
                <a:lnTo>
                  <a:pt x="53" y="2062"/>
                </a:lnTo>
                <a:lnTo>
                  <a:pt x="75" y="2045"/>
                </a:lnTo>
                <a:lnTo>
                  <a:pt x="100" y="2034"/>
                </a:lnTo>
                <a:lnTo>
                  <a:pt x="128" y="2029"/>
                </a:lnTo>
                <a:lnTo>
                  <a:pt x="143" y="2027"/>
                </a:lnTo>
                <a:lnTo>
                  <a:pt x="163" y="2029"/>
                </a:lnTo>
                <a:lnTo>
                  <a:pt x="208" y="2040"/>
                </a:lnTo>
                <a:lnTo>
                  <a:pt x="230" y="2049"/>
                </a:lnTo>
                <a:lnTo>
                  <a:pt x="262" y="2066"/>
                </a:lnTo>
                <a:lnTo>
                  <a:pt x="412" y="2127"/>
                </a:lnTo>
                <a:lnTo>
                  <a:pt x="495" y="2150"/>
                </a:lnTo>
                <a:lnTo>
                  <a:pt x="545" y="2158"/>
                </a:lnTo>
                <a:lnTo>
                  <a:pt x="567" y="2159"/>
                </a:lnTo>
                <a:lnTo>
                  <a:pt x="608" y="2158"/>
                </a:lnTo>
                <a:lnTo>
                  <a:pt x="685" y="2140"/>
                </a:lnTo>
                <a:lnTo>
                  <a:pt x="757" y="2106"/>
                </a:lnTo>
                <a:lnTo>
                  <a:pt x="821" y="2058"/>
                </a:lnTo>
                <a:lnTo>
                  <a:pt x="874" y="1999"/>
                </a:lnTo>
                <a:lnTo>
                  <a:pt x="918" y="1927"/>
                </a:lnTo>
                <a:lnTo>
                  <a:pt x="948" y="1847"/>
                </a:lnTo>
                <a:lnTo>
                  <a:pt x="963" y="1762"/>
                </a:lnTo>
                <a:lnTo>
                  <a:pt x="964" y="1715"/>
                </a:lnTo>
                <a:lnTo>
                  <a:pt x="963" y="1669"/>
                </a:lnTo>
                <a:lnTo>
                  <a:pt x="948" y="1583"/>
                </a:lnTo>
                <a:lnTo>
                  <a:pt x="918" y="1504"/>
                </a:lnTo>
                <a:lnTo>
                  <a:pt x="874" y="1432"/>
                </a:lnTo>
                <a:lnTo>
                  <a:pt x="821" y="1373"/>
                </a:lnTo>
                <a:lnTo>
                  <a:pt x="757" y="1325"/>
                </a:lnTo>
                <a:lnTo>
                  <a:pt x="685" y="1290"/>
                </a:lnTo>
                <a:lnTo>
                  <a:pt x="608" y="1273"/>
                </a:lnTo>
                <a:lnTo>
                  <a:pt x="567" y="1272"/>
                </a:lnTo>
                <a:lnTo>
                  <a:pt x="545" y="1272"/>
                </a:lnTo>
                <a:lnTo>
                  <a:pt x="495" y="1281"/>
                </a:lnTo>
                <a:lnTo>
                  <a:pt x="412" y="1304"/>
                </a:lnTo>
                <a:lnTo>
                  <a:pt x="262" y="1365"/>
                </a:lnTo>
                <a:lnTo>
                  <a:pt x="230" y="1380"/>
                </a:lnTo>
                <a:lnTo>
                  <a:pt x="208" y="1391"/>
                </a:lnTo>
                <a:lnTo>
                  <a:pt x="163" y="1402"/>
                </a:lnTo>
                <a:lnTo>
                  <a:pt x="143" y="1402"/>
                </a:lnTo>
                <a:lnTo>
                  <a:pt x="128" y="1402"/>
                </a:lnTo>
                <a:lnTo>
                  <a:pt x="100" y="1396"/>
                </a:lnTo>
                <a:lnTo>
                  <a:pt x="75" y="1384"/>
                </a:lnTo>
                <a:lnTo>
                  <a:pt x="53" y="1367"/>
                </a:lnTo>
                <a:lnTo>
                  <a:pt x="26" y="1334"/>
                </a:lnTo>
                <a:lnTo>
                  <a:pt x="4" y="1272"/>
                </a:lnTo>
                <a:lnTo>
                  <a:pt x="0" y="1233"/>
                </a:lnTo>
                <a:lnTo>
                  <a:pt x="0" y="1209"/>
                </a:lnTo>
                <a:lnTo>
                  <a:pt x="0" y="0"/>
                </a:lnTo>
                <a:lnTo>
                  <a:pt x="2165" y="0"/>
                </a:lnTo>
                <a:lnTo>
                  <a:pt x="2165" y="0"/>
                </a:lnTo>
                <a:lnTo>
                  <a:pt x="2175" y="0"/>
                </a:lnTo>
                <a:lnTo>
                  <a:pt x="2198" y="0"/>
                </a:lnTo>
                <a:lnTo>
                  <a:pt x="3270" y="0"/>
                </a:lnTo>
                <a:lnTo>
                  <a:pt x="3281" y="0"/>
                </a:lnTo>
                <a:lnTo>
                  <a:pt x="3463" y="0"/>
                </a:lnTo>
                <a:lnTo>
                  <a:pt x="3463" y="1209"/>
                </a:lnTo>
                <a:lnTo>
                  <a:pt x="3463" y="1234"/>
                </a:lnTo>
                <a:lnTo>
                  <a:pt x="3460" y="1272"/>
                </a:lnTo>
                <a:lnTo>
                  <a:pt x="3438" y="1334"/>
                </a:lnTo>
                <a:lnTo>
                  <a:pt x="3410" y="1367"/>
                </a:lnTo>
                <a:lnTo>
                  <a:pt x="3388" y="1384"/>
                </a:lnTo>
                <a:lnTo>
                  <a:pt x="3364" y="1396"/>
                </a:lnTo>
                <a:lnTo>
                  <a:pt x="3335" y="1402"/>
                </a:lnTo>
                <a:lnTo>
                  <a:pt x="3320" y="1402"/>
                </a:lnTo>
                <a:lnTo>
                  <a:pt x="3299" y="1402"/>
                </a:lnTo>
                <a:lnTo>
                  <a:pt x="3256" y="1391"/>
                </a:lnTo>
                <a:lnTo>
                  <a:pt x="3234" y="1380"/>
                </a:lnTo>
                <a:lnTo>
                  <a:pt x="3202" y="1365"/>
                </a:lnTo>
                <a:lnTo>
                  <a:pt x="3050" y="1304"/>
                </a:lnTo>
                <a:lnTo>
                  <a:pt x="2968" y="1281"/>
                </a:lnTo>
                <a:lnTo>
                  <a:pt x="2919" y="1272"/>
                </a:lnTo>
                <a:lnTo>
                  <a:pt x="2897" y="1272"/>
                </a:lnTo>
                <a:lnTo>
                  <a:pt x="2856" y="1273"/>
                </a:lnTo>
                <a:lnTo>
                  <a:pt x="2778" y="1290"/>
                </a:lnTo>
                <a:lnTo>
                  <a:pt x="2706" y="1325"/>
                </a:lnTo>
                <a:lnTo>
                  <a:pt x="2643" y="1373"/>
                </a:lnTo>
                <a:lnTo>
                  <a:pt x="2589" y="1432"/>
                </a:lnTo>
                <a:lnTo>
                  <a:pt x="2546" y="1504"/>
                </a:lnTo>
                <a:lnTo>
                  <a:pt x="2516" y="1583"/>
                </a:lnTo>
                <a:lnTo>
                  <a:pt x="2500" y="1669"/>
                </a:lnTo>
                <a:lnTo>
                  <a:pt x="2499" y="1715"/>
                </a:lnTo>
                <a:lnTo>
                  <a:pt x="2500" y="1762"/>
                </a:lnTo>
                <a:lnTo>
                  <a:pt x="2516" y="1847"/>
                </a:lnTo>
                <a:lnTo>
                  <a:pt x="2546" y="1927"/>
                </a:lnTo>
                <a:lnTo>
                  <a:pt x="2589" y="1999"/>
                </a:lnTo>
                <a:lnTo>
                  <a:pt x="2643" y="2058"/>
                </a:lnTo>
                <a:lnTo>
                  <a:pt x="2706" y="2106"/>
                </a:lnTo>
                <a:lnTo>
                  <a:pt x="2778" y="2140"/>
                </a:lnTo>
                <a:lnTo>
                  <a:pt x="2856" y="2158"/>
                </a:lnTo>
                <a:lnTo>
                  <a:pt x="2897" y="2159"/>
                </a:lnTo>
                <a:lnTo>
                  <a:pt x="2919" y="2158"/>
                </a:lnTo>
                <a:lnTo>
                  <a:pt x="2968" y="2150"/>
                </a:lnTo>
                <a:lnTo>
                  <a:pt x="3050" y="2127"/>
                </a:lnTo>
                <a:lnTo>
                  <a:pt x="3202" y="2066"/>
                </a:lnTo>
                <a:lnTo>
                  <a:pt x="3234" y="2049"/>
                </a:lnTo>
                <a:lnTo>
                  <a:pt x="3256" y="2040"/>
                </a:lnTo>
                <a:lnTo>
                  <a:pt x="3299" y="2029"/>
                </a:lnTo>
                <a:lnTo>
                  <a:pt x="3320" y="2027"/>
                </a:lnTo>
                <a:lnTo>
                  <a:pt x="3335" y="2029"/>
                </a:lnTo>
                <a:lnTo>
                  <a:pt x="3364" y="2034"/>
                </a:lnTo>
                <a:lnTo>
                  <a:pt x="3388" y="2045"/>
                </a:lnTo>
                <a:lnTo>
                  <a:pt x="3410" y="2062"/>
                </a:lnTo>
                <a:lnTo>
                  <a:pt x="3438" y="2097"/>
                </a:lnTo>
                <a:lnTo>
                  <a:pt x="3460" y="2159"/>
                </a:lnTo>
                <a:lnTo>
                  <a:pt x="3463" y="2198"/>
                </a:lnTo>
                <a:lnTo>
                  <a:pt x="3463" y="2198"/>
                </a:lnTo>
                <a:lnTo>
                  <a:pt x="3463" y="2206"/>
                </a:lnTo>
                <a:lnTo>
                  <a:pt x="3463" y="2218"/>
                </a:lnTo>
                <a:lnTo>
                  <a:pt x="3463" y="3520"/>
                </a:lnTo>
                <a:lnTo>
                  <a:pt x="3360" y="3520"/>
                </a:lnTo>
                <a:lnTo>
                  <a:pt x="3246" y="3520"/>
                </a:lnTo>
                <a:lnTo>
                  <a:pt x="2744" y="3520"/>
                </a:lnTo>
                <a:lnTo>
                  <a:pt x="2734" y="3520"/>
                </a:lnTo>
                <a:lnTo>
                  <a:pt x="2202" y="3519"/>
                </a:lnTo>
                <a:lnTo>
                  <a:pt x="2178" y="3520"/>
                </a:lnTo>
                <a:lnTo>
                  <a:pt x="2148" y="3523"/>
                </a:lnTo>
                <a:lnTo>
                  <a:pt x="2096" y="3536"/>
                </a:lnTo>
                <a:lnTo>
                  <a:pt x="2052" y="3559"/>
                </a:lnTo>
                <a:lnTo>
                  <a:pt x="2020" y="3590"/>
                </a:lnTo>
                <a:lnTo>
                  <a:pt x="2007" y="3608"/>
                </a:lnTo>
                <a:lnTo>
                  <a:pt x="1998" y="3627"/>
                </a:lnTo>
                <a:lnTo>
                  <a:pt x="1987" y="3668"/>
                </a:lnTo>
                <a:lnTo>
                  <a:pt x="1988" y="3711"/>
                </a:lnTo>
                <a:lnTo>
                  <a:pt x="2000" y="3756"/>
                </a:lnTo>
                <a:lnTo>
                  <a:pt x="2012" y="3781"/>
                </a:lnTo>
                <a:lnTo>
                  <a:pt x="2025" y="3809"/>
                </a:lnTo>
                <a:lnTo>
                  <a:pt x="2086" y="3957"/>
                </a:lnTo>
                <a:lnTo>
                  <a:pt x="2109" y="4039"/>
                </a:lnTo>
                <a:lnTo>
                  <a:pt x="2118" y="4087"/>
                </a:lnTo>
                <a:lnTo>
                  <a:pt x="2119" y="4108"/>
                </a:lnTo>
                <a:lnTo>
                  <a:pt x="2117" y="4146"/>
                </a:lnTo>
                <a:lnTo>
                  <a:pt x="2100" y="4220"/>
                </a:lnTo>
                <a:lnTo>
                  <a:pt x="2069" y="4288"/>
                </a:lnTo>
                <a:lnTo>
                  <a:pt x="2022" y="4347"/>
                </a:lnTo>
                <a:lnTo>
                  <a:pt x="1965" y="4399"/>
                </a:lnTo>
                <a:lnTo>
                  <a:pt x="1898" y="4439"/>
                </a:lnTo>
                <a:lnTo>
                  <a:pt x="1823" y="4468"/>
                </a:lnTo>
                <a:lnTo>
                  <a:pt x="1740" y="4483"/>
                </a:lnTo>
                <a:lnTo>
                  <a:pt x="1696" y="4485"/>
                </a:lnTo>
                <a:close/>
              </a:path>
            </a:pathLst>
          </a:custGeom>
          <a:solidFill>
            <a:srgbClr val="1AA8FE"/>
          </a:solidFill>
          <a:ln>
            <a:noFill/>
          </a:ln>
          <a:scene3d>
            <a:camera prst="orthographicFront"/>
            <a:lightRig rig="threePt" dir="t"/>
          </a:scene3d>
          <a:sp3d>
            <a:bevelT/>
          </a:sp3d>
        </p:spPr>
        <p:txBody>
          <a:bodyPr vert="horz" wrap="square" lIns="91440" tIns="45720" rIns="91440" bIns="45720" numCol="1" anchor="t" anchorCtr="0" compatLnSpc="1">
            <a:prstTxWarp prst="textNoShape">
              <a:avLst/>
            </a:prstTxWarp>
          </a:bodyPr>
          <a:lstStyle/>
          <a:p>
            <a:endParaRPr lang="en-US"/>
          </a:p>
        </p:txBody>
      </p:sp>
      <p:sp>
        <p:nvSpPr>
          <p:cNvPr id="33" name="Freeform 1571"/>
          <p:cNvSpPr>
            <a:spLocks/>
          </p:cNvSpPr>
          <p:nvPr/>
        </p:nvSpPr>
        <p:spPr bwMode="auto">
          <a:xfrm>
            <a:off x="4039744" y="3930999"/>
            <a:ext cx="3017640" cy="2139506"/>
          </a:xfrm>
          <a:custGeom>
            <a:avLst/>
            <a:gdLst>
              <a:gd name="T0" fmla="*/ 3286 w 5471"/>
              <a:gd name="T1" fmla="*/ 19 h 4509"/>
              <a:gd name="T2" fmla="*/ 3146 w 5471"/>
              <a:gd name="T3" fmla="*/ 54 h 4509"/>
              <a:gd name="T4" fmla="*/ 3082 w 5471"/>
              <a:gd name="T5" fmla="*/ 194 h 4509"/>
              <a:gd name="T6" fmla="*/ 3179 w 5471"/>
              <a:gd name="T7" fmla="*/ 443 h 4509"/>
              <a:gd name="T8" fmla="*/ 3212 w 5471"/>
              <a:gd name="T9" fmla="*/ 636 h 4509"/>
              <a:gd name="T10" fmla="*/ 3056 w 5471"/>
              <a:gd name="T11" fmla="*/ 897 h 4509"/>
              <a:gd name="T12" fmla="*/ 2780 w 5471"/>
              <a:gd name="T13" fmla="*/ 983 h 4509"/>
              <a:gd name="T14" fmla="*/ 2503 w 5471"/>
              <a:gd name="T15" fmla="*/ 897 h 4509"/>
              <a:gd name="T16" fmla="*/ 2347 w 5471"/>
              <a:gd name="T17" fmla="*/ 636 h 4509"/>
              <a:gd name="T18" fmla="*/ 2380 w 5471"/>
              <a:gd name="T19" fmla="*/ 443 h 4509"/>
              <a:gd name="T20" fmla="*/ 2477 w 5471"/>
              <a:gd name="T21" fmla="*/ 194 h 4509"/>
              <a:gd name="T22" fmla="*/ 2413 w 5471"/>
              <a:gd name="T23" fmla="*/ 54 h 4509"/>
              <a:gd name="T24" fmla="*/ 2306 w 5471"/>
              <a:gd name="T25" fmla="*/ 19 h 4509"/>
              <a:gd name="T26" fmla="*/ 963 w 5471"/>
              <a:gd name="T27" fmla="*/ 19 h 4509"/>
              <a:gd name="T28" fmla="*/ 964 w 5471"/>
              <a:gd name="T29" fmla="*/ 1248 h 4509"/>
              <a:gd name="T30" fmla="*/ 961 w 5471"/>
              <a:gd name="T31" fmla="*/ 1285 h 4509"/>
              <a:gd name="T32" fmla="*/ 856 w 5471"/>
              <a:gd name="T33" fmla="*/ 1418 h 4509"/>
              <a:gd name="T34" fmla="*/ 743 w 5471"/>
              <a:gd name="T35" fmla="*/ 1412 h 4509"/>
              <a:gd name="T36" fmla="*/ 459 w 5471"/>
              <a:gd name="T37" fmla="*/ 1302 h 4509"/>
              <a:gd name="T38" fmla="*/ 271 w 5471"/>
              <a:gd name="T39" fmla="*/ 1311 h 4509"/>
              <a:gd name="T40" fmla="*/ 45 w 5471"/>
              <a:gd name="T41" fmla="*/ 1519 h 4509"/>
              <a:gd name="T42" fmla="*/ 1 w 5471"/>
              <a:gd name="T43" fmla="*/ 1770 h 4509"/>
              <a:gd name="T44" fmla="*/ 140 w 5471"/>
              <a:gd name="T45" fmla="*/ 2062 h 4509"/>
              <a:gd name="T46" fmla="*/ 388 w 5471"/>
              <a:gd name="T47" fmla="*/ 2160 h 4509"/>
              <a:gd name="T48" fmla="*/ 692 w 5471"/>
              <a:gd name="T49" fmla="*/ 2064 h 4509"/>
              <a:gd name="T50" fmla="*/ 810 w 5471"/>
              <a:gd name="T51" fmla="*/ 2028 h 4509"/>
              <a:gd name="T52" fmla="*/ 906 w 5471"/>
              <a:gd name="T53" fmla="*/ 2064 h 4509"/>
              <a:gd name="T54" fmla="*/ 964 w 5471"/>
              <a:gd name="T55" fmla="*/ 2233 h 4509"/>
              <a:gd name="T56" fmla="*/ 963 w 5471"/>
              <a:gd name="T57" fmla="*/ 3419 h 4509"/>
              <a:gd name="T58" fmla="*/ 2311 w 5471"/>
              <a:gd name="T59" fmla="*/ 3543 h 4509"/>
              <a:gd name="T60" fmla="*/ 2311 w 5471"/>
              <a:gd name="T61" fmla="*/ 3543 h 4509"/>
              <a:gd name="T62" fmla="*/ 2373 w 5471"/>
              <a:gd name="T63" fmla="*/ 3559 h 4509"/>
              <a:gd name="T64" fmla="*/ 2477 w 5471"/>
              <a:gd name="T65" fmla="*/ 3677 h 4509"/>
              <a:gd name="T66" fmla="*/ 2442 w 5471"/>
              <a:gd name="T67" fmla="*/ 3817 h 4509"/>
              <a:gd name="T68" fmla="*/ 2346 w 5471"/>
              <a:gd name="T69" fmla="*/ 4121 h 4509"/>
              <a:gd name="T70" fmla="*/ 2445 w 5471"/>
              <a:gd name="T71" fmla="*/ 4369 h 4509"/>
              <a:gd name="T72" fmla="*/ 2735 w 5471"/>
              <a:gd name="T73" fmla="*/ 4508 h 4509"/>
              <a:gd name="T74" fmla="*/ 2986 w 5471"/>
              <a:gd name="T75" fmla="*/ 4462 h 4509"/>
              <a:gd name="T76" fmla="*/ 3194 w 5471"/>
              <a:gd name="T77" fmla="*/ 4237 h 4509"/>
              <a:gd name="T78" fmla="*/ 3203 w 5471"/>
              <a:gd name="T79" fmla="*/ 4050 h 4509"/>
              <a:gd name="T80" fmla="*/ 3094 w 5471"/>
              <a:gd name="T81" fmla="*/ 3765 h 4509"/>
              <a:gd name="T82" fmla="*/ 3115 w 5471"/>
              <a:gd name="T83" fmla="*/ 3605 h 4509"/>
              <a:gd name="T84" fmla="*/ 3261 w 5471"/>
              <a:gd name="T85" fmla="*/ 3545 h 4509"/>
              <a:gd name="T86" fmla="*/ 4505 w 5471"/>
              <a:gd name="T87" fmla="*/ 3311 h 4509"/>
              <a:gd name="T88" fmla="*/ 4505 w 5471"/>
              <a:gd name="T89" fmla="*/ 2194 h 4509"/>
              <a:gd name="T90" fmla="*/ 4505 w 5471"/>
              <a:gd name="T91" fmla="*/ 2200 h 4509"/>
              <a:gd name="T92" fmla="*/ 4565 w 5471"/>
              <a:gd name="T93" fmla="*/ 2064 h 4509"/>
              <a:gd name="T94" fmla="*/ 4660 w 5471"/>
              <a:gd name="T95" fmla="*/ 2028 h 4509"/>
              <a:gd name="T96" fmla="*/ 4779 w 5471"/>
              <a:gd name="T97" fmla="*/ 2064 h 4509"/>
              <a:gd name="T98" fmla="*/ 5084 w 5471"/>
              <a:gd name="T99" fmla="*/ 2160 h 4509"/>
              <a:gd name="T100" fmla="*/ 5330 w 5471"/>
              <a:gd name="T101" fmla="*/ 2062 h 4509"/>
              <a:gd name="T102" fmla="*/ 5470 w 5471"/>
              <a:gd name="T103" fmla="*/ 1771 h 4509"/>
              <a:gd name="T104" fmla="*/ 5424 w 5471"/>
              <a:gd name="T105" fmla="*/ 1519 h 4509"/>
              <a:gd name="T106" fmla="*/ 5199 w 5471"/>
              <a:gd name="T107" fmla="*/ 1311 h 4509"/>
              <a:gd name="T108" fmla="*/ 5012 w 5471"/>
              <a:gd name="T109" fmla="*/ 1302 h 4509"/>
              <a:gd name="T110" fmla="*/ 4727 w 5471"/>
              <a:gd name="T111" fmla="*/ 1412 h 4509"/>
              <a:gd name="T112" fmla="*/ 4614 w 5471"/>
              <a:gd name="T113" fmla="*/ 1418 h 4509"/>
              <a:gd name="T114" fmla="*/ 4511 w 5471"/>
              <a:gd name="T115" fmla="*/ 1285 h 4509"/>
              <a:gd name="T116" fmla="*/ 4505 w 5471"/>
              <a:gd name="T117" fmla="*/ 0 h 4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471" h="4509">
                <a:moveTo>
                  <a:pt x="4505" y="0"/>
                </a:moveTo>
                <a:lnTo>
                  <a:pt x="4505" y="0"/>
                </a:lnTo>
                <a:lnTo>
                  <a:pt x="4505" y="19"/>
                </a:lnTo>
                <a:lnTo>
                  <a:pt x="3286" y="19"/>
                </a:lnTo>
                <a:lnTo>
                  <a:pt x="3261" y="19"/>
                </a:lnTo>
                <a:lnTo>
                  <a:pt x="3234" y="22"/>
                </a:lnTo>
                <a:lnTo>
                  <a:pt x="3186" y="35"/>
                </a:lnTo>
                <a:lnTo>
                  <a:pt x="3146" y="54"/>
                </a:lnTo>
                <a:lnTo>
                  <a:pt x="3115" y="81"/>
                </a:lnTo>
                <a:lnTo>
                  <a:pt x="3094" y="114"/>
                </a:lnTo>
                <a:lnTo>
                  <a:pt x="3082" y="153"/>
                </a:lnTo>
                <a:lnTo>
                  <a:pt x="3082" y="194"/>
                </a:lnTo>
                <a:lnTo>
                  <a:pt x="3094" y="241"/>
                </a:lnTo>
                <a:lnTo>
                  <a:pt x="3104" y="264"/>
                </a:lnTo>
                <a:lnTo>
                  <a:pt x="3119" y="291"/>
                </a:lnTo>
                <a:lnTo>
                  <a:pt x="3179" y="443"/>
                </a:lnTo>
                <a:lnTo>
                  <a:pt x="3203" y="525"/>
                </a:lnTo>
                <a:lnTo>
                  <a:pt x="3212" y="575"/>
                </a:lnTo>
                <a:lnTo>
                  <a:pt x="3213" y="597"/>
                </a:lnTo>
                <a:lnTo>
                  <a:pt x="3212" y="636"/>
                </a:lnTo>
                <a:lnTo>
                  <a:pt x="3194" y="713"/>
                </a:lnTo>
                <a:lnTo>
                  <a:pt x="3161" y="781"/>
                </a:lnTo>
                <a:lnTo>
                  <a:pt x="3115" y="843"/>
                </a:lnTo>
                <a:lnTo>
                  <a:pt x="3056" y="897"/>
                </a:lnTo>
                <a:lnTo>
                  <a:pt x="2986" y="938"/>
                </a:lnTo>
                <a:lnTo>
                  <a:pt x="2909" y="967"/>
                </a:lnTo>
                <a:lnTo>
                  <a:pt x="2824" y="982"/>
                </a:lnTo>
                <a:lnTo>
                  <a:pt x="2780" y="983"/>
                </a:lnTo>
                <a:lnTo>
                  <a:pt x="2735" y="982"/>
                </a:lnTo>
                <a:lnTo>
                  <a:pt x="2651" y="967"/>
                </a:lnTo>
                <a:lnTo>
                  <a:pt x="2573" y="938"/>
                </a:lnTo>
                <a:lnTo>
                  <a:pt x="2503" y="897"/>
                </a:lnTo>
                <a:lnTo>
                  <a:pt x="2445" y="843"/>
                </a:lnTo>
                <a:lnTo>
                  <a:pt x="2398" y="781"/>
                </a:lnTo>
                <a:lnTo>
                  <a:pt x="2366" y="713"/>
                </a:lnTo>
                <a:lnTo>
                  <a:pt x="2347" y="636"/>
                </a:lnTo>
                <a:lnTo>
                  <a:pt x="2346" y="597"/>
                </a:lnTo>
                <a:lnTo>
                  <a:pt x="2347" y="575"/>
                </a:lnTo>
                <a:lnTo>
                  <a:pt x="2356" y="525"/>
                </a:lnTo>
                <a:lnTo>
                  <a:pt x="2380" y="443"/>
                </a:lnTo>
                <a:lnTo>
                  <a:pt x="2442" y="291"/>
                </a:lnTo>
                <a:lnTo>
                  <a:pt x="2455" y="264"/>
                </a:lnTo>
                <a:lnTo>
                  <a:pt x="2465" y="241"/>
                </a:lnTo>
                <a:lnTo>
                  <a:pt x="2477" y="194"/>
                </a:lnTo>
                <a:lnTo>
                  <a:pt x="2477" y="153"/>
                </a:lnTo>
                <a:lnTo>
                  <a:pt x="2467" y="114"/>
                </a:lnTo>
                <a:lnTo>
                  <a:pt x="2445" y="81"/>
                </a:lnTo>
                <a:lnTo>
                  <a:pt x="2413" y="54"/>
                </a:lnTo>
                <a:lnTo>
                  <a:pt x="2373" y="35"/>
                </a:lnTo>
                <a:lnTo>
                  <a:pt x="2325" y="22"/>
                </a:lnTo>
                <a:lnTo>
                  <a:pt x="2298" y="19"/>
                </a:lnTo>
                <a:lnTo>
                  <a:pt x="2306" y="19"/>
                </a:lnTo>
                <a:lnTo>
                  <a:pt x="2311" y="19"/>
                </a:lnTo>
                <a:lnTo>
                  <a:pt x="2301" y="19"/>
                </a:lnTo>
                <a:lnTo>
                  <a:pt x="2277" y="19"/>
                </a:lnTo>
                <a:lnTo>
                  <a:pt x="963" y="19"/>
                </a:lnTo>
                <a:lnTo>
                  <a:pt x="964" y="107"/>
                </a:lnTo>
                <a:lnTo>
                  <a:pt x="964" y="215"/>
                </a:lnTo>
                <a:lnTo>
                  <a:pt x="964" y="1224"/>
                </a:lnTo>
                <a:lnTo>
                  <a:pt x="964" y="1248"/>
                </a:lnTo>
                <a:lnTo>
                  <a:pt x="966" y="1258"/>
                </a:lnTo>
                <a:lnTo>
                  <a:pt x="964" y="1253"/>
                </a:lnTo>
                <a:lnTo>
                  <a:pt x="964" y="1244"/>
                </a:lnTo>
                <a:lnTo>
                  <a:pt x="961" y="1285"/>
                </a:lnTo>
                <a:lnTo>
                  <a:pt x="936" y="1352"/>
                </a:lnTo>
                <a:lnTo>
                  <a:pt x="906" y="1388"/>
                </a:lnTo>
                <a:lnTo>
                  <a:pt x="883" y="1406"/>
                </a:lnTo>
                <a:lnTo>
                  <a:pt x="856" y="1418"/>
                </a:lnTo>
                <a:lnTo>
                  <a:pt x="826" y="1424"/>
                </a:lnTo>
                <a:lnTo>
                  <a:pt x="810" y="1424"/>
                </a:lnTo>
                <a:lnTo>
                  <a:pt x="789" y="1424"/>
                </a:lnTo>
                <a:lnTo>
                  <a:pt x="743" y="1412"/>
                </a:lnTo>
                <a:lnTo>
                  <a:pt x="719" y="1401"/>
                </a:lnTo>
                <a:lnTo>
                  <a:pt x="692" y="1388"/>
                </a:lnTo>
                <a:lnTo>
                  <a:pt x="542" y="1327"/>
                </a:lnTo>
                <a:lnTo>
                  <a:pt x="459" y="1302"/>
                </a:lnTo>
                <a:lnTo>
                  <a:pt x="408" y="1293"/>
                </a:lnTo>
                <a:lnTo>
                  <a:pt x="388" y="1293"/>
                </a:lnTo>
                <a:lnTo>
                  <a:pt x="347" y="1294"/>
                </a:lnTo>
                <a:lnTo>
                  <a:pt x="271" y="1311"/>
                </a:lnTo>
                <a:lnTo>
                  <a:pt x="202" y="1345"/>
                </a:lnTo>
                <a:lnTo>
                  <a:pt x="140" y="1392"/>
                </a:lnTo>
                <a:lnTo>
                  <a:pt x="88" y="1450"/>
                </a:lnTo>
                <a:lnTo>
                  <a:pt x="45" y="1519"/>
                </a:lnTo>
                <a:lnTo>
                  <a:pt x="17" y="1596"/>
                </a:lnTo>
                <a:lnTo>
                  <a:pt x="1" y="1682"/>
                </a:lnTo>
                <a:lnTo>
                  <a:pt x="0" y="1726"/>
                </a:lnTo>
                <a:lnTo>
                  <a:pt x="1" y="1770"/>
                </a:lnTo>
                <a:lnTo>
                  <a:pt x="17" y="1856"/>
                </a:lnTo>
                <a:lnTo>
                  <a:pt x="45" y="1933"/>
                </a:lnTo>
                <a:lnTo>
                  <a:pt x="88" y="2002"/>
                </a:lnTo>
                <a:lnTo>
                  <a:pt x="140" y="2062"/>
                </a:lnTo>
                <a:lnTo>
                  <a:pt x="202" y="2108"/>
                </a:lnTo>
                <a:lnTo>
                  <a:pt x="271" y="2141"/>
                </a:lnTo>
                <a:lnTo>
                  <a:pt x="347" y="2158"/>
                </a:lnTo>
                <a:lnTo>
                  <a:pt x="388" y="2160"/>
                </a:lnTo>
                <a:lnTo>
                  <a:pt x="408" y="2159"/>
                </a:lnTo>
                <a:lnTo>
                  <a:pt x="459" y="2150"/>
                </a:lnTo>
                <a:lnTo>
                  <a:pt x="542" y="2125"/>
                </a:lnTo>
                <a:lnTo>
                  <a:pt x="692" y="2064"/>
                </a:lnTo>
                <a:lnTo>
                  <a:pt x="719" y="2051"/>
                </a:lnTo>
                <a:lnTo>
                  <a:pt x="743" y="2040"/>
                </a:lnTo>
                <a:lnTo>
                  <a:pt x="789" y="2029"/>
                </a:lnTo>
                <a:lnTo>
                  <a:pt x="810" y="2028"/>
                </a:lnTo>
                <a:lnTo>
                  <a:pt x="826" y="2028"/>
                </a:lnTo>
                <a:lnTo>
                  <a:pt x="856" y="2035"/>
                </a:lnTo>
                <a:lnTo>
                  <a:pt x="883" y="2046"/>
                </a:lnTo>
                <a:lnTo>
                  <a:pt x="906" y="2064"/>
                </a:lnTo>
                <a:lnTo>
                  <a:pt x="936" y="2101"/>
                </a:lnTo>
                <a:lnTo>
                  <a:pt x="961" y="2167"/>
                </a:lnTo>
                <a:lnTo>
                  <a:pt x="964" y="2208"/>
                </a:lnTo>
                <a:lnTo>
                  <a:pt x="964" y="2233"/>
                </a:lnTo>
                <a:lnTo>
                  <a:pt x="964" y="2764"/>
                </a:lnTo>
                <a:lnTo>
                  <a:pt x="963" y="2764"/>
                </a:lnTo>
                <a:lnTo>
                  <a:pt x="963" y="3275"/>
                </a:lnTo>
                <a:lnTo>
                  <a:pt x="963" y="3419"/>
                </a:lnTo>
                <a:lnTo>
                  <a:pt x="963" y="3543"/>
                </a:lnTo>
                <a:lnTo>
                  <a:pt x="2277" y="3543"/>
                </a:lnTo>
                <a:lnTo>
                  <a:pt x="2299" y="3543"/>
                </a:lnTo>
                <a:lnTo>
                  <a:pt x="2311" y="3543"/>
                </a:lnTo>
                <a:lnTo>
                  <a:pt x="2311" y="3543"/>
                </a:lnTo>
                <a:lnTo>
                  <a:pt x="2312" y="3543"/>
                </a:lnTo>
                <a:lnTo>
                  <a:pt x="2311" y="3543"/>
                </a:lnTo>
                <a:lnTo>
                  <a:pt x="2311" y="3543"/>
                </a:lnTo>
                <a:lnTo>
                  <a:pt x="2306" y="3543"/>
                </a:lnTo>
                <a:lnTo>
                  <a:pt x="2298" y="3545"/>
                </a:lnTo>
                <a:lnTo>
                  <a:pt x="2325" y="3547"/>
                </a:lnTo>
                <a:lnTo>
                  <a:pt x="2373" y="3559"/>
                </a:lnTo>
                <a:lnTo>
                  <a:pt x="2413" y="3580"/>
                </a:lnTo>
                <a:lnTo>
                  <a:pt x="2445" y="3605"/>
                </a:lnTo>
                <a:lnTo>
                  <a:pt x="2467" y="3639"/>
                </a:lnTo>
                <a:lnTo>
                  <a:pt x="2477" y="3677"/>
                </a:lnTo>
                <a:lnTo>
                  <a:pt x="2477" y="3720"/>
                </a:lnTo>
                <a:lnTo>
                  <a:pt x="2465" y="3765"/>
                </a:lnTo>
                <a:lnTo>
                  <a:pt x="2455" y="3790"/>
                </a:lnTo>
                <a:lnTo>
                  <a:pt x="2442" y="3817"/>
                </a:lnTo>
                <a:lnTo>
                  <a:pt x="2380" y="3967"/>
                </a:lnTo>
                <a:lnTo>
                  <a:pt x="2356" y="4050"/>
                </a:lnTo>
                <a:lnTo>
                  <a:pt x="2347" y="4099"/>
                </a:lnTo>
                <a:lnTo>
                  <a:pt x="2346" y="4121"/>
                </a:lnTo>
                <a:lnTo>
                  <a:pt x="2347" y="4162"/>
                </a:lnTo>
                <a:lnTo>
                  <a:pt x="2366" y="4237"/>
                </a:lnTo>
                <a:lnTo>
                  <a:pt x="2398" y="4307"/>
                </a:lnTo>
                <a:lnTo>
                  <a:pt x="2445" y="4369"/>
                </a:lnTo>
                <a:lnTo>
                  <a:pt x="2503" y="4421"/>
                </a:lnTo>
                <a:lnTo>
                  <a:pt x="2573" y="4462"/>
                </a:lnTo>
                <a:lnTo>
                  <a:pt x="2651" y="4492"/>
                </a:lnTo>
                <a:lnTo>
                  <a:pt x="2735" y="4508"/>
                </a:lnTo>
                <a:lnTo>
                  <a:pt x="2780" y="4509"/>
                </a:lnTo>
                <a:lnTo>
                  <a:pt x="2824" y="4508"/>
                </a:lnTo>
                <a:lnTo>
                  <a:pt x="2909" y="4492"/>
                </a:lnTo>
                <a:lnTo>
                  <a:pt x="2986" y="4462"/>
                </a:lnTo>
                <a:lnTo>
                  <a:pt x="3056" y="4421"/>
                </a:lnTo>
                <a:lnTo>
                  <a:pt x="3115" y="4369"/>
                </a:lnTo>
                <a:lnTo>
                  <a:pt x="3161" y="4307"/>
                </a:lnTo>
                <a:lnTo>
                  <a:pt x="3194" y="4237"/>
                </a:lnTo>
                <a:lnTo>
                  <a:pt x="3212" y="4162"/>
                </a:lnTo>
                <a:lnTo>
                  <a:pt x="3213" y="4121"/>
                </a:lnTo>
                <a:lnTo>
                  <a:pt x="3212" y="4099"/>
                </a:lnTo>
                <a:lnTo>
                  <a:pt x="3203" y="4050"/>
                </a:lnTo>
                <a:lnTo>
                  <a:pt x="3179" y="3967"/>
                </a:lnTo>
                <a:lnTo>
                  <a:pt x="3119" y="3817"/>
                </a:lnTo>
                <a:lnTo>
                  <a:pt x="3104" y="3790"/>
                </a:lnTo>
                <a:lnTo>
                  <a:pt x="3094" y="3765"/>
                </a:lnTo>
                <a:lnTo>
                  <a:pt x="3082" y="3720"/>
                </a:lnTo>
                <a:lnTo>
                  <a:pt x="3082" y="3677"/>
                </a:lnTo>
                <a:lnTo>
                  <a:pt x="3094" y="3639"/>
                </a:lnTo>
                <a:lnTo>
                  <a:pt x="3115" y="3605"/>
                </a:lnTo>
                <a:lnTo>
                  <a:pt x="3146" y="3580"/>
                </a:lnTo>
                <a:lnTo>
                  <a:pt x="3186" y="3559"/>
                </a:lnTo>
                <a:lnTo>
                  <a:pt x="3234" y="3547"/>
                </a:lnTo>
                <a:lnTo>
                  <a:pt x="3261" y="3545"/>
                </a:lnTo>
                <a:lnTo>
                  <a:pt x="3286" y="3543"/>
                </a:lnTo>
                <a:lnTo>
                  <a:pt x="4505" y="3543"/>
                </a:lnTo>
                <a:lnTo>
                  <a:pt x="4505" y="3311"/>
                </a:lnTo>
                <a:lnTo>
                  <a:pt x="4505" y="3311"/>
                </a:lnTo>
                <a:lnTo>
                  <a:pt x="4505" y="2228"/>
                </a:lnTo>
                <a:lnTo>
                  <a:pt x="4505" y="2207"/>
                </a:lnTo>
                <a:lnTo>
                  <a:pt x="4505" y="2195"/>
                </a:lnTo>
                <a:lnTo>
                  <a:pt x="4505" y="2194"/>
                </a:lnTo>
                <a:lnTo>
                  <a:pt x="4505" y="2194"/>
                </a:lnTo>
                <a:lnTo>
                  <a:pt x="4505" y="2194"/>
                </a:lnTo>
                <a:lnTo>
                  <a:pt x="4505" y="2195"/>
                </a:lnTo>
                <a:lnTo>
                  <a:pt x="4505" y="2200"/>
                </a:lnTo>
                <a:lnTo>
                  <a:pt x="4507" y="2208"/>
                </a:lnTo>
                <a:lnTo>
                  <a:pt x="4511" y="2167"/>
                </a:lnTo>
                <a:lnTo>
                  <a:pt x="4535" y="2101"/>
                </a:lnTo>
                <a:lnTo>
                  <a:pt x="4565" y="2064"/>
                </a:lnTo>
                <a:lnTo>
                  <a:pt x="4588" y="2046"/>
                </a:lnTo>
                <a:lnTo>
                  <a:pt x="4614" y="2035"/>
                </a:lnTo>
                <a:lnTo>
                  <a:pt x="4644" y="2028"/>
                </a:lnTo>
                <a:lnTo>
                  <a:pt x="4660" y="2028"/>
                </a:lnTo>
                <a:lnTo>
                  <a:pt x="4682" y="2029"/>
                </a:lnTo>
                <a:lnTo>
                  <a:pt x="4727" y="2040"/>
                </a:lnTo>
                <a:lnTo>
                  <a:pt x="4750" y="2051"/>
                </a:lnTo>
                <a:lnTo>
                  <a:pt x="4779" y="2064"/>
                </a:lnTo>
                <a:lnTo>
                  <a:pt x="4929" y="2125"/>
                </a:lnTo>
                <a:lnTo>
                  <a:pt x="5012" y="2150"/>
                </a:lnTo>
                <a:lnTo>
                  <a:pt x="5061" y="2159"/>
                </a:lnTo>
                <a:lnTo>
                  <a:pt x="5084" y="2160"/>
                </a:lnTo>
                <a:lnTo>
                  <a:pt x="5124" y="2158"/>
                </a:lnTo>
                <a:lnTo>
                  <a:pt x="5199" y="2141"/>
                </a:lnTo>
                <a:lnTo>
                  <a:pt x="5269" y="2108"/>
                </a:lnTo>
                <a:lnTo>
                  <a:pt x="5330" y="2062"/>
                </a:lnTo>
                <a:lnTo>
                  <a:pt x="5383" y="2002"/>
                </a:lnTo>
                <a:lnTo>
                  <a:pt x="5424" y="1933"/>
                </a:lnTo>
                <a:lnTo>
                  <a:pt x="5454" y="1856"/>
                </a:lnTo>
                <a:lnTo>
                  <a:pt x="5470" y="1771"/>
                </a:lnTo>
                <a:lnTo>
                  <a:pt x="5471" y="1726"/>
                </a:lnTo>
                <a:lnTo>
                  <a:pt x="5470" y="1682"/>
                </a:lnTo>
                <a:lnTo>
                  <a:pt x="5454" y="1598"/>
                </a:lnTo>
                <a:lnTo>
                  <a:pt x="5424" y="1519"/>
                </a:lnTo>
                <a:lnTo>
                  <a:pt x="5383" y="1450"/>
                </a:lnTo>
                <a:lnTo>
                  <a:pt x="5330" y="1392"/>
                </a:lnTo>
                <a:lnTo>
                  <a:pt x="5269" y="1345"/>
                </a:lnTo>
                <a:lnTo>
                  <a:pt x="5199" y="1311"/>
                </a:lnTo>
                <a:lnTo>
                  <a:pt x="5124" y="1294"/>
                </a:lnTo>
                <a:lnTo>
                  <a:pt x="5084" y="1293"/>
                </a:lnTo>
                <a:lnTo>
                  <a:pt x="5061" y="1293"/>
                </a:lnTo>
                <a:lnTo>
                  <a:pt x="5012" y="1302"/>
                </a:lnTo>
                <a:lnTo>
                  <a:pt x="4929" y="1327"/>
                </a:lnTo>
                <a:lnTo>
                  <a:pt x="4779" y="1388"/>
                </a:lnTo>
                <a:lnTo>
                  <a:pt x="4750" y="1402"/>
                </a:lnTo>
                <a:lnTo>
                  <a:pt x="4727" y="1412"/>
                </a:lnTo>
                <a:lnTo>
                  <a:pt x="4682" y="1424"/>
                </a:lnTo>
                <a:lnTo>
                  <a:pt x="4660" y="1424"/>
                </a:lnTo>
                <a:lnTo>
                  <a:pt x="4644" y="1424"/>
                </a:lnTo>
                <a:lnTo>
                  <a:pt x="4614" y="1418"/>
                </a:lnTo>
                <a:lnTo>
                  <a:pt x="4588" y="1406"/>
                </a:lnTo>
                <a:lnTo>
                  <a:pt x="4565" y="1388"/>
                </a:lnTo>
                <a:lnTo>
                  <a:pt x="4535" y="1352"/>
                </a:lnTo>
                <a:lnTo>
                  <a:pt x="4511" y="1285"/>
                </a:lnTo>
                <a:lnTo>
                  <a:pt x="4507" y="1245"/>
                </a:lnTo>
                <a:lnTo>
                  <a:pt x="4505" y="1221"/>
                </a:lnTo>
                <a:lnTo>
                  <a:pt x="4505" y="779"/>
                </a:lnTo>
                <a:lnTo>
                  <a:pt x="4505" y="0"/>
                </a:lnTo>
                <a:close/>
              </a:path>
            </a:pathLst>
          </a:custGeom>
          <a:solidFill>
            <a:srgbClr val="A9C500"/>
          </a:solidFill>
          <a:ln>
            <a:noFill/>
          </a:ln>
          <a:scene3d>
            <a:camera prst="orthographicFront"/>
            <a:lightRig rig="threePt" dir="t"/>
          </a:scene3d>
          <a:sp3d>
            <a:bevelT/>
          </a:sp3d>
        </p:spPr>
        <p:txBody>
          <a:bodyPr vert="horz" wrap="square" lIns="91440" tIns="45720" rIns="91440" bIns="45720" numCol="1" anchor="t" anchorCtr="0" compatLnSpc="1">
            <a:prstTxWarp prst="textNoShape">
              <a:avLst/>
            </a:prstTxWarp>
          </a:bodyPr>
          <a:lstStyle/>
          <a:p>
            <a:endParaRPr lang="en-US"/>
          </a:p>
        </p:txBody>
      </p:sp>
      <p:sp>
        <p:nvSpPr>
          <p:cNvPr id="35" name="TextBox 34"/>
          <p:cNvSpPr txBox="1"/>
          <p:nvPr/>
        </p:nvSpPr>
        <p:spPr>
          <a:xfrm>
            <a:off x="3959402" y="1218035"/>
            <a:ext cx="755335" cy="769441"/>
          </a:xfrm>
          <a:prstGeom prst="rect">
            <a:avLst/>
          </a:prstGeom>
          <a:noFill/>
        </p:spPr>
        <p:txBody>
          <a:bodyPr wrap="none" rtlCol="0" anchor="ctr">
            <a:spAutoFit/>
          </a:bodyPr>
          <a:lstStyle/>
          <a:p>
            <a:pPr algn="ctr"/>
            <a:r>
              <a:rPr lang="en-US" sz="4400" b="1" dirty="0">
                <a:solidFill>
                  <a:srgbClr val="F0EEEF"/>
                </a:solidFill>
                <a:effectLst>
                  <a:outerShdw blurRad="38100" dist="38100" dir="2700000" algn="tl">
                    <a:srgbClr val="000000">
                      <a:alpha val="43137"/>
                    </a:srgbClr>
                  </a:outerShdw>
                </a:effectLst>
              </a:rPr>
              <a:t>01</a:t>
            </a:r>
          </a:p>
        </p:txBody>
      </p:sp>
      <p:sp>
        <p:nvSpPr>
          <p:cNvPr id="36" name="TextBox 35"/>
          <p:cNvSpPr txBox="1"/>
          <p:nvPr/>
        </p:nvSpPr>
        <p:spPr>
          <a:xfrm>
            <a:off x="6912395" y="1642284"/>
            <a:ext cx="755335" cy="769441"/>
          </a:xfrm>
          <a:prstGeom prst="rect">
            <a:avLst/>
          </a:prstGeom>
          <a:noFill/>
        </p:spPr>
        <p:txBody>
          <a:bodyPr wrap="none" rtlCol="0" anchor="ctr">
            <a:spAutoFit/>
          </a:bodyPr>
          <a:lstStyle/>
          <a:p>
            <a:pPr algn="ctr"/>
            <a:r>
              <a:rPr lang="en-US" sz="4400" b="1" dirty="0">
                <a:solidFill>
                  <a:srgbClr val="F0EEEF"/>
                </a:solidFill>
                <a:effectLst>
                  <a:outerShdw blurRad="38100" dist="38100" dir="2700000" algn="tl">
                    <a:srgbClr val="000000">
                      <a:alpha val="43137"/>
                    </a:srgbClr>
                  </a:outerShdw>
                </a:effectLst>
              </a:rPr>
              <a:t>02</a:t>
            </a:r>
          </a:p>
        </p:txBody>
      </p:sp>
      <p:sp>
        <p:nvSpPr>
          <p:cNvPr id="37" name="TextBox 36"/>
          <p:cNvSpPr txBox="1"/>
          <p:nvPr/>
        </p:nvSpPr>
        <p:spPr>
          <a:xfrm>
            <a:off x="5853112" y="3868347"/>
            <a:ext cx="755335" cy="769441"/>
          </a:xfrm>
          <a:prstGeom prst="rect">
            <a:avLst/>
          </a:prstGeom>
          <a:noFill/>
        </p:spPr>
        <p:txBody>
          <a:bodyPr wrap="none" rtlCol="0" anchor="ctr">
            <a:spAutoFit/>
          </a:bodyPr>
          <a:lstStyle/>
          <a:p>
            <a:pPr algn="ctr"/>
            <a:r>
              <a:rPr lang="en-US" sz="4400" b="1" dirty="0">
                <a:solidFill>
                  <a:srgbClr val="F0EEEF"/>
                </a:solidFill>
                <a:effectLst>
                  <a:outerShdw blurRad="38100" dist="38100" dir="2700000" algn="tl">
                    <a:srgbClr val="000000">
                      <a:alpha val="43137"/>
                    </a:srgbClr>
                  </a:outerShdw>
                </a:effectLst>
              </a:rPr>
              <a:t>03</a:t>
            </a:r>
          </a:p>
        </p:txBody>
      </p:sp>
      <p:sp>
        <p:nvSpPr>
          <p:cNvPr id="38" name="TextBox 37"/>
          <p:cNvSpPr txBox="1"/>
          <p:nvPr/>
        </p:nvSpPr>
        <p:spPr>
          <a:xfrm>
            <a:off x="3033861" y="2417638"/>
            <a:ext cx="1546193" cy="584775"/>
          </a:xfrm>
          <a:prstGeom prst="rect">
            <a:avLst/>
          </a:prstGeom>
          <a:noFill/>
        </p:spPr>
        <p:txBody>
          <a:bodyPr wrap="none" rtlCol="0" anchor="ctr">
            <a:spAutoFit/>
          </a:bodyPr>
          <a:lstStyle/>
          <a:p>
            <a:pPr algn="ctr"/>
            <a:r>
              <a:rPr lang="en-US" sz="3200" b="1" dirty="0" err="1"/>
              <a:t>Paralela</a:t>
            </a:r>
            <a:endParaRPr lang="en-US" sz="3200" b="1" dirty="0"/>
          </a:p>
        </p:txBody>
      </p:sp>
      <p:sp>
        <p:nvSpPr>
          <p:cNvPr id="39" name="TextBox 38"/>
          <p:cNvSpPr txBox="1"/>
          <p:nvPr/>
        </p:nvSpPr>
        <p:spPr>
          <a:xfrm>
            <a:off x="5348266" y="1745023"/>
            <a:ext cx="1704505" cy="1569660"/>
          </a:xfrm>
          <a:prstGeom prst="rect">
            <a:avLst/>
          </a:prstGeom>
          <a:noFill/>
        </p:spPr>
        <p:txBody>
          <a:bodyPr wrap="none" rtlCol="0" anchor="ctr">
            <a:spAutoFit/>
          </a:bodyPr>
          <a:lstStyle/>
          <a:p>
            <a:pPr algn="ctr"/>
            <a:r>
              <a:rPr lang="en-US" sz="3200" b="1" dirty="0" err="1"/>
              <a:t>Critério</a:t>
            </a:r>
            <a:endParaRPr lang="en-US" sz="3200" b="1" dirty="0"/>
          </a:p>
          <a:p>
            <a:pPr algn="ctr"/>
            <a:r>
              <a:rPr lang="en-US" sz="3200" b="1" dirty="0"/>
              <a:t>de</a:t>
            </a:r>
          </a:p>
          <a:p>
            <a:pPr algn="ctr"/>
            <a:r>
              <a:rPr lang="en-US" sz="3200" b="1" dirty="0" err="1"/>
              <a:t>Terceiros</a:t>
            </a:r>
            <a:endParaRPr lang="en-US" sz="3200" b="1" dirty="0"/>
          </a:p>
        </p:txBody>
      </p:sp>
      <p:sp>
        <p:nvSpPr>
          <p:cNvPr id="40" name="TextBox 39"/>
          <p:cNvSpPr txBox="1"/>
          <p:nvPr/>
        </p:nvSpPr>
        <p:spPr>
          <a:xfrm>
            <a:off x="4667450" y="4474560"/>
            <a:ext cx="2004253" cy="1077218"/>
          </a:xfrm>
          <a:prstGeom prst="rect">
            <a:avLst/>
          </a:prstGeom>
          <a:noFill/>
        </p:spPr>
        <p:txBody>
          <a:bodyPr wrap="square" rtlCol="0" anchor="ctr">
            <a:spAutoFit/>
          </a:bodyPr>
          <a:lstStyle/>
          <a:p>
            <a:pPr algn="ctr"/>
            <a:r>
              <a:rPr lang="en-US" sz="3200" b="1" dirty="0" err="1"/>
              <a:t>Mercados</a:t>
            </a:r>
            <a:endParaRPr lang="en-US" sz="3200" b="1" dirty="0"/>
          </a:p>
          <a:p>
            <a:pPr algn="ctr"/>
            <a:r>
              <a:rPr lang="en-US" sz="3200" b="1" dirty="0" err="1"/>
              <a:t>fluídos</a:t>
            </a:r>
            <a:endParaRPr lang="en-US" sz="3200" b="1" dirty="0"/>
          </a:p>
        </p:txBody>
      </p:sp>
      <p:grpSp>
        <p:nvGrpSpPr>
          <p:cNvPr id="41" name="Group 40"/>
          <p:cNvGrpSpPr/>
          <p:nvPr/>
        </p:nvGrpSpPr>
        <p:grpSpPr>
          <a:xfrm>
            <a:off x="491311" y="1973509"/>
            <a:ext cx="4176140" cy="3164458"/>
            <a:chOff x="549147" y="1503142"/>
            <a:chExt cx="1752367" cy="1233222"/>
          </a:xfrm>
        </p:grpSpPr>
        <p:sp>
          <p:nvSpPr>
            <p:cNvPr id="42" name="TextBox 41"/>
            <p:cNvSpPr txBox="1"/>
            <p:nvPr/>
          </p:nvSpPr>
          <p:spPr>
            <a:xfrm>
              <a:off x="553361" y="1503142"/>
              <a:ext cx="1748153" cy="762854"/>
            </a:xfrm>
            <a:prstGeom prst="rect">
              <a:avLst/>
            </a:prstGeom>
            <a:noFill/>
          </p:spPr>
          <p:txBody>
            <a:bodyPr wrap="none" lIns="0" rtlCol="0" anchor="ctr">
              <a:spAutoFit/>
            </a:bodyPr>
            <a:lstStyle/>
            <a:p>
              <a:r>
                <a:rPr lang="en-US" sz="2600" b="1" dirty="0" err="1">
                  <a:solidFill>
                    <a:srgbClr val="F3591F"/>
                  </a:solidFill>
                </a:rPr>
                <a:t>Paralela</a:t>
              </a:r>
              <a:r>
                <a:rPr lang="en-US" sz="2600" b="1" dirty="0">
                  <a:solidFill>
                    <a:srgbClr val="F3591F"/>
                  </a:solidFill>
                </a:rPr>
                <a:t> e </a:t>
              </a:r>
              <a:r>
                <a:rPr lang="en-US" sz="2600" b="1" dirty="0" err="1">
                  <a:solidFill>
                    <a:srgbClr val="F3591F"/>
                  </a:solidFill>
                </a:rPr>
                <a:t>não</a:t>
              </a:r>
              <a:endParaRPr lang="en-US" sz="2600" b="1" dirty="0">
                <a:solidFill>
                  <a:srgbClr val="F3591F"/>
                </a:solidFill>
              </a:endParaRPr>
            </a:p>
            <a:p>
              <a:r>
                <a:rPr lang="en-US" sz="2600" b="1" dirty="0" err="1">
                  <a:solidFill>
                    <a:srgbClr val="F3591F"/>
                  </a:solidFill>
                </a:rPr>
                <a:t>Excludente</a:t>
              </a:r>
              <a:endParaRPr lang="en-US" sz="2600" b="1" dirty="0">
                <a:solidFill>
                  <a:srgbClr val="F3591F"/>
                </a:solidFill>
              </a:endParaRPr>
            </a:p>
          </p:txBody>
        </p:sp>
        <p:sp>
          <p:nvSpPr>
            <p:cNvPr id="43" name="TextBox 42"/>
            <p:cNvSpPr txBox="1"/>
            <p:nvPr/>
          </p:nvSpPr>
          <p:spPr>
            <a:xfrm>
              <a:off x="549147" y="2100662"/>
              <a:ext cx="1605398" cy="635702"/>
            </a:xfrm>
            <a:prstGeom prst="rect">
              <a:avLst/>
            </a:prstGeom>
            <a:noFill/>
          </p:spPr>
          <p:txBody>
            <a:bodyPr wrap="square" lIns="0" rIns="0" rtlCol="0" anchor="ctr">
              <a:spAutoFit/>
            </a:bodyPr>
            <a:lstStyle/>
            <a:p>
              <a:pPr lvl="0"/>
              <a:r>
                <a:rPr lang="pt-BR" sz="2000" dirty="0"/>
                <a:t>não há exclusão. Administração pretende contratar todos os que queiram, desde que preencham os requisitos mínimos definidos em edital.</a:t>
              </a:r>
            </a:p>
          </p:txBody>
        </p:sp>
      </p:grpSp>
      <p:grpSp>
        <p:nvGrpSpPr>
          <p:cNvPr id="44" name="Group 43"/>
          <p:cNvGrpSpPr/>
          <p:nvPr/>
        </p:nvGrpSpPr>
        <p:grpSpPr>
          <a:xfrm>
            <a:off x="7863401" y="1322869"/>
            <a:ext cx="3176459" cy="2215043"/>
            <a:chOff x="553361" y="1503142"/>
            <a:chExt cx="2107001" cy="1077830"/>
          </a:xfrm>
        </p:grpSpPr>
        <p:sp>
          <p:nvSpPr>
            <p:cNvPr id="45" name="TextBox 44"/>
            <p:cNvSpPr txBox="1"/>
            <p:nvPr/>
          </p:nvSpPr>
          <p:spPr>
            <a:xfrm>
              <a:off x="553361" y="1503142"/>
              <a:ext cx="2107001" cy="762854"/>
            </a:xfrm>
            <a:prstGeom prst="rect">
              <a:avLst/>
            </a:prstGeom>
            <a:noFill/>
          </p:spPr>
          <p:txBody>
            <a:bodyPr wrap="none" lIns="0" rtlCol="0" anchor="ctr">
              <a:spAutoFit/>
            </a:bodyPr>
            <a:lstStyle/>
            <a:p>
              <a:r>
                <a:rPr lang="en-US" sz="2600" b="1" dirty="0" err="1">
                  <a:solidFill>
                    <a:srgbClr val="1AA8FE"/>
                  </a:solidFill>
                </a:rPr>
                <a:t>Seleção</a:t>
              </a:r>
              <a:r>
                <a:rPr lang="en-US" sz="2600" b="1" dirty="0">
                  <a:solidFill>
                    <a:srgbClr val="1AA8FE"/>
                  </a:solidFill>
                </a:rPr>
                <a:t> à </a:t>
              </a:r>
              <a:r>
                <a:rPr lang="en-US" sz="2600" b="1" dirty="0" err="1">
                  <a:solidFill>
                    <a:srgbClr val="1AA8FE"/>
                  </a:solidFill>
                </a:rPr>
                <a:t>critério</a:t>
              </a:r>
              <a:endParaRPr lang="en-US" sz="2600" b="1" dirty="0">
                <a:solidFill>
                  <a:srgbClr val="1AA8FE"/>
                </a:solidFill>
              </a:endParaRPr>
            </a:p>
            <a:p>
              <a:r>
                <a:rPr lang="en-US" sz="2600" b="1" dirty="0">
                  <a:solidFill>
                    <a:srgbClr val="1AA8FE"/>
                  </a:solidFill>
                </a:rPr>
                <a:t>De </a:t>
              </a:r>
              <a:r>
                <a:rPr lang="en-US" sz="2600" b="1" dirty="0" err="1">
                  <a:solidFill>
                    <a:srgbClr val="1AA8FE"/>
                  </a:solidFill>
                </a:rPr>
                <a:t>terceiros</a:t>
              </a:r>
              <a:endParaRPr lang="en-US" sz="2600" b="1" dirty="0">
                <a:solidFill>
                  <a:srgbClr val="1AA8FE"/>
                </a:solidFill>
              </a:endParaRPr>
            </a:p>
          </p:txBody>
        </p:sp>
        <p:sp>
          <p:nvSpPr>
            <p:cNvPr id="46" name="TextBox 45"/>
            <p:cNvSpPr txBox="1"/>
            <p:nvPr/>
          </p:nvSpPr>
          <p:spPr>
            <a:xfrm>
              <a:off x="553361" y="2086755"/>
              <a:ext cx="1963371" cy="494217"/>
            </a:xfrm>
            <a:prstGeom prst="rect">
              <a:avLst/>
            </a:prstGeom>
            <a:noFill/>
          </p:spPr>
          <p:txBody>
            <a:bodyPr wrap="square" lIns="0" rIns="0" rtlCol="0" anchor="ctr">
              <a:spAutoFit/>
            </a:bodyPr>
            <a:lstStyle/>
            <a:p>
              <a:pPr lvl="0"/>
              <a:r>
                <a:rPr lang="pt-BR" sz="2000" dirty="0"/>
                <a:t>A Administração não é a usuária do serviço. Os usuários vão escolher</a:t>
              </a:r>
            </a:p>
          </p:txBody>
        </p:sp>
      </p:grpSp>
      <p:grpSp>
        <p:nvGrpSpPr>
          <p:cNvPr id="47" name="Group 46"/>
          <p:cNvGrpSpPr/>
          <p:nvPr/>
        </p:nvGrpSpPr>
        <p:grpSpPr>
          <a:xfrm>
            <a:off x="7152334" y="3740850"/>
            <a:ext cx="4703060" cy="2243887"/>
            <a:chOff x="530818" y="1674126"/>
            <a:chExt cx="2509704" cy="1917825"/>
          </a:xfrm>
        </p:grpSpPr>
        <p:sp>
          <p:nvSpPr>
            <p:cNvPr id="48" name="TextBox 47"/>
            <p:cNvSpPr txBox="1"/>
            <p:nvPr/>
          </p:nvSpPr>
          <p:spPr>
            <a:xfrm>
              <a:off x="553361" y="1674126"/>
              <a:ext cx="1346798" cy="420885"/>
            </a:xfrm>
            <a:prstGeom prst="rect">
              <a:avLst/>
            </a:prstGeom>
            <a:noFill/>
          </p:spPr>
          <p:txBody>
            <a:bodyPr wrap="none" lIns="0" rtlCol="0" anchor="ctr">
              <a:spAutoFit/>
            </a:bodyPr>
            <a:lstStyle/>
            <a:p>
              <a:r>
                <a:rPr lang="en-US" sz="2600" b="1" dirty="0" err="1">
                  <a:solidFill>
                    <a:srgbClr val="A9C500"/>
                  </a:solidFill>
                </a:rPr>
                <a:t>Mercados</a:t>
              </a:r>
              <a:r>
                <a:rPr lang="en-US" sz="2600" b="1" dirty="0">
                  <a:solidFill>
                    <a:srgbClr val="A9C500"/>
                  </a:solidFill>
                </a:rPr>
                <a:t> </a:t>
              </a:r>
              <a:r>
                <a:rPr lang="en-US" sz="2600" b="1" dirty="0" err="1">
                  <a:solidFill>
                    <a:srgbClr val="A9C500"/>
                  </a:solidFill>
                </a:rPr>
                <a:t>Fluídos</a:t>
              </a:r>
              <a:endParaRPr lang="en-US" sz="2600" b="1" dirty="0">
                <a:solidFill>
                  <a:srgbClr val="A9C500"/>
                </a:solidFill>
              </a:endParaRPr>
            </a:p>
          </p:txBody>
        </p:sp>
        <p:sp>
          <p:nvSpPr>
            <p:cNvPr id="49" name="TextBox 48"/>
            <p:cNvSpPr txBox="1"/>
            <p:nvPr/>
          </p:nvSpPr>
          <p:spPr>
            <a:xfrm>
              <a:off x="530818" y="2197769"/>
              <a:ext cx="2509704" cy="1394182"/>
            </a:xfrm>
            <a:prstGeom prst="rect">
              <a:avLst/>
            </a:prstGeom>
            <a:noFill/>
          </p:spPr>
          <p:txBody>
            <a:bodyPr wrap="square" lIns="0" rIns="0" rtlCol="0" anchor="ctr">
              <a:spAutoFit/>
            </a:bodyPr>
            <a:lstStyle/>
            <a:p>
              <a:pPr lvl="0"/>
              <a:r>
                <a:rPr lang="pt-BR" sz="2000" dirty="0"/>
                <a:t>Trata-se de mercado de preços são dinâmicos. Credencia-se todos interessados e solicitar a eles, no momento da pretensão, a fim de conferir a proposta mais vantajosa. </a:t>
              </a:r>
              <a:r>
                <a:rPr lang="pt-BR" sz="2000" dirty="0" err="1"/>
                <a:t>Ex</a:t>
              </a:r>
              <a:r>
                <a:rPr lang="pt-BR" sz="2000" dirty="0"/>
                <a:t>: passagens aéreas/ transporte de taxi e </a:t>
              </a:r>
              <a:r>
                <a:rPr lang="pt-BR" sz="2000" dirty="0" err="1"/>
                <a:t>uber</a:t>
              </a:r>
              <a:r>
                <a:rPr lang="pt-BR" sz="2000" dirty="0"/>
                <a:t> </a:t>
              </a:r>
            </a:p>
          </p:txBody>
        </p:sp>
      </p:grpSp>
      <p:sp>
        <p:nvSpPr>
          <p:cNvPr id="22" name="Título 1">
            <a:extLst>
              <a:ext uri="{FF2B5EF4-FFF2-40B4-BE49-F238E27FC236}">
                <a16:creationId xmlns:a16="http://schemas.microsoft.com/office/drawing/2014/main" id="{1BC9CD02-A309-4188-9CB1-F59AAA79327A}"/>
              </a:ext>
            </a:extLst>
          </p:cNvPr>
          <p:cNvSpPr>
            <a:spLocks noGrp="1"/>
          </p:cNvSpPr>
          <p:nvPr>
            <p:ph type="title"/>
          </p:nvPr>
        </p:nvSpPr>
        <p:spPr>
          <a:xfrm>
            <a:off x="1032070" y="-113176"/>
            <a:ext cx="10515600" cy="1325563"/>
          </a:xfrm>
        </p:spPr>
        <p:txBody>
          <a:bodyPr>
            <a:normAutofit/>
          </a:bodyPr>
          <a:lstStyle/>
          <a:p>
            <a:pPr algn="ctr"/>
            <a:r>
              <a:rPr lang="pt-BR" sz="2400" b="1" kern="150" dirty="0">
                <a:solidFill>
                  <a:srgbClr val="008080"/>
                </a:solidFill>
                <a:effectLst>
                  <a:outerShdw blurRad="38100" dist="38100" dir="2700000" algn="tl">
                    <a:srgbClr val="000000">
                      <a:alpha val="43137"/>
                    </a:srgbClr>
                  </a:outerShdw>
                </a:effectLst>
                <a:latin typeface="Helvetica" panose="020B0604020202020204" pitchFamily="34" charset="0"/>
                <a:ea typeface="NSimSun" panose="02010609030101010101" pitchFamily="49" charset="-122"/>
                <a:cs typeface="Helvetica" panose="020B0604020202020204" pitchFamily="34" charset="0"/>
              </a:rPr>
              <a:t>Procedimentos Auxiliares</a:t>
            </a:r>
            <a:endParaRPr lang="pt-BR" sz="24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15350909"/>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a:extLst>
              <a:ext uri="{FF2B5EF4-FFF2-40B4-BE49-F238E27FC236}">
                <a16:creationId xmlns:a16="http://schemas.microsoft.com/office/drawing/2014/main" id="{89CB2F9E-CFAF-E248-950B-3C2AAF8FB6B3}"/>
              </a:ext>
            </a:extLst>
          </p:cNvPr>
          <p:cNvSpPr/>
          <p:nvPr/>
        </p:nvSpPr>
        <p:spPr>
          <a:xfrm>
            <a:off x="1558758" y="1956816"/>
            <a:ext cx="10097898" cy="3283946"/>
          </a:xfrm>
          <a:custGeom>
            <a:avLst/>
            <a:gdLst/>
            <a:ahLst/>
            <a:cxnLst>
              <a:cxn ang="0">
                <a:pos x="wd2" y="hd2"/>
              </a:cxn>
              <a:cxn ang="5400000">
                <a:pos x="wd2" y="hd2"/>
              </a:cxn>
              <a:cxn ang="10800000">
                <a:pos x="wd2" y="hd2"/>
              </a:cxn>
              <a:cxn ang="16200000">
                <a:pos x="wd2" y="hd2"/>
              </a:cxn>
            </a:cxnLst>
            <a:rect l="0" t="0" r="r" b="b"/>
            <a:pathLst>
              <a:path w="21600" h="21600" extrusionOk="0">
                <a:moveTo>
                  <a:pt x="20477" y="0"/>
                </a:moveTo>
                <a:lnTo>
                  <a:pt x="1123" y="0"/>
                </a:lnTo>
                <a:cubicBezTo>
                  <a:pt x="500" y="0"/>
                  <a:pt x="0" y="844"/>
                  <a:pt x="0" y="1894"/>
                </a:cubicBezTo>
                <a:lnTo>
                  <a:pt x="0" y="19706"/>
                </a:lnTo>
                <a:cubicBezTo>
                  <a:pt x="0" y="20756"/>
                  <a:pt x="500" y="21600"/>
                  <a:pt x="1123" y="21600"/>
                </a:cubicBezTo>
                <a:lnTo>
                  <a:pt x="20477" y="21600"/>
                </a:lnTo>
                <a:cubicBezTo>
                  <a:pt x="21100" y="21600"/>
                  <a:pt x="21600" y="20756"/>
                  <a:pt x="21600" y="19706"/>
                </a:cubicBezTo>
                <a:lnTo>
                  <a:pt x="21600" y="1894"/>
                </a:lnTo>
                <a:cubicBezTo>
                  <a:pt x="21600" y="844"/>
                  <a:pt x="21100" y="0"/>
                  <a:pt x="20477" y="0"/>
                </a:cubicBezTo>
                <a:close/>
              </a:path>
            </a:pathLst>
          </a:custGeom>
          <a:solidFill>
            <a:schemeClr val="bg2"/>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effectLst>
                  <a:outerShdw blurRad="38100" dist="12700" dir="5400000" rotWithShape="0">
                    <a:srgbClr val="000000">
                      <a:alpha val="50000"/>
                    </a:srgbClr>
                  </a:outerShdw>
                </a:effectLst>
              </a:defRPr>
            </a:pPr>
            <a:endParaRPr/>
          </a:p>
        </p:txBody>
      </p:sp>
      <p:sp>
        <p:nvSpPr>
          <p:cNvPr id="4" name="Shape">
            <a:extLst>
              <a:ext uri="{FF2B5EF4-FFF2-40B4-BE49-F238E27FC236}">
                <a16:creationId xmlns:a16="http://schemas.microsoft.com/office/drawing/2014/main" id="{03BD2D3C-D573-B141-9976-5F8AD2CC220D}"/>
              </a:ext>
            </a:extLst>
          </p:cNvPr>
          <p:cNvSpPr/>
          <p:nvPr/>
        </p:nvSpPr>
        <p:spPr>
          <a:xfrm>
            <a:off x="1729178" y="2108248"/>
            <a:ext cx="9465441" cy="1092579"/>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21600"/>
                </a:lnTo>
                <a:lnTo>
                  <a:pt x="0" y="6701"/>
                </a:lnTo>
                <a:cubicBezTo>
                  <a:pt x="0" y="2994"/>
                  <a:pt x="405" y="0"/>
                  <a:pt x="907" y="0"/>
                </a:cubicBezTo>
                <a:lnTo>
                  <a:pt x="20693" y="0"/>
                </a:lnTo>
                <a:cubicBezTo>
                  <a:pt x="21195" y="0"/>
                  <a:pt x="21600" y="2994"/>
                  <a:pt x="21600" y="6701"/>
                </a:cubicBezTo>
                <a:lnTo>
                  <a:pt x="21600" y="21600"/>
                </a:lnTo>
                <a:close/>
              </a:path>
            </a:pathLst>
          </a:custGeom>
          <a:solidFill>
            <a:schemeClr val="accent2"/>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effectLst>
                  <a:outerShdw blurRad="38100" dist="12700" dir="5400000" rotWithShape="0">
                    <a:srgbClr val="000000">
                      <a:alpha val="50000"/>
                    </a:srgbClr>
                  </a:outerShdw>
                </a:effectLst>
              </a:defRPr>
            </a:pPr>
            <a:endParaRPr/>
          </a:p>
        </p:txBody>
      </p:sp>
      <p:sp>
        <p:nvSpPr>
          <p:cNvPr id="5" name="Rectangle">
            <a:extLst>
              <a:ext uri="{FF2B5EF4-FFF2-40B4-BE49-F238E27FC236}">
                <a16:creationId xmlns:a16="http://schemas.microsoft.com/office/drawing/2014/main" id="{C85B8E05-BA3C-8C48-AC60-F88C7B29E0C2}"/>
              </a:ext>
            </a:extLst>
          </p:cNvPr>
          <p:cNvSpPr/>
          <p:nvPr/>
        </p:nvSpPr>
        <p:spPr>
          <a:xfrm>
            <a:off x="1903622" y="3810567"/>
            <a:ext cx="8033410" cy="802358"/>
          </a:xfrm>
          <a:prstGeom prst="rect">
            <a:avLst/>
          </a:prstGeom>
          <a:solidFill>
            <a:schemeClr val="bg2">
              <a:lumMod val="90000"/>
            </a:schemeClr>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effectLst>
                  <a:outerShdw blurRad="38100" dist="12700" dir="5400000" rotWithShape="0">
                    <a:srgbClr val="000000">
                      <a:alpha val="50000"/>
                    </a:srgbClr>
                  </a:outerShdw>
                </a:effectLst>
              </a:defRPr>
            </a:pPr>
            <a:endParaRPr/>
          </a:p>
        </p:txBody>
      </p:sp>
      <p:sp>
        <p:nvSpPr>
          <p:cNvPr id="13" name="TextBox 46">
            <a:extLst>
              <a:ext uri="{FF2B5EF4-FFF2-40B4-BE49-F238E27FC236}">
                <a16:creationId xmlns:a16="http://schemas.microsoft.com/office/drawing/2014/main" id="{38B22C77-DDB9-F74B-99B0-90F15A2081A7}"/>
              </a:ext>
            </a:extLst>
          </p:cNvPr>
          <p:cNvSpPr txBox="1"/>
          <p:nvPr/>
        </p:nvSpPr>
        <p:spPr>
          <a:xfrm>
            <a:off x="2035036" y="3337641"/>
            <a:ext cx="2852553" cy="400110"/>
          </a:xfrm>
          <a:prstGeom prst="rect">
            <a:avLst/>
          </a:prstGeom>
          <a:noFill/>
        </p:spPr>
        <p:txBody>
          <a:bodyPr wrap="square" lIns="0" r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noProof="1">
                <a:solidFill>
                  <a:schemeClr val="tx1">
                    <a:lumMod val="85000"/>
                    <a:lumOff val="15000"/>
                  </a:schemeClr>
                </a:solidFill>
              </a:rPr>
              <a:t>Usuário:</a:t>
            </a:r>
          </a:p>
        </p:txBody>
      </p:sp>
      <p:sp>
        <p:nvSpPr>
          <p:cNvPr id="14" name="TextBox 47">
            <a:extLst>
              <a:ext uri="{FF2B5EF4-FFF2-40B4-BE49-F238E27FC236}">
                <a16:creationId xmlns:a16="http://schemas.microsoft.com/office/drawing/2014/main" id="{25AF60A6-7F11-744F-94FC-68B7C549EB6F}"/>
              </a:ext>
            </a:extLst>
          </p:cNvPr>
          <p:cNvSpPr txBox="1"/>
          <p:nvPr/>
        </p:nvSpPr>
        <p:spPr>
          <a:xfrm>
            <a:off x="2035036" y="4081605"/>
            <a:ext cx="2852553" cy="400110"/>
          </a:xfrm>
          <a:prstGeom prst="rect">
            <a:avLst/>
          </a:prstGeom>
          <a:noFill/>
        </p:spPr>
        <p:txBody>
          <a:bodyPr wrap="square" lIns="0" r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noProof="1"/>
              <a:t>Distribuição da demanda</a:t>
            </a:r>
          </a:p>
        </p:txBody>
      </p:sp>
      <p:sp>
        <p:nvSpPr>
          <p:cNvPr id="15" name="TextBox 77">
            <a:extLst>
              <a:ext uri="{FF2B5EF4-FFF2-40B4-BE49-F238E27FC236}">
                <a16:creationId xmlns:a16="http://schemas.microsoft.com/office/drawing/2014/main" id="{CDF6BF1B-5032-B445-A8F9-C9B1D6E6A79B}"/>
              </a:ext>
            </a:extLst>
          </p:cNvPr>
          <p:cNvSpPr txBox="1"/>
          <p:nvPr/>
        </p:nvSpPr>
        <p:spPr>
          <a:xfrm>
            <a:off x="2035036" y="4663958"/>
            <a:ext cx="2852553" cy="400110"/>
          </a:xfrm>
          <a:prstGeom prst="rect">
            <a:avLst/>
          </a:prstGeom>
          <a:noFill/>
        </p:spPr>
        <p:txBody>
          <a:bodyPr wrap="square" lIns="0" r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noProof="1">
                <a:solidFill>
                  <a:schemeClr val="tx1">
                    <a:lumMod val="85000"/>
                    <a:lumOff val="15000"/>
                  </a:schemeClr>
                </a:solidFill>
              </a:rPr>
              <a:t>preço</a:t>
            </a:r>
          </a:p>
        </p:txBody>
      </p:sp>
      <p:sp>
        <p:nvSpPr>
          <p:cNvPr id="19" name="TextBox 86">
            <a:extLst>
              <a:ext uri="{FF2B5EF4-FFF2-40B4-BE49-F238E27FC236}">
                <a16:creationId xmlns:a16="http://schemas.microsoft.com/office/drawing/2014/main" id="{1D5D6DB0-80DD-364B-AA4B-501453637382}"/>
              </a:ext>
            </a:extLst>
          </p:cNvPr>
          <p:cNvSpPr txBox="1"/>
          <p:nvPr/>
        </p:nvSpPr>
        <p:spPr>
          <a:xfrm>
            <a:off x="3119443" y="2475658"/>
            <a:ext cx="649538" cy="400110"/>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000" b="1" dirty="0">
                <a:solidFill>
                  <a:schemeClr val="bg1"/>
                </a:solidFill>
              </a:rPr>
              <a:t>Tipo</a:t>
            </a:r>
          </a:p>
        </p:txBody>
      </p:sp>
      <p:sp>
        <p:nvSpPr>
          <p:cNvPr id="9" name="TextBox 2">
            <a:extLst>
              <a:ext uri="{FF2B5EF4-FFF2-40B4-BE49-F238E27FC236}">
                <a16:creationId xmlns:a16="http://schemas.microsoft.com/office/drawing/2014/main" id="{F84AB468-8D4B-5448-B540-98AE3EA67D6B}"/>
              </a:ext>
            </a:extLst>
          </p:cNvPr>
          <p:cNvSpPr txBox="1"/>
          <p:nvPr/>
        </p:nvSpPr>
        <p:spPr>
          <a:xfrm>
            <a:off x="5268384" y="2482853"/>
            <a:ext cx="1036439" cy="400110"/>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000" b="1" dirty="0">
                <a:solidFill>
                  <a:schemeClr val="bg1"/>
                </a:solidFill>
              </a:rPr>
              <a:t>Paralela</a:t>
            </a:r>
          </a:p>
        </p:txBody>
      </p:sp>
      <p:sp>
        <p:nvSpPr>
          <p:cNvPr id="20" name="TextBox 87">
            <a:extLst>
              <a:ext uri="{FF2B5EF4-FFF2-40B4-BE49-F238E27FC236}">
                <a16:creationId xmlns:a16="http://schemas.microsoft.com/office/drawing/2014/main" id="{B05EFD0C-EE92-9C40-90B3-8A22A748D596}"/>
              </a:ext>
            </a:extLst>
          </p:cNvPr>
          <p:cNvSpPr txBox="1"/>
          <p:nvPr/>
        </p:nvSpPr>
        <p:spPr>
          <a:xfrm>
            <a:off x="5093410" y="3790986"/>
            <a:ext cx="1258901" cy="830997"/>
          </a:xfrm>
          <a:prstGeom prst="rect">
            <a:avLst/>
          </a:prstGeom>
          <a:noFill/>
        </p:spPr>
        <p:txBody>
          <a:bodyPr wrap="squar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600" b="1" dirty="0"/>
              <a:t>Critérios</a:t>
            </a:r>
          </a:p>
          <a:p>
            <a:pPr algn="ctr"/>
            <a:r>
              <a:rPr lang="en-US" sz="1600" b="1" dirty="0"/>
              <a:t>Objetivos</a:t>
            </a:r>
          </a:p>
          <a:p>
            <a:pPr algn="ctr"/>
            <a:r>
              <a:rPr lang="en-US" sz="1600" b="1" dirty="0"/>
              <a:t>Isonômicos</a:t>
            </a:r>
          </a:p>
        </p:txBody>
      </p:sp>
      <p:sp>
        <p:nvSpPr>
          <p:cNvPr id="24" name="TextBox 91">
            <a:extLst>
              <a:ext uri="{FF2B5EF4-FFF2-40B4-BE49-F238E27FC236}">
                <a16:creationId xmlns:a16="http://schemas.microsoft.com/office/drawing/2014/main" id="{E563240B-8E8A-1548-8936-265B3E982EA5}"/>
              </a:ext>
            </a:extLst>
          </p:cNvPr>
          <p:cNvSpPr txBox="1"/>
          <p:nvPr/>
        </p:nvSpPr>
        <p:spPr>
          <a:xfrm>
            <a:off x="5076278" y="3388674"/>
            <a:ext cx="1111759" cy="338554"/>
          </a:xfrm>
          <a:prstGeom prst="rect">
            <a:avLst/>
          </a:prstGeom>
          <a:noFill/>
        </p:spPr>
        <p:txBody>
          <a:bodyPr wrap="squar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600" b="1" dirty="0">
                <a:solidFill>
                  <a:schemeClr val="tx1">
                    <a:lumMod val="85000"/>
                    <a:lumOff val="15000"/>
                  </a:schemeClr>
                </a:solidFill>
              </a:rPr>
              <a:t>Admin</a:t>
            </a:r>
          </a:p>
        </p:txBody>
      </p:sp>
      <p:sp>
        <p:nvSpPr>
          <p:cNvPr id="32" name="TextBox 99">
            <a:extLst>
              <a:ext uri="{FF2B5EF4-FFF2-40B4-BE49-F238E27FC236}">
                <a16:creationId xmlns:a16="http://schemas.microsoft.com/office/drawing/2014/main" id="{390DB715-EA93-694D-87BC-E73E2C932920}"/>
              </a:ext>
            </a:extLst>
          </p:cNvPr>
          <p:cNvSpPr txBox="1"/>
          <p:nvPr/>
        </p:nvSpPr>
        <p:spPr>
          <a:xfrm>
            <a:off x="5058604" y="4602402"/>
            <a:ext cx="1258902" cy="584775"/>
          </a:xfrm>
          <a:prstGeom prst="rect">
            <a:avLst/>
          </a:prstGeom>
          <a:noFill/>
        </p:spPr>
        <p:txBody>
          <a:bodyPr wrap="squar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600" b="1" dirty="0">
                <a:solidFill>
                  <a:schemeClr val="tx1">
                    <a:lumMod val="85000"/>
                    <a:lumOff val="15000"/>
                  </a:schemeClr>
                </a:solidFill>
              </a:rPr>
              <a:t>Definido</a:t>
            </a:r>
          </a:p>
          <a:p>
            <a:pPr algn="ctr"/>
            <a:r>
              <a:rPr lang="en-US" sz="1600" b="1" dirty="0">
                <a:solidFill>
                  <a:schemeClr val="tx1">
                    <a:lumMod val="85000"/>
                    <a:lumOff val="15000"/>
                  </a:schemeClr>
                </a:solidFill>
              </a:rPr>
              <a:t>previamente</a:t>
            </a:r>
          </a:p>
        </p:txBody>
      </p:sp>
      <p:sp>
        <p:nvSpPr>
          <p:cNvPr id="10" name="TextBox 43">
            <a:extLst>
              <a:ext uri="{FF2B5EF4-FFF2-40B4-BE49-F238E27FC236}">
                <a16:creationId xmlns:a16="http://schemas.microsoft.com/office/drawing/2014/main" id="{EF30E884-1EA8-D447-8B40-E7A2C3A8FD79}"/>
              </a:ext>
            </a:extLst>
          </p:cNvPr>
          <p:cNvSpPr txBox="1"/>
          <p:nvPr/>
        </p:nvSpPr>
        <p:spPr>
          <a:xfrm>
            <a:off x="6520675" y="2219476"/>
            <a:ext cx="1017331" cy="923330"/>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b="1" dirty="0">
                <a:solidFill>
                  <a:schemeClr val="bg1"/>
                </a:solidFill>
              </a:rPr>
              <a:t>Seleção</a:t>
            </a:r>
          </a:p>
          <a:p>
            <a:pPr algn="ctr"/>
            <a:r>
              <a:rPr lang="en-US" b="1" dirty="0">
                <a:solidFill>
                  <a:schemeClr val="bg1"/>
                </a:solidFill>
              </a:rPr>
              <a:t>De</a:t>
            </a:r>
          </a:p>
          <a:p>
            <a:pPr algn="ctr"/>
            <a:r>
              <a:rPr lang="en-US" b="1" dirty="0">
                <a:solidFill>
                  <a:schemeClr val="bg1"/>
                </a:solidFill>
              </a:rPr>
              <a:t>terceiros</a:t>
            </a:r>
          </a:p>
        </p:txBody>
      </p:sp>
      <p:sp>
        <p:nvSpPr>
          <p:cNvPr id="21" name="TextBox 88">
            <a:extLst>
              <a:ext uri="{FF2B5EF4-FFF2-40B4-BE49-F238E27FC236}">
                <a16:creationId xmlns:a16="http://schemas.microsoft.com/office/drawing/2014/main" id="{4A2D23B2-1616-4C43-9BE4-43557D2C5675}"/>
              </a:ext>
            </a:extLst>
          </p:cNvPr>
          <p:cNvSpPr txBox="1"/>
          <p:nvPr/>
        </p:nvSpPr>
        <p:spPr>
          <a:xfrm>
            <a:off x="6414564" y="3816438"/>
            <a:ext cx="1111759" cy="830997"/>
          </a:xfrm>
          <a:prstGeom prst="rect">
            <a:avLst/>
          </a:prstGeom>
          <a:noFill/>
        </p:spPr>
        <p:txBody>
          <a:bodyPr wrap="squar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600" b="1" dirty="0"/>
              <a:t>Escolha pelo usuário</a:t>
            </a:r>
          </a:p>
        </p:txBody>
      </p:sp>
      <p:sp>
        <p:nvSpPr>
          <p:cNvPr id="25" name="TextBox 92">
            <a:extLst>
              <a:ext uri="{FF2B5EF4-FFF2-40B4-BE49-F238E27FC236}">
                <a16:creationId xmlns:a16="http://schemas.microsoft.com/office/drawing/2014/main" id="{16A77E18-0AE2-0C43-B719-6D41C2328EE5}"/>
              </a:ext>
            </a:extLst>
          </p:cNvPr>
          <p:cNvSpPr txBox="1"/>
          <p:nvPr/>
        </p:nvSpPr>
        <p:spPr>
          <a:xfrm>
            <a:off x="6387113" y="3388674"/>
            <a:ext cx="1223112" cy="338554"/>
          </a:xfrm>
          <a:prstGeom prst="rect">
            <a:avLst/>
          </a:prstGeom>
          <a:noFill/>
        </p:spPr>
        <p:txBody>
          <a:bodyPr wrap="squar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600" b="1" dirty="0">
                <a:solidFill>
                  <a:schemeClr val="tx1">
                    <a:lumMod val="85000"/>
                    <a:lumOff val="15000"/>
                  </a:schemeClr>
                </a:solidFill>
              </a:rPr>
              <a:t>População</a:t>
            </a:r>
          </a:p>
        </p:txBody>
      </p:sp>
      <p:sp>
        <p:nvSpPr>
          <p:cNvPr id="33" name="TextBox 100">
            <a:extLst>
              <a:ext uri="{FF2B5EF4-FFF2-40B4-BE49-F238E27FC236}">
                <a16:creationId xmlns:a16="http://schemas.microsoft.com/office/drawing/2014/main" id="{19F30A5E-B90E-B24B-BA40-50D3D0CE5827}"/>
              </a:ext>
            </a:extLst>
          </p:cNvPr>
          <p:cNvSpPr txBox="1"/>
          <p:nvPr/>
        </p:nvSpPr>
        <p:spPr>
          <a:xfrm>
            <a:off x="6403714" y="4621983"/>
            <a:ext cx="1257306" cy="584775"/>
          </a:xfrm>
          <a:prstGeom prst="rect">
            <a:avLst/>
          </a:prstGeom>
          <a:noFill/>
        </p:spPr>
        <p:txBody>
          <a:bodyPr wrap="squar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600" b="1" dirty="0">
                <a:solidFill>
                  <a:schemeClr val="tx1">
                    <a:lumMod val="85000"/>
                    <a:lumOff val="15000"/>
                  </a:schemeClr>
                </a:solidFill>
              </a:rPr>
              <a:t>Definido previamente</a:t>
            </a:r>
          </a:p>
        </p:txBody>
      </p:sp>
      <p:sp>
        <p:nvSpPr>
          <p:cNvPr id="11" name="TextBox 44">
            <a:extLst>
              <a:ext uri="{FF2B5EF4-FFF2-40B4-BE49-F238E27FC236}">
                <a16:creationId xmlns:a16="http://schemas.microsoft.com/office/drawing/2014/main" id="{00765AD3-2E90-1946-96E0-6072A75CB2C1}"/>
              </a:ext>
            </a:extLst>
          </p:cNvPr>
          <p:cNvSpPr txBox="1"/>
          <p:nvPr/>
        </p:nvSpPr>
        <p:spPr>
          <a:xfrm>
            <a:off x="7660185" y="2348231"/>
            <a:ext cx="1241179" cy="70788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000" b="1" dirty="0">
                <a:solidFill>
                  <a:schemeClr val="bg1"/>
                </a:solidFill>
              </a:rPr>
              <a:t>Mercados Fluídos</a:t>
            </a:r>
          </a:p>
        </p:txBody>
      </p:sp>
      <p:sp>
        <p:nvSpPr>
          <p:cNvPr id="22" name="TextBox 89">
            <a:extLst>
              <a:ext uri="{FF2B5EF4-FFF2-40B4-BE49-F238E27FC236}">
                <a16:creationId xmlns:a16="http://schemas.microsoft.com/office/drawing/2014/main" id="{7766DECA-C435-6645-8944-25DEE74C5867}"/>
              </a:ext>
            </a:extLst>
          </p:cNvPr>
          <p:cNvSpPr txBox="1"/>
          <p:nvPr/>
        </p:nvSpPr>
        <p:spPr>
          <a:xfrm>
            <a:off x="7715083" y="3821154"/>
            <a:ext cx="1111759" cy="830997"/>
          </a:xfrm>
          <a:prstGeom prst="rect">
            <a:avLst/>
          </a:prstGeom>
          <a:noFill/>
        </p:spPr>
        <p:txBody>
          <a:bodyPr wrap="squar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600" b="1" dirty="0"/>
              <a:t>Análise do </a:t>
            </a:r>
            <a:r>
              <a:rPr lang="en-US" sz="1600" b="1" dirty="0" err="1"/>
              <a:t>preço</a:t>
            </a:r>
            <a:r>
              <a:rPr lang="en-US" sz="1600" b="1" dirty="0"/>
              <a:t> do</a:t>
            </a:r>
          </a:p>
          <a:p>
            <a:pPr algn="ctr"/>
            <a:r>
              <a:rPr lang="en-US" sz="1600" b="1" dirty="0"/>
              <a:t>dia</a:t>
            </a:r>
          </a:p>
        </p:txBody>
      </p:sp>
      <p:sp>
        <p:nvSpPr>
          <p:cNvPr id="26" name="TextBox 93">
            <a:extLst>
              <a:ext uri="{FF2B5EF4-FFF2-40B4-BE49-F238E27FC236}">
                <a16:creationId xmlns:a16="http://schemas.microsoft.com/office/drawing/2014/main" id="{2BE5B22A-17A4-554B-8E0C-33DF0949D1CD}"/>
              </a:ext>
            </a:extLst>
          </p:cNvPr>
          <p:cNvSpPr txBox="1"/>
          <p:nvPr/>
        </p:nvSpPr>
        <p:spPr>
          <a:xfrm>
            <a:off x="7605185" y="3362029"/>
            <a:ext cx="1111759" cy="338554"/>
          </a:xfrm>
          <a:prstGeom prst="rect">
            <a:avLst/>
          </a:prstGeom>
          <a:noFill/>
        </p:spPr>
        <p:txBody>
          <a:bodyPr wrap="squar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600" b="1" dirty="0">
                <a:solidFill>
                  <a:schemeClr val="tx1">
                    <a:lumMod val="85000"/>
                    <a:lumOff val="15000"/>
                  </a:schemeClr>
                </a:solidFill>
              </a:rPr>
              <a:t>Admin</a:t>
            </a:r>
          </a:p>
        </p:txBody>
      </p:sp>
      <p:sp>
        <p:nvSpPr>
          <p:cNvPr id="34" name="TextBox 101">
            <a:extLst>
              <a:ext uri="{FF2B5EF4-FFF2-40B4-BE49-F238E27FC236}">
                <a16:creationId xmlns:a16="http://schemas.microsoft.com/office/drawing/2014/main" id="{4B644BD6-D656-AB46-983B-F0B48F68ADEB}"/>
              </a:ext>
            </a:extLst>
          </p:cNvPr>
          <p:cNvSpPr txBox="1"/>
          <p:nvPr/>
        </p:nvSpPr>
        <p:spPr>
          <a:xfrm>
            <a:off x="7532672" y="4602403"/>
            <a:ext cx="1111759" cy="584775"/>
          </a:xfrm>
          <a:prstGeom prst="rect">
            <a:avLst/>
          </a:prstGeom>
          <a:noFill/>
        </p:spPr>
        <p:txBody>
          <a:bodyPr wrap="squar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600" b="1" dirty="0">
                <a:solidFill>
                  <a:schemeClr val="tx1">
                    <a:lumMod val="85000"/>
                    <a:lumOff val="15000"/>
                  </a:schemeClr>
                </a:solidFill>
              </a:rPr>
              <a:t>Cotação</a:t>
            </a:r>
          </a:p>
          <a:p>
            <a:pPr algn="ctr"/>
            <a:r>
              <a:rPr lang="en-US" sz="1600" b="1" dirty="0">
                <a:solidFill>
                  <a:schemeClr val="tx1">
                    <a:lumMod val="85000"/>
                    <a:lumOff val="15000"/>
                  </a:schemeClr>
                </a:solidFill>
              </a:rPr>
              <a:t>Do dia</a:t>
            </a:r>
          </a:p>
        </p:txBody>
      </p:sp>
      <p:cxnSp>
        <p:nvCxnSpPr>
          <p:cNvPr id="57" name="Straight Connector 56">
            <a:extLst>
              <a:ext uri="{FF2B5EF4-FFF2-40B4-BE49-F238E27FC236}">
                <a16:creationId xmlns:a16="http://schemas.microsoft.com/office/drawing/2014/main" id="{4A357341-F14D-6D8F-64AE-14848CF32BD8}"/>
              </a:ext>
            </a:extLst>
          </p:cNvPr>
          <p:cNvCxnSpPr>
            <a:cxnSpLocks/>
          </p:cNvCxnSpPr>
          <p:nvPr/>
        </p:nvCxnSpPr>
        <p:spPr>
          <a:xfrm>
            <a:off x="5159840" y="1270890"/>
            <a:ext cx="0" cy="4388337"/>
          </a:xfrm>
          <a:prstGeom prst="line">
            <a:avLst/>
          </a:prstGeom>
          <a:ln w="57150"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87517BE3-1132-08DC-5FC8-61EC9B9D56C5}"/>
              </a:ext>
            </a:extLst>
          </p:cNvPr>
          <p:cNvCxnSpPr>
            <a:cxnSpLocks/>
          </p:cNvCxnSpPr>
          <p:nvPr/>
        </p:nvCxnSpPr>
        <p:spPr>
          <a:xfrm>
            <a:off x="6408214" y="1270890"/>
            <a:ext cx="0" cy="4388337"/>
          </a:xfrm>
          <a:prstGeom prst="line">
            <a:avLst/>
          </a:prstGeom>
          <a:ln w="57150"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C339B0C7-50ED-8538-C325-BBAD33A92603}"/>
              </a:ext>
            </a:extLst>
          </p:cNvPr>
          <p:cNvCxnSpPr>
            <a:cxnSpLocks/>
          </p:cNvCxnSpPr>
          <p:nvPr/>
        </p:nvCxnSpPr>
        <p:spPr>
          <a:xfrm>
            <a:off x="7656588" y="1270890"/>
            <a:ext cx="0" cy="4388337"/>
          </a:xfrm>
          <a:prstGeom prst="line">
            <a:avLst/>
          </a:prstGeom>
          <a:ln w="57150"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C0B7094C-8642-AA6D-9224-6B543FEFED71}"/>
              </a:ext>
            </a:extLst>
          </p:cNvPr>
          <p:cNvCxnSpPr>
            <a:cxnSpLocks/>
          </p:cNvCxnSpPr>
          <p:nvPr/>
        </p:nvCxnSpPr>
        <p:spPr>
          <a:xfrm>
            <a:off x="8904961" y="1270890"/>
            <a:ext cx="0" cy="4388337"/>
          </a:xfrm>
          <a:prstGeom prst="line">
            <a:avLst/>
          </a:prstGeom>
          <a:ln w="57150" cap="rnd">
            <a:solidFill>
              <a:schemeClr val="bg1"/>
            </a:solidFill>
          </a:ln>
        </p:spPr>
        <p:style>
          <a:lnRef idx="1">
            <a:schemeClr val="accent1"/>
          </a:lnRef>
          <a:fillRef idx="0">
            <a:schemeClr val="accent1"/>
          </a:fillRef>
          <a:effectRef idx="0">
            <a:schemeClr val="accent1"/>
          </a:effectRef>
          <a:fontRef idx="minor">
            <a:schemeClr val="tx1"/>
          </a:fontRef>
        </p:style>
      </p:cxnSp>
      <p:grpSp>
        <p:nvGrpSpPr>
          <p:cNvPr id="68" name="Group 2">
            <a:extLst>
              <a:ext uri="{FF2B5EF4-FFF2-40B4-BE49-F238E27FC236}">
                <a16:creationId xmlns:a16="http://schemas.microsoft.com/office/drawing/2014/main" id="{CD65413E-8A01-48C5-B3B4-490BF0F598DF}"/>
              </a:ext>
            </a:extLst>
          </p:cNvPr>
          <p:cNvGrpSpPr/>
          <p:nvPr/>
        </p:nvGrpSpPr>
        <p:grpSpPr>
          <a:xfrm>
            <a:off x="8537684" y="2337516"/>
            <a:ext cx="3975746" cy="3032350"/>
            <a:chOff x="3429000" y="3568699"/>
            <a:chExt cx="1450485" cy="1337621"/>
          </a:xfrm>
        </p:grpSpPr>
        <p:sp>
          <p:nvSpPr>
            <p:cNvPr id="69" name="Circle">
              <a:extLst>
                <a:ext uri="{FF2B5EF4-FFF2-40B4-BE49-F238E27FC236}">
                  <a16:creationId xmlns:a16="http://schemas.microsoft.com/office/drawing/2014/main" id="{0A596118-E26D-4016-8E79-D1D0E712E156}"/>
                </a:ext>
              </a:extLst>
            </p:cNvPr>
            <p:cNvSpPr/>
            <p:nvPr/>
          </p:nvSpPr>
          <p:spPr>
            <a:xfrm>
              <a:off x="3683000" y="3936998"/>
              <a:ext cx="952500" cy="952500"/>
            </a:xfrm>
            <a:prstGeom prst="ellipse">
              <a:avLst/>
            </a:prstGeom>
            <a:solidFill>
              <a:schemeClr val="bg1">
                <a:lumMod val="75000"/>
              </a:schemeClr>
            </a:solidFill>
            <a:ln w="12700">
              <a:miter lim="400000"/>
            </a:ln>
          </p:spPr>
          <p:txBody>
            <a:bodyPr lIns="38100" tIns="38100" rIns="38100" bIns="38100" anchor="ctr"/>
            <a:lstStyle/>
            <a:p>
              <a:pPr>
                <a:defRPr sz="3000">
                  <a:solidFill>
                    <a:srgbClr val="FFFFFF"/>
                  </a:solidFill>
                </a:defRPr>
              </a:pPr>
              <a:endParaRPr/>
            </a:p>
          </p:txBody>
        </p:sp>
        <p:sp>
          <p:nvSpPr>
            <p:cNvPr id="70" name="Circle">
              <a:extLst>
                <a:ext uri="{FF2B5EF4-FFF2-40B4-BE49-F238E27FC236}">
                  <a16:creationId xmlns:a16="http://schemas.microsoft.com/office/drawing/2014/main" id="{B0B41226-0BBE-4350-84B5-55D17D213F0B}"/>
                </a:ext>
              </a:extLst>
            </p:cNvPr>
            <p:cNvSpPr/>
            <p:nvPr/>
          </p:nvSpPr>
          <p:spPr>
            <a:xfrm>
              <a:off x="3771900" y="4025898"/>
              <a:ext cx="774700" cy="774700"/>
            </a:xfrm>
            <a:prstGeom prst="ellipse">
              <a:avLst/>
            </a:prstGeom>
            <a:solidFill>
              <a:schemeClr val="tx1">
                <a:lumMod val="85000"/>
                <a:lumOff val="15000"/>
              </a:schemeClr>
            </a:solidFill>
            <a:ln w="12700">
              <a:miter lim="400000"/>
            </a:ln>
          </p:spPr>
          <p:txBody>
            <a:bodyPr lIns="38100" tIns="38100" rIns="38100" bIns="38100" anchor="ctr"/>
            <a:lstStyle/>
            <a:p>
              <a:pPr>
                <a:defRPr sz="3000">
                  <a:solidFill>
                    <a:srgbClr val="FFFFFF"/>
                  </a:solidFill>
                </a:defRPr>
              </a:pPr>
              <a:endParaRPr/>
            </a:p>
          </p:txBody>
        </p:sp>
        <p:sp>
          <p:nvSpPr>
            <p:cNvPr id="71" name="Shape">
              <a:extLst>
                <a:ext uri="{FF2B5EF4-FFF2-40B4-BE49-F238E27FC236}">
                  <a16:creationId xmlns:a16="http://schemas.microsoft.com/office/drawing/2014/main" id="{741B2AE8-81CF-4C7A-9E7E-981FF7FD6D5B}"/>
                </a:ext>
              </a:extLst>
            </p:cNvPr>
            <p:cNvSpPr/>
            <p:nvPr/>
          </p:nvSpPr>
          <p:spPr>
            <a:xfrm>
              <a:off x="3771900" y="4025898"/>
              <a:ext cx="762002" cy="762002"/>
            </a:xfrm>
            <a:custGeom>
              <a:avLst/>
              <a:gdLst/>
              <a:ahLst/>
              <a:cxnLst>
                <a:cxn ang="0">
                  <a:pos x="wd2" y="hd2"/>
                </a:cxn>
                <a:cxn ang="5400000">
                  <a:pos x="wd2" y="hd2"/>
                </a:cxn>
                <a:cxn ang="10800000">
                  <a:pos x="wd2" y="hd2"/>
                </a:cxn>
                <a:cxn ang="16200000">
                  <a:pos x="wd2" y="hd2"/>
                </a:cxn>
              </a:cxnLst>
              <a:rect l="0" t="0" r="r" b="b"/>
              <a:pathLst>
                <a:path w="21600" h="21600" extrusionOk="0">
                  <a:moveTo>
                    <a:pt x="17676" y="14076"/>
                  </a:moveTo>
                  <a:cubicBezTo>
                    <a:pt x="18072" y="13248"/>
                    <a:pt x="18324" y="12348"/>
                    <a:pt x="18396" y="11376"/>
                  </a:cubicBezTo>
                  <a:lnTo>
                    <a:pt x="19584" y="11160"/>
                  </a:lnTo>
                  <a:lnTo>
                    <a:pt x="21600" y="10800"/>
                  </a:lnTo>
                  <a:lnTo>
                    <a:pt x="19584" y="10440"/>
                  </a:lnTo>
                  <a:lnTo>
                    <a:pt x="18396" y="10224"/>
                  </a:lnTo>
                  <a:cubicBezTo>
                    <a:pt x="18324" y="9252"/>
                    <a:pt x="18072" y="8352"/>
                    <a:pt x="17676" y="7524"/>
                  </a:cubicBezTo>
                  <a:lnTo>
                    <a:pt x="18612" y="6732"/>
                  </a:lnTo>
                  <a:lnTo>
                    <a:pt x="20160" y="5400"/>
                  </a:lnTo>
                  <a:lnTo>
                    <a:pt x="18252" y="6084"/>
                  </a:lnTo>
                  <a:lnTo>
                    <a:pt x="17100" y="6480"/>
                  </a:lnTo>
                  <a:cubicBezTo>
                    <a:pt x="16560" y="5724"/>
                    <a:pt x="15912" y="5040"/>
                    <a:pt x="15120" y="4500"/>
                  </a:cubicBezTo>
                  <a:lnTo>
                    <a:pt x="15516" y="3348"/>
                  </a:lnTo>
                  <a:lnTo>
                    <a:pt x="16200" y="1440"/>
                  </a:lnTo>
                  <a:lnTo>
                    <a:pt x="14868" y="2988"/>
                  </a:lnTo>
                  <a:lnTo>
                    <a:pt x="14076" y="3924"/>
                  </a:lnTo>
                  <a:cubicBezTo>
                    <a:pt x="13248" y="3528"/>
                    <a:pt x="12348" y="3276"/>
                    <a:pt x="11376" y="3204"/>
                  </a:cubicBezTo>
                  <a:lnTo>
                    <a:pt x="11160" y="2016"/>
                  </a:lnTo>
                  <a:lnTo>
                    <a:pt x="10800" y="0"/>
                  </a:lnTo>
                  <a:lnTo>
                    <a:pt x="10440" y="2016"/>
                  </a:lnTo>
                  <a:lnTo>
                    <a:pt x="10224" y="3204"/>
                  </a:lnTo>
                  <a:cubicBezTo>
                    <a:pt x="9252" y="3276"/>
                    <a:pt x="8352" y="3528"/>
                    <a:pt x="7524" y="3924"/>
                  </a:cubicBezTo>
                  <a:lnTo>
                    <a:pt x="6732" y="2988"/>
                  </a:lnTo>
                  <a:lnTo>
                    <a:pt x="5400" y="1440"/>
                  </a:lnTo>
                  <a:lnTo>
                    <a:pt x="6084" y="3348"/>
                  </a:lnTo>
                  <a:lnTo>
                    <a:pt x="6480" y="4500"/>
                  </a:lnTo>
                  <a:cubicBezTo>
                    <a:pt x="5724" y="5040"/>
                    <a:pt x="5040" y="5688"/>
                    <a:pt x="4500" y="6480"/>
                  </a:cubicBezTo>
                  <a:lnTo>
                    <a:pt x="3348" y="6084"/>
                  </a:lnTo>
                  <a:lnTo>
                    <a:pt x="1440" y="5400"/>
                  </a:lnTo>
                  <a:lnTo>
                    <a:pt x="2988" y="6732"/>
                  </a:lnTo>
                  <a:lnTo>
                    <a:pt x="3924" y="7524"/>
                  </a:lnTo>
                  <a:cubicBezTo>
                    <a:pt x="3528" y="8352"/>
                    <a:pt x="3276" y="9252"/>
                    <a:pt x="3204" y="10224"/>
                  </a:cubicBezTo>
                  <a:lnTo>
                    <a:pt x="2016" y="10440"/>
                  </a:lnTo>
                  <a:lnTo>
                    <a:pt x="0" y="10800"/>
                  </a:lnTo>
                  <a:lnTo>
                    <a:pt x="2016" y="11160"/>
                  </a:lnTo>
                  <a:lnTo>
                    <a:pt x="3204" y="11376"/>
                  </a:lnTo>
                  <a:cubicBezTo>
                    <a:pt x="3276" y="12348"/>
                    <a:pt x="3528" y="13248"/>
                    <a:pt x="3924" y="14076"/>
                  </a:cubicBezTo>
                  <a:lnTo>
                    <a:pt x="2988" y="14868"/>
                  </a:lnTo>
                  <a:lnTo>
                    <a:pt x="1440" y="16200"/>
                  </a:lnTo>
                  <a:lnTo>
                    <a:pt x="3348" y="15516"/>
                  </a:lnTo>
                  <a:lnTo>
                    <a:pt x="4500" y="15120"/>
                  </a:lnTo>
                  <a:cubicBezTo>
                    <a:pt x="5040" y="15876"/>
                    <a:pt x="5688" y="16560"/>
                    <a:pt x="6480" y="17100"/>
                  </a:cubicBezTo>
                  <a:lnTo>
                    <a:pt x="6084" y="18252"/>
                  </a:lnTo>
                  <a:lnTo>
                    <a:pt x="5400" y="20160"/>
                  </a:lnTo>
                  <a:lnTo>
                    <a:pt x="6732" y="18612"/>
                  </a:lnTo>
                  <a:lnTo>
                    <a:pt x="7524" y="17676"/>
                  </a:lnTo>
                  <a:cubicBezTo>
                    <a:pt x="8352" y="18072"/>
                    <a:pt x="9252" y="18324"/>
                    <a:pt x="10224" y="18396"/>
                  </a:cubicBezTo>
                  <a:lnTo>
                    <a:pt x="10440" y="19584"/>
                  </a:lnTo>
                  <a:lnTo>
                    <a:pt x="10800" y="21600"/>
                  </a:lnTo>
                  <a:lnTo>
                    <a:pt x="11160" y="19584"/>
                  </a:lnTo>
                  <a:lnTo>
                    <a:pt x="11376" y="18396"/>
                  </a:lnTo>
                  <a:cubicBezTo>
                    <a:pt x="12348" y="18324"/>
                    <a:pt x="13248" y="18072"/>
                    <a:pt x="14076" y="17676"/>
                  </a:cubicBezTo>
                  <a:lnTo>
                    <a:pt x="14868" y="18612"/>
                  </a:lnTo>
                  <a:lnTo>
                    <a:pt x="16200" y="20160"/>
                  </a:lnTo>
                  <a:lnTo>
                    <a:pt x="15516" y="18252"/>
                  </a:lnTo>
                  <a:lnTo>
                    <a:pt x="15120" y="17100"/>
                  </a:lnTo>
                  <a:cubicBezTo>
                    <a:pt x="15876" y="16560"/>
                    <a:pt x="16560" y="15912"/>
                    <a:pt x="17100" y="15120"/>
                  </a:cubicBezTo>
                  <a:lnTo>
                    <a:pt x="18252" y="15516"/>
                  </a:lnTo>
                  <a:lnTo>
                    <a:pt x="20160" y="16200"/>
                  </a:lnTo>
                  <a:lnTo>
                    <a:pt x="18612" y="14868"/>
                  </a:lnTo>
                  <a:lnTo>
                    <a:pt x="17676" y="14076"/>
                  </a:lnTo>
                  <a:close/>
                  <a:moveTo>
                    <a:pt x="9684" y="17280"/>
                  </a:moveTo>
                  <a:cubicBezTo>
                    <a:pt x="6948" y="16848"/>
                    <a:pt x="4752" y="14616"/>
                    <a:pt x="4284" y="11880"/>
                  </a:cubicBezTo>
                  <a:cubicBezTo>
                    <a:pt x="3528" y="7380"/>
                    <a:pt x="7380" y="3528"/>
                    <a:pt x="11916" y="4248"/>
                  </a:cubicBezTo>
                  <a:cubicBezTo>
                    <a:pt x="14652" y="4680"/>
                    <a:pt x="16848" y="6912"/>
                    <a:pt x="17316" y="9648"/>
                  </a:cubicBezTo>
                  <a:cubicBezTo>
                    <a:pt x="18072" y="14184"/>
                    <a:pt x="14220" y="18036"/>
                    <a:pt x="9684" y="17280"/>
                  </a:cubicBezTo>
                  <a:close/>
                </a:path>
              </a:pathLst>
            </a:custGeom>
            <a:solidFill>
              <a:schemeClr val="tx1">
                <a:lumMod val="75000"/>
                <a:lumOff val="25000"/>
              </a:schemeClr>
            </a:solidFill>
            <a:ln w="12700">
              <a:miter lim="400000"/>
            </a:ln>
          </p:spPr>
          <p:txBody>
            <a:bodyPr lIns="38100" tIns="38100" rIns="38100" bIns="38100" anchor="ctr"/>
            <a:lstStyle/>
            <a:p>
              <a:pPr>
                <a:defRPr sz="3000">
                  <a:solidFill>
                    <a:srgbClr val="FFFFFF"/>
                  </a:solidFill>
                </a:defRPr>
              </a:pPr>
              <a:endParaRPr/>
            </a:p>
          </p:txBody>
        </p:sp>
        <p:sp>
          <p:nvSpPr>
            <p:cNvPr id="72" name="Shape">
              <a:extLst>
                <a:ext uri="{FF2B5EF4-FFF2-40B4-BE49-F238E27FC236}">
                  <a16:creationId xmlns:a16="http://schemas.microsoft.com/office/drawing/2014/main" id="{CBA5B791-C18F-4BA4-9FF3-0E8012525C73}"/>
                </a:ext>
              </a:extLst>
            </p:cNvPr>
            <p:cNvSpPr/>
            <p:nvPr/>
          </p:nvSpPr>
          <p:spPr>
            <a:xfrm>
              <a:off x="4013200" y="3568699"/>
              <a:ext cx="280671" cy="845820"/>
            </a:xfrm>
            <a:custGeom>
              <a:avLst/>
              <a:gdLst/>
              <a:ahLst/>
              <a:cxnLst>
                <a:cxn ang="0">
                  <a:pos x="wd2" y="hd2"/>
                </a:cxn>
                <a:cxn ang="5400000">
                  <a:pos x="wd2" y="hd2"/>
                </a:cxn>
                <a:cxn ang="10800000">
                  <a:pos x="wd2" y="hd2"/>
                </a:cxn>
                <a:cxn ang="16200000">
                  <a:pos x="wd2" y="hd2"/>
                </a:cxn>
              </a:cxnLst>
              <a:rect l="0" t="0" r="r" b="b"/>
              <a:pathLst>
                <a:path w="21600" h="21535" extrusionOk="0">
                  <a:moveTo>
                    <a:pt x="13488" y="18075"/>
                  </a:moveTo>
                  <a:cubicBezTo>
                    <a:pt x="13488" y="15359"/>
                    <a:pt x="21600" y="11511"/>
                    <a:pt x="21600" y="5852"/>
                  </a:cubicBezTo>
                  <a:cubicBezTo>
                    <a:pt x="21600" y="2037"/>
                    <a:pt x="16713" y="679"/>
                    <a:pt x="13488" y="194"/>
                  </a:cubicBezTo>
                  <a:cubicBezTo>
                    <a:pt x="11729" y="-65"/>
                    <a:pt x="9871" y="-65"/>
                    <a:pt x="8112" y="194"/>
                  </a:cubicBezTo>
                  <a:cubicBezTo>
                    <a:pt x="4887" y="679"/>
                    <a:pt x="0" y="2037"/>
                    <a:pt x="0" y="5852"/>
                  </a:cubicBezTo>
                  <a:cubicBezTo>
                    <a:pt x="0" y="11511"/>
                    <a:pt x="8112" y="15359"/>
                    <a:pt x="8112" y="18075"/>
                  </a:cubicBezTo>
                  <a:cubicBezTo>
                    <a:pt x="8112" y="19433"/>
                    <a:pt x="6646" y="20306"/>
                    <a:pt x="5180" y="20824"/>
                  </a:cubicBezTo>
                  <a:cubicBezTo>
                    <a:pt x="4398" y="21115"/>
                    <a:pt x="4985" y="21535"/>
                    <a:pt x="6060" y="21535"/>
                  </a:cubicBezTo>
                  <a:lnTo>
                    <a:pt x="10751" y="21535"/>
                  </a:lnTo>
                  <a:lnTo>
                    <a:pt x="15443" y="21535"/>
                  </a:lnTo>
                  <a:cubicBezTo>
                    <a:pt x="16615" y="21535"/>
                    <a:pt x="17104" y="21082"/>
                    <a:pt x="16322" y="20824"/>
                  </a:cubicBezTo>
                  <a:cubicBezTo>
                    <a:pt x="14954" y="20274"/>
                    <a:pt x="13488" y="19401"/>
                    <a:pt x="13488" y="18075"/>
                  </a:cubicBezTo>
                  <a:close/>
                </a:path>
              </a:pathLst>
            </a:custGeom>
            <a:solidFill>
              <a:srgbClr val="002060"/>
            </a:solidFill>
            <a:ln w="12700">
              <a:miter lim="400000"/>
            </a:ln>
          </p:spPr>
          <p:txBody>
            <a:bodyPr lIns="38100" tIns="38100" rIns="38100" bIns="38100" anchor="ctr"/>
            <a:lstStyle/>
            <a:p>
              <a:pPr>
                <a:defRPr sz="3000">
                  <a:solidFill>
                    <a:srgbClr val="FFFFFF"/>
                  </a:solidFill>
                </a:defRPr>
              </a:pPr>
              <a:endParaRPr/>
            </a:p>
          </p:txBody>
        </p:sp>
        <p:sp>
          <p:nvSpPr>
            <p:cNvPr id="73" name="Shape">
              <a:extLst>
                <a:ext uri="{FF2B5EF4-FFF2-40B4-BE49-F238E27FC236}">
                  <a16:creationId xmlns:a16="http://schemas.microsoft.com/office/drawing/2014/main" id="{6F66AE36-E8B8-4040-85C6-89A97332DC43}"/>
                </a:ext>
              </a:extLst>
            </p:cNvPr>
            <p:cNvSpPr/>
            <p:nvPr/>
          </p:nvSpPr>
          <p:spPr>
            <a:xfrm>
              <a:off x="4025899" y="3797298"/>
              <a:ext cx="105456" cy="474990"/>
            </a:xfrm>
            <a:custGeom>
              <a:avLst/>
              <a:gdLst/>
              <a:ahLst/>
              <a:cxnLst>
                <a:cxn ang="0">
                  <a:pos x="wd2" y="hd2"/>
                </a:cxn>
                <a:cxn ang="5400000">
                  <a:pos x="wd2" y="hd2"/>
                </a:cxn>
                <a:cxn ang="10800000">
                  <a:pos x="wd2" y="hd2"/>
                </a:cxn>
                <a:cxn ang="16200000">
                  <a:pos x="wd2" y="hd2"/>
                </a:cxn>
              </a:cxnLst>
              <a:rect l="0" t="0" r="r" b="b"/>
              <a:pathLst>
                <a:path w="21101" h="21543" extrusionOk="0">
                  <a:moveTo>
                    <a:pt x="21092" y="21543"/>
                  </a:moveTo>
                  <a:cubicBezTo>
                    <a:pt x="21092" y="21543"/>
                    <a:pt x="17788" y="17338"/>
                    <a:pt x="13976" y="14804"/>
                  </a:cubicBezTo>
                  <a:cubicBezTo>
                    <a:pt x="10165" y="12269"/>
                    <a:pt x="762" y="6452"/>
                    <a:pt x="0" y="1"/>
                  </a:cubicBezTo>
                  <a:cubicBezTo>
                    <a:pt x="0" y="-57"/>
                    <a:pt x="21600" y="6625"/>
                    <a:pt x="21092" y="21543"/>
                  </a:cubicBezTo>
                  <a:close/>
                </a:path>
              </a:pathLst>
            </a:custGeom>
            <a:solidFill>
              <a:schemeClr val="accent4">
                <a:lumMod val="60000"/>
                <a:lumOff val="40000"/>
              </a:schemeClr>
            </a:solidFill>
            <a:ln w="12700">
              <a:miter lim="400000"/>
            </a:ln>
          </p:spPr>
          <p:txBody>
            <a:bodyPr lIns="38100" tIns="38100" rIns="38100" bIns="38100" anchor="ctr"/>
            <a:lstStyle/>
            <a:p>
              <a:pPr>
                <a:defRPr sz="3000">
                  <a:solidFill>
                    <a:srgbClr val="FFFFFF"/>
                  </a:solidFill>
                </a:defRPr>
              </a:pPr>
              <a:endParaRPr/>
            </a:p>
          </p:txBody>
        </p:sp>
        <p:sp>
          <p:nvSpPr>
            <p:cNvPr id="74" name="Shape">
              <a:extLst>
                <a:ext uri="{FF2B5EF4-FFF2-40B4-BE49-F238E27FC236}">
                  <a16:creationId xmlns:a16="http://schemas.microsoft.com/office/drawing/2014/main" id="{E2DF6E5E-1924-4145-AEB1-FAC2AAEC8B45}"/>
                </a:ext>
              </a:extLst>
            </p:cNvPr>
            <p:cNvSpPr/>
            <p:nvPr/>
          </p:nvSpPr>
          <p:spPr>
            <a:xfrm>
              <a:off x="4114800" y="4343399"/>
              <a:ext cx="764685" cy="562921"/>
            </a:xfrm>
            <a:custGeom>
              <a:avLst/>
              <a:gdLst/>
              <a:ahLst/>
              <a:cxnLst>
                <a:cxn ang="0">
                  <a:pos x="wd2" y="hd2"/>
                </a:cxn>
                <a:cxn ang="5400000">
                  <a:pos x="wd2" y="hd2"/>
                </a:cxn>
                <a:cxn ang="10800000">
                  <a:pos x="wd2" y="hd2"/>
                </a:cxn>
                <a:cxn ang="16200000">
                  <a:pos x="wd2" y="hd2"/>
                </a:cxn>
              </a:cxnLst>
              <a:rect l="0" t="0" r="r" b="b"/>
              <a:pathLst>
                <a:path w="21321" h="20501" extrusionOk="0">
                  <a:moveTo>
                    <a:pt x="3720" y="5924"/>
                  </a:moveTo>
                  <a:cubicBezTo>
                    <a:pt x="6234" y="8006"/>
                    <a:pt x="8217" y="14157"/>
                    <a:pt x="13457" y="18505"/>
                  </a:cubicBezTo>
                  <a:cubicBezTo>
                    <a:pt x="16998" y="21419"/>
                    <a:pt x="19194" y="20540"/>
                    <a:pt x="20256" y="19615"/>
                  </a:cubicBezTo>
                  <a:cubicBezTo>
                    <a:pt x="20823" y="19106"/>
                    <a:pt x="21212" y="18366"/>
                    <a:pt x="21283" y="17488"/>
                  </a:cubicBezTo>
                  <a:cubicBezTo>
                    <a:pt x="21460" y="15869"/>
                    <a:pt x="21141" y="12862"/>
                    <a:pt x="17636" y="9902"/>
                  </a:cubicBezTo>
                  <a:cubicBezTo>
                    <a:pt x="12395" y="5554"/>
                    <a:pt x="7261" y="5832"/>
                    <a:pt x="4747" y="3750"/>
                  </a:cubicBezTo>
                  <a:cubicBezTo>
                    <a:pt x="3507" y="2733"/>
                    <a:pt x="2976" y="1484"/>
                    <a:pt x="2764" y="467"/>
                  </a:cubicBezTo>
                  <a:cubicBezTo>
                    <a:pt x="2657" y="-42"/>
                    <a:pt x="2126" y="-181"/>
                    <a:pt x="1914" y="282"/>
                  </a:cubicBezTo>
                  <a:lnTo>
                    <a:pt x="993" y="2178"/>
                  </a:lnTo>
                  <a:lnTo>
                    <a:pt x="72" y="4074"/>
                  </a:lnTo>
                  <a:cubicBezTo>
                    <a:pt x="-140" y="4537"/>
                    <a:pt x="143" y="5092"/>
                    <a:pt x="568" y="4999"/>
                  </a:cubicBezTo>
                  <a:cubicBezTo>
                    <a:pt x="1383" y="4768"/>
                    <a:pt x="2480" y="4861"/>
                    <a:pt x="3720" y="5924"/>
                  </a:cubicBezTo>
                  <a:close/>
                </a:path>
              </a:pathLst>
            </a:custGeom>
            <a:solidFill>
              <a:srgbClr val="002060"/>
            </a:solidFill>
            <a:ln w="12700">
              <a:miter lim="400000"/>
            </a:ln>
          </p:spPr>
          <p:txBody>
            <a:bodyPr lIns="38100" tIns="38100" rIns="38100" bIns="38100" anchor="ctr"/>
            <a:lstStyle/>
            <a:p>
              <a:pPr>
                <a:defRPr sz="3000">
                  <a:solidFill>
                    <a:srgbClr val="FFFFFF"/>
                  </a:solidFill>
                </a:defRPr>
              </a:pPr>
              <a:endParaRPr/>
            </a:p>
          </p:txBody>
        </p:sp>
        <p:sp>
          <p:nvSpPr>
            <p:cNvPr id="75" name="Shape">
              <a:extLst>
                <a:ext uri="{FF2B5EF4-FFF2-40B4-BE49-F238E27FC236}">
                  <a16:creationId xmlns:a16="http://schemas.microsoft.com/office/drawing/2014/main" id="{0EDB7DCA-A21D-4C05-8A73-8C10B5FAFDC7}"/>
                </a:ext>
              </a:extLst>
            </p:cNvPr>
            <p:cNvSpPr/>
            <p:nvPr/>
          </p:nvSpPr>
          <p:spPr>
            <a:xfrm>
              <a:off x="4279900" y="4457699"/>
              <a:ext cx="458470" cy="165299"/>
            </a:xfrm>
            <a:custGeom>
              <a:avLst/>
              <a:gdLst/>
              <a:ahLst/>
              <a:cxnLst>
                <a:cxn ang="0">
                  <a:pos x="wd2" y="hd2"/>
                </a:cxn>
                <a:cxn ang="5400000">
                  <a:pos x="wd2" y="hd2"/>
                </a:cxn>
                <a:cxn ang="10800000">
                  <a:pos x="wd2" y="hd2"/>
                </a:cxn>
                <a:cxn ang="16200000">
                  <a:pos x="wd2" y="hd2"/>
                </a:cxn>
              </a:cxnLst>
              <a:rect l="0" t="0" r="r" b="b"/>
              <a:pathLst>
                <a:path w="21600" h="20081" extrusionOk="0">
                  <a:moveTo>
                    <a:pt x="0" y="0"/>
                  </a:moveTo>
                  <a:cubicBezTo>
                    <a:pt x="0" y="0"/>
                    <a:pt x="4129" y="4320"/>
                    <a:pt x="6821" y="6017"/>
                  </a:cubicBezTo>
                  <a:cubicBezTo>
                    <a:pt x="9514" y="7714"/>
                    <a:pt x="15796" y="11263"/>
                    <a:pt x="21600" y="20057"/>
                  </a:cubicBezTo>
                  <a:cubicBezTo>
                    <a:pt x="21600" y="20057"/>
                    <a:pt x="13044" y="21600"/>
                    <a:pt x="0" y="0"/>
                  </a:cubicBezTo>
                  <a:close/>
                </a:path>
              </a:pathLst>
            </a:custGeom>
            <a:solidFill>
              <a:schemeClr val="accent2">
                <a:lumMod val="60000"/>
                <a:lumOff val="40000"/>
              </a:schemeClr>
            </a:solidFill>
            <a:ln w="12700">
              <a:miter lim="400000"/>
            </a:ln>
          </p:spPr>
          <p:txBody>
            <a:bodyPr lIns="38100" tIns="38100" rIns="38100" bIns="38100" anchor="ctr"/>
            <a:lstStyle/>
            <a:p>
              <a:pPr>
                <a:defRPr sz="3000">
                  <a:solidFill>
                    <a:srgbClr val="FFFFFF"/>
                  </a:solidFill>
                </a:defRPr>
              </a:pPr>
              <a:endParaRPr/>
            </a:p>
          </p:txBody>
        </p:sp>
        <p:sp>
          <p:nvSpPr>
            <p:cNvPr id="76" name="Shape">
              <a:extLst>
                <a:ext uri="{FF2B5EF4-FFF2-40B4-BE49-F238E27FC236}">
                  <a16:creationId xmlns:a16="http://schemas.microsoft.com/office/drawing/2014/main" id="{0E89BA32-74EB-4506-B65C-FF4B04DE9228}"/>
                </a:ext>
              </a:extLst>
            </p:cNvPr>
            <p:cNvSpPr/>
            <p:nvPr/>
          </p:nvSpPr>
          <p:spPr>
            <a:xfrm>
              <a:off x="3429000" y="4343397"/>
              <a:ext cx="764530" cy="560994"/>
            </a:xfrm>
            <a:custGeom>
              <a:avLst/>
              <a:gdLst/>
              <a:ahLst/>
              <a:cxnLst>
                <a:cxn ang="0">
                  <a:pos x="wd2" y="hd2"/>
                </a:cxn>
                <a:cxn ang="5400000">
                  <a:pos x="wd2" y="hd2"/>
                </a:cxn>
                <a:cxn ang="10800000">
                  <a:pos x="wd2" y="hd2"/>
                </a:cxn>
                <a:cxn ang="16200000">
                  <a:pos x="wd2" y="hd2"/>
                </a:cxn>
              </a:cxnLst>
              <a:rect l="0" t="0" r="r" b="b"/>
              <a:pathLst>
                <a:path w="21316" h="20475" extrusionOk="0">
                  <a:moveTo>
                    <a:pt x="16610" y="3759"/>
                  </a:moveTo>
                  <a:cubicBezTo>
                    <a:pt x="14096" y="5845"/>
                    <a:pt x="8961" y="5520"/>
                    <a:pt x="3721" y="9831"/>
                  </a:cubicBezTo>
                  <a:cubicBezTo>
                    <a:pt x="180" y="12751"/>
                    <a:pt x="-139" y="15764"/>
                    <a:pt x="38" y="17386"/>
                  </a:cubicBezTo>
                  <a:cubicBezTo>
                    <a:pt x="144" y="18267"/>
                    <a:pt x="498" y="19055"/>
                    <a:pt x="1065" y="19565"/>
                  </a:cubicBezTo>
                  <a:cubicBezTo>
                    <a:pt x="2127" y="20492"/>
                    <a:pt x="4323" y="21419"/>
                    <a:pt x="7864" y="18499"/>
                  </a:cubicBezTo>
                  <a:cubicBezTo>
                    <a:pt x="13104" y="14188"/>
                    <a:pt x="15123" y="7977"/>
                    <a:pt x="17637" y="5937"/>
                  </a:cubicBezTo>
                  <a:cubicBezTo>
                    <a:pt x="18911" y="4918"/>
                    <a:pt x="19974" y="4825"/>
                    <a:pt x="20753" y="5010"/>
                  </a:cubicBezTo>
                  <a:cubicBezTo>
                    <a:pt x="21142" y="5103"/>
                    <a:pt x="21461" y="4547"/>
                    <a:pt x="21249" y="4083"/>
                  </a:cubicBezTo>
                  <a:lnTo>
                    <a:pt x="20328" y="2183"/>
                  </a:lnTo>
                  <a:lnTo>
                    <a:pt x="19407" y="283"/>
                  </a:lnTo>
                  <a:cubicBezTo>
                    <a:pt x="19195" y="-181"/>
                    <a:pt x="18664" y="-42"/>
                    <a:pt x="18557" y="468"/>
                  </a:cubicBezTo>
                  <a:cubicBezTo>
                    <a:pt x="18380" y="1488"/>
                    <a:pt x="17885" y="2739"/>
                    <a:pt x="16610" y="3759"/>
                  </a:cubicBezTo>
                  <a:close/>
                </a:path>
              </a:pathLst>
            </a:custGeom>
            <a:solidFill>
              <a:srgbClr val="002060"/>
            </a:solidFill>
            <a:ln w="12700">
              <a:miter lim="400000"/>
            </a:ln>
          </p:spPr>
          <p:txBody>
            <a:bodyPr lIns="38100" tIns="38100" rIns="38100" bIns="38100" anchor="ctr"/>
            <a:lstStyle/>
            <a:p>
              <a:pPr>
                <a:defRPr sz="3000">
                  <a:solidFill>
                    <a:srgbClr val="FFFFFF"/>
                  </a:solidFill>
                </a:defRPr>
              </a:pPr>
              <a:endParaRPr/>
            </a:p>
          </p:txBody>
        </p:sp>
        <p:sp>
          <p:nvSpPr>
            <p:cNvPr id="77" name="Shape">
              <a:extLst>
                <a:ext uri="{FF2B5EF4-FFF2-40B4-BE49-F238E27FC236}">
                  <a16:creationId xmlns:a16="http://schemas.microsoft.com/office/drawing/2014/main" id="{448519FB-6816-40C7-BD55-B25E904B9639}"/>
                </a:ext>
              </a:extLst>
            </p:cNvPr>
            <p:cNvSpPr/>
            <p:nvPr/>
          </p:nvSpPr>
          <p:spPr>
            <a:xfrm>
              <a:off x="3708398" y="4495797"/>
              <a:ext cx="346711" cy="3429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cubicBezTo>
                    <a:pt x="21600" y="0"/>
                    <a:pt x="17248" y="4000"/>
                    <a:pt x="14875" y="6880"/>
                  </a:cubicBezTo>
                  <a:cubicBezTo>
                    <a:pt x="12501" y="9760"/>
                    <a:pt x="7358" y="16560"/>
                    <a:pt x="0" y="21600"/>
                  </a:cubicBezTo>
                  <a:cubicBezTo>
                    <a:pt x="0" y="21600"/>
                    <a:pt x="4193" y="10880"/>
                    <a:pt x="21600" y="0"/>
                  </a:cubicBezTo>
                  <a:close/>
                </a:path>
              </a:pathLst>
            </a:custGeom>
            <a:solidFill>
              <a:schemeClr val="accent5">
                <a:lumMod val="60000"/>
                <a:lumOff val="40000"/>
              </a:schemeClr>
            </a:solidFill>
            <a:ln w="12700">
              <a:miter lim="400000"/>
            </a:ln>
          </p:spPr>
          <p:txBody>
            <a:bodyPr lIns="38100" tIns="38100" rIns="38100" bIns="38100" anchor="ctr"/>
            <a:lstStyle/>
            <a:p>
              <a:pPr>
                <a:defRPr sz="3000">
                  <a:solidFill>
                    <a:srgbClr val="FFFFFF"/>
                  </a:solidFill>
                </a:defRPr>
              </a:pPr>
              <a:endParaRPr/>
            </a:p>
          </p:txBody>
        </p:sp>
        <p:sp>
          <p:nvSpPr>
            <p:cNvPr id="78" name="Circle">
              <a:extLst>
                <a:ext uri="{FF2B5EF4-FFF2-40B4-BE49-F238E27FC236}">
                  <a16:creationId xmlns:a16="http://schemas.microsoft.com/office/drawing/2014/main" id="{D887661D-103C-44C8-9D07-9A74BEEACF00}"/>
                </a:ext>
              </a:extLst>
            </p:cNvPr>
            <p:cNvSpPr/>
            <p:nvPr/>
          </p:nvSpPr>
          <p:spPr>
            <a:xfrm>
              <a:off x="4025900" y="4279900"/>
              <a:ext cx="248921" cy="248921"/>
            </a:xfrm>
            <a:prstGeom prst="ellipse">
              <a:avLst/>
            </a:prstGeom>
            <a:solidFill>
              <a:schemeClr val="bg1">
                <a:lumMod val="50000"/>
              </a:schemeClr>
            </a:solidFill>
            <a:ln w="12700">
              <a:miter lim="400000"/>
            </a:ln>
          </p:spPr>
          <p:txBody>
            <a:bodyPr lIns="38100" tIns="38100" rIns="38100" bIns="38100" anchor="ctr"/>
            <a:lstStyle/>
            <a:p>
              <a:pPr>
                <a:defRPr sz="3000">
                  <a:solidFill>
                    <a:srgbClr val="FFFFFF"/>
                  </a:solidFill>
                </a:defRPr>
              </a:pPr>
              <a:endParaRPr/>
            </a:p>
          </p:txBody>
        </p:sp>
      </p:grpSp>
      <p:sp>
        <p:nvSpPr>
          <p:cNvPr id="79" name="Título 1">
            <a:extLst>
              <a:ext uri="{FF2B5EF4-FFF2-40B4-BE49-F238E27FC236}">
                <a16:creationId xmlns:a16="http://schemas.microsoft.com/office/drawing/2014/main" id="{639A11FE-C21E-4CAD-BCC8-83B4F444D93E}"/>
              </a:ext>
            </a:extLst>
          </p:cNvPr>
          <p:cNvSpPr>
            <a:spLocks noGrp="1"/>
          </p:cNvSpPr>
          <p:nvPr>
            <p:ph type="title"/>
          </p:nvPr>
        </p:nvSpPr>
        <p:spPr>
          <a:xfrm>
            <a:off x="1032070" y="-113176"/>
            <a:ext cx="10515600" cy="1325563"/>
          </a:xfrm>
        </p:spPr>
        <p:txBody>
          <a:bodyPr>
            <a:normAutofit/>
          </a:bodyPr>
          <a:lstStyle/>
          <a:p>
            <a:pPr algn="ctr"/>
            <a:r>
              <a:rPr lang="pt-BR" sz="2400" b="1" kern="150" dirty="0">
                <a:solidFill>
                  <a:srgbClr val="008080"/>
                </a:solidFill>
                <a:effectLst>
                  <a:outerShdw blurRad="38100" dist="38100" dir="2700000" algn="tl">
                    <a:srgbClr val="000000">
                      <a:alpha val="43137"/>
                    </a:srgbClr>
                  </a:outerShdw>
                </a:effectLst>
                <a:latin typeface="Helvetica" panose="020B0604020202020204" pitchFamily="34" charset="0"/>
                <a:ea typeface="NSimSun" panose="02010609030101010101" pitchFamily="49" charset="-122"/>
                <a:cs typeface="Helvetica" panose="020B0604020202020204" pitchFamily="34" charset="0"/>
              </a:rPr>
              <a:t>Procedimentos Auxiliares</a:t>
            </a:r>
            <a:endParaRPr lang="pt-BR" sz="24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321835857"/>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Freeform 584">
            <a:extLst>
              <a:ext uri="{FF2B5EF4-FFF2-40B4-BE49-F238E27FC236}">
                <a16:creationId xmlns:a16="http://schemas.microsoft.com/office/drawing/2014/main" id="{8C5F3149-7B37-4AA0-B550-FB61ABB5577C}"/>
              </a:ext>
            </a:extLst>
          </p:cNvPr>
          <p:cNvSpPr>
            <a:spLocks/>
          </p:cNvSpPr>
          <p:nvPr/>
        </p:nvSpPr>
        <p:spPr bwMode="auto">
          <a:xfrm>
            <a:off x="414907" y="1879455"/>
            <a:ext cx="4859221" cy="1145378"/>
          </a:xfrm>
          <a:custGeom>
            <a:avLst/>
            <a:gdLst>
              <a:gd name="T0" fmla="*/ 13835 w 14066"/>
              <a:gd name="T1" fmla="*/ 744 h 3315"/>
              <a:gd name="T2" fmla="*/ 13713 w 14066"/>
              <a:gd name="T3" fmla="*/ 454 h 3315"/>
              <a:gd name="T4" fmla="*/ 13456 w 14066"/>
              <a:gd name="T5" fmla="*/ 280 h 3315"/>
              <a:gd name="T6" fmla="*/ 2543 w 14066"/>
              <a:gd name="T7" fmla="*/ 257 h 3315"/>
              <a:gd name="T8" fmla="*/ 2291 w 14066"/>
              <a:gd name="T9" fmla="*/ 124 h 3315"/>
              <a:gd name="T10" fmla="*/ 1956 w 14066"/>
              <a:gd name="T11" fmla="*/ 26 h 3315"/>
              <a:gd name="T12" fmla="*/ 1658 w 14066"/>
              <a:gd name="T13" fmla="*/ 0 h 3315"/>
              <a:gd name="T14" fmla="*/ 1243 w 14066"/>
              <a:gd name="T15" fmla="*/ 52 h 3315"/>
              <a:gd name="T16" fmla="*/ 798 w 14066"/>
              <a:gd name="T17" fmla="*/ 240 h 3315"/>
              <a:gd name="T18" fmla="*/ 431 w 14066"/>
              <a:gd name="T19" fmla="*/ 543 h 3315"/>
              <a:gd name="T20" fmla="*/ 162 w 14066"/>
              <a:gd name="T21" fmla="*/ 938 h 3315"/>
              <a:gd name="T22" fmla="*/ 19 w 14066"/>
              <a:gd name="T23" fmla="*/ 1405 h 3315"/>
              <a:gd name="T24" fmla="*/ 0 w 14066"/>
              <a:gd name="T25" fmla="*/ 1720 h 3315"/>
              <a:gd name="T26" fmla="*/ 54 w 14066"/>
              <a:gd name="T27" fmla="*/ 2076 h 3315"/>
              <a:gd name="T28" fmla="*/ 177 w 14066"/>
              <a:gd name="T29" fmla="*/ 2404 h 3315"/>
              <a:gd name="T30" fmla="*/ 365 w 14066"/>
              <a:gd name="T31" fmla="*/ 2696 h 3315"/>
              <a:gd name="T32" fmla="*/ 607 w 14066"/>
              <a:gd name="T33" fmla="*/ 2941 h 3315"/>
              <a:gd name="T34" fmla="*/ 896 w 14066"/>
              <a:gd name="T35" fmla="*/ 3130 h 3315"/>
              <a:gd name="T36" fmla="*/ 1199 w 14066"/>
              <a:gd name="T37" fmla="*/ 3252 h 3315"/>
              <a:gd name="T38" fmla="*/ 1658 w 14066"/>
              <a:gd name="T39" fmla="*/ 3315 h 3315"/>
              <a:gd name="T40" fmla="*/ 1700 w 14066"/>
              <a:gd name="T41" fmla="*/ 3315 h 3315"/>
              <a:gd name="T42" fmla="*/ 1766 w 14066"/>
              <a:gd name="T43" fmla="*/ 3312 h 3315"/>
              <a:gd name="T44" fmla="*/ 1834 w 14066"/>
              <a:gd name="T45" fmla="*/ 3306 h 3315"/>
              <a:gd name="T46" fmla="*/ 1899 w 14066"/>
              <a:gd name="T47" fmla="*/ 3297 h 3315"/>
              <a:gd name="T48" fmla="*/ 1954 w 14066"/>
              <a:gd name="T49" fmla="*/ 3288 h 3315"/>
              <a:gd name="T50" fmla="*/ 2011 w 14066"/>
              <a:gd name="T51" fmla="*/ 3278 h 3315"/>
              <a:gd name="T52" fmla="*/ 2070 w 14066"/>
              <a:gd name="T53" fmla="*/ 3264 h 3315"/>
              <a:gd name="T54" fmla="*/ 2125 w 14066"/>
              <a:gd name="T55" fmla="*/ 3248 h 3315"/>
              <a:gd name="T56" fmla="*/ 2178 w 14066"/>
              <a:gd name="T57" fmla="*/ 3231 h 3315"/>
              <a:gd name="T58" fmla="*/ 2241 w 14066"/>
              <a:gd name="T59" fmla="*/ 3209 h 3315"/>
              <a:gd name="T60" fmla="*/ 2328 w 14066"/>
              <a:gd name="T61" fmla="*/ 3174 h 3315"/>
              <a:gd name="T62" fmla="*/ 2790 w 14066"/>
              <a:gd name="T63" fmla="*/ 2870 h 3315"/>
              <a:gd name="T64" fmla="*/ 2855 w 14066"/>
              <a:gd name="T65" fmla="*/ 2805 h 3315"/>
              <a:gd name="T66" fmla="*/ 2869 w 14066"/>
              <a:gd name="T67" fmla="*/ 2789 h 3315"/>
              <a:gd name="T68" fmla="*/ 2896 w 14066"/>
              <a:gd name="T69" fmla="*/ 2759 h 3315"/>
              <a:gd name="T70" fmla="*/ 2901 w 14066"/>
              <a:gd name="T71" fmla="*/ 2754 h 3315"/>
              <a:gd name="T72" fmla="*/ 2931 w 14066"/>
              <a:gd name="T73" fmla="*/ 2719 h 3315"/>
              <a:gd name="T74" fmla="*/ 2934 w 14066"/>
              <a:gd name="T75" fmla="*/ 2717 h 3315"/>
              <a:gd name="T76" fmla="*/ 2943 w 14066"/>
              <a:gd name="T77" fmla="*/ 2706 h 3315"/>
              <a:gd name="T78" fmla="*/ 2966 w 14066"/>
              <a:gd name="T79" fmla="*/ 2676 h 3315"/>
              <a:gd name="T80" fmla="*/ 2985 w 14066"/>
              <a:gd name="T81" fmla="*/ 2651 h 3315"/>
              <a:gd name="T82" fmla="*/ 3317 w 14066"/>
              <a:gd name="T83" fmla="*/ 2985 h 3315"/>
              <a:gd name="T84" fmla="*/ 3825 w 14066"/>
              <a:gd name="T85" fmla="*/ 3244 h 3315"/>
              <a:gd name="T86" fmla="*/ 4313 w 14066"/>
              <a:gd name="T87" fmla="*/ 3315 h 3315"/>
              <a:gd name="T88" fmla="*/ 13693 w 14066"/>
              <a:gd name="T89" fmla="*/ 3292 h 3315"/>
              <a:gd name="T90" fmla="*/ 13745 w 14066"/>
              <a:gd name="T91" fmla="*/ 3273 h 3315"/>
              <a:gd name="T92" fmla="*/ 13804 w 14066"/>
              <a:gd name="T93" fmla="*/ 3243 h 3315"/>
              <a:gd name="T94" fmla="*/ 13909 w 14066"/>
              <a:gd name="T95" fmla="*/ 3161 h 3315"/>
              <a:gd name="T96" fmla="*/ 14003 w 14066"/>
              <a:gd name="T97" fmla="*/ 3038 h 3315"/>
              <a:gd name="T98" fmla="*/ 14066 w 14066"/>
              <a:gd name="T99" fmla="*/ 2784 h 3315"/>
              <a:gd name="T100" fmla="*/ 14066 w 14066"/>
              <a:gd name="T101" fmla="*/ 2654 h 3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4066" h="3315">
                <a:moveTo>
                  <a:pt x="13837" y="2654"/>
                </a:moveTo>
                <a:lnTo>
                  <a:pt x="13837" y="800"/>
                </a:lnTo>
                <a:lnTo>
                  <a:pt x="13835" y="744"/>
                </a:lnTo>
                <a:lnTo>
                  <a:pt x="13813" y="638"/>
                </a:lnTo>
                <a:lnTo>
                  <a:pt x="13772" y="540"/>
                </a:lnTo>
                <a:lnTo>
                  <a:pt x="13713" y="454"/>
                </a:lnTo>
                <a:lnTo>
                  <a:pt x="13640" y="380"/>
                </a:lnTo>
                <a:lnTo>
                  <a:pt x="13553" y="321"/>
                </a:lnTo>
                <a:lnTo>
                  <a:pt x="13456" y="280"/>
                </a:lnTo>
                <a:lnTo>
                  <a:pt x="13349" y="258"/>
                </a:lnTo>
                <a:lnTo>
                  <a:pt x="13294" y="257"/>
                </a:lnTo>
                <a:lnTo>
                  <a:pt x="2543" y="257"/>
                </a:lnTo>
                <a:lnTo>
                  <a:pt x="2494" y="227"/>
                </a:lnTo>
                <a:lnTo>
                  <a:pt x="2394" y="172"/>
                </a:lnTo>
                <a:lnTo>
                  <a:pt x="2291" y="124"/>
                </a:lnTo>
                <a:lnTo>
                  <a:pt x="2182" y="84"/>
                </a:lnTo>
                <a:lnTo>
                  <a:pt x="2070" y="52"/>
                </a:lnTo>
                <a:lnTo>
                  <a:pt x="1956" y="26"/>
                </a:lnTo>
                <a:lnTo>
                  <a:pt x="1838" y="9"/>
                </a:lnTo>
                <a:lnTo>
                  <a:pt x="1719" y="0"/>
                </a:lnTo>
                <a:lnTo>
                  <a:pt x="1658" y="0"/>
                </a:lnTo>
                <a:lnTo>
                  <a:pt x="1573" y="1"/>
                </a:lnTo>
                <a:lnTo>
                  <a:pt x="1405" y="18"/>
                </a:lnTo>
                <a:lnTo>
                  <a:pt x="1243" y="52"/>
                </a:lnTo>
                <a:lnTo>
                  <a:pt x="1088" y="100"/>
                </a:lnTo>
                <a:lnTo>
                  <a:pt x="939" y="163"/>
                </a:lnTo>
                <a:lnTo>
                  <a:pt x="798" y="240"/>
                </a:lnTo>
                <a:lnTo>
                  <a:pt x="665" y="329"/>
                </a:lnTo>
                <a:lnTo>
                  <a:pt x="542" y="430"/>
                </a:lnTo>
                <a:lnTo>
                  <a:pt x="431" y="543"/>
                </a:lnTo>
                <a:lnTo>
                  <a:pt x="328" y="665"/>
                </a:lnTo>
                <a:lnTo>
                  <a:pt x="239" y="797"/>
                </a:lnTo>
                <a:lnTo>
                  <a:pt x="162" y="938"/>
                </a:lnTo>
                <a:lnTo>
                  <a:pt x="100" y="1087"/>
                </a:lnTo>
                <a:lnTo>
                  <a:pt x="51" y="1243"/>
                </a:lnTo>
                <a:lnTo>
                  <a:pt x="19" y="1405"/>
                </a:lnTo>
                <a:lnTo>
                  <a:pt x="2" y="1572"/>
                </a:lnTo>
                <a:lnTo>
                  <a:pt x="0" y="1658"/>
                </a:lnTo>
                <a:lnTo>
                  <a:pt x="0" y="1720"/>
                </a:lnTo>
                <a:lnTo>
                  <a:pt x="10" y="1842"/>
                </a:lnTo>
                <a:lnTo>
                  <a:pt x="28" y="1961"/>
                </a:lnTo>
                <a:lnTo>
                  <a:pt x="54" y="2076"/>
                </a:lnTo>
                <a:lnTo>
                  <a:pt x="87" y="2190"/>
                </a:lnTo>
                <a:lnTo>
                  <a:pt x="129" y="2299"/>
                </a:lnTo>
                <a:lnTo>
                  <a:pt x="177" y="2404"/>
                </a:lnTo>
                <a:lnTo>
                  <a:pt x="234" y="2507"/>
                </a:lnTo>
                <a:lnTo>
                  <a:pt x="296" y="2604"/>
                </a:lnTo>
                <a:lnTo>
                  <a:pt x="365" y="2696"/>
                </a:lnTo>
                <a:lnTo>
                  <a:pt x="440" y="2783"/>
                </a:lnTo>
                <a:lnTo>
                  <a:pt x="520" y="2864"/>
                </a:lnTo>
                <a:lnTo>
                  <a:pt x="607" y="2941"/>
                </a:lnTo>
                <a:lnTo>
                  <a:pt x="699" y="3010"/>
                </a:lnTo>
                <a:lnTo>
                  <a:pt x="795" y="3073"/>
                </a:lnTo>
                <a:lnTo>
                  <a:pt x="896" y="3130"/>
                </a:lnTo>
                <a:lnTo>
                  <a:pt x="948" y="3156"/>
                </a:lnTo>
                <a:lnTo>
                  <a:pt x="1030" y="3192"/>
                </a:lnTo>
                <a:lnTo>
                  <a:pt x="1199" y="3252"/>
                </a:lnTo>
                <a:lnTo>
                  <a:pt x="1378" y="3293"/>
                </a:lnTo>
                <a:lnTo>
                  <a:pt x="1564" y="3314"/>
                </a:lnTo>
                <a:lnTo>
                  <a:pt x="1658" y="3315"/>
                </a:lnTo>
                <a:lnTo>
                  <a:pt x="1658" y="3315"/>
                </a:lnTo>
                <a:lnTo>
                  <a:pt x="1659" y="3315"/>
                </a:lnTo>
                <a:lnTo>
                  <a:pt x="1700" y="3315"/>
                </a:lnTo>
                <a:lnTo>
                  <a:pt x="1740" y="3313"/>
                </a:lnTo>
                <a:lnTo>
                  <a:pt x="1753" y="3313"/>
                </a:lnTo>
                <a:lnTo>
                  <a:pt x="1766" y="3312"/>
                </a:lnTo>
                <a:lnTo>
                  <a:pt x="1793" y="3310"/>
                </a:lnTo>
                <a:lnTo>
                  <a:pt x="1820" y="3308"/>
                </a:lnTo>
                <a:lnTo>
                  <a:pt x="1834" y="3306"/>
                </a:lnTo>
                <a:lnTo>
                  <a:pt x="1850" y="3304"/>
                </a:lnTo>
                <a:lnTo>
                  <a:pt x="1875" y="3301"/>
                </a:lnTo>
                <a:lnTo>
                  <a:pt x="1899" y="3297"/>
                </a:lnTo>
                <a:lnTo>
                  <a:pt x="1915" y="3296"/>
                </a:lnTo>
                <a:lnTo>
                  <a:pt x="1932" y="3292"/>
                </a:lnTo>
                <a:lnTo>
                  <a:pt x="1954" y="3288"/>
                </a:lnTo>
                <a:lnTo>
                  <a:pt x="1977" y="3284"/>
                </a:lnTo>
                <a:lnTo>
                  <a:pt x="1994" y="3282"/>
                </a:lnTo>
                <a:lnTo>
                  <a:pt x="2011" y="3278"/>
                </a:lnTo>
                <a:lnTo>
                  <a:pt x="2031" y="3273"/>
                </a:lnTo>
                <a:lnTo>
                  <a:pt x="2052" y="3268"/>
                </a:lnTo>
                <a:lnTo>
                  <a:pt x="2070" y="3264"/>
                </a:lnTo>
                <a:lnTo>
                  <a:pt x="2089" y="3258"/>
                </a:lnTo>
                <a:lnTo>
                  <a:pt x="2107" y="3253"/>
                </a:lnTo>
                <a:lnTo>
                  <a:pt x="2125" y="3248"/>
                </a:lnTo>
                <a:lnTo>
                  <a:pt x="2146" y="3243"/>
                </a:lnTo>
                <a:lnTo>
                  <a:pt x="2165" y="3236"/>
                </a:lnTo>
                <a:lnTo>
                  <a:pt x="2178" y="3231"/>
                </a:lnTo>
                <a:lnTo>
                  <a:pt x="2191" y="3227"/>
                </a:lnTo>
                <a:lnTo>
                  <a:pt x="2217" y="3218"/>
                </a:lnTo>
                <a:lnTo>
                  <a:pt x="2241" y="3209"/>
                </a:lnTo>
                <a:lnTo>
                  <a:pt x="2241" y="3209"/>
                </a:lnTo>
                <a:lnTo>
                  <a:pt x="2241" y="3209"/>
                </a:lnTo>
                <a:lnTo>
                  <a:pt x="2328" y="3174"/>
                </a:lnTo>
                <a:lnTo>
                  <a:pt x="2494" y="3090"/>
                </a:lnTo>
                <a:lnTo>
                  <a:pt x="2648" y="2989"/>
                </a:lnTo>
                <a:lnTo>
                  <a:pt x="2790" y="2870"/>
                </a:lnTo>
                <a:lnTo>
                  <a:pt x="2855" y="2805"/>
                </a:lnTo>
                <a:lnTo>
                  <a:pt x="2855" y="2805"/>
                </a:lnTo>
                <a:lnTo>
                  <a:pt x="2855" y="2805"/>
                </a:lnTo>
                <a:lnTo>
                  <a:pt x="2858" y="2801"/>
                </a:lnTo>
                <a:lnTo>
                  <a:pt x="2862" y="2797"/>
                </a:lnTo>
                <a:lnTo>
                  <a:pt x="2869" y="2789"/>
                </a:lnTo>
                <a:lnTo>
                  <a:pt x="2875" y="2783"/>
                </a:lnTo>
                <a:lnTo>
                  <a:pt x="2886" y="2771"/>
                </a:lnTo>
                <a:lnTo>
                  <a:pt x="2896" y="2759"/>
                </a:lnTo>
                <a:lnTo>
                  <a:pt x="2896" y="2759"/>
                </a:lnTo>
                <a:lnTo>
                  <a:pt x="2896" y="2759"/>
                </a:lnTo>
                <a:lnTo>
                  <a:pt x="2901" y="2754"/>
                </a:lnTo>
                <a:lnTo>
                  <a:pt x="2906" y="2748"/>
                </a:lnTo>
                <a:lnTo>
                  <a:pt x="2919" y="2734"/>
                </a:lnTo>
                <a:lnTo>
                  <a:pt x="2931" y="2719"/>
                </a:lnTo>
                <a:lnTo>
                  <a:pt x="2931" y="2719"/>
                </a:lnTo>
                <a:lnTo>
                  <a:pt x="2932" y="2718"/>
                </a:lnTo>
                <a:lnTo>
                  <a:pt x="2934" y="2717"/>
                </a:lnTo>
                <a:lnTo>
                  <a:pt x="2935" y="2715"/>
                </a:lnTo>
                <a:lnTo>
                  <a:pt x="2939" y="2710"/>
                </a:lnTo>
                <a:lnTo>
                  <a:pt x="2943" y="2706"/>
                </a:lnTo>
                <a:lnTo>
                  <a:pt x="2947" y="2701"/>
                </a:lnTo>
                <a:lnTo>
                  <a:pt x="2950" y="2696"/>
                </a:lnTo>
                <a:lnTo>
                  <a:pt x="2966" y="2676"/>
                </a:lnTo>
                <a:lnTo>
                  <a:pt x="2980" y="2658"/>
                </a:lnTo>
                <a:lnTo>
                  <a:pt x="2983" y="2654"/>
                </a:lnTo>
                <a:lnTo>
                  <a:pt x="2985" y="2651"/>
                </a:lnTo>
                <a:lnTo>
                  <a:pt x="3044" y="2726"/>
                </a:lnTo>
                <a:lnTo>
                  <a:pt x="3173" y="2863"/>
                </a:lnTo>
                <a:lnTo>
                  <a:pt x="3317" y="2985"/>
                </a:lnTo>
                <a:lnTo>
                  <a:pt x="3475" y="3090"/>
                </a:lnTo>
                <a:lnTo>
                  <a:pt x="3645" y="3177"/>
                </a:lnTo>
                <a:lnTo>
                  <a:pt x="3825" y="3244"/>
                </a:lnTo>
                <a:lnTo>
                  <a:pt x="4015" y="3290"/>
                </a:lnTo>
                <a:lnTo>
                  <a:pt x="4212" y="3313"/>
                </a:lnTo>
                <a:lnTo>
                  <a:pt x="4313" y="3315"/>
                </a:lnTo>
                <a:lnTo>
                  <a:pt x="13535" y="3315"/>
                </a:lnTo>
                <a:lnTo>
                  <a:pt x="13589" y="3314"/>
                </a:lnTo>
                <a:lnTo>
                  <a:pt x="13693" y="3292"/>
                </a:lnTo>
                <a:lnTo>
                  <a:pt x="13741" y="3274"/>
                </a:lnTo>
                <a:lnTo>
                  <a:pt x="13743" y="3273"/>
                </a:lnTo>
                <a:lnTo>
                  <a:pt x="13745" y="3273"/>
                </a:lnTo>
                <a:lnTo>
                  <a:pt x="13755" y="3268"/>
                </a:lnTo>
                <a:lnTo>
                  <a:pt x="13765" y="3264"/>
                </a:lnTo>
                <a:lnTo>
                  <a:pt x="13804" y="3243"/>
                </a:lnTo>
                <a:lnTo>
                  <a:pt x="13877" y="3192"/>
                </a:lnTo>
                <a:lnTo>
                  <a:pt x="13908" y="3161"/>
                </a:lnTo>
                <a:lnTo>
                  <a:pt x="13909" y="3161"/>
                </a:lnTo>
                <a:lnTo>
                  <a:pt x="13910" y="3160"/>
                </a:lnTo>
                <a:lnTo>
                  <a:pt x="13945" y="3122"/>
                </a:lnTo>
                <a:lnTo>
                  <a:pt x="14003" y="3038"/>
                </a:lnTo>
                <a:lnTo>
                  <a:pt x="14043" y="2942"/>
                </a:lnTo>
                <a:lnTo>
                  <a:pt x="14063" y="2839"/>
                </a:lnTo>
                <a:lnTo>
                  <a:pt x="14066" y="2784"/>
                </a:lnTo>
                <a:lnTo>
                  <a:pt x="14066" y="2784"/>
                </a:lnTo>
                <a:lnTo>
                  <a:pt x="14066" y="2654"/>
                </a:lnTo>
                <a:lnTo>
                  <a:pt x="14066" y="2654"/>
                </a:lnTo>
                <a:lnTo>
                  <a:pt x="13837" y="2654"/>
                </a:ln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6" name="Freeform 586">
            <a:extLst>
              <a:ext uri="{FF2B5EF4-FFF2-40B4-BE49-F238E27FC236}">
                <a16:creationId xmlns:a16="http://schemas.microsoft.com/office/drawing/2014/main" id="{3D3DD053-3536-4D6E-AD4F-FB84E273F172}"/>
              </a:ext>
            </a:extLst>
          </p:cNvPr>
          <p:cNvSpPr>
            <a:spLocks/>
          </p:cNvSpPr>
          <p:nvPr/>
        </p:nvSpPr>
        <p:spPr bwMode="auto">
          <a:xfrm>
            <a:off x="1274579" y="1869783"/>
            <a:ext cx="3900364" cy="899447"/>
          </a:xfrm>
          <a:custGeom>
            <a:avLst/>
            <a:gdLst>
              <a:gd name="T0" fmla="*/ 0 w 11294"/>
              <a:gd name="T1" fmla="*/ 0 h 2604"/>
              <a:gd name="T2" fmla="*/ 86 w 11294"/>
              <a:gd name="T3" fmla="*/ 56 h 2604"/>
              <a:gd name="T4" fmla="*/ 244 w 11294"/>
              <a:gd name="T5" fmla="*/ 187 h 2604"/>
              <a:gd name="T6" fmla="*/ 385 w 11294"/>
              <a:gd name="T7" fmla="*/ 336 h 2604"/>
              <a:gd name="T8" fmla="*/ 509 w 11294"/>
              <a:gd name="T9" fmla="*/ 500 h 2604"/>
              <a:gd name="T10" fmla="*/ 585 w 11294"/>
              <a:gd name="T11" fmla="*/ 634 h 2604"/>
              <a:gd name="T12" fmla="*/ 630 w 11294"/>
              <a:gd name="T13" fmla="*/ 727 h 2604"/>
              <a:gd name="T14" fmla="*/ 671 w 11294"/>
              <a:gd name="T15" fmla="*/ 824 h 2604"/>
              <a:gd name="T16" fmla="*/ 703 w 11294"/>
              <a:gd name="T17" fmla="*/ 923 h 2604"/>
              <a:gd name="T18" fmla="*/ 730 w 11294"/>
              <a:gd name="T19" fmla="*/ 1025 h 2604"/>
              <a:gd name="T20" fmla="*/ 751 w 11294"/>
              <a:gd name="T21" fmla="*/ 1130 h 2604"/>
              <a:gd name="T22" fmla="*/ 765 w 11294"/>
              <a:gd name="T23" fmla="*/ 1236 h 2604"/>
              <a:gd name="T24" fmla="*/ 772 w 11294"/>
              <a:gd name="T25" fmla="*/ 1345 h 2604"/>
              <a:gd name="T26" fmla="*/ 773 w 11294"/>
              <a:gd name="T27" fmla="*/ 1401 h 2604"/>
              <a:gd name="T28" fmla="*/ 773 w 11294"/>
              <a:gd name="T29" fmla="*/ 1407 h 2604"/>
              <a:gd name="T30" fmla="*/ 773 w 11294"/>
              <a:gd name="T31" fmla="*/ 1414 h 2604"/>
              <a:gd name="T32" fmla="*/ 774 w 11294"/>
              <a:gd name="T33" fmla="*/ 1466 h 2604"/>
              <a:gd name="T34" fmla="*/ 786 w 11294"/>
              <a:gd name="T35" fmla="*/ 1564 h 2604"/>
              <a:gd name="T36" fmla="*/ 807 w 11294"/>
              <a:gd name="T37" fmla="*/ 1660 h 2604"/>
              <a:gd name="T38" fmla="*/ 836 w 11294"/>
              <a:gd name="T39" fmla="*/ 1754 h 2604"/>
              <a:gd name="T40" fmla="*/ 874 w 11294"/>
              <a:gd name="T41" fmla="*/ 1842 h 2604"/>
              <a:gd name="T42" fmla="*/ 921 w 11294"/>
              <a:gd name="T43" fmla="*/ 1925 h 2604"/>
              <a:gd name="T44" fmla="*/ 975 w 11294"/>
              <a:gd name="T45" fmla="*/ 2004 h 2604"/>
              <a:gd name="T46" fmla="*/ 1036 w 11294"/>
              <a:gd name="T47" fmla="*/ 2076 h 2604"/>
              <a:gd name="T48" fmla="*/ 1103 w 11294"/>
              <a:gd name="T49" fmla="*/ 2144 h 2604"/>
              <a:gd name="T50" fmla="*/ 1177 w 11294"/>
              <a:gd name="T51" fmla="*/ 2203 h 2604"/>
              <a:gd name="T52" fmla="*/ 1256 w 11294"/>
              <a:gd name="T53" fmla="*/ 2256 h 2604"/>
              <a:gd name="T54" fmla="*/ 1341 w 11294"/>
              <a:gd name="T55" fmla="*/ 2302 h 2604"/>
              <a:gd name="T56" fmla="*/ 1429 w 11294"/>
              <a:gd name="T57" fmla="*/ 2338 h 2604"/>
              <a:gd name="T58" fmla="*/ 1522 w 11294"/>
              <a:gd name="T59" fmla="*/ 2368 h 2604"/>
              <a:gd name="T60" fmla="*/ 1619 w 11294"/>
              <a:gd name="T61" fmla="*/ 2387 h 2604"/>
              <a:gd name="T62" fmla="*/ 1719 w 11294"/>
              <a:gd name="T63" fmla="*/ 2396 h 2604"/>
              <a:gd name="T64" fmla="*/ 1770 w 11294"/>
              <a:gd name="T65" fmla="*/ 2398 h 2604"/>
              <a:gd name="T66" fmla="*/ 1770 w 11294"/>
              <a:gd name="T67" fmla="*/ 2604 h 2604"/>
              <a:gd name="T68" fmla="*/ 11294 w 11294"/>
              <a:gd name="T69" fmla="*/ 2604 h 2604"/>
              <a:gd name="T70" fmla="*/ 11294 w 11294"/>
              <a:gd name="T71" fmla="*/ 543 h 2604"/>
              <a:gd name="T72" fmla="*/ 11292 w 11294"/>
              <a:gd name="T73" fmla="*/ 487 h 2604"/>
              <a:gd name="T74" fmla="*/ 11270 w 11294"/>
              <a:gd name="T75" fmla="*/ 381 h 2604"/>
              <a:gd name="T76" fmla="*/ 11229 w 11294"/>
              <a:gd name="T77" fmla="*/ 284 h 2604"/>
              <a:gd name="T78" fmla="*/ 11170 w 11294"/>
              <a:gd name="T79" fmla="*/ 197 h 2604"/>
              <a:gd name="T80" fmla="*/ 11097 w 11294"/>
              <a:gd name="T81" fmla="*/ 123 h 2604"/>
              <a:gd name="T82" fmla="*/ 11010 w 11294"/>
              <a:gd name="T83" fmla="*/ 65 h 2604"/>
              <a:gd name="T84" fmla="*/ 10913 w 11294"/>
              <a:gd name="T85" fmla="*/ 23 h 2604"/>
              <a:gd name="T86" fmla="*/ 10806 w 11294"/>
              <a:gd name="T87" fmla="*/ 1 h 2604"/>
              <a:gd name="T88" fmla="*/ 10751 w 11294"/>
              <a:gd name="T89" fmla="*/ 0 h 2604"/>
              <a:gd name="T90" fmla="*/ 0 w 11294"/>
              <a:gd name="T91" fmla="*/ 0 h 26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1294" h="2604">
                <a:moveTo>
                  <a:pt x="0" y="0"/>
                </a:moveTo>
                <a:lnTo>
                  <a:pt x="86" y="56"/>
                </a:lnTo>
                <a:lnTo>
                  <a:pt x="244" y="187"/>
                </a:lnTo>
                <a:lnTo>
                  <a:pt x="385" y="336"/>
                </a:lnTo>
                <a:lnTo>
                  <a:pt x="509" y="500"/>
                </a:lnTo>
                <a:lnTo>
                  <a:pt x="585" y="634"/>
                </a:lnTo>
                <a:lnTo>
                  <a:pt x="630" y="727"/>
                </a:lnTo>
                <a:lnTo>
                  <a:pt x="671" y="824"/>
                </a:lnTo>
                <a:lnTo>
                  <a:pt x="703" y="923"/>
                </a:lnTo>
                <a:lnTo>
                  <a:pt x="730" y="1025"/>
                </a:lnTo>
                <a:lnTo>
                  <a:pt x="751" y="1130"/>
                </a:lnTo>
                <a:lnTo>
                  <a:pt x="765" y="1236"/>
                </a:lnTo>
                <a:lnTo>
                  <a:pt x="772" y="1345"/>
                </a:lnTo>
                <a:lnTo>
                  <a:pt x="773" y="1401"/>
                </a:lnTo>
                <a:lnTo>
                  <a:pt x="773" y="1407"/>
                </a:lnTo>
                <a:lnTo>
                  <a:pt x="773" y="1414"/>
                </a:lnTo>
                <a:lnTo>
                  <a:pt x="774" y="1466"/>
                </a:lnTo>
                <a:lnTo>
                  <a:pt x="786" y="1564"/>
                </a:lnTo>
                <a:lnTo>
                  <a:pt x="807" y="1660"/>
                </a:lnTo>
                <a:lnTo>
                  <a:pt x="836" y="1754"/>
                </a:lnTo>
                <a:lnTo>
                  <a:pt x="874" y="1842"/>
                </a:lnTo>
                <a:lnTo>
                  <a:pt x="921" y="1925"/>
                </a:lnTo>
                <a:lnTo>
                  <a:pt x="975" y="2004"/>
                </a:lnTo>
                <a:lnTo>
                  <a:pt x="1036" y="2076"/>
                </a:lnTo>
                <a:lnTo>
                  <a:pt x="1103" y="2144"/>
                </a:lnTo>
                <a:lnTo>
                  <a:pt x="1177" y="2203"/>
                </a:lnTo>
                <a:lnTo>
                  <a:pt x="1256" y="2256"/>
                </a:lnTo>
                <a:lnTo>
                  <a:pt x="1341" y="2302"/>
                </a:lnTo>
                <a:lnTo>
                  <a:pt x="1429" y="2338"/>
                </a:lnTo>
                <a:lnTo>
                  <a:pt x="1522" y="2368"/>
                </a:lnTo>
                <a:lnTo>
                  <a:pt x="1619" y="2387"/>
                </a:lnTo>
                <a:lnTo>
                  <a:pt x="1719" y="2396"/>
                </a:lnTo>
                <a:lnTo>
                  <a:pt x="1770" y="2398"/>
                </a:lnTo>
                <a:lnTo>
                  <a:pt x="1770" y="2604"/>
                </a:lnTo>
                <a:lnTo>
                  <a:pt x="11294" y="2604"/>
                </a:lnTo>
                <a:lnTo>
                  <a:pt x="11294" y="543"/>
                </a:lnTo>
                <a:lnTo>
                  <a:pt x="11292" y="487"/>
                </a:lnTo>
                <a:lnTo>
                  <a:pt x="11270" y="381"/>
                </a:lnTo>
                <a:lnTo>
                  <a:pt x="11229" y="284"/>
                </a:lnTo>
                <a:lnTo>
                  <a:pt x="11170" y="197"/>
                </a:lnTo>
                <a:lnTo>
                  <a:pt x="11097" y="123"/>
                </a:lnTo>
                <a:lnTo>
                  <a:pt x="11010" y="65"/>
                </a:lnTo>
                <a:lnTo>
                  <a:pt x="10913" y="23"/>
                </a:lnTo>
                <a:lnTo>
                  <a:pt x="10806" y="1"/>
                </a:lnTo>
                <a:lnTo>
                  <a:pt x="10751" y="0"/>
                </a:lnTo>
                <a:lnTo>
                  <a:pt x="0" y="0"/>
                </a:lnTo>
                <a:close/>
              </a:path>
            </a:pathLst>
          </a:custGeom>
          <a:solidFill>
            <a:schemeClr val="accent1">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02" name="Freeform 584">
            <a:extLst>
              <a:ext uri="{FF2B5EF4-FFF2-40B4-BE49-F238E27FC236}">
                <a16:creationId xmlns:a16="http://schemas.microsoft.com/office/drawing/2014/main" id="{E5AAF15A-C37E-4D17-9A1F-67B6755E29B2}"/>
              </a:ext>
            </a:extLst>
          </p:cNvPr>
          <p:cNvSpPr>
            <a:spLocks/>
          </p:cNvSpPr>
          <p:nvPr/>
        </p:nvSpPr>
        <p:spPr bwMode="auto">
          <a:xfrm>
            <a:off x="411213" y="3248007"/>
            <a:ext cx="4636275" cy="1145378"/>
          </a:xfrm>
          <a:custGeom>
            <a:avLst/>
            <a:gdLst>
              <a:gd name="T0" fmla="*/ 13835 w 14066"/>
              <a:gd name="T1" fmla="*/ 744 h 3315"/>
              <a:gd name="T2" fmla="*/ 13713 w 14066"/>
              <a:gd name="T3" fmla="*/ 454 h 3315"/>
              <a:gd name="T4" fmla="*/ 13456 w 14066"/>
              <a:gd name="T5" fmla="*/ 280 h 3315"/>
              <a:gd name="T6" fmla="*/ 2543 w 14066"/>
              <a:gd name="T7" fmla="*/ 257 h 3315"/>
              <a:gd name="T8" fmla="*/ 2291 w 14066"/>
              <a:gd name="T9" fmla="*/ 124 h 3315"/>
              <a:gd name="T10" fmla="*/ 1956 w 14066"/>
              <a:gd name="T11" fmla="*/ 26 h 3315"/>
              <a:gd name="T12" fmla="*/ 1658 w 14066"/>
              <a:gd name="T13" fmla="*/ 0 h 3315"/>
              <a:gd name="T14" fmla="*/ 1243 w 14066"/>
              <a:gd name="T15" fmla="*/ 52 h 3315"/>
              <a:gd name="T16" fmla="*/ 798 w 14066"/>
              <a:gd name="T17" fmla="*/ 240 h 3315"/>
              <a:gd name="T18" fmla="*/ 431 w 14066"/>
              <a:gd name="T19" fmla="*/ 543 h 3315"/>
              <a:gd name="T20" fmla="*/ 162 w 14066"/>
              <a:gd name="T21" fmla="*/ 938 h 3315"/>
              <a:gd name="T22" fmla="*/ 19 w 14066"/>
              <a:gd name="T23" fmla="*/ 1405 h 3315"/>
              <a:gd name="T24" fmla="*/ 0 w 14066"/>
              <a:gd name="T25" fmla="*/ 1720 h 3315"/>
              <a:gd name="T26" fmla="*/ 54 w 14066"/>
              <a:gd name="T27" fmla="*/ 2076 h 3315"/>
              <a:gd name="T28" fmla="*/ 177 w 14066"/>
              <a:gd name="T29" fmla="*/ 2404 h 3315"/>
              <a:gd name="T30" fmla="*/ 365 w 14066"/>
              <a:gd name="T31" fmla="*/ 2696 h 3315"/>
              <a:gd name="T32" fmla="*/ 607 w 14066"/>
              <a:gd name="T33" fmla="*/ 2941 h 3315"/>
              <a:gd name="T34" fmla="*/ 896 w 14066"/>
              <a:gd name="T35" fmla="*/ 3130 h 3315"/>
              <a:gd name="T36" fmla="*/ 1199 w 14066"/>
              <a:gd name="T37" fmla="*/ 3252 h 3315"/>
              <a:gd name="T38" fmla="*/ 1658 w 14066"/>
              <a:gd name="T39" fmla="*/ 3315 h 3315"/>
              <a:gd name="T40" fmla="*/ 1700 w 14066"/>
              <a:gd name="T41" fmla="*/ 3315 h 3315"/>
              <a:gd name="T42" fmla="*/ 1766 w 14066"/>
              <a:gd name="T43" fmla="*/ 3312 h 3315"/>
              <a:gd name="T44" fmla="*/ 1834 w 14066"/>
              <a:gd name="T45" fmla="*/ 3306 h 3315"/>
              <a:gd name="T46" fmla="*/ 1899 w 14066"/>
              <a:gd name="T47" fmla="*/ 3297 h 3315"/>
              <a:gd name="T48" fmla="*/ 1954 w 14066"/>
              <a:gd name="T49" fmla="*/ 3288 h 3315"/>
              <a:gd name="T50" fmla="*/ 2011 w 14066"/>
              <a:gd name="T51" fmla="*/ 3278 h 3315"/>
              <a:gd name="T52" fmla="*/ 2070 w 14066"/>
              <a:gd name="T53" fmla="*/ 3264 h 3315"/>
              <a:gd name="T54" fmla="*/ 2125 w 14066"/>
              <a:gd name="T55" fmla="*/ 3248 h 3315"/>
              <a:gd name="T56" fmla="*/ 2178 w 14066"/>
              <a:gd name="T57" fmla="*/ 3231 h 3315"/>
              <a:gd name="T58" fmla="*/ 2241 w 14066"/>
              <a:gd name="T59" fmla="*/ 3209 h 3315"/>
              <a:gd name="T60" fmla="*/ 2328 w 14066"/>
              <a:gd name="T61" fmla="*/ 3174 h 3315"/>
              <a:gd name="T62" fmla="*/ 2790 w 14066"/>
              <a:gd name="T63" fmla="*/ 2870 h 3315"/>
              <a:gd name="T64" fmla="*/ 2855 w 14066"/>
              <a:gd name="T65" fmla="*/ 2805 h 3315"/>
              <a:gd name="T66" fmla="*/ 2869 w 14066"/>
              <a:gd name="T67" fmla="*/ 2789 h 3315"/>
              <a:gd name="T68" fmla="*/ 2896 w 14066"/>
              <a:gd name="T69" fmla="*/ 2759 h 3315"/>
              <a:gd name="T70" fmla="*/ 2901 w 14066"/>
              <a:gd name="T71" fmla="*/ 2754 h 3315"/>
              <a:gd name="T72" fmla="*/ 2931 w 14066"/>
              <a:gd name="T73" fmla="*/ 2719 h 3315"/>
              <a:gd name="T74" fmla="*/ 2934 w 14066"/>
              <a:gd name="T75" fmla="*/ 2717 h 3315"/>
              <a:gd name="T76" fmla="*/ 2943 w 14066"/>
              <a:gd name="T77" fmla="*/ 2706 h 3315"/>
              <a:gd name="T78" fmla="*/ 2966 w 14066"/>
              <a:gd name="T79" fmla="*/ 2676 h 3315"/>
              <a:gd name="T80" fmla="*/ 2985 w 14066"/>
              <a:gd name="T81" fmla="*/ 2651 h 3315"/>
              <a:gd name="T82" fmla="*/ 3317 w 14066"/>
              <a:gd name="T83" fmla="*/ 2985 h 3315"/>
              <a:gd name="T84" fmla="*/ 3825 w 14066"/>
              <a:gd name="T85" fmla="*/ 3244 h 3315"/>
              <a:gd name="T86" fmla="*/ 4313 w 14066"/>
              <a:gd name="T87" fmla="*/ 3315 h 3315"/>
              <a:gd name="T88" fmla="*/ 13693 w 14066"/>
              <a:gd name="T89" fmla="*/ 3292 h 3315"/>
              <a:gd name="T90" fmla="*/ 13745 w 14066"/>
              <a:gd name="T91" fmla="*/ 3273 h 3315"/>
              <a:gd name="T92" fmla="*/ 13804 w 14066"/>
              <a:gd name="T93" fmla="*/ 3243 h 3315"/>
              <a:gd name="T94" fmla="*/ 13909 w 14066"/>
              <a:gd name="T95" fmla="*/ 3161 h 3315"/>
              <a:gd name="T96" fmla="*/ 14003 w 14066"/>
              <a:gd name="T97" fmla="*/ 3038 h 3315"/>
              <a:gd name="T98" fmla="*/ 14066 w 14066"/>
              <a:gd name="T99" fmla="*/ 2784 h 3315"/>
              <a:gd name="T100" fmla="*/ 14066 w 14066"/>
              <a:gd name="T101" fmla="*/ 2654 h 3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4066" h="3315">
                <a:moveTo>
                  <a:pt x="13837" y="2654"/>
                </a:moveTo>
                <a:lnTo>
                  <a:pt x="13837" y="800"/>
                </a:lnTo>
                <a:lnTo>
                  <a:pt x="13835" y="744"/>
                </a:lnTo>
                <a:lnTo>
                  <a:pt x="13813" y="638"/>
                </a:lnTo>
                <a:lnTo>
                  <a:pt x="13772" y="540"/>
                </a:lnTo>
                <a:lnTo>
                  <a:pt x="13713" y="454"/>
                </a:lnTo>
                <a:lnTo>
                  <a:pt x="13640" y="380"/>
                </a:lnTo>
                <a:lnTo>
                  <a:pt x="13553" y="321"/>
                </a:lnTo>
                <a:lnTo>
                  <a:pt x="13456" y="280"/>
                </a:lnTo>
                <a:lnTo>
                  <a:pt x="13349" y="258"/>
                </a:lnTo>
                <a:lnTo>
                  <a:pt x="13294" y="257"/>
                </a:lnTo>
                <a:lnTo>
                  <a:pt x="2543" y="257"/>
                </a:lnTo>
                <a:lnTo>
                  <a:pt x="2494" y="227"/>
                </a:lnTo>
                <a:lnTo>
                  <a:pt x="2394" y="172"/>
                </a:lnTo>
                <a:lnTo>
                  <a:pt x="2291" y="124"/>
                </a:lnTo>
                <a:lnTo>
                  <a:pt x="2182" y="84"/>
                </a:lnTo>
                <a:lnTo>
                  <a:pt x="2070" y="52"/>
                </a:lnTo>
                <a:lnTo>
                  <a:pt x="1956" y="26"/>
                </a:lnTo>
                <a:lnTo>
                  <a:pt x="1838" y="9"/>
                </a:lnTo>
                <a:lnTo>
                  <a:pt x="1719" y="0"/>
                </a:lnTo>
                <a:lnTo>
                  <a:pt x="1658" y="0"/>
                </a:lnTo>
                <a:lnTo>
                  <a:pt x="1573" y="1"/>
                </a:lnTo>
                <a:lnTo>
                  <a:pt x="1405" y="18"/>
                </a:lnTo>
                <a:lnTo>
                  <a:pt x="1243" y="52"/>
                </a:lnTo>
                <a:lnTo>
                  <a:pt x="1088" y="100"/>
                </a:lnTo>
                <a:lnTo>
                  <a:pt x="939" y="163"/>
                </a:lnTo>
                <a:lnTo>
                  <a:pt x="798" y="240"/>
                </a:lnTo>
                <a:lnTo>
                  <a:pt x="665" y="329"/>
                </a:lnTo>
                <a:lnTo>
                  <a:pt x="542" y="430"/>
                </a:lnTo>
                <a:lnTo>
                  <a:pt x="431" y="543"/>
                </a:lnTo>
                <a:lnTo>
                  <a:pt x="328" y="665"/>
                </a:lnTo>
                <a:lnTo>
                  <a:pt x="239" y="797"/>
                </a:lnTo>
                <a:lnTo>
                  <a:pt x="162" y="938"/>
                </a:lnTo>
                <a:lnTo>
                  <a:pt x="100" y="1087"/>
                </a:lnTo>
                <a:lnTo>
                  <a:pt x="51" y="1243"/>
                </a:lnTo>
                <a:lnTo>
                  <a:pt x="19" y="1405"/>
                </a:lnTo>
                <a:lnTo>
                  <a:pt x="2" y="1572"/>
                </a:lnTo>
                <a:lnTo>
                  <a:pt x="0" y="1658"/>
                </a:lnTo>
                <a:lnTo>
                  <a:pt x="0" y="1720"/>
                </a:lnTo>
                <a:lnTo>
                  <a:pt x="10" y="1842"/>
                </a:lnTo>
                <a:lnTo>
                  <a:pt x="28" y="1961"/>
                </a:lnTo>
                <a:lnTo>
                  <a:pt x="54" y="2076"/>
                </a:lnTo>
                <a:lnTo>
                  <a:pt x="87" y="2190"/>
                </a:lnTo>
                <a:lnTo>
                  <a:pt x="129" y="2299"/>
                </a:lnTo>
                <a:lnTo>
                  <a:pt x="177" y="2404"/>
                </a:lnTo>
                <a:lnTo>
                  <a:pt x="234" y="2507"/>
                </a:lnTo>
                <a:lnTo>
                  <a:pt x="296" y="2604"/>
                </a:lnTo>
                <a:lnTo>
                  <a:pt x="365" y="2696"/>
                </a:lnTo>
                <a:lnTo>
                  <a:pt x="440" y="2783"/>
                </a:lnTo>
                <a:lnTo>
                  <a:pt x="520" y="2864"/>
                </a:lnTo>
                <a:lnTo>
                  <a:pt x="607" y="2941"/>
                </a:lnTo>
                <a:lnTo>
                  <a:pt x="699" y="3010"/>
                </a:lnTo>
                <a:lnTo>
                  <a:pt x="795" y="3073"/>
                </a:lnTo>
                <a:lnTo>
                  <a:pt x="896" y="3130"/>
                </a:lnTo>
                <a:lnTo>
                  <a:pt x="948" y="3156"/>
                </a:lnTo>
                <a:lnTo>
                  <a:pt x="1030" y="3192"/>
                </a:lnTo>
                <a:lnTo>
                  <a:pt x="1199" y="3252"/>
                </a:lnTo>
                <a:lnTo>
                  <a:pt x="1378" y="3293"/>
                </a:lnTo>
                <a:lnTo>
                  <a:pt x="1564" y="3314"/>
                </a:lnTo>
                <a:lnTo>
                  <a:pt x="1658" y="3315"/>
                </a:lnTo>
                <a:lnTo>
                  <a:pt x="1658" y="3315"/>
                </a:lnTo>
                <a:lnTo>
                  <a:pt x="1659" y="3315"/>
                </a:lnTo>
                <a:lnTo>
                  <a:pt x="1700" y="3315"/>
                </a:lnTo>
                <a:lnTo>
                  <a:pt x="1740" y="3313"/>
                </a:lnTo>
                <a:lnTo>
                  <a:pt x="1753" y="3313"/>
                </a:lnTo>
                <a:lnTo>
                  <a:pt x="1766" y="3312"/>
                </a:lnTo>
                <a:lnTo>
                  <a:pt x="1793" y="3310"/>
                </a:lnTo>
                <a:lnTo>
                  <a:pt x="1820" y="3308"/>
                </a:lnTo>
                <a:lnTo>
                  <a:pt x="1834" y="3306"/>
                </a:lnTo>
                <a:lnTo>
                  <a:pt x="1850" y="3304"/>
                </a:lnTo>
                <a:lnTo>
                  <a:pt x="1875" y="3301"/>
                </a:lnTo>
                <a:lnTo>
                  <a:pt x="1899" y="3297"/>
                </a:lnTo>
                <a:lnTo>
                  <a:pt x="1915" y="3296"/>
                </a:lnTo>
                <a:lnTo>
                  <a:pt x="1932" y="3292"/>
                </a:lnTo>
                <a:lnTo>
                  <a:pt x="1954" y="3288"/>
                </a:lnTo>
                <a:lnTo>
                  <a:pt x="1977" y="3284"/>
                </a:lnTo>
                <a:lnTo>
                  <a:pt x="1994" y="3282"/>
                </a:lnTo>
                <a:lnTo>
                  <a:pt x="2011" y="3278"/>
                </a:lnTo>
                <a:lnTo>
                  <a:pt x="2031" y="3273"/>
                </a:lnTo>
                <a:lnTo>
                  <a:pt x="2052" y="3268"/>
                </a:lnTo>
                <a:lnTo>
                  <a:pt x="2070" y="3264"/>
                </a:lnTo>
                <a:lnTo>
                  <a:pt x="2089" y="3258"/>
                </a:lnTo>
                <a:lnTo>
                  <a:pt x="2107" y="3253"/>
                </a:lnTo>
                <a:lnTo>
                  <a:pt x="2125" y="3248"/>
                </a:lnTo>
                <a:lnTo>
                  <a:pt x="2146" y="3243"/>
                </a:lnTo>
                <a:lnTo>
                  <a:pt x="2165" y="3236"/>
                </a:lnTo>
                <a:lnTo>
                  <a:pt x="2178" y="3231"/>
                </a:lnTo>
                <a:lnTo>
                  <a:pt x="2191" y="3227"/>
                </a:lnTo>
                <a:lnTo>
                  <a:pt x="2217" y="3218"/>
                </a:lnTo>
                <a:lnTo>
                  <a:pt x="2241" y="3209"/>
                </a:lnTo>
                <a:lnTo>
                  <a:pt x="2241" y="3209"/>
                </a:lnTo>
                <a:lnTo>
                  <a:pt x="2241" y="3209"/>
                </a:lnTo>
                <a:lnTo>
                  <a:pt x="2328" y="3174"/>
                </a:lnTo>
                <a:lnTo>
                  <a:pt x="2494" y="3090"/>
                </a:lnTo>
                <a:lnTo>
                  <a:pt x="2648" y="2989"/>
                </a:lnTo>
                <a:lnTo>
                  <a:pt x="2790" y="2870"/>
                </a:lnTo>
                <a:lnTo>
                  <a:pt x="2855" y="2805"/>
                </a:lnTo>
                <a:lnTo>
                  <a:pt x="2855" y="2805"/>
                </a:lnTo>
                <a:lnTo>
                  <a:pt x="2855" y="2805"/>
                </a:lnTo>
                <a:lnTo>
                  <a:pt x="2858" y="2801"/>
                </a:lnTo>
                <a:lnTo>
                  <a:pt x="2862" y="2797"/>
                </a:lnTo>
                <a:lnTo>
                  <a:pt x="2869" y="2789"/>
                </a:lnTo>
                <a:lnTo>
                  <a:pt x="2875" y="2783"/>
                </a:lnTo>
                <a:lnTo>
                  <a:pt x="2886" y="2771"/>
                </a:lnTo>
                <a:lnTo>
                  <a:pt x="2896" y="2759"/>
                </a:lnTo>
                <a:lnTo>
                  <a:pt x="2896" y="2759"/>
                </a:lnTo>
                <a:lnTo>
                  <a:pt x="2896" y="2759"/>
                </a:lnTo>
                <a:lnTo>
                  <a:pt x="2901" y="2754"/>
                </a:lnTo>
                <a:lnTo>
                  <a:pt x="2906" y="2748"/>
                </a:lnTo>
                <a:lnTo>
                  <a:pt x="2919" y="2734"/>
                </a:lnTo>
                <a:lnTo>
                  <a:pt x="2931" y="2719"/>
                </a:lnTo>
                <a:lnTo>
                  <a:pt x="2931" y="2719"/>
                </a:lnTo>
                <a:lnTo>
                  <a:pt x="2932" y="2718"/>
                </a:lnTo>
                <a:lnTo>
                  <a:pt x="2934" y="2717"/>
                </a:lnTo>
                <a:lnTo>
                  <a:pt x="2935" y="2715"/>
                </a:lnTo>
                <a:lnTo>
                  <a:pt x="2939" y="2710"/>
                </a:lnTo>
                <a:lnTo>
                  <a:pt x="2943" y="2706"/>
                </a:lnTo>
                <a:lnTo>
                  <a:pt x="2947" y="2701"/>
                </a:lnTo>
                <a:lnTo>
                  <a:pt x="2950" y="2696"/>
                </a:lnTo>
                <a:lnTo>
                  <a:pt x="2966" y="2676"/>
                </a:lnTo>
                <a:lnTo>
                  <a:pt x="2980" y="2658"/>
                </a:lnTo>
                <a:lnTo>
                  <a:pt x="2983" y="2654"/>
                </a:lnTo>
                <a:lnTo>
                  <a:pt x="2985" y="2651"/>
                </a:lnTo>
                <a:lnTo>
                  <a:pt x="3044" y="2726"/>
                </a:lnTo>
                <a:lnTo>
                  <a:pt x="3173" y="2863"/>
                </a:lnTo>
                <a:lnTo>
                  <a:pt x="3317" y="2985"/>
                </a:lnTo>
                <a:lnTo>
                  <a:pt x="3475" y="3090"/>
                </a:lnTo>
                <a:lnTo>
                  <a:pt x="3645" y="3177"/>
                </a:lnTo>
                <a:lnTo>
                  <a:pt x="3825" y="3244"/>
                </a:lnTo>
                <a:lnTo>
                  <a:pt x="4015" y="3290"/>
                </a:lnTo>
                <a:lnTo>
                  <a:pt x="4212" y="3313"/>
                </a:lnTo>
                <a:lnTo>
                  <a:pt x="4313" y="3315"/>
                </a:lnTo>
                <a:lnTo>
                  <a:pt x="13535" y="3315"/>
                </a:lnTo>
                <a:lnTo>
                  <a:pt x="13589" y="3314"/>
                </a:lnTo>
                <a:lnTo>
                  <a:pt x="13693" y="3292"/>
                </a:lnTo>
                <a:lnTo>
                  <a:pt x="13741" y="3274"/>
                </a:lnTo>
                <a:lnTo>
                  <a:pt x="13743" y="3273"/>
                </a:lnTo>
                <a:lnTo>
                  <a:pt x="13745" y="3273"/>
                </a:lnTo>
                <a:lnTo>
                  <a:pt x="13755" y="3268"/>
                </a:lnTo>
                <a:lnTo>
                  <a:pt x="13765" y="3264"/>
                </a:lnTo>
                <a:lnTo>
                  <a:pt x="13804" y="3243"/>
                </a:lnTo>
                <a:lnTo>
                  <a:pt x="13877" y="3192"/>
                </a:lnTo>
                <a:lnTo>
                  <a:pt x="13908" y="3161"/>
                </a:lnTo>
                <a:lnTo>
                  <a:pt x="13909" y="3161"/>
                </a:lnTo>
                <a:lnTo>
                  <a:pt x="13910" y="3160"/>
                </a:lnTo>
                <a:lnTo>
                  <a:pt x="13945" y="3122"/>
                </a:lnTo>
                <a:lnTo>
                  <a:pt x="14003" y="3038"/>
                </a:lnTo>
                <a:lnTo>
                  <a:pt x="14043" y="2942"/>
                </a:lnTo>
                <a:lnTo>
                  <a:pt x="14063" y="2839"/>
                </a:lnTo>
                <a:lnTo>
                  <a:pt x="14066" y="2784"/>
                </a:lnTo>
                <a:lnTo>
                  <a:pt x="14066" y="2784"/>
                </a:lnTo>
                <a:lnTo>
                  <a:pt x="14066" y="2654"/>
                </a:lnTo>
                <a:lnTo>
                  <a:pt x="14066" y="2654"/>
                </a:lnTo>
                <a:lnTo>
                  <a:pt x="13837" y="2654"/>
                </a:ln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05" name="Freeform 586">
            <a:extLst>
              <a:ext uri="{FF2B5EF4-FFF2-40B4-BE49-F238E27FC236}">
                <a16:creationId xmlns:a16="http://schemas.microsoft.com/office/drawing/2014/main" id="{273836A9-246A-4F25-B656-C2547F42D19E}"/>
              </a:ext>
            </a:extLst>
          </p:cNvPr>
          <p:cNvSpPr>
            <a:spLocks/>
          </p:cNvSpPr>
          <p:nvPr/>
        </p:nvSpPr>
        <p:spPr bwMode="auto">
          <a:xfrm>
            <a:off x="1270884" y="3238335"/>
            <a:ext cx="3904060" cy="899447"/>
          </a:xfrm>
          <a:custGeom>
            <a:avLst/>
            <a:gdLst>
              <a:gd name="T0" fmla="*/ 0 w 11294"/>
              <a:gd name="T1" fmla="*/ 0 h 2604"/>
              <a:gd name="T2" fmla="*/ 86 w 11294"/>
              <a:gd name="T3" fmla="*/ 56 h 2604"/>
              <a:gd name="T4" fmla="*/ 244 w 11294"/>
              <a:gd name="T5" fmla="*/ 187 h 2604"/>
              <a:gd name="T6" fmla="*/ 385 w 11294"/>
              <a:gd name="T7" fmla="*/ 336 h 2604"/>
              <a:gd name="T8" fmla="*/ 509 w 11294"/>
              <a:gd name="T9" fmla="*/ 500 h 2604"/>
              <a:gd name="T10" fmla="*/ 585 w 11294"/>
              <a:gd name="T11" fmla="*/ 634 h 2604"/>
              <a:gd name="T12" fmla="*/ 630 w 11294"/>
              <a:gd name="T13" fmla="*/ 727 h 2604"/>
              <a:gd name="T14" fmla="*/ 671 w 11294"/>
              <a:gd name="T15" fmla="*/ 824 h 2604"/>
              <a:gd name="T16" fmla="*/ 703 w 11294"/>
              <a:gd name="T17" fmla="*/ 923 h 2604"/>
              <a:gd name="T18" fmla="*/ 730 w 11294"/>
              <a:gd name="T19" fmla="*/ 1025 h 2604"/>
              <a:gd name="T20" fmla="*/ 751 w 11294"/>
              <a:gd name="T21" fmla="*/ 1130 h 2604"/>
              <a:gd name="T22" fmla="*/ 765 w 11294"/>
              <a:gd name="T23" fmla="*/ 1236 h 2604"/>
              <a:gd name="T24" fmla="*/ 772 w 11294"/>
              <a:gd name="T25" fmla="*/ 1345 h 2604"/>
              <a:gd name="T26" fmla="*/ 773 w 11294"/>
              <a:gd name="T27" fmla="*/ 1401 h 2604"/>
              <a:gd name="T28" fmla="*/ 773 w 11294"/>
              <a:gd name="T29" fmla="*/ 1407 h 2604"/>
              <a:gd name="T30" fmla="*/ 773 w 11294"/>
              <a:gd name="T31" fmla="*/ 1414 h 2604"/>
              <a:gd name="T32" fmla="*/ 774 w 11294"/>
              <a:gd name="T33" fmla="*/ 1466 h 2604"/>
              <a:gd name="T34" fmla="*/ 786 w 11294"/>
              <a:gd name="T35" fmla="*/ 1564 h 2604"/>
              <a:gd name="T36" fmla="*/ 807 w 11294"/>
              <a:gd name="T37" fmla="*/ 1660 h 2604"/>
              <a:gd name="T38" fmla="*/ 836 w 11294"/>
              <a:gd name="T39" fmla="*/ 1754 h 2604"/>
              <a:gd name="T40" fmla="*/ 874 w 11294"/>
              <a:gd name="T41" fmla="*/ 1842 h 2604"/>
              <a:gd name="T42" fmla="*/ 921 w 11294"/>
              <a:gd name="T43" fmla="*/ 1925 h 2604"/>
              <a:gd name="T44" fmla="*/ 975 w 11294"/>
              <a:gd name="T45" fmla="*/ 2004 h 2604"/>
              <a:gd name="T46" fmla="*/ 1036 w 11294"/>
              <a:gd name="T47" fmla="*/ 2076 h 2604"/>
              <a:gd name="T48" fmla="*/ 1103 w 11294"/>
              <a:gd name="T49" fmla="*/ 2144 h 2604"/>
              <a:gd name="T50" fmla="*/ 1177 w 11294"/>
              <a:gd name="T51" fmla="*/ 2203 h 2604"/>
              <a:gd name="T52" fmla="*/ 1256 w 11294"/>
              <a:gd name="T53" fmla="*/ 2256 h 2604"/>
              <a:gd name="T54" fmla="*/ 1341 w 11294"/>
              <a:gd name="T55" fmla="*/ 2302 h 2604"/>
              <a:gd name="T56" fmla="*/ 1429 w 11294"/>
              <a:gd name="T57" fmla="*/ 2338 h 2604"/>
              <a:gd name="T58" fmla="*/ 1522 w 11294"/>
              <a:gd name="T59" fmla="*/ 2368 h 2604"/>
              <a:gd name="T60" fmla="*/ 1619 w 11294"/>
              <a:gd name="T61" fmla="*/ 2387 h 2604"/>
              <a:gd name="T62" fmla="*/ 1719 w 11294"/>
              <a:gd name="T63" fmla="*/ 2396 h 2604"/>
              <a:gd name="T64" fmla="*/ 1770 w 11294"/>
              <a:gd name="T65" fmla="*/ 2398 h 2604"/>
              <a:gd name="T66" fmla="*/ 1770 w 11294"/>
              <a:gd name="T67" fmla="*/ 2604 h 2604"/>
              <a:gd name="T68" fmla="*/ 11294 w 11294"/>
              <a:gd name="T69" fmla="*/ 2604 h 2604"/>
              <a:gd name="T70" fmla="*/ 11294 w 11294"/>
              <a:gd name="T71" fmla="*/ 543 h 2604"/>
              <a:gd name="T72" fmla="*/ 11292 w 11294"/>
              <a:gd name="T73" fmla="*/ 487 h 2604"/>
              <a:gd name="T74" fmla="*/ 11270 w 11294"/>
              <a:gd name="T75" fmla="*/ 381 h 2604"/>
              <a:gd name="T76" fmla="*/ 11229 w 11294"/>
              <a:gd name="T77" fmla="*/ 284 h 2604"/>
              <a:gd name="T78" fmla="*/ 11170 w 11294"/>
              <a:gd name="T79" fmla="*/ 197 h 2604"/>
              <a:gd name="T80" fmla="*/ 11097 w 11294"/>
              <a:gd name="T81" fmla="*/ 123 h 2604"/>
              <a:gd name="T82" fmla="*/ 11010 w 11294"/>
              <a:gd name="T83" fmla="*/ 65 h 2604"/>
              <a:gd name="T84" fmla="*/ 10913 w 11294"/>
              <a:gd name="T85" fmla="*/ 23 h 2604"/>
              <a:gd name="T86" fmla="*/ 10806 w 11294"/>
              <a:gd name="T87" fmla="*/ 1 h 2604"/>
              <a:gd name="T88" fmla="*/ 10751 w 11294"/>
              <a:gd name="T89" fmla="*/ 0 h 2604"/>
              <a:gd name="T90" fmla="*/ 0 w 11294"/>
              <a:gd name="T91" fmla="*/ 0 h 26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1294" h="2604">
                <a:moveTo>
                  <a:pt x="0" y="0"/>
                </a:moveTo>
                <a:lnTo>
                  <a:pt x="86" y="56"/>
                </a:lnTo>
                <a:lnTo>
                  <a:pt x="244" y="187"/>
                </a:lnTo>
                <a:lnTo>
                  <a:pt x="385" y="336"/>
                </a:lnTo>
                <a:lnTo>
                  <a:pt x="509" y="500"/>
                </a:lnTo>
                <a:lnTo>
                  <a:pt x="585" y="634"/>
                </a:lnTo>
                <a:lnTo>
                  <a:pt x="630" y="727"/>
                </a:lnTo>
                <a:lnTo>
                  <a:pt x="671" y="824"/>
                </a:lnTo>
                <a:lnTo>
                  <a:pt x="703" y="923"/>
                </a:lnTo>
                <a:lnTo>
                  <a:pt x="730" y="1025"/>
                </a:lnTo>
                <a:lnTo>
                  <a:pt x="751" y="1130"/>
                </a:lnTo>
                <a:lnTo>
                  <a:pt x="765" y="1236"/>
                </a:lnTo>
                <a:lnTo>
                  <a:pt x="772" y="1345"/>
                </a:lnTo>
                <a:lnTo>
                  <a:pt x="773" y="1401"/>
                </a:lnTo>
                <a:lnTo>
                  <a:pt x="773" y="1407"/>
                </a:lnTo>
                <a:lnTo>
                  <a:pt x="773" y="1414"/>
                </a:lnTo>
                <a:lnTo>
                  <a:pt x="774" y="1466"/>
                </a:lnTo>
                <a:lnTo>
                  <a:pt x="786" y="1564"/>
                </a:lnTo>
                <a:lnTo>
                  <a:pt x="807" y="1660"/>
                </a:lnTo>
                <a:lnTo>
                  <a:pt x="836" y="1754"/>
                </a:lnTo>
                <a:lnTo>
                  <a:pt x="874" y="1842"/>
                </a:lnTo>
                <a:lnTo>
                  <a:pt x="921" y="1925"/>
                </a:lnTo>
                <a:lnTo>
                  <a:pt x="975" y="2004"/>
                </a:lnTo>
                <a:lnTo>
                  <a:pt x="1036" y="2076"/>
                </a:lnTo>
                <a:lnTo>
                  <a:pt x="1103" y="2144"/>
                </a:lnTo>
                <a:lnTo>
                  <a:pt x="1177" y="2203"/>
                </a:lnTo>
                <a:lnTo>
                  <a:pt x="1256" y="2256"/>
                </a:lnTo>
                <a:lnTo>
                  <a:pt x="1341" y="2302"/>
                </a:lnTo>
                <a:lnTo>
                  <a:pt x="1429" y="2338"/>
                </a:lnTo>
                <a:lnTo>
                  <a:pt x="1522" y="2368"/>
                </a:lnTo>
                <a:lnTo>
                  <a:pt x="1619" y="2387"/>
                </a:lnTo>
                <a:lnTo>
                  <a:pt x="1719" y="2396"/>
                </a:lnTo>
                <a:lnTo>
                  <a:pt x="1770" y="2398"/>
                </a:lnTo>
                <a:lnTo>
                  <a:pt x="1770" y="2604"/>
                </a:lnTo>
                <a:lnTo>
                  <a:pt x="11294" y="2604"/>
                </a:lnTo>
                <a:lnTo>
                  <a:pt x="11294" y="543"/>
                </a:lnTo>
                <a:lnTo>
                  <a:pt x="11292" y="487"/>
                </a:lnTo>
                <a:lnTo>
                  <a:pt x="11270" y="381"/>
                </a:lnTo>
                <a:lnTo>
                  <a:pt x="11229" y="284"/>
                </a:lnTo>
                <a:lnTo>
                  <a:pt x="11170" y="197"/>
                </a:lnTo>
                <a:lnTo>
                  <a:pt x="11097" y="123"/>
                </a:lnTo>
                <a:lnTo>
                  <a:pt x="11010" y="65"/>
                </a:lnTo>
                <a:lnTo>
                  <a:pt x="10913" y="23"/>
                </a:lnTo>
                <a:lnTo>
                  <a:pt x="10806" y="1"/>
                </a:lnTo>
                <a:lnTo>
                  <a:pt x="10751" y="0"/>
                </a:lnTo>
                <a:lnTo>
                  <a:pt x="0" y="0"/>
                </a:lnTo>
                <a:close/>
              </a:path>
            </a:pathLst>
          </a:custGeom>
          <a:solidFill>
            <a:schemeClr val="accent3">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11" name="Freeform 584">
            <a:extLst>
              <a:ext uri="{FF2B5EF4-FFF2-40B4-BE49-F238E27FC236}">
                <a16:creationId xmlns:a16="http://schemas.microsoft.com/office/drawing/2014/main" id="{F59B11A5-F833-4E68-B9D4-F69CCE1E337F}"/>
              </a:ext>
            </a:extLst>
          </p:cNvPr>
          <p:cNvSpPr>
            <a:spLocks/>
          </p:cNvSpPr>
          <p:nvPr/>
        </p:nvSpPr>
        <p:spPr bwMode="auto">
          <a:xfrm>
            <a:off x="5962355" y="4747127"/>
            <a:ext cx="4608109" cy="1145378"/>
          </a:xfrm>
          <a:custGeom>
            <a:avLst/>
            <a:gdLst>
              <a:gd name="T0" fmla="*/ 13835 w 14066"/>
              <a:gd name="T1" fmla="*/ 744 h 3315"/>
              <a:gd name="T2" fmla="*/ 13713 w 14066"/>
              <a:gd name="T3" fmla="*/ 454 h 3315"/>
              <a:gd name="T4" fmla="*/ 13456 w 14066"/>
              <a:gd name="T5" fmla="*/ 280 h 3315"/>
              <a:gd name="T6" fmla="*/ 2543 w 14066"/>
              <a:gd name="T7" fmla="*/ 257 h 3315"/>
              <a:gd name="T8" fmla="*/ 2291 w 14066"/>
              <a:gd name="T9" fmla="*/ 124 h 3315"/>
              <a:gd name="T10" fmla="*/ 1956 w 14066"/>
              <a:gd name="T11" fmla="*/ 26 h 3315"/>
              <a:gd name="T12" fmla="*/ 1658 w 14066"/>
              <a:gd name="T13" fmla="*/ 0 h 3315"/>
              <a:gd name="T14" fmla="*/ 1243 w 14066"/>
              <a:gd name="T15" fmla="*/ 52 h 3315"/>
              <a:gd name="T16" fmla="*/ 798 w 14066"/>
              <a:gd name="T17" fmla="*/ 240 h 3315"/>
              <a:gd name="T18" fmla="*/ 431 w 14066"/>
              <a:gd name="T19" fmla="*/ 543 h 3315"/>
              <a:gd name="T20" fmla="*/ 162 w 14066"/>
              <a:gd name="T21" fmla="*/ 938 h 3315"/>
              <a:gd name="T22" fmla="*/ 19 w 14066"/>
              <a:gd name="T23" fmla="*/ 1405 h 3315"/>
              <a:gd name="T24" fmla="*/ 0 w 14066"/>
              <a:gd name="T25" fmla="*/ 1720 h 3315"/>
              <a:gd name="T26" fmla="*/ 54 w 14066"/>
              <a:gd name="T27" fmla="*/ 2076 h 3315"/>
              <a:gd name="T28" fmla="*/ 177 w 14066"/>
              <a:gd name="T29" fmla="*/ 2404 h 3315"/>
              <a:gd name="T30" fmla="*/ 365 w 14066"/>
              <a:gd name="T31" fmla="*/ 2696 h 3315"/>
              <a:gd name="T32" fmla="*/ 607 w 14066"/>
              <a:gd name="T33" fmla="*/ 2941 h 3315"/>
              <a:gd name="T34" fmla="*/ 896 w 14066"/>
              <a:gd name="T35" fmla="*/ 3130 h 3315"/>
              <a:gd name="T36" fmla="*/ 1199 w 14066"/>
              <a:gd name="T37" fmla="*/ 3252 h 3315"/>
              <a:gd name="T38" fmla="*/ 1658 w 14066"/>
              <a:gd name="T39" fmla="*/ 3315 h 3315"/>
              <a:gd name="T40" fmla="*/ 1700 w 14066"/>
              <a:gd name="T41" fmla="*/ 3315 h 3315"/>
              <a:gd name="T42" fmla="*/ 1766 w 14066"/>
              <a:gd name="T43" fmla="*/ 3312 h 3315"/>
              <a:gd name="T44" fmla="*/ 1834 w 14066"/>
              <a:gd name="T45" fmla="*/ 3306 h 3315"/>
              <a:gd name="T46" fmla="*/ 1899 w 14066"/>
              <a:gd name="T47" fmla="*/ 3297 h 3315"/>
              <a:gd name="T48" fmla="*/ 1954 w 14066"/>
              <a:gd name="T49" fmla="*/ 3288 h 3315"/>
              <a:gd name="T50" fmla="*/ 2011 w 14066"/>
              <a:gd name="T51" fmla="*/ 3278 h 3315"/>
              <a:gd name="T52" fmla="*/ 2070 w 14066"/>
              <a:gd name="T53" fmla="*/ 3264 h 3315"/>
              <a:gd name="T54" fmla="*/ 2125 w 14066"/>
              <a:gd name="T55" fmla="*/ 3248 h 3315"/>
              <a:gd name="T56" fmla="*/ 2178 w 14066"/>
              <a:gd name="T57" fmla="*/ 3231 h 3315"/>
              <a:gd name="T58" fmla="*/ 2241 w 14066"/>
              <a:gd name="T59" fmla="*/ 3209 h 3315"/>
              <a:gd name="T60" fmla="*/ 2328 w 14066"/>
              <a:gd name="T61" fmla="*/ 3174 h 3315"/>
              <a:gd name="T62" fmla="*/ 2790 w 14066"/>
              <a:gd name="T63" fmla="*/ 2870 h 3315"/>
              <a:gd name="T64" fmla="*/ 2855 w 14066"/>
              <a:gd name="T65" fmla="*/ 2805 h 3315"/>
              <a:gd name="T66" fmla="*/ 2869 w 14066"/>
              <a:gd name="T67" fmla="*/ 2789 h 3315"/>
              <a:gd name="T68" fmla="*/ 2896 w 14066"/>
              <a:gd name="T69" fmla="*/ 2759 h 3315"/>
              <a:gd name="T70" fmla="*/ 2901 w 14066"/>
              <a:gd name="T71" fmla="*/ 2754 h 3315"/>
              <a:gd name="T72" fmla="*/ 2931 w 14066"/>
              <a:gd name="T73" fmla="*/ 2719 h 3315"/>
              <a:gd name="T74" fmla="*/ 2934 w 14066"/>
              <a:gd name="T75" fmla="*/ 2717 h 3315"/>
              <a:gd name="T76" fmla="*/ 2943 w 14066"/>
              <a:gd name="T77" fmla="*/ 2706 h 3315"/>
              <a:gd name="T78" fmla="*/ 2966 w 14066"/>
              <a:gd name="T79" fmla="*/ 2676 h 3315"/>
              <a:gd name="T80" fmla="*/ 2985 w 14066"/>
              <a:gd name="T81" fmla="*/ 2651 h 3315"/>
              <a:gd name="T82" fmla="*/ 3317 w 14066"/>
              <a:gd name="T83" fmla="*/ 2985 h 3315"/>
              <a:gd name="T84" fmla="*/ 3825 w 14066"/>
              <a:gd name="T85" fmla="*/ 3244 h 3315"/>
              <a:gd name="T86" fmla="*/ 4313 w 14066"/>
              <a:gd name="T87" fmla="*/ 3315 h 3315"/>
              <a:gd name="T88" fmla="*/ 13693 w 14066"/>
              <a:gd name="T89" fmla="*/ 3292 h 3315"/>
              <a:gd name="T90" fmla="*/ 13745 w 14066"/>
              <a:gd name="T91" fmla="*/ 3273 h 3315"/>
              <a:gd name="T92" fmla="*/ 13804 w 14066"/>
              <a:gd name="T93" fmla="*/ 3243 h 3315"/>
              <a:gd name="T94" fmla="*/ 13909 w 14066"/>
              <a:gd name="T95" fmla="*/ 3161 h 3315"/>
              <a:gd name="T96" fmla="*/ 14003 w 14066"/>
              <a:gd name="T97" fmla="*/ 3038 h 3315"/>
              <a:gd name="T98" fmla="*/ 14066 w 14066"/>
              <a:gd name="T99" fmla="*/ 2784 h 3315"/>
              <a:gd name="T100" fmla="*/ 14066 w 14066"/>
              <a:gd name="T101" fmla="*/ 2654 h 3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4066" h="3315">
                <a:moveTo>
                  <a:pt x="13837" y="2654"/>
                </a:moveTo>
                <a:lnTo>
                  <a:pt x="13837" y="800"/>
                </a:lnTo>
                <a:lnTo>
                  <a:pt x="13835" y="744"/>
                </a:lnTo>
                <a:lnTo>
                  <a:pt x="13813" y="638"/>
                </a:lnTo>
                <a:lnTo>
                  <a:pt x="13772" y="540"/>
                </a:lnTo>
                <a:lnTo>
                  <a:pt x="13713" y="454"/>
                </a:lnTo>
                <a:lnTo>
                  <a:pt x="13640" y="380"/>
                </a:lnTo>
                <a:lnTo>
                  <a:pt x="13553" y="321"/>
                </a:lnTo>
                <a:lnTo>
                  <a:pt x="13456" y="280"/>
                </a:lnTo>
                <a:lnTo>
                  <a:pt x="13349" y="258"/>
                </a:lnTo>
                <a:lnTo>
                  <a:pt x="13294" y="257"/>
                </a:lnTo>
                <a:lnTo>
                  <a:pt x="2543" y="257"/>
                </a:lnTo>
                <a:lnTo>
                  <a:pt x="2494" y="227"/>
                </a:lnTo>
                <a:lnTo>
                  <a:pt x="2394" y="172"/>
                </a:lnTo>
                <a:lnTo>
                  <a:pt x="2291" y="124"/>
                </a:lnTo>
                <a:lnTo>
                  <a:pt x="2182" y="84"/>
                </a:lnTo>
                <a:lnTo>
                  <a:pt x="2070" y="52"/>
                </a:lnTo>
                <a:lnTo>
                  <a:pt x="1956" y="26"/>
                </a:lnTo>
                <a:lnTo>
                  <a:pt x="1838" y="9"/>
                </a:lnTo>
                <a:lnTo>
                  <a:pt x="1719" y="0"/>
                </a:lnTo>
                <a:lnTo>
                  <a:pt x="1658" y="0"/>
                </a:lnTo>
                <a:lnTo>
                  <a:pt x="1573" y="1"/>
                </a:lnTo>
                <a:lnTo>
                  <a:pt x="1405" y="18"/>
                </a:lnTo>
                <a:lnTo>
                  <a:pt x="1243" y="52"/>
                </a:lnTo>
                <a:lnTo>
                  <a:pt x="1088" y="100"/>
                </a:lnTo>
                <a:lnTo>
                  <a:pt x="939" y="163"/>
                </a:lnTo>
                <a:lnTo>
                  <a:pt x="798" y="240"/>
                </a:lnTo>
                <a:lnTo>
                  <a:pt x="665" y="329"/>
                </a:lnTo>
                <a:lnTo>
                  <a:pt x="542" y="430"/>
                </a:lnTo>
                <a:lnTo>
                  <a:pt x="431" y="543"/>
                </a:lnTo>
                <a:lnTo>
                  <a:pt x="328" y="665"/>
                </a:lnTo>
                <a:lnTo>
                  <a:pt x="239" y="797"/>
                </a:lnTo>
                <a:lnTo>
                  <a:pt x="162" y="938"/>
                </a:lnTo>
                <a:lnTo>
                  <a:pt x="100" y="1087"/>
                </a:lnTo>
                <a:lnTo>
                  <a:pt x="51" y="1243"/>
                </a:lnTo>
                <a:lnTo>
                  <a:pt x="19" y="1405"/>
                </a:lnTo>
                <a:lnTo>
                  <a:pt x="2" y="1572"/>
                </a:lnTo>
                <a:lnTo>
                  <a:pt x="0" y="1658"/>
                </a:lnTo>
                <a:lnTo>
                  <a:pt x="0" y="1720"/>
                </a:lnTo>
                <a:lnTo>
                  <a:pt x="10" y="1842"/>
                </a:lnTo>
                <a:lnTo>
                  <a:pt x="28" y="1961"/>
                </a:lnTo>
                <a:lnTo>
                  <a:pt x="54" y="2076"/>
                </a:lnTo>
                <a:lnTo>
                  <a:pt x="87" y="2190"/>
                </a:lnTo>
                <a:lnTo>
                  <a:pt x="129" y="2299"/>
                </a:lnTo>
                <a:lnTo>
                  <a:pt x="177" y="2404"/>
                </a:lnTo>
                <a:lnTo>
                  <a:pt x="234" y="2507"/>
                </a:lnTo>
                <a:lnTo>
                  <a:pt x="296" y="2604"/>
                </a:lnTo>
                <a:lnTo>
                  <a:pt x="365" y="2696"/>
                </a:lnTo>
                <a:lnTo>
                  <a:pt x="440" y="2783"/>
                </a:lnTo>
                <a:lnTo>
                  <a:pt x="520" y="2864"/>
                </a:lnTo>
                <a:lnTo>
                  <a:pt x="607" y="2941"/>
                </a:lnTo>
                <a:lnTo>
                  <a:pt x="699" y="3010"/>
                </a:lnTo>
                <a:lnTo>
                  <a:pt x="795" y="3073"/>
                </a:lnTo>
                <a:lnTo>
                  <a:pt x="896" y="3130"/>
                </a:lnTo>
                <a:lnTo>
                  <a:pt x="948" y="3156"/>
                </a:lnTo>
                <a:lnTo>
                  <a:pt x="1030" y="3192"/>
                </a:lnTo>
                <a:lnTo>
                  <a:pt x="1199" y="3252"/>
                </a:lnTo>
                <a:lnTo>
                  <a:pt x="1378" y="3293"/>
                </a:lnTo>
                <a:lnTo>
                  <a:pt x="1564" y="3314"/>
                </a:lnTo>
                <a:lnTo>
                  <a:pt x="1658" y="3315"/>
                </a:lnTo>
                <a:lnTo>
                  <a:pt x="1658" y="3315"/>
                </a:lnTo>
                <a:lnTo>
                  <a:pt x="1659" y="3315"/>
                </a:lnTo>
                <a:lnTo>
                  <a:pt x="1700" y="3315"/>
                </a:lnTo>
                <a:lnTo>
                  <a:pt x="1740" y="3313"/>
                </a:lnTo>
                <a:lnTo>
                  <a:pt x="1753" y="3313"/>
                </a:lnTo>
                <a:lnTo>
                  <a:pt x="1766" y="3312"/>
                </a:lnTo>
                <a:lnTo>
                  <a:pt x="1793" y="3310"/>
                </a:lnTo>
                <a:lnTo>
                  <a:pt x="1820" y="3308"/>
                </a:lnTo>
                <a:lnTo>
                  <a:pt x="1834" y="3306"/>
                </a:lnTo>
                <a:lnTo>
                  <a:pt x="1850" y="3304"/>
                </a:lnTo>
                <a:lnTo>
                  <a:pt x="1875" y="3301"/>
                </a:lnTo>
                <a:lnTo>
                  <a:pt x="1899" y="3297"/>
                </a:lnTo>
                <a:lnTo>
                  <a:pt x="1915" y="3296"/>
                </a:lnTo>
                <a:lnTo>
                  <a:pt x="1932" y="3292"/>
                </a:lnTo>
                <a:lnTo>
                  <a:pt x="1954" y="3288"/>
                </a:lnTo>
                <a:lnTo>
                  <a:pt x="1977" y="3284"/>
                </a:lnTo>
                <a:lnTo>
                  <a:pt x="1994" y="3282"/>
                </a:lnTo>
                <a:lnTo>
                  <a:pt x="2011" y="3278"/>
                </a:lnTo>
                <a:lnTo>
                  <a:pt x="2031" y="3273"/>
                </a:lnTo>
                <a:lnTo>
                  <a:pt x="2052" y="3268"/>
                </a:lnTo>
                <a:lnTo>
                  <a:pt x="2070" y="3264"/>
                </a:lnTo>
                <a:lnTo>
                  <a:pt x="2089" y="3258"/>
                </a:lnTo>
                <a:lnTo>
                  <a:pt x="2107" y="3253"/>
                </a:lnTo>
                <a:lnTo>
                  <a:pt x="2125" y="3248"/>
                </a:lnTo>
                <a:lnTo>
                  <a:pt x="2146" y="3243"/>
                </a:lnTo>
                <a:lnTo>
                  <a:pt x="2165" y="3236"/>
                </a:lnTo>
                <a:lnTo>
                  <a:pt x="2178" y="3231"/>
                </a:lnTo>
                <a:lnTo>
                  <a:pt x="2191" y="3227"/>
                </a:lnTo>
                <a:lnTo>
                  <a:pt x="2217" y="3218"/>
                </a:lnTo>
                <a:lnTo>
                  <a:pt x="2241" y="3209"/>
                </a:lnTo>
                <a:lnTo>
                  <a:pt x="2241" y="3209"/>
                </a:lnTo>
                <a:lnTo>
                  <a:pt x="2241" y="3209"/>
                </a:lnTo>
                <a:lnTo>
                  <a:pt x="2328" y="3174"/>
                </a:lnTo>
                <a:lnTo>
                  <a:pt x="2494" y="3090"/>
                </a:lnTo>
                <a:lnTo>
                  <a:pt x="2648" y="2989"/>
                </a:lnTo>
                <a:lnTo>
                  <a:pt x="2790" y="2870"/>
                </a:lnTo>
                <a:lnTo>
                  <a:pt x="2855" y="2805"/>
                </a:lnTo>
                <a:lnTo>
                  <a:pt x="2855" y="2805"/>
                </a:lnTo>
                <a:lnTo>
                  <a:pt x="2855" y="2805"/>
                </a:lnTo>
                <a:lnTo>
                  <a:pt x="2858" y="2801"/>
                </a:lnTo>
                <a:lnTo>
                  <a:pt x="2862" y="2797"/>
                </a:lnTo>
                <a:lnTo>
                  <a:pt x="2869" y="2789"/>
                </a:lnTo>
                <a:lnTo>
                  <a:pt x="2875" y="2783"/>
                </a:lnTo>
                <a:lnTo>
                  <a:pt x="2886" y="2771"/>
                </a:lnTo>
                <a:lnTo>
                  <a:pt x="2896" y="2759"/>
                </a:lnTo>
                <a:lnTo>
                  <a:pt x="2896" y="2759"/>
                </a:lnTo>
                <a:lnTo>
                  <a:pt x="2896" y="2759"/>
                </a:lnTo>
                <a:lnTo>
                  <a:pt x="2901" y="2754"/>
                </a:lnTo>
                <a:lnTo>
                  <a:pt x="2906" y="2748"/>
                </a:lnTo>
                <a:lnTo>
                  <a:pt x="2919" y="2734"/>
                </a:lnTo>
                <a:lnTo>
                  <a:pt x="2931" y="2719"/>
                </a:lnTo>
                <a:lnTo>
                  <a:pt x="2931" y="2719"/>
                </a:lnTo>
                <a:lnTo>
                  <a:pt x="2932" y="2718"/>
                </a:lnTo>
                <a:lnTo>
                  <a:pt x="2934" y="2717"/>
                </a:lnTo>
                <a:lnTo>
                  <a:pt x="2935" y="2715"/>
                </a:lnTo>
                <a:lnTo>
                  <a:pt x="2939" y="2710"/>
                </a:lnTo>
                <a:lnTo>
                  <a:pt x="2943" y="2706"/>
                </a:lnTo>
                <a:lnTo>
                  <a:pt x="2947" y="2701"/>
                </a:lnTo>
                <a:lnTo>
                  <a:pt x="2950" y="2696"/>
                </a:lnTo>
                <a:lnTo>
                  <a:pt x="2966" y="2676"/>
                </a:lnTo>
                <a:lnTo>
                  <a:pt x="2980" y="2658"/>
                </a:lnTo>
                <a:lnTo>
                  <a:pt x="2983" y="2654"/>
                </a:lnTo>
                <a:lnTo>
                  <a:pt x="2985" y="2651"/>
                </a:lnTo>
                <a:lnTo>
                  <a:pt x="3044" y="2726"/>
                </a:lnTo>
                <a:lnTo>
                  <a:pt x="3173" y="2863"/>
                </a:lnTo>
                <a:lnTo>
                  <a:pt x="3317" y="2985"/>
                </a:lnTo>
                <a:lnTo>
                  <a:pt x="3475" y="3090"/>
                </a:lnTo>
                <a:lnTo>
                  <a:pt x="3645" y="3177"/>
                </a:lnTo>
                <a:lnTo>
                  <a:pt x="3825" y="3244"/>
                </a:lnTo>
                <a:lnTo>
                  <a:pt x="4015" y="3290"/>
                </a:lnTo>
                <a:lnTo>
                  <a:pt x="4212" y="3313"/>
                </a:lnTo>
                <a:lnTo>
                  <a:pt x="4313" y="3315"/>
                </a:lnTo>
                <a:lnTo>
                  <a:pt x="13535" y="3315"/>
                </a:lnTo>
                <a:lnTo>
                  <a:pt x="13589" y="3314"/>
                </a:lnTo>
                <a:lnTo>
                  <a:pt x="13693" y="3292"/>
                </a:lnTo>
                <a:lnTo>
                  <a:pt x="13741" y="3274"/>
                </a:lnTo>
                <a:lnTo>
                  <a:pt x="13743" y="3273"/>
                </a:lnTo>
                <a:lnTo>
                  <a:pt x="13745" y="3273"/>
                </a:lnTo>
                <a:lnTo>
                  <a:pt x="13755" y="3268"/>
                </a:lnTo>
                <a:lnTo>
                  <a:pt x="13765" y="3264"/>
                </a:lnTo>
                <a:lnTo>
                  <a:pt x="13804" y="3243"/>
                </a:lnTo>
                <a:lnTo>
                  <a:pt x="13877" y="3192"/>
                </a:lnTo>
                <a:lnTo>
                  <a:pt x="13908" y="3161"/>
                </a:lnTo>
                <a:lnTo>
                  <a:pt x="13909" y="3161"/>
                </a:lnTo>
                <a:lnTo>
                  <a:pt x="13910" y="3160"/>
                </a:lnTo>
                <a:lnTo>
                  <a:pt x="13945" y="3122"/>
                </a:lnTo>
                <a:lnTo>
                  <a:pt x="14003" y="3038"/>
                </a:lnTo>
                <a:lnTo>
                  <a:pt x="14043" y="2942"/>
                </a:lnTo>
                <a:lnTo>
                  <a:pt x="14063" y="2839"/>
                </a:lnTo>
                <a:lnTo>
                  <a:pt x="14066" y="2784"/>
                </a:lnTo>
                <a:lnTo>
                  <a:pt x="14066" y="2784"/>
                </a:lnTo>
                <a:lnTo>
                  <a:pt x="14066" y="2654"/>
                </a:lnTo>
                <a:lnTo>
                  <a:pt x="14066" y="2654"/>
                </a:lnTo>
                <a:lnTo>
                  <a:pt x="13837" y="2654"/>
                </a:ln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14" name="Freeform 586">
            <a:extLst>
              <a:ext uri="{FF2B5EF4-FFF2-40B4-BE49-F238E27FC236}">
                <a16:creationId xmlns:a16="http://schemas.microsoft.com/office/drawing/2014/main" id="{9BB3BD6D-A343-471D-B97F-8483ABDF1F41}"/>
              </a:ext>
            </a:extLst>
          </p:cNvPr>
          <p:cNvSpPr>
            <a:spLocks/>
          </p:cNvSpPr>
          <p:nvPr/>
        </p:nvSpPr>
        <p:spPr bwMode="auto">
          <a:xfrm>
            <a:off x="6822027" y="4737455"/>
            <a:ext cx="3900364" cy="899447"/>
          </a:xfrm>
          <a:custGeom>
            <a:avLst/>
            <a:gdLst>
              <a:gd name="T0" fmla="*/ 0 w 11294"/>
              <a:gd name="T1" fmla="*/ 0 h 2604"/>
              <a:gd name="T2" fmla="*/ 86 w 11294"/>
              <a:gd name="T3" fmla="*/ 56 h 2604"/>
              <a:gd name="T4" fmla="*/ 244 w 11294"/>
              <a:gd name="T5" fmla="*/ 187 h 2604"/>
              <a:gd name="T6" fmla="*/ 385 w 11294"/>
              <a:gd name="T7" fmla="*/ 336 h 2604"/>
              <a:gd name="T8" fmla="*/ 509 w 11294"/>
              <a:gd name="T9" fmla="*/ 500 h 2604"/>
              <a:gd name="T10" fmla="*/ 585 w 11294"/>
              <a:gd name="T11" fmla="*/ 634 h 2604"/>
              <a:gd name="T12" fmla="*/ 630 w 11294"/>
              <a:gd name="T13" fmla="*/ 727 h 2604"/>
              <a:gd name="T14" fmla="*/ 671 w 11294"/>
              <a:gd name="T15" fmla="*/ 824 h 2604"/>
              <a:gd name="T16" fmla="*/ 703 w 11294"/>
              <a:gd name="T17" fmla="*/ 923 h 2604"/>
              <a:gd name="T18" fmla="*/ 730 w 11294"/>
              <a:gd name="T19" fmla="*/ 1025 h 2604"/>
              <a:gd name="T20" fmla="*/ 751 w 11294"/>
              <a:gd name="T21" fmla="*/ 1130 h 2604"/>
              <a:gd name="T22" fmla="*/ 765 w 11294"/>
              <a:gd name="T23" fmla="*/ 1236 h 2604"/>
              <a:gd name="T24" fmla="*/ 772 w 11294"/>
              <a:gd name="T25" fmla="*/ 1345 h 2604"/>
              <a:gd name="T26" fmla="*/ 773 w 11294"/>
              <a:gd name="T27" fmla="*/ 1401 h 2604"/>
              <a:gd name="T28" fmla="*/ 773 w 11294"/>
              <a:gd name="T29" fmla="*/ 1407 h 2604"/>
              <a:gd name="T30" fmla="*/ 773 w 11294"/>
              <a:gd name="T31" fmla="*/ 1414 h 2604"/>
              <a:gd name="T32" fmla="*/ 774 w 11294"/>
              <a:gd name="T33" fmla="*/ 1466 h 2604"/>
              <a:gd name="T34" fmla="*/ 786 w 11294"/>
              <a:gd name="T35" fmla="*/ 1564 h 2604"/>
              <a:gd name="T36" fmla="*/ 807 w 11294"/>
              <a:gd name="T37" fmla="*/ 1660 h 2604"/>
              <a:gd name="T38" fmla="*/ 836 w 11294"/>
              <a:gd name="T39" fmla="*/ 1754 h 2604"/>
              <a:gd name="T40" fmla="*/ 874 w 11294"/>
              <a:gd name="T41" fmla="*/ 1842 h 2604"/>
              <a:gd name="T42" fmla="*/ 921 w 11294"/>
              <a:gd name="T43" fmla="*/ 1925 h 2604"/>
              <a:gd name="T44" fmla="*/ 975 w 11294"/>
              <a:gd name="T45" fmla="*/ 2004 h 2604"/>
              <a:gd name="T46" fmla="*/ 1036 w 11294"/>
              <a:gd name="T47" fmla="*/ 2076 h 2604"/>
              <a:gd name="T48" fmla="*/ 1103 w 11294"/>
              <a:gd name="T49" fmla="*/ 2144 h 2604"/>
              <a:gd name="T50" fmla="*/ 1177 w 11294"/>
              <a:gd name="T51" fmla="*/ 2203 h 2604"/>
              <a:gd name="T52" fmla="*/ 1256 w 11294"/>
              <a:gd name="T53" fmla="*/ 2256 h 2604"/>
              <a:gd name="T54" fmla="*/ 1341 w 11294"/>
              <a:gd name="T55" fmla="*/ 2302 h 2604"/>
              <a:gd name="T56" fmla="*/ 1429 w 11294"/>
              <a:gd name="T57" fmla="*/ 2338 h 2604"/>
              <a:gd name="T58" fmla="*/ 1522 w 11294"/>
              <a:gd name="T59" fmla="*/ 2368 h 2604"/>
              <a:gd name="T60" fmla="*/ 1619 w 11294"/>
              <a:gd name="T61" fmla="*/ 2387 h 2604"/>
              <a:gd name="T62" fmla="*/ 1719 w 11294"/>
              <a:gd name="T63" fmla="*/ 2396 h 2604"/>
              <a:gd name="T64" fmla="*/ 1770 w 11294"/>
              <a:gd name="T65" fmla="*/ 2398 h 2604"/>
              <a:gd name="T66" fmla="*/ 1770 w 11294"/>
              <a:gd name="T67" fmla="*/ 2604 h 2604"/>
              <a:gd name="T68" fmla="*/ 11294 w 11294"/>
              <a:gd name="T69" fmla="*/ 2604 h 2604"/>
              <a:gd name="T70" fmla="*/ 11294 w 11294"/>
              <a:gd name="T71" fmla="*/ 543 h 2604"/>
              <a:gd name="T72" fmla="*/ 11292 w 11294"/>
              <a:gd name="T73" fmla="*/ 487 h 2604"/>
              <a:gd name="T74" fmla="*/ 11270 w 11294"/>
              <a:gd name="T75" fmla="*/ 381 h 2604"/>
              <a:gd name="T76" fmla="*/ 11229 w 11294"/>
              <a:gd name="T77" fmla="*/ 284 h 2604"/>
              <a:gd name="T78" fmla="*/ 11170 w 11294"/>
              <a:gd name="T79" fmla="*/ 197 h 2604"/>
              <a:gd name="T80" fmla="*/ 11097 w 11294"/>
              <a:gd name="T81" fmla="*/ 123 h 2604"/>
              <a:gd name="T82" fmla="*/ 11010 w 11294"/>
              <a:gd name="T83" fmla="*/ 65 h 2604"/>
              <a:gd name="T84" fmla="*/ 10913 w 11294"/>
              <a:gd name="T85" fmla="*/ 23 h 2604"/>
              <a:gd name="T86" fmla="*/ 10806 w 11294"/>
              <a:gd name="T87" fmla="*/ 1 h 2604"/>
              <a:gd name="T88" fmla="*/ 10751 w 11294"/>
              <a:gd name="T89" fmla="*/ 0 h 2604"/>
              <a:gd name="T90" fmla="*/ 0 w 11294"/>
              <a:gd name="T91" fmla="*/ 0 h 26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1294" h="2604">
                <a:moveTo>
                  <a:pt x="0" y="0"/>
                </a:moveTo>
                <a:lnTo>
                  <a:pt x="86" y="56"/>
                </a:lnTo>
                <a:lnTo>
                  <a:pt x="244" y="187"/>
                </a:lnTo>
                <a:lnTo>
                  <a:pt x="385" y="336"/>
                </a:lnTo>
                <a:lnTo>
                  <a:pt x="509" y="500"/>
                </a:lnTo>
                <a:lnTo>
                  <a:pt x="585" y="634"/>
                </a:lnTo>
                <a:lnTo>
                  <a:pt x="630" y="727"/>
                </a:lnTo>
                <a:lnTo>
                  <a:pt x="671" y="824"/>
                </a:lnTo>
                <a:lnTo>
                  <a:pt x="703" y="923"/>
                </a:lnTo>
                <a:lnTo>
                  <a:pt x="730" y="1025"/>
                </a:lnTo>
                <a:lnTo>
                  <a:pt x="751" y="1130"/>
                </a:lnTo>
                <a:lnTo>
                  <a:pt x="765" y="1236"/>
                </a:lnTo>
                <a:lnTo>
                  <a:pt x="772" y="1345"/>
                </a:lnTo>
                <a:lnTo>
                  <a:pt x="773" y="1401"/>
                </a:lnTo>
                <a:lnTo>
                  <a:pt x="773" y="1407"/>
                </a:lnTo>
                <a:lnTo>
                  <a:pt x="773" y="1414"/>
                </a:lnTo>
                <a:lnTo>
                  <a:pt x="774" y="1466"/>
                </a:lnTo>
                <a:lnTo>
                  <a:pt x="786" y="1564"/>
                </a:lnTo>
                <a:lnTo>
                  <a:pt x="807" y="1660"/>
                </a:lnTo>
                <a:lnTo>
                  <a:pt x="836" y="1754"/>
                </a:lnTo>
                <a:lnTo>
                  <a:pt x="874" y="1842"/>
                </a:lnTo>
                <a:lnTo>
                  <a:pt x="921" y="1925"/>
                </a:lnTo>
                <a:lnTo>
                  <a:pt x="975" y="2004"/>
                </a:lnTo>
                <a:lnTo>
                  <a:pt x="1036" y="2076"/>
                </a:lnTo>
                <a:lnTo>
                  <a:pt x="1103" y="2144"/>
                </a:lnTo>
                <a:lnTo>
                  <a:pt x="1177" y="2203"/>
                </a:lnTo>
                <a:lnTo>
                  <a:pt x="1256" y="2256"/>
                </a:lnTo>
                <a:lnTo>
                  <a:pt x="1341" y="2302"/>
                </a:lnTo>
                <a:lnTo>
                  <a:pt x="1429" y="2338"/>
                </a:lnTo>
                <a:lnTo>
                  <a:pt x="1522" y="2368"/>
                </a:lnTo>
                <a:lnTo>
                  <a:pt x="1619" y="2387"/>
                </a:lnTo>
                <a:lnTo>
                  <a:pt x="1719" y="2396"/>
                </a:lnTo>
                <a:lnTo>
                  <a:pt x="1770" y="2398"/>
                </a:lnTo>
                <a:lnTo>
                  <a:pt x="1770" y="2604"/>
                </a:lnTo>
                <a:lnTo>
                  <a:pt x="11294" y="2604"/>
                </a:lnTo>
                <a:lnTo>
                  <a:pt x="11294" y="543"/>
                </a:lnTo>
                <a:lnTo>
                  <a:pt x="11292" y="487"/>
                </a:lnTo>
                <a:lnTo>
                  <a:pt x="11270" y="381"/>
                </a:lnTo>
                <a:lnTo>
                  <a:pt x="11229" y="284"/>
                </a:lnTo>
                <a:lnTo>
                  <a:pt x="11170" y="197"/>
                </a:lnTo>
                <a:lnTo>
                  <a:pt x="11097" y="123"/>
                </a:lnTo>
                <a:lnTo>
                  <a:pt x="11010" y="65"/>
                </a:lnTo>
                <a:lnTo>
                  <a:pt x="10913" y="23"/>
                </a:lnTo>
                <a:lnTo>
                  <a:pt x="10806" y="1"/>
                </a:lnTo>
                <a:lnTo>
                  <a:pt x="10751" y="0"/>
                </a:lnTo>
                <a:lnTo>
                  <a:pt x="0" y="0"/>
                </a:lnTo>
                <a:close/>
              </a:path>
            </a:pathLst>
          </a:custGeom>
          <a:solidFill>
            <a:schemeClr val="accent5">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77" name="Freeform 584">
            <a:extLst>
              <a:ext uri="{FF2B5EF4-FFF2-40B4-BE49-F238E27FC236}">
                <a16:creationId xmlns:a16="http://schemas.microsoft.com/office/drawing/2014/main" id="{5E4E7BAF-F468-475D-A88E-B6CCD4FE3541}"/>
              </a:ext>
            </a:extLst>
          </p:cNvPr>
          <p:cNvSpPr>
            <a:spLocks/>
          </p:cNvSpPr>
          <p:nvPr/>
        </p:nvSpPr>
        <p:spPr bwMode="auto">
          <a:xfrm>
            <a:off x="5962355" y="2137219"/>
            <a:ext cx="4608109" cy="1145378"/>
          </a:xfrm>
          <a:custGeom>
            <a:avLst/>
            <a:gdLst>
              <a:gd name="T0" fmla="*/ 13835 w 14066"/>
              <a:gd name="T1" fmla="*/ 744 h 3315"/>
              <a:gd name="T2" fmla="*/ 13713 w 14066"/>
              <a:gd name="T3" fmla="*/ 454 h 3315"/>
              <a:gd name="T4" fmla="*/ 13456 w 14066"/>
              <a:gd name="T5" fmla="*/ 280 h 3315"/>
              <a:gd name="T6" fmla="*/ 2543 w 14066"/>
              <a:gd name="T7" fmla="*/ 257 h 3315"/>
              <a:gd name="T8" fmla="*/ 2291 w 14066"/>
              <a:gd name="T9" fmla="*/ 124 h 3315"/>
              <a:gd name="T10" fmla="*/ 1956 w 14066"/>
              <a:gd name="T11" fmla="*/ 26 h 3315"/>
              <a:gd name="T12" fmla="*/ 1658 w 14066"/>
              <a:gd name="T13" fmla="*/ 0 h 3315"/>
              <a:gd name="T14" fmla="*/ 1243 w 14066"/>
              <a:gd name="T15" fmla="*/ 52 h 3315"/>
              <a:gd name="T16" fmla="*/ 798 w 14066"/>
              <a:gd name="T17" fmla="*/ 240 h 3315"/>
              <a:gd name="T18" fmla="*/ 431 w 14066"/>
              <a:gd name="T19" fmla="*/ 543 h 3315"/>
              <a:gd name="T20" fmla="*/ 162 w 14066"/>
              <a:gd name="T21" fmla="*/ 938 h 3315"/>
              <a:gd name="T22" fmla="*/ 19 w 14066"/>
              <a:gd name="T23" fmla="*/ 1405 h 3315"/>
              <a:gd name="T24" fmla="*/ 0 w 14066"/>
              <a:gd name="T25" fmla="*/ 1720 h 3315"/>
              <a:gd name="T26" fmla="*/ 54 w 14066"/>
              <a:gd name="T27" fmla="*/ 2076 h 3315"/>
              <a:gd name="T28" fmla="*/ 177 w 14066"/>
              <a:gd name="T29" fmla="*/ 2404 h 3315"/>
              <a:gd name="T30" fmla="*/ 365 w 14066"/>
              <a:gd name="T31" fmla="*/ 2696 h 3315"/>
              <a:gd name="T32" fmla="*/ 607 w 14066"/>
              <a:gd name="T33" fmla="*/ 2941 h 3315"/>
              <a:gd name="T34" fmla="*/ 896 w 14066"/>
              <a:gd name="T35" fmla="*/ 3130 h 3315"/>
              <a:gd name="T36" fmla="*/ 1199 w 14066"/>
              <a:gd name="T37" fmla="*/ 3252 h 3315"/>
              <a:gd name="T38" fmla="*/ 1658 w 14066"/>
              <a:gd name="T39" fmla="*/ 3315 h 3315"/>
              <a:gd name="T40" fmla="*/ 1700 w 14066"/>
              <a:gd name="T41" fmla="*/ 3315 h 3315"/>
              <a:gd name="T42" fmla="*/ 1766 w 14066"/>
              <a:gd name="T43" fmla="*/ 3312 h 3315"/>
              <a:gd name="T44" fmla="*/ 1834 w 14066"/>
              <a:gd name="T45" fmla="*/ 3306 h 3315"/>
              <a:gd name="T46" fmla="*/ 1899 w 14066"/>
              <a:gd name="T47" fmla="*/ 3297 h 3315"/>
              <a:gd name="T48" fmla="*/ 1954 w 14066"/>
              <a:gd name="T49" fmla="*/ 3288 h 3315"/>
              <a:gd name="T50" fmla="*/ 2011 w 14066"/>
              <a:gd name="T51" fmla="*/ 3278 h 3315"/>
              <a:gd name="T52" fmla="*/ 2070 w 14066"/>
              <a:gd name="T53" fmla="*/ 3264 h 3315"/>
              <a:gd name="T54" fmla="*/ 2125 w 14066"/>
              <a:gd name="T55" fmla="*/ 3248 h 3315"/>
              <a:gd name="T56" fmla="*/ 2178 w 14066"/>
              <a:gd name="T57" fmla="*/ 3231 h 3315"/>
              <a:gd name="T58" fmla="*/ 2241 w 14066"/>
              <a:gd name="T59" fmla="*/ 3209 h 3315"/>
              <a:gd name="T60" fmla="*/ 2328 w 14066"/>
              <a:gd name="T61" fmla="*/ 3174 h 3315"/>
              <a:gd name="T62" fmla="*/ 2790 w 14066"/>
              <a:gd name="T63" fmla="*/ 2870 h 3315"/>
              <a:gd name="T64" fmla="*/ 2855 w 14066"/>
              <a:gd name="T65" fmla="*/ 2805 h 3315"/>
              <a:gd name="T66" fmla="*/ 2869 w 14066"/>
              <a:gd name="T67" fmla="*/ 2789 h 3315"/>
              <a:gd name="T68" fmla="*/ 2896 w 14066"/>
              <a:gd name="T69" fmla="*/ 2759 h 3315"/>
              <a:gd name="T70" fmla="*/ 2901 w 14066"/>
              <a:gd name="T71" fmla="*/ 2754 h 3315"/>
              <a:gd name="T72" fmla="*/ 2931 w 14066"/>
              <a:gd name="T73" fmla="*/ 2719 h 3315"/>
              <a:gd name="T74" fmla="*/ 2934 w 14066"/>
              <a:gd name="T75" fmla="*/ 2717 h 3315"/>
              <a:gd name="T76" fmla="*/ 2943 w 14066"/>
              <a:gd name="T77" fmla="*/ 2706 h 3315"/>
              <a:gd name="T78" fmla="*/ 2966 w 14066"/>
              <a:gd name="T79" fmla="*/ 2676 h 3315"/>
              <a:gd name="T80" fmla="*/ 2985 w 14066"/>
              <a:gd name="T81" fmla="*/ 2651 h 3315"/>
              <a:gd name="T82" fmla="*/ 3317 w 14066"/>
              <a:gd name="T83" fmla="*/ 2985 h 3315"/>
              <a:gd name="T84" fmla="*/ 3825 w 14066"/>
              <a:gd name="T85" fmla="*/ 3244 h 3315"/>
              <a:gd name="T86" fmla="*/ 4313 w 14066"/>
              <a:gd name="T87" fmla="*/ 3315 h 3315"/>
              <a:gd name="T88" fmla="*/ 13693 w 14066"/>
              <a:gd name="T89" fmla="*/ 3292 h 3315"/>
              <a:gd name="T90" fmla="*/ 13745 w 14066"/>
              <a:gd name="T91" fmla="*/ 3273 h 3315"/>
              <a:gd name="T92" fmla="*/ 13804 w 14066"/>
              <a:gd name="T93" fmla="*/ 3243 h 3315"/>
              <a:gd name="T94" fmla="*/ 13909 w 14066"/>
              <a:gd name="T95" fmla="*/ 3161 h 3315"/>
              <a:gd name="T96" fmla="*/ 14003 w 14066"/>
              <a:gd name="T97" fmla="*/ 3038 h 3315"/>
              <a:gd name="T98" fmla="*/ 14066 w 14066"/>
              <a:gd name="T99" fmla="*/ 2784 h 3315"/>
              <a:gd name="T100" fmla="*/ 14066 w 14066"/>
              <a:gd name="T101" fmla="*/ 2654 h 3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4066" h="3315">
                <a:moveTo>
                  <a:pt x="13837" y="2654"/>
                </a:moveTo>
                <a:lnTo>
                  <a:pt x="13837" y="800"/>
                </a:lnTo>
                <a:lnTo>
                  <a:pt x="13835" y="744"/>
                </a:lnTo>
                <a:lnTo>
                  <a:pt x="13813" y="638"/>
                </a:lnTo>
                <a:lnTo>
                  <a:pt x="13772" y="540"/>
                </a:lnTo>
                <a:lnTo>
                  <a:pt x="13713" y="454"/>
                </a:lnTo>
                <a:lnTo>
                  <a:pt x="13640" y="380"/>
                </a:lnTo>
                <a:lnTo>
                  <a:pt x="13553" y="321"/>
                </a:lnTo>
                <a:lnTo>
                  <a:pt x="13456" y="280"/>
                </a:lnTo>
                <a:lnTo>
                  <a:pt x="13349" y="258"/>
                </a:lnTo>
                <a:lnTo>
                  <a:pt x="13294" y="257"/>
                </a:lnTo>
                <a:lnTo>
                  <a:pt x="2543" y="257"/>
                </a:lnTo>
                <a:lnTo>
                  <a:pt x="2494" y="227"/>
                </a:lnTo>
                <a:lnTo>
                  <a:pt x="2394" y="172"/>
                </a:lnTo>
                <a:lnTo>
                  <a:pt x="2291" y="124"/>
                </a:lnTo>
                <a:lnTo>
                  <a:pt x="2182" y="84"/>
                </a:lnTo>
                <a:lnTo>
                  <a:pt x="2070" y="52"/>
                </a:lnTo>
                <a:lnTo>
                  <a:pt x="1956" y="26"/>
                </a:lnTo>
                <a:lnTo>
                  <a:pt x="1838" y="9"/>
                </a:lnTo>
                <a:lnTo>
                  <a:pt x="1719" y="0"/>
                </a:lnTo>
                <a:lnTo>
                  <a:pt x="1658" y="0"/>
                </a:lnTo>
                <a:lnTo>
                  <a:pt x="1573" y="1"/>
                </a:lnTo>
                <a:lnTo>
                  <a:pt x="1405" y="18"/>
                </a:lnTo>
                <a:lnTo>
                  <a:pt x="1243" y="52"/>
                </a:lnTo>
                <a:lnTo>
                  <a:pt x="1088" y="100"/>
                </a:lnTo>
                <a:lnTo>
                  <a:pt x="939" y="163"/>
                </a:lnTo>
                <a:lnTo>
                  <a:pt x="798" y="240"/>
                </a:lnTo>
                <a:lnTo>
                  <a:pt x="665" y="329"/>
                </a:lnTo>
                <a:lnTo>
                  <a:pt x="542" y="430"/>
                </a:lnTo>
                <a:lnTo>
                  <a:pt x="431" y="543"/>
                </a:lnTo>
                <a:lnTo>
                  <a:pt x="328" y="665"/>
                </a:lnTo>
                <a:lnTo>
                  <a:pt x="239" y="797"/>
                </a:lnTo>
                <a:lnTo>
                  <a:pt x="162" y="938"/>
                </a:lnTo>
                <a:lnTo>
                  <a:pt x="100" y="1087"/>
                </a:lnTo>
                <a:lnTo>
                  <a:pt x="51" y="1243"/>
                </a:lnTo>
                <a:lnTo>
                  <a:pt x="19" y="1405"/>
                </a:lnTo>
                <a:lnTo>
                  <a:pt x="2" y="1572"/>
                </a:lnTo>
                <a:lnTo>
                  <a:pt x="0" y="1658"/>
                </a:lnTo>
                <a:lnTo>
                  <a:pt x="0" y="1720"/>
                </a:lnTo>
                <a:lnTo>
                  <a:pt x="10" y="1842"/>
                </a:lnTo>
                <a:lnTo>
                  <a:pt x="28" y="1961"/>
                </a:lnTo>
                <a:lnTo>
                  <a:pt x="54" y="2076"/>
                </a:lnTo>
                <a:lnTo>
                  <a:pt x="87" y="2190"/>
                </a:lnTo>
                <a:lnTo>
                  <a:pt x="129" y="2299"/>
                </a:lnTo>
                <a:lnTo>
                  <a:pt x="177" y="2404"/>
                </a:lnTo>
                <a:lnTo>
                  <a:pt x="234" y="2507"/>
                </a:lnTo>
                <a:lnTo>
                  <a:pt x="296" y="2604"/>
                </a:lnTo>
                <a:lnTo>
                  <a:pt x="365" y="2696"/>
                </a:lnTo>
                <a:lnTo>
                  <a:pt x="440" y="2783"/>
                </a:lnTo>
                <a:lnTo>
                  <a:pt x="520" y="2864"/>
                </a:lnTo>
                <a:lnTo>
                  <a:pt x="607" y="2941"/>
                </a:lnTo>
                <a:lnTo>
                  <a:pt x="699" y="3010"/>
                </a:lnTo>
                <a:lnTo>
                  <a:pt x="795" y="3073"/>
                </a:lnTo>
                <a:lnTo>
                  <a:pt x="896" y="3130"/>
                </a:lnTo>
                <a:lnTo>
                  <a:pt x="948" y="3156"/>
                </a:lnTo>
                <a:lnTo>
                  <a:pt x="1030" y="3192"/>
                </a:lnTo>
                <a:lnTo>
                  <a:pt x="1199" y="3252"/>
                </a:lnTo>
                <a:lnTo>
                  <a:pt x="1378" y="3293"/>
                </a:lnTo>
                <a:lnTo>
                  <a:pt x="1564" y="3314"/>
                </a:lnTo>
                <a:lnTo>
                  <a:pt x="1658" y="3315"/>
                </a:lnTo>
                <a:lnTo>
                  <a:pt x="1658" y="3315"/>
                </a:lnTo>
                <a:lnTo>
                  <a:pt x="1659" y="3315"/>
                </a:lnTo>
                <a:lnTo>
                  <a:pt x="1700" y="3315"/>
                </a:lnTo>
                <a:lnTo>
                  <a:pt x="1740" y="3313"/>
                </a:lnTo>
                <a:lnTo>
                  <a:pt x="1753" y="3313"/>
                </a:lnTo>
                <a:lnTo>
                  <a:pt x="1766" y="3312"/>
                </a:lnTo>
                <a:lnTo>
                  <a:pt x="1793" y="3310"/>
                </a:lnTo>
                <a:lnTo>
                  <a:pt x="1820" y="3308"/>
                </a:lnTo>
                <a:lnTo>
                  <a:pt x="1834" y="3306"/>
                </a:lnTo>
                <a:lnTo>
                  <a:pt x="1850" y="3304"/>
                </a:lnTo>
                <a:lnTo>
                  <a:pt x="1875" y="3301"/>
                </a:lnTo>
                <a:lnTo>
                  <a:pt x="1899" y="3297"/>
                </a:lnTo>
                <a:lnTo>
                  <a:pt x="1915" y="3296"/>
                </a:lnTo>
                <a:lnTo>
                  <a:pt x="1932" y="3292"/>
                </a:lnTo>
                <a:lnTo>
                  <a:pt x="1954" y="3288"/>
                </a:lnTo>
                <a:lnTo>
                  <a:pt x="1977" y="3284"/>
                </a:lnTo>
                <a:lnTo>
                  <a:pt x="1994" y="3282"/>
                </a:lnTo>
                <a:lnTo>
                  <a:pt x="2011" y="3278"/>
                </a:lnTo>
                <a:lnTo>
                  <a:pt x="2031" y="3273"/>
                </a:lnTo>
                <a:lnTo>
                  <a:pt x="2052" y="3268"/>
                </a:lnTo>
                <a:lnTo>
                  <a:pt x="2070" y="3264"/>
                </a:lnTo>
                <a:lnTo>
                  <a:pt x="2089" y="3258"/>
                </a:lnTo>
                <a:lnTo>
                  <a:pt x="2107" y="3253"/>
                </a:lnTo>
                <a:lnTo>
                  <a:pt x="2125" y="3248"/>
                </a:lnTo>
                <a:lnTo>
                  <a:pt x="2146" y="3243"/>
                </a:lnTo>
                <a:lnTo>
                  <a:pt x="2165" y="3236"/>
                </a:lnTo>
                <a:lnTo>
                  <a:pt x="2178" y="3231"/>
                </a:lnTo>
                <a:lnTo>
                  <a:pt x="2191" y="3227"/>
                </a:lnTo>
                <a:lnTo>
                  <a:pt x="2217" y="3218"/>
                </a:lnTo>
                <a:lnTo>
                  <a:pt x="2241" y="3209"/>
                </a:lnTo>
                <a:lnTo>
                  <a:pt x="2241" y="3209"/>
                </a:lnTo>
                <a:lnTo>
                  <a:pt x="2241" y="3209"/>
                </a:lnTo>
                <a:lnTo>
                  <a:pt x="2328" y="3174"/>
                </a:lnTo>
                <a:lnTo>
                  <a:pt x="2494" y="3090"/>
                </a:lnTo>
                <a:lnTo>
                  <a:pt x="2648" y="2989"/>
                </a:lnTo>
                <a:lnTo>
                  <a:pt x="2790" y="2870"/>
                </a:lnTo>
                <a:lnTo>
                  <a:pt x="2855" y="2805"/>
                </a:lnTo>
                <a:lnTo>
                  <a:pt x="2855" y="2805"/>
                </a:lnTo>
                <a:lnTo>
                  <a:pt x="2855" y="2805"/>
                </a:lnTo>
                <a:lnTo>
                  <a:pt x="2858" y="2801"/>
                </a:lnTo>
                <a:lnTo>
                  <a:pt x="2862" y="2797"/>
                </a:lnTo>
                <a:lnTo>
                  <a:pt x="2869" y="2789"/>
                </a:lnTo>
                <a:lnTo>
                  <a:pt x="2875" y="2783"/>
                </a:lnTo>
                <a:lnTo>
                  <a:pt x="2886" y="2771"/>
                </a:lnTo>
                <a:lnTo>
                  <a:pt x="2896" y="2759"/>
                </a:lnTo>
                <a:lnTo>
                  <a:pt x="2896" y="2759"/>
                </a:lnTo>
                <a:lnTo>
                  <a:pt x="2896" y="2759"/>
                </a:lnTo>
                <a:lnTo>
                  <a:pt x="2901" y="2754"/>
                </a:lnTo>
                <a:lnTo>
                  <a:pt x="2906" y="2748"/>
                </a:lnTo>
                <a:lnTo>
                  <a:pt x="2919" y="2734"/>
                </a:lnTo>
                <a:lnTo>
                  <a:pt x="2931" y="2719"/>
                </a:lnTo>
                <a:lnTo>
                  <a:pt x="2931" y="2719"/>
                </a:lnTo>
                <a:lnTo>
                  <a:pt x="2932" y="2718"/>
                </a:lnTo>
                <a:lnTo>
                  <a:pt x="2934" y="2717"/>
                </a:lnTo>
                <a:lnTo>
                  <a:pt x="2935" y="2715"/>
                </a:lnTo>
                <a:lnTo>
                  <a:pt x="2939" y="2710"/>
                </a:lnTo>
                <a:lnTo>
                  <a:pt x="2943" y="2706"/>
                </a:lnTo>
                <a:lnTo>
                  <a:pt x="2947" y="2701"/>
                </a:lnTo>
                <a:lnTo>
                  <a:pt x="2950" y="2696"/>
                </a:lnTo>
                <a:lnTo>
                  <a:pt x="2966" y="2676"/>
                </a:lnTo>
                <a:lnTo>
                  <a:pt x="2980" y="2658"/>
                </a:lnTo>
                <a:lnTo>
                  <a:pt x="2983" y="2654"/>
                </a:lnTo>
                <a:lnTo>
                  <a:pt x="2985" y="2651"/>
                </a:lnTo>
                <a:lnTo>
                  <a:pt x="3044" y="2726"/>
                </a:lnTo>
                <a:lnTo>
                  <a:pt x="3173" y="2863"/>
                </a:lnTo>
                <a:lnTo>
                  <a:pt x="3317" y="2985"/>
                </a:lnTo>
                <a:lnTo>
                  <a:pt x="3475" y="3090"/>
                </a:lnTo>
                <a:lnTo>
                  <a:pt x="3645" y="3177"/>
                </a:lnTo>
                <a:lnTo>
                  <a:pt x="3825" y="3244"/>
                </a:lnTo>
                <a:lnTo>
                  <a:pt x="4015" y="3290"/>
                </a:lnTo>
                <a:lnTo>
                  <a:pt x="4212" y="3313"/>
                </a:lnTo>
                <a:lnTo>
                  <a:pt x="4313" y="3315"/>
                </a:lnTo>
                <a:lnTo>
                  <a:pt x="13535" y="3315"/>
                </a:lnTo>
                <a:lnTo>
                  <a:pt x="13589" y="3314"/>
                </a:lnTo>
                <a:lnTo>
                  <a:pt x="13693" y="3292"/>
                </a:lnTo>
                <a:lnTo>
                  <a:pt x="13741" y="3274"/>
                </a:lnTo>
                <a:lnTo>
                  <a:pt x="13743" y="3273"/>
                </a:lnTo>
                <a:lnTo>
                  <a:pt x="13745" y="3273"/>
                </a:lnTo>
                <a:lnTo>
                  <a:pt x="13755" y="3268"/>
                </a:lnTo>
                <a:lnTo>
                  <a:pt x="13765" y="3264"/>
                </a:lnTo>
                <a:lnTo>
                  <a:pt x="13804" y="3243"/>
                </a:lnTo>
                <a:lnTo>
                  <a:pt x="13877" y="3192"/>
                </a:lnTo>
                <a:lnTo>
                  <a:pt x="13908" y="3161"/>
                </a:lnTo>
                <a:lnTo>
                  <a:pt x="13909" y="3161"/>
                </a:lnTo>
                <a:lnTo>
                  <a:pt x="13910" y="3160"/>
                </a:lnTo>
                <a:lnTo>
                  <a:pt x="13945" y="3122"/>
                </a:lnTo>
                <a:lnTo>
                  <a:pt x="14003" y="3038"/>
                </a:lnTo>
                <a:lnTo>
                  <a:pt x="14043" y="2942"/>
                </a:lnTo>
                <a:lnTo>
                  <a:pt x="14063" y="2839"/>
                </a:lnTo>
                <a:lnTo>
                  <a:pt x="14066" y="2784"/>
                </a:lnTo>
                <a:lnTo>
                  <a:pt x="14066" y="2784"/>
                </a:lnTo>
                <a:lnTo>
                  <a:pt x="14066" y="2654"/>
                </a:lnTo>
                <a:lnTo>
                  <a:pt x="14066" y="2654"/>
                </a:lnTo>
                <a:lnTo>
                  <a:pt x="13837" y="2654"/>
                </a:ln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81" name="Freeform 586">
            <a:extLst>
              <a:ext uri="{FF2B5EF4-FFF2-40B4-BE49-F238E27FC236}">
                <a16:creationId xmlns:a16="http://schemas.microsoft.com/office/drawing/2014/main" id="{9BB3709E-BFF9-4B77-BB32-19702AEB6607}"/>
              </a:ext>
            </a:extLst>
          </p:cNvPr>
          <p:cNvSpPr>
            <a:spLocks/>
          </p:cNvSpPr>
          <p:nvPr/>
        </p:nvSpPr>
        <p:spPr bwMode="auto">
          <a:xfrm>
            <a:off x="6822027" y="2127547"/>
            <a:ext cx="3900364" cy="899447"/>
          </a:xfrm>
          <a:custGeom>
            <a:avLst/>
            <a:gdLst>
              <a:gd name="T0" fmla="*/ 0 w 11294"/>
              <a:gd name="T1" fmla="*/ 0 h 2604"/>
              <a:gd name="T2" fmla="*/ 86 w 11294"/>
              <a:gd name="T3" fmla="*/ 56 h 2604"/>
              <a:gd name="T4" fmla="*/ 244 w 11294"/>
              <a:gd name="T5" fmla="*/ 187 h 2604"/>
              <a:gd name="T6" fmla="*/ 385 w 11294"/>
              <a:gd name="T7" fmla="*/ 336 h 2604"/>
              <a:gd name="T8" fmla="*/ 509 w 11294"/>
              <a:gd name="T9" fmla="*/ 500 h 2604"/>
              <a:gd name="T10" fmla="*/ 585 w 11294"/>
              <a:gd name="T11" fmla="*/ 634 h 2604"/>
              <a:gd name="T12" fmla="*/ 630 w 11294"/>
              <a:gd name="T13" fmla="*/ 727 h 2604"/>
              <a:gd name="T14" fmla="*/ 671 w 11294"/>
              <a:gd name="T15" fmla="*/ 824 h 2604"/>
              <a:gd name="T16" fmla="*/ 703 w 11294"/>
              <a:gd name="T17" fmla="*/ 923 h 2604"/>
              <a:gd name="T18" fmla="*/ 730 w 11294"/>
              <a:gd name="T19" fmla="*/ 1025 h 2604"/>
              <a:gd name="T20" fmla="*/ 751 w 11294"/>
              <a:gd name="T21" fmla="*/ 1130 h 2604"/>
              <a:gd name="T22" fmla="*/ 765 w 11294"/>
              <a:gd name="T23" fmla="*/ 1236 h 2604"/>
              <a:gd name="T24" fmla="*/ 772 w 11294"/>
              <a:gd name="T25" fmla="*/ 1345 h 2604"/>
              <a:gd name="T26" fmla="*/ 773 w 11294"/>
              <a:gd name="T27" fmla="*/ 1401 h 2604"/>
              <a:gd name="T28" fmla="*/ 773 w 11294"/>
              <a:gd name="T29" fmla="*/ 1407 h 2604"/>
              <a:gd name="T30" fmla="*/ 773 w 11294"/>
              <a:gd name="T31" fmla="*/ 1414 h 2604"/>
              <a:gd name="T32" fmla="*/ 774 w 11294"/>
              <a:gd name="T33" fmla="*/ 1466 h 2604"/>
              <a:gd name="T34" fmla="*/ 786 w 11294"/>
              <a:gd name="T35" fmla="*/ 1564 h 2604"/>
              <a:gd name="T36" fmla="*/ 807 w 11294"/>
              <a:gd name="T37" fmla="*/ 1660 h 2604"/>
              <a:gd name="T38" fmla="*/ 836 w 11294"/>
              <a:gd name="T39" fmla="*/ 1754 h 2604"/>
              <a:gd name="T40" fmla="*/ 874 w 11294"/>
              <a:gd name="T41" fmla="*/ 1842 h 2604"/>
              <a:gd name="T42" fmla="*/ 921 w 11294"/>
              <a:gd name="T43" fmla="*/ 1925 h 2604"/>
              <a:gd name="T44" fmla="*/ 975 w 11294"/>
              <a:gd name="T45" fmla="*/ 2004 h 2604"/>
              <a:gd name="T46" fmla="*/ 1036 w 11294"/>
              <a:gd name="T47" fmla="*/ 2076 h 2604"/>
              <a:gd name="T48" fmla="*/ 1103 w 11294"/>
              <a:gd name="T49" fmla="*/ 2144 h 2604"/>
              <a:gd name="T50" fmla="*/ 1177 w 11294"/>
              <a:gd name="T51" fmla="*/ 2203 h 2604"/>
              <a:gd name="T52" fmla="*/ 1256 w 11294"/>
              <a:gd name="T53" fmla="*/ 2256 h 2604"/>
              <a:gd name="T54" fmla="*/ 1341 w 11294"/>
              <a:gd name="T55" fmla="*/ 2302 h 2604"/>
              <a:gd name="T56" fmla="*/ 1429 w 11294"/>
              <a:gd name="T57" fmla="*/ 2338 h 2604"/>
              <a:gd name="T58" fmla="*/ 1522 w 11294"/>
              <a:gd name="T59" fmla="*/ 2368 h 2604"/>
              <a:gd name="T60" fmla="*/ 1619 w 11294"/>
              <a:gd name="T61" fmla="*/ 2387 h 2604"/>
              <a:gd name="T62" fmla="*/ 1719 w 11294"/>
              <a:gd name="T63" fmla="*/ 2396 h 2604"/>
              <a:gd name="T64" fmla="*/ 1770 w 11294"/>
              <a:gd name="T65" fmla="*/ 2398 h 2604"/>
              <a:gd name="T66" fmla="*/ 1770 w 11294"/>
              <a:gd name="T67" fmla="*/ 2604 h 2604"/>
              <a:gd name="T68" fmla="*/ 11294 w 11294"/>
              <a:gd name="T69" fmla="*/ 2604 h 2604"/>
              <a:gd name="T70" fmla="*/ 11294 w 11294"/>
              <a:gd name="T71" fmla="*/ 543 h 2604"/>
              <a:gd name="T72" fmla="*/ 11292 w 11294"/>
              <a:gd name="T73" fmla="*/ 487 h 2604"/>
              <a:gd name="T74" fmla="*/ 11270 w 11294"/>
              <a:gd name="T75" fmla="*/ 381 h 2604"/>
              <a:gd name="T76" fmla="*/ 11229 w 11294"/>
              <a:gd name="T77" fmla="*/ 284 h 2604"/>
              <a:gd name="T78" fmla="*/ 11170 w 11294"/>
              <a:gd name="T79" fmla="*/ 197 h 2604"/>
              <a:gd name="T80" fmla="*/ 11097 w 11294"/>
              <a:gd name="T81" fmla="*/ 123 h 2604"/>
              <a:gd name="T82" fmla="*/ 11010 w 11294"/>
              <a:gd name="T83" fmla="*/ 65 h 2604"/>
              <a:gd name="T84" fmla="*/ 10913 w 11294"/>
              <a:gd name="T85" fmla="*/ 23 h 2604"/>
              <a:gd name="T86" fmla="*/ 10806 w 11294"/>
              <a:gd name="T87" fmla="*/ 1 h 2604"/>
              <a:gd name="T88" fmla="*/ 10751 w 11294"/>
              <a:gd name="T89" fmla="*/ 0 h 2604"/>
              <a:gd name="T90" fmla="*/ 0 w 11294"/>
              <a:gd name="T91" fmla="*/ 0 h 26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1294" h="2604">
                <a:moveTo>
                  <a:pt x="0" y="0"/>
                </a:moveTo>
                <a:lnTo>
                  <a:pt x="86" y="56"/>
                </a:lnTo>
                <a:lnTo>
                  <a:pt x="244" y="187"/>
                </a:lnTo>
                <a:lnTo>
                  <a:pt x="385" y="336"/>
                </a:lnTo>
                <a:lnTo>
                  <a:pt x="509" y="500"/>
                </a:lnTo>
                <a:lnTo>
                  <a:pt x="585" y="634"/>
                </a:lnTo>
                <a:lnTo>
                  <a:pt x="630" y="727"/>
                </a:lnTo>
                <a:lnTo>
                  <a:pt x="671" y="824"/>
                </a:lnTo>
                <a:lnTo>
                  <a:pt x="703" y="923"/>
                </a:lnTo>
                <a:lnTo>
                  <a:pt x="730" y="1025"/>
                </a:lnTo>
                <a:lnTo>
                  <a:pt x="751" y="1130"/>
                </a:lnTo>
                <a:lnTo>
                  <a:pt x="765" y="1236"/>
                </a:lnTo>
                <a:lnTo>
                  <a:pt x="772" y="1345"/>
                </a:lnTo>
                <a:lnTo>
                  <a:pt x="773" y="1401"/>
                </a:lnTo>
                <a:lnTo>
                  <a:pt x="773" y="1407"/>
                </a:lnTo>
                <a:lnTo>
                  <a:pt x="773" y="1414"/>
                </a:lnTo>
                <a:lnTo>
                  <a:pt x="774" y="1466"/>
                </a:lnTo>
                <a:lnTo>
                  <a:pt x="786" y="1564"/>
                </a:lnTo>
                <a:lnTo>
                  <a:pt x="807" y="1660"/>
                </a:lnTo>
                <a:lnTo>
                  <a:pt x="836" y="1754"/>
                </a:lnTo>
                <a:lnTo>
                  <a:pt x="874" y="1842"/>
                </a:lnTo>
                <a:lnTo>
                  <a:pt x="921" y="1925"/>
                </a:lnTo>
                <a:lnTo>
                  <a:pt x="975" y="2004"/>
                </a:lnTo>
                <a:lnTo>
                  <a:pt x="1036" y="2076"/>
                </a:lnTo>
                <a:lnTo>
                  <a:pt x="1103" y="2144"/>
                </a:lnTo>
                <a:lnTo>
                  <a:pt x="1177" y="2203"/>
                </a:lnTo>
                <a:lnTo>
                  <a:pt x="1256" y="2256"/>
                </a:lnTo>
                <a:lnTo>
                  <a:pt x="1341" y="2302"/>
                </a:lnTo>
                <a:lnTo>
                  <a:pt x="1429" y="2338"/>
                </a:lnTo>
                <a:lnTo>
                  <a:pt x="1522" y="2368"/>
                </a:lnTo>
                <a:lnTo>
                  <a:pt x="1619" y="2387"/>
                </a:lnTo>
                <a:lnTo>
                  <a:pt x="1719" y="2396"/>
                </a:lnTo>
                <a:lnTo>
                  <a:pt x="1770" y="2398"/>
                </a:lnTo>
                <a:lnTo>
                  <a:pt x="1770" y="2604"/>
                </a:lnTo>
                <a:lnTo>
                  <a:pt x="11294" y="2604"/>
                </a:lnTo>
                <a:lnTo>
                  <a:pt x="11294" y="543"/>
                </a:lnTo>
                <a:lnTo>
                  <a:pt x="11292" y="487"/>
                </a:lnTo>
                <a:lnTo>
                  <a:pt x="11270" y="381"/>
                </a:lnTo>
                <a:lnTo>
                  <a:pt x="11229" y="284"/>
                </a:lnTo>
                <a:lnTo>
                  <a:pt x="11170" y="197"/>
                </a:lnTo>
                <a:lnTo>
                  <a:pt x="11097" y="123"/>
                </a:lnTo>
                <a:lnTo>
                  <a:pt x="11010" y="65"/>
                </a:lnTo>
                <a:lnTo>
                  <a:pt x="10913" y="23"/>
                </a:lnTo>
                <a:lnTo>
                  <a:pt x="10806" y="1"/>
                </a:lnTo>
                <a:lnTo>
                  <a:pt x="10751" y="0"/>
                </a:lnTo>
                <a:lnTo>
                  <a:pt x="0" y="0"/>
                </a:lnTo>
                <a:close/>
              </a:path>
            </a:pathLst>
          </a:custGeom>
          <a:solidFill>
            <a:schemeClr val="accent2">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1" name="Freeform 584">
            <a:extLst>
              <a:ext uri="{FF2B5EF4-FFF2-40B4-BE49-F238E27FC236}">
                <a16:creationId xmlns:a16="http://schemas.microsoft.com/office/drawing/2014/main" id="{85D07358-42F8-4E20-8004-DE5429FD3CD5}"/>
              </a:ext>
            </a:extLst>
          </p:cNvPr>
          <p:cNvSpPr>
            <a:spLocks/>
          </p:cNvSpPr>
          <p:nvPr/>
        </p:nvSpPr>
        <p:spPr bwMode="auto">
          <a:xfrm>
            <a:off x="411212" y="4747127"/>
            <a:ext cx="4859221" cy="1145378"/>
          </a:xfrm>
          <a:custGeom>
            <a:avLst/>
            <a:gdLst>
              <a:gd name="T0" fmla="*/ 13835 w 14066"/>
              <a:gd name="T1" fmla="*/ 744 h 3315"/>
              <a:gd name="T2" fmla="*/ 13713 w 14066"/>
              <a:gd name="T3" fmla="*/ 454 h 3315"/>
              <a:gd name="T4" fmla="*/ 13456 w 14066"/>
              <a:gd name="T5" fmla="*/ 280 h 3315"/>
              <a:gd name="T6" fmla="*/ 2543 w 14066"/>
              <a:gd name="T7" fmla="*/ 257 h 3315"/>
              <a:gd name="T8" fmla="*/ 2291 w 14066"/>
              <a:gd name="T9" fmla="*/ 124 h 3315"/>
              <a:gd name="T10" fmla="*/ 1956 w 14066"/>
              <a:gd name="T11" fmla="*/ 26 h 3315"/>
              <a:gd name="T12" fmla="*/ 1658 w 14066"/>
              <a:gd name="T13" fmla="*/ 0 h 3315"/>
              <a:gd name="T14" fmla="*/ 1243 w 14066"/>
              <a:gd name="T15" fmla="*/ 52 h 3315"/>
              <a:gd name="T16" fmla="*/ 798 w 14066"/>
              <a:gd name="T17" fmla="*/ 240 h 3315"/>
              <a:gd name="T18" fmla="*/ 431 w 14066"/>
              <a:gd name="T19" fmla="*/ 543 h 3315"/>
              <a:gd name="T20" fmla="*/ 162 w 14066"/>
              <a:gd name="T21" fmla="*/ 938 h 3315"/>
              <a:gd name="T22" fmla="*/ 19 w 14066"/>
              <a:gd name="T23" fmla="*/ 1405 h 3315"/>
              <a:gd name="T24" fmla="*/ 0 w 14066"/>
              <a:gd name="T25" fmla="*/ 1720 h 3315"/>
              <a:gd name="T26" fmla="*/ 54 w 14066"/>
              <a:gd name="T27" fmla="*/ 2076 h 3315"/>
              <a:gd name="T28" fmla="*/ 177 w 14066"/>
              <a:gd name="T29" fmla="*/ 2404 h 3315"/>
              <a:gd name="T30" fmla="*/ 365 w 14066"/>
              <a:gd name="T31" fmla="*/ 2696 h 3315"/>
              <a:gd name="T32" fmla="*/ 607 w 14066"/>
              <a:gd name="T33" fmla="*/ 2941 h 3315"/>
              <a:gd name="T34" fmla="*/ 896 w 14066"/>
              <a:gd name="T35" fmla="*/ 3130 h 3315"/>
              <a:gd name="T36" fmla="*/ 1199 w 14066"/>
              <a:gd name="T37" fmla="*/ 3252 h 3315"/>
              <a:gd name="T38" fmla="*/ 1658 w 14066"/>
              <a:gd name="T39" fmla="*/ 3315 h 3315"/>
              <a:gd name="T40" fmla="*/ 1700 w 14066"/>
              <a:gd name="T41" fmla="*/ 3315 h 3315"/>
              <a:gd name="T42" fmla="*/ 1766 w 14066"/>
              <a:gd name="T43" fmla="*/ 3312 h 3315"/>
              <a:gd name="T44" fmla="*/ 1834 w 14066"/>
              <a:gd name="T45" fmla="*/ 3306 h 3315"/>
              <a:gd name="T46" fmla="*/ 1899 w 14066"/>
              <a:gd name="T47" fmla="*/ 3297 h 3315"/>
              <a:gd name="T48" fmla="*/ 1954 w 14066"/>
              <a:gd name="T49" fmla="*/ 3288 h 3315"/>
              <a:gd name="T50" fmla="*/ 2011 w 14066"/>
              <a:gd name="T51" fmla="*/ 3278 h 3315"/>
              <a:gd name="T52" fmla="*/ 2070 w 14066"/>
              <a:gd name="T53" fmla="*/ 3264 h 3315"/>
              <a:gd name="T54" fmla="*/ 2125 w 14066"/>
              <a:gd name="T55" fmla="*/ 3248 h 3315"/>
              <a:gd name="T56" fmla="*/ 2178 w 14066"/>
              <a:gd name="T57" fmla="*/ 3231 h 3315"/>
              <a:gd name="T58" fmla="*/ 2241 w 14066"/>
              <a:gd name="T59" fmla="*/ 3209 h 3315"/>
              <a:gd name="T60" fmla="*/ 2328 w 14066"/>
              <a:gd name="T61" fmla="*/ 3174 h 3315"/>
              <a:gd name="T62" fmla="*/ 2790 w 14066"/>
              <a:gd name="T63" fmla="*/ 2870 h 3315"/>
              <a:gd name="T64" fmla="*/ 2855 w 14066"/>
              <a:gd name="T65" fmla="*/ 2805 h 3315"/>
              <a:gd name="T66" fmla="*/ 2869 w 14066"/>
              <a:gd name="T67" fmla="*/ 2789 h 3315"/>
              <a:gd name="T68" fmla="*/ 2896 w 14066"/>
              <a:gd name="T69" fmla="*/ 2759 h 3315"/>
              <a:gd name="T70" fmla="*/ 2901 w 14066"/>
              <a:gd name="T71" fmla="*/ 2754 h 3315"/>
              <a:gd name="T72" fmla="*/ 2931 w 14066"/>
              <a:gd name="T73" fmla="*/ 2719 h 3315"/>
              <a:gd name="T74" fmla="*/ 2934 w 14066"/>
              <a:gd name="T75" fmla="*/ 2717 h 3315"/>
              <a:gd name="T76" fmla="*/ 2943 w 14066"/>
              <a:gd name="T77" fmla="*/ 2706 h 3315"/>
              <a:gd name="T78" fmla="*/ 2966 w 14066"/>
              <a:gd name="T79" fmla="*/ 2676 h 3315"/>
              <a:gd name="T80" fmla="*/ 2985 w 14066"/>
              <a:gd name="T81" fmla="*/ 2651 h 3315"/>
              <a:gd name="T82" fmla="*/ 3317 w 14066"/>
              <a:gd name="T83" fmla="*/ 2985 h 3315"/>
              <a:gd name="T84" fmla="*/ 3825 w 14066"/>
              <a:gd name="T85" fmla="*/ 3244 h 3315"/>
              <a:gd name="T86" fmla="*/ 4313 w 14066"/>
              <a:gd name="T87" fmla="*/ 3315 h 3315"/>
              <a:gd name="T88" fmla="*/ 13693 w 14066"/>
              <a:gd name="T89" fmla="*/ 3292 h 3315"/>
              <a:gd name="T90" fmla="*/ 13745 w 14066"/>
              <a:gd name="T91" fmla="*/ 3273 h 3315"/>
              <a:gd name="T92" fmla="*/ 13804 w 14066"/>
              <a:gd name="T93" fmla="*/ 3243 h 3315"/>
              <a:gd name="T94" fmla="*/ 13909 w 14066"/>
              <a:gd name="T95" fmla="*/ 3161 h 3315"/>
              <a:gd name="T96" fmla="*/ 14003 w 14066"/>
              <a:gd name="T97" fmla="*/ 3038 h 3315"/>
              <a:gd name="T98" fmla="*/ 14066 w 14066"/>
              <a:gd name="T99" fmla="*/ 2784 h 3315"/>
              <a:gd name="T100" fmla="*/ 14066 w 14066"/>
              <a:gd name="T101" fmla="*/ 2654 h 3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4066" h="3315">
                <a:moveTo>
                  <a:pt x="13837" y="2654"/>
                </a:moveTo>
                <a:lnTo>
                  <a:pt x="13837" y="800"/>
                </a:lnTo>
                <a:lnTo>
                  <a:pt x="13835" y="744"/>
                </a:lnTo>
                <a:lnTo>
                  <a:pt x="13813" y="638"/>
                </a:lnTo>
                <a:lnTo>
                  <a:pt x="13772" y="540"/>
                </a:lnTo>
                <a:lnTo>
                  <a:pt x="13713" y="454"/>
                </a:lnTo>
                <a:lnTo>
                  <a:pt x="13640" y="380"/>
                </a:lnTo>
                <a:lnTo>
                  <a:pt x="13553" y="321"/>
                </a:lnTo>
                <a:lnTo>
                  <a:pt x="13456" y="280"/>
                </a:lnTo>
                <a:lnTo>
                  <a:pt x="13349" y="258"/>
                </a:lnTo>
                <a:lnTo>
                  <a:pt x="13294" y="257"/>
                </a:lnTo>
                <a:lnTo>
                  <a:pt x="2543" y="257"/>
                </a:lnTo>
                <a:lnTo>
                  <a:pt x="2494" y="227"/>
                </a:lnTo>
                <a:lnTo>
                  <a:pt x="2394" y="172"/>
                </a:lnTo>
                <a:lnTo>
                  <a:pt x="2291" y="124"/>
                </a:lnTo>
                <a:lnTo>
                  <a:pt x="2182" y="84"/>
                </a:lnTo>
                <a:lnTo>
                  <a:pt x="2070" y="52"/>
                </a:lnTo>
                <a:lnTo>
                  <a:pt x="1956" y="26"/>
                </a:lnTo>
                <a:lnTo>
                  <a:pt x="1838" y="9"/>
                </a:lnTo>
                <a:lnTo>
                  <a:pt x="1719" y="0"/>
                </a:lnTo>
                <a:lnTo>
                  <a:pt x="1658" y="0"/>
                </a:lnTo>
                <a:lnTo>
                  <a:pt x="1573" y="1"/>
                </a:lnTo>
                <a:lnTo>
                  <a:pt x="1405" y="18"/>
                </a:lnTo>
                <a:lnTo>
                  <a:pt x="1243" y="52"/>
                </a:lnTo>
                <a:lnTo>
                  <a:pt x="1088" y="100"/>
                </a:lnTo>
                <a:lnTo>
                  <a:pt x="939" y="163"/>
                </a:lnTo>
                <a:lnTo>
                  <a:pt x="798" y="240"/>
                </a:lnTo>
                <a:lnTo>
                  <a:pt x="665" y="329"/>
                </a:lnTo>
                <a:lnTo>
                  <a:pt x="542" y="430"/>
                </a:lnTo>
                <a:lnTo>
                  <a:pt x="431" y="543"/>
                </a:lnTo>
                <a:lnTo>
                  <a:pt x="328" y="665"/>
                </a:lnTo>
                <a:lnTo>
                  <a:pt x="239" y="797"/>
                </a:lnTo>
                <a:lnTo>
                  <a:pt x="162" y="938"/>
                </a:lnTo>
                <a:lnTo>
                  <a:pt x="100" y="1087"/>
                </a:lnTo>
                <a:lnTo>
                  <a:pt x="51" y="1243"/>
                </a:lnTo>
                <a:lnTo>
                  <a:pt x="19" y="1405"/>
                </a:lnTo>
                <a:lnTo>
                  <a:pt x="2" y="1572"/>
                </a:lnTo>
                <a:lnTo>
                  <a:pt x="0" y="1658"/>
                </a:lnTo>
                <a:lnTo>
                  <a:pt x="0" y="1720"/>
                </a:lnTo>
                <a:lnTo>
                  <a:pt x="10" y="1842"/>
                </a:lnTo>
                <a:lnTo>
                  <a:pt x="28" y="1961"/>
                </a:lnTo>
                <a:lnTo>
                  <a:pt x="54" y="2076"/>
                </a:lnTo>
                <a:lnTo>
                  <a:pt x="87" y="2190"/>
                </a:lnTo>
                <a:lnTo>
                  <a:pt x="129" y="2299"/>
                </a:lnTo>
                <a:lnTo>
                  <a:pt x="177" y="2404"/>
                </a:lnTo>
                <a:lnTo>
                  <a:pt x="234" y="2507"/>
                </a:lnTo>
                <a:lnTo>
                  <a:pt x="296" y="2604"/>
                </a:lnTo>
                <a:lnTo>
                  <a:pt x="365" y="2696"/>
                </a:lnTo>
                <a:lnTo>
                  <a:pt x="440" y="2783"/>
                </a:lnTo>
                <a:lnTo>
                  <a:pt x="520" y="2864"/>
                </a:lnTo>
                <a:lnTo>
                  <a:pt x="607" y="2941"/>
                </a:lnTo>
                <a:lnTo>
                  <a:pt x="699" y="3010"/>
                </a:lnTo>
                <a:lnTo>
                  <a:pt x="795" y="3073"/>
                </a:lnTo>
                <a:lnTo>
                  <a:pt x="896" y="3130"/>
                </a:lnTo>
                <a:lnTo>
                  <a:pt x="948" y="3156"/>
                </a:lnTo>
                <a:lnTo>
                  <a:pt x="1030" y="3192"/>
                </a:lnTo>
                <a:lnTo>
                  <a:pt x="1199" y="3252"/>
                </a:lnTo>
                <a:lnTo>
                  <a:pt x="1378" y="3293"/>
                </a:lnTo>
                <a:lnTo>
                  <a:pt x="1564" y="3314"/>
                </a:lnTo>
                <a:lnTo>
                  <a:pt x="1658" y="3315"/>
                </a:lnTo>
                <a:lnTo>
                  <a:pt x="1658" y="3315"/>
                </a:lnTo>
                <a:lnTo>
                  <a:pt x="1659" y="3315"/>
                </a:lnTo>
                <a:lnTo>
                  <a:pt x="1700" y="3315"/>
                </a:lnTo>
                <a:lnTo>
                  <a:pt x="1740" y="3313"/>
                </a:lnTo>
                <a:lnTo>
                  <a:pt x="1753" y="3313"/>
                </a:lnTo>
                <a:lnTo>
                  <a:pt x="1766" y="3312"/>
                </a:lnTo>
                <a:lnTo>
                  <a:pt x="1793" y="3310"/>
                </a:lnTo>
                <a:lnTo>
                  <a:pt x="1820" y="3308"/>
                </a:lnTo>
                <a:lnTo>
                  <a:pt x="1834" y="3306"/>
                </a:lnTo>
                <a:lnTo>
                  <a:pt x="1850" y="3304"/>
                </a:lnTo>
                <a:lnTo>
                  <a:pt x="1875" y="3301"/>
                </a:lnTo>
                <a:lnTo>
                  <a:pt x="1899" y="3297"/>
                </a:lnTo>
                <a:lnTo>
                  <a:pt x="1915" y="3296"/>
                </a:lnTo>
                <a:lnTo>
                  <a:pt x="1932" y="3292"/>
                </a:lnTo>
                <a:lnTo>
                  <a:pt x="1954" y="3288"/>
                </a:lnTo>
                <a:lnTo>
                  <a:pt x="1977" y="3284"/>
                </a:lnTo>
                <a:lnTo>
                  <a:pt x="1994" y="3282"/>
                </a:lnTo>
                <a:lnTo>
                  <a:pt x="2011" y="3278"/>
                </a:lnTo>
                <a:lnTo>
                  <a:pt x="2031" y="3273"/>
                </a:lnTo>
                <a:lnTo>
                  <a:pt x="2052" y="3268"/>
                </a:lnTo>
                <a:lnTo>
                  <a:pt x="2070" y="3264"/>
                </a:lnTo>
                <a:lnTo>
                  <a:pt x="2089" y="3258"/>
                </a:lnTo>
                <a:lnTo>
                  <a:pt x="2107" y="3253"/>
                </a:lnTo>
                <a:lnTo>
                  <a:pt x="2125" y="3248"/>
                </a:lnTo>
                <a:lnTo>
                  <a:pt x="2146" y="3243"/>
                </a:lnTo>
                <a:lnTo>
                  <a:pt x="2165" y="3236"/>
                </a:lnTo>
                <a:lnTo>
                  <a:pt x="2178" y="3231"/>
                </a:lnTo>
                <a:lnTo>
                  <a:pt x="2191" y="3227"/>
                </a:lnTo>
                <a:lnTo>
                  <a:pt x="2217" y="3218"/>
                </a:lnTo>
                <a:lnTo>
                  <a:pt x="2241" y="3209"/>
                </a:lnTo>
                <a:lnTo>
                  <a:pt x="2241" y="3209"/>
                </a:lnTo>
                <a:lnTo>
                  <a:pt x="2241" y="3209"/>
                </a:lnTo>
                <a:lnTo>
                  <a:pt x="2328" y="3174"/>
                </a:lnTo>
                <a:lnTo>
                  <a:pt x="2494" y="3090"/>
                </a:lnTo>
                <a:lnTo>
                  <a:pt x="2648" y="2989"/>
                </a:lnTo>
                <a:lnTo>
                  <a:pt x="2790" y="2870"/>
                </a:lnTo>
                <a:lnTo>
                  <a:pt x="2855" y="2805"/>
                </a:lnTo>
                <a:lnTo>
                  <a:pt x="2855" y="2805"/>
                </a:lnTo>
                <a:lnTo>
                  <a:pt x="2855" y="2805"/>
                </a:lnTo>
                <a:lnTo>
                  <a:pt x="2858" y="2801"/>
                </a:lnTo>
                <a:lnTo>
                  <a:pt x="2862" y="2797"/>
                </a:lnTo>
                <a:lnTo>
                  <a:pt x="2869" y="2789"/>
                </a:lnTo>
                <a:lnTo>
                  <a:pt x="2875" y="2783"/>
                </a:lnTo>
                <a:lnTo>
                  <a:pt x="2886" y="2771"/>
                </a:lnTo>
                <a:lnTo>
                  <a:pt x="2896" y="2759"/>
                </a:lnTo>
                <a:lnTo>
                  <a:pt x="2896" y="2759"/>
                </a:lnTo>
                <a:lnTo>
                  <a:pt x="2896" y="2759"/>
                </a:lnTo>
                <a:lnTo>
                  <a:pt x="2901" y="2754"/>
                </a:lnTo>
                <a:lnTo>
                  <a:pt x="2906" y="2748"/>
                </a:lnTo>
                <a:lnTo>
                  <a:pt x="2919" y="2734"/>
                </a:lnTo>
                <a:lnTo>
                  <a:pt x="2931" y="2719"/>
                </a:lnTo>
                <a:lnTo>
                  <a:pt x="2931" y="2719"/>
                </a:lnTo>
                <a:lnTo>
                  <a:pt x="2932" y="2718"/>
                </a:lnTo>
                <a:lnTo>
                  <a:pt x="2934" y="2717"/>
                </a:lnTo>
                <a:lnTo>
                  <a:pt x="2935" y="2715"/>
                </a:lnTo>
                <a:lnTo>
                  <a:pt x="2939" y="2710"/>
                </a:lnTo>
                <a:lnTo>
                  <a:pt x="2943" y="2706"/>
                </a:lnTo>
                <a:lnTo>
                  <a:pt x="2947" y="2701"/>
                </a:lnTo>
                <a:lnTo>
                  <a:pt x="2950" y="2696"/>
                </a:lnTo>
                <a:lnTo>
                  <a:pt x="2966" y="2676"/>
                </a:lnTo>
                <a:lnTo>
                  <a:pt x="2980" y="2658"/>
                </a:lnTo>
                <a:lnTo>
                  <a:pt x="2983" y="2654"/>
                </a:lnTo>
                <a:lnTo>
                  <a:pt x="2985" y="2651"/>
                </a:lnTo>
                <a:lnTo>
                  <a:pt x="3044" y="2726"/>
                </a:lnTo>
                <a:lnTo>
                  <a:pt x="3173" y="2863"/>
                </a:lnTo>
                <a:lnTo>
                  <a:pt x="3317" y="2985"/>
                </a:lnTo>
                <a:lnTo>
                  <a:pt x="3475" y="3090"/>
                </a:lnTo>
                <a:lnTo>
                  <a:pt x="3645" y="3177"/>
                </a:lnTo>
                <a:lnTo>
                  <a:pt x="3825" y="3244"/>
                </a:lnTo>
                <a:lnTo>
                  <a:pt x="4015" y="3290"/>
                </a:lnTo>
                <a:lnTo>
                  <a:pt x="4212" y="3313"/>
                </a:lnTo>
                <a:lnTo>
                  <a:pt x="4313" y="3315"/>
                </a:lnTo>
                <a:lnTo>
                  <a:pt x="13535" y="3315"/>
                </a:lnTo>
                <a:lnTo>
                  <a:pt x="13589" y="3314"/>
                </a:lnTo>
                <a:lnTo>
                  <a:pt x="13693" y="3292"/>
                </a:lnTo>
                <a:lnTo>
                  <a:pt x="13741" y="3274"/>
                </a:lnTo>
                <a:lnTo>
                  <a:pt x="13743" y="3273"/>
                </a:lnTo>
                <a:lnTo>
                  <a:pt x="13745" y="3273"/>
                </a:lnTo>
                <a:lnTo>
                  <a:pt x="13755" y="3268"/>
                </a:lnTo>
                <a:lnTo>
                  <a:pt x="13765" y="3264"/>
                </a:lnTo>
                <a:lnTo>
                  <a:pt x="13804" y="3243"/>
                </a:lnTo>
                <a:lnTo>
                  <a:pt x="13877" y="3192"/>
                </a:lnTo>
                <a:lnTo>
                  <a:pt x="13908" y="3161"/>
                </a:lnTo>
                <a:lnTo>
                  <a:pt x="13909" y="3161"/>
                </a:lnTo>
                <a:lnTo>
                  <a:pt x="13910" y="3160"/>
                </a:lnTo>
                <a:lnTo>
                  <a:pt x="13945" y="3122"/>
                </a:lnTo>
                <a:lnTo>
                  <a:pt x="14003" y="3038"/>
                </a:lnTo>
                <a:lnTo>
                  <a:pt x="14043" y="2942"/>
                </a:lnTo>
                <a:lnTo>
                  <a:pt x="14063" y="2839"/>
                </a:lnTo>
                <a:lnTo>
                  <a:pt x="14066" y="2784"/>
                </a:lnTo>
                <a:lnTo>
                  <a:pt x="14066" y="2784"/>
                </a:lnTo>
                <a:lnTo>
                  <a:pt x="14066" y="2654"/>
                </a:lnTo>
                <a:lnTo>
                  <a:pt x="14066" y="2654"/>
                </a:lnTo>
                <a:lnTo>
                  <a:pt x="13837" y="2654"/>
                </a:ln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4" name="Freeform 586">
            <a:extLst>
              <a:ext uri="{FF2B5EF4-FFF2-40B4-BE49-F238E27FC236}">
                <a16:creationId xmlns:a16="http://schemas.microsoft.com/office/drawing/2014/main" id="{A9C78BEC-7E18-451D-90D7-B5EE2EE7D2BE}"/>
              </a:ext>
            </a:extLst>
          </p:cNvPr>
          <p:cNvSpPr>
            <a:spLocks/>
          </p:cNvSpPr>
          <p:nvPr/>
        </p:nvSpPr>
        <p:spPr bwMode="auto">
          <a:xfrm>
            <a:off x="1270884" y="4737455"/>
            <a:ext cx="4154158" cy="899447"/>
          </a:xfrm>
          <a:custGeom>
            <a:avLst/>
            <a:gdLst>
              <a:gd name="T0" fmla="*/ 0 w 11294"/>
              <a:gd name="T1" fmla="*/ 0 h 2604"/>
              <a:gd name="T2" fmla="*/ 86 w 11294"/>
              <a:gd name="T3" fmla="*/ 56 h 2604"/>
              <a:gd name="T4" fmla="*/ 244 w 11294"/>
              <a:gd name="T5" fmla="*/ 187 h 2604"/>
              <a:gd name="T6" fmla="*/ 385 w 11294"/>
              <a:gd name="T7" fmla="*/ 336 h 2604"/>
              <a:gd name="T8" fmla="*/ 509 w 11294"/>
              <a:gd name="T9" fmla="*/ 500 h 2604"/>
              <a:gd name="T10" fmla="*/ 585 w 11294"/>
              <a:gd name="T11" fmla="*/ 634 h 2604"/>
              <a:gd name="T12" fmla="*/ 630 w 11294"/>
              <a:gd name="T13" fmla="*/ 727 h 2604"/>
              <a:gd name="T14" fmla="*/ 671 w 11294"/>
              <a:gd name="T15" fmla="*/ 824 h 2604"/>
              <a:gd name="T16" fmla="*/ 703 w 11294"/>
              <a:gd name="T17" fmla="*/ 923 h 2604"/>
              <a:gd name="T18" fmla="*/ 730 w 11294"/>
              <a:gd name="T19" fmla="*/ 1025 h 2604"/>
              <a:gd name="T20" fmla="*/ 751 w 11294"/>
              <a:gd name="T21" fmla="*/ 1130 h 2604"/>
              <a:gd name="T22" fmla="*/ 765 w 11294"/>
              <a:gd name="T23" fmla="*/ 1236 h 2604"/>
              <a:gd name="T24" fmla="*/ 772 w 11294"/>
              <a:gd name="T25" fmla="*/ 1345 h 2604"/>
              <a:gd name="T26" fmla="*/ 773 w 11294"/>
              <a:gd name="T27" fmla="*/ 1401 h 2604"/>
              <a:gd name="T28" fmla="*/ 773 w 11294"/>
              <a:gd name="T29" fmla="*/ 1407 h 2604"/>
              <a:gd name="T30" fmla="*/ 773 w 11294"/>
              <a:gd name="T31" fmla="*/ 1414 h 2604"/>
              <a:gd name="T32" fmla="*/ 774 w 11294"/>
              <a:gd name="T33" fmla="*/ 1466 h 2604"/>
              <a:gd name="T34" fmla="*/ 786 w 11294"/>
              <a:gd name="T35" fmla="*/ 1564 h 2604"/>
              <a:gd name="T36" fmla="*/ 807 w 11294"/>
              <a:gd name="T37" fmla="*/ 1660 h 2604"/>
              <a:gd name="T38" fmla="*/ 836 w 11294"/>
              <a:gd name="T39" fmla="*/ 1754 h 2604"/>
              <a:gd name="T40" fmla="*/ 874 w 11294"/>
              <a:gd name="T41" fmla="*/ 1842 h 2604"/>
              <a:gd name="T42" fmla="*/ 921 w 11294"/>
              <a:gd name="T43" fmla="*/ 1925 h 2604"/>
              <a:gd name="T44" fmla="*/ 975 w 11294"/>
              <a:gd name="T45" fmla="*/ 2004 h 2604"/>
              <a:gd name="T46" fmla="*/ 1036 w 11294"/>
              <a:gd name="T47" fmla="*/ 2076 h 2604"/>
              <a:gd name="T48" fmla="*/ 1103 w 11294"/>
              <a:gd name="T49" fmla="*/ 2144 h 2604"/>
              <a:gd name="T50" fmla="*/ 1177 w 11294"/>
              <a:gd name="T51" fmla="*/ 2203 h 2604"/>
              <a:gd name="T52" fmla="*/ 1256 w 11294"/>
              <a:gd name="T53" fmla="*/ 2256 h 2604"/>
              <a:gd name="T54" fmla="*/ 1341 w 11294"/>
              <a:gd name="T55" fmla="*/ 2302 h 2604"/>
              <a:gd name="T56" fmla="*/ 1429 w 11294"/>
              <a:gd name="T57" fmla="*/ 2338 h 2604"/>
              <a:gd name="T58" fmla="*/ 1522 w 11294"/>
              <a:gd name="T59" fmla="*/ 2368 h 2604"/>
              <a:gd name="T60" fmla="*/ 1619 w 11294"/>
              <a:gd name="T61" fmla="*/ 2387 h 2604"/>
              <a:gd name="T62" fmla="*/ 1719 w 11294"/>
              <a:gd name="T63" fmla="*/ 2396 h 2604"/>
              <a:gd name="T64" fmla="*/ 1770 w 11294"/>
              <a:gd name="T65" fmla="*/ 2398 h 2604"/>
              <a:gd name="T66" fmla="*/ 1770 w 11294"/>
              <a:gd name="T67" fmla="*/ 2604 h 2604"/>
              <a:gd name="T68" fmla="*/ 11294 w 11294"/>
              <a:gd name="T69" fmla="*/ 2604 h 2604"/>
              <a:gd name="T70" fmla="*/ 11294 w 11294"/>
              <a:gd name="T71" fmla="*/ 543 h 2604"/>
              <a:gd name="T72" fmla="*/ 11292 w 11294"/>
              <a:gd name="T73" fmla="*/ 487 h 2604"/>
              <a:gd name="T74" fmla="*/ 11270 w 11294"/>
              <a:gd name="T75" fmla="*/ 381 h 2604"/>
              <a:gd name="T76" fmla="*/ 11229 w 11294"/>
              <a:gd name="T77" fmla="*/ 284 h 2604"/>
              <a:gd name="T78" fmla="*/ 11170 w 11294"/>
              <a:gd name="T79" fmla="*/ 197 h 2604"/>
              <a:gd name="T80" fmla="*/ 11097 w 11294"/>
              <a:gd name="T81" fmla="*/ 123 h 2604"/>
              <a:gd name="T82" fmla="*/ 11010 w 11294"/>
              <a:gd name="T83" fmla="*/ 65 h 2604"/>
              <a:gd name="T84" fmla="*/ 10913 w 11294"/>
              <a:gd name="T85" fmla="*/ 23 h 2604"/>
              <a:gd name="T86" fmla="*/ 10806 w 11294"/>
              <a:gd name="T87" fmla="*/ 1 h 2604"/>
              <a:gd name="T88" fmla="*/ 10751 w 11294"/>
              <a:gd name="T89" fmla="*/ 0 h 2604"/>
              <a:gd name="T90" fmla="*/ 0 w 11294"/>
              <a:gd name="T91" fmla="*/ 0 h 26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1294" h="2604">
                <a:moveTo>
                  <a:pt x="0" y="0"/>
                </a:moveTo>
                <a:lnTo>
                  <a:pt x="86" y="56"/>
                </a:lnTo>
                <a:lnTo>
                  <a:pt x="244" y="187"/>
                </a:lnTo>
                <a:lnTo>
                  <a:pt x="385" y="336"/>
                </a:lnTo>
                <a:lnTo>
                  <a:pt x="509" y="500"/>
                </a:lnTo>
                <a:lnTo>
                  <a:pt x="585" y="634"/>
                </a:lnTo>
                <a:lnTo>
                  <a:pt x="630" y="727"/>
                </a:lnTo>
                <a:lnTo>
                  <a:pt x="671" y="824"/>
                </a:lnTo>
                <a:lnTo>
                  <a:pt x="703" y="923"/>
                </a:lnTo>
                <a:lnTo>
                  <a:pt x="730" y="1025"/>
                </a:lnTo>
                <a:lnTo>
                  <a:pt x="751" y="1130"/>
                </a:lnTo>
                <a:lnTo>
                  <a:pt x="765" y="1236"/>
                </a:lnTo>
                <a:lnTo>
                  <a:pt x="772" y="1345"/>
                </a:lnTo>
                <a:lnTo>
                  <a:pt x="773" y="1401"/>
                </a:lnTo>
                <a:lnTo>
                  <a:pt x="773" y="1407"/>
                </a:lnTo>
                <a:lnTo>
                  <a:pt x="773" y="1414"/>
                </a:lnTo>
                <a:lnTo>
                  <a:pt x="774" y="1466"/>
                </a:lnTo>
                <a:lnTo>
                  <a:pt x="786" y="1564"/>
                </a:lnTo>
                <a:lnTo>
                  <a:pt x="807" y="1660"/>
                </a:lnTo>
                <a:lnTo>
                  <a:pt x="836" y="1754"/>
                </a:lnTo>
                <a:lnTo>
                  <a:pt x="874" y="1842"/>
                </a:lnTo>
                <a:lnTo>
                  <a:pt x="921" y="1925"/>
                </a:lnTo>
                <a:lnTo>
                  <a:pt x="975" y="2004"/>
                </a:lnTo>
                <a:lnTo>
                  <a:pt x="1036" y="2076"/>
                </a:lnTo>
                <a:lnTo>
                  <a:pt x="1103" y="2144"/>
                </a:lnTo>
                <a:lnTo>
                  <a:pt x="1177" y="2203"/>
                </a:lnTo>
                <a:lnTo>
                  <a:pt x="1256" y="2256"/>
                </a:lnTo>
                <a:lnTo>
                  <a:pt x="1341" y="2302"/>
                </a:lnTo>
                <a:lnTo>
                  <a:pt x="1429" y="2338"/>
                </a:lnTo>
                <a:lnTo>
                  <a:pt x="1522" y="2368"/>
                </a:lnTo>
                <a:lnTo>
                  <a:pt x="1619" y="2387"/>
                </a:lnTo>
                <a:lnTo>
                  <a:pt x="1719" y="2396"/>
                </a:lnTo>
                <a:lnTo>
                  <a:pt x="1770" y="2398"/>
                </a:lnTo>
                <a:lnTo>
                  <a:pt x="1770" y="2604"/>
                </a:lnTo>
                <a:lnTo>
                  <a:pt x="11294" y="2604"/>
                </a:lnTo>
                <a:lnTo>
                  <a:pt x="11294" y="543"/>
                </a:lnTo>
                <a:lnTo>
                  <a:pt x="11292" y="487"/>
                </a:lnTo>
                <a:lnTo>
                  <a:pt x="11270" y="381"/>
                </a:lnTo>
                <a:lnTo>
                  <a:pt x="11229" y="284"/>
                </a:lnTo>
                <a:lnTo>
                  <a:pt x="11170" y="197"/>
                </a:lnTo>
                <a:lnTo>
                  <a:pt x="11097" y="123"/>
                </a:lnTo>
                <a:lnTo>
                  <a:pt x="11010" y="65"/>
                </a:lnTo>
                <a:lnTo>
                  <a:pt x="10913" y="23"/>
                </a:lnTo>
                <a:lnTo>
                  <a:pt x="10806" y="1"/>
                </a:lnTo>
                <a:lnTo>
                  <a:pt x="10751" y="0"/>
                </a:lnTo>
                <a:lnTo>
                  <a:pt x="0" y="0"/>
                </a:lnTo>
                <a:close/>
              </a:path>
            </a:pathLst>
          </a:custGeom>
          <a:solidFill>
            <a:schemeClr val="accent4">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95" name="TextBox 194">
            <a:extLst>
              <a:ext uri="{FF2B5EF4-FFF2-40B4-BE49-F238E27FC236}">
                <a16:creationId xmlns:a16="http://schemas.microsoft.com/office/drawing/2014/main" id="{DF1AD114-8706-4265-B607-51FAB3D460A5}"/>
              </a:ext>
            </a:extLst>
          </p:cNvPr>
          <p:cNvSpPr txBox="1"/>
          <p:nvPr/>
        </p:nvSpPr>
        <p:spPr>
          <a:xfrm>
            <a:off x="2018866" y="1838378"/>
            <a:ext cx="2937088" cy="830997"/>
          </a:xfrm>
          <a:prstGeom prst="rect">
            <a:avLst/>
          </a:prstGeom>
          <a:noFill/>
        </p:spPr>
        <p:txBody>
          <a:bodyPr wrap="square" lIns="0" rIns="0" rtlCol="0" anchor="b">
            <a:spAutoFit/>
          </a:bodyPr>
          <a:lstStyle/>
          <a:p>
            <a:r>
              <a:rPr lang="en-US" sz="2400" b="1" dirty="0" err="1"/>
              <a:t>Cadastramento</a:t>
            </a:r>
            <a:r>
              <a:rPr lang="en-US" sz="2400" b="1" dirty="0"/>
              <a:t> </a:t>
            </a:r>
            <a:r>
              <a:rPr lang="en-US" sz="2400" b="1" dirty="0" err="1"/>
              <a:t>permanente</a:t>
            </a:r>
            <a:endParaRPr lang="en-US" sz="2400" b="1" dirty="0"/>
          </a:p>
        </p:txBody>
      </p:sp>
      <p:sp>
        <p:nvSpPr>
          <p:cNvPr id="198" name="TextBox 197">
            <a:extLst>
              <a:ext uri="{FF2B5EF4-FFF2-40B4-BE49-F238E27FC236}">
                <a16:creationId xmlns:a16="http://schemas.microsoft.com/office/drawing/2014/main" id="{994E98FF-6EA3-4B31-9468-D81A6F8025C5}"/>
              </a:ext>
            </a:extLst>
          </p:cNvPr>
          <p:cNvSpPr txBox="1"/>
          <p:nvPr/>
        </p:nvSpPr>
        <p:spPr>
          <a:xfrm>
            <a:off x="1711198" y="4747127"/>
            <a:ext cx="3713843" cy="830997"/>
          </a:xfrm>
          <a:prstGeom prst="rect">
            <a:avLst/>
          </a:prstGeom>
          <a:noFill/>
        </p:spPr>
        <p:txBody>
          <a:bodyPr wrap="square" lIns="0" rIns="0" rtlCol="0" anchor="b">
            <a:spAutoFit/>
          </a:bodyPr>
          <a:lstStyle/>
          <a:p>
            <a:r>
              <a:rPr lang="en-US" sz="2400" b="1" dirty="0" err="1"/>
              <a:t>Proibido</a:t>
            </a:r>
            <a:r>
              <a:rPr lang="en-US" sz="2400" b="1" dirty="0"/>
              <a:t> </a:t>
            </a:r>
            <a:r>
              <a:rPr lang="en-US" sz="2400" b="1" dirty="0" err="1"/>
              <a:t>passar</a:t>
            </a:r>
            <a:r>
              <a:rPr lang="en-US" sz="2400" b="1" dirty="0"/>
              <a:t> o </a:t>
            </a:r>
            <a:r>
              <a:rPr lang="en-US" sz="2400" b="1" dirty="0" err="1"/>
              <a:t>objeto</a:t>
            </a:r>
            <a:r>
              <a:rPr lang="en-US" sz="2400" b="1" dirty="0"/>
              <a:t> para outros, </a:t>
            </a:r>
            <a:r>
              <a:rPr lang="en-US" sz="2400" b="1" dirty="0" err="1"/>
              <a:t>sem</a:t>
            </a:r>
            <a:r>
              <a:rPr lang="en-US" sz="2400" b="1" dirty="0"/>
              <a:t> </a:t>
            </a:r>
            <a:r>
              <a:rPr lang="en-US" sz="2400" b="1" dirty="0" err="1"/>
              <a:t>autorização</a:t>
            </a:r>
            <a:endParaRPr lang="en-US" sz="2400" b="1" dirty="0"/>
          </a:p>
        </p:txBody>
      </p:sp>
      <p:sp>
        <p:nvSpPr>
          <p:cNvPr id="201" name="TextBox 200">
            <a:extLst>
              <a:ext uri="{FF2B5EF4-FFF2-40B4-BE49-F238E27FC236}">
                <a16:creationId xmlns:a16="http://schemas.microsoft.com/office/drawing/2014/main" id="{94F70E38-B66E-4CD0-9362-7F4BE2960035}"/>
              </a:ext>
            </a:extLst>
          </p:cNvPr>
          <p:cNvSpPr txBox="1"/>
          <p:nvPr/>
        </p:nvSpPr>
        <p:spPr>
          <a:xfrm>
            <a:off x="1827388" y="3247631"/>
            <a:ext cx="3597652" cy="830997"/>
          </a:xfrm>
          <a:prstGeom prst="rect">
            <a:avLst/>
          </a:prstGeom>
          <a:noFill/>
        </p:spPr>
        <p:txBody>
          <a:bodyPr wrap="square" lIns="0" rIns="0" rtlCol="0" anchor="b">
            <a:spAutoFit/>
          </a:bodyPr>
          <a:lstStyle/>
          <a:p>
            <a:pPr lvl="0"/>
            <a:r>
              <a:rPr lang="pt-BR" sz="2400" b="1" dirty="0"/>
              <a:t>prever as condições de contratação e do valor</a:t>
            </a:r>
          </a:p>
        </p:txBody>
      </p:sp>
      <p:sp>
        <p:nvSpPr>
          <p:cNvPr id="211" name="TextBox 210">
            <a:extLst>
              <a:ext uri="{FF2B5EF4-FFF2-40B4-BE49-F238E27FC236}">
                <a16:creationId xmlns:a16="http://schemas.microsoft.com/office/drawing/2014/main" id="{A91DCB21-2486-45D0-B5CB-0C3217C02630}"/>
              </a:ext>
            </a:extLst>
          </p:cNvPr>
          <p:cNvSpPr txBox="1"/>
          <p:nvPr/>
        </p:nvSpPr>
        <p:spPr>
          <a:xfrm>
            <a:off x="7243339" y="2096143"/>
            <a:ext cx="3479052" cy="830997"/>
          </a:xfrm>
          <a:prstGeom prst="rect">
            <a:avLst/>
          </a:prstGeom>
          <a:noFill/>
        </p:spPr>
        <p:txBody>
          <a:bodyPr wrap="square" lIns="0" rIns="0" rtlCol="0" anchor="b">
            <a:spAutoFit/>
          </a:bodyPr>
          <a:lstStyle/>
          <a:p>
            <a:r>
              <a:rPr lang="en-US" sz="2400" b="1" dirty="0"/>
              <a:t>Critérios </a:t>
            </a:r>
            <a:r>
              <a:rPr lang="en-US" sz="2400" b="1" dirty="0" err="1"/>
              <a:t>objetivos</a:t>
            </a:r>
            <a:r>
              <a:rPr lang="en-US" sz="2400" b="1" dirty="0"/>
              <a:t> para </a:t>
            </a:r>
            <a:r>
              <a:rPr lang="en-US" sz="2400" b="1" dirty="0" err="1"/>
              <a:t>distribuição</a:t>
            </a:r>
            <a:r>
              <a:rPr lang="en-US" sz="2400" b="1" dirty="0"/>
              <a:t> da </a:t>
            </a:r>
            <a:r>
              <a:rPr lang="en-US" sz="2400" b="1" dirty="0" err="1"/>
              <a:t>demanda</a:t>
            </a:r>
            <a:endParaRPr lang="en-US" sz="2400" b="1" dirty="0"/>
          </a:p>
        </p:txBody>
      </p:sp>
      <p:sp>
        <p:nvSpPr>
          <p:cNvPr id="209" name="TextBox 208">
            <a:extLst>
              <a:ext uri="{FF2B5EF4-FFF2-40B4-BE49-F238E27FC236}">
                <a16:creationId xmlns:a16="http://schemas.microsoft.com/office/drawing/2014/main" id="{FED27C0B-A011-4D66-B052-A9DC597210CC}"/>
              </a:ext>
            </a:extLst>
          </p:cNvPr>
          <p:cNvSpPr txBox="1"/>
          <p:nvPr/>
        </p:nvSpPr>
        <p:spPr>
          <a:xfrm>
            <a:off x="7318597" y="4724906"/>
            <a:ext cx="3590378" cy="830997"/>
          </a:xfrm>
          <a:prstGeom prst="rect">
            <a:avLst/>
          </a:prstGeom>
          <a:noFill/>
        </p:spPr>
        <p:txBody>
          <a:bodyPr wrap="square" lIns="0" rIns="0" rtlCol="0" anchor="b">
            <a:spAutoFit/>
          </a:bodyPr>
          <a:lstStyle/>
          <a:p>
            <a:r>
              <a:rPr lang="pt-BR" sz="2400" b="1" dirty="0"/>
              <a:t>denúncia por qualquer das partes nos prazos fixados</a:t>
            </a:r>
          </a:p>
        </p:txBody>
      </p:sp>
      <p:sp>
        <p:nvSpPr>
          <p:cNvPr id="103" name="Freeform 588">
            <a:extLst>
              <a:ext uri="{FF2B5EF4-FFF2-40B4-BE49-F238E27FC236}">
                <a16:creationId xmlns:a16="http://schemas.microsoft.com/office/drawing/2014/main" id="{1C26D83F-4ED2-45B1-8CE9-337CAA1C3362}"/>
              </a:ext>
            </a:extLst>
          </p:cNvPr>
          <p:cNvSpPr>
            <a:spLocks/>
          </p:cNvSpPr>
          <p:nvPr/>
        </p:nvSpPr>
        <p:spPr bwMode="auto">
          <a:xfrm>
            <a:off x="411212" y="3149910"/>
            <a:ext cx="1145378" cy="1143996"/>
          </a:xfrm>
          <a:custGeom>
            <a:avLst/>
            <a:gdLst>
              <a:gd name="T0" fmla="*/ 1573 w 3316"/>
              <a:gd name="T1" fmla="*/ 2 h 3316"/>
              <a:gd name="T2" fmla="*/ 1243 w 3316"/>
              <a:gd name="T3" fmla="*/ 52 h 3316"/>
              <a:gd name="T4" fmla="*/ 939 w 3316"/>
              <a:gd name="T5" fmla="*/ 162 h 3316"/>
              <a:gd name="T6" fmla="*/ 665 w 3316"/>
              <a:gd name="T7" fmla="*/ 328 h 3316"/>
              <a:gd name="T8" fmla="*/ 431 w 3316"/>
              <a:gd name="T9" fmla="*/ 542 h 3316"/>
              <a:gd name="T10" fmla="*/ 240 w 3316"/>
              <a:gd name="T11" fmla="*/ 797 h 3316"/>
              <a:gd name="T12" fmla="*/ 100 w 3316"/>
              <a:gd name="T13" fmla="*/ 1088 h 3316"/>
              <a:gd name="T14" fmla="*/ 19 w 3316"/>
              <a:gd name="T15" fmla="*/ 1405 h 3316"/>
              <a:gd name="T16" fmla="*/ 0 w 3316"/>
              <a:gd name="T17" fmla="*/ 1658 h 3316"/>
              <a:gd name="T18" fmla="*/ 19 w 3316"/>
              <a:gd name="T19" fmla="*/ 1911 h 3316"/>
              <a:gd name="T20" fmla="*/ 100 w 3316"/>
              <a:gd name="T21" fmla="*/ 2228 h 3316"/>
              <a:gd name="T22" fmla="*/ 240 w 3316"/>
              <a:gd name="T23" fmla="*/ 2517 h 3316"/>
              <a:gd name="T24" fmla="*/ 431 w 3316"/>
              <a:gd name="T25" fmla="*/ 2773 h 3316"/>
              <a:gd name="T26" fmla="*/ 665 w 3316"/>
              <a:gd name="T27" fmla="*/ 2987 h 3316"/>
              <a:gd name="T28" fmla="*/ 939 w 3316"/>
              <a:gd name="T29" fmla="*/ 3152 h 3316"/>
              <a:gd name="T30" fmla="*/ 1243 w 3316"/>
              <a:gd name="T31" fmla="*/ 3264 h 3316"/>
              <a:gd name="T32" fmla="*/ 1573 w 3316"/>
              <a:gd name="T33" fmla="*/ 3314 h 3316"/>
              <a:gd name="T34" fmla="*/ 1744 w 3316"/>
              <a:gd name="T35" fmla="*/ 3314 h 3316"/>
              <a:gd name="T36" fmla="*/ 2073 w 3316"/>
              <a:gd name="T37" fmla="*/ 3264 h 3316"/>
              <a:gd name="T38" fmla="*/ 2378 w 3316"/>
              <a:gd name="T39" fmla="*/ 3152 h 3316"/>
              <a:gd name="T40" fmla="*/ 2650 w 3316"/>
              <a:gd name="T41" fmla="*/ 2987 h 3316"/>
              <a:gd name="T42" fmla="*/ 2886 w 3316"/>
              <a:gd name="T43" fmla="*/ 2773 h 3316"/>
              <a:gd name="T44" fmla="*/ 3076 w 3316"/>
              <a:gd name="T45" fmla="*/ 2517 h 3316"/>
              <a:gd name="T46" fmla="*/ 3216 w 3316"/>
              <a:gd name="T47" fmla="*/ 2228 h 3316"/>
              <a:gd name="T48" fmla="*/ 3298 w 3316"/>
              <a:gd name="T49" fmla="*/ 1911 h 3316"/>
              <a:gd name="T50" fmla="*/ 3316 w 3316"/>
              <a:gd name="T51" fmla="*/ 1658 h 3316"/>
              <a:gd name="T52" fmla="*/ 3298 w 3316"/>
              <a:gd name="T53" fmla="*/ 1405 h 3316"/>
              <a:gd name="T54" fmla="*/ 3216 w 3316"/>
              <a:gd name="T55" fmla="*/ 1088 h 3316"/>
              <a:gd name="T56" fmla="*/ 3076 w 3316"/>
              <a:gd name="T57" fmla="*/ 797 h 3316"/>
              <a:gd name="T58" fmla="*/ 2886 w 3316"/>
              <a:gd name="T59" fmla="*/ 542 h 3316"/>
              <a:gd name="T60" fmla="*/ 2650 w 3316"/>
              <a:gd name="T61" fmla="*/ 328 h 3316"/>
              <a:gd name="T62" fmla="*/ 2378 w 3316"/>
              <a:gd name="T63" fmla="*/ 162 h 3316"/>
              <a:gd name="T64" fmla="*/ 2073 w 3316"/>
              <a:gd name="T65" fmla="*/ 52 h 3316"/>
              <a:gd name="T66" fmla="*/ 1744 w 3316"/>
              <a:gd name="T67" fmla="*/ 2 h 3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16" h="3316">
                <a:moveTo>
                  <a:pt x="1658" y="0"/>
                </a:moveTo>
                <a:lnTo>
                  <a:pt x="1573" y="2"/>
                </a:lnTo>
                <a:lnTo>
                  <a:pt x="1405" y="18"/>
                </a:lnTo>
                <a:lnTo>
                  <a:pt x="1243" y="52"/>
                </a:lnTo>
                <a:lnTo>
                  <a:pt x="1088" y="100"/>
                </a:lnTo>
                <a:lnTo>
                  <a:pt x="939" y="162"/>
                </a:lnTo>
                <a:lnTo>
                  <a:pt x="798" y="239"/>
                </a:lnTo>
                <a:lnTo>
                  <a:pt x="665" y="328"/>
                </a:lnTo>
                <a:lnTo>
                  <a:pt x="542" y="431"/>
                </a:lnTo>
                <a:lnTo>
                  <a:pt x="431" y="542"/>
                </a:lnTo>
                <a:lnTo>
                  <a:pt x="328" y="665"/>
                </a:lnTo>
                <a:lnTo>
                  <a:pt x="240" y="797"/>
                </a:lnTo>
                <a:lnTo>
                  <a:pt x="162" y="939"/>
                </a:lnTo>
                <a:lnTo>
                  <a:pt x="100" y="1088"/>
                </a:lnTo>
                <a:lnTo>
                  <a:pt x="52" y="1243"/>
                </a:lnTo>
                <a:lnTo>
                  <a:pt x="19" y="1405"/>
                </a:lnTo>
                <a:lnTo>
                  <a:pt x="2" y="1572"/>
                </a:lnTo>
                <a:lnTo>
                  <a:pt x="0" y="1658"/>
                </a:lnTo>
                <a:lnTo>
                  <a:pt x="2" y="1744"/>
                </a:lnTo>
                <a:lnTo>
                  <a:pt x="19" y="1911"/>
                </a:lnTo>
                <a:lnTo>
                  <a:pt x="52" y="2073"/>
                </a:lnTo>
                <a:lnTo>
                  <a:pt x="100" y="2228"/>
                </a:lnTo>
                <a:lnTo>
                  <a:pt x="162" y="2377"/>
                </a:lnTo>
                <a:lnTo>
                  <a:pt x="240" y="2517"/>
                </a:lnTo>
                <a:lnTo>
                  <a:pt x="328" y="2650"/>
                </a:lnTo>
                <a:lnTo>
                  <a:pt x="431" y="2773"/>
                </a:lnTo>
                <a:lnTo>
                  <a:pt x="542" y="2885"/>
                </a:lnTo>
                <a:lnTo>
                  <a:pt x="665" y="2987"/>
                </a:lnTo>
                <a:lnTo>
                  <a:pt x="798" y="3076"/>
                </a:lnTo>
                <a:lnTo>
                  <a:pt x="939" y="3152"/>
                </a:lnTo>
                <a:lnTo>
                  <a:pt x="1088" y="3216"/>
                </a:lnTo>
                <a:lnTo>
                  <a:pt x="1243" y="3264"/>
                </a:lnTo>
                <a:lnTo>
                  <a:pt x="1405" y="3298"/>
                </a:lnTo>
                <a:lnTo>
                  <a:pt x="1573" y="3314"/>
                </a:lnTo>
                <a:lnTo>
                  <a:pt x="1658" y="3316"/>
                </a:lnTo>
                <a:lnTo>
                  <a:pt x="1744" y="3314"/>
                </a:lnTo>
                <a:lnTo>
                  <a:pt x="1911" y="3298"/>
                </a:lnTo>
                <a:lnTo>
                  <a:pt x="2073" y="3264"/>
                </a:lnTo>
                <a:lnTo>
                  <a:pt x="2228" y="3216"/>
                </a:lnTo>
                <a:lnTo>
                  <a:pt x="2378" y="3152"/>
                </a:lnTo>
                <a:lnTo>
                  <a:pt x="2518" y="3076"/>
                </a:lnTo>
                <a:lnTo>
                  <a:pt x="2650" y="2987"/>
                </a:lnTo>
                <a:lnTo>
                  <a:pt x="2773" y="2885"/>
                </a:lnTo>
                <a:lnTo>
                  <a:pt x="2886" y="2773"/>
                </a:lnTo>
                <a:lnTo>
                  <a:pt x="2987" y="2650"/>
                </a:lnTo>
                <a:lnTo>
                  <a:pt x="3076" y="2517"/>
                </a:lnTo>
                <a:lnTo>
                  <a:pt x="3153" y="2377"/>
                </a:lnTo>
                <a:lnTo>
                  <a:pt x="3216" y="2228"/>
                </a:lnTo>
                <a:lnTo>
                  <a:pt x="3264" y="2073"/>
                </a:lnTo>
                <a:lnTo>
                  <a:pt x="3298" y="1911"/>
                </a:lnTo>
                <a:lnTo>
                  <a:pt x="3315" y="1744"/>
                </a:lnTo>
                <a:lnTo>
                  <a:pt x="3316" y="1658"/>
                </a:lnTo>
                <a:lnTo>
                  <a:pt x="3315" y="1572"/>
                </a:lnTo>
                <a:lnTo>
                  <a:pt x="3298" y="1405"/>
                </a:lnTo>
                <a:lnTo>
                  <a:pt x="3264" y="1243"/>
                </a:lnTo>
                <a:lnTo>
                  <a:pt x="3216" y="1088"/>
                </a:lnTo>
                <a:lnTo>
                  <a:pt x="3153" y="939"/>
                </a:lnTo>
                <a:lnTo>
                  <a:pt x="3076" y="797"/>
                </a:lnTo>
                <a:lnTo>
                  <a:pt x="2987" y="665"/>
                </a:lnTo>
                <a:lnTo>
                  <a:pt x="2886" y="542"/>
                </a:lnTo>
                <a:lnTo>
                  <a:pt x="2773" y="431"/>
                </a:lnTo>
                <a:lnTo>
                  <a:pt x="2650" y="328"/>
                </a:lnTo>
                <a:lnTo>
                  <a:pt x="2518" y="239"/>
                </a:lnTo>
                <a:lnTo>
                  <a:pt x="2378" y="162"/>
                </a:lnTo>
                <a:lnTo>
                  <a:pt x="2228" y="100"/>
                </a:lnTo>
                <a:lnTo>
                  <a:pt x="2073" y="52"/>
                </a:lnTo>
                <a:lnTo>
                  <a:pt x="1911" y="18"/>
                </a:lnTo>
                <a:lnTo>
                  <a:pt x="1744" y="2"/>
                </a:lnTo>
                <a:lnTo>
                  <a:pt x="1658" y="0"/>
                </a:lnTo>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106" name="Freeform 587">
            <a:extLst>
              <a:ext uri="{FF2B5EF4-FFF2-40B4-BE49-F238E27FC236}">
                <a16:creationId xmlns:a16="http://schemas.microsoft.com/office/drawing/2014/main" id="{4B4932E0-260D-417C-9F24-32D8CB7C7135}"/>
              </a:ext>
            </a:extLst>
          </p:cNvPr>
          <p:cNvSpPr>
            <a:spLocks/>
          </p:cNvSpPr>
          <p:nvPr/>
        </p:nvSpPr>
        <p:spPr bwMode="auto">
          <a:xfrm>
            <a:off x="639182" y="3376499"/>
            <a:ext cx="689438" cy="689438"/>
          </a:xfrm>
          <a:custGeom>
            <a:avLst/>
            <a:gdLst>
              <a:gd name="T0" fmla="*/ 946 w 1995"/>
              <a:gd name="T1" fmla="*/ 1993 h 1995"/>
              <a:gd name="T2" fmla="*/ 748 w 1995"/>
              <a:gd name="T3" fmla="*/ 1964 h 1995"/>
              <a:gd name="T4" fmla="*/ 565 w 1995"/>
              <a:gd name="T5" fmla="*/ 1898 h 1995"/>
              <a:gd name="T6" fmla="*/ 401 w 1995"/>
              <a:gd name="T7" fmla="*/ 1798 h 1995"/>
              <a:gd name="T8" fmla="*/ 259 w 1995"/>
              <a:gd name="T9" fmla="*/ 1668 h 1995"/>
              <a:gd name="T10" fmla="*/ 145 w 1995"/>
              <a:gd name="T11" fmla="*/ 1515 h 1995"/>
              <a:gd name="T12" fmla="*/ 61 w 1995"/>
              <a:gd name="T13" fmla="*/ 1340 h 1995"/>
              <a:gd name="T14" fmla="*/ 12 w 1995"/>
              <a:gd name="T15" fmla="*/ 1150 h 1995"/>
              <a:gd name="T16" fmla="*/ 0 w 1995"/>
              <a:gd name="T17" fmla="*/ 998 h 1995"/>
              <a:gd name="T18" fmla="*/ 12 w 1995"/>
              <a:gd name="T19" fmla="*/ 846 h 1995"/>
              <a:gd name="T20" fmla="*/ 61 w 1995"/>
              <a:gd name="T21" fmla="*/ 655 h 1995"/>
              <a:gd name="T22" fmla="*/ 145 w 1995"/>
              <a:gd name="T23" fmla="*/ 481 h 1995"/>
              <a:gd name="T24" fmla="*/ 259 w 1995"/>
              <a:gd name="T25" fmla="*/ 327 h 1995"/>
              <a:gd name="T26" fmla="*/ 401 w 1995"/>
              <a:gd name="T27" fmla="*/ 198 h 1995"/>
              <a:gd name="T28" fmla="*/ 565 w 1995"/>
              <a:gd name="T29" fmla="*/ 98 h 1995"/>
              <a:gd name="T30" fmla="*/ 748 w 1995"/>
              <a:gd name="T31" fmla="*/ 31 h 1995"/>
              <a:gd name="T32" fmla="*/ 946 w 1995"/>
              <a:gd name="T33" fmla="*/ 1 h 1995"/>
              <a:gd name="T34" fmla="*/ 1049 w 1995"/>
              <a:gd name="T35" fmla="*/ 1 h 1995"/>
              <a:gd name="T36" fmla="*/ 1247 w 1995"/>
              <a:gd name="T37" fmla="*/ 31 h 1995"/>
              <a:gd name="T38" fmla="*/ 1431 w 1995"/>
              <a:gd name="T39" fmla="*/ 98 h 1995"/>
              <a:gd name="T40" fmla="*/ 1594 w 1995"/>
              <a:gd name="T41" fmla="*/ 198 h 1995"/>
              <a:gd name="T42" fmla="*/ 1737 w 1995"/>
              <a:gd name="T43" fmla="*/ 327 h 1995"/>
              <a:gd name="T44" fmla="*/ 1851 w 1995"/>
              <a:gd name="T45" fmla="*/ 481 h 1995"/>
              <a:gd name="T46" fmla="*/ 1935 w 1995"/>
              <a:gd name="T47" fmla="*/ 655 h 1995"/>
              <a:gd name="T48" fmla="*/ 1985 w 1995"/>
              <a:gd name="T49" fmla="*/ 846 h 1995"/>
              <a:gd name="T50" fmla="*/ 1995 w 1995"/>
              <a:gd name="T51" fmla="*/ 998 h 1995"/>
              <a:gd name="T52" fmla="*/ 1985 w 1995"/>
              <a:gd name="T53" fmla="*/ 1150 h 1995"/>
              <a:gd name="T54" fmla="*/ 1935 w 1995"/>
              <a:gd name="T55" fmla="*/ 1340 h 1995"/>
              <a:gd name="T56" fmla="*/ 1851 w 1995"/>
              <a:gd name="T57" fmla="*/ 1515 h 1995"/>
              <a:gd name="T58" fmla="*/ 1737 w 1995"/>
              <a:gd name="T59" fmla="*/ 1668 h 1995"/>
              <a:gd name="T60" fmla="*/ 1594 w 1995"/>
              <a:gd name="T61" fmla="*/ 1798 h 1995"/>
              <a:gd name="T62" fmla="*/ 1431 w 1995"/>
              <a:gd name="T63" fmla="*/ 1898 h 1995"/>
              <a:gd name="T64" fmla="*/ 1247 w 1995"/>
              <a:gd name="T65" fmla="*/ 1964 h 1995"/>
              <a:gd name="T66" fmla="*/ 1049 w 1995"/>
              <a:gd name="T67" fmla="*/ 1993 h 19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995" h="1995">
                <a:moveTo>
                  <a:pt x="998" y="1995"/>
                </a:moveTo>
                <a:lnTo>
                  <a:pt x="946" y="1993"/>
                </a:lnTo>
                <a:lnTo>
                  <a:pt x="847" y="1984"/>
                </a:lnTo>
                <a:lnTo>
                  <a:pt x="748" y="1964"/>
                </a:lnTo>
                <a:lnTo>
                  <a:pt x="655" y="1935"/>
                </a:lnTo>
                <a:lnTo>
                  <a:pt x="565" y="1898"/>
                </a:lnTo>
                <a:lnTo>
                  <a:pt x="481" y="1851"/>
                </a:lnTo>
                <a:lnTo>
                  <a:pt x="401" y="1798"/>
                </a:lnTo>
                <a:lnTo>
                  <a:pt x="327" y="1735"/>
                </a:lnTo>
                <a:lnTo>
                  <a:pt x="259" y="1668"/>
                </a:lnTo>
                <a:lnTo>
                  <a:pt x="198" y="1594"/>
                </a:lnTo>
                <a:lnTo>
                  <a:pt x="145" y="1515"/>
                </a:lnTo>
                <a:lnTo>
                  <a:pt x="99" y="1430"/>
                </a:lnTo>
                <a:lnTo>
                  <a:pt x="61" y="1340"/>
                </a:lnTo>
                <a:lnTo>
                  <a:pt x="31" y="1247"/>
                </a:lnTo>
                <a:lnTo>
                  <a:pt x="12" y="1150"/>
                </a:lnTo>
                <a:lnTo>
                  <a:pt x="1" y="1049"/>
                </a:lnTo>
                <a:lnTo>
                  <a:pt x="0" y="998"/>
                </a:lnTo>
                <a:lnTo>
                  <a:pt x="1" y="946"/>
                </a:lnTo>
                <a:lnTo>
                  <a:pt x="12" y="846"/>
                </a:lnTo>
                <a:lnTo>
                  <a:pt x="31" y="748"/>
                </a:lnTo>
                <a:lnTo>
                  <a:pt x="61" y="655"/>
                </a:lnTo>
                <a:lnTo>
                  <a:pt x="99" y="565"/>
                </a:lnTo>
                <a:lnTo>
                  <a:pt x="145" y="481"/>
                </a:lnTo>
                <a:lnTo>
                  <a:pt x="198" y="400"/>
                </a:lnTo>
                <a:lnTo>
                  <a:pt x="259" y="327"/>
                </a:lnTo>
                <a:lnTo>
                  <a:pt x="327" y="259"/>
                </a:lnTo>
                <a:lnTo>
                  <a:pt x="401" y="198"/>
                </a:lnTo>
                <a:lnTo>
                  <a:pt x="481" y="145"/>
                </a:lnTo>
                <a:lnTo>
                  <a:pt x="565" y="98"/>
                </a:lnTo>
                <a:lnTo>
                  <a:pt x="655" y="61"/>
                </a:lnTo>
                <a:lnTo>
                  <a:pt x="748" y="31"/>
                </a:lnTo>
                <a:lnTo>
                  <a:pt x="847" y="12"/>
                </a:lnTo>
                <a:lnTo>
                  <a:pt x="946" y="1"/>
                </a:lnTo>
                <a:lnTo>
                  <a:pt x="998" y="0"/>
                </a:lnTo>
                <a:lnTo>
                  <a:pt x="1049" y="1"/>
                </a:lnTo>
                <a:lnTo>
                  <a:pt x="1150" y="12"/>
                </a:lnTo>
                <a:lnTo>
                  <a:pt x="1247" y="31"/>
                </a:lnTo>
                <a:lnTo>
                  <a:pt x="1340" y="61"/>
                </a:lnTo>
                <a:lnTo>
                  <a:pt x="1431" y="98"/>
                </a:lnTo>
                <a:lnTo>
                  <a:pt x="1515" y="145"/>
                </a:lnTo>
                <a:lnTo>
                  <a:pt x="1594" y="198"/>
                </a:lnTo>
                <a:lnTo>
                  <a:pt x="1668" y="259"/>
                </a:lnTo>
                <a:lnTo>
                  <a:pt x="1737" y="327"/>
                </a:lnTo>
                <a:lnTo>
                  <a:pt x="1798" y="400"/>
                </a:lnTo>
                <a:lnTo>
                  <a:pt x="1851" y="481"/>
                </a:lnTo>
                <a:lnTo>
                  <a:pt x="1898" y="565"/>
                </a:lnTo>
                <a:lnTo>
                  <a:pt x="1935" y="655"/>
                </a:lnTo>
                <a:lnTo>
                  <a:pt x="1964" y="748"/>
                </a:lnTo>
                <a:lnTo>
                  <a:pt x="1985" y="846"/>
                </a:lnTo>
                <a:lnTo>
                  <a:pt x="1995" y="946"/>
                </a:lnTo>
                <a:lnTo>
                  <a:pt x="1995" y="998"/>
                </a:lnTo>
                <a:lnTo>
                  <a:pt x="1995" y="1049"/>
                </a:lnTo>
                <a:lnTo>
                  <a:pt x="1985" y="1150"/>
                </a:lnTo>
                <a:lnTo>
                  <a:pt x="1964" y="1247"/>
                </a:lnTo>
                <a:lnTo>
                  <a:pt x="1935" y="1340"/>
                </a:lnTo>
                <a:lnTo>
                  <a:pt x="1898" y="1430"/>
                </a:lnTo>
                <a:lnTo>
                  <a:pt x="1851" y="1515"/>
                </a:lnTo>
                <a:lnTo>
                  <a:pt x="1798" y="1594"/>
                </a:lnTo>
                <a:lnTo>
                  <a:pt x="1737" y="1668"/>
                </a:lnTo>
                <a:lnTo>
                  <a:pt x="1668" y="1735"/>
                </a:lnTo>
                <a:lnTo>
                  <a:pt x="1594" y="1798"/>
                </a:lnTo>
                <a:lnTo>
                  <a:pt x="1515" y="1851"/>
                </a:lnTo>
                <a:lnTo>
                  <a:pt x="1431" y="1898"/>
                </a:lnTo>
                <a:lnTo>
                  <a:pt x="1340" y="1935"/>
                </a:lnTo>
                <a:lnTo>
                  <a:pt x="1247" y="1964"/>
                </a:lnTo>
                <a:lnTo>
                  <a:pt x="1150" y="1984"/>
                </a:lnTo>
                <a:lnTo>
                  <a:pt x="1049" y="1993"/>
                </a:lnTo>
                <a:lnTo>
                  <a:pt x="998" y="199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 name="Freeform 589">
            <a:extLst>
              <a:ext uri="{FF2B5EF4-FFF2-40B4-BE49-F238E27FC236}">
                <a16:creationId xmlns:a16="http://schemas.microsoft.com/office/drawing/2014/main" id="{3CCA7B63-D486-4D00-BC86-D28514A6D416}"/>
              </a:ext>
            </a:extLst>
          </p:cNvPr>
          <p:cNvSpPr>
            <a:spLocks/>
          </p:cNvSpPr>
          <p:nvPr/>
        </p:nvSpPr>
        <p:spPr bwMode="auto">
          <a:xfrm>
            <a:off x="1283025" y="3726054"/>
            <a:ext cx="160270" cy="392385"/>
          </a:xfrm>
          <a:custGeom>
            <a:avLst/>
            <a:gdLst>
              <a:gd name="T0" fmla="*/ 462 w 462"/>
              <a:gd name="T1" fmla="*/ 981 h 1135"/>
              <a:gd name="T2" fmla="*/ 460 w 462"/>
              <a:gd name="T3" fmla="*/ 985 h 1135"/>
              <a:gd name="T4" fmla="*/ 457 w 462"/>
              <a:gd name="T5" fmla="*/ 989 h 1135"/>
              <a:gd name="T6" fmla="*/ 443 w 462"/>
              <a:gd name="T7" fmla="*/ 1007 h 1135"/>
              <a:gd name="T8" fmla="*/ 427 w 462"/>
              <a:gd name="T9" fmla="*/ 1025 h 1135"/>
              <a:gd name="T10" fmla="*/ 418 w 462"/>
              <a:gd name="T11" fmla="*/ 1037 h 1135"/>
              <a:gd name="T12" fmla="*/ 409 w 462"/>
              <a:gd name="T13" fmla="*/ 1048 h 1135"/>
              <a:gd name="T14" fmla="*/ 408 w 462"/>
              <a:gd name="T15" fmla="*/ 1050 h 1135"/>
              <a:gd name="T16" fmla="*/ 408 w 462"/>
              <a:gd name="T17" fmla="*/ 1050 h 1135"/>
              <a:gd name="T18" fmla="*/ 396 w 462"/>
              <a:gd name="T19" fmla="*/ 1064 h 1135"/>
              <a:gd name="T20" fmla="*/ 383 w 462"/>
              <a:gd name="T21" fmla="*/ 1078 h 1135"/>
              <a:gd name="T22" fmla="*/ 369 w 462"/>
              <a:gd name="T23" fmla="*/ 1095 h 1135"/>
              <a:gd name="T24" fmla="*/ 355 w 462"/>
              <a:gd name="T25" fmla="*/ 1110 h 1135"/>
              <a:gd name="T26" fmla="*/ 343 w 462"/>
              <a:gd name="T27" fmla="*/ 1123 h 1135"/>
              <a:gd name="T28" fmla="*/ 332 w 462"/>
              <a:gd name="T29" fmla="*/ 1135 h 1135"/>
              <a:gd name="T30" fmla="*/ 276 w 462"/>
              <a:gd name="T31" fmla="*/ 1062 h 1135"/>
              <a:gd name="T32" fmla="*/ 177 w 462"/>
              <a:gd name="T33" fmla="*/ 908 h 1135"/>
              <a:gd name="T34" fmla="*/ 94 w 462"/>
              <a:gd name="T35" fmla="*/ 745 h 1135"/>
              <a:gd name="T36" fmla="*/ 27 w 462"/>
              <a:gd name="T37" fmla="*/ 573 h 1135"/>
              <a:gd name="T38" fmla="*/ 0 w 462"/>
              <a:gd name="T39" fmla="*/ 483 h 1135"/>
              <a:gd name="T40" fmla="*/ 36 w 462"/>
              <a:gd name="T41" fmla="*/ 417 h 1135"/>
              <a:gd name="T42" fmla="*/ 65 w 462"/>
              <a:gd name="T43" fmla="*/ 348 h 1135"/>
              <a:gd name="T44" fmla="*/ 68 w 462"/>
              <a:gd name="T45" fmla="*/ 341 h 1135"/>
              <a:gd name="T46" fmla="*/ 71 w 462"/>
              <a:gd name="T47" fmla="*/ 333 h 1135"/>
              <a:gd name="T48" fmla="*/ 81 w 462"/>
              <a:gd name="T49" fmla="*/ 303 h 1135"/>
              <a:gd name="T50" fmla="*/ 90 w 462"/>
              <a:gd name="T51" fmla="*/ 273 h 1135"/>
              <a:gd name="T52" fmla="*/ 94 w 462"/>
              <a:gd name="T53" fmla="*/ 263 h 1135"/>
              <a:gd name="T54" fmla="*/ 97 w 462"/>
              <a:gd name="T55" fmla="*/ 252 h 1135"/>
              <a:gd name="T56" fmla="*/ 100 w 462"/>
              <a:gd name="T57" fmla="*/ 242 h 1135"/>
              <a:gd name="T58" fmla="*/ 102 w 462"/>
              <a:gd name="T59" fmla="*/ 232 h 1135"/>
              <a:gd name="T60" fmla="*/ 105 w 462"/>
              <a:gd name="T61" fmla="*/ 223 h 1135"/>
              <a:gd name="T62" fmla="*/ 106 w 462"/>
              <a:gd name="T63" fmla="*/ 214 h 1135"/>
              <a:gd name="T64" fmla="*/ 110 w 462"/>
              <a:gd name="T65" fmla="*/ 201 h 1135"/>
              <a:gd name="T66" fmla="*/ 112 w 462"/>
              <a:gd name="T67" fmla="*/ 189 h 1135"/>
              <a:gd name="T68" fmla="*/ 112 w 462"/>
              <a:gd name="T69" fmla="*/ 182 h 1135"/>
              <a:gd name="T70" fmla="*/ 114 w 462"/>
              <a:gd name="T71" fmla="*/ 177 h 1135"/>
              <a:gd name="T72" fmla="*/ 116 w 462"/>
              <a:gd name="T73" fmla="*/ 166 h 1135"/>
              <a:gd name="T74" fmla="*/ 119 w 462"/>
              <a:gd name="T75" fmla="*/ 153 h 1135"/>
              <a:gd name="T76" fmla="*/ 125 w 462"/>
              <a:gd name="T77" fmla="*/ 109 h 1135"/>
              <a:gd name="T78" fmla="*/ 129 w 462"/>
              <a:gd name="T79" fmla="*/ 64 h 1135"/>
              <a:gd name="T80" fmla="*/ 131 w 462"/>
              <a:gd name="T81" fmla="*/ 53 h 1135"/>
              <a:gd name="T82" fmla="*/ 131 w 462"/>
              <a:gd name="T83" fmla="*/ 41 h 1135"/>
              <a:gd name="T84" fmla="*/ 131 w 462"/>
              <a:gd name="T85" fmla="*/ 39 h 1135"/>
              <a:gd name="T86" fmla="*/ 131 w 462"/>
              <a:gd name="T87" fmla="*/ 35 h 1135"/>
              <a:gd name="T88" fmla="*/ 132 w 462"/>
              <a:gd name="T89" fmla="*/ 26 h 1135"/>
              <a:gd name="T90" fmla="*/ 132 w 462"/>
              <a:gd name="T91" fmla="*/ 17 h 1135"/>
              <a:gd name="T92" fmla="*/ 132 w 462"/>
              <a:gd name="T93" fmla="*/ 7 h 1135"/>
              <a:gd name="T94" fmla="*/ 132 w 462"/>
              <a:gd name="T95" fmla="*/ 0 h 1135"/>
              <a:gd name="T96" fmla="*/ 133 w 462"/>
              <a:gd name="T97" fmla="*/ 68 h 1135"/>
              <a:gd name="T98" fmla="*/ 145 w 462"/>
              <a:gd name="T99" fmla="*/ 204 h 1135"/>
              <a:gd name="T100" fmla="*/ 168 w 462"/>
              <a:gd name="T101" fmla="*/ 335 h 1135"/>
              <a:gd name="T102" fmla="*/ 201 w 462"/>
              <a:gd name="T103" fmla="*/ 464 h 1135"/>
              <a:gd name="T104" fmla="*/ 243 w 462"/>
              <a:gd name="T105" fmla="*/ 587 h 1135"/>
              <a:gd name="T106" fmla="*/ 295 w 462"/>
              <a:gd name="T107" fmla="*/ 706 h 1135"/>
              <a:gd name="T108" fmla="*/ 355 w 462"/>
              <a:gd name="T109" fmla="*/ 820 h 1135"/>
              <a:gd name="T110" fmla="*/ 425 w 462"/>
              <a:gd name="T111" fmla="*/ 929 h 1135"/>
              <a:gd name="T112" fmla="*/ 462 w 462"/>
              <a:gd name="T113" fmla="*/ 981 h 1135"/>
              <a:gd name="T114" fmla="*/ 462 w 462"/>
              <a:gd name="T115" fmla="*/ 981 h 1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62" h="1135">
                <a:moveTo>
                  <a:pt x="462" y="981"/>
                </a:moveTo>
                <a:lnTo>
                  <a:pt x="460" y="985"/>
                </a:lnTo>
                <a:lnTo>
                  <a:pt x="457" y="989"/>
                </a:lnTo>
                <a:lnTo>
                  <a:pt x="443" y="1007"/>
                </a:lnTo>
                <a:lnTo>
                  <a:pt x="427" y="1025"/>
                </a:lnTo>
                <a:lnTo>
                  <a:pt x="418" y="1037"/>
                </a:lnTo>
                <a:lnTo>
                  <a:pt x="409" y="1048"/>
                </a:lnTo>
                <a:lnTo>
                  <a:pt x="408" y="1050"/>
                </a:lnTo>
                <a:lnTo>
                  <a:pt x="408" y="1050"/>
                </a:lnTo>
                <a:lnTo>
                  <a:pt x="396" y="1064"/>
                </a:lnTo>
                <a:lnTo>
                  <a:pt x="383" y="1078"/>
                </a:lnTo>
                <a:lnTo>
                  <a:pt x="369" y="1095"/>
                </a:lnTo>
                <a:lnTo>
                  <a:pt x="355" y="1110"/>
                </a:lnTo>
                <a:lnTo>
                  <a:pt x="343" y="1123"/>
                </a:lnTo>
                <a:lnTo>
                  <a:pt x="332" y="1135"/>
                </a:lnTo>
                <a:lnTo>
                  <a:pt x="276" y="1062"/>
                </a:lnTo>
                <a:lnTo>
                  <a:pt x="177" y="908"/>
                </a:lnTo>
                <a:lnTo>
                  <a:pt x="94" y="745"/>
                </a:lnTo>
                <a:lnTo>
                  <a:pt x="27" y="573"/>
                </a:lnTo>
                <a:lnTo>
                  <a:pt x="0" y="483"/>
                </a:lnTo>
                <a:lnTo>
                  <a:pt x="36" y="417"/>
                </a:lnTo>
                <a:lnTo>
                  <a:pt x="65" y="348"/>
                </a:lnTo>
                <a:lnTo>
                  <a:pt x="68" y="341"/>
                </a:lnTo>
                <a:lnTo>
                  <a:pt x="71" y="333"/>
                </a:lnTo>
                <a:lnTo>
                  <a:pt x="81" y="303"/>
                </a:lnTo>
                <a:lnTo>
                  <a:pt x="90" y="273"/>
                </a:lnTo>
                <a:lnTo>
                  <a:pt x="94" y="263"/>
                </a:lnTo>
                <a:lnTo>
                  <a:pt x="97" y="252"/>
                </a:lnTo>
                <a:lnTo>
                  <a:pt x="100" y="242"/>
                </a:lnTo>
                <a:lnTo>
                  <a:pt x="102" y="232"/>
                </a:lnTo>
                <a:lnTo>
                  <a:pt x="105" y="223"/>
                </a:lnTo>
                <a:lnTo>
                  <a:pt x="106" y="214"/>
                </a:lnTo>
                <a:lnTo>
                  <a:pt x="110" y="201"/>
                </a:lnTo>
                <a:lnTo>
                  <a:pt x="112" y="189"/>
                </a:lnTo>
                <a:lnTo>
                  <a:pt x="112" y="182"/>
                </a:lnTo>
                <a:lnTo>
                  <a:pt x="114" y="177"/>
                </a:lnTo>
                <a:lnTo>
                  <a:pt x="116" y="166"/>
                </a:lnTo>
                <a:lnTo>
                  <a:pt x="119" y="153"/>
                </a:lnTo>
                <a:lnTo>
                  <a:pt x="125" y="109"/>
                </a:lnTo>
                <a:lnTo>
                  <a:pt x="129" y="64"/>
                </a:lnTo>
                <a:lnTo>
                  <a:pt x="131" y="53"/>
                </a:lnTo>
                <a:lnTo>
                  <a:pt x="131" y="41"/>
                </a:lnTo>
                <a:lnTo>
                  <a:pt x="131" y="39"/>
                </a:lnTo>
                <a:lnTo>
                  <a:pt x="131" y="35"/>
                </a:lnTo>
                <a:lnTo>
                  <a:pt x="132" y="26"/>
                </a:lnTo>
                <a:lnTo>
                  <a:pt x="132" y="17"/>
                </a:lnTo>
                <a:lnTo>
                  <a:pt x="132" y="7"/>
                </a:lnTo>
                <a:lnTo>
                  <a:pt x="132" y="0"/>
                </a:lnTo>
                <a:lnTo>
                  <a:pt x="133" y="68"/>
                </a:lnTo>
                <a:lnTo>
                  <a:pt x="145" y="204"/>
                </a:lnTo>
                <a:lnTo>
                  <a:pt x="168" y="335"/>
                </a:lnTo>
                <a:lnTo>
                  <a:pt x="201" y="464"/>
                </a:lnTo>
                <a:lnTo>
                  <a:pt x="243" y="587"/>
                </a:lnTo>
                <a:lnTo>
                  <a:pt x="295" y="706"/>
                </a:lnTo>
                <a:lnTo>
                  <a:pt x="355" y="820"/>
                </a:lnTo>
                <a:lnTo>
                  <a:pt x="425" y="929"/>
                </a:lnTo>
                <a:lnTo>
                  <a:pt x="462" y="981"/>
                </a:lnTo>
                <a:lnTo>
                  <a:pt x="462" y="981"/>
                </a:lnTo>
                <a:close/>
              </a:path>
            </a:pathLst>
          </a:custGeom>
          <a:solidFill>
            <a:schemeClr val="accent3">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08" name="Freeform 590">
            <a:extLst>
              <a:ext uri="{FF2B5EF4-FFF2-40B4-BE49-F238E27FC236}">
                <a16:creationId xmlns:a16="http://schemas.microsoft.com/office/drawing/2014/main" id="{88C6C486-F204-4B49-9461-8D31E9664C38}"/>
              </a:ext>
            </a:extLst>
          </p:cNvPr>
          <p:cNvSpPr>
            <a:spLocks/>
          </p:cNvSpPr>
          <p:nvPr/>
        </p:nvSpPr>
        <p:spPr bwMode="auto">
          <a:xfrm>
            <a:off x="1283025" y="3726054"/>
            <a:ext cx="160270" cy="392385"/>
          </a:xfrm>
          <a:custGeom>
            <a:avLst/>
            <a:gdLst>
              <a:gd name="T0" fmla="*/ 132 w 462"/>
              <a:gd name="T1" fmla="*/ 0 h 1135"/>
              <a:gd name="T2" fmla="*/ 132 w 462"/>
              <a:gd name="T3" fmla="*/ 7 h 1135"/>
              <a:gd name="T4" fmla="*/ 132 w 462"/>
              <a:gd name="T5" fmla="*/ 17 h 1135"/>
              <a:gd name="T6" fmla="*/ 132 w 462"/>
              <a:gd name="T7" fmla="*/ 26 h 1135"/>
              <a:gd name="T8" fmla="*/ 131 w 462"/>
              <a:gd name="T9" fmla="*/ 35 h 1135"/>
              <a:gd name="T10" fmla="*/ 131 w 462"/>
              <a:gd name="T11" fmla="*/ 39 h 1135"/>
              <a:gd name="T12" fmla="*/ 131 w 462"/>
              <a:gd name="T13" fmla="*/ 41 h 1135"/>
              <a:gd name="T14" fmla="*/ 131 w 462"/>
              <a:gd name="T15" fmla="*/ 53 h 1135"/>
              <a:gd name="T16" fmla="*/ 129 w 462"/>
              <a:gd name="T17" fmla="*/ 64 h 1135"/>
              <a:gd name="T18" fmla="*/ 125 w 462"/>
              <a:gd name="T19" fmla="*/ 109 h 1135"/>
              <a:gd name="T20" fmla="*/ 119 w 462"/>
              <a:gd name="T21" fmla="*/ 153 h 1135"/>
              <a:gd name="T22" fmla="*/ 116 w 462"/>
              <a:gd name="T23" fmla="*/ 166 h 1135"/>
              <a:gd name="T24" fmla="*/ 114 w 462"/>
              <a:gd name="T25" fmla="*/ 177 h 1135"/>
              <a:gd name="T26" fmla="*/ 112 w 462"/>
              <a:gd name="T27" fmla="*/ 182 h 1135"/>
              <a:gd name="T28" fmla="*/ 112 w 462"/>
              <a:gd name="T29" fmla="*/ 189 h 1135"/>
              <a:gd name="T30" fmla="*/ 110 w 462"/>
              <a:gd name="T31" fmla="*/ 201 h 1135"/>
              <a:gd name="T32" fmla="*/ 106 w 462"/>
              <a:gd name="T33" fmla="*/ 214 h 1135"/>
              <a:gd name="T34" fmla="*/ 105 w 462"/>
              <a:gd name="T35" fmla="*/ 223 h 1135"/>
              <a:gd name="T36" fmla="*/ 102 w 462"/>
              <a:gd name="T37" fmla="*/ 232 h 1135"/>
              <a:gd name="T38" fmla="*/ 100 w 462"/>
              <a:gd name="T39" fmla="*/ 242 h 1135"/>
              <a:gd name="T40" fmla="*/ 97 w 462"/>
              <a:gd name="T41" fmla="*/ 252 h 1135"/>
              <a:gd name="T42" fmla="*/ 94 w 462"/>
              <a:gd name="T43" fmla="*/ 263 h 1135"/>
              <a:gd name="T44" fmla="*/ 90 w 462"/>
              <a:gd name="T45" fmla="*/ 273 h 1135"/>
              <a:gd name="T46" fmla="*/ 81 w 462"/>
              <a:gd name="T47" fmla="*/ 303 h 1135"/>
              <a:gd name="T48" fmla="*/ 71 w 462"/>
              <a:gd name="T49" fmla="*/ 333 h 1135"/>
              <a:gd name="T50" fmla="*/ 65 w 462"/>
              <a:gd name="T51" fmla="*/ 348 h 1135"/>
              <a:gd name="T52" fmla="*/ 36 w 462"/>
              <a:gd name="T53" fmla="*/ 417 h 1135"/>
              <a:gd name="T54" fmla="*/ 0 w 462"/>
              <a:gd name="T55" fmla="*/ 483 h 1135"/>
              <a:gd name="T56" fmla="*/ 27 w 462"/>
              <a:gd name="T57" fmla="*/ 573 h 1135"/>
              <a:gd name="T58" fmla="*/ 94 w 462"/>
              <a:gd name="T59" fmla="*/ 745 h 1135"/>
              <a:gd name="T60" fmla="*/ 177 w 462"/>
              <a:gd name="T61" fmla="*/ 908 h 1135"/>
              <a:gd name="T62" fmla="*/ 276 w 462"/>
              <a:gd name="T63" fmla="*/ 1062 h 1135"/>
              <a:gd name="T64" fmla="*/ 332 w 462"/>
              <a:gd name="T65" fmla="*/ 1135 h 1135"/>
              <a:gd name="T66" fmla="*/ 343 w 462"/>
              <a:gd name="T67" fmla="*/ 1123 h 1135"/>
              <a:gd name="T68" fmla="*/ 355 w 462"/>
              <a:gd name="T69" fmla="*/ 1110 h 1135"/>
              <a:gd name="T70" fmla="*/ 369 w 462"/>
              <a:gd name="T71" fmla="*/ 1095 h 1135"/>
              <a:gd name="T72" fmla="*/ 383 w 462"/>
              <a:gd name="T73" fmla="*/ 1078 h 1135"/>
              <a:gd name="T74" fmla="*/ 396 w 462"/>
              <a:gd name="T75" fmla="*/ 1064 h 1135"/>
              <a:gd name="T76" fmla="*/ 408 w 462"/>
              <a:gd name="T77" fmla="*/ 1050 h 1135"/>
              <a:gd name="T78" fmla="*/ 408 w 462"/>
              <a:gd name="T79" fmla="*/ 1050 h 1135"/>
              <a:gd name="T80" fmla="*/ 409 w 462"/>
              <a:gd name="T81" fmla="*/ 1048 h 1135"/>
              <a:gd name="T82" fmla="*/ 418 w 462"/>
              <a:gd name="T83" fmla="*/ 1037 h 1135"/>
              <a:gd name="T84" fmla="*/ 427 w 462"/>
              <a:gd name="T85" fmla="*/ 1025 h 1135"/>
              <a:gd name="T86" fmla="*/ 443 w 462"/>
              <a:gd name="T87" fmla="*/ 1007 h 1135"/>
              <a:gd name="T88" fmla="*/ 457 w 462"/>
              <a:gd name="T89" fmla="*/ 989 h 1135"/>
              <a:gd name="T90" fmla="*/ 460 w 462"/>
              <a:gd name="T91" fmla="*/ 985 h 1135"/>
              <a:gd name="T92" fmla="*/ 462 w 462"/>
              <a:gd name="T93" fmla="*/ 981 h 1135"/>
              <a:gd name="T94" fmla="*/ 425 w 462"/>
              <a:gd name="T95" fmla="*/ 929 h 1135"/>
              <a:gd name="T96" fmla="*/ 355 w 462"/>
              <a:gd name="T97" fmla="*/ 820 h 1135"/>
              <a:gd name="T98" fmla="*/ 295 w 462"/>
              <a:gd name="T99" fmla="*/ 706 h 1135"/>
              <a:gd name="T100" fmla="*/ 243 w 462"/>
              <a:gd name="T101" fmla="*/ 587 h 1135"/>
              <a:gd name="T102" fmla="*/ 201 w 462"/>
              <a:gd name="T103" fmla="*/ 464 h 1135"/>
              <a:gd name="T104" fmla="*/ 168 w 462"/>
              <a:gd name="T105" fmla="*/ 335 h 1135"/>
              <a:gd name="T106" fmla="*/ 145 w 462"/>
              <a:gd name="T107" fmla="*/ 204 h 1135"/>
              <a:gd name="T108" fmla="*/ 133 w 462"/>
              <a:gd name="T109" fmla="*/ 68 h 1135"/>
              <a:gd name="T110" fmla="*/ 132 w 462"/>
              <a:gd name="T111" fmla="*/ 0 h 1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62" h="1135">
                <a:moveTo>
                  <a:pt x="132" y="0"/>
                </a:moveTo>
                <a:lnTo>
                  <a:pt x="132" y="7"/>
                </a:lnTo>
                <a:lnTo>
                  <a:pt x="132" y="17"/>
                </a:lnTo>
                <a:lnTo>
                  <a:pt x="132" y="26"/>
                </a:lnTo>
                <a:lnTo>
                  <a:pt x="131" y="35"/>
                </a:lnTo>
                <a:lnTo>
                  <a:pt x="131" y="39"/>
                </a:lnTo>
                <a:lnTo>
                  <a:pt x="131" y="41"/>
                </a:lnTo>
                <a:lnTo>
                  <a:pt x="131" y="53"/>
                </a:lnTo>
                <a:lnTo>
                  <a:pt x="129" y="64"/>
                </a:lnTo>
                <a:lnTo>
                  <a:pt x="125" y="109"/>
                </a:lnTo>
                <a:lnTo>
                  <a:pt x="119" y="153"/>
                </a:lnTo>
                <a:lnTo>
                  <a:pt x="116" y="166"/>
                </a:lnTo>
                <a:lnTo>
                  <a:pt x="114" y="177"/>
                </a:lnTo>
                <a:lnTo>
                  <a:pt x="112" y="182"/>
                </a:lnTo>
                <a:lnTo>
                  <a:pt x="112" y="189"/>
                </a:lnTo>
                <a:lnTo>
                  <a:pt x="110" y="201"/>
                </a:lnTo>
                <a:lnTo>
                  <a:pt x="106" y="214"/>
                </a:lnTo>
                <a:lnTo>
                  <a:pt x="105" y="223"/>
                </a:lnTo>
                <a:lnTo>
                  <a:pt x="102" y="232"/>
                </a:lnTo>
                <a:lnTo>
                  <a:pt x="100" y="242"/>
                </a:lnTo>
                <a:lnTo>
                  <a:pt x="97" y="252"/>
                </a:lnTo>
                <a:lnTo>
                  <a:pt x="94" y="263"/>
                </a:lnTo>
                <a:lnTo>
                  <a:pt x="90" y="273"/>
                </a:lnTo>
                <a:lnTo>
                  <a:pt x="81" y="303"/>
                </a:lnTo>
                <a:lnTo>
                  <a:pt x="71" y="333"/>
                </a:lnTo>
                <a:lnTo>
                  <a:pt x="65" y="348"/>
                </a:lnTo>
                <a:lnTo>
                  <a:pt x="36" y="417"/>
                </a:lnTo>
                <a:lnTo>
                  <a:pt x="0" y="483"/>
                </a:lnTo>
                <a:lnTo>
                  <a:pt x="27" y="573"/>
                </a:lnTo>
                <a:lnTo>
                  <a:pt x="94" y="745"/>
                </a:lnTo>
                <a:lnTo>
                  <a:pt x="177" y="908"/>
                </a:lnTo>
                <a:lnTo>
                  <a:pt x="276" y="1062"/>
                </a:lnTo>
                <a:lnTo>
                  <a:pt x="332" y="1135"/>
                </a:lnTo>
                <a:lnTo>
                  <a:pt x="343" y="1123"/>
                </a:lnTo>
                <a:lnTo>
                  <a:pt x="355" y="1110"/>
                </a:lnTo>
                <a:lnTo>
                  <a:pt x="369" y="1095"/>
                </a:lnTo>
                <a:lnTo>
                  <a:pt x="383" y="1078"/>
                </a:lnTo>
                <a:lnTo>
                  <a:pt x="396" y="1064"/>
                </a:lnTo>
                <a:lnTo>
                  <a:pt x="408" y="1050"/>
                </a:lnTo>
                <a:lnTo>
                  <a:pt x="408" y="1050"/>
                </a:lnTo>
                <a:lnTo>
                  <a:pt x="409" y="1048"/>
                </a:lnTo>
                <a:lnTo>
                  <a:pt x="418" y="1037"/>
                </a:lnTo>
                <a:lnTo>
                  <a:pt x="427" y="1025"/>
                </a:lnTo>
                <a:lnTo>
                  <a:pt x="443" y="1007"/>
                </a:lnTo>
                <a:lnTo>
                  <a:pt x="457" y="989"/>
                </a:lnTo>
                <a:lnTo>
                  <a:pt x="460" y="985"/>
                </a:lnTo>
                <a:lnTo>
                  <a:pt x="462" y="981"/>
                </a:lnTo>
                <a:lnTo>
                  <a:pt x="425" y="929"/>
                </a:lnTo>
                <a:lnTo>
                  <a:pt x="355" y="820"/>
                </a:lnTo>
                <a:lnTo>
                  <a:pt x="295" y="706"/>
                </a:lnTo>
                <a:lnTo>
                  <a:pt x="243" y="587"/>
                </a:lnTo>
                <a:lnTo>
                  <a:pt x="201" y="464"/>
                </a:lnTo>
                <a:lnTo>
                  <a:pt x="168" y="335"/>
                </a:lnTo>
                <a:lnTo>
                  <a:pt x="145" y="204"/>
                </a:lnTo>
                <a:lnTo>
                  <a:pt x="133" y="68"/>
                </a:lnTo>
                <a:lnTo>
                  <a:pt x="132" y="0"/>
                </a:lnTo>
                <a:close/>
              </a:path>
            </a:pathLst>
          </a:custGeom>
          <a:solidFill>
            <a:schemeClr val="accent3">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09" name="Freeform: Shape 108">
            <a:extLst>
              <a:ext uri="{FF2B5EF4-FFF2-40B4-BE49-F238E27FC236}">
                <a16:creationId xmlns:a16="http://schemas.microsoft.com/office/drawing/2014/main" id="{B13A79B5-6223-4D39-8CA0-378BE917EE55}"/>
              </a:ext>
            </a:extLst>
          </p:cNvPr>
          <p:cNvSpPr>
            <a:spLocks/>
          </p:cNvSpPr>
          <p:nvPr/>
        </p:nvSpPr>
        <p:spPr bwMode="auto">
          <a:xfrm>
            <a:off x="1328620" y="3721908"/>
            <a:ext cx="3858465" cy="571998"/>
          </a:xfrm>
          <a:custGeom>
            <a:avLst/>
            <a:gdLst>
              <a:gd name="connsiteX0" fmla="*/ 0 w 3941813"/>
              <a:gd name="connsiteY0" fmla="*/ 0 h 571998"/>
              <a:gd name="connsiteX1" fmla="*/ 228336 w 3941813"/>
              <a:gd name="connsiteY1" fmla="*/ 0 h 571998"/>
              <a:gd name="connsiteX2" fmla="*/ 228336 w 3941813"/>
              <a:gd name="connsiteY2" fmla="*/ 1035 h 571998"/>
              <a:gd name="connsiteX3" fmla="*/ 228336 w 3941813"/>
              <a:gd name="connsiteY3" fmla="*/ 2070 h 571998"/>
              <a:gd name="connsiteX4" fmla="*/ 228336 w 3941813"/>
              <a:gd name="connsiteY4" fmla="*/ 3450 h 571998"/>
              <a:gd name="connsiteX5" fmla="*/ 228336 w 3941813"/>
              <a:gd name="connsiteY5" fmla="*/ 4485 h 571998"/>
              <a:gd name="connsiteX6" fmla="*/ 228336 w 3941813"/>
              <a:gd name="connsiteY6" fmla="*/ 6555 h 571998"/>
              <a:gd name="connsiteX7" fmla="*/ 228336 w 3941813"/>
              <a:gd name="connsiteY7" fmla="*/ 8625 h 571998"/>
              <a:gd name="connsiteX8" fmla="*/ 228336 w 3941813"/>
              <a:gd name="connsiteY8" fmla="*/ 13110 h 571998"/>
              <a:gd name="connsiteX9" fmla="*/ 228681 w 3941813"/>
              <a:gd name="connsiteY9" fmla="*/ 17595 h 571998"/>
              <a:gd name="connsiteX10" fmla="*/ 228681 w 3941813"/>
              <a:gd name="connsiteY10" fmla="*/ 21045 h 571998"/>
              <a:gd name="connsiteX11" fmla="*/ 229372 w 3941813"/>
              <a:gd name="connsiteY11" fmla="*/ 24495 h 571998"/>
              <a:gd name="connsiteX12" fmla="*/ 229561 w 3941813"/>
              <a:gd name="connsiteY12" fmla="*/ 29949 h 571998"/>
              <a:gd name="connsiteX13" fmla="*/ 230860 w 3941813"/>
              <a:gd name="connsiteY13" fmla="*/ 43059 h 571998"/>
              <a:gd name="connsiteX14" fmla="*/ 231099 w 3941813"/>
              <a:gd name="connsiteY14" fmla="*/ 44849 h 571998"/>
              <a:gd name="connsiteX15" fmla="*/ 231445 w 3941813"/>
              <a:gd name="connsiteY15" fmla="*/ 47954 h 571998"/>
              <a:gd name="connsiteX16" fmla="*/ 231790 w 3941813"/>
              <a:gd name="connsiteY16" fmla="*/ 51059 h 571998"/>
              <a:gd name="connsiteX17" fmla="*/ 232439 w 3941813"/>
              <a:gd name="connsiteY17" fmla="*/ 55431 h 571998"/>
              <a:gd name="connsiteX18" fmla="*/ 237460 w 3941813"/>
              <a:gd name="connsiteY18" fmla="*/ 78594 h 571998"/>
              <a:gd name="connsiteX19" fmla="*/ 239935 w 3941813"/>
              <a:gd name="connsiteY19" fmla="*/ 88754 h 571998"/>
              <a:gd name="connsiteX20" fmla="*/ 249062 w 3941813"/>
              <a:gd name="connsiteY20" fmla="*/ 117988 h 571998"/>
              <a:gd name="connsiteX21" fmla="*/ 258766 w 3941813"/>
              <a:gd name="connsiteY21" fmla="*/ 141560 h 571998"/>
              <a:gd name="connsiteX22" fmla="*/ 260462 w 3941813"/>
              <a:gd name="connsiteY22" fmla="*/ 145242 h 571998"/>
              <a:gd name="connsiteX23" fmla="*/ 261844 w 3941813"/>
              <a:gd name="connsiteY23" fmla="*/ 148347 h 571998"/>
              <a:gd name="connsiteX24" fmla="*/ 263571 w 3941813"/>
              <a:gd name="connsiteY24" fmla="*/ 152142 h 571998"/>
              <a:gd name="connsiteX25" fmla="*/ 265643 w 3941813"/>
              <a:gd name="connsiteY25" fmla="*/ 155592 h 571998"/>
              <a:gd name="connsiteX26" fmla="*/ 267371 w 3941813"/>
              <a:gd name="connsiteY26" fmla="*/ 158697 h 571998"/>
              <a:gd name="connsiteX27" fmla="*/ 269060 w 3941813"/>
              <a:gd name="connsiteY27" fmla="*/ 162072 h 571998"/>
              <a:gd name="connsiteX28" fmla="*/ 276558 w 3941813"/>
              <a:gd name="connsiteY28" fmla="*/ 175613 h 571998"/>
              <a:gd name="connsiteX29" fmla="*/ 277043 w 3941813"/>
              <a:gd name="connsiteY29" fmla="*/ 176291 h 571998"/>
              <a:gd name="connsiteX30" fmla="*/ 278368 w 3941813"/>
              <a:gd name="connsiteY30" fmla="*/ 178791 h 571998"/>
              <a:gd name="connsiteX31" fmla="*/ 295536 w 3941813"/>
              <a:gd name="connsiteY31" fmla="*/ 204348 h 571998"/>
              <a:gd name="connsiteX32" fmla="*/ 296042 w 3941813"/>
              <a:gd name="connsiteY32" fmla="*/ 204926 h 571998"/>
              <a:gd name="connsiteX33" fmla="*/ 298303 w 3941813"/>
              <a:gd name="connsiteY33" fmla="*/ 207936 h 571998"/>
              <a:gd name="connsiteX34" fmla="*/ 316635 w 3941813"/>
              <a:gd name="connsiteY34" fmla="*/ 230146 h 571998"/>
              <a:gd name="connsiteX35" fmla="*/ 318158 w 3941813"/>
              <a:gd name="connsiteY35" fmla="*/ 231823 h 571998"/>
              <a:gd name="connsiteX36" fmla="*/ 341295 w 3941813"/>
              <a:gd name="connsiteY36" fmla="*/ 254260 h 571998"/>
              <a:gd name="connsiteX37" fmla="*/ 364855 w 3941813"/>
              <a:gd name="connsiteY37" fmla="*/ 274566 h 571998"/>
              <a:gd name="connsiteX38" fmla="*/ 383255 w 3941813"/>
              <a:gd name="connsiteY38" fmla="*/ 287072 h 571998"/>
              <a:gd name="connsiteX39" fmla="*/ 390494 w 3941813"/>
              <a:gd name="connsiteY39" fmla="*/ 291862 h 571998"/>
              <a:gd name="connsiteX40" fmla="*/ 396550 w 3941813"/>
              <a:gd name="connsiteY40" fmla="*/ 295622 h 571998"/>
              <a:gd name="connsiteX41" fmla="*/ 409034 w 3941813"/>
              <a:gd name="connsiteY41" fmla="*/ 302598 h 571998"/>
              <a:gd name="connsiteX42" fmla="*/ 419364 w 3941813"/>
              <a:gd name="connsiteY42" fmla="*/ 308079 h 571998"/>
              <a:gd name="connsiteX43" fmla="*/ 431109 w 3941813"/>
              <a:gd name="connsiteY43" fmla="*/ 313598 h 571998"/>
              <a:gd name="connsiteX44" fmla="*/ 433413 w 3941813"/>
              <a:gd name="connsiteY44" fmla="*/ 314749 h 571998"/>
              <a:gd name="connsiteX45" fmla="*/ 445124 w 3941813"/>
              <a:gd name="connsiteY45" fmla="*/ 319611 h 571998"/>
              <a:gd name="connsiteX46" fmla="*/ 450799 w 3941813"/>
              <a:gd name="connsiteY46" fmla="*/ 321878 h 571998"/>
              <a:gd name="connsiteX47" fmla="*/ 462312 w 3941813"/>
              <a:gd name="connsiteY47" fmla="*/ 325820 h 571998"/>
              <a:gd name="connsiteX48" fmla="*/ 480775 w 3941813"/>
              <a:gd name="connsiteY48" fmla="*/ 331449 h 571998"/>
              <a:gd name="connsiteX49" fmla="*/ 490525 w 3941813"/>
              <a:gd name="connsiteY49" fmla="*/ 333953 h 571998"/>
              <a:gd name="connsiteX50" fmla="*/ 499752 w 3941813"/>
              <a:gd name="connsiteY50" fmla="*/ 335946 h 571998"/>
              <a:gd name="connsiteX51" fmla="*/ 520232 w 3941813"/>
              <a:gd name="connsiteY51" fmla="*/ 340163 h 571998"/>
              <a:gd name="connsiteX52" fmla="*/ 554124 w 3941813"/>
              <a:gd name="connsiteY52" fmla="*/ 343209 h 571998"/>
              <a:gd name="connsiteX53" fmla="*/ 555122 w 3941813"/>
              <a:gd name="connsiteY53" fmla="*/ 343268 h 571998"/>
              <a:gd name="connsiteX54" fmla="*/ 555467 w 3941813"/>
              <a:gd name="connsiteY54" fmla="*/ 343294 h 571998"/>
              <a:gd name="connsiteX55" fmla="*/ 572739 w 3941813"/>
              <a:gd name="connsiteY55" fmla="*/ 343958 h 571998"/>
              <a:gd name="connsiteX56" fmla="*/ 3862707 w 3941813"/>
              <a:gd name="connsiteY56" fmla="*/ 343958 h 571998"/>
              <a:gd name="connsiteX57" fmla="*/ 3941813 w 3941813"/>
              <a:gd name="connsiteY57" fmla="*/ 343958 h 571998"/>
              <a:gd name="connsiteX58" fmla="*/ 3941813 w 3941813"/>
              <a:gd name="connsiteY58" fmla="*/ 388462 h 571998"/>
              <a:gd name="connsiteX59" fmla="*/ 3940777 w 3941813"/>
              <a:gd name="connsiteY59" fmla="*/ 407437 h 571998"/>
              <a:gd name="connsiteX60" fmla="*/ 3933868 w 3941813"/>
              <a:gd name="connsiteY60" fmla="*/ 442971 h 571998"/>
              <a:gd name="connsiteX61" fmla="*/ 3920050 w 3941813"/>
              <a:gd name="connsiteY61" fmla="*/ 476090 h 571998"/>
              <a:gd name="connsiteX62" fmla="*/ 3900015 w 3941813"/>
              <a:gd name="connsiteY62" fmla="*/ 505415 h 571998"/>
              <a:gd name="connsiteX63" fmla="*/ 3875143 w 3941813"/>
              <a:gd name="connsiteY63" fmla="*/ 530254 h 571998"/>
              <a:gd name="connsiteX64" fmla="*/ 3846126 w 3941813"/>
              <a:gd name="connsiteY64" fmla="*/ 549919 h 571998"/>
              <a:gd name="connsiteX65" fmla="*/ 3812964 w 3941813"/>
              <a:gd name="connsiteY65" fmla="*/ 563718 h 571998"/>
              <a:gd name="connsiteX66" fmla="*/ 3777038 w 3941813"/>
              <a:gd name="connsiteY66" fmla="*/ 570963 h 571998"/>
              <a:gd name="connsiteX67" fmla="*/ 3758385 w 3941813"/>
              <a:gd name="connsiteY67" fmla="*/ 571998 h 571998"/>
              <a:gd name="connsiteX68" fmla="*/ 572739 w 3941813"/>
              <a:gd name="connsiteY68" fmla="*/ 571998 h 571998"/>
              <a:gd name="connsiteX69" fmla="*/ 543032 w 3941813"/>
              <a:gd name="connsiteY69" fmla="*/ 571308 h 571998"/>
              <a:gd name="connsiteX70" fmla="*/ 485343 w 3941813"/>
              <a:gd name="connsiteY70" fmla="*/ 565788 h 571998"/>
              <a:gd name="connsiteX71" fmla="*/ 429382 w 3941813"/>
              <a:gd name="connsiteY71" fmla="*/ 554059 h 571998"/>
              <a:gd name="connsiteX72" fmla="*/ 375493 w 3941813"/>
              <a:gd name="connsiteY72" fmla="*/ 537499 h 571998"/>
              <a:gd name="connsiteX73" fmla="*/ 324023 w 3941813"/>
              <a:gd name="connsiteY73" fmla="*/ 515419 h 571998"/>
              <a:gd name="connsiteX74" fmla="*/ 275661 w 3941813"/>
              <a:gd name="connsiteY74" fmla="*/ 489200 h 571998"/>
              <a:gd name="connsiteX75" fmla="*/ 229718 w 3941813"/>
              <a:gd name="connsiteY75" fmla="*/ 458495 h 571998"/>
              <a:gd name="connsiteX76" fmla="*/ 187574 w 3941813"/>
              <a:gd name="connsiteY76" fmla="*/ 423306 h 571998"/>
              <a:gd name="connsiteX77" fmla="*/ 148539 w 3941813"/>
              <a:gd name="connsiteY77" fmla="*/ 384667 h 571998"/>
              <a:gd name="connsiteX78" fmla="*/ 113650 w 3941813"/>
              <a:gd name="connsiteY78" fmla="*/ 342233 h 571998"/>
              <a:gd name="connsiteX79" fmla="*/ 82906 w 3941813"/>
              <a:gd name="connsiteY79" fmla="*/ 296349 h 571998"/>
              <a:gd name="connsiteX80" fmla="*/ 56307 w 3941813"/>
              <a:gd name="connsiteY80" fmla="*/ 248050 h 571998"/>
              <a:gd name="connsiteX81" fmla="*/ 34544 w 3941813"/>
              <a:gd name="connsiteY81" fmla="*/ 196646 h 571998"/>
              <a:gd name="connsiteX82" fmla="*/ 17963 w 3941813"/>
              <a:gd name="connsiteY82" fmla="*/ 143172 h 571998"/>
              <a:gd name="connsiteX83" fmla="*/ 6218 w 3941813"/>
              <a:gd name="connsiteY83" fmla="*/ 87283 h 571998"/>
              <a:gd name="connsiteX84" fmla="*/ 346 w 3941813"/>
              <a:gd name="connsiteY84" fmla="*/ 29669 h 571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3941813" h="571998">
                <a:moveTo>
                  <a:pt x="0" y="0"/>
                </a:moveTo>
                <a:lnTo>
                  <a:pt x="228336" y="0"/>
                </a:lnTo>
                <a:lnTo>
                  <a:pt x="228336" y="1035"/>
                </a:lnTo>
                <a:lnTo>
                  <a:pt x="228336" y="2070"/>
                </a:lnTo>
                <a:lnTo>
                  <a:pt x="228336" y="3450"/>
                </a:lnTo>
                <a:lnTo>
                  <a:pt x="228336" y="4485"/>
                </a:lnTo>
                <a:lnTo>
                  <a:pt x="228336" y="6555"/>
                </a:lnTo>
                <a:lnTo>
                  <a:pt x="228336" y="8625"/>
                </a:lnTo>
                <a:lnTo>
                  <a:pt x="228336" y="13110"/>
                </a:lnTo>
                <a:lnTo>
                  <a:pt x="228681" y="17595"/>
                </a:lnTo>
                <a:lnTo>
                  <a:pt x="228681" y="21045"/>
                </a:lnTo>
                <a:lnTo>
                  <a:pt x="229372" y="24495"/>
                </a:lnTo>
                <a:lnTo>
                  <a:pt x="229561" y="29949"/>
                </a:lnTo>
                <a:lnTo>
                  <a:pt x="230860" y="43059"/>
                </a:lnTo>
                <a:lnTo>
                  <a:pt x="231099" y="44849"/>
                </a:lnTo>
                <a:lnTo>
                  <a:pt x="231445" y="47954"/>
                </a:lnTo>
                <a:lnTo>
                  <a:pt x="231790" y="51059"/>
                </a:lnTo>
                <a:lnTo>
                  <a:pt x="232439" y="55431"/>
                </a:lnTo>
                <a:lnTo>
                  <a:pt x="237460" y="78594"/>
                </a:lnTo>
                <a:lnTo>
                  <a:pt x="239935" y="88754"/>
                </a:lnTo>
                <a:lnTo>
                  <a:pt x="249062" y="117988"/>
                </a:lnTo>
                <a:lnTo>
                  <a:pt x="258766" y="141560"/>
                </a:lnTo>
                <a:lnTo>
                  <a:pt x="260462" y="145242"/>
                </a:lnTo>
                <a:lnTo>
                  <a:pt x="261844" y="148347"/>
                </a:lnTo>
                <a:lnTo>
                  <a:pt x="263571" y="152142"/>
                </a:lnTo>
                <a:lnTo>
                  <a:pt x="265643" y="155592"/>
                </a:lnTo>
                <a:lnTo>
                  <a:pt x="267371" y="158697"/>
                </a:lnTo>
                <a:lnTo>
                  <a:pt x="269060" y="162072"/>
                </a:lnTo>
                <a:lnTo>
                  <a:pt x="276558" y="175613"/>
                </a:lnTo>
                <a:lnTo>
                  <a:pt x="277043" y="176291"/>
                </a:lnTo>
                <a:lnTo>
                  <a:pt x="278368" y="178791"/>
                </a:lnTo>
                <a:lnTo>
                  <a:pt x="295536" y="204348"/>
                </a:lnTo>
                <a:lnTo>
                  <a:pt x="296042" y="204926"/>
                </a:lnTo>
                <a:lnTo>
                  <a:pt x="298303" y="207936"/>
                </a:lnTo>
                <a:lnTo>
                  <a:pt x="316635" y="230146"/>
                </a:lnTo>
                <a:lnTo>
                  <a:pt x="318158" y="231823"/>
                </a:lnTo>
                <a:lnTo>
                  <a:pt x="341295" y="254260"/>
                </a:lnTo>
                <a:lnTo>
                  <a:pt x="364855" y="274566"/>
                </a:lnTo>
                <a:lnTo>
                  <a:pt x="383255" y="287072"/>
                </a:lnTo>
                <a:lnTo>
                  <a:pt x="390494" y="291862"/>
                </a:lnTo>
                <a:lnTo>
                  <a:pt x="396550" y="295622"/>
                </a:lnTo>
                <a:lnTo>
                  <a:pt x="409034" y="302598"/>
                </a:lnTo>
                <a:lnTo>
                  <a:pt x="419364" y="308079"/>
                </a:lnTo>
                <a:lnTo>
                  <a:pt x="431109" y="313598"/>
                </a:lnTo>
                <a:lnTo>
                  <a:pt x="433413" y="314749"/>
                </a:lnTo>
                <a:lnTo>
                  <a:pt x="445124" y="319611"/>
                </a:lnTo>
                <a:lnTo>
                  <a:pt x="450799" y="321878"/>
                </a:lnTo>
                <a:lnTo>
                  <a:pt x="462312" y="325820"/>
                </a:lnTo>
                <a:lnTo>
                  <a:pt x="480775" y="331449"/>
                </a:lnTo>
                <a:lnTo>
                  <a:pt x="490525" y="333953"/>
                </a:lnTo>
                <a:lnTo>
                  <a:pt x="499752" y="335946"/>
                </a:lnTo>
                <a:lnTo>
                  <a:pt x="520232" y="340163"/>
                </a:lnTo>
                <a:lnTo>
                  <a:pt x="554124" y="343209"/>
                </a:lnTo>
                <a:lnTo>
                  <a:pt x="555122" y="343268"/>
                </a:lnTo>
                <a:lnTo>
                  <a:pt x="555467" y="343294"/>
                </a:lnTo>
                <a:lnTo>
                  <a:pt x="572739" y="343958"/>
                </a:lnTo>
                <a:lnTo>
                  <a:pt x="3862707" y="343958"/>
                </a:lnTo>
                <a:lnTo>
                  <a:pt x="3941813" y="343958"/>
                </a:lnTo>
                <a:lnTo>
                  <a:pt x="3941813" y="388462"/>
                </a:lnTo>
                <a:lnTo>
                  <a:pt x="3940777" y="407437"/>
                </a:lnTo>
                <a:lnTo>
                  <a:pt x="3933868" y="442971"/>
                </a:lnTo>
                <a:lnTo>
                  <a:pt x="3920050" y="476090"/>
                </a:lnTo>
                <a:lnTo>
                  <a:pt x="3900015" y="505415"/>
                </a:lnTo>
                <a:lnTo>
                  <a:pt x="3875143" y="530254"/>
                </a:lnTo>
                <a:lnTo>
                  <a:pt x="3846126" y="549919"/>
                </a:lnTo>
                <a:lnTo>
                  <a:pt x="3812964" y="563718"/>
                </a:lnTo>
                <a:lnTo>
                  <a:pt x="3777038" y="570963"/>
                </a:lnTo>
                <a:lnTo>
                  <a:pt x="3758385" y="571998"/>
                </a:lnTo>
                <a:lnTo>
                  <a:pt x="572739" y="571998"/>
                </a:lnTo>
                <a:lnTo>
                  <a:pt x="543032" y="571308"/>
                </a:lnTo>
                <a:lnTo>
                  <a:pt x="485343" y="565788"/>
                </a:lnTo>
                <a:lnTo>
                  <a:pt x="429382" y="554059"/>
                </a:lnTo>
                <a:lnTo>
                  <a:pt x="375493" y="537499"/>
                </a:lnTo>
                <a:lnTo>
                  <a:pt x="324023" y="515419"/>
                </a:lnTo>
                <a:lnTo>
                  <a:pt x="275661" y="489200"/>
                </a:lnTo>
                <a:lnTo>
                  <a:pt x="229718" y="458495"/>
                </a:lnTo>
                <a:lnTo>
                  <a:pt x="187574" y="423306"/>
                </a:lnTo>
                <a:lnTo>
                  <a:pt x="148539" y="384667"/>
                </a:lnTo>
                <a:lnTo>
                  <a:pt x="113650" y="342233"/>
                </a:lnTo>
                <a:lnTo>
                  <a:pt x="82906" y="296349"/>
                </a:lnTo>
                <a:lnTo>
                  <a:pt x="56307" y="248050"/>
                </a:lnTo>
                <a:lnTo>
                  <a:pt x="34544" y="196646"/>
                </a:lnTo>
                <a:lnTo>
                  <a:pt x="17963" y="143172"/>
                </a:lnTo>
                <a:lnTo>
                  <a:pt x="6218" y="87283"/>
                </a:lnTo>
                <a:lnTo>
                  <a:pt x="346" y="29669"/>
                </a:lnTo>
                <a:close/>
              </a:path>
            </a:pathLst>
          </a:custGeom>
          <a:solidFill>
            <a:schemeClr val="accent3"/>
          </a:soli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104" name="Freeform 585">
            <a:extLst>
              <a:ext uri="{FF2B5EF4-FFF2-40B4-BE49-F238E27FC236}">
                <a16:creationId xmlns:a16="http://schemas.microsoft.com/office/drawing/2014/main" id="{02F69E37-6DEF-4F6D-9E8B-2C604DB3CD46}"/>
              </a:ext>
            </a:extLst>
          </p:cNvPr>
          <p:cNvSpPr>
            <a:spLocks/>
          </p:cNvSpPr>
          <p:nvPr/>
        </p:nvSpPr>
        <p:spPr bwMode="auto">
          <a:xfrm>
            <a:off x="639182" y="3376499"/>
            <a:ext cx="689438" cy="689438"/>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ctr" anchorCtr="0" compatLnSpc="1">
            <a:prstTxWarp prst="textNoShape">
              <a:avLst/>
            </a:prstTxWarp>
          </a:bodyPr>
          <a:lstStyle/>
          <a:p>
            <a:pPr algn="ctr"/>
            <a:r>
              <a:rPr lang="en-US" sz="4400" b="1">
                <a:solidFill>
                  <a:srgbClr val="191C21"/>
                </a:solidFill>
              </a:rPr>
              <a:t>3</a:t>
            </a:r>
          </a:p>
        </p:txBody>
      </p:sp>
      <p:sp>
        <p:nvSpPr>
          <p:cNvPr id="53" name="Freeform 588">
            <a:extLst>
              <a:ext uri="{FF2B5EF4-FFF2-40B4-BE49-F238E27FC236}">
                <a16:creationId xmlns:a16="http://schemas.microsoft.com/office/drawing/2014/main" id="{B99803D2-C1FC-4302-9057-141EBD8CF69F}"/>
              </a:ext>
            </a:extLst>
          </p:cNvPr>
          <p:cNvSpPr>
            <a:spLocks/>
          </p:cNvSpPr>
          <p:nvPr/>
        </p:nvSpPr>
        <p:spPr bwMode="auto">
          <a:xfrm>
            <a:off x="414907" y="1781358"/>
            <a:ext cx="1145378" cy="1143996"/>
          </a:xfrm>
          <a:custGeom>
            <a:avLst/>
            <a:gdLst>
              <a:gd name="T0" fmla="*/ 1573 w 3316"/>
              <a:gd name="T1" fmla="*/ 2 h 3316"/>
              <a:gd name="T2" fmla="*/ 1243 w 3316"/>
              <a:gd name="T3" fmla="*/ 52 h 3316"/>
              <a:gd name="T4" fmla="*/ 939 w 3316"/>
              <a:gd name="T5" fmla="*/ 162 h 3316"/>
              <a:gd name="T6" fmla="*/ 665 w 3316"/>
              <a:gd name="T7" fmla="*/ 328 h 3316"/>
              <a:gd name="T8" fmla="*/ 431 w 3316"/>
              <a:gd name="T9" fmla="*/ 542 h 3316"/>
              <a:gd name="T10" fmla="*/ 240 w 3316"/>
              <a:gd name="T11" fmla="*/ 797 h 3316"/>
              <a:gd name="T12" fmla="*/ 100 w 3316"/>
              <a:gd name="T13" fmla="*/ 1088 h 3316"/>
              <a:gd name="T14" fmla="*/ 19 w 3316"/>
              <a:gd name="T15" fmla="*/ 1405 h 3316"/>
              <a:gd name="T16" fmla="*/ 0 w 3316"/>
              <a:gd name="T17" fmla="*/ 1658 h 3316"/>
              <a:gd name="T18" fmla="*/ 19 w 3316"/>
              <a:gd name="T19" fmla="*/ 1911 h 3316"/>
              <a:gd name="T20" fmla="*/ 100 w 3316"/>
              <a:gd name="T21" fmla="*/ 2228 h 3316"/>
              <a:gd name="T22" fmla="*/ 240 w 3316"/>
              <a:gd name="T23" fmla="*/ 2517 h 3316"/>
              <a:gd name="T24" fmla="*/ 431 w 3316"/>
              <a:gd name="T25" fmla="*/ 2773 h 3316"/>
              <a:gd name="T26" fmla="*/ 665 w 3316"/>
              <a:gd name="T27" fmla="*/ 2987 h 3316"/>
              <a:gd name="T28" fmla="*/ 939 w 3316"/>
              <a:gd name="T29" fmla="*/ 3152 h 3316"/>
              <a:gd name="T30" fmla="*/ 1243 w 3316"/>
              <a:gd name="T31" fmla="*/ 3264 h 3316"/>
              <a:gd name="T32" fmla="*/ 1573 w 3316"/>
              <a:gd name="T33" fmla="*/ 3314 h 3316"/>
              <a:gd name="T34" fmla="*/ 1744 w 3316"/>
              <a:gd name="T35" fmla="*/ 3314 h 3316"/>
              <a:gd name="T36" fmla="*/ 2073 w 3316"/>
              <a:gd name="T37" fmla="*/ 3264 h 3316"/>
              <a:gd name="T38" fmla="*/ 2378 w 3316"/>
              <a:gd name="T39" fmla="*/ 3152 h 3316"/>
              <a:gd name="T40" fmla="*/ 2650 w 3316"/>
              <a:gd name="T41" fmla="*/ 2987 h 3316"/>
              <a:gd name="T42" fmla="*/ 2886 w 3316"/>
              <a:gd name="T43" fmla="*/ 2773 h 3316"/>
              <a:gd name="T44" fmla="*/ 3076 w 3316"/>
              <a:gd name="T45" fmla="*/ 2517 h 3316"/>
              <a:gd name="T46" fmla="*/ 3216 w 3316"/>
              <a:gd name="T47" fmla="*/ 2228 h 3316"/>
              <a:gd name="T48" fmla="*/ 3298 w 3316"/>
              <a:gd name="T49" fmla="*/ 1911 h 3316"/>
              <a:gd name="T50" fmla="*/ 3316 w 3316"/>
              <a:gd name="T51" fmla="*/ 1658 h 3316"/>
              <a:gd name="T52" fmla="*/ 3298 w 3316"/>
              <a:gd name="T53" fmla="*/ 1405 h 3316"/>
              <a:gd name="T54" fmla="*/ 3216 w 3316"/>
              <a:gd name="T55" fmla="*/ 1088 h 3316"/>
              <a:gd name="T56" fmla="*/ 3076 w 3316"/>
              <a:gd name="T57" fmla="*/ 797 h 3316"/>
              <a:gd name="T58" fmla="*/ 2886 w 3316"/>
              <a:gd name="T59" fmla="*/ 542 h 3316"/>
              <a:gd name="T60" fmla="*/ 2650 w 3316"/>
              <a:gd name="T61" fmla="*/ 328 h 3316"/>
              <a:gd name="T62" fmla="*/ 2378 w 3316"/>
              <a:gd name="T63" fmla="*/ 162 h 3316"/>
              <a:gd name="T64" fmla="*/ 2073 w 3316"/>
              <a:gd name="T65" fmla="*/ 52 h 3316"/>
              <a:gd name="T66" fmla="*/ 1744 w 3316"/>
              <a:gd name="T67" fmla="*/ 2 h 3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16" h="3316">
                <a:moveTo>
                  <a:pt x="1658" y="0"/>
                </a:moveTo>
                <a:lnTo>
                  <a:pt x="1573" y="2"/>
                </a:lnTo>
                <a:lnTo>
                  <a:pt x="1405" y="18"/>
                </a:lnTo>
                <a:lnTo>
                  <a:pt x="1243" y="52"/>
                </a:lnTo>
                <a:lnTo>
                  <a:pt x="1088" y="100"/>
                </a:lnTo>
                <a:lnTo>
                  <a:pt x="939" y="162"/>
                </a:lnTo>
                <a:lnTo>
                  <a:pt x="798" y="239"/>
                </a:lnTo>
                <a:lnTo>
                  <a:pt x="665" y="328"/>
                </a:lnTo>
                <a:lnTo>
                  <a:pt x="542" y="431"/>
                </a:lnTo>
                <a:lnTo>
                  <a:pt x="431" y="542"/>
                </a:lnTo>
                <a:lnTo>
                  <a:pt x="328" y="665"/>
                </a:lnTo>
                <a:lnTo>
                  <a:pt x="240" y="797"/>
                </a:lnTo>
                <a:lnTo>
                  <a:pt x="162" y="939"/>
                </a:lnTo>
                <a:lnTo>
                  <a:pt x="100" y="1088"/>
                </a:lnTo>
                <a:lnTo>
                  <a:pt x="52" y="1243"/>
                </a:lnTo>
                <a:lnTo>
                  <a:pt x="19" y="1405"/>
                </a:lnTo>
                <a:lnTo>
                  <a:pt x="2" y="1572"/>
                </a:lnTo>
                <a:lnTo>
                  <a:pt x="0" y="1658"/>
                </a:lnTo>
                <a:lnTo>
                  <a:pt x="2" y="1744"/>
                </a:lnTo>
                <a:lnTo>
                  <a:pt x="19" y="1911"/>
                </a:lnTo>
                <a:lnTo>
                  <a:pt x="52" y="2073"/>
                </a:lnTo>
                <a:lnTo>
                  <a:pt x="100" y="2228"/>
                </a:lnTo>
                <a:lnTo>
                  <a:pt x="162" y="2377"/>
                </a:lnTo>
                <a:lnTo>
                  <a:pt x="240" y="2517"/>
                </a:lnTo>
                <a:lnTo>
                  <a:pt x="328" y="2650"/>
                </a:lnTo>
                <a:lnTo>
                  <a:pt x="431" y="2773"/>
                </a:lnTo>
                <a:lnTo>
                  <a:pt x="542" y="2885"/>
                </a:lnTo>
                <a:lnTo>
                  <a:pt x="665" y="2987"/>
                </a:lnTo>
                <a:lnTo>
                  <a:pt x="798" y="3076"/>
                </a:lnTo>
                <a:lnTo>
                  <a:pt x="939" y="3152"/>
                </a:lnTo>
                <a:lnTo>
                  <a:pt x="1088" y="3216"/>
                </a:lnTo>
                <a:lnTo>
                  <a:pt x="1243" y="3264"/>
                </a:lnTo>
                <a:lnTo>
                  <a:pt x="1405" y="3298"/>
                </a:lnTo>
                <a:lnTo>
                  <a:pt x="1573" y="3314"/>
                </a:lnTo>
                <a:lnTo>
                  <a:pt x="1658" y="3316"/>
                </a:lnTo>
                <a:lnTo>
                  <a:pt x="1744" y="3314"/>
                </a:lnTo>
                <a:lnTo>
                  <a:pt x="1911" y="3298"/>
                </a:lnTo>
                <a:lnTo>
                  <a:pt x="2073" y="3264"/>
                </a:lnTo>
                <a:lnTo>
                  <a:pt x="2228" y="3216"/>
                </a:lnTo>
                <a:lnTo>
                  <a:pt x="2378" y="3152"/>
                </a:lnTo>
                <a:lnTo>
                  <a:pt x="2518" y="3076"/>
                </a:lnTo>
                <a:lnTo>
                  <a:pt x="2650" y="2987"/>
                </a:lnTo>
                <a:lnTo>
                  <a:pt x="2773" y="2885"/>
                </a:lnTo>
                <a:lnTo>
                  <a:pt x="2886" y="2773"/>
                </a:lnTo>
                <a:lnTo>
                  <a:pt x="2987" y="2650"/>
                </a:lnTo>
                <a:lnTo>
                  <a:pt x="3076" y="2517"/>
                </a:lnTo>
                <a:lnTo>
                  <a:pt x="3153" y="2377"/>
                </a:lnTo>
                <a:lnTo>
                  <a:pt x="3216" y="2228"/>
                </a:lnTo>
                <a:lnTo>
                  <a:pt x="3264" y="2073"/>
                </a:lnTo>
                <a:lnTo>
                  <a:pt x="3298" y="1911"/>
                </a:lnTo>
                <a:lnTo>
                  <a:pt x="3315" y="1744"/>
                </a:lnTo>
                <a:lnTo>
                  <a:pt x="3316" y="1658"/>
                </a:lnTo>
                <a:lnTo>
                  <a:pt x="3315" y="1572"/>
                </a:lnTo>
                <a:lnTo>
                  <a:pt x="3298" y="1405"/>
                </a:lnTo>
                <a:lnTo>
                  <a:pt x="3264" y="1243"/>
                </a:lnTo>
                <a:lnTo>
                  <a:pt x="3216" y="1088"/>
                </a:lnTo>
                <a:lnTo>
                  <a:pt x="3153" y="939"/>
                </a:lnTo>
                <a:lnTo>
                  <a:pt x="3076" y="797"/>
                </a:lnTo>
                <a:lnTo>
                  <a:pt x="2987" y="665"/>
                </a:lnTo>
                <a:lnTo>
                  <a:pt x="2886" y="542"/>
                </a:lnTo>
                <a:lnTo>
                  <a:pt x="2773" y="431"/>
                </a:lnTo>
                <a:lnTo>
                  <a:pt x="2650" y="328"/>
                </a:lnTo>
                <a:lnTo>
                  <a:pt x="2518" y="239"/>
                </a:lnTo>
                <a:lnTo>
                  <a:pt x="2378" y="162"/>
                </a:lnTo>
                <a:lnTo>
                  <a:pt x="2228" y="100"/>
                </a:lnTo>
                <a:lnTo>
                  <a:pt x="2073" y="52"/>
                </a:lnTo>
                <a:lnTo>
                  <a:pt x="1911" y="18"/>
                </a:lnTo>
                <a:lnTo>
                  <a:pt x="1744" y="2"/>
                </a:lnTo>
                <a:lnTo>
                  <a:pt x="1658" y="0"/>
                </a:lnTo>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77" name="Freeform 587">
            <a:extLst>
              <a:ext uri="{FF2B5EF4-FFF2-40B4-BE49-F238E27FC236}">
                <a16:creationId xmlns:a16="http://schemas.microsoft.com/office/drawing/2014/main" id="{F8047C14-C6D9-4B02-8031-869A6A644767}"/>
              </a:ext>
            </a:extLst>
          </p:cNvPr>
          <p:cNvSpPr>
            <a:spLocks/>
          </p:cNvSpPr>
          <p:nvPr/>
        </p:nvSpPr>
        <p:spPr bwMode="auto">
          <a:xfrm>
            <a:off x="642877" y="2007947"/>
            <a:ext cx="689438" cy="689438"/>
          </a:xfrm>
          <a:custGeom>
            <a:avLst/>
            <a:gdLst>
              <a:gd name="T0" fmla="*/ 946 w 1995"/>
              <a:gd name="T1" fmla="*/ 1993 h 1995"/>
              <a:gd name="T2" fmla="*/ 748 w 1995"/>
              <a:gd name="T3" fmla="*/ 1964 h 1995"/>
              <a:gd name="T4" fmla="*/ 565 w 1995"/>
              <a:gd name="T5" fmla="*/ 1898 h 1995"/>
              <a:gd name="T6" fmla="*/ 401 w 1995"/>
              <a:gd name="T7" fmla="*/ 1798 h 1995"/>
              <a:gd name="T8" fmla="*/ 259 w 1995"/>
              <a:gd name="T9" fmla="*/ 1668 h 1995"/>
              <a:gd name="T10" fmla="*/ 145 w 1995"/>
              <a:gd name="T11" fmla="*/ 1515 h 1995"/>
              <a:gd name="T12" fmla="*/ 61 w 1995"/>
              <a:gd name="T13" fmla="*/ 1340 h 1995"/>
              <a:gd name="T14" fmla="*/ 12 w 1995"/>
              <a:gd name="T15" fmla="*/ 1150 h 1995"/>
              <a:gd name="T16" fmla="*/ 0 w 1995"/>
              <a:gd name="T17" fmla="*/ 998 h 1995"/>
              <a:gd name="T18" fmla="*/ 12 w 1995"/>
              <a:gd name="T19" fmla="*/ 846 h 1995"/>
              <a:gd name="T20" fmla="*/ 61 w 1995"/>
              <a:gd name="T21" fmla="*/ 655 h 1995"/>
              <a:gd name="T22" fmla="*/ 145 w 1995"/>
              <a:gd name="T23" fmla="*/ 481 h 1995"/>
              <a:gd name="T24" fmla="*/ 259 w 1995"/>
              <a:gd name="T25" fmla="*/ 327 h 1995"/>
              <a:gd name="T26" fmla="*/ 401 w 1995"/>
              <a:gd name="T27" fmla="*/ 198 h 1995"/>
              <a:gd name="T28" fmla="*/ 565 w 1995"/>
              <a:gd name="T29" fmla="*/ 98 h 1995"/>
              <a:gd name="T30" fmla="*/ 748 w 1995"/>
              <a:gd name="T31" fmla="*/ 31 h 1995"/>
              <a:gd name="T32" fmla="*/ 946 w 1995"/>
              <a:gd name="T33" fmla="*/ 1 h 1995"/>
              <a:gd name="T34" fmla="*/ 1049 w 1995"/>
              <a:gd name="T35" fmla="*/ 1 h 1995"/>
              <a:gd name="T36" fmla="*/ 1247 w 1995"/>
              <a:gd name="T37" fmla="*/ 31 h 1995"/>
              <a:gd name="T38" fmla="*/ 1431 w 1995"/>
              <a:gd name="T39" fmla="*/ 98 h 1995"/>
              <a:gd name="T40" fmla="*/ 1594 w 1995"/>
              <a:gd name="T41" fmla="*/ 198 h 1995"/>
              <a:gd name="T42" fmla="*/ 1737 w 1995"/>
              <a:gd name="T43" fmla="*/ 327 h 1995"/>
              <a:gd name="T44" fmla="*/ 1851 w 1995"/>
              <a:gd name="T45" fmla="*/ 481 h 1995"/>
              <a:gd name="T46" fmla="*/ 1935 w 1995"/>
              <a:gd name="T47" fmla="*/ 655 h 1995"/>
              <a:gd name="T48" fmla="*/ 1985 w 1995"/>
              <a:gd name="T49" fmla="*/ 846 h 1995"/>
              <a:gd name="T50" fmla="*/ 1995 w 1995"/>
              <a:gd name="T51" fmla="*/ 998 h 1995"/>
              <a:gd name="T52" fmla="*/ 1985 w 1995"/>
              <a:gd name="T53" fmla="*/ 1150 h 1995"/>
              <a:gd name="T54" fmla="*/ 1935 w 1995"/>
              <a:gd name="T55" fmla="*/ 1340 h 1995"/>
              <a:gd name="T56" fmla="*/ 1851 w 1995"/>
              <a:gd name="T57" fmla="*/ 1515 h 1995"/>
              <a:gd name="T58" fmla="*/ 1737 w 1995"/>
              <a:gd name="T59" fmla="*/ 1668 h 1995"/>
              <a:gd name="T60" fmla="*/ 1594 w 1995"/>
              <a:gd name="T61" fmla="*/ 1798 h 1995"/>
              <a:gd name="T62" fmla="*/ 1431 w 1995"/>
              <a:gd name="T63" fmla="*/ 1898 h 1995"/>
              <a:gd name="T64" fmla="*/ 1247 w 1995"/>
              <a:gd name="T65" fmla="*/ 1964 h 1995"/>
              <a:gd name="T66" fmla="*/ 1049 w 1995"/>
              <a:gd name="T67" fmla="*/ 1993 h 19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995" h="1995">
                <a:moveTo>
                  <a:pt x="998" y="1995"/>
                </a:moveTo>
                <a:lnTo>
                  <a:pt x="946" y="1993"/>
                </a:lnTo>
                <a:lnTo>
                  <a:pt x="847" y="1984"/>
                </a:lnTo>
                <a:lnTo>
                  <a:pt x="748" y="1964"/>
                </a:lnTo>
                <a:lnTo>
                  <a:pt x="655" y="1935"/>
                </a:lnTo>
                <a:lnTo>
                  <a:pt x="565" y="1898"/>
                </a:lnTo>
                <a:lnTo>
                  <a:pt x="481" y="1851"/>
                </a:lnTo>
                <a:lnTo>
                  <a:pt x="401" y="1798"/>
                </a:lnTo>
                <a:lnTo>
                  <a:pt x="327" y="1735"/>
                </a:lnTo>
                <a:lnTo>
                  <a:pt x="259" y="1668"/>
                </a:lnTo>
                <a:lnTo>
                  <a:pt x="198" y="1594"/>
                </a:lnTo>
                <a:lnTo>
                  <a:pt x="145" y="1515"/>
                </a:lnTo>
                <a:lnTo>
                  <a:pt x="99" y="1430"/>
                </a:lnTo>
                <a:lnTo>
                  <a:pt x="61" y="1340"/>
                </a:lnTo>
                <a:lnTo>
                  <a:pt x="31" y="1247"/>
                </a:lnTo>
                <a:lnTo>
                  <a:pt x="12" y="1150"/>
                </a:lnTo>
                <a:lnTo>
                  <a:pt x="1" y="1049"/>
                </a:lnTo>
                <a:lnTo>
                  <a:pt x="0" y="998"/>
                </a:lnTo>
                <a:lnTo>
                  <a:pt x="1" y="946"/>
                </a:lnTo>
                <a:lnTo>
                  <a:pt x="12" y="846"/>
                </a:lnTo>
                <a:lnTo>
                  <a:pt x="31" y="748"/>
                </a:lnTo>
                <a:lnTo>
                  <a:pt x="61" y="655"/>
                </a:lnTo>
                <a:lnTo>
                  <a:pt x="99" y="565"/>
                </a:lnTo>
                <a:lnTo>
                  <a:pt x="145" y="481"/>
                </a:lnTo>
                <a:lnTo>
                  <a:pt x="198" y="400"/>
                </a:lnTo>
                <a:lnTo>
                  <a:pt x="259" y="327"/>
                </a:lnTo>
                <a:lnTo>
                  <a:pt x="327" y="259"/>
                </a:lnTo>
                <a:lnTo>
                  <a:pt x="401" y="198"/>
                </a:lnTo>
                <a:lnTo>
                  <a:pt x="481" y="145"/>
                </a:lnTo>
                <a:lnTo>
                  <a:pt x="565" y="98"/>
                </a:lnTo>
                <a:lnTo>
                  <a:pt x="655" y="61"/>
                </a:lnTo>
                <a:lnTo>
                  <a:pt x="748" y="31"/>
                </a:lnTo>
                <a:lnTo>
                  <a:pt x="847" y="12"/>
                </a:lnTo>
                <a:lnTo>
                  <a:pt x="946" y="1"/>
                </a:lnTo>
                <a:lnTo>
                  <a:pt x="998" y="0"/>
                </a:lnTo>
                <a:lnTo>
                  <a:pt x="1049" y="1"/>
                </a:lnTo>
                <a:lnTo>
                  <a:pt x="1150" y="12"/>
                </a:lnTo>
                <a:lnTo>
                  <a:pt x="1247" y="31"/>
                </a:lnTo>
                <a:lnTo>
                  <a:pt x="1340" y="61"/>
                </a:lnTo>
                <a:lnTo>
                  <a:pt x="1431" y="98"/>
                </a:lnTo>
                <a:lnTo>
                  <a:pt x="1515" y="145"/>
                </a:lnTo>
                <a:lnTo>
                  <a:pt x="1594" y="198"/>
                </a:lnTo>
                <a:lnTo>
                  <a:pt x="1668" y="259"/>
                </a:lnTo>
                <a:lnTo>
                  <a:pt x="1737" y="327"/>
                </a:lnTo>
                <a:lnTo>
                  <a:pt x="1798" y="400"/>
                </a:lnTo>
                <a:lnTo>
                  <a:pt x="1851" y="481"/>
                </a:lnTo>
                <a:lnTo>
                  <a:pt x="1898" y="565"/>
                </a:lnTo>
                <a:lnTo>
                  <a:pt x="1935" y="655"/>
                </a:lnTo>
                <a:lnTo>
                  <a:pt x="1964" y="748"/>
                </a:lnTo>
                <a:lnTo>
                  <a:pt x="1985" y="846"/>
                </a:lnTo>
                <a:lnTo>
                  <a:pt x="1995" y="946"/>
                </a:lnTo>
                <a:lnTo>
                  <a:pt x="1995" y="998"/>
                </a:lnTo>
                <a:lnTo>
                  <a:pt x="1995" y="1049"/>
                </a:lnTo>
                <a:lnTo>
                  <a:pt x="1985" y="1150"/>
                </a:lnTo>
                <a:lnTo>
                  <a:pt x="1964" y="1247"/>
                </a:lnTo>
                <a:lnTo>
                  <a:pt x="1935" y="1340"/>
                </a:lnTo>
                <a:lnTo>
                  <a:pt x="1898" y="1430"/>
                </a:lnTo>
                <a:lnTo>
                  <a:pt x="1851" y="1515"/>
                </a:lnTo>
                <a:lnTo>
                  <a:pt x="1798" y="1594"/>
                </a:lnTo>
                <a:lnTo>
                  <a:pt x="1737" y="1668"/>
                </a:lnTo>
                <a:lnTo>
                  <a:pt x="1668" y="1735"/>
                </a:lnTo>
                <a:lnTo>
                  <a:pt x="1594" y="1798"/>
                </a:lnTo>
                <a:lnTo>
                  <a:pt x="1515" y="1851"/>
                </a:lnTo>
                <a:lnTo>
                  <a:pt x="1431" y="1898"/>
                </a:lnTo>
                <a:lnTo>
                  <a:pt x="1340" y="1935"/>
                </a:lnTo>
                <a:lnTo>
                  <a:pt x="1247" y="1964"/>
                </a:lnTo>
                <a:lnTo>
                  <a:pt x="1150" y="1984"/>
                </a:lnTo>
                <a:lnTo>
                  <a:pt x="1049" y="1993"/>
                </a:lnTo>
                <a:lnTo>
                  <a:pt x="998" y="199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 name="Freeform 589">
            <a:extLst>
              <a:ext uri="{FF2B5EF4-FFF2-40B4-BE49-F238E27FC236}">
                <a16:creationId xmlns:a16="http://schemas.microsoft.com/office/drawing/2014/main" id="{41EDC098-214C-4950-982E-18AF2D4D1926}"/>
              </a:ext>
            </a:extLst>
          </p:cNvPr>
          <p:cNvSpPr>
            <a:spLocks/>
          </p:cNvSpPr>
          <p:nvPr/>
        </p:nvSpPr>
        <p:spPr bwMode="auto">
          <a:xfrm>
            <a:off x="1286720" y="2357502"/>
            <a:ext cx="160270" cy="392385"/>
          </a:xfrm>
          <a:custGeom>
            <a:avLst/>
            <a:gdLst>
              <a:gd name="T0" fmla="*/ 462 w 462"/>
              <a:gd name="T1" fmla="*/ 981 h 1135"/>
              <a:gd name="T2" fmla="*/ 460 w 462"/>
              <a:gd name="T3" fmla="*/ 985 h 1135"/>
              <a:gd name="T4" fmla="*/ 457 w 462"/>
              <a:gd name="T5" fmla="*/ 989 h 1135"/>
              <a:gd name="T6" fmla="*/ 443 w 462"/>
              <a:gd name="T7" fmla="*/ 1007 h 1135"/>
              <a:gd name="T8" fmla="*/ 427 w 462"/>
              <a:gd name="T9" fmla="*/ 1025 h 1135"/>
              <a:gd name="T10" fmla="*/ 418 w 462"/>
              <a:gd name="T11" fmla="*/ 1037 h 1135"/>
              <a:gd name="T12" fmla="*/ 409 w 462"/>
              <a:gd name="T13" fmla="*/ 1048 h 1135"/>
              <a:gd name="T14" fmla="*/ 408 w 462"/>
              <a:gd name="T15" fmla="*/ 1050 h 1135"/>
              <a:gd name="T16" fmla="*/ 408 w 462"/>
              <a:gd name="T17" fmla="*/ 1050 h 1135"/>
              <a:gd name="T18" fmla="*/ 396 w 462"/>
              <a:gd name="T19" fmla="*/ 1064 h 1135"/>
              <a:gd name="T20" fmla="*/ 383 w 462"/>
              <a:gd name="T21" fmla="*/ 1078 h 1135"/>
              <a:gd name="T22" fmla="*/ 369 w 462"/>
              <a:gd name="T23" fmla="*/ 1095 h 1135"/>
              <a:gd name="T24" fmla="*/ 355 w 462"/>
              <a:gd name="T25" fmla="*/ 1110 h 1135"/>
              <a:gd name="T26" fmla="*/ 343 w 462"/>
              <a:gd name="T27" fmla="*/ 1123 h 1135"/>
              <a:gd name="T28" fmla="*/ 332 w 462"/>
              <a:gd name="T29" fmla="*/ 1135 h 1135"/>
              <a:gd name="T30" fmla="*/ 276 w 462"/>
              <a:gd name="T31" fmla="*/ 1062 h 1135"/>
              <a:gd name="T32" fmla="*/ 177 w 462"/>
              <a:gd name="T33" fmla="*/ 908 h 1135"/>
              <a:gd name="T34" fmla="*/ 94 w 462"/>
              <a:gd name="T35" fmla="*/ 745 h 1135"/>
              <a:gd name="T36" fmla="*/ 27 w 462"/>
              <a:gd name="T37" fmla="*/ 573 h 1135"/>
              <a:gd name="T38" fmla="*/ 0 w 462"/>
              <a:gd name="T39" fmla="*/ 483 h 1135"/>
              <a:gd name="T40" fmla="*/ 36 w 462"/>
              <a:gd name="T41" fmla="*/ 417 h 1135"/>
              <a:gd name="T42" fmla="*/ 65 w 462"/>
              <a:gd name="T43" fmla="*/ 348 h 1135"/>
              <a:gd name="T44" fmla="*/ 68 w 462"/>
              <a:gd name="T45" fmla="*/ 341 h 1135"/>
              <a:gd name="T46" fmla="*/ 71 w 462"/>
              <a:gd name="T47" fmla="*/ 333 h 1135"/>
              <a:gd name="T48" fmla="*/ 81 w 462"/>
              <a:gd name="T49" fmla="*/ 303 h 1135"/>
              <a:gd name="T50" fmla="*/ 90 w 462"/>
              <a:gd name="T51" fmla="*/ 273 h 1135"/>
              <a:gd name="T52" fmla="*/ 94 w 462"/>
              <a:gd name="T53" fmla="*/ 263 h 1135"/>
              <a:gd name="T54" fmla="*/ 97 w 462"/>
              <a:gd name="T55" fmla="*/ 252 h 1135"/>
              <a:gd name="T56" fmla="*/ 100 w 462"/>
              <a:gd name="T57" fmla="*/ 242 h 1135"/>
              <a:gd name="T58" fmla="*/ 102 w 462"/>
              <a:gd name="T59" fmla="*/ 232 h 1135"/>
              <a:gd name="T60" fmla="*/ 105 w 462"/>
              <a:gd name="T61" fmla="*/ 223 h 1135"/>
              <a:gd name="T62" fmla="*/ 106 w 462"/>
              <a:gd name="T63" fmla="*/ 214 h 1135"/>
              <a:gd name="T64" fmla="*/ 110 w 462"/>
              <a:gd name="T65" fmla="*/ 201 h 1135"/>
              <a:gd name="T66" fmla="*/ 112 w 462"/>
              <a:gd name="T67" fmla="*/ 189 h 1135"/>
              <a:gd name="T68" fmla="*/ 112 w 462"/>
              <a:gd name="T69" fmla="*/ 182 h 1135"/>
              <a:gd name="T70" fmla="*/ 114 w 462"/>
              <a:gd name="T71" fmla="*/ 177 h 1135"/>
              <a:gd name="T72" fmla="*/ 116 w 462"/>
              <a:gd name="T73" fmla="*/ 166 h 1135"/>
              <a:gd name="T74" fmla="*/ 119 w 462"/>
              <a:gd name="T75" fmla="*/ 153 h 1135"/>
              <a:gd name="T76" fmla="*/ 125 w 462"/>
              <a:gd name="T77" fmla="*/ 109 h 1135"/>
              <a:gd name="T78" fmla="*/ 129 w 462"/>
              <a:gd name="T79" fmla="*/ 64 h 1135"/>
              <a:gd name="T80" fmla="*/ 131 w 462"/>
              <a:gd name="T81" fmla="*/ 53 h 1135"/>
              <a:gd name="T82" fmla="*/ 131 w 462"/>
              <a:gd name="T83" fmla="*/ 41 h 1135"/>
              <a:gd name="T84" fmla="*/ 131 w 462"/>
              <a:gd name="T85" fmla="*/ 39 h 1135"/>
              <a:gd name="T86" fmla="*/ 131 w 462"/>
              <a:gd name="T87" fmla="*/ 35 h 1135"/>
              <a:gd name="T88" fmla="*/ 132 w 462"/>
              <a:gd name="T89" fmla="*/ 26 h 1135"/>
              <a:gd name="T90" fmla="*/ 132 w 462"/>
              <a:gd name="T91" fmla="*/ 17 h 1135"/>
              <a:gd name="T92" fmla="*/ 132 w 462"/>
              <a:gd name="T93" fmla="*/ 7 h 1135"/>
              <a:gd name="T94" fmla="*/ 132 w 462"/>
              <a:gd name="T95" fmla="*/ 0 h 1135"/>
              <a:gd name="T96" fmla="*/ 133 w 462"/>
              <a:gd name="T97" fmla="*/ 68 h 1135"/>
              <a:gd name="T98" fmla="*/ 145 w 462"/>
              <a:gd name="T99" fmla="*/ 204 h 1135"/>
              <a:gd name="T100" fmla="*/ 168 w 462"/>
              <a:gd name="T101" fmla="*/ 335 h 1135"/>
              <a:gd name="T102" fmla="*/ 201 w 462"/>
              <a:gd name="T103" fmla="*/ 464 h 1135"/>
              <a:gd name="T104" fmla="*/ 243 w 462"/>
              <a:gd name="T105" fmla="*/ 587 h 1135"/>
              <a:gd name="T106" fmla="*/ 295 w 462"/>
              <a:gd name="T107" fmla="*/ 706 h 1135"/>
              <a:gd name="T108" fmla="*/ 355 w 462"/>
              <a:gd name="T109" fmla="*/ 820 h 1135"/>
              <a:gd name="T110" fmla="*/ 425 w 462"/>
              <a:gd name="T111" fmla="*/ 929 h 1135"/>
              <a:gd name="T112" fmla="*/ 462 w 462"/>
              <a:gd name="T113" fmla="*/ 981 h 1135"/>
              <a:gd name="T114" fmla="*/ 462 w 462"/>
              <a:gd name="T115" fmla="*/ 981 h 1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62" h="1135">
                <a:moveTo>
                  <a:pt x="462" y="981"/>
                </a:moveTo>
                <a:lnTo>
                  <a:pt x="460" y="985"/>
                </a:lnTo>
                <a:lnTo>
                  <a:pt x="457" y="989"/>
                </a:lnTo>
                <a:lnTo>
                  <a:pt x="443" y="1007"/>
                </a:lnTo>
                <a:lnTo>
                  <a:pt x="427" y="1025"/>
                </a:lnTo>
                <a:lnTo>
                  <a:pt x="418" y="1037"/>
                </a:lnTo>
                <a:lnTo>
                  <a:pt x="409" y="1048"/>
                </a:lnTo>
                <a:lnTo>
                  <a:pt x="408" y="1050"/>
                </a:lnTo>
                <a:lnTo>
                  <a:pt x="408" y="1050"/>
                </a:lnTo>
                <a:lnTo>
                  <a:pt x="396" y="1064"/>
                </a:lnTo>
                <a:lnTo>
                  <a:pt x="383" y="1078"/>
                </a:lnTo>
                <a:lnTo>
                  <a:pt x="369" y="1095"/>
                </a:lnTo>
                <a:lnTo>
                  <a:pt x="355" y="1110"/>
                </a:lnTo>
                <a:lnTo>
                  <a:pt x="343" y="1123"/>
                </a:lnTo>
                <a:lnTo>
                  <a:pt x="332" y="1135"/>
                </a:lnTo>
                <a:lnTo>
                  <a:pt x="276" y="1062"/>
                </a:lnTo>
                <a:lnTo>
                  <a:pt x="177" y="908"/>
                </a:lnTo>
                <a:lnTo>
                  <a:pt x="94" y="745"/>
                </a:lnTo>
                <a:lnTo>
                  <a:pt x="27" y="573"/>
                </a:lnTo>
                <a:lnTo>
                  <a:pt x="0" y="483"/>
                </a:lnTo>
                <a:lnTo>
                  <a:pt x="36" y="417"/>
                </a:lnTo>
                <a:lnTo>
                  <a:pt x="65" y="348"/>
                </a:lnTo>
                <a:lnTo>
                  <a:pt x="68" y="341"/>
                </a:lnTo>
                <a:lnTo>
                  <a:pt x="71" y="333"/>
                </a:lnTo>
                <a:lnTo>
                  <a:pt x="81" y="303"/>
                </a:lnTo>
                <a:lnTo>
                  <a:pt x="90" y="273"/>
                </a:lnTo>
                <a:lnTo>
                  <a:pt x="94" y="263"/>
                </a:lnTo>
                <a:lnTo>
                  <a:pt x="97" y="252"/>
                </a:lnTo>
                <a:lnTo>
                  <a:pt x="100" y="242"/>
                </a:lnTo>
                <a:lnTo>
                  <a:pt x="102" y="232"/>
                </a:lnTo>
                <a:lnTo>
                  <a:pt x="105" y="223"/>
                </a:lnTo>
                <a:lnTo>
                  <a:pt x="106" y="214"/>
                </a:lnTo>
                <a:lnTo>
                  <a:pt x="110" y="201"/>
                </a:lnTo>
                <a:lnTo>
                  <a:pt x="112" y="189"/>
                </a:lnTo>
                <a:lnTo>
                  <a:pt x="112" y="182"/>
                </a:lnTo>
                <a:lnTo>
                  <a:pt x="114" y="177"/>
                </a:lnTo>
                <a:lnTo>
                  <a:pt x="116" y="166"/>
                </a:lnTo>
                <a:lnTo>
                  <a:pt x="119" y="153"/>
                </a:lnTo>
                <a:lnTo>
                  <a:pt x="125" y="109"/>
                </a:lnTo>
                <a:lnTo>
                  <a:pt x="129" y="64"/>
                </a:lnTo>
                <a:lnTo>
                  <a:pt x="131" y="53"/>
                </a:lnTo>
                <a:lnTo>
                  <a:pt x="131" y="41"/>
                </a:lnTo>
                <a:lnTo>
                  <a:pt x="131" y="39"/>
                </a:lnTo>
                <a:lnTo>
                  <a:pt x="131" y="35"/>
                </a:lnTo>
                <a:lnTo>
                  <a:pt x="132" y="26"/>
                </a:lnTo>
                <a:lnTo>
                  <a:pt x="132" y="17"/>
                </a:lnTo>
                <a:lnTo>
                  <a:pt x="132" y="7"/>
                </a:lnTo>
                <a:lnTo>
                  <a:pt x="132" y="0"/>
                </a:lnTo>
                <a:lnTo>
                  <a:pt x="133" y="68"/>
                </a:lnTo>
                <a:lnTo>
                  <a:pt x="145" y="204"/>
                </a:lnTo>
                <a:lnTo>
                  <a:pt x="168" y="335"/>
                </a:lnTo>
                <a:lnTo>
                  <a:pt x="201" y="464"/>
                </a:lnTo>
                <a:lnTo>
                  <a:pt x="243" y="587"/>
                </a:lnTo>
                <a:lnTo>
                  <a:pt x="295" y="706"/>
                </a:lnTo>
                <a:lnTo>
                  <a:pt x="355" y="820"/>
                </a:lnTo>
                <a:lnTo>
                  <a:pt x="425" y="929"/>
                </a:lnTo>
                <a:lnTo>
                  <a:pt x="462" y="981"/>
                </a:lnTo>
                <a:lnTo>
                  <a:pt x="462" y="981"/>
                </a:lnTo>
                <a:close/>
              </a:path>
            </a:pathLst>
          </a:custGeom>
          <a:solidFill>
            <a:srgbClr val="0089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 name="Freeform 590">
            <a:extLst>
              <a:ext uri="{FF2B5EF4-FFF2-40B4-BE49-F238E27FC236}">
                <a16:creationId xmlns:a16="http://schemas.microsoft.com/office/drawing/2014/main" id="{A3321644-80FD-4927-B5F7-3446C4D5E55B}"/>
              </a:ext>
            </a:extLst>
          </p:cNvPr>
          <p:cNvSpPr>
            <a:spLocks/>
          </p:cNvSpPr>
          <p:nvPr/>
        </p:nvSpPr>
        <p:spPr bwMode="auto">
          <a:xfrm>
            <a:off x="1286720" y="2357502"/>
            <a:ext cx="160270" cy="392385"/>
          </a:xfrm>
          <a:custGeom>
            <a:avLst/>
            <a:gdLst>
              <a:gd name="T0" fmla="*/ 132 w 462"/>
              <a:gd name="T1" fmla="*/ 0 h 1135"/>
              <a:gd name="T2" fmla="*/ 132 w 462"/>
              <a:gd name="T3" fmla="*/ 7 h 1135"/>
              <a:gd name="T4" fmla="*/ 132 w 462"/>
              <a:gd name="T5" fmla="*/ 17 h 1135"/>
              <a:gd name="T6" fmla="*/ 132 w 462"/>
              <a:gd name="T7" fmla="*/ 26 h 1135"/>
              <a:gd name="T8" fmla="*/ 131 w 462"/>
              <a:gd name="T9" fmla="*/ 35 h 1135"/>
              <a:gd name="T10" fmla="*/ 131 w 462"/>
              <a:gd name="T11" fmla="*/ 39 h 1135"/>
              <a:gd name="T12" fmla="*/ 131 w 462"/>
              <a:gd name="T13" fmla="*/ 41 h 1135"/>
              <a:gd name="T14" fmla="*/ 131 w 462"/>
              <a:gd name="T15" fmla="*/ 53 h 1135"/>
              <a:gd name="T16" fmla="*/ 129 w 462"/>
              <a:gd name="T17" fmla="*/ 64 h 1135"/>
              <a:gd name="T18" fmla="*/ 125 w 462"/>
              <a:gd name="T19" fmla="*/ 109 h 1135"/>
              <a:gd name="T20" fmla="*/ 119 w 462"/>
              <a:gd name="T21" fmla="*/ 153 h 1135"/>
              <a:gd name="T22" fmla="*/ 116 w 462"/>
              <a:gd name="T23" fmla="*/ 166 h 1135"/>
              <a:gd name="T24" fmla="*/ 114 w 462"/>
              <a:gd name="T25" fmla="*/ 177 h 1135"/>
              <a:gd name="T26" fmla="*/ 112 w 462"/>
              <a:gd name="T27" fmla="*/ 182 h 1135"/>
              <a:gd name="T28" fmla="*/ 112 w 462"/>
              <a:gd name="T29" fmla="*/ 189 h 1135"/>
              <a:gd name="T30" fmla="*/ 110 w 462"/>
              <a:gd name="T31" fmla="*/ 201 h 1135"/>
              <a:gd name="T32" fmla="*/ 106 w 462"/>
              <a:gd name="T33" fmla="*/ 214 h 1135"/>
              <a:gd name="T34" fmla="*/ 105 w 462"/>
              <a:gd name="T35" fmla="*/ 223 h 1135"/>
              <a:gd name="T36" fmla="*/ 102 w 462"/>
              <a:gd name="T37" fmla="*/ 232 h 1135"/>
              <a:gd name="T38" fmla="*/ 100 w 462"/>
              <a:gd name="T39" fmla="*/ 242 h 1135"/>
              <a:gd name="T40" fmla="*/ 97 w 462"/>
              <a:gd name="T41" fmla="*/ 252 h 1135"/>
              <a:gd name="T42" fmla="*/ 94 w 462"/>
              <a:gd name="T43" fmla="*/ 263 h 1135"/>
              <a:gd name="T44" fmla="*/ 90 w 462"/>
              <a:gd name="T45" fmla="*/ 273 h 1135"/>
              <a:gd name="T46" fmla="*/ 81 w 462"/>
              <a:gd name="T47" fmla="*/ 303 h 1135"/>
              <a:gd name="T48" fmla="*/ 71 w 462"/>
              <a:gd name="T49" fmla="*/ 333 h 1135"/>
              <a:gd name="T50" fmla="*/ 65 w 462"/>
              <a:gd name="T51" fmla="*/ 348 h 1135"/>
              <a:gd name="T52" fmla="*/ 36 w 462"/>
              <a:gd name="T53" fmla="*/ 417 h 1135"/>
              <a:gd name="T54" fmla="*/ 0 w 462"/>
              <a:gd name="T55" fmla="*/ 483 h 1135"/>
              <a:gd name="T56" fmla="*/ 27 w 462"/>
              <a:gd name="T57" fmla="*/ 573 h 1135"/>
              <a:gd name="T58" fmla="*/ 94 w 462"/>
              <a:gd name="T59" fmla="*/ 745 h 1135"/>
              <a:gd name="T60" fmla="*/ 177 w 462"/>
              <a:gd name="T61" fmla="*/ 908 h 1135"/>
              <a:gd name="T62" fmla="*/ 276 w 462"/>
              <a:gd name="T63" fmla="*/ 1062 h 1135"/>
              <a:gd name="T64" fmla="*/ 332 w 462"/>
              <a:gd name="T65" fmla="*/ 1135 h 1135"/>
              <a:gd name="T66" fmla="*/ 343 w 462"/>
              <a:gd name="T67" fmla="*/ 1123 h 1135"/>
              <a:gd name="T68" fmla="*/ 355 w 462"/>
              <a:gd name="T69" fmla="*/ 1110 h 1135"/>
              <a:gd name="T70" fmla="*/ 369 w 462"/>
              <a:gd name="T71" fmla="*/ 1095 h 1135"/>
              <a:gd name="T72" fmla="*/ 383 w 462"/>
              <a:gd name="T73" fmla="*/ 1078 h 1135"/>
              <a:gd name="T74" fmla="*/ 396 w 462"/>
              <a:gd name="T75" fmla="*/ 1064 h 1135"/>
              <a:gd name="T76" fmla="*/ 408 w 462"/>
              <a:gd name="T77" fmla="*/ 1050 h 1135"/>
              <a:gd name="T78" fmla="*/ 408 w 462"/>
              <a:gd name="T79" fmla="*/ 1050 h 1135"/>
              <a:gd name="T80" fmla="*/ 409 w 462"/>
              <a:gd name="T81" fmla="*/ 1048 h 1135"/>
              <a:gd name="T82" fmla="*/ 418 w 462"/>
              <a:gd name="T83" fmla="*/ 1037 h 1135"/>
              <a:gd name="T84" fmla="*/ 427 w 462"/>
              <a:gd name="T85" fmla="*/ 1025 h 1135"/>
              <a:gd name="T86" fmla="*/ 443 w 462"/>
              <a:gd name="T87" fmla="*/ 1007 h 1135"/>
              <a:gd name="T88" fmla="*/ 457 w 462"/>
              <a:gd name="T89" fmla="*/ 989 h 1135"/>
              <a:gd name="T90" fmla="*/ 460 w 462"/>
              <a:gd name="T91" fmla="*/ 985 h 1135"/>
              <a:gd name="T92" fmla="*/ 462 w 462"/>
              <a:gd name="T93" fmla="*/ 981 h 1135"/>
              <a:gd name="T94" fmla="*/ 425 w 462"/>
              <a:gd name="T95" fmla="*/ 929 h 1135"/>
              <a:gd name="T96" fmla="*/ 355 w 462"/>
              <a:gd name="T97" fmla="*/ 820 h 1135"/>
              <a:gd name="T98" fmla="*/ 295 w 462"/>
              <a:gd name="T99" fmla="*/ 706 h 1135"/>
              <a:gd name="T100" fmla="*/ 243 w 462"/>
              <a:gd name="T101" fmla="*/ 587 h 1135"/>
              <a:gd name="T102" fmla="*/ 201 w 462"/>
              <a:gd name="T103" fmla="*/ 464 h 1135"/>
              <a:gd name="T104" fmla="*/ 168 w 462"/>
              <a:gd name="T105" fmla="*/ 335 h 1135"/>
              <a:gd name="T106" fmla="*/ 145 w 462"/>
              <a:gd name="T107" fmla="*/ 204 h 1135"/>
              <a:gd name="T108" fmla="*/ 133 w 462"/>
              <a:gd name="T109" fmla="*/ 68 h 1135"/>
              <a:gd name="T110" fmla="*/ 132 w 462"/>
              <a:gd name="T111" fmla="*/ 0 h 1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62" h="1135">
                <a:moveTo>
                  <a:pt x="132" y="0"/>
                </a:moveTo>
                <a:lnTo>
                  <a:pt x="132" y="7"/>
                </a:lnTo>
                <a:lnTo>
                  <a:pt x="132" y="17"/>
                </a:lnTo>
                <a:lnTo>
                  <a:pt x="132" y="26"/>
                </a:lnTo>
                <a:lnTo>
                  <a:pt x="131" y="35"/>
                </a:lnTo>
                <a:lnTo>
                  <a:pt x="131" y="39"/>
                </a:lnTo>
                <a:lnTo>
                  <a:pt x="131" y="41"/>
                </a:lnTo>
                <a:lnTo>
                  <a:pt x="131" y="53"/>
                </a:lnTo>
                <a:lnTo>
                  <a:pt x="129" y="64"/>
                </a:lnTo>
                <a:lnTo>
                  <a:pt x="125" y="109"/>
                </a:lnTo>
                <a:lnTo>
                  <a:pt x="119" y="153"/>
                </a:lnTo>
                <a:lnTo>
                  <a:pt x="116" y="166"/>
                </a:lnTo>
                <a:lnTo>
                  <a:pt x="114" y="177"/>
                </a:lnTo>
                <a:lnTo>
                  <a:pt x="112" y="182"/>
                </a:lnTo>
                <a:lnTo>
                  <a:pt x="112" y="189"/>
                </a:lnTo>
                <a:lnTo>
                  <a:pt x="110" y="201"/>
                </a:lnTo>
                <a:lnTo>
                  <a:pt x="106" y="214"/>
                </a:lnTo>
                <a:lnTo>
                  <a:pt x="105" y="223"/>
                </a:lnTo>
                <a:lnTo>
                  <a:pt x="102" y="232"/>
                </a:lnTo>
                <a:lnTo>
                  <a:pt x="100" y="242"/>
                </a:lnTo>
                <a:lnTo>
                  <a:pt x="97" y="252"/>
                </a:lnTo>
                <a:lnTo>
                  <a:pt x="94" y="263"/>
                </a:lnTo>
                <a:lnTo>
                  <a:pt x="90" y="273"/>
                </a:lnTo>
                <a:lnTo>
                  <a:pt x="81" y="303"/>
                </a:lnTo>
                <a:lnTo>
                  <a:pt x="71" y="333"/>
                </a:lnTo>
                <a:lnTo>
                  <a:pt x="65" y="348"/>
                </a:lnTo>
                <a:lnTo>
                  <a:pt x="36" y="417"/>
                </a:lnTo>
                <a:lnTo>
                  <a:pt x="0" y="483"/>
                </a:lnTo>
                <a:lnTo>
                  <a:pt x="27" y="573"/>
                </a:lnTo>
                <a:lnTo>
                  <a:pt x="94" y="745"/>
                </a:lnTo>
                <a:lnTo>
                  <a:pt x="177" y="908"/>
                </a:lnTo>
                <a:lnTo>
                  <a:pt x="276" y="1062"/>
                </a:lnTo>
                <a:lnTo>
                  <a:pt x="332" y="1135"/>
                </a:lnTo>
                <a:lnTo>
                  <a:pt x="343" y="1123"/>
                </a:lnTo>
                <a:lnTo>
                  <a:pt x="355" y="1110"/>
                </a:lnTo>
                <a:lnTo>
                  <a:pt x="369" y="1095"/>
                </a:lnTo>
                <a:lnTo>
                  <a:pt x="383" y="1078"/>
                </a:lnTo>
                <a:lnTo>
                  <a:pt x="396" y="1064"/>
                </a:lnTo>
                <a:lnTo>
                  <a:pt x="408" y="1050"/>
                </a:lnTo>
                <a:lnTo>
                  <a:pt x="408" y="1050"/>
                </a:lnTo>
                <a:lnTo>
                  <a:pt x="409" y="1048"/>
                </a:lnTo>
                <a:lnTo>
                  <a:pt x="418" y="1037"/>
                </a:lnTo>
                <a:lnTo>
                  <a:pt x="427" y="1025"/>
                </a:lnTo>
                <a:lnTo>
                  <a:pt x="443" y="1007"/>
                </a:lnTo>
                <a:lnTo>
                  <a:pt x="457" y="989"/>
                </a:lnTo>
                <a:lnTo>
                  <a:pt x="460" y="985"/>
                </a:lnTo>
                <a:lnTo>
                  <a:pt x="462" y="981"/>
                </a:lnTo>
                <a:lnTo>
                  <a:pt x="425" y="929"/>
                </a:lnTo>
                <a:lnTo>
                  <a:pt x="355" y="820"/>
                </a:lnTo>
                <a:lnTo>
                  <a:pt x="295" y="706"/>
                </a:lnTo>
                <a:lnTo>
                  <a:pt x="243" y="587"/>
                </a:lnTo>
                <a:lnTo>
                  <a:pt x="201" y="464"/>
                </a:lnTo>
                <a:lnTo>
                  <a:pt x="168" y="335"/>
                </a:lnTo>
                <a:lnTo>
                  <a:pt x="145" y="204"/>
                </a:lnTo>
                <a:lnTo>
                  <a:pt x="133" y="68"/>
                </a:lnTo>
                <a:lnTo>
                  <a:pt x="132" y="0"/>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98" name="Freeform: Shape 97">
            <a:extLst>
              <a:ext uri="{FF2B5EF4-FFF2-40B4-BE49-F238E27FC236}">
                <a16:creationId xmlns:a16="http://schemas.microsoft.com/office/drawing/2014/main" id="{F7CEB0A2-6F56-453A-BDFA-0F7D0E2EA34A}"/>
              </a:ext>
            </a:extLst>
          </p:cNvPr>
          <p:cNvSpPr>
            <a:spLocks/>
          </p:cNvSpPr>
          <p:nvPr/>
        </p:nvSpPr>
        <p:spPr bwMode="auto">
          <a:xfrm>
            <a:off x="1332315" y="2353356"/>
            <a:ext cx="3941813" cy="571998"/>
          </a:xfrm>
          <a:custGeom>
            <a:avLst/>
            <a:gdLst>
              <a:gd name="connsiteX0" fmla="*/ 0 w 3941813"/>
              <a:gd name="connsiteY0" fmla="*/ 0 h 571998"/>
              <a:gd name="connsiteX1" fmla="*/ 228336 w 3941813"/>
              <a:gd name="connsiteY1" fmla="*/ 0 h 571998"/>
              <a:gd name="connsiteX2" fmla="*/ 228336 w 3941813"/>
              <a:gd name="connsiteY2" fmla="*/ 1035 h 571998"/>
              <a:gd name="connsiteX3" fmla="*/ 228336 w 3941813"/>
              <a:gd name="connsiteY3" fmla="*/ 2070 h 571998"/>
              <a:gd name="connsiteX4" fmla="*/ 228336 w 3941813"/>
              <a:gd name="connsiteY4" fmla="*/ 3450 h 571998"/>
              <a:gd name="connsiteX5" fmla="*/ 228336 w 3941813"/>
              <a:gd name="connsiteY5" fmla="*/ 4485 h 571998"/>
              <a:gd name="connsiteX6" fmla="*/ 228336 w 3941813"/>
              <a:gd name="connsiteY6" fmla="*/ 6555 h 571998"/>
              <a:gd name="connsiteX7" fmla="*/ 228336 w 3941813"/>
              <a:gd name="connsiteY7" fmla="*/ 8625 h 571998"/>
              <a:gd name="connsiteX8" fmla="*/ 228336 w 3941813"/>
              <a:gd name="connsiteY8" fmla="*/ 13110 h 571998"/>
              <a:gd name="connsiteX9" fmla="*/ 228681 w 3941813"/>
              <a:gd name="connsiteY9" fmla="*/ 17595 h 571998"/>
              <a:gd name="connsiteX10" fmla="*/ 228681 w 3941813"/>
              <a:gd name="connsiteY10" fmla="*/ 21045 h 571998"/>
              <a:gd name="connsiteX11" fmla="*/ 229372 w 3941813"/>
              <a:gd name="connsiteY11" fmla="*/ 24495 h 571998"/>
              <a:gd name="connsiteX12" fmla="*/ 229561 w 3941813"/>
              <a:gd name="connsiteY12" fmla="*/ 29949 h 571998"/>
              <a:gd name="connsiteX13" fmla="*/ 230860 w 3941813"/>
              <a:gd name="connsiteY13" fmla="*/ 43059 h 571998"/>
              <a:gd name="connsiteX14" fmla="*/ 231099 w 3941813"/>
              <a:gd name="connsiteY14" fmla="*/ 44849 h 571998"/>
              <a:gd name="connsiteX15" fmla="*/ 231445 w 3941813"/>
              <a:gd name="connsiteY15" fmla="*/ 47954 h 571998"/>
              <a:gd name="connsiteX16" fmla="*/ 231790 w 3941813"/>
              <a:gd name="connsiteY16" fmla="*/ 51059 h 571998"/>
              <a:gd name="connsiteX17" fmla="*/ 232439 w 3941813"/>
              <a:gd name="connsiteY17" fmla="*/ 55431 h 571998"/>
              <a:gd name="connsiteX18" fmla="*/ 237460 w 3941813"/>
              <a:gd name="connsiteY18" fmla="*/ 78594 h 571998"/>
              <a:gd name="connsiteX19" fmla="*/ 239935 w 3941813"/>
              <a:gd name="connsiteY19" fmla="*/ 88754 h 571998"/>
              <a:gd name="connsiteX20" fmla="*/ 249062 w 3941813"/>
              <a:gd name="connsiteY20" fmla="*/ 117988 h 571998"/>
              <a:gd name="connsiteX21" fmla="*/ 258766 w 3941813"/>
              <a:gd name="connsiteY21" fmla="*/ 141560 h 571998"/>
              <a:gd name="connsiteX22" fmla="*/ 260462 w 3941813"/>
              <a:gd name="connsiteY22" fmla="*/ 145242 h 571998"/>
              <a:gd name="connsiteX23" fmla="*/ 261844 w 3941813"/>
              <a:gd name="connsiteY23" fmla="*/ 148347 h 571998"/>
              <a:gd name="connsiteX24" fmla="*/ 263571 w 3941813"/>
              <a:gd name="connsiteY24" fmla="*/ 152142 h 571998"/>
              <a:gd name="connsiteX25" fmla="*/ 265643 w 3941813"/>
              <a:gd name="connsiteY25" fmla="*/ 155592 h 571998"/>
              <a:gd name="connsiteX26" fmla="*/ 267371 w 3941813"/>
              <a:gd name="connsiteY26" fmla="*/ 158697 h 571998"/>
              <a:gd name="connsiteX27" fmla="*/ 269060 w 3941813"/>
              <a:gd name="connsiteY27" fmla="*/ 162072 h 571998"/>
              <a:gd name="connsiteX28" fmla="*/ 276558 w 3941813"/>
              <a:gd name="connsiteY28" fmla="*/ 175613 h 571998"/>
              <a:gd name="connsiteX29" fmla="*/ 277043 w 3941813"/>
              <a:gd name="connsiteY29" fmla="*/ 176291 h 571998"/>
              <a:gd name="connsiteX30" fmla="*/ 278368 w 3941813"/>
              <a:gd name="connsiteY30" fmla="*/ 178791 h 571998"/>
              <a:gd name="connsiteX31" fmla="*/ 295536 w 3941813"/>
              <a:gd name="connsiteY31" fmla="*/ 204348 h 571998"/>
              <a:gd name="connsiteX32" fmla="*/ 296042 w 3941813"/>
              <a:gd name="connsiteY32" fmla="*/ 204926 h 571998"/>
              <a:gd name="connsiteX33" fmla="*/ 298303 w 3941813"/>
              <a:gd name="connsiteY33" fmla="*/ 207936 h 571998"/>
              <a:gd name="connsiteX34" fmla="*/ 316635 w 3941813"/>
              <a:gd name="connsiteY34" fmla="*/ 230146 h 571998"/>
              <a:gd name="connsiteX35" fmla="*/ 318158 w 3941813"/>
              <a:gd name="connsiteY35" fmla="*/ 231823 h 571998"/>
              <a:gd name="connsiteX36" fmla="*/ 341295 w 3941813"/>
              <a:gd name="connsiteY36" fmla="*/ 254260 h 571998"/>
              <a:gd name="connsiteX37" fmla="*/ 364855 w 3941813"/>
              <a:gd name="connsiteY37" fmla="*/ 274566 h 571998"/>
              <a:gd name="connsiteX38" fmla="*/ 383255 w 3941813"/>
              <a:gd name="connsiteY38" fmla="*/ 287072 h 571998"/>
              <a:gd name="connsiteX39" fmla="*/ 390494 w 3941813"/>
              <a:gd name="connsiteY39" fmla="*/ 291862 h 571998"/>
              <a:gd name="connsiteX40" fmla="*/ 396550 w 3941813"/>
              <a:gd name="connsiteY40" fmla="*/ 295622 h 571998"/>
              <a:gd name="connsiteX41" fmla="*/ 409034 w 3941813"/>
              <a:gd name="connsiteY41" fmla="*/ 302598 h 571998"/>
              <a:gd name="connsiteX42" fmla="*/ 419364 w 3941813"/>
              <a:gd name="connsiteY42" fmla="*/ 308079 h 571998"/>
              <a:gd name="connsiteX43" fmla="*/ 431109 w 3941813"/>
              <a:gd name="connsiteY43" fmla="*/ 313598 h 571998"/>
              <a:gd name="connsiteX44" fmla="*/ 433413 w 3941813"/>
              <a:gd name="connsiteY44" fmla="*/ 314749 h 571998"/>
              <a:gd name="connsiteX45" fmla="*/ 445124 w 3941813"/>
              <a:gd name="connsiteY45" fmla="*/ 319611 h 571998"/>
              <a:gd name="connsiteX46" fmla="*/ 450799 w 3941813"/>
              <a:gd name="connsiteY46" fmla="*/ 321878 h 571998"/>
              <a:gd name="connsiteX47" fmla="*/ 462312 w 3941813"/>
              <a:gd name="connsiteY47" fmla="*/ 325820 h 571998"/>
              <a:gd name="connsiteX48" fmla="*/ 480775 w 3941813"/>
              <a:gd name="connsiteY48" fmla="*/ 331449 h 571998"/>
              <a:gd name="connsiteX49" fmla="*/ 490525 w 3941813"/>
              <a:gd name="connsiteY49" fmla="*/ 333953 h 571998"/>
              <a:gd name="connsiteX50" fmla="*/ 499752 w 3941813"/>
              <a:gd name="connsiteY50" fmla="*/ 335946 h 571998"/>
              <a:gd name="connsiteX51" fmla="*/ 520232 w 3941813"/>
              <a:gd name="connsiteY51" fmla="*/ 340163 h 571998"/>
              <a:gd name="connsiteX52" fmla="*/ 554124 w 3941813"/>
              <a:gd name="connsiteY52" fmla="*/ 343209 h 571998"/>
              <a:gd name="connsiteX53" fmla="*/ 555122 w 3941813"/>
              <a:gd name="connsiteY53" fmla="*/ 343268 h 571998"/>
              <a:gd name="connsiteX54" fmla="*/ 555467 w 3941813"/>
              <a:gd name="connsiteY54" fmla="*/ 343294 h 571998"/>
              <a:gd name="connsiteX55" fmla="*/ 572739 w 3941813"/>
              <a:gd name="connsiteY55" fmla="*/ 343958 h 571998"/>
              <a:gd name="connsiteX56" fmla="*/ 3862707 w 3941813"/>
              <a:gd name="connsiteY56" fmla="*/ 343958 h 571998"/>
              <a:gd name="connsiteX57" fmla="*/ 3941813 w 3941813"/>
              <a:gd name="connsiteY57" fmla="*/ 343958 h 571998"/>
              <a:gd name="connsiteX58" fmla="*/ 3941813 w 3941813"/>
              <a:gd name="connsiteY58" fmla="*/ 388462 h 571998"/>
              <a:gd name="connsiteX59" fmla="*/ 3940777 w 3941813"/>
              <a:gd name="connsiteY59" fmla="*/ 407437 h 571998"/>
              <a:gd name="connsiteX60" fmla="*/ 3933868 w 3941813"/>
              <a:gd name="connsiteY60" fmla="*/ 442971 h 571998"/>
              <a:gd name="connsiteX61" fmla="*/ 3920050 w 3941813"/>
              <a:gd name="connsiteY61" fmla="*/ 476090 h 571998"/>
              <a:gd name="connsiteX62" fmla="*/ 3900015 w 3941813"/>
              <a:gd name="connsiteY62" fmla="*/ 505415 h 571998"/>
              <a:gd name="connsiteX63" fmla="*/ 3875143 w 3941813"/>
              <a:gd name="connsiteY63" fmla="*/ 530254 h 571998"/>
              <a:gd name="connsiteX64" fmla="*/ 3846126 w 3941813"/>
              <a:gd name="connsiteY64" fmla="*/ 549919 h 571998"/>
              <a:gd name="connsiteX65" fmla="*/ 3812964 w 3941813"/>
              <a:gd name="connsiteY65" fmla="*/ 563718 h 571998"/>
              <a:gd name="connsiteX66" fmla="*/ 3777038 w 3941813"/>
              <a:gd name="connsiteY66" fmla="*/ 570963 h 571998"/>
              <a:gd name="connsiteX67" fmla="*/ 3758385 w 3941813"/>
              <a:gd name="connsiteY67" fmla="*/ 571998 h 571998"/>
              <a:gd name="connsiteX68" fmla="*/ 572739 w 3941813"/>
              <a:gd name="connsiteY68" fmla="*/ 571998 h 571998"/>
              <a:gd name="connsiteX69" fmla="*/ 543032 w 3941813"/>
              <a:gd name="connsiteY69" fmla="*/ 571308 h 571998"/>
              <a:gd name="connsiteX70" fmla="*/ 485343 w 3941813"/>
              <a:gd name="connsiteY70" fmla="*/ 565788 h 571998"/>
              <a:gd name="connsiteX71" fmla="*/ 429382 w 3941813"/>
              <a:gd name="connsiteY71" fmla="*/ 554059 h 571998"/>
              <a:gd name="connsiteX72" fmla="*/ 375493 w 3941813"/>
              <a:gd name="connsiteY72" fmla="*/ 537499 h 571998"/>
              <a:gd name="connsiteX73" fmla="*/ 324023 w 3941813"/>
              <a:gd name="connsiteY73" fmla="*/ 515419 h 571998"/>
              <a:gd name="connsiteX74" fmla="*/ 275661 w 3941813"/>
              <a:gd name="connsiteY74" fmla="*/ 489200 h 571998"/>
              <a:gd name="connsiteX75" fmla="*/ 229718 w 3941813"/>
              <a:gd name="connsiteY75" fmla="*/ 458495 h 571998"/>
              <a:gd name="connsiteX76" fmla="*/ 187574 w 3941813"/>
              <a:gd name="connsiteY76" fmla="*/ 423306 h 571998"/>
              <a:gd name="connsiteX77" fmla="*/ 148539 w 3941813"/>
              <a:gd name="connsiteY77" fmla="*/ 384667 h 571998"/>
              <a:gd name="connsiteX78" fmla="*/ 113650 w 3941813"/>
              <a:gd name="connsiteY78" fmla="*/ 342233 h 571998"/>
              <a:gd name="connsiteX79" fmla="*/ 82906 w 3941813"/>
              <a:gd name="connsiteY79" fmla="*/ 296349 h 571998"/>
              <a:gd name="connsiteX80" fmla="*/ 56307 w 3941813"/>
              <a:gd name="connsiteY80" fmla="*/ 248050 h 571998"/>
              <a:gd name="connsiteX81" fmla="*/ 34544 w 3941813"/>
              <a:gd name="connsiteY81" fmla="*/ 196646 h 571998"/>
              <a:gd name="connsiteX82" fmla="*/ 17963 w 3941813"/>
              <a:gd name="connsiteY82" fmla="*/ 143172 h 571998"/>
              <a:gd name="connsiteX83" fmla="*/ 6218 w 3941813"/>
              <a:gd name="connsiteY83" fmla="*/ 87283 h 571998"/>
              <a:gd name="connsiteX84" fmla="*/ 346 w 3941813"/>
              <a:gd name="connsiteY84" fmla="*/ 29669 h 571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3941813" h="571998">
                <a:moveTo>
                  <a:pt x="0" y="0"/>
                </a:moveTo>
                <a:lnTo>
                  <a:pt x="228336" y="0"/>
                </a:lnTo>
                <a:lnTo>
                  <a:pt x="228336" y="1035"/>
                </a:lnTo>
                <a:lnTo>
                  <a:pt x="228336" y="2070"/>
                </a:lnTo>
                <a:lnTo>
                  <a:pt x="228336" y="3450"/>
                </a:lnTo>
                <a:lnTo>
                  <a:pt x="228336" y="4485"/>
                </a:lnTo>
                <a:lnTo>
                  <a:pt x="228336" y="6555"/>
                </a:lnTo>
                <a:lnTo>
                  <a:pt x="228336" y="8625"/>
                </a:lnTo>
                <a:lnTo>
                  <a:pt x="228336" y="13110"/>
                </a:lnTo>
                <a:lnTo>
                  <a:pt x="228681" y="17595"/>
                </a:lnTo>
                <a:lnTo>
                  <a:pt x="228681" y="21045"/>
                </a:lnTo>
                <a:lnTo>
                  <a:pt x="229372" y="24495"/>
                </a:lnTo>
                <a:lnTo>
                  <a:pt x="229561" y="29949"/>
                </a:lnTo>
                <a:lnTo>
                  <a:pt x="230860" y="43059"/>
                </a:lnTo>
                <a:lnTo>
                  <a:pt x="231099" y="44849"/>
                </a:lnTo>
                <a:lnTo>
                  <a:pt x="231445" y="47954"/>
                </a:lnTo>
                <a:lnTo>
                  <a:pt x="231790" y="51059"/>
                </a:lnTo>
                <a:lnTo>
                  <a:pt x="232439" y="55431"/>
                </a:lnTo>
                <a:lnTo>
                  <a:pt x="237460" y="78594"/>
                </a:lnTo>
                <a:lnTo>
                  <a:pt x="239935" y="88754"/>
                </a:lnTo>
                <a:lnTo>
                  <a:pt x="249062" y="117988"/>
                </a:lnTo>
                <a:lnTo>
                  <a:pt x="258766" y="141560"/>
                </a:lnTo>
                <a:lnTo>
                  <a:pt x="260462" y="145242"/>
                </a:lnTo>
                <a:lnTo>
                  <a:pt x="261844" y="148347"/>
                </a:lnTo>
                <a:lnTo>
                  <a:pt x="263571" y="152142"/>
                </a:lnTo>
                <a:lnTo>
                  <a:pt x="265643" y="155592"/>
                </a:lnTo>
                <a:lnTo>
                  <a:pt x="267371" y="158697"/>
                </a:lnTo>
                <a:lnTo>
                  <a:pt x="269060" y="162072"/>
                </a:lnTo>
                <a:lnTo>
                  <a:pt x="276558" y="175613"/>
                </a:lnTo>
                <a:lnTo>
                  <a:pt x="277043" y="176291"/>
                </a:lnTo>
                <a:lnTo>
                  <a:pt x="278368" y="178791"/>
                </a:lnTo>
                <a:lnTo>
                  <a:pt x="295536" y="204348"/>
                </a:lnTo>
                <a:lnTo>
                  <a:pt x="296042" y="204926"/>
                </a:lnTo>
                <a:lnTo>
                  <a:pt x="298303" y="207936"/>
                </a:lnTo>
                <a:lnTo>
                  <a:pt x="316635" y="230146"/>
                </a:lnTo>
                <a:lnTo>
                  <a:pt x="318158" y="231823"/>
                </a:lnTo>
                <a:lnTo>
                  <a:pt x="341295" y="254260"/>
                </a:lnTo>
                <a:lnTo>
                  <a:pt x="364855" y="274566"/>
                </a:lnTo>
                <a:lnTo>
                  <a:pt x="383255" y="287072"/>
                </a:lnTo>
                <a:lnTo>
                  <a:pt x="390494" y="291862"/>
                </a:lnTo>
                <a:lnTo>
                  <a:pt x="396550" y="295622"/>
                </a:lnTo>
                <a:lnTo>
                  <a:pt x="409034" y="302598"/>
                </a:lnTo>
                <a:lnTo>
                  <a:pt x="419364" y="308079"/>
                </a:lnTo>
                <a:lnTo>
                  <a:pt x="431109" y="313598"/>
                </a:lnTo>
                <a:lnTo>
                  <a:pt x="433413" y="314749"/>
                </a:lnTo>
                <a:lnTo>
                  <a:pt x="445124" y="319611"/>
                </a:lnTo>
                <a:lnTo>
                  <a:pt x="450799" y="321878"/>
                </a:lnTo>
                <a:lnTo>
                  <a:pt x="462312" y="325820"/>
                </a:lnTo>
                <a:lnTo>
                  <a:pt x="480775" y="331449"/>
                </a:lnTo>
                <a:lnTo>
                  <a:pt x="490525" y="333953"/>
                </a:lnTo>
                <a:lnTo>
                  <a:pt x="499752" y="335946"/>
                </a:lnTo>
                <a:lnTo>
                  <a:pt x="520232" y="340163"/>
                </a:lnTo>
                <a:lnTo>
                  <a:pt x="554124" y="343209"/>
                </a:lnTo>
                <a:lnTo>
                  <a:pt x="555122" y="343268"/>
                </a:lnTo>
                <a:lnTo>
                  <a:pt x="555467" y="343294"/>
                </a:lnTo>
                <a:lnTo>
                  <a:pt x="572739" y="343958"/>
                </a:lnTo>
                <a:lnTo>
                  <a:pt x="3862707" y="343958"/>
                </a:lnTo>
                <a:lnTo>
                  <a:pt x="3941813" y="343958"/>
                </a:lnTo>
                <a:lnTo>
                  <a:pt x="3941813" y="388462"/>
                </a:lnTo>
                <a:lnTo>
                  <a:pt x="3940777" y="407437"/>
                </a:lnTo>
                <a:lnTo>
                  <a:pt x="3933868" y="442971"/>
                </a:lnTo>
                <a:lnTo>
                  <a:pt x="3920050" y="476090"/>
                </a:lnTo>
                <a:lnTo>
                  <a:pt x="3900015" y="505415"/>
                </a:lnTo>
                <a:lnTo>
                  <a:pt x="3875143" y="530254"/>
                </a:lnTo>
                <a:lnTo>
                  <a:pt x="3846126" y="549919"/>
                </a:lnTo>
                <a:lnTo>
                  <a:pt x="3812964" y="563718"/>
                </a:lnTo>
                <a:lnTo>
                  <a:pt x="3777038" y="570963"/>
                </a:lnTo>
                <a:lnTo>
                  <a:pt x="3758385" y="571998"/>
                </a:lnTo>
                <a:lnTo>
                  <a:pt x="572739" y="571998"/>
                </a:lnTo>
                <a:lnTo>
                  <a:pt x="543032" y="571308"/>
                </a:lnTo>
                <a:lnTo>
                  <a:pt x="485343" y="565788"/>
                </a:lnTo>
                <a:lnTo>
                  <a:pt x="429382" y="554059"/>
                </a:lnTo>
                <a:lnTo>
                  <a:pt x="375493" y="537499"/>
                </a:lnTo>
                <a:lnTo>
                  <a:pt x="324023" y="515419"/>
                </a:lnTo>
                <a:lnTo>
                  <a:pt x="275661" y="489200"/>
                </a:lnTo>
                <a:lnTo>
                  <a:pt x="229718" y="458495"/>
                </a:lnTo>
                <a:lnTo>
                  <a:pt x="187574" y="423306"/>
                </a:lnTo>
                <a:lnTo>
                  <a:pt x="148539" y="384667"/>
                </a:lnTo>
                <a:lnTo>
                  <a:pt x="113650" y="342233"/>
                </a:lnTo>
                <a:lnTo>
                  <a:pt x="82906" y="296349"/>
                </a:lnTo>
                <a:lnTo>
                  <a:pt x="56307" y="248050"/>
                </a:lnTo>
                <a:lnTo>
                  <a:pt x="34544" y="196646"/>
                </a:lnTo>
                <a:lnTo>
                  <a:pt x="17963" y="143172"/>
                </a:lnTo>
                <a:lnTo>
                  <a:pt x="6218" y="87283"/>
                </a:lnTo>
                <a:lnTo>
                  <a:pt x="346" y="29669"/>
                </a:lnTo>
                <a:close/>
              </a:path>
            </a:pathLst>
          </a:custGeom>
          <a:solidFill>
            <a:schemeClr val="accent1"/>
          </a:soli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75" name="Freeform 585">
            <a:extLst>
              <a:ext uri="{FF2B5EF4-FFF2-40B4-BE49-F238E27FC236}">
                <a16:creationId xmlns:a16="http://schemas.microsoft.com/office/drawing/2014/main" id="{934FE23C-0998-4DE4-A967-1D8FFD9046F6}"/>
              </a:ext>
            </a:extLst>
          </p:cNvPr>
          <p:cNvSpPr>
            <a:spLocks/>
          </p:cNvSpPr>
          <p:nvPr/>
        </p:nvSpPr>
        <p:spPr bwMode="auto">
          <a:xfrm>
            <a:off x="642877" y="2014813"/>
            <a:ext cx="694944" cy="694944"/>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ctr" anchorCtr="0" compatLnSpc="1">
            <a:prstTxWarp prst="textNoShape">
              <a:avLst/>
            </a:prstTxWarp>
          </a:bodyPr>
          <a:lstStyle/>
          <a:p>
            <a:pPr algn="ctr"/>
            <a:r>
              <a:rPr lang="en-US" sz="4400" b="1">
                <a:solidFill>
                  <a:srgbClr val="191C21"/>
                </a:solidFill>
              </a:rPr>
              <a:t>1</a:t>
            </a:r>
          </a:p>
        </p:txBody>
      </p:sp>
      <p:sp>
        <p:nvSpPr>
          <p:cNvPr id="178" name="Freeform 588">
            <a:extLst>
              <a:ext uri="{FF2B5EF4-FFF2-40B4-BE49-F238E27FC236}">
                <a16:creationId xmlns:a16="http://schemas.microsoft.com/office/drawing/2014/main" id="{87EF0420-C11F-40DF-858C-5DBD3A1FF0BB}"/>
              </a:ext>
            </a:extLst>
          </p:cNvPr>
          <p:cNvSpPr>
            <a:spLocks/>
          </p:cNvSpPr>
          <p:nvPr/>
        </p:nvSpPr>
        <p:spPr bwMode="auto">
          <a:xfrm>
            <a:off x="5962355" y="2039122"/>
            <a:ext cx="1145378" cy="1143996"/>
          </a:xfrm>
          <a:custGeom>
            <a:avLst/>
            <a:gdLst>
              <a:gd name="T0" fmla="*/ 1573 w 3316"/>
              <a:gd name="T1" fmla="*/ 2 h 3316"/>
              <a:gd name="T2" fmla="*/ 1243 w 3316"/>
              <a:gd name="T3" fmla="*/ 52 h 3316"/>
              <a:gd name="T4" fmla="*/ 939 w 3316"/>
              <a:gd name="T5" fmla="*/ 162 h 3316"/>
              <a:gd name="T6" fmla="*/ 665 w 3316"/>
              <a:gd name="T7" fmla="*/ 328 h 3316"/>
              <a:gd name="T8" fmla="*/ 431 w 3316"/>
              <a:gd name="T9" fmla="*/ 542 h 3316"/>
              <a:gd name="T10" fmla="*/ 240 w 3316"/>
              <a:gd name="T11" fmla="*/ 797 h 3316"/>
              <a:gd name="T12" fmla="*/ 100 w 3316"/>
              <a:gd name="T13" fmla="*/ 1088 h 3316"/>
              <a:gd name="T14" fmla="*/ 19 w 3316"/>
              <a:gd name="T15" fmla="*/ 1405 h 3316"/>
              <a:gd name="T16" fmla="*/ 0 w 3316"/>
              <a:gd name="T17" fmla="*/ 1658 h 3316"/>
              <a:gd name="T18" fmla="*/ 19 w 3316"/>
              <a:gd name="T19" fmla="*/ 1911 h 3316"/>
              <a:gd name="T20" fmla="*/ 100 w 3316"/>
              <a:gd name="T21" fmla="*/ 2228 h 3316"/>
              <a:gd name="T22" fmla="*/ 240 w 3316"/>
              <a:gd name="T23" fmla="*/ 2517 h 3316"/>
              <a:gd name="T24" fmla="*/ 431 w 3316"/>
              <a:gd name="T25" fmla="*/ 2773 h 3316"/>
              <a:gd name="T26" fmla="*/ 665 w 3316"/>
              <a:gd name="T27" fmla="*/ 2987 h 3316"/>
              <a:gd name="T28" fmla="*/ 939 w 3316"/>
              <a:gd name="T29" fmla="*/ 3152 h 3316"/>
              <a:gd name="T30" fmla="*/ 1243 w 3316"/>
              <a:gd name="T31" fmla="*/ 3264 h 3316"/>
              <a:gd name="T32" fmla="*/ 1573 w 3316"/>
              <a:gd name="T33" fmla="*/ 3314 h 3316"/>
              <a:gd name="T34" fmla="*/ 1744 w 3316"/>
              <a:gd name="T35" fmla="*/ 3314 h 3316"/>
              <a:gd name="T36" fmla="*/ 2073 w 3316"/>
              <a:gd name="T37" fmla="*/ 3264 h 3316"/>
              <a:gd name="T38" fmla="*/ 2378 w 3316"/>
              <a:gd name="T39" fmla="*/ 3152 h 3316"/>
              <a:gd name="T40" fmla="*/ 2650 w 3316"/>
              <a:gd name="T41" fmla="*/ 2987 h 3316"/>
              <a:gd name="T42" fmla="*/ 2886 w 3316"/>
              <a:gd name="T43" fmla="*/ 2773 h 3316"/>
              <a:gd name="T44" fmla="*/ 3076 w 3316"/>
              <a:gd name="T45" fmla="*/ 2517 h 3316"/>
              <a:gd name="T46" fmla="*/ 3216 w 3316"/>
              <a:gd name="T47" fmla="*/ 2228 h 3316"/>
              <a:gd name="T48" fmla="*/ 3298 w 3316"/>
              <a:gd name="T49" fmla="*/ 1911 h 3316"/>
              <a:gd name="T50" fmla="*/ 3316 w 3316"/>
              <a:gd name="T51" fmla="*/ 1658 h 3316"/>
              <a:gd name="T52" fmla="*/ 3298 w 3316"/>
              <a:gd name="T53" fmla="*/ 1405 h 3316"/>
              <a:gd name="T54" fmla="*/ 3216 w 3316"/>
              <a:gd name="T55" fmla="*/ 1088 h 3316"/>
              <a:gd name="T56" fmla="*/ 3076 w 3316"/>
              <a:gd name="T57" fmla="*/ 797 h 3316"/>
              <a:gd name="T58" fmla="*/ 2886 w 3316"/>
              <a:gd name="T59" fmla="*/ 542 h 3316"/>
              <a:gd name="T60" fmla="*/ 2650 w 3316"/>
              <a:gd name="T61" fmla="*/ 328 h 3316"/>
              <a:gd name="T62" fmla="*/ 2378 w 3316"/>
              <a:gd name="T63" fmla="*/ 162 h 3316"/>
              <a:gd name="T64" fmla="*/ 2073 w 3316"/>
              <a:gd name="T65" fmla="*/ 52 h 3316"/>
              <a:gd name="T66" fmla="*/ 1744 w 3316"/>
              <a:gd name="T67" fmla="*/ 2 h 3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16" h="3316">
                <a:moveTo>
                  <a:pt x="1658" y="0"/>
                </a:moveTo>
                <a:lnTo>
                  <a:pt x="1573" y="2"/>
                </a:lnTo>
                <a:lnTo>
                  <a:pt x="1405" y="18"/>
                </a:lnTo>
                <a:lnTo>
                  <a:pt x="1243" y="52"/>
                </a:lnTo>
                <a:lnTo>
                  <a:pt x="1088" y="100"/>
                </a:lnTo>
                <a:lnTo>
                  <a:pt x="939" y="162"/>
                </a:lnTo>
                <a:lnTo>
                  <a:pt x="798" y="239"/>
                </a:lnTo>
                <a:lnTo>
                  <a:pt x="665" y="328"/>
                </a:lnTo>
                <a:lnTo>
                  <a:pt x="542" y="431"/>
                </a:lnTo>
                <a:lnTo>
                  <a:pt x="431" y="542"/>
                </a:lnTo>
                <a:lnTo>
                  <a:pt x="328" y="665"/>
                </a:lnTo>
                <a:lnTo>
                  <a:pt x="240" y="797"/>
                </a:lnTo>
                <a:lnTo>
                  <a:pt x="162" y="939"/>
                </a:lnTo>
                <a:lnTo>
                  <a:pt x="100" y="1088"/>
                </a:lnTo>
                <a:lnTo>
                  <a:pt x="52" y="1243"/>
                </a:lnTo>
                <a:lnTo>
                  <a:pt x="19" y="1405"/>
                </a:lnTo>
                <a:lnTo>
                  <a:pt x="2" y="1572"/>
                </a:lnTo>
                <a:lnTo>
                  <a:pt x="0" y="1658"/>
                </a:lnTo>
                <a:lnTo>
                  <a:pt x="2" y="1744"/>
                </a:lnTo>
                <a:lnTo>
                  <a:pt x="19" y="1911"/>
                </a:lnTo>
                <a:lnTo>
                  <a:pt x="52" y="2073"/>
                </a:lnTo>
                <a:lnTo>
                  <a:pt x="100" y="2228"/>
                </a:lnTo>
                <a:lnTo>
                  <a:pt x="162" y="2377"/>
                </a:lnTo>
                <a:lnTo>
                  <a:pt x="240" y="2517"/>
                </a:lnTo>
                <a:lnTo>
                  <a:pt x="328" y="2650"/>
                </a:lnTo>
                <a:lnTo>
                  <a:pt x="431" y="2773"/>
                </a:lnTo>
                <a:lnTo>
                  <a:pt x="542" y="2885"/>
                </a:lnTo>
                <a:lnTo>
                  <a:pt x="665" y="2987"/>
                </a:lnTo>
                <a:lnTo>
                  <a:pt x="798" y="3076"/>
                </a:lnTo>
                <a:lnTo>
                  <a:pt x="939" y="3152"/>
                </a:lnTo>
                <a:lnTo>
                  <a:pt x="1088" y="3216"/>
                </a:lnTo>
                <a:lnTo>
                  <a:pt x="1243" y="3264"/>
                </a:lnTo>
                <a:lnTo>
                  <a:pt x="1405" y="3298"/>
                </a:lnTo>
                <a:lnTo>
                  <a:pt x="1573" y="3314"/>
                </a:lnTo>
                <a:lnTo>
                  <a:pt x="1658" y="3316"/>
                </a:lnTo>
                <a:lnTo>
                  <a:pt x="1744" y="3314"/>
                </a:lnTo>
                <a:lnTo>
                  <a:pt x="1911" y="3298"/>
                </a:lnTo>
                <a:lnTo>
                  <a:pt x="2073" y="3264"/>
                </a:lnTo>
                <a:lnTo>
                  <a:pt x="2228" y="3216"/>
                </a:lnTo>
                <a:lnTo>
                  <a:pt x="2378" y="3152"/>
                </a:lnTo>
                <a:lnTo>
                  <a:pt x="2518" y="3076"/>
                </a:lnTo>
                <a:lnTo>
                  <a:pt x="2650" y="2987"/>
                </a:lnTo>
                <a:lnTo>
                  <a:pt x="2773" y="2885"/>
                </a:lnTo>
                <a:lnTo>
                  <a:pt x="2886" y="2773"/>
                </a:lnTo>
                <a:lnTo>
                  <a:pt x="2987" y="2650"/>
                </a:lnTo>
                <a:lnTo>
                  <a:pt x="3076" y="2517"/>
                </a:lnTo>
                <a:lnTo>
                  <a:pt x="3153" y="2377"/>
                </a:lnTo>
                <a:lnTo>
                  <a:pt x="3216" y="2228"/>
                </a:lnTo>
                <a:lnTo>
                  <a:pt x="3264" y="2073"/>
                </a:lnTo>
                <a:lnTo>
                  <a:pt x="3298" y="1911"/>
                </a:lnTo>
                <a:lnTo>
                  <a:pt x="3315" y="1744"/>
                </a:lnTo>
                <a:lnTo>
                  <a:pt x="3316" y="1658"/>
                </a:lnTo>
                <a:lnTo>
                  <a:pt x="3315" y="1572"/>
                </a:lnTo>
                <a:lnTo>
                  <a:pt x="3298" y="1405"/>
                </a:lnTo>
                <a:lnTo>
                  <a:pt x="3264" y="1243"/>
                </a:lnTo>
                <a:lnTo>
                  <a:pt x="3216" y="1088"/>
                </a:lnTo>
                <a:lnTo>
                  <a:pt x="3153" y="939"/>
                </a:lnTo>
                <a:lnTo>
                  <a:pt x="3076" y="797"/>
                </a:lnTo>
                <a:lnTo>
                  <a:pt x="2987" y="665"/>
                </a:lnTo>
                <a:lnTo>
                  <a:pt x="2886" y="542"/>
                </a:lnTo>
                <a:lnTo>
                  <a:pt x="2773" y="431"/>
                </a:lnTo>
                <a:lnTo>
                  <a:pt x="2650" y="328"/>
                </a:lnTo>
                <a:lnTo>
                  <a:pt x="2518" y="239"/>
                </a:lnTo>
                <a:lnTo>
                  <a:pt x="2378" y="162"/>
                </a:lnTo>
                <a:lnTo>
                  <a:pt x="2228" y="100"/>
                </a:lnTo>
                <a:lnTo>
                  <a:pt x="2073" y="52"/>
                </a:lnTo>
                <a:lnTo>
                  <a:pt x="1911" y="18"/>
                </a:lnTo>
                <a:lnTo>
                  <a:pt x="1744" y="2"/>
                </a:lnTo>
                <a:lnTo>
                  <a:pt x="1658" y="0"/>
                </a:lnTo>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sp>
        <p:nvSpPr>
          <p:cNvPr id="190" name="Freeform 587">
            <a:extLst>
              <a:ext uri="{FF2B5EF4-FFF2-40B4-BE49-F238E27FC236}">
                <a16:creationId xmlns:a16="http://schemas.microsoft.com/office/drawing/2014/main" id="{2824665D-0214-4A51-B0A7-643D6BD03D99}"/>
              </a:ext>
            </a:extLst>
          </p:cNvPr>
          <p:cNvSpPr>
            <a:spLocks/>
          </p:cNvSpPr>
          <p:nvPr/>
        </p:nvSpPr>
        <p:spPr bwMode="auto">
          <a:xfrm>
            <a:off x="6190325" y="2265711"/>
            <a:ext cx="689438" cy="689438"/>
          </a:xfrm>
          <a:custGeom>
            <a:avLst/>
            <a:gdLst>
              <a:gd name="T0" fmla="*/ 946 w 1995"/>
              <a:gd name="T1" fmla="*/ 1993 h 1995"/>
              <a:gd name="T2" fmla="*/ 748 w 1995"/>
              <a:gd name="T3" fmla="*/ 1964 h 1995"/>
              <a:gd name="T4" fmla="*/ 565 w 1995"/>
              <a:gd name="T5" fmla="*/ 1898 h 1995"/>
              <a:gd name="T6" fmla="*/ 401 w 1995"/>
              <a:gd name="T7" fmla="*/ 1798 h 1995"/>
              <a:gd name="T8" fmla="*/ 259 w 1995"/>
              <a:gd name="T9" fmla="*/ 1668 h 1995"/>
              <a:gd name="T10" fmla="*/ 145 w 1995"/>
              <a:gd name="T11" fmla="*/ 1515 h 1995"/>
              <a:gd name="T12" fmla="*/ 61 w 1995"/>
              <a:gd name="T13" fmla="*/ 1340 h 1995"/>
              <a:gd name="T14" fmla="*/ 12 w 1995"/>
              <a:gd name="T15" fmla="*/ 1150 h 1995"/>
              <a:gd name="T16" fmla="*/ 0 w 1995"/>
              <a:gd name="T17" fmla="*/ 998 h 1995"/>
              <a:gd name="T18" fmla="*/ 12 w 1995"/>
              <a:gd name="T19" fmla="*/ 846 h 1995"/>
              <a:gd name="T20" fmla="*/ 61 w 1995"/>
              <a:gd name="T21" fmla="*/ 655 h 1995"/>
              <a:gd name="T22" fmla="*/ 145 w 1995"/>
              <a:gd name="T23" fmla="*/ 481 h 1995"/>
              <a:gd name="T24" fmla="*/ 259 w 1995"/>
              <a:gd name="T25" fmla="*/ 327 h 1995"/>
              <a:gd name="T26" fmla="*/ 401 w 1995"/>
              <a:gd name="T27" fmla="*/ 198 h 1995"/>
              <a:gd name="T28" fmla="*/ 565 w 1995"/>
              <a:gd name="T29" fmla="*/ 98 h 1995"/>
              <a:gd name="T30" fmla="*/ 748 w 1995"/>
              <a:gd name="T31" fmla="*/ 31 h 1995"/>
              <a:gd name="T32" fmla="*/ 946 w 1995"/>
              <a:gd name="T33" fmla="*/ 1 h 1995"/>
              <a:gd name="T34" fmla="*/ 1049 w 1995"/>
              <a:gd name="T35" fmla="*/ 1 h 1995"/>
              <a:gd name="T36" fmla="*/ 1247 w 1995"/>
              <a:gd name="T37" fmla="*/ 31 h 1995"/>
              <a:gd name="T38" fmla="*/ 1431 w 1995"/>
              <a:gd name="T39" fmla="*/ 98 h 1995"/>
              <a:gd name="T40" fmla="*/ 1594 w 1995"/>
              <a:gd name="T41" fmla="*/ 198 h 1995"/>
              <a:gd name="T42" fmla="*/ 1737 w 1995"/>
              <a:gd name="T43" fmla="*/ 327 h 1995"/>
              <a:gd name="T44" fmla="*/ 1851 w 1995"/>
              <a:gd name="T45" fmla="*/ 481 h 1995"/>
              <a:gd name="T46" fmla="*/ 1935 w 1995"/>
              <a:gd name="T47" fmla="*/ 655 h 1995"/>
              <a:gd name="T48" fmla="*/ 1985 w 1995"/>
              <a:gd name="T49" fmla="*/ 846 h 1995"/>
              <a:gd name="T50" fmla="*/ 1995 w 1995"/>
              <a:gd name="T51" fmla="*/ 998 h 1995"/>
              <a:gd name="T52" fmla="*/ 1985 w 1995"/>
              <a:gd name="T53" fmla="*/ 1150 h 1995"/>
              <a:gd name="T54" fmla="*/ 1935 w 1995"/>
              <a:gd name="T55" fmla="*/ 1340 h 1995"/>
              <a:gd name="T56" fmla="*/ 1851 w 1995"/>
              <a:gd name="T57" fmla="*/ 1515 h 1995"/>
              <a:gd name="T58" fmla="*/ 1737 w 1995"/>
              <a:gd name="T59" fmla="*/ 1668 h 1995"/>
              <a:gd name="T60" fmla="*/ 1594 w 1995"/>
              <a:gd name="T61" fmla="*/ 1798 h 1995"/>
              <a:gd name="T62" fmla="*/ 1431 w 1995"/>
              <a:gd name="T63" fmla="*/ 1898 h 1995"/>
              <a:gd name="T64" fmla="*/ 1247 w 1995"/>
              <a:gd name="T65" fmla="*/ 1964 h 1995"/>
              <a:gd name="T66" fmla="*/ 1049 w 1995"/>
              <a:gd name="T67" fmla="*/ 1993 h 19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995" h="1995">
                <a:moveTo>
                  <a:pt x="998" y="1995"/>
                </a:moveTo>
                <a:lnTo>
                  <a:pt x="946" y="1993"/>
                </a:lnTo>
                <a:lnTo>
                  <a:pt x="847" y="1984"/>
                </a:lnTo>
                <a:lnTo>
                  <a:pt x="748" y="1964"/>
                </a:lnTo>
                <a:lnTo>
                  <a:pt x="655" y="1935"/>
                </a:lnTo>
                <a:lnTo>
                  <a:pt x="565" y="1898"/>
                </a:lnTo>
                <a:lnTo>
                  <a:pt x="481" y="1851"/>
                </a:lnTo>
                <a:lnTo>
                  <a:pt x="401" y="1798"/>
                </a:lnTo>
                <a:lnTo>
                  <a:pt x="327" y="1735"/>
                </a:lnTo>
                <a:lnTo>
                  <a:pt x="259" y="1668"/>
                </a:lnTo>
                <a:lnTo>
                  <a:pt x="198" y="1594"/>
                </a:lnTo>
                <a:lnTo>
                  <a:pt x="145" y="1515"/>
                </a:lnTo>
                <a:lnTo>
                  <a:pt x="99" y="1430"/>
                </a:lnTo>
                <a:lnTo>
                  <a:pt x="61" y="1340"/>
                </a:lnTo>
                <a:lnTo>
                  <a:pt x="31" y="1247"/>
                </a:lnTo>
                <a:lnTo>
                  <a:pt x="12" y="1150"/>
                </a:lnTo>
                <a:lnTo>
                  <a:pt x="1" y="1049"/>
                </a:lnTo>
                <a:lnTo>
                  <a:pt x="0" y="998"/>
                </a:lnTo>
                <a:lnTo>
                  <a:pt x="1" y="946"/>
                </a:lnTo>
                <a:lnTo>
                  <a:pt x="12" y="846"/>
                </a:lnTo>
                <a:lnTo>
                  <a:pt x="31" y="748"/>
                </a:lnTo>
                <a:lnTo>
                  <a:pt x="61" y="655"/>
                </a:lnTo>
                <a:lnTo>
                  <a:pt x="99" y="565"/>
                </a:lnTo>
                <a:lnTo>
                  <a:pt x="145" y="481"/>
                </a:lnTo>
                <a:lnTo>
                  <a:pt x="198" y="400"/>
                </a:lnTo>
                <a:lnTo>
                  <a:pt x="259" y="327"/>
                </a:lnTo>
                <a:lnTo>
                  <a:pt x="327" y="259"/>
                </a:lnTo>
                <a:lnTo>
                  <a:pt x="401" y="198"/>
                </a:lnTo>
                <a:lnTo>
                  <a:pt x="481" y="145"/>
                </a:lnTo>
                <a:lnTo>
                  <a:pt x="565" y="98"/>
                </a:lnTo>
                <a:lnTo>
                  <a:pt x="655" y="61"/>
                </a:lnTo>
                <a:lnTo>
                  <a:pt x="748" y="31"/>
                </a:lnTo>
                <a:lnTo>
                  <a:pt x="847" y="12"/>
                </a:lnTo>
                <a:lnTo>
                  <a:pt x="946" y="1"/>
                </a:lnTo>
                <a:lnTo>
                  <a:pt x="998" y="0"/>
                </a:lnTo>
                <a:lnTo>
                  <a:pt x="1049" y="1"/>
                </a:lnTo>
                <a:lnTo>
                  <a:pt x="1150" y="12"/>
                </a:lnTo>
                <a:lnTo>
                  <a:pt x="1247" y="31"/>
                </a:lnTo>
                <a:lnTo>
                  <a:pt x="1340" y="61"/>
                </a:lnTo>
                <a:lnTo>
                  <a:pt x="1431" y="98"/>
                </a:lnTo>
                <a:lnTo>
                  <a:pt x="1515" y="145"/>
                </a:lnTo>
                <a:lnTo>
                  <a:pt x="1594" y="198"/>
                </a:lnTo>
                <a:lnTo>
                  <a:pt x="1668" y="259"/>
                </a:lnTo>
                <a:lnTo>
                  <a:pt x="1737" y="327"/>
                </a:lnTo>
                <a:lnTo>
                  <a:pt x="1798" y="400"/>
                </a:lnTo>
                <a:lnTo>
                  <a:pt x="1851" y="481"/>
                </a:lnTo>
                <a:lnTo>
                  <a:pt x="1898" y="565"/>
                </a:lnTo>
                <a:lnTo>
                  <a:pt x="1935" y="655"/>
                </a:lnTo>
                <a:lnTo>
                  <a:pt x="1964" y="748"/>
                </a:lnTo>
                <a:lnTo>
                  <a:pt x="1985" y="846"/>
                </a:lnTo>
                <a:lnTo>
                  <a:pt x="1995" y="946"/>
                </a:lnTo>
                <a:lnTo>
                  <a:pt x="1995" y="998"/>
                </a:lnTo>
                <a:lnTo>
                  <a:pt x="1995" y="1049"/>
                </a:lnTo>
                <a:lnTo>
                  <a:pt x="1985" y="1150"/>
                </a:lnTo>
                <a:lnTo>
                  <a:pt x="1964" y="1247"/>
                </a:lnTo>
                <a:lnTo>
                  <a:pt x="1935" y="1340"/>
                </a:lnTo>
                <a:lnTo>
                  <a:pt x="1898" y="1430"/>
                </a:lnTo>
                <a:lnTo>
                  <a:pt x="1851" y="1515"/>
                </a:lnTo>
                <a:lnTo>
                  <a:pt x="1798" y="1594"/>
                </a:lnTo>
                <a:lnTo>
                  <a:pt x="1737" y="1668"/>
                </a:lnTo>
                <a:lnTo>
                  <a:pt x="1668" y="1735"/>
                </a:lnTo>
                <a:lnTo>
                  <a:pt x="1594" y="1798"/>
                </a:lnTo>
                <a:lnTo>
                  <a:pt x="1515" y="1851"/>
                </a:lnTo>
                <a:lnTo>
                  <a:pt x="1431" y="1898"/>
                </a:lnTo>
                <a:lnTo>
                  <a:pt x="1340" y="1935"/>
                </a:lnTo>
                <a:lnTo>
                  <a:pt x="1247" y="1964"/>
                </a:lnTo>
                <a:lnTo>
                  <a:pt x="1150" y="1984"/>
                </a:lnTo>
                <a:lnTo>
                  <a:pt x="1049" y="1993"/>
                </a:lnTo>
                <a:lnTo>
                  <a:pt x="998" y="199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1" name="Freeform 589">
            <a:extLst>
              <a:ext uri="{FF2B5EF4-FFF2-40B4-BE49-F238E27FC236}">
                <a16:creationId xmlns:a16="http://schemas.microsoft.com/office/drawing/2014/main" id="{F3800724-2375-44CD-96BA-793784C15113}"/>
              </a:ext>
            </a:extLst>
          </p:cNvPr>
          <p:cNvSpPr>
            <a:spLocks/>
          </p:cNvSpPr>
          <p:nvPr/>
        </p:nvSpPr>
        <p:spPr bwMode="auto">
          <a:xfrm>
            <a:off x="6834168" y="2615266"/>
            <a:ext cx="160270" cy="392385"/>
          </a:xfrm>
          <a:custGeom>
            <a:avLst/>
            <a:gdLst>
              <a:gd name="T0" fmla="*/ 462 w 462"/>
              <a:gd name="T1" fmla="*/ 981 h 1135"/>
              <a:gd name="T2" fmla="*/ 460 w 462"/>
              <a:gd name="T3" fmla="*/ 985 h 1135"/>
              <a:gd name="T4" fmla="*/ 457 w 462"/>
              <a:gd name="T5" fmla="*/ 989 h 1135"/>
              <a:gd name="T6" fmla="*/ 443 w 462"/>
              <a:gd name="T7" fmla="*/ 1007 h 1135"/>
              <a:gd name="T8" fmla="*/ 427 w 462"/>
              <a:gd name="T9" fmla="*/ 1025 h 1135"/>
              <a:gd name="T10" fmla="*/ 418 w 462"/>
              <a:gd name="T11" fmla="*/ 1037 h 1135"/>
              <a:gd name="T12" fmla="*/ 409 w 462"/>
              <a:gd name="T13" fmla="*/ 1048 h 1135"/>
              <a:gd name="T14" fmla="*/ 408 w 462"/>
              <a:gd name="T15" fmla="*/ 1050 h 1135"/>
              <a:gd name="T16" fmla="*/ 408 w 462"/>
              <a:gd name="T17" fmla="*/ 1050 h 1135"/>
              <a:gd name="T18" fmla="*/ 396 w 462"/>
              <a:gd name="T19" fmla="*/ 1064 h 1135"/>
              <a:gd name="T20" fmla="*/ 383 w 462"/>
              <a:gd name="T21" fmla="*/ 1078 h 1135"/>
              <a:gd name="T22" fmla="*/ 369 w 462"/>
              <a:gd name="T23" fmla="*/ 1095 h 1135"/>
              <a:gd name="T24" fmla="*/ 355 w 462"/>
              <a:gd name="T25" fmla="*/ 1110 h 1135"/>
              <a:gd name="T26" fmla="*/ 343 w 462"/>
              <a:gd name="T27" fmla="*/ 1123 h 1135"/>
              <a:gd name="T28" fmla="*/ 332 w 462"/>
              <a:gd name="T29" fmla="*/ 1135 h 1135"/>
              <a:gd name="T30" fmla="*/ 276 w 462"/>
              <a:gd name="T31" fmla="*/ 1062 h 1135"/>
              <a:gd name="T32" fmla="*/ 177 w 462"/>
              <a:gd name="T33" fmla="*/ 908 h 1135"/>
              <a:gd name="T34" fmla="*/ 94 w 462"/>
              <a:gd name="T35" fmla="*/ 745 h 1135"/>
              <a:gd name="T36" fmla="*/ 27 w 462"/>
              <a:gd name="T37" fmla="*/ 573 h 1135"/>
              <a:gd name="T38" fmla="*/ 0 w 462"/>
              <a:gd name="T39" fmla="*/ 483 h 1135"/>
              <a:gd name="T40" fmla="*/ 36 w 462"/>
              <a:gd name="T41" fmla="*/ 417 h 1135"/>
              <a:gd name="T42" fmla="*/ 65 w 462"/>
              <a:gd name="T43" fmla="*/ 348 h 1135"/>
              <a:gd name="T44" fmla="*/ 68 w 462"/>
              <a:gd name="T45" fmla="*/ 341 h 1135"/>
              <a:gd name="T46" fmla="*/ 71 w 462"/>
              <a:gd name="T47" fmla="*/ 333 h 1135"/>
              <a:gd name="T48" fmla="*/ 81 w 462"/>
              <a:gd name="T49" fmla="*/ 303 h 1135"/>
              <a:gd name="T50" fmla="*/ 90 w 462"/>
              <a:gd name="T51" fmla="*/ 273 h 1135"/>
              <a:gd name="T52" fmla="*/ 94 w 462"/>
              <a:gd name="T53" fmla="*/ 263 h 1135"/>
              <a:gd name="T54" fmla="*/ 97 w 462"/>
              <a:gd name="T55" fmla="*/ 252 h 1135"/>
              <a:gd name="T56" fmla="*/ 100 w 462"/>
              <a:gd name="T57" fmla="*/ 242 h 1135"/>
              <a:gd name="T58" fmla="*/ 102 w 462"/>
              <a:gd name="T59" fmla="*/ 232 h 1135"/>
              <a:gd name="T60" fmla="*/ 105 w 462"/>
              <a:gd name="T61" fmla="*/ 223 h 1135"/>
              <a:gd name="T62" fmla="*/ 106 w 462"/>
              <a:gd name="T63" fmla="*/ 214 h 1135"/>
              <a:gd name="T64" fmla="*/ 110 w 462"/>
              <a:gd name="T65" fmla="*/ 201 h 1135"/>
              <a:gd name="T66" fmla="*/ 112 w 462"/>
              <a:gd name="T67" fmla="*/ 189 h 1135"/>
              <a:gd name="T68" fmla="*/ 112 w 462"/>
              <a:gd name="T69" fmla="*/ 182 h 1135"/>
              <a:gd name="T70" fmla="*/ 114 w 462"/>
              <a:gd name="T71" fmla="*/ 177 h 1135"/>
              <a:gd name="T72" fmla="*/ 116 w 462"/>
              <a:gd name="T73" fmla="*/ 166 h 1135"/>
              <a:gd name="T74" fmla="*/ 119 w 462"/>
              <a:gd name="T75" fmla="*/ 153 h 1135"/>
              <a:gd name="T76" fmla="*/ 125 w 462"/>
              <a:gd name="T77" fmla="*/ 109 h 1135"/>
              <a:gd name="T78" fmla="*/ 129 w 462"/>
              <a:gd name="T79" fmla="*/ 64 h 1135"/>
              <a:gd name="T80" fmla="*/ 131 w 462"/>
              <a:gd name="T81" fmla="*/ 53 h 1135"/>
              <a:gd name="T82" fmla="*/ 131 w 462"/>
              <a:gd name="T83" fmla="*/ 41 h 1135"/>
              <a:gd name="T84" fmla="*/ 131 w 462"/>
              <a:gd name="T85" fmla="*/ 39 h 1135"/>
              <a:gd name="T86" fmla="*/ 131 w 462"/>
              <a:gd name="T87" fmla="*/ 35 h 1135"/>
              <a:gd name="T88" fmla="*/ 132 w 462"/>
              <a:gd name="T89" fmla="*/ 26 h 1135"/>
              <a:gd name="T90" fmla="*/ 132 w 462"/>
              <a:gd name="T91" fmla="*/ 17 h 1135"/>
              <a:gd name="T92" fmla="*/ 132 w 462"/>
              <a:gd name="T93" fmla="*/ 7 h 1135"/>
              <a:gd name="T94" fmla="*/ 132 w 462"/>
              <a:gd name="T95" fmla="*/ 0 h 1135"/>
              <a:gd name="T96" fmla="*/ 133 w 462"/>
              <a:gd name="T97" fmla="*/ 68 h 1135"/>
              <a:gd name="T98" fmla="*/ 145 w 462"/>
              <a:gd name="T99" fmla="*/ 204 h 1135"/>
              <a:gd name="T100" fmla="*/ 168 w 462"/>
              <a:gd name="T101" fmla="*/ 335 h 1135"/>
              <a:gd name="T102" fmla="*/ 201 w 462"/>
              <a:gd name="T103" fmla="*/ 464 h 1135"/>
              <a:gd name="T104" fmla="*/ 243 w 462"/>
              <a:gd name="T105" fmla="*/ 587 h 1135"/>
              <a:gd name="T106" fmla="*/ 295 w 462"/>
              <a:gd name="T107" fmla="*/ 706 h 1135"/>
              <a:gd name="T108" fmla="*/ 355 w 462"/>
              <a:gd name="T109" fmla="*/ 820 h 1135"/>
              <a:gd name="T110" fmla="*/ 425 w 462"/>
              <a:gd name="T111" fmla="*/ 929 h 1135"/>
              <a:gd name="T112" fmla="*/ 462 w 462"/>
              <a:gd name="T113" fmla="*/ 981 h 1135"/>
              <a:gd name="T114" fmla="*/ 462 w 462"/>
              <a:gd name="T115" fmla="*/ 981 h 1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62" h="1135">
                <a:moveTo>
                  <a:pt x="462" y="981"/>
                </a:moveTo>
                <a:lnTo>
                  <a:pt x="460" y="985"/>
                </a:lnTo>
                <a:lnTo>
                  <a:pt x="457" y="989"/>
                </a:lnTo>
                <a:lnTo>
                  <a:pt x="443" y="1007"/>
                </a:lnTo>
                <a:lnTo>
                  <a:pt x="427" y="1025"/>
                </a:lnTo>
                <a:lnTo>
                  <a:pt x="418" y="1037"/>
                </a:lnTo>
                <a:lnTo>
                  <a:pt x="409" y="1048"/>
                </a:lnTo>
                <a:lnTo>
                  <a:pt x="408" y="1050"/>
                </a:lnTo>
                <a:lnTo>
                  <a:pt x="408" y="1050"/>
                </a:lnTo>
                <a:lnTo>
                  <a:pt x="396" y="1064"/>
                </a:lnTo>
                <a:lnTo>
                  <a:pt x="383" y="1078"/>
                </a:lnTo>
                <a:lnTo>
                  <a:pt x="369" y="1095"/>
                </a:lnTo>
                <a:lnTo>
                  <a:pt x="355" y="1110"/>
                </a:lnTo>
                <a:lnTo>
                  <a:pt x="343" y="1123"/>
                </a:lnTo>
                <a:lnTo>
                  <a:pt x="332" y="1135"/>
                </a:lnTo>
                <a:lnTo>
                  <a:pt x="276" y="1062"/>
                </a:lnTo>
                <a:lnTo>
                  <a:pt x="177" y="908"/>
                </a:lnTo>
                <a:lnTo>
                  <a:pt x="94" y="745"/>
                </a:lnTo>
                <a:lnTo>
                  <a:pt x="27" y="573"/>
                </a:lnTo>
                <a:lnTo>
                  <a:pt x="0" y="483"/>
                </a:lnTo>
                <a:lnTo>
                  <a:pt x="36" y="417"/>
                </a:lnTo>
                <a:lnTo>
                  <a:pt x="65" y="348"/>
                </a:lnTo>
                <a:lnTo>
                  <a:pt x="68" y="341"/>
                </a:lnTo>
                <a:lnTo>
                  <a:pt x="71" y="333"/>
                </a:lnTo>
                <a:lnTo>
                  <a:pt x="81" y="303"/>
                </a:lnTo>
                <a:lnTo>
                  <a:pt x="90" y="273"/>
                </a:lnTo>
                <a:lnTo>
                  <a:pt x="94" y="263"/>
                </a:lnTo>
                <a:lnTo>
                  <a:pt x="97" y="252"/>
                </a:lnTo>
                <a:lnTo>
                  <a:pt x="100" y="242"/>
                </a:lnTo>
                <a:lnTo>
                  <a:pt x="102" y="232"/>
                </a:lnTo>
                <a:lnTo>
                  <a:pt x="105" y="223"/>
                </a:lnTo>
                <a:lnTo>
                  <a:pt x="106" y="214"/>
                </a:lnTo>
                <a:lnTo>
                  <a:pt x="110" y="201"/>
                </a:lnTo>
                <a:lnTo>
                  <a:pt x="112" y="189"/>
                </a:lnTo>
                <a:lnTo>
                  <a:pt x="112" y="182"/>
                </a:lnTo>
                <a:lnTo>
                  <a:pt x="114" y="177"/>
                </a:lnTo>
                <a:lnTo>
                  <a:pt x="116" y="166"/>
                </a:lnTo>
                <a:lnTo>
                  <a:pt x="119" y="153"/>
                </a:lnTo>
                <a:lnTo>
                  <a:pt x="125" y="109"/>
                </a:lnTo>
                <a:lnTo>
                  <a:pt x="129" y="64"/>
                </a:lnTo>
                <a:lnTo>
                  <a:pt x="131" y="53"/>
                </a:lnTo>
                <a:lnTo>
                  <a:pt x="131" y="41"/>
                </a:lnTo>
                <a:lnTo>
                  <a:pt x="131" y="39"/>
                </a:lnTo>
                <a:lnTo>
                  <a:pt x="131" y="35"/>
                </a:lnTo>
                <a:lnTo>
                  <a:pt x="132" y="26"/>
                </a:lnTo>
                <a:lnTo>
                  <a:pt x="132" y="17"/>
                </a:lnTo>
                <a:lnTo>
                  <a:pt x="132" y="7"/>
                </a:lnTo>
                <a:lnTo>
                  <a:pt x="132" y="0"/>
                </a:lnTo>
                <a:lnTo>
                  <a:pt x="133" y="68"/>
                </a:lnTo>
                <a:lnTo>
                  <a:pt x="145" y="204"/>
                </a:lnTo>
                <a:lnTo>
                  <a:pt x="168" y="335"/>
                </a:lnTo>
                <a:lnTo>
                  <a:pt x="201" y="464"/>
                </a:lnTo>
                <a:lnTo>
                  <a:pt x="243" y="587"/>
                </a:lnTo>
                <a:lnTo>
                  <a:pt x="295" y="706"/>
                </a:lnTo>
                <a:lnTo>
                  <a:pt x="355" y="820"/>
                </a:lnTo>
                <a:lnTo>
                  <a:pt x="425" y="929"/>
                </a:lnTo>
                <a:lnTo>
                  <a:pt x="462" y="981"/>
                </a:lnTo>
                <a:lnTo>
                  <a:pt x="462" y="981"/>
                </a:lnTo>
                <a:close/>
              </a:path>
            </a:pathLst>
          </a:custGeom>
          <a:solidFill>
            <a:schemeClr val="accent2">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92" name="Freeform 590">
            <a:extLst>
              <a:ext uri="{FF2B5EF4-FFF2-40B4-BE49-F238E27FC236}">
                <a16:creationId xmlns:a16="http://schemas.microsoft.com/office/drawing/2014/main" id="{2D379994-4495-4DCD-9A97-D51F3231DC74}"/>
              </a:ext>
            </a:extLst>
          </p:cNvPr>
          <p:cNvSpPr>
            <a:spLocks/>
          </p:cNvSpPr>
          <p:nvPr/>
        </p:nvSpPr>
        <p:spPr bwMode="auto">
          <a:xfrm>
            <a:off x="6834168" y="2615266"/>
            <a:ext cx="160270" cy="392385"/>
          </a:xfrm>
          <a:custGeom>
            <a:avLst/>
            <a:gdLst>
              <a:gd name="T0" fmla="*/ 132 w 462"/>
              <a:gd name="T1" fmla="*/ 0 h 1135"/>
              <a:gd name="T2" fmla="*/ 132 w 462"/>
              <a:gd name="T3" fmla="*/ 7 h 1135"/>
              <a:gd name="T4" fmla="*/ 132 w 462"/>
              <a:gd name="T5" fmla="*/ 17 h 1135"/>
              <a:gd name="T6" fmla="*/ 132 w 462"/>
              <a:gd name="T7" fmla="*/ 26 h 1135"/>
              <a:gd name="T8" fmla="*/ 131 w 462"/>
              <a:gd name="T9" fmla="*/ 35 h 1135"/>
              <a:gd name="T10" fmla="*/ 131 w 462"/>
              <a:gd name="T11" fmla="*/ 39 h 1135"/>
              <a:gd name="T12" fmla="*/ 131 w 462"/>
              <a:gd name="T13" fmla="*/ 41 h 1135"/>
              <a:gd name="T14" fmla="*/ 131 w 462"/>
              <a:gd name="T15" fmla="*/ 53 h 1135"/>
              <a:gd name="T16" fmla="*/ 129 w 462"/>
              <a:gd name="T17" fmla="*/ 64 h 1135"/>
              <a:gd name="T18" fmla="*/ 125 w 462"/>
              <a:gd name="T19" fmla="*/ 109 h 1135"/>
              <a:gd name="T20" fmla="*/ 119 w 462"/>
              <a:gd name="T21" fmla="*/ 153 h 1135"/>
              <a:gd name="T22" fmla="*/ 116 w 462"/>
              <a:gd name="T23" fmla="*/ 166 h 1135"/>
              <a:gd name="T24" fmla="*/ 114 w 462"/>
              <a:gd name="T25" fmla="*/ 177 h 1135"/>
              <a:gd name="T26" fmla="*/ 112 w 462"/>
              <a:gd name="T27" fmla="*/ 182 h 1135"/>
              <a:gd name="T28" fmla="*/ 112 w 462"/>
              <a:gd name="T29" fmla="*/ 189 h 1135"/>
              <a:gd name="T30" fmla="*/ 110 w 462"/>
              <a:gd name="T31" fmla="*/ 201 h 1135"/>
              <a:gd name="T32" fmla="*/ 106 w 462"/>
              <a:gd name="T33" fmla="*/ 214 h 1135"/>
              <a:gd name="T34" fmla="*/ 105 w 462"/>
              <a:gd name="T35" fmla="*/ 223 h 1135"/>
              <a:gd name="T36" fmla="*/ 102 w 462"/>
              <a:gd name="T37" fmla="*/ 232 h 1135"/>
              <a:gd name="T38" fmla="*/ 100 w 462"/>
              <a:gd name="T39" fmla="*/ 242 h 1135"/>
              <a:gd name="T40" fmla="*/ 97 w 462"/>
              <a:gd name="T41" fmla="*/ 252 h 1135"/>
              <a:gd name="T42" fmla="*/ 94 w 462"/>
              <a:gd name="T43" fmla="*/ 263 h 1135"/>
              <a:gd name="T44" fmla="*/ 90 w 462"/>
              <a:gd name="T45" fmla="*/ 273 h 1135"/>
              <a:gd name="T46" fmla="*/ 81 w 462"/>
              <a:gd name="T47" fmla="*/ 303 h 1135"/>
              <a:gd name="T48" fmla="*/ 71 w 462"/>
              <a:gd name="T49" fmla="*/ 333 h 1135"/>
              <a:gd name="T50" fmla="*/ 65 w 462"/>
              <a:gd name="T51" fmla="*/ 348 h 1135"/>
              <a:gd name="T52" fmla="*/ 36 w 462"/>
              <a:gd name="T53" fmla="*/ 417 h 1135"/>
              <a:gd name="T54" fmla="*/ 0 w 462"/>
              <a:gd name="T55" fmla="*/ 483 h 1135"/>
              <a:gd name="T56" fmla="*/ 27 w 462"/>
              <a:gd name="T57" fmla="*/ 573 h 1135"/>
              <a:gd name="T58" fmla="*/ 94 w 462"/>
              <a:gd name="T59" fmla="*/ 745 h 1135"/>
              <a:gd name="T60" fmla="*/ 177 w 462"/>
              <a:gd name="T61" fmla="*/ 908 h 1135"/>
              <a:gd name="T62" fmla="*/ 276 w 462"/>
              <a:gd name="T63" fmla="*/ 1062 h 1135"/>
              <a:gd name="T64" fmla="*/ 332 w 462"/>
              <a:gd name="T65" fmla="*/ 1135 h 1135"/>
              <a:gd name="T66" fmla="*/ 343 w 462"/>
              <a:gd name="T67" fmla="*/ 1123 h 1135"/>
              <a:gd name="T68" fmla="*/ 355 w 462"/>
              <a:gd name="T69" fmla="*/ 1110 h 1135"/>
              <a:gd name="T70" fmla="*/ 369 w 462"/>
              <a:gd name="T71" fmla="*/ 1095 h 1135"/>
              <a:gd name="T72" fmla="*/ 383 w 462"/>
              <a:gd name="T73" fmla="*/ 1078 h 1135"/>
              <a:gd name="T74" fmla="*/ 396 w 462"/>
              <a:gd name="T75" fmla="*/ 1064 h 1135"/>
              <a:gd name="T76" fmla="*/ 408 w 462"/>
              <a:gd name="T77" fmla="*/ 1050 h 1135"/>
              <a:gd name="T78" fmla="*/ 408 w 462"/>
              <a:gd name="T79" fmla="*/ 1050 h 1135"/>
              <a:gd name="T80" fmla="*/ 409 w 462"/>
              <a:gd name="T81" fmla="*/ 1048 h 1135"/>
              <a:gd name="T82" fmla="*/ 418 w 462"/>
              <a:gd name="T83" fmla="*/ 1037 h 1135"/>
              <a:gd name="T84" fmla="*/ 427 w 462"/>
              <a:gd name="T85" fmla="*/ 1025 h 1135"/>
              <a:gd name="T86" fmla="*/ 443 w 462"/>
              <a:gd name="T87" fmla="*/ 1007 h 1135"/>
              <a:gd name="T88" fmla="*/ 457 w 462"/>
              <a:gd name="T89" fmla="*/ 989 h 1135"/>
              <a:gd name="T90" fmla="*/ 460 w 462"/>
              <a:gd name="T91" fmla="*/ 985 h 1135"/>
              <a:gd name="T92" fmla="*/ 462 w 462"/>
              <a:gd name="T93" fmla="*/ 981 h 1135"/>
              <a:gd name="T94" fmla="*/ 425 w 462"/>
              <a:gd name="T95" fmla="*/ 929 h 1135"/>
              <a:gd name="T96" fmla="*/ 355 w 462"/>
              <a:gd name="T97" fmla="*/ 820 h 1135"/>
              <a:gd name="T98" fmla="*/ 295 w 462"/>
              <a:gd name="T99" fmla="*/ 706 h 1135"/>
              <a:gd name="T100" fmla="*/ 243 w 462"/>
              <a:gd name="T101" fmla="*/ 587 h 1135"/>
              <a:gd name="T102" fmla="*/ 201 w 462"/>
              <a:gd name="T103" fmla="*/ 464 h 1135"/>
              <a:gd name="T104" fmla="*/ 168 w 462"/>
              <a:gd name="T105" fmla="*/ 335 h 1135"/>
              <a:gd name="T106" fmla="*/ 145 w 462"/>
              <a:gd name="T107" fmla="*/ 204 h 1135"/>
              <a:gd name="T108" fmla="*/ 133 w 462"/>
              <a:gd name="T109" fmla="*/ 68 h 1135"/>
              <a:gd name="T110" fmla="*/ 132 w 462"/>
              <a:gd name="T111" fmla="*/ 0 h 1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62" h="1135">
                <a:moveTo>
                  <a:pt x="132" y="0"/>
                </a:moveTo>
                <a:lnTo>
                  <a:pt x="132" y="7"/>
                </a:lnTo>
                <a:lnTo>
                  <a:pt x="132" y="17"/>
                </a:lnTo>
                <a:lnTo>
                  <a:pt x="132" y="26"/>
                </a:lnTo>
                <a:lnTo>
                  <a:pt x="131" y="35"/>
                </a:lnTo>
                <a:lnTo>
                  <a:pt x="131" y="39"/>
                </a:lnTo>
                <a:lnTo>
                  <a:pt x="131" y="41"/>
                </a:lnTo>
                <a:lnTo>
                  <a:pt x="131" y="53"/>
                </a:lnTo>
                <a:lnTo>
                  <a:pt x="129" y="64"/>
                </a:lnTo>
                <a:lnTo>
                  <a:pt x="125" y="109"/>
                </a:lnTo>
                <a:lnTo>
                  <a:pt x="119" y="153"/>
                </a:lnTo>
                <a:lnTo>
                  <a:pt x="116" y="166"/>
                </a:lnTo>
                <a:lnTo>
                  <a:pt x="114" y="177"/>
                </a:lnTo>
                <a:lnTo>
                  <a:pt x="112" y="182"/>
                </a:lnTo>
                <a:lnTo>
                  <a:pt x="112" y="189"/>
                </a:lnTo>
                <a:lnTo>
                  <a:pt x="110" y="201"/>
                </a:lnTo>
                <a:lnTo>
                  <a:pt x="106" y="214"/>
                </a:lnTo>
                <a:lnTo>
                  <a:pt x="105" y="223"/>
                </a:lnTo>
                <a:lnTo>
                  <a:pt x="102" y="232"/>
                </a:lnTo>
                <a:lnTo>
                  <a:pt x="100" y="242"/>
                </a:lnTo>
                <a:lnTo>
                  <a:pt x="97" y="252"/>
                </a:lnTo>
                <a:lnTo>
                  <a:pt x="94" y="263"/>
                </a:lnTo>
                <a:lnTo>
                  <a:pt x="90" y="273"/>
                </a:lnTo>
                <a:lnTo>
                  <a:pt x="81" y="303"/>
                </a:lnTo>
                <a:lnTo>
                  <a:pt x="71" y="333"/>
                </a:lnTo>
                <a:lnTo>
                  <a:pt x="65" y="348"/>
                </a:lnTo>
                <a:lnTo>
                  <a:pt x="36" y="417"/>
                </a:lnTo>
                <a:lnTo>
                  <a:pt x="0" y="483"/>
                </a:lnTo>
                <a:lnTo>
                  <a:pt x="27" y="573"/>
                </a:lnTo>
                <a:lnTo>
                  <a:pt x="94" y="745"/>
                </a:lnTo>
                <a:lnTo>
                  <a:pt x="177" y="908"/>
                </a:lnTo>
                <a:lnTo>
                  <a:pt x="276" y="1062"/>
                </a:lnTo>
                <a:lnTo>
                  <a:pt x="332" y="1135"/>
                </a:lnTo>
                <a:lnTo>
                  <a:pt x="343" y="1123"/>
                </a:lnTo>
                <a:lnTo>
                  <a:pt x="355" y="1110"/>
                </a:lnTo>
                <a:lnTo>
                  <a:pt x="369" y="1095"/>
                </a:lnTo>
                <a:lnTo>
                  <a:pt x="383" y="1078"/>
                </a:lnTo>
                <a:lnTo>
                  <a:pt x="396" y="1064"/>
                </a:lnTo>
                <a:lnTo>
                  <a:pt x="408" y="1050"/>
                </a:lnTo>
                <a:lnTo>
                  <a:pt x="408" y="1050"/>
                </a:lnTo>
                <a:lnTo>
                  <a:pt x="409" y="1048"/>
                </a:lnTo>
                <a:lnTo>
                  <a:pt x="418" y="1037"/>
                </a:lnTo>
                <a:lnTo>
                  <a:pt x="427" y="1025"/>
                </a:lnTo>
                <a:lnTo>
                  <a:pt x="443" y="1007"/>
                </a:lnTo>
                <a:lnTo>
                  <a:pt x="457" y="989"/>
                </a:lnTo>
                <a:lnTo>
                  <a:pt x="460" y="985"/>
                </a:lnTo>
                <a:lnTo>
                  <a:pt x="462" y="981"/>
                </a:lnTo>
                <a:lnTo>
                  <a:pt x="425" y="929"/>
                </a:lnTo>
                <a:lnTo>
                  <a:pt x="355" y="820"/>
                </a:lnTo>
                <a:lnTo>
                  <a:pt x="295" y="706"/>
                </a:lnTo>
                <a:lnTo>
                  <a:pt x="243" y="587"/>
                </a:lnTo>
                <a:lnTo>
                  <a:pt x="201" y="464"/>
                </a:lnTo>
                <a:lnTo>
                  <a:pt x="168" y="335"/>
                </a:lnTo>
                <a:lnTo>
                  <a:pt x="145" y="204"/>
                </a:lnTo>
                <a:lnTo>
                  <a:pt x="133" y="68"/>
                </a:lnTo>
                <a:lnTo>
                  <a:pt x="132" y="0"/>
                </a:lnTo>
                <a:close/>
              </a:path>
            </a:pathLst>
          </a:custGeom>
          <a:solidFill>
            <a:schemeClr val="accent2">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93" name="Freeform: Shape 192">
            <a:extLst>
              <a:ext uri="{FF2B5EF4-FFF2-40B4-BE49-F238E27FC236}">
                <a16:creationId xmlns:a16="http://schemas.microsoft.com/office/drawing/2014/main" id="{9CB5BAF0-0DA4-47A0-BD7E-FF87BC2F2721}"/>
              </a:ext>
            </a:extLst>
          </p:cNvPr>
          <p:cNvSpPr>
            <a:spLocks/>
          </p:cNvSpPr>
          <p:nvPr/>
        </p:nvSpPr>
        <p:spPr bwMode="auto">
          <a:xfrm>
            <a:off x="6879764" y="2611120"/>
            <a:ext cx="3842628" cy="571998"/>
          </a:xfrm>
          <a:custGeom>
            <a:avLst/>
            <a:gdLst>
              <a:gd name="connsiteX0" fmla="*/ 0 w 3941813"/>
              <a:gd name="connsiteY0" fmla="*/ 0 h 571998"/>
              <a:gd name="connsiteX1" fmla="*/ 228336 w 3941813"/>
              <a:gd name="connsiteY1" fmla="*/ 0 h 571998"/>
              <a:gd name="connsiteX2" fmla="*/ 228336 w 3941813"/>
              <a:gd name="connsiteY2" fmla="*/ 1035 h 571998"/>
              <a:gd name="connsiteX3" fmla="*/ 228336 w 3941813"/>
              <a:gd name="connsiteY3" fmla="*/ 2070 h 571998"/>
              <a:gd name="connsiteX4" fmla="*/ 228336 w 3941813"/>
              <a:gd name="connsiteY4" fmla="*/ 3450 h 571998"/>
              <a:gd name="connsiteX5" fmla="*/ 228336 w 3941813"/>
              <a:gd name="connsiteY5" fmla="*/ 4485 h 571998"/>
              <a:gd name="connsiteX6" fmla="*/ 228336 w 3941813"/>
              <a:gd name="connsiteY6" fmla="*/ 6555 h 571998"/>
              <a:gd name="connsiteX7" fmla="*/ 228336 w 3941813"/>
              <a:gd name="connsiteY7" fmla="*/ 8625 h 571998"/>
              <a:gd name="connsiteX8" fmla="*/ 228336 w 3941813"/>
              <a:gd name="connsiteY8" fmla="*/ 13110 h 571998"/>
              <a:gd name="connsiteX9" fmla="*/ 228681 w 3941813"/>
              <a:gd name="connsiteY9" fmla="*/ 17595 h 571998"/>
              <a:gd name="connsiteX10" fmla="*/ 228681 w 3941813"/>
              <a:gd name="connsiteY10" fmla="*/ 21045 h 571998"/>
              <a:gd name="connsiteX11" fmla="*/ 229372 w 3941813"/>
              <a:gd name="connsiteY11" fmla="*/ 24495 h 571998"/>
              <a:gd name="connsiteX12" fmla="*/ 229561 w 3941813"/>
              <a:gd name="connsiteY12" fmla="*/ 29949 h 571998"/>
              <a:gd name="connsiteX13" fmla="*/ 230860 w 3941813"/>
              <a:gd name="connsiteY13" fmla="*/ 43059 h 571998"/>
              <a:gd name="connsiteX14" fmla="*/ 231099 w 3941813"/>
              <a:gd name="connsiteY14" fmla="*/ 44849 h 571998"/>
              <a:gd name="connsiteX15" fmla="*/ 231445 w 3941813"/>
              <a:gd name="connsiteY15" fmla="*/ 47954 h 571998"/>
              <a:gd name="connsiteX16" fmla="*/ 231790 w 3941813"/>
              <a:gd name="connsiteY16" fmla="*/ 51059 h 571998"/>
              <a:gd name="connsiteX17" fmla="*/ 232439 w 3941813"/>
              <a:gd name="connsiteY17" fmla="*/ 55431 h 571998"/>
              <a:gd name="connsiteX18" fmla="*/ 237460 w 3941813"/>
              <a:gd name="connsiteY18" fmla="*/ 78594 h 571998"/>
              <a:gd name="connsiteX19" fmla="*/ 239935 w 3941813"/>
              <a:gd name="connsiteY19" fmla="*/ 88754 h 571998"/>
              <a:gd name="connsiteX20" fmla="*/ 249062 w 3941813"/>
              <a:gd name="connsiteY20" fmla="*/ 117988 h 571998"/>
              <a:gd name="connsiteX21" fmla="*/ 258766 w 3941813"/>
              <a:gd name="connsiteY21" fmla="*/ 141560 h 571998"/>
              <a:gd name="connsiteX22" fmla="*/ 260462 w 3941813"/>
              <a:gd name="connsiteY22" fmla="*/ 145242 h 571998"/>
              <a:gd name="connsiteX23" fmla="*/ 261844 w 3941813"/>
              <a:gd name="connsiteY23" fmla="*/ 148347 h 571998"/>
              <a:gd name="connsiteX24" fmla="*/ 263571 w 3941813"/>
              <a:gd name="connsiteY24" fmla="*/ 152142 h 571998"/>
              <a:gd name="connsiteX25" fmla="*/ 265643 w 3941813"/>
              <a:gd name="connsiteY25" fmla="*/ 155592 h 571998"/>
              <a:gd name="connsiteX26" fmla="*/ 267371 w 3941813"/>
              <a:gd name="connsiteY26" fmla="*/ 158697 h 571998"/>
              <a:gd name="connsiteX27" fmla="*/ 269060 w 3941813"/>
              <a:gd name="connsiteY27" fmla="*/ 162072 h 571998"/>
              <a:gd name="connsiteX28" fmla="*/ 276558 w 3941813"/>
              <a:gd name="connsiteY28" fmla="*/ 175613 h 571998"/>
              <a:gd name="connsiteX29" fmla="*/ 277043 w 3941813"/>
              <a:gd name="connsiteY29" fmla="*/ 176291 h 571998"/>
              <a:gd name="connsiteX30" fmla="*/ 278368 w 3941813"/>
              <a:gd name="connsiteY30" fmla="*/ 178791 h 571998"/>
              <a:gd name="connsiteX31" fmla="*/ 295536 w 3941813"/>
              <a:gd name="connsiteY31" fmla="*/ 204348 h 571998"/>
              <a:gd name="connsiteX32" fmla="*/ 296042 w 3941813"/>
              <a:gd name="connsiteY32" fmla="*/ 204926 h 571998"/>
              <a:gd name="connsiteX33" fmla="*/ 298303 w 3941813"/>
              <a:gd name="connsiteY33" fmla="*/ 207936 h 571998"/>
              <a:gd name="connsiteX34" fmla="*/ 316635 w 3941813"/>
              <a:gd name="connsiteY34" fmla="*/ 230146 h 571998"/>
              <a:gd name="connsiteX35" fmla="*/ 318158 w 3941813"/>
              <a:gd name="connsiteY35" fmla="*/ 231823 h 571998"/>
              <a:gd name="connsiteX36" fmla="*/ 341295 w 3941813"/>
              <a:gd name="connsiteY36" fmla="*/ 254260 h 571998"/>
              <a:gd name="connsiteX37" fmla="*/ 364855 w 3941813"/>
              <a:gd name="connsiteY37" fmla="*/ 274566 h 571998"/>
              <a:gd name="connsiteX38" fmla="*/ 383255 w 3941813"/>
              <a:gd name="connsiteY38" fmla="*/ 287072 h 571998"/>
              <a:gd name="connsiteX39" fmla="*/ 390494 w 3941813"/>
              <a:gd name="connsiteY39" fmla="*/ 291862 h 571998"/>
              <a:gd name="connsiteX40" fmla="*/ 396550 w 3941813"/>
              <a:gd name="connsiteY40" fmla="*/ 295622 h 571998"/>
              <a:gd name="connsiteX41" fmla="*/ 409034 w 3941813"/>
              <a:gd name="connsiteY41" fmla="*/ 302598 h 571998"/>
              <a:gd name="connsiteX42" fmla="*/ 419364 w 3941813"/>
              <a:gd name="connsiteY42" fmla="*/ 308079 h 571998"/>
              <a:gd name="connsiteX43" fmla="*/ 431109 w 3941813"/>
              <a:gd name="connsiteY43" fmla="*/ 313598 h 571998"/>
              <a:gd name="connsiteX44" fmla="*/ 433413 w 3941813"/>
              <a:gd name="connsiteY44" fmla="*/ 314749 h 571998"/>
              <a:gd name="connsiteX45" fmla="*/ 445124 w 3941813"/>
              <a:gd name="connsiteY45" fmla="*/ 319611 h 571998"/>
              <a:gd name="connsiteX46" fmla="*/ 450799 w 3941813"/>
              <a:gd name="connsiteY46" fmla="*/ 321878 h 571998"/>
              <a:gd name="connsiteX47" fmla="*/ 462312 w 3941813"/>
              <a:gd name="connsiteY47" fmla="*/ 325820 h 571998"/>
              <a:gd name="connsiteX48" fmla="*/ 480775 w 3941813"/>
              <a:gd name="connsiteY48" fmla="*/ 331449 h 571998"/>
              <a:gd name="connsiteX49" fmla="*/ 490525 w 3941813"/>
              <a:gd name="connsiteY49" fmla="*/ 333953 h 571998"/>
              <a:gd name="connsiteX50" fmla="*/ 499752 w 3941813"/>
              <a:gd name="connsiteY50" fmla="*/ 335946 h 571998"/>
              <a:gd name="connsiteX51" fmla="*/ 520232 w 3941813"/>
              <a:gd name="connsiteY51" fmla="*/ 340163 h 571998"/>
              <a:gd name="connsiteX52" fmla="*/ 554124 w 3941813"/>
              <a:gd name="connsiteY52" fmla="*/ 343209 h 571998"/>
              <a:gd name="connsiteX53" fmla="*/ 555122 w 3941813"/>
              <a:gd name="connsiteY53" fmla="*/ 343268 h 571998"/>
              <a:gd name="connsiteX54" fmla="*/ 555467 w 3941813"/>
              <a:gd name="connsiteY54" fmla="*/ 343294 h 571998"/>
              <a:gd name="connsiteX55" fmla="*/ 572739 w 3941813"/>
              <a:gd name="connsiteY55" fmla="*/ 343958 h 571998"/>
              <a:gd name="connsiteX56" fmla="*/ 3862707 w 3941813"/>
              <a:gd name="connsiteY56" fmla="*/ 343958 h 571998"/>
              <a:gd name="connsiteX57" fmla="*/ 3941813 w 3941813"/>
              <a:gd name="connsiteY57" fmla="*/ 343958 h 571998"/>
              <a:gd name="connsiteX58" fmla="*/ 3941813 w 3941813"/>
              <a:gd name="connsiteY58" fmla="*/ 388462 h 571998"/>
              <a:gd name="connsiteX59" fmla="*/ 3940777 w 3941813"/>
              <a:gd name="connsiteY59" fmla="*/ 407437 h 571998"/>
              <a:gd name="connsiteX60" fmla="*/ 3933868 w 3941813"/>
              <a:gd name="connsiteY60" fmla="*/ 442971 h 571998"/>
              <a:gd name="connsiteX61" fmla="*/ 3920050 w 3941813"/>
              <a:gd name="connsiteY61" fmla="*/ 476090 h 571998"/>
              <a:gd name="connsiteX62" fmla="*/ 3900015 w 3941813"/>
              <a:gd name="connsiteY62" fmla="*/ 505415 h 571998"/>
              <a:gd name="connsiteX63" fmla="*/ 3875143 w 3941813"/>
              <a:gd name="connsiteY63" fmla="*/ 530254 h 571998"/>
              <a:gd name="connsiteX64" fmla="*/ 3846126 w 3941813"/>
              <a:gd name="connsiteY64" fmla="*/ 549919 h 571998"/>
              <a:gd name="connsiteX65" fmla="*/ 3812964 w 3941813"/>
              <a:gd name="connsiteY65" fmla="*/ 563718 h 571998"/>
              <a:gd name="connsiteX66" fmla="*/ 3777038 w 3941813"/>
              <a:gd name="connsiteY66" fmla="*/ 570963 h 571998"/>
              <a:gd name="connsiteX67" fmla="*/ 3758385 w 3941813"/>
              <a:gd name="connsiteY67" fmla="*/ 571998 h 571998"/>
              <a:gd name="connsiteX68" fmla="*/ 572739 w 3941813"/>
              <a:gd name="connsiteY68" fmla="*/ 571998 h 571998"/>
              <a:gd name="connsiteX69" fmla="*/ 543032 w 3941813"/>
              <a:gd name="connsiteY69" fmla="*/ 571308 h 571998"/>
              <a:gd name="connsiteX70" fmla="*/ 485343 w 3941813"/>
              <a:gd name="connsiteY70" fmla="*/ 565788 h 571998"/>
              <a:gd name="connsiteX71" fmla="*/ 429382 w 3941813"/>
              <a:gd name="connsiteY71" fmla="*/ 554059 h 571998"/>
              <a:gd name="connsiteX72" fmla="*/ 375493 w 3941813"/>
              <a:gd name="connsiteY72" fmla="*/ 537499 h 571998"/>
              <a:gd name="connsiteX73" fmla="*/ 324023 w 3941813"/>
              <a:gd name="connsiteY73" fmla="*/ 515419 h 571998"/>
              <a:gd name="connsiteX74" fmla="*/ 275661 w 3941813"/>
              <a:gd name="connsiteY74" fmla="*/ 489200 h 571998"/>
              <a:gd name="connsiteX75" fmla="*/ 229718 w 3941813"/>
              <a:gd name="connsiteY75" fmla="*/ 458495 h 571998"/>
              <a:gd name="connsiteX76" fmla="*/ 187574 w 3941813"/>
              <a:gd name="connsiteY76" fmla="*/ 423306 h 571998"/>
              <a:gd name="connsiteX77" fmla="*/ 148539 w 3941813"/>
              <a:gd name="connsiteY77" fmla="*/ 384667 h 571998"/>
              <a:gd name="connsiteX78" fmla="*/ 113650 w 3941813"/>
              <a:gd name="connsiteY78" fmla="*/ 342233 h 571998"/>
              <a:gd name="connsiteX79" fmla="*/ 82906 w 3941813"/>
              <a:gd name="connsiteY79" fmla="*/ 296349 h 571998"/>
              <a:gd name="connsiteX80" fmla="*/ 56307 w 3941813"/>
              <a:gd name="connsiteY80" fmla="*/ 248050 h 571998"/>
              <a:gd name="connsiteX81" fmla="*/ 34544 w 3941813"/>
              <a:gd name="connsiteY81" fmla="*/ 196646 h 571998"/>
              <a:gd name="connsiteX82" fmla="*/ 17963 w 3941813"/>
              <a:gd name="connsiteY82" fmla="*/ 143172 h 571998"/>
              <a:gd name="connsiteX83" fmla="*/ 6218 w 3941813"/>
              <a:gd name="connsiteY83" fmla="*/ 87283 h 571998"/>
              <a:gd name="connsiteX84" fmla="*/ 346 w 3941813"/>
              <a:gd name="connsiteY84" fmla="*/ 29669 h 571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3941813" h="571998">
                <a:moveTo>
                  <a:pt x="0" y="0"/>
                </a:moveTo>
                <a:lnTo>
                  <a:pt x="228336" y="0"/>
                </a:lnTo>
                <a:lnTo>
                  <a:pt x="228336" y="1035"/>
                </a:lnTo>
                <a:lnTo>
                  <a:pt x="228336" y="2070"/>
                </a:lnTo>
                <a:lnTo>
                  <a:pt x="228336" y="3450"/>
                </a:lnTo>
                <a:lnTo>
                  <a:pt x="228336" y="4485"/>
                </a:lnTo>
                <a:lnTo>
                  <a:pt x="228336" y="6555"/>
                </a:lnTo>
                <a:lnTo>
                  <a:pt x="228336" y="8625"/>
                </a:lnTo>
                <a:lnTo>
                  <a:pt x="228336" y="13110"/>
                </a:lnTo>
                <a:lnTo>
                  <a:pt x="228681" y="17595"/>
                </a:lnTo>
                <a:lnTo>
                  <a:pt x="228681" y="21045"/>
                </a:lnTo>
                <a:lnTo>
                  <a:pt x="229372" y="24495"/>
                </a:lnTo>
                <a:lnTo>
                  <a:pt x="229561" y="29949"/>
                </a:lnTo>
                <a:lnTo>
                  <a:pt x="230860" y="43059"/>
                </a:lnTo>
                <a:lnTo>
                  <a:pt x="231099" y="44849"/>
                </a:lnTo>
                <a:lnTo>
                  <a:pt x="231445" y="47954"/>
                </a:lnTo>
                <a:lnTo>
                  <a:pt x="231790" y="51059"/>
                </a:lnTo>
                <a:lnTo>
                  <a:pt x="232439" y="55431"/>
                </a:lnTo>
                <a:lnTo>
                  <a:pt x="237460" y="78594"/>
                </a:lnTo>
                <a:lnTo>
                  <a:pt x="239935" y="88754"/>
                </a:lnTo>
                <a:lnTo>
                  <a:pt x="249062" y="117988"/>
                </a:lnTo>
                <a:lnTo>
                  <a:pt x="258766" y="141560"/>
                </a:lnTo>
                <a:lnTo>
                  <a:pt x="260462" y="145242"/>
                </a:lnTo>
                <a:lnTo>
                  <a:pt x="261844" y="148347"/>
                </a:lnTo>
                <a:lnTo>
                  <a:pt x="263571" y="152142"/>
                </a:lnTo>
                <a:lnTo>
                  <a:pt x="265643" y="155592"/>
                </a:lnTo>
                <a:lnTo>
                  <a:pt x="267371" y="158697"/>
                </a:lnTo>
                <a:lnTo>
                  <a:pt x="269060" y="162072"/>
                </a:lnTo>
                <a:lnTo>
                  <a:pt x="276558" y="175613"/>
                </a:lnTo>
                <a:lnTo>
                  <a:pt x="277043" y="176291"/>
                </a:lnTo>
                <a:lnTo>
                  <a:pt x="278368" y="178791"/>
                </a:lnTo>
                <a:lnTo>
                  <a:pt x="295536" y="204348"/>
                </a:lnTo>
                <a:lnTo>
                  <a:pt x="296042" y="204926"/>
                </a:lnTo>
                <a:lnTo>
                  <a:pt x="298303" y="207936"/>
                </a:lnTo>
                <a:lnTo>
                  <a:pt x="316635" y="230146"/>
                </a:lnTo>
                <a:lnTo>
                  <a:pt x="318158" y="231823"/>
                </a:lnTo>
                <a:lnTo>
                  <a:pt x="341295" y="254260"/>
                </a:lnTo>
                <a:lnTo>
                  <a:pt x="364855" y="274566"/>
                </a:lnTo>
                <a:lnTo>
                  <a:pt x="383255" y="287072"/>
                </a:lnTo>
                <a:lnTo>
                  <a:pt x="390494" y="291862"/>
                </a:lnTo>
                <a:lnTo>
                  <a:pt x="396550" y="295622"/>
                </a:lnTo>
                <a:lnTo>
                  <a:pt x="409034" y="302598"/>
                </a:lnTo>
                <a:lnTo>
                  <a:pt x="419364" y="308079"/>
                </a:lnTo>
                <a:lnTo>
                  <a:pt x="431109" y="313598"/>
                </a:lnTo>
                <a:lnTo>
                  <a:pt x="433413" y="314749"/>
                </a:lnTo>
                <a:lnTo>
                  <a:pt x="445124" y="319611"/>
                </a:lnTo>
                <a:lnTo>
                  <a:pt x="450799" y="321878"/>
                </a:lnTo>
                <a:lnTo>
                  <a:pt x="462312" y="325820"/>
                </a:lnTo>
                <a:lnTo>
                  <a:pt x="480775" y="331449"/>
                </a:lnTo>
                <a:lnTo>
                  <a:pt x="490525" y="333953"/>
                </a:lnTo>
                <a:lnTo>
                  <a:pt x="499752" y="335946"/>
                </a:lnTo>
                <a:lnTo>
                  <a:pt x="520232" y="340163"/>
                </a:lnTo>
                <a:lnTo>
                  <a:pt x="554124" y="343209"/>
                </a:lnTo>
                <a:lnTo>
                  <a:pt x="555122" y="343268"/>
                </a:lnTo>
                <a:lnTo>
                  <a:pt x="555467" y="343294"/>
                </a:lnTo>
                <a:lnTo>
                  <a:pt x="572739" y="343958"/>
                </a:lnTo>
                <a:lnTo>
                  <a:pt x="3862707" y="343958"/>
                </a:lnTo>
                <a:lnTo>
                  <a:pt x="3941813" y="343958"/>
                </a:lnTo>
                <a:lnTo>
                  <a:pt x="3941813" y="388462"/>
                </a:lnTo>
                <a:lnTo>
                  <a:pt x="3940777" y="407437"/>
                </a:lnTo>
                <a:lnTo>
                  <a:pt x="3933868" y="442971"/>
                </a:lnTo>
                <a:lnTo>
                  <a:pt x="3920050" y="476090"/>
                </a:lnTo>
                <a:lnTo>
                  <a:pt x="3900015" y="505415"/>
                </a:lnTo>
                <a:lnTo>
                  <a:pt x="3875143" y="530254"/>
                </a:lnTo>
                <a:lnTo>
                  <a:pt x="3846126" y="549919"/>
                </a:lnTo>
                <a:lnTo>
                  <a:pt x="3812964" y="563718"/>
                </a:lnTo>
                <a:lnTo>
                  <a:pt x="3777038" y="570963"/>
                </a:lnTo>
                <a:lnTo>
                  <a:pt x="3758385" y="571998"/>
                </a:lnTo>
                <a:lnTo>
                  <a:pt x="572739" y="571998"/>
                </a:lnTo>
                <a:lnTo>
                  <a:pt x="543032" y="571308"/>
                </a:lnTo>
                <a:lnTo>
                  <a:pt x="485343" y="565788"/>
                </a:lnTo>
                <a:lnTo>
                  <a:pt x="429382" y="554059"/>
                </a:lnTo>
                <a:lnTo>
                  <a:pt x="375493" y="537499"/>
                </a:lnTo>
                <a:lnTo>
                  <a:pt x="324023" y="515419"/>
                </a:lnTo>
                <a:lnTo>
                  <a:pt x="275661" y="489200"/>
                </a:lnTo>
                <a:lnTo>
                  <a:pt x="229718" y="458495"/>
                </a:lnTo>
                <a:lnTo>
                  <a:pt x="187574" y="423306"/>
                </a:lnTo>
                <a:lnTo>
                  <a:pt x="148539" y="384667"/>
                </a:lnTo>
                <a:lnTo>
                  <a:pt x="113650" y="342233"/>
                </a:lnTo>
                <a:lnTo>
                  <a:pt x="82906" y="296349"/>
                </a:lnTo>
                <a:lnTo>
                  <a:pt x="56307" y="248050"/>
                </a:lnTo>
                <a:lnTo>
                  <a:pt x="34544" y="196646"/>
                </a:lnTo>
                <a:lnTo>
                  <a:pt x="17963" y="143172"/>
                </a:lnTo>
                <a:lnTo>
                  <a:pt x="6218" y="87283"/>
                </a:lnTo>
                <a:lnTo>
                  <a:pt x="346" y="29669"/>
                </a:lnTo>
                <a:close/>
              </a:path>
            </a:pathLst>
          </a:custGeom>
          <a:solidFill>
            <a:schemeClr val="accent2"/>
          </a:soli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180" name="Freeform 585">
            <a:extLst>
              <a:ext uri="{FF2B5EF4-FFF2-40B4-BE49-F238E27FC236}">
                <a16:creationId xmlns:a16="http://schemas.microsoft.com/office/drawing/2014/main" id="{DB950164-DA89-4B25-9AF0-4F3307A5FC5E}"/>
              </a:ext>
            </a:extLst>
          </p:cNvPr>
          <p:cNvSpPr>
            <a:spLocks/>
          </p:cNvSpPr>
          <p:nvPr/>
        </p:nvSpPr>
        <p:spPr bwMode="auto">
          <a:xfrm>
            <a:off x="6190325" y="2265711"/>
            <a:ext cx="689438" cy="689438"/>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ctr" anchorCtr="0" compatLnSpc="1">
            <a:prstTxWarp prst="textNoShape">
              <a:avLst/>
            </a:prstTxWarp>
          </a:bodyPr>
          <a:lstStyle/>
          <a:p>
            <a:pPr algn="ctr"/>
            <a:r>
              <a:rPr lang="en-US" sz="4400" b="1">
                <a:solidFill>
                  <a:srgbClr val="191C21"/>
                </a:solidFill>
              </a:rPr>
              <a:t>2</a:t>
            </a:r>
          </a:p>
        </p:txBody>
      </p:sp>
      <p:sp>
        <p:nvSpPr>
          <p:cNvPr id="142" name="Freeform 588">
            <a:extLst>
              <a:ext uri="{FF2B5EF4-FFF2-40B4-BE49-F238E27FC236}">
                <a16:creationId xmlns:a16="http://schemas.microsoft.com/office/drawing/2014/main" id="{F5688FE4-6A91-47E1-8236-0A4F59E99ADA}"/>
              </a:ext>
            </a:extLst>
          </p:cNvPr>
          <p:cNvSpPr>
            <a:spLocks/>
          </p:cNvSpPr>
          <p:nvPr/>
        </p:nvSpPr>
        <p:spPr bwMode="auto">
          <a:xfrm>
            <a:off x="411212" y="4649030"/>
            <a:ext cx="1145378" cy="1143996"/>
          </a:xfrm>
          <a:custGeom>
            <a:avLst/>
            <a:gdLst>
              <a:gd name="T0" fmla="*/ 1573 w 3316"/>
              <a:gd name="T1" fmla="*/ 2 h 3316"/>
              <a:gd name="T2" fmla="*/ 1243 w 3316"/>
              <a:gd name="T3" fmla="*/ 52 h 3316"/>
              <a:gd name="T4" fmla="*/ 939 w 3316"/>
              <a:gd name="T5" fmla="*/ 162 h 3316"/>
              <a:gd name="T6" fmla="*/ 665 w 3316"/>
              <a:gd name="T7" fmla="*/ 328 h 3316"/>
              <a:gd name="T8" fmla="*/ 431 w 3316"/>
              <a:gd name="T9" fmla="*/ 542 h 3316"/>
              <a:gd name="T10" fmla="*/ 240 w 3316"/>
              <a:gd name="T11" fmla="*/ 797 h 3316"/>
              <a:gd name="T12" fmla="*/ 100 w 3316"/>
              <a:gd name="T13" fmla="*/ 1088 h 3316"/>
              <a:gd name="T14" fmla="*/ 19 w 3316"/>
              <a:gd name="T15" fmla="*/ 1405 h 3316"/>
              <a:gd name="T16" fmla="*/ 0 w 3316"/>
              <a:gd name="T17" fmla="*/ 1658 h 3316"/>
              <a:gd name="T18" fmla="*/ 19 w 3316"/>
              <a:gd name="T19" fmla="*/ 1911 h 3316"/>
              <a:gd name="T20" fmla="*/ 100 w 3316"/>
              <a:gd name="T21" fmla="*/ 2228 h 3316"/>
              <a:gd name="T22" fmla="*/ 240 w 3316"/>
              <a:gd name="T23" fmla="*/ 2517 h 3316"/>
              <a:gd name="T24" fmla="*/ 431 w 3316"/>
              <a:gd name="T25" fmla="*/ 2773 h 3316"/>
              <a:gd name="T26" fmla="*/ 665 w 3316"/>
              <a:gd name="T27" fmla="*/ 2987 h 3316"/>
              <a:gd name="T28" fmla="*/ 939 w 3316"/>
              <a:gd name="T29" fmla="*/ 3152 h 3316"/>
              <a:gd name="T30" fmla="*/ 1243 w 3316"/>
              <a:gd name="T31" fmla="*/ 3264 h 3316"/>
              <a:gd name="T32" fmla="*/ 1573 w 3316"/>
              <a:gd name="T33" fmla="*/ 3314 h 3316"/>
              <a:gd name="T34" fmla="*/ 1744 w 3316"/>
              <a:gd name="T35" fmla="*/ 3314 h 3316"/>
              <a:gd name="T36" fmla="*/ 2073 w 3316"/>
              <a:gd name="T37" fmla="*/ 3264 h 3316"/>
              <a:gd name="T38" fmla="*/ 2378 w 3316"/>
              <a:gd name="T39" fmla="*/ 3152 h 3316"/>
              <a:gd name="T40" fmla="*/ 2650 w 3316"/>
              <a:gd name="T41" fmla="*/ 2987 h 3316"/>
              <a:gd name="T42" fmla="*/ 2886 w 3316"/>
              <a:gd name="T43" fmla="*/ 2773 h 3316"/>
              <a:gd name="T44" fmla="*/ 3076 w 3316"/>
              <a:gd name="T45" fmla="*/ 2517 h 3316"/>
              <a:gd name="T46" fmla="*/ 3216 w 3316"/>
              <a:gd name="T47" fmla="*/ 2228 h 3316"/>
              <a:gd name="T48" fmla="*/ 3298 w 3316"/>
              <a:gd name="T49" fmla="*/ 1911 h 3316"/>
              <a:gd name="T50" fmla="*/ 3316 w 3316"/>
              <a:gd name="T51" fmla="*/ 1658 h 3316"/>
              <a:gd name="T52" fmla="*/ 3298 w 3316"/>
              <a:gd name="T53" fmla="*/ 1405 h 3316"/>
              <a:gd name="T54" fmla="*/ 3216 w 3316"/>
              <a:gd name="T55" fmla="*/ 1088 h 3316"/>
              <a:gd name="T56" fmla="*/ 3076 w 3316"/>
              <a:gd name="T57" fmla="*/ 797 h 3316"/>
              <a:gd name="T58" fmla="*/ 2886 w 3316"/>
              <a:gd name="T59" fmla="*/ 542 h 3316"/>
              <a:gd name="T60" fmla="*/ 2650 w 3316"/>
              <a:gd name="T61" fmla="*/ 328 h 3316"/>
              <a:gd name="T62" fmla="*/ 2378 w 3316"/>
              <a:gd name="T63" fmla="*/ 162 h 3316"/>
              <a:gd name="T64" fmla="*/ 2073 w 3316"/>
              <a:gd name="T65" fmla="*/ 52 h 3316"/>
              <a:gd name="T66" fmla="*/ 1744 w 3316"/>
              <a:gd name="T67" fmla="*/ 2 h 3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16" h="3316">
                <a:moveTo>
                  <a:pt x="1658" y="0"/>
                </a:moveTo>
                <a:lnTo>
                  <a:pt x="1573" y="2"/>
                </a:lnTo>
                <a:lnTo>
                  <a:pt x="1405" y="18"/>
                </a:lnTo>
                <a:lnTo>
                  <a:pt x="1243" y="52"/>
                </a:lnTo>
                <a:lnTo>
                  <a:pt x="1088" y="100"/>
                </a:lnTo>
                <a:lnTo>
                  <a:pt x="939" y="162"/>
                </a:lnTo>
                <a:lnTo>
                  <a:pt x="798" y="239"/>
                </a:lnTo>
                <a:lnTo>
                  <a:pt x="665" y="328"/>
                </a:lnTo>
                <a:lnTo>
                  <a:pt x="542" y="431"/>
                </a:lnTo>
                <a:lnTo>
                  <a:pt x="431" y="542"/>
                </a:lnTo>
                <a:lnTo>
                  <a:pt x="328" y="665"/>
                </a:lnTo>
                <a:lnTo>
                  <a:pt x="240" y="797"/>
                </a:lnTo>
                <a:lnTo>
                  <a:pt x="162" y="939"/>
                </a:lnTo>
                <a:lnTo>
                  <a:pt x="100" y="1088"/>
                </a:lnTo>
                <a:lnTo>
                  <a:pt x="52" y="1243"/>
                </a:lnTo>
                <a:lnTo>
                  <a:pt x="19" y="1405"/>
                </a:lnTo>
                <a:lnTo>
                  <a:pt x="2" y="1572"/>
                </a:lnTo>
                <a:lnTo>
                  <a:pt x="0" y="1658"/>
                </a:lnTo>
                <a:lnTo>
                  <a:pt x="2" y="1744"/>
                </a:lnTo>
                <a:lnTo>
                  <a:pt x="19" y="1911"/>
                </a:lnTo>
                <a:lnTo>
                  <a:pt x="52" y="2073"/>
                </a:lnTo>
                <a:lnTo>
                  <a:pt x="100" y="2228"/>
                </a:lnTo>
                <a:lnTo>
                  <a:pt x="162" y="2377"/>
                </a:lnTo>
                <a:lnTo>
                  <a:pt x="240" y="2517"/>
                </a:lnTo>
                <a:lnTo>
                  <a:pt x="328" y="2650"/>
                </a:lnTo>
                <a:lnTo>
                  <a:pt x="431" y="2773"/>
                </a:lnTo>
                <a:lnTo>
                  <a:pt x="542" y="2885"/>
                </a:lnTo>
                <a:lnTo>
                  <a:pt x="665" y="2987"/>
                </a:lnTo>
                <a:lnTo>
                  <a:pt x="798" y="3076"/>
                </a:lnTo>
                <a:lnTo>
                  <a:pt x="939" y="3152"/>
                </a:lnTo>
                <a:lnTo>
                  <a:pt x="1088" y="3216"/>
                </a:lnTo>
                <a:lnTo>
                  <a:pt x="1243" y="3264"/>
                </a:lnTo>
                <a:lnTo>
                  <a:pt x="1405" y="3298"/>
                </a:lnTo>
                <a:lnTo>
                  <a:pt x="1573" y="3314"/>
                </a:lnTo>
                <a:lnTo>
                  <a:pt x="1658" y="3316"/>
                </a:lnTo>
                <a:lnTo>
                  <a:pt x="1744" y="3314"/>
                </a:lnTo>
                <a:lnTo>
                  <a:pt x="1911" y="3298"/>
                </a:lnTo>
                <a:lnTo>
                  <a:pt x="2073" y="3264"/>
                </a:lnTo>
                <a:lnTo>
                  <a:pt x="2228" y="3216"/>
                </a:lnTo>
                <a:lnTo>
                  <a:pt x="2378" y="3152"/>
                </a:lnTo>
                <a:lnTo>
                  <a:pt x="2518" y="3076"/>
                </a:lnTo>
                <a:lnTo>
                  <a:pt x="2650" y="2987"/>
                </a:lnTo>
                <a:lnTo>
                  <a:pt x="2773" y="2885"/>
                </a:lnTo>
                <a:lnTo>
                  <a:pt x="2886" y="2773"/>
                </a:lnTo>
                <a:lnTo>
                  <a:pt x="2987" y="2650"/>
                </a:lnTo>
                <a:lnTo>
                  <a:pt x="3076" y="2517"/>
                </a:lnTo>
                <a:lnTo>
                  <a:pt x="3153" y="2377"/>
                </a:lnTo>
                <a:lnTo>
                  <a:pt x="3216" y="2228"/>
                </a:lnTo>
                <a:lnTo>
                  <a:pt x="3264" y="2073"/>
                </a:lnTo>
                <a:lnTo>
                  <a:pt x="3298" y="1911"/>
                </a:lnTo>
                <a:lnTo>
                  <a:pt x="3315" y="1744"/>
                </a:lnTo>
                <a:lnTo>
                  <a:pt x="3316" y="1658"/>
                </a:lnTo>
                <a:lnTo>
                  <a:pt x="3315" y="1572"/>
                </a:lnTo>
                <a:lnTo>
                  <a:pt x="3298" y="1405"/>
                </a:lnTo>
                <a:lnTo>
                  <a:pt x="3264" y="1243"/>
                </a:lnTo>
                <a:lnTo>
                  <a:pt x="3216" y="1088"/>
                </a:lnTo>
                <a:lnTo>
                  <a:pt x="3153" y="939"/>
                </a:lnTo>
                <a:lnTo>
                  <a:pt x="3076" y="797"/>
                </a:lnTo>
                <a:lnTo>
                  <a:pt x="2987" y="665"/>
                </a:lnTo>
                <a:lnTo>
                  <a:pt x="2886" y="542"/>
                </a:lnTo>
                <a:lnTo>
                  <a:pt x="2773" y="431"/>
                </a:lnTo>
                <a:lnTo>
                  <a:pt x="2650" y="328"/>
                </a:lnTo>
                <a:lnTo>
                  <a:pt x="2518" y="239"/>
                </a:lnTo>
                <a:lnTo>
                  <a:pt x="2378" y="162"/>
                </a:lnTo>
                <a:lnTo>
                  <a:pt x="2228" y="100"/>
                </a:lnTo>
                <a:lnTo>
                  <a:pt x="2073" y="52"/>
                </a:lnTo>
                <a:lnTo>
                  <a:pt x="1911" y="18"/>
                </a:lnTo>
                <a:lnTo>
                  <a:pt x="1744" y="2"/>
                </a:lnTo>
                <a:lnTo>
                  <a:pt x="1658" y="0"/>
                </a:lnTo>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a:p>
        </p:txBody>
      </p:sp>
      <p:sp>
        <p:nvSpPr>
          <p:cNvPr id="145" name="Freeform 587">
            <a:extLst>
              <a:ext uri="{FF2B5EF4-FFF2-40B4-BE49-F238E27FC236}">
                <a16:creationId xmlns:a16="http://schemas.microsoft.com/office/drawing/2014/main" id="{6CE2AF03-89AF-4D79-8A30-9A0BC172E702}"/>
              </a:ext>
            </a:extLst>
          </p:cNvPr>
          <p:cNvSpPr>
            <a:spLocks/>
          </p:cNvSpPr>
          <p:nvPr/>
        </p:nvSpPr>
        <p:spPr bwMode="auto">
          <a:xfrm>
            <a:off x="639182" y="4875619"/>
            <a:ext cx="689438" cy="689438"/>
          </a:xfrm>
          <a:custGeom>
            <a:avLst/>
            <a:gdLst>
              <a:gd name="T0" fmla="*/ 946 w 1995"/>
              <a:gd name="T1" fmla="*/ 1993 h 1995"/>
              <a:gd name="T2" fmla="*/ 748 w 1995"/>
              <a:gd name="T3" fmla="*/ 1964 h 1995"/>
              <a:gd name="T4" fmla="*/ 565 w 1995"/>
              <a:gd name="T5" fmla="*/ 1898 h 1995"/>
              <a:gd name="T6" fmla="*/ 401 w 1995"/>
              <a:gd name="T7" fmla="*/ 1798 h 1995"/>
              <a:gd name="T8" fmla="*/ 259 w 1995"/>
              <a:gd name="T9" fmla="*/ 1668 h 1995"/>
              <a:gd name="T10" fmla="*/ 145 w 1995"/>
              <a:gd name="T11" fmla="*/ 1515 h 1995"/>
              <a:gd name="T12" fmla="*/ 61 w 1995"/>
              <a:gd name="T13" fmla="*/ 1340 h 1995"/>
              <a:gd name="T14" fmla="*/ 12 w 1995"/>
              <a:gd name="T15" fmla="*/ 1150 h 1995"/>
              <a:gd name="T16" fmla="*/ 0 w 1995"/>
              <a:gd name="T17" fmla="*/ 998 h 1995"/>
              <a:gd name="T18" fmla="*/ 12 w 1995"/>
              <a:gd name="T19" fmla="*/ 846 h 1995"/>
              <a:gd name="T20" fmla="*/ 61 w 1995"/>
              <a:gd name="T21" fmla="*/ 655 h 1995"/>
              <a:gd name="T22" fmla="*/ 145 w 1995"/>
              <a:gd name="T23" fmla="*/ 481 h 1995"/>
              <a:gd name="T24" fmla="*/ 259 w 1995"/>
              <a:gd name="T25" fmla="*/ 327 h 1995"/>
              <a:gd name="T26" fmla="*/ 401 w 1995"/>
              <a:gd name="T27" fmla="*/ 198 h 1995"/>
              <a:gd name="T28" fmla="*/ 565 w 1995"/>
              <a:gd name="T29" fmla="*/ 98 h 1995"/>
              <a:gd name="T30" fmla="*/ 748 w 1995"/>
              <a:gd name="T31" fmla="*/ 31 h 1995"/>
              <a:gd name="T32" fmla="*/ 946 w 1995"/>
              <a:gd name="T33" fmla="*/ 1 h 1995"/>
              <a:gd name="T34" fmla="*/ 1049 w 1995"/>
              <a:gd name="T35" fmla="*/ 1 h 1995"/>
              <a:gd name="T36" fmla="*/ 1247 w 1995"/>
              <a:gd name="T37" fmla="*/ 31 h 1995"/>
              <a:gd name="T38" fmla="*/ 1431 w 1995"/>
              <a:gd name="T39" fmla="*/ 98 h 1995"/>
              <a:gd name="T40" fmla="*/ 1594 w 1995"/>
              <a:gd name="T41" fmla="*/ 198 h 1995"/>
              <a:gd name="T42" fmla="*/ 1737 w 1995"/>
              <a:gd name="T43" fmla="*/ 327 h 1995"/>
              <a:gd name="T44" fmla="*/ 1851 w 1995"/>
              <a:gd name="T45" fmla="*/ 481 h 1995"/>
              <a:gd name="T46" fmla="*/ 1935 w 1995"/>
              <a:gd name="T47" fmla="*/ 655 h 1995"/>
              <a:gd name="T48" fmla="*/ 1985 w 1995"/>
              <a:gd name="T49" fmla="*/ 846 h 1995"/>
              <a:gd name="T50" fmla="*/ 1995 w 1995"/>
              <a:gd name="T51" fmla="*/ 998 h 1995"/>
              <a:gd name="T52" fmla="*/ 1985 w 1995"/>
              <a:gd name="T53" fmla="*/ 1150 h 1995"/>
              <a:gd name="T54" fmla="*/ 1935 w 1995"/>
              <a:gd name="T55" fmla="*/ 1340 h 1995"/>
              <a:gd name="T56" fmla="*/ 1851 w 1995"/>
              <a:gd name="T57" fmla="*/ 1515 h 1995"/>
              <a:gd name="T58" fmla="*/ 1737 w 1995"/>
              <a:gd name="T59" fmla="*/ 1668 h 1995"/>
              <a:gd name="T60" fmla="*/ 1594 w 1995"/>
              <a:gd name="T61" fmla="*/ 1798 h 1995"/>
              <a:gd name="T62" fmla="*/ 1431 w 1995"/>
              <a:gd name="T63" fmla="*/ 1898 h 1995"/>
              <a:gd name="T64" fmla="*/ 1247 w 1995"/>
              <a:gd name="T65" fmla="*/ 1964 h 1995"/>
              <a:gd name="T66" fmla="*/ 1049 w 1995"/>
              <a:gd name="T67" fmla="*/ 1993 h 19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995" h="1995">
                <a:moveTo>
                  <a:pt x="998" y="1995"/>
                </a:moveTo>
                <a:lnTo>
                  <a:pt x="946" y="1993"/>
                </a:lnTo>
                <a:lnTo>
                  <a:pt x="847" y="1984"/>
                </a:lnTo>
                <a:lnTo>
                  <a:pt x="748" y="1964"/>
                </a:lnTo>
                <a:lnTo>
                  <a:pt x="655" y="1935"/>
                </a:lnTo>
                <a:lnTo>
                  <a:pt x="565" y="1898"/>
                </a:lnTo>
                <a:lnTo>
                  <a:pt x="481" y="1851"/>
                </a:lnTo>
                <a:lnTo>
                  <a:pt x="401" y="1798"/>
                </a:lnTo>
                <a:lnTo>
                  <a:pt x="327" y="1735"/>
                </a:lnTo>
                <a:lnTo>
                  <a:pt x="259" y="1668"/>
                </a:lnTo>
                <a:lnTo>
                  <a:pt x="198" y="1594"/>
                </a:lnTo>
                <a:lnTo>
                  <a:pt x="145" y="1515"/>
                </a:lnTo>
                <a:lnTo>
                  <a:pt x="99" y="1430"/>
                </a:lnTo>
                <a:lnTo>
                  <a:pt x="61" y="1340"/>
                </a:lnTo>
                <a:lnTo>
                  <a:pt x="31" y="1247"/>
                </a:lnTo>
                <a:lnTo>
                  <a:pt x="12" y="1150"/>
                </a:lnTo>
                <a:lnTo>
                  <a:pt x="1" y="1049"/>
                </a:lnTo>
                <a:lnTo>
                  <a:pt x="0" y="998"/>
                </a:lnTo>
                <a:lnTo>
                  <a:pt x="1" y="946"/>
                </a:lnTo>
                <a:lnTo>
                  <a:pt x="12" y="846"/>
                </a:lnTo>
                <a:lnTo>
                  <a:pt x="31" y="748"/>
                </a:lnTo>
                <a:lnTo>
                  <a:pt x="61" y="655"/>
                </a:lnTo>
                <a:lnTo>
                  <a:pt x="99" y="565"/>
                </a:lnTo>
                <a:lnTo>
                  <a:pt x="145" y="481"/>
                </a:lnTo>
                <a:lnTo>
                  <a:pt x="198" y="400"/>
                </a:lnTo>
                <a:lnTo>
                  <a:pt x="259" y="327"/>
                </a:lnTo>
                <a:lnTo>
                  <a:pt x="327" y="259"/>
                </a:lnTo>
                <a:lnTo>
                  <a:pt x="401" y="198"/>
                </a:lnTo>
                <a:lnTo>
                  <a:pt x="481" y="145"/>
                </a:lnTo>
                <a:lnTo>
                  <a:pt x="565" y="98"/>
                </a:lnTo>
                <a:lnTo>
                  <a:pt x="655" y="61"/>
                </a:lnTo>
                <a:lnTo>
                  <a:pt x="748" y="31"/>
                </a:lnTo>
                <a:lnTo>
                  <a:pt x="847" y="12"/>
                </a:lnTo>
                <a:lnTo>
                  <a:pt x="946" y="1"/>
                </a:lnTo>
                <a:lnTo>
                  <a:pt x="998" y="0"/>
                </a:lnTo>
                <a:lnTo>
                  <a:pt x="1049" y="1"/>
                </a:lnTo>
                <a:lnTo>
                  <a:pt x="1150" y="12"/>
                </a:lnTo>
                <a:lnTo>
                  <a:pt x="1247" y="31"/>
                </a:lnTo>
                <a:lnTo>
                  <a:pt x="1340" y="61"/>
                </a:lnTo>
                <a:lnTo>
                  <a:pt x="1431" y="98"/>
                </a:lnTo>
                <a:lnTo>
                  <a:pt x="1515" y="145"/>
                </a:lnTo>
                <a:lnTo>
                  <a:pt x="1594" y="198"/>
                </a:lnTo>
                <a:lnTo>
                  <a:pt x="1668" y="259"/>
                </a:lnTo>
                <a:lnTo>
                  <a:pt x="1737" y="327"/>
                </a:lnTo>
                <a:lnTo>
                  <a:pt x="1798" y="400"/>
                </a:lnTo>
                <a:lnTo>
                  <a:pt x="1851" y="481"/>
                </a:lnTo>
                <a:lnTo>
                  <a:pt x="1898" y="565"/>
                </a:lnTo>
                <a:lnTo>
                  <a:pt x="1935" y="655"/>
                </a:lnTo>
                <a:lnTo>
                  <a:pt x="1964" y="748"/>
                </a:lnTo>
                <a:lnTo>
                  <a:pt x="1985" y="846"/>
                </a:lnTo>
                <a:lnTo>
                  <a:pt x="1995" y="946"/>
                </a:lnTo>
                <a:lnTo>
                  <a:pt x="1995" y="998"/>
                </a:lnTo>
                <a:lnTo>
                  <a:pt x="1995" y="1049"/>
                </a:lnTo>
                <a:lnTo>
                  <a:pt x="1985" y="1150"/>
                </a:lnTo>
                <a:lnTo>
                  <a:pt x="1964" y="1247"/>
                </a:lnTo>
                <a:lnTo>
                  <a:pt x="1935" y="1340"/>
                </a:lnTo>
                <a:lnTo>
                  <a:pt x="1898" y="1430"/>
                </a:lnTo>
                <a:lnTo>
                  <a:pt x="1851" y="1515"/>
                </a:lnTo>
                <a:lnTo>
                  <a:pt x="1798" y="1594"/>
                </a:lnTo>
                <a:lnTo>
                  <a:pt x="1737" y="1668"/>
                </a:lnTo>
                <a:lnTo>
                  <a:pt x="1668" y="1735"/>
                </a:lnTo>
                <a:lnTo>
                  <a:pt x="1594" y="1798"/>
                </a:lnTo>
                <a:lnTo>
                  <a:pt x="1515" y="1851"/>
                </a:lnTo>
                <a:lnTo>
                  <a:pt x="1431" y="1898"/>
                </a:lnTo>
                <a:lnTo>
                  <a:pt x="1340" y="1935"/>
                </a:lnTo>
                <a:lnTo>
                  <a:pt x="1247" y="1964"/>
                </a:lnTo>
                <a:lnTo>
                  <a:pt x="1150" y="1984"/>
                </a:lnTo>
                <a:lnTo>
                  <a:pt x="1049" y="1993"/>
                </a:lnTo>
                <a:lnTo>
                  <a:pt x="998" y="199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8" name="Freeform 589">
            <a:extLst>
              <a:ext uri="{FF2B5EF4-FFF2-40B4-BE49-F238E27FC236}">
                <a16:creationId xmlns:a16="http://schemas.microsoft.com/office/drawing/2014/main" id="{ED821D05-1C20-4B8C-83A3-6BC6A82E4EE4}"/>
              </a:ext>
            </a:extLst>
          </p:cNvPr>
          <p:cNvSpPr>
            <a:spLocks/>
          </p:cNvSpPr>
          <p:nvPr/>
        </p:nvSpPr>
        <p:spPr bwMode="auto">
          <a:xfrm>
            <a:off x="1283025" y="5225174"/>
            <a:ext cx="160270" cy="392385"/>
          </a:xfrm>
          <a:custGeom>
            <a:avLst/>
            <a:gdLst>
              <a:gd name="T0" fmla="*/ 462 w 462"/>
              <a:gd name="T1" fmla="*/ 981 h 1135"/>
              <a:gd name="T2" fmla="*/ 460 w 462"/>
              <a:gd name="T3" fmla="*/ 985 h 1135"/>
              <a:gd name="T4" fmla="*/ 457 w 462"/>
              <a:gd name="T5" fmla="*/ 989 h 1135"/>
              <a:gd name="T6" fmla="*/ 443 w 462"/>
              <a:gd name="T7" fmla="*/ 1007 h 1135"/>
              <a:gd name="T8" fmla="*/ 427 w 462"/>
              <a:gd name="T9" fmla="*/ 1025 h 1135"/>
              <a:gd name="T10" fmla="*/ 418 w 462"/>
              <a:gd name="T11" fmla="*/ 1037 h 1135"/>
              <a:gd name="T12" fmla="*/ 409 w 462"/>
              <a:gd name="T13" fmla="*/ 1048 h 1135"/>
              <a:gd name="T14" fmla="*/ 408 w 462"/>
              <a:gd name="T15" fmla="*/ 1050 h 1135"/>
              <a:gd name="T16" fmla="*/ 408 w 462"/>
              <a:gd name="T17" fmla="*/ 1050 h 1135"/>
              <a:gd name="T18" fmla="*/ 396 w 462"/>
              <a:gd name="T19" fmla="*/ 1064 h 1135"/>
              <a:gd name="T20" fmla="*/ 383 w 462"/>
              <a:gd name="T21" fmla="*/ 1078 h 1135"/>
              <a:gd name="T22" fmla="*/ 369 w 462"/>
              <a:gd name="T23" fmla="*/ 1095 h 1135"/>
              <a:gd name="T24" fmla="*/ 355 w 462"/>
              <a:gd name="T25" fmla="*/ 1110 h 1135"/>
              <a:gd name="T26" fmla="*/ 343 w 462"/>
              <a:gd name="T27" fmla="*/ 1123 h 1135"/>
              <a:gd name="T28" fmla="*/ 332 w 462"/>
              <a:gd name="T29" fmla="*/ 1135 h 1135"/>
              <a:gd name="T30" fmla="*/ 276 w 462"/>
              <a:gd name="T31" fmla="*/ 1062 h 1135"/>
              <a:gd name="T32" fmla="*/ 177 w 462"/>
              <a:gd name="T33" fmla="*/ 908 h 1135"/>
              <a:gd name="T34" fmla="*/ 94 w 462"/>
              <a:gd name="T35" fmla="*/ 745 h 1135"/>
              <a:gd name="T36" fmla="*/ 27 w 462"/>
              <a:gd name="T37" fmla="*/ 573 h 1135"/>
              <a:gd name="T38" fmla="*/ 0 w 462"/>
              <a:gd name="T39" fmla="*/ 483 h 1135"/>
              <a:gd name="T40" fmla="*/ 36 w 462"/>
              <a:gd name="T41" fmla="*/ 417 h 1135"/>
              <a:gd name="T42" fmla="*/ 65 w 462"/>
              <a:gd name="T43" fmla="*/ 348 h 1135"/>
              <a:gd name="T44" fmla="*/ 68 w 462"/>
              <a:gd name="T45" fmla="*/ 341 h 1135"/>
              <a:gd name="T46" fmla="*/ 71 w 462"/>
              <a:gd name="T47" fmla="*/ 333 h 1135"/>
              <a:gd name="T48" fmla="*/ 81 w 462"/>
              <a:gd name="T49" fmla="*/ 303 h 1135"/>
              <a:gd name="T50" fmla="*/ 90 w 462"/>
              <a:gd name="T51" fmla="*/ 273 h 1135"/>
              <a:gd name="T52" fmla="*/ 94 w 462"/>
              <a:gd name="T53" fmla="*/ 263 h 1135"/>
              <a:gd name="T54" fmla="*/ 97 w 462"/>
              <a:gd name="T55" fmla="*/ 252 h 1135"/>
              <a:gd name="T56" fmla="*/ 100 w 462"/>
              <a:gd name="T57" fmla="*/ 242 h 1135"/>
              <a:gd name="T58" fmla="*/ 102 w 462"/>
              <a:gd name="T59" fmla="*/ 232 h 1135"/>
              <a:gd name="T60" fmla="*/ 105 w 462"/>
              <a:gd name="T61" fmla="*/ 223 h 1135"/>
              <a:gd name="T62" fmla="*/ 106 w 462"/>
              <a:gd name="T63" fmla="*/ 214 h 1135"/>
              <a:gd name="T64" fmla="*/ 110 w 462"/>
              <a:gd name="T65" fmla="*/ 201 h 1135"/>
              <a:gd name="T66" fmla="*/ 112 w 462"/>
              <a:gd name="T67" fmla="*/ 189 h 1135"/>
              <a:gd name="T68" fmla="*/ 112 w 462"/>
              <a:gd name="T69" fmla="*/ 182 h 1135"/>
              <a:gd name="T70" fmla="*/ 114 w 462"/>
              <a:gd name="T71" fmla="*/ 177 h 1135"/>
              <a:gd name="T72" fmla="*/ 116 w 462"/>
              <a:gd name="T73" fmla="*/ 166 h 1135"/>
              <a:gd name="T74" fmla="*/ 119 w 462"/>
              <a:gd name="T75" fmla="*/ 153 h 1135"/>
              <a:gd name="T76" fmla="*/ 125 w 462"/>
              <a:gd name="T77" fmla="*/ 109 h 1135"/>
              <a:gd name="T78" fmla="*/ 129 w 462"/>
              <a:gd name="T79" fmla="*/ 64 h 1135"/>
              <a:gd name="T80" fmla="*/ 131 w 462"/>
              <a:gd name="T81" fmla="*/ 53 h 1135"/>
              <a:gd name="T82" fmla="*/ 131 w 462"/>
              <a:gd name="T83" fmla="*/ 41 h 1135"/>
              <a:gd name="T84" fmla="*/ 131 w 462"/>
              <a:gd name="T85" fmla="*/ 39 h 1135"/>
              <a:gd name="T86" fmla="*/ 131 w 462"/>
              <a:gd name="T87" fmla="*/ 35 h 1135"/>
              <a:gd name="T88" fmla="*/ 132 w 462"/>
              <a:gd name="T89" fmla="*/ 26 h 1135"/>
              <a:gd name="T90" fmla="*/ 132 w 462"/>
              <a:gd name="T91" fmla="*/ 17 h 1135"/>
              <a:gd name="T92" fmla="*/ 132 w 462"/>
              <a:gd name="T93" fmla="*/ 7 h 1135"/>
              <a:gd name="T94" fmla="*/ 132 w 462"/>
              <a:gd name="T95" fmla="*/ 0 h 1135"/>
              <a:gd name="T96" fmla="*/ 133 w 462"/>
              <a:gd name="T97" fmla="*/ 68 h 1135"/>
              <a:gd name="T98" fmla="*/ 145 w 462"/>
              <a:gd name="T99" fmla="*/ 204 h 1135"/>
              <a:gd name="T100" fmla="*/ 168 w 462"/>
              <a:gd name="T101" fmla="*/ 335 h 1135"/>
              <a:gd name="T102" fmla="*/ 201 w 462"/>
              <a:gd name="T103" fmla="*/ 464 h 1135"/>
              <a:gd name="T104" fmla="*/ 243 w 462"/>
              <a:gd name="T105" fmla="*/ 587 h 1135"/>
              <a:gd name="T106" fmla="*/ 295 w 462"/>
              <a:gd name="T107" fmla="*/ 706 h 1135"/>
              <a:gd name="T108" fmla="*/ 355 w 462"/>
              <a:gd name="T109" fmla="*/ 820 h 1135"/>
              <a:gd name="T110" fmla="*/ 425 w 462"/>
              <a:gd name="T111" fmla="*/ 929 h 1135"/>
              <a:gd name="T112" fmla="*/ 462 w 462"/>
              <a:gd name="T113" fmla="*/ 981 h 1135"/>
              <a:gd name="T114" fmla="*/ 462 w 462"/>
              <a:gd name="T115" fmla="*/ 981 h 1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62" h="1135">
                <a:moveTo>
                  <a:pt x="462" y="981"/>
                </a:moveTo>
                <a:lnTo>
                  <a:pt x="460" y="985"/>
                </a:lnTo>
                <a:lnTo>
                  <a:pt x="457" y="989"/>
                </a:lnTo>
                <a:lnTo>
                  <a:pt x="443" y="1007"/>
                </a:lnTo>
                <a:lnTo>
                  <a:pt x="427" y="1025"/>
                </a:lnTo>
                <a:lnTo>
                  <a:pt x="418" y="1037"/>
                </a:lnTo>
                <a:lnTo>
                  <a:pt x="409" y="1048"/>
                </a:lnTo>
                <a:lnTo>
                  <a:pt x="408" y="1050"/>
                </a:lnTo>
                <a:lnTo>
                  <a:pt x="408" y="1050"/>
                </a:lnTo>
                <a:lnTo>
                  <a:pt x="396" y="1064"/>
                </a:lnTo>
                <a:lnTo>
                  <a:pt x="383" y="1078"/>
                </a:lnTo>
                <a:lnTo>
                  <a:pt x="369" y="1095"/>
                </a:lnTo>
                <a:lnTo>
                  <a:pt x="355" y="1110"/>
                </a:lnTo>
                <a:lnTo>
                  <a:pt x="343" y="1123"/>
                </a:lnTo>
                <a:lnTo>
                  <a:pt x="332" y="1135"/>
                </a:lnTo>
                <a:lnTo>
                  <a:pt x="276" y="1062"/>
                </a:lnTo>
                <a:lnTo>
                  <a:pt x="177" y="908"/>
                </a:lnTo>
                <a:lnTo>
                  <a:pt x="94" y="745"/>
                </a:lnTo>
                <a:lnTo>
                  <a:pt x="27" y="573"/>
                </a:lnTo>
                <a:lnTo>
                  <a:pt x="0" y="483"/>
                </a:lnTo>
                <a:lnTo>
                  <a:pt x="36" y="417"/>
                </a:lnTo>
                <a:lnTo>
                  <a:pt x="65" y="348"/>
                </a:lnTo>
                <a:lnTo>
                  <a:pt x="68" y="341"/>
                </a:lnTo>
                <a:lnTo>
                  <a:pt x="71" y="333"/>
                </a:lnTo>
                <a:lnTo>
                  <a:pt x="81" y="303"/>
                </a:lnTo>
                <a:lnTo>
                  <a:pt x="90" y="273"/>
                </a:lnTo>
                <a:lnTo>
                  <a:pt x="94" y="263"/>
                </a:lnTo>
                <a:lnTo>
                  <a:pt x="97" y="252"/>
                </a:lnTo>
                <a:lnTo>
                  <a:pt x="100" y="242"/>
                </a:lnTo>
                <a:lnTo>
                  <a:pt x="102" y="232"/>
                </a:lnTo>
                <a:lnTo>
                  <a:pt x="105" y="223"/>
                </a:lnTo>
                <a:lnTo>
                  <a:pt x="106" y="214"/>
                </a:lnTo>
                <a:lnTo>
                  <a:pt x="110" y="201"/>
                </a:lnTo>
                <a:lnTo>
                  <a:pt x="112" y="189"/>
                </a:lnTo>
                <a:lnTo>
                  <a:pt x="112" y="182"/>
                </a:lnTo>
                <a:lnTo>
                  <a:pt x="114" y="177"/>
                </a:lnTo>
                <a:lnTo>
                  <a:pt x="116" y="166"/>
                </a:lnTo>
                <a:lnTo>
                  <a:pt x="119" y="153"/>
                </a:lnTo>
                <a:lnTo>
                  <a:pt x="125" y="109"/>
                </a:lnTo>
                <a:lnTo>
                  <a:pt x="129" y="64"/>
                </a:lnTo>
                <a:lnTo>
                  <a:pt x="131" y="53"/>
                </a:lnTo>
                <a:lnTo>
                  <a:pt x="131" y="41"/>
                </a:lnTo>
                <a:lnTo>
                  <a:pt x="131" y="39"/>
                </a:lnTo>
                <a:lnTo>
                  <a:pt x="131" y="35"/>
                </a:lnTo>
                <a:lnTo>
                  <a:pt x="132" y="26"/>
                </a:lnTo>
                <a:lnTo>
                  <a:pt x="132" y="17"/>
                </a:lnTo>
                <a:lnTo>
                  <a:pt x="132" y="7"/>
                </a:lnTo>
                <a:lnTo>
                  <a:pt x="132" y="0"/>
                </a:lnTo>
                <a:lnTo>
                  <a:pt x="133" y="68"/>
                </a:lnTo>
                <a:lnTo>
                  <a:pt x="145" y="204"/>
                </a:lnTo>
                <a:lnTo>
                  <a:pt x="168" y="335"/>
                </a:lnTo>
                <a:lnTo>
                  <a:pt x="201" y="464"/>
                </a:lnTo>
                <a:lnTo>
                  <a:pt x="243" y="587"/>
                </a:lnTo>
                <a:lnTo>
                  <a:pt x="295" y="706"/>
                </a:lnTo>
                <a:lnTo>
                  <a:pt x="355" y="820"/>
                </a:lnTo>
                <a:lnTo>
                  <a:pt x="425" y="929"/>
                </a:lnTo>
                <a:lnTo>
                  <a:pt x="462" y="981"/>
                </a:lnTo>
                <a:lnTo>
                  <a:pt x="462" y="981"/>
                </a:lnTo>
                <a:close/>
              </a:path>
            </a:pathLst>
          </a:custGeom>
          <a:solidFill>
            <a:schemeClr val="accent4">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59" name="Freeform 590">
            <a:extLst>
              <a:ext uri="{FF2B5EF4-FFF2-40B4-BE49-F238E27FC236}">
                <a16:creationId xmlns:a16="http://schemas.microsoft.com/office/drawing/2014/main" id="{5226DCAD-644A-466D-B3B6-BA5C434DBB68}"/>
              </a:ext>
            </a:extLst>
          </p:cNvPr>
          <p:cNvSpPr>
            <a:spLocks/>
          </p:cNvSpPr>
          <p:nvPr/>
        </p:nvSpPr>
        <p:spPr bwMode="auto">
          <a:xfrm>
            <a:off x="1283025" y="5225174"/>
            <a:ext cx="160270" cy="392385"/>
          </a:xfrm>
          <a:custGeom>
            <a:avLst/>
            <a:gdLst>
              <a:gd name="T0" fmla="*/ 132 w 462"/>
              <a:gd name="T1" fmla="*/ 0 h 1135"/>
              <a:gd name="T2" fmla="*/ 132 w 462"/>
              <a:gd name="T3" fmla="*/ 7 h 1135"/>
              <a:gd name="T4" fmla="*/ 132 w 462"/>
              <a:gd name="T5" fmla="*/ 17 h 1135"/>
              <a:gd name="T6" fmla="*/ 132 w 462"/>
              <a:gd name="T7" fmla="*/ 26 h 1135"/>
              <a:gd name="T8" fmla="*/ 131 w 462"/>
              <a:gd name="T9" fmla="*/ 35 h 1135"/>
              <a:gd name="T10" fmla="*/ 131 w 462"/>
              <a:gd name="T11" fmla="*/ 39 h 1135"/>
              <a:gd name="T12" fmla="*/ 131 w 462"/>
              <a:gd name="T13" fmla="*/ 41 h 1135"/>
              <a:gd name="T14" fmla="*/ 131 w 462"/>
              <a:gd name="T15" fmla="*/ 53 h 1135"/>
              <a:gd name="T16" fmla="*/ 129 w 462"/>
              <a:gd name="T17" fmla="*/ 64 h 1135"/>
              <a:gd name="T18" fmla="*/ 125 w 462"/>
              <a:gd name="T19" fmla="*/ 109 h 1135"/>
              <a:gd name="T20" fmla="*/ 119 w 462"/>
              <a:gd name="T21" fmla="*/ 153 h 1135"/>
              <a:gd name="T22" fmla="*/ 116 w 462"/>
              <a:gd name="T23" fmla="*/ 166 h 1135"/>
              <a:gd name="T24" fmla="*/ 114 w 462"/>
              <a:gd name="T25" fmla="*/ 177 h 1135"/>
              <a:gd name="T26" fmla="*/ 112 w 462"/>
              <a:gd name="T27" fmla="*/ 182 h 1135"/>
              <a:gd name="T28" fmla="*/ 112 w 462"/>
              <a:gd name="T29" fmla="*/ 189 h 1135"/>
              <a:gd name="T30" fmla="*/ 110 w 462"/>
              <a:gd name="T31" fmla="*/ 201 h 1135"/>
              <a:gd name="T32" fmla="*/ 106 w 462"/>
              <a:gd name="T33" fmla="*/ 214 h 1135"/>
              <a:gd name="T34" fmla="*/ 105 w 462"/>
              <a:gd name="T35" fmla="*/ 223 h 1135"/>
              <a:gd name="T36" fmla="*/ 102 w 462"/>
              <a:gd name="T37" fmla="*/ 232 h 1135"/>
              <a:gd name="T38" fmla="*/ 100 w 462"/>
              <a:gd name="T39" fmla="*/ 242 h 1135"/>
              <a:gd name="T40" fmla="*/ 97 w 462"/>
              <a:gd name="T41" fmla="*/ 252 h 1135"/>
              <a:gd name="T42" fmla="*/ 94 w 462"/>
              <a:gd name="T43" fmla="*/ 263 h 1135"/>
              <a:gd name="T44" fmla="*/ 90 w 462"/>
              <a:gd name="T45" fmla="*/ 273 h 1135"/>
              <a:gd name="T46" fmla="*/ 81 w 462"/>
              <a:gd name="T47" fmla="*/ 303 h 1135"/>
              <a:gd name="T48" fmla="*/ 71 w 462"/>
              <a:gd name="T49" fmla="*/ 333 h 1135"/>
              <a:gd name="T50" fmla="*/ 65 w 462"/>
              <a:gd name="T51" fmla="*/ 348 h 1135"/>
              <a:gd name="T52" fmla="*/ 36 w 462"/>
              <a:gd name="T53" fmla="*/ 417 h 1135"/>
              <a:gd name="T54" fmla="*/ 0 w 462"/>
              <a:gd name="T55" fmla="*/ 483 h 1135"/>
              <a:gd name="T56" fmla="*/ 27 w 462"/>
              <a:gd name="T57" fmla="*/ 573 h 1135"/>
              <a:gd name="T58" fmla="*/ 94 w 462"/>
              <a:gd name="T59" fmla="*/ 745 h 1135"/>
              <a:gd name="T60" fmla="*/ 177 w 462"/>
              <a:gd name="T61" fmla="*/ 908 h 1135"/>
              <a:gd name="T62" fmla="*/ 276 w 462"/>
              <a:gd name="T63" fmla="*/ 1062 h 1135"/>
              <a:gd name="T64" fmla="*/ 332 w 462"/>
              <a:gd name="T65" fmla="*/ 1135 h 1135"/>
              <a:gd name="T66" fmla="*/ 343 w 462"/>
              <a:gd name="T67" fmla="*/ 1123 h 1135"/>
              <a:gd name="T68" fmla="*/ 355 w 462"/>
              <a:gd name="T69" fmla="*/ 1110 h 1135"/>
              <a:gd name="T70" fmla="*/ 369 w 462"/>
              <a:gd name="T71" fmla="*/ 1095 h 1135"/>
              <a:gd name="T72" fmla="*/ 383 w 462"/>
              <a:gd name="T73" fmla="*/ 1078 h 1135"/>
              <a:gd name="T74" fmla="*/ 396 w 462"/>
              <a:gd name="T75" fmla="*/ 1064 h 1135"/>
              <a:gd name="T76" fmla="*/ 408 w 462"/>
              <a:gd name="T77" fmla="*/ 1050 h 1135"/>
              <a:gd name="T78" fmla="*/ 408 w 462"/>
              <a:gd name="T79" fmla="*/ 1050 h 1135"/>
              <a:gd name="T80" fmla="*/ 409 w 462"/>
              <a:gd name="T81" fmla="*/ 1048 h 1135"/>
              <a:gd name="T82" fmla="*/ 418 w 462"/>
              <a:gd name="T83" fmla="*/ 1037 h 1135"/>
              <a:gd name="T84" fmla="*/ 427 w 462"/>
              <a:gd name="T85" fmla="*/ 1025 h 1135"/>
              <a:gd name="T86" fmla="*/ 443 w 462"/>
              <a:gd name="T87" fmla="*/ 1007 h 1135"/>
              <a:gd name="T88" fmla="*/ 457 w 462"/>
              <a:gd name="T89" fmla="*/ 989 h 1135"/>
              <a:gd name="T90" fmla="*/ 460 w 462"/>
              <a:gd name="T91" fmla="*/ 985 h 1135"/>
              <a:gd name="T92" fmla="*/ 462 w 462"/>
              <a:gd name="T93" fmla="*/ 981 h 1135"/>
              <a:gd name="T94" fmla="*/ 425 w 462"/>
              <a:gd name="T95" fmla="*/ 929 h 1135"/>
              <a:gd name="T96" fmla="*/ 355 w 462"/>
              <a:gd name="T97" fmla="*/ 820 h 1135"/>
              <a:gd name="T98" fmla="*/ 295 w 462"/>
              <a:gd name="T99" fmla="*/ 706 h 1135"/>
              <a:gd name="T100" fmla="*/ 243 w 462"/>
              <a:gd name="T101" fmla="*/ 587 h 1135"/>
              <a:gd name="T102" fmla="*/ 201 w 462"/>
              <a:gd name="T103" fmla="*/ 464 h 1135"/>
              <a:gd name="T104" fmla="*/ 168 w 462"/>
              <a:gd name="T105" fmla="*/ 335 h 1135"/>
              <a:gd name="T106" fmla="*/ 145 w 462"/>
              <a:gd name="T107" fmla="*/ 204 h 1135"/>
              <a:gd name="T108" fmla="*/ 133 w 462"/>
              <a:gd name="T109" fmla="*/ 68 h 1135"/>
              <a:gd name="T110" fmla="*/ 132 w 462"/>
              <a:gd name="T111" fmla="*/ 0 h 1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62" h="1135">
                <a:moveTo>
                  <a:pt x="132" y="0"/>
                </a:moveTo>
                <a:lnTo>
                  <a:pt x="132" y="7"/>
                </a:lnTo>
                <a:lnTo>
                  <a:pt x="132" y="17"/>
                </a:lnTo>
                <a:lnTo>
                  <a:pt x="132" y="26"/>
                </a:lnTo>
                <a:lnTo>
                  <a:pt x="131" y="35"/>
                </a:lnTo>
                <a:lnTo>
                  <a:pt x="131" y="39"/>
                </a:lnTo>
                <a:lnTo>
                  <a:pt x="131" y="41"/>
                </a:lnTo>
                <a:lnTo>
                  <a:pt x="131" y="53"/>
                </a:lnTo>
                <a:lnTo>
                  <a:pt x="129" y="64"/>
                </a:lnTo>
                <a:lnTo>
                  <a:pt x="125" y="109"/>
                </a:lnTo>
                <a:lnTo>
                  <a:pt x="119" y="153"/>
                </a:lnTo>
                <a:lnTo>
                  <a:pt x="116" y="166"/>
                </a:lnTo>
                <a:lnTo>
                  <a:pt x="114" y="177"/>
                </a:lnTo>
                <a:lnTo>
                  <a:pt x="112" y="182"/>
                </a:lnTo>
                <a:lnTo>
                  <a:pt x="112" y="189"/>
                </a:lnTo>
                <a:lnTo>
                  <a:pt x="110" y="201"/>
                </a:lnTo>
                <a:lnTo>
                  <a:pt x="106" y="214"/>
                </a:lnTo>
                <a:lnTo>
                  <a:pt x="105" y="223"/>
                </a:lnTo>
                <a:lnTo>
                  <a:pt x="102" y="232"/>
                </a:lnTo>
                <a:lnTo>
                  <a:pt x="100" y="242"/>
                </a:lnTo>
                <a:lnTo>
                  <a:pt x="97" y="252"/>
                </a:lnTo>
                <a:lnTo>
                  <a:pt x="94" y="263"/>
                </a:lnTo>
                <a:lnTo>
                  <a:pt x="90" y="273"/>
                </a:lnTo>
                <a:lnTo>
                  <a:pt x="81" y="303"/>
                </a:lnTo>
                <a:lnTo>
                  <a:pt x="71" y="333"/>
                </a:lnTo>
                <a:lnTo>
                  <a:pt x="65" y="348"/>
                </a:lnTo>
                <a:lnTo>
                  <a:pt x="36" y="417"/>
                </a:lnTo>
                <a:lnTo>
                  <a:pt x="0" y="483"/>
                </a:lnTo>
                <a:lnTo>
                  <a:pt x="27" y="573"/>
                </a:lnTo>
                <a:lnTo>
                  <a:pt x="94" y="745"/>
                </a:lnTo>
                <a:lnTo>
                  <a:pt x="177" y="908"/>
                </a:lnTo>
                <a:lnTo>
                  <a:pt x="276" y="1062"/>
                </a:lnTo>
                <a:lnTo>
                  <a:pt x="332" y="1135"/>
                </a:lnTo>
                <a:lnTo>
                  <a:pt x="343" y="1123"/>
                </a:lnTo>
                <a:lnTo>
                  <a:pt x="355" y="1110"/>
                </a:lnTo>
                <a:lnTo>
                  <a:pt x="369" y="1095"/>
                </a:lnTo>
                <a:lnTo>
                  <a:pt x="383" y="1078"/>
                </a:lnTo>
                <a:lnTo>
                  <a:pt x="396" y="1064"/>
                </a:lnTo>
                <a:lnTo>
                  <a:pt x="408" y="1050"/>
                </a:lnTo>
                <a:lnTo>
                  <a:pt x="408" y="1050"/>
                </a:lnTo>
                <a:lnTo>
                  <a:pt x="409" y="1048"/>
                </a:lnTo>
                <a:lnTo>
                  <a:pt x="418" y="1037"/>
                </a:lnTo>
                <a:lnTo>
                  <a:pt x="427" y="1025"/>
                </a:lnTo>
                <a:lnTo>
                  <a:pt x="443" y="1007"/>
                </a:lnTo>
                <a:lnTo>
                  <a:pt x="457" y="989"/>
                </a:lnTo>
                <a:lnTo>
                  <a:pt x="460" y="985"/>
                </a:lnTo>
                <a:lnTo>
                  <a:pt x="462" y="981"/>
                </a:lnTo>
                <a:lnTo>
                  <a:pt x="425" y="929"/>
                </a:lnTo>
                <a:lnTo>
                  <a:pt x="355" y="820"/>
                </a:lnTo>
                <a:lnTo>
                  <a:pt x="295" y="706"/>
                </a:lnTo>
                <a:lnTo>
                  <a:pt x="243" y="587"/>
                </a:lnTo>
                <a:lnTo>
                  <a:pt x="201" y="464"/>
                </a:lnTo>
                <a:lnTo>
                  <a:pt x="168" y="335"/>
                </a:lnTo>
                <a:lnTo>
                  <a:pt x="145" y="204"/>
                </a:lnTo>
                <a:lnTo>
                  <a:pt x="133" y="68"/>
                </a:lnTo>
                <a:lnTo>
                  <a:pt x="132" y="0"/>
                </a:lnTo>
                <a:close/>
              </a:path>
            </a:pathLst>
          </a:custGeom>
          <a:solidFill>
            <a:schemeClr val="accent4">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60" name="Freeform: Shape 159">
            <a:extLst>
              <a:ext uri="{FF2B5EF4-FFF2-40B4-BE49-F238E27FC236}">
                <a16:creationId xmlns:a16="http://schemas.microsoft.com/office/drawing/2014/main" id="{503042CD-38A0-4DA0-9231-FACB6CE93C6C}"/>
              </a:ext>
            </a:extLst>
          </p:cNvPr>
          <p:cNvSpPr>
            <a:spLocks/>
          </p:cNvSpPr>
          <p:nvPr/>
        </p:nvSpPr>
        <p:spPr bwMode="auto">
          <a:xfrm>
            <a:off x="1328620" y="5221028"/>
            <a:ext cx="4108563" cy="571998"/>
          </a:xfrm>
          <a:custGeom>
            <a:avLst/>
            <a:gdLst>
              <a:gd name="connsiteX0" fmla="*/ 0 w 3941813"/>
              <a:gd name="connsiteY0" fmla="*/ 0 h 571998"/>
              <a:gd name="connsiteX1" fmla="*/ 228336 w 3941813"/>
              <a:gd name="connsiteY1" fmla="*/ 0 h 571998"/>
              <a:gd name="connsiteX2" fmla="*/ 228336 w 3941813"/>
              <a:gd name="connsiteY2" fmla="*/ 1035 h 571998"/>
              <a:gd name="connsiteX3" fmla="*/ 228336 w 3941813"/>
              <a:gd name="connsiteY3" fmla="*/ 2070 h 571998"/>
              <a:gd name="connsiteX4" fmla="*/ 228336 w 3941813"/>
              <a:gd name="connsiteY4" fmla="*/ 3450 h 571998"/>
              <a:gd name="connsiteX5" fmla="*/ 228336 w 3941813"/>
              <a:gd name="connsiteY5" fmla="*/ 4485 h 571998"/>
              <a:gd name="connsiteX6" fmla="*/ 228336 w 3941813"/>
              <a:gd name="connsiteY6" fmla="*/ 6555 h 571998"/>
              <a:gd name="connsiteX7" fmla="*/ 228336 w 3941813"/>
              <a:gd name="connsiteY7" fmla="*/ 8625 h 571998"/>
              <a:gd name="connsiteX8" fmla="*/ 228336 w 3941813"/>
              <a:gd name="connsiteY8" fmla="*/ 13110 h 571998"/>
              <a:gd name="connsiteX9" fmla="*/ 228681 w 3941813"/>
              <a:gd name="connsiteY9" fmla="*/ 17595 h 571998"/>
              <a:gd name="connsiteX10" fmla="*/ 228681 w 3941813"/>
              <a:gd name="connsiteY10" fmla="*/ 21045 h 571998"/>
              <a:gd name="connsiteX11" fmla="*/ 229372 w 3941813"/>
              <a:gd name="connsiteY11" fmla="*/ 24495 h 571998"/>
              <a:gd name="connsiteX12" fmla="*/ 229561 w 3941813"/>
              <a:gd name="connsiteY12" fmla="*/ 29949 h 571998"/>
              <a:gd name="connsiteX13" fmla="*/ 230860 w 3941813"/>
              <a:gd name="connsiteY13" fmla="*/ 43059 h 571998"/>
              <a:gd name="connsiteX14" fmla="*/ 231099 w 3941813"/>
              <a:gd name="connsiteY14" fmla="*/ 44849 h 571998"/>
              <a:gd name="connsiteX15" fmla="*/ 231445 w 3941813"/>
              <a:gd name="connsiteY15" fmla="*/ 47954 h 571998"/>
              <a:gd name="connsiteX16" fmla="*/ 231790 w 3941813"/>
              <a:gd name="connsiteY16" fmla="*/ 51059 h 571998"/>
              <a:gd name="connsiteX17" fmla="*/ 232439 w 3941813"/>
              <a:gd name="connsiteY17" fmla="*/ 55431 h 571998"/>
              <a:gd name="connsiteX18" fmla="*/ 237460 w 3941813"/>
              <a:gd name="connsiteY18" fmla="*/ 78594 h 571998"/>
              <a:gd name="connsiteX19" fmla="*/ 239935 w 3941813"/>
              <a:gd name="connsiteY19" fmla="*/ 88754 h 571998"/>
              <a:gd name="connsiteX20" fmla="*/ 249062 w 3941813"/>
              <a:gd name="connsiteY20" fmla="*/ 117988 h 571998"/>
              <a:gd name="connsiteX21" fmla="*/ 258766 w 3941813"/>
              <a:gd name="connsiteY21" fmla="*/ 141560 h 571998"/>
              <a:gd name="connsiteX22" fmla="*/ 260462 w 3941813"/>
              <a:gd name="connsiteY22" fmla="*/ 145242 h 571998"/>
              <a:gd name="connsiteX23" fmla="*/ 261844 w 3941813"/>
              <a:gd name="connsiteY23" fmla="*/ 148347 h 571998"/>
              <a:gd name="connsiteX24" fmla="*/ 263571 w 3941813"/>
              <a:gd name="connsiteY24" fmla="*/ 152142 h 571998"/>
              <a:gd name="connsiteX25" fmla="*/ 265643 w 3941813"/>
              <a:gd name="connsiteY25" fmla="*/ 155592 h 571998"/>
              <a:gd name="connsiteX26" fmla="*/ 267371 w 3941813"/>
              <a:gd name="connsiteY26" fmla="*/ 158697 h 571998"/>
              <a:gd name="connsiteX27" fmla="*/ 269060 w 3941813"/>
              <a:gd name="connsiteY27" fmla="*/ 162072 h 571998"/>
              <a:gd name="connsiteX28" fmla="*/ 276558 w 3941813"/>
              <a:gd name="connsiteY28" fmla="*/ 175613 h 571998"/>
              <a:gd name="connsiteX29" fmla="*/ 277043 w 3941813"/>
              <a:gd name="connsiteY29" fmla="*/ 176291 h 571998"/>
              <a:gd name="connsiteX30" fmla="*/ 278368 w 3941813"/>
              <a:gd name="connsiteY30" fmla="*/ 178791 h 571998"/>
              <a:gd name="connsiteX31" fmla="*/ 295536 w 3941813"/>
              <a:gd name="connsiteY31" fmla="*/ 204348 h 571998"/>
              <a:gd name="connsiteX32" fmla="*/ 296042 w 3941813"/>
              <a:gd name="connsiteY32" fmla="*/ 204926 h 571998"/>
              <a:gd name="connsiteX33" fmla="*/ 298303 w 3941813"/>
              <a:gd name="connsiteY33" fmla="*/ 207936 h 571998"/>
              <a:gd name="connsiteX34" fmla="*/ 316635 w 3941813"/>
              <a:gd name="connsiteY34" fmla="*/ 230146 h 571998"/>
              <a:gd name="connsiteX35" fmla="*/ 318158 w 3941813"/>
              <a:gd name="connsiteY35" fmla="*/ 231823 h 571998"/>
              <a:gd name="connsiteX36" fmla="*/ 341295 w 3941813"/>
              <a:gd name="connsiteY36" fmla="*/ 254260 h 571998"/>
              <a:gd name="connsiteX37" fmla="*/ 364855 w 3941813"/>
              <a:gd name="connsiteY37" fmla="*/ 274566 h 571998"/>
              <a:gd name="connsiteX38" fmla="*/ 383255 w 3941813"/>
              <a:gd name="connsiteY38" fmla="*/ 287072 h 571998"/>
              <a:gd name="connsiteX39" fmla="*/ 390494 w 3941813"/>
              <a:gd name="connsiteY39" fmla="*/ 291862 h 571998"/>
              <a:gd name="connsiteX40" fmla="*/ 396550 w 3941813"/>
              <a:gd name="connsiteY40" fmla="*/ 295622 h 571998"/>
              <a:gd name="connsiteX41" fmla="*/ 409034 w 3941813"/>
              <a:gd name="connsiteY41" fmla="*/ 302598 h 571998"/>
              <a:gd name="connsiteX42" fmla="*/ 419364 w 3941813"/>
              <a:gd name="connsiteY42" fmla="*/ 308079 h 571998"/>
              <a:gd name="connsiteX43" fmla="*/ 431109 w 3941813"/>
              <a:gd name="connsiteY43" fmla="*/ 313598 h 571998"/>
              <a:gd name="connsiteX44" fmla="*/ 433413 w 3941813"/>
              <a:gd name="connsiteY44" fmla="*/ 314749 h 571998"/>
              <a:gd name="connsiteX45" fmla="*/ 445124 w 3941813"/>
              <a:gd name="connsiteY45" fmla="*/ 319611 h 571998"/>
              <a:gd name="connsiteX46" fmla="*/ 450799 w 3941813"/>
              <a:gd name="connsiteY46" fmla="*/ 321878 h 571998"/>
              <a:gd name="connsiteX47" fmla="*/ 462312 w 3941813"/>
              <a:gd name="connsiteY47" fmla="*/ 325820 h 571998"/>
              <a:gd name="connsiteX48" fmla="*/ 480775 w 3941813"/>
              <a:gd name="connsiteY48" fmla="*/ 331449 h 571998"/>
              <a:gd name="connsiteX49" fmla="*/ 490525 w 3941813"/>
              <a:gd name="connsiteY49" fmla="*/ 333953 h 571998"/>
              <a:gd name="connsiteX50" fmla="*/ 499752 w 3941813"/>
              <a:gd name="connsiteY50" fmla="*/ 335946 h 571998"/>
              <a:gd name="connsiteX51" fmla="*/ 520232 w 3941813"/>
              <a:gd name="connsiteY51" fmla="*/ 340163 h 571998"/>
              <a:gd name="connsiteX52" fmla="*/ 554124 w 3941813"/>
              <a:gd name="connsiteY52" fmla="*/ 343209 h 571998"/>
              <a:gd name="connsiteX53" fmla="*/ 555122 w 3941813"/>
              <a:gd name="connsiteY53" fmla="*/ 343268 h 571998"/>
              <a:gd name="connsiteX54" fmla="*/ 555467 w 3941813"/>
              <a:gd name="connsiteY54" fmla="*/ 343294 h 571998"/>
              <a:gd name="connsiteX55" fmla="*/ 572739 w 3941813"/>
              <a:gd name="connsiteY55" fmla="*/ 343958 h 571998"/>
              <a:gd name="connsiteX56" fmla="*/ 3862707 w 3941813"/>
              <a:gd name="connsiteY56" fmla="*/ 343958 h 571998"/>
              <a:gd name="connsiteX57" fmla="*/ 3941813 w 3941813"/>
              <a:gd name="connsiteY57" fmla="*/ 343958 h 571998"/>
              <a:gd name="connsiteX58" fmla="*/ 3941813 w 3941813"/>
              <a:gd name="connsiteY58" fmla="*/ 388462 h 571998"/>
              <a:gd name="connsiteX59" fmla="*/ 3940777 w 3941813"/>
              <a:gd name="connsiteY59" fmla="*/ 407437 h 571998"/>
              <a:gd name="connsiteX60" fmla="*/ 3933868 w 3941813"/>
              <a:gd name="connsiteY60" fmla="*/ 442971 h 571998"/>
              <a:gd name="connsiteX61" fmla="*/ 3920050 w 3941813"/>
              <a:gd name="connsiteY61" fmla="*/ 476090 h 571998"/>
              <a:gd name="connsiteX62" fmla="*/ 3900015 w 3941813"/>
              <a:gd name="connsiteY62" fmla="*/ 505415 h 571998"/>
              <a:gd name="connsiteX63" fmla="*/ 3875143 w 3941813"/>
              <a:gd name="connsiteY63" fmla="*/ 530254 h 571998"/>
              <a:gd name="connsiteX64" fmla="*/ 3846126 w 3941813"/>
              <a:gd name="connsiteY64" fmla="*/ 549919 h 571998"/>
              <a:gd name="connsiteX65" fmla="*/ 3812964 w 3941813"/>
              <a:gd name="connsiteY65" fmla="*/ 563718 h 571998"/>
              <a:gd name="connsiteX66" fmla="*/ 3777038 w 3941813"/>
              <a:gd name="connsiteY66" fmla="*/ 570963 h 571998"/>
              <a:gd name="connsiteX67" fmla="*/ 3758385 w 3941813"/>
              <a:gd name="connsiteY67" fmla="*/ 571998 h 571998"/>
              <a:gd name="connsiteX68" fmla="*/ 572739 w 3941813"/>
              <a:gd name="connsiteY68" fmla="*/ 571998 h 571998"/>
              <a:gd name="connsiteX69" fmla="*/ 543032 w 3941813"/>
              <a:gd name="connsiteY69" fmla="*/ 571308 h 571998"/>
              <a:gd name="connsiteX70" fmla="*/ 485343 w 3941813"/>
              <a:gd name="connsiteY70" fmla="*/ 565788 h 571998"/>
              <a:gd name="connsiteX71" fmla="*/ 429382 w 3941813"/>
              <a:gd name="connsiteY71" fmla="*/ 554059 h 571998"/>
              <a:gd name="connsiteX72" fmla="*/ 375493 w 3941813"/>
              <a:gd name="connsiteY72" fmla="*/ 537499 h 571998"/>
              <a:gd name="connsiteX73" fmla="*/ 324023 w 3941813"/>
              <a:gd name="connsiteY73" fmla="*/ 515419 h 571998"/>
              <a:gd name="connsiteX74" fmla="*/ 275661 w 3941813"/>
              <a:gd name="connsiteY74" fmla="*/ 489200 h 571998"/>
              <a:gd name="connsiteX75" fmla="*/ 229718 w 3941813"/>
              <a:gd name="connsiteY75" fmla="*/ 458495 h 571998"/>
              <a:gd name="connsiteX76" fmla="*/ 187574 w 3941813"/>
              <a:gd name="connsiteY76" fmla="*/ 423306 h 571998"/>
              <a:gd name="connsiteX77" fmla="*/ 148539 w 3941813"/>
              <a:gd name="connsiteY77" fmla="*/ 384667 h 571998"/>
              <a:gd name="connsiteX78" fmla="*/ 113650 w 3941813"/>
              <a:gd name="connsiteY78" fmla="*/ 342233 h 571998"/>
              <a:gd name="connsiteX79" fmla="*/ 82906 w 3941813"/>
              <a:gd name="connsiteY79" fmla="*/ 296349 h 571998"/>
              <a:gd name="connsiteX80" fmla="*/ 56307 w 3941813"/>
              <a:gd name="connsiteY80" fmla="*/ 248050 h 571998"/>
              <a:gd name="connsiteX81" fmla="*/ 34544 w 3941813"/>
              <a:gd name="connsiteY81" fmla="*/ 196646 h 571998"/>
              <a:gd name="connsiteX82" fmla="*/ 17963 w 3941813"/>
              <a:gd name="connsiteY82" fmla="*/ 143172 h 571998"/>
              <a:gd name="connsiteX83" fmla="*/ 6218 w 3941813"/>
              <a:gd name="connsiteY83" fmla="*/ 87283 h 571998"/>
              <a:gd name="connsiteX84" fmla="*/ 346 w 3941813"/>
              <a:gd name="connsiteY84" fmla="*/ 29669 h 571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3941813" h="571998">
                <a:moveTo>
                  <a:pt x="0" y="0"/>
                </a:moveTo>
                <a:lnTo>
                  <a:pt x="228336" y="0"/>
                </a:lnTo>
                <a:lnTo>
                  <a:pt x="228336" y="1035"/>
                </a:lnTo>
                <a:lnTo>
                  <a:pt x="228336" y="2070"/>
                </a:lnTo>
                <a:lnTo>
                  <a:pt x="228336" y="3450"/>
                </a:lnTo>
                <a:lnTo>
                  <a:pt x="228336" y="4485"/>
                </a:lnTo>
                <a:lnTo>
                  <a:pt x="228336" y="6555"/>
                </a:lnTo>
                <a:lnTo>
                  <a:pt x="228336" y="8625"/>
                </a:lnTo>
                <a:lnTo>
                  <a:pt x="228336" y="13110"/>
                </a:lnTo>
                <a:lnTo>
                  <a:pt x="228681" y="17595"/>
                </a:lnTo>
                <a:lnTo>
                  <a:pt x="228681" y="21045"/>
                </a:lnTo>
                <a:lnTo>
                  <a:pt x="229372" y="24495"/>
                </a:lnTo>
                <a:lnTo>
                  <a:pt x="229561" y="29949"/>
                </a:lnTo>
                <a:lnTo>
                  <a:pt x="230860" y="43059"/>
                </a:lnTo>
                <a:lnTo>
                  <a:pt x="231099" y="44849"/>
                </a:lnTo>
                <a:lnTo>
                  <a:pt x="231445" y="47954"/>
                </a:lnTo>
                <a:lnTo>
                  <a:pt x="231790" y="51059"/>
                </a:lnTo>
                <a:lnTo>
                  <a:pt x="232439" y="55431"/>
                </a:lnTo>
                <a:lnTo>
                  <a:pt x="237460" y="78594"/>
                </a:lnTo>
                <a:lnTo>
                  <a:pt x="239935" y="88754"/>
                </a:lnTo>
                <a:lnTo>
                  <a:pt x="249062" y="117988"/>
                </a:lnTo>
                <a:lnTo>
                  <a:pt x="258766" y="141560"/>
                </a:lnTo>
                <a:lnTo>
                  <a:pt x="260462" y="145242"/>
                </a:lnTo>
                <a:lnTo>
                  <a:pt x="261844" y="148347"/>
                </a:lnTo>
                <a:lnTo>
                  <a:pt x="263571" y="152142"/>
                </a:lnTo>
                <a:lnTo>
                  <a:pt x="265643" y="155592"/>
                </a:lnTo>
                <a:lnTo>
                  <a:pt x="267371" y="158697"/>
                </a:lnTo>
                <a:lnTo>
                  <a:pt x="269060" y="162072"/>
                </a:lnTo>
                <a:lnTo>
                  <a:pt x="276558" y="175613"/>
                </a:lnTo>
                <a:lnTo>
                  <a:pt x="277043" y="176291"/>
                </a:lnTo>
                <a:lnTo>
                  <a:pt x="278368" y="178791"/>
                </a:lnTo>
                <a:lnTo>
                  <a:pt x="295536" y="204348"/>
                </a:lnTo>
                <a:lnTo>
                  <a:pt x="296042" y="204926"/>
                </a:lnTo>
                <a:lnTo>
                  <a:pt x="298303" y="207936"/>
                </a:lnTo>
                <a:lnTo>
                  <a:pt x="316635" y="230146"/>
                </a:lnTo>
                <a:lnTo>
                  <a:pt x="318158" y="231823"/>
                </a:lnTo>
                <a:lnTo>
                  <a:pt x="341295" y="254260"/>
                </a:lnTo>
                <a:lnTo>
                  <a:pt x="364855" y="274566"/>
                </a:lnTo>
                <a:lnTo>
                  <a:pt x="383255" y="287072"/>
                </a:lnTo>
                <a:lnTo>
                  <a:pt x="390494" y="291862"/>
                </a:lnTo>
                <a:lnTo>
                  <a:pt x="396550" y="295622"/>
                </a:lnTo>
                <a:lnTo>
                  <a:pt x="409034" y="302598"/>
                </a:lnTo>
                <a:lnTo>
                  <a:pt x="419364" y="308079"/>
                </a:lnTo>
                <a:lnTo>
                  <a:pt x="431109" y="313598"/>
                </a:lnTo>
                <a:lnTo>
                  <a:pt x="433413" y="314749"/>
                </a:lnTo>
                <a:lnTo>
                  <a:pt x="445124" y="319611"/>
                </a:lnTo>
                <a:lnTo>
                  <a:pt x="450799" y="321878"/>
                </a:lnTo>
                <a:lnTo>
                  <a:pt x="462312" y="325820"/>
                </a:lnTo>
                <a:lnTo>
                  <a:pt x="480775" y="331449"/>
                </a:lnTo>
                <a:lnTo>
                  <a:pt x="490525" y="333953"/>
                </a:lnTo>
                <a:lnTo>
                  <a:pt x="499752" y="335946"/>
                </a:lnTo>
                <a:lnTo>
                  <a:pt x="520232" y="340163"/>
                </a:lnTo>
                <a:lnTo>
                  <a:pt x="554124" y="343209"/>
                </a:lnTo>
                <a:lnTo>
                  <a:pt x="555122" y="343268"/>
                </a:lnTo>
                <a:lnTo>
                  <a:pt x="555467" y="343294"/>
                </a:lnTo>
                <a:lnTo>
                  <a:pt x="572739" y="343958"/>
                </a:lnTo>
                <a:lnTo>
                  <a:pt x="3862707" y="343958"/>
                </a:lnTo>
                <a:lnTo>
                  <a:pt x="3941813" y="343958"/>
                </a:lnTo>
                <a:lnTo>
                  <a:pt x="3941813" y="388462"/>
                </a:lnTo>
                <a:lnTo>
                  <a:pt x="3940777" y="407437"/>
                </a:lnTo>
                <a:lnTo>
                  <a:pt x="3933868" y="442971"/>
                </a:lnTo>
                <a:lnTo>
                  <a:pt x="3920050" y="476090"/>
                </a:lnTo>
                <a:lnTo>
                  <a:pt x="3900015" y="505415"/>
                </a:lnTo>
                <a:lnTo>
                  <a:pt x="3875143" y="530254"/>
                </a:lnTo>
                <a:lnTo>
                  <a:pt x="3846126" y="549919"/>
                </a:lnTo>
                <a:lnTo>
                  <a:pt x="3812964" y="563718"/>
                </a:lnTo>
                <a:lnTo>
                  <a:pt x="3777038" y="570963"/>
                </a:lnTo>
                <a:lnTo>
                  <a:pt x="3758385" y="571998"/>
                </a:lnTo>
                <a:lnTo>
                  <a:pt x="572739" y="571998"/>
                </a:lnTo>
                <a:lnTo>
                  <a:pt x="543032" y="571308"/>
                </a:lnTo>
                <a:lnTo>
                  <a:pt x="485343" y="565788"/>
                </a:lnTo>
                <a:lnTo>
                  <a:pt x="429382" y="554059"/>
                </a:lnTo>
                <a:lnTo>
                  <a:pt x="375493" y="537499"/>
                </a:lnTo>
                <a:lnTo>
                  <a:pt x="324023" y="515419"/>
                </a:lnTo>
                <a:lnTo>
                  <a:pt x="275661" y="489200"/>
                </a:lnTo>
                <a:lnTo>
                  <a:pt x="229718" y="458495"/>
                </a:lnTo>
                <a:lnTo>
                  <a:pt x="187574" y="423306"/>
                </a:lnTo>
                <a:lnTo>
                  <a:pt x="148539" y="384667"/>
                </a:lnTo>
                <a:lnTo>
                  <a:pt x="113650" y="342233"/>
                </a:lnTo>
                <a:lnTo>
                  <a:pt x="82906" y="296349"/>
                </a:lnTo>
                <a:lnTo>
                  <a:pt x="56307" y="248050"/>
                </a:lnTo>
                <a:lnTo>
                  <a:pt x="34544" y="196646"/>
                </a:lnTo>
                <a:lnTo>
                  <a:pt x="17963" y="143172"/>
                </a:lnTo>
                <a:lnTo>
                  <a:pt x="6218" y="87283"/>
                </a:lnTo>
                <a:lnTo>
                  <a:pt x="346" y="29669"/>
                </a:lnTo>
                <a:close/>
              </a:path>
            </a:pathLst>
          </a:custGeom>
          <a:solidFill>
            <a:schemeClr val="accent4"/>
          </a:soli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143" name="Freeform 585">
            <a:extLst>
              <a:ext uri="{FF2B5EF4-FFF2-40B4-BE49-F238E27FC236}">
                <a16:creationId xmlns:a16="http://schemas.microsoft.com/office/drawing/2014/main" id="{A4AD2828-ADC7-42AD-9BD7-B2AF4522555B}"/>
              </a:ext>
            </a:extLst>
          </p:cNvPr>
          <p:cNvSpPr>
            <a:spLocks/>
          </p:cNvSpPr>
          <p:nvPr/>
        </p:nvSpPr>
        <p:spPr bwMode="auto">
          <a:xfrm>
            <a:off x="639182" y="4875619"/>
            <a:ext cx="689438" cy="689438"/>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ctr" anchorCtr="0" compatLnSpc="1">
            <a:prstTxWarp prst="textNoShape">
              <a:avLst/>
            </a:prstTxWarp>
          </a:bodyPr>
          <a:lstStyle/>
          <a:p>
            <a:pPr algn="ctr"/>
            <a:r>
              <a:rPr lang="en-US" sz="4400" b="1">
                <a:solidFill>
                  <a:srgbClr val="191C21"/>
                </a:solidFill>
              </a:rPr>
              <a:t>4</a:t>
            </a:r>
          </a:p>
        </p:txBody>
      </p:sp>
      <p:sp>
        <p:nvSpPr>
          <p:cNvPr id="112" name="Freeform 588">
            <a:extLst>
              <a:ext uri="{FF2B5EF4-FFF2-40B4-BE49-F238E27FC236}">
                <a16:creationId xmlns:a16="http://schemas.microsoft.com/office/drawing/2014/main" id="{21C58894-01CA-497C-B767-A2F07533ED84}"/>
              </a:ext>
            </a:extLst>
          </p:cNvPr>
          <p:cNvSpPr>
            <a:spLocks/>
          </p:cNvSpPr>
          <p:nvPr/>
        </p:nvSpPr>
        <p:spPr bwMode="auto">
          <a:xfrm>
            <a:off x="5962355" y="4649030"/>
            <a:ext cx="1145378" cy="1143996"/>
          </a:xfrm>
          <a:custGeom>
            <a:avLst/>
            <a:gdLst>
              <a:gd name="T0" fmla="*/ 1573 w 3316"/>
              <a:gd name="T1" fmla="*/ 2 h 3316"/>
              <a:gd name="T2" fmla="*/ 1243 w 3316"/>
              <a:gd name="T3" fmla="*/ 52 h 3316"/>
              <a:gd name="T4" fmla="*/ 939 w 3316"/>
              <a:gd name="T5" fmla="*/ 162 h 3316"/>
              <a:gd name="T6" fmla="*/ 665 w 3316"/>
              <a:gd name="T7" fmla="*/ 328 h 3316"/>
              <a:gd name="T8" fmla="*/ 431 w 3316"/>
              <a:gd name="T9" fmla="*/ 542 h 3316"/>
              <a:gd name="T10" fmla="*/ 240 w 3316"/>
              <a:gd name="T11" fmla="*/ 797 h 3316"/>
              <a:gd name="T12" fmla="*/ 100 w 3316"/>
              <a:gd name="T13" fmla="*/ 1088 h 3316"/>
              <a:gd name="T14" fmla="*/ 19 w 3316"/>
              <a:gd name="T15" fmla="*/ 1405 h 3316"/>
              <a:gd name="T16" fmla="*/ 0 w 3316"/>
              <a:gd name="T17" fmla="*/ 1658 h 3316"/>
              <a:gd name="T18" fmla="*/ 19 w 3316"/>
              <a:gd name="T19" fmla="*/ 1911 h 3316"/>
              <a:gd name="T20" fmla="*/ 100 w 3316"/>
              <a:gd name="T21" fmla="*/ 2228 h 3316"/>
              <a:gd name="T22" fmla="*/ 240 w 3316"/>
              <a:gd name="T23" fmla="*/ 2517 h 3316"/>
              <a:gd name="T24" fmla="*/ 431 w 3316"/>
              <a:gd name="T25" fmla="*/ 2773 h 3316"/>
              <a:gd name="T26" fmla="*/ 665 w 3316"/>
              <a:gd name="T27" fmla="*/ 2987 h 3316"/>
              <a:gd name="T28" fmla="*/ 939 w 3316"/>
              <a:gd name="T29" fmla="*/ 3152 h 3316"/>
              <a:gd name="T30" fmla="*/ 1243 w 3316"/>
              <a:gd name="T31" fmla="*/ 3264 h 3316"/>
              <a:gd name="T32" fmla="*/ 1573 w 3316"/>
              <a:gd name="T33" fmla="*/ 3314 h 3316"/>
              <a:gd name="T34" fmla="*/ 1744 w 3316"/>
              <a:gd name="T35" fmla="*/ 3314 h 3316"/>
              <a:gd name="T36" fmla="*/ 2073 w 3316"/>
              <a:gd name="T37" fmla="*/ 3264 h 3316"/>
              <a:gd name="T38" fmla="*/ 2378 w 3316"/>
              <a:gd name="T39" fmla="*/ 3152 h 3316"/>
              <a:gd name="T40" fmla="*/ 2650 w 3316"/>
              <a:gd name="T41" fmla="*/ 2987 h 3316"/>
              <a:gd name="T42" fmla="*/ 2886 w 3316"/>
              <a:gd name="T43" fmla="*/ 2773 h 3316"/>
              <a:gd name="T44" fmla="*/ 3076 w 3316"/>
              <a:gd name="T45" fmla="*/ 2517 h 3316"/>
              <a:gd name="T46" fmla="*/ 3216 w 3316"/>
              <a:gd name="T47" fmla="*/ 2228 h 3316"/>
              <a:gd name="T48" fmla="*/ 3298 w 3316"/>
              <a:gd name="T49" fmla="*/ 1911 h 3316"/>
              <a:gd name="T50" fmla="*/ 3316 w 3316"/>
              <a:gd name="T51" fmla="*/ 1658 h 3316"/>
              <a:gd name="T52" fmla="*/ 3298 w 3316"/>
              <a:gd name="T53" fmla="*/ 1405 h 3316"/>
              <a:gd name="T54" fmla="*/ 3216 w 3316"/>
              <a:gd name="T55" fmla="*/ 1088 h 3316"/>
              <a:gd name="T56" fmla="*/ 3076 w 3316"/>
              <a:gd name="T57" fmla="*/ 797 h 3316"/>
              <a:gd name="T58" fmla="*/ 2886 w 3316"/>
              <a:gd name="T59" fmla="*/ 542 h 3316"/>
              <a:gd name="T60" fmla="*/ 2650 w 3316"/>
              <a:gd name="T61" fmla="*/ 328 h 3316"/>
              <a:gd name="T62" fmla="*/ 2378 w 3316"/>
              <a:gd name="T63" fmla="*/ 162 h 3316"/>
              <a:gd name="T64" fmla="*/ 2073 w 3316"/>
              <a:gd name="T65" fmla="*/ 52 h 3316"/>
              <a:gd name="T66" fmla="*/ 1744 w 3316"/>
              <a:gd name="T67" fmla="*/ 2 h 3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16" h="3316">
                <a:moveTo>
                  <a:pt x="1658" y="0"/>
                </a:moveTo>
                <a:lnTo>
                  <a:pt x="1573" y="2"/>
                </a:lnTo>
                <a:lnTo>
                  <a:pt x="1405" y="18"/>
                </a:lnTo>
                <a:lnTo>
                  <a:pt x="1243" y="52"/>
                </a:lnTo>
                <a:lnTo>
                  <a:pt x="1088" y="100"/>
                </a:lnTo>
                <a:lnTo>
                  <a:pt x="939" y="162"/>
                </a:lnTo>
                <a:lnTo>
                  <a:pt x="798" y="239"/>
                </a:lnTo>
                <a:lnTo>
                  <a:pt x="665" y="328"/>
                </a:lnTo>
                <a:lnTo>
                  <a:pt x="542" y="431"/>
                </a:lnTo>
                <a:lnTo>
                  <a:pt x="431" y="542"/>
                </a:lnTo>
                <a:lnTo>
                  <a:pt x="328" y="665"/>
                </a:lnTo>
                <a:lnTo>
                  <a:pt x="240" y="797"/>
                </a:lnTo>
                <a:lnTo>
                  <a:pt x="162" y="939"/>
                </a:lnTo>
                <a:lnTo>
                  <a:pt x="100" y="1088"/>
                </a:lnTo>
                <a:lnTo>
                  <a:pt x="52" y="1243"/>
                </a:lnTo>
                <a:lnTo>
                  <a:pt x="19" y="1405"/>
                </a:lnTo>
                <a:lnTo>
                  <a:pt x="2" y="1572"/>
                </a:lnTo>
                <a:lnTo>
                  <a:pt x="0" y="1658"/>
                </a:lnTo>
                <a:lnTo>
                  <a:pt x="2" y="1744"/>
                </a:lnTo>
                <a:lnTo>
                  <a:pt x="19" y="1911"/>
                </a:lnTo>
                <a:lnTo>
                  <a:pt x="52" y="2073"/>
                </a:lnTo>
                <a:lnTo>
                  <a:pt x="100" y="2228"/>
                </a:lnTo>
                <a:lnTo>
                  <a:pt x="162" y="2377"/>
                </a:lnTo>
                <a:lnTo>
                  <a:pt x="240" y="2517"/>
                </a:lnTo>
                <a:lnTo>
                  <a:pt x="328" y="2650"/>
                </a:lnTo>
                <a:lnTo>
                  <a:pt x="431" y="2773"/>
                </a:lnTo>
                <a:lnTo>
                  <a:pt x="542" y="2885"/>
                </a:lnTo>
                <a:lnTo>
                  <a:pt x="665" y="2987"/>
                </a:lnTo>
                <a:lnTo>
                  <a:pt x="798" y="3076"/>
                </a:lnTo>
                <a:lnTo>
                  <a:pt x="939" y="3152"/>
                </a:lnTo>
                <a:lnTo>
                  <a:pt x="1088" y="3216"/>
                </a:lnTo>
                <a:lnTo>
                  <a:pt x="1243" y="3264"/>
                </a:lnTo>
                <a:lnTo>
                  <a:pt x="1405" y="3298"/>
                </a:lnTo>
                <a:lnTo>
                  <a:pt x="1573" y="3314"/>
                </a:lnTo>
                <a:lnTo>
                  <a:pt x="1658" y="3316"/>
                </a:lnTo>
                <a:lnTo>
                  <a:pt x="1744" y="3314"/>
                </a:lnTo>
                <a:lnTo>
                  <a:pt x="1911" y="3298"/>
                </a:lnTo>
                <a:lnTo>
                  <a:pt x="2073" y="3264"/>
                </a:lnTo>
                <a:lnTo>
                  <a:pt x="2228" y="3216"/>
                </a:lnTo>
                <a:lnTo>
                  <a:pt x="2378" y="3152"/>
                </a:lnTo>
                <a:lnTo>
                  <a:pt x="2518" y="3076"/>
                </a:lnTo>
                <a:lnTo>
                  <a:pt x="2650" y="2987"/>
                </a:lnTo>
                <a:lnTo>
                  <a:pt x="2773" y="2885"/>
                </a:lnTo>
                <a:lnTo>
                  <a:pt x="2886" y="2773"/>
                </a:lnTo>
                <a:lnTo>
                  <a:pt x="2987" y="2650"/>
                </a:lnTo>
                <a:lnTo>
                  <a:pt x="3076" y="2517"/>
                </a:lnTo>
                <a:lnTo>
                  <a:pt x="3153" y="2377"/>
                </a:lnTo>
                <a:lnTo>
                  <a:pt x="3216" y="2228"/>
                </a:lnTo>
                <a:lnTo>
                  <a:pt x="3264" y="2073"/>
                </a:lnTo>
                <a:lnTo>
                  <a:pt x="3298" y="1911"/>
                </a:lnTo>
                <a:lnTo>
                  <a:pt x="3315" y="1744"/>
                </a:lnTo>
                <a:lnTo>
                  <a:pt x="3316" y="1658"/>
                </a:lnTo>
                <a:lnTo>
                  <a:pt x="3315" y="1572"/>
                </a:lnTo>
                <a:lnTo>
                  <a:pt x="3298" y="1405"/>
                </a:lnTo>
                <a:lnTo>
                  <a:pt x="3264" y="1243"/>
                </a:lnTo>
                <a:lnTo>
                  <a:pt x="3216" y="1088"/>
                </a:lnTo>
                <a:lnTo>
                  <a:pt x="3153" y="939"/>
                </a:lnTo>
                <a:lnTo>
                  <a:pt x="3076" y="797"/>
                </a:lnTo>
                <a:lnTo>
                  <a:pt x="2987" y="665"/>
                </a:lnTo>
                <a:lnTo>
                  <a:pt x="2886" y="542"/>
                </a:lnTo>
                <a:lnTo>
                  <a:pt x="2773" y="431"/>
                </a:lnTo>
                <a:lnTo>
                  <a:pt x="2650" y="328"/>
                </a:lnTo>
                <a:lnTo>
                  <a:pt x="2518" y="239"/>
                </a:lnTo>
                <a:lnTo>
                  <a:pt x="2378" y="162"/>
                </a:lnTo>
                <a:lnTo>
                  <a:pt x="2228" y="100"/>
                </a:lnTo>
                <a:lnTo>
                  <a:pt x="2073" y="52"/>
                </a:lnTo>
                <a:lnTo>
                  <a:pt x="1911" y="18"/>
                </a:lnTo>
                <a:lnTo>
                  <a:pt x="1744" y="2"/>
                </a:lnTo>
                <a:lnTo>
                  <a:pt x="1658" y="0"/>
                </a:lnTo>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en-US"/>
          </a:p>
        </p:txBody>
      </p:sp>
      <p:sp>
        <p:nvSpPr>
          <p:cNvPr id="115" name="Freeform 587">
            <a:extLst>
              <a:ext uri="{FF2B5EF4-FFF2-40B4-BE49-F238E27FC236}">
                <a16:creationId xmlns:a16="http://schemas.microsoft.com/office/drawing/2014/main" id="{04859CD4-911F-4DCA-A1AC-F4693A000978}"/>
              </a:ext>
            </a:extLst>
          </p:cNvPr>
          <p:cNvSpPr>
            <a:spLocks/>
          </p:cNvSpPr>
          <p:nvPr/>
        </p:nvSpPr>
        <p:spPr bwMode="auto">
          <a:xfrm>
            <a:off x="6190325" y="4875619"/>
            <a:ext cx="689438" cy="689438"/>
          </a:xfrm>
          <a:custGeom>
            <a:avLst/>
            <a:gdLst>
              <a:gd name="T0" fmla="*/ 946 w 1995"/>
              <a:gd name="T1" fmla="*/ 1993 h 1995"/>
              <a:gd name="T2" fmla="*/ 748 w 1995"/>
              <a:gd name="T3" fmla="*/ 1964 h 1995"/>
              <a:gd name="T4" fmla="*/ 565 w 1995"/>
              <a:gd name="T5" fmla="*/ 1898 h 1995"/>
              <a:gd name="T6" fmla="*/ 401 w 1995"/>
              <a:gd name="T7" fmla="*/ 1798 h 1995"/>
              <a:gd name="T8" fmla="*/ 259 w 1995"/>
              <a:gd name="T9" fmla="*/ 1668 h 1995"/>
              <a:gd name="T10" fmla="*/ 145 w 1995"/>
              <a:gd name="T11" fmla="*/ 1515 h 1995"/>
              <a:gd name="T12" fmla="*/ 61 w 1995"/>
              <a:gd name="T13" fmla="*/ 1340 h 1995"/>
              <a:gd name="T14" fmla="*/ 12 w 1995"/>
              <a:gd name="T15" fmla="*/ 1150 h 1995"/>
              <a:gd name="T16" fmla="*/ 0 w 1995"/>
              <a:gd name="T17" fmla="*/ 998 h 1995"/>
              <a:gd name="T18" fmla="*/ 12 w 1995"/>
              <a:gd name="T19" fmla="*/ 846 h 1995"/>
              <a:gd name="T20" fmla="*/ 61 w 1995"/>
              <a:gd name="T21" fmla="*/ 655 h 1995"/>
              <a:gd name="T22" fmla="*/ 145 w 1995"/>
              <a:gd name="T23" fmla="*/ 481 h 1995"/>
              <a:gd name="T24" fmla="*/ 259 w 1995"/>
              <a:gd name="T25" fmla="*/ 327 h 1995"/>
              <a:gd name="T26" fmla="*/ 401 w 1995"/>
              <a:gd name="T27" fmla="*/ 198 h 1995"/>
              <a:gd name="T28" fmla="*/ 565 w 1995"/>
              <a:gd name="T29" fmla="*/ 98 h 1995"/>
              <a:gd name="T30" fmla="*/ 748 w 1995"/>
              <a:gd name="T31" fmla="*/ 31 h 1995"/>
              <a:gd name="T32" fmla="*/ 946 w 1995"/>
              <a:gd name="T33" fmla="*/ 1 h 1995"/>
              <a:gd name="T34" fmla="*/ 1049 w 1995"/>
              <a:gd name="T35" fmla="*/ 1 h 1995"/>
              <a:gd name="T36" fmla="*/ 1247 w 1995"/>
              <a:gd name="T37" fmla="*/ 31 h 1995"/>
              <a:gd name="T38" fmla="*/ 1431 w 1995"/>
              <a:gd name="T39" fmla="*/ 98 h 1995"/>
              <a:gd name="T40" fmla="*/ 1594 w 1995"/>
              <a:gd name="T41" fmla="*/ 198 h 1995"/>
              <a:gd name="T42" fmla="*/ 1737 w 1995"/>
              <a:gd name="T43" fmla="*/ 327 h 1995"/>
              <a:gd name="T44" fmla="*/ 1851 w 1995"/>
              <a:gd name="T45" fmla="*/ 481 h 1995"/>
              <a:gd name="T46" fmla="*/ 1935 w 1995"/>
              <a:gd name="T47" fmla="*/ 655 h 1995"/>
              <a:gd name="T48" fmla="*/ 1985 w 1995"/>
              <a:gd name="T49" fmla="*/ 846 h 1995"/>
              <a:gd name="T50" fmla="*/ 1995 w 1995"/>
              <a:gd name="T51" fmla="*/ 998 h 1995"/>
              <a:gd name="T52" fmla="*/ 1985 w 1995"/>
              <a:gd name="T53" fmla="*/ 1150 h 1995"/>
              <a:gd name="T54" fmla="*/ 1935 w 1995"/>
              <a:gd name="T55" fmla="*/ 1340 h 1995"/>
              <a:gd name="T56" fmla="*/ 1851 w 1995"/>
              <a:gd name="T57" fmla="*/ 1515 h 1995"/>
              <a:gd name="T58" fmla="*/ 1737 w 1995"/>
              <a:gd name="T59" fmla="*/ 1668 h 1995"/>
              <a:gd name="T60" fmla="*/ 1594 w 1995"/>
              <a:gd name="T61" fmla="*/ 1798 h 1995"/>
              <a:gd name="T62" fmla="*/ 1431 w 1995"/>
              <a:gd name="T63" fmla="*/ 1898 h 1995"/>
              <a:gd name="T64" fmla="*/ 1247 w 1995"/>
              <a:gd name="T65" fmla="*/ 1964 h 1995"/>
              <a:gd name="T66" fmla="*/ 1049 w 1995"/>
              <a:gd name="T67" fmla="*/ 1993 h 19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995" h="1995">
                <a:moveTo>
                  <a:pt x="998" y="1995"/>
                </a:moveTo>
                <a:lnTo>
                  <a:pt x="946" y="1993"/>
                </a:lnTo>
                <a:lnTo>
                  <a:pt x="847" y="1984"/>
                </a:lnTo>
                <a:lnTo>
                  <a:pt x="748" y="1964"/>
                </a:lnTo>
                <a:lnTo>
                  <a:pt x="655" y="1935"/>
                </a:lnTo>
                <a:lnTo>
                  <a:pt x="565" y="1898"/>
                </a:lnTo>
                <a:lnTo>
                  <a:pt x="481" y="1851"/>
                </a:lnTo>
                <a:lnTo>
                  <a:pt x="401" y="1798"/>
                </a:lnTo>
                <a:lnTo>
                  <a:pt x="327" y="1735"/>
                </a:lnTo>
                <a:lnTo>
                  <a:pt x="259" y="1668"/>
                </a:lnTo>
                <a:lnTo>
                  <a:pt x="198" y="1594"/>
                </a:lnTo>
                <a:lnTo>
                  <a:pt x="145" y="1515"/>
                </a:lnTo>
                <a:lnTo>
                  <a:pt x="99" y="1430"/>
                </a:lnTo>
                <a:lnTo>
                  <a:pt x="61" y="1340"/>
                </a:lnTo>
                <a:lnTo>
                  <a:pt x="31" y="1247"/>
                </a:lnTo>
                <a:lnTo>
                  <a:pt x="12" y="1150"/>
                </a:lnTo>
                <a:lnTo>
                  <a:pt x="1" y="1049"/>
                </a:lnTo>
                <a:lnTo>
                  <a:pt x="0" y="998"/>
                </a:lnTo>
                <a:lnTo>
                  <a:pt x="1" y="946"/>
                </a:lnTo>
                <a:lnTo>
                  <a:pt x="12" y="846"/>
                </a:lnTo>
                <a:lnTo>
                  <a:pt x="31" y="748"/>
                </a:lnTo>
                <a:lnTo>
                  <a:pt x="61" y="655"/>
                </a:lnTo>
                <a:lnTo>
                  <a:pt x="99" y="565"/>
                </a:lnTo>
                <a:lnTo>
                  <a:pt x="145" y="481"/>
                </a:lnTo>
                <a:lnTo>
                  <a:pt x="198" y="400"/>
                </a:lnTo>
                <a:lnTo>
                  <a:pt x="259" y="327"/>
                </a:lnTo>
                <a:lnTo>
                  <a:pt x="327" y="259"/>
                </a:lnTo>
                <a:lnTo>
                  <a:pt x="401" y="198"/>
                </a:lnTo>
                <a:lnTo>
                  <a:pt x="481" y="145"/>
                </a:lnTo>
                <a:lnTo>
                  <a:pt x="565" y="98"/>
                </a:lnTo>
                <a:lnTo>
                  <a:pt x="655" y="61"/>
                </a:lnTo>
                <a:lnTo>
                  <a:pt x="748" y="31"/>
                </a:lnTo>
                <a:lnTo>
                  <a:pt x="847" y="12"/>
                </a:lnTo>
                <a:lnTo>
                  <a:pt x="946" y="1"/>
                </a:lnTo>
                <a:lnTo>
                  <a:pt x="998" y="0"/>
                </a:lnTo>
                <a:lnTo>
                  <a:pt x="1049" y="1"/>
                </a:lnTo>
                <a:lnTo>
                  <a:pt x="1150" y="12"/>
                </a:lnTo>
                <a:lnTo>
                  <a:pt x="1247" y="31"/>
                </a:lnTo>
                <a:lnTo>
                  <a:pt x="1340" y="61"/>
                </a:lnTo>
                <a:lnTo>
                  <a:pt x="1431" y="98"/>
                </a:lnTo>
                <a:lnTo>
                  <a:pt x="1515" y="145"/>
                </a:lnTo>
                <a:lnTo>
                  <a:pt x="1594" y="198"/>
                </a:lnTo>
                <a:lnTo>
                  <a:pt x="1668" y="259"/>
                </a:lnTo>
                <a:lnTo>
                  <a:pt x="1737" y="327"/>
                </a:lnTo>
                <a:lnTo>
                  <a:pt x="1798" y="400"/>
                </a:lnTo>
                <a:lnTo>
                  <a:pt x="1851" y="481"/>
                </a:lnTo>
                <a:lnTo>
                  <a:pt x="1898" y="565"/>
                </a:lnTo>
                <a:lnTo>
                  <a:pt x="1935" y="655"/>
                </a:lnTo>
                <a:lnTo>
                  <a:pt x="1964" y="748"/>
                </a:lnTo>
                <a:lnTo>
                  <a:pt x="1985" y="846"/>
                </a:lnTo>
                <a:lnTo>
                  <a:pt x="1995" y="946"/>
                </a:lnTo>
                <a:lnTo>
                  <a:pt x="1995" y="998"/>
                </a:lnTo>
                <a:lnTo>
                  <a:pt x="1995" y="1049"/>
                </a:lnTo>
                <a:lnTo>
                  <a:pt x="1985" y="1150"/>
                </a:lnTo>
                <a:lnTo>
                  <a:pt x="1964" y="1247"/>
                </a:lnTo>
                <a:lnTo>
                  <a:pt x="1935" y="1340"/>
                </a:lnTo>
                <a:lnTo>
                  <a:pt x="1898" y="1430"/>
                </a:lnTo>
                <a:lnTo>
                  <a:pt x="1851" y="1515"/>
                </a:lnTo>
                <a:lnTo>
                  <a:pt x="1798" y="1594"/>
                </a:lnTo>
                <a:lnTo>
                  <a:pt x="1737" y="1668"/>
                </a:lnTo>
                <a:lnTo>
                  <a:pt x="1668" y="1735"/>
                </a:lnTo>
                <a:lnTo>
                  <a:pt x="1594" y="1798"/>
                </a:lnTo>
                <a:lnTo>
                  <a:pt x="1515" y="1851"/>
                </a:lnTo>
                <a:lnTo>
                  <a:pt x="1431" y="1898"/>
                </a:lnTo>
                <a:lnTo>
                  <a:pt x="1340" y="1935"/>
                </a:lnTo>
                <a:lnTo>
                  <a:pt x="1247" y="1964"/>
                </a:lnTo>
                <a:lnTo>
                  <a:pt x="1150" y="1984"/>
                </a:lnTo>
                <a:lnTo>
                  <a:pt x="1049" y="1993"/>
                </a:lnTo>
                <a:lnTo>
                  <a:pt x="998" y="199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6" name="Freeform 589">
            <a:extLst>
              <a:ext uri="{FF2B5EF4-FFF2-40B4-BE49-F238E27FC236}">
                <a16:creationId xmlns:a16="http://schemas.microsoft.com/office/drawing/2014/main" id="{0E3199FF-BE1C-48DA-8310-DB2F07D998F2}"/>
              </a:ext>
            </a:extLst>
          </p:cNvPr>
          <p:cNvSpPr>
            <a:spLocks/>
          </p:cNvSpPr>
          <p:nvPr/>
        </p:nvSpPr>
        <p:spPr bwMode="auto">
          <a:xfrm>
            <a:off x="6834168" y="5225174"/>
            <a:ext cx="160270" cy="392385"/>
          </a:xfrm>
          <a:custGeom>
            <a:avLst/>
            <a:gdLst>
              <a:gd name="T0" fmla="*/ 462 w 462"/>
              <a:gd name="T1" fmla="*/ 981 h 1135"/>
              <a:gd name="T2" fmla="*/ 460 w 462"/>
              <a:gd name="T3" fmla="*/ 985 h 1135"/>
              <a:gd name="T4" fmla="*/ 457 w 462"/>
              <a:gd name="T5" fmla="*/ 989 h 1135"/>
              <a:gd name="T6" fmla="*/ 443 w 462"/>
              <a:gd name="T7" fmla="*/ 1007 h 1135"/>
              <a:gd name="T8" fmla="*/ 427 w 462"/>
              <a:gd name="T9" fmla="*/ 1025 h 1135"/>
              <a:gd name="T10" fmla="*/ 418 w 462"/>
              <a:gd name="T11" fmla="*/ 1037 h 1135"/>
              <a:gd name="T12" fmla="*/ 409 w 462"/>
              <a:gd name="T13" fmla="*/ 1048 h 1135"/>
              <a:gd name="T14" fmla="*/ 408 w 462"/>
              <a:gd name="T15" fmla="*/ 1050 h 1135"/>
              <a:gd name="T16" fmla="*/ 408 w 462"/>
              <a:gd name="T17" fmla="*/ 1050 h 1135"/>
              <a:gd name="T18" fmla="*/ 396 w 462"/>
              <a:gd name="T19" fmla="*/ 1064 h 1135"/>
              <a:gd name="T20" fmla="*/ 383 w 462"/>
              <a:gd name="T21" fmla="*/ 1078 h 1135"/>
              <a:gd name="T22" fmla="*/ 369 w 462"/>
              <a:gd name="T23" fmla="*/ 1095 h 1135"/>
              <a:gd name="T24" fmla="*/ 355 w 462"/>
              <a:gd name="T25" fmla="*/ 1110 h 1135"/>
              <a:gd name="T26" fmla="*/ 343 w 462"/>
              <a:gd name="T27" fmla="*/ 1123 h 1135"/>
              <a:gd name="T28" fmla="*/ 332 w 462"/>
              <a:gd name="T29" fmla="*/ 1135 h 1135"/>
              <a:gd name="T30" fmla="*/ 276 w 462"/>
              <a:gd name="T31" fmla="*/ 1062 h 1135"/>
              <a:gd name="T32" fmla="*/ 177 w 462"/>
              <a:gd name="T33" fmla="*/ 908 h 1135"/>
              <a:gd name="T34" fmla="*/ 94 w 462"/>
              <a:gd name="T35" fmla="*/ 745 h 1135"/>
              <a:gd name="T36" fmla="*/ 27 w 462"/>
              <a:gd name="T37" fmla="*/ 573 h 1135"/>
              <a:gd name="T38" fmla="*/ 0 w 462"/>
              <a:gd name="T39" fmla="*/ 483 h 1135"/>
              <a:gd name="T40" fmla="*/ 36 w 462"/>
              <a:gd name="T41" fmla="*/ 417 h 1135"/>
              <a:gd name="T42" fmla="*/ 65 w 462"/>
              <a:gd name="T43" fmla="*/ 348 h 1135"/>
              <a:gd name="T44" fmla="*/ 68 w 462"/>
              <a:gd name="T45" fmla="*/ 341 h 1135"/>
              <a:gd name="T46" fmla="*/ 71 w 462"/>
              <a:gd name="T47" fmla="*/ 333 h 1135"/>
              <a:gd name="T48" fmla="*/ 81 w 462"/>
              <a:gd name="T49" fmla="*/ 303 h 1135"/>
              <a:gd name="T50" fmla="*/ 90 w 462"/>
              <a:gd name="T51" fmla="*/ 273 h 1135"/>
              <a:gd name="T52" fmla="*/ 94 w 462"/>
              <a:gd name="T53" fmla="*/ 263 h 1135"/>
              <a:gd name="T54" fmla="*/ 97 w 462"/>
              <a:gd name="T55" fmla="*/ 252 h 1135"/>
              <a:gd name="T56" fmla="*/ 100 w 462"/>
              <a:gd name="T57" fmla="*/ 242 h 1135"/>
              <a:gd name="T58" fmla="*/ 102 w 462"/>
              <a:gd name="T59" fmla="*/ 232 h 1135"/>
              <a:gd name="T60" fmla="*/ 105 w 462"/>
              <a:gd name="T61" fmla="*/ 223 h 1135"/>
              <a:gd name="T62" fmla="*/ 106 w 462"/>
              <a:gd name="T63" fmla="*/ 214 h 1135"/>
              <a:gd name="T64" fmla="*/ 110 w 462"/>
              <a:gd name="T65" fmla="*/ 201 h 1135"/>
              <a:gd name="T66" fmla="*/ 112 w 462"/>
              <a:gd name="T67" fmla="*/ 189 h 1135"/>
              <a:gd name="T68" fmla="*/ 112 w 462"/>
              <a:gd name="T69" fmla="*/ 182 h 1135"/>
              <a:gd name="T70" fmla="*/ 114 w 462"/>
              <a:gd name="T71" fmla="*/ 177 h 1135"/>
              <a:gd name="T72" fmla="*/ 116 w 462"/>
              <a:gd name="T73" fmla="*/ 166 h 1135"/>
              <a:gd name="T74" fmla="*/ 119 w 462"/>
              <a:gd name="T75" fmla="*/ 153 h 1135"/>
              <a:gd name="T76" fmla="*/ 125 w 462"/>
              <a:gd name="T77" fmla="*/ 109 h 1135"/>
              <a:gd name="T78" fmla="*/ 129 w 462"/>
              <a:gd name="T79" fmla="*/ 64 h 1135"/>
              <a:gd name="T80" fmla="*/ 131 w 462"/>
              <a:gd name="T81" fmla="*/ 53 h 1135"/>
              <a:gd name="T82" fmla="*/ 131 w 462"/>
              <a:gd name="T83" fmla="*/ 41 h 1135"/>
              <a:gd name="T84" fmla="*/ 131 w 462"/>
              <a:gd name="T85" fmla="*/ 39 h 1135"/>
              <a:gd name="T86" fmla="*/ 131 w 462"/>
              <a:gd name="T87" fmla="*/ 35 h 1135"/>
              <a:gd name="T88" fmla="*/ 132 w 462"/>
              <a:gd name="T89" fmla="*/ 26 h 1135"/>
              <a:gd name="T90" fmla="*/ 132 w 462"/>
              <a:gd name="T91" fmla="*/ 17 h 1135"/>
              <a:gd name="T92" fmla="*/ 132 w 462"/>
              <a:gd name="T93" fmla="*/ 7 h 1135"/>
              <a:gd name="T94" fmla="*/ 132 w 462"/>
              <a:gd name="T95" fmla="*/ 0 h 1135"/>
              <a:gd name="T96" fmla="*/ 133 w 462"/>
              <a:gd name="T97" fmla="*/ 68 h 1135"/>
              <a:gd name="T98" fmla="*/ 145 w 462"/>
              <a:gd name="T99" fmla="*/ 204 h 1135"/>
              <a:gd name="T100" fmla="*/ 168 w 462"/>
              <a:gd name="T101" fmla="*/ 335 h 1135"/>
              <a:gd name="T102" fmla="*/ 201 w 462"/>
              <a:gd name="T103" fmla="*/ 464 h 1135"/>
              <a:gd name="T104" fmla="*/ 243 w 462"/>
              <a:gd name="T105" fmla="*/ 587 h 1135"/>
              <a:gd name="T106" fmla="*/ 295 w 462"/>
              <a:gd name="T107" fmla="*/ 706 h 1135"/>
              <a:gd name="T108" fmla="*/ 355 w 462"/>
              <a:gd name="T109" fmla="*/ 820 h 1135"/>
              <a:gd name="T110" fmla="*/ 425 w 462"/>
              <a:gd name="T111" fmla="*/ 929 h 1135"/>
              <a:gd name="T112" fmla="*/ 462 w 462"/>
              <a:gd name="T113" fmla="*/ 981 h 1135"/>
              <a:gd name="T114" fmla="*/ 462 w 462"/>
              <a:gd name="T115" fmla="*/ 981 h 1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62" h="1135">
                <a:moveTo>
                  <a:pt x="462" y="981"/>
                </a:moveTo>
                <a:lnTo>
                  <a:pt x="460" y="985"/>
                </a:lnTo>
                <a:lnTo>
                  <a:pt x="457" y="989"/>
                </a:lnTo>
                <a:lnTo>
                  <a:pt x="443" y="1007"/>
                </a:lnTo>
                <a:lnTo>
                  <a:pt x="427" y="1025"/>
                </a:lnTo>
                <a:lnTo>
                  <a:pt x="418" y="1037"/>
                </a:lnTo>
                <a:lnTo>
                  <a:pt x="409" y="1048"/>
                </a:lnTo>
                <a:lnTo>
                  <a:pt x="408" y="1050"/>
                </a:lnTo>
                <a:lnTo>
                  <a:pt x="408" y="1050"/>
                </a:lnTo>
                <a:lnTo>
                  <a:pt x="396" y="1064"/>
                </a:lnTo>
                <a:lnTo>
                  <a:pt x="383" y="1078"/>
                </a:lnTo>
                <a:lnTo>
                  <a:pt x="369" y="1095"/>
                </a:lnTo>
                <a:lnTo>
                  <a:pt x="355" y="1110"/>
                </a:lnTo>
                <a:lnTo>
                  <a:pt x="343" y="1123"/>
                </a:lnTo>
                <a:lnTo>
                  <a:pt x="332" y="1135"/>
                </a:lnTo>
                <a:lnTo>
                  <a:pt x="276" y="1062"/>
                </a:lnTo>
                <a:lnTo>
                  <a:pt x="177" y="908"/>
                </a:lnTo>
                <a:lnTo>
                  <a:pt x="94" y="745"/>
                </a:lnTo>
                <a:lnTo>
                  <a:pt x="27" y="573"/>
                </a:lnTo>
                <a:lnTo>
                  <a:pt x="0" y="483"/>
                </a:lnTo>
                <a:lnTo>
                  <a:pt x="36" y="417"/>
                </a:lnTo>
                <a:lnTo>
                  <a:pt x="65" y="348"/>
                </a:lnTo>
                <a:lnTo>
                  <a:pt x="68" y="341"/>
                </a:lnTo>
                <a:lnTo>
                  <a:pt x="71" y="333"/>
                </a:lnTo>
                <a:lnTo>
                  <a:pt x="81" y="303"/>
                </a:lnTo>
                <a:lnTo>
                  <a:pt x="90" y="273"/>
                </a:lnTo>
                <a:lnTo>
                  <a:pt x="94" y="263"/>
                </a:lnTo>
                <a:lnTo>
                  <a:pt x="97" y="252"/>
                </a:lnTo>
                <a:lnTo>
                  <a:pt x="100" y="242"/>
                </a:lnTo>
                <a:lnTo>
                  <a:pt x="102" y="232"/>
                </a:lnTo>
                <a:lnTo>
                  <a:pt x="105" y="223"/>
                </a:lnTo>
                <a:lnTo>
                  <a:pt x="106" y="214"/>
                </a:lnTo>
                <a:lnTo>
                  <a:pt x="110" y="201"/>
                </a:lnTo>
                <a:lnTo>
                  <a:pt x="112" y="189"/>
                </a:lnTo>
                <a:lnTo>
                  <a:pt x="112" y="182"/>
                </a:lnTo>
                <a:lnTo>
                  <a:pt x="114" y="177"/>
                </a:lnTo>
                <a:lnTo>
                  <a:pt x="116" y="166"/>
                </a:lnTo>
                <a:lnTo>
                  <a:pt x="119" y="153"/>
                </a:lnTo>
                <a:lnTo>
                  <a:pt x="125" y="109"/>
                </a:lnTo>
                <a:lnTo>
                  <a:pt x="129" y="64"/>
                </a:lnTo>
                <a:lnTo>
                  <a:pt x="131" y="53"/>
                </a:lnTo>
                <a:lnTo>
                  <a:pt x="131" y="41"/>
                </a:lnTo>
                <a:lnTo>
                  <a:pt x="131" y="39"/>
                </a:lnTo>
                <a:lnTo>
                  <a:pt x="131" y="35"/>
                </a:lnTo>
                <a:lnTo>
                  <a:pt x="132" y="26"/>
                </a:lnTo>
                <a:lnTo>
                  <a:pt x="132" y="17"/>
                </a:lnTo>
                <a:lnTo>
                  <a:pt x="132" y="7"/>
                </a:lnTo>
                <a:lnTo>
                  <a:pt x="132" y="0"/>
                </a:lnTo>
                <a:lnTo>
                  <a:pt x="133" y="68"/>
                </a:lnTo>
                <a:lnTo>
                  <a:pt x="145" y="204"/>
                </a:lnTo>
                <a:lnTo>
                  <a:pt x="168" y="335"/>
                </a:lnTo>
                <a:lnTo>
                  <a:pt x="201" y="464"/>
                </a:lnTo>
                <a:lnTo>
                  <a:pt x="243" y="587"/>
                </a:lnTo>
                <a:lnTo>
                  <a:pt x="295" y="706"/>
                </a:lnTo>
                <a:lnTo>
                  <a:pt x="355" y="820"/>
                </a:lnTo>
                <a:lnTo>
                  <a:pt x="425" y="929"/>
                </a:lnTo>
                <a:lnTo>
                  <a:pt x="462" y="981"/>
                </a:lnTo>
                <a:lnTo>
                  <a:pt x="462" y="981"/>
                </a:lnTo>
                <a:close/>
              </a:path>
            </a:pathLst>
          </a:custGeom>
          <a:solidFill>
            <a:schemeClr val="accent5">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17" name="Freeform 590">
            <a:extLst>
              <a:ext uri="{FF2B5EF4-FFF2-40B4-BE49-F238E27FC236}">
                <a16:creationId xmlns:a16="http://schemas.microsoft.com/office/drawing/2014/main" id="{C32F7A60-8E3D-48CA-A3D3-5621A7499D47}"/>
              </a:ext>
            </a:extLst>
          </p:cNvPr>
          <p:cNvSpPr>
            <a:spLocks/>
          </p:cNvSpPr>
          <p:nvPr/>
        </p:nvSpPr>
        <p:spPr bwMode="auto">
          <a:xfrm>
            <a:off x="6834168" y="5225174"/>
            <a:ext cx="160270" cy="392385"/>
          </a:xfrm>
          <a:custGeom>
            <a:avLst/>
            <a:gdLst>
              <a:gd name="T0" fmla="*/ 132 w 462"/>
              <a:gd name="T1" fmla="*/ 0 h 1135"/>
              <a:gd name="T2" fmla="*/ 132 w 462"/>
              <a:gd name="T3" fmla="*/ 7 h 1135"/>
              <a:gd name="T4" fmla="*/ 132 w 462"/>
              <a:gd name="T5" fmla="*/ 17 h 1135"/>
              <a:gd name="T6" fmla="*/ 132 w 462"/>
              <a:gd name="T7" fmla="*/ 26 h 1135"/>
              <a:gd name="T8" fmla="*/ 131 w 462"/>
              <a:gd name="T9" fmla="*/ 35 h 1135"/>
              <a:gd name="T10" fmla="*/ 131 w 462"/>
              <a:gd name="T11" fmla="*/ 39 h 1135"/>
              <a:gd name="T12" fmla="*/ 131 w 462"/>
              <a:gd name="T13" fmla="*/ 41 h 1135"/>
              <a:gd name="T14" fmla="*/ 131 w 462"/>
              <a:gd name="T15" fmla="*/ 53 h 1135"/>
              <a:gd name="T16" fmla="*/ 129 w 462"/>
              <a:gd name="T17" fmla="*/ 64 h 1135"/>
              <a:gd name="T18" fmla="*/ 125 w 462"/>
              <a:gd name="T19" fmla="*/ 109 h 1135"/>
              <a:gd name="T20" fmla="*/ 119 w 462"/>
              <a:gd name="T21" fmla="*/ 153 h 1135"/>
              <a:gd name="T22" fmla="*/ 116 w 462"/>
              <a:gd name="T23" fmla="*/ 166 h 1135"/>
              <a:gd name="T24" fmla="*/ 114 w 462"/>
              <a:gd name="T25" fmla="*/ 177 h 1135"/>
              <a:gd name="T26" fmla="*/ 112 w 462"/>
              <a:gd name="T27" fmla="*/ 182 h 1135"/>
              <a:gd name="T28" fmla="*/ 112 w 462"/>
              <a:gd name="T29" fmla="*/ 189 h 1135"/>
              <a:gd name="T30" fmla="*/ 110 w 462"/>
              <a:gd name="T31" fmla="*/ 201 h 1135"/>
              <a:gd name="T32" fmla="*/ 106 w 462"/>
              <a:gd name="T33" fmla="*/ 214 h 1135"/>
              <a:gd name="T34" fmla="*/ 105 w 462"/>
              <a:gd name="T35" fmla="*/ 223 h 1135"/>
              <a:gd name="T36" fmla="*/ 102 w 462"/>
              <a:gd name="T37" fmla="*/ 232 h 1135"/>
              <a:gd name="T38" fmla="*/ 100 w 462"/>
              <a:gd name="T39" fmla="*/ 242 h 1135"/>
              <a:gd name="T40" fmla="*/ 97 w 462"/>
              <a:gd name="T41" fmla="*/ 252 h 1135"/>
              <a:gd name="T42" fmla="*/ 94 w 462"/>
              <a:gd name="T43" fmla="*/ 263 h 1135"/>
              <a:gd name="T44" fmla="*/ 90 w 462"/>
              <a:gd name="T45" fmla="*/ 273 h 1135"/>
              <a:gd name="T46" fmla="*/ 81 w 462"/>
              <a:gd name="T47" fmla="*/ 303 h 1135"/>
              <a:gd name="T48" fmla="*/ 71 w 462"/>
              <a:gd name="T49" fmla="*/ 333 h 1135"/>
              <a:gd name="T50" fmla="*/ 65 w 462"/>
              <a:gd name="T51" fmla="*/ 348 h 1135"/>
              <a:gd name="T52" fmla="*/ 36 w 462"/>
              <a:gd name="T53" fmla="*/ 417 h 1135"/>
              <a:gd name="T54" fmla="*/ 0 w 462"/>
              <a:gd name="T55" fmla="*/ 483 h 1135"/>
              <a:gd name="T56" fmla="*/ 27 w 462"/>
              <a:gd name="T57" fmla="*/ 573 h 1135"/>
              <a:gd name="T58" fmla="*/ 94 w 462"/>
              <a:gd name="T59" fmla="*/ 745 h 1135"/>
              <a:gd name="T60" fmla="*/ 177 w 462"/>
              <a:gd name="T61" fmla="*/ 908 h 1135"/>
              <a:gd name="T62" fmla="*/ 276 w 462"/>
              <a:gd name="T63" fmla="*/ 1062 h 1135"/>
              <a:gd name="T64" fmla="*/ 332 w 462"/>
              <a:gd name="T65" fmla="*/ 1135 h 1135"/>
              <a:gd name="T66" fmla="*/ 343 w 462"/>
              <a:gd name="T67" fmla="*/ 1123 h 1135"/>
              <a:gd name="T68" fmla="*/ 355 w 462"/>
              <a:gd name="T69" fmla="*/ 1110 h 1135"/>
              <a:gd name="T70" fmla="*/ 369 w 462"/>
              <a:gd name="T71" fmla="*/ 1095 h 1135"/>
              <a:gd name="T72" fmla="*/ 383 w 462"/>
              <a:gd name="T73" fmla="*/ 1078 h 1135"/>
              <a:gd name="T74" fmla="*/ 396 w 462"/>
              <a:gd name="T75" fmla="*/ 1064 h 1135"/>
              <a:gd name="T76" fmla="*/ 408 w 462"/>
              <a:gd name="T77" fmla="*/ 1050 h 1135"/>
              <a:gd name="T78" fmla="*/ 408 w 462"/>
              <a:gd name="T79" fmla="*/ 1050 h 1135"/>
              <a:gd name="T80" fmla="*/ 409 w 462"/>
              <a:gd name="T81" fmla="*/ 1048 h 1135"/>
              <a:gd name="T82" fmla="*/ 418 w 462"/>
              <a:gd name="T83" fmla="*/ 1037 h 1135"/>
              <a:gd name="T84" fmla="*/ 427 w 462"/>
              <a:gd name="T85" fmla="*/ 1025 h 1135"/>
              <a:gd name="T86" fmla="*/ 443 w 462"/>
              <a:gd name="T87" fmla="*/ 1007 h 1135"/>
              <a:gd name="T88" fmla="*/ 457 w 462"/>
              <a:gd name="T89" fmla="*/ 989 h 1135"/>
              <a:gd name="T90" fmla="*/ 460 w 462"/>
              <a:gd name="T91" fmla="*/ 985 h 1135"/>
              <a:gd name="T92" fmla="*/ 462 w 462"/>
              <a:gd name="T93" fmla="*/ 981 h 1135"/>
              <a:gd name="T94" fmla="*/ 425 w 462"/>
              <a:gd name="T95" fmla="*/ 929 h 1135"/>
              <a:gd name="T96" fmla="*/ 355 w 462"/>
              <a:gd name="T97" fmla="*/ 820 h 1135"/>
              <a:gd name="T98" fmla="*/ 295 w 462"/>
              <a:gd name="T99" fmla="*/ 706 h 1135"/>
              <a:gd name="T100" fmla="*/ 243 w 462"/>
              <a:gd name="T101" fmla="*/ 587 h 1135"/>
              <a:gd name="T102" fmla="*/ 201 w 462"/>
              <a:gd name="T103" fmla="*/ 464 h 1135"/>
              <a:gd name="T104" fmla="*/ 168 w 462"/>
              <a:gd name="T105" fmla="*/ 335 h 1135"/>
              <a:gd name="T106" fmla="*/ 145 w 462"/>
              <a:gd name="T107" fmla="*/ 204 h 1135"/>
              <a:gd name="T108" fmla="*/ 133 w 462"/>
              <a:gd name="T109" fmla="*/ 68 h 1135"/>
              <a:gd name="T110" fmla="*/ 132 w 462"/>
              <a:gd name="T111" fmla="*/ 0 h 1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62" h="1135">
                <a:moveTo>
                  <a:pt x="132" y="0"/>
                </a:moveTo>
                <a:lnTo>
                  <a:pt x="132" y="7"/>
                </a:lnTo>
                <a:lnTo>
                  <a:pt x="132" y="17"/>
                </a:lnTo>
                <a:lnTo>
                  <a:pt x="132" y="26"/>
                </a:lnTo>
                <a:lnTo>
                  <a:pt x="131" y="35"/>
                </a:lnTo>
                <a:lnTo>
                  <a:pt x="131" y="39"/>
                </a:lnTo>
                <a:lnTo>
                  <a:pt x="131" y="41"/>
                </a:lnTo>
                <a:lnTo>
                  <a:pt x="131" y="53"/>
                </a:lnTo>
                <a:lnTo>
                  <a:pt x="129" y="64"/>
                </a:lnTo>
                <a:lnTo>
                  <a:pt x="125" y="109"/>
                </a:lnTo>
                <a:lnTo>
                  <a:pt x="119" y="153"/>
                </a:lnTo>
                <a:lnTo>
                  <a:pt x="116" y="166"/>
                </a:lnTo>
                <a:lnTo>
                  <a:pt x="114" y="177"/>
                </a:lnTo>
                <a:lnTo>
                  <a:pt x="112" y="182"/>
                </a:lnTo>
                <a:lnTo>
                  <a:pt x="112" y="189"/>
                </a:lnTo>
                <a:lnTo>
                  <a:pt x="110" y="201"/>
                </a:lnTo>
                <a:lnTo>
                  <a:pt x="106" y="214"/>
                </a:lnTo>
                <a:lnTo>
                  <a:pt x="105" y="223"/>
                </a:lnTo>
                <a:lnTo>
                  <a:pt x="102" y="232"/>
                </a:lnTo>
                <a:lnTo>
                  <a:pt x="100" y="242"/>
                </a:lnTo>
                <a:lnTo>
                  <a:pt x="97" y="252"/>
                </a:lnTo>
                <a:lnTo>
                  <a:pt x="94" y="263"/>
                </a:lnTo>
                <a:lnTo>
                  <a:pt x="90" y="273"/>
                </a:lnTo>
                <a:lnTo>
                  <a:pt x="81" y="303"/>
                </a:lnTo>
                <a:lnTo>
                  <a:pt x="71" y="333"/>
                </a:lnTo>
                <a:lnTo>
                  <a:pt x="65" y="348"/>
                </a:lnTo>
                <a:lnTo>
                  <a:pt x="36" y="417"/>
                </a:lnTo>
                <a:lnTo>
                  <a:pt x="0" y="483"/>
                </a:lnTo>
                <a:lnTo>
                  <a:pt x="27" y="573"/>
                </a:lnTo>
                <a:lnTo>
                  <a:pt x="94" y="745"/>
                </a:lnTo>
                <a:lnTo>
                  <a:pt x="177" y="908"/>
                </a:lnTo>
                <a:lnTo>
                  <a:pt x="276" y="1062"/>
                </a:lnTo>
                <a:lnTo>
                  <a:pt x="332" y="1135"/>
                </a:lnTo>
                <a:lnTo>
                  <a:pt x="343" y="1123"/>
                </a:lnTo>
                <a:lnTo>
                  <a:pt x="355" y="1110"/>
                </a:lnTo>
                <a:lnTo>
                  <a:pt x="369" y="1095"/>
                </a:lnTo>
                <a:lnTo>
                  <a:pt x="383" y="1078"/>
                </a:lnTo>
                <a:lnTo>
                  <a:pt x="396" y="1064"/>
                </a:lnTo>
                <a:lnTo>
                  <a:pt x="408" y="1050"/>
                </a:lnTo>
                <a:lnTo>
                  <a:pt x="408" y="1050"/>
                </a:lnTo>
                <a:lnTo>
                  <a:pt x="409" y="1048"/>
                </a:lnTo>
                <a:lnTo>
                  <a:pt x="418" y="1037"/>
                </a:lnTo>
                <a:lnTo>
                  <a:pt x="427" y="1025"/>
                </a:lnTo>
                <a:lnTo>
                  <a:pt x="443" y="1007"/>
                </a:lnTo>
                <a:lnTo>
                  <a:pt x="457" y="989"/>
                </a:lnTo>
                <a:lnTo>
                  <a:pt x="460" y="985"/>
                </a:lnTo>
                <a:lnTo>
                  <a:pt x="462" y="981"/>
                </a:lnTo>
                <a:lnTo>
                  <a:pt x="425" y="929"/>
                </a:lnTo>
                <a:lnTo>
                  <a:pt x="355" y="820"/>
                </a:lnTo>
                <a:lnTo>
                  <a:pt x="295" y="706"/>
                </a:lnTo>
                <a:lnTo>
                  <a:pt x="243" y="587"/>
                </a:lnTo>
                <a:lnTo>
                  <a:pt x="201" y="464"/>
                </a:lnTo>
                <a:lnTo>
                  <a:pt x="168" y="335"/>
                </a:lnTo>
                <a:lnTo>
                  <a:pt x="145" y="204"/>
                </a:lnTo>
                <a:lnTo>
                  <a:pt x="133" y="68"/>
                </a:lnTo>
                <a:lnTo>
                  <a:pt x="132" y="0"/>
                </a:lnTo>
                <a:close/>
              </a:path>
            </a:pathLst>
          </a:custGeom>
          <a:solidFill>
            <a:schemeClr val="accent5">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18" name="Freeform: Shape 117">
            <a:extLst>
              <a:ext uri="{FF2B5EF4-FFF2-40B4-BE49-F238E27FC236}">
                <a16:creationId xmlns:a16="http://schemas.microsoft.com/office/drawing/2014/main" id="{C62C79A3-92EE-4324-A6E7-3013BBE5B270}"/>
              </a:ext>
            </a:extLst>
          </p:cNvPr>
          <p:cNvSpPr>
            <a:spLocks/>
          </p:cNvSpPr>
          <p:nvPr/>
        </p:nvSpPr>
        <p:spPr bwMode="auto">
          <a:xfrm>
            <a:off x="6879764" y="5221028"/>
            <a:ext cx="3842628" cy="571998"/>
          </a:xfrm>
          <a:custGeom>
            <a:avLst/>
            <a:gdLst>
              <a:gd name="connsiteX0" fmla="*/ 0 w 3941813"/>
              <a:gd name="connsiteY0" fmla="*/ 0 h 571998"/>
              <a:gd name="connsiteX1" fmla="*/ 228336 w 3941813"/>
              <a:gd name="connsiteY1" fmla="*/ 0 h 571998"/>
              <a:gd name="connsiteX2" fmla="*/ 228336 w 3941813"/>
              <a:gd name="connsiteY2" fmla="*/ 1035 h 571998"/>
              <a:gd name="connsiteX3" fmla="*/ 228336 w 3941813"/>
              <a:gd name="connsiteY3" fmla="*/ 2070 h 571998"/>
              <a:gd name="connsiteX4" fmla="*/ 228336 w 3941813"/>
              <a:gd name="connsiteY4" fmla="*/ 3450 h 571998"/>
              <a:gd name="connsiteX5" fmla="*/ 228336 w 3941813"/>
              <a:gd name="connsiteY5" fmla="*/ 4485 h 571998"/>
              <a:gd name="connsiteX6" fmla="*/ 228336 w 3941813"/>
              <a:gd name="connsiteY6" fmla="*/ 6555 h 571998"/>
              <a:gd name="connsiteX7" fmla="*/ 228336 w 3941813"/>
              <a:gd name="connsiteY7" fmla="*/ 8625 h 571998"/>
              <a:gd name="connsiteX8" fmla="*/ 228336 w 3941813"/>
              <a:gd name="connsiteY8" fmla="*/ 13110 h 571998"/>
              <a:gd name="connsiteX9" fmla="*/ 228681 w 3941813"/>
              <a:gd name="connsiteY9" fmla="*/ 17595 h 571998"/>
              <a:gd name="connsiteX10" fmla="*/ 228681 w 3941813"/>
              <a:gd name="connsiteY10" fmla="*/ 21045 h 571998"/>
              <a:gd name="connsiteX11" fmla="*/ 229372 w 3941813"/>
              <a:gd name="connsiteY11" fmla="*/ 24495 h 571998"/>
              <a:gd name="connsiteX12" fmla="*/ 229561 w 3941813"/>
              <a:gd name="connsiteY12" fmla="*/ 29949 h 571998"/>
              <a:gd name="connsiteX13" fmla="*/ 230860 w 3941813"/>
              <a:gd name="connsiteY13" fmla="*/ 43059 h 571998"/>
              <a:gd name="connsiteX14" fmla="*/ 231099 w 3941813"/>
              <a:gd name="connsiteY14" fmla="*/ 44849 h 571998"/>
              <a:gd name="connsiteX15" fmla="*/ 231445 w 3941813"/>
              <a:gd name="connsiteY15" fmla="*/ 47954 h 571998"/>
              <a:gd name="connsiteX16" fmla="*/ 231790 w 3941813"/>
              <a:gd name="connsiteY16" fmla="*/ 51059 h 571998"/>
              <a:gd name="connsiteX17" fmla="*/ 232439 w 3941813"/>
              <a:gd name="connsiteY17" fmla="*/ 55431 h 571998"/>
              <a:gd name="connsiteX18" fmla="*/ 237460 w 3941813"/>
              <a:gd name="connsiteY18" fmla="*/ 78594 h 571998"/>
              <a:gd name="connsiteX19" fmla="*/ 239935 w 3941813"/>
              <a:gd name="connsiteY19" fmla="*/ 88754 h 571998"/>
              <a:gd name="connsiteX20" fmla="*/ 249062 w 3941813"/>
              <a:gd name="connsiteY20" fmla="*/ 117988 h 571998"/>
              <a:gd name="connsiteX21" fmla="*/ 258766 w 3941813"/>
              <a:gd name="connsiteY21" fmla="*/ 141560 h 571998"/>
              <a:gd name="connsiteX22" fmla="*/ 260462 w 3941813"/>
              <a:gd name="connsiteY22" fmla="*/ 145242 h 571998"/>
              <a:gd name="connsiteX23" fmla="*/ 261844 w 3941813"/>
              <a:gd name="connsiteY23" fmla="*/ 148347 h 571998"/>
              <a:gd name="connsiteX24" fmla="*/ 263571 w 3941813"/>
              <a:gd name="connsiteY24" fmla="*/ 152142 h 571998"/>
              <a:gd name="connsiteX25" fmla="*/ 265643 w 3941813"/>
              <a:gd name="connsiteY25" fmla="*/ 155592 h 571998"/>
              <a:gd name="connsiteX26" fmla="*/ 267371 w 3941813"/>
              <a:gd name="connsiteY26" fmla="*/ 158697 h 571998"/>
              <a:gd name="connsiteX27" fmla="*/ 269060 w 3941813"/>
              <a:gd name="connsiteY27" fmla="*/ 162072 h 571998"/>
              <a:gd name="connsiteX28" fmla="*/ 276558 w 3941813"/>
              <a:gd name="connsiteY28" fmla="*/ 175613 h 571998"/>
              <a:gd name="connsiteX29" fmla="*/ 277043 w 3941813"/>
              <a:gd name="connsiteY29" fmla="*/ 176291 h 571998"/>
              <a:gd name="connsiteX30" fmla="*/ 278368 w 3941813"/>
              <a:gd name="connsiteY30" fmla="*/ 178791 h 571998"/>
              <a:gd name="connsiteX31" fmla="*/ 295536 w 3941813"/>
              <a:gd name="connsiteY31" fmla="*/ 204348 h 571998"/>
              <a:gd name="connsiteX32" fmla="*/ 296042 w 3941813"/>
              <a:gd name="connsiteY32" fmla="*/ 204926 h 571998"/>
              <a:gd name="connsiteX33" fmla="*/ 298303 w 3941813"/>
              <a:gd name="connsiteY33" fmla="*/ 207936 h 571998"/>
              <a:gd name="connsiteX34" fmla="*/ 316635 w 3941813"/>
              <a:gd name="connsiteY34" fmla="*/ 230146 h 571998"/>
              <a:gd name="connsiteX35" fmla="*/ 318158 w 3941813"/>
              <a:gd name="connsiteY35" fmla="*/ 231823 h 571998"/>
              <a:gd name="connsiteX36" fmla="*/ 341295 w 3941813"/>
              <a:gd name="connsiteY36" fmla="*/ 254260 h 571998"/>
              <a:gd name="connsiteX37" fmla="*/ 364855 w 3941813"/>
              <a:gd name="connsiteY37" fmla="*/ 274566 h 571998"/>
              <a:gd name="connsiteX38" fmla="*/ 383255 w 3941813"/>
              <a:gd name="connsiteY38" fmla="*/ 287072 h 571998"/>
              <a:gd name="connsiteX39" fmla="*/ 390494 w 3941813"/>
              <a:gd name="connsiteY39" fmla="*/ 291862 h 571998"/>
              <a:gd name="connsiteX40" fmla="*/ 396550 w 3941813"/>
              <a:gd name="connsiteY40" fmla="*/ 295622 h 571998"/>
              <a:gd name="connsiteX41" fmla="*/ 409034 w 3941813"/>
              <a:gd name="connsiteY41" fmla="*/ 302598 h 571998"/>
              <a:gd name="connsiteX42" fmla="*/ 419364 w 3941813"/>
              <a:gd name="connsiteY42" fmla="*/ 308079 h 571998"/>
              <a:gd name="connsiteX43" fmla="*/ 431109 w 3941813"/>
              <a:gd name="connsiteY43" fmla="*/ 313598 h 571998"/>
              <a:gd name="connsiteX44" fmla="*/ 433413 w 3941813"/>
              <a:gd name="connsiteY44" fmla="*/ 314749 h 571998"/>
              <a:gd name="connsiteX45" fmla="*/ 445124 w 3941813"/>
              <a:gd name="connsiteY45" fmla="*/ 319611 h 571998"/>
              <a:gd name="connsiteX46" fmla="*/ 450799 w 3941813"/>
              <a:gd name="connsiteY46" fmla="*/ 321878 h 571998"/>
              <a:gd name="connsiteX47" fmla="*/ 462312 w 3941813"/>
              <a:gd name="connsiteY47" fmla="*/ 325820 h 571998"/>
              <a:gd name="connsiteX48" fmla="*/ 480775 w 3941813"/>
              <a:gd name="connsiteY48" fmla="*/ 331449 h 571998"/>
              <a:gd name="connsiteX49" fmla="*/ 490525 w 3941813"/>
              <a:gd name="connsiteY49" fmla="*/ 333953 h 571998"/>
              <a:gd name="connsiteX50" fmla="*/ 499752 w 3941813"/>
              <a:gd name="connsiteY50" fmla="*/ 335946 h 571998"/>
              <a:gd name="connsiteX51" fmla="*/ 520232 w 3941813"/>
              <a:gd name="connsiteY51" fmla="*/ 340163 h 571998"/>
              <a:gd name="connsiteX52" fmla="*/ 554124 w 3941813"/>
              <a:gd name="connsiteY52" fmla="*/ 343209 h 571998"/>
              <a:gd name="connsiteX53" fmla="*/ 555122 w 3941813"/>
              <a:gd name="connsiteY53" fmla="*/ 343268 h 571998"/>
              <a:gd name="connsiteX54" fmla="*/ 555467 w 3941813"/>
              <a:gd name="connsiteY54" fmla="*/ 343294 h 571998"/>
              <a:gd name="connsiteX55" fmla="*/ 572739 w 3941813"/>
              <a:gd name="connsiteY55" fmla="*/ 343958 h 571998"/>
              <a:gd name="connsiteX56" fmla="*/ 3862707 w 3941813"/>
              <a:gd name="connsiteY56" fmla="*/ 343958 h 571998"/>
              <a:gd name="connsiteX57" fmla="*/ 3941813 w 3941813"/>
              <a:gd name="connsiteY57" fmla="*/ 343958 h 571998"/>
              <a:gd name="connsiteX58" fmla="*/ 3941813 w 3941813"/>
              <a:gd name="connsiteY58" fmla="*/ 388462 h 571998"/>
              <a:gd name="connsiteX59" fmla="*/ 3940777 w 3941813"/>
              <a:gd name="connsiteY59" fmla="*/ 407437 h 571998"/>
              <a:gd name="connsiteX60" fmla="*/ 3933868 w 3941813"/>
              <a:gd name="connsiteY60" fmla="*/ 442971 h 571998"/>
              <a:gd name="connsiteX61" fmla="*/ 3920050 w 3941813"/>
              <a:gd name="connsiteY61" fmla="*/ 476090 h 571998"/>
              <a:gd name="connsiteX62" fmla="*/ 3900015 w 3941813"/>
              <a:gd name="connsiteY62" fmla="*/ 505415 h 571998"/>
              <a:gd name="connsiteX63" fmla="*/ 3875143 w 3941813"/>
              <a:gd name="connsiteY63" fmla="*/ 530254 h 571998"/>
              <a:gd name="connsiteX64" fmla="*/ 3846126 w 3941813"/>
              <a:gd name="connsiteY64" fmla="*/ 549919 h 571998"/>
              <a:gd name="connsiteX65" fmla="*/ 3812964 w 3941813"/>
              <a:gd name="connsiteY65" fmla="*/ 563718 h 571998"/>
              <a:gd name="connsiteX66" fmla="*/ 3777038 w 3941813"/>
              <a:gd name="connsiteY66" fmla="*/ 570963 h 571998"/>
              <a:gd name="connsiteX67" fmla="*/ 3758385 w 3941813"/>
              <a:gd name="connsiteY67" fmla="*/ 571998 h 571998"/>
              <a:gd name="connsiteX68" fmla="*/ 572739 w 3941813"/>
              <a:gd name="connsiteY68" fmla="*/ 571998 h 571998"/>
              <a:gd name="connsiteX69" fmla="*/ 543032 w 3941813"/>
              <a:gd name="connsiteY69" fmla="*/ 571308 h 571998"/>
              <a:gd name="connsiteX70" fmla="*/ 485343 w 3941813"/>
              <a:gd name="connsiteY70" fmla="*/ 565788 h 571998"/>
              <a:gd name="connsiteX71" fmla="*/ 429382 w 3941813"/>
              <a:gd name="connsiteY71" fmla="*/ 554059 h 571998"/>
              <a:gd name="connsiteX72" fmla="*/ 375493 w 3941813"/>
              <a:gd name="connsiteY72" fmla="*/ 537499 h 571998"/>
              <a:gd name="connsiteX73" fmla="*/ 324023 w 3941813"/>
              <a:gd name="connsiteY73" fmla="*/ 515419 h 571998"/>
              <a:gd name="connsiteX74" fmla="*/ 275661 w 3941813"/>
              <a:gd name="connsiteY74" fmla="*/ 489200 h 571998"/>
              <a:gd name="connsiteX75" fmla="*/ 229718 w 3941813"/>
              <a:gd name="connsiteY75" fmla="*/ 458495 h 571998"/>
              <a:gd name="connsiteX76" fmla="*/ 187574 w 3941813"/>
              <a:gd name="connsiteY76" fmla="*/ 423306 h 571998"/>
              <a:gd name="connsiteX77" fmla="*/ 148539 w 3941813"/>
              <a:gd name="connsiteY77" fmla="*/ 384667 h 571998"/>
              <a:gd name="connsiteX78" fmla="*/ 113650 w 3941813"/>
              <a:gd name="connsiteY78" fmla="*/ 342233 h 571998"/>
              <a:gd name="connsiteX79" fmla="*/ 82906 w 3941813"/>
              <a:gd name="connsiteY79" fmla="*/ 296349 h 571998"/>
              <a:gd name="connsiteX80" fmla="*/ 56307 w 3941813"/>
              <a:gd name="connsiteY80" fmla="*/ 248050 h 571998"/>
              <a:gd name="connsiteX81" fmla="*/ 34544 w 3941813"/>
              <a:gd name="connsiteY81" fmla="*/ 196646 h 571998"/>
              <a:gd name="connsiteX82" fmla="*/ 17963 w 3941813"/>
              <a:gd name="connsiteY82" fmla="*/ 143172 h 571998"/>
              <a:gd name="connsiteX83" fmla="*/ 6218 w 3941813"/>
              <a:gd name="connsiteY83" fmla="*/ 87283 h 571998"/>
              <a:gd name="connsiteX84" fmla="*/ 346 w 3941813"/>
              <a:gd name="connsiteY84" fmla="*/ 29669 h 571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3941813" h="571998">
                <a:moveTo>
                  <a:pt x="0" y="0"/>
                </a:moveTo>
                <a:lnTo>
                  <a:pt x="228336" y="0"/>
                </a:lnTo>
                <a:lnTo>
                  <a:pt x="228336" y="1035"/>
                </a:lnTo>
                <a:lnTo>
                  <a:pt x="228336" y="2070"/>
                </a:lnTo>
                <a:lnTo>
                  <a:pt x="228336" y="3450"/>
                </a:lnTo>
                <a:lnTo>
                  <a:pt x="228336" y="4485"/>
                </a:lnTo>
                <a:lnTo>
                  <a:pt x="228336" y="6555"/>
                </a:lnTo>
                <a:lnTo>
                  <a:pt x="228336" y="8625"/>
                </a:lnTo>
                <a:lnTo>
                  <a:pt x="228336" y="13110"/>
                </a:lnTo>
                <a:lnTo>
                  <a:pt x="228681" y="17595"/>
                </a:lnTo>
                <a:lnTo>
                  <a:pt x="228681" y="21045"/>
                </a:lnTo>
                <a:lnTo>
                  <a:pt x="229372" y="24495"/>
                </a:lnTo>
                <a:lnTo>
                  <a:pt x="229561" y="29949"/>
                </a:lnTo>
                <a:lnTo>
                  <a:pt x="230860" y="43059"/>
                </a:lnTo>
                <a:lnTo>
                  <a:pt x="231099" y="44849"/>
                </a:lnTo>
                <a:lnTo>
                  <a:pt x="231445" y="47954"/>
                </a:lnTo>
                <a:lnTo>
                  <a:pt x="231790" y="51059"/>
                </a:lnTo>
                <a:lnTo>
                  <a:pt x="232439" y="55431"/>
                </a:lnTo>
                <a:lnTo>
                  <a:pt x="237460" y="78594"/>
                </a:lnTo>
                <a:lnTo>
                  <a:pt x="239935" y="88754"/>
                </a:lnTo>
                <a:lnTo>
                  <a:pt x="249062" y="117988"/>
                </a:lnTo>
                <a:lnTo>
                  <a:pt x="258766" y="141560"/>
                </a:lnTo>
                <a:lnTo>
                  <a:pt x="260462" y="145242"/>
                </a:lnTo>
                <a:lnTo>
                  <a:pt x="261844" y="148347"/>
                </a:lnTo>
                <a:lnTo>
                  <a:pt x="263571" y="152142"/>
                </a:lnTo>
                <a:lnTo>
                  <a:pt x="265643" y="155592"/>
                </a:lnTo>
                <a:lnTo>
                  <a:pt x="267371" y="158697"/>
                </a:lnTo>
                <a:lnTo>
                  <a:pt x="269060" y="162072"/>
                </a:lnTo>
                <a:lnTo>
                  <a:pt x="276558" y="175613"/>
                </a:lnTo>
                <a:lnTo>
                  <a:pt x="277043" y="176291"/>
                </a:lnTo>
                <a:lnTo>
                  <a:pt x="278368" y="178791"/>
                </a:lnTo>
                <a:lnTo>
                  <a:pt x="295536" y="204348"/>
                </a:lnTo>
                <a:lnTo>
                  <a:pt x="296042" y="204926"/>
                </a:lnTo>
                <a:lnTo>
                  <a:pt x="298303" y="207936"/>
                </a:lnTo>
                <a:lnTo>
                  <a:pt x="316635" y="230146"/>
                </a:lnTo>
                <a:lnTo>
                  <a:pt x="318158" y="231823"/>
                </a:lnTo>
                <a:lnTo>
                  <a:pt x="341295" y="254260"/>
                </a:lnTo>
                <a:lnTo>
                  <a:pt x="364855" y="274566"/>
                </a:lnTo>
                <a:lnTo>
                  <a:pt x="383255" y="287072"/>
                </a:lnTo>
                <a:lnTo>
                  <a:pt x="390494" y="291862"/>
                </a:lnTo>
                <a:lnTo>
                  <a:pt x="396550" y="295622"/>
                </a:lnTo>
                <a:lnTo>
                  <a:pt x="409034" y="302598"/>
                </a:lnTo>
                <a:lnTo>
                  <a:pt x="419364" y="308079"/>
                </a:lnTo>
                <a:lnTo>
                  <a:pt x="431109" y="313598"/>
                </a:lnTo>
                <a:lnTo>
                  <a:pt x="433413" y="314749"/>
                </a:lnTo>
                <a:lnTo>
                  <a:pt x="445124" y="319611"/>
                </a:lnTo>
                <a:lnTo>
                  <a:pt x="450799" y="321878"/>
                </a:lnTo>
                <a:lnTo>
                  <a:pt x="462312" y="325820"/>
                </a:lnTo>
                <a:lnTo>
                  <a:pt x="480775" y="331449"/>
                </a:lnTo>
                <a:lnTo>
                  <a:pt x="490525" y="333953"/>
                </a:lnTo>
                <a:lnTo>
                  <a:pt x="499752" y="335946"/>
                </a:lnTo>
                <a:lnTo>
                  <a:pt x="520232" y="340163"/>
                </a:lnTo>
                <a:lnTo>
                  <a:pt x="554124" y="343209"/>
                </a:lnTo>
                <a:lnTo>
                  <a:pt x="555122" y="343268"/>
                </a:lnTo>
                <a:lnTo>
                  <a:pt x="555467" y="343294"/>
                </a:lnTo>
                <a:lnTo>
                  <a:pt x="572739" y="343958"/>
                </a:lnTo>
                <a:lnTo>
                  <a:pt x="3862707" y="343958"/>
                </a:lnTo>
                <a:lnTo>
                  <a:pt x="3941813" y="343958"/>
                </a:lnTo>
                <a:lnTo>
                  <a:pt x="3941813" y="388462"/>
                </a:lnTo>
                <a:lnTo>
                  <a:pt x="3940777" y="407437"/>
                </a:lnTo>
                <a:lnTo>
                  <a:pt x="3933868" y="442971"/>
                </a:lnTo>
                <a:lnTo>
                  <a:pt x="3920050" y="476090"/>
                </a:lnTo>
                <a:lnTo>
                  <a:pt x="3900015" y="505415"/>
                </a:lnTo>
                <a:lnTo>
                  <a:pt x="3875143" y="530254"/>
                </a:lnTo>
                <a:lnTo>
                  <a:pt x="3846126" y="549919"/>
                </a:lnTo>
                <a:lnTo>
                  <a:pt x="3812964" y="563718"/>
                </a:lnTo>
                <a:lnTo>
                  <a:pt x="3777038" y="570963"/>
                </a:lnTo>
                <a:lnTo>
                  <a:pt x="3758385" y="571998"/>
                </a:lnTo>
                <a:lnTo>
                  <a:pt x="572739" y="571998"/>
                </a:lnTo>
                <a:lnTo>
                  <a:pt x="543032" y="571308"/>
                </a:lnTo>
                <a:lnTo>
                  <a:pt x="485343" y="565788"/>
                </a:lnTo>
                <a:lnTo>
                  <a:pt x="429382" y="554059"/>
                </a:lnTo>
                <a:lnTo>
                  <a:pt x="375493" y="537499"/>
                </a:lnTo>
                <a:lnTo>
                  <a:pt x="324023" y="515419"/>
                </a:lnTo>
                <a:lnTo>
                  <a:pt x="275661" y="489200"/>
                </a:lnTo>
                <a:lnTo>
                  <a:pt x="229718" y="458495"/>
                </a:lnTo>
                <a:lnTo>
                  <a:pt x="187574" y="423306"/>
                </a:lnTo>
                <a:lnTo>
                  <a:pt x="148539" y="384667"/>
                </a:lnTo>
                <a:lnTo>
                  <a:pt x="113650" y="342233"/>
                </a:lnTo>
                <a:lnTo>
                  <a:pt x="82906" y="296349"/>
                </a:lnTo>
                <a:lnTo>
                  <a:pt x="56307" y="248050"/>
                </a:lnTo>
                <a:lnTo>
                  <a:pt x="34544" y="196646"/>
                </a:lnTo>
                <a:lnTo>
                  <a:pt x="17963" y="143172"/>
                </a:lnTo>
                <a:lnTo>
                  <a:pt x="6218" y="87283"/>
                </a:lnTo>
                <a:lnTo>
                  <a:pt x="346" y="29669"/>
                </a:lnTo>
                <a:close/>
              </a:path>
            </a:pathLst>
          </a:custGeom>
          <a:solidFill>
            <a:schemeClr val="accent5"/>
          </a:soli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113" name="Freeform 585">
            <a:extLst>
              <a:ext uri="{FF2B5EF4-FFF2-40B4-BE49-F238E27FC236}">
                <a16:creationId xmlns:a16="http://schemas.microsoft.com/office/drawing/2014/main" id="{ADA4AED6-4F68-48C8-974C-F6C2036E1E90}"/>
              </a:ext>
            </a:extLst>
          </p:cNvPr>
          <p:cNvSpPr>
            <a:spLocks/>
          </p:cNvSpPr>
          <p:nvPr/>
        </p:nvSpPr>
        <p:spPr bwMode="auto">
          <a:xfrm>
            <a:off x="6190325" y="4875619"/>
            <a:ext cx="689438" cy="689438"/>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ctr" anchorCtr="0" compatLnSpc="1">
            <a:prstTxWarp prst="textNoShape">
              <a:avLst/>
            </a:prstTxWarp>
          </a:bodyPr>
          <a:lstStyle/>
          <a:p>
            <a:pPr algn="ctr"/>
            <a:r>
              <a:rPr lang="en-US" sz="4400" b="1" dirty="0">
                <a:solidFill>
                  <a:srgbClr val="191C21"/>
                </a:solidFill>
              </a:rPr>
              <a:t>5</a:t>
            </a:r>
          </a:p>
        </p:txBody>
      </p:sp>
      <p:sp>
        <p:nvSpPr>
          <p:cNvPr id="81" name="Balão de Fala: Retângulo 80">
            <a:extLst>
              <a:ext uri="{FF2B5EF4-FFF2-40B4-BE49-F238E27FC236}">
                <a16:creationId xmlns:a16="http://schemas.microsoft.com/office/drawing/2014/main" id="{2B2CDFE3-6FAA-46B3-A91C-D7D525E4BB7C}"/>
              </a:ext>
            </a:extLst>
          </p:cNvPr>
          <p:cNvSpPr/>
          <p:nvPr/>
        </p:nvSpPr>
        <p:spPr>
          <a:xfrm>
            <a:off x="9581351" y="3629362"/>
            <a:ext cx="2514599" cy="978153"/>
          </a:xfrm>
          <a:prstGeom prst="wedgeRectCallout">
            <a:avLst>
              <a:gd name="adj1" fmla="val 13255"/>
              <a:gd name="adj2" fmla="val -85426"/>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pt-BR" sz="1600" b="1" dirty="0">
                <a:solidFill>
                  <a:srgbClr val="003366"/>
                </a:solidFill>
                <a:latin typeface="Helvetica" panose="020B0604020202020204" pitchFamily="34" charset="0"/>
                <a:ea typeface="NSimSun" panose="02010609030101010101" pitchFamily="49" charset="-122"/>
                <a:cs typeface="Helvetica" panose="020B0604020202020204" pitchFamily="34" charset="0"/>
              </a:rPr>
              <a:t>não </a:t>
            </a:r>
            <a:r>
              <a:rPr lang="pt-BR" sz="1600" dirty="0">
                <a:solidFill>
                  <a:srgbClr val="003366"/>
                </a:solidFill>
                <a:latin typeface="Helvetica" panose="020B0604020202020204" pitchFamily="34" charset="0"/>
                <a:ea typeface="NSimSun" panose="02010609030101010101" pitchFamily="49" charset="-122"/>
                <a:cs typeface="Helvetica" panose="020B0604020202020204" pitchFamily="34" charset="0"/>
              </a:rPr>
              <a:t>pode conter qualquer </a:t>
            </a:r>
            <a:r>
              <a:rPr lang="pt-BR" sz="1600" b="1" dirty="0">
                <a:solidFill>
                  <a:srgbClr val="003366"/>
                </a:solidFill>
                <a:latin typeface="Helvetica" panose="020B0604020202020204" pitchFamily="34" charset="0"/>
                <a:ea typeface="NSimSun" panose="02010609030101010101" pitchFamily="49" charset="-122"/>
                <a:cs typeface="Helvetica" panose="020B0604020202020204" pitchFamily="34" charset="0"/>
              </a:rPr>
              <a:t>ato de vontade da Administração Pública</a:t>
            </a:r>
          </a:p>
        </p:txBody>
      </p:sp>
      <p:sp>
        <p:nvSpPr>
          <p:cNvPr id="82" name="Balão de Fala: Retângulo 81">
            <a:extLst>
              <a:ext uri="{FF2B5EF4-FFF2-40B4-BE49-F238E27FC236}">
                <a16:creationId xmlns:a16="http://schemas.microsoft.com/office/drawing/2014/main" id="{ED4C2AB2-92E9-479D-A390-D0F43223988C}"/>
              </a:ext>
            </a:extLst>
          </p:cNvPr>
          <p:cNvSpPr/>
          <p:nvPr/>
        </p:nvSpPr>
        <p:spPr>
          <a:xfrm>
            <a:off x="5425040" y="3433189"/>
            <a:ext cx="3918356" cy="1143996"/>
          </a:xfrm>
          <a:prstGeom prst="wedgeRectCallout">
            <a:avLst>
              <a:gd name="adj1" fmla="val -55457"/>
              <a:gd name="adj2" fmla="val -6046"/>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600" b="1" dirty="0">
                <a:solidFill>
                  <a:srgbClr val="003366"/>
                </a:solidFill>
                <a:latin typeface="Helvetica" panose="020B0604020202020204" pitchFamily="34" charset="0"/>
                <a:ea typeface="NSimSun" panose="02010609030101010101" pitchFamily="49" charset="-122"/>
                <a:cs typeface="Helvetica" panose="020B0604020202020204" pitchFamily="34" charset="0"/>
              </a:rPr>
              <a:t>preço  </a:t>
            </a:r>
            <a:r>
              <a:rPr lang="pt-BR" sz="1600" dirty="0">
                <a:solidFill>
                  <a:srgbClr val="003366"/>
                </a:solidFill>
                <a:latin typeface="Helvetica" panose="020B0604020202020204" pitchFamily="34" charset="0"/>
                <a:ea typeface="NSimSun" panose="02010609030101010101" pitchFamily="49" charset="-122"/>
                <a:cs typeface="Helvetica" panose="020B0604020202020204" pitchFamily="34" charset="0"/>
              </a:rPr>
              <a:t>deve ser </a:t>
            </a:r>
            <a:r>
              <a:rPr lang="pt-BR" sz="1600" b="1" dirty="0">
                <a:solidFill>
                  <a:srgbClr val="003366"/>
                </a:solidFill>
                <a:latin typeface="Helvetica" panose="020B0604020202020204" pitchFamily="34" charset="0"/>
                <a:ea typeface="NSimSun" panose="02010609030101010101" pitchFamily="49" charset="-122"/>
                <a:cs typeface="Helvetica" panose="020B0604020202020204" pitchFamily="34" charset="0"/>
              </a:rPr>
              <a:t>padronizado, </a:t>
            </a:r>
            <a:r>
              <a:rPr lang="pt-BR" sz="1600" dirty="0">
                <a:solidFill>
                  <a:srgbClr val="003366"/>
                </a:solidFill>
                <a:latin typeface="Helvetica" panose="020B0604020202020204" pitchFamily="34" charset="0"/>
                <a:ea typeface="NSimSun" panose="02010609030101010101" pitchFamily="49" charset="-122"/>
                <a:cs typeface="Helvetica" panose="020B0604020202020204" pitchFamily="34" charset="0"/>
              </a:rPr>
              <a:t>vedada a </a:t>
            </a:r>
            <a:r>
              <a:rPr lang="pt-BR" sz="1600" b="1" dirty="0">
                <a:solidFill>
                  <a:srgbClr val="003366"/>
                </a:solidFill>
                <a:latin typeface="Helvetica" panose="020B0604020202020204" pitchFamily="34" charset="0"/>
                <a:ea typeface="NSimSun" panose="02010609030101010101" pitchFamily="49" charset="-122"/>
                <a:cs typeface="Helvetica" panose="020B0604020202020204" pitchFamily="34" charset="0"/>
              </a:rPr>
              <a:t>remuneração variada para a mesma unidade de serviço.</a:t>
            </a:r>
            <a:endParaRPr lang="pt-BR" sz="1600" b="1" dirty="0"/>
          </a:p>
          <a:p>
            <a:pPr algn="ctr"/>
            <a:r>
              <a:rPr lang="pt-BR" sz="1600" dirty="0">
                <a:solidFill>
                  <a:schemeClr val="tx1"/>
                </a:solidFill>
              </a:rPr>
              <a:t>O preço não poder ser maior que o de mercado, a ser definido pelos estudos no ETP</a:t>
            </a:r>
          </a:p>
        </p:txBody>
      </p:sp>
      <p:sp>
        <p:nvSpPr>
          <p:cNvPr id="83" name="Balão de Fala: Retângulo 82">
            <a:extLst>
              <a:ext uri="{FF2B5EF4-FFF2-40B4-BE49-F238E27FC236}">
                <a16:creationId xmlns:a16="http://schemas.microsoft.com/office/drawing/2014/main" id="{D69B5D0A-8B7F-4F18-AA4F-87424A9AF57A}"/>
              </a:ext>
            </a:extLst>
          </p:cNvPr>
          <p:cNvSpPr/>
          <p:nvPr/>
        </p:nvSpPr>
        <p:spPr>
          <a:xfrm>
            <a:off x="6535044" y="264242"/>
            <a:ext cx="5482925" cy="1592878"/>
          </a:xfrm>
          <a:prstGeom prst="wedgeRectCallout">
            <a:avLst>
              <a:gd name="adj1" fmla="val -54830"/>
              <a:gd name="adj2" fmla="val 48491"/>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dirty="0">
                <a:solidFill>
                  <a:schemeClr val="tx1"/>
                </a:solidFill>
              </a:rPr>
              <a:t>A </a:t>
            </a:r>
            <a:r>
              <a:rPr lang="pt-BR" b="1" dirty="0">
                <a:solidFill>
                  <a:schemeClr val="tx1"/>
                </a:solidFill>
              </a:rPr>
              <a:t>preferência por determinados escritórios de advocacia </a:t>
            </a:r>
            <a:r>
              <a:rPr lang="pt-BR" dirty="0">
                <a:solidFill>
                  <a:schemeClr val="tx1"/>
                </a:solidFill>
              </a:rPr>
              <a:t>em, por meio de </a:t>
            </a:r>
            <a:r>
              <a:rPr lang="pt-BR" b="1" dirty="0">
                <a:solidFill>
                  <a:schemeClr val="tx1"/>
                </a:solidFill>
              </a:rPr>
              <a:t>critério de pontuação é incompatível , credenciamento não possui caráter competitivo</a:t>
            </a:r>
          </a:p>
          <a:p>
            <a:pPr algn="ctr"/>
            <a:r>
              <a:rPr lang="pt-BR" sz="1000" dirty="0">
                <a:solidFill>
                  <a:schemeClr val="tx1"/>
                </a:solidFill>
              </a:rPr>
              <a:t>Comunicação de cautelar ao Plenário, TC-034.565/2011-6, rel. Min. Valmir Campelo, 23.11.2011. </a:t>
            </a:r>
            <a:endParaRPr lang="pt-BR" dirty="0"/>
          </a:p>
        </p:txBody>
      </p:sp>
    </p:spTree>
    <p:extLst>
      <p:ext uri="{BB962C8B-B14F-4D97-AF65-F5344CB8AC3E}">
        <p14:creationId xmlns:p14="http://schemas.microsoft.com/office/powerpoint/2010/main" val="4206628263"/>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C37D490-F85B-4532-97C3-0A3901F55492}"/>
              </a:ext>
            </a:extLst>
          </p:cNvPr>
          <p:cNvSpPr>
            <a:spLocks noGrp="1"/>
          </p:cNvSpPr>
          <p:nvPr>
            <p:ph type="title"/>
          </p:nvPr>
        </p:nvSpPr>
        <p:spPr>
          <a:xfrm>
            <a:off x="1032070" y="-113176"/>
            <a:ext cx="10515600" cy="1325563"/>
          </a:xfrm>
        </p:spPr>
        <p:txBody>
          <a:bodyPr>
            <a:normAutofit/>
          </a:bodyPr>
          <a:lstStyle/>
          <a:p>
            <a:pPr algn="ctr"/>
            <a:r>
              <a:rPr lang="pt-BR" sz="2400" b="1" kern="150" dirty="0">
                <a:solidFill>
                  <a:srgbClr val="008080"/>
                </a:solidFill>
                <a:effectLst>
                  <a:outerShdw blurRad="38100" dist="38100" dir="2700000" algn="tl">
                    <a:srgbClr val="000000">
                      <a:alpha val="43137"/>
                    </a:srgbClr>
                  </a:outerShdw>
                </a:effectLst>
                <a:latin typeface="Helvetica" panose="020B0604020202020204" pitchFamily="34" charset="0"/>
                <a:ea typeface="NSimSun" panose="02010609030101010101" pitchFamily="49" charset="-122"/>
                <a:cs typeface="Helvetica" panose="020B0604020202020204" pitchFamily="34" charset="0"/>
              </a:rPr>
              <a:t>Procedimentos Auxiliares</a:t>
            </a:r>
            <a:endParaRPr lang="pt-BR" sz="2400" dirty="0">
              <a:effectLst>
                <a:outerShdw blurRad="38100" dist="38100" dir="2700000" algn="tl">
                  <a:srgbClr val="000000">
                    <a:alpha val="43137"/>
                  </a:srgbClr>
                </a:outerShdw>
              </a:effectLst>
            </a:endParaRPr>
          </a:p>
        </p:txBody>
      </p:sp>
      <p:sp>
        <p:nvSpPr>
          <p:cNvPr id="3" name="Espaço Reservado para Conteúdo 2">
            <a:extLst>
              <a:ext uri="{FF2B5EF4-FFF2-40B4-BE49-F238E27FC236}">
                <a16:creationId xmlns:a16="http://schemas.microsoft.com/office/drawing/2014/main" id="{E43D1DA8-9B1D-40F2-A20C-1AFBF4F4BA15}"/>
              </a:ext>
            </a:extLst>
          </p:cNvPr>
          <p:cNvSpPr>
            <a:spLocks noGrp="1"/>
          </p:cNvSpPr>
          <p:nvPr>
            <p:ph idx="1"/>
          </p:nvPr>
        </p:nvSpPr>
        <p:spPr/>
        <p:txBody>
          <a:bodyPr>
            <a:normAutofit/>
          </a:bodyPr>
          <a:lstStyle/>
          <a:p>
            <a:endParaRPr lang="pt-BR" sz="2000" dirty="0"/>
          </a:p>
          <a:p>
            <a:endParaRPr lang="pt-BR" sz="2000" kern="150" dirty="0">
              <a:solidFill>
                <a:srgbClr val="003366"/>
              </a:solidFill>
              <a:latin typeface="Helvetica" panose="020B0604020202020204" pitchFamily="34" charset="0"/>
              <a:ea typeface="NSimSun" panose="02010609030101010101" pitchFamily="49" charset="-122"/>
              <a:cs typeface="Helvetica" panose="020B0604020202020204" pitchFamily="34" charset="0"/>
            </a:endParaRPr>
          </a:p>
          <a:p>
            <a:pPr algn="just">
              <a:lnSpc>
                <a:spcPct val="100000"/>
              </a:lnSpc>
            </a:pPr>
            <a:endParaRPr lang="pt-BR" sz="2000" kern="150" dirty="0">
              <a:solidFill>
                <a:srgbClr val="003366"/>
              </a:solidFill>
              <a:latin typeface="Helvetica" panose="020B0604020202020204" pitchFamily="34" charset="0"/>
              <a:ea typeface="NSimSun" panose="02010609030101010101" pitchFamily="49" charset="-122"/>
              <a:cs typeface="Helvetica" panose="020B0604020202020204" pitchFamily="34" charset="0"/>
            </a:endParaRPr>
          </a:p>
          <a:p>
            <a:pPr algn="just">
              <a:lnSpc>
                <a:spcPct val="100000"/>
              </a:lnSpc>
            </a:pPr>
            <a:endParaRPr lang="pt-BR" sz="2000" kern="150" dirty="0">
              <a:solidFill>
                <a:srgbClr val="003366"/>
              </a:solidFill>
              <a:latin typeface="Helvetica" panose="020B0604020202020204" pitchFamily="34" charset="0"/>
              <a:ea typeface="NSimSun" panose="02010609030101010101" pitchFamily="49" charset="-122"/>
              <a:cs typeface="Helvetica" panose="020B0604020202020204" pitchFamily="34" charset="0"/>
            </a:endParaRPr>
          </a:p>
          <a:p>
            <a:endParaRPr lang="pt-BR" sz="2000" dirty="0"/>
          </a:p>
        </p:txBody>
      </p:sp>
      <p:graphicFrame>
        <p:nvGraphicFramePr>
          <p:cNvPr id="5" name="Diagrama 4">
            <a:extLst>
              <a:ext uri="{FF2B5EF4-FFF2-40B4-BE49-F238E27FC236}">
                <a16:creationId xmlns:a16="http://schemas.microsoft.com/office/drawing/2014/main" id="{CF87268C-8E73-48D0-ABE1-F87AC8CCE515}"/>
              </a:ext>
            </a:extLst>
          </p:cNvPr>
          <p:cNvGraphicFramePr/>
          <p:nvPr/>
        </p:nvGraphicFramePr>
        <p:xfrm>
          <a:off x="327161" y="1036218"/>
          <a:ext cx="6236601" cy="46131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CaixaDeTexto 5">
            <a:extLst>
              <a:ext uri="{FF2B5EF4-FFF2-40B4-BE49-F238E27FC236}">
                <a16:creationId xmlns:a16="http://schemas.microsoft.com/office/drawing/2014/main" id="{31489983-52F3-40AF-A342-DF7D050CECF0}"/>
              </a:ext>
            </a:extLst>
          </p:cNvPr>
          <p:cNvSpPr txBox="1"/>
          <p:nvPr/>
        </p:nvSpPr>
        <p:spPr>
          <a:xfrm>
            <a:off x="8388991" y="1526796"/>
            <a:ext cx="184731" cy="369332"/>
          </a:xfrm>
          <a:prstGeom prst="rect">
            <a:avLst/>
          </a:prstGeom>
          <a:noFill/>
        </p:spPr>
        <p:txBody>
          <a:bodyPr wrap="none" rtlCol="0">
            <a:spAutoFit/>
          </a:bodyPr>
          <a:lstStyle/>
          <a:p>
            <a:endParaRPr lang="pt-BR" dirty="0"/>
          </a:p>
        </p:txBody>
      </p:sp>
      <p:sp>
        <p:nvSpPr>
          <p:cNvPr id="7" name="CaixaDeTexto 6">
            <a:extLst>
              <a:ext uri="{FF2B5EF4-FFF2-40B4-BE49-F238E27FC236}">
                <a16:creationId xmlns:a16="http://schemas.microsoft.com/office/drawing/2014/main" id="{524EC44F-4D11-4D92-B7A4-5891EB1C68E1}"/>
              </a:ext>
            </a:extLst>
          </p:cNvPr>
          <p:cNvSpPr txBox="1"/>
          <p:nvPr/>
        </p:nvSpPr>
        <p:spPr>
          <a:xfrm>
            <a:off x="6342236" y="2227423"/>
            <a:ext cx="5205434" cy="369332"/>
          </a:xfrm>
          <a:prstGeom prst="rect">
            <a:avLst/>
          </a:prstGeom>
          <a:noFill/>
        </p:spPr>
        <p:txBody>
          <a:bodyPr wrap="square" rtlCol="0">
            <a:spAutoFit/>
          </a:bodyPr>
          <a:lstStyle/>
          <a:p>
            <a:endParaRPr lang="pt-BR" dirty="0"/>
          </a:p>
        </p:txBody>
      </p:sp>
      <p:sp>
        <p:nvSpPr>
          <p:cNvPr id="8" name="CaixaDeTexto 7">
            <a:extLst>
              <a:ext uri="{FF2B5EF4-FFF2-40B4-BE49-F238E27FC236}">
                <a16:creationId xmlns:a16="http://schemas.microsoft.com/office/drawing/2014/main" id="{CD8F094F-3D94-4619-8A71-3AD07890B643}"/>
              </a:ext>
            </a:extLst>
          </p:cNvPr>
          <p:cNvSpPr txBox="1"/>
          <p:nvPr/>
        </p:nvSpPr>
        <p:spPr>
          <a:xfrm>
            <a:off x="6289870" y="1502459"/>
            <a:ext cx="5205434" cy="800219"/>
          </a:xfrm>
          <a:prstGeom prst="rect">
            <a:avLst/>
          </a:prstGeom>
          <a:noFill/>
        </p:spPr>
        <p:txBody>
          <a:bodyPr wrap="square" rtlCol="0">
            <a:spAutoFit/>
          </a:bodyPr>
          <a:lstStyle/>
          <a:p>
            <a:r>
              <a:rPr lang="pt-BR" sz="2800" b="1" kern="150" dirty="0">
                <a:solidFill>
                  <a:srgbClr val="003366"/>
                </a:solidFill>
                <a:latin typeface="Constantia" panose="02030602050306030303" pitchFamily="18" charset="0"/>
                <a:ea typeface="NSimSun" panose="02010609030101010101" pitchFamily="49" charset="-122"/>
                <a:cs typeface="Helvetica" panose="020B0604020202020204" pitchFamily="34" charset="0"/>
              </a:rPr>
              <a:t>Registro Cadastral</a:t>
            </a:r>
          </a:p>
          <a:p>
            <a:endParaRPr lang="pt-BR" dirty="0"/>
          </a:p>
        </p:txBody>
      </p:sp>
      <p:sp>
        <p:nvSpPr>
          <p:cNvPr id="10" name="CaixaDeTexto 9">
            <a:extLst>
              <a:ext uri="{FF2B5EF4-FFF2-40B4-BE49-F238E27FC236}">
                <a16:creationId xmlns:a16="http://schemas.microsoft.com/office/drawing/2014/main" id="{382F1976-E6F5-4AAD-A3D0-A8FBE43CCF7F}"/>
              </a:ext>
            </a:extLst>
          </p:cNvPr>
          <p:cNvSpPr txBox="1"/>
          <p:nvPr/>
        </p:nvSpPr>
        <p:spPr>
          <a:xfrm>
            <a:off x="6563762" y="2715768"/>
            <a:ext cx="4650119" cy="369332"/>
          </a:xfrm>
          <a:prstGeom prst="rect">
            <a:avLst/>
          </a:prstGeom>
          <a:noFill/>
        </p:spPr>
        <p:txBody>
          <a:bodyPr wrap="none" rtlCol="0">
            <a:spAutoFit/>
          </a:bodyPr>
          <a:lstStyle/>
          <a:p>
            <a:r>
              <a:rPr lang="pt-BR" dirty="0"/>
              <a:t>Cadastro geral e unificado de todos os licitantes</a:t>
            </a:r>
          </a:p>
        </p:txBody>
      </p:sp>
    </p:spTree>
    <p:extLst>
      <p:ext uri="{BB962C8B-B14F-4D97-AF65-F5344CB8AC3E}">
        <p14:creationId xmlns:p14="http://schemas.microsoft.com/office/powerpoint/2010/main" val="1087733387"/>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C37D490-F85B-4532-97C3-0A3901F55492}"/>
              </a:ext>
            </a:extLst>
          </p:cNvPr>
          <p:cNvSpPr>
            <a:spLocks noGrp="1"/>
          </p:cNvSpPr>
          <p:nvPr>
            <p:ph type="title"/>
          </p:nvPr>
        </p:nvSpPr>
        <p:spPr>
          <a:xfrm>
            <a:off x="1032070" y="-113176"/>
            <a:ext cx="10515600" cy="1325563"/>
          </a:xfrm>
        </p:spPr>
        <p:txBody>
          <a:bodyPr>
            <a:normAutofit/>
          </a:bodyPr>
          <a:lstStyle/>
          <a:p>
            <a:pPr algn="ctr"/>
            <a:r>
              <a:rPr lang="pt-BR" sz="2400" b="1" kern="150" dirty="0">
                <a:solidFill>
                  <a:srgbClr val="008080"/>
                </a:solidFill>
                <a:effectLst>
                  <a:outerShdw blurRad="38100" dist="38100" dir="2700000" algn="tl">
                    <a:srgbClr val="000000">
                      <a:alpha val="43137"/>
                    </a:srgbClr>
                  </a:outerShdw>
                </a:effectLst>
                <a:latin typeface="Helvetica" panose="020B0604020202020204" pitchFamily="34" charset="0"/>
                <a:ea typeface="NSimSun" panose="02010609030101010101" pitchFamily="49" charset="-122"/>
                <a:cs typeface="Helvetica" panose="020B0604020202020204" pitchFamily="34" charset="0"/>
              </a:rPr>
              <a:t>Procedimentos Auxiliares</a:t>
            </a:r>
            <a:endParaRPr lang="pt-BR" sz="2400" dirty="0">
              <a:effectLst>
                <a:outerShdw blurRad="38100" dist="38100" dir="2700000" algn="tl">
                  <a:srgbClr val="000000">
                    <a:alpha val="43137"/>
                  </a:srgbClr>
                </a:outerShdw>
              </a:effectLst>
            </a:endParaRPr>
          </a:p>
        </p:txBody>
      </p:sp>
      <p:sp>
        <p:nvSpPr>
          <p:cNvPr id="3" name="Espaço Reservado para Conteúdo 2">
            <a:extLst>
              <a:ext uri="{FF2B5EF4-FFF2-40B4-BE49-F238E27FC236}">
                <a16:creationId xmlns:a16="http://schemas.microsoft.com/office/drawing/2014/main" id="{E43D1DA8-9B1D-40F2-A20C-1AFBF4F4BA15}"/>
              </a:ext>
            </a:extLst>
          </p:cNvPr>
          <p:cNvSpPr>
            <a:spLocks noGrp="1"/>
          </p:cNvSpPr>
          <p:nvPr>
            <p:ph idx="1"/>
          </p:nvPr>
        </p:nvSpPr>
        <p:spPr/>
        <p:txBody>
          <a:bodyPr>
            <a:normAutofit/>
          </a:bodyPr>
          <a:lstStyle/>
          <a:p>
            <a:endParaRPr lang="pt-BR" sz="2000" dirty="0"/>
          </a:p>
          <a:p>
            <a:endParaRPr lang="pt-BR" sz="2000" kern="150" dirty="0">
              <a:solidFill>
                <a:srgbClr val="003366"/>
              </a:solidFill>
              <a:latin typeface="Helvetica" panose="020B0604020202020204" pitchFamily="34" charset="0"/>
              <a:ea typeface="NSimSun" panose="02010609030101010101" pitchFamily="49" charset="-122"/>
              <a:cs typeface="Helvetica" panose="020B0604020202020204" pitchFamily="34" charset="0"/>
            </a:endParaRPr>
          </a:p>
          <a:p>
            <a:pPr marL="0" indent="0" algn="just">
              <a:lnSpc>
                <a:spcPct val="100000"/>
              </a:lnSpc>
              <a:buNone/>
            </a:pPr>
            <a:endParaRPr lang="pt-BR" sz="1600" kern="150" dirty="0">
              <a:solidFill>
                <a:srgbClr val="003366"/>
              </a:solidFill>
              <a:latin typeface="Helvetica" panose="020B0604020202020204" pitchFamily="34" charset="0"/>
              <a:ea typeface="NSimSun" panose="02010609030101010101" pitchFamily="49" charset="-122"/>
              <a:cs typeface="Helvetica" panose="020B0604020202020204" pitchFamily="34" charset="0"/>
            </a:endParaRPr>
          </a:p>
          <a:p>
            <a:pPr algn="just">
              <a:lnSpc>
                <a:spcPct val="100000"/>
              </a:lnSpc>
            </a:pPr>
            <a:endParaRPr lang="pt-BR" sz="2000" kern="150" dirty="0">
              <a:solidFill>
                <a:srgbClr val="003366"/>
              </a:solidFill>
              <a:latin typeface="Helvetica" panose="020B0604020202020204" pitchFamily="34" charset="0"/>
              <a:ea typeface="NSimSun" panose="02010609030101010101" pitchFamily="49" charset="-122"/>
              <a:cs typeface="Helvetica" panose="020B0604020202020204" pitchFamily="34" charset="0"/>
            </a:endParaRPr>
          </a:p>
          <a:p>
            <a:endParaRPr lang="pt-BR" sz="2000" dirty="0"/>
          </a:p>
        </p:txBody>
      </p:sp>
      <p:sp>
        <p:nvSpPr>
          <p:cNvPr id="10" name="CaixaDeTexto 9">
            <a:extLst>
              <a:ext uri="{FF2B5EF4-FFF2-40B4-BE49-F238E27FC236}">
                <a16:creationId xmlns:a16="http://schemas.microsoft.com/office/drawing/2014/main" id="{E0D8ACC1-F263-4E7C-BB13-6E8A7A60E58C}"/>
              </a:ext>
            </a:extLst>
          </p:cNvPr>
          <p:cNvSpPr txBox="1"/>
          <p:nvPr/>
        </p:nvSpPr>
        <p:spPr>
          <a:xfrm>
            <a:off x="1032070" y="1320099"/>
            <a:ext cx="4448077" cy="584775"/>
          </a:xfrm>
          <a:prstGeom prst="rect">
            <a:avLst/>
          </a:prstGeom>
          <a:noFill/>
        </p:spPr>
        <p:txBody>
          <a:bodyPr wrap="none" rtlCol="0">
            <a:spAutoFit/>
          </a:bodyPr>
          <a:lstStyle/>
          <a:p>
            <a:r>
              <a:rPr lang="pt-BR" sz="3200" dirty="0"/>
              <a:t>Assimetria de Informação</a:t>
            </a:r>
          </a:p>
        </p:txBody>
      </p:sp>
      <p:graphicFrame>
        <p:nvGraphicFramePr>
          <p:cNvPr id="11" name="Diagrama 10">
            <a:extLst>
              <a:ext uri="{FF2B5EF4-FFF2-40B4-BE49-F238E27FC236}">
                <a16:creationId xmlns:a16="http://schemas.microsoft.com/office/drawing/2014/main" id="{5C419098-3FE8-43FD-BD85-6D34050D3C7E}"/>
              </a:ext>
            </a:extLst>
          </p:cNvPr>
          <p:cNvGraphicFramePr/>
          <p:nvPr/>
        </p:nvGraphicFramePr>
        <p:xfrm>
          <a:off x="532384" y="2160471"/>
          <a:ext cx="4862576" cy="376089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16" name="Group 94">
            <a:extLst>
              <a:ext uri="{FF2B5EF4-FFF2-40B4-BE49-F238E27FC236}">
                <a16:creationId xmlns:a16="http://schemas.microsoft.com/office/drawing/2014/main" id="{A6B2708F-D9B2-42A8-B648-61EAA429CF01}"/>
              </a:ext>
            </a:extLst>
          </p:cNvPr>
          <p:cNvGrpSpPr/>
          <p:nvPr/>
        </p:nvGrpSpPr>
        <p:grpSpPr>
          <a:xfrm>
            <a:off x="6711855" y="1825625"/>
            <a:ext cx="4448075" cy="2508631"/>
            <a:chOff x="497150" y="1083076"/>
            <a:chExt cx="3258103" cy="4820574"/>
          </a:xfrm>
        </p:grpSpPr>
        <p:sp>
          <p:nvSpPr>
            <p:cNvPr id="17" name="Freeform: Shape 95">
              <a:extLst>
                <a:ext uri="{FF2B5EF4-FFF2-40B4-BE49-F238E27FC236}">
                  <a16:creationId xmlns:a16="http://schemas.microsoft.com/office/drawing/2014/main" id="{A33B52B3-9AFA-4700-9895-2D6CA3480125}"/>
                </a:ext>
              </a:extLst>
            </p:cNvPr>
            <p:cNvSpPr/>
            <p:nvPr/>
          </p:nvSpPr>
          <p:spPr>
            <a:xfrm rot="10800000">
              <a:off x="497150" y="1083076"/>
              <a:ext cx="1189608" cy="1189608"/>
            </a:xfrm>
            <a:custGeom>
              <a:avLst/>
              <a:gdLst>
                <a:gd name="connsiteX0" fmla="*/ 927718 w 1189608"/>
                <a:gd name="connsiteY0" fmla="*/ 1189608 h 1189608"/>
                <a:gd name="connsiteX1" fmla="*/ 0 w 1189608"/>
                <a:gd name="connsiteY1" fmla="*/ 1189608 h 1189608"/>
                <a:gd name="connsiteX2" fmla="*/ 0 w 1189608"/>
                <a:gd name="connsiteY2" fmla="*/ 0 h 1189608"/>
                <a:gd name="connsiteX3" fmla="*/ 1189608 w 1189608"/>
                <a:gd name="connsiteY3" fmla="*/ 0 h 1189608"/>
                <a:gd name="connsiteX4" fmla="*/ 1189608 w 1189608"/>
                <a:gd name="connsiteY4" fmla="*/ 927718 h 1189608"/>
                <a:gd name="connsiteX5" fmla="*/ 927718 w 1189608"/>
                <a:gd name="connsiteY5" fmla="*/ 1189608 h 1189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89608" h="1189608">
                  <a:moveTo>
                    <a:pt x="927718" y="1189608"/>
                  </a:moveTo>
                  <a:lnTo>
                    <a:pt x="0" y="1189608"/>
                  </a:lnTo>
                  <a:lnTo>
                    <a:pt x="0" y="0"/>
                  </a:lnTo>
                  <a:lnTo>
                    <a:pt x="1189608" y="0"/>
                  </a:lnTo>
                  <a:lnTo>
                    <a:pt x="1189608" y="927718"/>
                  </a:lnTo>
                  <a:cubicBezTo>
                    <a:pt x="1189608" y="1072356"/>
                    <a:pt x="1072356" y="1189608"/>
                    <a:pt x="927718" y="1189608"/>
                  </a:cubicBezTo>
                  <a:close/>
                </a:path>
              </a:pathLst>
            </a:cu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8" name="Freeform: Shape 96">
              <a:extLst>
                <a:ext uri="{FF2B5EF4-FFF2-40B4-BE49-F238E27FC236}">
                  <a16:creationId xmlns:a16="http://schemas.microsoft.com/office/drawing/2014/main" id="{35E6E1E7-4FEB-405B-9504-5D1AC81DF282}"/>
                </a:ext>
              </a:extLst>
            </p:cNvPr>
            <p:cNvSpPr/>
            <p:nvPr/>
          </p:nvSpPr>
          <p:spPr>
            <a:xfrm>
              <a:off x="2565645" y="4714042"/>
              <a:ext cx="1189608" cy="1189608"/>
            </a:xfrm>
            <a:custGeom>
              <a:avLst/>
              <a:gdLst>
                <a:gd name="connsiteX0" fmla="*/ 927718 w 1189608"/>
                <a:gd name="connsiteY0" fmla="*/ 1189608 h 1189608"/>
                <a:gd name="connsiteX1" fmla="*/ 0 w 1189608"/>
                <a:gd name="connsiteY1" fmla="*/ 1189608 h 1189608"/>
                <a:gd name="connsiteX2" fmla="*/ 0 w 1189608"/>
                <a:gd name="connsiteY2" fmla="*/ 0 h 1189608"/>
                <a:gd name="connsiteX3" fmla="*/ 1189608 w 1189608"/>
                <a:gd name="connsiteY3" fmla="*/ 0 h 1189608"/>
                <a:gd name="connsiteX4" fmla="*/ 1189608 w 1189608"/>
                <a:gd name="connsiteY4" fmla="*/ 927718 h 1189608"/>
                <a:gd name="connsiteX5" fmla="*/ 927718 w 1189608"/>
                <a:gd name="connsiteY5" fmla="*/ 1189608 h 1189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89608" h="1189608">
                  <a:moveTo>
                    <a:pt x="927718" y="1189608"/>
                  </a:moveTo>
                  <a:lnTo>
                    <a:pt x="0" y="1189608"/>
                  </a:lnTo>
                  <a:lnTo>
                    <a:pt x="0" y="0"/>
                  </a:lnTo>
                  <a:lnTo>
                    <a:pt x="1189608" y="0"/>
                  </a:lnTo>
                  <a:lnTo>
                    <a:pt x="1189608" y="927718"/>
                  </a:lnTo>
                  <a:cubicBezTo>
                    <a:pt x="1189608" y="1072356"/>
                    <a:pt x="1072356" y="1189608"/>
                    <a:pt x="927718" y="1189608"/>
                  </a:cubicBezTo>
                  <a:close/>
                </a:path>
              </a:pathLst>
            </a:cu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9" name="Rectangle: Rounded Corners 97">
              <a:extLst>
                <a:ext uri="{FF2B5EF4-FFF2-40B4-BE49-F238E27FC236}">
                  <a16:creationId xmlns:a16="http://schemas.microsoft.com/office/drawing/2014/main" id="{478C5CCA-3904-40D5-B570-286875CD9D85}"/>
                </a:ext>
              </a:extLst>
            </p:cNvPr>
            <p:cNvSpPr/>
            <p:nvPr/>
          </p:nvSpPr>
          <p:spPr>
            <a:xfrm>
              <a:off x="701336" y="1287262"/>
              <a:ext cx="2849732" cy="4412202"/>
            </a:xfrm>
            <a:prstGeom prst="roundRect">
              <a:avLst>
                <a:gd name="adj" fmla="val 9190"/>
              </a:avLst>
            </a:prstGeom>
            <a:solidFill>
              <a:schemeClr val="bg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0" name="Freeform: Shape 98">
              <a:extLst>
                <a:ext uri="{FF2B5EF4-FFF2-40B4-BE49-F238E27FC236}">
                  <a16:creationId xmlns:a16="http://schemas.microsoft.com/office/drawing/2014/main" id="{1B1C934F-8B71-4588-8827-E4655457065F}"/>
                </a:ext>
              </a:extLst>
            </p:cNvPr>
            <p:cNvSpPr/>
            <p:nvPr/>
          </p:nvSpPr>
          <p:spPr>
            <a:xfrm rot="5400000">
              <a:off x="497150" y="1083076"/>
              <a:ext cx="1189608" cy="1189608"/>
            </a:xfrm>
            <a:custGeom>
              <a:avLst/>
              <a:gdLst>
                <a:gd name="connsiteX0" fmla="*/ 0 w 1189608"/>
                <a:gd name="connsiteY0" fmla="*/ 927718 h 1189608"/>
                <a:gd name="connsiteX1" fmla="*/ 0 w 1189608"/>
                <a:gd name="connsiteY1" fmla="*/ 0 h 1189608"/>
                <a:gd name="connsiteX2" fmla="*/ 1189608 w 1189608"/>
                <a:gd name="connsiteY2" fmla="*/ 1189608 h 1189608"/>
                <a:gd name="connsiteX3" fmla="*/ 261890 w 1189608"/>
                <a:gd name="connsiteY3" fmla="*/ 1189608 h 1189608"/>
                <a:gd name="connsiteX4" fmla="*/ 0 w 1189608"/>
                <a:gd name="connsiteY4" fmla="*/ 927718 h 11896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9608" h="1189608">
                  <a:moveTo>
                    <a:pt x="0" y="927718"/>
                  </a:moveTo>
                  <a:lnTo>
                    <a:pt x="0" y="0"/>
                  </a:lnTo>
                  <a:lnTo>
                    <a:pt x="1189608" y="1189608"/>
                  </a:lnTo>
                  <a:lnTo>
                    <a:pt x="261890" y="1189608"/>
                  </a:lnTo>
                  <a:cubicBezTo>
                    <a:pt x="117252" y="1189608"/>
                    <a:pt x="0" y="1072356"/>
                    <a:pt x="0" y="927718"/>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1" name="Freeform: Shape 99">
              <a:extLst>
                <a:ext uri="{FF2B5EF4-FFF2-40B4-BE49-F238E27FC236}">
                  <a16:creationId xmlns:a16="http://schemas.microsoft.com/office/drawing/2014/main" id="{3BC3AFA8-D22D-46C9-9AD2-35503EC76A59}"/>
                </a:ext>
              </a:extLst>
            </p:cNvPr>
            <p:cNvSpPr/>
            <p:nvPr/>
          </p:nvSpPr>
          <p:spPr>
            <a:xfrm rot="16200000">
              <a:off x="2565645" y="4714042"/>
              <a:ext cx="1189608" cy="1189608"/>
            </a:xfrm>
            <a:custGeom>
              <a:avLst/>
              <a:gdLst>
                <a:gd name="connsiteX0" fmla="*/ 0 w 1189608"/>
                <a:gd name="connsiteY0" fmla="*/ 927718 h 1189608"/>
                <a:gd name="connsiteX1" fmla="*/ 0 w 1189608"/>
                <a:gd name="connsiteY1" fmla="*/ 0 h 1189608"/>
                <a:gd name="connsiteX2" fmla="*/ 1189608 w 1189608"/>
                <a:gd name="connsiteY2" fmla="*/ 1189608 h 1189608"/>
                <a:gd name="connsiteX3" fmla="*/ 261890 w 1189608"/>
                <a:gd name="connsiteY3" fmla="*/ 1189608 h 1189608"/>
                <a:gd name="connsiteX4" fmla="*/ 0 w 1189608"/>
                <a:gd name="connsiteY4" fmla="*/ 927718 h 11896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9608" h="1189608">
                  <a:moveTo>
                    <a:pt x="0" y="927718"/>
                  </a:moveTo>
                  <a:lnTo>
                    <a:pt x="0" y="0"/>
                  </a:lnTo>
                  <a:lnTo>
                    <a:pt x="1189608" y="1189608"/>
                  </a:lnTo>
                  <a:lnTo>
                    <a:pt x="261890" y="1189608"/>
                  </a:lnTo>
                  <a:cubicBezTo>
                    <a:pt x="117252" y="1189608"/>
                    <a:pt x="0" y="1072356"/>
                    <a:pt x="0" y="927718"/>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sp>
        <p:nvSpPr>
          <p:cNvPr id="12" name="CaixaDeTexto 11">
            <a:extLst>
              <a:ext uri="{FF2B5EF4-FFF2-40B4-BE49-F238E27FC236}">
                <a16:creationId xmlns:a16="http://schemas.microsoft.com/office/drawing/2014/main" id="{FADA4AC8-5B6B-4877-91CE-9EF53877898A}"/>
              </a:ext>
            </a:extLst>
          </p:cNvPr>
          <p:cNvSpPr txBox="1"/>
          <p:nvPr/>
        </p:nvSpPr>
        <p:spPr>
          <a:xfrm>
            <a:off x="7327733" y="2416799"/>
            <a:ext cx="3081528" cy="1323439"/>
          </a:xfrm>
          <a:prstGeom prst="rect">
            <a:avLst/>
          </a:prstGeom>
          <a:noFill/>
        </p:spPr>
        <p:txBody>
          <a:bodyPr wrap="square" rtlCol="0">
            <a:spAutoFit/>
          </a:bodyPr>
          <a:lstStyle/>
          <a:p>
            <a:pPr algn="just"/>
            <a:r>
              <a:rPr lang="pt-BR" sz="2000" b="1" dirty="0">
                <a:latin typeface="Cavolini" panose="020B0502040204020203" pitchFamily="66" charset="0"/>
              </a:rPr>
              <a:t>O registro Cadastral é uma tentativa de se obter informações adicionais acerca do licitante!</a:t>
            </a:r>
          </a:p>
        </p:txBody>
      </p:sp>
    </p:spTree>
    <p:extLst>
      <p:ext uri="{BB962C8B-B14F-4D97-AF65-F5344CB8AC3E}">
        <p14:creationId xmlns:p14="http://schemas.microsoft.com/office/powerpoint/2010/main" val="2871282516"/>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C37D490-F85B-4532-97C3-0A3901F55492}"/>
              </a:ext>
            </a:extLst>
          </p:cNvPr>
          <p:cNvSpPr>
            <a:spLocks noGrp="1"/>
          </p:cNvSpPr>
          <p:nvPr>
            <p:ph type="title"/>
          </p:nvPr>
        </p:nvSpPr>
        <p:spPr>
          <a:xfrm>
            <a:off x="1032070" y="-113176"/>
            <a:ext cx="10515600" cy="1325563"/>
          </a:xfrm>
        </p:spPr>
        <p:txBody>
          <a:bodyPr>
            <a:normAutofit/>
          </a:bodyPr>
          <a:lstStyle/>
          <a:p>
            <a:pPr algn="ctr"/>
            <a:r>
              <a:rPr lang="pt-BR" sz="2400" b="1" kern="150" dirty="0">
                <a:solidFill>
                  <a:srgbClr val="008080"/>
                </a:solidFill>
                <a:effectLst>
                  <a:outerShdw blurRad="38100" dist="38100" dir="2700000" algn="tl">
                    <a:srgbClr val="000000">
                      <a:alpha val="43137"/>
                    </a:srgbClr>
                  </a:outerShdw>
                </a:effectLst>
                <a:latin typeface="Helvetica" panose="020B0604020202020204" pitchFamily="34" charset="0"/>
                <a:ea typeface="NSimSun" panose="02010609030101010101" pitchFamily="49" charset="-122"/>
                <a:cs typeface="Helvetica" panose="020B0604020202020204" pitchFamily="34" charset="0"/>
              </a:rPr>
              <a:t>Regulamentação do Planejamento da Contratação</a:t>
            </a:r>
            <a:endParaRPr lang="pt-BR" sz="2400" dirty="0">
              <a:effectLst>
                <a:outerShdw blurRad="38100" dist="38100" dir="2700000" algn="tl">
                  <a:srgbClr val="000000">
                    <a:alpha val="43137"/>
                  </a:srgbClr>
                </a:outerShdw>
              </a:effectLst>
            </a:endParaRPr>
          </a:p>
        </p:txBody>
      </p:sp>
      <p:sp>
        <p:nvSpPr>
          <p:cNvPr id="3" name="Espaço Reservado para Conteúdo 2">
            <a:extLst>
              <a:ext uri="{FF2B5EF4-FFF2-40B4-BE49-F238E27FC236}">
                <a16:creationId xmlns:a16="http://schemas.microsoft.com/office/drawing/2014/main" id="{E43D1DA8-9B1D-40F2-A20C-1AFBF4F4BA15}"/>
              </a:ext>
            </a:extLst>
          </p:cNvPr>
          <p:cNvSpPr>
            <a:spLocks noGrp="1"/>
          </p:cNvSpPr>
          <p:nvPr>
            <p:ph idx="1"/>
          </p:nvPr>
        </p:nvSpPr>
        <p:spPr/>
        <p:txBody>
          <a:bodyPr>
            <a:normAutofit/>
          </a:bodyPr>
          <a:lstStyle/>
          <a:p>
            <a:endParaRPr lang="pt-BR" sz="2000" dirty="0"/>
          </a:p>
          <a:p>
            <a:endParaRPr lang="pt-BR" sz="2000" kern="150" dirty="0">
              <a:solidFill>
                <a:srgbClr val="003366"/>
              </a:solidFill>
              <a:latin typeface="Helvetica" panose="020B0604020202020204" pitchFamily="34" charset="0"/>
              <a:ea typeface="NSimSun" panose="02010609030101010101" pitchFamily="49" charset="-122"/>
              <a:cs typeface="Helvetica" panose="020B0604020202020204" pitchFamily="34" charset="0"/>
            </a:endParaRPr>
          </a:p>
          <a:p>
            <a:pPr marL="0" indent="0" algn="just">
              <a:lnSpc>
                <a:spcPct val="100000"/>
              </a:lnSpc>
              <a:buNone/>
            </a:pPr>
            <a:endParaRPr lang="pt-BR" sz="1600" kern="150" dirty="0">
              <a:solidFill>
                <a:srgbClr val="003366"/>
              </a:solidFill>
              <a:latin typeface="Helvetica" panose="020B0604020202020204" pitchFamily="34" charset="0"/>
              <a:ea typeface="NSimSun" panose="02010609030101010101" pitchFamily="49" charset="-122"/>
              <a:cs typeface="Helvetica" panose="020B0604020202020204" pitchFamily="34" charset="0"/>
            </a:endParaRPr>
          </a:p>
          <a:p>
            <a:pPr algn="just">
              <a:lnSpc>
                <a:spcPct val="100000"/>
              </a:lnSpc>
            </a:pPr>
            <a:endParaRPr lang="pt-BR" sz="2000" kern="150" dirty="0">
              <a:solidFill>
                <a:srgbClr val="003366"/>
              </a:solidFill>
              <a:latin typeface="Helvetica" panose="020B0604020202020204" pitchFamily="34" charset="0"/>
              <a:ea typeface="NSimSun" panose="02010609030101010101" pitchFamily="49" charset="-122"/>
              <a:cs typeface="Helvetica" panose="020B0604020202020204" pitchFamily="34" charset="0"/>
            </a:endParaRPr>
          </a:p>
          <a:p>
            <a:endParaRPr lang="pt-BR" sz="2000" dirty="0"/>
          </a:p>
        </p:txBody>
      </p:sp>
      <p:sp>
        <p:nvSpPr>
          <p:cNvPr id="6" name="Balão de Fala: Retângulo 5">
            <a:extLst>
              <a:ext uri="{FF2B5EF4-FFF2-40B4-BE49-F238E27FC236}">
                <a16:creationId xmlns:a16="http://schemas.microsoft.com/office/drawing/2014/main" id="{CC75DBEC-CF59-42F3-92CA-02FB3BB63E5D}"/>
              </a:ext>
            </a:extLst>
          </p:cNvPr>
          <p:cNvSpPr/>
          <p:nvPr/>
        </p:nvSpPr>
        <p:spPr>
          <a:xfrm>
            <a:off x="7943687" y="1212387"/>
            <a:ext cx="3422904" cy="3461803"/>
          </a:xfrm>
          <a:prstGeom prst="wedgeRectCallout">
            <a:avLst>
              <a:gd name="adj1" fmla="val -95575"/>
              <a:gd name="adj2" fmla="val -18757"/>
            </a:avLst>
          </a:prstGeom>
          <a:solidFill>
            <a:schemeClr val="accent3">
              <a:lumMod val="20000"/>
              <a:lumOff val="80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2400" dirty="0">
                <a:solidFill>
                  <a:schemeClr val="tx1"/>
                </a:solidFill>
              </a:rPr>
              <a:t>Todos os entes conseguirão ter acesso as empresas sancionas com  a proibição de participação em licitações e</a:t>
            </a:r>
          </a:p>
          <a:p>
            <a:pPr algn="ctr"/>
            <a:r>
              <a:rPr lang="pt-BR" sz="2400" dirty="0">
                <a:solidFill>
                  <a:schemeClr val="tx1"/>
                </a:solidFill>
              </a:rPr>
              <a:t>de celebração de contratos com a Administração Pública.</a:t>
            </a:r>
          </a:p>
          <a:p>
            <a:pPr algn="ctr"/>
            <a:endParaRPr lang="pt-BR" dirty="0"/>
          </a:p>
        </p:txBody>
      </p:sp>
      <p:grpSp>
        <p:nvGrpSpPr>
          <p:cNvPr id="9" name="Group 36">
            <a:extLst>
              <a:ext uri="{FF2B5EF4-FFF2-40B4-BE49-F238E27FC236}">
                <a16:creationId xmlns:a16="http://schemas.microsoft.com/office/drawing/2014/main" id="{9DE9BA5B-ED99-43FA-AF69-2C447828B3FF}"/>
              </a:ext>
            </a:extLst>
          </p:cNvPr>
          <p:cNvGrpSpPr/>
          <p:nvPr/>
        </p:nvGrpSpPr>
        <p:grpSpPr>
          <a:xfrm>
            <a:off x="2048257" y="792480"/>
            <a:ext cx="4395066" cy="5273040"/>
            <a:chOff x="1006604" y="1481674"/>
            <a:chExt cx="3106250" cy="3894651"/>
          </a:xfrm>
        </p:grpSpPr>
        <p:sp>
          <p:nvSpPr>
            <p:cNvPr id="10" name="Shape">
              <a:extLst>
                <a:ext uri="{FF2B5EF4-FFF2-40B4-BE49-F238E27FC236}">
                  <a16:creationId xmlns:a16="http://schemas.microsoft.com/office/drawing/2014/main" id="{C7E067E9-00D7-43B5-816B-4011D5DE2844}"/>
                </a:ext>
              </a:extLst>
            </p:cNvPr>
            <p:cNvSpPr/>
            <p:nvPr/>
          </p:nvSpPr>
          <p:spPr>
            <a:xfrm>
              <a:off x="1006604" y="1830890"/>
              <a:ext cx="2674761" cy="3545435"/>
            </a:xfrm>
            <a:custGeom>
              <a:avLst/>
              <a:gdLst/>
              <a:ahLst/>
              <a:cxnLst>
                <a:cxn ang="0">
                  <a:pos x="wd2" y="hd2"/>
                </a:cxn>
                <a:cxn ang="5400000">
                  <a:pos x="wd2" y="hd2"/>
                </a:cxn>
                <a:cxn ang="10800000">
                  <a:pos x="wd2" y="hd2"/>
                </a:cxn>
                <a:cxn ang="16200000">
                  <a:pos x="wd2" y="hd2"/>
                </a:cxn>
              </a:cxnLst>
              <a:rect l="0" t="0" r="r" b="b"/>
              <a:pathLst>
                <a:path w="21600" h="21600" extrusionOk="0">
                  <a:moveTo>
                    <a:pt x="20381" y="21600"/>
                  </a:moveTo>
                  <a:lnTo>
                    <a:pt x="1219" y="21600"/>
                  </a:lnTo>
                  <a:cubicBezTo>
                    <a:pt x="545" y="21600"/>
                    <a:pt x="0" y="21189"/>
                    <a:pt x="0" y="20680"/>
                  </a:cubicBezTo>
                  <a:lnTo>
                    <a:pt x="0" y="920"/>
                  </a:lnTo>
                  <a:cubicBezTo>
                    <a:pt x="0" y="411"/>
                    <a:pt x="545" y="0"/>
                    <a:pt x="1219" y="0"/>
                  </a:cubicBezTo>
                  <a:lnTo>
                    <a:pt x="20381" y="0"/>
                  </a:lnTo>
                  <a:cubicBezTo>
                    <a:pt x="21055" y="0"/>
                    <a:pt x="21600" y="411"/>
                    <a:pt x="21600" y="920"/>
                  </a:cubicBezTo>
                  <a:lnTo>
                    <a:pt x="21600" y="20680"/>
                  </a:lnTo>
                  <a:cubicBezTo>
                    <a:pt x="21595" y="21189"/>
                    <a:pt x="21050" y="21600"/>
                    <a:pt x="20381" y="21600"/>
                  </a:cubicBezTo>
                  <a:close/>
                </a:path>
              </a:pathLst>
            </a:custGeom>
            <a:solidFill>
              <a:schemeClr val="accent4">
                <a:lumMod val="50000"/>
              </a:schemeClr>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defRPr>
              </a:pPr>
              <a:endParaRPr/>
            </a:p>
          </p:txBody>
        </p:sp>
        <p:sp>
          <p:nvSpPr>
            <p:cNvPr id="11" name="Shape">
              <a:extLst>
                <a:ext uri="{FF2B5EF4-FFF2-40B4-BE49-F238E27FC236}">
                  <a16:creationId xmlns:a16="http://schemas.microsoft.com/office/drawing/2014/main" id="{044C61B7-A0F1-4F5C-8404-2632DB474A3B}"/>
                </a:ext>
              </a:extLst>
            </p:cNvPr>
            <p:cNvSpPr/>
            <p:nvPr/>
          </p:nvSpPr>
          <p:spPr>
            <a:xfrm>
              <a:off x="1101307" y="1830890"/>
              <a:ext cx="2674761" cy="3545435"/>
            </a:xfrm>
            <a:custGeom>
              <a:avLst/>
              <a:gdLst/>
              <a:ahLst/>
              <a:cxnLst>
                <a:cxn ang="0">
                  <a:pos x="wd2" y="hd2"/>
                </a:cxn>
                <a:cxn ang="5400000">
                  <a:pos x="wd2" y="hd2"/>
                </a:cxn>
                <a:cxn ang="10800000">
                  <a:pos x="wd2" y="hd2"/>
                </a:cxn>
                <a:cxn ang="16200000">
                  <a:pos x="wd2" y="hd2"/>
                </a:cxn>
              </a:cxnLst>
              <a:rect l="0" t="0" r="r" b="b"/>
              <a:pathLst>
                <a:path w="21600" h="21600" extrusionOk="0">
                  <a:moveTo>
                    <a:pt x="20381" y="21600"/>
                  </a:moveTo>
                  <a:lnTo>
                    <a:pt x="1219" y="21600"/>
                  </a:lnTo>
                  <a:cubicBezTo>
                    <a:pt x="545" y="21600"/>
                    <a:pt x="0" y="21189"/>
                    <a:pt x="0" y="20680"/>
                  </a:cubicBezTo>
                  <a:lnTo>
                    <a:pt x="0" y="920"/>
                  </a:lnTo>
                  <a:cubicBezTo>
                    <a:pt x="0" y="411"/>
                    <a:pt x="545" y="0"/>
                    <a:pt x="1219" y="0"/>
                  </a:cubicBezTo>
                  <a:lnTo>
                    <a:pt x="20381" y="0"/>
                  </a:lnTo>
                  <a:cubicBezTo>
                    <a:pt x="21055" y="0"/>
                    <a:pt x="21600" y="411"/>
                    <a:pt x="21600" y="920"/>
                  </a:cubicBezTo>
                  <a:lnTo>
                    <a:pt x="21600" y="20680"/>
                  </a:lnTo>
                  <a:cubicBezTo>
                    <a:pt x="21595" y="21189"/>
                    <a:pt x="21050" y="21600"/>
                    <a:pt x="20381" y="21600"/>
                  </a:cubicBezTo>
                  <a:close/>
                </a:path>
              </a:pathLst>
            </a:custGeom>
            <a:solidFill>
              <a:schemeClr val="accent4">
                <a:lumMod val="75000"/>
              </a:schemeClr>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defRPr>
              </a:pPr>
              <a:endParaRPr/>
            </a:p>
          </p:txBody>
        </p:sp>
        <p:sp>
          <p:nvSpPr>
            <p:cNvPr id="12" name="Shape">
              <a:extLst>
                <a:ext uri="{FF2B5EF4-FFF2-40B4-BE49-F238E27FC236}">
                  <a16:creationId xmlns:a16="http://schemas.microsoft.com/office/drawing/2014/main" id="{B56FD1F9-176C-4844-8136-8C5419D71326}"/>
                </a:ext>
              </a:extLst>
            </p:cNvPr>
            <p:cNvSpPr/>
            <p:nvPr/>
          </p:nvSpPr>
          <p:spPr>
            <a:xfrm>
              <a:off x="1243361" y="2221539"/>
              <a:ext cx="2745196" cy="304706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7194" y="0"/>
                  </a:lnTo>
                  <a:cubicBezTo>
                    <a:pt x="17194" y="0"/>
                    <a:pt x="17194" y="11652"/>
                    <a:pt x="21600" y="20467"/>
                  </a:cubicBezTo>
                  <a:lnTo>
                    <a:pt x="3498" y="21600"/>
                  </a:lnTo>
                  <a:cubicBezTo>
                    <a:pt x="3493" y="21600"/>
                    <a:pt x="0" y="19456"/>
                    <a:pt x="0" y="0"/>
                  </a:cubicBezTo>
                  <a:close/>
                </a:path>
              </a:pathLst>
            </a:custGeom>
            <a:solidFill>
              <a:schemeClr val="accent4">
                <a:lumMod val="50000"/>
              </a:schemeClr>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defRPr>
              </a:pPr>
              <a:endParaRPr/>
            </a:p>
          </p:txBody>
        </p:sp>
        <p:sp>
          <p:nvSpPr>
            <p:cNvPr id="13" name="Shape">
              <a:extLst>
                <a:ext uri="{FF2B5EF4-FFF2-40B4-BE49-F238E27FC236}">
                  <a16:creationId xmlns:a16="http://schemas.microsoft.com/office/drawing/2014/main" id="{91B5383B-BAF6-4170-9EBD-055963291B56}"/>
                </a:ext>
              </a:extLst>
            </p:cNvPr>
            <p:cNvSpPr/>
            <p:nvPr/>
          </p:nvSpPr>
          <p:spPr>
            <a:xfrm>
              <a:off x="1367658" y="2144593"/>
              <a:ext cx="2745196" cy="304706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7194" y="0"/>
                  </a:lnTo>
                  <a:cubicBezTo>
                    <a:pt x="17194" y="0"/>
                    <a:pt x="17194" y="11652"/>
                    <a:pt x="21600" y="20467"/>
                  </a:cubicBezTo>
                  <a:lnTo>
                    <a:pt x="3498" y="21600"/>
                  </a:lnTo>
                  <a:cubicBezTo>
                    <a:pt x="3493" y="21600"/>
                    <a:pt x="0" y="19456"/>
                    <a:pt x="0" y="0"/>
                  </a:cubicBezTo>
                  <a:close/>
                </a:path>
              </a:pathLst>
            </a:custGeom>
            <a:solidFill>
              <a:schemeClr val="accent6">
                <a:lumMod val="20000"/>
                <a:lumOff val="80000"/>
              </a:schemeClr>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defRPr>
              </a:pPr>
              <a:endParaRPr dirty="0"/>
            </a:p>
          </p:txBody>
        </p:sp>
        <p:sp>
          <p:nvSpPr>
            <p:cNvPr id="14" name="Shape">
              <a:extLst>
                <a:ext uri="{FF2B5EF4-FFF2-40B4-BE49-F238E27FC236}">
                  <a16:creationId xmlns:a16="http://schemas.microsoft.com/office/drawing/2014/main" id="{8995DC0D-B48C-4187-BE2E-1409C27D8EFD}"/>
                </a:ext>
              </a:extLst>
            </p:cNvPr>
            <p:cNvSpPr/>
            <p:nvPr/>
          </p:nvSpPr>
          <p:spPr>
            <a:xfrm>
              <a:off x="1479230" y="1481674"/>
              <a:ext cx="1918915" cy="857504"/>
            </a:xfrm>
            <a:custGeom>
              <a:avLst/>
              <a:gdLst/>
              <a:ahLst/>
              <a:cxnLst>
                <a:cxn ang="0">
                  <a:pos x="wd2" y="hd2"/>
                </a:cxn>
                <a:cxn ang="5400000">
                  <a:pos x="wd2" y="hd2"/>
                </a:cxn>
                <a:cxn ang="10800000">
                  <a:pos x="wd2" y="hd2"/>
                </a:cxn>
                <a:cxn ang="16200000">
                  <a:pos x="wd2" y="hd2"/>
                </a:cxn>
              </a:cxnLst>
              <a:rect l="0" t="0" r="r" b="b"/>
              <a:pathLst>
                <a:path w="21600" h="21302" extrusionOk="0">
                  <a:moveTo>
                    <a:pt x="14618" y="14788"/>
                  </a:moveTo>
                  <a:cubicBezTo>
                    <a:pt x="13698" y="14641"/>
                    <a:pt x="13738" y="11627"/>
                    <a:pt x="14658" y="11597"/>
                  </a:cubicBezTo>
                  <a:cubicBezTo>
                    <a:pt x="14671" y="11597"/>
                    <a:pt x="14691" y="11597"/>
                    <a:pt x="14704" y="11597"/>
                  </a:cubicBezTo>
                  <a:cubicBezTo>
                    <a:pt x="16303" y="11597"/>
                    <a:pt x="16903" y="8951"/>
                    <a:pt x="16403" y="8510"/>
                  </a:cubicBezTo>
                  <a:cubicBezTo>
                    <a:pt x="15904" y="8069"/>
                    <a:pt x="12805" y="6304"/>
                    <a:pt x="12805" y="3657"/>
                  </a:cubicBezTo>
                  <a:cubicBezTo>
                    <a:pt x="12805" y="2525"/>
                    <a:pt x="12432" y="1584"/>
                    <a:pt x="12013" y="893"/>
                  </a:cubicBezTo>
                  <a:cubicBezTo>
                    <a:pt x="11293" y="-298"/>
                    <a:pt x="10314" y="-298"/>
                    <a:pt x="9594" y="893"/>
                  </a:cubicBezTo>
                  <a:cubicBezTo>
                    <a:pt x="9174" y="1584"/>
                    <a:pt x="8801" y="2525"/>
                    <a:pt x="8801" y="3657"/>
                  </a:cubicBezTo>
                  <a:cubicBezTo>
                    <a:pt x="8801" y="6304"/>
                    <a:pt x="5703" y="8069"/>
                    <a:pt x="5203" y="8510"/>
                  </a:cubicBezTo>
                  <a:cubicBezTo>
                    <a:pt x="4704" y="8951"/>
                    <a:pt x="5303" y="11597"/>
                    <a:pt x="6902" y="11597"/>
                  </a:cubicBezTo>
                  <a:cubicBezTo>
                    <a:pt x="6916" y="11597"/>
                    <a:pt x="6936" y="11597"/>
                    <a:pt x="6949" y="11597"/>
                  </a:cubicBezTo>
                  <a:cubicBezTo>
                    <a:pt x="7868" y="11627"/>
                    <a:pt x="7908" y="14641"/>
                    <a:pt x="6989" y="14788"/>
                  </a:cubicBezTo>
                  <a:cubicBezTo>
                    <a:pt x="5037" y="15097"/>
                    <a:pt x="620" y="16347"/>
                    <a:pt x="0" y="21302"/>
                  </a:cubicBezTo>
                  <a:lnTo>
                    <a:pt x="10800" y="21302"/>
                  </a:lnTo>
                  <a:lnTo>
                    <a:pt x="21600" y="21302"/>
                  </a:lnTo>
                  <a:cubicBezTo>
                    <a:pt x="20987" y="16347"/>
                    <a:pt x="16576" y="15112"/>
                    <a:pt x="14618" y="14788"/>
                  </a:cubicBezTo>
                  <a:close/>
                  <a:moveTo>
                    <a:pt x="10807" y="5025"/>
                  </a:moveTo>
                  <a:cubicBezTo>
                    <a:pt x="10394" y="5025"/>
                    <a:pt x="10054" y="4290"/>
                    <a:pt x="10054" y="3363"/>
                  </a:cubicBezTo>
                  <a:cubicBezTo>
                    <a:pt x="10054" y="2437"/>
                    <a:pt x="10387" y="1702"/>
                    <a:pt x="10807" y="1702"/>
                  </a:cubicBezTo>
                  <a:cubicBezTo>
                    <a:pt x="11226" y="1702"/>
                    <a:pt x="11560" y="2437"/>
                    <a:pt x="11560" y="3363"/>
                  </a:cubicBezTo>
                  <a:cubicBezTo>
                    <a:pt x="11560" y="4290"/>
                    <a:pt x="11220" y="5025"/>
                    <a:pt x="10807" y="5025"/>
                  </a:cubicBezTo>
                  <a:close/>
                </a:path>
              </a:pathLst>
            </a:custGeom>
            <a:solidFill>
              <a:schemeClr val="tx1">
                <a:lumMod val="50000"/>
                <a:lumOff val="50000"/>
              </a:schemeClr>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defRPr>
              </a:pPr>
              <a:endParaRPr/>
            </a:p>
          </p:txBody>
        </p:sp>
      </p:grpSp>
      <p:sp>
        <p:nvSpPr>
          <p:cNvPr id="5" name="Retângulo 4">
            <a:extLst>
              <a:ext uri="{FF2B5EF4-FFF2-40B4-BE49-F238E27FC236}">
                <a16:creationId xmlns:a16="http://schemas.microsoft.com/office/drawing/2014/main" id="{6A2886B6-C2CD-44A9-BD58-26AAEB4D6A2F}"/>
              </a:ext>
            </a:extLst>
          </p:cNvPr>
          <p:cNvSpPr/>
          <p:nvPr/>
        </p:nvSpPr>
        <p:spPr>
          <a:xfrm>
            <a:off x="2936099" y="2921213"/>
            <a:ext cx="3356936" cy="2246769"/>
          </a:xfrm>
          <a:prstGeom prst="rect">
            <a:avLst/>
          </a:prstGeom>
        </p:spPr>
        <p:txBody>
          <a:bodyPr wrap="square">
            <a:spAutoFit/>
          </a:bodyPr>
          <a:lstStyle/>
          <a:p>
            <a:r>
              <a:rPr lang="pt-BR" sz="2000" dirty="0"/>
              <a:t>Habilitação jurídica</a:t>
            </a:r>
          </a:p>
          <a:p>
            <a:r>
              <a:rPr lang="pt-BR" sz="2000" dirty="0"/>
              <a:t>regularidade fiscal </a:t>
            </a:r>
          </a:p>
          <a:p>
            <a:r>
              <a:rPr lang="pt-BR" sz="2000" dirty="0"/>
              <a:t>qualificação econômico-financeira dos fornecedores. </a:t>
            </a:r>
          </a:p>
          <a:p>
            <a:r>
              <a:rPr lang="pt-BR" sz="2000" dirty="0"/>
              <a:t>o histórico de sanções aplicadas pela Administração</a:t>
            </a:r>
          </a:p>
          <a:p>
            <a:r>
              <a:rPr lang="pt-BR" sz="2000" dirty="0"/>
              <a:t>Pública</a:t>
            </a:r>
          </a:p>
        </p:txBody>
      </p:sp>
      <p:sp>
        <p:nvSpPr>
          <p:cNvPr id="15" name="CaixaDeTexto 14">
            <a:extLst>
              <a:ext uri="{FF2B5EF4-FFF2-40B4-BE49-F238E27FC236}">
                <a16:creationId xmlns:a16="http://schemas.microsoft.com/office/drawing/2014/main" id="{28E07404-7627-4262-BE8D-A2411670CA7E}"/>
              </a:ext>
            </a:extLst>
          </p:cNvPr>
          <p:cNvSpPr txBox="1"/>
          <p:nvPr/>
        </p:nvSpPr>
        <p:spPr>
          <a:xfrm>
            <a:off x="3015450" y="2194284"/>
            <a:ext cx="2416624" cy="461665"/>
          </a:xfrm>
          <a:prstGeom prst="rect">
            <a:avLst/>
          </a:prstGeom>
          <a:noFill/>
        </p:spPr>
        <p:txBody>
          <a:bodyPr wrap="none" rtlCol="0">
            <a:spAutoFit/>
          </a:bodyPr>
          <a:lstStyle/>
          <a:p>
            <a:r>
              <a:rPr lang="pt-BR" sz="2400" b="1" dirty="0">
                <a:solidFill>
                  <a:srgbClr val="7030A0"/>
                </a:solidFill>
              </a:rPr>
              <a:t>Ficam registrados</a:t>
            </a:r>
          </a:p>
        </p:txBody>
      </p:sp>
    </p:spTree>
    <p:extLst>
      <p:ext uri="{BB962C8B-B14F-4D97-AF65-F5344CB8AC3E}">
        <p14:creationId xmlns:p14="http://schemas.microsoft.com/office/powerpoint/2010/main" val="2508851109"/>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Freeform 584">
            <a:extLst>
              <a:ext uri="{FF2B5EF4-FFF2-40B4-BE49-F238E27FC236}">
                <a16:creationId xmlns:a16="http://schemas.microsoft.com/office/drawing/2014/main" id="{8C5F3149-7B37-4AA0-B550-FB61ABB5577C}"/>
              </a:ext>
            </a:extLst>
          </p:cNvPr>
          <p:cNvSpPr>
            <a:spLocks/>
          </p:cNvSpPr>
          <p:nvPr/>
        </p:nvSpPr>
        <p:spPr bwMode="auto">
          <a:xfrm>
            <a:off x="460627" y="3243661"/>
            <a:ext cx="4859221" cy="1145378"/>
          </a:xfrm>
          <a:custGeom>
            <a:avLst/>
            <a:gdLst>
              <a:gd name="T0" fmla="*/ 13835 w 14066"/>
              <a:gd name="T1" fmla="*/ 744 h 3315"/>
              <a:gd name="T2" fmla="*/ 13713 w 14066"/>
              <a:gd name="T3" fmla="*/ 454 h 3315"/>
              <a:gd name="T4" fmla="*/ 13456 w 14066"/>
              <a:gd name="T5" fmla="*/ 280 h 3315"/>
              <a:gd name="T6" fmla="*/ 2543 w 14066"/>
              <a:gd name="T7" fmla="*/ 257 h 3315"/>
              <a:gd name="T8" fmla="*/ 2291 w 14066"/>
              <a:gd name="T9" fmla="*/ 124 h 3315"/>
              <a:gd name="T10" fmla="*/ 1956 w 14066"/>
              <a:gd name="T11" fmla="*/ 26 h 3315"/>
              <a:gd name="T12" fmla="*/ 1658 w 14066"/>
              <a:gd name="T13" fmla="*/ 0 h 3315"/>
              <a:gd name="T14" fmla="*/ 1243 w 14066"/>
              <a:gd name="T15" fmla="*/ 52 h 3315"/>
              <a:gd name="T16" fmla="*/ 798 w 14066"/>
              <a:gd name="T17" fmla="*/ 240 h 3315"/>
              <a:gd name="T18" fmla="*/ 431 w 14066"/>
              <a:gd name="T19" fmla="*/ 543 h 3315"/>
              <a:gd name="T20" fmla="*/ 162 w 14066"/>
              <a:gd name="T21" fmla="*/ 938 h 3315"/>
              <a:gd name="T22" fmla="*/ 19 w 14066"/>
              <a:gd name="T23" fmla="*/ 1405 h 3315"/>
              <a:gd name="T24" fmla="*/ 0 w 14066"/>
              <a:gd name="T25" fmla="*/ 1720 h 3315"/>
              <a:gd name="T26" fmla="*/ 54 w 14066"/>
              <a:gd name="T27" fmla="*/ 2076 h 3315"/>
              <a:gd name="T28" fmla="*/ 177 w 14066"/>
              <a:gd name="T29" fmla="*/ 2404 h 3315"/>
              <a:gd name="T30" fmla="*/ 365 w 14066"/>
              <a:gd name="T31" fmla="*/ 2696 h 3315"/>
              <a:gd name="T32" fmla="*/ 607 w 14066"/>
              <a:gd name="T33" fmla="*/ 2941 h 3315"/>
              <a:gd name="T34" fmla="*/ 896 w 14066"/>
              <a:gd name="T35" fmla="*/ 3130 h 3315"/>
              <a:gd name="T36" fmla="*/ 1199 w 14066"/>
              <a:gd name="T37" fmla="*/ 3252 h 3315"/>
              <a:gd name="T38" fmla="*/ 1658 w 14066"/>
              <a:gd name="T39" fmla="*/ 3315 h 3315"/>
              <a:gd name="T40" fmla="*/ 1700 w 14066"/>
              <a:gd name="T41" fmla="*/ 3315 h 3315"/>
              <a:gd name="T42" fmla="*/ 1766 w 14066"/>
              <a:gd name="T43" fmla="*/ 3312 h 3315"/>
              <a:gd name="T44" fmla="*/ 1834 w 14066"/>
              <a:gd name="T45" fmla="*/ 3306 h 3315"/>
              <a:gd name="T46" fmla="*/ 1899 w 14066"/>
              <a:gd name="T47" fmla="*/ 3297 h 3315"/>
              <a:gd name="T48" fmla="*/ 1954 w 14066"/>
              <a:gd name="T49" fmla="*/ 3288 h 3315"/>
              <a:gd name="T50" fmla="*/ 2011 w 14066"/>
              <a:gd name="T51" fmla="*/ 3278 h 3315"/>
              <a:gd name="T52" fmla="*/ 2070 w 14066"/>
              <a:gd name="T53" fmla="*/ 3264 h 3315"/>
              <a:gd name="T54" fmla="*/ 2125 w 14066"/>
              <a:gd name="T55" fmla="*/ 3248 h 3315"/>
              <a:gd name="T56" fmla="*/ 2178 w 14066"/>
              <a:gd name="T57" fmla="*/ 3231 h 3315"/>
              <a:gd name="T58" fmla="*/ 2241 w 14066"/>
              <a:gd name="T59" fmla="*/ 3209 h 3315"/>
              <a:gd name="T60" fmla="*/ 2328 w 14066"/>
              <a:gd name="T61" fmla="*/ 3174 h 3315"/>
              <a:gd name="T62" fmla="*/ 2790 w 14066"/>
              <a:gd name="T63" fmla="*/ 2870 h 3315"/>
              <a:gd name="T64" fmla="*/ 2855 w 14066"/>
              <a:gd name="T65" fmla="*/ 2805 h 3315"/>
              <a:gd name="T66" fmla="*/ 2869 w 14066"/>
              <a:gd name="T67" fmla="*/ 2789 h 3315"/>
              <a:gd name="T68" fmla="*/ 2896 w 14066"/>
              <a:gd name="T69" fmla="*/ 2759 h 3315"/>
              <a:gd name="T70" fmla="*/ 2901 w 14066"/>
              <a:gd name="T71" fmla="*/ 2754 h 3315"/>
              <a:gd name="T72" fmla="*/ 2931 w 14066"/>
              <a:gd name="T73" fmla="*/ 2719 h 3315"/>
              <a:gd name="T74" fmla="*/ 2934 w 14066"/>
              <a:gd name="T75" fmla="*/ 2717 h 3315"/>
              <a:gd name="T76" fmla="*/ 2943 w 14066"/>
              <a:gd name="T77" fmla="*/ 2706 h 3315"/>
              <a:gd name="T78" fmla="*/ 2966 w 14066"/>
              <a:gd name="T79" fmla="*/ 2676 h 3315"/>
              <a:gd name="T80" fmla="*/ 2985 w 14066"/>
              <a:gd name="T81" fmla="*/ 2651 h 3315"/>
              <a:gd name="T82" fmla="*/ 3317 w 14066"/>
              <a:gd name="T83" fmla="*/ 2985 h 3315"/>
              <a:gd name="T84" fmla="*/ 3825 w 14066"/>
              <a:gd name="T85" fmla="*/ 3244 h 3315"/>
              <a:gd name="T86" fmla="*/ 4313 w 14066"/>
              <a:gd name="T87" fmla="*/ 3315 h 3315"/>
              <a:gd name="T88" fmla="*/ 13693 w 14066"/>
              <a:gd name="T89" fmla="*/ 3292 h 3315"/>
              <a:gd name="T90" fmla="*/ 13745 w 14066"/>
              <a:gd name="T91" fmla="*/ 3273 h 3315"/>
              <a:gd name="T92" fmla="*/ 13804 w 14066"/>
              <a:gd name="T93" fmla="*/ 3243 h 3315"/>
              <a:gd name="T94" fmla="*/ 13909 w 14066"/>
              <a:gd name="T95" fmla="*/ 3161 h 3315"/>
              <a:gd name="T96" fmla="*/ 14003 w 14066"/>
              <a:gd name="T97" fmla="*/ 3038 h 3315"/>
              <a:gd name="T98" fmla="*/ 14066 w 14066"/>
              <a:gd name="T99" fmla="*/ 2784 h 3315"/>
              <a:gd name="T100" fmla="*/ 14066 w 14066"/>
              <a:gd name="T101" fmla="*/ 2654 h 3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4066" h="3315">
                <a:moveTo>
                  <a:pt x="13837" y="2654"/>
                </a:moveTo>
                <a:lnTo>
                  <a:pt x="13837" y="800"/>
                </a:lnTo>
                <a:lnTo>
                  <a:pt x="13835" y="744"/>
                </a:lnTo>
                <a:lnTo>
                  <a:pt x="13813" y="638"/>
                </a:lnTo>
                <a:lnTo>
                  <a:pt x="13772" y="540"/>
                </a:lnTo>
                <a:lnTo>
                  <a:pt x="13713" y="454"/>
                </a:lnTo>
                <a:lnTo>
                  <a:pt x="13640" y="380"/>
                </a:lnTo>
                <a:lnTo>
                  <a:pt x="13553" y="321"/>
                </a:lnTo>
                <a:lnTo>
                  <a:pt x="13456" y="280"/>
                </a:lnTo>
                <a:lnTo>
                  <a:pt x="13349" y="258"/>
                </a:lnTo>
                <a:lnTo>
                  <a:pt x="13294" y="257"/>
                </a:lnTo>
                <a:lnTo>
                  <a:pt x="2543" y="257"/>
                </a:lnTo>
                <a:lnTo>
                  <a:pt x="2494" y="227"/>
                </a:lnTo>
                <a:lnTo>
                  <a:pt x="2394" y="172"/>
                </a:lnTo>
                <a:lnTo>
                  <a:pt x="2291" y="124"/>
                </a:lnTo>
                <a:lnTo>
                  <a:pt x="2182" y="84"/>
                </a:lnTo>
                <a:lnTo>
                  <a:pt x="2070" y="52"/>
                </a:lnTo>
                <a:lnTo>
                  <a:pt x="1956" y="26"/>
                </a:lnTo>
                <a:lnTo>
                  <a:pt x="1838" y="9"/>
                </a:lnTo>
                <a:lnTo>
                  <a:pt x="1719" y="0"/>
                </a:lnTo>
                <a:lnTo>
                  <a:pt x="1658" y="0"/>
                </a:lnTo>
                <a:lnTo>
                  <a:pt x="1573" y="1"/>
                </a:lnTo>
                <a:lnTo>
                  <a:pt x="1405" y="18"/>
                </a:lnTo>
                <a:lnTo>
                  <a:pt x="1243" y="52"/>
                </a:lnTo>
                <a:lnTo>
                  <a:pt x="1088" y="100"/>
                </a:lnTo>
                <a:lnTo>
                  <a:pt x="939" y="163"/>
                </a:lnTo>
                <a:lnTo>
                  <a:pt x="798" y="240"/>
                </a:lnTo>
                <a:lnTo>
                  <a:pt x="665" y="329"/>
                </a:lnTo>
                <a:lnTo>
                  <a:pt x="542" y="430"/>
                </a:lnTo>
                <a:lnTo>
                  <a:pt x="431" y="543"/>
                </a:lnTo>
                <a:lnTo>
                  <a:pt x="328" y="665"/>
                </a:lnTo>
                <a:lnTo>
                  <a:pt x="239" y="797"/>
                </a:lnTo>
                <a:lnTo>
                  <a:pt x="162" y="938"/>
                </a:lnTo>
                <a:lnTo>
                  <a:pt x="100" y="1087"/>
                </a:lnTo>
                <a:lnTo>
                  <a:pt x="51" y="1243"/>
                </a:lnTo>
                <a:lnTo>
                  <a:pt x="19" y="1405"/>
                </a:lnTo>
                <a:lnTo>
                  <a:pt x="2" y="1572"/>
                </a:lnTo>
                <a:lnTo>
                  <a:pt x="0" y="1658"/>
                </a:lnTo>
                <a:lnTo>
                  <a:pt x="0" y="1720"/>
                </a:lnTo>
                <a:lnTo>
                  <a:pt x="10" y="1842"/>
                </a:lnTo>
                <a:lnTo>
                  <a:pt x="28" y="1961"/>
                </a:lnTo>
                <a:lnTo>
                  <a:pt x="54" y="2076"/>
                </a:lnTo>
                <a:lnTo>
                  <a:pt x="87" y="2190"/>
                </a:lnTo>
                <a:lnTo>
                  <a:pt x="129" y="2299"/>
                </a:lnTo>
                <a:lnTo>
                  <a:pt x="177" y="2404"/>
                </a:lnTo>
                <a:lnTo>
                  <a:pt x="234" y="2507"/>
                </a:lnTo>
                <a:lnTo>
                  <a:pt x="296" y="2604"/>
                </a:lnTo>
                <a:lnTo>
                  <a:pt x="365" y="2696"/>
                </a:lnTo>
                <a:lnTo>
                  <a:pt x="440" y="2783"/>
                </a:lnTo>
                <a:lnTo>
                  <a:pt x="520" y="2864"/>
                </a:lnTo>
                <a:lnTo>
                  <a:pt x="607" y="2941"/>
                </a:lnTo>
                <a:lnTo>
                  <a:pt x="699" y="3010"/>
                </a:lnTo>
                <a:lnTo>
                  <a:pt x="795" y="3073"/>
                </a:lnTo>
                <a:lnTo>
                  <a:pt x="896" y="3130"/>
                </a:lnTo>
                <a:lnTo>
                  <a:pt x="948" y="3156"/>
                </a:lnTo>
                <a:lnTo>
                  <a:pt x="1030" y="3192"/>
                </a:lnTo>
                <a:lnTo>
                  <a:pt x="1199" y="3252"/>
                </a:lnTo>
                <a:lnTo>
                  <a:pt x="1378" y="3293"/>
                </a:lnTo>
                <a:lnTo>
                  <a:pt x="1564" y="3314"/>
                </a:lnTo>
                <a:lnTo>
                  <a:pt x="1658" y="3315"/>
                </a:lnTo>
                <a:lnTo>
                  <a:pt x="1658" y="3315"/>
                </a:lnTo>
                <a:lnTo>
                  <a:pt x="1659" y="3315"/>
                </a:lnTo>
                <a:lnTo>
                  <a:pt x="1700" y="3315"/>
                </a:lnTo>
                <a:lnTo>
                  <a:pt x="1740" y="3313"/>
                </a:lnTo>
                <a:lnTo>
                  <a:pt x="1753" y="3313"/>
                </a:lnTo>
                <a:lnTo>
                  <a:pt x="1766" y="3312"/>
                </a:lnTo>
                <a:lnTo>
                  <a:pt x="1793" y="3310"/>
                </a:lnTo>
                <a:lnTo>
                  <a:pt x="1820" y="3308"/>
                </a:lnTo>
                <a:lnTo>
                  <a:pt x="1834" y="3306"/>
                </a:lnTo>
                <a:lnTo>
                  <a:pt x="1850" y="3304"/>
                </a:lnTo>
                <a:lnTo>
                  <a:pt x="1875" y="3301"/>
                </a:lnTo>
                <a:lnTo>
                  <a:pt x="1899" y="3297"/>
                </a:lnTo>
                <a:lnTo>
                  <a:pt x="1915" y="3296"/>
                </a:lnTo>
                <a:lnTo>
                  <a:pt x="1932" y="3292"/>
                </a:lnTo>
                <a:lnTo>
                  <a:pt x="1954" y="3288"/>
                </a:lnTo>
                <a:lnTo>
                  <a:pt x="1977" y="3284"/>
                </a:lnTo>
                <a:lnTo>
                  <a:pt x="1994" y="3282"/>
                </a:lnTo>
                <a:lnTo>
                  <a:pt x="2011" y="3278"/>
                </a:lnTo>
                <a:lnTo>
                  <a:pt x="2031" y="3273"/>
                </a:lnTo>
                <a:lnTo>
                  <a:pt x="2052" y="3268"/>
                </a:lnTo>
                <a:lnTo>
                  <a:pt x="2070" y="3264"/>
                </a:lnTo>
                <a:lnTo>
                  <a:pt x="2089" y="3258"/>
                </a:lnTo>
                <a:lnTo>
                  <a:pt x="2107" y="3253"/>
                </a:lnTo>
                <a:lnTo>
                  <a:pt x="2125" y="3248"/>
                </a:lnTo>
                <a:lnTo>
                  <a:pt x="2146" y="3243"/>
                </a:lnTo>
                <a:lnTo>
                  <a:pt x="2165" y="3236"/>
                </a:lnTo>
                <a:lnTo>
                  <a:pt x="2178" y="3231"/>
                </a:lnTo>
                <a:lnTo>
                  <a:pt x="2191" y="3227"/>
                </a:lnTo>
                <a:lnTo>
                  <a:pt x="2217" y="3218"/>
                </a:lnTo>
                <a:lnTo>
                  <a:pt x="2241" y="3209"/>
                </a:lnTo>
                <a:lnTo>
                  <a:pt x="2241" y="3209"/>
                </a:lnTo>
                <a:lnTo>
                  <a:pt x="2241" y="3209"/>
                </a:lnTo>
                <a:lnTo>
                  <a:pt x="2328" y="3174"/>
                </a:lnTo>
                <a:lnTo>
                  <a:pt x="2494" y="3090"/>
                </a:lnTo>
                <a:lnTo>
                  <a:pt x="2648" y="2989"/>
                </a:lnTo>
                <a:lnTo>
                  <a:pt x="2790" y="2870"/>
                </a:lnTo>
                <a:lnTo>
                  <a:pt x="2855" y="2805"/>
                </a:lnTo>
                <a:lnTo>
                  <a:pt x="2855" y="2805"/>
                </a:lnTo>
                <a:lnTo>
                  <a:pt x="2855" y="2805"/>
                </a:lnTo>
                <a:lnTo>
                  <a:pt x="2858" y="2801"/>
                </a:lnTo>
                <a:lnTo>
                  <a:pt x="2862" y="2797"/>
                </a:lnTo>
                <a:lnTo>
                  <a:pt x="2869" y="2789"/>
                </a:lnTo>
                <a:lnTo>
                  <a:pt x="2875" y="2783"/>
                </a:lnTo>
                <a:lnTo>
                  <a:pt x="2886" y="2771"/>
                </a:lnTo>
                <a:lnTo>
                  <a:pt x="2896" y="2759"/>
                </a:lnTo>
                <a:lnTo>
                  <a:pt x="2896" y="2759"/>
                </a:lnTo>
                <a:lnTo>
                  <a:pt x="2896" y="2759"/>
                </a:lnTo>
                <a:lnTo>
                  <a:pt x="2901" y="2754"/>
                </a:lnTo>
                <a:lnTo>
                  <a:pt x="2906" y="2748"/>
                </a:lnTo>
                <a:lnTo>
                  <a:pt x="2919" y="2734"/>
                </a:lnTo>
                <a:lnTo>
                  <a:pt x="2931" y="2719"/>
                </a:lnTo>
                <a:lnTo>
                  <a:pt x="2931" y="2719"/>
                </a:lnTo>
                <a:lnTo>
                  <a:pt x="2932" y="2718"/>
                </a:lnTo>
                <a:lnTo>
                  <a:pt x="2934" y="2717"/>
                </a:lnTo>
                <a:lnTo>
                  <a:pt x="2935" y="2715"/>
                </a:lnTo>
                <a:lnTo>
                  <a:pt x="2939" y="2710"/>
                </a:lnTo>
                <a:lnTo>
                  <a:pt x="2943" y="2706"/>
                </a:lnTo>
                <a:lnTo>
                  <a:pt x="2947" y="2701"/>
                </a:lnTo>
                <a:lnTo>
                  <a:pt x="2950" y="2696"/>
                </a:lnTo>
                <a:lnTo>
                  <a:pt x="2966" y="2676"/>
                </a:lnTo>
                <a:lnTo>
                  <a:pt x="2980" y="2658"/>
                </a:lnTo>
                <a:lnTo>
                  <a:pt x="2983" y="2654"/>
                </a:lnTo>
                <a:lnTo>
                  <a:pt x="2985" y="2651"/>
                </a:lnTo>
                <a:lnTo>
                  <a:pt x="3044" y="2726"/>
                </a:lnTo>
                <a:lnTo>
                  <a:pt x="3173" y="2863"/>
                </a:lnTo>
                <a:lnTo>
                  <a:pt x="3317" y="2985"/>
                </a:lnTo>
                <a:lnTo>
                  <a:pt x="3475" y="3090"/>
                </a:lnTo>
                <a:lnTo>
                  <a:pt x="3645" y="3177"/>
                </a:lnTo>
                <a:lnTo>
                  <a:pt x="3825" y="3244"/>
                </a:lnTo>
                <a:lnTo>
                  <a:pt x="4015" y="3290"/>
                </a:lnTo>
                <a:lnTo>
                  <a:pt x="4212" y="3313"/>
                </a:lnTo>
                <a:lnTo>
                  <a:pt x="4313" y="3315"/>
                </a:lnTo>
                <a:lnTo>
                  <a:pt x="13535" y="3315"/>
                </a:lnTo>
                <a:lnTo>
                  <a:pt x="13589" y="3314"/>
                </a:lnTo>
                <a:lnTo>
                  <a:pt x="13693" y="3292"/>
                </a:lnTo>
                <a:lnTo>
                  <a:pt x="13741" y="3274"/>
                </a:lnTo>
                <a:lnTo>
                  <a:pt x="13743" y="3273"/>
                </a:lnTo>
                <a:lnTo>
                  <a:pt x="13745" y="3273"/>
                </a:lnTo>
                <a:lnTo>
                  <a:pt x="13755" y="3268"/>
                </a:lnTo>
                <a:lnTo>
                  <a:pt x="13765" y="3264"/>
                </a:lnTo>
                <a:lnTo>
                  <a:pt x="13804" y="3243"/>
                </a:lnTo>
                <a:lnTo>
                  <a:pt x="13877" y="3192"/>
                </a:lnTo>
                <a:lnTo>
                  <a:pt x="13908" y="3161"/>
                </a:lnTo>
                <a:lnTo>
                  <a:pt x="13909" y="3161"/>
                </a:lnTo>
                <a:lnTo>
                  <a:pt x="13910" y="3160"/>
                </a:lnTo>
                <a:lnTo>
                  <a:pt x="13945" y="3122"/>
                </a:lnTo>
                <a:lnTo>
                  <a:pt x="14003" y="3038"/>
                </a:lnTo>
                <a:lnTo>
                  <a:pt x="14043" y="2942"/>
                </a:lnTo>
                <a:lnTo>
                  <a:pt x="14063" y="2839"/>
                </a:lnTo>
                <a:lnTo>
                  <a:pt x="14066" y="2784"/>
                </a:lnTo>
                <a:lnTo>
                  <a:pt x="14066" y="2784"/>
                </a:lnTo>
                <a:lnTo>
                  <a:pt x="14066" y="2654"/>
                </a:lnTo>
                <a:lnTo>
                  <a:pt x="14066" y="2654"/>
                </a:lnTo>
                <a:lnTo>
                  <a:pt x="13837" y="2654"/>
                </a:ln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6" name="Freeform 586">
            <a:extLst>
              <a:ext uri="{FF2B5EF4-FFF2-40B4-BE49-F238E27FC236}">
                <a16:creationId xmlns:a16="http://schemas.microsoft.com/office/drawing/2014/main" id="{3D3DD053-3536-4D6E-AD4F-FB84E273F172}"/>
              </a:ext>
            </a:extLst>
          </p:cNvPr>
          <p:cNvSpPr>
            <a:spLocks/>
          </p:cNvSpPr>
          <p:nvPr/>
        </p:nvSpPr>
        <p:spPr bwMode="auto">
          <a:xfrm>
            <a:off x="1320299" y="3233989"/>
            <a:ext cx="3900364" cy="899447"/>
          </a:xfrm>
          <a:custGeom>
            <a:avLst/>
            <a:gdLst>
              <a:gd name="T0" fmla="*/ 0 w 11294"/>
              <a:gd name="T1" fmla="*/ 0 h 2604"/>
              <a:gd name="T2" fmla="*/ 86 w 11294"/>
              <a:gd name="T3" fmla="*/ 56 h 2604"/>
              <a:gd name="T4" fmla="*/ 244 w 11294"/>
              <a:gd name="T5" fmla="*/ 187 h 2604"/>
              <a:gd name="T6" fmla="*/ 385 w 11294"/>
              <a:gd name="T7" fmla="*/ 336 h 2604"/>
              <a:gd name="T8" fmla="*/ 509 w 11294"/>
              <a:gd name="T9" fmla="*/ 500 h 2604"/>
              <a:gd name="T10" fmla="*/ 585 w 11294"/>
              <a:gd name="T11" fmla="*/ 634 h 2604"/>
              <a:gd name="T12" fmla="*/ 630 w 11294"/>
              <a:gd name="T13" fmla="*/ 727 h 2604"/>
              <a:gd name="T14" fmla="*/ 671 w 11294"/>
              <a:gd name="T15" fmla="*/ 824 h 2604"/>
              <a:gd name="T16" fmla="*/ 703 w 11294"/>
              <a:gd name="T17" fmla="*/ 923 h 2604"/>
              <a:gd name="T18" fmla="*/ 730 w 11294"/>
              <a:gd name="T19" fmla="*/ 1025 h 2604"/>
              <a:gd name="T20" fmla="*/ 751 w 11294"/>
              <a:gd name="T21" fmla="*/ 1130 h 2604"/>
              <a:gd name="T22" fmla="*/ 765 w 11294"/>
              <a:gd name="T23" fmla="*/ 1236 h 2604"/>
              <a:gd name="T24" fmla="*/ 772 w 11294"/>
              <a:gd name="T25" fmla="*/ 1345 h 2604"/>
              <a:gd name="T26" fmla="*/ 773 w 11294"/>
              <a:gd name="T27" fmla="*/ 1401 h 2604"/>
              <a:gd name="T28" fmla="*/ 773 w 11294"/>
              <a:gd name="T29" fmla="*/ 1407 h 2604"/>
              <a:gd name="T30" fmla="*/ 773 w 11294"/>
              <a:gd name="T31" fmla="*/ 1414 h 2604"/>
              <a:gd name="T32" fmla="*/ 774 w 11294"/>
              <a:gd name="T33" fmla="*/ 1466 h 2604"/>
              <a:gd name="T34" fmla="*/ 786 w 11294"/>
              <a:gd name="T35" fmla="*/ 1564 h 2604"/>
              <a:gd name="T36" fmla="*/ 807 w 11294"/>
              <a:gd name="T37" fmla="*/ 1660 h 2604"/>
              <a:gd name="T38" fmla="*/ 836 w 11294"/>
              <a:gd name="T39" fmla="*/ 1754 h 2604"/>
              <a:gd name="T40" fmla="*/ 874 w 11294"/>
              <a:gd name="T41" fmla="*/ 1842 h 2604"/>
              <a:gd name="T42" fmla="*/ 921 w 11294"/>
              <a:gd name="T43" fmla="*/ 1925 h 2604"/>
              <a:gd name="T44" fmla="*/ 975 w 11294"/>
              <a:gd name="T45" fmla="*/ 2004 h 2604"/>
              <a:gd name="T46" fmla="*/ 1036 w 11294"/>
              <a:gd name="T47" fmla="*/ 2076 h 2604"/>
              <a:gd name="T48" fmla="*/ 1103 w 11294"/>
              <a:gd name="T49" fmla="*/ 2144 h 2604"/>
              <a:gd name="T50" fmla="*/ 1177 w 11294"/>
              <a:gd name="T51" fmla="*/ 2203 h 2604"/>
              <a:gd name="T52" fmla="*/ 1256 w 11294"/>
              <a:gd name="T53" fmla="*/ 2256 h 2604"/>
              <a:gd name="T54" fmla="*/ 1341 w 11294"/>
              <a:gd name="T55" fmla="*/ 2302 h 2604"/>
              <a:gd name="T56" fmla="*/ 1429 w 11294"/>
              <a:gd name="T57" fmla="*/ 2338 h 2604"/>
              <a:gd name="T58" fmla="*/ 1522 w 11294"/>
              <a:gd name="T59" fmla="*/ 2368 h 2604"/>
              <a:gd name="T60" fmla="*/ 1619 w 11294"/>
              <a:gd name="T61" fmla="*/ 2387 h 2604"/>
              <a:gd name="T62" fmla="*/ 1719 w 11294"/>
              <a:gd name="T63" fmla="*/ 2396 h 2604"/>
              <a:gd name="T64" fmla="*/ 1770 w 11294"/>
              <a:gd name="T65" fmla="*/ 2398 h 2604"/>
              <a:gd name="T66" fmla="*/ 1770 w 11294"/>
              <a:gd name="T67" fmla="*/ 2604 h 2604"/>
              <a:gd name="T68" fmla="*/ 11294 w 11294"/>
              <a:gd name="T69" fmla="*/ 2604 h 2604"/>
              <a:gd name="T70" fmla="*/ 11294 w 11294"/>
              <a:gd name="T71" fmla="*/ 543 h 2604"/>
              <a:gd name="T72" fmla="*/ 11292 w 11294"/>
              <a:gd name="T73" fmla="*/ 487 h 2604"/>
              <a:gd name="T74" fmla="*/ 11270 w 11294"/>
              <a:gd name="T75" fmla="*/ 381 h 2604"/>
              <a:gd name="T76" fmla="*/ 11229 w 11294"/>
              <a:gd name="T77" fmla="*/ 284 h 2604"/>
              <a:gd name="T78" fmla="*/ 11170 w 11294"/>
              <a:gd name="T79" fmla="*/ 197 h 2604"/>
              <a:gd name="T80" fmla="*/ 11097 w 11294"/>
              <a:gd name="T81" fmla="*/ 123 h 2604"/>
              <a:gd name="T82" fmla="*/ 11010 w 11294"/>
              <a:gd name="T83" fmla="*/ 65 h 2604"/>
              <a:gd name="T84" fmla="*/ 10913 w 11294"/>
              <a:gd name="T85" fmla="*/ 23 h 2604"/>
              <a:gd name="T86" fmla="*/ 10806 w 11294"/>
              <a:gd name="T87" fmla="*/ 1 h 2604"/>
              <a:gd name="T88" fmla="*/ 10751 w 11294"/>
              <a:gd name="T89" fmla="*/ 0 h 2604"/>
              <a:gd name="T90" fmla="*/ 0 w 11294"/>
              <a:gd name="T91" fmla="*/ 0 h 26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1294" h="2604">
                <a:moveTo>
                  <a:pt x="0" y="0"/>
                </a:moveTo>
                <a:lnTo>
                  <a:pt x="86" y="56"/>
                </a:lnTo>
                <a:lnTo>
                  <a:pt x="244" y="187"/>
                </a:lnTo>
                <a:lnTo>
                  <a:pt x="385" y="336"/>
                </a:lnTo>
                <a:lnTo>
                  <a:pt x="509" y="500"/>
                </a:lnTo>
                <a:lnTo>
                  <a:pt x="585" y="634"/>
                </a:lnTo>
                <a:lnTo>
                  <a:pt x="630" y="727"/>
                </a:lnTo>
                <a:lnTo>
                  <a:pt x="671" y="824"/>
                </a:lnTo>
                <a:lnTo>
                  <a:pt x="703" y="923"/>
                </a:lnTo>
                <a:lnTo>
                  <a:pt x="730" y="1025"/>
                </a:lnTo>
                <a:lnTo>
                  <a:pt x="751" y="1130"/>
                </a:lnTo>
                <a:lnTo>
                  <a:pt x="765" y="1236"/>
                </a:lnTo>
                <a:lnTo>
                  <a:pt x="772" y="1345"/>
                </a:lnTo>
                <a:lnTo>
                  <a:pt x="773" y="1401"/>
                </a:lnTo>
                <a:lnTo>
                  <a:pt x="773" y="1407"/>
                </a:lnTo>
                <a:lnTo>
                  <a:pt x="773" y="1414"/>
                </a:lnTo>
                <a:lnTo>
                  <a:pt x="774" y="1466"/>
                </a:lnTo>
                <a:lnTo>
                  <a:pt x="786" y="1564"/>
                </a:lnTo>
                <a:lnTo>
                  <a:pt x="807" y="1660"/>
                </a:lnTo>
                <a:lnTo>
                  <a:pt x="836" y="1754"/>
                </a:lnTo>
                <a:lnTo>
                  <a:pt x="874" y="1842"/>
                </a:lnTo>
                <a:lnTo>
                  <a:pt x="921" y="1925"/>
                </a:lnTo>
                <a:lnTo>
                  <a:pt x="975" y="2004"/>
                </a:lnTo>
                <a:lnTo>
                  <a:pt x="1036" y="2076"/>
                </a:lnTo>
                <a:lnTo>
                  <a:pt x="1103" y="2144"/>
                </a:lnTo>
                <a:lnTo>
                  <a:pt x="1177" y="2203"/>
                </a:lnTo>
                <a:lnTo>
                  <a:pt x="1256" y="2256"/>
                </a:lnTo>
                <a:lnTo>
                  <a:pt x="1341" y="2302"/>
                </a:lnTo>
                <a:lnTo>
                  <a:pt x="1429" y="2338"/>
                </a:lnTo>
                <a:lnTo>
                  <a:pt x="1522" y="2368"/>
                </a:lnTo>
                <a:lnTo>
                  <a:pt x="1619" y="2387"/>
                </a:lnTo>
                <a:lnTo>
                  <a:pt x="1719" y="2396"/>
                </a:lnTo>
                <a:lnTo>
                  <a:pt x="1770" y="2398"/>
                </a:lnTo>
                <a:lnTo>
                  <a:pt x="1770" y="2604"/>
                </a:lnTo>
                <a:lnTo>
                  <a:pt x="11294" y="2604"/>
                </a:lnTo>
                <a:lnTo>
                  <a:pt x="11294" y="543"/>
                </a:lnTo>
                <a:lnTo>
                  <a:pt x="11292" y="487"/>
                </a:lnTo>
                <a:lnTo>
                  <a:pt x="11270" y="381"/>
                </a:lnTo>
                <a:lnTo>
                  <a:pt x="11229" y="284"/>
                </a:lnTo>
                <a:lnTo>
                  <a:pt x="11170" y="197"/>
                </a:lnTo>
                <a:lnTo>
                  <a:pt x="11097" y="123"/>
                </a:lnTo>
                <a:lnTo>
                  <a:pt x="11010" y="65"/>
                </a:lnTo>
                <a:lnTo>
                  <a:pt x="10913" y="23"/>
                </a:lnTo>
                <a:lnTo>
                  <a:pt x="10806" y="1"/>
                </a:lnTo>
                <a:lnTo>
                  <a:pt x="10751" y="0"/>
                </a:lnTo>
                <a:lnTo>
                  <a:pt x="0" y="0"/>
                </a:lnTo>
                <a:close/>
              </a:path>
            </a:pathLst>
          </a:custGeom>
          <a:solidFill>
            <a:schemeClr val="accent1">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02" name="Freeform 584">
            <a:extLst>
              <a:ext uri="{FF2B5EF4-FFF2-40B4-BE49-F238E27FC236}">
                <a16:creationId xmlns:a16="http://schemas.microsoft.com/office/drawing/2014/main" id="{E5AAF15A-C37E-4D17-9A1F-67B6755E29B2}"/>
              </a:ext>
            </a:extLst>
          </p:cNvPr>
          <p:cNvSpPr>
            <a:spLocks/>
          </p:cNvSpPr>
          <p:nvPr/>
        </p:nvSpPr>
        <p:spPr bwMode="auto">
          <a:xfrm>
            <a:off x="456933" y="4612213"/>
            <a:ext cx="4636275" cy="1145378"/>
          </a:xfrm>
          <a:custGeom>
            <a:avLst/>
            <a:gdLst>
              <a:gd name="T0" fmla="*/ 13835 w 14066"/>
              <a:gd name="T1" fmla="*/ 744 h 3315"/>
              <a:gd name="T2" fmla="*/ 13713 w 14066"/>
              <a:gd name="T3" fmla="*/ 454 h 3315"/>
              <a:gd name="T4" fmla="*/ 13456 w 14066"/>
              <a:gd name="T5" fmla="*/ 280 h 3315"/>
              <a:gd name="T6" fmla="*/ 2543 w 14066"/>
              <a:gd name="T7" fmla="*/ 257 h 3315"/>
              <a:gd name="T8" fmla="*/ 2291 w 14066"/>
              <a:gd name="T9" fmla="*/ 124 h 3315"/>
              <a:gd name="T10" fmla="*/ 1956 w 14066"/>
              <a:gd name="T11" fmla="*/ 26 h 3315"/>
              <a:gd name="T12" fmla="*/ 1658 w 14066"/>
              <a:gd name="T13" fmla="*/ 0 h 3315"/>
              <a:gd name="T14" fmla="*/ 1243 w 14066"/>
              <a:gd name="T15" fmla="*/ 52 h 3315"/>
              <a:gd name="T16" fmla="*/ 798 w 14066"/>
              <a:gd name="T17" fmla="*/ 240 h 3315"/>
              <a:gd name="T18" fmla="*/ 431 w 14066"/>
              <a:gd name="T19" fmla="*/ 543 h 3315"/>
              <a:gd name="T20" fmla="*/ 162 w 14066"/>
              <a:gd name="T21" fmla="*/ 938 h 3315"/>
              <a:gd name="T22" fmla="*/ 19 w 14066"/>
              <a:gd name="T23" fmla="*/ 1405 h 3315"/>
              <a:gd name="T24" fmla="*/ 0 w 14066"/>
              <a:gd name="T25" fmla="*/ 1720 h 3315"/>
              <a:gd name="T26" fmla="*/ 54 w 14066"/>
              <a:gd name="T27" fmla="*/ 2076 h 3315"/>
              <a:gd name="T28" fmla="*/ 177 w 14066"/>
              <a:gd name="T29" fmla="*/ 2404 h 3315"/>
              <a:gd name="T30" fmla="*/ 365 w 14066"/>
              <a:gd name="T31" fmla="*/ 2696 h 3315"/>
              <a:gd name="T32" fmla="*/ 607 w 14066"/>
              <a:gd name="T33" fmla="*/ 2941 h 3315"/>
              <a:gd name="T34" fmla="*/ 896 w 14066"/>
              <a:gd name="T35" fmla="*/ 3130 h 3315"/>
              <a:gd name="T36" fmla="*/ 1199 w 14066"/>
              <a:gd name="T37" fmla="*/ 3252 h 3315"/>
              <a:gd name="T38" fmla="*/ 1658 w 14066"/>
              <a:gd name="T39" fmla="*/ 3315 h 3315"/>
              <a:gd name="T40" fmla="*/ 1700 w 14066"/>
              <a:gd name="T41" fmla="*/ 3315 h 3315"/>
              <a:gd name="T42" fmla="*/ 1766 w 14066"/>
              <a:gd name="T43" fmla="*/ 3312 h 3315"/>
              <a:gd name="T44" fmla="*/ 1834 w 14066"/>
              <a:gd name="T45" fmla="*/ 3306 h 3315"/>
              <a:gd name="T46" fmla="*/ 1899 w 14066"/>
              <a:gd name="T47" fmla="*/ 3297 h 3315"/>
              <a:gd name="T48" fmla="*/ 1954 w 14066"/>
              <a:gd name="T49" fmla="*/ 3288 h 3315"/>
              <a:gd name="T50" fmla="*/ 2011 w 14066"/>
              <a:gd name="T51" fmla="*/ 3278 h 3315"/>
              <a:gd name="T52" fmla="*/ 2070 w 14066"/>
              <a:gd name="T53" fmla="*/ 3264 h 3315"/>
              <a:gd name="T54" fmla="*/ 2125 w 14066"/>
              <a:gd name="T55" fmla="*/ 3248 h 3315"/>
              <a:gd name="T56" fmla="*/ 2178 w 14066"/>
              <a:gd name="T57" fmla="*/ 3231 h 3315"/>
              <a:gd name="T58" fmla="*/ 2241 w 14066"/>
              <a:gd name="T59" fmla="*/ 3209 h 3315"/>
              <a:gd name="T60" fmla="*/ 2328 w 14066"/>
              <a:gd name="T61" fmla="*/ 3174 h 3315"/>
              <a:gd name="T62" fmla="*/ 2790 w 14066"/>
              <a:gd name="T63" fmla="*/ 2870 h 3315"/>
              <a:gd name="T64" fmla="*/ 2855 w 14066"/>
              <a:gd name="T65" fmla="*/ 2805 h 3315"/>
              <a:gd name="T66" fmla="*/ 2869 w 14066"/>
              <a:gd name="T67" fmla="*/ 2789 h 3315"/>
              <a:gd name="T68" fmla="*/ 2896 w 14066"/>
              <a:gd name="T69" fmla="*/ 2759 h 3315"/>
              <a:gd name="T70" fmla="*/ 2901 w 14066"/>
              <a:gd name="T71" fmla="*/ 2754 h 3315"/>
              <a:gd name="T72" fmla="*/ 2931 w 14066"/>
              <a:gd name="T73" fmla="*/ 2719 h 3315"/>
              <a:gd name="T74" fmla="*/ 2934 w 14066"/>
              <a:gd name="T75" fmla="*/ 2717 h 3315"/>
              <a:gd name="T76" fmla="*/ 2943 w 14066"/>
              <a:gd name="T77" fmla="*/ 2706 h 3315"/>
              <a:gd name="T78" fmla="*/ 2966 w 14066"/>
              <a:gd name="T79" fmla="*/ 2676 h 3315"/>
              <a:gd name="T80" fmla="*/ 2985 w 14066"/>
              <a:gd name="T81" fmla="*/ 2651 h 3315"/>
              <a:gd name="T82" fmla="*/ 3317 w 14066"/>
              <a:gd name="T83" fmla="*/ 2985 h 3315"/>
              <a:gd name="T84" fmla="*/ 3825 w 14066"/>
              <a:gd name="T85" fmla="*/ 3244 h 3315"/>
              <a:gd name="T86" fmla="*/ 4313 w 14066"/>
              <a:gd name="T87" fmla="*/ 3315 h 3315"/>
              <a:gd name="T88" fmla="*/ 13693 w 14066"/>
              <a:gd name="T89" fmla="*/ 3292 h 3315"/>
              <a:gd name="T90" fmla="*/ 13745 w 14066"/>
              <a:gd name="T91" fmla="*/ 3273 h 3315"/>
              <a:gd name="T92" fmla="*/ 13804 w 14066"/>
              <a:gd name="T93" fmla="*/ 3243 h 3315"/>
              <a:gd name="T94" fmla="*/ 13909 w 14066"/>
              <a:gd name="T95" fmla="*/ 3161 h 3315"/>
              <a:gd name="T96" fmla="*/ 14003 w 14066"/>
              <a:gd name="T97" fmla="*/ 3038 h 3315"/>
              <a:gd name="T98" fmla="*/ 14066 w 14066"/>
              <a:gd name="T99" fmla="*/ 2784 h 3315"/>
              <a:gd name="T100" fmla="*/ 14066 w 14066"/>
              <a:gd name="T101" fmla="*/ 2654 h 3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4066" h="3315">
                <a:moveTo>
                  <a:pt x="13837" y="2654"/>
                </a:moveTo>
                <a:lnTo>
                  <a:pt x="13837" y="800"/>
                </a:lnTo>
                <a:lnTo>
                  <a:pt x="13835" y="744"/>
                </a:lnTo>
                <a:lnTo>
                  <a:pt x="13813" y="638"/>
                </a:lnTo>
                <a:lnTo>
                  <a:pt x="13772" y="540"/>
                </a:lnTo>
                <a:lnTo>
                  <a:pt x="13713" y="454"/>
                </a:lnTo>
                <a:lnTo>
                  <a:pt x="13640" y="380"/>
                </a:lnTo>
                <a:lnTo>
                  <a:pt x="13553" y="321"/>
                </a:lnTo>
                <a:lnTo>
                  <a:pt x="13456" y="280"/>
                </a:lnTo>
                <a:lnTo>
                  <a:pt x="13349" y="258"/>
                </a:lnTo>
                <a:lnTo>
                  <a:pt x="13294" y="257"/>
                </a:lnTo>
                <a:lnTo>
                  <a:pt x="2543" y="257"/>
                </a:lnTo>
                <a:lnTo>
                  <a:pt x="2494" y="227"/>
                </a:lnTo>
                <a:lnTo>
                  <a:pt x="2394" y="172"/>
                </a:lnTo>
                <a:lnTo>
                  <a:pt x="2291" y="124"/>
                </a:lnTo>
                <a:lnTo>
                  <a:pt x="2182" y="84"/>
                </a:lnTo>
                <a:lnTo>
                  <a:pt x="2070" y="52"/>
                </a:lnTo>
                <a:lnTo>
                  <a:pt x="1956" y="26"/>
                </a:lnTo>
                <a:lnTo>
                  <a:pt x="1838" y="9"/>
                </a:lnTo>
                <a:lnTo>
                  <a:pt x="1719" y="0"/>
                </a:lnTo>
                <a:lnTo>
                  <a:pt x="1658" y="0"/>
                </a:lnTo>
                <a:lnTo>
                  <a:pt x="1573" y="1"/>
                </a:lnTo>
                <a:lnTo>
                  <a:pt x="1405" y="18"/>
                </a:lnTo>
                <a:lnTo>
                  <a:pt x="1243" y="52"/>
                </a:lnTo>
                <a:lnTo>
                  <a:pt x="1088" y="100"/>
                </a:lnTo>
                <a:lnTo>
                  <a:pt x="939" y="163"/>
                </a:lnTo>
                <a:lnTo>
                  <a:pt x="798" y="240"/>
                </a:lnTo>
                <a:lnTo>
                  <a:pt x="665" y="329"/>
                </a:lnTo>
                <a:lnTo>
                  <a:pt x="542" y="430"/>
                </a:lnTo>
                <a:lnTo>
                  <a:pt x="431" y="543"/>
                </a:lnTo>
                <a:lnTo>
                  <a:pt x="328" y="665"/>
                </a:lnTo>
                <a:lnTo>
                  <a:pt x="239" y="797"/>
                </a:lnTo>
                <a:lnTo>
                  <a:pt x="162" y="938"/>
                </a:lnTo>
                <a:lnTo>
                  <a:pt x="100" y="1087"/>
                </a:lnTo>
                <a:lnTo>
                  <a:pt x="51" y="1243"/>
                </a:lnTo>
                <a:lnTo>
                  <a:pt x="19" y="1405"/>
                </a:lnTo>
                <a:lnTo>
                  <a:pt x="2" y="1572"/>
                </a:lnTo>
                <a:lnTo>
                  <a:pt x="0" y="1658"/>
                </a:lnTo>
                <a:lnTo>
                  <a:pt x="0" y="1720"/>
                </a:lnTo>
                <a:lnTo>
                  <a:pt x="10" y="1842"/>
                </a:lnTo>
                <a:lnTo>
                  <a:pt x="28" y="1961"/>
                </a:lnTo>
                <a:lnTo>
                  <a:pt x="54" y="2076"/>
                </a:lnTo>
                <a:lnTo>
                  <a:pt x="87" y="2190"/>
                </a:lnTo>
                <a:lnTo>
                  <a:pt x="129" y="2299"/>
                </a:lnTo>
                <a:lnTo>
                  <a:pt x="177" y="2404"/>
                </a:lnTo>
                <a:lnTo>
                  <a:pt x="234" y="2507"/>
                </a:lnTo>
                <a:lnTo>
                  <a:pt x="296" y="2604"/>
                </a:lnTo>
                <a:lnTo>
                  <a:pt x="365" y="2696"/>
                </a:lnTo>
                <a:lnTo>
                  <a:pt x="440" y="2783"/>
                </a:lnTo>
                <a:lnTo>
                  <a:pt x="520" y="2864"/>
                </a:lnTo>
                <a:lnTo>
                  <a:pt x="607" y="2941"/>
                </a:lnTo>
                <a:lnTo>
                  <a:pt x="699" y="3010"/>
                </a:lnTo>
                <a:lnTo>
                  <a:pt x="795" y="3073"/>
                </a:lnTo>
                <a:lnTo>
                  <a:pt x="896" y="3130"/>
                </a:lnTo>
                <a:lnTo>
                  <a:pt x="948" y="3156"/>
                </a:lnTo>
                <a:lnTo>
                  <a:pt x="1030" y="3192"/>
                </a:lnTo>
                <a:lnTo>
                  <a:pt x="1199" y="3252"/>
                </a:lnTo>
                <a:lnTo>
                  <a:pt x="1378" y="3293"/>
                </a:lnTo>
                <a:lnTo>
                  <a:pt x="1564" y="3314"/>
                </a:lnTo>
                <a:lnTo>
                  <a:pt x="1658" y="3315"/>
                </a:lnTo>
                <a:lnTo>
                  <a:pt x="1658" y="3315"/>
                </a:lnTo>
                <a:lnTo>
                  <a:pt x="1659" y="3315"/>
                </a:lnTo>
                <a:lnTo>
                  <a:pt x="1700" y="3315"/>
                </a:lnTo>
                <a:lnTo>
                  <a:pt x="1740" y="3313"/>
                </a:lnTo>
                <a:lnTo>
                  <a:pt x="1753" y="3313"/>
                </a:lnTo>
                <a:lnTo>
                  <a:pt x="1766" y="3312"/>
                </a:lnTo>
                <a:lnTo>
                  <a:pt x="1793" y="3310"/>
                </a:lnTo>
                <a:lnTo>
                  <a:pt x="1820" y="3308"/>
                </a:lnTo>
                <a:lnTo>
                  <a:pt x="1834" y="3306"/>
                </a:lnTo>
                <a:lnTo>
                  <a:pt x="1850" y="3304"/>
                </a:lnTo>
                <a:lnTo>
                  <a:pt x="1875" y="3301"/>
                </a:lnTo>
                <a:lnTo>
                  <a:pt x="1899" y="3297"/>
                </a:lnTo>
                <a:lnTo>
                  <a:pt x="1915" y="3296"/>
                </a:lnTo>
                <a:lnTo>
                  <a:pt x="1932" y="3292"/>
                </a:lnTo>
                <a:lnTo>
                  <a:pt x="1954" y="3288"/>
                </a:lnTo>
                <a:lnTo>
                  <a:pt x="1977" y="3284"/>
                </a:lnTo>
                <a:lnTo>
                  <a:pt x="1994" y="3282"/>
                </a:lnTo>
                <a:lnTo>
                  <a:pt x="2011" y="3278"/>
                </a:lnTo>
                <a:lnTo>
                  <a:pt x="2031" y="3273"/>
                </a:lnTo>
                <a:lnTo>
                  <a:pt x="2052" y="3268"/>
                </a:lnTo>
                <a:lnTo>
                  <a:pt x="2070" y="3264"/>
                </a:lnTo>
                <a:lnTo>
                  <a:pt x="2089" y="3258"/>
                </a:lnTo>
                <a:lnTo>
                  <a:pt x="2107" y="3253"/>
                </a:lnTo>
                <a:lnTo>
                  <a:pt x="2125" y="3248"/>
                </a:lnTo>
                <a:lnTo>
                  <a:pt x="2146" y="3243"/>
                </a:lnTo>
                <a:lnTo>
                  <a:pt x="2165" y="3236"/>
                </a:lnTo>
                <a:lnTo>
                  <a:pt x="2178" y="3231"/>
                </a:lnTo>
                <a:lnTo>
                  <a:pt x="2191" y="3227"/>
                </a:lnTo>
                <a:lnTo>
                  <a:pt x="2217" y="3218"/>
                </a:lnTo>
                <a:lnTo>
                  <a:pt x="2241" y="3209"/>
                </a:lnTo>
                <a:lnTo>
                  <a:pt x="2241" y="3209"/>
                </a:lnTo>
                <a:lnTo>
                  <a:pt x="2241" y="3209"/>
                </a:lnTo>
                <a:lnTo>
                  <a:pt x="2328" y="3174"/>
                </a:lnTo>
                <a:lnTo>
                  <a:pt x="2494" y="3090"/>
                </a:lnTo>
                <a:lnTo>
                  <a:pt x="2648" y="2989"/>
                </a:lnTo>
                <a:lnTo>
                  <a:pt x="2790" y="2870"/>
                </a:lnTo>
                <a:lnTo>
                  <a:pt x="2855" y="2805"/>
                </a:lnTo>
                <a:lnTo>
                  <a:pt x="2855" y="2805"/>
                </a:lnTo>
                <a:lnTo>
                  <a:pt x="2855" y="2805"/>
                </a:lnTo>
                <a:lnTo>
                  <a:pt x="2858" y="2801"/>
                </a:lnTo>
                <a:lnTo>
                  <a:pt x="2862" y="2797"/>
                </a:lnTo>
                <a:lnTo>
                  <a:pt x="2869" y="2789"/>
                </a:lnTo>
                <a:lnTo>
                  <a:pt x="2875" y="2783"/>
                </a:lnTo>
                <a:lnTo>
                  <a:pt x="2886" y="2771"/>
                </a:lnTo>
                <a:lnTo>
                  <a:pt x="2896" y="2759"/>
                </a:lnTo>
                <a:lnTo>
                  <a:pt x="2896" y="2759"/>
                </a:lnTo>
                <a:lnTo>
                  <a:pt x="2896" y="2759"/>
                </a:lnTo>
                <a:lnTo>
                  <a:pt x="2901" y="2754"/>
                </a:lnTo>
                <a:lnTo>
                  <a:pt x="2906" y="2748"/>
                </a:lnTo>
                <a:lnTo>
                  <a:pt x="2919" y="2734"/>
                </a:lnTo>
                <a:lnTo>
                  <a:pt x="2931" y="2719"/>
                </a:lnTo>
                <a:lnTo>
                  <a:pt x="2931" y="2719"/>
                </a:lnTo>
                <a:lnTo>
                  <a:pt x="2932" y="2718"/>
                </a:lnTo>
                <a:lnTo>
                  <a:pt x="2934" y="2717"/>
                </a:lnTo>
                <a:lnTo>
                  <a:pt x="2935" y="2715"/>
                </a:lnTo>
                <a:lnTo>
                  <a:pt x="2939" y="2710"/>
                </a:lnTo>
                <a:lnTo>
                  <a:pt x="2943" y="2706"/>
                </a:lnTo>
                <a:lnTo>
                  <a:pt x="2947" y="2701"/>
                </a:lnTo>
                <a:lnTo>
                  <a:pt x="2950" y="2696"/>
                </a:lnTo>
                <a:lnTo>
                  <a:pt x="2966" y="2676"/>
                </a:lnTo>
                <a:lnTo>
                  <a:pt x="2980" y="2658"/>
                </a:lnTo>
                <a:lnTo>
                  <a:pt x="2983" y="2654"/>
                </a:lnTo>
                <a:lnTo>
                  <a:pt x="2985" y="2651"/>
                </a:lnTo>
                <a:lnTo>
                  <a:pt x="3044" y="2726"/>
                </a:lnTo>
                <a:lnTo>
                  <a:pt x="3173" y="2863"/>
                </a:lnTo>
                <a:lnTo>
                  <a:pt x="3317" y="2985"/>
                </a:lnTo>
                <a:lnTo>
                  <a:pt x="3475" y="3090"/>
                </a:lnTo>
                <a:lnTo>
                  <a:pt x="3645" y="3177"/>
                </a:lnTo>
                <a:lnTo>
                  <a:pt x="3825" y="3244"/>
                </a:lnTo>
                <a:lnTo>
                  <a:pt x="4015" y="3290"/>
                </a:lnTo>
                <a:lnTo>
                  <a:pt x="4212" y="3313"/>
                </a:lnTo>
                <a:lnTo>
                  <a:pt x="4313" y="3315"/>
                </a:lnTo>
                <a:lnTo>
                  <a:pt x="13535" y="3315"/>
                </a:lnTo>
                <a:lnTo>
                  <a:pt x="13589" y="3314"/>
                </a:lnTo>
                <a:lnTo>
                  <a:pt x="13693" y="3292"/>
                </a:lnTo>
                <a:lnTo>
                  <a:pt x="13741" y="3274"/>
                </a:lnTo>
                <a:lnTo>
                  <a:pt x="13743" y="3273"/>
                </a:lnTo>
                <a:lnTo>
                  <a:pt x="13745" y="3273"/>
                </a:lnTo>
                <a:lnTo>
                  <a:pt x="13755" y="3268"/>
                </a:lnTo>
                <a:lnTo>
                  <a:pt x="13765" y="3264"/>
                </a:lnTo>
                <a:lnTo>
                  <a:pt x="13804" y="3243"/>
                </a:lnTo>
                <a:lnTo>
                  <a:pt x="13877" y="3192"/>
                </a:lnTo>
                <a:lnTo>
                  <a:pt x="13908" y="3161"/>
                </a:lnTo>
                <a:lnTo>
                  <a:pt x="13909" y="3161"/>
                </a:lnTo>
                <a:lnTo>
                  <a:pt x="13910" y="3160"/>
                </a:lnTo>
                <a:lnTo>
                  <a:pt x="13945" y="3122"/>
                </a:lnTo>
                <a:lnTo>
                  <a:pt x="14003" y="3038"/>
                </a:lnTo>
                <a:lnTo>
                  <a:pt x="14043" y="2942"/>
                </a:lnTo>
                <a:lnTo>
                  <a:pt x="14063" y="2839"/>
                </a:lnTo>
                <a:lnTo>
                  <a:pt x="14066" y="2784"/>
                </a:lnTo>
                <a:lnTo>
                  <a:pt x="14066" y="2784"/>
                </a:lnTo>
                <a:lnTo>
                  <a:pt x="14066" y="2654"/>
                </a:lnTo>
                <a:lnTo>
                  <a:pt x="14066" y="2654"/>
                </a:lnTo>
                <a:lnTo>
                  <a:pt x="13837" y="2654"/>
                </a:ln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05" name="Freeform 586">
            <a:extLst>
              <a:ext uri="{FF2B5EF4-FFF2-40B4-BE49-F238E27FC236}">
                <a16:creationId xmlns:a16="http://schemas.microsoft.com/office/drawing/2014/main" id="{273836A9-246A-4F25-B656-C2547F42D19E}"/>
              </a:ext>
            </a:extLst>
          </p:cNvPr>
          <p:cNvSpPr>
            <a:spLocks/>
          </p:cNvSpPr>
          <p:nvPr/>
        </p:nvSpPr>
        <p:spPr bwMode="auto">
          <a:xfrm>
            <a:off x="1316604" y="4602541"/>
            <a:ext cx="3904060" cy="899447"/>
          </a:xfrm>
          <a:custGeom>
            <a:avLst/>
            <a:gdLst>
              <a:gd name="T0" fmla="*/ 0 w 11294"/>
              <a:gd name="T1" fmla="*/ 0 h 2604"/>
              <a:gd name="T2" fmla="*/ 86 w 11294"/>
              <a:gd name="T3" fmla="*/ 56 h 2604"/>
              <a:gd name="T4" fmla="*/ 244 w 11294"/>
              <a:gd name="T5" fmla="*/ 187 h 2604"/>
              <a:gd name="T6" fmla="*/ 385 w 11294"/>
              <a:gd name="T7" fmla="*/ 336 h 2604"/>
              <a:gd name="T8" fmla="*/ 509 w 11294"/>
              <a:gd name="T9" fmla="*/ 500 h 2604"/>
              <a:gd name="T10" fmla="*/ 585 w 11294"/>
              <a:gd name="T11" fmla="*/ 634 h 2604"/>
              <a:gd name="T12" fmla="*/ 630 w 11294"/>
              <a:gd name="T13" fmla="*/ 727 h 2604"/>
              <a:gd name="T14" fmla="*/ 671 w 11294"/>
              <a:gd name="T15" fmla="*/ 824 h 2604"/>
              <a:gd name="T16" fmla="*/ 703 w 11294"/>
              <a:gd name="T17" fmla="*/ 923 h 2604"/>
              <a:gd name="T18" fmla="*/ 730 w 11294"/>
              <a:gd name="T19" fmla="*/ 1025 h 2604"/>
              <a:gd name="T20" fmla="*/ 751 w 11294"/>
              <a:gd name="T21" fmla="*/ 1130 h 2604"/>
              <a:gd name="T22" fmla="*/ 765 w 11294"/>
              <a:gd name="T23" fmla="*/ 1236 h 2604"/>
              <a:gd name="T24" fmla="*/ 772 w 11294"/>
              <a:gd name="T25" fmla="*/ 1345 h 2604"/>
              <a:gd name="T26" fmla="*/ 773 w 11294"/>
              <a:gd name="T27" fmla="*/ 1401 h 2604"/>
              <a:gd name="T28" fmla="*/ 773 w 11294"/>
              <a:gd name="T29" fmla="*/ 1407 h 2604"/>
              <a:gd name="T30" fmla="*/ 773 w 11294"/>
              <a:gd name="T31" fmla="*/ 1414 h 2604"/>
              <a:gd name="T32" fmla="*/ 774 w 11294"/>
              <a:gd name="T33" fmla="*/ 1466 h 2604"/>
              <a:gd name="T34" fmla="*/ 786 w 11294"/>
              <a:gd name="T35" fmla="*/ 1564 h 2604"/>
              <a:gd name="T36" fmla="*/ 807 w 11294"/>
              <a:gd name="T37" fmla="*/ 1660 h 2604"/>
              <a:gd name="T38" fmla="*/ 836 w 11294"/>
              <a:gd name="T39" fmla="*/ 1754 h 2604"/>
              <a:gd name="T40" fmla="*/ 874 w 11294"/>
              <a:gd name="T41" fmla="*/ 1842 h 2604"/>
              <a:gd name="T42" fmla="*/ 921 w 11294"/>
              <a:gd name="T43" fmla="*/ 1925 h 2604"/>
              <a:gd name="T44" fmla="*/ 975 w 11294"/>
              <a:gd name="T45" fmla="*/ 2004 h 2604"/>
              <a:gd name="T46" fmla="*/ 1036 w 11294"/>
              <a:gd name="T47" fmla="*/ 2076 h 2604"/>
              <a:gd name="T48" fmla="*/ 1103 w 11294"/>
              <a:gd name="T49" fmla="*/ 2144 h 2604"/>
              <a:gd name="T50" fmla="*/ 1177 w 11294"/>
              <a:gd name="T51" fmla="*/ 2203 h 2604"/>
              <a:gd name="T52" fmla="*/ 1256 w 11294"/>
              <a:gd name="T53" fmla="*/ 2256 h 2604"/>
              <a:gd name="T54" fmla="*/ 1341 w 11294"/>
              <a:gd name="T55" fmla="*/ 2302 h 2604"/>
              <a:gd name="T56" fmla="*/ 1429 w 11294"/>
              <a:gd name="T57" fmla="*/ 2338 h 2604"/>
              <a:gd name="T58" fmla="*/ 1522 w 11294"/>
              <a:gd name="T59" fmla="*/ 2368 h 2604"/>
              <a:gd name="T60" fmla="*/ 1619 w 11294"/>
              <a:gd name="T61" fmla="*/ 2387 h 2604"/>
              <a:gd name="T62" fmla="*/ 1719 w 11294"/>
              <a:gd name="T63" fmla="*/ 2396 h 2604"/>
              <a:gd name="T64" fmla="*/ 1770 w 11294"/>
              <a:gd name="T65" fmla="*/ 2398 h 2604"/>
              <a:gd name="T66" fmla="*/ 1770 w 11294"/>
              <a:gd name="T67" fmla="*/ 2604 h 2604"/>
              <a:gd name="T68" fmla="*/ 11294 w 11294"/>
              <a:gd name="T69" fmla="*/ 2604 h 2604"/>
              <a:gd name="T70" fmla="*/ 11294 w 11294"/>
              <a:gd name="T71" fmla="*/ 543 h 2604"/>
              <a:gd name="T72" fmla="*/ 11292 w 11294"/>
              <a:gd name="T73" fmla="*/ 487 h 2604"/>
              <a:gd name="T74" fmla="*/ 11270 w 11294"/>
              <a:gd name="T75" fmla="*/ 381 h 2604"/>
              <a:gd name="T76" fmla="*/ 11229 w 11294"/>
              <a:gd name="T77" fmla="*/ 284 h 2604"/>
              <a:gd name="T78" fmla="*/ 11170 w 11294"/>
              <a:gd name="T79" fmla="*/ 197 h 2604"/>
              <a:gd name="T80" fmla="*/ 11097 w 11294"/>
              <a:gd name="T81" fmla="*/ 123 h 2604"/>
              <a:gd name="T82" fmla="*/ 11010 w 11294"/>
              <a:gd name="T83" fmla="*/ 65 h 2604"/>
              <a:gd name="T84" fmla="*/ 10913 w 11294"/>
              <a:gd name="T85" fmla="*/ 23 h 2604"/>
              <a:gd name="T86" fmla="*/ 10806 w 11294"/>
              <a:gd name="T87" fmla="*/ 1 h 2604"/>
              <a:gd name="T88" fmla="*/ 10751 w 11294"/>
              <a:gd name="T89" fmla="*/ 0 h 2604"/>
              <a:gd name="T90" fmla="*/ 0 w 11294"/>
              <a:gd name="T91" fmla="*/ 0 h 26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1294" h="2604">
                <a:moveTo>
                  <a:pt x="0" y="0"/>
                </a:moveTo>
                <a:lnTo>
                  <a:pt x="86" y="56"/>
                </a:lnTo>
                <a:lnTo>
                  <a:pt x="244" y="187"/>
                </a:lnTo>
                <a:lnTo>
                  <a:pt x="385" y="336"/>
                </a:lnTo>
                <a:lnTo>
                  <a:pt x="509" y="500"/>
                </a:lnTo>
                <a:lnTo>
                  <a:pt x="585" y="634"/>
                </a:lnTo>
                <a:lnTo>
                  <a:pt x="630" y="727"/>
                </a:lnTo>
                <a:lnTo>
                  <a:pt x="671" y="824"/>
                </a:lnTo>
                <a:lnTo>
                  <a:pt x="703" y="923"/>
                </a:lnTo>
                <a:lnTo>
                  <a:pt x="730" y="1025"/>
                </a:lnTo>
                <a:lnTo>
                  <a:pt x="751" y="1130"/>
                </a:lnTo>
                <a:lnTo>
                  <a:pt x="765" y="1236"/>
                </a:lnTo>
                <a:lnTo>
                  <a:pt x="772" y="1345"/>
                </a:lnTo>
                <a:lnTo>
                  <a:pt x="773" y="1401"/>
                </a:lnTo>
                <a:lnTo>
                  <a:pt x="773" y="1407"/>
                </a:lnTo>
                <a:lnTo>
                  <a:pt x="773" y="1414"/>
                </a:lnTo>
                <a:lnTo>
                  <a:pt x="774" y="1466"/>
                </a:lnTo>
                <a:lnTo>
                  <a:pt x="786" y="1564"/>
                </a:lnTo>
                <a:lnTo>
                  <a:pt x="807" y="1660"/>
                </a:lnTo>
                <a:lnTo>
                  <a:pt x="836" y="1754"/>
                </a:lnTo>
                <a:lnTo>
                  <a:pt x="874" y="1842"/>
                </a:lnTo>
                <a:lnTo>
                  <a:pt x="921" y="1925"/>
                </a:lnTo>
                <a:lnTo>
                  <a:pt x="975" y="2004"/>
                </a:lnTo>
                <a:lnTo>
                  <a:pt x="1036" y="2076"/>
                </a:lnTo>
                <a:lnTo>
                  <a:pt x="1103" y="2144"/>
                </a:lnTo>
                <a:lnTo>
                  <a:pt x="1177" y="2203"/>
                </a:lnTo>
                <a:lnTo>
                  <a:pt x="1256" y="2256"/>
                </a:lnTo>
                <a:lnTo>
                  <a:pt x="1341" y="2302"/>
                </a:lnTo>
                <a:lnTo>
                  <a:pt x="1429" y="2338"/>
                </a:lnTo>
                <a:lnTo>
                  <a:pt x="1522" y="2368"/>
                </a:lnTo>
                <a:lnTo>
                  <a:pt x="1619" y="2387"/>
                </a:lnTo>
                <a:lnTo>
                  <a:pt x="1719" y="2396"/>
                </a:lnTo>
                <a:lnTo>
                  <a:pt x="1770" y="2398"/>
                </a:lnTo>
                <a:lnTo>
                  <a:pt x="1770" y="2604"/>
                </a:lnTo>
                <a:lnTo>
                  <a:pt x="11294" y="2604"/>
                </a:lnTo>
                <a:lnTo>
                  <a:pt x="11294" y="543"/>
                </a:lnTo>
                <a:lnTo>
                  <a:pt x="11292" y="487"/>
                </a:lnTo>
                <a:lnTo>
                  <a:pt x="11270" y="381"/>
                </a:lnTo>
                <a:lnTo>
                  <a:pt x="11229" y="284"/>
                </a:lnTo>
                <a:lnTo>
                  <a:pt x="11170" y="197"/>
                </a:lnTo>
                <a:lnTo>
                  <a:pt x="11097" y="123"/>
                </a:lnTo>
                <a:lnTo>
                  <a:pt x="11010" y="65"/>
                </a:lnTo>
                <a:lnTo>
                  <a:pt x="10913" y="23"/>
                </a:lnTo>
                <a:lnTo>
                  <a:pt x="10806" y="1"/>
                </a:lnTo>
                <a:lnTo>
                  <a:pt x="10751" y="0"/>
                </a:lnTo>
                <a:lnTo>
                  <a:pt x="0" y="0"/>
                </a:lnTo>
                <a:close/>
              </a:path>
            </a:pathLst>
          </a:custGeom>
          <a:solidFill>
            <a:schemeClr val="accent3">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77" name="Freeform 584">
            <a:extLst>
              <a:ext uri="{FF2B5EF4-FFF2-40B4-BE49-F238E27FC236}">
                <a16:creationId xmlns:a16="http://schemas.microsoft.com/office/drawing/2014/main" id="{5E4E7BAF-F468-475D-A88E-B6CCD4FE3541}"/>
              </a:ext>
            </a:extLst>
          </p:cNvPr>
          <p:cNvSpPr>
            <a:spLocks/>
          </p:cNvSpPr>
          <p:nvPr/>
        </p:nvSpPr>
        <p:spPr bwMode="auto">
          <a:xfrm>
            <a:off x="6008075" y="3501425"/>
            <a:ext cx="5092741" cy="1134324"/>
          </a:xfrm>
          <a:custGeom>
            <a:avLst/>
            <a:gdLst>
              <a:gd name="T0" fmla="*/ 13835 w 14066"/>
              <a:gd name="T1" fmla="*/ 744 h 3315"/>
              <a:gd name="T2" fmla="*/ 13713 w 14066"/>
              <a:gd name="T3" fmla="*/ 454 h 3315"/>
              <a:gd name="T4" fmla="*/ 13456 w 14066"/>
              <a:gd name="T5" fmla="*/ 280 h 3315"/>
              <a:gd name="T6" fmla="*/ 2543 w 14066"/>
              <a:gd name="T7" fmla="*/ 257 h 3315"/>
              <a:gd name="T8" fmla="*/ 2291 w 14066"/>
              <a:gd name="T9" fmla="*/ 124 h 3315"/>
              <a:gd name="T10" fmla="*/ 1956 w 14066"/>
              <a:gd name="T11" fmla="*/ 26 h 3315"/>
              <a:gd name="T12" fmla="*/ 1658 w 14066"/>
              <a:gd name="T13" fmla="*/ 0 h 3315"/>
              <a:gd name="T14" fmla="*/ 1243 w 14066"/>
              <a:gd name="T15" fmla="*/ 52 h 3315"/>
              <a:gd name="T16" fmla="*/ 798 w 14066"/>
              <a:gd name="T17" fmla="*/ 240 h 3315"/>
              <a:gd name="T18" fmla="*/ 431 w 14066"/>
              <a:gd name="T19" fmla="*/ 543 h 3315"/>
              <a:gd name="T20" fmla="*/ 162 w 14066"/>
              <a:gd name="T21" fmla="*/ 938 h 3315"/>
              <a:gd name="T22" fmla="*/ 19 w 14066"/>
              <a:gd name="T23" fmla="*/ 1405 h 3315"/>
              <a:gd name="T24" fmla="*/ 0 w 14066"/>
              <a:gd name="T25" fmla="*/ 1720 h 3315"/>
              <a:gd name="T26" fmla="*/ 54 w 14066"/>
              <a:gd name="T27" fmla="*/ 2076 h 3315"/>
              <a:gd name="T28" fmla="*/ 177 w 14066"/>
              <a:gd name="T29" fmla="*/ 2404 h 3315"/>
              <a:gd name="T30" fmla="*/ 365 w 14066"/>
              <a:gd name="T31" fmla="*/ 2696 h 3315"/>
              <a:gd name="T32" fmla="*/ 607 w 14066"/>
              <a:gd name="T33" fmla="*/ 2941 h 3315"/>
              <a:gd name="T34" fmla="*/ 896 w 14066"/>
              <a:gd name="T35" fmla="*/ 3130 h 3315"/>
              <a:gd name="T36" fmla="*/ 1199 w 14066"/>
              <a:gd name="T37" fmla="*/ 3252 h 3315"/>
              <a:gd name="T38" fmla="*/ 1658 w 14066"/>
              <a:gd name="T39" fmla="*/ 3315 h 3315"/>
              <a:gd name="T40" fmla="*/ 1700 w 14066"/>
              <a:gd name="T41" fmla="*/ 3315 h 3315"/>
              <a:gd name="T42" fmla="*/ 1766 w 14066"/>
              <a:gd name="T43" fmla="*/ 3312 h 3315"/>
              <a:gd name="T44" fmla="*/ 1834 w 14066"/>
              <a:gd name="T45" fmla="*/ 3306 h 3315"/>
              <a:gd name="T46" fmla="*/ 1899 w 14066"/>
              <a:gd name="T47" fmla="*/ 3297 h 3315"/>
              <a:gd name="T48" fmla="*/ 1954 w 14066"/>
              <a:gd name="T49" fmla="*/ 3288 h 3315"/>
              <a:gd name="T50" fmla="*/ 2011 w 14066"/>
              <a:gd name="T51" fmla="*/ 3278 h 3315"/>
              <a:gd name="T52" fmla="*/ 2070 w 14066"/>
              <a:gd name="T53" fmla="*/ 3264 h 3315"/>
              <a:gd name="T54" fmla="*/ 2125 w 14066"/>
              <a:gd name="T55" fmla="*/ 3248 h 3315"/>
              <a:gd name="T56" fmla="*/ 2178 w 14066"/>
              <a:gd name="T57" fmla="*/ 3231 h 3315"/>
              <a:gd name="T58" fmla="*/ 2241 w 14066"/>
              <a:gd name="T59" fmla="*/ 3209 h 3315"/>
              <a:gd name="T60" fmla="*/ 2328 w 14066"/>
              <a:gd name="T61" fmla="*/ 3174 h 3315"/>
              <a:gd name="T62" fmla="*/ 2790 w 14066"/>
              <a:gd name="T63" fmla="*/ 2870 h 3315"/>
              <a:gd name="T64" fmla="*/ 2855 w 14066"/>
              <a:gd name="T65" fmla="*/ 2805 h 3315"/>
              <a:gd name="T66" fmla="*/ 2869 w 14066"/>
              <a:gd name="T67" fmla="*/ 2789 h 3315"/>
              <a:gd name="T68" fmla="*/ 2896 w 14066"/>
              <a:gd name="T69" fmla="*/ 2759 h 3315"/>
              <a:gd name="T70" fmla="*/ 2901 w 14066"/>
              <a:gd name="T71" fmla="*/ 2754 h 3315"/>
              <a:gd name="T72" fmla="*/ 2931 w 14066"/>
              <a:gd name="T73" fmla="*/ 2719 h 3315"/>
              <a:gd name="T74" fmla="*/ 2934 w 14066"/>
              <a:gd name="T75" fmla="*/ 2717 h 3315"/>
              <a:gd name="T76" fmla="*/ 2943 w 14066"/>
              <a:gd name="T77" fmla="*/ 2706 h 3315"/>
              <a:gd name="T78" fmla="*/ 2966 w 14066"/>
              <a:gd name="T79" fmla="*/ 2676 h 3315"/>
              <a:gd name="T80" fmla="*/ 2985 w 14066"/>
              <a:gd name="T81" fmla="*/ 2651 h 3315"/>
              <a:gd name="T82" fmla="*/ 3317 w 14066"/>
              <a:gd name="T83" fmla="*/ 2985 h 3315"/>
              <a:gd name="T84" fmla="*/ 3825 w 14066"/>
              <a:gd name="T85" fmla="*/ 3244 h 3315"/>
              <a:gd name="T86" fmla="*/ 4313 w 14066"/>
              <a:gd name="T87" fmla="*/ 3315 h 3315"/>
              <a:gd name="T88" fmla="*/ 13693 w 14066"/>
              <a:gd name="T89" fmla="*/ 3292 h 3315"/>
              <a:gd name="T90" fmla="*/ 13745 w 14066"/>
              <a:gd name="T91" fmla="*/ 3273 h 3315"/>
              <a:gd name="T92" fmla="*/ 13804 w 14066"/>
              <a:gd name="T93" fmla="*/ 3243 h 3315"/>
              <a:gd name="T94" fmla="*/ 13909 w 14066"/>
              <a:gd name="T95" fmla="*/ 3161 h 3315"/>
              <a:gd name="T96" fmla="*/ 14003 w 14066"/>
              <a:gd name="T97" fmla="*/ 3038 h 3315"/>
              <a:gd name="T98" fmla="*/ 14066 w 14066"/>
              <a:gd name="T99" fmla="*/ 2784 h 3315"/>
              <a:gd name="T100" fmla="*/ 14066 w 14066"/>
              <a:gd name="T101" fmla="*/ 2654 h 3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4066" h="3315">
                <a:moveTo>
                  <a:pt x="13837" y="2654"/>
                </a:moveTo>
                <a:lnTo>
                  <a:pt x="13837" y="800"/>
                </a:lnTo>
                <a:lnTo>
                  <a:pt x="13835" y="744"/>
                </a:lnTo>
                <a:lnTo>
                  <a:pt x="13813" y="638"/>
                </a:lnTo>
                <a:lnTo>
                  <a:pt x="13772" y="540"/>
                </a:lnTo>
                <a:lnTo>
                  <a:pt x="13713" y="454"/>
                </a:lnTo>
                <a:lnTo>
                  <a:pt x="13640" y="380"/>
                </a:lnTo>
                <a:lnTo>
                  <a:pt x="13553" y="321"/>
                </a:lnTo>
                <a:lnTo>
                  <a:pt x="13456" y="280"/>
                </a:lnTo>
                <a:lnTo>
                  <a:pt x="13349" y="258"/>
                </a:lnTo>
                <a:lnTo>
                  <a:pt x="13294" y="257"/>
                </a:lnTo>
                <a:lnTo>
                  <a:pt x="2543" y="257"/>
                </a:lnTo>
                <a:lnTo>
                  <a:pt x="2494" y="227"/>
                </a:lnTo>
                <a:lnTo>
                  <a:pt x="2394" y="172"/>
                </a:lnTo>
                <a:lnTo>
                  <a:pt x="2291" y="124"/>
                </a:lnTo>
                <a:lnTo>
                  <a:pt x="2182" y="84"/>
                </a:lnTo>
                <a:lnTo>
                  <a:pt x="2070" y="52"/>
                </a:lnTo>
                <a:lnTo>
                  <a:pt x="1956" y="26"/>
                </a:lnTo>
                <a:lnTo>
                  <a:pt x="1838" y="9"/>
                </a:lnTo>
                <a:lnTo>
                  <a:pt x="1719" y="0"/>
                </a:lnTo>
                <a:lnTo>
                  <a:pt x="1658" y="0"/>
                </a:lnTo>
                <a:lnTo>
                  <a:pt x="1573" y="1"/>
                </a:lnTo>
                <a:lnTo>
                  <a:pt x="1405" y="18"/>
                </a:lnTo>
                <a:lnTo>
                  <a:pt x="1243" y="52"/>
                </a:lnTo>
                <a:lnTo>
                  <a:pt x="1088" y="100"/>
                </a:lnTo>
                <a:lnTo>
                  <a:pt x="939" y="163"/>
                </a:lnTo>
                <a:lnTo>
                  <a:pt x="798" y="240"/>
                </a:lnTo>
                <a:lnTo>
                  <a:pt x="665" y="329"/>
                </a:lnTo>
                <a:lnTo>
                  <a:pt x="542" y="430"/>
                </a:lnTo>
                <a:lnTo>
                  <a:pt x="431" y="543"/>
                </a:lnTo>
                <a:lnTo>
                  <a:pt x="328" y="665"/>
                </a:lnTo>
                <a:lnTo>
                  <a:pt x="239" y="797"/>
                </a:lnTo>
                <a:lnTo>
                  <a:pt x="162" y="938"/>
                </a:lnTo>
                <a:lnTo>
                  <a:pt x="100" y="1087"/>
                </a:lnTo>
                <a:lnTo>
                  <a:pt x="51" y="1243"/>
                </a:lnTo>
                <a:lnTo>
                  <a:pt x="19" y="1405"/>
                </a:lnTo>
                <a:lnTo>
                  <a:pt x="2" y="1572"/>
                </a:lnTo>
                <a:lnTo>
                  <a:pt x="0" y="1658"/>
                </a:lnTo>
                <a:lnTo>
                  <a:pt x="0" y="1720"/>
                </a:lnTo>
                <a:lnTo>
                  <a:pt x="10" y="1842"/>
                </a:lnTo>
                <a:lnTo>
                  <a:pt x="28" y="1961"/>
                </a:lnTo>
                <a:lnTo>
                  <a:pt x="54" y="2076"/>
                </a:lnTo>
                <a:lnTo>
                  <a:pt x="87" y="2190"/>
                </a:lnTo>
                <a:lnTo>
                  <a:pt x="129" y="2299"/>
                </a:lnTo>
                <a:lnTo>
                  <a:pt x="177" y="2404"/>
                </a:lnTo>
                <a:lnTo>
                  <a:pt x="234" y="2507"/>
                </a:lnTo>
                <a:lnTo>
                  <a:pt x="296" y="2604"/>
                </a:lnTo>
                <a:lnTo>
                  <a:pt x="365" y="2696"/>
                </a:lnTo>
                <a:lnTo>
                  <a:pt x="440" y="2783"/>
                </a:lnTo>
                <a:lnTo>
                  <a:pt x="520" y="2864"/>
                </a:lnTo>
                <a:lnTo>
                  <a:pt x="607" y="2941"/>
                </a:lnTo>
                <a:lnTo>
                  <a:pt x="699" y="3010"/>
                </a:lnTo>
                <a:lnTo>
                  <a:pt x="795" y="3073"/>
                </a:lnTo>
                <a:lnTo>
                  <a:pt x="896" y="3130"/>
                </a:lnTo>
                <a:lnTo>
                  <a:pt x="948" y="3156"/>
                </a:lnTo>
                <a:lnTo>
                  <a:pt x="1030" y="3192"/>
                </a:lnTo>
                <a:lnTo>
                  <a:pt x="1199" y="3252"/>
                </a:lnTo>
                <a:lnTo>
                  <a:pt x="1378" y="3293"/>
                </a:lnTo>
                <a:lnTo>
                  <a:pt x="1564" y="3314"/>
                </a:lnTo>
                <a:lnTo>
                  <a:pt x="1658" y="3315"/>
                </a:lnTo>
                <a:lnTo>
                  <a:pt x="1658" y="3315"/>
                </a:lnTo>
                <a:lnTo>
                  <a:pt x="1659" y="3315"/>
                </a:lnTo>
                <a:lnTo>
                  <a:pt x="1700" y="3315"/>
                </a:lnTo>
                <a:lnTo>
                  <a:pt x="1740" y="3313"/>
                </a:lnTo>
                <a:lnTo>
                  <a:pt x="1753" y="3313"/>
                </a:lnTo>
                <a:lnTo>
                  <a:pt x="1766" y="3312"/>
                </a:lnTo>
                <a:lnTo>
                  <a:pt x="1793" y="3310"/>
                </a:lnTo>
                <a:lnTo>
                  <a:pt x="1820" y="3308"/>
                </a:lnTo>
                <a:lnTo>
                  <a:pt x="1834" y="3306"/>
                </a:lnTo>
                <a:lnTo>
                  <a:pt x="1850" y="3304"/>
                </a:lnTo>
                <a:lnTo>
                  <a:pt x="1875" y="3301"/>
                </a:lnTo>
                <a:lnTo>
                  <a:pt x="1899" y="3297"/>
                </a:lnTo>
                <a:lnTo>
                  <a:pt x="1915" y="3296"/>
                </a:lnTo>
                <a:lnTo>
                  <a:pt x="1932" y="3292"/>
                </a:lnTo>
                <a:lnTo>
                  <a:pt x="1954" y="3288"/>
                </a:lnTo>
                <a:lnTo>
                  <a:pt x="1977" y="3284"/>
                </a:lnTo>
                <a:lnTo>
                  <a:pt x="1994" y="3282"/>
                </a:lnTo>
                <a:lnTo>
                  <a:pt x="2011" y="3278"/>
                </a:lnTo>
                <a:lnTo>
                  <a:pt x="2031" y="3273"/>
                </a:lnTo>
                <a:lnTo>
                  <a:pt x="2052" y="3268"/>
                </a:lnTo>
                <a:lnTo>
                  <a:pt x="2070" y="3264"/>
                </a:lnTo>
                <a:lnTo>
                  <a:pt x="2089" y="3258"/>
                </a:lnTo>
                <a:lnTo>
                  <a:pt x="2107" y="3253"/>
                </a:lnTo>
                <a:lnTo>
                  <a:pt x="2125" y="3248"/>
                </a:lnTo>
                <a:lnTo>
                  <a:pt x="2146" y="3243"/>
                </a:lnTo>
                <a:lnTo>
                  <a:pt x="2165" y="3236"/>
                </a:lnTo>
                <a:lnTo>
                  <a:pt x="2178" y="3231"/>
                </a:lnTo>
                <a:lnTo>
                  <a:pt x="2191" y="3227"/>
                </a:lnTo>
                <a:lnTo>
                  <a:pt x="2217" y="3218"/>
                </a:lnTo>
                <a:lnTo>
                  <a:pt x="2241" y="3209"/>
                </a:lnTo>
                <a:lnTo>
                  <a:pt x="2241" y="3209"/>
                </a:lnTo>
                <a:lnTo>
                  <a:pt x="2241" y="3209"/>
                </a:lnTo>
                <a:lnTo>
                  <a:pt x="2328" y="3174"/>
                </a:lnTo>
                <a:lnTo>
                  <a:pt x="2494" y="3090"/>
                </a:lnTo>
                <a:lnTo>
                  <a:pt x="2648" y="2989"/>
                </a:lnTo>
                <a:lnTo>
                  <a:pt x="2790" y="2870"/>
                </a:lnTo>
                <a:lnTo>
                  <a:pt x="2855" y="2805"/>
                </a:lnTo>
                <a:lnTo>
                  <a:pt x="2855" y="2805"/>
                </a:lnTo>
                <a:lnTo>
                  <a:pt x="2855" y="2805"/>
                </a:lnTo>
                <a:lnTo>
                  <a:pt x="2858" y="2801"/>
                </a:lnTo>
                <a:lnTo>
                  <a:pt x="2862" y="2797"/>
                </a:lnTo>
                <a:lnTo>
                  <a:pt x="2869" y="2789"/>
                </a:lnTo>
                <a:lnTo>
                  <a:pt x="2875" y="2783"/>
                </a:lnTo>
                <a:lnTo>
                  <a:pt x="2886" y="2771"/>
                </a:lnTo>
                <a:lnTo>
                  <a:pt x="2896" y="2759"/>
                </a:lnTo>
                <a:lnTo>
                  <a:pt x="2896" y="2759"/>
                </a:lnTo>
                <a:lnTo>
                  <a:pt x="2896" y="2759"/>
                </a:lnTo>
                <a:lnTo>
                  <a:pt x="2901" y="2754"/>
                </a:lnTo>
                <a:lnTo>
                  <a:pt x="2906" y="2748"/>
                </a:lnTo>
                <a:lnTo>
                  <a:pt x="2919" y="2734"/>
                </a:lnTo>
                <a:lnTo>
                  <a:pt x="2931" y="2719"/>
                </a:lnTo>
                <a:lnTo>
                  <a:pt x="2931" y="2719"/>
                </a:lnTo>
                <a:lnTo>
                  <a:pt x="2932" y="2718"/>
                </a:lnTo>
                <a:lnTo>
                  <a:pt x="2934" y="2717"/>
                </a:lnTo>
                <a:lnTo>
                  <a:pt x="2935" y="2715"/>
                </a:lnTo>
                <a:lnTo>
                  <a:pt x="2939" y="2710"/>
                </a:lnTo>
                <a:lnTo>
                  <a:pt x="2943" y="2706"/>
                </a:lnTo>
                <a:lnTo>
                  <a:pt x="2947" y="2701"/>
                </a:lnTo>
                <a:lnTo>
                  <a:pt x="2950" y="2696"/>
                </a:lnTo>
                <a:lnTo>
                  <a:pt x="2966" y="2676"/>
                </a:lnTo>
                <a:lnTo>
                  <a:pt x="2980" y="2658"/>
                </a:lnTo>
                <a:lnTo>
                  <a:pt x="2983" y="2654"/>
                </a:lnTo>
                <a:lnTo>
                  <a:pt x="2985" y="2651"/>
                </a:lnTo>
                <a:lnTo>
                  <a:pt x="3044" y="2726"/>
                </a:lnTo>
                <a:lnTo>
                  <a:pt x="3173" y="2863"/>
                </a:lnTo>
                <a:lnTo>
                  <a:pt x="3317" y="2985"/>
                </a:lnTo>
                <a:lnTo>
                  <a:pt x="3475" y="3090"/>
                </a:lnTo>
                <a:lnTo>
                  <a:pt x="3645" y="3177"/>
                </a:lnTo>
                <a:lnTo>
                  <a:pt x="3825" y="3244"/>
                </a:lnTo>
                <a:lnTo>
                  <a:pt x="4015" y="3290"/>
                </a:lnTo>
                <a:lnTo>
                  <a:pt x="4212" y="3313"/>
                </a:lnTo>
                <a:lnTo>
                  <a:pt x="4313" y="3315"/>
                </a:lnTo>
                <a:lnTo>
                  <a:pt x="13535" y="3315"/>
                </a:lnTo>
                <a:lnTo>
                  <a:pt x="13589" y="3314"/>
                </a:lnTo>
                <a:lnTo>
                  <a:pt x="13693" y="3292"/>
                </a:lnTo>
                <a:lnTo>
                  <a:pt x="13741" y="3274"/>
                </a:lnTo>
                <a:lnTo>
                  <a:pt x="13743" y="3273"/>
                </a:lnTo>
                <a:lnTo>
                  <a:pt x="13745" y="3273"/>
                </a:lnTo>
                <a:lnTo>
                  <a:pt x="13755" y="3268"/>
                </a:lnTo>
                <a:lnTo>
                  <a:pt x="13765" y="3264"/>
                </a:lnTo>
                <a:lnTo>
                  <a:pt x="13804" y="3243"/>
                </a:lnTo>
                <a:lnTo>
                  <a:pt x="13877" y="3192"/>
                </a:lnTo>
                <a:lnTo>
                  <a:pt x="13908" y="3161"/>
                </a:lnTo>
                <a:lnTo>
                  <a:pt x="13909" y="3161"/>
                </a:lnTo>
                <a:lnTo>
                  <a:pt x="13910" y="3160"/>
                </a:lnTo>
                <a:lnTo>
                  <a:pt x="13945" y="3122"/>
                </a:lnTo>
                <a:lnTo>
                  <a:pt x="14003" y="3038"/>
                </a:lnTo>
                <a:lnTo>
                  <a:pt x="14043" y="2942"/>
                </a:lnTo>
                <a:lnTo>
                  <a:pt x="14063" y="2839"/>
                </a:lnTo>
                <a:lnTo>
                  <a:pt x="14066" y="2784"/>
                </a:lnTo>
                <a:lnTo>
                  <a:pt x="14066" y="2784"/>
                </a:lnTo>
                <a:lnTo>
                  <a:pt x="14066" y="2654"/>
                </a:lnTo>
                <a:lnTo>
                  <a:pt x="14066" y="2654"/>
                </a:lnTo>
                <a:lnTo>
                  <a:pt x="13837" y="2654"/>
                </a:ln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81" name="Freeform 586">
            <a:extLst>
              <a:ext uri="{FF2B5EF4-FFF2-40B4-BE49-F238E27FC236}">
                <a16:creationId xmlns:a16="http://schemas.microsoft.com/office/drawing/2014/main" id="{9BB3709E-BFF9-4B77-BB32-19702AEB6607}"/>
              </a:ext>
            </a:extLst>
          </p:cNvPr>
          <p:cNvSpPr>
            <a:spLocks/>
          </p:cNvSpPr>
          <p:nvPr/>
        </p:nvSpPr>
        <p:spPr bwMode="auto">
          <a:xfrm>
            <a:off x="6867746" y="3491753"/>
            <a:ext cx="4691471" cy="899447"/>
          </a:xfrm>
          <a:custGeom>
            <a:avLst/>
            <a:gdLst>
              <a:gd name="T0" fmla="*/ 0 w 11294"/>
              <a:gd name="T1" fmla="*/ 0 h 2604"/>
              <a:gd name="T2" fmla="*/ 86 w 11294"/>
              <a:gd name="T3" fmla="*/ 56 h 2604"/>
              <a:gd name="T4" fmla="*/ 244 w 11294"/>
              <a:gd name="T5" fmla="*/ 187 h 2604"/>
              <a:gd name="T6" fmla="*/ 385 w 11294"/>
              <a:gd name="T7" fmla="*/ 336 h 2604"/>
              <a:gd name="T8" fmla="*/ 509 w 11294"/>
              <a:gd name="T9" fmla="*/ 500 h 2604"/>
              <a:gd name="T10" fmla="*/ 585 w 11294"/>
              <a:gd name="T11" fmla="*/ 634 h 2604"/>
              <a:gd name="T12" fmla="*/ 630 w 11294"/>
              <a:gd name="T13" fmla="*/ 727 h 2604"/>
              <a:gd name="T14" fmla="*/ 671 w 11294"/>
              <a:gd name="T15" fmla="*/ 824 h 2604"/>
              <a:gd name="T16" fmla="*/ 703 w 11294"/>
              <a:gd name="T17" fmla="*/ 923 h 2604"/>
              <a:gd name="T18" fmla="*/ 730 w 11294"/>
              <a:gd name="T19" fmla="*/ 1025 h 2604"/>
              <a:gd name="T20" fmla="*/ 751 w 11294"/>
              <a:gd name="T21" fmla="*/ 1130 h 2604"/>
              <a:gd name="T22" fmla="*/ 765 w 11294"/>
              <a:gd name="T23" fmla="*/ 1236 h 2604"/>
              <a:gd name="T24" fmla="*/ 772 w 11294"/>
              <a:gd name="T25" fmla="*/ 1345 h 2604"/>
              <a:gd name="T26" fmla="*/ 773 w 11294"/>
              <a:gd name="T27" fmla="*/ 1401 h 2604"/>
              <a:gd name="T28" fmla="*/ 773 w 11294"/>
              <a:gd name="T29" fmla="*/ 1407 h 2604"/>
              <a:gd name="T30" fmla="*/ 773 w 11294"/>
              <a:gd name="T31" fmla="*/ 1414 h 2604"/>
              <a:gd name="T32" fmla="*/ 774 w 11294"/>
              <a:gd name="T33" fmla="*/ 1466 h 2604"/>
              <a:gd name="T34" fmla="*/ 786 w 11294"/>
              <a:gd name="T35" fmla="*/ 1564 h 2604"/>
              <a:gd name="T36" fmla="*/ 807 w 11294"/>
              <a:gd name="T37" fmla="*/ 1660 h 2604"/>
              <a:gd name="T38" fmla="*/ 836 w 11294"/>
              <a:gd name="T39" fmla="*/ 1754 h 2604"/>
              <a:gd name="T40" fmla="*/ 874 w 11294"/>
              <a:gd name="T41" fmla="*/ 1842 h 2604"/>
              <a:gd name="T42" fmla="*/ 921 w 11294"/>
              <a:gd name="T43" fmla="*/ 1925 h 2604"/>
              <a:gd name="T44" fmla="*/ 975 w 11294"/>
              <a:gd name="T45" fmla="*/ 2004 h 2604"/>
              <a:gd name="T46" fmla="*/ 1036 w 11294"/>
              <a:gd name="T47" fmla="*/ 2076 h 2604"/>
              <a:gd name="T48" fmla="*/ 1103 w 11294"/>
              <a:gd name="T49" fmla="*/ 2144 h 2604"/>
              <a:gd name="T50" fmla="*/ 1177 w 11294"/>
              <a:gd name="T51" fmla="*/ 2203 h 2604"/>
              <a:gd name="T52" fmla="*/ 1256 w 11294"/>
              <a:gd name="T53" fmla="*/ 2256 h 2604"/>
              <a:gd name="T54" fmla="*/ 1341 w 11294"/>
              <a:gd name="T55" fmla="*/ 2302 h 2604"/>
              <a:gd name="T56" fmla="*/ 1429 w 11294"/>
              <a:gd name="T57" fmla="*/ 2338 h 2604"/>
              <a:gd name="T58" fmla="*/ 1522 w 11294"/>
              <a:gd name="T59" fmla="*/ 2368 h 2604"/>
              <a:gd name="T60" fmla="*/ 1619 w 11294"/>
              <a:gd name="T61" fmla="*/ 2387 h 2604"/>
              <a:gd name="T62" fmla="*/ 1719 w 11294"/>
              <a:gd name="T63" fmla="*/ 2396 h 2604"/>
              <a:gd name="T64" fmla="*/ 1770 w 11294"/>
              <a:gd name="T65" fmla="*/ 2398 h 2604"/>
              <a:gd name="T66" fmla="*/ 1770 w 11294"/>
              <a:gd name="T67" fmla="*/ 2604 h 2604"/>
              <a:gd name="T68" fmla="*/ 11294 w 11294"/>
              <a:gd name="T69" fmla="*/ 2604 h 2604"/>
              <a:gd name="T70" fmla="*/ 11294 w 11294"/>
              <a:gd name="T71" fmla="*/ 543 h 2604"/>
              <a:gd name="T72" fmla="*/ 11292 w 11294"/>
              <a:gd name="T73" fmla="*/ 487 h 2604"/>
              <a:gd name="T74" fmla="*/ 11270 w 11294"/>
              <a:gd name="T75" fmla="*/ 381 h 2604"/>
              <a:gd name="T76" fmla="*/ 11229 w 11294"/>
              <a:gd name="T77" fmla="*/ 284 h 2604"/>
              <a:gd name="T78" fmla="*/ 11170 w 11294"/>
              <a:gd name="T79" fmla="*/ 197 h 2604"/>
              <a:gd name="T80" fmla="*/ 11097 w 11294"/>
              <a:gd name="T81" fmla="*/ 123 h 2604"/>
              <a:gd name="T82" fmla="*/ 11010 w 11294"/>
              <a:gd name="T83" fmla="*/ 65 h 2604"/>
              <a:gd name="T84" fmla="*/ 10913 w 11294"/>
              <a:gd name="T85" fmla="*/ 23 h 2604"/>
              <a:gd name="T86" fmla="*/ 10806 w 11294"/>
              <a:gd name="T87" fmla="*/ 1 h 2604"/>
              <a:gd name="T88" fmla="*/ 10751 w 11294"/>
              <a:gd name="T89" fmla="*/ 0 h 2604"/>
              <a:gd name="T90" fmla="*/ 0 w 11294"/>
              <a:gd name="T91" fmla="*/ 0 h 26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1294" h="2604">
                <a:moveTo>
                  <a:pt x="0" y="0"/>
                </a:moveTo>
                <a:lnTo>
                  <a:pt x="86" y="56"/>
                </a:lnTo>
                <a:lnTo>
                  <a:pt x="244" y="187"/>
                </a:lnTo>
                <a:lnTo>
                  <a:pt x="385" y="336"/>
                </a:lnTo>
                <a:lnTo>
                  <a:pt x="509" y="500"/>
                </a:lnTo>
                <a:lnTo>
                  <a:pt x="585" y="634"/>
                </a:lnTo>
                <a:lnTo>
                  <a:pt x="630" y="727"/>
                </a:lnTo>
                <a:lnTo>
                  <a:pt x="671" y="824"/>
                </a:lnTo>
                <a:lnTo>
                  <a:pt x="703" y="923"/>
                </a:lnTo>
                <a:lnTo>
                  <a:pt x="730" y="1025"/>
                </a:lnTo>
                <a:lnTo>
                  <a:pt x="751" y="1130"/>
                </a:lnTo>
                <a:lnTo>
                  <a:pt x="765" y="1236"/>
                </a:lnTo>
                <a:lnTo>
                  <a:pt x="772" y="1345"/>
                </a:lnTo>
                <a:lnTo>
                  <a:pt x="773" y="1401"/>
                </a:lnTo>
                <a:lnTo>
                  <a:pt x="773" y="1407"/>
                </a:lnTo>
                <a:lnTo>
                  <a:pt x="773" y="1414"/>
                </a:lnTo>
                <a:lnTo>
                  <a:pt x="774" y="1466"/>
                </a:lnTo>
                <a:lnTo>
                  <a:pt x="786" y="1564"/>
                </a:lnTo>
                <a:lnTo>
                  <a:pt x="807" y="1660"/>
                </a:lnTo>
                <a:lnTo>
                  <a:pt x="836" y="1754"/>
                </a:lnTo>
                <a:lnTo>
                  <a:pt x="874" y="1842"/>
                </a:lnTo>
                <a:lnTo>
                  <a:pt x="921" y="1925"/>
                </a:lnTo>
                <a:lnTo>
                  <a:pt x="975" y="2004"/>
                </a:lnTo>
                <a:lnTo>
                  <a:pt x="1036" y="2076"/>
                </a:lnTo>
                <a:lnTo>
                  <a:pt x="1103" y="2144"/>
                </a:lnTo>
                <a:lnTo>
                  <a:pt x="1177" y="2203"/>
                </a:lnTo>
                <a:lnTo>
                  <a:pt x="1256" y="2256"/>
                </a:lnTo>
                <a:lnTo>
                  <a:pt x="1341" y="2302"/>
                </a:lnTo>
                <a:lnTo>
                  <a:pt x="1429" y="2338"/>
                </a:lnTo>
                <a:lnTo>
                  <a:pt x="1522" y="2368"/>
                </a:lnTo>
                <a:lnTo>
                  <a:pt x="1619" y="2387"/>
                </a:lnTo>
                <a:lnTo>
                  <a:pt x="1719" y="2396"/>
                </a:lnTo>
                <a:lnTo>
                  <a:pt x="1770" y="2398"/>
                </a:lnTo>
                <a:lnTo>
                  <a:pt x="1770" y="2604"/>
                </a:lnTo>
                <a:lnTo>
                  <a:pt x="11294" y="2604"/>
                </a:lnTo>
                <a:lnTo>
                  <a:pt x="11294" y="543"/>
                </a:lnTo>
                <a:lnTo>
                  <a:pt x="11292" y="487"/>
                </a:lnTo>
                <a:lnTo>
                  <a:pt x="11270" y="381"/>
                </a:lnTo>
                <a:lnTo>
                  <a:pt x="11229" y="284"/>
                </a:lnTo>
                <a:lnTo>
                  <a:pt x="11170" y="197"/>
                </a:lnTo>
                <a:lnTo>
                  <a:pt x="11097" y="123"/>
                </a:lnTo>
                <a:lnTo>
                  <a:pt x="11010" y="65"/>
                </a:lnTo>
                <a:lnTo>
                  <a:pt x="10913" y="23"/>
                </a:lnTo>
                <a:lnTo>
                  <a:pt x="10806" y="1"/>
                </a:lnTo>
                <a:lnTo>
                  <a:pt x="10751" y="0"/>
                </a:lnTo>
                <a:lnTo>
                  <a:pt x="0" y="0"/>
                </a:lnTo>
                <a:close/>
              </a:path>
            </a:pathLst>
          </a:custGeom>
          <a:solidFill>
            <a:schemeClr val="accent2">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95" name="TextBox 194">
            <a:extLst>
              <a:ext uri="{FF2B5EF4-FFF2-40B4-BE49-F238E27FC236}">
                <a16:creationId xmlns:a16="http://schemas.microsoft.com/office/drawing/2014/main" id="{DF1AD114-8706-4265-B607-51FAB3D460A5}"/>
              </a:ext>
            </a:extLst>
          </p:cNvPr>
          <p:cNvSpPr txBox="1"/>
          <p:nvPr/>
        </p:nvSpPr>
        <p:spPr>
          <a:xfrm>
            <a:off x="2064586" y="3202584"/>
            <a:ext cx="2937088" cy="830997"/>
          </a:xfrm>
          <a:prstGeom prst="rect">
            <a:avLst/>
          </a:prstGeom>
          <a:noFill/>
        </p:spPr>
        <p:txBody>
          <a:bodyPr wrap="square" lIns="0" rIns="0" rtlCol="0" anchor="b">
            <a:spAutoFit/>
          </a:bodyPr>
          <a:lstStyle/>
          <a:p>
            <a:r>
              <a:rPr lang="en-US" sz="2400" b="1" dirty="0"/>
              <a:t>Registro cadastral </a:t>
            </a:r>
            <a:r>
              <a:rPr lang="en-US" sz="2400" b="1" dirty="0" err="1"/>
              <a:t>único</a:t>
            </a:r>
            <a:r>
              <a:rPr lang="en-US" sz="2400" b="1" dirty="0"/>
              <a:t> (PNCP) e </a:t>
            </a:r>
            <a:r>
              <a:rPr lang="en-US" sz="2400" b="1" dirty="0" err="1"/>
              <a:t>Público</a:t>
            </a:r>
            <a:endParaRPr lang="en-US" sz="2400" b="1" dirty="0"/>
          </a:p>
        </p:txBody>
      </p:sp>
      <p:sp>
        <p:nvSpPr>
          <p:cNvPr id="201" name="TextBox 200">
            <a:extLst>
              <a:ext uri="{FF2B5EF4-FFF2-40B4-BE49-F238E27FC236}">
                <a16:creationId xmlns:a16="http://schemas.microsoft.com/office/drawing/2014/main" id="{94F70E38-B66E-4CD0-9362-7F4BE2960035}"/>
              </a:ext>
            </a:extLst>
          </p:cNvPr>
          <p:cNvSpPr txBox="1"/>
          <p:nvPr/>
        </p:nvSpPr>
        <p:spPr>
          <a:xfrm>
            <a:off x="1873108" y="4611837"/>
            <a:ext cx="3597652" cy="830997"/>
          </a:xfrm>
          <a:prstGeom prst="rect">
            <a:avLst/>
          </a:prstGeom>
          <a:noFill/>
        </p:spPr>
        <p:txBody>
          <a:bodyPr wrap="square" lIns="0" rIns="0" rtlCol="0" anchor="b">
            <a:spAutoFit/>
          </a:bodyPr>
          <a:lstStyle/>
          <a:p>
            <a:pPr lvl="0"/>
            <a:r>
              <a:rPr lang="pt-BR" sz="2400" b="1" dirty="0"/>
              <a:t>licitação restrita aos cadastrados</a:t>
            </a:r>
          </a:p>
        </p:txBody>
      </p:sp>
      <p:sp>
        <p:nvSpPr>
          <p:cNvPr id="211" name="TextBox 210">
            <a:extLst>
              <a:ext uri="{FF2B5EF4-FFF2-40B4-BE49-F238E27FC236}">
                <a16:creationId xmlns:a16="http://schemas.microsoft.com/office/drawing/2014/main" id="{A91DCB21-2486-45D0-B5CB-0C3217C02630}"/>
              </a:ext>
            </a:extLst>
          </p:cNvPr>
          <p:cNvSpPr txBox="1"/>
          <p:nvPr/>
        </p:nvSpPr>
        <p:spPr>
          <a:xfrm>
            <a:off x="7413440" y="3515105"/>
            <a:ext cx="4641680" cy="830997"/>
          </a:xfrm>
          <a:prstGeom prst="rect">
            <a:avLst/>
          </a:prstGeom>
          <a:noFill/>
        </p:spPr>
        <p:txBody>
          <a:bodyPr wrap="square" lIns="0" rIns="0" rtlCol="0" anchor="b">
            <a:spAutoFit/>
          </a:bodyPr>
          <a:lstStyle/>
          <a:p>
            <a:r>
              <a:rPr lang="pt-BR" sz="2400" b="1" dirty="0"/>
              <a:t>chamamento, pela internet, no mínimo anualmente</a:t>
            </a:r>
          </a:p>
        </p:txBody>
      </p:sp>
      <p:sp>
        <p:nvSpPr>
          <p:cNvPr id="103" name="Freeform 588">
            <a:extLst>
              <a:ext uri="{FF2B5EF4-FFF2-40B4-BE49-F238E27FC236}">
                <a16:creationId xmlns:a16="http://schemas.microsoft.com/office/drawing/2014/main" id="{1C26D83F-4ED2-45B1-8CE9-337CAA1C3362}"/>
              </a:ext>
            </a:extLst>
          </p:cNvPr>
          <p:cNvSpPr>
            <a:spLocks/>
          </p:cNvSpPr>
          <p:nvPr/>
        </p:nvSpPr>
        <p:spPr bwMode="auto">
          <a:xfrm>
            <a:off x="456932" y="4514116"/>
            <a:ext cx="1145378" cy="1143996"/>
          </a:xfrm>
          <a:custGeom>
            <a:avLst/>
            <a:gdLst>
              <a:gd name="T0" fmla="*/ 1573 w 3316"/>
              <a:gd name="T1" fmla="*/ 2 h 3316"/>
              <a:gd name="T2" fmla="*/ 1243 w 3316"/>
              <a:gd name="T3" fmla="*/ 52 h 3316"/>
              <a:gd name="T4" fmla="*/ 939 w 3316"/>
              <a:gd name="T5" fmla="*/ 162 h 3316"/>
              <a:gd name="T6" fmla="*/ 665 w 3316"/>
              <a:gd name="T7" fmla="*/ 328 h 3316"/>
              <a:gd name="T8" fmla="*/ 431 w 3316"/>
              <a:gd name="T9" fmla="*/ 542 h 3316"/>
              <a:gd name="T10" fmla="*/ 240 w 3316"/>
              <a:gd name="T11" fmla="*/ 797 h 3316"/>
              <a:gd name="T12" fmla="*/ 100 w 3316"/>
              <a:gd name="T13" fmla="*/ 1088 h 3316"/>
              <a:gd name="T14" fmla="*/ 19 w 3316"/>
              <a:gd name="T15" fmla="*/ 1405 h 3316"/>
              <a:gd name="T16" fmla="*/ 0 w 3316"/>
              <a:gd name="T17" fmla="*/ 1658 h 3316"/>
              <a:gd name="T18" fmla="*/ 19 w 3316"/>
              <a:gd name="T19" fmla="*/ 1911 h 3316"/>
              <a:gd name="T20" fmla="*/ 100 w 3316"/>
              <a:gd name="T21" fmla="*/ 2228 h 3316"/>
              <a:gd name="T22" fmla="*/ 240 w 3316"/>
              <a:gd name="T23" fmla="*/ 2517 h 3316"/>
              <a:gd name="T24" fmla="*/ 431 w 3316"/>
              <a:gd name="T25" fmla="*/ 2773 h 3316"/>
              <a:gd name="T26" fmla="*/ 665 w 3316"/>
              <a:gd name="T27" fmla="*/ 2987 h 3316"/>
              <a:gd name="T28" fmla="*/ 939 w 3316"/>
              <a:gd name="T29" fmla="*/ 3152 h 3316"/>
              <a:gd name="T30" fmla="*/ 1243 w 3316"/>
              <a:gd name="T31" fmla="*/ 3264 h 3316"/>
              <a:gd name="T32" fmla="*/ 1573 w 3316"/>
              <a:gd name="T33" fmla="*/ 3314 h 3316"/>
              <a:gd name="T34" fmla="*/ 1744 w 3316"/>
              <a:gd name="T35" fmla="*/ 3314 h 3316"/>
              <a:gd name="T36" fmla="*/ 2073 w 3316"/>
              <a:gd name="T37" fmla="*/ 3264 h 3316"/>
              <a:gd name="T38" fmla="*/ 2378 w 3316"/>
              <a:gd name="T39" fmla="*/ 3152 h 3316"/>
              <a:gd name="T40" fmla="*/ 2650 w 3316"/>
              <a:gd name="T41" fmla="*/ 2987 h 3316"/>
              <a:gd name="T42" fmla="*/ 2886 w 3316"/>
              <a:gd name="T43" fmla="*/ 2773 h 3316"/>
              <a:gd name="T44" fmla="*/ 3076 w 3316"/>
              <a:gd name="T45" fmla="*/ 2517 h 3316"/>
              <a:gd name="T46" fmla="*/ 3216 w 3316"/>
              <a:gd name="T47" fmla="*/ 2228 h 3316"/>
              <a:gd name="T48" fmla="*/ 3298 w 3316"/>
              <a:gd name="T49" fmla="*/ 1911 h 3316"/>
              <a:gd name="T50" fmla="*/ 3316 w 3316"/>
              <a:gd name="T51" fmla="*/ 1658 h 3316"/>
              <a:gd name="T52" fmla="*/ 3298 w 3316"/>
              <a:gd name="T53" fmla="*/ 1405 h 3316"/>
              <a:gd name="T54" fmla="*/ 3216 w 3316"/>
              <a:gd name="T55" fmla="*/ 1088 h 3316"/>
              <a:gd name="T56" fmla="*/ 3076 w 3316"/>
              <a:gd name="T57" fmla="*/ 797 h 3316"/>
              <a:gd name="T58" fmla="*/ 2886 w 3316"/>
              <a:gd name="T59" fmla="*/ 542 h 3316"/>
              <a:gd name="T60" fmla="*/ 2650 w 3316"/>
              <a:gd name="T61" fmla="*/ 328 h 3316"/>
              <a:gd name="T62" fmla="*/ 2378 w 3316"/>
              <a:gd name="T63" fmla="*/ 162 h 3316"/>
              <a:gd name="T64" fmla="*/ 2073 w 3316"/>
              <a:gd name="T65" fmla="*/ 52 h 3316"/>
              <a:gd name="T66" fmla="*/ 1744 w 3316"/>
              <a:gd name="T67" fmla="*/ 2 h 3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16" h="3316">
                <a:moveTo>
                  <a:pt x="1658" y="0"/>
                </a:moveTo>
                <a:lnTo>
                  <a:pt x="1573" y="2"/>
                </a:lnTo>
                <a:lnTo>
                  <a:pt x="1405" y="18"/>
                </a:lnTo>
                <a:lnTo>
                  <a:pt x="1243" y="52"/>
                </a:lnTo>
                <a:lnTo>
                  <a:pt x="1088" y="100"/>
                </a:lnTo>
                <a:lnTo>
                  <a:pt x="939" y="162"/>
                </a:lnTo>
                <a:lnTo>
                  <a:pt x="798" y="239"/>
                </a:lnTo>
                <a:lnTo>
                  <a:pt x="665" y="328"/>
                </a:lnTo>
                <a:lnTo>
                  <a:pt x="542" y="431"/>
                </a:lnTo>
                <a:lnTo>
                  <a:pt x="431" y="542"/>
                </a:lnTo>
                <a:lnTo>
                  <a:pt x="328" y="665"/>
                </a:lnTo>
                <a:lnTo>
                  <a:pt x="240" y="797"/>
                </a:lnTo>
                <a:lnTo>
                  <a:pt x="162" y="939"/>
                </a:lnTo>
                <a:lnTo>
                  <a:pt x="100" y="1088"/>
                </a:lnTo>
                <a:lnTo>
                  <a:pt x="52" y="1243"/>
                </a:lnTo>
                <a:lnTo>
                  <a:pt x="19" y="1405"/>
                </a:lnTo>
                <a:lnTo>
                  <a:pt x="2" y="1572"/>
                </a:lnTo>
                <a:lnTo>
                  <a:pt x="0" y="1658"/>
                </a:lnTo>
                <a:lnTo>
                  <a:pt x="2" y="1744"/>
                </a:lnTo>
                <a:lnTo>
                  <a:pt x="19" y="1911"/>
                </a:lnTo>
                <a:lnTo>
                  <a:pt x="52" y="2073"/>
                </a:lnTo>
                <a:lnTo>
                  <a:pt x="100" y="2228"/>
                </a:lnTo>
                <a:lnTo>
                  <a:pt x="162" y="2377"/>
                </a:lnTo>
                <a:lnTo>
                  <a:pt x="240" y="2517"/>
                </a:lnTo>
                <a:lnTo>
                  <a:pt x="328" y="2650"/>
                </a:lnTo>
                <a:lnTo>
                  <a:pt x="431" y="2773"/>
                </a:lnTo>
                <a:lnTo>
                  <a:pt x="542" y="2885"/>
                </a:lnTo>
                <a:lnTo>
                  <a:pt x="665" y="2987"/>
                </a:lnTo>
                <a:lnTo>
                  <a:pt x="798" y="3076"/>
                </a:lnTo>
                <a:lnTo>
                  <a:pt x="939" y="3152"/>
                </a:lnTo>
                <a:lnTo>
                  <a:pt x="1088" y="3216"/>
                </a:lnTo>
                <a:lnTo>
                  <a:pt x="1243" y="3264"/>
                </a:lnTo>
                <a:lnTo>
                  <a:pt x="1405" y="3298"/>
                </a:lnTo>
                <a:lnTo>
                  <a:pt x="1573" y="3314"/>
                </a:lnTo>
                <a:lnTo>
                  <a:pt x="1658" y="3316"/>
                </a:lnTo>
                <a:lnTo>
                  <a:pt x="1744" y="3314"/>
                </a:lnTo>
                <a:lnTo>
                  <a:pt x="1911" y="3298"/>
                </a:lnTo>
                <a:lnTo>
                  <a:pt x="2073" y="3264"/>
                </a:lnTo>
                <a:lnTo>
                  <a:pt x="2228" y="3216"/>
                </a:lnTo>
                <a:lnTo>
                  <a:pt x="2378" y="3152"/>
                </a:lnTo>
                <a:lnTo>
                  <a:pt x="2518" y="3076"/>
                </a:lnTo>
                <a:lnTo>
                  <a:pt x="2650" y="2987"/>
                </a:lnTo>
                <a:lnTo>
                  <a:pt x="2773" y="2885"/>
                </a:lnTo>
                <a:lnTo>
                  <a:pt x="2886" y="2773"/>
                </a:lnTo>
                <a:lnTo>
                  <a:pt x="2987" y="2650"/>
                </a:lnTo>
                <a:lnTo>
                  <a:pt x="3076" y="2517"/>
                </a:lnTo>
                <a:lnTo>
                  <a:pt x="3153" y="2377"/>
                </a:lnTo>
                <a:lnTo>
                  <a:pt x="3216" y="2228"/>
                </a:lnTo>
                <a:lnTo>
                  <a:pt x="3264" y="2073"/>
                </a:lnTo>
                <a:lnTo>
                  <a:pt x="3298" y="1911"/>
                </a:lnTo>
                <a:lnTo>
                  <a:pt x="3315" y="1744"/>
                </a:lnTo>
                <a:lnTo>
                  <a:pt x="3316" y="1658"/>
                </a:lnTo>
                <a:lnTo>
                  <a:pt x="3315" y="1572"/>
                </a:lnTo>
                <a:lnTo>
                  <a:pt x="3298" y="1405"/>
                </a:lnTo>
                <a:lnTo>
                  <a:pt x="3264" y="1243"/>
                </a:lnTo>
                <a:lnTo>
                  <a:pt x="3216" y="1088"/>
                </a:lnTo>
                <a:lnTo>
                  <a:pt x="3153" y="939"/>
                </a:lnTo>
                <a:lnTo>
                  <a:pt x="3076" y="797"/>
                </a:lnTo>
                <a:lnTo>
                  <a:pt x="2987" y="665"/>
                </a:lnTo>
                <a:lnTo>
                  <a:pt x="2886" y="542"/>
                </a:lnTo>
                <a:lnTo>
                  <a:pt x="2773" y="431"/>
                </a:lnTo>
                <a:lnTo>
                  <a:pt x="2650" y="328"/>
                </a:lnTo>
                <a:lnTo>
                  <a:pt x="2518" y="239"/>
                </a:lnTo>
                <a:lnTo>
                  <a:pt x="2378" y="162"/>
                </a:lnTo>
                <a:lnTo>
                  <a:pt x="2228" y="100"/>
                </a:lnTo>
                <a:lnTo>
                  <a:pt x="2073" y="52"/>
                </a:lnTo>
                <a:lnTo>
                  <a:pt x="1911" y="18"/>
                </a:lnTo>
                <a:lnTo>
                  <a:pt x="1744" y="2"/>
                </a:lnTo>
                <a:lnTo>
                  <a:pt x="1658" y="0"/>
                </a:lnTo>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106" name="Freeform 587">
            <a:extLst>
              <a:ext uri="{FF2B5EF4-FFF2-40B4-BE49-F238E27FC236}">
                <a16:creationId xmlns:a16="http://schemas.microsoft.com/office/drawing/2014/main" id="{4B4932E0-260D-417C-9F24-32D8CB7C7135}"/>
              </a:ext>
            </a:extLst>
          </p:cNvPr>
          <p:cNvSpPr>
            <a:spLocks/>
          </p:cNvSpPr>
          <p:nvPr/>
        </p:nvSpPr>
        <p:spPr bwMode="auto">
          <a:xfrm>
            <a:off x="684902" y="4740705"/>
            <a:ext cx="689438" cy="689438"/>
          </a:xfrm>
          <a:custGeom>
            <a:avLst/>
            <a:gdLst>
              <a:gd name="T0" fmla="*/ 946 w 1995"/>
              <a:gd name="T1" fmla="*/ 1993 h 1995"/>
              <a:gd name="T2" fmla="*/ 748 w 1995"/>
              <a:gd name="T3" fmla="*/ 1964 h 1995"/>
              <a:gd name="T4" fmla="*/ 565 w 1995"/>
              <a:gd name="T5" fmla="*/ 1898 h 1995"/>
              <a:gd name="T6" fmla="*/ 401 w 1995"/>
              <a:gd name="T7" fmla="*/ 1798 h 1995"/>
              <a:gd name="T8" fmla="*/ 259 w 1995"/>
              <a:gd name="T9" fmla="*/ 1668 h 1995"/>
              <a:gd name="T10" fmla="*/ 145 w 1995"/>
              <a:gd name="T11" fmla="*/ 1515 h 1995"/>
              <a:gd name="T12" fmla="*/ 61 w 1995"/>
              <a:gd name="T13" fmla="*/ 1340 h 1995"/>
              <a:gd name="T14" fmla="*/ 12 w 1995"/>
              <a:gd name="T15" fmla="*/ 1150 h 1995"/>
              <a:gd name="T16" fmla="*/ 0 w 1995"/>
              <a:gd name="T17" fmla="*/ 998 h 1995"/>
              <a:gd name="T18" fmla="*/ 12 w 1995"/>
              <a:gd name="T19" fmla="*/ 846 h 1995"/>
              <a:gd name="T20" fmla="*/ 61 w 1995"/>
              <a:gd name="T21" fmla="*/ 655 h 1995"/>
              <a:gd name="T22" fmla="*/ 145 w 1995"/>
              <a:gd name="T23" fmla="*/ 481 h 1995"/>
              <a:gd name="T24" fmla="*/ 259 w 1995"/>
              <a:gd name="T25" fmla="*/ 327 h 1995"/>
              <a:gd name="T26" fmla="*/ 401 w 1995"/>
              <a:gd name="T27" fmla="*/ 198 h 1995"/>
              <a:gd name="T28" fmla="*/ 565 w 1995"/>
              <a:gd name="T29" fmla="*/ 98 h 1995"/>
              <a:gd name="T30" fmla="*/ 748 w 1995"/>
              <a:gd name="T31" fmla="*/ 31 h 1995"/>
              <a:gd name="T32" fmla="*/ 946 w 1995"/>
              <a:gd name="T33" fmla="*/ 1 h 1995"/>
              <a:gd name="T34" fmla="*/ 1049 w 1995"/>
              <a:gd name="T35" fmla="*/ 1 h 1995"/>
              <a:gd name="T36" fmla="*/ 1247 w 1995"/>
              <a:gd name="T37" fmla="*/ 31 h 1995"/>
              <a:gd name="T38" fmla="*/ 1431 w 1995"/>
              <a:gd name="T39" fmla="*/ 98 h 1995"/>
              <a:gd name="T40" fmla="*/ 1594 w 1995"/>
              <a:gd name="T41" fmla="*/ 198 h 1995"/>
              <a:gd name="T42" fmla="*/ 1737 w 1995"/>
              <a:gd name="T43" fmla="*/ 327 h 1995"/>
              <a:gd name="T44" fmla="*/ 1851 w 1995"/>
              <a:gd name="T45" fmla="*/ 481 h 1995"/>
              <a:gd name="T46" fmla="*/ 1935 w 1995"/>
              <a:gd name="T47" fmla="*/ 655 h 1995"/>
              <a:gd name="T48" fmla="*/ 1985 w 1995"/>
              <a:gd name="T49" fmla="*/ 846 h 1995"/>
              <a:gd name="T50" fmla="*/ 1995 w 1995"/>
              <a:gd name="T51" fmla="*/ 998 h 1995"/>
              <a:gd name="T52" fmla="*/ 1985 w 1995"/>
              <a:gd name="T53" fmla="*/ 1150 h 1995"/>
              <a:gd name="T54" fmla="*/ 1935 w 1995"/>
              <a:gd name="T55" fmla="*/ 1340 h 1995"/>
              <a:gd name="T56" fmla="*/ 1851 w 1995"/>
              <a:gd name="T57" fmla="*/ 1515 h 1995"/>
              <a:gd name="T58" fmla="*/ 1737 w 1995"/>
              <a:gd name="T59" fmla="*/ 1668 h 1995"/>
              <a:gd name="T60" fmla="*/ 1594 w 1995"/>
              <a:gd name="T61" fmla="*/ 1798 h 1995"/>
              <a:gd name="T62" fmla="*/ 1431 w 1995"/>
              <a:gd name="T63" fmla="*/ 1898 h 1995"/>
              <a:gd name="T64" fmla="*/ 1247 w 1995"/>
              <a:gd name="T65" fmla="*/ 1964 h 1995"/>
              <a:gd name="T66" fmla="*/ 1049 w 1995"/>
              <a:gd name="T67" fmla="*/ 1993 h 19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995" h="1995">
                <a:moveTo>
                  <a:pt x="998" y="1995"/>
                </a:moveTo>
                <a:lnTo>
                  <a:pt x="946" y="1993"/>
                </a:lnTo>
                <a:lnTo>
                  <a:pt x="847" y="1984"/>
                </a:lnTo>
                <a:lnTo>
                  <a:pt x="748" y="1964"/>
                </a:lnTo>
                <a:lnTo>
                  <a:pt x="655" y="1935"/>
                </a:lnTo>
                <a:lnTo>
                  <a:pt x="565" y="1898"/>
                </a:lnTo>
                <a:lnTo>
                  <a:pt x="481" y="1851"/>
                </a:lnTo>
                <a:lnTo>
                  <a:pt x="401" y="1798"/>
                </a:lnTo>
                <a:lnTo>
                  <a:pt x="327" y="1735"/>
                </a:lnTo>
                <a:lnTo>
                  <a:pt x="259" y="1668"/>
                </a:lnTo>
                <a:lnTo>
                  <a:pt x="198" y="1594"/>
                </a:lnTo>
                <a:lnTo>
                  <a:pt x="145" y="1515"/>
                </a:lnTo>
                <a:lnTo>
                  <a:pt x="99" y="1430"/>
                </a:lnTo>
                <a:lnTo>
                  <a:pt x="61" y="1340"/>
                </a:lnTo>
                <a:lnTo>
                  <a:pt x="31" y="1247"/>
                </a:lnTo>
                <a:lnTo>
                  <a:pt x="12" y="1150"/>
                </a:lnTo>
                <a:lnTo>
                  <a:pt x="1" y="1049"/>
                </a:lnTo>
                <a:lnTo>
                  <a:pt x="0" y="998"/>
                </a:lnTo>
                <a:lnTo>
                  <a:pt x="1" y="946"/>
                </a:lnTo>
                <a:lnTo>
                  <a:pt x="12" y="846"/>
                </a:lnTo>
                <a:lnTo>
                  <a:pt x="31" y="748"/>
                </a:lnTo>
                <a:lnTo>
                  <a:pt x="61" y="655"/>
                </a:lnTo>
                <a:lnTo>
                  <a:pt x="99" y="565"/>
                </a:lnTo>
                <a:lnTo>
                  <a:pt x="145" y="481"/>
                </a:lnTo>
                <a:lnTo>
                  <a:pt x="198" y="400"/>
                </a:lnTo>
                <a:lnTo>
                  <a:pt x="259" y="327"/>
                </a:lnTo>
                <a:lnTo>
                  <a:pt x="327" y="259"/>
                </a:lnTo>
                <a:lnTo>
                  <a:pt x="401" y="198"/>
                </a:lnTo>
                <a:lnTo>
                  <a:pt x="481" y="145"/>
                </a:lnTo>
                <a:lnTo>
                  <a:pt x="565" y="98"/>
                </a:lnTo>
                <a:lnTo>
                  <a:pt x="655" y="61"/>
                </a:lnTo>
                <a:lnTo>
                  <a:pt x="748" y="31"/>
                </a:lnTo>
                <a:lnTo>
                  <a:pt x="847" y="12"/>
                </a:lnTo>
                <a:lnTo>
                  <a:pt x="946" y="1"/>
                </a:lnTo>
                <a:lnTo>
                  <a:pt x="998" y="0"/>
                </a:lnTo>
                <a:lnTo>
                  <a:pt x="1049" y="1"/>
                </a:lnTo>
                <a:lnTo>
                  <a:pt x="1150" y="12"/>
                </a:lnTo>
                <a:lnTo>
                  <a:pt x="1247" y="31"/>
                </a:lnTo>
                <a:lnTo>
                  <a:pt x="1340" y="61"/>
                </a:lnTo>
                <a:lnTo>
                  <a:pt x="1431" y="98"/>
                </a:lnTo>
                <a:lnTo>
                  <a:pt x="1515" y="145"/>
                </a:lnTo>
                <a:lnTo>
                  <a:pt x="1594" y="198"/>
                </a:lnTo>
                <a:lnTo>
                  <a:pt x="1668" y="259"/>
                </a:lnTo>
                <a:lnTo>
                  <a:pt x="1737" y="327"/>
                </a:lnTo>
                <a:lnTo>
                  <a:pt x="1798" y="400"/>
                </a:lnTo>
                <a:lnTo>
                  <a:pt x="1851" y="481"/>
                </a:lnTo>
                <a:lnTo>
                  <a:pt x="1898" y="565"/>
                </a:lnTo>
                <a:lnTo>
                  <a:pt x="1935" y="655"/>
                </a:lnTo>
                <a:lnTo>
                  <a:pt x="1964" y="748"/>
                </a:lnTo>
                <a:lnTo>
                  <a:pt x="1985" y="846"/>
                </a:lnTo>
                <a:lnTo>
                  <a:pt x="1995" y="946"/>
                </a:lnTo>
                <a:lnTo>
                  <a:pt x="1995" y="998"/>
                </a:lnTo>
                <a:lnTo>
                  <a:pt x="1995" y="1049"/>
                </a:lnTo>
                <a:lnTo>
                  <a:pt x="1985" y="1150"/>
                </a:lnTo>
                <a:lnTo>
                  <a:pt x="1964" y="1247"/>
                </a:lnTo>
                <a:lnTo>
                  <a:pt x="1935" y="1340"/>
                </a:lnTo>
                <a:lnTo>
                  <a:pt x="1898" y="1430"/>
                </a:lnTo>
                <a:lnTo>
                  <a:pt x="1851" y="1515"/>
                </a:lnTo>
                <a:lnTo>
                  <a:pt x="1798" y="1594"/>
                </a:lnTo>
                <a:lnTo>
                  <a:pt x="1737" y="1668"/>
                </a:lnTo>
                <a:lnTo>
                  <a:pt x="1668" y="1735"/>
                </a:lnTo>
                <a:lnTo>
                  <a:pt x="1594" y="1798"/>
                </a:lnTo>
                <a:lnTo>
                  <a:pt x="1515" y="1851"/>
                </a:lnTo>
                <a:lnTo>
                  <a:pt x="1431" y="1898"/>
                </a:lnTo>
                <a:lnTo>
                  <a:pt x="1340" y="1935"/>
                </a:lnTo>
                <a:lnTo>
                  <a:pt x="1247" y="1964"/>
                </a:lnTo>
                <a:lnTo>
                  <a:pt x="1150" y="1984"/>
                </a:lnTo>
                <a:lnTo>
                  <a:pt x="1049" y="1993"/>
                </a:lnTo>
                <a:lnTo>
                  <a:pt x="998" y="199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 name="Freeform 589">
            <a:extLst>
              <a:ext uri="{FF2B5EF4-FFF2-40B4-BE49-F238E27FC236}">
                <a16:creationId xmlns:a16="http://schemas.microsoft.com/office/drawing/2014/main" id="{3CCA7B63-D486-4D00-BC86-D28514A6D416}"/>
              </a:ext>
            </a:extLst>
          </p:cNvPr>
          <p:cNvSpPr>
            <a:spLocks/>
          </p:cNvSpPr>
          <p:nvPr/>
        </p:nvSpPr>
        <p:spPr bwMode="auto">
          <a:xfrm>
            <a:off x="1328745" y="5090260"/>
            <a:ext cx="160270" cy="392385"/>
          </a:xfrm>
          <a:custGeom>
            <a:avLst/>
            <a:gdLst>
              <a:gd name="T0" fmla="*/ 462 w 462"/>
              <a:gd name="T1" fmla="*/ 981 h 1135"/>
              <a:gd name="T2" fmla="*/ 460 w 462"/>
              <a:gd name="T3" fmla="*/ 985 h 1135"/>
              <a:gd name="T4" fmla="*/ 457 w 462"/>
              <a:gd name="T5" fmla="*/ 989 h 1135"/>
              <a:gd name="T6" fmla="*/ 443 w 462"/>
              <a:gd name="T7" fmla="*/ 1007 h 1135"/>
              <a:gd name="T8" fmla="*/ 427 w 462"/>
              <a:gd name="T9" fmla="*/ 1025 h 1135"/>
              <a:gd name="T10" fmla="*/ 418 w 462"/>
              <a:gd name="T11" fmla="*/ 1037 h 1135"/>
              <a:gd name="T12" fmla="*/ 409 w 462"/>
              <a:gd name="T13" fmla="*/ 1048 h 1135"/>
              <a:gd name="T14" fmla="*/ 408 w 462"/>
              <a:gd name="T15" fmla="*/ 1050 h 1135"/>
              <a:gd name="T16" fmla="*/ 408 w 462"/>
              <a:gd name="T17" fmla="*/ 1050 h 1135"/>
              <a:gd name="T18" fmla="*/ 396 w 462"/>
              <a:gd name="T19" fmla="*/ 1064 h 1135"/>
              <a:gd name="T20" fmla="*/ 383 w 462"/>
              <a:gd name="T21" fmla="*/ 1078 h 1135"/>
              <a:gd name="T22" fmla="*/ 369 w 462"/>
              <a:gd name="T23" fmla="*/ 1095 h 1135"/>
              <a:gd name="T24" fmla="*/ 355 w 462"/>
              <a:gd name="T25" fmla="*/ 1110 h 1135"/>
              <a:gd name="T26" fmla="*/ 343 w 462"/>
              <a:gd name="T27" fmla="*/ 1123 h 1135"/>
              <a:gd name="T28" fmla="*/ 332 w 462"/>
              <a:gd name="T29" fmla="*/ 1135 h 1135"/>
              <a:gd name="T30" fmla="*/ 276 w 462"/>
              <a:gd name="T31" fmla="*/ 1062 h 1135"/>
              <a:gd name="T32" fmla="*/ 177 w 462"/>
              <a:gd name="T33" fmla="*/ 908 h 1135"/>
              <a:gd name="T34" fmla="*/ 94 w 462"/>
              <a:gd name="T35" fmla="*/ 745 h 1135"/>
              <a:gd name="T36" fmla="*/ 27 w 462"/>
              <a:gd name="T37" fmla="*/ 573 h 1135"/>
              <a:gd name="T38" fmla="*/ 0 w 462"/>
              <a:gd name="T39" fmla="*/ 483 h 1135"/>
              <a:gd name="T40" fmla="*/ 36 w 462"/>
              <a:gd name="T41" fmla="*/ 417 h 1135"/>
              <a:gd name="T42" fmla="*/ 65 w 462"/>
              <a:gd name="T43" fmla="*/ 348 h 1135"/>
              <a:gd name="T44" fmla="*/ 68 w 462"/>
              <a:gd name="T45" fmla="*/ 341 h 1135"/>
              <a:gd name="T46" fmla="*/ 71 w 462"/>
              <a:gd name="T47" fmla="*/ 333 h 1135"/>
              <a:gd name="T48" fmla="*/ 81 w 462"/>
              <a:gd name="T49" fmla="*/ 303 h 1135"/>
              <a:gd name="T50" fmla="*/ 90 w 462"/>
              <a:gd name="T51" fmla="*/ 273 h 1135"/>
              <a:gd name="T52" fmla="*/ 94 w 462"/>
              <a:gd name="T53" fmla="*/ 263 h 1135"/>
              <a:gd name="T54" fmla="*/ 97 w 462"/>
              <a:gd name="T55" fmla="*/ 252 h 1135"/>
              <a:gd name="T56" fmla="*/ 100 w 462"/>
              <a:gd name="T57" fmla="*/ 242 h 1135"/>
              <a:gd name="T58" fmla="*/ 102 w 462"/>
              <a:gd name="T59" fmla="*/ 232 h 1135"/>
              <a:gd name="T60" fmla="*/ 105 w 462"/>
              <a:gd name="T61" fmla="*/ 223 h 1135"/>
              <a:gd name="T62" fmla="*/ 106 w 462"/>
              <a:gd name="T63" fmla="*/ 214 h 1135"/>
              <a:gd name="T64" fmla="*/ 110 w 462"/>
              <a:gd name="T65" fmla="*/ 201 h 1135"/>
              <a:gd name="T66" fmla="*/ 112 w 462"/>
              <a:gd name="T67" fmla="*/ 189 h 1135"/>
              <a:gd name="T68" fmla="*/ 112 w 462"/>
              <a:gd name="T69" fmla="*/ 182 h 1135"/>
              <a:gd name="T70" fmla="*/ 114 w 462"/>
              <a:gd name="T71" fmla="*/ 177 h 1135"/>
              <a:gd name="T72" fmla="*/ 116 w 462"/>
              <a:gd name="T73" fmla="*/ 166 h 1135"/>
              <a:gd name="T74" fmla="*/ 119 w 462"/>
              <a:gd name="T75" fmla="*/ 153 h 1135"/>
              <a:gd name="T76" fmla="*/ 125 w 462"/>
              <a:gd name="T77" fmla="*/ 109 h 1135"/>
              <a:gd name="T78" fmla="*/ 129 w 462"/>
              <a:gd name="T79" fmla="*/ 64 h 1135"/>
              <a:gd name="T80" fmla="*/ 131 w 462"/>
              <a:gd name="T81" fmla="*/ 53 h 1135"/>
              <a:gd name="T82" fmla="*/ 131 w 462"/>
              <a:gd name="T83" fmla="*/ 41 h 1135"/>
              <a:gd name="T84" fmla="*/ 131 w 462"/>
              <a:gd name="T85" fmla="*/ 39 h 1135"/>
              <a:gd name="T86" fmla="*/ 131 w 462"/>
              <a:gd name="T87" fmla="*/ 35 h 1135"/>
              <a:gd name="T88" fmla="*/ 132 w 462"/>
              <a:gd name="T89" fmla="*/ 26 h 1135"/>
              <a:gd name="T90" fmla="*/ 132 w 462"/>
              <a:gd name="T91" fmla="*/ 17 h 1135"/>
              <a:gd name="T92" fmla="*/ 132 w 462"/>
              <a:gd name="T93" fmla="*/ 7 h 1135"/>
              <a:gd name="T94" fmla="*/ 132 w 462"/>
              <a:gd name="T95" fmla="*/ 0 h 1135"/>
              <a:gd name="T96" fmla="*/ 133 w 462"/>
              <a:gd name="T97" fmla="*/ 68 h 1135"/>
              <a:gd name="T98" fmla="*/ 145 w 462"/>
              <a:gd name="T99" fmla="*/ 204 h 1135"/>
              <a:gd name="T100" fmla="*/ 168 w 462"/>
              <a:gd name="T101" fmla="*/ 335 h 1135"/>
              <a:gd name="T102" fmla="*/ 201 w 462"/>
              <a:gd name="T103" fmla="*/ 464 h 1135"/>
              <a:gd name="T104" fmla="*/ 243 w 462"/>
              <a:gd name="T105" fmla="*/ 587 h 1135"/>
              <a:gd name="T106" fmla="*/ 295 w 462"/>
              <a:gd name="T107" fmla="*/ 706 h 1135"/>
              <a:gd name="T108" fmla="*/ 355 w 462"/>
              <a:gd name="T109" fmla="*/ 820 h 1135"/>
              <a:gd name="T110" fmla="*/ 425 w 462"/>
              <a:gd name="T111" fmla="*/ 929 h 1135"/>
              <a:gd name="T112" fmla="*/ 462 w 462"/>
              <a:gd name="T113" fmla="*/ 981 h 1135"/>
              <a:gd name="T114" fmla="*/ 462 w 462"/>
              <a:gd name="T115" fmla="*/ 981 h 1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62" h="1135">
                <a:moveTo>
                  <a:pt x="462" y="981"/>
                </a:moveTo>
                <a:lnTo>
                  <a:pt x="460" y="985"/>
                </a:lnTo>
                <a:lnTo>
                  <a:pt x="457" y="989"/>
                </a:lnTo>
                <a:lnTo>
                  <a:pt x="443" y="1007"/>
                </a:lnTo>
                <a:lnTo>
                  <a:pt x="427" y="1025"/>
                </a:lnTo>
                <a:lnTo>
                  <a:pt x="418" y="1037"/>
                </a:lnTo>
                <a:lnTo>
                  <a:pt x="409" y="1048"/>
                </a:lnTo>
                <a:lnTo>
                  <a:pt x="408" y="1050"/>
                </a:lnTo>
                <a:lnTo>
                  <a:pt x="408" y="1050"/>
                </a:lnTo>
                <a:lnTo>
                  <a:pt x="396" y="1064"/>
                </a:lnTo>
                <a:lnTo>
                  <a:pt x="383" y="1078"/>
                </a:lnTo>
                <a:lnTo>
                  <a:pt x="369" y="1095"/>
                </a:lnTo>
                <a:lnTo>
                  <a:pt x="355" y="1110"/>
                </a:lnTo>
                <a:lnTo>
                  <a:pt x="343" y="1123"/>
                </a:lnTo>
                <a:lnTo>
                  <a:pt x="332" y="1135"/>
                </a:lnTo>
                <a:lnTo>
                  <a:pt x="276" y="1062"/>
                </a:lnTo>
                <a:lnTo>
                  <a:pt x="177" y="908"/>
                </a:lnTo>
                <a:lnTo>
                  <a:pt x="94" y="745"/>
                </a:lnTo>
                <a:lnTo>
                  <a:pt x="27" y="573"/>
                </a:lnTo>
                <a:lnTo>
                  <a:pt x="0" y="483"/>
                </a:lnTo>
                <a:lnTo>
                  <a:pt x="36" y="417"/>
                </a:lnTo>
                <a:lnTo>
                  <a:pt x="65" y="348"/>
                </a:lnTo>
                <a:lnTo>
                  <a:pt x="68" y="341"/>
                </a:lnTo>
                <a:lnTo>
                  <a:pt x="71" y="333"/>
                </a:lnTo>
                <a:lnTo>
                  <a:pt x="81" y="303"/>
                </a:lnTo>
                <a:lnTo>
                  <a:pt x="90" y="273"/>
                </a:lnTo>
                <a:lnTo>
                  <a:pt x="94" y="263"/>
                </a:lnTo>
                <a:lnTo>
                  <a:pt x="97" y="252"/>
                </a:lnTo>
                <a:lnTo>
                  <a:pt x="100" y="242"/>
                </a:lnTo>
                <a:lnTo>
                  <a:pt x="102" y="232"/>
                </a:lnTo>
                <a:lnTo>
                  <a:pt x="105" y="223"/>
                </a:lnTo>
                <a:lnTo>
                  <a:pt x="106" y="214"/>
                </a:lnTo>
                <a:lnTo>
                  <a:pt x="110" y="201"/>
                </a:lnTo>
                <a:lnTo>
                  <a:pt x="112" y="189"/>
                </a:lnTo>
                <a:lnTo>
                  <a:pt x="112" y="182"/>
                </a:lnTo>
                <a:lnTo>
                  <a:pt x="114" y="177"/>
                </a:lnTo>
                <a:lnTo>
                  <a:pt x="116" y="166"/>
                </a:lnTo>
                <a:lnTo>
                  <a:pt x="119" y="153"/>
                </a:lnTo>
                <a:lnTo>
                  <a:pt x="125" y="109"/>
                </a:lnTo>
                <a:lnTo>
                  <a:pt x="129" y="64"/>
                </a:lnTo>
                <a:lnTo>
                  <a:pt x="131" y="53"/>
                </a:lnTo>
                <a:lnTo>
                  <a:pt x="131" y="41"/>
                </a:lnTo>
                <a:lnTo>
                  <a:pt x="131" y="39"/>
                </a:lnTo>
                <a:lnTo>
                  <a:pt x="131" y="35"/>
                </a:lnTo>
                <a:lnTo>
                  <a:pt x="132" y="26"/>
                </a:lnTo>
                <a:lnTo>
                  <a:pt x="132" y="17"/>
                </a:lnTo>
                <a:lnTo>
                  <a:pt x="132" y="7"/>
                </a:lnTo>
                <a:lnTo>
                  <a:pt x="132" y="0"/>
                </a:lnTo>
                <a:lnTo>
                  <a:pt x="133" y="68"/>
                </a:lnTo>
                <a:lnTo>
                  <a:pt x="145" y="204"/>
                </a:lnTo>
                <a:lnTo>
                  <a:pt x="168" y="335"/>
                </a:lnTo>
                <a:lnTo>
                  <a:pt x="201" y="464"/>
                </a:lnTo>
                <a:lnTo>
                  <a:pt x="243" y="587"/>
                </a:lnTo>
                <a:lnTo>
                  <a:pt x="295" y="706"/>
                </a:lnTo>
                <a:lnTo>
                  <a:pt x="355" y="820"/>
                </a:lnTo>
                <a:lnTo>
                  <a:pt x="425" y="929"/>
                </a:lnTo>
                <a:lnTo>
                  <a:pt x="462" y="981"/>
                </a:lnTo>
                <a:lnTo>
                  <a:pt x="462" y="981"/>
                </a:lnTo>
                <a:close/>
              </a:path>
            </a:pathLst>
          </a:custGeom>
          <a:solidFill>
            <a:schemeClr val="accent3">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08" name="Freeform 590">
            <a:extLst>
              <a:ext uri="{FF2B5EF4-FFF2-40B4-BE49-F238E27FC236}">
                <a16:creationId xmlns:a16="http://schemas.microsoft.com/office/drawing/2014/main" id="{88C6C486-F204-4B49-9461-8D31E9664C38}"/>
              </a:ext>
            </a:extLst>
          </p:cNvPr>
          <p:cNvSpPr>
            <a:spLocks/>
          </p:cNvSpPr>
          <p:nvPr/>
        </p:nvSpPr>
        <p:spPr bwMode="auto">
          <a:xfrm>
            <a:off x="1328745" y="5090260"/>
            <a:ext cx="160270" cy="392385"/>
          </a:xfrm>
          <a:custGeom>
            <a:avLst/>
            <a:gdLst>
              <a:gd name="T0" fmla="*/ 132 w 462"/>
              <a:gd name="T1" fmla="*/ 0 h 1135"/>
              <a:gd name="T2" fmla="*/ 132 w 462"/>
              <a:gd name="T3" fmla="*/ 7 h 1135"/>
              <a:gd name="T4" fmla="*/ 132 w 462"/>
              <a:gd name="T5" fmla="*/ 17 h 1135"/>
              <a:gd name="T6" fmla="*/ 132 w 462"/>
              <a:gd name="T7" fmla="*/ 26 h 1135"/>
              <a:gd name="T8" fmla="*/ 131 w 462"/>
              <a:gd name="T9" fmla="*/ 35 h 1135"/>
              <a:gd name="T10" fmla="*/ 131 w 462"/>
              <a:gd name="T11" fmla="*/ 39 h 1135"/>
              <a:gd name="T12" fmla="*/ 131 w 462"/>
              <a:gd name="T13" fmla="*/ 41 h 1135"/>
              <a:gd name="T14" fmla="*/ 131 w 462"/>
              <a:gd name="T15" fmla="*/ 53 h 1135"/>
              <a:gd name="T16" fmla="*/ 129 w 462"/>
              <a:gd name="T17" fmla="*/ 64 h 1135"/>
              <a:gd name="T18" fmla="*/ 125 w 462"/>
              <a:gd name="T19" fmla="*/ 109 h 1135"/>
              <a:gd name="T20" fmla="*/ 119 w 462"/>
              <a:gd name="T21" fmla="*/ 153 h 1135"/>
              <a:gd name="T22" fmla="*/ 116 w 462"/>
              <a:gd name="T23" fmla="*/ 166 h 1135"/>
              <a:gd name="T24" fmla="*/ 114 w 462"/>
              <a:gd name="T25" fmla="*/ 177 h 1135"/>
              <a:gd name="T26" fmla="*/ 112 w 462"/>
              <a:gd name="T27" fmla="*/ 182 h 1135"/>
              <a:gd name="T28" fmla="*/ 112 w 462"/>
              <a:gd name="T29" fmla="*/ 189 h 1135"/>
              <a:gd name="T30" fmla="*/ 110 w 462"/>
              <a:gd name="T31" fmla="*/ 201 h 1135"/>
              <a:gd name="T32" fmla="*/ 106 w 462"/>
              <a:gd name="T33" fmla="*/ 214 h 1135"/>
              <a:gd name="T34" fmla="*/ 105 w 462"/>
              <a:gd name="T35" fmla="*/ 223 h 1135"/>
              <a:gd name="T36" fmla="*/ 102 w 462"/>
              <a:gd name="T37" fmla="*/ 232 h 1135"/>
              <a:gd name="T38" fmla="*/ 100 w 462"/>
              <a:gd name="T39" fmla="*/ 242 h 1135"/>
              <a:gd name="T40" fmla="*/ 97 w 462"/>
              <a:gd name="T41" fmla="*/ 252 h 1135"/>
              <a:gd name="T42" fmla="*/ 94 w 462"/>
              <a:gd name="T43" fmla="*/ 263 h 1135"/>
              <a:gd name="T44" fmla="*/ 90 w 462"/>
              <a:gd name="T45" fmla="*/ 273 h 1135"/>
              <a:gd name="T46" fmla="*/ 81 w 462"/>
              <a:gd name="T47" fmla="*/ 303 h 1135"/>
              <a:gd name="T48" fmla="*/ 71 w 462"/>
              <a:gd name="T49" fmla="*/ 333 h 1135"/>
              <a:gd name="T50" fmla="*/ 65 w 462"/>
              <a:gd name="T51" fmla="*/ 348 h 1135"/>
              <a:gd name="T52" fmla="*/ 36 w 462"/>
              <a:gd name="T53" fmla="*/ 417 h 1135"/>
              <a:gd name="T54" fmla="*/ 0 w 462"/>
              <a:gd name="T55" fmla="*/ 483 h 1135"/>
              <a:gd name="T56" fmla="*/ 27 w 462"/>
              <a:gd name="T57" fmla="*/ 573 h 1135"/>
              <a:gd name="T58" fmla="*/ 94 w 462"/>
              <a:gd name="T59" fmla="*/ 745 h 1135"/>
              <a:gd name="T60" fmla="*/ 177 w 462"/>
              <a:gd name="T61" fmla="*/ 908 h 1135"/>
              <a:gd name="T62" fmla="*/ 276 w 462"/>
              <a:gd name="T63" fmla="*/ 1062 h 1135"/>
              <a:gd name="T64" fmla="*/ 332 w 462"/>
              <a:gd name="T65" fmla="*/ 1135 h 1135"/>
              <a:gd name="T66" fmla="*/ 343 w 462"/>
              <a:gd name="T67" fmla="*/ 1123 h 1135"/>
              <a:gd name="T68" fmla="*/ 355 w 462"/>
              <a:gd name="T69" fmla="*/ 1110 h 1135"/>
              <a:gd name="T70" fmla="*/ 369 w 462"/>
              <a:gd name="T71" fmla="*/ 1095 h 1135"/>
              <a:gd name="T72" fmla="*/ 383 w 462"/>
              <a:gd name="T73" fmla="*/ 1078 h 1135"/>
              <a:gd name="T74" fmla="*/ 396 w 462"/>
              <a:gd name="T75" fmla="*/ 1064 h 1135"/>
              <a:gd name="T76" fmla="*/ 408 w 462"/>
              <a:gd name="T77" fmla="*/ 1050 h 1135"/>
              <a:gd name="T78" fmla="*/ 408 w 462"/>
              <a:gd name="T79" fmla="*/ 1050 h 1135"/>
              <a:gd name="T80" fmla="*/ 409 w 462"/>
              <a:gd name="T81" fmla="*/ 1048 h 1135"/>
              <a:gd name="T82" fmla="*/ 418 w 462"/>
              <a:gd name="T83" fmla="*/ 1037 h 1135"/>
              <a:gd name="T84" fmla="*/ 427 w 462"/>
              <a:gd name="T85" fmla="*/ 1025 h 1135"/>
              <a:gd name="T86" fmla="*/ 443 w 462"/>
              <a:gd name="T87" fmla="*/ 1007 h 1135"/>
              <a:gd name="T88" fmla="*/ 457 w 462"/>
              <a:gd name="T89" fmla="*/ 989 h 1135"/>
              <a:gd name="T90" fmla="*/ 460 w 462"/>
              <a:gd name="T91" fmla="*/ 985 h 1135"/>
              <a:gd name="T92" fmla="*/ 462 w 462"/>
              <a:gd name="T93" fmla="*/ 981 h 1135"/>
              <a:gd name="T94" fmla="*/ 425 w 462"/>
              <a:gd name="T95" fmla="*/ 929 h 1135"/>
              <a:gd name="T96" fmla="*/ 355 w 462"/>
              <a:gd name="T97" fmla="*/ 820 h 1135"/>
              <a:gd name="T98" fmla="*/ 295 w 462"/>
              <a:gd name="T99" fmla="*/ 706 h 1135"/>
              <a:gd name="T100" fmla="*/ 243 w 462"/>
              <a:gd name="T101" fmla="*/ 587 h 1135"/>
              <a:gd name="T102" fmla="*/ 201 w 462"/>
              <a:gd name="T103" fmla="*/ 464 h 1135"/>
              <a:gd name="T104" fmla="*/ 168 w 462"/>
              <a:gd name="T105" fmla="*/ 335 h 1135"/>
              <a:gd name="T106" fmla="*/ 145 w 462"/>
              <a:gd name="T107" fmla="*/ 204 h 1135"/>
              <a:gd name="T108" fmla="*/ 133 w 462"/>
              <a:gd name="T109" fmla="*/ 68 h 1135"/>
              <a:gd name="T110" fmla="*/ 132 w 462"/>
              <a:gd name="T111" fmla="*/ 0 h 1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62" h="1135">
                <a:moveTo>
                  <a:pt x="132" y="0"/>
                </a:moveTo>
                <a:lnTo>
                  <a:pt x="132" y="7"/>
                </a:lnTo>
                <a:lnTo>
                  <a:pt x="132" y="17"/>
                </a:lnTo>
                <a:lnTo>
                  <a:pt x="132" y="26"/>
                </a:lnTo>
                <a:lnTo>
                  <a:pt x="131" y="35"/>
                </a:lnTo>
                <a:lnTo>
                  <a:pt x="131" y="39"/>
                </a:lnTo>
                <a:lnTo>
                  <a:pt x="131" y="41"/>
                </a:lnTo>
                <a:lnTo>
                  <a:pt x="131" y="53"/>
                </a:lnTo>
                <a:lnTo>
                  <a:pt x="129" y="64"/>
                </a:lnTo>
                <a:lnTo>
                  <a:pt x="125" y="109"/>
                </a:lnTo>
                <a:lnTo>
                  <a:pt x="119" y="153"/>
                </a:lnTo>
                <a:lnTo>
                  <a:pt x="116" y="166"/>
                </a:lnTo>
                <a:lnTo>
                  <a:pt x="114" y="177"/>
                </a:lnTo>
                <a:lnTo>
                  <a:pt x="112" y="182"/>
                </a:lnTo>
                <a:lnTo>
                  <a:pt x="112" y="189"/>
                </a:lnTo>
                <a:lnTo>
                  <a:pt x="110" y="201"/>
                </a:lnTo>
                <a:lnTo>
                  <a:pt x="106" y="214"/>
                </a:lnTo>
                <a:lnTo>
                  <a:pt x="105" y="223"/>
                </a:lnTo>
                <a:lnTo>
                  <a:pt x="102" y="232"/>
                </a:lnTo>
                <a:lnTo>
                  <a:pt x="100" y="242"/>
                </a:lnTo>
                <a:lnTo>
                  <a:pt x="97" y="252"/>
                </a:lnTo>
                <a:lnTo>
                  <a:pt x="94" y="263"/>
                </a:lnTo>
                <a:lnTo>
                  <a:pt x="90" y="273"/>
                </a:lnTo>
                <a:lnTo>
                  <a:pt x="81" y="303"/>
                </a:lnTo>
                <a:lnTo>
                  <a:pt x="71" y="333"/>
                </a:lnTo>
                <a:lnTo>
                  <a:pt x="65" y="348"/>
                </a:lnTo>
                <a:lnTo>
                  <a:pt x="36" y="417"/>
                </a:lnTo>
                <a:lnTo>
                  <a:pt x="0" y="483"/>
                </a:lnTo>
                <a:lnTo>
                  <a:pt x="27" y="573"/>
                </a:lnTo>
                <a:lnTo>
                  <a:pt x="94" y="745"/>
                </a:lnTo>
                <a:lnTo>
                  <a:pt x="177" y="908"/>
                </a:lnTo>
                <a:lnTo>
                  <a:pt x="276" y="1062"/>
                </a:lnTo>
                <a:lnTo>
                  <a:pt x="332" y="1135"/>
                </a:lnTo>
                <a:lnTo>
                  <a:pt x="343" y="1123"/>
                </a:lnTo>
                <a:lnTo>
                  <a:pt x="355" y="1110"/>
                </a:lnTo>
                <a:lnTo>
                  <a:pt x="369" y="1095"/>
                </a:lnTo>
                <a:lnTo>
                  <a:pt x="383" y="1078"/>
                </a:lnTo>
                <a:lnTo>
                  <a:pt x="396" y="1064"/>
                </a:lnTo>
                <a:lnTo>
                  <a:pt x="408" y="1050"/>
                </a:lnTo>
                <a:lnTo>
                  <a:pt x="408" y="1050"/>
                </a:lnTo>
                <a:lnTo>
                  <a:pt x="409" y="1048"/>
                </a:lnTo>
                <a:lnTo>
                  <a:pt x="418" y="1037"/>
                </a:lnTo>
                <a:lnTo>
                  <a:pt x="427" y="1025"/>
                </a:lnTo>
                <a:lnTo>
                  <a:pt x="443" y="1007"/>
                </a:lnTo>
                <a:lnTo>
                  <a:pt x="457" y="989"/>
                </a:lnTo>
                <a:lnTo>
                  <a:pt x="460" y="985"/>
                </a:lnTo>
                <a:lnTo>
                  <a:pt x="462" y="981"/>
                </a:lnTo>
                <a:lnTo>
                  <a:pt x="425" y="929"/>
                </a:lnTo>
                <a:lnTo>
                  <a:pt x="355" y="820"/>
                </a:lnTo>
                <a:lnTo>
                  <a:pt x="295" y="706"/>
                </a:lnTo>
                <a:lnTo>
                  <a:pt x="243" y="587"/>
                </a:lnTo>
                <a:lnTo>
                  <a:pt x="201" y="464"/>
                </a:lnTo>
                <a:lnTo>
                  <a:pt x="168" y="335"/>
                </a:lnTo>
                <a:lnTo>
                  <a:pt x="145" y="204"/>
                </a:lnTo>
                <a:lnTo>
                  <a:pt x="133" y="68"/>
                </a:lnTo>
                <a:lnTo>
                  <a:pt x="132" y="0"/>
                </a:lnTo>
                <a:close/>
              </a:path>
            </a:pathLst>
          </a:custGeom>
          <a:solidFill>
            <a:schemeClr val="accent3">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09" name="Freeform: Shape 108">
            <a:extLst>
              <a:ext uri="{FF2B5EF4-FFF2-40B4-BE49-F238E27FC236}">
                <a16:creationId xmlns:a16="http://schemas.microsoft.com/office/drawing/2014/main" id="{B13A79B5-6223-4D39-8CA0-378BE917EE55}"/>
              </a:ext>
            </a:extLst>
          </p:cNvPr>
          <p:cNvSpPr>
            <a:spLocks/>
          </p:cNvSpPr>
          <p:nvPr/>
        </p:nvSpPr>
        <p:spPr bwMode="auto">
          <a:xfrm>
            <a:off x="1374340" y="5086114"/>
            <a:ext cx="3858465" cy="571998"/>
          </a:xfrm>
          <a:custGeom>
            <a:avLst/>
            <a:gdLst>
              <a:gd name="connsiteX0" fmla="*/ 0 w 3941813"/>
              <a:gd name="connsiteY0" fmla="*/ 0 h 571998"/>
              <a:gd name="connsiteX1" fmla="*/ 228336 w 3941813"/>
              <a:gd name="connsiteY1" fmla="*/ 0 h 571998"/>
              <a:gd name="connsiteX2" fmla="*/ 228336 w 3941813"/>
              <a:gd name="connsiteY2" fmla="*/ 1035 h 571998"/>
              <a:gd name="connsiteX3" fmla="*/ 228336 w 3941813"/>
              <a:gd name="connsiteY3" fmla="*/ 2070 h 571998"/>
              <a:gd name="connsiteX4" fmla="*/ 228336 w 3941813"/>
              <a:gd name="connsiteY4" fmla="*/ 3450 h 571998"/>
              <a:gd name="connsiteX5" fmla="*/ 228336 w 3941813"/>
              <a:gd name="connsiteY5" fmla="*/ 4485 h 571998"/>
              <a:gd name="connsiteX6" fmla="*/ 228336 w 3941813"/>
              <a:gd name="connsiteY6" fmla="*/ 6555 h 571998"/>
              <a:gd name="connsiteX7" fmla="*/ 228336 w 3941813"/>
              <a:gd name="connsiteY7" fmla="*/ 8625 h 571998"/>
              <a:gd name="connsiteX8" fmla="*/ 228336 w 3941813"/>
              <a:gd name="connsiteY8" fmla="*/ 13110 h 571998"/>
              <a:gd name="connsiteX9" fmla="*/ 228681 w 3941813"/>
              <a:gd name="connsiteY9" fmla="*/ 17595 h 571998"/>
              <a:gd name="connsiteX10" fmla="*/ 228681 w 3941813"/>
              <a:gd name="connsiteY10" fmla="*/ 21045 h 571998"/>
              <a:gd name="connsiteX11" fmla="*/ 229372 w 3941813"/>
              <a:gd name="connsiteY11" fmla="*/ 24495 h 571998"/>
              <a:gd name="connsiteX12" fmla="*/ 229561 w 3941813"/>
              <a:gd name="connsiteY12" fmla="*/ 29949 h 571998"/>
              <a:gd name="connsiteX13" fmla="*/ 230860 w 3941813"/>
              <a:gd name="connsiteY13" fmla="*/ 43059 h 571998"/>
              <a:gd name="connsiteX14" fmla="*/ 231099 w 3941813"/>
              <a:gd name="connsiteY14" fmla="*/ 44849 h 571998"/>
              <a:gd name="connsiteX15" fmla="*/ 231445 w 3941813"/>
              <a:gd name="connsiteY15" fmla="*/ 47954 h 571998"/>
              <a:gd name="connsiteX16" fmla="*/ 231790 w 3941813"/>
              <a:gd name="connsiteY16" fmla="*/ 51059 h 571998"/>
              <a:gd name="connsiteX17" fmla="*/ 232439 w 3941813"/>
              <a:gd name="connsiteY17" fmla="*/ 55431 h 571998"/>
              <a:gd name="connsiteX18" fmla="*/ 237460 w 3941813"/>
              <a:gd name="connsiteY18" fmla="*/ 78594 h 571998"/>
              <a:gd name="connsiteX19" fmla="*/ 239935 w 3941813"/>
              <a:gd name="connsiteY19" fmla="*/ 88754 h 571998"/>
              <a:gd name="connsiteX20" fmla="*/ 249062 w 3941813"/>
              <a:gd name="connsiteY20" fmla="*/ 117988 h 571998"/>
              <a:gd name="connsiteX21" fmla="*/ 258766 w 3941813"/>
              <a:gd name="connsiteY21" fmla="*/ 141560 h 571998"/>
              <a:gd name="connsiteX22" fmla="*/ 260462 w 3941813"/>
              <a:gd name="connsiteY22" fmla="*/ 145242 h 571998"/>
              <a:gd name="connsiteX23" fmla="*/ 261844 w 3941813"/>
              <a:gd name="connsiteY23" fmla="*/ 148347 h 571998"/>
              <a:gd name="connsiteX24" fmla="*/ 263571 w 3941813"/>
              <a:gd name="connsiteY24" fmla="*/ 152142 h 571998"/>
              <a:gd name="connsiteX25" fmla="*/ 265643 w 3941813"/>
              <a:gd name="connsiteY25" fmla="*/ 155592 h 571998"/>
              <a:gd name="connsiteX26" fmla="*/ 267371 w 3941813"/>
              <a:gd name="connsiteY26" fmla="*/ 158697 h 571998"/>
              <a:gd name="connsiteX27" fmla="*/ 269060 w 3941813"/>
              <a:gd name="connsiteY27" fmla="*/ 162072 h 571998"/>
              <a:gd name="connsiteX28" fmla="*/ 276558 w 3941813"/>
              <a:gd name="connsiteY28" fmla="*/ 175613 h 571998"/>
              <a:gd name="connsiteX29" fmla="*/ 277043 w 3941813"/>
              <a:gd name="connsiteY29" fmla="*/ 176291 h 571998"/>
              <a:gd name="connsiteX30" fmla="*/ 278368 w 3941813"/>
              <a:gd name="connsiteY30" fmla="*/ 178791 h 571998"/>
              <a:gd name="connsiteX31" fmla="*/ 295536 w 3941813"/>
              <a:gd name="connsiteY31" fmla="*/ 204348 h 571998"/>
              <a:gd name="connsiteX32" fmla="*/ 296042 w 3941813"/>
              <a:gd name="connsiteY32" fmla="*/ 204926 h 571998"/>
              <a:gd name="connsiteX33" fmla="*/ 298303 w 3941813"/>
              <a:gd name="connsiteY33" fmla="*/ 207936 h 571998"/>
              <a:gd name="connsiteX34" fmla="*/ 316635 w 3941813"/>
              <a:gd name="connsiteY34" fmla="*/ 230146 h 571998"/>
              <a:gd name="connsiteX35" fmla="*/ 318158 w 3941813"/>
              <a:gd name="connsiteY35" fmla="*/ 231823 h 571998"/>
              <a:gd name="connsiteX36" fmla="*/ 341295 w 3941813"/>
              <a:gd name="connsiteY36" fmla="*/ 254260 h 571998"/>
              <a:gd name="connsiteX37" fmla="*/ 364855 w 3941813"/>
              <a:gd name="connsiteY37" fmla="*/ 274566 h 571998"/>
              <a:gd name="connsiteX38" fmla="*/ 383255 w 3941813"/>
              <a:gd name="connsiteY38" fmla="*/ 287072 h 571998"/>
              <a:gd name="connsiteX39" fmla="*/ 390494 w 3941813"/>
              <a:gd name="connsiteY39" fmla="*/ 291862 h 571998"/>
              <a:gd name="connsiteX40" fmla="*/ 396550 w 3941813"/>
              <a:gd name="connsiteY40" fmla="*/ 295622 h 571998"/>
              <a:gd name="connsiteX41" fmla="*/ 409034 w 3941813"/>
              <a:gd name="connsiteY41" fmla="*/ 302598 h 571998"/>
              <a:gd name="connsiteX42" fmla="*/ 419364 w 3941813"/>
              <a:gd name="connsiteY42" fmla="*/ 308079 h 571998"/>
              <a:gd name="connsiteX43" fmla="*/ 431109 w 3941813"/>
              <a:gd name="connsiteY43" fmla="*/ 313598 h 571998"/>
              <a:gd name="connsiteX44" fmla="*/ 433413 w 3941813"/>
              <a:gd name="connsiteY44" fmla="*/ 314749 h 571998"/>
              <a:gd name="connsiteX45" fmla="*/ 445124 w 3941813"/>
              <a:gd name="connsiteY45" fmla="*/ 319611 h 571998"/>
              <a:gd name="connsiteX46" fmla="*/ 450799 w 3941813"/>
              <a:gd name="connsiteY46" fmla="*/ 321878 h 571998"/>
              <a:gd name="connsiteX47" fmla="*/ 462312 w 3941813"/>
              <a:gd name="connsiteY47" fmla="*/ 325820 h 571998"/>
              <a:gd name="connsiteX48" fmla="*/ 480775 w 3941813"/>
              <a:gd name="connsiteY48" fmla="*/ 331449 h 571998"/>
              <a:gd name="connsiteX49" fmla="*/ 490525 w 3941813"/>
              <a:gd name="connsiteY49" fmla="*/ 333953 h 571998"/>
              <a:gd name="connsiteX50" fmla="*/ 499752 w 3941813"/>
              <a:gd name="connsiteY50" fmla="*/ 335946 h 571998"/>
              <a:gd name="connsiteX51" fmla="*/ 520232 w 3941813"/>
              <a:gd name="connsiteY51" fmla="*/ 340163 h 571998"/>
              <a:gd name="connsiteX52" fmla="*/ 554124 w 3941813"/>
              <a:gd name="connsiteY52" fmla="*/ 343209 h 571998"/>
              <a:gd name="connsiteX53" fmla="*/ 555122 w 3941813"/>
              <a:gd name="connsiteY53" fmla="*/ 343268 h 571998"/>
              <a:gd name="connsiteX54" fmla="*/ 555467 w 3941813"/>
              <a:gd name="connsiteY54" fmla="*/ 343294 h 571998"/>
              <a:gd name="connsiteX55" fmla="*/ 572739 w 3941813"/>
              <a:gd name="connsiteY55" fmla="*/ 343958 h 571998"/>
              <a:gd name="connsiteX56" fmla="*/ 3862707 w 3941813"/>
              <a:gd name="connsiteY56" fmla="*/ 343958 h 571998"/>
              <a:gd name="connsiteX57" fmla="*/ 3941813 w 3941813"/>
              <a:gd name="connsiteY57" fmla="*/ 343958 h 571998"/>
              <a:gd name="connsiteX58" fmla="*/ 3941813 w 3941813"/>
              <a:gd name="connsiteY58" fmla="*/ 388462 h 571998"/>
              <a:gd name="connsiteX59" fmla="*/ 3940777 w 3941813"/>
              <a:gd name="connsiteY59" fmla="*/ 407437 h 571998"/>
              <a:gd name="connsiteX60" fmla="*/ 3933868 w 3941813"/>
              <a:gd name="connsiteY60" fmla="*/ 442971 h 571998"/>
              <a:gd name="connsiteX61" fmla="*/ 3920050 w 3941813"/>
              <a:gd name="connsiteY61" fmla="*/ 476090 h 571998"/>
              <a:gd name="connsiteX62" fmla="*/ 3900015 w 3941813"/>
              <a:gd name="connsiteY62" fmla="*/ 505415 h 571998"/>
              <a:gd name="connsiteX63" fmla="*/ 3875143 w 3941813"/>
              <a:gd name="connsiteY63" fmla="*/ 530254 h 571998"/>
              <a:gd name="connsiteX64" fmla="*/ 3846126 w 3941813"/>
              <a:gd name="connsiteY64" fmla="*/ 549919 h 571998"/>
              <a:gd name="connsiteX65" fmla="*/ 3812964 w 3941813"/>
              <a:gd name="connsiteY65" fmla="*/ 563718 h 571998"/>
              <a:gd name="connsiteX66" fmla="*/ 3777038 w 3941813"/>
              <a:gd name="connsiteY66" fmla="*/ 570963 h 571998"/>
              <a:gd name="connsiteX67" fmla="*/ 3758385 w 3941813"/>
              <a:gd name="connsiteY67" fmla="*/ 571998 h 571998"/>
              <a:gd name="connsiteX68" fmla="*/ 572739 w 3941813"/>
              <a:gd name="connsiteY68" fmla="*/ 571998 h 571998"/>
              <a:gd name="connsiteX69" fmla="*/ 543032 w 3941813"/>
              <a:gd name="connsiteY69" fmla="*/ 571308 h 571998"/>
              <a:gd name="connsiteX70" fmla="*/ 485343 w 3941813"/>
              <a:gd name="connsiteY70" fmla="*/ 565788 h 571998"/>
              <a:gd name="connsiteX71" fmla="*/ 429382 w 3941813"/>
              <a:gd name="connsiteY71" fmla="*/ 554059 h 571998"/>
              <a:gd name="connsiteX72" fmla="*/ 375493 w 3941813"/>
              <a:gd name="connsiteY72" fmla="*/ 537499 h 571998"/>
              <a:gd name="connsiteX73" fmla="*/ 324023 w 3941813"/>
              <a:gd name="connsiteY73" fmla="*/ 515419 h 571998"/>
              <a:gd name="connsiteX74" fmla="*/ 275661 w 3941813"/>
              <a:gd name="connsiteY74" fmla="*/ 489200 h 571998"/>
              <a:gd name="connsiteX75" fmla="*/ 229718 w 3941813"/>
              <a:gd name="connsiteY75" fmla="*/ 458495 h 571998"/>
              <a:gd name="connsiteX76" fmla="*/ 187574 w 3941813"/>
              <a:gd name="connsiteY76" fmla="*/ 423306 h 571998"/>
              <a:gd name="connsiteX77" fmla="*/ 148539 w 3941813"/>
              <a:gd name="connsiteY77" fmla="*/ 384667 h 571998"/>
              <a:gd name="connsiteX78" fmla="*/ 113650 w 3941813"/>
              <a:gd name="connsiteY78" fmla="*/ 342233 h 571998"/>
              <a:gd name="connsiteX79" fmla="*/ 82906 w 3941813"/>
              <a:gd name="connsiteY79" fmla="*/ 296349 h 571998"/>
              <a:gd name="connsiteX80" fmla="*/ 56307 w 3941813"/>
              <a:gd name="connsiteY80" fmla="*/ 248050 h 571998"/>
              <a:gd name="connsiteX81" fmla="*/ 34544 w 3941813"/>
              <a:gd name="connsiteY81" fmla="*/ 196646 h 571998"/>
              <a:gd name="connsiteX82" fmla="*/ 17963 w 3941813"/>
              <a:gd name="connsiteY82" fmla="*/ 143172 h 571998"/>
              <a:gd name="connsiteX83" fmla="*/ 6218 w 3941813"/>
              <a:gd name="connsiteY83" fmla="*/ 87283 h 571998"/>
              <a:gd name="connsiteX84" fmla="*/ 346 w 3941813"/>
              <a:gd name="connsiteY84" fmla="*/ 29669 h 571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3941813" h="571998">
                <a:moveTo>
                  <a:pt x="0" y="0"/>
                </a:moveTo>
                <a:lnTo>
                  <a:pt x="228336" y="0"/>
                </a:lnTo>
                <a:lnTo>
                  <a:pt x="228336" y="1035"/>
                </a:lnTo>
                <a:lnTo>
                  <a:pt x="228336" y="2070"/>
                </a:lnTo>
                <a:lnTo>
                  <a:pt x="228336" y="3450"/>
                </a:lnTo>
                <a:lnTo>
                  <a:pt x="228336" y="4485"/>
                </a:lnTo>
                <a:lnTo>
                  <a:pt x="228336" y="6555"/>
                </a:lnTo>
                <a:lnTo>
                  <a:pt x="228336" y="8625"/>
                </a:lnTo>
                <a:lnTo>
                  <a:pt x="228336" y="13110"/>
                </a:lnTo>
                <a:lnTo>
                  <a:pt x="228681" y="17595"/>
                </a:lnTo>
                <a:lnTo>
                  <a:pt x="228681" y="21045"/>
                </a:lnTo>
                <a:lnTo>
                  <a:pt x="229372" y="24495"/>
                </a:lnTo>
                <a:lnTo>
                  <a:pt x="229561" y="29949"/>
                </a:lnTo>
                <a:lnTo>
                  <a:pt x="230860" y="43059"/>
                </a:lnTo>
                <a:lnTo>
                  <a:pt x="231099" y="44849"/>
                </a:lnTo>
                <a:lnTo>
                  <a:pt x="231445" y="47954"/>
                </a:lnTo>
                <a:lnTo>
                  <a:pt x="231790" y="51059"/>
                </a:lnTo>
                <a:lnTo>
                  <a:pt x="232439" y="55431"/>
                </a:lnTo>
                <a:lnTo>
                  <a:pt x="237460" y="78594"/>
                </a:lnTo>
                <a:lnTo>
                  <a:pt x="239935" y="88754"/>
                </a:lnTo>
                <a:lnTo>
                  <a:pt x="249062" y="117988"/>
                </a:lnTo>
                <a:lnTo>
                  <a:pt x="258766" y="141560"/>
                </a:lnTo>
                <a:lnTo>
                  <a:pt x="260462" y="145242"/>
                </a:lnTo>
                <a:lnTo>
                  <a:pt x="261844" y="148347"/>
                </a:lnTo>
                <a:lnTo>
                  <a:pt x="263571" y="152142"/>
                </a:lnTo>
                <a:lnTo>
                  <a:pt x="265643" y="155592"/>
                </a:lnTo>
                <a:lnTo>
                  <a:pt x="267371" y="158697"/>
                </a:lnTo>
                <a:lnTo>
                  <a:pt x="269060" y="162072"/>
                </a:lnTo>
                <a:lnTo>
                  <a:pt x="276558" y="175613"/>
                </a:lnTo>
                <a:lnTo>
                  <a:pt x="277043" y="176291"/>
                </a:lnTo>
                <a:lnTo>
                  <a:pt x="278368" y="178791"/>
                </a:lnTo>
                <a:lnTo>
                  <a:pt x="295536" y="204348"/>
                </a:lnTo>
                <a:lnTo>
                  <a:pt x="296042" y="204926"/>
                </a:lnTo>
                <a:lnTo>
                  <a:pt x="298303" y="207936"/>
                </a:lnTo>
                <a:lnTo>
                  <a:pt x="316635" y="230146"/>
                </a:lnTo>
                <a:lnTo>
                  <a:pt x="318158" y="231823"/>
                </a:lnTo>
                <a:lnTo>
                  <a:pt x="341295" y="254260"/>
                </a:lnTo>
                <a:lnTo>
                  <a:pt x="364855" y="274566"/>
                </a:lnTo>
                <a:lnTo>
                  <a:pt x="383255" y="287072"/>
                </a:lnTo>
                <a:lnTo>
                  <a:pt x="390494" y="291862"/>
                </a:lnTo>
                <a:lnTo>
                  <a:pt x="396550" y="295622"/>
                </a:lnTo>
                <a:lnTo>
                  <a:pt x="409034" y="302598"/>
                </a:lnTo>
                <a:lnTo>
                  <a:pt x="419364" y="308079"/>
                </a:lnTo>
                <a:lnTo>
                  <a:pt x="431109" y="313598"/>
                </a:lnTo>
                <a:lnTo>
                  <a:pt x="433413" y="314749"/>
                </a:lnTo>
                <a:lnTo>
                  <a:pt x="445124" y="319611"/>
                </a:lnTo>
                <a:lnTo>
                  <a:pt x="450799" y="321878"/>
                </a:lnTo>
                <a:lnTo>
                  <a:pt x="462312" y="325820"/>
                </a:lnTo>
                <a:lnTo>
                  <a:pt x="480775" y="331449"/>
                </a:lnTo>
                <a:lnTo>
                  <a:pt x="490525" y="333953"/>
                </a:lnTo>
                <a:lnTo>
                  <a:pt x="499752" y="335946"/>
                </a:lnTo>
                <a:lnTo>
                  <a:pt x="520232" y="340163"/>
                </a:lnTo>
                <a:lnTo>
                  <a:pt x="554124" y="343209"/>
                </a:lnTo>
                <a:lnTo>
                  <a:pt x="555122" y="343268"/>
                </a:lnTo>
                <a:lnTo>
                  <a:pt x="555467" y="343294"/>
                </a:lnTo>
                <a:lnTo>
                  <a:pt x="572739" y="343958"/>
                </a:lnTo>
                <a:lnTo>
                  <a:pt x="3862707" y="343958"/>
                </a:lnTo>
                <a:lnTo>
                  <a:pt x="3941813" y="343958"/>
                </a:lnTo>
                <a:lnTo>
                  <a:pt x="3941813" y="388462"/>
                </a:lnTo>
                <a:lnTo>
                  <a:pt x="3940777" y="407437"/>
                </a:lnTo>
                <a:lnTo>
                  <a:pt x="3933868" y="442971"/>
                </a:lnTo>
                <a:lnTo>
                  <a:pt x="3920050" y="476090"/>
                </a:lnTo>
                <a:lnTo>
                  <a:pt x="3900015" y="505415"/>
                </a:lnTo>
                <a:lnTo>
                  <a:pt x="3875143" y="530254"/>
                </a:lnTo>
                <a:lnTo>
                  <a:pt x="3846126" y="549919"/>
                </a:lnTo>
                <a:lnTo>
                  <a:pt x="3812964" y="563718"/>
                </a:lnTo>
                <a:lnTo>
                  <a:pt x="3777038" y="570963"/>
                </a:lnTo>
                <a:lnTo>
                  <a:pt x="3758385" y="571998"/>
                </a:lnTo>
                <a:lnTo>
                  <a:pt x="572739" y="571998"/>
                </a:lnTo>
                <a:lnTo>
                  <a:pt x="543032" y="571308"/>
                </a:lnTo>
                <a:lnTo>
                  <a:pt x="485343" y="565788"/>
                </a:lnTo>
                <a:lnTo>
                  <a:pt x="429382" y="554059"/>
                </a:lnTo>
                <a:lnTo>
                  <a:pt x="375493" y="537499"/>
                </a:lnTo>
                <a:lnTo>
                  <a:pt x="324023" y="515419"/>
                </a:lnTo>
                <a:lnTo>
                  <a:pt x="275661" y="489200"/>
                </a:lnTo>
                <a:lnTo>
                  <a:pt x="229718" y="458495"/>
                </a:lnTo>
                <a:lnTo>
                  <a:pt x="187574" y="423306"/>
                </a:lnTo>
                <a:lnTo>
                  <a:pt x="148539" y="384667"/>
                </a:lnTo>
                <a:lnTo>
                  <a:pt x="113650" y="342233"/>
                </a:lnTo>
                <a:lnTo>
                  <a:pt x="82906" y="296349"/>
                </a:lnTo>
                <a:lnTo>
                  <a:pt x="56307" y="248050"/>
                </a:lnTo>
                <a:lnTo>
                  <a:pt x="34544" y="196646"/>
                </a:lnTo>
                <a:lnTo>
                  <a:pt x="17963" y="143172"/>
                </a:lnTo>
                <a:lnTo>
                  <a:pt x="6218" y="87283"/>
                </a:lnTo>
                <a:lnTo>
                  <a:pt x="346" y="29669"/>
                </a:lnTo>
                <a:close/>
              </a:path>
            </a:pathLst>
          </a:custGeom>
          <a:solidFill>
            <a:schemeClr val="accent3"/>
          </a:soli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104" name="Freeform 585">
            <a:extLst>
              <a:ext uri="{FF2B5EF4-FFF2-40B4-BE49-F238E27FC236}">
                <a16:creationId xmlns:a16="http://schemas.microsoft.com/office/drawing/2014/main" id="{02F69E37-6DEF-4F6D-9E8B-2C604DB3CD46}"/>
              </a:ext>
            </a:extLst>
          </p:cNvPr>
          <p:cNvSpPr>
            <a:spLocks/>
          </p:cNvSpPr>
          <p:nvPr/>
        </p:nvSpPr>
        <p:spPr bwMode="auto">
          <a:xfrm>
            <a:off x="684902" y="4740705"/>
            <a:ext cx="689438" cy="689438"/>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ctr" anchorCtr="0" compatLnSpc="1">
            <a:prstTxWarp prst="textNoShape">
              <a:avLst/>
            </a:prstTxWarp>
          </a:bodyPr>
          <a:lstStyle/>
          <a:p>
            <a:pPr algn="ctr"/>
            <a:r>
              <a:rPr lang="en-US" sz="4400" b="1">
                <a:solidFill>
                  <a:srgbClr val="191C21"/>
                </a:solidFill>
              </a:rPr>
              <a:t>3</a:t>
            </a:r>
          </a:p>
        </p:txBody>
      </p:sp>
      <p:sp>
        <p:nvSpPr>
          <p:cNvPr id="53" name="Freeform 588">
            <a:extLst>
              <a:ext uri="{FF2B5EF4-FFF2-40B4-BE49-F238E27FC236}">
                <a16:creationId xmlns:a16="http://schemas.microsoft.com/office/drawing/2014/main" id="{B99803D2-C1FC-4302-9057-141EBD8CF69F}"/>
              </a:ext>
            </a:extLst>
          </p:cNvPr>
          <p:cNvSpPr>
            <a:spLocks/>
          </p:cNvSpPr>
          <p:nvPr/>
        </p:nvSpPr>
        <p:spPr bwMode="auto">
          <a:xfrm>
            <a:off x="460627" y="3145564"/>
            <a:ext cx="1145378" cy="1143996"/>
          </a:xfrm>
          <a:custGeom>
            <a:avLst/>
            <a:gdLst>
              <a:gd name="T0" fmla="*/ 1573 w 3316"/>
              <a:gd name="T1" fmla="*/ 2 h 3316"/>
              <a:gd name="T2" fmla="*/ 1243 w 3316"/>
              <a:gd name="T3" fmla="*/ 52 h 3316"/>
              <a:gd name="T4" fmla="*/ 939 w 3316"/>
              <a:gd name="T5" fmla="*/ 162 h 3316"/>
              <a:gd name="T6" fmla="*/ 665 w 3316"/>
              <a:gd name="T7" fmla="*/ 328 h 3316"/>
              <a:gd name="T8" fmla="*/ 431 w 3316"/>
              <a:gd name="T9" fmla="*/ 542 h 3316"/>
              <a:gd name="T10" fmla="*/ 240 w 3316"/>
              <a:gd name="T11" fmla="*/ 797 h 3316"/>
              <a:gd name="T12" fmla="*/ 100 w 3316"/>
              <a:gd name="T13" fmla="*/ 1088 h 3316"/>
              <a:gd name="T14" fmla="*/ 19 w 3316"/>
              <a:gd name="T15" fmla="*/ 1405 h 3316"/>
              <a:gd name="T16" fmla="*/ 0 w 3316"/>
              <a:gd name="T17" fmla="*/ 1658 h 3316"/>
              <a:gd name="T18" fmla="*/ 19 w 3316"/>
              <a:gd name="T19" fmla="*/ 1911 h 3316"/>
              <a:gd name="T20" fmla="*/ 100 w 3316"/>
              <a:gd name="T21" fmla="*/ 2228 h 3316"/>
              <a:gd name="T22" fmla="*/ 240 w 3316"/>
              <a:gd name="T23" fmla="*/ 2517 h 3316"/>
              <a:gd name="T24" fmla="*/ 431 w 3316"/>
              <a:gd name="T25" fmla="*/ 2773 h 3316"/>
              <a:gd name="T26" fmla="*/ 665 w 3316"/>
              <a:gd name="T27" fmla="*/ 2987 h 3316"/>
              <a:gd name="T28" fmla="*/ 939 w 3316"/>
              <a:gd name="T29" fmla="*/ 3152 h 3316"/>
              <a:gd name="T30" fmla="*/ 1243 w 3316"/>
              <a:gd name="T31" fmla="*/ 3264 h 3316"/>
              <a:gd name="T32" fmla="*/ 1573 w 3316"/>
              <a:gd name="T33" fmla="*/ 3314 h 3316"/>
              <a:gd name="T34" fmla="*/ 1744 w 3316"/>
              <a:gd name="T35" fmla="*/ 3314 h 3316"/>
              <a:gd name="T36" fmla="*/ 2073 w 3316"/>
              <a:gd name="T37" fmla="*/ 3264 h 3316"/>
              <a:gd name="T38" fmla="*/ 2378 w 3316"/>
              <a:gd name="T39" fmla="*/ 3152 h 3316"/>
              <a:gd name="T40" fmla="*/ 2650 w 3316"/>
              <a:gd name="T41" fmla="*/ 2987 h 3316"/>
              <a:gd name="T42" fmla="*/ 2886 w 3316"/>
              <a:gd name="T43" fmla="*/ 2773 h 3316"/>
              <a:gd name="T44" fmla="*/ 3076 w 3316"/>
              <a:gd name="T45" fmla="*/ 2517 h 3316"/>
              <a:gd name="T46" fmla="*/ 3216 w 3316"/>
              <a:gd name="T47" fmla="*/ 2228 h 3316"/>
              <a:gd name="T48" fmla="*/ 3298 w 3316"/>
              <a:gd name="T49" fmla="*/ 1911 h 3316"/>
              <a:gd name="T50" fmla="*/ 3316 w 3316"/>
              <a:gd name="T51" fmla="*/ 1658 h 3316"/>
              <a:gd name="T52" fmla="*/ 3298 w 3316"/>
              <a:gd name="T53" fmla="*/ 1405 h 3316"/>
              <a:gd name="T54" fmla="*/ 3216 w 3316"/>
              <a:gd name="T55" fmla="*/ 1088 h 3316"/>
              <a:gd name="T56" fmla="*/ 3076 w 3316"/>
              <a:gd name="T57" fmla="*/ 797 h 3316"/>
              <a:gd name="T58" fmla="*/ 2886 w 3316"/>
              <a:gd name="T59" fmla="*/ 542 h 3316"/>
              <a:gd name="T60" fmla="*/ 2650 w 3316"/>
              <a:gd name="T61" fmla="*/ 328 h 3316"/>
              <a:gd name="T62" fmla="*/ 2378 w 3316"/>
              <a:gd name="T63" fmla="*/ 162 h 3316"/>
              <a:gd name="T64" fmla="*/ 2073 w 3316"/>
              <a:gd name="T65" fmla="*/ 52 h 3316"/>
              <a:gd name="T66" fmla="*/ 1744 w 3316"/>
              <a:gd name="T67" fmla="*/ 2 h 3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16" h="3316">
                <a:moveTo>
                  <a:pt x="1658" y="0"/>
                </a:moveTo>
                <a:lnTo>
                  <a:pt x="1573" y="2"/>
                </a:lnTo>
                <a:lnTo>
                  <a:pt x="1405" y="18"/>
                </a:lnTo>
                <a:lnTo>
                  <a:pt x="1243" y="52"/>
                </a:lnTo>
                <a:lnTo>
                  <a:pt x="1088" y="100"/>
                </a:lnTo>
                <a:lnTo>
                  <a:pt x="939" y="162"/>
                </a:lnTo>
                <a:lnTo>
                  <a:pt x="798" y="239"/>
                </a:lnTo>
                <a:lnTo>
                  <a:pt x="665" y="328"/>
                </a:lnTo>
                <a:lnTo>
                  <a:pt x="542" y="431"/>
                </a:lnTo>
                <a:lnTo>
                  <a:pt x="431" y="542"/>
                </a:lnTo>
                <a:lnTo>
                  <a:pt x="328" y="665"/>
                </a:lnTo>
                <a:lnTo>
                  <a:pt x="240" y="797"/>
                </a:lnTo>
                <a:lnTo>
                  <a:pt x="162" y="939"/>
                </a:lnTo>
                <a:lnTo>
                  <a:pt x="100" y="1088"/>
                </a:lnTo>
                <a:lnTo>
                  <a:pt x="52" y="1243"/>
                </a:lnTo>
                <a:lnTo>
                  <a:pt x="19" y="1405"/>
                </a:lnTo>
                <a:lnTo>
                  <a:pt x="2" y="1572"/>
                </a:lnTo>
                <a:lnTo>
                  <a:pt x="0" y="1658"/>
                </a:lnTo>
                <a:lnTo>
                  <a:pt x="2" y="1744"/>
                </a:lnTo>
                <a:lnTo>
                  <a:pt x="19" y="1911"/>
                </a:lnTo>
                <a:lnTo>
                  <a:pt x="52" y="2073"/>
                </a:lnTo>
                <a:lnTo>
                  <a:pt x="100" y="2228"/>
                </a:lnTo>
                <a:lnTo>
                  <a:pt x="162" y="2377"/>
                </a:lnTo>
                <a:lnTo>
                  <a:pt x="240" y="2517"/>
                </a:lnTo>
                <a:lnTo>
                  <a:pt x="328" y="2650"/>
                </a:lnTo>
                <a:lnTo>
                  <a:pt x="431" y="2773"/>
                </a:lnTo>
                <a:lnTo>
                  <a:pt x="542" y="2885"/>
                </a:lnTo>
                <a:lnTo>
                  <a:pt x="665" y="2987"/>
                </a:lnTo>
                <a:lnTo>
                  <a:pt x="798" y="3076"/>
                </a:lnTo>
                <a:lnTo>
                  <a:pt x="939" y="3152"/>
                </a:lnTo>
                <a:lnTo>
                  <a:pt x="1088" y="3216"/>
                </a:lnTo>
                <a:lnTo>
                  <a:pt x="1243" y="3264"/>
                </a:lnTo>
                <a:lnTo>
                  <a:pt x="1405" y="3298"/>
                </a:lnTo>
                <a:lnTo>
                  <a:pt x="1573" y="3314"/>
                </a:lnTo>
                <a:lnTo>
                  <a:pt x="1658" y="3316"/>
                </a:lnTo>
                <a:lnTo>
                  <a:pt x="1744" y="3314"/>
                </a:lnTo>
                <a:lnTo>
                  <a:pt x="1911" y="3298"/>
                </a:lnTo>
                <a:lnTo>
                  <a:pt x="2073" y="3264"/>
                </a:lnTo>
                <a:lnTo>
                  <a:pt x="2228" y="3216"/>
                </a:lnTo>
                <a:lnTo>
                  <a:pt x="2378" y="3152"/>
                </a:lnTo>
                <a:lnTo>
                  <a:pt x="2518" y="3076"/>
                </a:lnTo>
                <a:lnTo>
                  <a:pt x="2650" y="2987"/>
                </a:lnTo>
                <a:lnTo>
                  <a:pt x="2773" y="2885"/>
                </a:lnTo>
                <a:lnTo>
                  <a:pt x="2886" y="2773"/>
                </a:lnTo>
                <a:lnTo>
                  <a:pt x="2987" y="2650"/>
                </a:lnTo>
                <a:lnTo>
                  <a:pt x="3076" y="2517"/>
                </a:lnTo>
                <a:lnTo>
                  <a:pt x="3153" y="2377"/>
                </a:lnTo>
                <a:lnTo>
                  <a:pt x="3216" y="2228"/>
                </a:lnTo>
                <a:lnTo>
                  <a:pt x="3264" y="2073"/>
                </a:lnTo>
                <a:lnTo>
                  <a:pt x="3298" y="1911"/>
                </a:lnTo>
                <a:lnTo>
                  <a:pt x="3315" y="1744"/>
                </a:lnTo>
                <a:lnTo>
                  <a:pt x="3316" y="1658"/>
                </a:lnTo>
                <a:lnTo>
                  <a:pt x="3315" y="1572"/>
                </a:lnTo>
                <a:lnTo>
                  <a:pt x="3298" y="1405"/>
                </a:lnTo>
                <a:lnTo>
                  <a:pt x="3264" y="1243"/>
                </a:lnTo>
                <a:lnTo>
                  <a:pt x="3216" y="1088"/>
                </a:lnTo>
                <a:lnTo>
                  <a:pt x="3153" y="939"/>
                </a:lnTo>
                <a:lnTo>
                  <a:pt x="3076" y="797"/>
                </a:lnTo>
                <a:lnTo>
                  <a:pt x="2987" y="665"/>
                </a:lnTo>
                <a:lnTo>
                  <a:pt x="2886" y="542"/>
                </a:lnTo>
                <a:lnTo>
                  <a:pt x="2773" y="431"/>
                </a:lnTo>
                <a:lnTo>
                  <a:pt x="2650" y="328"/>
                </a:lnTo>
                <a:lnTo>
                  <a:pt x="2518" y="239"/>
                </a:lnTo>
                <a:lnTo>
                  <a:pt x="2378" y="162"/>
                </a:lnTo>
                <a:lnTo>
                  <a:pt x="2228" y="100"/>
                </a:lnTo>
                <a:lnTo>
                  <a:pt x="2073" y="52"/>
                </a:lnTo>
                <a:lnTo>
                  <a:pt x="1911" y="18"/>
                </a:lnTo>
                <a:lnTo>
                  <a:pt x="1744" y="2"/>
                </a:lnTo>
                <a:lnTo>
                  <a:pt x="1658" y="0"/>
                </a:lnTo>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77" name="Freeform 587">
            <a:extLst>
              <a:ext uri="{FF2B5EF4-FFF2-40B4-BE49-F238E27FC236}">
                <a16:creationId xmlns:a16="http://schemas.microsoft.com/office/drawing/2014/main" id="{F8047C14-C6D9-4B02-8031-869A6A644767}"/>
              </a:ext>
            </a:extLst>
          </p:cNvPr>
          <p:cNvSpPr>
            <a:spLocks/>
          </p:cNvSpPr>
          <p:nvPr/>
        </p:nvSpPr>
        <p:spPr bwMode="auto">
          <a:xfrm>
            <a:off x="688597" y="3372153"/>
            <a:ext cx="689438" cy="689438"/>
          </a:xfrm>
          <a:custGeom>
            <a:avLst/>
            <a:gdLst>
              <a:gd name="T0" fmla="*/ 946 w 1995"/>
              <a:gd name="T1" fmla="*/ 1993 h 1995"/>
              <a:gd name="T2" fmla="*/ 748 w 1995"/>
              <a:gd name="T3" fmla="*/ 1964 h 1995"/>
              <a:gd name="T4" fmla="*/ 565 w 1995"/>
              <a:gd name="T5" fmla="*/ 1898 h 1995"/>
              <a:gd name="T6" fmla="*/ 401 w 1995"/>
              <a:gd name="T7" fmla="*/ 1798 h 1995"/>
              <a:gd name="T8" fmla="*/ 259 w 1995"/>
              <a:gd name="T9" fmla="*/ 1668 h 1995"/>
              <a:gd name="T10" fmla="*/ 145 w 1995"/>
              <a:gd name="T11" fmla="*/ 1515 h 1995"/>
              <a:gd name="T12" fmla="*/ 61 w 1995"/>
              <a:gd name="T13" fmla="*/ 1340 h 1995"/>
              <a:gd name="T14" fmla="*/ 12 w 1995"/>
              <a:gd name="T15" fmla="*/ 1150 h 1995"/>
              <a:gd name="T16" fmla="*/ 0 w 1995"/>
              <a:gd name="T17" fmla="*/ 998 h 1995"/>
              <a:gd name="T18" fmla="*/ 12 w 1995"/>
              <a:gd name="T19" fmla="*/ 846 h 1995"/>
              <a:gd name="T20" fmla="*/ 61 w 1995"/>
              <a:gd name="T21" fmla="*/ 655 h 1995"/>
              <a:gd name="T22" fmla="*/ 145 w 1995"/>
              <a:gd name="T23" fmla="*/ 481 h 1995"/>
              <a:gd name="T24" fmla="*/ 259 w 1995"/>
              <a:gd name="T25" fmla="*/ 327 h 1995"/>
              <a:gd name="T26" fmla="*/ 401 w 1995"/>
              <a:gd name="T27" fmla="*/ 198 h 1995"/>
              <a:gd name="T28" fmla="*/ 565 w 1995"/>
              <a:gd name="T29" fmla="*/ 98 h 1995"/>
              <a:gd name="T30" fmla="*/ 748 w 1995"/>
              <a:gd name="T31" fmla="*/ 31 h 1995"/>
              <a:gd name="T32" fmla="*/ 946 w 1995"/>
              <a:gd name="T33" fmla="*/ 1 h 1995"/>
              <a:gd name="T34" fmla="*/ 1049 w 1995"/>
              <a:gd name="T35" fmla="*/ 1 h 1995"/>
              <a:gd name="T36" fmla="*/ 1247 w 1995"/>
              <a:gd name="T37" fmla="*/ 31 h 1995"/>
              <a:gd name="T38" fmla="*/ 1431 w 1995"/>
              <a:gd name="T39" fmla="*/ 98 h 1995"/>
              <a:gd name="T40" fmla="*/ 1594 w 1995"/>
              <a:gd name="T41" fmla="*/ 198 h 1995"/>
              <a:gd name="T42" fmla="*/ 1737 w 1995"/>
              <a:gd name="T43" fmla="*/ 327 h 1995"/>
              <a:gd name="T44" fmla="*/ 1851 w 1995"/>
              <a:gd name="T45" fmla="*/ 481 h 1995"/>
              <a:gd name="T46" fmla="*/ 1935 w 1995"/>
              <a:gd name="T47" fmla="*/ 655 h 1995"/>
              <a:gd name="T48" fmla="*/ 1985 w 1995"/>
              <a:gd name="T49" fmla="*/ 846 h 1995"/>
              <a:gd name="T50" fmla="*/ 1995 w 1995"/>
              <a:gd name="T51" fmla="*/ 998 h 1995"/>
              <a:gd name="T52" fmla="*/ 1985 w 1995"/>
              <a:gd name="T53" fmla="*/ 1150 h 1995"/>
              <a:gd name="T54" fmla="*/ 1935 w 1995"/>
              <a:gd name="T55" fmla="*/ 1340 h 1995"/>
              <a:gd name="T56" fmla="*/ 1851 w 1995"/>
              <a:gd name="T57" fmla="*/ 1515 h 1995"/>
              <a:gd name="T58" fmla="*/ 1737 w 1995"/>
              <a:gd name="T59" fmla="*/ 1668 h 1995"/>
              <a:gd name="T60" fmla="*/ 1594 w 1995"/>
              <a:gd name="T61" fmla="*/ 1798 h 1995"/>
              <a:gd name="T62" fmla="*/ 1431 w 1995"/>
              <a:gd name="T63" fmla="*/ 1898 h 1995"/>
              <a:gd name="T64" fmla="*/ 1247 w 1995"/>
              <a:gd name="T65" fmla="*/ 1964 h 1995"/>
              <a:gd name="T66" fmla="*/ 1049 w 1995"/>
              <a:gd name="T67" fmla="*/ 1993 h 19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995" h="1995">
                <a:moveTo>
                  <a:pt x="998" y="1995"/>
                </a:moveTo>
                <a:lnTo>
                  <a:pt x="946" y="1993"/>
                </a:lnTo>
                <a:lnTo>
                  <a:pt x="847" y="1984"/>
                </a:lnTo>
                <a:lnTo>
                  <a:pt x="748" y="1964"/>
                </a:lnTo>
                <a:lnTo>
                  <a:pt x="655" y="1935"/>
                </a:lnTo>
                <a:lnTo>
                  <a:pt x="565" y="1898"/>
                </a:lnTo>
                <a:lnTo>
                  <a:pt x="481" y="1851"/>
                </a:lnTo>
                <a:lnTo>
                  <a:pt x="401" y="1798"/>
                </a:lnTo>
                <a:lnTo>
                  <a:pt x="327" y="1735"/>
                </a:lnTo>
                <a:lnTo>
                  <a:pt x="259" y="1668"/>
                </a:lnTo>
                <a:lnTo>
                  <a:pt x="198" y="1594"/>
                </a:lnTo>
                <a:lnTo>
                  <a:pt x="145" y="1515"/>
                </a:lnTo>
                <a:lnTo>
                  <a:pt x="99" y="1430"/>
                </a:lnTo>
                <a:lnTo>
                  <a:pt x="61" y="1340"/>
                </a:lnTo>
                <a:lnTo>
                  <a:pt x="31" y="1247"/>
                </a:lnTo>
                <a:lnTo>
                  <a:pt x="12" y="1150"/>
                </a:lnTo>
                <a:lnTo>
                  <a:pt x="1" y="1049"/>
                </a:lnTo>
                <a:lnTo>
                  <a:pt x="0" y="998"/>
                </a:lnTo>
                <a:lnTo>
                  <a:pt x="1" y="946"/>
                </a:lnTo>
                <a:lnTo>
                  <a:pt x="12" y="846"/>
                </a:lnTo>
                <a:lnTo>
                  <a:pt x="31" y="748"/>
                </a:lnTo>
                <a:lnTo>
                  <a:pt x="61" y="655"/>
                </a:lnTo>
                <a:lnTo>
                  <a:pt x="99" y="565"/>
                </a:lnTo>
                <a:lnTo>
                  <a:pt x="145" y="481"/>
                </a:lnTo>
                <a:lnTo>
                  <a:pt x="198" y="400"/>
                </a:lnTo>
                <a:lnTo>
                  <a:pt x="259" y="327"/>
                </a:lnTo>
                <a:lnTo>
                  <a:pt x="327" y="259"/>
                </a:lnTo>
                <a:lnTo>
                  <a:pt x="401" y="198"/>
                </a:lnTo>
                <a:lnTo>
                  <a:pt x="481" y="145"/>
                </a:lnTo>
                <a:lnTo>
                  <a:pt x="565" y="98"/>
                </a:lnTo>
                <a:lnTo>
                  <a:pt x="655" y="61"/>
                </a:lnTo>
                <a:lnTo>
                  <a:pt x="748" y="31"/>
                </a:lnTo>
                <a:lnTo>
                  <a:pt x="847" y="12"/>
                </a:lnTo>
                <a:lnTo>
                  <a:pt x="946" y="1"/>
                </a:lnTo>
                <a:lnTo>
                  <a:pt x="998" y="0"/>
                </a:lnTo>
                <a:lnTo>
                  <a:pt x="1049" y="1"/>
                </a:lnTo>
                <a:lnTo>
                  <a:pt x="1150" y="12"/>
                </a:lnTo>
                <a:lnTo>
                  <a:pt x="1247" y="31"/>
                </a:lnTo>
                <a:lnTo>
                  <a:pt x="1340" y="61"/>
                </a:lnTo>
                <a:lnTo>
                  <a:pt x="1431" y="98"/>
                </a:lnTo>
                <a:lnTo>
                  <a:pt x="1515" y="145"/>
                </a:lnTo>
                <a:lnTo>
                  <a:pt x="1594" y="198"/>
                </a:lnTo>
                <a:lnTo>
                  <a:pt x="1668" y="259"/>
                </a:lnTo>
                <a:lnTo>
                  <a:pt x="1737" y="327"/>
                </a:lnTo>
                <a:lnTo>
                  <a:pt x="1798" y="400"/>
                </a:lnTo>
                <a:lnTo>
                  <a:pt x="1851" y="481"/>
                </a:lnTo>
                <a:lnTo>
                  <a:pt x="1898" y="565"/>
                </a:lnTo>
                <a:lnTo>
                  <a:pt x="1935" y="655"/>
                </a:lnTo>
                <a:lnTo>
                  <a:pt x="1964" y="748"/>
                </a:lnTo>
                <a:lnTo>
                  <a:pt x="1985" y="846"/>
                </a:lnTo>
                <a:lnTo>
                  <a:pt x="1995" y="946"/>
                </a:lnTo>
                <a:lnTo>
                  <a:pt x="1995" y="998"/>
                </a:lnTo>
                <a:lnTo>
                  <a:pt x="1995" y="1049"/>
                </a:lnTo>
                <a:lnTo>
                  <a:pt x="1985" y="1150"/>
                </a:lnTo>
                <a:lnTo>
                  <a:pt x="1964" y="1247"/>
                </a:lnTo>
                <a:lnTo>
                  <a:pt x="1935" y="1340"/>
                </a:lnTo>
                <a:lnTo>
                  <a:pt x="1898" y="1430"/>
                </a:lnTo>
                <a:lnTo>
                  <a:pt x="1851" y="1515"/>
                </a:lnTo>
                <a:lnTo>
                  <a:pt x="1798" y="1594"/>
                </a:lnTo>
                <a:lnTo>
                  <a:pt x="1737" y="1668"/>
                </a:lnTo>
                <a:lnTo>
                  <a:pt x="1668" y="1735"/>
                </a:lnTo>
                <a:lnTo>
                  <a:pt x="1594" y="1798"/>
                </a:lnTo>
                <a:lnTo>
                  <a:pt x="1515" y="1851"/>
                </a:lnTo>
                <a:lnTo>
                  <a:pt x="1431" y="1898"/>
                </a:lnTo>
                <a:lnTo>
                  <a:pt x="1340" y="1935"/>
                </a:lnTo>
                <a:lnTo>
                  <a:pt x="1247" y="1964"/>
                </a:lnTo>
                <a:lnTo>
                  <a:pt x="1150" y="1984"/>
                </a:lnTo>
                <a:lnTo>
                  <a:pt x="1049" y="1993"/>
                </a:lnTo>
                <a:lnTo>
                  <a:pt x="998" y="199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 name="Freeform 589">
            <a:extLst>
              <a:ext uri="{FF2B5EF4-FFF2-40B4-BE49-F238E27FC236}">
                <a16:creationId xmlns:a16="http://schemas.microsoft.com/office/drawing/2014/main" id="{41EDC098-214C-4950-982E-18AF2D4D1926}"/>
              </a:ext>
            </a:extLst>
          </p:cNvPr>
          <p:cNvSpPr>
            <a:spLocks/>
          </p:cNvSpPr>
          <p:nvPr/>
        </p:nvSpPr>
        <p:spPr bwMode="auto">
          <a:xfrm>
            <a:off x="1332440" y="3721708"/>
            <a:ext cx="160270" cy="392385"/>
          </a:xfrm>
          <a:custGeom>
            <a:avLst/>
            <a:gdLst>
              <a:gd name="T0" fmla="*/ 462 w 462"/>
              <a:gd name="T1" fmla="*/ 981 h 1135"/>
              <a:gd name="T2" fmla="*/ 460 w 462"/>
              <a:gd name="T3" fmla="*/ 985 h 1135"/>
              <a:gd name="T4" fmla="*/ 457 w 462"/>
              <a:gd name="T5" fmla="*/ 989 h 1135"/>
              <a:gd name="T6" fmla="*/ 443 w 462"/>
              <a:gd name="T7" fmla="*/ 1007 h 1135"/>
              <a:gd name="T8" fmla="*/ 427 w 462"/>
              <a:gd name="T9" fmla="*/ 1025 h 1135"/>
              <a:gd name="T10" fmla="*/ 418 w 462"/>
              <a:gd name="T11" fmla="*/ 1037 h 1135"/>
              <a:gd name="T12" fmla="*/ 409 w 462"/>
              <a:gd name="T13" fmla="*/ 1048 h 1135"/>
              <a:gd name="T14" fmla="*/ 408 w 462"/>
              <a:gd name="T15" fmla="*/ 1050 h 1135"/>
              <a:gd name="T16" fmla="*/ 408 w 462"/>
              <a:gd name="T17" fmla="*/ 1050 h 1135"/>
              <a:gd name="T18" fmla="*/ 396 w 462"/>
              <a:gd name="T19" fmla="*/ 1064 h 1135"/>
              <a:gd name="T20" fmla="*/ 383 w 462"/>
              <a:gd name="T21" fmla="*/ 1078 h 1135"/>
              <a:gd name="T22" fmla="*/ 369 w 462"/>
              <a:gd name="T23" fmla="*/ 1095 h 1135"/>
              <a:gd name="T24" fmla="*/ 355 w 462"/>
              <a:gd name="T25" fmla="*/ 1110 h 1135"/>
              <a:gd name="T26" fmla="*/ 343 w 462"/>
              <a:gd name="T27" fmla="*/ 1123 h 1135"/>
              <a:gd name="T28" fmla="*/ 332 w 462"/>
              <a:gd name="T29" fmla="*/ 1135 h 1135"/>
              <a:gd name="T30" fmla="*/ 276 w 462"/>
              <a:gd name="T31" fmla="*/ 1062 h 1135"/>
              <a:gd name="T32" fmla="*/ 177 w 462"/>
              <a:gd name="T33" fmla="*/ 908 h 1135"/>
              <a:gd name="T34" fmla="*/ 94 w 462"/>
              <a:gd name="T35" fmla="*/ 745 h 1135"/>
              <a:gd name="T36" fmla="*/ 27 w 462"/>
              <a:gd name="T37" fmla="*/ 573 h 1135"/>
              <a:gd name="T38" fmla="*/ 0 w 462"/>
              <a:gd name="T39" fmla="*/ 483 h 1135"/>
              <a:gd name="T40" fmla="*/ 36 w 462"/>
              <a:gd name="T41" fmla="*/ 417 h 1135"/>
              <a:gd name="T42" fmla="*/ 65 w 462"/>
              <a:gd name="T43" fmla="*/ 348 h 1135"/>
              <a:gd name="T44" fmla="*/ 68 w 462"/>
              <a:gd name="T45" fmla="*/ 341 h 1135"/>
              <a:gd name="T46" fmla="*/ 71 w 462"/>
              <a:gd name="T47" fmla="*/ 333 h 1135"/>
              <a:gd name="T48" fmla="*/ 81 w 462"/>
              <a:gd name="T49" fmla="*/ 303 h 1135"/>
              <a:gd name="T50" fmla="*/ 90 w 462"/>
              <a:gd name="T51" fmla="*/ 273 h 1135"/>
              <a:gd name="T52" fmla="*/ 94 w 462"/>
              <a:gd name="T53" fmla="*/ 263 h 1135"/>
              <a:gd name="T54" fmla="*/ 97 w 462"/>
              <a:gd name="T55" fmla="*/ 252 h 1135"/>
              <a:gd name="T56" fmla="*/ 100 w 462"/>
              <a:gd name="T57" fmla="*/ 242 h 1135"/>
              <a:gd name="T58" fmla="*/ 102 w 462"/>
              <a:gd name="T59" fmla="*/ 232 h 1135"/>
              <a:gd name="T60" fmla="*/ 105 w 462"/>
              <a:gd name="T61" fmla="*/ 223 h 1135"/>
              <a:gd name="T62" fmla="*/ 106 w 462"/>
              <a:gd name="T63" fmla="*/ 214 h 1135"/>
              <a:gd name="T64" fmla="*/ 110 w 462"/>
              <a:gd name="T65" fmla="*/ 201 h 1135"/>
              <a:gd name="T66" fmla="*/ 112 w 462"/>
              <a:gd name="T67" fmla="*/ 189 h 1135"/>
              <a:gd name="T68" fmla="*/ 112 w 462"/>
              <a:gd name="T69" fmla="*/ 182 h 1135"/>
              <a:gd name="T70" fmla="*/ 114 w 462"/>
              <a:gd name="T71" fmla="*/ 177 h 1135"/>
              <a:gd name="T72" fmla="*/ 116 w 462"/>
              <a:gd name="T73" fmla="*/ 166 h 1135"/>
              <a:gd name="T74" fmla="*/ 119 w 462"/>
              <a:gd name="T75" fmla="*/ 153 h 1135"/>
              <a:gd name="T76" fmla="*/ 125 w 462"/>
              <a:gd name="T77" fmla="*/ 109 h 1135"/>
              <a:gd name="T78" fmla="*/ 129 w 462"/>
              <a:gd name="T79" fmla="*/ 64 h 1135"/>
              <a:gd name="T80" fmla="*/ 131 w 462"/>
              <a:gd name="T81" fmla="*/ 53 h 1135"/>
              <a:gd name="T82" fmla="*/ 131 w 462"/>
              <a:gd name="T83" fmla="*/ 41 h 1135"/>
              <a:gd name="T84" fmla="*/ 131 w 462"/>
              <a:gd name="T85" fmla="*/ 39 h 1135"/>
              <a:gd name="T86" fmla="*/ 131 w 462"/>
              <a:gd name="T87" fmla="*/ 35 h 1135"/>
              <a:gd name="T88" fmla="*/ 132 w 462"/>
              <a:gd name="T89" fmla="*/ 26 h 1135"/>
              <a:gd name="T90" fmla="*/ 132 w 462"/>
              <a:gd name="T91" fmla="*/ 17 h 1135"/>
              <a:gd name="T92" fmla="*/ 132 w 462"/>
              <a:gd name="T93" fmla="*/ 7 h 1135"/>
              <a:gd name="T94" fmla="*/ 132 w 462"/>
              <a:gd name="T95" fmla="*/ 0 h 1135"/>
              <a:gd name="T96" fmla="*/ 133 w 462"/>
              <a:gd name="T97" fmla="*/ 68 h 1135"/>
              <a:gd name="T98" fmla="*/ 145 w 462"/>
              <a:gd name="T99" fmla="*/ 204 h 1135"/>
              <a:gd name="T100" fmla="*/ 168 w 462"/>
              <a:gd name="T101" fmla="*/ 335 h 1135"/>
              <a:gd name="T102" fmla="*/ 201 w 462"/>
              <a:gd name="T103" fmla="*/ 464 h 1135"/>
              <a:gd name="T104" fmla="*/ 243 w 462"/>
              <a:gd name="T105" fmla="*/ 587 h 1135"/>
              <a:gd name="T106" fmla="*/ 295 w 462"/>
              <a:gd name="T107" fmla="*/ 706 h 1135"/>
              <a:gd name="T108" fmla="*/ 355 w 462"/>
              <a:gd name="T109" fmla="*/ 820 h 1135"/>
              <a:gd name="T110" fmla="*/ 425 w 462"/>
              <a:gd name="T111" fmla="*/ 929 h 1135"/>
              <a:gd name="T112" fmla="*/ 462 w 462"/>
              <a:gd name="T113" fmla="*/ 981 h 1135"/>
              <a:gd name="T114" fmla="*/ 462 w 462"/>
              <a:gd name="T115" fmla="*/ 981 h 1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62" h="1135">
                <a:moveTo>
                  <a:pt x="462" y="981"/>
                </a:moveTo>
                <a:lnTo>
                  <a:pt x="460" y="985"/>
                </a:lnTo>
                <a:lnTo>
                  <a:pt x="457" y="989"/>
                </a:lnTo>
                <a:lnTo>
                  <a:pt x="443" y="1007"/>
                </a:lnTo>
                <a:lnTo>
                  <a:pt x="427" y="1025"/>
                </a:lnTo>
                <a:lnTo>
                  <a:pt x="418" y="1037"/>
                </a:lnTo>
                <a:lnTo>
                  <a:pt x="409" y="1048"/>
                </a:lnTo>
                <a:lnTo>
                  <a:pt x="408" y="1050"/>
                </a:lnTo>
                <a:lnTo>
                  <a:pt x="408" y="1050"/>
                </a:lnTo>
                <a:lnTo>
                  <a:pt x="396" y="1064"/>
                </a:lnTo>
                <a:lnTo>
                  <a:pt x="383" y="1078"/>
                </a:lnTo>
                <a:lnTo>
                  <a:pt x="369" y="1095"/>
                </a:lnTo>
                <a:lnTo>
                  <a:pt x="355" y="1110"/>
                </a:lnTo>
                <a:lnTo>
                  <a:pt x="343" y="1123"/>
                </a:lnTo>
                <a:lnTo>
                  <a:pt x="332" y="1135"/>
                </a:lnTo>
                <a:lnTo>
                  <a:pt x="276" y="1062"/>
                </a:lnTo>
                <a:lnTo>
                  <a:pt x="177" y="908"/>
                </a:lnTo>
                <a:lnTo>
                  <a:pt x="94" y="745"/>
                </a:lnTo>
                <a:lnTo>
                  <a:pt x="27" y="573"/>
                </a:lnTo>
                <a:lnTo>
                  <a:pt x="0" y="483"/>
                </a:lnTo>
                <a:lnTo>
                  <a:pt x="36" y="417"/>
                </a:lnTo>
                <a:lnTo>
                  <a:pt x="65" y="348"/>
                </a:lnTo>
                <a:lnTo>
                  <a:pt x="68" y="341"/>
                </a:lnTo>
                <a:lnTo>
                  <a:pt x="71" y="333"/>
                </a:lnTo>
                <a:lnTo>
                  <a:pt x="81" y="303"/>
                </a:lnTo>
                <a:lnTo>
                  <a:pt x="90" y="273"/>
                </a:lnTo>
                <a:lnTo>
                  <a:pt x="94" y="263"/>
                </a:lnTo>
                <a:lnTo>
                  <a:pt x="97" y="252"/>
                </a:lnTo>
                <a:lnTo>
                  <a:pt x="100" y="242"/>
                </a:lnTo>
                <a:lnTo>
                  <a:pt x="102" y="232"/>
                </a:lnTo>
                <a:lnTo>
                  <a:pt x="105" y="223"/>
                </a:lnTo>
                <a:lnTo>
                  <a:pt x="106" y="214"/>
                </a:lnTo>
                <a:lnTo>
                  <a:pt x="110" y="201"/>
                </a:lnTo>
                <a:lnTo>
                  <a:pt x="112" y="189"/>
                </a:lnTo>
                <a:lnTo>
                  <a:pt x="112" y="182"/>
                </a:lnTo>
                <a:lnTo>
                  <a:pt x="114" y="177"/>
                </a:lnTo>
                <a:lnTo>
                  <a:pt x="116" y="166"/>
                </a:lnTo>
                <a:lnTo>
                  <a:pt x="119" y="153"/>
                </a:lnTo>
                <a:lnTo>
                  <a:pt x="125" y="109"/>
                </a:lnTo>
                <a:lnTo>
                  <a:pt x="129" y="64"/>
                </a:lnTo>
                <a:lnTo>
                  <a:pt x="131" y="53"/>
                </a:lnTo>
                <a:lnTo>
                  <a:pt x="131" y="41"/>
                </a:lnTo>
                <a:lnTo>
                  <a:pt x="131" y="39"/>
                </a:lnTo>
                <a:lnTo>
                  <a:pt x="131" y="35"/>
                </a:lnTo>
                <a:lnTo>
                  <a:pt x="132" y="26"/>
                </a:lnTo>
                <a:lnTo>
                  <a:pt x="132" y="17"/>
                </a:lnTo>
                <a:lnTo>
                  <a:pt x="132" y="7"/>
                </a:lnTo>
                <a:lnTo>
                  <a:pt x="132" y="0"/>
                </a:lnTo>
                <a:lnTo>
                  <a:pt x="133" y="68"/>
                </a:lnTo>
                <a:lnTo>
                  <a:pt x="145" y="204"/>
                </a:lnTo>
                <a:lnTo>
                  <a:pt x="168" y="335"/>
                </a:lnTo>
                <a:lnTo>
                  <a:pt x="201" y="464"/>
                </a:lnTo>
                <a:lnTo>
                  <a:pt x="243" y="587"/>
                </a:lnTo>
                <a:lnTo>
                  <a:pt x="295" y="706"/>
                </a:lnTo>
                <a:lnTo>
                  <a:pt x="355" y="820"/>
                </a:lnTo>
                <a:lnTo>
                  <a:pt x="425" y="929"/>
                </a:lnTo>
                <a:lnTo>
                  <a:pt x="462" y="981"/>
                </a:lnTo>
                <a:lnTo>
                  <a:pt x="462" y="981"/>
                </a:lnTo>
                <a:close/>
              </a:path>
            </a:pathLst>
          </a:custGeom>
          <a:solidFill>
            <a:srgbClr val="0089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 name="Freeform 590">
            <a:extLst>
              <a:ext uri="{FF2B5EF4-FFF2-40B4-BE49-F238E27FC236}">
                <a16:creationId xmlns:a16="http://schemas.microsoft.com/office/drawing/2014/main" id="{A3321644-80FD-4927-B5F7-3446C4D5E55B}"/>
              </a:ext>
            </a:extLst>
          </p:cNvPr>
          <p:cNvSpPr>
            <a:spLocks/>
          </p:cNvSpPr>
          <p:nvPr/>
        </p:nvSpPr>
        <p:spPr bwMode="auto">
          <a:xfrm>
            <a:off x="1332440" y="3721708"/>
            <a:ext cx="160270" cy="392385"/>
          </a:xfrm>
          <a:custGeom>
            <a:avLst/>
            <a:gdLst>
              <a:gd name="T0" fmla="*/ 132 w 462"/>
              <a:gd name="T1" fmla="*/ 0 h 1135"/>
              <a:gd name="T2" fmla="*/ 132 w 462"/>
              <a:gd name="T3" fmla="*/ 7 h 1135"/>
              <a:gd name="T4" fmla="*/ 132 w 462"/>
              <a:gd name="T5" fmla="*/ 17 h 1135"/>
              <a:gd name="T6" fmla="*/ 132 w 462"/>
              <a:gd name="T7" fmla="*/ 26 h 1135"/>
              <a:gd name="T8" fmla="*/ 131 w 462"/>
              <a:gd name="T9" fmla="*/ 35 h 1135"/>
              <a:gd name="T10" fmla="*/ 131 w 462"/>
              <a:gd name="T11" fmla="*/ 39 h 1135"/>
              <a:gd name="T12" fmla="*/ 131 w 462"/>
              <a:gd name="T13" fmla="*/ 41 h 1135"/>
              <a:gd name="T14" fmla="*/ 131 w 462"/>
              <a:gd name="T15" fmla="*/ 53 h 1135"/>
              <a:gd name="T16" fmla="*/ 129 w 462"/>
              <a:gd name="T17" fmla="*/ 64 h 1135"/>
              <a:gd name="T18" fmla="*/ 125 w 462"/>
              <a:gd name="T19" fmla="*/ 109 h 1135"/>
              <a:gd name="T20" fmla="*/ 119 w 462"/>
              <a:gd name="T21" fmla="*/ 153 h 1135"/>
              <a:gd name="T22" fmla="*/ 116 w 462"/>
              <a:gd name="T23" fmla="*/ 166 h 1135"/>
              <a:gd name="T24" fmla="*/ 114 w 462"/>
              <a:gd name="T25" fmla="*/ 177 h 1135"/>
              <a:gd name="T26" fmla="*/ 112 w 462"/>
              <a:gd name="T27" fmla="*/ 182 h 1135"/>
              <a:gd name="T28" fmla="*/ 112 w 462"/>
              <a:gd name="T29" fmla="*/ 189 h 1135"/>
              <a:gd name="T30" fmla="*/ 110 w 462"/>
              <a:gd name="T31" fmla="*/ 201 h 1135"/>
              <a:gd name="T32" fmla="*/ 106 w 462"/>
              <a:gd name="T33" fmla="*/ 214 h 1135"/>
              <a:gd name="T34" fmla="*/ 105 w 462"/>
              <a:gd name="T35" fmla="*/ 223 h 1135"/>
              <a:gd name="T36" fmla="*/ 102 w 462"/>
              <a:gd name="T37" fmla="*/ 232 h 1135"/>
              <a:gd name="T38" fmla="*/ 100 w 462"/>
              <a:gd name="T39" fmla="*/ 242 h 1135"/>
              <a:gd name="T40" fmla="*/ 97 w 462"/>
              <a:gd name="T41" fmla="*/ 252 h 1135"/>
              <a:gd name="T42" fmla="*/ 94 w 462"/>
              <a:gd name="T43" fmla="*/ 263 h 1135"/>
              <a:gd name="T44" fmla="*/ 90 w 462"/>
              <a:gd name="T45" fmla="*/ 273 h 1135"/>
              <a:gd name="T46" fmla="*/ 81 w 462"/>
              <a:gd name="T47" fmla="*/ 303 h 1135"/>
              <a:gd name="T48" fmla="*/ 71 w 462"/>
              <a:gd name="T49" fmla="*/ 333 h 1135"/>
              <a:gd name="T50" fmla="*/ 65 w 462"/>
              <a:gd name="T51" fmla="*/ 348 h 1135"/>
              <a:gd name="T52" fmla="*/ 36 w 462"/>
              <a:gd name="T53" fmla="*/ 417 h 1135"/>
              <a:gd name="T54" fmla="*/ 0 w 462"/>
              <a:gd name="T55" fmla="*/ 483 h 1135"/>
              <a:gd name="T56" fmla="*/ 27 w 462"/>
              <a:gd name="T57" fmla="*/ 573 h 1135"/>
              <a:gd name="T58" fmla="*/ 94 w 462"/>
              <a:gd name="T59" fmla="*/ 745 h 1135"/>
              <a:gd name="T60" fmla="*/ 177 w 462"/>
              <a:gd name="T61" fmla="*/ 908 h 1135"/>
              <a:gd name="T62" fmla="*/ 276 w 462"/>
              <a:gd name="T63" fmla="*/ 1062 h 1135"/>
              <a:gd name="T64" fmla="*/ 332 w 462"/>
              <a:gd name="T65" fmla="*/ 1135 h 1135"/>
              <a:gd name="T66" fmla="*/ 343 w 462"/>
              <a:gd name="T67" fmla="*/ 1123 h 1135"/>
              <a:gd name="T68" fmla="*/ 355 w 462"/>
              <a:gd name="T69" fmla="*/ 1110 h 1135"/>
              <a:gd name="T70" fmla="*/ 369 w 462"/>
              <a:gd name="T71" fmla="*/ 1095 h 1135"/>
              <a:gd name="T72" fmla="*/ 383 w 462"/>
              <a:gd name="T73" fmla="*/ 1078 h 1135"/>
              <a:gd name="T74" fmla="*/ 396 w 462"/>
              <a:gd name="T75" fmla="*/ 1064 h 1135"/>
              <a:gd name="T76" fmla="*/ 408 w 462"/>
              <a:gd name="T77" fmla="*/ 1050 h 1135"/>
              <a:gd name="T78" fmla="*/ 408 w 462"/>
              <a:gd name="T79" fmla="*/ 1050 h 1135"/>
              <a:gd name="T80" fmla="*/ 409 w 462"/>
              <a:gd name="T81" fmla="*/ 1048 h 1135"/>
              <a:gd name="T82" fmla="*/ 418 w 462"/>
              <a:gd name="T83" fmla="*/ 1037 h 1135"/>
              <a:gd name="T84" fmla="*/ 427 w 462"/>
              <a:gd name="T85" fmla="*/ 1025 h 1135"/>
              <a:gd name="T86" fmla="*/ 443 w 462"/>
              <a:gd name="T87" fmla="*/ 1007 h 1135"/>
              <a:gd name="T88" fmla="*/ 457 w 462"/>
              <a:gd name="T89" fmla="*/ 989 h 1135"/>
              <a:gd name="T90" fmla="*/ 460 w 462"/>
              <a:gd name="T91" fmla="*/ 985 h 1135"/>
              <a:gd name="T92" fmla="*/ 462 w 462"/>
              <a:gd name="T93" fmla="*/ 981 h 1135"/>
              <a:gd name="T94" fmla="*/ 425 w 462"/>
              <a:gd name="T95" fmla="*/ 929 h 1135"/>
              <a:gd name="T96" fmla="*/ 355 w 462"/>
              <a:gd name="T97" fmla="*/ 820 h 1135"/>
              <a:gd name="T98" fmla="*/ 295 w 462"/>
              <a:gd name="T99" fmla="*/ 706 h 1135"/>
              <a:gd name="T100" fmla="*/ 243 w 462"/>
              <a:gd name="T101" fmla="*/ 587 h 1135"/>
              <a:gd name="T102" fmla="*/ 201 w 462"/>
              <a:gd name="T103" fmla="*/ 464 h 1135"/>
              <a:gd name="T104" fmla="*/ 168 w 462"/>
              <a:gd name="T105" fmla="*/ 335 h 1135"/>
              <a:gd name="T106" fmla="*/ 145 w 462"/>
              <a:gd name="T107" fmla="*/ 204 h 1135"/>
              <a:gd name="T108" fmla="*/ 133 w 462"/>
              <a:gd name="T109" fmla="*/ 68 h 1135"/>
              <a:gd name="T110" fmla="*/ 132 w 462"/>
              <a:gd name="T111" fmla="*/ 0 h 1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62" h="1135">
                <a:moveTo>
                  <a:pt x="132" y="0"/>
                </a:moveTo>
                <a:lnTo>
                  <a:pt x="132" y="7"/>
                </a:lnTo>
                <a:lnTo>
                  <a:pt x="132" y="17"/>
                </a:lnTo>
                <a:lnTo>
                  <a:pt x="132" y="26"/>
                </a:lnTo>
                <a:lnTo>
                  <a:pt x="131" y="35"/>
                </a:lnTo>
                <a:lnTo>
                  <a:pt x="131" y="39"/>
                </a:lnTo>
                <a:lnTo>
                  <a:pt x="131" y="41"/>
                </a:lnTo>
                <a:lnTo>
                  <a:pt x="131" y="53"/>
                </a:lnTo>
                <a:lnTo>
                  <a:pt x="129" y="64"/>
                </a:lnTo>
                <a:lnTo>
                  <a:pt x="125" y="109"/>
                </a:lnTo>
                <a:lnTo>
                  <a:pt x="119" y="153"/>
                </a:lnTo>
                <a:lnTo>
                  <a:pt x="116" y="166"/>
                </a:lnTo>
                <a:lnTo>
                  <a:pt x="114" y="177"/>
                </a:lnTo>
                <a:lnTo>
                  <a:pt x="112" y="182"/>
                </a:lnTo>
                <a:lnTo>
                  <a:pt x="112" y="189"/>
                </a:lnTo>
                <a:lnTo>
                  <a:pt x="110" y="201"/>
                </a:lnTo>
                <a:lnTo>
                  <a:pt x="106" y="214"/>
                </a:lnTo>
                <a:lnTo>
                  <a:pt x="105" y="223"/>
                </a:lnTo>
                <a:lnTo>
                  <a:pt x="102" y="232"/>
                </a:lnTo>
                <a:lnTo>
                  <a:pt x="100" y="242"/>
                </a:lnTo>
                <a:lnTo>
                  <a:pt x="97" y="252"/>
                </a:lnTo>
                <a:lnTo>
                  <a:pt x="94" y="263"/>
                </a:lnTo>
                <a:lnTo>
                  <a:pt x="90" y="273"/>
                </a:lnTo>
                <a:lnTo>
                  <a:pt x="81" y="303"/>
                </a:lnTo>
                <a:lnTo>
                  <a:pt x="71" y="333"/>
                </a:lnTo>
                <a:lnTo>
                  <a:pt x="65" y="348"/>
                </a:lnTo>
                <a:lnTo>
                  <a:pt x="36" y="417"/>
                </a:lnTo>
                <a:lnTo>
                  <a:pt x="0" y="483"/>
                </a:lnTo>
                <a:lnTo>
                  <a:pt x="27" y="573"/>
                </a:lnTo>
                <a:lnTo>
                  <a:pt x="94" y="745"/>
                </a:lnTo>
                <a:lnTo>
                  <a:pt x="177" y="908"/>
                </a:lnTo>
                <a:lnTo>
                  <a:pt x="276" y="1062"/>
                </a:lnTo>
                <a:lnTo>
                  <a:pt x="332" y="1135"/>
                </a:lnTo>
                <a:lnTo>
                  <a:pt x="343" y="1123"/>
                </a:lnTo>
                <a:lnTo>
                  <a:pt x="355" y="1110"/>
                </a:lnTo>
                <a:lnTo>
                  <a:pt x="369" y="1095"/>
                </a:lnTo>
                <a:lnTo>
                  <a:pt x="383" y="1078"/>
                </a:lnTo>
                <a:lnTo>
                  <a:pt x="396" y="1064"/>
                </a:lnTo>
                <a:lnTo>
                  <a:pt x="408" y="1050"/>
                </a:lnTo>
                <a:lnTo>
                  <a:pt x="408" y="1050"/>
                </a:lnTo>
                <a:lnTo>
                  <a:pt x="409" y="1048"/>
                </a:lnTo>
                <a:lnTo>
                  <a:pt x="418" y="1037"/>
                </a:lnTo>
                <a:lnTo>
                  <a:pt x="427" y="1025"/>
                </a:lnTo>
                <a:lnTo>
                  <a:pt x="443" y="1007"/>
                </a:lnTo>
                <a:lnTo>
                  <a:pt x="457" y="989"/>
                </a:lnTo>
                <a:lnTo>
                  <a:pt x="460" y="985"/>
                </a:lnTo>
                <a:lnTo>
                  <a:pt x="462" y="981"/>
                </a:lnTo>
                <a:lnTo>
                  <a:pt x="425" y="929"/>
                </a:lnTo>
                <a:lnTo>
                  <a:pt x="355" y="820"/>
                </a:lnTo>
                <a:lnTo>
                  <a:pt x="295" y="706"/>
                </a:lnTo>
                <a:lnTo>
                  <a:pt x="243" y="587"/>
                </a:lnTo>
                <a:lnTo>
                  <a:pt x="201" y="464"/>
                </a:lnTo>
                <a:lnTo>
                  <a:pt x="168" y="335"/>
                </a:lnTo>
                <a:lnTo>
                  <a:pt x="145" y="204"/>
                </a:lnTo>
                <a:lnTo>
                  <a:pt x="133" y="68"/>
                </a:lnTo>
                <a:lnTo>
                  <a:pt x="132" y="0"/>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98" name="Freeform: Shape 97">
            <a:extLst>
              <a:ext uri="{FF2B5EF4-FFF2-40B4-BE49-F238E27FC236}">
                <a16:creationId xmlns:a16="http://schemas.microsoft.com/office/drawing/2014/main" id="{F7CEB0A2-6F56-453A-BDFA-0F7D0E2EA34A}"/>
              </a:ext>
            </a:extLst>
          </p:cNvPr>
          <p:cNvSpPr>
            <a:spLocks/>
          </p:cNvSpPr>
          <p:nvPr/>
        </p:nvSpPr>
        <p:spPr bwMode="auto">
          <a:xfrm>
            <a:off x="1378035" y="3717562"/>
            <a:ext cx="3941813" cy="571998"/>
          </a:xfrm>
          <a:custGeom>
            <a:avLst/>
            <a:gdLst>
              <a:gd name="connsiteX0" fmla="*/ 0 w 3941813"/>
              <a:gd name="connsiteY0" fmla="*/ 0 h 571998"/>
              <a:gd name="connsiteX1" fmla="*/ 228336 w 3941813"/>
              <a:gd name="connsiteY1" fmla="*/ 0 h 571998"/>
              <a:gd name="connsiteX2" fmla="*/ 228336 w 3941813"/>
              <a:gd name="connsiteY2" fmla="*/ 1035 h 571998"/>
              <a:gd name="connsiteX3" fmla="*/ 228336 w 3941813"/>
              <a:gd name="connsiteY3" fmla="*/ 2070 h 571998"/>
              <a:gd name="connsiteX4" fmla="*/ 228336 w 3941813"/>
              <a:gd name="connsiteY4" fmla="*/ 3450 h 571998"/>
              <a:gd name="connsiteX5" fmla="*/ 228336 w 3941813"/>
              <a:gd name="connsiteY5" fmla="*/ 4485 h 571998"/>
              <a:gd name="connsiteX6" fmla="*/ 228336 w 3941813"/>
              <a:gd name="connsiteY6" fmla="*/ 6555 h 571998"/>
              <a:gd name="connsiteX7" fmla="*/ 228336 w 3941813"/>
              <a:gd name="connsiteY7" fmla="*/ 8625 h 571998"/>
              <a:gd name="connsiteX8" fmla="*/ 228336 w 3941813"/>
              <a:gd name="connsiteY8" fmla="*/ 13110 h 571998"/>
              <a:gd name="connsiteX9" fmla="*/ 228681 w 3941813"/>
              <a:gd name="connsiteY9" fmla="*/ 17595 h 571998"/>
              <a:gd name="connsiteX10" fmla="*/ 228681 w 3941813"/>
              <a:gd name="connsiteY10" fmla="*/ 21045 h 571998"/>
              <a:gd name="connsiteX11" fmla="*/ 229372 w 3941813"/>
              <a:gd name="connsiteY11" fmla="*/ 24495 h 571998"/>
              <a:gd name="connsiteX12" fmla="*/ 229561 w 3941813"/>
              <a:gd name="connsiteY12" fmla="*/ 29949 h 571998"/>
              <a:gd name="connsiteX13" fmla="*/ 230860 w 3941813"/>
              <a:gd name="connsiteY13" fmla="*/ 43059 h 571998"/>
              <a:gd name="connsiteX14" fmla="*/ 231099 w 3941813"/>
              <a:gd name="connsiteY14" fmla="*/ 44849 h 571998"/>
              <a:gd name="connsiteX15" fmla="*/ 231445 w 3941813"/>
              <a:gd name="connsiteY15" fmla="*/ 47954 h 571998"/>
              <a:gd name="connsiteX16" fmla="*/ 231790 w 3941813"/>
              <a:gd name="connsiteY16" fmla="*/ 51059 h 571998"/>
              <a:gd name="connsiteX17" fmla="*/ 232439 w 3941813"/>
              <a:gd name="connsiteY17" fmla="*/ 55431 h 571998"/>
              <a:gd name="connsiteX18" fmla="*/ 237460 w 3941813"/>
              <a:gd name="connsiteY18" fmla="*/ 78594 h 571998"/>
              <a:gd name="connsiteX19" fmla="*/ 239935 w 3941813"/>
              <a:gd name="connsiteY19" fmla="*/ 88754 h 571998"/>
              <a:gd name="connsiteX20" fmla="*/ 249062 w 3941813"/>
              <a:gd name="connsiteY20" fmla="*/ 117988 h 571998"/>
              <a:gd name="connsiteX21" fmla="*/ 258766 w 3941813"/>
              <a:gd name="connsiteY21" fmla="*/ 141560 h 571998"/>
              <a:gd name="connsiteX22" fmla="*/ 260462 w 3941813"/>
              <a:gd name="connsiteY22" fmla="*/ 145242 h 571998"/>
              <a:gd name="connsiteX23" fmla="*/ 261844 w 3941813"/>
              <a:gd name="connsiteY23" fmla="*/ 148347 h 571998"/>
              <a:gd name="connsiteX24" fmla="*/ 263571 w 3941813"/>
              <a:gd name="connsiteY24" fmla="*/ 152142 h 571998"/>
              <a:gd name="connsiteX25" fmla="*/ 265643 w 3941813"/>
              <a:gd name="connsiteY25" fmla="*/ 155592 h 571998"/>
              <a:gd name="connsiteX26" fmla="*/ 267371 w 3941813"/>
              <a:gd name="connsiteY26" fmla="*/ 158697 h 571998"/>
              <a:gd name="connsiteX27" fmla="*/ 269060 w 3941813"/>
              <a:gd name="connsiteY27" fmla="*/ 162072 h 571998"/>
              <a:gd name="connsiteX28" fmla="*/ 276558 w 3941813"/>
              <a:gd name="connsiteY28" fmla="*/ 175613 h 571998"/>
              <a:gd name="connsiteX29" fmla="*/ 277043 w 3941813"/>
              <a:gd name="connsiteY29" fmla="*/ 176291 h 571998"/>
              <a:gd name="connsiteX30" fmla="*/ 278368 w 3941813"/>
              <a:gd name="connsiteY30" fmla="*/ 178791 h 571998"/>
              <a:gd name="connsiteX31" fmla="*/ 295536 w 3941813"/>
              <a:gd name="connsiteY31" fmla="*/ 204348 h 571998"/>
              <a:gd name="connsiteX32" fmla="*/ 296042 w 3941813"/>
              <a:gd name="connsiteY32" fmla="*/ 204926 h 571998"/>
              <a:gd name="connsiteX33" fmla="*/ 298303 w 3941813"/>
              <a:gd name="connsiteY33" fmla="*/ 207936 h 571998"/>
              <a:gd name="connsiteX34" fmla="*/ 316635 w 3941813"/>
              <a:gd name="connsiteY34" fmla="*/ 230146 h 571998"/>
              <a:gd name="connsiteX35" fmla="*/ 318158 w 3941813"/>
              <a:gd name="connsiteY35" fmla="*/ 231823 h 571998"/>
              <a:gd name="connsiteX36" fmla="*/ 341295 w 3941813"/>
              <a:gd name="connsiteY36" fmla="*/ 254260 h 571998"/>
              <a:gd name="connsiteX37" fmla="*/ 364855 w 3941813"/>
              <a:gd name="connsiteY37" fmla="*/ 274566 h 571998"/>
              <a:gd name="connsiteX38" fmla="*/ 383255 w 3941813"/>
              <a:gd name="connsiteY38" fmla="*/ 287072 h 571998"/>
              <a:gd name="connsiteX39" fmla="*/ 390494 w 3941813"/>
              <a:gd name="connsiteY39" fmla="*/ 291862 h 571998"/>
              <a:gd name="connsiteX40" fmla="*/ 396550 w 3941813"/>
              <a:gd name="connsiteY40" fmla="*/ 295622 h 571998"/>
              <a:gd name="connsiteX41" fmla="*/ 409034 w 3941813"/>
              <a:gd name="connsiteY41" fmla="*/ 302598 h 571998"/>
              <a:gd name="connsiteX42" fmla="*/ 419364 w 3941813"/>
              <a:gd name="connsiteY42" fmla="*/ 308079 h 571998"/>
              <a:gd name="connsiteX43" fmla="*/ 431109 w 3941813"/>
              <a:gd name="connsiteY43" fmla="*/ 313598 h 571998"/>
              <a:gd name="connsiteX44" fmla="*/ 433413 w 3941813"/>
              <a:gd name="connsiteY44" fmla="*/ 314749 h 571998"/>
              <a:gd name="connsiteX45" fmla="*/ 445124 w 3941813"/>
              <a:gd name="connsiteY45" fmla="*/ 319611 h 571998"/>
              <a:gd name="connsiteX46" fmla="*/ 450799 w 3941813"/>
              <a:gd name="connsiteY46" fmla="*/ 321878 h 571998"/>
              <a:gd name="connsiteX47" fmla="*/ 462312 w 3941813"/>
              <a:gd name="connsiteY47" fmla="*/ 325820 h 571998"/>
              <a:gd name="connsiteX48" fmla="*/ 480775 w 3941813"/>
              <a:gd name="connsiteY48" fmla="*/ 331449 h 571998"/>
              <a:gd name="connsiteX49" fmla="*/ 490525 w 3941813"/>
              <a:gd name="connsiteY49" fmla="*/ 333953 h 571998"/>
              <a:gd name="connsiteX50" fmla="*/ 499752 w 3941813"/>
              <a:gd name="connsiteY50" fmla="*/ 335946 h 571998"/>
              <a:gd name="connsiteX51" fmla="*/ 520232 w 3941813"/>
              <a:gd name="connsiteY51" fmla="*/ 340163 h 571998"/>
              <a:gd name="connsiteX52" fmla="*/ 554124 w 3941813"/>
              <a:gd name="connsiteY52" fmla="*/ 343209 h 571998"/>
              <a:gd name="connsiteX53" fmla="*/ 555122 w 3941813"/>
              <a:gd name="connsiteY53" fmla="*/ 343268 h 571998"/>
              <a:gd name="connsiteX54" fmla="*/ 555467 w 3941813"/>
              <a:gd name="connsiteY54" fmla="*/ 343294 h 571998"/>
              <a:gd name="connsiteX55" fmla="*/ 572739 w 3941813"/>
              <a:gd name="connsiteY55" fmla="*/ 343958 h 571998"/>
              <a:gd name="connsiteX56" fmla="*/ 3862707 w 3941813"/>
              <a:gd name="connsiteY56" fmla="*/ 343958 h 571998"/>
              <a:gd name="connsiteX57" fmla="*/ 3941813 w 3941813"/>
              <a:gd name="connsiteY57" fmla="*/ 343958 h 571998"/>
              <a:gd name="connsiteX58" fmla="*/ 3941813 w 3941813"/>
              <a:gd name="connsiteY58" fmla="*/ 388462 h 571998"/>
              <a:gd name="connsiteX59" fmla="*/ 3940777 w 3941813"/>
              <a:gd name="connsiteY59" fmla="*/ 407437 h 571998"/>
              <a:gd name="connsiteX60" fmla="*/ 3933868 w 3941813"/>
              <a:gd name="connsiteY60" fmla="*/ 442971 h 571998"/>
              <a:gd name="connsiteX61" fmla="*/ 3920050 w 3941813"/>
              <a:gd name="connsiteY61" fmla="*/ 476090 h 571998"/>
              <a:gd name="connsiteX62" fmla="*/ 3900015 w 3941813"/>
              <a:gd name="connsiteY62" fmla="*/ 505415 h 571998"/>
              <a:gd name="connsiteX63" fmla="*/ 3875143 w 3941813"/>
              <a:gd name="connsiteY63" fmla="*/ 530254 h 571998"/>
              <a:gd name="connsiteX64" fmla="*/ 3846126 w 3941813"/>
              <a:gd name="connsiteY64" fmla="*/ 549919 h 571998"/>
              <a:gd name="connsiteX65" fmla="*/ 3812964 w 3941813"/>
              <a:gd name="connsiteY65" fmla="*/ 563718 h 571998"/>
              <a:gd name="connsiteX66" fmla="*/ 3777038 w 3941813"/>
              <a:gd name="connsiteY66" fmla="*/ 570963 h 571998"/>
              <a:gd name="connsiteX67" fmla="*/ 3758385 w 3941813"/>
              <a:gd name="connsiteY67" fmla="*/ 571998 h 571998"/>
              <a:gd name="connsiteX68" fmla="*/ 572739 w 3941813"/>
              <a:gd name="connsiteY68" fmla="*/ 571998 h 571998"/>
              <a:gd name="connsiteX69" fmla="*/ 543032 w 3941813"/>
              <a:gd name="connsiteY69" fmla="*/ 571308 h 571998"/>
              <a:gd name="connsiteX70" fmla="*/ 485343 w 3941813"/>
              <a:gd name="connsiteY70" fmla="*/ 565788 h 571998"/>
              <a:gd name="connsiteX71" fmla="*/ 429382 w 3941813"/>
              <a:gd name="connsiteY71" fmla="*/ 554059 h 571998"/>
              <a:gd name="connsiteX72" fmla="*/ 375493 w 3941813"/>
              <a:gd name="connsiteY72" fmla="*/ 537499 h 571998"/>
              <a:gd name="connsiteX73" fmla="*/ 324023 w 3941813"/>
              <a:gd name="connsiteY73" fmla="*/ 515419 h 571998"/>
              <a:gd name="connsiteX74" fmla="*/ 275661 w 3941813"/>
              <a:gd name="connsiteY74" fmla="*/ 489200 h 571998"/>
              <a:gd name="connsiteX75" fmla="*/ 229718 w 3941813"/>
              <a:gd name="connsiteY75" fmla="*/ 458495 h 571998"/>
              <a:gd name="connsiteX76" fmla="*/ 187574 w 3941813"/>
              <a:gd name="connsiteY76" fmla="*/ 423306 h 571998"/>
              <a:gd name="connsiteX77" fmla="*/ 148539 w 3941813"/>
              <a:gd name="connsiteY77" fmla="*/ 384667 h 571998"/>
              <a:gd name="connsiteX78" fmla="*/ 113650 w 3941813"/>
              <a:gd name="connsiteY78" fmla="*/ 342233 h 571998"/>
              <a:gd name="connsiteX79" fmla="*/ 82906 w 3941813"/>
              <a:gd name="connsiteY79" fmla="*/ 296349 h 571998"/>
              <a:gd name="connsiteX80" fmla="*/ 56307 w 3941813"/>
              <a:gd name="connsiteY80" fmla="*/ 248050 h 571998"/>
              <a:gd name="connsiteX81" fmla="*/ 34544 w 3941813"/>
              <a:gd name="connsiteY81" fmla="*/ 196646 h 571998"/>
              <a:gd name="connsiteX82" fmla="*/ 17963 w 3941813"/>
              <a:gd name="connsiteY82" fmla="*/ 143172 h 571998"/>
              <a:gd name="connsiteX83" fmla="*/ 6218 w 3941813"/>
              <a:gd name="connsiteY83" fmla="*/ 87283 h 571998"/>
              <a:gd name="connsiteX84" fmla="*/ 346 w 3941813"/>
              <a:gd name="connsiteY84" fmla="*/ 29669 h 571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3941813" h="571998">
                <a:moveTo>
                  <a:pt x="0" y="0"/>
                </a:moveTo>
                <a:lnTo>
                  <a:pt x="228336" y="0"/>
                </a:lnTo>
                <a:lnTo>
                  <a:pt x="228336" y="1035"/>
                </a:lnTo>
                <a:lnTo>
                  <a:pt x="228336" y="2070"/>
                </a:lnTo>
                <a:lnTo>
                  <a:pt x="228336" y="3450"/>
                </a:lnTo>
                <a:lnTo>
                  <a:pt x="228336" y="4485"/>
                </a:lnTo>
                <a:lnTo>
                  <a:pt x="228336" y="6555"/>
                </a:lnTo>
                <a:lnTo>
                  <a:pt x="228336" y="8625"/>
                </a:lnTo>
                <a:lnTo>
                  <a:pt x="228336" y="13110"/>
                </a:lnTo>
                <a:lnTo>
                  <a:pt x="228681" y="17595"/>
                </a:lnTo>
                <a:lnTo>
                  <a:pt x="228681" y="21045"/>
                </a:lnTo>
                <a:lnTo>
                  <a:pt x="229372" y="24495"/>
                </a:lnTo>
                <a:lnTo>
                  <a:pt x="229561" y="29949"/>
                </a:lnTo>
                <a:lnTo>
                  <a:pt x="230860" y="43059"/>
                </a:lnTo>
                <a:lnTo>
                  <a:pt x="231099" y="44849"/>
                </a:lnTo>
                <a:lnTo>
                  <a:pt x="231445" y="47954"/>
                </a:lnTo>
                <a:lnTo>
                  <a:pt x="231790" y="51059"/>
                </a:lnTo>
                <a:lnTo>
                  <a:pt x="232439" y="55431"/>
                </a:lnTo>
                <a:lnTo>
                  <a:pt x="237460" y="78594"/>
                </a:lnTo>
                <a:lnTo>
                  <a:pt x="239935" y="88754"/>
                </a:lnTo>
                <a:lnTo>
                  <a:pt x="249062" y="117988"/>
                </a:lnTo>
                <a:lnTo>
                  <a:pt x="258766" y="141560"/>
                </a:lnTo>
                <a:lnTo>
                  <a:pt x="260462" y="145242"/>
                </a:lnTo>
                <a:lnTo>
                  <a:pt x="261844" y="148347"/>
                </a:lnTo>
                <a:lnTo>
                  <a:pt x="263571" y="152142"/>
                </a:lnTo>
                <a:lnTo>
                  <a:pt x="265643" y="155592"/>
                </a:lnTo>
                <a:lnTo>
                  <a:pt x="267371" y="158697"/>
                </a:lnTo>
                <a:lnTo>
                  <a:pt x="269060" y="162072"/>
                </a:lnTo>
                <a:lnTo>
                  <a:pt x="276558" y="175613"/>
                </a:lnTo>
                <a:lnTo>
                  <a:pt x="277043" y="176291"/>
                </a:lnTo>
                <a:lnTo>
                  <a:pt x="278368" y="178791"/>
                </a:lnTo>
                <a:lnTo>
                  <a:pt x="295536" y="204348"/>
                </a:lnTo>
                <a:lnTo>
                  <a:pt x="296042" y="204926"/>
                </a:lnTo>
                <a:lnTo>
                  <a:pt x="298303" y="207936"/>
                </a:lnTo>
                <a:lnTo>
                  <a:pt x="316635" y="230146"/>
                </a:lnTo>
                <a:lnTo>
                  <a:pt x="318158" y="231823"/>
                </a:lnTo>
                <a:lnTo>
                  <a:pt x="341295" y="254260"/>
                </a:lnTo>
                <a:lnTo>
                  <a:pt x="364855" y="274566"/>
                </a:lnTo>
                <a:lnTo>
                  <a:pt x="383255" y="287072"/>
                </a:lnTo>
                <a:lnTo>
                  <a:pt x="390494" y="291862"/>
                </a:lnTo>
                <a:lnTo>
                  <a:pt x="396550" y="295622"/>
                </a:lnTo>
                <a:lnTo>
                  <a:pt x="409034" y="302598"/>
                </a:lnTo>
                <a:lnTo>
                  <a:pt x="419364" y="308079"/>
                </a:lnTo>
                <a:lnTo>
                  <a:pt x="431109" y="313598"/>
                </a:lnTo>
                <a:lnTo>
                  <a:pt x="433413" y="314749"/>
                </a:lnTo>
                <a:lnTo>
                  <a:pt x="445124" y="319611"/>
                </a:lnTo>
                <a:lnTo>
                  <a:pt x="450799" y="321878"/>
                </a:lnTo>
                <a:lnTo>
                  <a:pt x="462312" y="325820"/>
                </a:lnTo>
                <a:lnTo>
                  <a:pt x="480775" y="331449"/>
                </a:lnTo>
                <a:lnTo>
                  <a:pt x="490525" y="333953"/>
                </a:lnTo>
                <a:lnTo>
                  <a:pt x="499752" y="335946"/>
                </a:lnTo>
                <a:lnTo>
                  <a:pt x="520232" y="340163"/>
                </a:lnTo>
                <a:lnTo>
                  <a:pt x="554124" y="343209"/>
                </a:lnTo>
                <a:lnTo>
                  <a:pt x="555122" y="343268"/>
                </a:lnTo>
                <a:lnTo>
                  <a:pt x="555467" y="343294"/>
                </a:lnTo>
                <a:lnTo>
                  <a:pt x="572739" y="343958"/>
                </a:lnTo>
                <a:lnTo>
                  <a:pt x="3862707" y="343958"/>
                </a:lnTo>
                <a:lnTo>
                  <a:pt x="3941813" y="343958"/>
                </a:lnTo>
                <a:lnTo>
                  <a:pt x="3941813" y="388462"/>
                </a:lnTo>
                <a:lnTo>
                  <a:pt x="3940777" y="407437"/>
                </a:lnTo>
                <a:lnTo>
                  <a:pt x="3933868" y="442971"/>
                </a:lnTo>
                <a:lnTo>
                  <a:pt x="3920050" y="476090"/>
                </a:lnTo>
                <a:lnTo>
                  <a:pt x="3900015" y="505415"/>
                </a:lnTo>
                <a:lnTo>
                  <a:pt x="3875143" y="530254"/>
                </a:lnTo>
                <a:lnTo>
                  <a:pt x="3846126" y="549919"/>
                </a:lnTo>
                <a:lnTo>
                  <a:pt x="3812964" y="563718"/>
                </a:lnTo>
                <a:lnTo>
                  <a:pt x="3777038" y="570963"/>
                </a:lnTo>
                <a:lnTo>
                  <a:pt x="3758385" y="571998"/>
                </a:lnTo>
                <a:lnTo>
                  <a:pt x="572739" y="571998"/>
                </a:lnTo>
                <a:lnTo>
                  <a:pt x="543032" y="571308"/>
                </a:lnTo>
                <a:lnTo>
                  <a:pt x="485343" y="565788"/>
                </a:lnTo>
                <a:lnTo>
                  <a:pt x="429382" y="554059"/>
                </a:lnTo>
                <a:lnTo>
                  <a:pt x="375493" y="537499"/>
                </a:lnTo>
                <a:lnTo>
                  <a:pt x="324023" y="515419"/>
                </a:lnTo>
                <a:lnTo>
                  <a:pt x="275661" y="489200"/>
                </a:lnTo>
                <a:lnTo>
                  <a:pt x="229718" y="458495"/>
                </a:lnTo>
                <a:lnTo>
                  <a:pt x="187574" y="423306"/>
                </a:lnTo>
                <a:lnTo>
                  <a:pt x="148539" y="384667"/>
                </a:lnTo>
                <a:lnTo>
                  <a:pt x="113650" y="342233"/>
                </a:lnTo>
                <a:lnTo>
                  <a:pt x="82906" y="296349"/>
                </a:lnTo>
                <a:lnTo>
                  <a:pt x="56307" y="248050"/>
                </a:lnTo>
                <a:lnTo>
                  <a:pt x="34544" y="196646"/>
                </a:lnTo>
                <a:lnTo>
                  <a:pt x="17963" y="143172"/>
                </a:lnTo>
                <a:lnTo>
                  <a:pt x="6218" y="87283"/>
                </a:lnTo>
                <a:lnTo>
                  <a:pt x="346" y="29669"/>
                </a:lnTo>
                <a:close/>
              </a:path>
            </a:pathLst>
          </a:custGeom>
          <a:solidFill>
            <a:schemeClr val="accent1"/>
          </a:soli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75" name="Freeform 585">
            <a:extLst>
              <a:ext uri="{FF2B5EF4-FFF2-40B4-BE49-F238E27FC236}">
                <a16:creationId xmlns:a16="http://schemas.microsoft.com/office/drawing/2014/main" id="{934FE23C-0998-4DE4-A967-1D8FFD9046F6}"/>
              </a:ext>
            </a:extLst>
          </p:cNvPr>
          <p:cNvSpPr>
            <a:spLocks/>
          </p:cNvSpPr>
          <p:nvPr/>
        </p:nvSpPr>
        <p:spPr bwMode="auto">
          <a:xfrm>
            <a:off x="688597" y="3379019"/>
            <a:ext cx="694944" cy="694944"/>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ctr" anchorCtr="0" compatLnSpc="1">
            <a:prstTxWarp prst="textNoShape">
              <a:avLst/>
            </a:prstTxWarp>
          </a:bodyPr>
          <a:lstStyle/>
          <a:p>
            <a:pPr algn="ctr"/>
            <a:r>
              <a:rPr lang="en-US" sz="4400" b="1">
                <a:solidFill>
                  <a:srgbClr val="191C21"/>
                </a:solidFill>
              </a:rPr>
              <a:t>1</a:t>
            </a:r>
          </a:p>
        </p:txBody>
      </p:sp>
      <p:sp>
        <p:nvSpPr>
          <p:cNvPr id="178" name="Freeform 588">
            <a:extLst>
              <a:ext uri="{FF2B5EF4-FFF2-40B4-BE49-F238E27FC236}">
                <a16:creationId xmlns:a16="http://schemas.microsoft.com/office/drawing/2014/main" id="{87EF0420-C11F-40DF-858C-5DBD3A1FF0BB}"/>
              </a:ext>
            </a:extLst>
          </p:cNvPr>
          <p:cNvSpPr>
            <a:spLocks/>
          </p:cNvSpPr>
          <p:nvPr/>
        </p:nvSpPr>
        <p:spPr bwMode="auto">
          <a:xfrm>
            <a:off x="6008075" y="3403328"/>
            <a:ext cx="1145378" cy="1143996"/>
          </a:xfrm>
          <a:custGeom>
            <a:avLst/>
            <a:gdLst>
              <a:gd name="T0" fmla="*/ 1573 w 3316"/>
              <a:gd name="T1" fmla="*/ 2 h 3316"/>
              <a:gd name="T2" fmla="*/ 1243 w 3316"/>
              <a:gd name="T3" fmla="*/ 52 h 3316"/>
              <a:gd name="T4" fmla="*/ 939 w 3316"/>
              <a:gd name="T5" fmla="*/ 162 h 3316"/>
              <a:gd name="T6" fmla="*/ 665 w 3316"/>
              <a:gd name="T7" fmla="*/ 328 h 3316"/>
              <a:gd name="T8" fmla="*/ 431 w 3316"/>
              <a:gd name="T9" fmla="*/ 542 h 3316"/>
              <a:gd name="T10" fmla="*/ 240 w 3316"/>
              <a:gd name="T11" fmla="*/ 797 h 3316"/>
              <a:gd name="T12" fmla="*/ 100 w 3316"/>
              <a:gd name="T13" fmla="*/ 1088 h 3316"/>
              <a:gd name="T14" fmla="*/ 19 w 3316"/>
              <a:gd name="T15" fmla="*/ 1405 h 3316"/>
              <a:gd name="T16" fmla="*/ 0 w 3316"/>
              <a:gd name="T17" fmla="*/ 1658 h 3316"/>
              <a:gd name="T18" fmla="*/ 19 w 3316"/>
              <a:gd name="T19" fmla="*/ 1911 h 3316"/>
              <a:gd name="T20" fmla="*/ 100 w 3316"/>
              <a:gd name="T21" fmla="*/ 2228 h 3316"/>
              <a:gd name="T22" fmla="*/ 240 w 3316"/>
              <a:gd name="T23" fmla="*/ 2517 h 3316"/>
              <a:gd name="T24" fmla="*/ 431 w 3316"/>
              <a:gd name="T25" fmla="*/ 2773 h 3316"/>
              <a:gd name="T26" fmla="*/ 665 w 3316"/>
              <a:gd name="T27" fmla="*/ 2987 h 3316"/>
              <a:gd name="T28" fmla="*/ 939 w 3316"/>
              <a:gd name="T29" fmla="*/ 3152 h 3316"/>
              <a:gd name="T30" fmla="*/ 1243 w 3316"/>
              <a:gd name="T31" fmla="*/ 3264 h 3316"/>
              <a:gd name="T32" fmla="*/ 1573 w 3316"/>
              <a:gd name="T33" fmla="*/ 3314 h 3316"/>
              <a:gd name="T34" fmla="*/ 1744 w 3316"/>
              <a:gd name="T35" fmla="*/ 3314 h 3316"/>
              <a:gd name="T36" fmla="*/ 2073 w 3316"/>
              <a:gd name="T37" fmla="*/ 3264 h 3316"/>
              <a:gd name="T38" fmla="*/ 2378 w 3316"/>
              <a:gd name="T39" fmla="*/ 3152 h 3316"/>
              <a:gd name="T40" fmla="*/ 2650 w 3316"/>
              <a:gd name="T41" fmla="*/ 2987 h 3316"/>
              <a:gd name="T42" fmla="*/ 2886 w 3316"/>
              <a:gd name="T43" fmla="*/ 2773 h 3316"/>
              <a:gd name="T44" fmla="*/ 3076 w 3316"/>
              <a:gd name="T45" fmla="*/ 2517 h 3316"/>
              <a:gd name="T46" fmla="*/ 3216 w 3316"/>
              <a:gd name="T47" fmla="*/ 2228 h 3316"/>
              <a:gd name="T48" fmla="*/ 3298 w 3316"/>
              <a:gd name="T49" fmla="*/ 1911 h 3316"/>
              <a:gd name="T50" fmla="*/ 3316 w 3316"/>
              <a:gd name="T51" fmla="*/ 1658 h 3316"/>
              <a:gd name="T52" fmla="*/ 3298 w 3316"/>
              <a:gd name="T53" fmla="*/ 1405 h 3316"/>
              <a:gd name="T54" fmla="*/ 3216 w 3316"/>
              <a:gd name="T55" fmla="*/ 1088 h 3316"/>
              <a:gd name="T56" fmla="*/ 3076 w 3316"/>
              <a:gd name="T57" fmla="*/ 797 h 3316"/>
              <a:gd name="T58" fmla="*/ 2886 w 3316"/>
              <a:gd name="T59" fmla="*/ 542 h 3316"/>
              <a:gd name="T60" fmla="*/ 2650 w 3316"/>
              <a:gd name="T61" fmla="*/ 328 h 3316"/>
              <a:gd name="T62" fmla="*/ 2378 w 3316"/>
              <a:gd name="T63" fmla="*/ 162 h 3316"/>
              <a:gd name="T64" fmla="*/ 2073 w 3316"/>
              <a:gd name="T65" fmla="*/ 52 h 3316"/>
              <a:gd name="T66" fmla="*/ 1744 w 3316"/>
              <a:gd name="T67" fmla="*/ 2 h 3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16" h="3316">
                <a:moveTo>
                  <a:pt x="1658" y="0"/>
                </a:moveTo>
                <a:lnTo>
                  <a:pt x="1573" y="2"/>
                </a:lnTo>
                <a:lnTo>
                  <a:pt x="1405" y="18"/>
                </a:lnTo>
                <a:lnTo>
                  <a:pt x="1243" y="52"/>
                </a:lnTo>
                <a:lnTo>
                  <a:pt x="1088" y="100"/>
                </a:lnTo>
                <a:lnTo>
                  <a:pt x="939" y="162"/>
                </a:lnTo>
                <a:lnTo>
                  <a:pt x="798" y="239"/>
                </a:lnTo>
                <a:lnTo>
                  <a:pt x="665" y="328"/>
                </a:lnTo>
                <a:lnTo>
                  <a:pt x="542" y="431"/>
                </a:lnTo>
                <a:lnTo>
                  <a:pt x="431" y="542"/>
                </a:lnTo>
                <a:lnTo>
                  <a:pt x="328" y="665"/>
                </a:lnTo>
                <a:lnTo>
                  <a:pt x="240" y="797"/>
                </a:lnTo>
                <a:lnTo>
                  <a:pt x="162" y="939"/>
                </a:lnTo>
                <a:lnTo>
                  <a:pt x="100" y="1088"/>
                </a:lnTo>
                <a:lnTo>
                  <a:pt x="52" y="1243"/>
                </a:lnTo>
                <a:lnTo>
                  <a:pt x="19" y="1405"/>
                </a:lnTo>
                <a:lnTo>
                  <a:pt x="2" y="1572"/>
                </a:lnTo>
                <a:lnTo>
                  <a:pt x="0" y="1658"/>
                </a:lnTo>
                <a:lnTo>
                  <a:pt x="2" y="1744"/>
                </a:lnTo>
                <a:lnTo>
                  <a:pt x="19" y="1911"/>
                </a:lnTo>
                <a:lnTo>
                  <a:pt x="52" y="2073"/>
                </a:lnTo>
                <a:lnTo>
                  <a:pt x="100" y="2228"/>
                </a:lnTo>
                <a:lnTo>
                  <a:pt x="162" y="2377"/>
                </a:lnTo>
                <a:lnTo>
                  <a:pt x="240" y="2517"/>
                </a:lnTo>
                <a:lnTo>
                  <a:pt x="328" y="2650"/>
                </a:lnTo>
                <a:lnTo>
                  <a:pt x="431" y="2773"/>
                </a:lnTo>
                <a:lnTo>
                  <a:pt x="542" y="2885"/>
                </a:lnTo>
                <a:lnTo>
                  <a:pt x="665" y="2987"/>
                </a:lnTo>
                <a:lnTo>
                  <a:pt x="798" y="3076"/>
                </a:lnTo>
                <a:lnTo>
                  <a:pt x="939" y="3152"/>
                </a:lnTo>
                <a:lnTo>
                  <a:pt x="1088" y="3216"/>
                </a:lnTo>
                <a:lnTo>
                  <a:pt x="1243" y="3264"/>
                </a:lnTo>
                <a:lnTo>
                  <a:pt x="1405" y="3298"/>
                </a:lnTo>
                <a:lnTo>
                  <a:pt x="1573" y="3314"/>
                </a:lnTo>
                <a:lnTo>
                  <a:pt x="1658" y="3316"/>
                </a:lnTo>
                <a:lnTo>
                  <a:pt x="1744" y="3314"/>
                </a:lnTo>
                <a:lnTo>
                  <a:pt x="1911" y="3298"/>
                </a:lnTo>
                <a:lnTo>
                  <a:pt x="2073" y="3264"/>
                </a:lnTo>
                <a:lnTo>
                  <a:pt x="2228" y="3216"/>
                </a:lnTo>
                <a:lnTo>
                  <a:pt x="2378" y="3152"/>
                </a:lnTo>
                <a:lnTo>
                  <a:pt x="2518" y="3076"/>
                </a:lnTo>
                <a:lnTo>
                  <a:pt x="2650" y="2987"/>
                </a:lnTo>
                <a:lnTo>
                  <a:pt x="2773" y="2885"/>
                </a:lnTo>
                <a:lnTo>
                  <a:pt x="2886" y="2773"/>
                </a:lnTo>
                <a:lnTo>
                  <a:pt x="2987" y="2650"/>
                </a:lnTo>
                <a:lnTo>
                  <a:pt x="3076" y="2517"/>
                </a:lnTo>
                <a:lnTo>
                  <a:pt x="3153" y="2377"/>
                </a:lnTo>
                <a:lnTo>
                  <a:pt x="3216" y="2228"/>
                </a:lnTo>
                <a:lnTo>
                  <a:pt x="3264" y="2073"/>
                </a:lnTo>
                <a:lnTo>
                  <a:pt x="3298" y="1911"/>
                </a:lnTo>
                <a:lnTo>
                  <a:pt x="3315" y="1744"/>
                </a:lnTo>
                <a:lnTo>
                  <a:pt x="3316" y="1658"/>
                </a:lnTo>
                <a:lnTo>
                  <a:pt x="3315" y="1572"/>
                </a:lnTo>
                <a:lnTo>
                  <a:pt x="3298" y="1405"/>
                </a:lnTo>
                <a:lnTo>
                  <a:pt x="3264" y="1243"/>
                </a:lnTo>
                <a:lnTo>
                  <a:pt x="3216" y="1088"/>
                </a:lnTo>
                <a:lnTo>
                  <a:pt x="3153" y="939"/>
                </a:lnTo>
                <a:lnTo>
                  <a:pt x="3076" y="797"/>
                </a:lnTo>
                <a:lnTo>
                  <a:pt x="2987" y="665"/>
                </a:lnTo>
                <a:lnTo>
                  <a:pt x="2886" y="542"/>
                </a:lnTo>
                <a:lnTo>
                  <a:pt x="2773" y="431"/>
                </a:lnTo>
                <a:lnTo>
                  <a:pt x="2650" y="328"/>
                </a:lnTo>
                <a:lnTo>
                  <a:pt x="2518" y="239"/>
                </a:lnTo>
                <a:lnTo>
                  <a:pt x="2378" y="162"/>
                </a:lnTo>
                <a:lnTo>
                  <a:pt x="2228" y="100"/>
                </a:lnTo>
                <a:lnTo>
                  <a:pt x="2073" y="52"/>
                </a:lnTo>
                <a:lnTo>
                  <a:pt x="1911" y="18"/>
                </a:lnTo>
                <a:lnTo>
                  <a:pt x="1744" y="2"/>
                </a:lnTo>
                <a:lnTo>
                  <a:pt x="1658" y="0"/>
                </a:lnTo>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sp>
        <p:nvSpPr>
          <p:cNvPr id="190" name="Freeform 587">
            <a:extLst>
              <a:ext uri="{FF2B5EF4-FFF2-40B4-BE49-F238E27FC236}">
                <a16:creationId xmlns:a16="http://schemas.microsoft.com/office/drawing/2014/main" id="{2824665D-0214-4A51-B0A7-643D6BD03D99}"/>
              </a:ext>
            </a:extLst>
          </p:cNvPr>
          <p:cNvSpPr>
            <a:spLocks/>
          </p:cNvSpPr>
          <p:nvPr/>
        </p:nvSpPr>
        <p:spPr bwMode="auto">
          <a:xfrm>
            <a:off x="6236045" y="3629917"/>
            <a:ext cx="689438" cy="689438"/>
          </a:xfrm>
          <a:custGeom>
            <a:avLst/>
            <a:gdLst>
              <a:gd name="T0" fmla="*/ 946 w 1995"/>
              <a:gd name="T1" fmla="*/ 1993 h 1995"/>
              <a:gd name="T2" fmla="*/ 748 w 1995"/>
              <a:gd name="T3" fmla="*/ 1964 h 1995"/>
              <a:gd name="T4" fmla="*/ 565 w 1995"/>
              <a:gd name="T5" fmla="*/ 1898 h 1995"/>
              <a:gd name="T6" fmla="*/ 401 w 1995"/>
              <a:gd name="T7" fmla="*/ 1798 h 1995"/>
              <a:gd name="T8" fmla="*/ 259 w 1995"/>
              <a:gd name="T9" fmla="*/ 1668 h 1995"/>
              <a:gd name="T10" fmla="*/ 145 w 1995"/>
              <a:gd name="T11" fmla="*/ 1515 h 1995"/>
              <a:gd name="T12" fmla="*/ 61 w 1995"/>
              <a:gd name="T13" fmla="*/ 1340 h 1995"/>
              <a:gd name="T14" fmla="*/ 12 w 1995"/>
              <a:gd name="T15" fmla="*/ 1150 h 1995"/>
              <a:gd name="T16" fmla="*/ 0 w 1995"/>
              <a:gd name="T17" fmla="*/ 998 h 1995"/>
              <a:gd name="T18" fmla="*/ 12 w 1995"/>
              <a:gd name="T19" fmla="*/ 846 h 1995"/>
              <a:gd name="T20" fmla="*/ 61 w 1995"/>
              <a:gd name="T21" fmla="*/ 655 h 1995"/>
              <a:gd name="T22" fmla="*/ 145 w 1995"/>
              <a:gd name="T23" fmla="*/ 481 h 1995"/>
              <a:gd name="T24" fmla="*/ 259 w 1995"/>
              <a:gd name="T25" fmla="*/ 327 h 1995"/>
              <a:gd name="T26" fmla="*/ 401 w 1995"/>
              <a:gd name="T27" fmla="*/ 198 h 1995"/>
              <a:gd name="T28" fmla="*/ 565 w 1995"/>
              <a:gd name="T29" fmla="*/ 98 h 1995"/>
              <a:gd name="T30" fmla="*/ 748 w 1995"/>
              <a:gd name="T31" fmla="*/ 31 h 1995"/>
              <a:gd name="T32" fmla="*/ 946 w 1995"/>
              <a:gd name="T33" fmla="*/ 1 h 1995"/>
              <a:gd name="T34" fmla="*/ 1049 w 1995"/>
              <a:gd name="T35" fmla="*/ 1 h 1995"/>
              <a:gd name="T36" fmla="*/ 1247 w 1995"/>
              <a:gd name="T37" fmla="*/ 31 h 1995"/>
              <a:gd name="T38" fmla="*/ 1431 w 1995"/>
              <a:gd name="T39" fmla="*/ 98 h 1995"/>
              <a:gd name="T40" fmla="*/ 1594 w 1995"/>
              <a:gd name="T41" fmla="*/ 198 h 1995"/>
              <a:gd name="T42" fmla="*/ 1737 w 1995"/>
              <a:gd name="T43" fmla="*/ 327 h 1995"/>
              <a:gd name="T44" fmla="*/ 1851 w 1995"/>
              <a:gd name="T45" fmla="*/ 481 h 1995"/>
              <a:gd name="T46" fmla="*/ 1935 w 1995"/>
              <a:gd name="T47" fmla="*/ 655 h 1995"/>
              <a:gd name="T48" fmla="*/ 1985 w 1995"/>
              <a:gd name="T49" fmla="*/ 846 h 1995"/>
              <a:gd name="T50" fmla="*/ 1995 w 1995"/>
              <a:gd name="T51" fmla="*/ 998 h 1995"/>
              <a:gd name="T52" fmla="*/ 1985 w 1995"/>
              <a:gd name="T53" fmla="*/ 1150 h 1995"/>
              <a:gd name="T54" fmla="*/ 1935 w 1995"/>
              <a:gd name="T55" fmla="*/ 1340 h 1995"/>
              <a:gd name="T56" fmla="*/ 1851 w 1995"/>
              <a:gd name="T57" fmla="*/ 1515 h 1995"/>
              <a:gd name="T58" fmla="*/ 1737 w 1995"/>
              <a:gd name="T59" fmla="*/ 1668 h 1995"/>
              <a:gd name="T60" fmla="*/ 1594 w 1995"/>
              <a:gd name="T61" fmla="*/ 1798 h 1995"/>
              <a:gd name="T62" fmla="*/ 1431 w 1995"/>
              <a:gd name="T63" fmla="*/ 1898 h 1995"/>
              <a:gd name="T64" fmla="*/ 1247 w 1995"/>
              <a:gd name="T65" fmla="*/ 1964 h 1995"/>
              <a:gd name="T66" fmla="*/ 1049 w 1995"/>
              <a:gd name="T67" fmla="*/ 1993 h 19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995" h="1995">
                <a:moveTo>
                  <a:pt x="998" y="1995"/>
                </a:moveTo>
                <a:lnTo>
                  <a:pt x="946" y="1993"/>
                </a:lnTo>
                <a:lnTo>
                  <a:pt x="847" y="1984"/>
                </a:lnTo>
                <a:lnTo>
                  <a:pt x="748" y="1964"/>
                </a:lnTo>
                <a:lnTo>
                  <a:pt x="655" y="1935"/>
                </a:lnTo>
                <a:lnTo>
                  <a:pt x="565" y="1898"/>
                </a:lnTo>
                <a:lnTo>
                  <a:pt x="481" y="1851"/>
                </a:lnTo>
                <a:lnTo>
                  <a:pt x="401" y="1798"/>
                </a:lnTo>
                <a:lnTo>
                  <a:pt x="327" y="1735"/>
                </a:lnTo>
                <a:lnTo>
                  <a:pt x="259" y="1668"/>
                </a:lnTo>
                <a:lnTo>
                  <a:pt x="198" y="1594"/>
                </a:lnTo>
                <a:lnTo>
                  <a:pt x="145" y="1515"/>
                </a:lnTo>
                <a:lnTo>
                  <a:pt x="99" y="1430"/>
                </a:lnTo>
                <a:lnTo>
                  <a:pt x="61" y="1340"/>
                </a:lnTo>
                <a:lnTo>
                  <a:pt x="31" y="1247"/>
                </a:lnTo>
                <a:lnTo>
                  <a:pt x="12" y="1150"/>
                </a:lnTo>
                <a:lnTo>
                  <a:pt x="1" y="1049"/>
                </a:lnTo>
                <a:lnTo>
                  <a:pt x="0" y="998"/>
                </a:lnTo>
                <a:lnTo>
                  <a:pt x="1" y="946"/>
                </a:lnTo>
                <a:lnTo>
                  <a:pt x="12" y="846"/>
                </a:lnTo>
                <a:lnTo>
                  <a:pt x="31" y="748"/>
                </a:lnTo>
                <a:lnTo>
                  <a:pt x="61" y="655"/>
                </a:lnTo>
                <a:lnTo>
                  <a:pt x="99" y="565"/>
                </a:lnTo>
                <a:lnTo>
                  <a:pt x="145" y="481"/>
                </a:lnTo>
                <a:lnTo>
                  <a:pt x="198" y="400"/>
                </a:lnTo>
                <a:lnTo>
                  <a:pt x="259" y="327"/>
                </a:lnTo>
                <a:lnTo>
                  <a:pt x="327" y="259"/>
                </a:lnTo>
                <a:lnTo>
                  <a:pt x="401" y="198"/>
                </a:lnTo>
                <a:lnTo>
                  <a:pt x="481" y="145"/>
                </a:lnTo>
                <a:lnTo>
                  <a:pt x="565" y="98"/>
                </a:lnTo>
                <a:lnTo>
                  <a:pt x="655" y="61"/>
                </a:lnTo>
                <a:lnTo>
                  <a:pt x="748" y="31"/>
                </a:lnTo>
                <a:lnTo>
                  <a:pt x="847" y="12"/>
                </a:lnTo>
                <a:lnTo>
                  <a:pt x="946" y="1"/>
                </a:lnTo>
                <a:lnTo>
                  <a:pt x="998" y="0"/>
                </a:lnTo>
                <a:lnTo>
                  <a:pt x="1049" y="1"/>
                </a:lnTo>
                <a:lnTo>
                  <a:pt x="1150" y="12"/>
                </a:lnTo>
                <a:lnTo>
                  <a:pt x="1247" y="31"/>
                </a:lnTo>
                <a:lnTo>
                  <a:pt x="1340" y="61"/>
                </a:lnTo>
                <a:lnTo>
                  <a:pt x="1431" y="98"/>
                </a:lnTo>
                <a:lnTo>
                  <a:pt x="1515" y="145"/>
                </a:lnTo>
                <a:lnTo>
                  <a:pt x="1594" y="198"/>
                </a:lnTo>
                <a:lnTo>
                  <a:pt x="1668" y="259"/>
                </a:lnTo>
                <a:lnTo>
                  <a:pt x="1737" y="327"/>
                </a:lnTo>
                <a:lnTo>
                  <a:pt x="1798" y="400"/>
                </a:lnTo>
                <a:lnTo>
                  <a:pt x="1851" y="481"/>
                </a:lnTo>
                <a:lnTo>
                  <a:pt x="1898" y="565"/>
                </a:lnTo>
                <a:lnTo>
                  <a:pt x="1935" y="655"/>
                </a:lnTo>
                <a:lnTo>
                  <a:pt x="1964" y="748"/>
                </a:lnTo>
                <a:lnTo>
                  <a:pt x="1985" y="846"/>
                </a:lnTo>
                <a:lnTo>
                  <a:pt x="1995" y="946"/>
                </a:lnTo>
                <a:lnTo>
                  <a:pt x="1995" y="998"/>
                </a:lnTo>
                <a:lnTo>
                  <a:pt x="1995" y="1049"/>
                </a:lnTo>
                <a:lnTo>
                  <a:pt x="1985" y="1150"/>
                </a:lnTo>
                <a:lnTo>
                  <a:pt x="1964" y="1247"/>
                </a:lnTo>
                <a:lnTo>
                  <a:pt x="1935" y="1340"/>
                </a:lnTo>
                <a:lnTo>
                  <a:pt x="1898" y="1430"/>
                </a:lnTo>
                <a:lnTo>
                  <a:pt x="1851" y="1515"/>
                </a:lnTo>
                <a:lnTo>
                  <a:pt x="1798" y="1594"/>
                </a:lnTo>
                <a:lnTo>
                  <a:pt x="1737" y="1668"/>
                </a:lnTo>
                <a:lnTo>
                  <a:pt x="1668" y="1735"/>
                </a:lnTo>
                <a:lnTo>
                  <a:pt x="1594" y="1798"/>
                </a:lnTo>
                <a:lnTo>
                  <a:pt x="1515" y="1851"/>
                </a:lnTo>
                <a:lnTo>
                  <a:pt x="1431" y="1898"/>
                </a:lnTo>
                <a:lnTo>
                  <a:pt x="1340" y="1935"/>
                </a:lnTo>
                <a:lnTo>
                  <a:pt x="1247" y="1964"/>
                </a:lnTo>
                <a:lnTo>
                  <a:pt x="1150" y="1984"/>
                </a:lnTo>
                <a:lnTo>
                  <a:pt x="1049" y="1993"/>
                </a:lnTo>
                <a:lnTo>
                  <a:pt x="998" y="199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1" name="Freeform 589">
            <a:extLst>
              <a:ext uri="{FF2B5EF4-FFF2-40B4-BE49-F238E27FC236}">
                <a16:creationId xmlns:a16="http://schemas.microsoft.com/office/drawing/2014/main" id="{F3800724-2375-44CD-96BA-793784C15113}"/>
              </a:ext>
            </a:extLst>
          </p:cNvPr>
          <p:cNvSpPr>
            <a:spLocks/>
          </p:cNvSpPr>
          <p:nvPr/>
        </p:nvSpPr>
        <p:spPr bwMode="auto">
          <a:xfrm>
            <a:off x="6879888" y="3979472"/>
            <a:ext cx="160270" cy="392385"/>
          </a:xfrm>
          <a:custGeom>
            <a:avLst/>
            <a:gdLst>
              <a:gd name="T0" fmla="*/ 462 w 462"/>
              <a:gd name="T1" fmla="*/ 981 h 1135"/>
              <a:gd name="T2" fmla="*/ 460 w 462"/>
              <a:gd name="T3" fmla="*/ 985 h 1135"/>
              <a:gd name="T4" fmla="*/ 457 w 462"/>
              <a:gd name="T5" fmla="*/ 989 h 1135"/>
              <a:gd name="T6" fmla="*/ 443 w 462"/>
              <a:gd name="T7" fmla="*/ 1007 h 1135"/>
              <a:gd name="T8" fmla="*/ 427 w 462"/>
              <a:gd name="T9" fmla="*/ 1025 h 1135"/>
              <a:gd name="T10" fmla="*/ 418 w 462"/>
              <a:gd name="T11" fmla="*/ 1037 h 1135"/>
              <a:gd name="T12" fmla="*/ 409 w 462"/>
              <a:gd name="T13" fmla="*/ 1048 h 1135"/>
              <a:gd name="T14" fmla="*/ 408 w 462"/>
              <a:gd name="T15" fmla="*/ 1050 h 1135"/>
              <a:gd name="T16" fmla="*/ 408 w 462"/>
              <a:gd name="T17" fmla="*/ 1050 h 1135"/>
              <a:gd name="T18" fmla="*/ 396 w 462"/>
              <a:gd name="T19" fmla="*/ 1064 h 1135"/>
              <a:gd name="T20" fmla="*/ 383 w 462"/>
              <a:gd name="T21" fmla="*/ 1078 h 1135"/>
              <a:gd name="T22" fmla="*/ 369 w 462"/>
              <a:gd name="T23" fmla="*/ 1095 h 1135"/>
              <a:gd name="T24" fmla="*/ 355 w 462"/>
              <a:gd name="T25" fmla="*/ 1110 h 1135"/>
              <a:gd name="T26" fmla="*/ 343 w 462"/>
              <a:gd name="T27" fmla="*/ 1123 h 1135"/>
              <a:gd name="T28" fmla="*/ 332 w 462"/>
              <a:gd name="T29" fmla="*/ 1135 h 1135"/>
              <a:gd name="T30" fmla="*/ 276 w 462"/>
              <a:gd name="T31" fmla="*/ 1062 h 1135"/>
              <a:gd name="T32" fmla="*/ 177 w 462"/>
              <a:gd name="T33" fmla="*/ 908 h 1135"/>
              <a:gd name="T34" fmla="*/ 94 w 462"/>
              <a:gd name="T35" fmla="*/ 745 h 1135"/>
              <a:gd name="T36" fmla="*/ 27 w 462"/>
              <a:gd name="T37" fmla="*/ 573 h 1135"/>
              <a:gd name="T38" fmla="*/ 0 w 462"/>
              <a:gd name="T39" fmla="*/ 483 h 1135"/>
              <a:gd name="T40" fmla="*/ 36 w 462"/>
              <a:gd name="T41" fmla="*/ 417 h 1135"/>
              <a:gd name="T42" fmla="*/ 65 w 462"/>
              <a:gd name="T43" fmla="*/ 348 h 1135"/>
              <a:gd name="T44" fmla="*/ 68 w 462"/>
              <a:gd name="T45" fmla="*/ 341 h 1135"/>
              <a:gd name="T46" fmla="*/ 71 w 462"/>
              <a:gd name="T47" fmla="*/ 333 h 1135"/>
              <a:gd name="T48" fmla="*/ 81 w 462"/>
              <a:gd name="T49" fmla="*/ 303 h 1135"/>
              <a:gd name="T50" fmla="*/ 90 w 462"/>
              <a:gd name="T51" fmla="*/ 273 h 1135"/>
              <a:gd name="T52" fmla="*/ 94 w 462"/>
              <a:gd name="T53" fmla="*/ 263 h 1135"/>
              <a:gd name="T54" fmla="*/ 97 w 462"/>
              <a:gd name="T55" fmla="*/ 252 h 1135"/>
              <a:gd name="T56" fmla="*/ 100 w 462"/>
              <a:gd name="T57" fmla="*/ 242 h 1135"/>
              <a:gd name="T58" fmla="*/ 102 w 462"/>
              <a:gd name="T59" fmla="*/ 232 h 1135"/>
              <a:gd name="T60" fmla="*/ 105 w 462"/>
              <a:gd name="T61" fmla="*/ 223 h 1135"/>
              <a:gd name="T62" fmla="*/ 106 w 462"/>
              <a:gd name="T63" fmla="*/ 214 h 1135"/>
              <a:gd name="T64" fmla="*/ 110 w 462"/>
              <a:gd name="T65" fmla="*/ 201 h 1135"/>
              <a:gd name="T66" fmla="*/ 112 w 462"/>
              <a:gd name="T67" fmla="*/ 189 h 1135"/>
              <a:gd name="T68" fmla="*/ 112 w 462"/>
              <a:gd name="T69" fmla="*/ 182 h 1135"/>
              <a:gd name="T70" fmla="*/ 114 w 462"/>
              <a:gd name="T71" fmla="*/ 177 h 1135"/>
              <a:gd name="T72" fmla="*/ 116 w 462"/>
              <a:gd name="T73" fmla="*/ 166 h 1135"/>
              <a:gd name="T74" fmla="*/ 119 w 462"/>
              <a:gd name="T75" fmla="*/ 153 h 1135"/>
              <a:gd name="T76" fmla="*/ 125 w 462"/>
              <a:gd name="T77" fmla="*/ 109 h 1135"/>
              <a:gd name="T78" fmla="*/ 129 w 462"/>
              <a:gd name="T79" fmla="*/ 64 h 1135"/>
              <a:gd name="T80" fmla="*/ 131 w 462"/>
              <a:gd name="T81" fmla="*/ 53 h 1135"/>
              <a:gd name="T82" fmla="*/ 131 w 462"/>
              <a:gd name="T83" fmla="*/ 41 h 1135"/>
              <a:gd name="T84" fmla="*/ 131 w 462"/>
              <a:gd name="T85" fmla="*/ 39 h 1135"/>
              <a:gd name="T86" fmla="*/ 131 w 462"/>
              <a:gd name="T87" fmla="*/ 35 h 1135"/>
              <a:gd name="T88" fmla="*/ 132 w 462"/>
              <a:gd name="T89" fmla="*/ 26 h 1135"/>
              <a:gd name="T90" fmla="*/ 132 w 462"/>
              <a:gd name="T91" fmla="*/ 17 h 1135"/>
              <a:gd name="T92" fmla="*/ 132 w 462"/>
              <a:gd name="T93" fmla="*/ 7 h 1135"/>
              <a:gd name="T94" fmla="*/ 132 w 462"/>
              <a:gd name="T95" fmla="*/ 0 h 1135"/>
              <a:gd name="T96" fmla="*/ 133 w 462"/>
              <a:gd name="T97" fmla="*/ 68 h 1135"/>
              <a:gd name="T98" fmla="*/ 145 w 462"/>
              <a:gd name="T99" fmla="*/ 204 h 1135"/>
              <a:gd name="T100" fmla="*/ 168 w 462"/>
              <a:gd name="T101" fmla="*/ 335 h 1135"/>
              <a:gd name="T102" fmla="*/ 201 w 462"/>
              <a:gd name="T103" fmla="*/ 464 h 1135"/>
              <a:gd name="T104" fmla="*/ 243 w 462"/>
              <a:gd name="T105" fmla="*/ 587 h 1135"/>
              <a:gd name="T106" fmla="*/ 295 w 462"/>
              <a:gd name="T107" fmla="*/ 706 h 1135"/>
              <a:gd name="T108" fmla="*/ 355 w 462"/>
              <a:gd name="T109" fmla="*/ 820 h 1135"/>
              <a:gd name="T110" fmla="*/ 425 w 462"/>
              <a:gd name="T111" fmla="*/ 929 h 1135"/>
              <a:gd name="T112" fmla="*/ 462 w 462"/>
              <a:gd name="T113" fmla="*/ 981 h 1135"/>
              <a:gd name="T114" fmla="*/ 462 w 462"/>
              <a:gd name="T115" fmla="*/ 981 h 1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62" h="1135">
                <a:moveTo>
                  <a:pt x="462" y="981"/>
                </a:moveTo>
                <a:lnTo>
                  <a:pt x="460" y="985"/>
                </a:lnTo>
                <a:lnTo>
                  <a:pt x="457" y="989"/>
                </a:lnTo>
                <a:lnTo>
                  <a:pt x="443" y="1007"/>
                </a:lnTo>
                <a:lnTo>
                  <a:pt x="427" y="1025"/>
                </a:lnTo>
                <a:lnTo>
                  <a:pt x="418" y="1037"/>
                </a:lnTo>
                <a:lnTo>
                  <a:pt x="409" y="1048"/>
                </a:lnTo>
                <a:lnTo>
                  <a:pt x="408" y="1050"/>
                </a:lnTo>
                <a:lnTo>
                  <a:pt x="408" y="1050"/>
                </a:lnTo>
                <a:lnTo>
                  <a:pt x="396" y="1064"/>
                </a:lnTo>
                <a:lnTo>
                  <a:pt x="383" y="1078"/>
                </a:lnTo>
                <a:lnTo>
                  <a:pt x="369" y="1095"/>
                </a:lnTo>
                <a:lnTo>
                  <a:pt x="355" y="1110"/>
                </a:lnTo>
                <a:lnTo>
                  <a:pt x="343" y="1123"/>
                </a:lnTo>
                <a:lnTo>
                  <a:pt x="332" y="1135"/>
                </a:lnTo>
                <a:lnTo>
                  <a:pt x="276" y="1062"/>
                </a:lnTo>
                <a:lnTo>
                  <a:pt x="177" y="908"/>
                </a:lnTo>
                <a:lnTo>
                  <a:pt x="94" y="745"/>
                </a:lnTo>
                <a:lnTo>
                  <a:pt x="27" y="573"/>
                </a:lnTo>
                <a:lnTo>
                  <a:pt x="0" y="483"/>
                </a:lnTo>
                <a:lnTo>
                  <a:pt x="36" y="417"/>
                </a:lnTo>
                <a:lnTo>
                  <a:pt x="65" y="348"/>
                </a:lnTo>
                <a:lnTo>
                  <a:pt x="68" y="341"/>
                </a:lnTo>
                <a:lnTo>
                  <a:pt x="71" y="333"/>
                </a:lnTo>
                <a:lnTo>
                  <a:pt x="81" y="303"/>
                </a:lnTo>
                <a:lnTo>
                  <a:pt x="90" y="273"/>
                </a:lnTo>
                <a:lnTo>
                  <a:pt x="94" y="263"/>
                </a:lnTo>
                <a:lnTo>
                  <a:pt x="97" y="252"/>
                </a:lnTo>
                <a:lnTo>
                  <a:pt x="100" y="242"/>
                </a:lnTo>
                <a:lnTo>
                  <a:pt x="102" y="232"/>
                </a:lnTo>
                <a:lnTo>
                  <a:pt x="105" y="223"/>
                </a:lnTo>
                <a:lnTo>
                  <a:pt x="106" y="214"/>
                </a:lnTo>
                <a:lnTo>
                  <a:pt x="110" y="201"/>
                </a:lnTo>
                <a:lnTo>
                  <a:pt x="112" y="189"/>
                </a:lnTo>
                <a:lnTo>
                  <a:pt x="112" y="182"/>
                </a:lnTo>
                <a:lnTo>
                  <a:pt x="114" y="177"/>
                </a:lnTo>
                <a:lnTo>
                  <a:pt x="116" y="166"/>
                </a:lnTo>
                <a:lnTo>
                  <a:pt x="119" y="153"/>
                </a:lnTo>
                <a:lnTo>
                  <a:pt x="125" y="109"/>
                </a:lnTo>
                <a:lnTo>
                  <a:pt x="129" y="64"/>
                </a:lnTo>
                <a:lnTo>
                  <a:pt x="131" y="53"/>
                </a:lnTo>
                <a:lnTo>
                  <a:pt x="131" y="41"/>
                </a:lnTo>
                <a:lnTo>
                  <a:pt x="131" y="39"/>
                </a:lnTo>
                <a:lnTo>
                  <a:pt x="131" y="35"/>
                </a:lnTo>
                <a:lnTo>
                  <a:pt x="132" y="26"/>
                </a:lnTo>
                <a:lnTo>
                  <a:pt x="132" y="17"/>
                </a:lnTo>
                <a:lnTo>
                  <a:pt x="132" y="7"/>
                </a:lnTo>
                <a:lnTo>
                  <a:pt x="132" y="0"/>
                </a:lnTo>
                <a:lnTo>
                  <a:pt x="133" y="68"/>
                </a:lnTo>
                <a:lnTo>
                  <a:pt x="145" y="204"/>
                </a:lnTo>
                <a:lnTo>
                  <a:pt x="168" y="335"/>
                </a:lnTo>
                <a:lnTo>
                  <a:pt x="201" y="464"/>
                </a:lnTo>
                <a:lnTo>
                  <a:pt x="243" y="587"/>
                </a:lnTo>
                <a:lnTo>
                  <a:pt x="295" y="706"/>
                </a:lnTo>
                <a:lnTo>
                  <a:pt x="355" y="820"/>
                </a:lnTo>
                <a:lnTo>
                  <a:pt x="425" y="929"/>
                </a:lnTo>
                <a:lnTo>
                  <a:pt x="462" y="981"/>
                </a:lnTo>
                <a:lnTo>
                  <a:pt x="462" y="981"/>
                </a:lnTo>
                <a:close/>
              </a:path>
            </a:pathLst>
          </a:custGeom>
          <a:solidFill>
            <a:schemeClr val="accent2">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92" name="Freeform 590">
            <a:extLst>
              <a:ext uri="{FF2B5EF4-FFF2-40B4-BE49-F238E27FC236}">
                <a16:creationId xmlns:a16="http://schemas.microsoft.com/office/drawing/2014/main" id="{2D379994-4495-4DCD-9A97-D51F3231DC74}"/>
              </a:ext>
            </a:extLst>
          </p:cNvPr>
          <p:cNvSpPr>
            <a:spLocks/>
          </p:cNvSpPr>
          <p:nvPr/>
        </p:nvSpPr>
        <p:spPr bwMode="auto">
          <a:xfrm>
            <a:off x="6879888" y="3979472"/>
            <a:ext cx="160270" cy="392385"/>
          </a:xfrm>
          <a:custGeom>
            <a:avLst/>
            <a:gdLst>
              <a:gd name="T0" fmla="*/ 132 w 462"/>
              <a:gd name="T1" fmla="*/ 0 h 1135"/>
              <a:gd name="T2" fmla="*/ 132 w 462"/>
              <a:gd name="T3" fmla="*/ 7 h 1135"/>
              <a:gd name="T4" fmla="*/ 132 w 462"/>
              <a:gd name="T5" fmla="*/ 17 h 1135"/>
              <a:gd name="T6" fmla="*/ 132 w 462"/>
              <a:gd name="T7" fmla="*/ 26 h 1135"/>
              <a:gd name="T8" fmla="*/ 131 w 462"/>
              <a:gd name="T9" fmla="*/ 35 h 1135"/>
              <a:gd name="T10" fmla="*/ 131 w 462"/>
              <a:gd name="T11" fmla="*/ 39 h 1135"/>
              <a:gd name="T12" fmla="*/ 131 w 462"/>
              <a:gd name="T13" fmla="*/ 41 h 1135"/>
              <a:gd name="T14" fmla="*/ 131 w 462"/>
              <a:gd name="T15" fmla="*/ 53 h 1135"/>
              <a:gd name="T16" fmla="*/ 129 w 462"/>
              <a:gd name="T17" fmla="*/ 64 h 1135"/>
              <a:gd name="T18" fmla="*/ 125 w 462"/>
              <a:gd name="T19" fmla="*/ 109 h 1135"/>
              <a:gd name="T20" fmla="*/ 119 w 462"/>
              <a:gd name="T21" fmla="*/ 153 h 1135"/>
              <a:gd name="T22" fmla="*/ 116 w 462"/>
              <a:gd name="T23" fmla="*/ 166 h 1135"/>
              <a:gd name="T24" fmla="*/ 114 w 462"/>
              <a:gd name="T25" fmla="*/ 177 h 1135"/>
              <a:gd name="T26" fmla="*/ 112 w 462"/>
              <a:gd name="T27" fmla="*/ 182 h 1135"/>
              <a:gd name="T28" fmla="*/ 112 w 462"/>
              <a:gd name="T29" fmla="*/ 189 h 1135"/>
              <a:gd name="T30" fmla="*/ 110 w 462"/>
              <a:gd name="T31" fmla="*/ 201 h 1135"/>
              <a:gd name="T32" fmla="*/ 106 w 462"/>
              <a:gd name="T33" fmla="*/ 214 h 1135"/>
              <a:gd name="T34" fmla="*/ 105 w 462"/>
              <a:gd name="T35" fmla="*/ 223 h 1135"/>
              <a:gd name="T36" fmla="*/ 102 w 462"/>
              <a:gd name="T37" fmla="*/ 232 h 1135"/>
              <a:gd name="T38" fmla="*/ 100 w 462"/>
              <a:gd name="T39" fmla="*/ 242 h 1135"/>
              <a:gd name="T40" fmla="*/ 97 w 462"/>
              <a:gd name="T41" fmla="*/ 252 h 1135"/>
              <a:gd name="T42" fmla="*/ 94 w 462"/>
              <a:gd name="T43" fmla="*/ 263 h 1135"/>
              <a:gd name="T44" fmla="*/ 90 w 462"/>
              <a:gd name="T45" fmla="*/ 273 h 1135"/>
              <a:gd name="T46" fmla="*/ 81 w 462"/>
              <a:gd name="T47" fmla="*/ 303 h 1135"/>
              <a:gd name="T48" fmla="*/ 71 w 462"/>
              <a:gd name="T49" fmla="*/ 333 h 1135"/>
              <a:gd name="T50" fmla="*/ 65 w 462"/>
              <a:gd name="T51" fmla="*/ 348 h 1135"/>
              <a:gd name="T52" fmla="*/ 36 w 462"/>
              <a:gd name="T53" fmla="*/ 417 h 1135"/>
              <a:gd name="T54" fmla="*/ 0 w 462"/>
              <a:gd name="T55" fmla="*/ 483 h 1135"/>
              <a:gd name="T56" fmla="*/ 27 w 462"/>
              <a:gd name="T57" fmla="*/ 573 h 1135"/>
              <a:gd name="T58" fmla="*/ 94 w 462"/>
              <a:gd name="T59" fmla="*/ 745 h 1135"/>
              <a:gd name="T60" fmla="*/ 177 w 462"/>
              <a:gd name="T61" fmla="*/ 908 h 1135"/>
              <a:gd name="T62" fmla="*/ 276 w 462"/>
              <a:gd name="T63" fmla="*/ 1062 h 1135"/>
              <a:gd name="T64" fmla="*/ 332 w 462"/>
              <a:gd name="T65" fmla="*/ 1135 h 1135"/>
              <a:gd name="T66" fmla="*/ 343 w 462"/>
              <a:gd name="T67" fmla="*/ 1123 h 1135"/>
              <a:gd name="T68" fmla="*/ 355 w 462"/>
              <a:gd name="T69" fmla="*/ 1110 h 1135"/>
              <a:gd name="T70" fmla="*/ 369 w 462"/>
              <a:gd name="T71" fmla="*/ 1095 h 1135"/>
              <a:gd name="T72" fmla="*/ 383 w 462"/>
              <a:gd name="T73" fmla="*/ 1078 h 1135"/>
              <a:gd name="T74" fmla="*/ 396 w 462"/>
              <a:gd name="T75" fmla="*/ 1064 h 1135"/>
              <a:gd name="T76" fmla="*/ 408 w 462"/>
              <a:gd name="T77" fmla="*/ 1050 h 1135"/>
              <a:gd name="T78" fmla="*/ 408 w 462"/>
              <a:gd name="T79" fmla="*/ 1050 h 1135"/>
              <a:gd name="T80" fmla="*/ 409 w 462"/>
              <a:gd name="T81" fmla="*/ 1048 h 1135"/>
              <a:gd name="T82" fmla="*/ 418 w 462"/>
              <a:gd name="T83" fmla="*/ 1037 h 1135"/>
              <a:gd name="T84" fmla="*/ 427 w 462"/>
              <a:gd name="T85" fmla="*/ 1025 h 1135"/>
              <a:gd name="T86" fmla="*/ 443 w 462"/>
              <a:gd name="T87" fmla="*/ 1007 h 1135"/>
              <a:gd name="T88" fmla="*/ 457 w 462"/>
              <a:gd name="T89" fmla="*/ 989 h 1135"/>
              <a:gd name="T90" fmla="*/ 460 w 462"/>
              <a:gd name="T91" fmla="*/ 985 h 1135"/>
              <a:gd name="T92" fmla="*/ 462 w 462"/>
              <a:gd name="T93" fmla="*/ 981 h 1135"/>
              <a:gd name="T94" fmla="*/ 425 w 462"/>
              <a:gd name="T95" fmla="*/ 929 h 1135"/>
              <a:gd name="T96" fmla="*/ 355 w 462"/>
              <a:gd name="T97" fmla="*/ 820 h 1135"/>
              <a:gd name="T98" fmla="*/ 295 w 462"/>
              <a:gd name="T99" fmla="*/ 706 h 1135"/>
              <a:gd name="T100" fmla="*/ 243 w 462"/>
              <a:gd name="T101" fmla="*/ 587 h 1135"/>
              <a:gd name="T102" fmla="*/ 201 w 462"/>
              <a:gd name="T103" fmla="*/ 464 h 1135"/>
              <a:gd name="T104" fmla="*/ 168 w 462"/>
              <a:gd name="T105" fmla="*/ 335 h 1135"/>
              <a:gd name="T106" fmla="*/ 145 w 462"/>
              <a:gd name="T107" fmla="*/ 204 h 1135"/>
              <a:gd name="T108" fmla="*/ 133 w 462"/>
              <a:gd name="T109" fmla="*/ 68 h 1135"/>
              <a:gd name="T110" fmla="*/ 132 w 462"/>
              <a:gd name="T111" fmla="*/ 0 h 1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62" h="1135">
                <a:moveTo>
                  <a:pt x="132" y="0"/>
                </a:moveTo>
                <a:lnTo>
                  <a:pt x="132" y="7"/>
                </a:lnTo>
                <a:lnTo>
                  <a:pt x="132" y="17"/>
                </a:lnTo>
                <a:lnTo>
                  <a:pt x="132" y="26"/>
                </a:lnTo>
                <a:lnTo>
                  <a:pt x="131" y="35"/>
                </a:lnTo>
                <a:lnTo>
                  <a:pt x="131" y="39"/>
                </a:lnTo>
                <a:lnTo>
                  <a:pt x="131" y="41"/>
                </a:lnTo>
                <a:lnTo>
                  <a:pt x="131" y="53"/>
                </a:lnTo>
                <a:lnTo>
                  <a:pt x="129" y="64"/>
                </a:lnTo>
                <a:lnTo>
                  <a:pt x="125" y="109"/>
                </a:lnTo>
                <a:lnTo>
                  <a:pt x="119" y="153"/>
                </a:lnTo>
                <a:lnTo>
                  <a:pt x="116" y="166"/>
                </a:lnTo>
                <a:lnTo>
                  <a:pt x="114" y="177"/>
                </a:lnTo>
                <a:lnTo>
                  <a:pt x="112" y="182"/>
                </a:lnTo>
                <a:lnTo>
                  <a:pt x="112" y="189"/>
                </a:lnTo>
                <a:lnTo>
                  <a:pt x="110" y="201"/>
                </a:lnTo>
                <a:lnTo>
                  <a:pt x="106" y="214"/>
                </a:lnTo>
                <a:lnTo>
                  <a:pt x="105" y="223"/>
                </a:lnTo>
                <a:lnTo>
                  <a:pt x="102" y="232"/>
                </a:lnTo>
                <a:lnTo>
                  <a:pt x="100" y="242"/>
                </a:lnTo>
                <a:lnTo>
                  <a:pt x="97" y="252"/>
                </a:lnTo>
                <a:lnTo>
                  <a:pt x="94" y="263"/>
                </a:lnTo>
                <a:lnTo>
                  <a:pt x="90" y="273"/>
                </a:lnTo>
                <a:lnTo>
                  <a:pt x="81" y="303"/>
                </a:lnTo>
                <a:lnTo>
                  <a:pt x="71" y="333"/>
                </a:lnTo>
                <a:lnTo>
                  <a:pt x="65" y="348"/>
                </a:lnTo>
                <a:lnTo>
                  <a:pt x="36" y="417"/>
                </a:lnTo>
                <a:lnTo>
                  <a:pt x="0" y="483"/>
                </a:lnTo>
                <a:lnTo>
                  <a:pt x="27" y="573"/>
                </a:lnTo>
                <a:lnTo>
                  <a:pt x="94" y="745"/>
                </a:lnTo>
                <a:lnTo>
                  <a:pt x="177" y="908"/>
                </a:lnTo>
                <a:lnTo>
                  <a:pt x="276" y="1062"/>
                </a:lnTo>
                <a:lnTo>
                  <a:pt x="332" y="1135"/>
                </a:lnTo>
                <a:lnTo>
                  <a:pt x="343" y="1123"/>
                </a:lnTo>
                <a:lnTo>
                  <a:pt x="355" y="1110"/>
                </a:lnTo>
                <a:lnTo>
                  <a:pt x="369" y="1095"/>
                </a:lnTo>
                <a:lnTo>
                  <a:pt x="383" y="1078"/>
                </a:lnTo>
                <a:lnTo>
                  <a:pt x="396" y="1064"/>
                </a:lnTo>
                <a:lnTo>
                  <a:pt x="408" y="1050"/>
                </a:lnTo>
                <a:lnTo>
                  <a:pt x="408" y="1050"/>
                </a:lnTo>
                <a:lnTo>
                  <a:pt x="409" y="1048"/>
                </a:lnTo>
                <a:lnTo>
                  <a:pt x="418" y="1037"/>
                </a:lnTo>
                <a:lnTo>
                  <a:pt x="427" y="1025"/>
                </a:lnTo>
                <a:lnTo>
                  <a:pt x="443" y="1007"/>
                </a:lnTo>
                <a:lnTo>
                  <a:pt x="457" y="989"/>
                </a:lnTo>
                <a:lnTo>
                  <a:pt x="460" y="985"/>
                </a:lnTo>
                <a:lnTo>
                  <a:pt x="462" y="981"/>
                </a:lnTo>
                <a:lnTo>
                  <a:pt x="425" y="929"/>
                </a:lnTo>
                <a:lnTo>
                  <a:pt x="355" y="820"/>
                </a:lnTo>
                <a:lnTo>
                  <a:pt x="295" y="706"/>
                </a:lnTo>
                <a:lnTo>
                  <a:pt x="243" y="587"/>
                </a:lnTo>
                <a:lnTo>
                  <a:pt x="201" y="464"/>
                </a:lnTo>
                <a:lnTo>
                  <a:pt x="168" y="335"/>
                </a:lnTo>
                <a:lnTo>
                  <a:pt x="145" y="204"/>
                </a:lnTo>
                <a:lnTo>
                  <a:pt x="133" y="68"/>
                </a:lnTo>
                <a:lnTo>
                  <a:pt x="132" y="0"/>
                </a:lnTo>
                <a:close/>
              </a:path>
            </a:pathLst>
          </a:custGeom>
          <a:solidFill>
            <a:schemeClr val="accent2">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93" name="Freeform: Shape 192">
            <a:extLst>
              <a:ext uri="{FF2B5EF4-FFF2-40B4-BE49-F238E27FC236}">
                <a16:creationId xmlns:a16="http://schemas.microsoft.com/office/drawing/2014/main" id="{9CB5BAF0-0DA4-47A0-BD7E-FF87BC2F2721}"/>
              </a:ext>
            </a:extLst>
          </p:cNvPr>
          <p:cNvSpPr>
            <a:spLocks/>
          </p:cNvSpPr>
          <p:nvPr/>
        </p:nvSpPr>
        <p:spPr bwMode="auto">
          <a:xfrm>
            <a:off x="6925484" y="3975326"/>
            <a:ext cx="4461358" cy="571998"/>
          </a:xfrm>
          <a:custGeom>
            <a:avLst/>
            <a:gdLst>
              <a:gd name="connsiteX0" fmla="*/ 0 w 3941813"/>
              <a:gd name="connsiteY0" fmla="*/ 0 h 571998"/>
              <a:gd name="connsiteX1" fmla="*/ 228336 w 3941813"/>
              <a:gd name="connsiteY1" fmla="*/ 0 h 571998"/>
              <a:gd name="connsiteX2" fmla="*/ 228336 w 3941813"/>
              <a:gd name="connsiteY2" fmla="*/ 1035 h 571998"/>
              <a:gd name="connsiteX3" fmla="*/ 228336 w 3941813"/>
              <a:gd name="connsiteY3" fmla="*/ 2070 h 571998"/>
              <a:gd name="connsiteX4" fmla="*/ 228336 w 3941813"/>
              <a:gd name="connsiteY4" fmla="*/ 3450 h 571998"/>
              <a:gd name="connsiteX5" fmla="*/ 228336 w 3941813"/>
              <a:gd name="connsiteY5" fmla="*/ 4485 h 571998"/>
              <a:gd name="connsiteX6" fmla="*/ 228336 w 3941813"/>
              <a:gd name="connsiteY6" fmla="*/ 6555 h 571998"/>
              <a:gd name="connsiteX7" fmla="*/ 228336 w 3941813"/>
              <a:gd name="connsiteY7" fmla="*/ 8625 h 571998"/>
              <a:gd name="connsiteX8" fmla="*/ 228336 w 3941813"/>
              <a:gd name="connsiteY8" fmla="*/ 13110 h 571998"/>
              <a:gd name="connsiteX9" fmla="*/ 228681 w 3941813"/>
              <a:gd name="connsiteY9" fmla="*/ 17595 h 571998"/>
              <a:gd name="connsiteX10" fmla="*/ 228681 w 3941813"/>
              <a:gd name="connsiteY10" fmla="*/ 21045 h 571998"/>
              <a:gd name="connsiteX11" fmla="*/ 229372 w 3941813"/>
              <a:gd name="connsiteY11" fmla="*/ 24495 h 571998"/>
              <a:gd name="connsiteX12" fmla="*/ 229561 w 3941813"/>
              <a:gd name="connsiteY12" fmla="*/ 29949 h 571998"/>
              <a:gd name="connsiteX13" fmla="*/ 230860 w 3941813"/>
              <a:gd name="connsiteY13" fmla="*/ 43059 h 571998"/>
              <a:gd name="connsiteX14" fmla="*/ 231099 w 3941813"/>
              <a:gd name="connsiteY14" fmla="*/ 44849 h 571998"/>
              <a:gd name="connsiteX15" fmla="*/ 231445 w 3941813"/>
              <a:gd name="connsiteY15" fmla="*/ 47954 h 571998"/>
              <a:gd name="connsiteX16" fmla="*/ 231790 w 3941813"/>
              <a:gd name="connsiteY16" fmla="*/ 51059 h 571998"/>
              <a:gd name="connsiteX17" fmla="*/ 232439 w 3941813"/>
              <a:gd name="connsiteY17" fmla="*/ 55431 h 571998"/>
              <a:gd name="connsiteX18" fmla="*/ 237460 w 3941813"/>
              <a:gd name="connsiteY18" fmla="*/ 78594 h 571998"/>
              <a:gd name="connsiteX19" fmla="*/ 239935 w 3941813"/>
              <a:gd name="connsiteY19" fmla="*/ 88754 h 571998"/>
              <a:gd name="connsiteX20" fmla="*/ 249062 w 3941813"/>
              <a:gd name="connsiteY20" fmla="*/ 117988 h 571998"/>
              <a:gd name="connsiteX21" fmla="*/ 258766 w 3941813"/>
              <a:gd name="connsiteY21" fmla="*/ 141560 h 571998"/>
              <a:gd name="connsiteX22" fmla="*/ 260462 w 3941813"/>
              <a:gd name="connsiteY22" fmla="*/ 145242 h 571998"/>
              <a:gd name="connsiteX23" fmla="*/ 261844 w 3941813"/>
              <a:gd name="connsiteY23" fmla="*/ 148347 h 571998"/>
              <a:gd name="connsiteX24" fmla="*/ 263571 w 3941813"/>
              <a:gd name="connsiteY24" fmla="*/ 152142 h 571998"/>
              <a:gd name="connsiteX25" fmla="*/ 265643 w 3941813"/>
              <a:gd name="connsiteY25" fmla="*/ 155592 h 571998"/>
              <a:gd name="connsiteX26" fmla="*/ 267371 w 3941813"/>
              <a:gd name="connsiteY26" fmla="*/ 158697 h 571998"/>
              <a:gd name="connsiteX27" fmla="*/ 269060 w 3941813"/>
              <a:gd name="connsiteY27" fmla="*/ 162072 h 571998"/>
              <a:gd name="connsiteX28" fmla="*/ 276558 w 3941813"/>
              <a:gd name="connsiteY28" fmla="*/ 175613 h 571998"/>
              <a:gd name="connsiteX29" fmla="*/ 277043 w 3941813"/>
              <a:gd name="connsiteY29" fmla="*/ 176291 h 571998"/>
              <a:gd name="connsiteX30" fmla="*/ 278368 w 3941813"/>
              <a:gd name="connsiteY30" fmla="*/ 178791 h 571998"/>
              <a:gd name="connsiteX31" fmla="*/ 295536 w 3941813"/>
              <a:gd name="connsiteY31" fmla="*/ 204348 h 571998"/>
              <a:gd name="connsiteX32" fmla="*/ 296042 w 3941813"/>
              <a:gd name="connsiteY32" fmla="*/ 204926 h 571998"/>
              <a:gd name="connsiteX33" fmla="*/ 298303 w 3941813"/>
              <a:gd name="connsiteY33" fmla="*/ 207936 h 571998"/>
              <a:gd name="connsiteX34" fmla="*/ 316635 w 3941813"/>
              <a:gd name="connsiteY34" fmla="*/ 230146 h 571998"/>
              <a:gd name="connsiteX35" fmla="*/ 318158 w 3941813"/>
              <a:gd name="connsiteY35" fmla="*/ 231823 h 571998"/>
              <a:gd name="connsiteX36" fmla="*/ 341295 w 3941813"/>
              <a:gd name="connsiteY36" fmla="*/ 254260 h 571998"/>
              <a:gd name="connsiteX37" fmla="*/ 364855 w 3941813"/>
              <a:gd name="connsiteY37" fmla="*/ 274566 h 571998"/>
              <a:gd name="connsiteX38" fmla="*/ 383255 w 3941813"/>
              <a:gd name="connsiteY38" fmla="*/ 287072 h 571998"/>
              <a:gd name="connsiteX39" fmla="*/ 390494 w 3941813"/>
              <a:gd name="connsiteY39" fmla="*/ 291862 h 571998"/>
              <a:gd name="connsiteX40" fmla="*/ 396550 w 3941813"/>
              <a:gd name="connsiteY40" fmla="*/ 295622 h 571998"/>
              <a:gd name="connsiteX41" fmla="*/ 409034 w 3941813"/>
              <a:gd name="connsiteY41" fmla="*/ 302598 h 571998"/>
              <a:gd name="connsiteX42" fmla="*/ 419364 w 3941813"/>
              <a:gd name="connsiteY42" fmla="*/ 308079 h 571998"/>
              <a:gd name="connsiteX43" fmla="*/ 431109 w 3941813"/>
              <a:gd name="connsiteY43" fmla="*/ 313598 h 571998"/>
              <a:gd name="connsiteX44" fmla="*/ 433413 w 3941813"/>
              <a:gd name="connsiteY44" fmla="*/ 314749 h 571998"/>
              <a:gd name="connsiteX45" fmla="*/ 445124 w 3941813"/>
              <a:gd name="connsiteY45" fmla="*/ 319611 h 571998"/>
              <a:gd name="connsiteX46" fmla="*/ 450799 w 3941813"/>
              <a:gd name="connsiteY46" fmla="*/ 321878 h 571998"/>
              <a:gd name="connsiteX47" fmla="*/ 462312 w 3941813"/>
              <a:gd name="connsiteY47" fmla="*/ 325820 h 571998"/>
              <a:gd name="connsiteX48" fmla="*/ 480775 w 3941813"/>
              <a:gd name="connsiteY48" fmla="*/ 331449 h 571998"/>
              <a:gd name="connsiteX49" fmla="*/ 490525 w 3941813"/>
              <a:gd name="connsiteY49" fmla="*/ 333953 h 571998"/>
              <a:gd name="connsiteX50" fmla="*/ 499752 w 3941813"/>
              <a:gd name="connsiteY50" fmla="*/ 335946 h 571998"/>
              <a:gd name="connsiteX51" fmla="*/ 520232 w 3941813"/>
              <a:gd name="connsiteY51" fmla="*/ 340163 h 571998"/>
              <a:gd name="connsiteX52" fmla="*/ 554124 w 3941813"/>
              <a:gd name="connsiteY52" fmla="*/ 343209 h 571998"/>
              <a:gd name="connsiteX53" fmla="*/ 555122 w 3941813"/>
              <a:gd name="connsiteY53" fmla="*/ 343268 h 571998"/>
              <a:gd name="connsiteX54" fmla="*/ 555467 w 3941813"/>
              <a:gd name="connsiteY54" fmla="*/ 343294 h 571998"/>
              <a:gd name="connsiteX55" fmla="*/ 572739 w 3941813"/>
              <a:gd name="connsiteY55" fmla="*/ 343958 h 571998"/>
              <a:gd name="connsiteX56" fmla="*/ 3862707 w 3941813"/>
              <a:gd name="connsiteY56" fmla="*/ 343958 h 571998"/>
              <a:gd name="connsiteX57" fmla="*/ 3941813 w 3941813"/>
              <a:gd name="connsiteY57" fmla="*/ 343958 h 571998"/>
              <a:gd name="connsiteX58" fmla="*/ 3941813 w 3941813"/>
              <a:gd name="connsiteY58" fmla="*/ 388462 h 571998"/>
              <a:gd name="connsiteX59" fmla="*/ 3940777 w 3941813"/>
              <a:gd name="connsiteY59" fmla="*/ 407437 h 571998"/>
              <a:gd name="connsiteX60" fmla="*/ 3933868 w 3941813"/>
              <a:gd name="connsiteY60" fmla="*/ 442971 h 571998"/>
              <a:gd name="connsiteX61" fmla="*/ 3920050 w 3941813"/>
              <a:gd name="connsiteY61" fmla="*/ 476090 h 571998"/>
              <a:gd name="connsiteX62" fmla="*/ 3900015 w 3941813"/>
              <a:gd name="connsiteY62" fmla="*/ 505415 h 571998"/>
              <a:gd name="connsiteX63" fmla="*/ 3875143 w 3941813"/>
              <a:gd name="connsiteY63" fmla="*/ 530254 h 571998"/>
              <a:gd name="connsiteX64" fmla="*/ 3846126 w 3941813"/>
              <a:gd name="connsiteY64" fmla="*/ 549919 h 571998"/>
              <a:gd name="connsiteX65" fmla="*/ 3812964 w 3941813"/>
              <a:gd name="connsiteY65" fmla="*/ 563718 h 571998"/>
              <a:gd name="connsiteX66" fmla="*/ 3777038 w 3941813"/>
              <a:gd name="connsiteY66" fmla="*/ 570963 h 571998"/>
              <a:gd name="connsiteX67" fmla="*/ 3758385 w 3941813"/>
              <a:gd name="connsiteY67" fmla="*/ 571998 h 571998"/>
              <a:gd name="connsiteX68" fmla="*/ 572739 w 3941813"/>
              <a:gd name="connsiteY68" fmla="*/ 571998 h 571998"/>
              <a:gd name="connsiteX69" fmla="*/ 543032 w 3941813"/>
              <a:gd name="connsiteY69" fmla="*/ 571308 h 571998"/>
              <a:gd name="connsiteX70" fmla="*/ 485343 w 3941813"/>
              <a:gd name="connsiteY70" fmla="*/ 565788 h 571998"/>
              <a:gd name="connsiteX71" fmla="*/ 429382 w 3941813"/>
              <a:gd name="connsiteY71" fmla="*/ 554059 h 571998"/>
              <a:gd name="connsiteX72" fmla="*/ 375493 w 3941813"/>
              <a:gd name="connsiteY72" fmla="*/ 537499 h 571998"/>
              <a:gd name="connsiteX73" fmla="*/ 324023 w 3941813"/>
              <a:gd name="connsiteY73" fmla="*/ 515419 h 571998"/>
              <a:gd name="connsiteX74" fmla="*/ 275661 w 3941813"/>
              <a:gd name="connsiteY74" fmla="*/ 489200 h 571998"/>
              <a:gd name="connsiteX75" fmla="*/ 229718 w 3941813"/>
              <a:gd name="connsiteY75" fmla="*/ 458495 h 571998"/>
              <a:gd name="connsiteX76" fmla="*/ 187574 w 3941813"/>
              <a:gd name="connsiteY76" fmla="*/ 423306 h 571998"/>
              <a:gd name="connsiteX77" fmla="*/ 148539 w 3941813"/>
              <a:gd name="connsiteY77" fmla="*/ 384667 h 571998"/>
              <a:gd name="connsiteX78" fmla="*/ 113650 w 3941813"/>
              <a:gd name="connsiteY78" fmla="*/ 342233 h 571998"/>
              <a:gd name="connsiteX79" fmla="*/ 82906 w 3941813"/>
              <a:gd name="connsiteY79" fmla="*/ 296349 h 571998"/>
              <a:gd name="connsiteX80" fmla="*/ 56307 w 3941813"/>
              <a:gd name="connsiteY80" fmla="*/ 248050 h 571998"/>
              <a:gd name="connsiteX81" fmla="*/ 34544 w 3941813"/>
              <a:gd name="connsiteY81" fmla="*/ 196646 h 571998"/>
              <a:gd name="connsiteX82" fmla="*/ 17963 w 3941813"/>
              <a:gd name="connsiteY82" fmla="*/ 143172 h 571998"/>
              <a:gd name="connsiteX83" fmla="*/ 6218 w 3941813"/>
              <a:gd name="connsiteY83" fmla="*/ 87283 h 571998"/>
              <a:gd name="connsiteX84" fmla="*/ 346 w 3941813"/>
              <a:gd name="connsiteY84" fmla="*/ 29669 h 571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3941813" h="571998">
                <a:moveTo>
                  <a:pt x="0" y="0"/>
                </a:moveTo>
                <a:lnTo>
                  <a:pt x="228336" y="0"/>
                </a:lnTo>
                <a:lnTo>
                  <a:pt x="228336" y="1035"/>
                </a:lnTo>
                <a:lnTo>
                  <a:pt x="228336" y="2070"/>
                </a:lnTo>
                <a:lnTo>
                  <a:pt x="228336" y="3450"/>
                </a:lnTo>
                <a:lnTo>
                  <a:pt x="228336" y="4485"/>
                </a:lnTo>
                <a:lnTo>
                  <a:pt x="228336" y="6555"/>
                </a:lnTo>
                <a:lnTo>
                  <a:pt x="228336" y="8625"/>
                </a:lnTo>
                <a:lnTo>
                  <a:pt x="228336" y="13110"/>
                </a:lnTo>
                <a:lnTo>
                  <a:pt x="228681" y="17595"/>
                </a:lnTo>
                <a:lnTo>
                  <a:pt x="228681" y="21045"/>
                </a:lnTo>
                <a:lnTo>
                  <a:pt x="229372" y="24495"/>
                </a:lnTo>
                <a:lnTo>
                  <a:pt x="229561" y="29949"/>
                </a:lnTo>
                <a:lnTo>
                  <a:pt x="230860" y="43059"/>
                </a:lnTo>
                <a:lnTo>
                  <a:pt x="231099" y="44849"/>
                </a:lnTo>
                <a:lnTo>
                  <a:pt x="231445" y="47954"/>
                </a:lnTo>
                <a:lnTo>
                  <a:pt x="231790" y="51059"/>
                </a:lnTo>
                <a:lnTo>
                  <a:pt x="232439" y="55431"/>
                </a:lnTo>
                <a:lnTo>
                  <a:pt x="237460" y="78594"/>
                </a:lnTo>
                <a:lnTo>
                  <a:pt x="239935" y="88754"/>
                </a:lnTo>
                <a:lnTo>
                  <a:pt x="249062" y="117988"/>
                </a:lnTo>
                <a:lnTo>
                  <a:pt x="258766" y="141560"/>
                </a:lnTo>
                <a:lnTo>
                  <a:pt x="260462" y="145242"/>
                </a:lnTo>
                <a:lnTo>
                  <a:pt x="261844" y="148347"/>
                </a:lnTo>
                <a:lnTo>
                  <a:pt x="263571" y="152142"/>
                </a:lnTo>
                <a:lnTo>
                  <a:pt x="265643" y="155592"/>
                </a:lnTo>
                <a:lnTo>
                  <a:pt x="267371" y="158697"/>
                </a:lnTo>
                <a:lnTo>
                  <a:pt x="269060" y="162072"/>
                </a:lnTo>
                <a:lnTo>
                  <a:pt x="276558" y="175613"/>
                </a:lnTo>
                <a:lnTo>
                  <a:pt x="277043" y="176291"/>
                </a:lnTo>
                <a:lnTo>
                  <a:pt x="278368" y="178791"/>
                </a:lnTo>
                <a:lnTo>
                  <a:pt x="295536" y="204348"/>
                </a:lnTo>
                <a:lnTo>
                  <a:pt x="296042" y="204926"/>
                </a:lnTo>
                <a:lnTo>
                  <a:pt x="298303" y="207936"/>
                </a:lnTo>
                <a:lnTo>
                  <a:pt x="316635" y="230146"/>
                </a:lnTo>
                <a:lnTo>
                  <a:pt x="318158" y="231823"/>
                </a:lnTo>
                <a:lnTo>
                  <a:pt x="341295" y="254260"/>
                </a:lnTo>
                <a:lnTo>
                  <a:pt x="364855" y="274566"/>
                </a:lnTo>
                <a:lnTo>
                  <a:pt x="383255" y="287072"/>
                </a:lnTo>
                <a:lnTo>
                  <a:pt x="390494" y="291862"/>
                </a:lnTo>
                <a:lnTo>
                  <a:pt x="396550" y="295622"/>
                </a:lnTo>
                <a:lnTo>
                  <a:pt x="409034" y="302598"/>
                </a:lnTo>
                <a:lnTo>
                  <a:pt x="419364" y="308079"/>
                </a:lnTo>
                <a:lnTo>
                  <a:pt x="431109" y="313598"/>
                </a:lnTo>
                <a:lnTo>
                  <a:pt x="433413" y="314749"/>
                </a:lnTo>
                <a:lnTo>
                  <a:pt x="445124" y="319611"/>
                </a:lnTo>
                <a:lnTo>
                  <a:pt x="450799" y="321878"/>
                </a:lnTo>
                <a:lnTo>
                  <a:pt x="462312" y="325820"/>
                </a:lnTo>
                <a:lnTo>
                  <a:pt x="480775" y="331449"/>
                </a:lnTo>
                <a:lnTo>
                  <a:pt x="490525" y="333953"/>
                </a:lnTo>
                <a:lnTo>
                  <a:pt x="499752" y="335946"/>
                </a:lnTo>
                <a:lnTo>
                  <a:pt x="520232" y="340163"/>
                </a:lnTo>
                <a:lnTo>
                  <a:pt x="554124" y="343209"/>
                </a:lnTo>
                <a:lnTo>
                  <a:pt x="555122" y="343268"/>
                </a:lnTo>
                <a:lnTo>
                  <a:pt x="555467" y="343294"/>
                </a:lnTo>
                <a:lnTo>
                  <a:pt x="572739" y="343958"/>
                </a:lnTo>
                <a:lnTo>
                  <a:pt x="3862707" y="343958"/>
                </a:lnTo>
                <a:lnTo>
                  <a:pt x="3941813" y="343958"/>
                </a:lnTo>
                <a:lnTo>
                  <a:pt x="3941813" y="388462"/>
                </a:lnTo>
                <a:lnTo>
                  <a:pt x="3940777" y="407437"/>
                </a:lnTo>
                <a:lnTo>
                  <a:pt x="3933868" y="442971"/>
                </a:lnTo>
                <a:lnTo>
                  <a:pt x="3920050" y="476090"/>
                </a:lnTo>
                <a:lnTo>
                  <a:pt x="3900015" y="505415"/>
                </a:lnTo>
                <a:lnTo>
                  <a:pt x="3875143" y="530254"/>
                </a:lnTo>
                <a:lnTo>
                  <a:pt x="3846126" y="549919"/>
                </a:lnTo>
                <a:lnTo>
                  <a:pt x="3812964" y="563718"/>
                </a:lnTo>
                <a:lnTo>
                  <a:pt x="3777038" y="570963"/>
                </a:lnTo>
                <a:lnTo>
                  <a:pt x="3758385" y="571998"/>
                </a:lnTo>
                <a:lnTo>
                  <a:pt x="572739" y="571998"/>
                </a:lnTo>
                <a:lnTo>
                  <a:pt x="543032" y="571308"/>
                </a:lnTo>
                <a:lnTo>
                  <a:pt x="485343" y="565788"/>
                </a:lnTo>
                <a:lnTo>
                  <a:pt x="429382" y="554059"/>
                </a:lnTo>
                <a:lnTo>
                  <a:pt x="375493" y="537499"/>
                </a:lnTo>
                <a:lnTo>
                  <a:pt x="324023" y="515419"/>
                </a:lnTo>
                <a:lnTo>
                  <a:pt x="275661" y="489200"/>
                </a:lnTo>
                <a:lnTo>
                  <a:pt x="229718" y="458495"/>
                </a:lnTo>
                <a:lnTo>
                  <a:pt x="187574" y="423306"/>
                </a:lnTo>
                <a:lnTo>
                  <a:pt x="148539" y="384667"/>
                </a:lnTo>
                <a:lnTo>
                  <a:pt x="113650" y="342233"/>
                </a:lnTo>
                <a:lnTo>
                  <a:pt x="82906" y="296349"/>
                </a:lnTo>
                <a:lnTo>
                  <a:pt x="56307" y="248050"/>
                </a:lnTo>
                <a:lnTo>
                  <a:pt x="34544" y="196646"/>
                </a:lnTo>
                <a:lnTo>
                  <a:pt x="17963" y="143172"/>
                </a:lnTo>
                <a:lnTo>
                  <a:pt x="6218" y="87283"/>
                </a:lnTo>
                <a:lnTo>
                  <a:pt x="346" y="29669"/>
                </a:lnTo>
                <a:close/>
              </a:path>
            </a:pathLst>
          </a:custGeom>
          <a:solidFill>
            <a:schemeClr val="accent2"/>
          </a:soli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180" name="Freeform 585">
            <a:extLst>
              <a:ext uri="{FF2B5EF4-FFF2-40B4-BE49-F238E27FC236}">
                <a16:creationId xmlns:a16="http://schemas.microsoft.com/office/drawing/2014/main" id="{DB950164-DA89-4B25-9AF0-4F3307A5FC5E}"/>
              </a:ext>
            </a:extLst>
          </p:cNvPr>
          <p:cNvSpPr>
            <a:spLocks/>
          </p:cNvSpPr>
          <p:nvPr/>
        </p:nvSpPr>
        <p:spPr bwMode="auto">
          <a:xfrm>
            <a:off x="6236045" y="3629917"/>
            <a:ext cx="689438" cy="689438"/>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ctr" anchorCtr="0" compatLnSpc="1">
            <a:prstTxWarp prst="textNoShape">
              <a:avLst/>
            </a:prstTxWarp>
          </a:bodyPr>
          <a:lstStyle/>
          <a:p>
            <a:pPr algn="ctr"/>
            <a:r>
              <a:rPr lang="en-US" sz="4400" b="1">
                <a:solidFill>
                  <a:srgbClr val="191C21"/>
                </a:solidFill>
              </a:rPr>
              <a:t>2</a:t>
            </a:r>
          </a:p>
        </p:txBody>
      </p:sp>
      <p:sp>
        <p:nvSpPr>
          <p:cNvPr id="82" name="Balão de Fala: Retângulo 81">
            <a:extLst>
              <a:ext uri="{FF2B5EF4-FFF2-40B4-BE49-F238E27FC236}">
                <a16:creationId xmlns:a16="http://schemas.microsoft.com/office/drawing/2014/main" id="{ED4C2AB2-92E9-479D-A390-D0F43223988C}"/>
              </a:ext>
            </a:extLst>
          </p:cNvPr>
          <p:cNvSpPr/>
          <p:nvPr/>
        </p:nvSpPr>
        <p:spPr>
          <a:xfrm>
            <a:off x="5470759" y="4797395"/>
            <a:ext cx="6355747" cy="1143996"/>
          </a:xfrm>
          <a:prstGeom prst="wedgeRectCallout">
            <a:avLst>
              <a:gd name="adj1" fmla="val -55457"/>
              <a:gd name="adj2" fmla="val -6046"/>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dirty="0">
                <a:solidFill>
                  <a:schemeClr val="tx1"/>
                </a:solidFill>
              </a:rPr>
              <a:t>Esta norma depende de </a:t>
            </a:r>
            <a:r>
              <a:rPr lang="pt-BR" b="1" dirty="0">
                <a:solidFill>
                  <a:schemeClr val="tx1"/>
                </a:solidFill>
              </a:rPr>
              <a:t>regulamentação com os critérios e condições para essa licitação restrita</a:t>
            </a:r>
          </a:p>
          <a:p>
            <a:pPr algn="ctr"/>
            <a:r>
              <a:rPr lang="pt-BR" dirty="0">
                <a:solidFill>
                  <a:schemeClr val="tx1"/>
                </a:solidFill>
              </a:rPr>
              <a:t>É admitido fornecedor não cadastrado na licitação , desde que </a:t>
            </a:r>
            <a:r>
              <a:rPr lang="pt-BR" b="1" dirty="0">
                <a:solidFill>
                  <a:schemeClr val="tx1"/>
                </a:solidFill>
              </a:rPr>
              <a:t>realize o cadastro dentro do prazo de apresentação de propostas</a:t>
            </a:r>
          </a:p>
        </p:txBody>
      </p:sp>
      <p:sp>
        <p:nvSpPr>
          <p:cNvPr id="83" name="Balão de Fala: Retângulo 82">
            <a:extLst>
              <a:ext uri="{FF2B5EF4-FFF2-40B4-BE49-F238E27FC236}">
                <a16:creationId xmlns:a16="http://schemas.microsoft.com/office/drawing/2014/main" id="{D69B5D0A-8B7F-4F18-AA4F-87424A9AF57A}"/>
              </a:ext>
            </a:extLst>
          </p:cNvPr>
          <p:cNvSpPr/>
          <p:nvPr/>
        </p:nvSpPr>
        <p:spPr>
          <a:xfrm>
            <a:off x="7065396" y="2085086"/>
            <a:ext cx="4035420" cy="976199"/>
          </a:xfrm>
          <a:prstGeom prst="wedgeRectCallout">
            <a:avLst>
              <a:gd name="adj1" fmla="val -54830"/>
              <a:gd name="adj2" fmla="val 48491"/>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pt-BR" dirty="0">
                <a:solidFill>
                  <a:schemeClr val="tx1"/>
                </a:solidFill>
              </a:rPr>
              <a:t>A qualquer tempo poderá se inscrever ou atualizar os documentos</a:t>
            </a:r>
          </a:p>
        </p:txBody>
      </p:sp>
      <p:sp>
        <p:nvSpPr>
          <p:cNvPr id="54" name="Balão de Fala: Retângulo 53">
            <a:extLst>
              <a:ext uri="{FF2B5EF4-FFF2-40B4-BE49-F238E27FC236}">
                <a16:creationId xmlns:a16="http://schemas.microsoft.com/office/drawing/2014/main" id="{E98EDB74-B92C-4248-B07E-6D1B61E738B8}"/>
              </a:ext>
            </a:extLst>
          </p:cNvPr>
          <p:cNvSpPr/>
          <p:nvPr/>
        </p:nvSpPr>
        <p:spPr>
          <a:xfrm>
            <a:off x="2775070" y="1369645"/>
            <a:ext cx="2069592" cy="1691640"/>
          </a:xfrm>
          <a:prstGeom prst="wedgeRectCallout">
            <a:avLst>
              <a:gd name="adj1" fmla="val -71643"/>
              <a:gd name="adj2" fmla="val 41959"/>
            </a:avLst>
          </a:prstGeom>
          <a:solidFill>
            <a:schemeClr val="accent5">
              <a:lumMod val="20000"/>
              <a:lumOff val="80000"/>
            </a:schemeClr>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dirty="0">
                <a:solidFill>
                  <a:schemeClr val="tx1"/>
                </a:solidFill>
              </a:rPr>
              <a:t>Não pode pedir registro cadastral complementar para acesso editais e anexos</a:t>
            </a:r>
          </a:p>
        </p:txBody>
      </p:sp>
      <p:sp>
        <p:nvSpPr>
          <p:cNvPr id="3" name="Título 2">
            <a:extLst>
              <a:ext uri="{FF2B5EF4-FFF2-40B4-BE49-F238E27FC236}">
                <a16:creationId xmlns:a16="http://schemas.microsoft.com/office/drawing/2014/main" id="{54F008C6-0F60-4386-A0C1-DE96DB42B11C}"/>
              </a:ext>
            </a:extLst>
          </p:cNvPr>
          <p:cNvSpPr>
            <a:spLocks noGrp="1"/>
          </p:cNvSpPr>
          <p:nvPr>
            <p:ph type="title"/>
          </p:nvPr>
        </p:nvSpPr>
        <p:spPr/>
        <p:txBody>
          <a:bodyPr/>
          <a:lstStyle/>
          <a:p>
            <a:endParaRPr lang="pt-BR"/>
          </a:p>
        </p:txBody>
      </p:sp>
    </p:spTree>
    <p:extLst>
      <p:ext uri="{BB962C8B-B14F-4D97-AF65-F5344CB8AC3E}">
        <p14:creationId xmlns:p14="http://schemas.microsoft.com/office/powerpoint/2010/main" val="3233299502"/>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E43D1DA8-9B1D-40F2-A20C-1AFBF4F4BA15}"/>
              </a:ext>
            </a:extLst>
          </p:cNvPr>
          <p:cNvSpPr>
            <a:spLocks noGrp="1"/>
          </p:cNvSpPr>
          <p:nvPr>
            <p:ph idx="1"/>
          </p:nvPr>
        </p:nvSpPr>
        <p:spPr/>
        <p:txBody>
          <a:bodyPr>
            <a:normAutofit/>
          </a:bodyPr>
          <a:lstStyle/>
          <a:p>
            <a:endParaRPr lang="pt-BR" sz="2000" dirty="0"/>
          </a:p>
          <a:p>
            <a:endParaRPr lang="pt-BR" sz="2000" kern="150" dirty="0">
              <a:solidFill>
                <a:srgbClr val="003366"/>
              </a:solidFill>
              <a:latin typeface="Helvetica" panose="020B0604020202020204" pitchFamily="34" charset="0"/>
              <a:ea typeface="NSimSun" panose="02010609030101010101" pitchFamily="49" charset="-122"/>
              <a:cs typeface="Helvetica" panose="020B0604020202020204" pitchFamily="34" charset="0"/>
            </a:endParaRPr>
          </a:p>
          <a:p>
            <a:pPr algn="just">
              <a:lnSpc>
                <a:spcPct val="100000"/>
              </a:lnSpc>
            </a:pPr>
            <a:endParaRPr lang="pt-BR" sz="2000" kern="150" dirty="0">
              <a:solidFill>
                <a:srgbClr val="003366"/>
              </a:solidFill>
              <a:latin typeface="Helvetica" panose="020B0604020202020204" pitchFamily="34" charset="0"/>
              <a:ea typeface="NSimSun" panose="02010609030101010101" pitchFamily="49" charset="-122"/>
              <a:cs typeface="Helvetica" panose="020B0604020202020204" pitchFamily="34" charset="0"/>
            </a:endParaRPr>
          </a:p>
          <a:p>
            <a:pPr algn="just">
              <a:lnSpc>
                <a:spcPct val="100000"/>
              </a:lnSpc>
            </a:pPr>
            <a:endParaRPr lang="pt-BR" sz="2000" kern="150" dirty="0">
              <a:solidFill>
                <a:srgbClr val="003366"/>
              </a:solidFill>
              <a:latin typeface="Helvetica" panose="020B0604020202020204" pitchFamily="34" charset="0"/>
              <a:ea typeface="NSimSun" panose="02010609030101010101" pitchFamily="49" charset="-122"/>
              <a:cs typeface="Helvetica" panose="020B0604020202020204" pitchFamily="34" charset="0"/>
            </a:endParaRPr>
          </a:p>
          <a:p>
            <a:endParaRPr lang="pt-BR" sz="2000" dirty="0"/>
          </a:p>
        </p:txBody>
      </p:sp>
      <p:graphicFrame>
        <p:nvGraphicFramePr>
          <p:cNvPr id="5" name="Diagrama 4">
            <a:extLst>
              <a:ext uri="{FF2B5EF4-FFF2-40B4-BE49-F238E27FC236}">
                <a16:creationId xmlns:a16="http://schemas.microsoft.com/office/drawing/2014/main" id="{CF87268C-8E73-48D0-ABE1-F87AC8CCE515}"/>
              </a:ext>
            </a:extLst>
          </p:cNvPr>
          <p:cNvGraphicFramePr/>
          <p:nvPr/>
        </p:nvGraphicFramePr>
        <p:xfrm>
          <a:off x="327161" y="1036218"/>
          <a:ext cx="6236601" cy="46131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CaixaDeTexto 5">
            <a:extLst>
              <a:ext uri="{FF2B5EF4-FFF2-40B4-BE49-F238E27FC236}">
                <a16:creationId xmlns:a16="http://schemas.microsoft.com/office/drawing/2014/main" id="{31489983-52F3-40AF-A342-DF7D050CECF0}"/>
              </a:ext>
            </a:extLst>
          </p:cNvPr>
          <p:cNvSpPr txBox="1"/>
          <p:nvPr/>
        </p:nvSpPr>
        <p:spPr>
          <a:xfrm>
            <a:off x="8388991" y="1526796"/>
            <a:ext cx="184731" cy="369332"/>
          </a:xfrm>
          <a:prstGeom prst="rect">
            <a:avLst/>
          </a:prstGeom>
          <a:noFill/>
        </p:spPr>
        <p:txBody>
          <a:bodyPr wrap="none" rtlCol="0">
            <a:spAutoFit/>
          </a:bodyPr>
          <a:lstStyle/>
          <a:p>
            <a:endParaRPr lang="pt-BR" dirty="0"/>
          </a:p>
        </p:txBody>
      </p:sp>
      <p:sp>
        <p:nvSpPr>
          <p:cNvPr id="7" name="CaixaDeTexto 6">
            <a:extLst>
              <a:ext uri="{FF2B5EF4-FFF2-40B4-BE49-F238E27FC236}">
                <a16:creationId xmlns:a16="http://schemas.microsoft.com/office/drawing/2014/main" id="{524EC44F-4D11-4D92-B7A4-5891EB1C68E1}"/>
              </a:ext>
            </a:extLst>
          </p:cNvPr>
          <p:cNvSpPr txBox="1"/>
          <p:nvPr/>
        </p:nvSpPr>
        <p:spPr>
          <a:xfrm>
            <a:off x="6342236" y="2227423"/>
            <a:ext cx="5205434" cy="369332"/>
          </a:xfrm>
          <a:prstGeom prst="rect">
            <a:avLst/>
          </a:prstGeom>
          <a:noFill/>
        </p:spPr>
        <p:txBody>
          <a:bodyPr wrap="square" rtlCol="0">
            <a:spAutoFit/>
          </a:bodyPr>
          <a:lstStyle/>
          <a:p>
            <a:endParaRPr lang="pt-BR" dirty="0"/>
          </a:p>
        </p:txBody>
      </p:sp>
      <p:sp>
        <p:nvSpPr>
          <p:cNvPr id="8" name="CaixaDeTexto 7">
            <a:extLst>
              <a:ext uri="{FF2B5EF4-FFF2-40B4-BE49-F238E27FC236}">
                <a16:creationId xmlns:a16="http://schemas.microsoft.com/office/drawing/2014/main" id="{CD8F094F-3D94-4619-8A71-3AD07890B643}"/>
              </a:ext>
            </a:extLst>
          </p:cNvPr>
          <p:cNvSpPr txBox="1"/>
          <p:nvPr/>
        </p:nvSpPr>
        <p:spPr>
          <a:xfrm>
            <a:off x="6356064" y="1511216"/>
            <a:ext cx="5205434" cy="800219"/>
          </a:xfrm>
          <a:prstGeom prst="rect">
            <a:avLst/>
          </a:prstGeom>
          <a:noFill/>
        </p:spPr>
        <p:txBody>
          <a:bodyPr wrap="square" rtlCol="0">
            <a:spAutoFit/>
          </a:bodyPr>
          <a:lstStyle/>
          <a:p>
            <a:r>
              <a:rPr lang="pt-BR" sz="2800" kern="150" dirty="0">
                <a:solidFill>
                  <a:srgbClr val="003366"/>
                </a:solidFill>
                <a:latin typeface="Constantia" panose="02030602050306030303" pitchFamily="18" charset="0"/>
                <a:ea typeface="NSimSun" panose="02010609030101010101" pitchFamily="49" charset="-122"/>
                <a:cs typeface="Helvetica" panose="020B0604020202020204" pitchFamily="34" charset="0"/>
              </a:rPr>
              <a:t>Pré-qualificação</a:t>
            </a:r>
            <a:endParaRPr lang="pt-BR" sz="2800" b="1" kern="150" dirty="0">
              <a:solidFill>
                <a:srgbClr val="003366"/>
              </a:solidFill>
              <a:latin typeface="Constantia" panose="02030602050306030303" pitchFamily="18" charset="0"/>
              <a:ea typeface="NSimSun" panose="02010609030101010101" pitchFamily="49" charset="-122"/>
              <a:cs typeface="Helvetica" panose="020B0604020202020204" pitchFamily="34" charset="0"/>
            </a:endParaRPr>
          </a:p>
          <a:p>
            <a:endParaRPr lang="pt-BR" dirty="0"/>
          </a:p>
        </p:txBody>
      </p:sp>
      <p:sp>
        <p:nvSpPr>
          <p:cNvPr id="10" name="CaixaDeTexto 9">
            <a:extLst>
              <a:ext uri="{FF2B5EF4-FFF2-40B4-BE49-F238E27FC236}">
                <a16:creationId xmlns:a16="http://schemas.microsoft.com/office/drawing/2014/main" id="{2CBEE464-597B-4FDF-9C1F-3AA005B1D177}"/>
              </a:ext>
            </a:extLst>
          </p:cNvPr>
          <p:cNvSpPr txBox="1"/>
          <p:nvPr/>
        </p:nvSpPr>
        <p:spPr>
          <a:xfrm>
            <a:off x="6446520" y="2412089"/>
            <a:ext cx="3749040" cy="923330"/>
          </a:xfrm>
          <a:prstGeom prst="rect">
            <a:avLst/>
          </a:prstGeom>
          <a:noFill/>
        </p:spPr>
        <p:txBody>
          <a:bodyPr wrap="square" rtlCol="0">
            <a:spAutoFit/>
          </a:bodyPr>
          <a:lstStyle/>
          <a:p>
            <a:r>
              <a:rPr lang="pt-BR" kern="150" dirty="0">
                <a:solidFill>
                  <a:srgbClr val="003366"/>
                </a:solidFill>
                <a:latin typeface="Helvetica" panose="020B0604020202020204" pitchFamily="34" charset="0"/>
                <a:ea typeface="NSimSun" panose="02010609030101010101" pitchFamily="49" charset="-122"/>
                <a:cs typeface="Helvetica" panose="020B0604020202020204" pitchFamily="34" charset="0"/>
              </a:rPr>
              <a:t>Antecipa a habilitação ou avaliação de bem de futura licitação</a:t>
            </a:r>
          </a:p>
        </p:txBody>
      </p:sp>
      <p:sp>
        <p:nvSpPr>
          <p:cNvPr id="9" name="Título 8">
            <a:extLst>
              <a:ext uri="{FF2B5EF4-FFF2-40B4-BE49-F238E27FC236}">
                <a16:creationId xmlns:a16="http://schemas.microsoft.com/office/drawing/2014/main" id="{982FC2D9-AC70-41F3-B628-E2CFCBD991BA}"/>
              </a:ext>
            </a:extLst>
          </p:cNvPr>
          <p:cNvSpPr>
            <a:spLocks noGrp="1"/>
          </p:cNvSpPr>
          <p:nvPr>
            <p:ph type="title"/>
          </p:nvPr>
        </p:nvSpPr>
        <p:spPr/>
        <p:txBody>
          <a:bodyPr/>
          <a:lstStyle/>
          <a:p>
            <a:endParaRPr lang="pt-BR"/>
          </a:p>
        </p:txBody>
      </p:sp>
    </p:spTree>
    <p:extLst>
      <p:ext uri="{BB962C8B-B14F-4D97-AF65-F5344CB8AC3E}">
        <p14:creationId xmlns:p14="http://schemas.microsoft.com/office/powerpoint/2010/main" val="6170597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TextBox 38">
            <a:extLst>
              <a:ext uri="{FF2B5EF4-FFF2-40B4-BE49-F238E27FC236}">
                <a16:creationId xmlns:a16="http://schemas.microsoft.com/office/drawing/2014/main" id="{B1EFB6DA-64C2-4C73-AC03-52C93C4A2EED}"/>
              </a:ext>
            </a:extLst>
          </p:cNvPr>
          <p:cNvSpPr txBox="1"/>
          <p:nvPr/>
        </p:nvSpPr>
        <p:spPr>
          <a:xfrm>
            <a:off x="36701" y="2880330"/>
            <a:ext cx="2171525" cy="1200329"/>
          </a:xfrm>
          <a:prstGeom prst="rect">
            <a:avLst/>
          </a:prstGeom>
          <a:noFill/>
        </p:spPr>
        <p:txBody>
          <a:bodyPr wrap="square" lIns="0" rIns="0" rtlCol="0" anchor="b">
            <a:spAutoFit/>
          </a:bodyPr>
          <a:lstStyle/>
          <a:p>
            <a:pPr algn="ctr"/>
            <a:r>
              <a:rPr lang="en-US" sz="2400" b="1" noProof="1"/>
              <a:t>Na União europeia é a qualificação</a:t>
            </a:r>
          </a:p>
        </p:txBody>
      </p:sp>
      <p:sp>
        <p:nvSpPr>
          <p:cNvPr id="60" name="TextBox 59">
            <a:extLst>
              <a:ext uri="{FF2B5EF4-FFF2-40B4-BE49-F238E27FC236}">
                <a16:creationId xmlns:a16="http://schemas.microsoft.com/office/drawing/2014/main" id="{F02A0596-8CF9-47CF-B97C-BFDF14CA00BD}"/>
              </a:ext>
            </a:extLst>
          </p:cNvPr>
          <p:cNvSpPr txBox="1"/>
          <p:nvPr/>
        </p:nvSpPr>
        <p:spPr>
          <a:xfrm>
            <a:off x="10020475" y="2956426"/>
            <a:ext cx="2171525" cy="1938992"/>
          </a:xfrm>
          <a:prstGeom prst="rect">
            <a:avLst/>
          </a:prstGeom>
          <a:noFill/>
        </p:spPr>
        <p:txBody>
          <a:bodyPr wrap="square" lIns="0" rIns="0" rtlCol="0" anchor="b">
            <a:spAutoFit/>
          </a:bodyPr>
          <a:lstStyle/>
          <a:p>
            <a:pPr algn="ctr"/>
            <a:r>
              <a:rPr lang="en-US" sz="2400" b="1" noProof="1"/>
              <a:t>Escolhida a solução passa para uma “concorrência” comum</a:t>
            </a:r>
          </a:p>
        </p:txBody>
      </p:sp>
      <p:sp>
        <p:nvSpPr>
          <p:cNvPr id="68" name="Shape">
            <a:extLst>
              <a:ext uri="{FF2B5EF4-FFF2-40B4-BE49-F238E27FC236}">
                <a16:creationId xmlns:a16="http://schemas.microsoft.com/office/drawing/2014/main" id="{69B38134-524F-4410-A585-F3654E64AD43}"/>
              </a:ext>
            </a:extLst>
          </p:cNvPr>
          <p:cNvSpPr/>
          <p:nvPr/>
        </p:nvSpPr>
        <p:spPr>
          <a:xfrm>
            <a:off x="7372011" y="1268455"/>
            <a:ext cx="3312381" cy="2795545"/>
          </a:xfrm>
          <a:custGeom>
            <a:avLst/>
            <a:gdLst/>
            <a:ahLst/>
            <a:cxnLst>
              <a:cxn ang="0">
                <a:pos x="wd2" y="hd2"/>
              </a:cxn>
              <a:cxn ang="5400000">
                <a:pos x="wd2" y="hd2"/>
              </a:cxn>
              <a:cxn ang="10800000">
                <a:pos x="wd2" y="hd2"/>
              </a:cxn>
              <a:cxn ang="16200000">
                <a:pos x="wd2" y="hd2"/>
              </a:cxn>
            </a:cxnLst>
            <a:rect l="0" t="0" r="r" b="b"/>
            <a:pathLst>
              <a:path w="21384" h="21297" extrusionOk="0">
                <a:moveTo>
                  <a:pt x="1444" y="4079"/>
                </a:moveTo>
                <a:lnTo>
                  <a:pt x="6764" y="455"/>
                </a:lnTo>
                <a:cubicBezTo>
                  <a:pt x="7655" y="-151"/>
                  <a:pt x="8753" y="-151"/>
                  <a:pt x="9643" y="455"/>
                </a:cubicBezTo>
                <a:lnTo>
                  <a:pt x="14962" y="4079"/>
                </a:lnTo>
                <a:cubicBezTo>
                  <a:pt x="15854" y="4685"/>
                  <a:pt x="16402" y="5808"/>
                  <a:pt x="16402" y="7022"/>
                </a:cubicBezTo>
                <a:lnTo>
                  <a:pt x="16402" y="7923"/>
                </a:lnTo>
                <a:cubicBezTo>
                  <a:pt x="16402" y="8921"/>
                  <a:pt x="17057" y="9813"/>
                  <a:pt x="17901" y="9811"/>
                </a:cubicBezTo>
                <a:cubicBezTo>
                  <a:pt x="18242" y="9808"/>
                  <a:pt x="18554" y="9670"/>
                  <a:pt x="18804" y="9443"/>
                </a:cubicBezTo>
                <a:cubicBezTo>
                  <a:pt x="18859" y="9375"/>
                  <a:pt x="18918" y="9310"/>
                  <a:pt x="18980" y="9253"/>
                </a:cubicBezTo>
                <a:cubicBezTo>
                  <a:pt x="19102" y="9142"/>
                  <a:pt x="19239" y="9053"/>
                  <a:pt x="19386" y="8991"/>
                </a:cubicBezTo>
                <a:cubicBezTo>
                  <a:pt x="19544" y="8923"/>
                  <a:pt x="19714" y="8886"/>
                  <a:pt x="19890" y="8886"/>
                </a:cubicBezTo>
                <a:cubicBezTo>
                  <a:pt x="20851" y="8886"/>
                  <a:pt x="21600" y="9957"/>
                  <a:pt x="21327" y="11141"/>
                </a:cubicBezTo>
                <a:cubicBezTo>
                  <a:pt x="21210" y="11652"/>
                  <a:pt x="20880" y="12077"/>
                  <a:pt x="20465" y="12275"/>
                </a:cubicBezTo>
                <a:cubicBezTo>
                  <a:pt x="20078" y="12458"/>
                  <a:pt x="19707" y="12440"/>
                  <a:pt x="19386" y="12304"/>
                </a:cubicBezTo>
                <a:cubicBezTo>
                  <a:pt x="19237" y="12239"/>
                  <a:pt x="19097" y="12150"/>
                  <a:pt x="18973" y="12037"/>
                </a:cubicBezTo>
                <a:cubicBezTo>
                  <a:pt x="18916" y="11982"/>
                  <a:pt x="18861" y="11923"/>
                  <a:pt x="18808" y="11861"/>
                </a:cubicBezTo>
                <a:cubicBezTo>
                  <a:pt x="18558" y="11631"/>
                  <a:pt x="18244" y="11490"/>
                  <a:pt x="17903" y="11487"/>
                </a:cubicBezTo>
                <a:cubicBezTo>
                  <a:pt x="17073" y="11479"/>
                  <a:pt x="16397" y="12396"/>
                  <a:pt x="16397" y="13375"/>
                </a:cubicBezTo>
                <a:lnTo>
                  <a:pt x="16397" y="14276"/>
                </a:lnTo>
                <a:cubicBezTo>
                  <a:pt x="16397" y="15490"/>
                  <a:pt x="15849" y="16610"/>
                  <a:pt x="14958" y="17219"/>
                </a:cubicBezTo>
                <a:lnTo>
                  <a:pt x="9638" y="20843"/>
                </a:lnTo>
                <a:cubicBezTo>
                  <a:pt x="8746" y="21449"/>
                  <a:pt x="7648" y="21449"/>
                  <a:pt x="6759" y="20843"/>
                </a:cubicBezTo>
                <a:lnTo>
                  <a:pt x="1439" y="17219"/>
                </a:lnTo>
                <a:cubicBezTo>
                  <a:pt x="548" y="16613"/>
                  <a:pt x="0" y="15490"/>
                  <a:pt x="0" y="14276"/>
                </a:cubicBezTo>
                <a:lnTo>
                  <a:pt x="0" y="7027"/>
                </a:lnTo>
                <a:cubicBezTo>
                  <a:pt x="5" y="5808"/>
                  <a:pt x="552" y="4688"/>
                  <a:pt x="1444" y="4079"/>
                </a:cubicBezTo>
                <a:close/>
              </a:path>
            </a:pathLst>
          </a:custGeom>
          <a:solidFill>
            <a:srgbClr val="F1C50E"/>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400"/>
          </a:p>
        </p:txBody>
      </p:sp>
      <p:sp>
        <p:nvSpPr>
          <p:cNvPr id="69" name="Shape">
            <a:extLst>
              <a:ext uri="{FF2B5EF4-FFF2-40B4-BE49-F238E27FC236}">
                <a16:creationId xmlns:a16="http://schemas.microsoft.com/office/drawing/2014/main" id="{3ADEACC3-60AE-4BC2-B68C-04DFC71A067B}"/>
              </a:ext>
            </a:extLst>
          </p:cNvPr>
          <p:cNvSpPr/>
          <p:nvPr/>
        </p:nvSpPr>
        <p:spPr>
          <a:xfrm>
            <a:off x="4851263" y="1268455"/>
            <a:ext cx="3312381" cy="2795545"/>
          </a:xfrm>
          <a:custGeom>
            <a:avLst/>
            <a:gdLst/>
            <a:ahLst/>
            <a:cxnLst>
              <a:cxn ang="0">
                <a:pos x="wd2" y="hd2"/>
              </a:cxn>
              <a:cxn ang="5400000">
                <a:pos x="wd2" y="hd2"/>
              </a:cxn>
              <a:cxn ang="10800000">
                <a:pos x="wd2" y="hd2"/>
              </a:cxn>
              <a:cxn ang="16200000">
                <a:pos x="wd2" y="hd2"/>
              </a:cxn>
            </a:cxnLst>
            <a:rect l="0" t="0" r="r" b="b"/>
            <a:pathLst>
              <a:path w="21384" h="21297" extrusionOk="0">
                <a:moveTo>
                  <a:pt x="1444" y="4079"/>
                </a:moveTo>
                <a:lnTo>
                  <a:pt x="6764" y="455"/>
                </a:lnTo>
                <a:cubicBezTo>
                  <a:pt x="7655" y="-151"/>
                  <a:pt x="8753" y="-151"/>
                  <a:pt x="9643" y="455"/>
                </a:cubicBezTo>
                <a:lnTo>
                  <a:pt x="14962" y="4079"/>
                </a:lnTo>
                <a:cubicBezTo>
                  <a:pt x="15854" y="4685"/>
                  <a:pt x="16402" y="5808"/>
                  <a:pt x="16402" y="7022"/>
                </a:cubicBezTo>
                <a:lnTo>
                  <a:pt x="16402" y="7923"/>
                </a:lnTo>
                <a:cubicBezTo>
                  <a:pt x="16402" y="8921"/>
                  <a:pt x="17057" y="9813"/>
                  <a:pt x="17901" y="9811"/>
                </a:cubicBezTo>
                <a:cubicBezTo>
                  <a:pt x="18242" y="9808"/>
                  <a:pt x="18554" y="9670"/>
                  <a:pt x="18804" y="9443"/>
                </a:cubicBezTo>
                <a:cubicBezTo>
                  <a:pt x="18859" y="9375"/>
                  <a:pt x="18918" y="9310"/>
                  <a:pt x="18980" y="9253"/>
                </a:cubicBezTo>
                <a:cubicBezTo>
                  <a:pt x="19102" y="9142"/>
                  <a:pt x="19239" y="9053"/>
                  <a:pt x="19386" y="8991"/>
                </a:cubicBezTo>
                <a:cubicBezTo>
                  <a:pt x="19544" y="8923"/>
                  <a:pt x="19714" y="8886"/>
                  <a:pt x="19890" y="8886"/>
                </a:cubicBezTo>
                <a:cubicBezTo>
                  <a:pt x="20851" y="8886"/>
                  <a:pt x="21600" y="9957"/>
                  <a:pt x="21327" y="11141"/>
                </a:cubicBezTo>
                <a:cubicBezTo>
                  <a:pt x="21210" y="11652"/>
                  <a:pt x="20880" y="12077"/>
                  <a:pt x="20465" y="12275"/>
                </a:cubicBezTo>
                <a:cubicBezTo>
                  <a:pt x="20078" y="12458"/>
                  <a:pt x="19707" y="12440"/>
                  <a:pt x="19386" y="12304"/>
                </a:cubicBezTo>
                <a:cubicBezTo>
                  <a:pt x="19237" y="12239"/>
                  <a:pt x="19097" y="12150"/>
                  <a:pt x="18973" y="12037"/>
                </a:cubicBezTo>
                <a:cubicBezTo>
                  <a:pt x="18916" y="11982"/>
                  <a:pt x="18861" y="11923"/>
                  <a:pt x="18808" y="11861"/>
                </a:cubicBezTo>
                <a:cubicBezTo>
                  <a:pt x="18558" y="11631"/>
                  <a:pt x="18244" y="11490"/>
                  <a:pt x="17903" y="11487"/>
                </a:cubicBezTo>
                <a:cubicBezTo>
                  <a:pt x="17073" y="11479"/>
                  <a:pt x="16397" y="12396"/>
                  <a:pt x="16397" y="13375"/>
                </a:cubicBezTo>
                <a:lnTo>
                  <a:pt x="16397" y="14276"/>
                </a:lnTo>
                <a:cubicBezTo>
                  <a:pt x="16397" y="15490"/>
                  <a:pt x="15849" y="16610"/>
                  <a:pt x="14958" y="17219"/>
                </a:cubicBezTo>
                <a:lnTo>
                  <a:pt x="9638" y="20843"/>
                </a:lnTo>
                <a:cubicBezTo>
                  <a:pt x="8746" y="21449"/>
                  <a:pt x="7648" y="21449"/>
                  <a:pt x="6759" y="20843"/>
                </a:cubicBezTo>
                <a:lnTo>
                  <a:pt x="1439" y="17219"/>
                </a:lnTo>
                <a:cubicBezTo>
                  <a:pt x="548" y="16613"/>
                  <a:pt x="0" y="15490"/>
                  <a:pt x="0" y="14276"/>
                </a:cubicBezTo>
                <a:lnTo>
                  <a:pt x="0" y="7027"/>
                </a:lnTo>
                <a:cubicBezTo>
                  <a:pt x="5" y="5808"/>
                  <a:pt x="555" y="4688"/>
                  <a:pt x="1444" y="4079"/>
                </a:cubicBezTo>
                <a:close/>
              </a:path>
            </a:pathLst>
          </a:custGeom>
          <a:solidFill>
            <a:srgbClr val="28B9D4"/>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400"/>
          </a:p>
        </p:txBody>
      </p:sp>
      <p:sp>
        <p:nvSpPr>
          <p:cNvPr id="70" name="Shape">
            <a:extLst>
              <a:ext uri="{FF2B5EF4-FFF2-40B4-BE49-F238E27FC236}">
                <a16:creationId xmlns:a16="http://schemas.microsoft.com/office/drawing/2014/main" id="{B648CF7F-D863-4A9A-BAE0-DED883164518}"/>
              </a:ext>
            </a:extLst>
          </p:cNvPr>
          <p:cNvSpPr/>
          <p:nvPr/>
        </p:nvSpPr>
        <p:spPr>
          <a:xfrm>
            <a:off x="2295009" y="1268455"/>
            <a:ext cx="3312384" cy="2795545"/>
          </a:xfrm>
          <a:custGeom>
            <a:avLst/>
            <a:gdLst/>
            <a:ahLst/>
            <a:cxnLst>
              <a:cxn ang="0">
                <a:pos x="wd2" y="hd2"/>
              </a:cxn>
              <a:cxn ang="5400000">
                <a:pos x="wd2" y="hd2"/>
              </a:cxn>
              <a:cxn ang="10800000">
                <a:pos x="wd2" y="hd2"/>
              </a:cxn>
              <a:cxn ang="16200000">
                <a:pos x="wd2" y="hd2"/>
              </a:cxn>
            </a:cxnLst>
            <a:rect l="0" t="0" r="r" b="b"/>
            <a:pathLst>
              <a:path w="21384" h="21297" extrusionOk="0">
                <a:moveTo>
                  <a:pt x="1444" y="4079"/>
                </a:moveTo>
                <a:lnTo>
                  <a:pt x="6764" y="455"/>
                </a:lnTo>
                <a:cubicBezTo>
                  <a:pt x="7655" y="-151"/>
                  <a:pt x="8753" y="-151"/>
                  <a:pt x="9643" y="455"/>
                </a:cubicBezTo>
                <a:lnTo>
                  <a:pt x="14962" y="4079"/>
                </a:lnTo>
                <a:cubicBezTo>
                  <a:pt x="15854" y="4685"/>
                  <a:pt x="16402" y="5808"/>
                  <a:pt x="16402" y="7022"/>
                </a:cubicBezTo>
                <a:lnTo>
                  <a:pt x="16402" y="7923"/>
                </a:lnTo>
                <a:cubicBezTo>
                  <a:pt x="16402" y="8921"/>
                  <a:pt x="17057" y="9813"/>
                  <a:pt x="17901" y="9811"/>
                </a:cubicBezTo>
                <a:cubicBezTo>
                  <a:pt x="18242" y="9808"/>
                  <a:pt x="18554" y="9670"/>
                  <a:pt x="18804" y="9443"/>
                </a:cubicBezTo>
                <a:cubicBezTo>
                  <a:pt x="18859" y="9375"/>
                  <a:pt x="18918" y="9310"/>
                  <a:pt x="18980" y="9253"/>
                </a:cubicBezTo>
                <a:cubicBezTo>
                  <a:pt x="19102" y="9142"/>
                  <a:pt x="19239" y="9053"/>
                  <a:pt x="19386" y="8991"/>
                </a:cubicBezTo>
                <a:cubicBezTo>
                  <a:pt x="19544" y="8923"/>
                  <a:pt x="19714" y="8886"/>
                  <a:pt x="19890" y="8886"/>
                </a:cubicBezTo>
                <a:cubicBezTo>
                  <a:pt x="20851" y="8886"/>
                  <a:pt x="21600" y="9957"/>
                  <a:pt x="21327" y="11141"/>
                </a:cubicBezTo>
                <a:cubicBezTo>
                  <a:pt x="21210" y="11652"/>
                  <a:pt x="20880" y="12077"/>
                  <a:pt x="20465" y="12275"/>
                </a:cubicBezTo>
                <a:cubicBezTo>
                  <a:pt x="20078" y="12458"/>
                  <a:pt x="19707" y="12440"/>
                  <a:pt x="19386" y="12304"/>
                </a:cubicBezTo>
                <a:cubicBezTo>
                  <a:pt x="19237" y="12239"/>
                  <a:pt x="19097" y="12150"/>
                  <a:pt x="18973" y="12037"/>
                </a:cubicBezTo>
                <a:cubicBezTo>
                  <a:pt x="18916" y="11982"/>
                  <a:pt x="18861" y="11923"/>
                  <a:pt x="18808" y="11861"/>
                </a:cubicBezTo>
                <a:cubicBezTo>
                  <a:pt x="18558" y="11631"/>
                  <a:pt x="18244" y="11490"/>
                  <a:pt x="17903" y="11487"/>
                </a:cubicBezTo>
                <a:cubicBezTo>
                  <a:pt x="17073" y="11479"/>
                  <a:pt x="16397" y="12396"/>
                  <a:pt x="16397" y="13375"/>
                </a:cubicBezTo>
                <a:lnTo>
                  <a:pt x="16397" y="14276"/>
                </a:lnTo>
                <a:cubicBezTo>
                  <a:pt x="16397" y="15490"/>
                  <a:pt x="15849" y="16610"/>
                  <a:pt x="14958" y="17219"/>
                </a:cubicBezTo>
                <a:lnTo>
                  <a:pt x="9638" y="20843"/>
                </a:lnTo>
                <a:cubicBezTo>
                  <a:pt x="8746" y="21449"/>
                  <a:pt x="7648" y="21449"/>
                  <a:pt x="6759" y="20843"/>
                </a:cubicBezTo>
                <a:lnTo>
                  <a:pt x="1439" y="17219"/>
                </a:lnTo>
                <a:cubicBezTo>
                  <a:pt x="548" y="16613"/>
                  <a:pt x="0" y="15490"/>
                  <a:pt x="0" y="14276"/>
                </a:cubicBezTo>
                <a:lnTo>
                  <a:pt x="0" y="7027"/>
                </a:lnTo>
                <a:cubicBezTo>
                  <a:pt x="5" y="5808"/>
                  <a:pt x="555" y="4688"/>
                  <a:pt x="1444" y="4079"/>
                </a:cubicBezTo>
                <a:close/>
              </a:path>
            </a:pathLst>
          </a:custGeom>
          <a:solidFill>
            <a:srgbClr val="323A45"/>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050" dirty="0"/>
          </a:p>
        </p:txBody>
      </p:sp>
      <p:sp>
        <p:nvSpPr>
          <p:cNvPr id="71" name="Rectangle 70">
            <a:extLst>
              <a:ext uri="{FF2B5EF4-FFF2-40B4-BE49-F238E27FC236}">
                <a16:creationId xmlns:a16="http://schemas.microsoft.com/office/drawing/2014/main" id="{BD5C1A43-C1B1-4CFE-9E09-7C543962CC06}"/>
              </a:ext>
            </a:extLst>
          </p:cNvPr>
          <p:cNvSpPr/>
          <p:nvPr/>
        </p:nvSpPr>
        <p:spPr>
          <a:xfrm>
            <a:off x="2421786" y="2324296"/>
            <a:ext cx="2302700" cy="461665"/>
          </a:xfrm>
          <a:prstGeom prst="rect">
            <a:avLst/>
          </a:prstGeom>
        </p:spPr>
        <p:txBody>
          <a:bodyPr wrap="square" anchor="ctr">
            <a:spAutoFit/>
          </a:bodyPr>
          <a:lstStyle/>
          <a:p>
            <a:pPr lvl="0" algn="ctr"/>
            <a:r>
              <a:rPr lang="en-US" sz="2400" b="1">
                <a:solidFill>
                  <a:prstClr val="white"/>
                </a:solidFill>
              </a:rPr>
              <a:t>PRÉ-SELEÇÃO</a:t>
            </a:r>
            <a:endParaRPr lang="en-US" sz="2400" b="1" dirty="0">
              <a:solidFill>
                <a:prstClr val="white"/>
              </a:solidFill>
            </a:endParaRPr>
          </a:p>
        </p:txBody>
      </p:sp>
      <p:sp>
        <p:nvSpPr>
          <p:cNvPr id="72" name="Rectangle 71">
            <a:extLst>
              <a:ext uri="{FF2B5EF4-FFF2-40B4-BE49-F238E27FC236}">
                <a16:creationId xmlns:a16="http://schemas.microsoft.com/office/drawing/2014/main" id="{257A4C71-A97A-4486-BB0D-A9900FA8BF86}"/>
              </a:ext>
            </a:extLst>
          </p:cNvPr>
          <p:cNvSpPr/>
          <p:nvPr/>
        </p:nvSpPr>
        <p:spPr>
          <a:xfrm>
            <a:off x="5308042" y="2324297"/>
            <a:ext cx="2311826" cy="461665"/>
          </a:xfrm>
          <a:prstGeom prst="rect">
            <a:avLst/>
          </a:prstGeom>
        </p:spPr>
        <p:txBody>
          <a:bodyPr wrap="square" anchor="ctr">
            <a:spAutoFit/>
          </a:bodyPr>
          <a:lstStyle/>
          <a:p>
            <a:pPr lvl="0" algn="ctr"/>
            <a:r>
              <a:rPr lang="en-US" sz="2400" b="1" dirty="0">
                <a:solidFill>
                  <a:schemeClr val="tx2">
                    <a:lumMod val="50000"/>
                  </a:schemeClr>
                </a:solidFill>
              </a:rPr>
              <a:t>DIALOGO</a:t>
            </a:r>
          </a:p>
        </p:txBody>
      </p:sp>
      <p:sp>
        <p:nvSpPr>
          <p:cNvPr id="76" name="Rectangle 75">
            <a:extLst>
              <a:ext uri="{FF2B5EF4-FFF2-40B4-BE49-F238E27FC236}">
                <a16:creationId xmlns:a16="http://schemas.microsoft.com/office/drawing/2014/main" id="{12234222-403C-4D68-9F46-DAF947EEF657}"/>
              </a:ext>
            </a:extLst>
          </p:cNvPr>
          <p:cNvSpPr/>
          <p:nvPr/>
        </p:nvSpPr>
        <p:spPr>
          <a:xfrm>
            <a:off x="7619868" y="2184544"/>
            <a:ext cx="2995745" cy="1046440"/>
          </a:xfrm>
          <a:prstGeom prst="rect">
            <a:avLst/>
          </a:prstGeom>
        </p:spPr>
        <p:txBody>
          <a:bodyPr wrap="square" anchor="ctr">
            <a:spAutoFit/>
          </a:bodyPr>
          <a:lstStyle/>
          <a:p>
            <a:pPr lvl="0" algn="ctr"/>
            <a:r>
              <a:rPr lang="en-US" sz="2400" b="1" dirty="0">
                <a:solidFill>
                  <a:schemeClr val="tx2">
                    <a:lumMod val="50000"/>
                  </a:schemeClr>
                </a:solidFill>
              </a:rPr>
              <a:t>FASE</a:t>
            </a:r>
          </a:p>
          <a:p>
            <a:pPr lvl="0" algn="ctr"/>
            <a:r>
              <a:rPr lang="en-US" sz="2400" b="1" dirty="0">
                <a:solidFill>
                  <a:schemeClr val="tx2">
                    <a:lumMod val="50000"/>
                  </a:schemeClr>
                </a:solidFill>
              </a:rPr>
              <a:t>COMPETITIVA</a:t>
            </a:r>
          </a:p>
          <a:p>
            <a:pPr lvl="0" algn="ctr"/>
            <a:endParaRPr lang="en-US" sz="1400" dirty="0">
              <a:solidFill>
                <a:schemeClr val="tx2">
                  <a:lumMod val="50000"/>
                </a:schemeClr>
              </a:solidFill>
            </a:endParaRPr>
          </a:p>
        </p:txBody>
      </p:sp>
      <p:grpSp>
        <p:nvGrpSpPr>
          <p:cNvPr id="58" name="Group 521">
            <a:extLst>
              <a:ext uri="{FF2B5EF4-FFF2-40B4-BE49-F238E27FC236}">
                <a16:creationId xmlns:a16="http://schemas.microsoft.com/office/drawing/2014/main" id="{445E5B01-F3AF-4746-8D57-FFA26AE5A940}"/>
              </a:ext>
            </a:extLst>
          </p:cNvPr>
          <p:cNvGrpSpPr/>
          <p:nvPr/>
        </p:nvGrpSpPr>
        <p:grpSpPr>
          <a:xfrm>
            <a:off x="5794373" y="3429000"/>
            <a:ext cx="1669313" cy="2578612"/>
            <a:chOff x="4168775" y="1058863"/>
            <a:chExt cx="5943600" cy="4714875"/>
          </a:xfrm>
        </p:grpSpPr>
        <p:sp>
          <p:nvSpPr>
            <p:cNvPr id="59" name="Rectangle 32">
              <a:extLst>
                <a:ext uri="{FF2B5EF4-FFF2-40B4-BE49-F238E27FC236}">
                  <a16:creationId xmlns:a16="http://schemas.microsoft.com/office/drawing/2014/main" id="{DB788407-CB21-42F4-A0DD-D70C447EDA2F}"/>
                </a:ext>
              </a:extLst>
            </p:cNvPr>
            <p:cNvSpPr>
              <a:spLocks noChangeArrowheads="1"/>
            </p:cNvSpPr>
            <p:nvPr/>
          </p:nvSpPr>
          <p:spPr bwMode="auto">
            <a:xfrm>
              <a:off x="4260215" y="1144588"/>
              <a:ext cx="5760720" cy="2833688"/>
            </a:xfrm>
            <a:prstGeom prst="rect">
              <a:avLst/>
            </a:prstGeom>
            <a:solidFill>
              <a:srgbClr val="FFFFFF"/>
            </a:solidFill>
            <a:ln w="9525">
              <a:solidFill>
                <a:schemeClr val="bg1">
                  <a:lumMod val="85000"/>
                </a:schemeClr>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62" name="Freeform 520">
              <a:extLst>
                <a:ext uri="{FF2B5EF4-FFF2-40B4-BE49-F238E27FC236}">
                  <a16:creationId xmlns:a16="http://schemas.microsoft.com/office/drawing/2014/main" id="{A771B3C4-3086-444B-898C-9ABCD3145CD9}"/>
                </a:ext>
              </a:extLst>
            </p:cNvPr>
            <p:cNvSpPr>
              <a:spLocks/>
            </p:cNvSpPr>
            <p:nvPr/>
          </p:nvSpPr>
          <p:spPr bwMode="auto">
            <a:xfrm>
              <a:off x="4168775" y="1058863"/>
              <a:ext cx="5943600" cy="4714875"/>
            </a:xfrm>
            <a:custGeom>
              <a:avLst/>
              <a:gdLst>
                <a:gd name="connsiteX0" fmla="*/ 43270 w 5943600"/>
                <a:gd name="connsiteY0" fmla="*/ 2876550 h 4714875"/>
                <a:gd name="connsiteX1" fmla="*/ 80840 w 5943600"/>
                <a:gd name="connsiteY1" fmla="*/ 2876550 h 4714875"/>
                <a:gd name="connsiteX2" fmla="*/ 2805520 w 5943600"/>
                <a:gd name="connsiteY2" fmla="*/ 2876550 h 4714875"/>
                <a:gd name="connsiteX3" fmla="*/ 2964260 w 5943600"/>
                <a:gd name="connsiteY3" fmla="*/ 2876550 h 4714875"/>
                <a:gd name="connsiteX4" fmla="*/ 3138874 w 5943600"/>
                <a:gd name="connsiteY4" fmla="*/ 2876550 h 4714875"/>
                <a:gd name="connsiteX5" fmla="*/ 5864243 w 5943600"/>
                <a:gd name="connsiteY5" fmla="*/ 2876550 h 4714875"/>
                <a:gd name="connsiteX6" fmla="*/ 5901124 w 5943600"/>
                <a:gd name="connsiteY6" fmla="*/ 2876550 h 4714875"/>
                <a:gd name="connsiteX7" fmla="*/ 5909857 w 5943600"/>
                <a:gd name="connsiteY7" fmla="*/ 2876954 h 4714875"/>
                <a:gd name="connsiteX8" fmla="*/ 5925339 w 5943600"/>
                <a:gd name="connsiteY8" fmla="*/ 2883826 h 4714875"/>
                <a:gd name="connsiteX9" fmla="*/ 5936851 w 5943600"/>
                <a:gd name="connsiteY9" fmla="*/ 2895549 h 4714875"/>
                <a:gd name="connsiteX10" fmla="*/ 5943203 w 5943600"/>
                <a:gd name="connsiteY10" fmla="*/ 2911314 h 4714875"/>
                <a:gd name="connsiteX11" fmla="*/ 5943600 w 5943600"/>
                <a:gd name="connsiteY11" fmla="*/ 2920207 h 4714875"/>
                <a:gd name="connsiteX12" fmla="*/ 5943203 w 5943600"/>
                <a:gd name="connsiteY12" fmla="*/ 2929100 h 4714875"/>
                <a:gd name="connsiteX13" fmla="*/ 5936851 w 5943600"/>
                <a:gd name="connsiteY13" fmla="*/ 2944460 h 4714875"/>
                <a:gd name="connsiteX14" fmla="*/ 5925339 w 5943600"/>
                <a:gd name="connsiteY14" fmla="*/ 2956587 h 4714875"/>
                <a:gd name="connsiteX15" fmla="*/ 5909857 w 5943600"/>
                <a:gd name="connsiteY15" fmla="*/ 2963459 h 4714875"/>
                <a:gd name="connsiteX16" fmla="*/ 5901124 w 5943600"/>
                <a:gd name="connsiteY16" fmla="*/ 2963863 h 4714875"/>
                <a:gd name="connsiteX17" fmla="*/ 5864243 w 5943600"/>
                <a:gd name="connsiteY17" fmla="*/ 2963863 h 4714875"/>
                <a:gd name="connsiteX18" fmla="*/ 3406914 w 5943600"/>
                <a:gd name="connsiteY18" fmla="*/ 2963863 h 4714875"/>
                <a:gd name="connsiteX19" fmla="*/ 3920729 w 5943600"/>
                <a:gd name="connsiteY19" fmla="*/ 4619637 h 4714875"/>
                <a:gd name="connsiteX20" fmla="*/ 3922713 w 5943600"/>
                <a:gd name="connsiteY20" fmla="*/ 4628367 h 4714875"/>
                <a:gd name="connsiteX21" fmla="*/ 3921126 w 5943600"/>
                <a:gd name="connsiteY21" fmla="*/ 4645031 h 4714875"/>
                <a:gd name="connsiteX22" fmla="*/ 3913585 w 5943600"/>
                <a:gd name="connsiteY22" fmla="*/ 4659316 h 4714875"/>
                <a:gd name="connsiteX23" fmla="*/ 3900488 w 5943600"/>
                <a:gd name="connsiteY23" fmla="*/ 4670029 h 4714875"/>
                <a:gd name="connsiteX24" fmla="*/ 3892154 w 5943600"/>
                <a:gd name="connsiteY24" fmla="*/ 4673203 h 4714875"/>
                <a:gd name="connsiteX25" fmla="*/ 3884216 w 5943600"/>
                <a:gd name="connsiteY25" fmla="*/ 4675187 h 4714875"/>
                <a:gd name="connsiteX26" fmla="*/ 3867151 w 5943600"/>
                <a:gd name="connsiteY26" fmla="*/ 4673600 h 4714875"/>
                <a:gd name="connsiteX27" fmla="*/ 3852863 w 5943600"/>
                <a:gd name="connsiteY27" fmla="*/ 4666061 h 4714875"/>
                <a:gd name="connsiteX28" fmla="*/ 3841751 w 5943600"/>
                <a:gd name="connsiteY28" fmla="*/ 4653364 h 4714875"/>
                <a:gd name="connsiteX29" fmla="*/ 3838973 w 5943600"/>
                <a:gd name="connsiteY29" fmla="*/ 4645031 h 4714875"/>
                <a:gd name="connsiteX30" fmla="*/ 3319860 w 5943600"/>
                <a:gd name="connsiteY30" fmla="*/ 2971787 h 4714875"/>
                <a:gd name="connsiteX31" fmla="*/ 3317878 w 5943600"/>
                <a:gd name="connsiteY31" fmla="*/ 2963863 h 4714875"/>
                <a:gd name="connsiteX32" fmla="*/ 3138874 w 5943600"/>
                <a:gd name="connsiteY32" fmla="*/ 2963863 h 4714875"/>
                <a:gd name="connsiteX33" fmla="*/ 3006725 w 5943600"/>
                <a:gd name="connsiteY33" fmla="*/ 2963863 h 4714875"/>
                <a:gd name="connsiteX34" fmla="*/ 3006725 w 5943600"/>
                <a:gd name="connsiteY34" fmla="*/ 4671606 h 4714875"/>
                <a:gd name="connsiteX35" fmla="*/ 3006328 w 5943600"/>
                <a:gd name="connsiteY35" fmla="*/ 4680340 h 4714875"/>
                <a:gd name="connsiteX36" fmla="*/ 3000375 w 5943600"/>
                <a:gd name="connsiteY36" fmla="*/ 4695821 h 4714875"/>
                <a:gd name="connsiteX37" fmla="*/ 2988469 w 5943600"/>
                <a:gd name="connsiteY37" fmla="*/ 4707730 h 4714875"/>
                <a:gd name="connsiteX38" fmla="*/ 2972991 w 5943600"/>
                <a:gd name="connsiteY38" fmla="*/ 4713684 h 4714875"/>
                <a:gd name="connsiteX39" fmla="*/ 2964260 w 5943600"/>
                <a:gd name="connsiteY39" fmla="*/ 4714875 h 4714875"/>
                <a:gd name="connsiteX40" fmla="*/ 2955528 w 5943600"/>
                <a:gd name="connsiteY40" fmla="*/ 4713684 h 4714875"/>
                <a:gd name="connsiteX41" fmla="*/ 2940050 w 5943600"/>
                <a:gd name="connsiteY41" fmla="*/ 4707730 h 4714875"/>
                <a:gd name="connsiteX42" fmla="*/ 2928144 w 5943600"/>
                <a:gd name="connsiteY42" fmla="*/ 4695821 h 4714875"/>
                <a:gd name="connsiteX43" fmla="*/ 2921397 w 5943600"/>
                <a:gd name="connsiteY43" fmla="*/ 4680340 h 4714875"/>
                <a:gd name="connsiteX44" fmla="*/ 2921000 w 5943600"/>
                <a:gd name="connsiteY44" fmla="*/ 4671606 h 4714875"/>
                <a:gd name="connsiteX45" fmla="*/ 2921000 w 5943600"/>
                <a:gd name="connsiteY45" fmla="*/ 2963863 h 4714875"/>
                <a:gd name="connsiteX46" fmla="*/ 2805520 w 5943600"/>
                <a:gd name="connsiteY46" fmla="*/ 2963863 h 4714875"/>
                <a:gd name="connsiteX47" fmla="*/ 2625722 w 5943600"/>
                <a:gd name="connsiteY47" fmla="*/ 2963863 h 4714875"/>
                <a:gd name="connsiteX48" fmla="*/ 2623742 w 5943600"/>
                <a:gd name="connsiteY48" fmla="*/ 2971787 h 4714875"/>
                <a:gd name="connsiteX49" fmla="*/ 2104970 w 5943600"/>
                <a:gd name="connsiteY49" fmla="*/ 4645031 h 4714875"/>
                <a:gd name="connsiteX50" fmla="*/ 2102193 w 5943600"/>
                <a:gd name="connsiteY50" fmla="*/ 4653364 h 4714875"/>
                <a:gd name="connsiteX51" fmla="*/ 2091088 w 5943600"/>
                <a:gd name="connsiteY51" fmla="*/ 4666061 h 4714875"/>
                <a:gd name="connsiteX52" fmla="*/ 2076413 w 5943600"/>
                <a:gd name="connsiteY52" fmla="*/ 4673600 h 4714875"/>
                <a:gd name="connsiteX53" fmla="*/ 2059756 w 5943600"/>
                <a:gd name="connsiteY53" fmla="*/ 4675187 h 4714875"/>
                <a:gd name="connsiteX54" fmla="*/ 2051030 w 5943600"/>
                <a:gd name="connsiteY54" fmla="*/ 4673203 h 4714875"/>
                <a:gd name="connsiteX55" fmla="*/ 2043098 w 5943600"/>
                <a:gd name="connsiteY55" fmla="*/ 4670029 h 4714875"/>
                <a:gd name="connsiteX56" fmla="*/ 2030009 w 5943600"/>
                <a:gd name="connsiteY56" fmla="*/ 4659316 h 4714875"/>
                <a:gd name="connsiteX57" fmla="*/ 2022474 w 5943600"/>
                <a:gd name="connsiteY57" fmla="*/ 4645031 h 4714875"/>
                <a:gd name="connsiteX58" fmla="*/ 2020887 w 5943600"/>
                <a:gd name="connsiteY58" fmla="*/ 4628367 h 4714875"/>
                <a:gd name="connsiteX59" fmla="*/ 2022870 w 5943600"/>
                <a:gd name="connsiteY59" fmla="*/ 4619637 h 4714875"/>
                <a:gd name="connsiteX60" fmla="*/ 2536348 w 5943600"/>
                <a:gd name="connsiteY60" fmla="*/ 2963863 h 4714875"/>
                <a:gd name="connsiteX61" fmla="*/ 80840 w 5943600"/>
                <a:gd name="connsiteY61" fmla="*/ 2963863 h 4714875"/>
                <a:gd name="connsiteX62" fmla="*/ 43270 w 5943600"/>
                <a:gd name="connsiteY62" fmla="*/ 2963863 h 4714875"/>
                <a:gd name="connsiteX63" fmla="*/ 34536 w 5943600"/>
                <a:gd name="connsiteY63" fmla="*/ 2963459 h 4714875"/>
                <a:gd name="connsiteX64" fmla="*/ 19055 w 5943600"/>
                <a:gd name="connsiteY64" fmla="*/ 2956587 h 4714875"/>
                <a:gd name="connsiteX65" fmla="*/ 7145 w 5943600"/>
                <a:gd name="connsiteY65" fmla="*/ 2944460 h 4714875"/>
                <a:gd name="connsiteX66" fmla="*/ 794 w 5943600"/>
                <a:gd name="connsiteY66" fmla="*/ 2929100 h 4714875"/>
                <a:gd name="connsiteX67" fmla="*/ 0 w 5943600"/>
                <a:gd name="connsiteY67" fmla="*/ 2920207 h 4714875"/>
                <a:gd name="connsiteX68" fmla="*/ 794 w 5943600"/>
                <a:gd name="connsiteY68" fmla="*/ 2911314 h 4714875"/>
                <a:gd name="connsiteX69" fmla="*/ 7145 w 5943600"/>
                <a:gd name="connsiteY69" fmla="*/ 2895549 h 4714875"/>
                <a:gd name="connsiteX70" fmla="*/ 19055 w 5943600"/>
                <a:gd name="connsiteY70" fmla="*/ 2883826 h 4714875"/>
                <a:gd name="connsiteX71" fmla="*/ 34536 w 5943600"/>
                <a:gd name="connsiteY71" fmla="*/ 2876954 h 4714875"/>
                <a:gd name="connsiteX72" fmla="*/ 2963862 w 5943600"/>
                <a:gd name="connsiteY72" fmla="*/ 0 h 4714875"/>
                <a:gd name="connsiteX73" fmla="*/ 2972910 w 5943600"/>
                <a:gd name="connsiteY73" fmla="*/ 787 h 4714875"/>
                <a:gd name="connsiteX74" fmla="*/ 2988644 w 5943600"/>
                <a:gd name="connsiteY74" fmla="*/ 7474 h 4714875"/>
                <a:gd name="connsiteX75" fmla="*/ 3000445 w 5943600"/>
                <a:gd name="connsiteY75" fmla="*/ 19668 h 4714875"/>
                <a:gd name="connsiteX76" fmla="*/ 3007526 w 5943600"/>
                <a:gd name="connsiteY76" fmla="*/ 35403 h 4714875"/>
                <a:gd name="connsiteX77" fmla="*/ 3008312 w 5943600"/>
                <a:gd name="connsiteY77" fmla="*/ 44450 h 4714875"/>
                <a:gd name="connsiteX78" fmla="*/ 3008024 w 5943600"/>
                <a:gd name="connsiteY78" fmla="*/ 47625 h 4714875"/>
                <a:gd name="connsiteX79" fmla="*/ 3138874 w 5943600"/>
                <a:gd name="connsiteY79" fmla="*/ 47625 h 4714875"/>
                <a:gd name="connsiteX80" fmla="*/ 5864243 w 5943600"/>
                <a:gd name="connsiteY80" fmla="*/ 47625 h 4714875"/>
                <a:gd name="connsiteX81" fmla="*/ 5901124 w 5943600"/>
                <a:gd name="connsiteY81" fmla="*/ 47625 h 4714875"/>
                <a:gd name="connsiteX82" fmla="*/ 5909857 w 5943600"/>
                <a:gd name="connsiteY82" fmla="*/ 48022 h 4714875"/>
                <a:gd name="connsiteX83" fmla="*/ 5925339 w 5943600"/>
                <a:gd name="connsiteY83" fmla="*/ 54372 h 4714875"/>
                <a:gd name="connsiteX84" fmla="*/ 5936851 w 5943600"/>
                <a:gd name="connsiteY84" fmla="*/ 65881 h 4714875"/>
                <a:gd name="connsiteX85" fmla="*/ 5943203 w 5943600"/>
                <a:gd name="connsiteY85" fmla="*/ 81359 h 4714875"/>
                <a:gd name="connsiteX86" fmla="*/ 5943600 w 5943600"/>
                <a:gd name="connsiteY86" fmla="*/ 90091 h 4714875"/>
                <a:gd name="connsiteX87" fmla="*/ 5943203 w 5943600"/>
                <a:gd name="connsiteY87" fmla="*/ 98822 h 4714875"/>
                <a:gd name="connsiteX88" fmla="*/ 5936851 w 5943600"/>
                <a:gd name="connsiteY88" fmla="*/ 114300 h 4714875"/>
                <a:gd name="connsiteX89" fmla="*/ 5925339 w 5943600"/>
                <a:gd name="connsiteY89" fmla="*/ 126206 h 4714875"/>
                <a:gd name="connsiteX90" fmla="*/ 5909857 w 5943600"/>
                <a:gd name="connsiteY90" fmla="*/ 132953 h 4714875"/>
                <a:gd name="connsiteX91" fmla="*/ 5901124 w 5943600"/>
                <a:gd name="connsiteY91" fmla="*/ 133350 h 4714875"/>
                <a:gd name="connsiteX92" fmla="*/ 5864243 w 5943600"/>
                <a:gd name="connsiteY92" fmla="*/ 133350 h 4714875"/>
                <a:gd name="connsiteX93" fmla="*/ 3138874 w 5943600"/>
                <a:gd name="connsiteY93" fmla="*/ 133350 h 4714875"/>
                <a:gd name="connsiteX94" fmla="*/ 2805520 w 5943600"/>
                <a:gd name="connsiteY94" fmla="*/ 133350 h 4714875"/>
                <a:gd name="connsiteX95" fmla="*/ 80840 w 5943600"/>
                <a:gd name="connsiteY95" fmla="*/ 133350 h 4714875"/>
                <a:gd name="connsiteX96" fmla="*/ 43270 w 5943600"/>
                <a:gd name="connsiteY96" fmla="*/ 133350 h 4714875"/>
                <a:gd name="connsiteX97" fmla="*/ 34536 w 5943600"/>
                <a:gd name="connsiteY97" fmla="*/ 132953 h 4714875"/>
                <a:gd name="connsiteX98" fmla="*/ 19055 w 5943600"/>
                <a:gd name="connsiteY98" fmla="*/ 126206 h 4714875"/>
                <a:gd name="connsiteX99" fmla="*/ 7145 w 5943600"/>
                <a:gd name="connsiteY99" fmla="*/ 114300 h 4714875"/>
                <a:gd name="connsiteX100" fmla="*/ 794 w 5943600"/>
                <a:gd name="connsiteY100" fmla="*/ 98822 h 4714875"/>
                <a:gd name="connsiteX101" fmla="*/ 0 w 5943600"/>
                <a:gd name="connsiteY101" fmla="*/ 90091 h 4714875"/>
                <a:gd name="connsiteX102" fmla="*/ 794 w 5943600"/>
                <a:gd name="connsiteY102" fmla="*/ 81359 h 4714875"/>
                <a:gd name="connsiteX103" fmla="*/ 7145 w 5943600"/>
                <a:gd name="connsiteY103" fmla="*/ 65881 h 4714875"/>
                <a:gd name="connsiteX104" fmla="*/ 19055 w 5943600"/>
                <a:gd name="connsiteY104" fmla="*/ 54372 h 4714875"/>
                <a:gd name="connsiteX105" fmla="*/ 34536 w 5943600"/>
                <a:gd name="connsiteY105" fmla="*/ 48022 h 4714875"/>
                <a:gd name="connsiteX106" fmla="*/ 43270 w 5943600"/>
                <a:gd name="connsiteY106" fmla="*/ 47625 h 4714875"/>
                <a:gd name="connsiteX107" fmla="*/ 80840 w 5943600"/>
                <a:gd name="connsiteY107" fmla="*/ 47625 h 4714875"/>
                <a:gd name="connsiteX108" fmla="*/ 2805520 w 5943600"/>
                <a:gd name="connsiteY108" fmla="*/ 47625 h 4714875"/>
                <a:gd name="connsiteX109" fmla="*/ 2919557 w 5943600"/>
                <a:gd name="connsiteY109" fmla="*/ 47625 h 4714875"/>
                <a:gd name="connsiteX110" fmla="*/ 2919412 w 5943600"/>
                <a:gd name="connsiteY110" fmla="*/ 44450 h 4714875"/>
                <a:gd name="connsiteX111" fmla="*/ 2919806 w 5943600"/>
                <a:gd name="connsiteY111" fmla="*/ 35403 h 4714875"/>
                <a:gd name="connsiteX112" fmla="*/ 2926493 w 5943600"/>
                <a:gd name="connsiteY112" fmla="*/ 19668 h 4714875"/>
                <a:gd name="connsiteX113" fmla="*/ 2938687 w 5943600"/>
                <a:gd name="connsiteY113" fmla="*/ 7474 h 4714875"/>
                <a:gd name="connsiteX114" fmla="*/ 2954815 w 5943600"/>
                <a:gd name="connsiteY114" fmla="*/ 787 h 4714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Lst>
              <a:rect l="l" t="t" r="r" b="b"/>
              <a:pathLst>
                <a:path w="5943600" h="4714875">
                  <a:moveTo>
                    <a:pt x="43270" y="2876550"/>
                  </a:moveTo>
                  <a:lnTo>
                    <a:pt x="80840" y="2876550"/>
                  </a:lnTo>
                  <a:lnTo>
                    <a:pt x="2805520" y="2876550"/>
                  </a:lnTo>
                  <a:lnTo>
                    <a:pt x="2964260" y="2876550"/>
                  </a:lnTo>
                  <a:lnTo>
                    <a:pt x="3138874" y="2876550"/>
                  </a:lnTo>
                  <a:lnTo>
                    <a:pt x="5864243" y="2876550"/>
                  </a:lnTo>
                  <a:lnTo>
                    <a:pt x="5901124" y="2876550"/>
                  </a:lnTo>
                  <a:lnTo>
                    <a:pt x="5909857" y="2876954"/>
                  </a:lnTo>
                  <a:lnTo>
                    <a:pt x="5925339" y="2883826"/>
                  </a:lnTo>
                  <a:lnTo>
                    <a:pt x="5936851" y="2895549"/>
                  </a:lnTo>
                  <a:lnTo>
                    <a:pt x="5943203" y="2911314"/>
                  </a:lnTo>
                  <a:lnTo>
                    <a:pt x="5943600" y="2920207"/>
                  </a:lnTo>
                  <a:lnTo>
                    <a:pt x="5943203" y="2929100"/>
                  </a:lnTo>
                  <a:lnTo>
                    <a:pt x="5936851" y="2944460"/>
                  </a:lnTo>
                  <a:lnTo>
                    <a:pt x="5925339" y="2956587"/>
                  </a:lnTo>
                  <a:lnTo>
                    <a:pt x="5909857" y="2963459"/>
                  </a:lnTo>
                  <a:lnTo>
                    <a:pt x="5901124" y="2963863"/>
                  </a:lnTo>
                  <a:lnTo>
                    <a:pt x="5864243" y="2963863"/>
                  </a:lnTo>
                  <a:lnTo>
                    <a:pt x="3406914" y="2963863"/>
                  </a:lnTo>
                  <a:lnTo>
                    <a:pt x="3920729" y="4619637"/>
                  </a:lnTo>
                  <a:lnTo>
                    <a:pt x="3922713" y="4628367"/>
                  </a:lnTo>
                  <a:lnTo>
                    <a:pt x="3921126" y="4645031"/>
                  </a:lnTo>
                  <a:lnTo>
                    <a:pt x="3913585" y="4659316"/>
                  </a:lnTo>
                  <a:lnTo>
                    <a:pt x="3900488" y="4670029"/>
                  </a:lnTo>
                  <a:lnTo>
                    <a:pt x="3892154" y="4673203"/>
                  </a:lnTo>
                  <a:lnTo>
                    <a:pt x="3884216" y="4675187"/>
                  </a:lnTo>
                  <a:lnTo>
                    <a:pt x="3867151" y="4673600"/>
                  </a:lnTo>
                  <a:lnTo>
                    <a:pt x="3852863" y="4666061"/>
                  </a:lnTo>
                  <a:lnTo>
                    <a:pt x="3841751" y="4653364"/>
                  </a:lnTo>
                  <a:lnTo>
                    <a:pt x="3838973" y="4645031"/>
                  </a:lnTo>
                  <a:lnTo>
                    <a:pt x="3319860" y="2971787"/>
                  </a:lnTo>
                  <a:lnTo>
                    <a:pt x="3317878" y="2963863"/>
                  </a:lnTo>
                  <a:lnTo>
                    <a:pt x="3138874" y="2963863"/>
                  </a:lnTo>
                  <a:lnTo>
                    <a:pt x="3006725" y="2963863"/>
                  </a:lnTo>
                  <a:lnTo>
                    <a:pt x="3006725" y="4671606"/>
                  </a:lnTo>
                  <a:lnTo>
                    <a:pt x="3006328" y="4680340"/>
                  </a:lnTo>
                  <a:lnTo>
                    <a:pt x="3000375" y="4695821"/>
                  </a:lnTo>
                  <a:lnTo>
                    <a:pt x="2988469" y="4707730"/>
                  </a:lnTo>
                  <a:lnTo>
                    <a:pt x="2972991" y="4713684"/>
                  </a:lnTo>
                  <a:lnTo>
                    <a:pt x="2964260" y="4714875"/>
                  </a:lnTo>
                  <a:lnTo>
                    <a:pt x="2955528" y="4713684"/>
                  </a:lnTo>
                  <a:lnTo>
                    <a:pt x="2940050" y="4707730"/>
                  </a:lnTo>
                  <a:lnTo>
                    <a:pt x="2928144" y="4695821"/>
                  </a:lnTo>
                  <a:lnTo>
                    <a:pt x="2921397" y="4680340"/>
                  </a:lnTo>
                  <a:lnTo>
                    <a:pt x="2921000" y="4671606"/>
                  </a:lnTo>
                  <a:lnTo>
                    <a:pt x="2921000" y="2963863"/>
                  </a:lnTo>
                  <a:lnTo>
                    <a:pt x="2805520" y="2963863"/>
                  </a:lnTo>
                  <a:lnTo>
                    <a:pt x="2625722" y="2963863"/>
                  </a:lnTo>
                  <a:lnTo>
                    <a:pt x="2623742" y="2971787"/>
                  </a:lnTo>
                  <a:lnTo>
                    <a:pt x="2104970" y="4645031"/>
                  </a:lnTo>
                  <a:lnTo>
                    <a:pt x="2102193" y="4653364"/>
                  </a:lnTo>
                  <a:lnTo>
                    <a:pt x="2091088" y="4666061"/>
                  </a:lnTo>
                  <a:lnTo>
                    <a:pt x="2076413" y="4673600"/>
                  </a:lnTo>
                  <a:lnTo>
                    <a:pt x="2059756" y="4675187"/>
                  </a:lnTo>
                  <a:lnTo>
                    <a:pt x="2051030" y="4673203"/>
                  </a:lnTo>
                  <a:lnTo>
                    <a:pt x="2043098" y="4670029"/>
                  </a:lnTo>
                  <a:lnTo>
                    <a:pt x="2030009" y="4659316"/>
                  </a:lnTo>
                  <a:lnTo>
                    <a:pt x="2022474" y="4645031"/>
                  </a:lnTo>
                  <a:lnTo>
                    <a:pt x="2020887" y="4628367"/>
                  </a:lnTo>
                  <a:lnTo>
                    <a:pt x="2022870" y="4619637"/>
                  </a:lnTo>
                  <a:lnTo>
                    <a:pt x="2536348" y="2963863"/>
                  </a:lnTo>
                  <a:lnTo>
                    <a:pt x="80840" y="2963863"/>
                  </a:lnTo>
                  <a:lnTo>
                    <a:pt x="43270" y="2963863"/>
                  </a:lnTo>
                  <a:lnTo>
                    <a:pt x="34536" y="2963459"/>
                  </a:lnTo>
                  <a:lnTo>
                    <a:pt x="19055" y="2956587"/>
                  </a:lnTo>
                  <a:lnTo>
                    <a:pt x="7145" y="2944460"/>
                  </a:lnTo>
                  <a:lnTo>
                    <a:pt x="794" y="2929100"/>
                  </a:lnTo>
                  <a:lnTo>
                    <a:pt x="0" y="2920207"/>
                  </a:lnTo>
                  <a:lnTo>
                    <a:pt x="794" y="2911314"/>
                  </a:lnTo>
                  <a:lnTo>
                    <a:pt x="7145" y="2895549"/>
                  </a:lnTo>
                  <a:lnTo>
                    <a:pt x="19055" y="2883826"/>
                  </a:lnTo>
                  <a:lnTo>
                    <a:pt x="34536" y="2876954"/>
                  </a:lnTo>
                  <a:close/>
                  <a:moveTo>
                    <a:pt x="2963862" y="0"/>
                  </a:moveTo>
                  <a:lnTo>
                    <a:pt x="2972910" y="787"/>
                  </a:lnTo>
                  <a:lnTo>
                    <a:pt x="2988644" y="7474"/>
                  </a:lnTo>
                  <a:lnTo>
                    <a:pt x="3000445" y="19668"/>
                  </a:lnTo>
                  <a:lnTo>
                    <a:pt x="3007526" y="35403"/>
                  </a:lnTo>
                  <a:lnTo>
                    <a:pt x="3008312" y="44450"/>
                  </a:lnTo>
                  <a:lnTo>
                    <a:pt x="3008024" y="47625"/>
                  </a:lnTo>
                  <a:lnTo>
                    <a:pt x="3138874" y="47625"/>
                  </a:lnTo>
                  <a:lnTo>
                    <a:pt x="5864243" y="47625"/>
                  </a:lnTo>
                  <a:lnTo>
                    <a:pt x="5901124" y="47625"/>
                  </a:lnTo>
                  <a:lnTo>
                    <a:pt x="5909857" y="48022"/>
                  </a:lnTo>
                  <a:lnTo>
                    <a:pt x="5925339" y="54372"/>
                  </a:lnTo>
                  <a:lnTo>
                    <a:pt x="5936851" y="65881"/>
                  </a:lnTo>
                  <a:lnTo>
                    <a:pt x="5943203" y="81359"/>
                  </a:lnTo>
                  <a:lnTo>
                    <a:pt x="5943600" y="90091"/>
                  </a:lnTo>
                  <a:lnTo>
                    <a:pt x="5943203" y="98822"/>
                  </a:lnTo>
                  <a:lnTo>
                    <a:pt x="5936851" y="114300"/>
                  </a:lnTo>
                  <a:lnTo>
                    <a:pt x="5925339" y="126206"/>
                  </a:lnTo>
                  <a:lnTo>
                    <a:pt x="5909857" y="132953"/>
                  </a:lnTo>
                  <a:lnTo>
                    <a:pt x="5901124" y="133350"/>
                  </a:lnTo>
                  <a:lnTo>
                    <a:pt x="5864243" y="133350"/>
                  </a:lnTo>
                  <a:lnTo>
                    <a:pt x="3138874" y="133350"/>
                  </a:lnTo>
                  <a:lnTo>
                    <a:pt x="2805520" y="133350"/>
                  </a:lnTo>
                  <a:lnTo>
                    <a:pt x="80840" y="133350"/>
                  </a:lnTo>
                  <a:lnTo>
                    <a:pt x="43270" y="133350"/>
                  </a:lnTo>
                  <a:lnTo>
                    <a:pt x="34536" y="132953"/>
                  </a:lnTo>
                  <a:lnTo>
                    <a:pt x="19055" y="126206"/>
                  </a:lnTo>
                  <a:lnTo>
                    <a:pt x="7145" y="114300"/>
                  </a:lnTo>
                  <a:lnTo>
                    <a:pt x="794" y="98822"/>
                  </a:lnTo>
                  <a:lnTo>
                    <a:pt x="0" y="90091"/>
                  </a:lnTo>
                  <a:lnTo>
                    <a:pt x="794" y="81359"/>
                  </a:lnTo>
                  <a:lnTo>
                    <a:pt x="7145" y="65881"/>
                  </a:lnTo>
                  <a:lnTo>
                    <a:pt x="19055" y="54372"/>
                  </a:lnTo>
                  <a:lnTo>
                    <a:pt x="34536" y="48022"/>
                  </a:lnTo>
                  <a:lnTo>
                    <a:pt x="43270" y="47625"/>
                  </a:lnTo>
                  <a:lnTo>
                    <a:pt x="80840" y="47625"/>
                  </a:lnTo>
                  <a:lnTo>
                    <a:pt x="2805520" y="47625"/>
                  </a:lnTo>
                  <a:lnTo>
                    <a:pt x="2919557" y="47625"/>
                  </a:lnTo>
                  <a:lnTo>
                    <a:pt x="2919412" y="44450"/>
                  </a:lnTo>
                  <a:lnTo>
                    <a:pt x="2919806" y="35403"/>
                  </a:lnTo>
                  <a:lnTo>
                    <a:pt x="2926493" y="19668"/>
                  </a:lnTo>
                  <a:lnTo>
                    <a:pt x="2938687" y="7474"/>
                  </a:lnTo>
                  <a:lnTo>
                    <a:pt x="2954815" y="787"/>
                  </a:lnTo>
                  <a:close/>
                </a:path>
              </a:pathLst>
            </a:custGeom>
            <a:solidFill>
              <a:schemeClr val="bg2">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grpSp>
      <p:grpSp>
        <p:nvGrpSpPr>
          <p:cNvPr id="22" name="Group 509">
            <a:extLst>
              <a:ext uri="{FF2B5EF4-FFF2-40B4-BE49-F238E27FC236}">
                <a16:creationId xmlns:a16="http://schemas.microsoft.com/office/drawing/2014/main" id="{91645EF3-BAFE-4781-9EEB-AC922C866A44}"/>
              </a:ext>
            </a:extLst>
          </p:cNvPr>
          <p:cNvGrpSpPr/>
          <p:nvPr/>
        </p:nvGrpSpPr>
        <p:grpSpPr>
          <a:xfrm>
            <a:off x="4717305" y="3511903"/>
            <a:ext cx="1790148" cy="2344872"/>
            <a:chOff x="3424238" y="1760538"/>
            <a:chExt cx="2670175" cy="4010025"/>
          </a:xfrm>
        </p:grpSpPr>
        <p:sp>
          <p:nvSpPr>
            <p:cNvPr id="23" name="Freeform 39">
              <a:extLst>
                <a:ext uri="{FF2B5EF4-FFF2-40B4-BE49-F238E27FC236}">
                  <a16:creationId xmlns:a16="http://schemas.microsoft.com/office/drawing/2014/main" id="{2DA2B140-65C9-4B9C-8CCD-D953F29DBF5C}"/>
                </a:ext>
              </a:extLst>
            </p:cNvPr>
            <p:cNvSpPr>
              <a:spLocks/>
            </p:cNvSpPr>
            <p:nvPr/>
          </p:nvSpPr>
          <p:spPr bwMode="auto">
            <a:xfrm>
              <a:off x="4732338" y="2935288"/>
              <a:ext cx="952500" cy="757238"/>
            </a:xfrm>
            <a:custGeom>
              <a:avLst/>
              <a:gdLst>
                <a:gd name="T0" fmla="*/ 303 w 2401"/>
                <a:gd name="T1" fmla="*/ 447 h 1907"/>
                <a:gd name="T2" fmla="*/ 1329 w 2401"/>
                <a:gd name="T3" fmla="*/ 1291 h 1907"/>
                <a:gd name="T4" fmla="*/ 1972 w 2401"/>
                <a:gd name="T5" fmla="*/ 0 h 1907"/>
                <a:gd name="T6" fmla="*/ 2401 w 2401"/>
                <a:gd name="T7" fmla="*/ 214 h 1907"/>
                <a:gd name="T8" fmla="*/ 1624 w 2401"/>
                <a:gd name="T9" fmla="*/ 1774 h 1907"/>
                <a:gd name="T10" fmla="*/ 1611 w 2401"/>
                <a:gd name="T11" fmla="*/ 1798 h 1907"/>
                <a:gd name="T12" fmla="*/ 1576 w 2401"/>
                <a:gd name="T13" fmla="*/ 1839 h 1907"/>
                <a:gd name="T14" fmla="*/ 1534 w 2401"/>
                <a:gd name="T15" fmla="*/ 1872 h 1907"/>
                <a:gd name="T16" fmla="*/ 1485 w 2401"/>
                <a:gd name="T17" fmla="*/ 1895 h 1907"/>
                <a:gd name="T18" fmla="*/ 1459 w 2401"/>
                <a:gd name="T19" fmla="*/ 1901 h 1907"/>
                <a:gd name="T20" fmla="*/ 1434 w 2401"/>
                <a:gd name="T21" fmla="*/ 1905 h 1907"/>
                <a:gd name="T22" fmla="*/ 1409 w 2401"/>
                <a:gd name="T23" fmla="*/ 1907 h 1907"/>
                <a:gd name="T24" fmla="*/ 1389 w 2401"/>
                <a:gd name="T25" fmla="*/ 1907 h 1907"/>
                <a:gd name="T26" fmla="*/ 1348 w 2401"/>
                <a:gd name="T27" fmla="*/ 1899 h 1907"/>
                <a:gd name="T28" fmla="*/ 1310 w 2401"/>
                <a:gd name="T29" fmla="*/ 1886 h 1907"/>
                <a:gd name="T30" fmla="*/ 1274 w 2401"/>
                <a:gd name="T31" fmla="*/ 1865 h 1907"/>
                <a:gd name="T32" fmla="*/ 1257 w 2401"/>
                <a:gd name="T33" fmla="*/ 1852 h 1907"/>
                <a:gd name="T34" fmla="*/ 0 w 2401"/>
                <a:gd name="T35" fmla="*/ 817 h 1907"/>
                <a:gd name="T36" fmla="*/ 303 w 2401"/>
                <a:gd name="T37" fmla="*/ 447 h 19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401" h="1907">
                  <a:moveTo>
                    <a:pt x="303" y="447"/>
                  </a:moveTo>
                  <a:lnTo>
                    <a:pt x="1329" y="1291"/>
                  </a:lnTo>
                  <a:lnTo>
                    <a:pt x="1972" y="0"/>
                  </a:lnTo>
                  <a:lnTo>
                    <a:pt x="2401" y="214"/>
                  </a:lnTo>
                  <a:lnTo>
                    <a:pt x="1624" y="1774"/>
                  </a:lnTo>
                  <a:lnTo>
                    <a:pt x="1611" y="1798"/>
                  </a:lnTo>
                  <a:lnTo>
                    <a:pt x="1576" y="1839"/>
                  </a:lnTo>
                  <a:lnTo>
                    <a:pt x="1534" y="1872"/>
                  </a:lnTo>
                  <a:lnTo>
                    <a:pt x="1485" y="1895"/>
                  </a:lnTo>
                  <a:lnTo>
                    <a:pt x="1459" y="1901"/>
                  </a:lnTo>
                  <a:lnTo>
                    <a:pt x="1434" y="1905"/>
                  </a:lnTo>
                  <a:lnTo>
                    <a:pt x="1409" y="1907"/>
                  </a:lnTo>
                  <a:lnTo>
                    <a:pt x="1389" y="1907"/>
                  </a:lnTo>
                  <a:lnTo>
                    <a:pt x="1348" y="1899"/>
                  </a:lnTo>
                  <a:lnTo>
                    <a:pt x="1310" y="1886"/>
                  </a:lnTo>
                  <a:lnTo>
                    <a:pt x="1274" y="1865"/>
                  </a:lnTo>
                  <a:lnTo>
                    <a:pt x="1257" y="1852"/>
                  </a:lnTo>
                  <a:lnTo>
                    <a:pt x="0" y="817"/>
                  </a:lnTo>
                  <a:lnTo>
                    <a:pt x="303" y="447"/>
                  </a:lnTo>
                  <a:close/>
                </a:path>
              </a:pathLst>
            </a:custGeom>
            <a:solidFill>
              <a:srgbClr val="2E2D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Rectangle 40">
              <a:extLst>
                <a:ext uri="{FF2B5EF4-FFF2-40B4-BE49-F238E27FC236}">
                  <a16:creationId xmlns:a16="http://schemas.microsoft.com/office/drawing/2014/main" id="{12C9837C-3F65-4411-ABC1-5AA4059B178A}"/>
                </a:ext>
              </a:extLst>
            </p:cNvPr>
            <p:cNvSpPr>
              <a:spLocks noChangeArrowheads="1"/>
            </p:cNvSpPr>
            <p:nvPr/>
          </p:nvSpPr>
          <p:spPr bwMode="auto">
            <a:xfrm>
              <a:off x="4051300" y="2930525"/>
              <a:ext cx="387350" cy="101600"/>
            </a:xfrm>
            <a:prstGeom prst="rect">
              <a:avLst/>
            </a:prstGeom>
            <a:solidFill>
              <a:srgbClr val="F4C8A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508">
              <a:extLst>
                <a:ext uri="{FF2B5EF4-FFF2-40B4-BE49-F238E27FC236}">
                  <a16:creationId xmlns:a16="http://schemas.microsoft.com/office/drawing/2014/main" id="{7BEE769F-C39B-4E59-8DD2-81B045642473}"/>
                </a:ext>
              </a:extLst>
            </p:cNvPr>
            <p:cNvSpPr>
              <a:spLocks/>
            </p:cNvSpPr>
            <p:nvPr/>
          </p:nvSpPr>
          <p:spPr bwMode="auto">
            <a:xfrm>
              <a:off x="3678238" y="2039938"/>
              <a:ext cx="1119187" cy="958850"/>
            </a:xfrm>
            <a:custGeom>
              <a:avLst/>
              <a:gdLst>
                <a:gd name="connsiteX0" fmla="*/ 137001 w 1119187"/>
                <a:gd name="connsiteY0" fmla="*/ 0 h 958850"/>
                <a:gd name="connsiteX1" fmla="*/ 559917 w 1119187"/>
                <a:gd name="connsiteY1" fmla="*/ 0 h 958850"/>
                <a:gd name="connsiteX2" fmla="*/ 688109 w 1119187"/>
                <a:gd name="connsiteY2" fmla="*/ 0 h 958850"/>
                <a:gd name="connsiteX3" fmla="*/ 688975 w 1119187"/>
                <a:gd name="connsiteY3" fmla="*/ 0 h 958850"/>
                <a:gd name="connsiteX4" fmla="*/ 982368 w 1119187"/>
                <a:gd name="connsiteY4" fmla="*/ 0 h 958850"/>
                <a:gd name="connsiteX5" fmla="*/ 983162 w 1119187"/>
                <a:gd name="connsiteY5" fmla="*/ 23445 h 958850"/>
                <a:gd name="connsiteX6" fmla="*/ 993076 w 1119187"/>
                <a:gd name="connsiteY6" fmla="*/ 232063 h 958850"/>
                <a:gd name="connsiteX7" fmla="*/ 996249 w 1119187"/>
                <a:gd name="connsiteY7" fmla="*/ 365976 h 958850"/>
                <a:gd name="connsiteX8" fmla="*/ 998231 w 1119187"/>
                <a:gd name="connsiteY8" fmla="*/ 369155 h 958850"/>
                <a:gd name="connsiteX9" fmla="*/ 1000214 w 1119187"/>
                <a:gd name="connsiteY9" fmla="*/ 372334 h 958850"/>
                <a:gd name="connsiteX10" fmla="*/ 1012508 w 1119187"/>
                <a:gd name="connsiteY10" fmla="*/ 372732 h 958850"/>
                <a:gd name="connsiteX11" fmla="*/ 1035906 w 1119187"/>
                <a:gd name="connsiteY11" fmla="*/ 377103 h 958850"/>
                <a:gd name="connsiteX12" fmla="*/ 1056925 w 1119187"/>
                <a:gd name="connsiteY12" fmla="*/ 385050 h 958850"/>
                <a:gd name="connsiteX13" fmla="*/ 1075960 w 1119187"/>
                <a:gd name="connsiteY13" fmla="*/ 396971 h 958850"/>
                <a:gd name="connsiteX14" fmla="*/ 1091823 w 1119187"/>
                <a:gd name="connsiteY14" fmla="*/ 412071 h 958850"/>
                <a:gd name="connsiteX15" fmla="*/ 1104514 w 1119187"/>
                <a:gd name="connsiteY15" fmla="*/ 429555 h 958850"/>
                <a:gd name="connsiteX16" fmla="*/ 1114032 w 1119187"/>
                <a:gd name="connsiteY16" fmla="*/ 449026 h 958850"/>
                <a:gd name="connsiteX17" fmla="*/ 1118394 w 1119187"/>
                <a:gd name="connsiteY17" fmla="*/ 470484 h 958850"/>
                <a:gd name="connsiteX18" fmla="*/ 1119187 w 1119187"/>
                <a:gd name="connsiteY18" fmla="*/ 482008 h 958850"/>
                <a:gd name="connsiteX19" fmla="*/ 1118394 w 1119187"/>
                <a:gd name="connsiteY19" fmla="*/ 492737 h 958850"/>
                <a:gd name="connsiteX20" fmla="*/ 1114032 w 1119187"/>
                <a:gd name="connsiteY20" fmla="*/ 514592 h 958850"/>
                <a:gd name="connsiteX21" fmla="*/ 1104514 w 1119187"/>
                <a:gd name="connsiteY21" fmla="*/ 534063 h 958850"/>
                <a:gd name="connsiteX22" fmla="*/ 1091823 w 1119187"/>
                <a:gd name="connsiteY22" fmla="*/ 551548 h 958850"/>
                <a:gd name="connsiteX23" fmla="*/ 1075960 w 1119187"/>
                <a:gd name="connsiteY23" fmla="*/ 566250 h 958850"/>
                <a:gd name="connsiteX24" fmla="*/ 1056925 w 1119187"/>
                <a:gd name="connsiteY24" fmla="*/ 578171 h 958850"/>
                <a:gd name="connsiteX25" fmla="*/ 1035906 w 1119187"/>
                <a:gd name="connsiteY25" fmla="*/ 586516 h 958850"/>
                <a:gd name="connsiteX26" fmla="*/ 1012508 w 1119187"/>
                <a:gd name="connsiteY26" fmla="*/ 591284 h 958850"/>
                <a:gd name="connsiteX27" fmla="*/ 1000214 w 1119187"/>
                <a:gd name="connsiteY27" fmla="*/ 591284 h 958850"/>
                <a:gd name="connsiteX28" fmla="*/ 996645 w 1119187"/>
                <a:gd name="connsiteY28" fmla="*/ 591284 h 958850"/>
                <a:gd name="connsiteX29" fmla="*/ 993473 w 1119187"/>
                <a:gd name="connsiteY29" fmla="*/ 591284 h 958850"/>
                <a:gd name="connsiteX30" fmla="*/ 989903 w 1119187"/>
                <a:gd name="connsiteY30" fmla="*/ 599232 h 958850"/>
                <a:gd name="connsiteX31" fmla="*/ 963333 w 1119187"/>
                <a:gd name="connsiteY31" fmla="*/ 655658 h 958850"/>
                <a:gd name="connsiteX32" fmla="*/ 933986 w 1119187"/>
                <a:gd name="connsiteY32" fmla="*/ 706919 h 958850"/>
                <a:gd name="connsiteX33" fmla="*/ 895518 w 1119187"/>
                <a:gd name="connsiteY33" fmla="*/ 765729 h 958850"/>
                <a:gd name="connsiteX34" fmla="*/ 847532 w 1119187"/>
                <a:gd name="connsiteY34" fmla="*/ 825334 h 958850"/>
                <a:gd name="connsiteX35" fmla="*/ 805495 w 1119187"/>
                <a:gd name="connsiteY35" fmla="*/ 868250 h 958850"/>
                <a:gd name="connsiteX36" fmla="*/ 774959 w 1119187"/>
                <a:gd name="connsiteY36" fmla="*/ 894079 h 958850"/>
                <a:gd name="connsiteX37" fmla="*/ 742440 w 1119187"/>
                <a:gd name="connsiteY37" fmla="*/ 917524 h 958850"/>
                <a:gd name="connsiteX38" fmla="*/ 707144 w 1119187"/>
                <a:gd name="connsiteY38" fmla="*/ 938187 h 958850"/>
                <a:gd name="connsiteX39" fmla="*/ 689298 w 1119187"/>
                <a:gd name="connsiteY39" fmla="*/ 946929 h 958850"/>
                <a:gd name="connsiteX40" fmla="*/ 650037 w 1119187"/>
                <a:gd name="connsiteY40" fmla="*/ 953684 h 958850"/>
                <a:gd name="connsiteX41" fmla="*/ 621087 w 1119187"/>
                <a:gd name="connsiteY41" fmla="*/ 958850 h 958850"/>
                <a:gd name="connsiteX42" fmla="*/ 606017 w 1119187"/>
                <a:gd name="connsiteY42" fmla="*/ 958453 h 958850"/>
                <a:gd name="connsiteX43" fmla="*/ 594862 w 1119187"/>
                <a:gd name="connsiteY43" fmla="*/ 958133 h 958850"/>
                <a:gd name="connsiteX44" fmla="*/ 594862 w 1119187"/>
                <a:gd name="connsiteY44" fmla="*/ 958453 h 958850"/>
                <a:gd name="connsiteX45" fmla="*/ 567859 w 1119187"/>
                <a:gd name="connsiteY45" fmla="*/ 957261 h 958850"/>
                <a:gd name="connsiteX46" fmla="*/ 559917 w 1119187"/>
                <a:gd name="connsiteY46" fmla="*/ 956863 h 958850"/>
                <a:gd name="connsiteX47" fmla="*/ 549989 w 1119187"/>
                <a:gd name="connsiteY47" fmla="*/ 957261 h 958850"/>
                <a:gd name="connsiteX48" fmla="*/ 499160 w 1119187"/>
                <a:gd name="connsiteY48" fmla="*/ 958850 h 958850"/>
                <a:gd name="connsiteX49" fmla="*/ 466200 w 1119187"/>
                <a:gd name="connsiteY49" fmla="*/ 958453 h 958850"/>
                <a:gd name="connsiteX50" fmla="*/ 455081 w 1119187"/>
                <a:gd name="connsiteY50" fmla="*/ 956863 h 958850"/>
                <a:gd name="connsiteX51" fmla="*/ 454287 w 1119187"/>
                <a:gd name="connsiteY51" fmla="*/ 956863 h 958850"/>
                <a:gd name="connsiteX52" fmla="*/ 454287 w 1119187"/>
                <a:gd name="connsiteY52" fmla="*/ 956466 h 958850"/>
                <a:gd name="connsiteX53" fmla="*/ 434432 w 1119187"/>
                <a:gd name="connsiteY53" fmla="*/ 949313 h 958850"/>
                <a:gd name="connsiteX54" fmla="*/ 396707 w 1119187"/>
                <a:gd name="connsiteY54" fmla="*/ 930240 h 958850"/>
                <a:gd name="connsiteX55" fmla="*/ 361762 w 1119187"/>
                <a:gd name="connsiteY55" fmla="*/ 907590 h 958850"/>
                <a:gd name="connsiteX56" fmla="*/ 328802 w 1119187"/>
                <a:gd name="connsiteY56" fmla="*/ 881761 h 958850"/>
                <a:gd name="connsiteX57" fmla="*/ 297828 w 1119187"/>
                <a:gd name="connsiteY57" fmla="*/ 852753 h 958850"/>
                <a:gd name="connsiteX58" fmla="*/ 270031 w 1119187"/>
                <a:gd name="connsiteY58" fmla="*/ 822950 h 958850"/>
                <a:gd name="connsiteX59" fmla="*/ 231909 w 1119187"/>
                <a:gd name="connsiteY59" fmla="*/ 776061 h 958850"/>
                <a:gd name="connsiteX60" fmla="*/ 190213 w 1119187"/>
                <a:gd name="connsiteY60" fmla="*/ 714866 h 958850"/>
                <a:gd name="connsiteX61" fmla="*/ 158842 w 1119187"/>
                <a:gd name="connsiteY61" fmla="*/ 659632 h 958850"/>
                <a:gd name="connsiteX62" fmla="*/ 129853 w 1119187"/>
                <a:gd name="connsiteY62" fmla="*/ 600026 h 958850"/>
                <a:gd name="connsiteX63" fmla="*/ 125882 w 1119187"/>
                <a:gd name="connsiteY63" fmla="*/ 591284 h 958850"/>
                <a:gd name="connsiteX64" fmla="*/ 125485 w 1119187"/>
                <a:gd name="connsiteY64" fmla="*/ 591284 h 958850"/>
                <a:gd name="connsiteX65" fmla="*/ 125485 w 1119187"/>
                <a:gd name="connsiteY65" fmla="*/ 590490 h 958850"/>
                <a:gd name="connsiteX66" fmla="*/ 121911 w 1119187"/>
                <a:gd name="connsiteY66" fmla="*/ 590490 h 958850"/>
                <a:gd name="connsiteX67" fmla="*/ 118734 w 1119187"/>
                <a:gd name="connsiteY67" fmla="*/ 590490 h 958850"/>
                <a:gd name="connsiteX68" fmla="*/ 106424 w 1119187"/>
                <a:gd name="connsiteY68" fmla="*/ 590092 h 958850"/>
                <a:gd name="connsiteX69" fmla="*/ 83392 w 1119187"/>
                <a:gd name="connsiteY69" fmla="*/ 585324 h 958850"/>
                <a:gd name="connsiteX70" fmla="*/ 62345 w 1119187"/>
                <a:gd name="connsiteY70" fmla="*/ 577376 h 958850"/>
                <a:gd name="connsiteX71" fmla="*/ 43284 w 1119187"/>
                <a:gd name="connsiteY71" fmla="*/ 565455 h 958850"/>
                <a:gd name="connsiteX72" fmla="*/ 26606 w 1119187"/>
                <a:gd name="connsiteY72" fmla="*/ 550355 h 958850"/>
                <a:gd name="connsiteX73" fmla="*/ 14296 w 1119187"/>
                <a:gd name="connsiteY73" fmla="*/ 532474 h 958850"/>
                <a:gd name="connsiteX74" fmla="*/ 5162 w 1119187"/>
                <a:gd name="connsiteY74" fmla="*/ 513003 h 958850"/>
                <a:gd name="connsiteX75" fmla="*/ 397 w 1119187"/>
                <a:gd name="connsiteY75" fmla="*/ 491148 h 958850"/>
                <a:gd name="connsiteX76" fmla="*/ 0 w 1119187"/>
                <a:gd name="connsiteY76" fmla="*/ 480021 h 958850"/>
                <a:gd name="connsiteX77" fmla="*/ 397 w 1119187"/>
                <a:gd name="connsiteY77" fmla="*/ 469292 h 958850"/>
                <a:gd name="connsiteX78" fmla="*/ 5162 w 1119187"/>
                <a:gd name="connsiteY78" fmla="*/ 447437 h 958850"/>
                <a:gd name="connsiteX79" fmla="*/ 14296 w 1119187"/>
                <a:gd name="connsiteY79" fmla="*/ 427569 h 958850"/>
                <a:gd name="connsiteX80" fmla="*/ 26606 w 1119187"/>
                <a:gd name="connsiteY80" fmla="*/ 409687 h 958850"/>
                <a:gd name="connsiteX81" fmla="*/ 43284 w 1119187"/>
                <a:gd name="connsiteY81" fmla="*/ 394587 h 958850"/>
                <a:gd name="connsiteX82" fmla="*/ 62345 w 1119187"/>
                <a:gd name="connsiteY82" fmla="*/ 382666 h 958850"/>
                <a:gd name="connsiteX83" fmla="*/ 83392 w 1119187"/>
                <a:gd name="connsiteY83" fmla="*/ 373924 h 958850"/>
                <a:gd name="connsiteX84" fmla="*/ 106424 w 1119187"/>
                <a:gd name="connsiteY84" fmla="*/ 369155 h 958850"/>
                <a:gd name="connsiteX85" fmla="*/ 118734 w 1119187"/>
                <a:gd name="connsiteY85" fmla="*/ 369155 h 958850"/>
                <a:gd name="connsiteX86" fmla="*/ 120720 w 1119187"/>
                <a:gd name="connsiteY86" fmla="*/ 367566 h 958850"/>
                <a:gd name="connsiteX87" fmla="*/ 123102 w 1119187"/>
                <a:gd name="connsiteY87" fmla="*/ 365976 h 958850"/>
                <a:gd name="connsiteX88" fmla="*/ 125882 w 1119187"/>
                <a:gd name="connsiteY88" fmla="*/ 232063 h 958850"/>
                <a:gd name="connsiteX89" fmla="*/ 135413 w 1119187"/>
                <a:gd name="connsiteY89" fmla="*/ 23445 h 958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1119187" h="958850">
                  <a:moveTo>
                    <a:pt x="137001" y="0"/>
                  </a:moveTo>
                  <a:lnTo>
                    <a:pt x="559917" y="0"/>
                  </a:lnTo>
                  <a:lnTo>
                    <a:pt x="688109" y="0"/>
                  </a:lnTo>
                  <a:lnTo>
                    <a:pt x="688975" y="0"/>
                  </a:lnTo>
                  <a:lnTo>
                    <a:pt x="982368" y="0"/>
                  </a:lnTo>
                  <a:lnTo>
                    <a:pt x="983162" y="23445"/>
                  </a:lnTo>
                  <a:lnTo>
                    <a:pt x="993076" y="232063"/>
                  </a:lnTo>
                  <a:lnTo>
                    <a:pt x="996249" y="365976"/>
                  </a:lnTo>
                  <a:lnTo>
                    <a:pt x="998231" y="369155"/>
                  </a:lnTo>
                  <a:lnTo>
                    <a:pt x="1000214" y="372334"/>
                  </a:lnTo>
                  <a:lnTo>
                    <a:pt x="1012508" y="372732"/>
                  </a:lnTo>
                  <a:lnTo>
                    <a:pt x="1035906" y="377103"/>
                  </a:lnTo>
                  <a:lnTo>
                    <a:pt x="1056925" y="385050"/>
                  </a:lnTo>
                  <a:lnTo>
                    <a:pt x="1075960" y="396971"/>
                  </a:lnTo>
                  <a:lnTo>
                    <a:pt x="1091823" y="412071"/>
                  </a:lnTo>
                  <a:lnTo>
                    <a:pt x="1104514" y="429555"/>
                  </a:lnTo>
                  <a:lnTo>
                    <a:pt x="1114032" y="449026"/>
                  </a:lnTo>
                  <a:lnTo>
                    <a:pt x="1118394" y="470484"/>
                  </a:lnTo>
                  <a:lnTo>
                    <a:pt x="1119187" y="482008"/>
                  </a:lnTo>
                  <a:lnTo>
                    <a:pt x="1118394" y="492737"/>
                  </a:lnTo>
                  <a:lnTo>
                    <a:pt x="1114032" y="514592"/>
                  </a:lnTo>
                  <a:lnTo>
                    <a:pt x="1104514" y="534063"/>
                  </a:lnTo>
                  <a:lnTo>
                    <a:pt x="1091823" y="551548"/>
                  </a:lnTo>
                  <a:lnTo>
                    <a:pt x="1075960" y="566250"/>
                  </a:lnTo>
                  <a:lnTo>
                    <a:pt x="1056925" y="578171"/>
                  </a:lnTo>
                  <a:lnTo>
                    <a:pt x="1035906" y="586516"/>
                  </a:lnTo>
                  <a:lnTo>
                    <a:pt x="1012508" y="591284"/>
                  </a:lnTo>
                  <a:lnTo>
                    <a:pt x="1000214" y="591284"/>
                  </a:lnTo>
                  <a:lnTo>
                    <a:pt x="996645" y="591284"/>
                  </a:lnTo>
                  <a:lnTo>
                    <a:pt x="993473" y="591284"/>
                  </a:lnTo>
                  <a:lnTo>
                    <a:pt x="989903" y="599232"/>
                  </a:lnTo>
                  <a:lnTo>
                    <a:pt x="963333" y="655658"/>
                  </a:lnTo>
                  <a:lnTo>
                    <a:pt x="933986" y="706919"/>
                  </a:lnTo>
                  <a:lnTo>
                    <a:pt x="895518" y="765729"/>
                  </a:lnTo>
                  <a:lnTo>
                    <a:pt x="847532" y="825334"/>
                  </a:lnTo>
                  <a:lnTo>
                    <a:pt x="805495" y="868250"/>
                  </a:lnTo>
                  <a:lnTo>
                    <a:pt x="774959" y="894079"/>
                  </a:lnTo>
                  <a:lnTo>
                    <a:pt x="742440" y="917524"/>
                  </a:lnTo>
                  <a:lnTo>
                    <a:pt x="707144" y="938187"/>
                  </a:lnTo>
                  <a:lnTo>
                    <a:pt x="689298" y="946929"/>
                  </a:lnTo>
                  <a:lnTo>
                    <a:pt x="650037" y="953684"/>
                  </a:lnTo>
                  <a:lnTo>
                    <a:pt x="621087" y="958850"/>
                  </a:lnTo>
                  <a:lnTo>
                    <a:pt x="606017" y="958453"/>
                  </a:lnTo>
                  <a:lnTo>
                    <a:pt x="594862" y="958133"/>
                  </a:lnTo>
                  <a:lnTo>
                    <a:pt x="594862" y="958453"/>
                  </a:lnTo>
                  <a:lnTo>
                    <a:pt x="567859" y="957261"/>
                  </a:lnTo>
                  <a:lnTo>
                    <a:pt x="559917" y="956863"/>
                  </a:lnTo>
                  <a:lnTo>
                    <a:pt x="549989" y="957261"/>
                  </a:lnTo>
                  <a:lnTo>
                    <a:pt x="499160" y="958850"/>
                  </a:lnTo>
                  <a:lnTo>
                    <a:pt x="466200" y="958453"/>
                  </a:lnTo>
                  <a:lnTo>
                    <a:pt x="455081" y="956863"/>
                  </a:lnTo>
                  <a:lnTo>
                    <a:pt x="454287" y="956863"/>
                  </a:lnTo>
                  <a:lnTo>
                    <a:pt x="454287" y="956466"/>
                  </a:lnTo>
                  <a:lnTo>
                    <a:pt x="434432" y="949313"/>
                  </a:lnTo>
                  <a:lnTo>
                    <a:pt x="396707" y="930240"/>
                  </a:lnTo>
                  <a:lnTo>
                    <a:pt x="361762" y="907590"/>
                  </a:lnTo>
                  <a:lnTo>
                    <a:pt x="328802" y="881761"/>
                  </a:lnTo>
                  <a:lnTo>
                    <a:pt x="297828" y="852753"/>
                  </a:lnTo>
                  <a:lnTo>
                    <a:pt x="270031" y="822950"/>
                  </a:lnTo>
                  <a:lnTo>
                    <a:pt x="231909" y="776061"/>
                  </a:lnTo>
                  <a:lnTo>
                    <a:pt x="190213" y="714866"/>
                  </a:lnTo>
                  <a:lnTo>
                    <a:pt x="158842" y="659632"/>
                  </a:lnTo>
                  <a:lnTo>
                    <a:pt x="129853" y="600026"/>
                  </a:lnTo>
                  <a:lnTo>
                    <a:pt x="125882" y="591284"/>
                  </a:lnTo>
                  <a:lnTo>
                    <a:pt x="125485" y="591284"/>
                  </a:lnTo>
                  <a:lnTo>
                    <a:pt x="125485" y="590490"/>
                  </a:lnTo>
                  <a:lnTo>
                    <a:pt x="121911" y="590490"/>
                  </a:lnTo>
                  <a:lnTo>
                    <a:pt x="118734" y="590490"/>
                  </a:lnTo>
                  <a:lnTo>
                    <a:pt x="106424" y="590092"/>
                  </a:lnTo>
                  <a:lnTo>
                    <a:pt x="83392" y="585324"/>
                  </a:lnTo>
                  <a:lnTo>
                    <a:pt x="62345" y="577376"/>
                  </a:lnTo>
                  <a:lnTo>
                    <a:pt x="43284" y="565455"/>
                  </a:lnTo>
                  <a:lnTo>
                    <a:pt x="26606" y="550355"/>
                  </a:lnTo>
                  <a:lnTo>
                    <a:pt x="14296" y="532474"/>
                  </a:lnTo>
                  <a:lnTo>
                    <a:pt x="5162" y="513003"/>
                  </a:lnTo>
                  <a:lnTo>
                    <a:pt x="397" y="491148"/>
                  </a:lnTo>
                  <a:lnTo>
                    <a:pt x="0" y="480021"/>
                  </a:lnTo>
                  <a:lnTo>
                    <a:pt x="397" y="469292"/>
                  </a:lnTo>
                  <a:lnTo>
                    <a:pt x="5162" y="447437"/>
                  </a:lnTo>
                  <a:lnTo>
                    <a:pt x="14296" y="427569"/>
                  </a:lnTo>
                  <a:lnTo>
                    <a:pt x="26606" y="409687"/>
                  </a:lnTo>
                  <a:lnTo>
                    <a:pt x="43284" y="394587"/>
                  </a:lnTo>
                  <a:lnTo>
                    <a:pt x="62345" y="382666"/>
                  </a:lnTo>
                  <a:lnTo>
                    <a:pt x="83392" y="373924"/>
                  </a:lnTo>
                  <a:lnTo>
                    <a:pt x="106424" y="369155"/>
                  </a:lnTo>
                  <a:lnTo>
                    <a:pt x="118734" y="369155"/>
                  </a:lnTo>
                  <a:lnTo>
                    <a:pt x="120720" y="367566"/>
                  </a:lnTo>
                  <a:lnTo>
                    <a:pt x="123102" y="365976"/>
                  </a:lnTo>
                  <a:lnTo>
                    <a:pt x="125882" y="232063"/>
                  </a:lnTo>
                  <a:lnTo>
                    <a:pt x="135413" y="23445"/>
                  </a:lnTo>
                  <a:close/>
                </a:path>
              </a:pathLst>
            </a:custGeom>
            <a:solidFill>
              <a:srgbClr val="EDB48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
          <p:nvSpPr>
            <p:cNvPr id="26" name="Freeform 45">
              <a:extLst>
                <a:ext uri="{FF2B5EF4-FFF2-40B4-BE49-F238E27FC236}">
                  <a16:creationId xmlns:a16="http://schemas.microsoft.com/office/drawing/2014/main" id="{6A540686-13A5-4CDA-80CA-C72D6D4AE66E}"/>
                </a:ext>
              </a:extLst>
            </p:cNvPr>
            <p:cNvSpPr>
              <a:spLocks/>
            </p:cNvSpPr>
            <p:nvPr/>
          </p:nvSpPr>
          <p:spPr bwMode="auto">
            <a:xfrm>
              <a:off x="4217988" y="4243388"/>
              <a:ext cx="355600" cy="1425575"/>
            </a:xfrm>
            <a:custGeom>
              <a:avLst/>
              <a:gdLst>
                <a:gd name="T0" fmla="*/ 249 w 894"/>
                <a:gd name="T1" fmla="*/ 3595 h 3595"/>
                <a:gd name="T2" fmla="*/ 769 w 894"/>
                <a:gd name="T3" fmla="*/ 3595 h 3595"/>
                <a:gd name="T4" fmla="*/ 894 w 894"/>
                <a:gd name="T5" fmla="*/ 0 h 3595"/>
                <a:gd name="T6" fmla="*/ 0 w 894"/>
                <a:gd name="T7" fmla="*/ 0 h 3595"/>
                <a:gd name="T8" fmla="*/ 249 w 894"/>
                <a:gd name="T9" fmla="*/ 3595 h 3595"/>
              </a:gdLst>
              <a:ahLst/>
              <a:cxnLst>
                <a:cxn ang="0">
                  <a:pos x="T0" y="T1"/>
                </a:cxn>
                <a:cxn ang="0">
                  <a:pos x="T2" y="T3"/>
                </a:cxn>
                <a:cxn ang="0">
                  <a:pos x="T4" y="T5"/>
                </a:cxn>
                <a:cxn ang="0">
                  <a:pos x="T6" y="T7"/>
                </a:cxn>
                <a:cxn ang="0">
                  <a:pos x="T8" y="T9"/>
                </a:cxn>
              </a:cxnLst>
              <a:rect l="0" t="0" r="r" b="b"/>
              <a:pathLst>
                <a:path w="894" h="3595">
                  <a:moveTo>
                    <a:pt x="249" y="3595"/>
                  </a:moveTo>
                  <a:lnTo>
                    <a:pt x="769" y="3595"/>
                  </a:lnTo>
                  <a:lnTo>
                    <a:pt x="894" y="0"/>
                  </a:lnTo>
                  <a:lnTo>
                    <a:pt x="0" y="0"/>
                  </a:lnTo>
                  <a:lnTo>
                    <a:pt x="249" y="3595"/>
                  </a:lnTo>
                  <a:close/>
                </a:path>
              </a:pathLst>
            </a:custGeom>
            <a:solidFill>
              <a:srgbClr val="2E2D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46">
              <a:extLst>
                <a:ext uri="{FF2B5EF4-FFF2-40B4-BE49-F238E27FC236}">
                  <a16:creationId xmlns:a16="http://schemas.microsoft.com/office/drawing/2014/main" id="{26F64AA6-89E8-4DF8-B64A-661F240A12AA}"/>
                </a:ext>
              </a:extLst>
            </p:cNvPr>
            <p:cNvSpPr>
              <a:spLocks/>
            </p:cNvSpPr>
            <p:nvPr/>
          </p:nvSpPr>
          <p:spPr bwMode="auto">
            <a:xfrm>
              <a:off x="3917950" y="4243388"/>
              <a:ext cx="354013" cy="1425575"/>
            </a:xfrm>
            <a:custGeom>
              <a:avLst/>
              <a:gdLst>
                <a:gd name="T0" fmla="*/ 645 w 894"/>
                <a:gd name="T1" fmla="*/ 3595 h 3595"/>
                <a:gd name="T2" fmla="*/ 126 w 894"/>
                <a:gd name="T3" fmla="*/ 3595 h 3595"/>
                <a:gd name="T4" fmla="*/ 0 w 894"/>
                <a:gd name="T5" fmla="*/ 0 h 3595"/>
                <a:gd name="T6" fmla="*/ 894 w 894"/>
                <a:gd name="T7" fmla="*/ 0 h 3595"/>
                <a:gd name="T8" fmla="*/ 645 w 894"/>
                <a:gd name="T9" fmla="*/ 3595 h 3595"/>
              </a:gdLst>
              <a:ahLst/>
              <a:cxnLst>
                <a:cxn ang="0">
                  <a:pos x="T0" y="T1"/>
                </a:cxn>
                <a:cxn ang="0">
                  <a:pos x="T2" y="T3"/>
                </a:cxn>
                <a:cxn ang="0">
                  <a:pos x="T4" y="T5"/>
                </a:cxn>
                <a:cxn ang="0">
                  <a:pos x="T6" y="T7"/>
                </a:cxn>
                <a:cxn ang="0">
                  <a:pos x="T8" y="T9"/>
                </a:cxn>
              </a:cxnLst>
              <a:rect l="0" t="0" r="r" b="b"/>
              <a:pathLst>
                <a:path w="894" h="3595">
                  <a:moveTo>
                    <a:pt x="645" y="3595"/>
                  </a:moveTo>
                  <a:lnTo>
                    <a:pt x="126" y="3595"/>
                  </a:lnTo>
                  <a:lnTo>
                    <a:pt x="0" y="0"/>
                  </a:lnTo>
                  <a:lnTo>
                    <a:pt x="894" y="0"/>
                  </a:lnTo>
                  <a:lnTo>
                    <a:pt x="645" y="3595"/>
                  </a:lnTo>
                  <a:close/>
                </a:path>
              </a:pathLst>
            </a:custGeom>
            <a:solidFill>
              <a:srgbClr val="2E2D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Rectangle 47">
              <a:extLst>
                <a:ext uri="{FF2B5EF4-FFF2-40B4-BE49-F238E27FC236}">
                  <a16:creationId xmlns:a16="http://schemas.microsoft.com/office/drawing/2014/main" id="{41363420-55D8-43F5-915E-C183FE1D82AA}"/>
                </a:ext>
              </a:extLst>
            </p:cNvPr>
            <p:cNvSpPr>
              <a:spLocks noChangeArrowheads="1"/>
            </p:cNvSpPr>
            <p:nvPr/>
          </p:nvSpPr>
          <p:spPr bwMode="auto">
            <a:xfrm>
              <a:off x="3887788" y="3113088"/>
              <a:ext cx="703263" cy="685800"/>
            </a:xfrm>
            <a:prstGeom prst="rect">
              <a:avLst/>
            </a:prstGeom>
            <a:solidFill>
              <a:srgbClr val="DBDAE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Rectangle 48">
              <a:extLst>
                <a:ext uri="{FF2B5EF4-FFF2-40B4-BE49-F238E27FC236}">
                  <a16:creationId xmlns:a16="http://schemas.microsoft.com/office/drawing/2014/main" id="{0E02AAAC-4717-47A8-BC02-C254EF34F5D7}"/>
                </a:ext>
              </a:extLst>
            </p:cNvPr>
            <p:cNvSpPr>
              <a:spLocks noChangeArrowheads="1"/>
            </p:cNvSpPr>
            <p:nvPr/>
          </p:nvSpPr>
          <p:spPr bwMode="auto">
            <a:xfrm>
              <a:off x="4149725" y="3032125"/>
              <a:ext cx="179388" cy="101600"/>
            </a:xfrm>
            <a:prstGeom prst="rect">
              <a:avLst/>
            </a:prstGeom>
            <a:solidFill>
              <a:srgbClr val="CA2E1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49">
              <a:extLst>
                <a:ext uri="{FF2B5EF4-FFF2-40B4-BE49-F238E27FC236}">
                  <a16:creationId xmlns:a16="http://schemas.microsoft.com/office/drawing/2014/main" id="{C735318C-FB06-4CF1-BED9-E430B27D197C}"/>
                </a:ext>
              </a:extLst>
            </p:cNvPr>
            <p:cNvSpPr>
              <a:spLocks/>
            </p:cNvSpPr>
            <p:nvPr/>
          </p:nvSpPr>
          <p:spPr bwMode="auto">
            <a:xfrm>
              <a:off x="4130675" y="3113088"/>
              <a:ext cx="217488" cy="1130300"/>
            </a:xfrm>
            <a:custGeom>
              <a:avLst/>
              <a:gdLst>
                <a:gd name="T0" fmla="*/ 0 w 545"/>
                <a:gd name="T1" fmla="*/ 2612 h 2846"/>
                <a:gd name="T2" fmla="*/ 276 w 545"/>
                <a:gd name="T3" fmla="*/ 2846 h 2846"/>
                <a:gd name="T4" fmla="*/ 545 w 545"/>
                <a:gd name="T5" fmla="*/ 2612 h 2846"/>
                <a:gd name="T6" fmla="*/ 351 w 545"/>
                <a:gd name="T7" fmla="*/ 0 h 2846"/>
                <a:gd name="T8" fmla="*/ 194 w 545"/>
                <a:gd name="T9" fmla="*/ 0 h 2846"/>
                <a:gd name="T10" fmla="*/ 0 w 545"/>
                <a:gd name="T11" fmla="*/ 2612 h 2846"/>
              </a:gdLst>
              <a:ahLst/>
              <a:cxnLst>
                <a:cxn ang="0">
                  <a:pos x="T0" y="T1"/>
                </a:cxn>
                <a:cxn ang="0">
                  <a:pos x="T2" y="T3"/>
                </a:cxn>
                <a:cxn ang="0">
                  <a:pos x="T4" y="T5"/>
                </a:cxn>
                <a:cxn ang="0">
                  <a:pos x="T6" y="T7"/>
                </a:cxn>
                <a:cxn ang="0">
                  <a:pos x="T8" y="T9"/>
                </a:cxn>
                <a:cxn ang="0">
                  <a:pos x="T10" y="T11"/>
                </a:cxn>
              </a:cxnLst>
              <a:rect l="0" t="0" r="r" b="b"/>
              <a:pathLst>
                <a:path w="545" h="2846">
                  <a:moveTo>
                    <a:pt x="0" y="2612"/>
                  </a:moveTo>
                  <a:lnTo>
                    <a:pt x="276" y="2846"/>
                  </a:lnTo>
                  <a:lnTo>
                    <a:pt x="545" y="2612"/>
                  </a:lnTo>
                  <a:lnTo>
                    <a:pt x="351" y="0"/>
                  </a:lnTo>
                  <a:lnTo>
                    <a:pt x="194" y="0"/>
                  </a:lnTo>
                  <a:lnTo>
                    <a:pt x="0" y="2612"/>
                  </a:lnTo>
                  <a:close/>
                </a:path>
              </a:pathLst>
            </a:custGeom>
            <a:solidFill>
              <a:srgbClr val="9D30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50">
              <a:extLst>
                <a:ext uri="{FF2B5EF4-FFF2-40B4-BE49-F238E27FC236}">
                  <a16:creationId xmlns:a16="http://schemas.microsoft.com/office/drawing/2014/main" id="{EE3C87BF-6D24-48B1-9DD6-C8E05E8EA139}"/>
                </a:ext>
              </a:extLst>
            </p:cNvPr>
            <p:cNvSpPr>
              <a:spLocks/>
            </p:cNvSpPr>
            <p:nvPr/>
          </p:nvSpPr>
          <p:spPr bwMode="auto">
            <a:xfrm>
              <a:off x="4297363" y="3032125"/>
              <a:ext cx="201613" cy="138113"/>
            </a:xfrm>
            <a:custGeom>
              <a:avLst/>
              <a:gdLst>
                <a:gd name="T0" fmla="*/ 110 w 511"/>
                <a:gd name="T1" fmla="*/ 350 h 350"/>
                <a:gd name="T2" fmla="*/ 511 w 511"/>
                <a:gd name="T3" fmla="*/ 205 h 350"/>
                <a:gd name="T4" fmla="*/ 511 w 511"/>
                <a:gd name="T5" fmla="*/ 0 h 350"/>
                <a:gd name="T6" fmla="*/ 0 w 511"/>
                <a:gd name="T7" fmla="*/ 0 h 350"/>
                <a:gd name="T8" fmla="*/ 110 w 511"/>
                <a:gd name="T9" fmla="*/ 350 h 350"/>
              </a:gdLst>
              <a:ahLst/>
              <a:cxnLst>
                <a:cxn ang="0">
                  <a:pos x="T0" y="T1"/>
                </a:cxn>
                <a:cxn ang="0">
                  <a:pos x="T2" y="T3"/>
                </a:cxn>
                <a:cxn ang="0">
                  <a:pos x="T4" y="T5"/>
                </a:cxn>
                <a:cxn ang="0">
                  <a:pos x="T6" y="T7"/>
                </a:cxn>
                <a:cxn ang="0">
                  <a:pos x="T8" y="T9"/>
                </a:cxn>
              </a:cxnLst>
              <a:rect l="0" t="0" r="r" b="b"/>
              <a:pathLst>
                <a:path w="511" h="350">
                  <a:moveTo>
                    <a:pt x="110" y="350"/>
                  </a:moveTo>
                  <a:lnTo>
                    <a:pt x="511" y="205"/>
                  </a:lnTo>
                  <a:lnTo>
                    <a:pt x="511" y="0"/>
                  </a:lnTo>
                  <a:lnTo>
                    <a:pt x="0" y="0"/>
                  </a:lnTo>
                  <a:lnTo>
                    <a:pt x="110" y="350"/>
                  </a:lnTo>
                  <a:close/>
                </a:path>
              </a:pathLst>
            </a:custGeom>
            <a:solidFill>
              <a:srgbClr val="FEF6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51">
              <a:extLst>
                <a:ext uri="{FF2B5EF4-FFF2-40B4-BE49-F238E27FC236}">
                  <a16:creationId xmlns:a16="http://schemas.microsoft.com/office/drawing/2014/main" id="{3375F4A5-A887-46A5-9B96-F854511005FB}"/>
                </a:ext>
              </a:extLst>
            </p:cNvPr>
            <p:cNvSpPr>
              <a:spLocks/>
            </p:cNvSpPr>
            <p:nvPr/>
          </p:nvSpPr>
          <p:spPr bwMode="auto">
            <a:xfrm>
              <a:off x="3979863" y="3032125"/>
              <a:ext cx="201613" cy="138113"/>
            </a:xfrm>
            <a:custGeom>
              <a:avLst/>
              <a:gdLst>
                <a:gd name="T0" fmla="*/ 399 w 509"/>
                <a:gd name="T1" fmla="*/ 350 h 350"/>
                <a:gd name="T2" fmla="*/ 0 w 509"/>
                <a:gd name="T3" fmla="*/ 205 h 350"/>
                <a:gd name="T4" fmla="*/ 0 w 509"/>
                <a:gd name="T5" fmla="*/ 0 h 350"/>
                <a:gd name="T6" fmla="*/ 509 w 509"/>
                <a:gd name="T7" fmla="*/ 0 h 350"/>
                <a:gd name="T8" fmla="*/ 399 w 509"/>
                <a:gd name="T9" fmla="*/ 350 h 350"/>
              </a:gdLst>
              <a:ahLst/>
              <a:cxnLst>
                <a:cxn ang="0">
                  <a:pos x="T0" y="T1"/>
                </a:cxn>
                <a:cxn ang="0">
                  <a:pos x="T2" y="T3"/>
                </a:cxn>
                <a:cxn ang="0">
                  <a:pos x="T4" y="T5"/>
                </a:cxn>
                <a:cxn ang="0">
                  <a:pos x="T6" y="T7"/>
                </a:cxn>
                <a:cxn ang="0">
                  <a:pos x="T8" y="T9"/>
                </a:cxn>
              </a:cxnLst>
              <a:rect l="0" t="0" r="r" b="b"/>
              <a:pathLst>
                <a:path w="509" h="350">
                  <a:moveTo>
                    <a:pt x="399" y="350"/>
                  </a:moveTo>
                  <a:lnTo>
                    <a:pt x="0" y="205"/>
                  </a:lnTo>
                  <a:lnTo>
                    <a:pt x="0" y="0"/>
                  </a:lnTo>
                  <a:lnTo>
                    <a:pt x="509" y="0"/>
                  </a:lnTo>
                  <a:lnTo>
                    <a:pt x="399" y="350"/>
                  </a:lnTo>
                  <a:close/>
                </a:path>
              </a:pathLst>
            </a:custGeom>
            <a:solidFill>
              <a:srgbClr val="FEF6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52">
              <a:extLst>
                <a:ext uri="{FF2B5EF4-FFF2-40B4-BE49-F238E27FC236}">
                  <a16:creationId xmlns:a16="http://schemas.microsoft.com/office/drawing/2014/main" id="{40F79C11-0BAA-41F8-9FE7-DEFEF76F8B58}"/>
                </a:ext>
              </a:extLst>
            </p:cNvPr>
            <p:cNvSpPr>
              <a:spLocks/>
            </p:cNvSpPr>
            <p:nvPr/>
          </p:nvSpPr>
          <p:spPr bwMode="auto">
            <a:xfrm>
              <a:off x="3424238" y="3113088"/>
              <a:ext cx="377825" cy="1281113"/>
            </a:xfrm>
            <a:custGeom>
              <a:avLst/>
              <a:gdLst>
                <a:gd name="T0" fmla="*/ 561 w 954"/>
                <a:gd name="T1" fmla="*/ 3185 h 3229"/>
                <a:gd name="T2" fmla="*/ 329 w 954"/>
                <a:gd name="T3" fmla="*/ 3207 h 3229"/>
                <a:gd name="T4" fmla="*/ 98 w 954"/>
                <a:gd name="T5" fmla="*/ 3229 h 3229"/>
                <a:gd name="T6" fmla="*/ 79 w 954"/>
                <a:gd name="T7" fmla="*/ 3126 h 3229"/>
                <a:gd name="T8" fmla="*/ 47 w 954"/>
                <a:gd name="T9" fmla="*/ 2923 h 3229"/>
                <a:gd name="T10" fmla="*/ 22 w 954"/>
                <a:gd name="T11" fmla="*/ 2718 h 3229"/>
                <a:gd name="T12" fmla="*/ 8 w 954"/>
                <a:gd name="T13" fmla="*/ 2513 h 3229"/>
                <a:gd name="T14" fmla="*/ 0 w 954"/>
                <a:gd name="T15" fmla="*/ 2309 h 3229"/>
                <a:gd name="T16" fmla="*/ 1 w 954"/>
                <a:gd name="T17" fmla="*/ 2104 h 3229"/>
                <a:gd name="T18" fmla="*/ 10 w 954"/>
                <a:gd name="T19" fmla="*/ 1900 h 3229"/>
                <a:gd name="T20" fmla="*/ 28 w 954"/>
                <a:gd name="T21" fmla="*/ 1696 h 3229"/>
                <a:gd name="T22" fmla="*/ 54 w 954"/>
                <a:gd name="T23" fmla="*/ 1493 h 3229"/>
                <a:gd name="T24" fmla="*/ 88 w 954"/>
                <a:gd name="T25" fmla="*/ 1290 h 3229"/>
                <a:gd name="T26" fmla="*/ 131 w 954"/>
                <a:gd name="T27" fmla="*/ 1089 h 3229"/>
                <a:gd name="T28" fmla="*/ 181 w 954"/>
                <a:gd name="T29" fmla="*/ 888 h 3229"/>
                <a:gd name="T30" fmla="*/ 240 w 954"/>
                <a:gd name="T31" fmla="*/ 688 h 3229"/>
                <a:gd name="T32" fmla="*/ 307 w 954"/>
                <a:gd name="T33" fmla="*/ 490 h 3229"/>
                <a:gd name="T34" fmla="*/ 382 w 954"/>
                <a:gd name="T35" fmla="*/ 293 h 3229"/>
                <a:gd name="T36" fmla="*/ 465 w 954"/>
                <a:gd name="T37" fmla="*/ 97 h 3229"/>
                <a:gd name="T38" fmla="*/ 511 w 954"/>
                <a:gd name="T39" fmla="*/ 0 h 3229"/>
                <a:gd name="T40" fmla="*/ 732 w 954"/>
                <a:gd name="T41" fmla="*/ 57 h 3229"/>
                <a:gd name="T42" fmla="*/ 954 w 954"/>
                <a:gd name="T43" fmla="*/ 113 h 3229"/>
                <a:gd name="T44" fmla="*/ 911 w 954"/>
                <a:gd name="T45" fmla="*/ 206 h 3229"/>
                <a:gd name="T46" fmla="*/ 832 w 954"/>
                <a:gd name="T47" fmla="*/ 392 h 3229"/>
                <a:gd name="T48" fmla="*/ 761 w 954"/>
                <a:gd name="T49" fmla="*/ 580 h 3229"/>
                <a:gd name="T50" fmla="*/ 697 w 954"/>
                <a:gd name="T51" fmla="*/ 767 h 3229"/>
                <a:gd name="T52" fmla="*/ 640 w 954"/>
                <a:gd name="T53" fmla="*/ 958 h 3229"/>
                <a:gd name="T54" fmla="*/ 592 w 954"/>
                <a:gd name="T55" fmla="*/ 1149 h 3229"/>
                <a:gd name="T56" fmla="*/ 552 w 954"/>
                <a:gd name="T57" fmla="*/ 1340 h 3229"/>
                <a:gd name="T58" fmla="*/ 520 w 954"/>
                <a:gd name="T59" fmla="*/ 1533 h 3229"/>
                <a:gd name="T60" fmla="*/ 495 w 954"/>
                <a:gd name="T61" fmla="*/ 1727 h 3229"/>
                <a:gd name="T62" fmla="*/ 478 w 954"/>
                <a:gd name="T63" fmla="*/ 1920 h 3229"/>
                <a:gd name="T64" fmla="*/ 469 w 954"/>
                <a:gd name="T65" fmla="*/ 2114 h 3229"/>
                <a:gd name="T66" fmla="*/ 468 w 954"/>
                <a:gd name="T67" fmla="*/ 2309 h 3229"/>
                <a:gd name="T68" fmla="*/ 474 w 954"/>
                <a:gd name="T69" fmla="*/ 2503 h 3229"/>
                <a:gd name="T70" fmla="*/ 490 w 954"/>
                <a:gd name="T71" fmla="*/ 2699 h 3229"/>
                <a:gd name="T72" fmla="*/ 512 w 954"/>
                <a:gd name="T73" fmla="*/ 2893 h 3229"/>
                <a:gd name="T74" fmla="*/ 543 w 954"/>
                <a:gd name="T75" fmla="*/ 3088 h 3229"/>
                <a:gd name="T76" fmla="*/ 561 w 954"/>
                <a:gd name="T77" fmla="*/ 3185 h 32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954" h="3229">
                  <a:moveTo>
                    <a:pt x="561" y="3185"/>
                  </a:moveTo>
                  <a:lnTo>
                    <a:pt x="329" y="3207"/>
                  </a:lnTo>
                  <a:lnTo>
                    <a:pt x="98" y="3229"/>
                  </a:lnTo>
                  <a:lnTo>
                    <a:pt x="79" y="3126"/>
                  </a:lnTo>
                  <a:lnTo>
                    <a:pt x="47" y="2923"/>
                  </a:lnTo>
                  <a:lnTo>
                    <a:pt x="22" y="2718"/>
                  </a:lnTo>
                  <a:lnTo>
                    <a:pt x="8" y="2513"/>
                  </a:lnTo>
                  <a:lnTo>
                    <a:pt x="0" y="2309"/>
                  </a:lnTo>
                  <a:lnTo>
                    <a:pt x="1" y="2104"/>
                  </a:lnTo>
                  <a:lnTo>
                    <a:pt x="10" y="1900"/>
                  </a:lnTo>
                  <a:lnTo>
                    <a:pt x="28" y="1696"/>
                  </a:lnTo>
                  <a:lnTo>
                    <a:pt x="54" y="1493"/>
                  </a:lnTo>
                  <a:lnTo>
                    <a:pt x="88" y="1290"/>
                  </a:lnTo>
                  <a:lnTo>
                    <a:pt x="131" y="1089"/>
                  </a:lnTo>
                  <a:lnTo>
                    <a:pt x="181" y="888"/>
                  </a:lnTo>
                  <a:lnTo>
                    <a:pt x="240" y="688"/>
                  </a:lnTo>
                  <a:lnTo>
                    <a:pt x="307" y="490"/>
                  </a:lnTo>
                  <a:lnTo>
                    <a:pt x="382" y="293"/>
                  </a:lnTo>
                  <a:lnTo>
                    <a:pt x="465" y="97"/>
                  </a:lnTo>
                  <a:lnTo>
                    <a:pt x="511" y="0"/>
                  </a:lnTo>
                  <a:lnTo>
                    <a:pt x="732" y="57"/>
                  </a:lnTo>
                  <a:lnTo>
                    <a:pt x="954" y="113"/>
                  </a:lnTo>
                  <a:lnTo>
                    <a:pt x="911" y="206"/>
                  </a:lnTo>
                  <a:lnTo>
                    <a:pt x="832" y="392"/>
                  </a:lnTo>
                  <a:lnTo>
                    <a:pt x="761" y="580"/>
                  </a:lnTo>
                  <a:lnTo>
                    <a:pt x="697" y="767"/>
                  </a:lnTo>
                  <a:lnTo>
                    <a:pt x="640" y="958"/>
                  </a:lnTo>
                  <a:lnTo>
                    <a:pt x="592" y="1149"/>
                  </a:lnTo>
                  <a:lnTo>
                    <a:pt x="552" y="1340"/>
                  </a:lnTo>
                  <a:lnTo>
                    <a:pt x="520" y="1533"/>
                  </a:lnTo>
                  <a:lnTo>
                    <a:pt x="495" y="1727"/>
                  </a:lnTo>
                  <a:lnTo>
                    <a:pt x="478" y="1920"/>
                  </a:lnTo>
                  <a:lnTo>
                    <a:pt x="469" y="2114"/>
                  </a:lnTo>
                  <a:lnTo>
                    <a:pt x="468" y="2309"/>
                  </a:lnTo>
                  <a:lnTo>
                    <a:pt x="474" y="2503"/>
                  </a:lnTo>
                  <a:lnTo>
                    <a:pt x="490" y="2699"/>
                  </a:lnTo>
                  <a:lnTo>
                    <a:pt x="512" y="2893"/>
                  </a:lnTo>
                  <a:lnTo>
                    <a:pt x="543" y="3088"/>
                  </a:lnTo>
                  <a:lnTo>
                    <a:pt x="561" y="3185"/>
                  </a:lnTo>
                  <a:close/>
                </a:path>
              </a:pathLst>
            </a:custGeom>
            <a:solidFill>
              <a:srgbClr val="2E2D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53">
              <a:extLst>
                <a:ext uri="{FF2B5EF4-FFF2-40B4-BE49-F238E27FC236}">
                  <a16:creationId xmlns:a16="http://schemas.microsoft.com/office/drawing/2014/main" id="{9227C9A2-FE0F-4B9B-8096-0149B9590B9B}"/>
                </a:ext>
              </a:extLst>
            </p:cNvPr>
            <p:cNvSpPr>
              <a:spLocks/>
            </p:cNvSpPr>
            <p:nvPr/>
          </p:nvSpPr>
          <p:spPr bwMode="auto">
            <a:xfrm>
              <a:off x="3465513" y="4376738"/>
              <a:ext cx="241300" cy="179388"/>
            </a:xfrm>
            <a:custGeom>
              <a:avLst/>
              <a:gdLst>
                <a:gd name="T0" fmla="*/ 522 w 607"/>
                <a:gd name="T1" fmla="*/ 52 h 451"/>
                <a:gd name="T2" fmla="*/ 491 w 607"/>
                <a:gd name="T3" fmla="*/ 36 h 451"/>
                <a:gd name="T4" fmla="*/ 461 w 607"/>
                <a:gd name="T5" fmla="*/ 27 h 451"/>
                <a:gd name="T6" fmla="*/ 455 w 607"/>
                <a:gd name="T7" fmla="*/ 13 h 451"/>
                <a:gd name="T8" fmla="*/ 449 w 607"/>
                <a:gd name="T9" fmla="*/ 0 h 451"/>
                <a:gd name="T10" fmla="*/ 5 w 607"/>
                <a:gd name="T11" fmla="*/ 43 h 451"/>
                <a:gd name="T12" fmla="*/ 1 w 607"/>
                <a:gd name="T13" fmla="*/ 71 h 451"/>
                <a:gd name="T14" fmla="*/ 0 w 607"/>
                <a:gd name="T15" fmla="*/ 129 h 451"/>
                <a:gd name="T16" fmla="*/ 2 w 607"/>
                <a:gd name="T17" fmla="*/ 160 h 451"/>
                <a:gd name="T18" fmla="*/ 7 w 607"/>
                <a:gd name="T19" fmla="*/ 193 h 451"/>
                <a:gd name="T20" fmla="*/ 26 w 607"/>
                <a:gd name="T21" fmla="*/ 251 h 451"/>
                <a:gd name="T22" fmla="*/ 51 w 607"/>
                <a:gd name="T23" fmla="*/ 306 h 451"/>
                <a:gd name="T24" fmla="*/ 85 w 607"/>
                <a:gd name="T25" fmla="*/ 352 h 451"/>
                <a:gd name="T26" fmla="*/ 123 w 607"/>
                <a:gd name="T27" fmla="*/ 392 h 451"/>
                <a:gd name="T28" fmla="*/ 167 w 607"/>
                <a:gd name="T29" fmla="*/ 422 h 451"/>
                <a:gd name="T30" fmla="*/ 213 w 607"/>
                <a:gd name="T31" fmla="*/ 442 h 451"/>
                <a:gd name="T32" fmla="*/ 261 w 607"/>
                <a:gd name="T33" fmla="*/ 451 h 451"/>
                <a:gd name="T34" fmla="*/ 287 w 607"/>
                <a:gd name="T35" fmla="*/ 450 h 451"/>
                <a:gd name="T36" fmla="*/ 309 w 607"/>
                <a:gd name="T37" fmla="*/ 447 h 451"/>
                <a:gd name="T38" fmla="*/ 351 w 607"/>
                <a:gd name="T39" fmla="*/ 433 h 451"/>
                <a:gd name="T40" fmla="*/ 387 w 607"/>
                <a:gd name="T41" fmla="*/ 411 h 451"/>
                <a:gd name="T42" fmla="*/ 420 w 607"/>
                <a:gd name="T43" fmla="*/ 381 h 451"/>
                <a:gd name="T44" fmla="*/ 447 w 607"/>
                <a:gd name="T45" fmla="*/ 343 h 451"/>
                <a:gd name="T46" fmla="*/ 467 w 607"/>
                <a:gd name="T47" fmla="*/ 300 h 451"/>
                <a:gd name="T48" fmla="*/ 482 w 607"/>
                <a:gd name="T49" fmla="*/ 253 h 451"/>
                <a:gd name="T50" fmla="*/ 488 w 607"/>
                <a:gd name="T51" fmla="*/ 201 h 451"/>
                <a:gd name="T52" fmla="*/ 490 w 607"/>
                <a:gd name="T53" fmla="*/ 173 h 451"/>
                <a:gd name="T54" fmla="*/ 526 w 607"/>
                <a:gd name="T55" fmla="*/ 183 h 451"/>
                <a:gd name="T56" fmla="*/ 570 w 607"/>
                <a:gd name="T57" fmla="*/ 183 h 451"/>
                <a:gd name="T58" fmla="*/ 593 w 607"/>
                <a:gd name="T59" fmla="*/ 175 h 451"/>
                <a:gd name="T60" fmla="*/ 600 w 607"/>
                <a:gd name="T61" fmla="*/ 167 h 451"/>
                <a:gd name="T62" fmla="*/ 607 w 607"/>
                <a:gd name="T63" fmla="*/ 157 h 451"/>
                <a:gd name="T64" fmla="*/ 605 w 607"/>
                <a:gd name="T65" fmla="*/ 129 h 451"/>
                <a:gd name="T66" fmla="*/ 584 w 607"/>
                <a:gd name="T67" fmla="*/ 97 h 451"/>
                <a:gd name="T68" fmla="*/ 547 w 607"/>
                <a:gd name="T69" fmla="*/ 66 h 451"/>
                <a:gd name="T70" fmla="*/ 522 w 607"/>
                <a:gd name="T71" fmla="*/ 52 h 4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607" h="451">
                  <a:moveTo>
                    <a:pt x="522" y="52"/>
                  </a:moveTo>
                  <a:lnTo>
                    <a:pt x="491" y="36"/>
                  </a:lnTo>
                  <a:lnTo>
                    <a:pt x="461" y="27"/>
                  </a:lnTo>
                  <a:lnTo>
                    <a:pt x="455" y="13"/>
                  </a:lnTo>
                  <a:lnTo>
                    <a:pt x="449" y="0"/>
                  </a:lnTo>
                  <a:lnTo>
                    <a:pt x="5" y="43"/>
                  </a:lnTo>
                  <a:lnTo>
                    <a:pt x="1" y="71"/>
                  </a:lnTo>
                  <a:lnTo>
                    <a:pt x="0" y="129"/>
                  </a:lnTo>
                  <a:lnTo>
                    <a:pt x="2" y="160"/>
                  </a:lnTo>
                  <a:lnTo>
                    <a:pt x="7" y="193"/>
                  </a:lnTo>
                  <a:lnTo>
                    <a:pt x="26" y="251"/>
                  </a:lnTo>
                  <a:lnTo>
                    <a:pt x="51" y="306"/>
                  </a:lnTo>
                  <a:lnTo>
                    <a:pt x="85" y="352"/>
                  </a:lnTo>
                  <a:lnTo>
                    <a:pt x="123" y="392"/>
                  </a:lnTo>
                  <a:lnTo>
                    <a:pt x="167" y="422"/>
                  </a:lnTo>
                  <a:lnTo>
                    <a:pt x="213" y="442"/>
                  </a:lnTo>
                  <a:lnTo>
                    <a:pt x="261" y="451"/>
                  </a:lnTo>
                  <a:lnTo>
                    <a:pt x="287" y="450"/>
                  </a:lnTo>
                  <a:lnTo>
                    <a:pt x="309" y="447"/>
                  </a:lnTo>
                  <a:lnTo>
                    <a:pt x="351" y="433"/>
                  </a:lnTo>
                  <a:lnTo>
                    <a:pt x="387" y="411"/>
                  </a:lnTo>
                  <a:lnTo>
                    <a:pt x="420" y="381"/>
                  </a:lnTo>
                  <a:lnTo>
                    <a:pt x="447" y="343"/>
                  </a:lnTo>
                  <a:lnTo>
                    <a:pt x="467" y="300"/>
                  </a:lnTo>
                  <a:lnTo>
                    <a:pt x="482" y="253"/>
                  </a:lnTo>
                  <a:lnTo>
                    <a:pt x="488" y="201"/>
                  </a:lnTo>
                  <a:lnTo>
                    <a:pt x="490" y="173"/>
                  </a:lnTo>
                  <a:lnTo>
                    <a:pt x="526" y="183"/>
                  </a:lnTo>
                  <a:lnTo>
                    <a:pt x="570" y="183"/>
                  </a:lnTo>
                  <a:lnTo>
                    <a:pt x="593" y="175"/>
                  </a:lnTo>
                  <a:lnTo>
                    <a:pt x="600" y="167"/>
                  </a:lnTo>
                  <a:lnTo>
                    <a:pt x="607" y="157"/>
                  </a:lnTo>
                  <a:lnTo>
                    <a:pt x="605" y="129"/>
                  </a:lnTo>
                  <a:lnTo>
                    <a:pt x="584" y="97"/>
                  </a:lnTo>
                  <a:lnTo>
                    <a:pt x="547" y="66"/>
                  </a:lnTo>
                  <a:lnTo>
                    <a:pt x="522" y="52"/>
                  </a:lnTo>
                  <a:close/>
                </a:path>
              </a:pathLst>
            </a:custGeom>
            <a:solidFill>
              <a:srgbClr val="EDB48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54">
              <a:extLst>
                <a:ext uri="{FF2B5EF4-FFF2-40B4-BE49-F238E27FC236}">
                  <a16:creationId xmlns:a16="http://schemas.microsoft.com/office/drawing/2014/main" id="{60C10BB0-E1A8-4677-9723-2BC8315537E2}"/>
                </a:ext>
              </a:extLst>
            </p:cNvPr>
            <p:cNvSpPr>
              <a:spLocks/>
            </p:cNvSpPr>
            <p:nvPr/>
          </p:nvSpPr>
          <p:spPr bwMode="auto">
            <a:xfrm>
              <a:off x="4206875" y="3113088"/>
              <a:ext cx="646113" cy="1323975"/>
            </a:xfrm>
            <a:custGeom>
              <a:avLst/>
              <a:gdLst>
                <a:gd name="T0" fmla="*/ 294 w 1631"/>
                <a:gd name="T1" fmla="*/ 3338 h 3338"/>
                <a:gd name="T2" fmla="*/ 294 w 1631"/>
                <a:gd name="T3" fmla="*/ 3336 h 3338"/>
                <a:gd name="T4" fmla="*/ 286 w 1631"/>
                <a:gd name="T5" fmla="*/ 3336 h 3338"/>
                <a:gd name="T6" fmla="*/ 280 w 1631"/>
                <a:gd name="T7" fmla="*/ 3338 h 3338"/>
                <a:gd name="T8" fmla="*/ 254 w 1631"/>
                <a:gd name="T9" fmla="*/ 3336 h 3338"/>
                <a:gd name="T10" fmla="*/ 204 w 1631"/>
                <a:gd name="T11" fmla="*/ 3329 h 3338"/>
                <a:gd name="T12" fmla="*/ 157 w 1631"/>
                <a:gd name="T13" fmla="*/ 3313 h 3338"/>
                <a:gd name="T14" fmla="*/ 114 w 1631"/>
                <a:gd name="T15" fmla="*/ 3291 h 3338"/>
                <a:gd name="T16" fmla="*/ 78 w 1631"/>
                <a:gd name="T17" fmla="*/ 3264 h 3338"/>
                <a:gd name="T18" fmla="*/ 47 w 1631"/>
                <a:gd name="T19" fmla="*/ 3231 h 3338"/>
                <a:gd name="T20" fmla="*/ 23 w 1631"/>
                <a:gd name="T21" fmla="*/ 3194 h 3338"/>
                <a:gd name="T22" fmla="*/ 8 w 1631"/>
                <a:gd name="T23" fmla="*/ 3154 h 3338"/>
                <a:gd name="T24" fmla="*/ 4 w 1631"/>
                <a:gd name="T25" fmla="*/ 3133 h 3338"/>
                <a:gd name="T26" fmla="*/ 0 w 1631"/>
                <a:gd name="T27" fmla="*/ 3132 h 3338"/>
                <a:gd name="T28" fmla="*/ 0 w 1631"/>
                <a:gd name="T29" fmla="*/ 1638 h 3338"/>
                <a:gd name="T30" fmla="*/ 722 w 1631"/>
                <a:gd name="T31" fmla="*/ 0 h 3338"/>
                <a:gd name="T32" fmla="*/ 1631 w 1631"/>
                <a:gd name="T33" fmla="*/ 0 h 3338"/>
                <a:gd name="T34" fmla="*/ 1275 w 1631"/>
                <a:gd name="T35" fmla="*/ 1640 h 3338"/>
                <a:gd name="T36" fmla="*/ 1275 w 1631"/>
                <a:gd name="T37" fmla="*/ 3338 h 3338"/>
                <a:gd name="T38" fmla="*/ 294 w 1631"/>
                <a:gd name="T39" fmla="*/ 3338 h 33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631" h="3338">
                  <a:moveTo>
                    <a:pt x="294" y="3338"/>
                  </a:moveTo>
                  <a:lnTo>
                    <a:pt x="294" y="3336"/>
                  </a:lnTo>
                  <a:lnTo>
                    <a:pt x="286" y="3336"/>
                  </a:lnTo>
                  <a:lnTo>
                    <a:pt x="280" y="3338"/>
                  </a:lnTo>
                  <a:lnTo>
                    <a:pt x="254" y="3336"/>
                  </a:lnTo>
                  <a:lnTo>
                    <a:pt x="204" y="3329"/>
                  </a:lnTo>
                  <a:lnTo>
                    <a:pt x="157" y="3313"/>
                  </a:lnTo>
                  <a:lnTo>
                    <a:pt x="114" y="3291"/>
                  </a:lnTo>
                  <a:lnTo>
                    <a:pt x="78" y="3264"/>
                  </a:lnTo>
                  <a:lnTo>
                    <a:pt x="47" y="3231"/>
                  </a:lnTo>
                  <a:lnTo>
                    <a:pt x="23" y="3194"/>
                  </a:lnTo>
                  <a:lnTo>
                    <a:pt x="8" y="3154"/>
                  </a:lnTo>
                  <a:lnTo>
                    <a:pt x="4" y="3133"/>
                  </a:lnTo>
                  <a:lnTo>
                    <a:pt x="0" y="3132"/>
                  </a:lnTo>
                  <a:lnTo>
                    <a:pt x="0" y="1638"/>
                  </a:lnTo>
                  <a:lnTo>
                    <a:pt x="722" y="0"/>
                  </a:lnTo>
                  <a:lnTo>
                    <a:pt x="1631" y="0"/>
                  </a:lnTo>
                  <a:lnTo>
                    <a:pt x="1275" y="1640"/>
                  </a:lnTo>
                  <a:lnTo>
                    <a:pt x="1275" y="3338"/>
                  </a:lnTo>
                  <a:lnTo>
                    <a:pt x="294" y="3338"/>
                  </a:lnTo>
                  <a:close/>
                </a:path>
              </a:pathLst>
            </a:custGeom>
            <a:solidFill>
              <a:srgbClr val="2E2D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eform 55">
              <a:extLst>
                <a:ext uri="{FF2B5EF4-FFF2-40B4-BE49-F238E27FC236}">
                  <a16:creationId xmlns:a16="http://schemas.microsoft.com/office/drawing/2014/main" id="{03263D1C-7E87-4795-9C0B-4F946FF2B96F}"/>
                </a:ext>
              </a:extLst>
            </p:cNvPr>
            <p:cNvSpPr>
              <a:spLocks/>
            </p:cNvSpPr>
            <p:nvPr/>
          </p:nvSpPr>
          <p:spPr bwMode="auto">
            <a:xfrm>
              <a:off x="4206875" y="3068638"/>
              <a:ext cx="446088" cy="695325"/>
            </a:xfrm>
            <a:custGeom>
              <a:avLst/>
              <a:gdLst>
                <a:gd name="T0" fmla="*/ 601 w 1128"/>
                <a:gd name="T1" fmla="*/ 875 h 1749"/>
                <a:gd name="T2" fmla="*/ 0 w 1128"/>
                <a:gd name="T3" fmla="*/ 1749 h 1749"/>
                <a:gd name="T4" fmla="*/ 761 w 1128"/>
                <a:gd name="T5" fmla="*/ 0 h 1749"/>
                <a:gd name="T6" fmla="*/ 1128 w 1128"/>
                <a:gd name="T7" fmla="*/ 111 h 1749"/>
                <a:gd name="T8" fmla="*/ 881 w 1128"/>
                <a:gd name="T9" fmla="*/ 468 h 1749"/>
                <a:gd name="T10" fmla="*/ 621 w 1128"/>
                <a:gd name="T11" fmla="*/ 849 h 1749"/>
                <a:gd name="T12" fmla="*/ 601 w 1128"/>
                <a:gd name="T13" fmla="*/ 875 h 1749"/>
              </a:gdLst>
              <a:ahLst/>
              <a:cxnLst>
                <a:cxn ang="0">
                  <a:pos x="T0" y="T1"/>
                </a:cxn>
                <a:cxn ang="0">
                  <a:pos x="T2" y="T3"/>
                </a:cxn>
                <a:cxn ang="0">
                  <a:pos x="T4" y="T5"/>
                </a:cxn>
                <a:cxn ang="0">
                  <a:pos x="T6" y="T7"/>
                </a:cxn>
                <a:cxn ang="0">
                  <a:pos x="T8" y="T9"/>
                </a:cxn>
                <a:cxn ang="0">
                  <a:pos x="T10" y="T11"/>
                </a:cxn>
                <a:cxn ang="0">
                  <a:pos x="T12" y="T13"/>
                </a:cxn>
              </a:cxnLst>
              <a:rect l="0" t="0" r="r" b="b"/>
              <a:pathLst>
                <a:path w="1128" h="1749">
                  <a:moveTo>
                    <a:pt x="601" y="875"/>
                  </a:moveTo>
                  <a:lnTo>
                    <a:pt x="0" y="1749"/>
                  </a:lnTo>
                  <a:lnTo>
                    <a:pt x="761" y="0"/>
                  </a:lnTo>
                  <a:lnTo>
                    <a:pt x="1128" y="111"/>
                  </a:lnTo>
                  <a:lnTo>
                    <a:pt x="881" y="468"/>
                  </a:lnTo>
                  <a:lnTo>
                    <a:pt x="621" y="849"/>
                  </a:lnTo>
                  <a:lnTo>
                    <a:pt x="601" y="875"/>
                  </a:lnTo>
                  <a:close/>
                </a:path>
              </a:pathLst>
            </a:custGeom>
            <a:solidFill>
              <a:srgbClr val="3737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56">
              <a:extLst>
                <a:ext uri="{FF2B5EF4-FFF2-40B4-BE49-F238E27FC236}">
                  <a16:creationId xmlns:a16="http://schemas.microsoft.com/office/drawing/2014/main" id="{48F3946E-2F69-4B92-B26C-42EE617EC2C9}"/>
                </a:ext>
              </a:extLst>
            </p:cNvPr>
            <p:cNvSpPr>
              <a:spLocks/>
            </p:cNvSpPr>
            <p:nvPr/>
          </p:nvSpPr>
          <p:spPr bwMode="auto">
            <a:xfrm>
              <a:off x="3625850" y="3113088"/>
              <a:ext cx="646113" cy="1323975"/>
            </a:xfrm>
            <a:custGeom>
              <a:avLst/>
              <a:gdLst>
                <a:gd name="T0" fmla="*/ 1336 w 1630"/>
                <a:gd name="T1" fmla="*/ 3338 h 3338"/>
                <a:gd name="T2" fmla="*/ 1337 w 1630"/>
                <a:gd name="T3" fmla="*/ 3336 h 3338"/>
                <a:gd name="T4" fmla="*/ 1344 w 1630"/>
                <a:gd name="T5" fmla="*/ 3336 h 3338"/>
                <a:gd name="T6" fmla="*/ 1350 w 1630"/>
                <a:gd name="T7" fmla="*/ 3338 h 3338"/>
                <a:gd name="T8" fmla="*/ 1377 w 1630"/>
                <a:gd name="T9" fmla="*/ 3336 h 3338"/>
                <a:gd name="T10" fmla="*/ 1427 w 1630"/>
                <a:gd name="T11" fmla="*/ 3329 h 3338"/>
                <a:gd name="T12" fmla="*/ 1473 w 1630"/>
                <a:gd name="T13" fmla="*/ 3313 h 3338"/>
                <a:gd name="T14" fmla="*/ 1516 w 1630"/>
                <a:gd name="T15" fmla="*/ 3291 h 3338"/>
                <a:gd name="T16" fmla="*/ 1552 w 1630"/>
                <a:gd name="T17" fmla="*/ 3264 h 3338"/>
                <a:gd name="T18" fmla="*/ 1584 w 1630"/>
                <a:gd name="T19" fmla="*/ 3231 h 3338"/>
                <a:gd name="T20" fmla="*/ 1607 w 1630"/>
                <a:gd name="T21" fmla="*/ 3194 h 3338"/>
                <a:gd name="T22" fmla="*/ 1622 w 1630"/>
                <a:gd name="T23" fmla="*/ 3154 h 3338"/>
                <a:gd name="T24" fmla="*/ 1628 w 1630"/>
                <a:gd name="T25" fmla="*/ 3133 h 3338"/>
                <a:gd name="T26" fmla="*/ 1630 w 1630"/>
                <a:gd name="T27" fmla="*/ 3132 h 3338"/>
                <a:gd name="T28" fmla="*/ 1630 w 1630"/>
                <a:gd name="T29" fmla="*/ 1638 h 3338"/>
                <a:gd name="T30" fmla="*/ 908 w 1630"/>
                <a:gd name="T31" fmla="*/ 0 h 3338"/>
                <a:gd name="T32" fmla="*/ 0 w 1630"/>
                <a:gd name="T33" fmla="*/ 0 h 3338"/>
                <a:gd name="T34" fmla="*/ 355 w 1630"/>
                <a:gd name="T35" fmla="*/ 1640 h 3338"/>
                <a:gd name="T36" fmla="*/ 355 w 1630"/>
                <a:gd name="T37" fmla="*/ 3338 h 3338"/>
                <a:gd name="T38" fmla="*/ 1336 w 1630"/>
                <a:gd name="T39" fmla="*/ 3338 h 33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630" h="3338">
                  <a:moveTo>
                    <a:pt x="1336" y="3338"/>
                  </a:moveTo>
                  <a:lnTo>
                    <a:pt x="1337" y="3336"/>
                  </a:lnTo>
                  <a:lnTo>
                    <a:pt x="1344" y="3336"/>
                  </a:lnTo>
                  <a:lnTo>
                    <a:pt x="1350" y="3338"/>
                  </a:lnTo>
                  <a:lnTo>
                    <a:pt x="1377" y="3336"/>
                  </a:lnTo>
                  <a:lnTo>
                    <a:pt x="1427" y="3329"/>
                  </a:lnTo>
                  <a:lnTo>
                    <a:pt x="1473" y="3313"/>
                  </a:lnTo>
                  <a:lnTo>
                    <a:pt x="1516" y="3291"/>
                  </a:lnTo>
                  <a:lnTo>
                    <a:pt x="1552" y="3264"/>
                  </a:lnTo>
                  <a:lnTo>
                    <a:pt x="1584" y="3231"/>
                  </a:lnTo>
                  <a:lnTo>
                    <a:pt x="1607" y="3194"/>
                  </a:lnTo>
                  <a:lnTo>
                    <a:pt x="1622" y="3154"/>
                  </a:lnTo>
                  <a:lnTo>
                    <a:pt x="1628" y="3133"/>
                  </a:lnTo>
                  <a:lnTo>
                    <a:pt x="1630" y="3132"/>
                  </a:lnTo>
                  <a:lnTo>
                    <a:pt x="1630" y="1638"/>
                  </a:lnTo>
                  <a:lnTo>
                    <a:pt x="908" y="0"/>
                  </a:lnTo>
                  <a:lnTo>
                    <a:pt x="0" y="0"/>
                  </a:lnTo>
                  <a:lnTo>
                    <a:pt x="355" y="1640"/>
                  </a:lnTo>
                  <a:lnTo>
                    <a:pt x="355" y="3338"/>
                  </a:lnTo>
                  <a:lnTo>
                    <a:pt x="1336" y="3338"/>
                  </a:lnTo>
                  <a:close/>
                </a:path>
              </a:pathLst>
            </a:custGeom>
            <a:solidFill>
              <a:srgbClr val="2E2D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Freeform 57">
              <a:extLst>
                <a:ext uri="{FF2B5EF4-FFF2-40B4-BE49-F238E27FC236}">
                  <a16:creationId xmlns:a16="http://schemas.microsoft.com/office/drawing/2014/main" id="{8C09F4C6-B81B-4EFF-9DD9-6953EC289990}"/>
                </a:ext>
              </a:extLst>
            </p:cNvPr>
            <p:cNvSpPr>
              <a:spLocks/>
            </p:cNvSpPr>
            <p:nvPr/>
          </p:nvSpPr>
          <p:spPr bwMode="auto">
            <a:xfrm>
              <a:off x="3825875" y="3068638"/>
              <a:ext cx="446088" cy="695325"/>
            </a:xfrm>
            <a:custGeom>
              <a:avLst/>
              <a:gdLst>
                <a:gd name="T0" fmla="*/ 0 w 1126"/>
                <a:gd name="T1" fmla="*/ 111 h 1749"/>
                <a:gd name="T2" fmla="*/ 365 w 1126"/>
                <a:gd name="T3" fmla="*/ 0 h 1749"/>
                <a:gd name="T4" fmla="*/ 1126 w 1126"/>
                <a:gd name="T5" fmla="*/ 1749 h 1749"/>
                <a:gd name="T6" fmla="*/ 245 w 1126"/>
                <a:gd name="T7" fmla="*/ 468 h 1749"/>
                <a:gd name="T8" fmla="*/ 0 w 1126"/>
                <a:gd name="T9" fmla="*/ 111 h 1749"/>
              </a:gdLst>
              <a:ahLst/>
              <a:cxnLst>
                <a:cxn ang="0">
                  <a:pos x="T0" y="T1"/>
                </a:cxn>
                <a:cxn ang="0">
                  <a:pos x="T2" y="T3"/>
                </a:cxn>
                <a:cxn ang="0">
                  <a:pos x="T4" y="T5"/>
                </a:cxn>
                <a:cxn ang="0">
                  <a:pos x="T6" y="T7"/>
                </a:cxn>
                <a:cxn ang="0">
                  <a:pos x="T8" y="T9"/>
                </a:cxn>
              </a:cxnLst>
              <a:rect l="0" t="0" r="r" b="b"/>
              <a:pathLst>
                <a:path w="1126" h="1749">
                  <a:moveTo>
                    <a:pt x="0" y="111"/>
                  </a:moveTo>
                  <a:lnTo>
                    <a:pt x="365" y="0"/>
                  </a:lnTo>
                  <a:lnTo>
                    <a:pt x="1126" y="1749"/>
                  </a:lnTo>
                  <a:lnTo>
                    <a:pt x="245" y="468"/>
                  </a:lnTo>
                  <a:lnTo>
                    <a:pt x="0" y="111"/>
                  </a:lnTo>
                  <a:close/>
                </a:path>
              </a:pathLst>
            </a:custGeom>
            <a:solidFill>
              <a:srgbClr val="3737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58">
              <a:extLst>
                <a:ext uri="{FF2B5EF4-FFF2-40B4-BE49-F238E27FC236}">
                  <a16:creationId xmlns:a16="http://schemas.microsoft.com/office/drawing/2014/main" id="{CB91340D-6A6B-45EE-8DA6-838ADCDD13F2}"/>
                </a:ext>
              </a:extLst>
            </p:cNvPr>
            <p:cNvSpPr>
              <a:spLocks/>
            </p:cNvSpPr>
            <p:nvPr/>
          </p:nvSpPr>
          <p:spPr bwMode="auto">
            <a:xfrm>
              <a:off x="3725863" y="2495550"/>
              <a:ext cx="66675" cy="66675"/>
            </a:xfrm>
            <a:custGeom>
              <a:avLst/>
              <a:gdLst>
                <a:gd name="T0" fmla="*/ 39 w 169"/>
                <a:gd name="T1" fmla="*/ 127 h 168"/>
                <a:gd name="T2" fmla="*/ 40 w 169"/>
                <a:gd name="T3" fmla="*/ 108 h 168"/>
                <a:gd name="T4" fmla="*/ 53 w 169"/>
                <a:gd name="T5" fmla="*/ 76 h 168"/>
                <a:gd name="T6" fmla="*/ 78 w 169"/>
                <a:gd name="T7" fmla="*/ 53 h 168"/>
                <a:gd name="T8" fmla="*/ 110 w 169"/>
                <a:gd name="T9" fmla="*/ 38 h 168"/>
                <a:gd name="T10" fmla="*/ 128 w 169"/>
                <a:gd name="T11" fmla="*/ 37 h 168"/>
                <a:gd name="T12" fmla="*/ 149 w 169"/>
                <a:gd name="T13" fmla="*/ 40 h 168"/>
                <a:gd name="T14" fmla="*/ 169 w 169"/>
                <a:gd name="T15" fmla="*/ 47 h 168"/>
                <a:gd name="T16" fmla="*/ 162 w 169"/>
                <a:gd name="T17" fmla="*/ 37 h 168"/>
                <a:gd name="T18" fmla="*/ 147 w 169"/>
                <a:gd name="T19" fmla="*/ 19 h 168"/>
                <a:gd name="T20" fmla="*/ 126 w 169"/>
                <a:gd name="T21" fmla="*/ 7 h 168"/>
                <a:gd name="T22" fmla="*/ 103 w 169"/>
                <a:gd name="T23" fmla="*/ 0 h 168"/>
                <a:gd name="T24" fmla="*/ 90 w 169"/>
                <a:gd name="T25" fmla="*/ 0 h 168"/>
                <a:gd name="T26" fmla="*/ 71 w 169"/>
                <a:gd name="T27" fmla="*/ 1 h 168"/>
                <a:gd name="T28" fmla="*/ 39 w 169"/>
                <a:gd name="T29" fmla="*/ 14 h 168"/>
                <a:gd name="T30" fmla="*/ 16 w 169"/>
                <a:gd name="T31" fmla="*/ 38 h 168"/>
                <a:gd name="T32" fmla="*/ 1 w 169"/>
                <a:gd name="T33" fmla="*/ 71 h 168"/>
                <a:gd name="T34" fmla="*/ 0 w 169"/>
                <a:gd name="T35" fmla="*/ 89 h 168"/>
                <a:gd name="T36" fmla="*/ 1 w 169"/>
                <a:gd name="T37" fmla="*/ 101 h 168"/>
                <a:gd name="T38" fmla="*/ 8 w 169"/>
                <a:gd name="T39" fmla="*/ 125 h 168"/>
                <a:gd name="T40" fmla="*/ 21 w 169"/>
                <a:gd name="T41" fmla="*/ 145 h 168"/>
                <a:gd name="T42" fmla="*/ 39 w 169"/>
                <a:gd name="T43" fmla="*/ 162 h 168"/>
                <a:gd name="T44" fmla="*/ 49 w 169"/>
                <a:gd name="T45" fmla="*/ 168 h 168"/>
                <a:gd name="T46" fmla="*/ 40 w 169"/>
                <a:gd name="T47" fmla="*/ 149 h 168"/>
                <a:gd name="T48" fmla="*/ 39 w 169"/>
                <a:gd name="T49" fmla="*/ 127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69" h="168">
                  <a:moveTo>
                    <a:pt x="39" y="127"/>
                  </a:moveTo>
                  <a:lnTo>
                    <a:pt x="40" y="108"/>
                  </a:lnTo>
                  <a:lnTo>
                    <a:pt x="53" y="76"/>
                  </a:lnTo>
                  <a:lnTo>
                    <a:pt x="78" y="53"/>
                  </a:lnTo>
                  <a:lnTo>
                    <a:pt x="110" y="38"/>
                  </a:lnTo>
                  <a:lnTo>
                    <a:pt x="128" y="37"/>
                  </a:lnTo>
                  <a:lnTo>
                    <a:pt x="149" y="40"/>
                  </a:lnTo>
                  <a:lnTo>
                    <a:pt x="169" y="47"/>
                  </a:lnTo>
                  <a:lnTo>
                    <a:pt x="162" y="37"/>
                  </a:lnTo>
                  <a:lnTo>
                    <a:pt x="147" y="19"/>
                  </a:lnTo>
                  <a:lnTo>
                    <a:pt x="126" y="7"/>
                  </a:lnTo>
                  <a:lnTo>
                    <a:pt x="103" y="0"/>
                  </a:lnTo>
                  <a:lnTo>
                    <a:pt x="90" y="0"/>
                  </a:lnTo>
                  <a:lnTo>
                    <a:pt x="71" y="1"/>
                  </a:lnTo>
                  <a:lnTo>
                    <a:pt x="39" y="14"/>
                  </a:lnTo>
                  <a:lnTo>
                    <a:pt x="16" y="38"/>
                  </a:lnTo>
                  <a:lnTo>
                    <a:pt x="1" y="71"/>
                  </a:lnTo>
                  <a:lnTo>
                    <a:pt x="0" y="89"/>
                  </a:lnTo>
                  <a:lnTo>
                    <a:pt x="1" y="101"/>
                  </a:lnTo>
                  <a:lnTo>
                    <a:pt x="8" y="125"/>
                  </a:lnTo>
                  <a:lnTo>
                    <a:pt x="21" y="145"/>
                  </a:lnTo>
                  <a:lnTo>
                    <a:pt x="39" y="162"/>
                  </a:lnTo>
                  <a:lnTo>
                    <a:pt x="49" y="168"/>
                  </a:lnTo>
                  <a:lnTo>
                    <a:pt x="40" y="149"/>
                  </a:lnTo>
                  <a:lnTo>
                    <a:pt x="39" y="127"/>
                  </a:lnTo>
                  <a:close/>
                </a:path>
              </a:pathLst>
            </a:custGeom>
            <a:solidFill>
              <a:srgbClr val="D3AB9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59">
              <a:extLst>
                <a:ext uri="{FF2B5EF4-FFF2-40B4-BE49-F238E27FC236}">
                  <a16:creationId xmlns:a16="http://schemas.microsoft.com/office/drawing/2014/main" id="{A7F12DE3-5054-47CE-80B1-96CDCF191834}"/>
                </a:ext>
              </a:extLst>
            </p:cNvPr>
            <p:cNvSpPr>
              <a:spLocks/>
            </p:cNvSpPr>
            <p:nvPr/>
          </p:nvSpPr>
          <p:spPr bwMode="auto">
            <a:xfrm>
              <a:off x="4683125" y="2495550"/>
              <a:ext cx="66675" cy="66675"/>
            </a:xfrm>
            <a:custGeom>
              <a:avLst/>
              <a:gdLst>
                <a:gd name="T0" fmla="*/ 129 w 167"/>
                <a:gd name="T1" fmla="*/ 127 h 168"/>
                <a:gd name="T2" fmla="*/ 128 w 167"/>
                <a:gd name="T3" fmla="*/ 108 h 168"/>
                <a:gd name="T4" fmla="*/ 114 w 167"/>
                <a:gd name="T5" fmla="*/ 76 h 168"/>
                <a:gd name="T6" fmla="*/ 91 w 167"/>
                <a:gd name="T7" fmla="*/ 53 h 168"/>
                <a:gd name="T8" fmla="*/ 58 w 167"/>
                <a:gd name="T9" fmla="*/ 38 h 168"/>
                <a:gd name="T10" fmla="*/ 40 w 167"/>
                <a:gd name="T11" fmla="*/ 37 h 168"/>
                <a:gd name="T12" fmla="*/ 18 w 167"/>
                <a:gd name="T13" fmla="*/ 40 h 168"/>
                <a:gd name="T14" fmla="*/ 0 w 167"/>
                <a:gd name="T15" fmla="*/ 47 h 168"/>
                <a:gd name="T16" fmla="*/ 5 w 167"/>
                <a:gd name="T17" fmla="*/ 37 h 168"/>
                <a:gd name="T18" fmla="*/ 22 w 167"/>
                <a:gd name="T19" fmla="*/ 19 h 168"/>
                <a:gd name="T20" fmla="*/ 41 w 167"/>
                <a:gd name="T21" fmla="*/ 7 h 168"/>
                <a:gd name="T22" fmla="*/ 66 w 167"/>
                <a:gd name="T23" fmla="*/ 0 h 168"/>
                <a:gd name="T24" fmla="*/ 79 w 167"/>
                <a:gd name="T25" fmla="*/ 0 h 168"/>
                <a:gd name="T26" fmla="*/ 97 w 167"/>
                <a:gd name="T27" fmla="*/ 1 h 168"/>
                <a:gd name="T28" fmla="*/ 128 w 167"/>
                <a:gd name="T29" fmla="*/ 14 h 168"/>
                <a:gd name="T30" fmla="*/ 153 w 167"/>
                <a:gd name="T31" fmla="*/ 38 h 168"/>
                <a:gd name="T32" fmla="*/ 166 w 167"/>
                <a:gd name="T33" fmla="*/ 71 h 168"/>
                <a:gd name="T34" fmla="*/ 167 w 167"/>
                <a:gd name="T35" fmla="*/ 89 h 168"/>
                <a:gd name="T36" fmla="*/ 167 w 167"/>
                <a:gd name="T37" fmla="*/ 101 h 168"/>
                <a:gd name="T38" fmla="*/ 161 w 167"/>
                <a:gd name="T39" fmla="*/ 125 h 168"/>
                <a:gd name="T40" fmla="*/ 148 w 167"/>
                <a:gd name="T41" fmla="*/ 145 h 168"/>
                <a:gd name="T42" fmla="*/ 129 w 167"/>
                <a:gd name="T43" fmla="*/ 162 h 168"/>
                <a:gd name="T44" fmla="*/ 119 w 167"/>
                <a:gd name="T45" fmla="*/ 168 h 168"/>
                <a:gd name="T46" fmla="*/ 127 w 167"/>
                <a:gd name="T47" fmla="*/ 149 h 168"/>
                <a:gd name="T48" fmla="*/ 129 w 167"/>
                <a:gd name="T49" fmla="*/ 127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67" h="168">
                  <a:moveTo>
                    <a:pt x="129" y="127"/>
                  </a:moveTo>
                  <a:lnTo>
                    <a:pt x="128" y="108"/>
                  </a:lnTo>
                  <a:lnTo>
                    <a:pt x="114" y="76"/>
                  </a:lnTo>
                  <a:lnTo>
                    <a:pt x="91" y="53"/>
                  </a:lnTo>
                  <a:lnTo>
                    <a:pt x="58" y="38"/>
                  </a:lnTo>
                  <a:lnTo>
                    <a:pt x="40" y="37"/>
                  </a:lnTo>
                  <a:lnTo>
                    <a:pt x="18" y="40"/>
                  </a:lnTo>
                  <a:lnTo>
                    <a:pt x="0" y="47"/>
                  </a:lnTo>
                  <a:lnTo>
                    <a:pt x="5" y="37"/>
                  </a:lnTo>
                  <a:lnTo>
                    <a:pt x="22" y="19"/>
                  </a:lnTo>
                  <a:lnTo>
                    <a:pt x="41" y="7"/>
                  </a:lnTo>
                  <a:lnTo>
                    <a:pt x="66" y="0"/>
                  </a:lnTo>
                  <a:lnTo>
                    <a:pt x="79" y="0"/>
                  </a:lnTo>
                  <a:lnTo>
                    <a:pt x="97" y="1"/>
                  </a:lnTo>
                  <a:lnTo>
                    <a:pt x="128" y="14"/>
                  </a:lnTo>
                  <a:lnTo>
                    <a:pt x="153" y="38"/>
                  </a:lnTo>
                  <a:lnTo>
                    <a:pt x="166" y="71"/>
                  </a:lnTo>
                  <a:lnTo>
                    <a:pt x="167" y="89"/>
                  </a:lnTo>
                  <a:lnTo>
                    <a:pt x="167" y="101"/>
                  </a:lnTo>
                  <a:lnTo>
                    <a:pt x="161" y="125"/>
                  </a:lnTo>
                  <a:lnTo>
                    <a:pt x="148" y="145"/>
                  </a:lnTo>
                  <a:lnTo>
                    <a:pt x="129" y="162"/>
                  </a:lnTo>
                  <a:lnTo>
                    <a:pt x="119" y="168"/>
                  </a:lnTo>
                  <a:lnTo>
                    <a:pt x="127" y="149"/>
                  </a:lnTo>
                  <a:lnTo>
                    <a:pt x="129" y="127"/>
                  </a:lnTo>
                  <a:close/>
                </a:path>
              </a:pathLst>
            </a:custGeom>
            <a:solidFill>
              <a:srgbClr val="DDAA8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Freeform 60">
              <a:extLst>
                <a:ext uri="{FF2B5EF4-FFF2-40B4-BE49-F238E27FC236}">
                  <a16:creationId xmlns:a16="http://schemas.microsoft.com/office/drawing/2014/main" id="{E665A27D-3293-4515-838D-E36A8C66F63B}"/>
                </a:ext>
              </a:extLst>
            </p:cNvPr>
            <p:cNvSpPr>
              <a:spLocks/>
            </p:cNvSpPr>
            <p:nvPr/>
          </p:nvSpPr>
          <p:spPr bwMode="auto">
            <a:xfrm>
              <a:off x="3717925" y="2495550"/>
              <a:ext cx="65088" cy="66675"/>
            </a:xfrm>
            <a:custGeom>
              <a:avLst/>
              <a:gdLst>
                <a:gd name="T0" fmla="*/ 37 w 167"/>
                <a:gd name="T1" fmla="*/ 127 h 168"/>
                <a:gd name="T2" fmla="*/ 39 w 167"/>
                <a:gd name="T3" fmla="*/ 108 h 168"/>
                <a:gd name="T4" fmla="*/ 53 w 167"/>
                <a:gd name="T5" fmla="*/ 76 h 168"/>
                <a:gd name="T6" fmla="*/ 76 w 167"/>
                <a:gd name="T7" fmla="*/ 53 h 168"/>
                <a:gd name="T8" fmla="*/ 109 w 167"/>
                <a:gd name="T9" fmla="*/ 38 h 168"/>
                <a:gd name="T10" fmla="*/ 127 w 167"/>
                <a:gd name="T11" fmla="*/ 37 h 168"/>
                <a:gd name="T12" fmla="*/ 149 w 167"/>
                <a:gd name="T13" fmla="*/ 40 h 168"/>
                <a:gd name="T14" fmla="*/ 167 w 167"/>
                <a:gd name="T15" fmla="*/ 47 h 168"/>
                <a:gd name="T16" fmla="*/ 162 w 167"/>
                <a:gd name="T17" fmla="*/ 37 h 168"/>
                <a:gd name="T18" fmla="*/ 145 w 167"/>
                <a:gd name="T19" fmla="*/ 19 h 168"/>
                <a:gd name="T20" fmla="*/ 125 w 167"/>
                <a:gd name="T21" fmla="*/ 7 h 168"/>
                <a:gd name="T22" fmla="*/ 101 w 167"/>
                <a:gd name="T23" fmla="*/ 0 h 168"/>
                <a:gd name="T24" fmla="*/ 89 w 167"/>
                <a:gd name="T25" fmla="*/ 0 h 168"/>
                <a:gd name="T26" fmla="*/ 70 w 167"/>
                <a:gd name="T27" fmla="*/ 1 h 168"/>
                <a:gd name="T28" fmla="*/ 39 w 167"/>
                <a:gd name="T29" fmla="*/ 14 h 168"/>
                <a:gd name="T30" fmla="*/ 14 w 167"/>
                <a:gd name="T31" fmla="*/ 38 h 168"/>
                <a:gd name="T32" fmla="*/ 1 w 167"/>
                <a:gd name="T33" fmla="*/ 71 h 168"/>
                <a:gd name="T34" fmla="*/ 0 w 167"/>
                <a:gd name="T35" fmla="*/ 89 h 168"/>
                <a:gd name="T36" fmla="*/ 0 w 167"/>
                <a:gd name="T37" fmla="*/ 101 h 168"/>
                <a:gd name="T38" fmla="*/ 6 w 167"/>
                <a:gd name="T39" fmla="*/ 125 h 168"/>
                <a:gd name="T40" fmla="*/ 19 w 167"/>
                <a:gd name="T41" fmla="*/ 145 h 168"/>
                <a:gd name="T42" fmla="*/ 37 w 167"/>
                <a:gd name="T43" fmla="*/ 162 h 168"/>
                <a:gd name="T44" fmla="*/ 48 w 167"/>
                <a:gd name="T45" fmla="*/ 168 h 168"/>
                <a:gd name="T46" fmla="*/ 40 w 167"/>
                <a:gd name="T47" fmla="*/ 149 h 168"/>
                <a:gd name="T48" fmla="*/ 37 w 167"/>
                <a:gd name="T49" fmla="*/ 127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67" h="168">
                  <a:moveTo>
                    <a:pt x="37" y="127"/>
                  </a:moveTo>
                  <a:lnTo>
                    <a:pt x="39" y="108"/>
                  </a:lnTo>
                  <a:lnTo>
                    <a:pt x="53" y="76"/>
                  </a:lnTo>
                  <a:lnTo>
                    <a:pt x="76" y="53"/>
                  </a:lnTo>
                  <a:lnTo>
                    <a:pt x="109" y="38"/>
                  </a:lnTo>
                  <a:lnTo>
                    <a:pt x="127" y="37"/>
                  </a:lnTo>
                  <a:lnTo>
                    <a:pt x="149" y="40"/>
                  </a:lnTo>
                  <a:lnTo>
                    <a:pt x="167" y="47"/>
                  </a:lnTo>
                  <a:lnTo>
                    <a:pt x="162" y="37"/>
                  </a:lnTo>
                  <a:lnTo>
                    <a:pt x="145" y="19"/>
                  </a:lnTo>
                  <a:lnTo>
                    <a:pt x="125" y="7"/>
                  </a:lnTo>
                  <a:lnTo>
                    <a:pt x="101" y="0"/>
                  </a:lnTo>
                  <a:lnTo>
                    <a:pt x="89" y="0"/>
                  </a:lnTo>
                  <a:lnTo>
                    <a:pt x="70" y="1"/>
                  </a:lnTo>
                  <a:lnTo>
                    <a:pt x="39" y="14"/>
                  </a:lnTo>
                  <a:lnTo>
                    <a:pt x="14" y="38"/>
                  </a:lnTo>
                  <a:lnTo>
                    <a:pt x="1" y="71"/>
                  </a:lnTo>
                  <a:lnTo>
                    <a:pt x="0" y="89"/>
                  </a:lnTo>
                  <a:lnTo>
                    <a:pt x="0" y="101"/>
                  </a:lnTo>
                  <a:lnTo>
                    <a:pt x="6" y="125"/>
                  </a:lnTo>
                  <a:lnTo>
                    <a:pt x="19" y="145"/>
                  </a:lnTo>
                  <a:lnTo>
                    <a:pt x="37" y="162"/>
                  </a:lnTo>
                  <a:lnTo>
                    <a:pt x="48" y="168"/>
                  </a:lnTo>
                  <a:lnTo>
                    <a:pt x="40" y="149"/>
                  </a:lnTo>
                  <a:lnTo>
                    <a:pt x="37" y="127"/>
                  </a:lnTo>
                  <a:close/>
                </a:path>
              </a:pathLst>
            </a:custGeom>
            <a:solidFill>
              <a:srgbClr val="DDAA8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61">
              <a:extLst>
                <a:ext uri="{FF2B5EF4-FFF2-40B4-BE49-F238E27FC236}">
                  <a16:creationId xmlns:a16="http://schemas.microsoft.com/office/drawing/2014/main" id="{3F245A03-E6FA-4B67-ADEB-45FCD353D3C3}"/>
                </a:ext>
              </a:extLst>
            </p:cNvPr>
            <p:cNvSpPr>
              <a:spLocks/>
            </p:cNvSpPr>
            <p:nvPr/>
          </p:nvSpPr>
          <p:spPr bwMode="auto">
            <a:xfrm>
              <a:off x="3767138" y="1760538"/>
              <a:ext cx="952500" cy="708025"/>
            </a:xfrm>
            <a:custGeom>
              <a:avLst/>
              <a:gdLst>
                <a:gd name="T0" fmla="*/ 2384 w 2402"/>
                <a:gd name="T1" fmla="*/ 713 h 1785"/>
                <a:gd name="T2" fmla="*/ 2332 w 2402"/>
                <a:gd name="T3" fmla="*/ 586 h 1785"/>
                <a:gd name="T4" fmla="*/ 2239 w 2402"/>
                <a:gd name="T5" fmla="*/ 450 h 1785"/>
                <a:gd name="T6" fmla="*/ 2036 w 2402"/>
                <a:gd name="T7" fmla="*/ 284 h 1785"/>
                <a:gd name="T8" fmla="*/ 1786 w 2402"/>
                <a:gd name="T9" fmla="*/ 173 h 1785"/>
                <a:gd name="T10" fmla="*/ 1510 w 2402"/>
                <a:gd name="T11" fmla="*/ 108 h 1785"/>
                <a:gd name="T12" fmla="*/ 1225 w 2402"/>
                <a:gd name="T13" fmla="*/ 81 h 1785"/>
                <a:gd name="T14" fmla="*/ 888 w 2402"/>
                <a:gd name="T15" fmla="*/ 82 h 1785"/>
                <a:gd name="T16" fmla="*/ 568 w 2402"/>
                <a:gd name="T17" fmla="*/ 117 h 1785"/>
                <a:gd name="T18" fmla="*/ 589 w 2402"/>
                <a:gd name="T19" fmla="*/ 60 h 1785"/>
                <a:gd name="T20" fmla="*/ 643 w 2402"/>
                <a:gd name="T21" fmla="*/ 0 h 1785"/>
                <a:gd name="T22" fmla="*/ 467 w 2402"/>
                <a:gd name="T23" fmla="*/ 94 h 1785"/>
                <a:gd name="T24" fmla="*/ 274 w 2402"/>
                <a:gd name="T25" fmla="*/ 235 h 1785"/>
                <a:gd name="T26" fmla="*/ 219 w 2402"/>
                <a:gd name="T27" fmla="*/ 286 h 1785"/>
                <a:gd name="T28" fmla="*/ 214 w 2402"/>
                <a:gd name="T29" fmla="*/ 291 h 1785"/>
                <a:gd name="T30" fmla="*/ 182 w 2402"/>
                <a:gd name="T31" fmla="*/ 330 h 1785"/>
                <a:gd name="T32" fmla="*/ 118 w 2402"/>
                <a:gd name="T33" fmla="*/ 489 h 1785"/>
                <a:gd name="T34" fmla="*/ 123 w 2402"/>
                <a:gd name="T35" fmla="*/ 606 h 1785"/>
                <a:gd name="T36" fmla="*/ 62 w 2402"/>
                <a:gd name="T37" fmla="*/ 751 h 1785"/>
                <a:gd name="T38" fmla="*/ 9 w 2402"/>
                <a:gd name="T39" fmla="*/ 987 h 1785"/>
                <a:gd name="T40" fmla="*/ 4 w 2402"/>
                <a:gd name="T41" fmla="*/ 1268 h 1785"/>
                <a:gd name="T42" fmla="*/ 64 w 2402"/>
                <a:gd name="T43" fmla="*/ 1598 h 1785"/>
                <a:gd name="T44" fmla="*/ 92 w 2402"/>
                <a:gd name="T45" fmla="*/ 1692 h 1785"/>
                <a:gd name="T46" fmla="*/ 101 w 2402"/>
                <a:gd name="T47" fmla="*/ 1718 h 1785"/>
                <a:gd name="T48" fmla="*/ 148 w 2402"/>
                <a:gd name="T49" fmla="*/ 1674 h 1785"/>
                <a:gd name="T50" fmla="*/ 185 w 2402"/>
                <a:gd name="T51" fmla="*/ 1417 h 1785"/>
                <a:gd name="T52" fmla="*/ 310 w 2402"/>
                <a:gd name="T53" fmla="*/ 922 h 1785"/>
                <a:gd name="T54" fmla="*/ 452 w 2402"/>
                <a:gd name="T55" fmla="*/ 967 h 1785"/>
                <a:gd name="T56" fmla="*/ 834 w 2402"/>
                <a:gd name="T57" fmla="*/ 1072 h 1785"/>
                <a:gd name="T58" fmla="*/ 1212 w 2402"/>
                <a:gd name="T59" fmla="*/ 1141 h 1785"/>
                <a:gd name="T60" fmla="*/ 1645 w 2402"/>
                <a:gd name="T61" fmla="*/ 1172 h 1785"/>
                <a:gd name="T62" fmla="*/ 1702 w 2402"/>
                <a:gd name="T63" fmla="*/ 1123 h 1785"/>
                <a:gd name="T64" fmla="*/ 1991 w 2402"/>
                <a:gd name="T65" fmla="*/ 1037 h 1785"/>
                <a:gd name="T66" fmla="*/ 2092 w 2402"/>
                <a:gd name="T67" fmla="*/ 1022 h 1785"/>
                <a:gd name="T68" fmla="*/ 2162 w 2402"/>
                <a:gd name="T69" fmla="*/ 1172 h 1785"/>
                <a:gd name="T70" fmla="*/ 2235 w 2402"/>
                <a:gd name="T71" fmla="*/ 1584 h 1785"/>
                <a:gd name="T72" fmla="*/ 2310 w 2402"/>
                <a:gd name="T73" fmla="*/ 1741 h 1785"/>
                <a:gd name="T74" fmla="*/ 2368 w 2402"/>
                <a:gd name="T75" fmla="*/ 1274 h 1785"/>
                <a:gd name="T76" fmla="*/ 2385 w 2402"/>
                <a:gd name="T77" fmla="*/ 1054 h 1785"/>
                <a:gd name="T78" fmla="*/ 2402 w 2402"/>
                <a:gd name="T79" fmla="*/ 782 h 17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402" h="1785">
                  <a:moveTo>
                    <a:pt x="2394" y="748"/>
                  </a:moveTo>
                  <a:lnTo>
                    <a:pt x="2384" y="713"/>
                  </a:lnTo>
                  <a:lnTo>
                    <a:pt x="2360" y="647"/>
                  </a:lnTo>
                  <a:lnTo>
                    <a:pt x="2332" y="586"/>
                  </a:lnTo>
                  <a:lnTo>
                    <a:pt x="2297" y="528"/>
                  </a:lnTo>
                  <a:lnTo>
                    <a:pt x="2239" y="450"/>
                  </a:lnTo>
                  <a:lnTo>
                    <a:pt x="2144" y="359"/>
                  </a:lnTo>
                  <a:lnTo>
                    <a:pt x="2036" y="284"/>
                  </a:lnTo>
                  <a:lnTo>
                    <a:pt x="1916" y="222"/>
                  </a:lnTo>
                  <a:lnTo>
                    <a:pt x="1786" y="173"/>
                  </a:lnTo>
                  <a:lnTo>
                    <a:pt x="1650" y="136"/>
                  </a:lnTo>
                  <a:lnTo>
                    <a:pt x="1510" y="108"/>
                  </a:lnTo>
                  <a:lnTo>
                    <a:pt x="1368" y="90"/>
                  </a:lnTo>
                  <a:lnTo>
                    <a:pt x="1225" y="81"/>
                  </a:lnTo>
                  <a:lnTo>
                    <a:pt x="1086" y="77"/>
                  </a:lnTo>
                  <a:lnTo>
                    <a:pt x="888" y="82"/>
                  </a:lnTo>
                  <a:lnTo>
                    <a:pt x="659" y="103"/>
                  </a:lnTo>
                  <a:lnTo>
                    <a:pt x="568" y="117"/>
                  </a:lnTo>
                  <a:lnTo>
                    <a:pt x="568" y="99"/>
                  </a:lnTo>
                  <a:lnTo>
                    <a:pt x="589" y="60"/>
                  </a:lnTo>
                  <a:lnTo>
                    <a:pt x="633" y="9"/>
                  </a:lnTo>
                  <a:lnTo>
                    <a:pt x="643" y="0"/>
                  </a:lnTo>
                  <a:lnTo>
                    <a:pt x="579" y="30"/>
                  </a:lnTo>
                  <a:lnTo>
                    <a:pt x="467" y="94"/>
                  </a:lnTo>
                  <a:lnTo>
                    <a:pt x="332" y="187"/>
                  </a:lnTo>
                  <a:lnTo>
                    <a:pt x="274" y="235"/>
                  </a:lnTo>
                  <a:lnTo>
                    <a:pt x="244" y="261"/>
                  </a:lnTo>
                  <a:lnTo>
                    <a:pt x="219" y="286"/>
                  </a:lnTo>
                  <a:lnTo>
                    <a:pt x="215" y="289"/>
                  </a:lnTo>
                  <a:lnTo>
                    <a:pt x="214" y="291"/>
                  </a:lnTo>
                  <a:lnTo>
                    <a:pt x="215" y="291"/>
                  </a:lnTo>
                  <a:lnTo>
                    <a:pt x="182" y="330"/>
                  </a:lnTo>
                  <a:lnTo>
                    <a:pt x="138" y="410"/>
                  </a:lnTo>
                  <a:lnTo>
                    <a:pt x="118" y="489"/>
                  </a:lnTo>
                  <a:lnTo>
                    <a:pt x="117" y="568"/>
                  </a:lnTo>
                  <a:lnTo>
                    <a:pt x="123" y="606"/>
                  </a:lnTo>
                  <a:lnTo>
                    <a:pt x="101" y="651"/>
                  </a:lnTo>
                  <a:lnTo>
                    <a:pt x="62" y="751"/>
                  </a:lnTo>
                  <a:lnTo>
                    <a:pt x="30" y="864"/>
                  </a:lnTo>
                  <a:lnTo>
                    <a:pt x="9" y="987"/>
                  </a:lnTo>
                  <a:lnTo>
                    <a:pt x="0" y="1122"/>
                  </a:lnTo>
                  <a:lnTo>
                    <a:pt x="4" y="1268"/>
                  </a:lnTo>
                  <a:lnTo>
                    <a:pt x="25" y="1427"/>
                  </a:lnTo>
                  <a:lnTo>
                    <a:pt x="64" y="1598"/>
                  </a:lnTo>
                  <a:lnTo>
                    <a:pt x="92" y="1689"/>
                  </a:lnTo>
                  <a:lnTo>
                    <a:pt x="92" y="1692"/>
                  </a:lnTo>
                  <a:lnTo>
                    <a:pt x="93" y="1693"/>
                  </a:lnTo>
                  <a:lnTo>
                    <a:pt x="101" y="1718"/>
                  </a:lnTo>
                  <a:lnTo>
                    <a:pt x="109" y="1741"/>
                  </a:lnTo>
                  <a:lnTo>
                    <a:pt x="148" y="1674"/>
                  </a:lnTo>
                  <a:lnTo>
                    <a:pt x="156" y="1617"/>
                  </a:lnTo>
                  <a:lnTo>
                    <a:pt x="185" y="1417"/>
                  </a:lnTo>
                  <a:lnTo>
                    <a:pt x="303" y="921"/>
                  </a:lnTo>
                  <a:lnTo>
                    <a:pt x="310" y="922"/>
                  </a:lnTo>
                  <a:lnTo>
                    <a:pt x="340" y="927"/>
                  </a:lnTo>
                  <a:lnTo>
                    <a:pt x="452" y="967"/>
                  </a:lnTo>
                  <a:lnTo>
                    <a:pt x="669" y="1032"/>
                  </a:lnTo>
                  <a:lnTo>
                    <a:pt x="834" y="1072"/>
                  </a:lnTo>
                  <a:lnTo>
                    <a:pt x="1015" y="1110"/>
                  </a:lnTo>
                  <a:lnTo>
                    <a:pt x="1212" y="1141"/>
                  </a:lnTo>
                  <a:lnTo>
                    <a:pt x="1423" y="1162"/>
                  </a:lnTo>
                  <a:lnTo>
                    <a:pt x="1645" y="1172"/>
                  </a:lnTo>
                  <a:lnTo>
                    <a:pt x="1760" y="1172"/>
                  </a:lnTo>
                  <a:lnTo>
                    <a:pt x="1702" y="1123"/>
                  </a:lnTo>
                  <a:lnTo>
                    <a:pt x="1768" y="1106"/>
                  </a:lnTo>
                  <a:lnTo>
                    <a:pt x="1991" y="1037"/>
                  </a:lnTo>
                  <a:lnTo>
                    <a:pt x="2044" y="1031"/>
                  </a:lnTo>
                  <a:lnTo>
                    <a:pt x="2092" y="1022"/>
                  </a:lnTo>
                  <a:lnTo>
                    <a:pt x="2147" y="1096"/>
                  </a:lnTo>
                  <a:lnTo>
                    <a:pt x="2162" y="1172"/>
                  </a:lnTo>
                  <a:lnTo>
                    <a:pt x="2192" y="1316"/>
                  </a:lnTo>
                  <a:lnTo>
                    <a:pt x="2235" y="1584"/>
                  </a:lnTo>
                  <a:lnTo>
                    <a:pt x="2262" y="1785"/>
                  </a:lnTo>
                  <a:lnTo>
                    <a:pt x="2310" y="1741"/>
                  </a:lnTo>
                  <a:lnTo>
                    <a:pt x="2318" y="1680"/>
                  </a:lnTo>
                  <a:lnTo>
                    <a:pt x="2368" y="1274"/>
                  </a:lnTo>
                  <a:lnTo>
                    <a:pt x="2379" y="1144"/>
                  </a:lnTo>
                  <a:lnTo>
                    <a:pt x="2385" y="1054"/>
                  </a:lnTo>
                  <a:lnTo>
                    <a:pt x="2402" y="880"/>
                  </a:lnTo>
                  <a:lnTo>
                    <a:pt x="2402" y="782"/>
                  </a:lnTo>
                  <a:lnTo>
                    <a:pt x="2394" y="748"/>
                  </a:lnTo>
                  <a:close/>
                </a:path>
              </a:pathLst>
            </a:custGeom>
            <a:solidFill>
              <a:srgbClr val="6C42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Freeform 62">
              <a:extLst>
                <a:ext uri="{FF2B5EF4-FFF2-40B4-BE49-F238E27FC236}">
                  <a16:creationId xmlns:a16="http://schemas.microsoft.com/office/drawing/2014/main" id="{C1592044-6A05-4F81-BE53-1CF802B0982B}"/>
                </a:ext>
              </a:extLst>
            </p:cNvPr>
            <p:cNvSpPr>
              <a:spLocks/>
            </p:cNvSpPr>
            <p:nvPr/>
          </p:nvSpPr>
          <p:spPr bwMode="auto">
            <a:xfrm>
              <a:off x="3784600" y="5632450"/>
              <a:ext cx="388938" cy="138113"/>
            </a:xfrm>
            <a:custGeom>
              <a:avLst/>
              <a:gdLst>
                <a:gd name="T0" fmla="*/ 509 w 978"/>
                <a:gd name="T1" fmla="*/ 0 h 350"/>
                <a:gd name="T2" fmla="*/ 499 w 978"/>
                <a:gd name="T3" fmla="*/ 0 h 350"/>
                <a:gd name="T4" fmla="*/ 488 w 978"/>
                <a:gd name="T5" fmla="*/ 0 h 350"/>
                <a:gd name="T6" fmla="*/ 479 w 978"/>
                <a:gd name="T7" fmla="*/ 0 h 350"/>
                <a:gd name="T8" fmla="*/ 469 w 978"/>
                <a:gd name="T9" fmla="*/ 0 h 350"/>
                <a:gd name="T10" fmla="*/ 459 w 978"/>
                <a:gd name="T11" fmla="*/ 0 h 350"/>
                <a:gd name="T12" fmla="*/ 459 w 978"/>
                <a:gd name="T13" fmla="*/ 1 h 350"/>
                <a:gd name="T14" fmla="*/ 411 w 978"/>
                <a:gd name="T15" fmla="*/ 4 h 350"/>
                <a:gd name="T16" fmla="*/ 321 w 978"/>
                <a:gd name="T17" fmla="*/ 21 h 350"/>
                <a:gd name="T18" fmla="*/ 238 w 978"/>
                <a:gd name="T19" fmla="*/ 49 h 350"/>
                <a:gd name="T20" fmla="*/ 166 w 978"/>
                <a:gd name="T21" fmla="*/ 87 h 350"/>
                <a:gd name="T22" fmla="*/ 103 w 978"/>
                <a:gd name="T23" fmla="*/ 134 h 350"/>
                <a:gd name="T24" fmla="*/ 54 w 978"/>
                <a:gd name="T25" fmla="*/ 188 h 350"/>
                <a:gd name="T26" fmla="*/ 19 w 978"/>
                <a:gd name="T27" fmla="*/ 249 h 350"/>
                <a:gd name="T28" fmla="*/ 1 w 978"/>
                <a:gd name="T29" fmla="*/ 315 h 350"/>
                <a:gd name="T30" fmla="*/ 0 w 978"/>
                <a:gd name="T31" fmla="*/ 350 h 350"/>
                <a:gd name="T32" fmla="*/ 978 w 978"/>
                <a:gd name="T33" fmla="*/ 350 h 350"/>
                <a:gd name="T34" fmla="*/ 978 w 978"/>
                <a:gd name="T35" fmla="*/ 0 h 350"/>
                <a:gd name="T36" fmla="*/ 509 w 978"/>
                <a:gd name="T37" fmla="*/ 0 h 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78" h="350">
                  <a:moveTo>
                    <a:pt x="509" y="0"/>
                  </a:moveTo>
                  <a:lnTo>
                    <a:pt x="499" y="0"/>
                  </a:lnTo>
                  <a:lnTo>
                    <a:pt x="488" y="0"/>
                  </a:lnTo>
                  <a:lnTo>
                    <a:pt x="479" y="0"/>
                  </a:lnTo>
                  <a:lnTo>
                    <a:pt x="469" y="0"/>
                  </a:lnTo>
                  <a:lnTo>
                    <a:pt x="459" y="0"/>
                  </a:lnTo>
                  <a:lnTo>
                    <a:pt x="459" y="1"/>
                  </a:lnTo>
                  <a:lnTo>
                    <a:pt x="411" y="4"/>
                  </a:lnTo>
                  <a:lnTo>
                    <a:pt x="321" y="21"/>
                  </a:lnTo>
                  <a:lnTo>
                    <a:pt x="238" y="49"/>
                  </a:lnTo>
                  <a:lnTo>
                    <a:pt x="166" y="87"/>
                  </a:lnTo>
                  <a:lnTo>
                    <a:pt x="103" y="134"/>
                  </a:lnTo>
                  <a:lnTo>
                    <a:pt x="54" y="188"/>
                  </a:lnTo>
                  <a:lnTo>
                    <a:pt x="19" y="249"/>
                  </a:lnTo>
                  <a:lnTo>
                    <a:pt x="1" y="315"/>
                  </a:lnTo>
                  <a:lnTo>
                    <a:pt x="0" y="350"/>
                  </a:lnTo>
                  <a:lnTo>
                    <a:pt x="978" y="350"/>
                  </a:lnTo>
                  <a:lnTo>
                    <a:pt x="978" y="0"/>
                  </a:lnTo>
                  <a:lnTo>
                    <a:pt x="509" y="0"/>
                  </a:lnTo>
                  <a:close/>
                </a:path>
              </a:pathLst>
            </a:custGeom>
            <a:solidFill>
              <a:srgbClr val="20211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Freeform 63">
              <a:extLst>
                <a:ext uri="{FF2B5EF4-FFF2-40B4-BE49-F238E27FC236}">
                  <a16:creationId xmlns:a16="http://schemas.microsoft.com/office/drawing/2014/main" id="{53FB913E-3171-4C4B-AC75-7DE2E7704CA1}"/>
                </a:ext>
              </a:extLst>
            </p:cNvPr>
            <p:cNvSpPr>
              <a:spLocks/>
            </p:cNvSpPr>
            <p:nvPr/>
          </p:nvSpPr>
          <p:spPr bwMode="auto">
            <a:xfrm>
              <a:off x="4316413" y="5632450"/>
              <a:ext cx="388938" cy="138113"/>
            </a:xfrm>
            <a:custGeom>
              <a:avLst/>
              <a:gdLst>
                <a:gd name="T0" fmla="*/ 469 w 979"/>
                <a:gd name="T1" fmla="*/ 0 h 350"/>
                <a:gd name="T2" fmla="*/ 480 w 979"/>
                <a:gd name="T3" fmla="*/ 0 h 350"/>
                <a:gd name="T4" fmla="*/ 489 w 979"/>
                <a:gd name="T5" fmla="*/ 0 h 350"/>
                <a:gd name="T6" fmla="*/ 499 w 979"/>
                <a:gd name="T7" fmla="*/ 0 h 350"/>
                <a:gd name="T8" fmla="*/ 509 w 979"/>
                <a:gd name="T9" fmla="*/ 0 h 350"/>
                <a:gd name="T10" fmla="*/ 520 w 979"/>
                <a:gd name="T11" fmla="*/ 0 h 350"/>
                <a:gd name="T12" fmla="*/ 520 w 979"/>
                <a:gd name="T13" fmla="*/ 1 h 350"/>
                <a:gd name="T14" fmla="*/ 566 w 979"/>
                <a:gd name="T15" fmla="*/ 4 h 350"/>
                <a:gd name="T16" fmla="*/ 657 w 979"/>
                <a:gd name="T17" fmla="*/ 21 h 350"/>
                <a:gd name="T18" fmla="*/ 740 w 979"/>
                <a:gd name="T19" fmla="*/ 49 h 350"/>
                <a:gd name="T20" fmla="*/ 813 w 979"/>
                <a:gd name="T21" fmla="*/ 87 h 350"/>
                <a:gd name="T22" fmla="*/ 875 w 979"/>
                <a:gd name="T23" fmla="*/ 134 h 350"/>
                <a:gd name="T24" fmla="*/ 924 w 979"/>
                <a:gd name="T25" fmla="*/ 188 h 350"/>
                <a:gd name="T26" fmla="*/ 959 w 979"/>
                <a:gd name="T27" fmla="*/ 249 h 350"/>
                <a:gd name="T28" fmla="*/ 977 w 979"/>
                <a:gd name="T29" fmla="*/ 315 h 350"/>
                <a:gd name="T30" fmla="*/ 979 w 979"/>
                <a:gd name="T31" fmla="*/ 350 h 350"/>
                <a:gd name="T32" fmla="*/ 0 w 979"/>
                <a:gd name="T33" fmla="*/ 350 h 350"/>
                <a:gd name="T34" fmla="*/ 0 w 979"/>
                <a:gd name="T35" fmla="*/ 0 h 350"/>
                <a:gd name="T36" fmla="*/ 469 w 979"/>
                <a:gd name="T37" fmla="*/ 0 h 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79" h="350">
                  <a:moveTo>
                    <a:pt x="469" y="0"/>
                  </a:moveTo>
                  <a:lnTo>
                    <a:pt x="480" y="0"/>
                  </a:lnTo>
                  <a:lnTo>
                    <a:pt x="489" y="0"/>
                  </a:lnTo>
                  <a:lnTo>
                    <a:pt x="499" y="0"/>
                  </a:lnTo>
                  <a:lnTo>
                    <a:pt x="509" y="0"/>
                  </a:lnTo>
                  <a:lnTo>
                    <a:pt x="520" y="0"/>
                  </a:lnTo>
                  <a:lnTo>
                    <a:pt x="520" y="1"/>
                  </a:lnTo>
                  <a:lnTo>
                    <a:pt x="566" y="4"/>
                  </a:lnTo>
                  <a:lnTo>
                    <a:pt x="657" y="21"/>
                  </a:lnTo>
                  <a:lnTo>
                    <a:pt x="740" y="49"/>
                  </a:lnTo>
                  <a:lnTo>
                    <a:pt x="813" y="87"/>
                  </a:lnTo>
                  <a:lnTo>
                    <a:pt x="875" y="134"/>
                  </a:lnTo>
                  <a:lnTo>
                    <a:pt x="924" y="188"/>
                  </a:lnTo>
                  <a:lnTo>
                    <a:pt x="959" y="249"/>
                  </a:lnTo>
                  <a:lnTo>
                    <a:pt x="977" y="315"/>
                  </a:lnTo>
                  <a:lnTo>
                    <a:pt x="979" y="350"/>
                  </a:lnTo>
                  <a:lnTo>
                    <a:pt x="0" y="350"/>
                  </a:lnTo>
                  <a:lnTo>
                    <a:pt x="0" y="0"/>
                  </a:lnTo>
                  <a:lnTo>
                    <a:pt x="469" y="0"/>
                  </a:lnTo>
                  <a:close/>
                </a:path>
              </a:pathLst>
            </a:custGeom>
            <a:solidFill>
              <a:srgbClr val="20211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Freeform 64">
              <a:extLst>
                <a:ext uri="{FF2B5EF4-FFF2-40B4-BE49-F238E27FC236}">
                  <a16:creationId xmlns:a16="http://schemas.microsoft.com/office/drawing/2014/main" id="{B242157B-DE90-4D40-A0BB-1FB5D9891A7B}"/>
                </a:ext>
              </a:extLst>
            </p:cNvPr>
            <p:cNvSpPr>
              <a:spLocks/>
            </p:cNvSpPr>
            <p:nvPr/>
          </p:nvSpPr>
          <p:spPr bwMode="auto">
            <a:xfrm>
              <a:off x="4352925" y="4038600"/>
              <a:ext cx="350838" cy="82550"/>
            </a:xfrm>
            <a:custGeom>
              <a:avLst/>
              <a:gdLst>
                <a:gd name="T0" fmla="*/ 51 w 886"/>
                <a:gd name="T1" fmla="*/ 210 h 210"/>
                <a:gd name="T2" fmla="*/ 834 w 886"/>
                <a:gd name="T3" fmla="*/ 210 h 210"/>
                <a:gd name="T4" fmla="*/ 844 w 886"/>
                <a:gd name="T5" fmla="*/ 208 h 210"/>
                <a:gd name="T6" fmla="*/ 864 w 886"/>
                <a:gd name="T7" fmla="*/ 201 h 210"/>
                <a:gd name="T8" fmla="*/ 877 w 886"/>
                <a:gd name="T9" fmla="*/ 188 h 210"/>
                <a:gd name="T10" fmla="*/ 884 w 886"/>
                <a:gd name="T11" fmla="*/ 168 h 210"/>
                <a:gd name="T12" fmla="*/ 886 w 886"/>
                <a:gd name="T13" fmla="*/ 158 h 210"/>
                <a:gd name="T14" fmla="*/ 886 w 886"/>
                <a:gd name="T15" fmla="*/ 51 h 210"/>
                <a:gd name="T16" fmla="*/ 884 w 886"/>
                <a:gd name="T17" fmla="*/ 41 h 210"/>
                <a:gd name="T18" fmla="*/ 877 w 886"/>
                <a:gd name="T19" fmla="*/ 23 h 210"/>
                <a:gd name="T20" fmla="*/ 864 w 886"/>
                <a:gd name="T21" fmla="*/ 9 h 210"/>
                <a:gd name="T22" fmla="*/ 844 w 886"/>
                <a:gd name="T23" fmla="*/ 1 h 210"/>
                <a:gd name="T24" fmla="*/ 834 w 886"/>
                <a:gd name="T25" fmla="*/ 0 h 210"/>
                <a:gd name="T26" fmla="*/ 51 w 886"/>
                <a:gd name="T27" fmla="*/ 0 h 210"/>
                <a:gd name="T28" fmla="*/ 41 w 886"/>
                <a:gd name="T29" fmla="*/ 1 h 210"/>
                <a:gd name="T30" fmla="*/ 22 w 886"/>
                <a:gd name="T31" fmla="*/ 9 h 210"/>
                <a:gd name="T32" fmla="*/ 8 w 886"/>
                <a:gd name="T33" fmla="*/ 23 h 210"/>
                <a:gd name="T34" fmla="*/ 0 w 886"/>
                <a:gd name="T35" fmla="*/ 41 h 210"/>
                <a:gd name="T36" fmla="*/ 0 w 886"/>
                <a:gd name="T37" fmla="*/ 51 h 210"/>
                <a:gd name="T38" fmla="*/ 0 w 886"/>
                <a:gd name="T39" fmla="*/ 158 h 210"/>
                <a:gd name="T40" fmla="*/ 0 w 886"/>
                <a:gd name="T41" fmla="*/ 168 h 210"/>
                <a:gd name="T42" fmla="*/ 8 w 886"/>
                <a:gd name="T43" fmla="*/ 188 h 210"/>
                <a:gd name="T44" fmla="*/ 22 w 886"/>
                <a:gd name="T45" fmla="*/ 201 h 210"/>
                <a:gd name="T46" fmla="*/ 41 w 886"/>
                <a:gd name="T47" fmla="*/ 208 h 210"/>
                <a:gd name="T48" fmla="*/ 51 w 886"/>
                <a:gd name="T49" fmla="*/ 210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886" h="210">
                  <a:moveTo>
                    <a:pt x="51" y="210"/>
                  </a:moveTo>
                  <a:lnTo>
                    <a:pt x="834" y="210"/>
                  </a:lnTo>
                  <a:lnTo>
                    <a:pt x="844" y="208"/>
                  </a:lnTo>
                  <a:lnTo>
                    <a:pt x="864" y="201"/>
                  </a:lnTo>
                  <a:lnTo>
                    <a:pt x="877" y="188"/>
                  </a:lnTo>
                  <a:lnTo>
                    <a:pt x="884" y="168"/>
                  </a:lnTo>
                  <a:lnTo>
                    <a:pt x="886" y="158"/>
                  </a:lnTo>
                  <a:lnTo>
                    <a:pt x="886" y="51"/>
                  </a:lnTo>
                  <a:lnTo>
                    <a:pt x="884" y="41"/>
                  </a:lnTo>
                  <a:lnTo>
                    <a:pt x="877" y="23"/>
                  </a:lnTo>
                  <a:lnTo>
                    <a:pt x="864" y="9"/>
                  </a:lnTo>
                  <a:lnTo>
                    <a:pt x="844" y="1"/>
                  </a:lnTo>
                  <a:lnTo>
                    <a:pt x="834" y="0"/>
                  </a:lnTo>
                  <a:lnTo>
                    <a:pt x="51" y="0"/>
                  </a:lnTo>
                  <a:lnTo>
                    <a:pt x="41" y="1"/>
                  </a:lnTo>
                  <a:lnTo>
                    <a:pt x="22" y="9"/>
                  </a:lnTo>
                  <a:lnTo>
                    <a:pt x="8" y="23"/>
                  </a:lnTo>
                  <a:lnTo>
                    <a:pt x="0" y="41"/>
                  </a:lnTo>
                  <a:lnTo>
                    <a:pt x="0" y="51"/>
                  </a:lnTo>
                  <a:lnTo>
                    <a:pt x="0" y="158"/>
                  </a:lnTo>
                  <a:lnTo>
                    <a:pt x="0" y="168"/>
                  </a:lnTo>
                  <a:lnTo>
                    <a:pt x="8" y="188"/>
                  </a:lnTo>
                  <a:lnTo>
                    <a:pt x="22" y="201"/>
                  </a:lnTo>
                  <a:lnTo>
                    <a:pt x="41" y="208"/>
                  </a:lnTo>
                  <a:lnTo>
                    <a:pt x="51" y="210"/>
                  </a:lnTo>
                  <a:close/>
                </a:path>
              </a:pathLst>
            </a:custGeom>
            <a:solidFill>
              <a:srgbClr val="1A23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65">
              <a:extLst>
                <a:ext uri="{FF2B5EF4-FFF2-40B4-BE49-F238E27FC236}">
                  <a16:creationId xmlns:a16="http://schemas.microsoft.com/office/drawing/2014/main" id="{736BB06C-0270-4671-B618-1E47AECFD57E}"/>
                </a:ext>
              </a:extLst>
            </p:cNvPr>
            <p:cNvSpPr>
              <a:spLocks/>
            </p:cNvSpPr>
            <p:nvPr/>
          </p:nvSpPr>
          <p:spPr bwMode="auto">
            <a:xfrm>
              <a:off x="3775075" y="4038600"/>
              <a:ext cx="350838" cy="82550"/>
            </a:xfrm>
            <a:custGeom>
              <a:avLst/>
              <a:gdLst>
                <a:gd name="T0" fmla="*/ 51 w 886"/>
                <a:gd name="T1" fmla="*/ 210 h 210"/>
                <a:gd name="T2" fmla="*/ 834 w 886"/>
                <a:gd name="T3" fmla="*/ 210 h 210"/>
                <a:gd name="T4" fmla="*/ 845 w 886"/>
                <a:gd name="T5" fmla="*/ 208 h 210"/>
                <a:gd name="T6" fmla="*/ 863 w 886"/>
                <a:gd name="T7" fmla="*/ 201 h 210"/>
                <a:gd name="T8" fmla="*/ 877 w 886"/>
                <a:gd name="T9" fmla="*/ 188 h 210"/>
                <a:gd name="T10" fmla="*/ 885 w 886"/>
                <a:gd name="T11" fmla="*/ 168 h 210"/>
                <a:gd name="T12" fmla="*/ 886 w 886"/>
                <a:gd name="T13" fmla="*/ 158 h 210"/>
                <a:gd name="T14" fmla="*/ 886 w 886"/>
                <a:gd name="T15" fmla="*/ 51 h 210"/>
                <a:gd name="T16" fmla="*/ 885 w 886"/>
                <a:gd name="T17" fmla="*/ 41 h 210"/>
                <a:gd name="T18" fmla="*/ 877 w 886"/>
                <a:gd name="T19" fmla="*/ 23 h 210"/>
                <a:gd name="T20" fmla="*/ 863 w 886"/>
                <a:gd name="T21" fmla="*/ 9 h 210"/>
                <a:gd name="T22" fmla="*/ 845 w 886"/>
                <a:gd name="T23" fmla="*/ 1 h 210"/>
                <a:gd name="T24" fmla="*/ 834 w 886"/>
                <a:gd name="T25" fmla="*/ 0 h 210"/>
                <a:gd name="T26" fmla="*/ 51 w 886"/>
                <a:gd name="T27" fmla="*/ 0 h 210"/>
                <a:gd name="T28" fmla="*/ 41 w 886"/>
                <a:gd name="T29" fmla="*/ 1 h 210"/>
                <a:gd name="T30" fmla="*/ 23 w 886"/>
                <a:gd name="T31" fmla="*/ 9 h 210"/>
                <a:gd name="T32" fmla="*/ 9 w 886"/>
                <a:gd name="T33" fmla="*/ 23 h 210"/>
                <a:gd name="T34" fmla="*/ 1 w 886"/>
                <a:gd name="T35" fmla="*/ 41 h 210"/>
                <a:gd name="T36" fmla="*/ 0 w 886"/>
                <a:gd name="T37" fmla="*/ 51 h 210"/>
                <a:gd name="T38" fmla="*/ 0 w 886"/>
                <a:gd name="T39" fmla="*/ 158 h 210"/>
                <a:gd name="T40" fmla="*/ 1 w 886"/>
                <a:gd name="T41" fmla="*/ 168 h 210"/>
                <a:gd name="T42" fmla="*/ 9 w 886"/>
                <a:gd name="T43" fmla="*/ 188 h 210"/>
                <a:gd name="T44" fmla="*/ 23 w 886"/>
                <a:gd name="T45" fmla="*/ 201 h 210"/>
                <a:gd name="T46" fmla="*/ 41 w 886"/>
                <a:gd name="T47" fmla="*/ 208 h 210"/>
                <a:gd name="T48" fmla="*/ 51 w 886"/>
                <a:gd name="T49" fmla="*/ 210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886" h="210">
                  <a:moveTo>
                    <a:pt x="51" y="210"/>
                  </a:moveTo>
                  <a:lnTo>
                    <a:pt x="834" y="210"/>
                  </a:lnTo>
                  <a:lnTo>
                    <a:pt x="845" y="208"/>
                  </a:lnTo>
                  <a:lnTo>
                    <a:pt x="863" y="201"/>
                  </a:lnTo>
                  <a:lnTo>
                    <a:pt x="877" y="188"/>
                  </a:lnTo>
                  <a:lnTo>
                    <a:pt x="885" y="168"/>
                  </a:lnTo>
                  <a:lnTo>
                    <a:pt x="886" y="158"/>
                  </a:lnTo>
                  <a:lnTo>
                    <a:pt x="886" y="51"/>
                  </a:lnTo>
                  <a:lnTo>
                    <a:pt x="885" y="41"/>
                  </a:lnTo>
                  <a:lnTo>
                    <a:pt x="877" y="23"/>
                  </a:lnTo>
                  <a:lnTo>
                    <a:pt x="863" y="9"/>
                  </a:lnTo>
                  <a:lnTo>
                    <a:pt x="845" y="1"/>
                  </a:lnTo>
                  <a:lnTo>
                    <a:pt x="834" y="0"/>
                  </a:lnTo>
                  <a:lnTo>
                    <a:pt x="51" y="0"/>
                  </a:lnTo>
                  <a:lnTo>
                    <a:pt x="41" y="1"/>
                  </a:lnTo>
                  <a:lnTo>
                    <a:pt x="23" y="9"/>
                  </a:lnTo>
                  <a:lnTo>
                    <a:pt x="9" y="23"/>
                  </a:lnTo>
                  <a:lnTo>
                    <a:pt x="1" y="41"/>
                  </a:lnTo>
                  <a:lnTo>
                    <a:pt x="0" y="51"/>
                  </a:lnTo>
                  <a:lnTo>
                    <a:pt x="0" y="158"/>
                  </a:lnTo>
                  <a:lnTo>
                    <a:pt x="1" y="168"/>
                  </a:lnTo>
                  <a:lnTo>
                    <a:pt x="9" y="188"/>
                  </a:lnTo>
                  <a:lnTo>
                    <a:pt x="23" y="201"/>
                  </a:lnTo>
                  <a:lnTo>
                    <a:pt x="41" y="208"/>
                  </a:lnTo>
                  <a:lnTo>
                    <a:pt x="51" y="210"/>
                  </a:lnTo>
                  <a:close/>
                </a:path>
              </a:pathLst>
            </a:custGeom>
            <a:solidFill>
              <a:srgbClr val="1A23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Freeform 66">
              <a:extLst>
                <a:ext uri="{FF2B5EF4-FFF2-40B4-BE49-F238E27FC236}">
                  <a16:creationId xmlns:a16="http://schemas.microsoft.com/office/drawing/2014/main" id="{801BEFF9-1136-42B2-AD73-56C30B3ABB63}"/>
                </a:ext>
              </a:extLst>
            </p:cNvPr>
            <p:cNvSpPr>
              <a:spLocks/>
            </p:cNvSpPr>
            <p:nvPr/>
          </p:nvSpPr>
          <p:spPr bwMode="auto">
            <a:xfrm>
              <a:off x="5527675" y="2846388"/>
              <a:ext cx="566738" cy="169863"/>
            </a:xfrm>
            <a:custGeom>
              <a:avLst/>
              <a:gdLst>
                <a:gd name="T0" fmla="*/ 1379 w 1428"/>
                <a:gd name="T1" fmla="*/ 74 h 429"/>
                <a:gd name="T2" fmla="*/ 1209 w 1428"/>
                <a:gd name="T3" fmla="*/ 70 h 429"/>
                <a:gd name="T4" fmla="*/ 723 w 1428"/>
                <a:gd name="T5" fmla="*/ 64 h 429"/>
                <a:gd name="T6" fmla="*/ 736 w 1428"/>
                <a:gd name="T7" fmla="*/ 53 h 429"/>
                <a:gd name="T8" fmla="*/ 753 w 1428"/>
                <a:gd name="T9" fmla="*/ 34 h 429"/>
                <a:gd name="T10" fmla="*/ 755 w 1428"/>
                <a:gd name="T11" fmla="*/ 17 h 429"/>
                <a:gd name="T12" fmla="*/ 736 w 1428"/>
                <a:gd name="T13" fmla="*/ 4 h 429"/>
                <a:gd name="T14" fmla="*/ 714 w 1428"/>
                <a:gd name="T15" fmla="*/ 1 h 429"/>
                <a:gd name="T16" fmla="*/ 685 w 1428"/>
                <a:gd name="T17" fmla="*/ 0 h 429"/>
                <a:gd name="T18" fmla="*/ 615 w 1428"/>
                <a:gd name="T19" fmla="*/ 9 h 429"/>
                <a:gd name="T20" fmla="*/ 497 w 1428"/>
                <a:gd name="T21" fmla="*/ 40 h 429"/>
                <a:gd name="T22" fmla="*/ 424 w 1428"/>
                <a:gd name="T23" fmla="*/ 66 h 429"/>
                <a:gd name="T24" fmla="*/ 338 w 1428"/>
                <a:gd name="T25" fmla="*/ 70 h 429"/>
                <a:gd name="T26" fmla="*/ 272 w 1428"/>
                <a:gd name="T27" fmla="*/ 74 h 429"/>
                <a:gd name="T28" fmla="*/ 223 w 1428"/>
                <a:gd name="T29" fmla="*/ 81 h 429"/>
                <a:gd name="T30" fmla="*/ 145 w 1428"/>
                <a:gd name="T31" fmla="*/ 100 h 429"/>
                <a:gd name="T32" fmla="*/ 88 w 1428"/>
                <a:gd name="T33" fmla="*/ 127 h 429"/>
                <a:gd name="T34" fmla="*/ 48 w 1428"/>
                <a:gd name="T35" fmla="*/ 160 h 429"/>
                <a:gd name="T36" fmla="*/ 22 w 1428"/>
                <a:gd name="T37" fmla="*/ 192 h 429"/>
                <a:gd name="T38" fmla="*/ 8 w 1428"/>
                <a:gd name="T39" fmla="*/ 221 h 429"/>
                <a:gd name="T40" fmla="*/ 0 w 1428"/>
                <a:gd name="T41" fmla="*/ 253 h 429"/>
                <a:gd name="T42" fmla="*/ 0 w 1428"/>
                <a:gd name="T43" fmla="*/ 258 h 429"/>
                <a:gd name="T44" fmla="*/ 343 w 1428"/>
                <a:gd name="T45" fmla="*/ 429 h 429"/>
                <a:gd name="T46" fmla="*/ 372 w 1428"/>
                <a:gd name="T47" fmla="*/ 415 h 429"/>
                <a:gd name="T48" fmla="*/ 622 w 1428"/>
                <a:gd name="T49" fmla="*/ 338 h 429"/>
                <a:gd name="T50" fmla="*/ 828 w 1428"/>
                <a:gd name="T51" fmla="*/ 296 h 429"/>
                <a:gd name="T52" fmla="*/ 994 w 1428"/>
                <a:gd name="T53" fmla="*/ 270 h 429"/>
                <a:gd name="T54" fmla="*/ 1089 w 1428"/>
                <a:gd name="T55" fmla="*/ 258 h 429"/>
                <a:gd name="T56" fmla="*/ 1179 w 1428"/>
                <a:gd name="T57" fmla="*/ 246 h 429"/>
                <a:gd name="T58" fmla="*/ 1309 w 1428"/>
                <a:gd name="T59" fmla="*/ 219 h 429"/>
                <a:gd name="T60" fmla="*/ 1385 w 1428"/>
                <a:gd name="T61" fmla="*/ 189 h 429"/>
                <a:gd name="T62" fmla="*/ 1422 w 1428"/>
                <a:gd name="T63" fmla="*/ 160 h 429"/>
                <a:gd name="T64" fmla="*/ 1428 w 1428"/>
                <a:gd name="T65" fmla="*/ 130 h 429"/>
                <a:gd name="T66" fmla="*/ 1415 w 1428"/>
                <a:gd name="T67" fmla="*/ 105 h 429"/>
                <a:gd name="T68" fmla="*/ 1387 w 1428"/>
                <a:gd name="T69" fmla="*/ 78 h 429"/>
                <a:gd name="T70" fmla="*/ 1379 w 1428"/>
                <a:gd name="T71" fmla="*/ 74 h 4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428" h="429">
                  <a:moveTo>
                    <a:pt x="1379" y="74"/>
                  </a:moveTo>
                  <a:lnTo>
                    <a:pt x="1209" y="70"/>
                  </a:lnTo>
                  <a:lnTo>
                    <a:pt x="723" y="64"/>
                  </a:lnTo>
                  <a:lnTo>
                    <a:pt x="736" y="53"/>
                  </a:lnTo>
                  <a:lnTo>
                    <a:pt x="753" y="34"/>
                  </a:lnTo>
                  <a:lnTo>
                    <a:pt x="755" y="17"/>
                  </a:lnTo>
                  <a:lnTo>
                    <a:pt x="736" y="4"/>
                  </a:lnTo>
                  <a:lnTo>
                    <a:pt x="714" y="1"/>
                  </a:lnTo>
                  <a:lnTo>
                    <a:pt x="685" y="0"/>
                  </a:lnTo>
                  <a:lnTo>
                    <a:pt x="615" y="9"/>
                  </a:lnTo>
                  <a:lnTo>
                    <a:pt x="497" y="40"/>
                  </a:lnTo>
                  <a:lnTo>
                    <a:pt x="424" y="66"/>
                  </a:lnTo>
                  <a:lnTo>
                    <a:pt x="338" y="70"/>
                  </a:lnTo>
                  <a:lnTo>
                    <a:pt x="272" y="74"/>
                  </a:lnTo>
                  <a:lnTo>
                    <a:pt x="223" y="81"/>
                  </a:lnTo>
                  <a:lnTo>
                    <a:pt x="145" y="100"/>
                  </a:lnTo>
                  <a:lnTo>
                    <a:pt x="88" y="127"/>
                  </a:lnTo>
                  <a:lnTo>
                    <a:pt x="48" y="160"/>
                  </a:lnTo>
                  <a:lnTo>
                    <a:pt x="22" y="192"/>
                  </a:lnTo>
                  <a:lnTo>
                    <a:pt x="8" y="221"/>
                  </a:lnTo>
                  <a:lnTo>
                    <a:pt x="0" y="253"/>
                  </a:lnTo>
                  <a:lnTo>
                    <a:pt x="0" y="258"/>
                  </a:lnTo>
                  <a:lnTo>
                    <a:pt x="343" y="429"/>
                  </a:lnTo>
                  <a:lnTo>
                    <a:pt x="372" y="415"/>
                  </a:lnTo>
                  <a:lnTo>
                    <a:pt x="622" y="338"/>
                  </a:lnTo>
                  <a:lnTo>
                    <a:pt x="828" y="296"/>
                  </a:lnTo>
                  <a:lnTo>
                    <a:pt x="994" y="270"/>
                  </a:lnTo>
                  <a:lnTo>
                    <a:pt x="1089" y="258"/>
                  </a:lnTo>
                  <a:lnTo>
                    <a:pt x="1179" y="246"/>
                  </a:lnTo>
                  <a:lnTo>
                    <a:pt x="1309" y="219"/>
                  </a:lnTo>
                  <a:lnTo>
                    <a:pt x="1385" y="189"/>
                  </a:lnTo>
                  <a:lnTo>
                    <a:pt x="1422" y="160"/>
                  </a:lnTo>
                  <a:lnTo>
                    <a:pt x="1428" y="130"/>
                  </a:lnTo>
                  <a:lnTo>
                    <a:pt x="1415" y="105"/>
                  </a:lnTo>
                  <a:lnTo>
                    <a:pt x="1387" y="78"/>
                  </a:lnTo>
                  <a:lnTo>
                    <a:pt x="1379" y="74"/>
                  </a:lnTo>
                  <a:close/>
                </a:path>
              </a:pathLst>
            </a:custGeom>
            <a:solidFill>
              <a:srgbClr val="EDB48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Freeform 504">
              <a:extLst>
                <a:ext uri="{FF2B5EF4-FFF2-40B4-BE49-F238E27FC236}">
                  <a16:creationId xmlns:a16="http://schemas.microsoft.com/office/drawing/2014/main" id="{DD52D810-784B-4FEF-8F35-7677E9505200}"/>
                </a:ext>
              </a:extLst>
            </p:cNvPr>
            <p:cNvSpPr>
              <a:spLocks/>
            </p:cNvSpPr>
            <p:nvPr/>
          </p:nvSpPr>
          <p:spPr bwMode="auto">
            <a:xfrm>
              <a:off x="4173538" y="2786063"/>
              <a:ext cx="200025" cy="42863"/>
            </a:xfrm>
            <a:custGeom>
              <a:avLst/>
              <a:gdLst>
                <a:gd name="T0" fmla="*/ 0 w 507"/>
                <a:gd name="T1" fmla="*/ 0 h 108"/>
                <a:gd name="T2" fmla="*/ 0 w 507"/>
                <a:gd name="T3" fmla="*/ 1 h 108"/>
                <a:gd name="T4" fmla="*/ 0 w 507"/>
                <a:gd name="T5" fmla="*/ 3 h 108"/>
                <a:gd name="T6" fmla="*/ 0 w 507"/>
                <a:gd name="T7" fmla="*/ 14 h 108"/>
                <a:gd name="T8" fmla="*/ 10 w 507"/>
                <a:gd name="T9" fmla="*/ 34 h 108"/>
                <a:gd name="T10" fmla="*/ 42 w 507"/>
                <a:gd name="T11" fmla="*/ 62 h 108"/>
                <a:gd name="T12" fmla="*/ 110 w 507"/>
                <a:gd name="T13" fmla="*/ 91 h 108"/>
                <a:gd name="T14" fmla="*/ 202 w 507"/>
                <a:gd name="T15" fmla="*/ 106 h 108"/>
                <a:gd name="T16" fmla="*/ 253 w 507"/>
                <a:gd name="T17" fmla="*/ 108 h 108"/>
                <a:gd name="T18" fmla="*/ 305 w 507"/>
                <a:gd name="T19" fmla="*/ 106 h 108"/>
                <a:gd name="T20" fmla="*/ 397 w 507"/>
                <a:gd name="T21" fmla="*/ 91 h 108"/>
                <a:gd name="T22" fmla="*/ 465 w 507"/>
                <a:gd name="T23" fmla="*/ 62 h 108"/>
                <a:gd name="T24" fmla="*/ 496 w 507"/>
                <a:gd name="T25" fmla="*/ 34 h 108"/>
                <a:gd name="T26" fmla="*/ 507 w 507"/>
                <a:gd name="T27" fmla="*/ 14 h 108"/>
                <a:gd name="T28" fmla="*/ 507 w 507"/>
                <a:gd name="T29" fmla="*/ 3 h 108"/>
                <a:gd name="T30" fmla="*/ 507 w 507"/>
                <a:gd name="T31" fmla="*/ 1 h 108"/>
                <a:gd name="T32" fmla="*/ 507 w 507"/>
                <a:gd name="T33" fmla="*/ 0 h 108"/>
                <a:gd name="T34" fmla="*/ 0 w 507"/>
                <a:gd name="T35" fmla="*/ 0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07" h="108">
                  <a:moveTo>
                    <a:pt x="0" y="0"/>
                  </a:moveTo>
                  <a:lnTo>
                    <a:pt x="0" y="1"/>
                  </a:lnTo>
                  <a:lnTo>
                    <a:pt x="0" y="3"/>
                  </a:lnTo>
                  <a:lnTo>
                    <a:pt x="0" y="14"/>
                  </a:lnTo>
                  <a:lnTo>
                    <a:pt x="10" y="34"/>
                  </a:lnTo>
                  <a:lnTo>
                    <a:pt x="42" y="62"/>
                  </a:lnTo>
                  <a:lnTo>
                    <a:pt x="110" y="91"/>
                  </a:lnTo>
                  <a:lnTo>
                    <a:pt x="202" y="106"/>
                  </a:lnTo>
                  <a:lnTo>
                    <a:pt x="253" y="108"/>
                  </a:lnTo>
                  <a:lnTo>
                    <a:pt x="305" y="106"/>
                  </a:lnTo>
                  <a:lnTo>
                    <a:pt x="397" y="91"/>
                  </a:lnTo>
                  <a:lnTo>
                    <a:pt x="465" y="62"/>
                  </a:lnTo>
                  <a:lnTo>
                    <a:pt x="496" y="34"/>
                  </a:lnTo>
                  <a:lnTo>
                    <a:pt x="507" y="14"/>
                  </a:lnTo>
                  <a:lnTo>
                    <a:pt x="507" y="3"/>
                  </a:lnTo>
                  <a:lnTo>
                    <a:pt x="507" y="1"/>
                  </a:lnTo>
                  <a:lnTo>
                    <a:pt x="507" y="0"/>
                  </a:lnTo>
                  <a:lnTo>
                    <a:pt x="0" y="0"/>
                  </a:lnTo>
                  <a:close/>
                </a:path>
              </a:pathLst>
            </a:custGeom>
            <a:solidFill>
              <a:srgbClr val="DDAA8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aphicFrame>
        <p:nvGraphicFramePr>
          <p:cNvPr id="66" name="Chart 535">
            <a:extLst>
              <a:ext uri="{FF2B5EF4-FFF2-40B4-BE49-F238E27FC236}">
                <a16:creationId xmlns:a16="http://schemas.microsoft.com/office/drawing/2014/main" id="{34116682-50A8-4FC9-A5DA-9048DCC8517F}"/>
              </a:ext>
            </a:extLst>
          </p:cNvPr>
          <p:cNvGraphicFramePr/>
          <p:nvPr/>
        </p:nvGraphicFramePr>
        <p:xfrm>
          <a:off x="6073964" y="3926737"/>
          <a:ext cx="1790080" cy="1162849"/>
        </p:xfrm>
        <a:graphic>
          <a:graphicData uri="http://schemas.openxmlformats.org/drawingml/2006/chart">
            <c:chart xmlns:c="http://schemas.openxmlformats.org/drawingml/2006/chart" xmlns:r="http://schemas.openxmlformats.org/officeDocument/2006/relationships" r:id="rId3"/>
          </a:graphicData>
        </a:graphic>
      </p:graphicFrame>
      <p:sp>
        <p:nvSpPr>
          <p:cNvPr id="73" name="TextBox 38">
            <a:extLst>
              <a:ext uri="{FF2B5EF4-FFF2-40B4-BE49-F238E27FC236}">
                <a16:creationId xmlns:a16="http://schemas.microsoft.com/office/drawing/2014/main" id="{BC1302E2-293F-4B61-9ED6-C6DFFAFCF535}"/>
              </a:ext>
            </a:extLst>
          </p:cNvPr>
          <p:cNvSpPr txBox="1"/>
          <p:nvPr/>
        </p:nvSpPr>
        <p:spPr>
          <a:xfrm>
            <a:off x="2375525" y="4420239"/>
            <a:ext cx="2171525" cy="1200329"/>
          </a:xfrm>
          <a:prstGeom prst="rect">
            <a:avLst/>
          </a:prstGeom>
          <a:noFill/>
        </p:spPr>
        <p:txBody>
          <a:bodyPr wrap="square" lIns="0" rIns="0" rtlCol="0" anchor="b">
            <a:spAutoFit/>
          </a:bodyPr>
          <a:lstStyle/>
          <a:p>
            <a:pPr algn="ctr"/>
            <a:r>
              <a:rPr lang="en-US" sz="2400" b="1" noProof="1">
                <a:solidFill>
                  <a:schemeClr val="tx2">
                    <a:lumMod val="50000"/>
                  </a:schemeClr>
                </a:solidFill>
              </a:rPr>
              <a:t>Feito individualmente e com sigilo</a:t>
            </a:r>
          </a:p>
        </p:txBody>
      </p:sp>
      <p:sp>
        <p:nvSpPr>
          <p:cNvPr id="74" name="Balão de Fala: Retângulo com Cantos Arredondados 3">
            <a:extLst>
              <a:ext uri="{FF2B5EF4-FFF2-40B4-BE49-F238E27FC236}">
                <a16:creationId xmlns:a16="http://schemas.microsoft.com/office/drawing/2014/main" id="{3E8BAE6E-D7AC-492C-872E-C3967DE8BCE9}"/>
              </a:ext>
            </a:extLst>
          </p:cNvPr>
          <p:cNvSpPr/>
          <p:nvPr/>
        </p:nvSpPr>
        <p:spPr>
          <a:xfrm>
            <a:off x="7864044" y="4336229"/>
            <a:ext cx="2090962" cy="1547448"/>
          </a:xfrm>
          <a:prstGeom prst="wedgeRoundRectCallout">
            <a:avLst>
              <a:gd name="adj1" fmla="val -64997"/>
              <a:gd name="adj2" fmla="val 3524"/>
              <a:gd name="adj3" fmla="val 16667"/>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pt-BR" sz="2000" dirty="0">
                <a:solidFill>
                  <a:schemeClr val="tx1"/>
                </a:solidFill>
              </a:rPr>
              <a:t>Deve ficar atento com a ISONOMIA!</a:t>
            </a:r>
            <a:endParaRPr lang="pt-BR" sz="2000" b="1" dirty="0">
              <a:solidFill>
                <a:schemeClr val="tx1"/>
              </a:solidFill>
            </a:endParaRPr>
          </a:p>
        </p:txBody>
      </p:sp>
    </p:spTree>
    <p:extLst>
      <p:ext uri="{BB962C8B-B14F-4D97-AF65-F5344CB8AC3E}">
        <p14:creationId xmlns:p14="http://schemas.microsoft.com/office/powerpoint/2010/main" val="598039352"/>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Freeform: Shape 17">
            <a:extLst>
              <a:ext uri="{FF2B5EF4-FFF2-40B4-BE49-F238E27FC236}">
                <a16:creationId xmlns:a16="http://schemas.microsoft.com/office/drawing/2014/main" id="{BF4F5337-D456-48A2-B11C-D1899ECD4C16}"/>
              </a:ext>
            </a:extLst>
          </p:cNvPr>
          <p:cNvSpPr/>
          <p:nvPr/>
        </p:nvSpPr>
        <p:spPr>
          <a:xfrm>
            <a:off x="4462145" y="1830970"/>
            <a:ext cx="1339122" cy="1220075"/>
          </a:xfrm>
          <a:custGeom>
            <a:avLst/>
            <a:gdLst>
              <a:gd name="connsiteX0" fmla="*/ 553654 w 3255016"/>
              <a:gd name="connsiteY0" fmla="*/ 0 h 3255016"/>
              <a:gd name="connsiteX1" fmla="*/ 1485900 w 3255016"/>
              <a:gd name="connsiteY1" fmla="*/ 0 h 3255016"/>
              <a:gd name="connsiteX2" fmla="*/ 3255016 w 3255016"/>
              <a:gd name="connsiteY2" fmla="*/ 1769129 h 3255016"/>
              <a:gd name="connsiteX3" fmla="*/ 3255016 w 3255016"/>
              <a:gd name="connsiteY3" fmla="*/ 2701362 h 3255016"/>
              <a:gd name="connsiteX4" fmla="*/ 2701362 w 3255016"/>
              <a:gd name="connsiteY4" fmla="*/ 3255016 h 3255016"/>
              <a:gd name="connsiteX5" fmla="*/ 1779274 w 3255016"/>
              <a:gd name="connsiteY5" fmla="*/ 3255016 h 3255016"/>
              <a:gd name="connsiteX6" fmla="*/ 0 w 3255016"/>
              <a:gd name="connsiteY6" fmla="*/ 1474160 h 3255016"/>
              <a:gd name="connsiteX7" fmla="*/ 0 w 3255016"/>
              <a:gd name="connsiteY7" fmla="*/ 553654 h 3255016"/>
              <a:gd name="connsiteX8" fmla="*/ 553654 w 3255016"/>
              <a:gd name="connsiteY8" fmla="*/ 0 h 3255016"/>
              <a:gd name="connsiteX0" fmla="*/ 553654 w 3255016"/>
              <a:gd name="connsiteY0" fmla="*/ 0 h 3255016"/>
              <a:gd name="connsiteX1" fmla="*/ 1485900 w 3255016"/>
              <a:gd name="connsiteY1" fmla="*/ 0 h 3255016"/>
              <a:gd name="connsiteX2" fmla="*/ 2366672 w 3255016"/>
              <a:gd name="connsiteY2" fmla="*/ 887187 h 3255016"/>
              <a:gd name="connsiteX3" fmla="*/ 3255016 w 3255016"/>
              <a:gd name="connsiteY3" fmla="*/ 1769129 h 3255016"/>
              <a:gd name="connsiteX4" fmla="*/ 3255016 w 3255016"/>
              <a:gd name="connsiteY4" fmla="*/ 2701362 h 3255016"/>
              <a:gd name="connsiteX5" fmla="*/ 2701362 w 3255016"/>
              <a:gd name="connsiteY5" fmla="*/ 3255016 h 3255016"/>
              <a:gd name="connsiteX6" fmla="*/ 1779274 w 3255016"/>
              <a:gd name="connsiteY6" fmla="*/ 3255016 h 3255016"/>
              <a:gd name="connsiteX7" fmla="*/ 0 w 3255016"/>
              <a:gd name="connsiteY7" fmla="*/ 1474160 h 3255016"/>
              <a:gd name="connsiteX8" fmla="*/ 0 w 3255016"/>
              <a:gd name="connsiteY8" fmla="*/ 553654 h 3255016"/>
              <a:gd name="connsiteX9" fmla="*/ 553654 w 3255016"/>
              <a:gd name="connsiteY9" fmla="*/ 0 h 3255016"/>
              <a:gd name="connsiteX0" fmla="*/ 553654 w 3255016"/>
              <a:gd name="connsiteY0" fmla="*/ 0 h 3255016"/>
              <a:gd name="connsiteX1" fmla="*/ 1485900 w 3255016"/>
              <a:gd name="connsiteY1" fmla="*/ 0 h 3255016"/>
              <a:gd name="connsiteX2" fmla="*/ 2619591 w 3255016"/>
              <a:gd name="connsiteY2" fmla="*/ 744515 h 3255016"/>
              <a:gd name="connsiteX3" fmla="*/ 3255016 w 3255016"/>
              <a:gd name="connsiteY3" fmla="*/ 1769129 h 3255016"/>
              <a:gd name="connsiteX4" fmla="*/ 3255016 w 3255016"/>
              <a:gd name="connsiteY4" fmla="*/ 2701362 h 3255016"/>
              <a:gd name="connsiteX5" fmla="*/ 2701362 w 3255016"/>
              <a:gd name="connsiteY5" fmla="*/ 3255016 h 3255016"/>
              <a:gd name="connsiteX6" fmla="*/ 1779274 w 3255016"/>
              <a:gd name="connsiteY6" fmla="*/ 3255016 h 3255016"/>
              <a:gd name="connsiteX7" fmla="*/ 0 w 3255016"/>
              <a:gd name="connsiteY7" fmla="*/ 1474160 h 3255016"/>
              <a:gd name="connsiteX8" fmla="*/ 0 w 3255016"/>
              <a:gd name="connsiteY8" fmla="*/ 553654 h 3255016"/>
              <a:gd name="connsiteX9" fmla="*/ 553654 w 3255016"/>
              <a:gd name="connsiteY9" fmla="*/ 0 h 3255016"/>
              <a:gd name="connsiteX0" fmla="*/ 553654 w 3255016"/>
              <a:gd name="connsiteY0" fmla="*/ 0 h 3255016"/>
              <a:gd name="connsiteX1" fmla="*/ 1485900 w 3255016"/>
              <a:gd name="connsiteY1" fmla="*/ 0 h 3255016"/>
              <a:gd name="connsiteX2" fmla="*/ 2619591 w 3255016"/>
              <a:gd name="connsiteY2" fmla="*/ 744515 h 3255016"/>
              <a:gd name="connsiteX3" fmla="*/ 3255016 w 3255016"/>
              <a:gd name="connsiteY3" fmla="*/ 1769129 h 3255016"/>
              <a:gd name="connsiteX4" fmla="*/ 3255016 w 3255016"/>
              <a:gd name="connsiteY4" fmla="*/ 2701362 h 3255016"/>
              <a:gd name="connsiteX5" fmla="*/ 2701362 w 3255016"/>
              <a:gd name="connsiteY5" fmla="*/ 3255016 h 3255016"/>
              <a:gd name="connsiteX6" fmla="*/ 1779274 w 3255016"/>
              <a:gd name="connsiteY6" fmla="*/ 3255016 h 3255016"/>
              <a:gd name="connsiteX7" fmla="*/ 855642 w 3255016"/>
              <a:gd name="connsiteY7" fmla="*/ 2333366 h 3255016"/>
              <a:gd name="connsiteX8" fmla="*/ 0 w 3255016"/>
              <a:gd name="connsiteY8" fmla="*/ 1474160 h 3255016"/>
              <a:gd name="connsiteX9" fmla="*/ 0 w 3255016"/>
              <a:gd name="connsiteY9" fmla="*/ 553654 h 3255016"/>
              <a:gd name="connsiteX10" fmla="*/ 553654 w 3255016"/>
              <a:gd name="connsiteY10" fmla="*/ 0 h 3255016"/>
              <a:gd name="connsiteX0" fmla="*/ 553654 w 3255016"/>
              <a:gd name="connsiteY0" fmla="*/ 0 h 3255016"/>
              <a:gd name="connsiteX1" fmla="*/ 1485900 w 3255016"/>
              <a:gd name="connsiteY1" fmla="*/ 0 h 3255016"/>
              <a:gd name="connsiteX2" fmla="*/ 2619591 w 3255016"/>
              <a:gd name="connsiteY2" fmla="*/ 744515 h 3255016"/>
              <a:gd name="connsiteX3" fmla="*/ 3255016 w 3255016"/>
              <a:gd name="connsiteY3" fmla="*/ 1769129 h 3255016"/>
              <a:gd name="connsiteX4" fmla="*/ 3255016 w 3255016"/>
              <a:gd name="connsiteY4" fmla="*/ 2701362 h 3255016"/>
              <a:gd name="connsiteX5" fmla="*/ 2701362 w 3255016"/>
              <a:gd name="connsiteY5" fmla="*/ 3255016 h 3255016"/>
              <a:gd name="connsiteX6" fmla="*/ 1779274 w 3255016"/>
              <a:gd name="connsiteY6" fmla="*/ 3255016 h 3255016"/>
              <a:gd name="connsiteX7" fmla="*/ 505446 w 3255016"/>
              <a:gd name="connsiteY7" fmla="*/ 2560344 h 3255016"/>
              <a:gd name="connsiteX8" fmla="*/ 0 w 3255016"/>
              <a:gd name="connsiteY8" fmla="*/ 1474160 h 3255016"/>
              <a:gd name="connsiteX9" fmla="*/ 0 w 3255016"/>
              <a:gd name="connsiteY9" fmla="*/ 553654 h 3255016"/>
              <a:gd name="connsiteX10" fmla="*/ 553654 w 3255016"/>
              <a:gd name="connsiteY10" fmla="*/ 0 h 3255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255016" h="3255016">
                <a:moveTo>
                  <a:pt x="553654" y="0"/>
                </a:moveTo>
                <a:lnTo>
                  <a:pt x="1485900" y="0"/>
                </a:lnTo>
                <a:lnTo>
                  <a:pt x="2619591" y="744515"/>
                </a:lnTo>
                <a:lnTo>
                  <a:pt x="3255016" y="1769129"/>
                </a:lnTo>
                <a:lnTo>
                  <a:pt x="3255016" y="2701362"/>
                </a:lnTo>
                <a:cubicBezTo>
                  <a:pt x="3255016" y="3007424"/>
                  <a:pt x="3007424" y="3255016"/>
                  <a:pt x="2701362" y="3255016"/>
                </a:cubicBezTo>
                <a:lnTo>
                  <a:pt x="1779274" y="3255016"/>
                </a:lnTo>
                <a:lnTo>
                  <a:pt x="505446" y="2560344"/>
                </a:lnTo>
                <a:lnTo>
                  <a:pt x="0" y="1474160"/>
                </a:lnTo>
                <a:lnTo>
                  <a:pt x="0" y="553654"/>
                </a:lnTo>
                <a:cubicBezTo>
                  <a:pt x="0" y="247592"/>
                  <a:pt x="247592" y="0"/>
                  <a:pt x="553654" y="0"/>
                </a:cubicBezTo>
                <a:close/>
              </a:path>
            </a:pathLst>
          </a:custGeom>
          <a:solidFill>
            <a:schemeClr val="tx2"/>
          </a:solidFill>
          <a:ln w="12700">
            <a:miter lim="400000"/>
          </a:ln>
        </p:spPr>
        <p:txBody>
          <a:bodyPr wrap="square" lIns="38100" tIns="38100" rIns="38100" bIns="381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defRPr>
            </a:pPr>
            <a:endParaRPr/>
          </a:p>
        </p:txBody>
      </p:sp>
      <p:sp>
        <p:nvSpPr>
          <p:cNvPr id="17" name="Freeform: Shape 16">
            <a:extLst>
              <a:ext uri="{FF2B5EF4-FFF2-40B4-BE49-F238E27FC236}">
                <a16:creationId xmlns:a16="http://schemas.microsoft.com/office/drawing/2014/main" id="{F413CEEF-73E3-4501-9110-3A4E79CB35CE}"/>
              </a:ext>
            </a:extLst>
          </p:cNvPr>
          <p:cNvSpPr/>
          <p:nvPr/>
        </p:nvSpPr>
        <p:spPr>
          <a:xfrm>
            <a:off x="5948045" y="1830970"/>
            <a:ext cx="1769116" cy="2016638"/>
          </a:xfrm>
          <a:custGeom>
            <a:avLst/>
            <a:gdLst>
              <a:gd name="connsiteX0" fmla="*/ 0 w 2016624"/>
              <a:gd name="connsiteY0" fmla="*/ 0 h 2016638"/>
              <a:gd name="connsiteX1" fmla="*/ 247508 w 2016624"/>
              <a:gd name="connsiteY1" fmla="*/ 0 h 2016638"/>
              <a:gd name="connsiteX2" fmla="*/ 1381199 w 2016624"/>
              <a:gd name="connsiteY2" fmla="*/ 744515 h 2016638"/>
              <a:gd name="connsiteX3" fmla="*/ 2016624 w 2016624"/>
              <a:gd name="connsiteY3" fmla="*/ 1769129 h 2016638"/>
              <a:gd name="connsiteX4" fmla="*/ 2016624 w 2016624"/>
              <a:gd name="connsiteY4" fmla="*/ 2016638 h 2016638"/>
              <a:gd name="connsiteX0" fmla="*/ 1769116 w 1769116"/>
              <a:gd name="connsiteY0" fmla="*/ 2016638 h 2016638"/>
              <a:gd name="connsiteX1" fmla="*/ 0 w 1769116"/>
              <a:gd name="connsiteY1" fmla="*/ 0 h 2016638"/>
              <a:gd name="connsiteX2" fmla="*/ 1133691 w 1769116"/>
              <a:gd name="connsiteY2" fmla="*/ 744515 h 2016638"/>
              <a:gd name="connsiteX3" fmla="*/ 1769116 w 1769116"/>
              <a:gd name="connsiteY3" fmla="*/ 1769129 h 2016638"/>
              <a:gd name="connsiteX4" fmla="*/ 1769116 w 1769116"/>
              <a:gd name="connsiteY4" fmla="*/ 2016638 h 20166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69116" h="2016638">
                <a:moveTo>
                  <a:pt x="1769116" y="2016638"/>
                </a:moveTo>
                <a:lnTo>
                  <a:pt x="0" y="0"/>
                </a:lnTo>
                <a:lnTo>
                  <a:pt x="1133691" y="744515"/>
                </a:lnTo>
                <a:lnTo>
                  <a:pt x="1769116" y="1769129"/>
                </a:lnTo>
                <a:lnTo>
                  <a:pt x="1769116" y="2016638"/>
                </a:lnTo>
                <a:close/>
              </a:path>
            </a:pathLst>
          </a:custGeom>
          <a:solidFill>
            <a:schemeClr val="tx1">
              <a:alpha val="40000"/>
            </a:schemeClr>
          </a:solidFill>
          <a:ln w="12700">
            <a:miter lim="400000"/>
          </a:ln>
        </p:spPr>
        <p:txBody>
          <a:bodyPr wrap="square" lIns="38100" tIns="38100" rIns="38100" bIns="381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sz="3000" dirty="0">
              <a:solidFill>
                <a:srgbClr val="FFFFFF"/>
              </a:solidFill>
            </a:endParaRPr>
          </a:p>
        </p:txBody>
      </p:sp>
      <p:sp>
        <p:nvSpPr>
          <p:cNvPr id="15" name="Freeform: Shape 14">
            <a:extLst>
              <a:ext uri="{FF2B5EF4-FFF2-40B4-BE49-F238E27FC236}">
                <a16:creationId xmlns:a16="http://schemas.microsoft.com/office/drawing/2014/main" id="{BAE3E59C-5DBC-43B6-B282-002752FC16F4}"/>
              </a:ext>
            </a:extLst>
          </p:cNvPr>
          <p:cNvSpPr/>
          <p:nvPr/>
        </p:nvSpPr>
        <p:spPr>
          <a:xfrm>
            <a:off x="4462145" y="3051045"/>
            <a:ext cx="1779274" cy="2034941"/>
          </a:xfrm>
          <a:custGeom>
            <a:avLst/>
            <a:gdLst>
              <a:gd name="connsiteX0" fmla="*/ 0 w 2033134"/>
              <a:gd name="connsiteY0" fmla="*/ 0 h 2034941"/>
              <a:gd name="connsiteX1" fmla="*/ 2033134 w 2033134"/>
              <a:gd name="connsiteY1" fmla="*/ 2034941 h 2034941"/>
              <a:gd name="connsiteX2" fmla="*/ 1779274 w 2033134"/>
              <a:gd name="connsiteY2" fmla="*/ 2034941 h 2034941"/>
              <a:gd name="connsiteX3" fmla="*/ 505446 w 2033134"/>
              <a:gd name="connsiteY3" fmla="*/ 1340269 h 2034941"/>
              <a:gd name="connsiteX4" fmla="*/ 0 w 2033134"/>
              <a:gd name="connsiteY4" fmla="*/ 254085 h 2034941"/>
              <a:gd name="connsiteX0" fmla="*/ 0 w 1779274"/>
              <a:gd name="connsiteY0" fmla="*/ 0 h 2034941"/>
              <a:gd name="connsiteX1" fmla="*/ 1779274 w 1779274"/>
              <a:gd name="connsiteY1" fmla="*/ 2034941 h 2034941"/>
              <a:gd name="connsiteX2" fmla="*/ 505446 w 1779274"/>
              <a:gd name="connsiteY2" fmla="*/ 1340269 h 2034941"/>
              <a:gd name="connsiteX3" fmla="*/ 0 w 1779274"/>
              <a:gd name="connsiteY3" fmla="*/ 254085 h 2034941"/>
              <a:gd name="connsiteX4" fmla="*/ 0 w 1779274"/>
              <a:gd name="connsiteY4" fmla="*/ 0 h 20349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79274" h="2034941">
                <a:moveTo>
                  <a:pt x="0" y="0"/>
                </a:moveTo>
                <a:lnTo>
                  <a:pt x="1779274" y="2034941"/>
                </a:lnTo>
                <a:lnTo>
                  <a:pt x="505446" y="1340269"/>
                </a:lnTo>
                <a:lnTo>
                  <a:pt x="0" y="254085"/>
                </a:lnTo>
                <a:lnTo>
                  <a:pt x="0" y="0"/>
                </a:lnTo>
                <a:close/>
              </a:path>
            </a:pathLst>
          </a:custGeom>
          <a:solidFill>
            <a:schemeClr val="tx1">
              <a:alpha val="40000"/>
            </a:schemeClr>
          </a:solidFill>
          <a:ln w="12700">
            <a:miter lim="400000"/>
          </a:ln>
        </p:spPr>
        <p:txBody>
          <a:bodyPr wrap="square" lIns="38100" tIns="38100" rIns="38100" bIns="381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defRPr>
            </a:pPr>
            <a:endParaRPr/>
          </a:p>
        </p:txBody>
      </p:sp>
      <p:sp>
        <p:nvSpPr>
          <p:cNvPr id="22" name="Shape">
            <a:extLst>
              <a:ext uri="{FF2B5EF4-FFF2-40B4-BE49-F238E27FC236}">
                <a16:creationId xmlns:a16="http://schemas.microsoft.com/office/drawing/2014/main" id="{F495905C-BAED-425B-BA82-9F0ACD519498}"/>
              </a:ext>
            </a:extLst>
          </p:cNvPr>
          <p:cNvSpPr/>
          <p:nvPr/>
        </p:nvSpPr>
        <p:spPr>
          <a:xfrm>
            <a:off x="5994616" y="1869030"/>
            <a:ext cx="4144009" cy="3263900"/>
          </a:xfrm>
          <a:custGeom>
            <a:avLst/>
            <a:gdLst/>
            <a:ahLst/>
            <a:cxnLst>
              <a:cxn ang="0">
                <a:pos x="wd2" y="hd2"/>
              </a:cxn>
              <a:cxn ang="5400000">
                <a:pos x="wd2" y="hd2"/>
              </a:cxn>
              <a:cxn ang="10800000">
                <a:pos x="wd2" y="hd2"/>
              </a:cxn>
              <a:cxn ang="16200000">
                <a:pos x="wd2" y="hd2"/>
              </a:cxn>
            </a:cxnLst>
            <a:rect l="0" t="0" r="r" b="b"/>
            <a:pathLst>
              <a:path w="21600" h="21600" extrusionOk="0">
                <a:moveTo>
                  <a:pt x="21051" y="11506"/>
                </a:moveTo>
                <a:lnTo>
                  <a:pt x="19905" y="12960"/>
                </a:lnTo>
                <a:cubicBezTo>
                  <a:pt x="19780" y="13120"/>
                  <a:pt x="19581" y="13120"/>
                  <a:pt x="19462" y="12960"/>
                </a:cubicBezTo>
                <a:lnTo>
                  <a:pt x="11373" y="2689"/>
                </a:lnTo>
                <a:cubicBezTo>
                  <a:pt x="10016" y="967"/>
                  <a:pt x="8175" y="0"/>
                  <a:pt x="6256" y="0"/>
                </a:cubicBezTo>
                <a:lnTo>
                  <a:pt x="0" y="0"/>
                </a:lnTo>
                <a:lnTo>
                  <a:pt x="14841" y="18843"/>
                </a:lnTo>
                <a:cubicBezTo>
                  <a:pt x="14967" y="19003"/>
                  <a:pt x="14967" y="19255"/>
                  <a:pt x="14841" y="19406"/>
                </a:cubicBezTo>
                <a:lnTo>
                  <a:pt x="13650" y="20919"/>
                </a:lnTo>
                <a:cubicBezTo>
                  <a:pt x="13451" y="21171"/>
                  <a:pt x="13590" y="21600"/>
                  <a:pt x="13875" y="21600"/>
                </a:cubicBezTo>
                <a:lnTo>
                  <a:pt x="21600" y="21600"/>
                </a:lnTo>
                <a:lnTo>
                  <a:pt x="21600" y="11792"/>
                </a:lnTo>
                <a:cubicBezTo>
                  <a:pt x="21587" y="11439"/>
                  <a:pt x="21249" y="11254"/>
                  <a:pt x="21051" y="11506"/>
                </a:cubicBezTo>
                <a:close/>
              </a:path>
            </a:pathLst>
          </a:custGeom>
          <a:solidFill>
            <a:schemeClr val="accent5">
              <a:lumMod val="40000"/>
              <a:lumOff val="60000"/>
            </a:schemeClr>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defRPr>
            </a:pPr>
            <a:endParaRPr dirty="0"/>
          </a:p>
        </p:txBody>
      </p:sp>
      <p:sp>
        <p:nvSpPr>
          <p:cNvPr id="25" name="Shape">
            <a:extLst>
              <a:ext uri="{FF2B5EF4-FFF2-40B4-BE49-F238E27FC236}">
                <a16:creationId xmlns:a16="http://schemas.microsoft.com/office/drawing/2014/main" id="{C0DBF74E-4851-4ECE-B6B3-A79770EC1086}"/>
              </a:ext>
            </a:extLst>
          </p:cNvPr>
          <p:cNvSpPr/>
          <p:nvPr/>
        </p:nvSpPr>
        <p:spPr>
          <a:xfrm>
            <a:off x="2099947" y="1822087"/>
            <a:ext cx="4141472" cy="3263899"/>
          </a:xfrm>
          <a:custGeom>
            <a:avLst/>
            <a:gdLst/>
            <a:ahLst/>
            <a:cxnLst>
              <a:cxn ang="0">
                <a:pos x="wd2" y="hd2"/>
              </a:cxn>
              <a:cxn ang="5400000">
                <a:pos x="wd2" y="hd2"/>
              </a:cxn>
              <a:cxn ang="10800000">
                <a:pos x="wd2" y="hd2"/>
              </a:cxn>
              <a:cxn ang="16200000">
                <a:pos x="wd2" y="hd2"/>
              </a:cxn>
            </a:cxnLst>
            <a:rect l="0" t="0" r="r" b="b"/>
            <a:pathLst>
              <a:path w="21600" h="21600" extrusionOk="0">
                <a:moveTo>
                  <a:pt x="6763" y="2757"/>
                </a:moveTo>
                <a:cubicBezTo>
                  <a:pt x="6637" y="2597"/>
                  <a:pt x="6637" y="2345"/>
                  <a:pt x="6763" y="2194"/>
                </a:cubicBezTo>
                <a:lnTo>
                  <a:pt x="7955" y="681"/>
                </a:lnTo>
                <a:cubicBezTo>
                  <a:pt x="8154" y="429"/>
                  <a:pt x="8015" y="0"/>
                  <a:pt x="7730" y="0"/>
                </a:cubicBezTo>
                <a:lnTo>
                  <a:pt x="0" y="0"/>
                </a:lnTo>
                <a:lnTo>
                  <a:pt x="0" y="9808"/>
                </a:lnTo>
                <a:cubicBezTo>
                  <a:pt x="0" y="10161"/>
                  <a:pt x="338" y="10346"/>
                  <a:pt x="537" y="10094"/>
                </a:cubicBezTo>
                <a:lnTo>
                  <a:pt x="1682" y="8640"/>
                </a:lnTo>
                <a:cubicBezTo>
                  <a:pt x="1808" y="8480"/>
                  <a:pt x="2007" y="8480"/>
                  <a:pt x="2126" y="8640"/>
                </a:cubicBezTo>
                <a:lnTo>
                  <a:pt x="10220" y="18911"/>
                </a:lnTo>
                <a:cubicBezTo>
                  <a:pt x="11578" y="20633"/>
                  <a:pt x="13420" y="21600"/>
                  <a:pt x="15341" y="21600"/>
                </a:cubicBezTo>
                <a:lnTo>
                  <a:pt x="21600" y="21600"/>
                </a:lnTo>
                <a:lnTo>
                  <a:pt x="6763" y="2757"/>
                </a:lnTo>
                <a:close/>
              </a:path>
            </a:pathLst>
          </a:custGeom>
          <a:solidFill>
            <a:schemeClr val="accent6">
              <a:lumMod val="60000"/>
              <a:lumOff val="40000"/>
            </a:schemeClr>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defRPr>
            </a:pPr>
            <a:endParaRPr/>
          </a:p>
        </p:txBody>
      </p:sp>
      <p:sp>
        <p:nvSpPr>
          <p:cNvPr id="10" name="TextBox 2">
            <a:extLst>
              <a:ext uri="{FF2B5EF4-FFF2-40B4-BE49-F238E27FC236}">
                <a16:creationId xmlns:a16="http://schemas.microsoft.com/office/drawing/2014/main" id="{613B50F4-CD6C-BB47-A762-E714796D02B5}"/>
              </a:ext>
            </a:extLst>
          </p:cNvPr>
          <p:cNvSpPr txBox="1"/>
          <p:nvPr/>
        </p:nvSpPr>
        <p:spPr>
          <a:xfrm rot="2700000">
            <a:off x="2365867" y="3438363"/>
            <a:ext cx="3560014" cy="707886"/>
          </a:xfrm>
          <a:prstGeom prst="rect">
            <a:avLst/>
          </a:prstGeom>
          <a:noFill/>
        </p:spPr>
        <p:txBody>
          <a:bodyPr wrap="non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dirty="0"/>
              <a:t>Pré qualificação</a:t>
            </a:r>
          </a:p>
        </p:txBody>
      </p:sp>
      <p:sp>
        <p:nvSpPr>
          <p:cNvPr id="11" name="TextBox 16">
            <a:extLst>
              <a:ext uri="{FF2B5EF4-FFF2-40B4-BE49-F238E27FC236}">
                <a16:creationId xmlns:a16="http://schemas.microsoft.com/office/drawing/2014/main" id="{5280A54C-9FEB-1247-A2E3-B20EC800E0FB}"/>
              </a:ext>
            </a:extLst>
          </p:cNvPr>
          <p:cNvSpPr txBox="1"/>
          <p:nvPr/>
        </p:nvSpPr>
        <p:spPr>
          <a:xfrm rot="2700000">
            <a:off x="6359972" y="3027767"/>
            <a:ext cx="3961790" cy="707886"/>
          </a:xfrm>
          <a:prstGeom prst="rect">
            <a:avLst/>
          </a:prstGeom>
          <a:noFill/>
        </p:spPr>
        <p:txBody>
          <a:bodyPr wrap="non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dirty="0">
                <a:effectLst>
                  <a:outerShdw blurRad="38100" dist="38100" dir="2700000" algn="tl">
                    <a:srgbClr val="000000">
                      <a:alpha val="43137"/>
                    </a:srgbClr>
                  </a:outerShdw>
                </a:effectLst>
              </a:rPr>
              <a:t>Registro cadastral</a:t>
            </a:r>
          </a:p>
        </p:txBody>
      </p:sp>
      <p:grpSp>
        <p:nvGrpSpPr>
          <p:cNvPr id="19" name="Group 18">
            <a:extLst>
              <a:ext uri="{FF2B5EF4-FFF2-40B4-BE49-F238E27FC236}">
                <a16:creationId xmlns:a16="http://schemas.microsoft.com/office/drawing/2014/main" id="{1DF9533F-AF66-4620-BE6E-379927B9CC2B}"/>
              </a:ext>
            </a:extLst>
          </p:cNvPr>
          <p:cNvGrpSpPr/>
          <p:nvPr/>
        </p:nvGrpSpPr>
        <p:grpSpPr>
          <a:xfrm>
            <a:off x="9124053" y="655279"/>
            <a:ext cx="2926080" cy="2582814"/>
            <a:chOff x="8921977" y="1097393"/>
            <a:chExt cx="2926080" cy="2582814"/>
          </a:xfrm>
        </p:grpSpPr>
        <p:sp>
          <p:nvSpPr>
            <p:cNvPr id="20" name="TextBox 19">
              <a:extLst>
                <a:ext uri="{FF2B5EF4-FFF2-40B4-BE49-F238E27FC236}">
                  <a16:creationId xmlns:a16="http://schemas.microsoft.com/office/drawing/2014/main" id="{262D43CE-B031-416E-9F16-022095698B76}"/>
                </a:ext>
              </a:extLst>
            </p:cNvPr>
            <p:cNvSpPr txBox="1"/>
            <p:nvPr/>
          </p:nvSpPr>
          <p:spPr>
            <a:xfrm>
              <a:off x="8921977" y="1097393"/>
              <a:ext cx="2926080" cy="830997"/>
            </a:xfrm>
            <a:prstGeom prst="rect">
              <a:avLst/>
            </a:prstGeom>
            <a:noFill/>
          </p:spPr>
          <p:txBody>
            <a:bodyPr wrap="square" lIns="0" rIns="0" rtlCol="0" anchor="b">
              <a:spAutoFit/>
            </a:bodyPr>
            <a:lstStyle/>
            <a:p>
              <a:r>
                <a:rPr lang="en-US" sz="2400" b="1" noProof="1"/>
                <a:t>Repositório de documentos</a:t>
              </a:r>
            </a:p>
          </p:txBody>
        </p:sp>
        <p:sp>
          <p:nvSpPr>
            <p:cNvPr id="21" name="TextBox 20">
              <a:extLst>
                <a:ext uri="{FF2B5EF4-FFF2-40B4-BE49-F238E27FC236}">
                  <a16:creationId xmlns:a16="http://schemas.microsoft.com/office/drawing/2014/main" id="{9CBB54A4-9608-4B61-9E2B-644FD3A22815}"/>
                </a:ext>
              </a:extLst>
            </p:cNvPr>
            <p:cNvSpPr txBox="1"/>
            <p:nvPr/>
          </p:nvSpPr>
          <p:spPr>
            <a:xfrm>
              <a:off x="8921977" y="1925881"/>
              <a:ext cx="2926080" cy="1754326"/>
            </a:xfrm>
            <a:prstGeom prst="rect">
              <a:avLst/>
            </a:prstGeom>
            <a:noFill/>
          </p:spPr>
          <p:txBody>
            <a:bodyPr wrap="square" lIns="0" rIns="0" rtlCol="0" anchor="t">
              <a:spAutoFit/>
            </a:bodyPr>
            <a:lstStyle/>
            <a:p>
              <a:pPr algn="just"/>
              <a:r>
                <a:rPr lang="en-US" noProof="1">
                  <a:solidFill>
                    <a:schemeClr val="tx1">
                      <a:lumMod val="95000"/>
                      <a:lumOff val="5000"/>
                    </a:schemeClr>
                  </a:solidFill>
                </a:rPr>
                <a:t>Deposita os documentos que vão a serem aproveitados em licitações vindoura, evitando de se depositar os mesmos documentos em várias licitações</a:t>
              </a:r>
            </a:p>
          </p:txBody>
        </p:sp>
      </p:grpSp>
      <p:grpSp>
        <p:nvGrpSpPr>
          <p:cNvPr id="24" name="Group 18">
            <a:extLst>
              <a:ext uri="{FF2B5EF4-FFF2-40B4-BE49-F238E27FC236}">
                <a16:creationId xmlns:a16="http://schemas.microsoft.com/office/drawing/2014/main" id="{A3135052-43FC-493C-B359-E37E6BF3B138}"/>
              </a:ext>
            </a:extLst>
          </p:cNvPr>
          <p:cNvGrpSpPr/>
          <p:nvPr/>
        </p:nvGrpSpPr>
        <p:grpSpPr>
          <a:xfrm>
            <a:off x="349846" y="4068515"/>
            <a:ext cx="2978408" cy="1865469"/>
            <a:chOff x="9016269" y="1779414"/>
            <a:chExt cx="2978408" cy="1865469"/>
          </a:xfrm>
        </p:grpSpPr>
        <p:sp>
          <p:nvSpPr>
            <p:cNvPr id="26" name="TextBox 19">
              <a:extLst>
                <a:ext uri="{FF2B5EF4-FFF2-40B4-BE49-F238E27FC236}">
                  <a16:creationId xmlns:a16="http://schemas.microsoft.com/office/drawing/2014/main" id="{BB9C0D6A-DE76-4333-9FFD-F1F96F77C858}"/>
                </a:ext>
              </a:extLst>
            </p:cNvPr>
            <p:cNvSpPr txBox="1"/>
            <p:nvPr/>
          </p:nvSpPr>
          <p:spPr>
            <a:xfrm>
              <a:off x="9068597" y="1779414"/>
              <a:ext cx="2926080" cy="461665"/>
            </a:xfrm>
            <a:prstGeom prst="rect">
              <a:avLst/>
            </a:prstGeom>
            <a:noFill/>
          </p:spPr>
          <p:txBody>
            <a:bodyPr wrap="square" lIns="0" rIns="0" rtlCol="0" anchor="b">
              <a:spAutoFit/>
            </a:bodyPr>
            <a:lstStyle/>
            <a:p>
              <a:r>
                <a:rPr lang="en-US" sz="2400" b="1" noProof="1"/>
                <a:t>Declara a Habilitação</a:t>
              </a:r>
            </a:p>
          </p:txBody>
        </p:sp>
        <p:sp>
          <p:nvSpPr>
            <p:cNvPr id="27" name="TextBox 20">
              <a:extLst>
                <a:ext uri="{FF2B5EF4-FFF2-40B4-BE49-F238E27FC236}">
                  <a16:creationId xmlns:a16="http://schemas.microsoft.com/office/drawing/2014/main" id="{8BEBE37F-A549-43DE-89D1-5068937EF565}"/>
                </a:ext>
              </a:extLst>
            </p:cNvPr>
            <p:cNvSpPr txBox="1"/>
            <p:nvPr/>
          </p:nvSpPr>
          <p:spPr>
            <a:xfrm>
              <a:off x="9016269" y="2167555"/>
              <a:ext cx="2926080" cy="1477328"/>
            </a:xfrm>
            <a:prstGeom prst="rect">
              <a:avLst/>
            </a:prstGeom>
            <a:noFill/>
          </p:spPr>
          <p:txBody>
            <a:bodyPr wrap="square" lIns="0" rIns="0" rtlCol="0" anchor="t">
              <a:spAutoFit/>
            </a:bodyPr>
            <a:lstStyle/>
            <a:p>
              <a:pPr algn="just"/>
              <a:r>
                <a:rPr lang="en-US" noProof="1">
                  <a:solidFill>
                    <a:schemeClr val="tx1">
                      <a:lumMod val="95000"/>
                      <a:lumOff val="5000"/>
                    </a:schemeClr>
                  </a:solidFill>
                </a:rPr>
                <a:t>O Há uma avaliação dos documentos e o “julgamento” acerda da habilitação . O licitante fica pré-habilitado para licitação</a:t>
              </a:r>
            </a:p>
          </p:txBody>
        </p:sp>
      </p:grpSp>
    </p:spTree>
    <p:extLst>
      <p:ext uri="{BB962C8B-B14F-4D97-AF65-F5344CB8AC3E}">
        <p14:creationId xmlns:p14="http://schemas.microsoft.com/office/powerpoint/2010/main" val="1348504586"/>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 name="Group 30">
            <a:extLst>
              <a:ext uri="{FF2B5EF4-FFF2-40B4-BE49-F238E27FC236}">
                <a16:creationId xmlns:a16="http://schemas.microsoft.com/office/drawing/2014/main" id="{8B052A5C-F8F9-4D64-892C-0DFD445E976E}"/>
              </a:ext>
            </a:extLst>
          </p:cNvPr>
          <p:cNvGrpSpPr/>
          <p:nvPr/>
        </p:nvGrpSpPr>
        <p:grpSpPr>
          <a:xfrm>
            <a:off x="3891547" y="2837414"/>
            <a:ext cx="3244827" cy="2517266"/>
            <a:chOff x="7959385" y="1560087"/>
            <a:chExt cx="3244827" cy="2517266"/>
          </a:xfrm>
        </p:grpSpPr>
        <p:sp>
          <p:nvSpPr>
            <p:cNvPr id="8" name="Shape">
              <a:extLst>
                <a:ext uri="{FF2B5EF4-FFF2-40B4-BE49-F238E27FC236}">
                  <a16:creationId xmlns:a16="http://schemas.microsoft.com/office/drawing/2014/main" id="{F9280B55-EE0E-49CC-BA94-6A7FF6471F67}"/>
                </a:ext>
              </a:extLst>
            </p:cNvPr>
            <p:cNvSpPr/>
            <p:nvPr/>
          </p:nvSpPr>
          <p:spPr>
            <a:xfrm>
              <a:off x="7959385" y="1560087"/>
              <a:ext cx="3244827" cy="2517266"/>
            </a:xfrm>
            <a:custGeom>
              <a:avLst/>
              <a:gdLst/>
              <a:ahLst/>
              <a:cxnLst>
                <a:cxn ang="0">
                  <a:pos x="wd2" y="hd2"/>
                </a:cxn>
                <a:cxn ang="5400000">
                  <a:pos x="wd2" y="hd2"/>
                </a:cxn>
                <a:cxn ang="10800000">
                  <a:pos x="wd2" y="hd2"/>
                </a:cxn>
                <a:cxn ang="16200000">
                  <a:pos x="wd2" y="hd2"/>
                </a:cxn>
              </a:cxnLst>
              <a:rect l="0" t="0" r="r" b="b"/>
              <a:pathLst>
                <a:path w="21600" h="21600" extrusionOk="0">
                  <a:moveTo>
                    <a:pt x="7942" y="2790"/>
                  </a:moveTo>
                  <a:lnTo>
                    <a:pt x="7008" y="642"/>
                  </a:lnTo>
                  <a:cubicBezTo>
                    <a:pt x="6837" y="241"/>
                    <a:pt x="6510" y="0"/>
                    <a:pt x="6151" y="0"/>
                  </a:cubicBezTo>
                  <a:lnTo>
                    <a:pt x="981" y="0"/>
                  </a:lnTo>
                  <a:cubicBezTo>
                    <a:pt x="436" y="0"/>
                    <a:pt x="0" y="562"/>
                    <a:pt x="0" y="1265"/>
                  </a:cubicBezTo>
                  <a:lnTo>
                    <a:pt x="0" y="3453"/>
                  </a:lnTo>
                  <a:lnTo>
                    <a:pt x="0" y="6906"/>
                  </a:lnTo>
                  <a:lnTo>
                    <a:pt x="0" y="20335"/>
                  </a:lnTo>
                  <a:cubicBezTo>
                    <a:pt x="0" y="21038"/>
                    <a:pt x="436" y="21600"/>
                    <a:pt x="981" y="21600"/>
                  </a:cubicBezTo>
                  <a:lnTo>
                    <a:pt x="20619" y="21600"/>
                  </a:lnTo>
                  <a:cubicBezTo>
                    <a:pt x="21164" y="21600"/>
                    <a:pt x="21600" y="21038"/>
                    <a:pt x="21600" y="20335"/>
                  </a:cubicBezTo>
                  <a:lnTo>
                    <a:pt x="21600" y="4717"/>
                  </a:lnTo>
                  <a:cubicBezTo>
                    <a:pt x="21600" y="4015"/>
                    <a:pt x="21164" y="3453"/>
                    <a:pt x="20619" y="3453"/>
                  </a:cubicBezTo>
                  <a:lnTo>
                    <a:pt x="8799" y="3453"/>
                  </a:lnTo>
                  <a:cubicBezTo>
                    <a:pt x="8441" y="3433"/>
                    <a:pt x="8114" y="3192"/>
                    <a:pt x="7942" y="2790"/>
                  </a:cubicBezTo>
                  <a:close/>
                </a:path>
              </a:pathLst>
            </a:custGeom>
            <a:solidFill>
              <a:schemeClr val="accent6"/>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9" name="Shape">
              <a:extLst>
                <a:ext uri="{FF2B5EF4-FFF2-40B4-BE49-F238E27FC236}">
                  <a16:creationId xmlns:a16="http://schemas.microsoft.com/office/drawing/2014/main" id="{B1902877-3C43-4138-8B23-550DEC8CD047}"/>
                </a:ext>
              </a:extLst>
            </p:cNvPr>
            <p:cNvSpPr/>
            <p:nvPr/>
          </p:nvSpPr>
          <p:spPr>
            <a:xfrm>
              <a:off x="7959385" y="1817430"/>
              <a:ext cx="746299" cy="2100838"/>
            </a:xfrm>
            <a:custGeom>
              <a:avLst/>
              <a:gdLst/>
              <a:ahLst/>
              <a:cxnLst>
                <a:cxn ang="0">
                  <a:pos x="wd2" y="hd2"/>
                </a:cxn>
                <a:cxn ang="5400000">
                  <a:pos x="wd2" y="hd2"/>
                </a:cxn>
                <a:cxn ang="10800000">
                  <a:pos x="wd2" y="hd2"/>
                </a:cxn>
                <a:cxn ang="16200000">
                  <a:pos x="wd2" y="hd2"/>
                </a:cxn>
              </a:cxnLst>
              <a:rect l="0" t="0" r="r" b="b"/>
              <a:pathLst>
                <a:path w="21600" h="21600" extrusionOk="0">
                  <a:moveTo>
                    <a:pt x="15438" y="4955"/>
                  </a:moveTo>
                  <a:lnTo>
                    <a:pt x="11579" y="4546"/>
                  </a:lnTo>
                  <a:cubicBezTo>
                    <a:pt x="4537" y="3776"/>
                    <a:pt x="0" y="1996"/>
                    <a:pt x="0" y="0"/>
                  </a:cubicBezTo>
                  <a:lnTo>
                    <a:pt x="0" y="21600"/>
                  </a:lnTo>
                  <a:cubicBezTo>
                    <a:pt x="0" y="19604"/>
                    <a:pt x="4604" y="17824"/>
                    <a:pt x="11579" y="17054"/>
                  </a:cubicBezTo>
                  <a:lnTo>
                    <a:pt x="15438" y="16645"/>
                  </a:lnTo>
                  <a:cubicBezTo>
                    <a:pt x="19162" y="16236"/>
                    <a:pt x="21600" y="15298"/>
                    <a:pt x="21600" y="14240"/>
                  </a:cubicBezTo>
                  <a:lnTo>
                    <a:pt x="21600" y="7360"/>
                  </a:lnTo>
                  <a:cubicBezTo>
                    <a:pt x="21600" y="6326"/>
                    <a:pt x="19162" y="5364"/>
                    <a:pt x="15438" y="4955"/>
                  </a:cubicBezTo>
                  <a:close/>
                </a:path>
              </a:pathLst>
            </a:custGeom>
            <a:solidFill>
              <a:schemeClr val="accent6">
                <a:lumMod val="60000"/>
                <a:lumOff val="40000"/>
              </a:schemeClr>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15" name="TextBox 14">
              <a:extLst>
                <a:ext uri="{FF2B5EF4-FFF2-40B4-BE49-F238E27FC236}">
                  <a16:creationId xmlns:a16="http://schemas.microsoft.com/office/drawing/2014/main" id="{A008AECB-F422-4970-AE22-65B345936E2F}"/>
                </a:ext>
              </a:extLst>
            </p:cNvPr>
            <p:cNvSpPr txBox="1"/>
            <p:nvPr/>
          </p:nvSpPr>
          <p:spPr>
            <a:xfrm>
              <a:off x="8230538" y="1577314"/>
              <a:ext cx="595618" cy="523220"/>
            </a:xfrm>
            <a:prstGeom prst="rect">
              <a:avLst/>
            </a:prstGeom>
            <a:noFill/>
          </p:spPr>
          <p:txBody>
            <a:bodyPr wrap="square" rtlCol="0">
              <a:spAutoFit/>
            </a:bodyPr>
            <a:lstStyle/>
            <a:p>
              <a:pPr algn="ctr"/>
              <a:r>
                <a:rPr lang="en-US" sz="2800" b="1" dirty="0"/>
                <a:t>02</a:t>
              </a:r>
            </a:p>
          </p:txBody>
        </p:sp>
        <p:sp>
          <p:nvSpPr>
            <p:cNvPr id="23" name="TextBox 22">
              <a:extLst>
                <a:ext uri="{FF2B5EF4-FFF2-40B4-BE49-F238E27FC236}">
                  <a16:creationId xmlns:a16="http://schemas.microsoft.com/office/drawing/2014/main" id="{44640060-6B34-49C4-9037-07CCBB50CDA8}"/>
                </a:ext>
              </a:extLst>
            </p:cNvPr>
            <p:cNvSpPr txBox="1"/>
            <p:nvPr/>
          </p:nvSpPr>
          <p:spPr>
            <a:xfrm>
              <a:off x="8856562" y="2078578"/>
              <a:ext cx="2108873" cy="1569660"/>
            </a:xfrm>
            <a:prstGeom prst="rect">
              <a:avLst/>
            </a:prstGeom>
            <a:noFill/>
          </p:spPr>
          <p:txBody>
            <a:bodyPr wrap="square" lIns="0" rIns="0" rtlCol="0" anchor="b">
              <a:spAutoFit/>
            </a:bodyPr>
            <a:lstStyle/>
            <a:p>
              <a:r>
                <a:rPr lang="en-US" sz="2400" b="1" noProof="1"/>
                <a:t>Eventual licitação vinculado a programa </a:t>
              </a:r>
            </a:p>
          </p:txBody>
        </p:sp>
      </p:grpSp>
      <p:grpSp>
        <p:nvGrpSpPr>
          <p:cNvPr id="30" name="Group 29">
            <a:extLst>
              <a:ext uri="{FF2B5EF4-FFF2-40B4-BE49-F238E27FC236}">
                <a16:creationId xmlns:a16="http://schemas.microsoft.com/office/drawing/2014/main" id="{BECBB092-3B65-45BD-AFEC-38E267130E3D}"/>
              </a:ext>
            </a:extLst>
          </p:cNvPr>
          <p:cNvGrpSpPr/>
          <p:nvPr/>
        </p:nvGrpSpPr>
        <p:grpSpPr>
          <a:xfrm>
            <a:off x="185853" y="2854641"/>
            <a:ext cx="3244840" cy="2514600"/>
            <a:chOff x="4473585" y="1544803"/>
            <a:chExt cx="3244840" cy="2532550"/>
          </a:xfrm>
        </p:grpSpPr>
        <p:sp>
          <p:nvSpPr>
            <p:cNvPr id="28" name="Shape">
              <a:extLst>
                <a:ext uri="{FF2B5EF4-FFF2-40B4-BE49-F238E27FC236}">
                  <a16:creationId xmlns:a16="http://schemas.microsoft.com/office/drawing/2014/main" id="{69F97370-1416-4320-A4A9-F58A65B54A32}"/>
                </a:ext>
              </a:extLst>
            </p:cNvPr>
            <p:cNvSpPr/>
            <p:nvPr/>
          </p:nvSpPr>
          <p:spPr>
            <a:xfrm>
              <a:off x="4473585" y="1560087"/>
              <a:ext cx="3244840" cy="2517266"/>
            </a:xfrm>
            <a:custGeom>
              <a:avLst/>
              <a:gdLst/>
              <a:ahLst/>
              <a:cxnLst>
                <a:cxn ang="0">
                  <a:pos x="wd2" y="hd2"/>
                </a:cxn>
                <a:cxn ang="5400000">
                  <a:pos x="wd2" y="hd2"/>
                </a:cxn>
                <a:cxn ang="10800000">
                  <a:pos x="wd2" y="hd2"/>
                </a:cxn>
                <a:cxn ang="16200000">
                  <a:pos x="wd2" y="hd2"/>
                </a:cxn>
              </a:cxnLst>
              <a:rect l="0" t="0" r="r" b="b"/>
              <a:pathLst>
                <a:path w="21600" h="21600" extrusionOk="0">
                  <a:moveTo>
                    <a:pt x="7942" y="2790"/>
                  </a:moveTo>
                  <a:lnTo>
                    <a:pt x="7008" y="642"/>
                  </a:lnTo>
                  <a:cubicBezTo>
                    <a:pt x="6837" y="241"/>
                    <a:pt x="6510" y="0"/>
                    <a:pt x="6151" y="0"/>
                  </a:cubicBezTo>
                  <a:lnTo>
                    <a:pt x="981" y="0"/>
                  </a:lnTo>
                  <a:cubicBezTo>
                    <a:pt x="436" y="0"/>
                    <a:pt x="0" y="562"/>
                    <a:pt x="0" y="1265"/>
                  </a:cubicBezTo>
                  <a:lnTo>
                    <a:pt x="0" y="3453"/>
                  </a:lnTo>
                  <a:lnTo>
                    <a:pt x="0" y="6906"/>
                  </a:lnTo>
                  <a:lnTo>
                    <a:pt x="0" y="20335"/>
                  </a:lnTo>
                  <a:cubicBezTo>
                    <a:pt x="0" y="21038"/>
                    <a:pt x="436" y="21600"/>
                    <a:pt x="981" y="21600"/>
                  </a:cubicBezTo>
                  <a:lnTo>
                    <a:pt x="20619" y="21600"/>
                  </a:lnTo>
                  <a:cubicBezTo>
                    <a:pt x="21164" y="21600"/>
                    <a:pt x="21600" y="21038"/>
                    <a:pt x="21600" y="20335"/>
                  </a:cubicBezTo>
                  <a:lnTo>
                    <a:pt x="21600" y="4717"/>
                  </a:lnTo>
                  <a:cubicBezTo>
                    <a:pt x="21600" y="4015"/>
                    <a:pt x="21164" y="3453"/>
                    <a:pt x="20619" y="3453"/>
                  </a:cubicBezTo>
                  <a:lnTo>
                    <a:pt x="8799" y="3453"/>
                  </a:lnTo>
                  <a:cubicBezTo>
                    <a:pt x="8441" y="3433"/>
                    <a:pt x="8114" y="3192"/>
                    <a:pt x="7942" y="2790"/>
                  </a:cubicBezTo>
                  <a:close/>
                </a:path>
              </a:pathLst>
            </a:custGeom>
            <a:solidFill>
              <a:schemeClr val="accent3"/>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14" name="TextBox 13">
              <a:extLst>
                <a:ext uri="{FF2B5EF4-FFF2-40B4-BE49-F238E27FC236}">
                  <a16:creationId xmlns:a16="http://schemas.microsoft.com/office/drawing/2014/main" id="{AD65E6B0-5768-43C3-A3DB-3F87E2CE2AB9}"/>
                </a:ext>
              </a:extLst>
            </p:cNvPr>
            <p:cNvSpPr txBox="1"/>
            <p:nvPr/>
          </p:nvSpPr>
          <p:spPr>
            <a:xfrm>
              <a:off x="4744741" y="1544803"/>
              <a:ext cx="595618" cy="523220"/>
            </a:xfrm>
            <a:prstGeom prst="rect">
              <a:avLst/>
            </a:prstGeom>
            <a:noFill/>
          </p:spPr>
          <p:txBody>
            <a:bodyPr wrap="square" rtlCol="0">
              <a:spAutoFit/>
            </a:bodyPr>
            <a:lstStyle/>
            <a:p>
              <a:pPr algn="ctr"/>
              <a:r>
                <a:rPr lang="en-US" sz="2800" b="1" dirty="0"/>
                <a:t>01</a:t>
              </a:r>
            </a:p>
          </p:txBody>
        </p:sp>
        <p:sp>
          <p:nvSpPr>
            <p:cNvPr id="20" name="TextBox 19">
              <a:extLst>
                <a:ext uri="{FF2B5EF4-FFF2-40B4-BE49-F238E27FC236}">
                  <a16:creationId xmlns:a16="http://schemas.microsoft.com/office/drawing/2014/main" id="{EA1B45A7-F0D4-45D9-A787-A18C9515C1DF}"/>
                </a:ext>
              </a:extLst>
            </p:cNvPr>
            <p:cNvSpPr txBox="1"/>
            <p:nvPr/>
          </p:nvSpPr>
          <p:spPr>
            <a:xfrm>
              <a:off x="5390885" y="2130439"/>
              <a:ext cx="2108873" cy="461665"/>
            </a:xfrm>
            <a:prstGeom prst="rect">
              <a:avLst/>
            </a:prstGeom>
            <a:noFill/>
          </p:spPr>
          <p:txBody>
            <a:bodyPr wrap="square" lIns="0" rIns="0" rtlCol="0" anchor="b">
              <a:spAutoFit/>
            </a:bodyPr>
            <a:lstStyle/>
            <a:p>
              <a:r>
                <a:rPr lang="en-US" sz="2400" b="1" noProof="1"/>
                <a:t>Futura licitação</a:t>
              </a:r>
            </a:p>
          </p:txBody>
        </p:sp>
        <p:sp>
          <p:nvSpPr>
            <p:cNvPr id="7" name="Shape">
              <a:extLst>
                <a:ext uri="{FF2B5EF4-FFF2-40B4-BE49-F238E27FC236}">
                  <a16:creationId xmlns:a16="http://schemas.microsoft.com/office/drawing/2014/main" id="{046F7352-437E-4F0E-8F4F-16C559E39AAA}"/>
                </a:ext>
              </a:extLst>
            </p:cNvPr>
            <p:cNvSpPr/>
            <p:nvPr/>
          </p:nvSpPr>
          <p:spPr>
            <a:xfrm>
              <a:off x="4473585" y="1817430"/>
              <a:ext cx="746294" cy="2100838"/>
            </a:xfrm>
            <a:custGeom>
              <a:avLst/>
              <a:gdLst/>
              <a:ahLst/>
              <a:cxnLst>
                <a:cxn ang="0">
                  <a:pos x="wd2" y="hd2"/>
                </a:cxn>
                <a:cxn ang="5400000">
                  <a:pos x="wd2" y="hd2"/>
                </a:cxn>
                <a:cxn ang="10800000">
                  <a:pos x="wd2" y="hd2"/>
                </a:cxn>
                <a:cxn ang="16200000">
                  <a:pos x="wd2" y="hd2"/>
                </a:cxn>
              </a:cxnLst>
              <a:rect l="0" t="0" r="r" b="b"/>
              <a:pathLst>
                <a:path w="21600" h="21600" extrusionOk="0">
                  <a:moveTo>
                    <a:pt x="15438" y="4955"/>
                  </a:moveTo>
                  <a:lnTo>
                    <a:pt x="11579" y="4546"/>
                  </a:lnTo>
                  <a:cubicBezTo>
                    <a:pt x="4537" y="3776"/>
                    <a:pt x="0" y="1996"/>
                    <a:pt x="0" y="0"/>
                  </a:cubicBezTo>
                  <a:lnTo>
                    <a:pt x="0" y="21600"/>
                  </a:lnTo>
                  <a:cubicBezTo>
                    <a:pt x="0" y="19604"/>
                    <a:pt x="4604" y="17824"/>
                    <a:pt x="11579" y="17054"/>
                  </a:cubicBezTo>
                  <a:lnTo>
                    <a:pt x="15438" y="16645"/>
                  </a:lnTo>
                  <a:cubicBezTo>
                    <a:pt x="19162" y="16236"/>
                    <a:pt x="21600" y="15298"/>
                    <a:pt x="21600" y="14240"/>
                  </a:cubicBezTo>
                  <a:lnTo>
                    <a:pt x="21600" y="7360"/>
                  </a:lnTo>
                  <a:cubicBezTo>
                    <a:pt x="21532" y="6326"/>
                    <a:pt x="19162" y="5364"/>
                    <a:pt x="15438" y="4955"/>
                  </a:cubicBezTo>
                  <a:close/>
                </a:path>
              </a:pathLst>
            </a:custGeom>
            <a:solidFill>
              <a:schemeClr val="accent3">
                <a:lumMod val="60000"/>
                <a:lumOff val="40000"/>
              </a:schemeClr>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grpSp>
      <p:sp>
        <p:nvSpPr>
          <p:cNvPr id="32" name="TextBox 16">
            <a:extLst>
              <a:ext uri="{FF2B5EF4-FFF2-40B4-BE49-F238E27FC236}">
                <a16:creationId xmlns:a16="http://schemas.microsoft.com/office/drawing/2014/main" id="{F03E5FDF-43A8-4095-BDD2-002D363AAEDA}"/>
              </a:ext>
            </a:extLst>
          </p:cNvPr>
          <p:cNvSpPr txBox="1"/>
          <p:nvPr/>
        </p:nvSpPr>
        <p:spPr>
          <a:xfrm>
            <a:off x="2528973" y="1043007"/>
            <a:ext cx="2108873" cy="1569661"/>
          </a:xfrm>
          <a:prstGeom prst="rect">
            <a:avLst/>
          </a:prstGeom>
          <a:noFill/>
        </p:spPr>
        <p:txBody>
          <a:bodyPr wrap="square" lIns="0" rIns="0" rtlCol="0" anchor="b">
            <a:spAutoFit/>
          </a:bodyPr>
          <a:lstStyle/>
          <a:p>
            <a:r>
              <a:rPr lang="en-US" sz="2400" b="1" noProof="1"/>
              <a:t>Licitantes que reunam as condições de habilitação</a:t>
            </a:r>
          </a:p>
        </p:txBody>
      </p:sp>
      <p:sp>
        <p:nvSpPr>
          <p:cNvPr id="33" name="Balão de Fala: Retângulo 32">
            <a:extLst>
              <a:ext uri="{FF2B5EF4-FFF2-40B4-BE49-F238E27FC236}">
                <a16:creationId xmlns:a16="http://schemas.microsoft.com/office/drawing/2014/main" id="{035264C5-EFB3-4839-ADFE-10B3A296AB2E}"/>
              </a:ext>
            </a:extLst>
          </p:cNvPr>
          <p:cNvSpPr/>
          <p:nvPr/>
        </p:nvSpPr>
        <p:spPr>
          <a:xfrm>
            <a:off x="7710588" y="4352008"/>
            <a:ext cx="3179991" cy="1687174"/>
          </a:xfrm>
          <a:prstGeom prst="wedgeRectCallout">
            <a:avLst>
              <a:gd name="adj1" fmla="val -61286"/>
              <a:gd name="adj2" fmla="val -63896"/>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dirty="0">
                <a:solidFill>
                  <a:schemeClr val="tx1"/>
                </a:solidFill>
              </a:rPr>
              <a:t>Ainda não há a licitação, mas através dos objetivos dos programa, já é possível delinear as condições de habilitação das futuras licitações atreladas ao objeto</a:t>
            </a:r>
          </a:p>
        </p:txBody>
      </p:sp>
      <p:grpSp>
        <p:nvGrpSpPr>
          <p:cNvPr id="35" name="Group 94">
            <a:extLst>
              <a:ext uri="{FF2B5EF4-FFF2-40B4-BE49-F238E27FC236}">
                <a16:creationId xmlns:a16="http://schemas.microsoft.com/office/drawing/2014/main" id="{3FC12BBF-C6F5-4380-93DC-0F00B8FFA162}"/>
              </a:ext>
            </a:extLst>
          </p:cNvPr>
          <p:cNvGrpSpPr/>
          <p:nvPr/>
        </p:nvGrpSpPr>
        <p:grpSpPr>
          <a:xfrm>
            <a:off x="4460509" y="839922"/>
            <a:ext cx="2574682" cy="1877434"/>
            <a:chOff x="497150" y="1083076"/>
            <a:chExt cx="3258103" cy="4820574"/>
          </a:xfrm>
        </p:grpSpPr>
        <p:sp>
          <p:nvSpPr>
            <p:cNvPr id="36" name="Freeform: Shape 95">
              <a:extLst>
                <a:ext uri="{FF2B5EF4-FFF2-40B4-BE49-F238E27FC236}">
                  <a16:creationId xmlns:a16="http://schemas.microsoft.com/office/drawing/2014/main" id="{A12843D7-7D82-45A7-AA80-2D989EC86608}"/>
                </a:ext>
              </a:extLst>
            </p:cNvPr>
            <p:cNvSpPr/>
            <p:nvPr/>
          </p:nvSpPr>
          <p:spPr>
            <a:xfrm rot="10800000">
              <a:off x="497150" y="1083076"/>
              <a:ext cx="1189608" cy="1189608"/>
            </a:xfrm>
            <a:custGeom>
              <a:avLst/>
              <a:gdLst>
                <a:gd name="connsiteX0" fmla="*/ 927718 w 1189608"/>
                <a:gd name="connsiteY0" fmla="*/ 1189608 h 1189608"/>
                <a:gd name="connsiteX1" fmla="*/ 0 w 1189608"/>
                <a:gd name="connsiteY1" fmla="*/ 1189608 h 1189608"/>
                <a:gd name="connsiteX2" fmla="*/ 0 w 1189608"/>
                <a:gd name="connsiteY2" fmla="*/ 0 h 1189608"/>
                <a:gd name="connsiteX3" fmla="*/ 1189608 w 1189608"/>
                <a:gd name="connsiteY3" fmla="*/ 0 h 1189608"/>
                <a:gd name="connsiteX4" fmla="*/ 1189608 w 1189608"/>
                <a:gd name="connsiteY4" fmla="*/ 927718 h 1189608"/>
                <a:gd name="connsiteX5" fmla="*/ 927718 w 1189608"/>
                <a:gd name="connsiteY5" fmla="*/ 1189608 h 1189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89608" h="1189608">
                  <a:moveTo>
                    <a:pt x="927718" y="1189608"/>
                  </a:moveTo>
                  <a:lnTo>
                    <a:pt x="0" y="1189608"/>
                  </a:lnTo>
                  <a:lnTo>
                    <a:pt x="0" y="0"/>
                  </a:lnTo>
                  <a:lnTo>
                    <a:pt x="1189608" y="0"/>
                  </a:lnTo>
                  <a:lnTo>
                    <a:pt x="1189608" y="927718"/>
                  </a:lnTo>
                  <a:cubicBezTo>
                    <a:pt x="1189608" y="1072356"/>
                    <a:pt x="1072356" y="1189608"/>
                    <a:pt x="927718" y="1189608"/>
                  </a:cubicBezTo>
                  <a:close/>
                </a:path>
              </a:pathLst>
            </a:cu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7" name="Freeform: Shape 96">
              <a:extLst>
                <a:ext uri="{FF2B5EF4-FFF2-40B4-BE49-F238E27FC236}">
                  <a16:creationId xmlns:a16="http://schemas.microsoft.com/office/drawing/2014/main" id="{42227A87-1F5F-4710-85BF-9A507529A967}"/>
                </a:ext>
              </a:extLst>
            </p:cNvPr>
            <p:cNvSpPr/>
            <p:nvPr/>
          </p:nvSpPr>
          <p:spPr>
            <a:xfrm>
              <a:off x="2565645" y="4714042"/>
              <a:ext cx="1189608" cy="1189608"/>
            </a:xfrm>
            <a:custGeom>
              <a:avLst/>
              <a:gdLst>
                <a:gd name="connsiteX0" fmla="*/ 927718 w 1189608"/>
                <a:gd name="connsiteY0" fmla="*/ 1189608 h 1189608"/>
                <a:gd name="connsiteX1" fmla="*/ 0 w 1189608"/>
                <a:gd name="connsiteY1" fmla="*/ 1189608 h 1189608"/>
                <a:gd name="connsiteX2" fmla="*/ 0 w 1189608"/>
                <a:gd name="connsiteY2" fmla="*/ 0 h 1189608"/>
                <a:gd name="connsiteX3" fmla="*/ 1189608 w 1189608"/>
                <a:gd name="connsiteY3" fmla="*/ 0 h 1189608"/>
                <a:gd name="connsiteX4" fmla="*/ 1189608 w 1189608"/>
                <a:gd name="connsiteY4" fmla="*/ 927718 h 1189608"/>
                <a:gd name="connsiteX5" fmla="*/ 927718 w 1189608"/>
                <a:gd name="connsiteY5" fmla="*/ 1189608 h 1189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89608" h="1189608">
                  <a:moveTo>
                    <a:pt x="927718" y="1189608"/>
                  </a:moveTo>
                  <a:lnTo>
                    <a:pt x="0" y="1189608"/>
                  </a:lnTo>
                  <a:lnTo>
                    <a:pt x="0" y="0"/>
                  </a:lnTo>
                  <a:lnTo>
                    <a:pt x="1189608" y="0"/>
                  </a:lnTo>
                  <a:lnTo>
                    <a:pt x="1189608" y="927718"/>
                  </a:lnTo>
                  <a:cubicBezTo>
                    <a:pt x="1189608" y="1072356"/>
                    <a:pt x="1072356" y="1189608"/>
                    <a:pt x="927718" y="1189608"/>
                  </a:cubicBezTo>
                  <a:close/>
                </a:path>
              </a:pathLst>
            </a:cu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8" name="Rectangle: Rounded Corners 97">
              <a:extLst>
                <a:ext uri="{FF2B5EF4-FFF2-40B4-BE49-F238E27FC236}">
                  <a16:creationId xmlns:a16="http://schemas.microsoft.com/office/drawing/2014/main" id="{AF2DDA06-BE12-4881-AF82-45DAEACC7CB2}"/>
                </a:ext>
              </a:extLst>
            </p:cNvPr>
            <p:cNvSpPr/>
            <p:nvPr/>
          </p:nvSpPr>
          <p:spPr>
            <a:xfrm>
              <a:off x="701336" y="1287262"/>
              <a:ext cx="2849732" cy="4412202"/>
            </a:xfrm>
            <a:prstGeom prst="roundRect">
              <a:avLst>
                <a:gd name="adj" fmla="val 9190"/>
              </a:avLst>
            </a:prstGeom>
            <a:solidFill>
              <a:schemeClr val="bg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9" name="Freeform: Shape 98">
              <a:extLst>
                <a:ext uri="{FF2B5EF4-FFF2-40B4-BE49-F238E27FC236}">
                  <a16:creationId xmlns:a16="http://schemas.microsoft.com/office/drawing/2014/main" id="{F5D31C5E-3807-4FBB-A5B5-157E5D211596}"/>
                </a:ext>
              </a:extLst>
            </p:cNvPr>
            <p:cNvSpPr/>
            <p:nvPr/>
          </p:nvSpPr>
          <p:spPr>
            <a:xfrm rot="5400000">
              <a:off x="497150" y="1083076"/>
              <a:ext cx="1189608" cy="1189608"/>
            </a:xfrm>
            <a:custGeom>
              <a:avLst/>
              <a:gdLst>
                <a:gd name="connsiteX0" fmla="*/ 0 w 1189608"/>
                <a:gd name="connsiteY0" fmla="*/ 927718 h 1189608"/>
                <a:gd name="connsiteX1" fmla="*/ 0 w 1189608"/>
                <a:gd name="connsiteY1" fmla="*/ 0 h 1189608"/>
                <a:gd name="connsiteX2" fmla="*/ 1189608 w 1189608"/>
                <a:gd name="connsiteY2" fmla="*/ 1189608 h 1189608"/>
                <a:gd name="connsiteX3" fmla="*/ 261890 w 1189608"/>
                <a:gd name="connsiteY3" fmla="*/ 1189608 h 1189608"/>
                <a:gd name="connsiteX4" fmla="*/ 0 w 1189608"/>
                <a:gd name="connsiteY4" fmla="*/ 927718 h 11896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9608" h="1189608">
                  <a:moveTo>
                    <a:pt x="0" y="927718"/>
                  </a:moveTo>
                  <a:lnTo>
                    <a:pt x="0" y="0"/>
                  </a:lnTo>
                  <a:lnTo>
                    <a:pt x="1189608" y="1189608"/>
                  </a:lnTo>
                  <a:lnTo>
                    <a:pt x="261890" y="1189608"/>
                  </a:lnTo>
                  <a:cubicBezTo>
                    <a:pt x="117252" y="1189608"/>
                    <a:pt x="0" y="1072356"/>
                    <a:pt x="0" y="927718"/>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0" name="Freeform: Shape 99">
              <a:extLst>
                <a:ext uri="{FF2B5EF4-FFF2-40B4-BE49-F238E27FC236}">
                  <a16:creationId xmlns:a16="http://schemas.microsoft.com/office/drawing/2014/main" id="{E71286AD-6A79-4A76-ABAB-45F7337BCEF7}"/>
                </a:ext>
              </a:extLst>
            </p:cNvPr>
            <p:cNvSpPr/>
            <p:nvPr/>
          </p:nvSpPr>
          <p:spPr>
            <a:xfrm rot="16200000">
              <a:off x="2565645" y="4714042"/>
              <a:ext cx="1189608" cy="1189608"/>
            </a:xfrm>
            <a:custGeom>
              <a:avLst/>
              <a:gdLst>
                <a:gd name="connsiteX0" fmla="*/ 0 w 1189608"/>
                <a:gd name="connsiteY0" fmla="*/ 927718 h 1189608"/>
                <a:gd name="connsiteX1" fmla="*/ 0 w 1189608"/>
                <a:gd name="connsiteY1" fmla="*/ 0 h 1189608"/>
                <a:gd name="connsiteX2" fmla="*/ 1189608 w 1189608"/>
                <a:gd name="connsiteY2" fmla="*/ 1189608 h 1189608"/>
                <a:gd name="connsiteX3" fmla="*/ 261890 w 1189608"/>
                <a:gd name="connsiteY3" fmla="*/ 1189608 h 1189608"/>
                <a:gd name="connsiteX4" fmla="*/ 0 w 1189608"/>
                <a:gd name="connsiteY4" fmla="*/ 927718 h 11896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9608" h="1189608">
                  <a:moveTo>
                    <a:pt x="0" y="927718"/>
                  </a:moveTo>
                  <a:lnTo>
                    <a:pt x="0" y="0"/>
                  </a:lnTo>
                  <a:lnTo>
                    <a:pt x="1189608" y="1189608"/>
                  </a:lnTo>
                  <a:lnTo>
                    <a:pt x="261890" y="1189608"/>
                  </a:lnTo>
                  <a:cubicBezTo>
                    <a:pt x="117252" y="1189608"/>
                    <a:pt x="0" y="1072356"/>
                    <a:pt x="0" y="927718"/>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sp>
        <p:nvSpPr>
          <p:cNvPr id="41" name="Retângulo 40">
            <a:extLst>
              <a:ext uri="{FF2B5EF4-FFF2-40B4-BE49-F238E27FC236}">
                <a16:creationId xmlns:a16="http://schemas.microsoft.com/office/drawing/2014/main" id="{5BEE8A08-D459-48B9-A0E6-9044D1CA6BBC}"/>
              </a:ext>
            </a:extLst>
          </p:cNvPr>
          <p:cNvSpPr/>
          <p:nvPr/>
        </p:nvSpPr>
        <p:spPr>
          <a:xfrm>
            <a:off x="4621864" y="1177470"/>
            <a:ext cx="2175073" cy="1230829"/>
          </a:xfrm>
          <a:prstGeom prst="rect">
            <a:avLst/>
          </a:prstGeom>
        </p:spPr>
        <p:txBody>
          <a:bodyPr wrap="square">
            <a:spAutoFit/>
          </a:bodyPr>
          <a:lstStyle/>
          <a:p>
            <a:pPr algn="ctr"/>
            <a:r>
              <a:rPr lang="pt-BR" dirty="0"/>
              <a:t>Poder dispensar os documentos que constarem do registro cadastral</a:t>
            </a:r>
          </a:p>
        </p:txBody>
      </p:sp>
      <p:grpSp>
        <p:nvGrpSpPr>
          <p:cNvPr id="44" name="Group 28">
            <a:extLst>
              <a:ext uri="{FF2B5EF4-FFF2-40B4-BE49-F238E27FC236}">
                <a16:creationId xmlns:a16="http://schemas.microsoft.com/office/drawing/2014/main" id="{D8880170-0BA5-43D0-B474-0710F104D7FF}"/>
              </a:ext>
            </a:extLst>
          </p:cNvPr>
          <p:cNvGrpSpPr/>
          <p:nvPr/>
        </p:nvGrpSpPr>
        <p:grpSpPr>
          <a:xfrm>
            <a:off x="7378586" y="1121905"/>
            <a:ext cx="3244840" cy="2653428"/>
            <a:chOff x="987788" y="1560087"/>
            <a:chExt cx="3244840" cy="2672370"/>
          </a:xfrm>
        </p:grpSpPr>
        <p:sp>
          <p:nvSpPr>
            <p:cNvPr id="45" name="Shape">
              <a:extLst>
                <a:ext uri="{FF2B5EF4-FFF2-40B4-BE49-F238E27FC236}">
                  <a16:creationId xmlns:a16="http://schemas.microsoft.com/office/drawing/2014/main" id="{9F643CBF-9142-4CE4-8EB3-DA0D12F3AE5B}"/>
                </a:ext>
              </a:extLst>
            </p:cNvPr>
            <p:cNvSpPr/>
            <p:nvPr/>
          </p:nvSpPr>
          <p:spPr>
            <a:xfrm>
              <a:off x="987788" y="1560087"/>
              <a:ext cx="3244840" cy="2517266"/>
            </a:xfrm>
            <a:custGeom>
              <a:avLst/>
              <a:gdLst/>
              <a:ahLst/>
              <a:cxnLst>
                <a:cxn ang="0">
                  <a:pos x="wd2" y="hd2"/>
                </a:cxn>
                <a:cxn ang="5400000">
                  <a:pos x="wd2" y="hd2"/>
                </a:cxn>
                <a:cxn ang="10800000">
                  <a:pos x="wd2" y="hd2"/>
                </a:cxn>
                <a:cxn ang="16200000">
                  <a:pos x="wd2" y="hd2"/>
                </a:cxn>
              </a:cxnLst>
              <a:rect l="0" t="0" r="r" b="b"/>
              <a:pathLst>
                <a:path w="21600" h="21600" extrusionOk="0">
                  <a:moveTo>
                    <a:pt x="7942" y="2790"/>
                  </a:moveTo>
                  <a:lnTo>
                    <a:pt x="7008" y="642"/>
                  </a:lnTo>
                  <a:cubicBezTo>
                    <a:pt x="6837" y="241"/>
                    <a:pt x="6510" y="0"/>
                    <a:pt x="6151" y="0"/>
                  </a:cubicBezTo>
                  <a:lnTo>
                    <a:pt x="981" y="0"/>
                  </a:lnTo>
                  <a:cubicBezTo>
                    <a:pt x="436" y="0"/>
                    <a:pt x="0" y="562"/>
                    <a:pt x="0" y="1265"/>
                  </a:cubicBezTo>
                  <a:lnTo>
                    <a:pt x="0" y="3453"/>
                  </a:lnTo>
                  <a:lnTo>
                    <a:pt x="0" y="6906"/>
                  </a:lnTo>
                  <a:lnTo>
                    <a:pt x="0" y="20335"/>
                  </a:lnTo>
                  <a:cubicBezTo>
                    <a:pt x="0" y="21038"/>
                    <a:pt x="436" y="21600"/>
                    <a:pt x="981" y="21600"/>
                  </a:cubicBezTo>
                  <a:lnTo>
                    <a:pt x="20619" y="21600"/>
                  </a:lnTo>
                  <a:cubicBezTo>
                    <a:pt x="21164" y="21600"/>
                    <a:pt x="21600" y="21038"/>
                    <a:pt x="21600" y="20335"/>
                  </a:cubicBezTo>
                  <a:lnTo>
                    <a:pt x="21600" y="4717"/>
                  </a:lnTo>
                  <a:cubicBezTo>
                    <a:pt x="21600" y="4015"/>
                    <a:pt x="21164" y="3453"/>
                    <a:pt x="20619" y="3453"/>
                  </a:cubicBezTo>
                  <a:lnTo>
                    <a:pt x="8799" y="3453"/>
                  </a:lnTo>
                  <a:cubicBezTo>
                    <a:pt x="8441" y="3433"/>
                    <a:pt x="8114" y="3192"/>
                    <a:pt x="7942" y="2790"/>
                  </a:cubicBezTo>
                  <a:close/>
                </a:path>
              </a:pathLst>
            </a:custGeom>
            <a:solidFill>
              <a:schemeClr val="accent2">
                <a:lumMod val="50000"/>
              </a:schemeClr>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46" name="Shape">
              <a:extLst>
                <a:ext uri="{FF2B5EF4-FFF2-40B4-BE49-F238E27FC236}">
                  <a16:creationId xmlns:a16="http://schemas.microsoft.com/office/drawing/2014/main" id="{EE10826C-EDB9-49AD-8F6B-679168AC5481}"/>
                </a:ext>
              </a:extLst>
            </p:cNvPr>
            <p:cNvSpPr/>
            <p:nvPr/>
          </p:nvSpPr>
          <p:spPr>
            <a:xfrm>
              <a:off x="987788" y="1817430"/>
              <a:ext cx="746294" cy="2100838"/>
            </a:xfrm>
            <a:custGeom>
              <a:avLst/>
              <a:gdLst/>
              <a:ahLst/>
              <a:cxnLst>
                <a:cxn ang="0">
                  <a:pos x="wd2" y="hd2"/>
                </a:cxn>
                <a:cxn ang="5400000">
                  <a:pos x="wd2" y="hd2"/>
                </a:cxn>
                <a:cxn ang="10800000">
                  <a:pos x="wd2" y="hd2"/>
                </a:cxn>
                <a:cxn ang="16200000">
                  <a:pos x="wd2" y="hd2"/>
                </a:cxn>
              </a:cxnLst>
              <a:rect l="0" t="0" r="r" b="b"/>
              <a:pathLst>
                <a:path w="21600" h="21600" extrusionOk="0">
                  <a:moveTo>
                    <a:pt x="15438" y="4955"/>
                  </a:moveTo>
                  <a:lnTo>
                    <a:pt x="11579" y="4546"/>
                  </a:lnTo>
                  <a:cubicBezTo>
                    <a:pt x="4537" y="3776"/>
                    <a:pt x="0" y="1996"/>
                    <a:pt x="0" y="0"/>
                  </a:cubicBezTo>
                  <a:lnTo>
                    <a:pt x="0" y="21600"/>
                  </a:lnTo>
                  <a:cubicBezTo>
                    <a:pt x="0" y="19604"/>
                    <a:pt x="4604" y="17824"/>
                    <a:pt x="11579" y="17054"/>
                  </a:cubicBezTo>
                  <a:lnTo>
                    <a:pt x="15438" y="16645"/>
                  </a:lnTo>
                  <a:cubicBezTo>
                    <a:pt x="19162" y="16236"/>
                    <a:pt x="21600" y="15298"/>
                    <a:pt x="21600" y="14240"/>
                  </a:cubicBezTo>
                  <a:lnTo>
                    <a:pt x="21600" y="7360"/>
                  </a:lnTo>
                  <a:cubicBezTo>
                    <a:pt x="21532" y="6326"/>
                    <a:pt x="19162" y="5364"/>
                    <a:pt x="15438" y="4955"/>
                  </a:cubicBezTo>
                  <a:close/>
                </a:path>
              </a:pathLst>
            </a:custGeom>
            <a:solidFill>
              <a:schemeClr val="accent2">
                <a:lumMod val="60000"/>
                <a:lumOff val="40000"/>
              </a:schemeClr>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grpSp>
          <p:nvGrpSpPr>
            <p:cNvPr id="49" name="Group 15">
              <a:extLst>
                <a:ext uri="{FF2B5EF4-FFF2-40B4-BE49-F238E27FC236}">
                  <a16:creationId xmlns:a16="http://schemas.microsoft.com/office/drawing/2014/main" id="{CA1E22DF-C703-4E99-BA46-A840844F12D3}"/>
                </a:ext>
              </a:extLst>
            </p:cNvPr>
            <p:cNvGrpSpPr/>
            <p:nvPr/>
          </p:nvGrpSpPr>
          <p:grpSpPr>
            <a:xfrm>
              <a:off x="1909454" y="1755175"/>
              <a:ext cx="2108873" cy="2477282"/>
              <a:chOff x="8921977" y="1091461"/>
              <a:chExt cx="2926080" cy="2477282"/>
            </a:xfrm>
          </p:grpSpPr>
          <p:sp>
            <p:nvSpPr>
              <p:cNvPr id="50" name="TextBox 16">
                <a:extLst>
                  <a:ext uri="{FF2B5EF4-FFF2-40B4-BE49-F238E27FC236}">
                    <a16:creationId xmlns:a16="http://schemas.microsoft.com/office/drawing/2014/main" id="{19431C1F-54D5-4BC0-9184-9BFC51155EFD}"/>
                  </a:ext>
                </a:extLst>
              </p:cNvPr>
              <p:cNvSpPr txBox="1"/>
              <p:nvPr/>
            </p:nvSpPr>
            <p:spPr>
              <a:xfrm>
                <a:off x="8921977" y="1091461"/>
                <a:ext cx="2926080" cy="836929"/>
              </a:xfrm>
              <a:prstGeom prst="rect">
                <a:avLst/>
              </a:prstGeom>
              <a:noFill/>
            </p:spPr>
            <p:txBody>
              <a:bodyPr wrap="square" lIns="0" rIns="0" rtlCol="0" anchor="b">
                <a:spAutoFit/>
              </a:bodyPr>
              <a:lstStyle/>
              <a:p>
                <a:r>
                  <a:rPr lang="en-US" sz="4800" b="1" noProof="1">
                    <a:solidFill>
                      <a:schemeClr val="bg1"/>
                    </a:solidFill>
                  </a:rPr>
                  <a:t>Bens</a:t>
                </a:r>
              </a:p>
            </p:txBody>
          </p:sp>
          <p:sp>
            <p:nvSpPr>
              <p:cNvPr id="51" name="TextBox 17">
                <a:extLst>
                  <a:ext uri="{FF2B5EF4-FFF2-40B4-BE49-F238E27FC236}">
                    <a16:creationId xmlns:a16="http://schemas.microsoft.com/office/drawing/2014/main" id="{D5E43131-75D7-4FD2-8B1A-AC7CED01F64F}"/>
                  </a:ext>
                </a:extLst>
              </p:cNvPr>
              <p:cNvSpPr txBox="1"/>
              <p:nvPr/>
            </p:nvSpPr>
            <p:spPr>
              <a:xfrm>
                <a:off x="8921977" y="1925882"/>
                <a:ext cx="2926080" cy="1642861"/>
              </a:xfrm>
              <a:prstGeom prst="rect">
                <a:avLst/>
              </a:prstGeom>
              <a:noFill/>
            </p:spPr>
            <p:txBody>
              <a:bodyPr wrap="square" lIns="0" rIns="0" rtlCol="0" anchor="t">
                <a:spAutoFit/>
              </a:bodyPr>
              <a:lstStyle/>
              <a:p>
                <a:r>
                  <a:rPr lang="pt-BR" sz="2000" dirty="0">
                    <a:solidFill>
                      <a:schemeClr val="bg1"/>
                    </a:solidFill>
                  </a:rPr>
                  <a:t>Que atendam as condições técnicas ou de qualidade para futura licitação</a:t>
                </a:r>
              </a:p>
              <a:p>
                <a:pPr lvl="0"/>
                <a:endParaRPr lang="pt-BR" sz="2000" dirty="0">
                  <a:solidFill>
                    <a:schemeClr val="bg1"/>
                  </a:solidFill>
                </a:endParaRPr>
              </a:p>
            </p:txBody>
          </p:sp>
        </p:grpSp>
      </p:grpSp>
      <p:sp>
        <p:nvSpPr>
          <p:cNvPr id="52" name="Balão de Fala: Retângulo 51">
            <a:extLst>
              <a:ext uri="{FF2B5EF4-FFF2-40B4-BE49-F238E27FC236}">
                <a16:creationId xmlns:a16="http://schemas.microsoft.com/office/drawing/2014/main" id="{6083999D-1BAE-4CBE-AB13-3DFA6C69F5F5}"/>
              </a:ext>
            </a:extLst>
          </p:cNvPr>
          <p:cNvSpPr/>
          <p:nvPr/>
        </p:nvSpPr>
        <p:spPr>
          <a:xfrm>
            <a:off x="9354688" y="51860"/>
            <a:ext cx="2620336" cy="1325564"/>
          </a:xfrm>
          <a:prstGeom prst="wedgeRectCallout">
            <a:avLst>
              <a:gd name="adj1" fmla="val -72693"/>
              <a:gd name="adj2" fmla="val 46867"/>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dirty="0">
                <a:solidFill>
                  <a:schemeClr val="tx1"/>
                </a:solidFill>
              </a:rPr>
              <a:t>Pode ser exigida a comprovação de qualidade, inclusive com amostras</a:t>
            </a:r>
          </a:p>
          <a:p>
            <a:pPr algn="ctr"/>
            <a:endParaRPr lang="pt-BR" dirty="0">
              <a:solidFill>
                <a:schemeClr val="tx1"/>
              </a:solidFill>
            </a:endParaRPr>
          </a:p>
        </p:txBody>
      </p:sp>
    </p:spTree>
    <p:extLst>
      <p:ext uri="{BB962C8B-B14F-4D97-AF65-F5344CB8AC3E}">
        <p14:creationId xmlns:p14="http://schemas.microsoft.com/office/powerpoint/2010/main" val="2789710454"/>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a:extLst>
              <a:ext uri="{FF2B5EF4-FFF2-40B4-BE49-F238E27FC236}">
                <a16:creationId xmlns:a16="http://schemas.microsoft.com/office/drawing/2014/main" id="{F7048B1F-A428-7C7B-4104-77D907165BAA}"/>
              </a:ext>
            </a:extLst>
          </p:cNvPr>
          <p:cNvSpPr/>
          <p:nvPr/>
        </p:nvSpPr>
        <p:spPr>
          <a:xfrm>
            <a:off x="4964677" y="1943605"/>
            <a:ext cx="3144125" cy="1644454"/>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8227" y="21600"/>
                </a:lnTo>
                <a:lnTo>
                  <a:pt x="0" y="0"/>
                </a:lnTo>
                <a:lnTo>
                  <a:pt x="13373" y="0"/>
                </a:lnTo>
                <a:close/>
              </a:path>
            </a:pathLst>
          </a:custGeom>
          <a:solidFill>
            <a:schemeClr val="tx2">
              <a:lumMod val="60000"/>
              <a:lumOff val="40000"/>
            </a:schemeClr>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defRPr>
            </a:pPr>
            <a:endParaRPr/>
          </a:p>
        </p:txBody>
      </p:sp>
      <p:sp>
        <p:nvSpPr>
          <p:cNvPr id="6" name="Shape">
            <a:extLst>
              <a:ext uri="{FF2B5EF4-FFF2-40B4-BE49-F238E27FC236}">
                <a16:creationId xmlns:a16="http://schemas.microsoft.com/office/drawing/2014/main" id="{0C1F4CA9-A81E-51CA-3A9F-BC6E2651440B}"/>
              </a:ext>
            </a:extLst>
          </p:cNvPr>
          <p:cNvSpPr/>
          <p:nvPr/>
        </p:nvSpPr>
        <p:spPr>
          <a:xfrm>
            <a:off x="4964677" y="3588059"/>
            <a:ext cx="3144125" cy="1643858"/>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8227" y="0"/>
                </a:lnTo>
                <a:lnTo>
                  <a:pt x="0" y="21600"/>
                </a:lnTo>
                <a:lnTo>
                  <a:pt x="13373" y="21600"/>
                </a:lnTo>
                <a:close/>
              </a:path>
            </a:pathLst>
          </a:custGeom>
          <a:solidFill>
            <a:schemeClr val="tx2">
              <a:lumMod val="50000"/>
            </a:schemeClr>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defRPr>
            </a:pPr>
            <a:endParaRPr/>
          </a:p>
        </p:txBody>
      </p:sp>
      <p:sp>
        <p:nvSpPr>
          <p:cNvPr id="7" name="Shape">
            <a:extLst>
              <a:ext uri="{FF2B5EF4-FFF2-40B4-BE49-F238E27FC236}">
                <a16:creationId xmlns:a16="http://schemas.microsoft.com/office/drawing/2014/main" id="{07D9001C-0230-8F74-DF58-89C544012A10}"/>
              </a:ext>
            </a:extLst>
          </p:cNvPr>
          <p:cNvSpPr/>
          <p:nvPr/>
        </p:nvSpPr>
        <p:spPr>
          <a:xfrm>
            <a:off x="7228780" y="2158694"/>
            <a:ext cx="2733608" cy="1429365"/>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8225" y="21600"/>
                </a:lnTo>
                <a:lnTo>
                  <a:pt x="0" y="0"/>
                </a:lnTo>
                <a:lnTo>
                  <a:pt x="13375" y="0"/>
                </a:lnTo>
                <a:close/>
              </a:path>
            </a:pathLst>
          </a:custGeom>
          <a:solidFill>
            <a:schemeClr val="accent2"/>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defRPr>
            </a:pPr>
            <a:endParaRPr/>
          </a:p>
        </p:txBody>
      </p:sp>
      <p:sp>
        <p:nvSpPr>
          <p:cNvPr id="8" name="Shape">
            <a:extLst>
              <a:ext uri="{FF2B5EF4-FFF2-40B4-BE49-F238E27FC236}">
                <a16:creationId xmlns:a16="http://schemas.microsoft.com/office/drawing/2014/main" id="{E41F2CF8-712E-2885-C9C2-B5AD60A68C27}"/>
              </a:ext>
            </a:extLst>
          </p:cNvPr>
          <p:cNvSpPr/>
          <p:nvPr/>
        </p:nvSpPr>
        <p:spPr>
          <a:xfrm>
            <a:off x="7228780" y="3588059"/>
            <a:ext cx="2733608" cy="142936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8225" y="0"/>
                </a:lnTo>
                <a:lnTo>
                  <a:pt x="0" y="21600"/>
                </a:lnTo>
                <a:lnTo>
                  <a:pt x="13375" y="21600"/>
                </a:lnTo>
                <a:close/>
              </a:path>
            </a:pathLst>
          </a:custGeom>
          <a:solidFill>
            <a:schemeClr val="accent2">
              <a:lumMod val="75000"/>
            </a:schemeClr>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defRPr>
            </a:pPr>
            <a:endParaRPr/>
          </a:p>
        </p:txBody>
      </p:sp>
      <p:sp>
        <p:nvSpPr>
          <p:cNvPr id="9" name="Shape">
            <a:extLst>
              <a:ext uri="{FF2B5EF4-FFF2-40B4-BE49-F238E27FC236}">
                <a16:creationId xmlns:a16="http://schemas.microsoft.com/office/drawing/2014/main" id="{2943424B-44F4-C07E-0F91-A9CE8B854447}"/>
              </a:ext>
            </a:extLst>
          </p:cNvPr>
          <p:cNvSpPr/>
          <p:nvPr/>
        </p:nvSpPr>
        <p:spPr>
          <a:xfrm>
            <a:off x="9206891" y="2323736"/>
            <a:ext cx="2417229" cy="1264323"/>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8226" y="21600"/>
                </a:lnTo>
                <a:lnTo>
                  <a:pt x="0" y="0"/>
                </a:lnTo>
                <a:lnTo>
                  <a:pt x="13374" y="0"/>
                </a:lnTo>
                <a:close/>
              </a:path>
            </a:pathLst>
          </a:custGeom>
          <a:solidFill>
            <a:schemeClr val="accent4"/>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defRPr>
            </a:pPr>
            <a:endParaRPr dirty="0"/>
          </a:p>
        </p:txBody>
      </p:sp>
      <p:sp>
        <p:nvSpPr>
          <p:cNvPr id="10" name="Shape">
            <a:extLst>
              <a:ext uri="{FF2B5EF4-FFF2-40B4-BE49-F238E27FC236}">
                <a16:creationId xmlns:a16="http://schemas.microsoft.com/office/drawing/2014/main" id="{09BFFE4E-7925-D336-5F98-1467FC4B1181}"/>
              </a:ext>
            </a:extLst>
          </p:cNvPr>
          <p:cNvSpPr/>
          <p:nvPr/>
        </p:nvSpPr>
        <p:spPr>
          <a:xfrm>
            <a:off x="9206891" y="3588059"/>
            <a:ext cx="2417229" cy="126432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8226" y="0"/>
                </a:lnTo>
                <a:lnTo>
                  <a:pt x="0" y="21600"/>
                </a:lnTo>
                <a:lnTo>
                  <a:pt x="13374" y="21600"/>
                </a:lnTo>
                <a:close/>
              </a:path>
            </a:pathLst>
          </a:custGeom>
          <a:solidFill>
            <a:schemeClr val="accent4">
              <a:lumMod val="75000"/>
            </a:schemeClr>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defRPr>
            </a:pPr>
            <a:endParaRPr/>
          </a:p>
        </p:txBody>
      </p:sp>
      <p:grpSp>
        <p:nvGrpSpPr>
          <p:cNvPr id="11" name="Group 10">
            <a:extLst>
              <a:ext uri="{FF2B5EF4-FFF2-40B4-BE49-F238E27FC236}">
                <a16:creationId xmlns:a16="http://schemas.microsoft.com/office/drawing/2014/main" id="{6AC1ADBD-CF95-6368-4FEF-79687974BA45}"/>
              </a:ext>
            </a:extLst>
          </p:cNvPr>
          <p:cNvGrpSpPr/>
          <p:nvPr/>
        </p:nvGrpSpPr>
        <p:grpSpPr>
          <a:xfrm>
            <a:off x="2803322" y="3588059"/>
            <a:ext cx="1480055" cy="1197820"/>
            <a:chOff x="-76781" y="2720099"/>
            <a:chExt cx="3335797" cy="1197820"/>
          </a:xfrm>
        </p:grpSpPr>
        <p:sp>
          <p:nvSpPr>
            <p:cNvPr id="28" name="TextBox 12">
              <a:extLst>
                <a:ext uri="{FF2B5EF4-FFF2-40B4-BE49-F238E27FC236}">
                  <a16:creationId xmlns:a16="http://schemas.microsoft.com/office/drawing/2014/main" id="{98879950-B470-02FF-9956-65E862145C56}"/>
                </a:ext>
              </a:extLst>
            </p:cNvPr>
            <p:cNvSpPr txBox="1"/>
            <p:nvPr/>
          </p:nvSpPr>
          <p:spPr>
            <a:xfrm>
              <a:off x="332936" y="2720099"/>
              <a:ext cx="2926080" cy="369332"/>
            </a:xfrm>
            <a:prstGeom prst="rect">
              <a:avLst/>
            </a:prstGeom>
            <a:noFill/>
          </p:spPr>
          <p:txBody>
            <a:bodyPr wrap="square" lIns="0" rIns="0" rtlCol="0" anchor="b">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noProof="1">
                  <a:solidFill>
                    <a:schemeClr val="bg1"/>
                  </a:solidFill>
                </a:rPr>
                <a:t>Lorem Ipsum</a:t>
              </a:r>
            </a:p>
          </p:txBody>
        </p:sp>
        <p:sp>
          <p:nvSpPr>
            <p:cNvPr id="29" name="TextBox 13">
              <a:extLst>
                <a:ext uri="{FF2B5EF4-FFF2-40B4-BE49-F238E27FC236}">
                  <a16:creationId xmlns:a16="http://schemas.microsoft.com/office/drawing/2014/main" id="{B2C02179-41BA-A699-A9CF-E1F618C314BB}"/>
                </a:ext>
              </a:extLst>
            </p:cNvPr>
            <p:cNvSpPr txBox="1"/>
            <p:nvPr/>
          </p:nvSpPr>
          <p:spPr>
            <a:xfrm>
              <a:off x="-76781" y="3086922"/>
              <a:ext cx="2975111" cy="830997"/>
            </a:xfrm>
            <a:prstGeom prst="rect">
              <a:avLst/>
            </a:prstGeom>
            <a:noFill/>
          </p:spPr>
          <p:txBody>
            <a:bodyPr wrap="square" lIns="0" r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noProof="1">
                  <a:solidFill>
                    <a:schemeClr val="bg1"/>
                  </a:solidFill>
                </a:rPr>
                <a:t>Lorem ipsum dolor sit amet, nibh est. A magna maecenas, quam. </a:t>
              </a:r>
            </a:p>
          </p:txBody>
        </p:sp>
      </p:grpSp>
      <p:sp>
        <p:nvSpPr>
          <p:cNvPr id="26" name="TextBox 15">
            <a:extLst>
              <a:ext uri="{FF2B5EF4-FFF2-40B4-BE49-F238E27FC236}">
                <a16:creationId xmlns:a16="http://schemas.microsoft.com/office/drawing/2014/main" id="{E0D3E012-2978-6773-5B54-420AD7E2DCF5}"/>
              </a:ext>
            </a:extLst>
          </p:cNvPr>
          <p:cNvSpPr txBox="1"/>
          <p:nvPr/>
        </p:nvSpPr>
        <p:spPr>
          <a:xfrm>
            <a:off x="6137820" y="3660104"/>
            <a:ext cx="1440557" cy="923330"/>
          </a:xfrm>
          <a:prstGeom prst="rect">
            <a:avLst/>
          </a:prstGeom>
          <a:noFill/>
        </p:spPr>
        <p:txBody>
          <a:bodyPr wrap="square" lIns="0" rIns="0" rtlCol="0" anchor="b">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noProof="1">
                <a:solidFill>
                  <a:schemeClr val="bg1"/>
                </a:solidFill>
              </a:rPr>
              <a:t>Apresenta os documentos à administração</a:t>
            </a:r>
          </a:p>
        </p:txBody>
      </p:sp>
      <p:sp>
        <p:nvSpPr>
          <p:cNvPr id="24" name="TextBox 18">
            <a:extLst>
              <a:ext uri="{FF2B5EF4-FFF2-40B4-BE49-F238E27FC236}">
                <a16:creationId xmlns:a16="http://schemas.microsoft.com/office/drawing/2014/main" id="{64ACF779-FB13-D77E-61CD-3A827F0E4BF7}"/>
              </a:ext>
            </a:extLst>
          </p:cNvPr>
          <p:cNvSpPr txBox="1"/>
          <p:nvPr/>
        </p:nvSpPr>
        <p:spPr>
          <a:xfrm>
            <a:off x="8243315" y="3621668"/>
            <a:ext cx="1231864" cy="923330"/>
          </a:xfrm>
          <a:prstGeom prst="rect">
            <a:avLst/>
          </a:prstGeom>
          <a:noFill/>
        </p:spPr>
        <p:txBody>
          <a:bodyPr wrap="square" lIns="0" rIns="0" rtlCol="0" anchor="b">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noProof="1">
                <a:solidFill>
                  <a:schemeClr val="bg1"/>
                </a:solidFill>
              </a:rPr>
              <a:t>Examina- </a:t>
            </a:r>
          </a:p>
          <a:p>
            <a:r>
              <a:rPr lang="en-US" b="1" noProof="1">
                <a:solidFill>
                  <a:schemeClr val="bg1"/>
                </a:solidFill>
              </a:rPr>
              <a:t>Máximo 10 dias </a:t>
            </a:r>
          </a:p>
        </p:txBody>
      </p:sp>
      <p:sp>
        <p:nvSpPr>
          <p:cNvPr id="22" name="TextBox 21">
            <a:extLst>
              <a:ext uri="{FF2B5EF4-FFF2-40B4-BE49-F238E27FC236}">
                <a16:creationId xmlns:a16="http://schemas.microsoft.com/office/drawing/2014/main" id="{AEB658FA-B894-5B95-441A-C45E12D5E502}"/>
              </a:ext>
            </a:extLst>
          </p:cNvPr>
          <p:cNvSpPr txBox="1"/>
          <p:nvPr/>
        </p:nvSpPr>
        <p:spPr>
          <a:xfrm>
            <a:off x="10096901" y="3690113"/>
            <a:ext cx="1231864" cy="923330"/>
          </a:xfrm>
          <a:prstGeom prst="rect">
            <a:avLst/>
          </a:prstGeom>
          <a:noFill/>
        </p:spPr>
        <p:txBody>
          <a:bodyPr wrap="square" lIns="0" rIns="0" rtlCol="0" anchor="b">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pt-BR" b="1" noProof="1">
                <a:solidFill>
                  <a:schemeClr val="bg1"/>
                </a:solidFill>
              </a:rPr>
              <a:t>correção ou reapresentação</a:t>
            </a:r>
          </a:p>
        </p:txBody>
      </p:sp>
      <p:sp>
        <p:nvSpPr>
          <p:cNvPr id="15" name="TextBox 24">
            <a:extLst>
              <a:ext uri="{FF2B5EF4-FFF2-40B4-BE49-F238E27FC236}">
                <a16:creationId xmlns:a16="http://schemas.microsoft.com/office/drawing/2014/main" id="{A5E9B180-E3D7-83CD-E60D-664E5575A22B}"/>
              </a:ext>
            </a:extLst>
          </p:cNvPr>
          <p:cNvSpPr txBox="1"/>
          <p:nvPr/>
        </p:nvSpPr>
        <p:spPr>
          <a:xfrm>
            <a:off x="5351331" y="1943484"/>
            <a:ext cx="652743" cy="646331"/>
          </a:xfrm>
          <a:prstGeom prst="rect">
            <a:avLst/>
          </a:prstGeom>
          <a:noFill/>
        </p:spPr>
        <p:txBody>
          <a:bodyPr wrap="non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3600" b="1" dirty="0"/>
              <a:t>01</a:t>
            </a:r>
          </a:p>
        </p:txBody>
      </p:sp>
      <p:sp>
        <p:nvSpPr>
          <p:cNvPr id="16" name="TextBox 25">
            <a:extLst>
              <a:ext uri="{FF2B5EF4-FFF2-40B4-BE49-F238E27FC236}">
                <a16:creationId xmlns:a16="http://schemas.microsoft.com/office/drawing/2014/main" id="{4C69A384-2FA0-0F32-0325-F9B8F36AAE9C}"/>
              </a:ext>
            </a:extLst>
          </p:cNvPr>
          <p:cNvSpPr txBox="1"/>
          <p:nvPr/>
        </p:nvSpPr>
        <p:spPr>
          <a:xfrm>
            <a:off x="7670948" y="2156298"/>
            <a:ext cx="652743" cy="646331"/>
          </a:xfrm>
          <a:prstGeom prst="rect">
            <a:avLst/>
          </a:prstGeom>
          <a:noFill/>
        </p:spPr>
        <p:txBody>
          <a:bodyPr wrap="non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3600" b="1" dirty="0"/>
              <a:t>02</a:t>
            </a:r>
          </a:p>
        </p:txBody>
      </p:sp>
      <p:sp>
        <p:nvSpPr>
          <p:cNvPr id="17" name="TextBox 26">
            <a:extLst>
              <a:ext uri="{FF2B5EF4-FFF2-40B4-BE49-F238E27FC236}">
                <a16:creationId xmlns:a16="http://schemas.microsoft.com/office/drawing/2014/main" id="{BDC20F4F-D976-5031-BD95-F03365F28EC3}"/>
              </a:ext>
            </a:extLst>
          </p:cNvPr>
          <p:cNvSpPr txBox="1"/>
          <p:nvPr/>
        </p:nvSpPr>
        <p:spPr>
          <a:xfrm>
            <a:off x="9591739" y="2323736"/>
            <a:ext cx="652743" cy="646331"/>
          </a:xfrm>
          <a:prstGeom prst="rect">
            <a:avLst/>
          </a:prstGeom>
          <a:noFill/>
        </p:spPr>
        <p:txBody>
          <a:bodyPr wrap="non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3600" b="1" dirty="0"/>
              <a:t>03</a:t>
            </a:r>
          </a:p>
        </p:txBody>
      </p:sp>
      <p:grpSp>
        <p:nvGrpSpPr>
          <p:cNvPr id="31" name="Group 40">
            <a:extLst>
              <a:ext uri="{FF2B5EF4-FFF2-40B4-BE49-F238E27FC236}">
                <a16:creationId xmlns:a16="http://schemas.microsoft.com/office/drawing/2014/main" id="{AAA809DC-2496-4529-9DE5-6FF5FA6B5843}"/>
              </a:ext>
            </a:extLst>
          </p:cNvPr>
          <p:cNvGrpSpPr/>
          <p:nvPr/>
        </p:nvGrpSpPr>
        <p:grpSpPr>
          <a:xfrm>
            <a:off x="381969" y="772404"/>
            <a:ext cx="4756959" cy="5143764"/>
            <a:chOff x="4539915" y="1481674"/>
            <a:chExt cx="3112169" cy="3894651"/>
          </a:xfrm>
        </p:grpSpPr>
        <p:sp>
          <p:nvSpPr>
            <p:cNvPr id="32" name="Shape">
              <a:extLst>
                <a:ext uri="{FF2B5EF4-FFF2-40B4-BE49-F238E27FC236}">
                  <a16:creationId xmlns:a16="http://schemas.microsoft.com/office/drawing/2014/main" id="{9BF1AECF-F97E-4FD9-9E9F-44C3FC073703}"/>
                </a:ext>
              </a:extLst>
            </p:cNvPr>
            <p:cNvSpPr/>
            <p:nvPr/>
          </p:nvSpPr>
          <p:spPr>
            <a:xfrm>
              <a:off x="4539915" y="1830890"/>
              <a:ext cx="2674761" cy="3545435"/>
            </a:xfrm>
            <a:custGeom>
              <a:avLst/>
              <a:gdLst/>
              <a:ahLst/>
              <a:cxnLst>
                <a:cxn ang="0">
                  <a:pos x="wd2" y="hd2"/>
                </a:cxn>
                <a:cxn ang="5400000">
                  <a:pos x="wd2" y="hd2"/>
                </a:cxn>
                <a:cxn ang="10800000">
                  <a:pos x="wd2" y="hd2"/>
                </a:cxn>
                <a:cxn ang="16200000">
                  <a:pos x="wd2" y="hd2"/>
                </a:cxn>
              </a:cxnLst>
              <a:rect l="0" t="0" r="r" b="b"/>
              <a:pathLst>
                <a:path w="21600" h="21600" extrusionOk="0">
                  <a:moveTo>
                    <a:pt x="20381" y="21600"/>
                  </a:moveTo>
                  <a:lnTo>
                    <a:pt x="1219" y="21600"/>
                  </a:lnTo>
                  <a:cubicBezTo>
                    <a:pt x="545" y="21600"/>
                    <a:pt x="0" y="21189"/>
                    <a:pt x="0" y="20680"/>
                  </a:cubicBezTo>
                  <a:lnTo>
                    <a:pt x="0" y="920"/>
                  </a:lnTo>
                  <a:cubicBezTo>
                    <a:pt x="0" y="411"/>
                    <a:pt x="545" y="0"/>
                    <a:pt x="1219" y="0"/>
                  </a:cubicBezTo>
                  <a:lnTo>
                    <a:pt x="20381" y="0"/>
                  </a:lnTo>
                  <a:cubicBezTo>
                    <a:pt x="21055" y="0"/>
                    <a:pt x="21600" y="411"/>
                    <a:pt x="21600" y="920"/>
                  </a:cubicBezTo>
                  <a:lnTo>
                    <a:pt x="21600" y="20680"/>
                  </a:lnTo>
                  <a:cubicBezTo>
                    <a:pt x="21595" y="21189"/>
                    <a:pt x="21050" y="21600"/>
                    <a:pt x="20381" y="21600"/>
                  </a:cubicBezTo>
                  <a:close/>
                </a:path>
              </a:pathLst>
            </a:custGeom>
            <a:solidFill>
              <a:schemeClr val="accent3">
                <a:lumMod val="75000"/>
              </a:schemeClr>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defRPr>
              </a:pPr>
              <a:endParaRPr/>
            </a:p>
          </p:txBody>
        </p:sp>
        <p:sp>
          <p:nvSpPr>
            <p:cNvPr id="33" name="Shape">
              <a:extLst>
                <a:ext uri="{FF2B5EF4-FFF2-40B4-BE49-F238E27FC236}">
                  <a16:creationId xmlns:a16="http://schemas.microsoft.com/office/drawing/2014/main" id="{AFFA4EB0-6A14-4289-9C41-EF60F2C87702}"/>
                </a:ext>
              </a:extLst>
            </p:cNvPr>
            <p:cNvSpPr/>
            <p:nvPr/>
          </p:nvSpPr>
          <p:spPr>
            <a:xfrm>
              <a:off x="4634618" y="1830890"/>
              <a:ext cx="2674761" cy="3545435"/>
            </a:xfrm>
            <a:custGeom>
              <a:avLst/>
              <a:gdLst/>
              <a:ahLst/>
              <a:cxnLst>
                <a:cxn ang="0">
                  <a:pos x="wd2" y="hd2"/>
                </a:cxn>
                <a:cxn ang="5400000">
                  <a:pos x="wd2" y="hd2"/>
                </a:cxn>
                <a:cxn ang="10800000">
                  <a:pos x="wd2" y="hd2"/>
                </a:cxn>
                <a:cxn ang="16200000">
                  <a:pos x="wd2" y="hd2"/>
                </a:cxn>
              </a:cxnLst>
              <a:rect l="0" t="0" r="r" b="b"/>
              <a:pathLst>
                <a:path w="21600" h="21600" extrusionOk="0">
                  <a:moveTo>
                    <a:pt x="20381" y="21600"/>
                  </a:moveTo>
                  <a:lnTo>
                    <a:pt x="1219" y="21600"/>
                  </a:lnTo>
                  <a:cubicBezTo>
                    <a:pt x="545" y="21600"/>
                    <a:pt x="0" y="21189"/>
                    <a:pt x="0" y="20680"/>
                  </a:cubicBezTo>
                  <a:lnTo>
                    <a:pt x="0" y="920"/>
                  </a:lnTo>
                  <a:cubicBezTo>
                    <a:pt x="0" y="411"/>
                    <a:pt x="545" y="0"/>
                    <a:pt x="1219" y="0"/>
                  </a:cubicBezTo>
                  <a:lnTo>
                    <a:pt x="20381" y="0"/>
                  </a:lnTo>
                  <a:cubicBezTo>
                    <a:pt x="21055" y="0"/>
                    <a:pt x="21600" y="411"/>
                    <a:pt x="21600" y="920"/>
                  </a:cubicBezTo>
                  <a:lnTo>
                    <a:pt x="21600" y="20680"/>
                  </a:lnTo>
                  <a:cubicBezTo>
                    <a:pt x="21595" y="21189"/>
                    <a:pt x="21050" y="21600"/>
                    <a:pt x="20381" y="21600"/>
                  </a:cubicBezTo>
                  <a:close/>
                </a:path>
              </a:pathLst>
            </a:custGeom>
            <a:solidFill>
              <a:schemeClr val="accent3"/>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defRPr>
              </a:pPr>
              <a:endParaRPr/>
            </a:p>
          </p:txBody>
        </p:sp>
        <p:sp>
          <p:nvSpPr>
            <p:cNvPr id="34" name="Shape">
              <a:extLst>
                <a:ext uri="{FF2B5EF4-FFF2-40B4-BE49-F238E27FC236}">
                  <a16:creationId xmlns:a16="http://schemas.microsoft.com/office/drawing/2014/main" id="{1726D308-A63F-4094-BB66-81675C91AB85}"/>
                </a:ext>
              </a:extLst>
            </p:cNvPr>
            <p:cNvSpPr/>
            <p:nvPr/>
          </p:nvSpPr>
          <p:spPr>
            <a:xfrm>
              <a:off x="4782591" y="2221539"/>
              <a:ext cx="2745196" cy="304706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7194" y="0"/>
                  </a:lnTo>
                  <a:cubicBezTo>
                    <a:pt x="17194" y="0"/>
                    <a:pt x="17194" y="11652"/>
                    <a:pt x="21600" y="20467"/>
                  </a:cubicBezTo>
                  <a:lnTo>
                    <a:pt x="3498" y="21600"/>
                  </a:lnTo>
                  <a:cubicBezTo>
                    <a:pt x="3493" y="21600"/>
                    <a:pt x="0" y="19456"/>
                    <a:pt x="0" y="0"/>
                  </a:cubicBezTo>
                  <a:close/>
                </a:path>
              </a:pathLst>
            </a:custGeom>
            <a:solidFill>
              <a:schemeClr val="accent3">
                <a:lumMod val="75000"/>
              </a:schemeClr>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defRPr>
              </a:pPr>
              <a:endParaRPr/>
            </a:p>
          </p:txBody>
        </p:sp>
        <p:sp>
          <p:nvSpPr>
            <p:cNvPr id="35" name="Shape">
              <a:extLst>
                <a:ext uri="{FF2B5EF4-FFF2-40B4-BE49-F238E27FC236}">
                  <a16:creationId xmlns:a16="http://schemas.microsoft.com/office/drawing/2014/main" id="{CEEC2848-6848-408A-BD86-F92B46DBDF4D}"/>
                </a:ext>
              </a:extLst>
            </p:cNvPr>
            <p:cNvSpPr/>
            <p:nvPr/>
          </p:nvSpPr>
          <p:spPr>
            <a:xfrm>
              <a:off x="4906888" y="2144593"/>
              <a:ext cx="2745196" cy="304706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7194" y="0"/>
                  </a:lnTo>
                  <a:cubicBezTo>
                    <a:pt x="17194" y="0"/>
                    <a:pt x="17194" y="11652"/>
                    <a:pt x="21600" y="20467"/>
                  </a:cubicBezTo>
                  <a:lnTo>
                    <a:pt x="3498" y="21600"/>
                  </a:lnTo>
                  <a:cubicBezTo>
                    <a:pt x="3493" y="21600"/>
                    <a:pt x="0" y="19456"/>
                    <a:pt x="0" y="0"/>
                  </a:cubicBezTo>
                  <a:close/>
                </a:path>
              </a:pathLst>
            </a:custGeom>
            <a:solidFill>
              <a:schemeClr val="accent6">
                <a:lumMod val="20000"/>
                <a:lumOff val="80000"/>
              </a:schemeClr>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defRPr>
              </a:pPr>
              <a:endParaRPr dirty="0"/>
            </a:p>
          </p:txBody>
        </p:sp>
        <p:sp>
          <p:nvSpPr>
            <p:cNvPr id="36" name="Shape">
              <a:extLst>
                <a:ext uri="{FF2B5EF4-FFF2-40B4-BE49-F238E27FC236}">
                  <a16:creationId xmlns:a16="http://schemas.microsoft.com/office/drawing/2014/main" id="{A53D5338-0D13-42DA-8D8F-1D749CE00B48}"/>
                </a:ext>
              </a:extLst>
            </p:cNvPr>
            <p:cNvSpPr/>
            <p:nvPr/>
          </p:nvSpPr>
          <p:spPr>
            <a:xfrm>
              <a:off x="5012541" y="1481674"/>
              <a:ext cx="1918915" cy="857504"/>
            </a:xfrm>
            <a:custGeom>
              <a:avLst/>
              <a:gdLst/>
              <a:ahLst/>
              <a:cxnLst>
                <a:cxn ang="0">
                  <a:pos x="wd2" y="hd2"/>
                </a:cxn>
                <a:cxn ang="5400000">
                  <a:pos x="wd2" y="hd2"/>
                </a:cxn>
                <a:cxn ang="10800000">
                  <a:pos x="wd2" y="hd2"/>
                </a:cxn>
                <a:cxn ang="16200000">
                  <a:pos x="wd2" y="hd2"/>
                </a:cxn>
              </a:cxnLst>
              <a:rect l="0" t="0" r="r" b="b"/>
              <a:pathLst>
                <a:path w="21600" h="21302" extrusionOk="0">
                  <a:moveTo>
                    <a:pt x="14618" y="14788"/>
                  </a:moveTo>
                  <a:cubicBezTo>
                    <a:pt x="13698" y="14641"/>
                    <a:pt x="13738" y="11627"/>
                    <a:pt x="14658" y="11597"/>
                  </a:cubicBezTo>
                  <a:cubicBezTo>
                    <a:pt x="14671" y="11597"/>
                    <a:pt x="14691" y="11597"/>
                    <a:pt x="14704" y="11597"/>
                  </a:cubicBezTo>
                  <a:cubicBezTo>
                    <a:pt x="16303" y="11597"/>
                    <a:pt x="16903" y="8951"/>
                    <a:pt x="16403" y="8510"/>
                  </a:cubicBezTo>
                  <a:cubicBezTo>
                    <a:pt x="15904" y="8069"/>
                    <a:pt x="12805" y="6304"/>
                    <a:pt x="12805" y="3657"/>
                  </a:cubicBezTo>
                  <a:cubicBezTo>
                    <a:pt x="12805" y="2525"/>
                    <a:pt x="12432" y="1584"/>
                    <a:pt x="12013" y="893"/>
                  </a:cubicBezTo>
                  <a:cubicBezTo>
                    <a:pt x="11293" y="-298"/>
                    <a:pt x="10314" y="-298"/>
                    <a:pt x="9594" y="893"/>
                  </a:cubicBezTo>
                  <a:cubicBezTo>
                    <a:pt x="9174" y="1584"/>
                    <a:pt x="8801" y="2525"/>
                    <a:pt x="8801" y="3657"/>
                  </a:cubicBezTo>
                  <a:cubicBezTo>
                    <a:pt x="8801" y="6304"/>
                    <a:pt x="5703" y="8069"/>
                    <a:pt x="5203" y="8510"/>
                  </a:cubicBezTo>
                  <a:cubicBezTo>
                    <a:pt x="4704" y="8951"/>
                    <a:pt x="5303" y="11597"/>
                    <a:pt x="6902" y="11597"/>
                  </a:cubicBezTo>
                  <a:cubicBezTo>
                    <a:pt x="6916" y="11597"/>
                    <a:pt x="6936" y="11597"/>
                    <a:pt x="6949" y="11597"/>
                  </a:cubicBezTo>
                  <a:cubicBezTo>
                    <a:pt x="7868" y="11627"/>
                    <a:pt x="7908" y="14641"/>
                    <a:pt x="6989" y="14788"/>
                  </a:cubicBezTo>
                  <a:cubicBezTo>
                    <a:pt x="5037" y="15097"/>
                    <a:pt x="620" y="16347"/>
                    <a:pt x="0" y="21302"/>
                  </a:cubicBezTo>
                  <a:lnTo>
                    <a:pt x="10800" y="21302"/>
                  </a:lnTo>
                  <a:lnTo>
                    <a:pt x="21600" y="21302"/>
                  </a:lnTo>
                  <a:cubicBezTo>
                    <a:pt x="20980" y="16347"/>
                    <a:pt x="16570" y="15112"/>
                    <a:pt x="14618" y="14788"/>
                  </a:cubicBezTo>
                  <a:close/>
                  <a:moveTo>
                    <a:pt x="10800" y="5025"/>
                  </a:moveTo>
                  <a:cubicBezTo>
                    <a:pt x="10387" y="5025"/>
                    <a:pt x="10047" y="4290"/>
                    <a:pt x="10047" y="3363"/>
                  </a:cubicBezTo>
                  <a:cubicBezTo>
                    <a:pt x="10047" y="2437"/>
                    <a:pt x="10380" y="1702"/>
                    <a:pt x="10800" y="1702"/>
                  </a:cubicBezTo>
                  <a:cubicBezTo>
                    <a:pt x="11220" y="1702"/>
                    <a:pt x="11553" y="2437"/>
                    <a:pt x="11553" y="3363"/>
                  </a:cubicBezTo>
                  <a:cubicBezTo>
                    <a:pt x="11553" y="4290"/>
                    <a:pt x="11213" y="5025"/>
                    <a:pt x="10800" y="5025"/>
                  </a:cubicBezTo>
                  <a:close/>
                </a:path>
              </a:pathLst>
            </a:custGeom>
            <a:solidFill>
              <a:schemeClr val="tx1">
                <a:lumMod val="50000"/>
                <a:lumOff val="50000"/>
              </a:schemeClr>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defRPr>
              </a:pPr>
              <a:endParaRPr/>
            </a:p>
          </p:txBody>
        </p:sp>
      </p:grpSp>
      <p:sp>
        <p:nvSpPr>
          <p:cNvPr id="37" name="Retângulo 36">
            <a:extLst>
              <a:ext uri="{FF2B5EF4-FFF2-40B4-BE49-F238E27FC236}">
                <a16:creationId xmlns:a16="http://schemas.microsoft.com/office/drawing/2014/main" id="{4468205B-9969-4B7F-A560-9DE4A1B7138F}"/>
              </a:ext>
            </a:extLst>
          </p:cNvPr>
          <p:cNvSpPr/>
          <p:nvPr/>
        </p:nvSpPr>
        <p:spPr>
          <a:xfrm>
            <a:off x="1092234" y="2216307"/>
            <a:ext cx="3603991" cy="2862322"/>
          </a:xfrm>
          <a:prstGeom prst="rect">
            <a:avLst/>
          </a:prstGeom>
        </p:spPr>
        <p:txBody>
          <a:bodyPr wrap="square">
            <a:spAutoFit/>
          </a:bodyPr>
          <a:lstStyle/>
          <a:p>
            <a:r>
              <a:rPr lang="pt-BR" dirty="0"/>
              <a:t>EDITAL DE PRÉ- QUALIFICAÇÃO</a:t>
            </a:r>
          </a:p>
          <a:p>
            <a:endParaRPr lang="pt-BR" dirty="0"/>
          </a:p>
          <a:p>
            <a:r>
              <a:rPr lang="pt-BR" dirty="0"/>
              <a:t>Deve </a:t>
            </a:r>
            <a:r>
              <a:rPr lang="pt-BR" b="1" dirty="0"/>
              <a:t>conter informações a acerca da futura licitação:</a:t>
            </a:r>
          </a:p>
          <a:p>
            <a:endParaRPr lang="pt-BR" dirty="0"/>
          </a:p>
          <a:p>
            <a:pPr marL="285750" indent="-285750">
              <a:buFont typeface="Arial" panose="020B0604020202020204" pitchFamily="34" charset="0"/>
              <a:buChar char="•"/>
            </a:pPr>
            <a:r>
              <a:rPr lang="pt-BR" dirty="0"/>
              <a:t>Informações mínimas da definição do objeto</a:t>
            </a:r>
          </a:p>
          <a:p>
            <a:pPr marL="285750" indent="-285750">
              <a:buFont typeface="Arial" panose="020B0604020202020204" pitchFamily="34" charset="0"/>
              <a:buChar char="•"/>
            </a:pPr>
            <a:r>
              <a:rPr lang="pt-BR" dirty="0"/>
              <a:t>Modalidade</a:t>
            </a:r>
          </a:p>
          <a:p>
            <a:pPr marL="285750" indent="-285750">
              <a:buFont typeface="Arial" panose="020B0604020202020204" pitchFamily="34" charset="0"/>
              <a:buChar char="•"/>
            </a:pPr>
            <a:r>
              <a:rPr lang="pt-BR" dirty="0"/>
              <a:t>Critérios de julgamento</a:t>
            </a:r>
          </a:p>
          <a:p>
            <a:pPr marL="285750" indent="-285750">
              <a:buFont typeface="Arial" panose="020B0604020202020204" pitchFamily="34" charset="0"/>
              <a:buChar char="•"/>
            </a:pPr>
            <a:r>
              <a:rPr lang="pt-BR" dirty="0"/>
              <a:t>E forma</a:t>
            </a:r>
          </a:p>
        </p:txBody>
      </p:sp>
      <p:pic>
        <p:nvPicPr>
          <p:cNvPr id="38" name="Graphic 31" descr="Hourglass 30% with solid fill">
            <a:extLst>
              <a:ext uri="{FF2B5EF4-FFF2-40B4-BE49-F238E27FC236}">
                <a16:creationId xmlns:a16="http://schemas.microsoft.com/office/drawing/2014/main" id="{6373BDA0-2E64-4C0F-B795-A70C9CF9431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227561" y="2510204"/>
            <a:ext cx="975801" cy="975801"/>
          </a:xfrm>
          <a:prstGeom prst="rect">
            <a:avLst/>
          </a:prstGeom>
          <a:effectLst>
            <a:outerShdw blurRad="50800" dist="38100" dir="2700000" algn="tl" rotWithShape="0">
              <a:prstClr val="black">
                <a:alpha val="40000"/>
              </a:prstClr>
            </a:outerShdw>
          </a:effectLst>
        </p:spPr>
      </p:pic>
      <p:sp>
        <p:nvSpPr>
          <p:cNvPr id="39" name="Freeform 50">
            <a:extLst>
              <a:ext uri="{FF2B5EF4-FFF2-40B4-BE49-F238E27FC236}">
                <a16:creationId xmlns:a16="http://schemas.microsoft.com/office/drawing/2014/main" id="{B24D1133-3834-45A5-8471-8C518405C918}"/>
              </a:ext>
            </a:extLst>
          </p:cNvPr>
          <p:cNvSpPr>
            <a:spLocks noEditPoints="1"/>
          </p:cNvSpPr>
          <p:nvPr/>
        </p:nvSpPr>
        <p:spPr bwMode="auto">
          <a:xfrm>
            <a:off x="10198654" y="2776688"/>
            <a:ext cx="672889" cy="646331"/>
          </a:xfrm>
          <a:custGeom>
            <a:avLst/>
            <a:gdLst>
              <a:gd name="T0" fmla="*/ 282575 w 112"/>
              <a:gd name="T1" fmla="*/ 20273 h 109"/>
              <a:gd name="T2" fmla="*/ 262391 w 112"/>
              <a:gd name="T3" fmla="*/ 0 h 109"/>
              <a:gd name="T4" fmla="*/ 216977 w 112"/>
              <a:gd name="T5" fmla="*/ 53218 h 109"/>
              <a:gd name="T6" fmla="*/ 128673 w 112"/>
              <a:gd name="T7" fmla="*/ 17739 h 109"/>
              <a:gd name="T8" fmla="*/ 0 w 112"/>
              <a:gd name="T9" fmla="*/ 146982 h 109"/>
              <a:gd name="T10" fmla="*/ 128673 w 112"/>
              <a:gd name="T11" fmla="*/ 276225 h 109"/>
              <a:gd name="T12" fmla="*/ 257345 w 112"/>
              <a:gd name="T13" fmla="*/ 146982 h 109"/>
              <a:gd name="T14" fmla="*/ 237161 w 112"/>
              <a:gd name="T15" fmla="*/ 78559 h 109"/>
              <a:gd name="T16" fmla="*/ 282575 w 112"/>
              <a:gd name="T17" fmla="*/ 20273 h 109"/>
              <a:gd name="T18" fmla="*/ 239684 w 112"/>
              <a:gd name="T19" fmla="*/ 146982 h 109"/>
              <a:gd name="T20" fmla="*/ 128673 w 112"/>
              <a:gd name="T21" fmla="*/ 255952 h 109"/>
              <a:gd name="T22" fmla="*/ 20184 w 112"/>
              <a:gd name="T23" fmla="*/ 146982 h 109"/>
              <a:gd name="T24" fmla="*/ 128673 w 112"/>
              <a:gd name="T25" fmla="*/ 35478 h 109"/>
              <a:gd name="T26" fmla="*/ 204362 w 112"/>
              <a:gd name="T27" fmla="*/ 65889 h 109"/>
              <a:gd name="T28" fmla="*/ 126150 w 112"/>
              <a:gd name="T29" fmla="*/ 157119 h 109"/>
              <a:gd name="T30" fmla="*/ 65598 w 112"/>
              <a:gd name="T31" fmla="*/ 98833 h 109"/>
              <a:gd name="T32" fmla="*/ 45414 w 112"/>
              <a:gd name="T33" fmla="*/ 136845 h 109"/>
              <a:gd name="T34" fmla="*/ 108489 w 112"/>
              <a:gd name="T35" fmla="*/ 207802 h 109"/>
              <a:gd name="T36" fmla="*/ 121104 w 112"/>
              <a:gd name="T37" fmla="*/ 225542 h 109"/>
              <a:gd name="T38" fmla="*/ 136242 w 112"/>
              <a:gd name="T39" fmla="*/ 207802 h 109"/>
              <a:gd name="T40" fmla="*/ 224546 w 112"/>
              <a:gd name="T41" fmla="*/ 93764 h 109"/>
              <a:gd name="T42" fmla="*/ 239684 w 112"/>
              <a:gd name="T43" fmla="*/ 146982 h 10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12" h="109">
                <a:moveTo>
                  <a:pt x="112" y="8"/>
                </a:moveTo>
                <a:cubicBezTo>
                  <a:pt x="104" y="0"/>
                  <a:pt x="104" y="0"/>
                  <a:pt x="104" y="0"/>
                </a:cubicBezTo>
                <a:cubicBezTo>
                  <a:pt x="86" y="21"/>
                  <a:pt x="86" y="21"/>
                  <a:pt x="86" y="21"/>
                </a:cubicBezTo>
                <a:cubicBezTo>
                  <a:pt x="77" y="12"/>
                  <a:pt x="65" y="7"/>
                  <a:pt x="51" y="7"/>
                </a:cubicBezTo>
                <a:cubicBezTo>
                  <a:pt x="23" y="7"/>
                  <a:pt x="0" y="30"/>
                  <a:pt x="0" y="58"/>
                </a:cubicBezTo>
                <a:cubicBezTo>
                  <a:pt x="0" y="86"/>
                  <a:pt x="23" y="109"/>
                  <a:pt x="51" y="109"/>
                </a:cubicBezTo>
                <a:cubicBezTo>
                  <a:pt x="79" y="109"/>
                  <a:pt x="102" y="86"/>
                  <a:pt x="102" y="58"/>
                </a:cubicBezTo>
                <a:cubicBezTo>
                  <a:pt x="102" y="48"/>
                  <a:pt x="99" y="38"/>
                  <a:pt x="94" y="31"/>
                </a:cubicBezTo>
                <a:lnTo>
                  <a:pt x="112" y="8"/>
                </a:lnTo>
                <a:close/>
                <a:moveTo>
                  <a:pt x="95" y="58"/>
                </a:moveTo>
                <a:cubicBezTo>
                  <a:pt x="95" y="82"/>
                  <a:pt x="75" y="101"/>
                  <a:pt x="51" y="101"/>
                </a:cubicBezTo>
                <a:cubicBezTo>
                  <a:pt x="27" y="101"/>
                  <a:pt x="8" y="82"/>
                  <a:pt x="8" y="58"/>
                </a:cubicBezTo>
                <a:cubicBezTo>
                  <a:pt x="8" y="34"/>
                  <a:pt x="27" y="14"/>
                  <a:pt x="51" y="14"/>
                </a:cubicBezTo>
                <a:cubicBezTo>
                  <a:pt x="63" y="14"/>
                  <a:pt x="73" y="19"/>
                  <a:pt x="81" y="26"/>
                </a:cubicBezTo>
                <a:cubicBezTo>
                  <a:pt x="50" y="62"/>
                  <a:pt x="50" y="62"/>
                  <a:pt x="50" y="62"/>
                </a:cubicBezTo>
                <a:cubicBezTo>
                  <a:pt x="26" y="39"/>
                  <a:pt x="26" y="39"/>
                  <a:pt x="26" y="39"/>
                </a:cubicBezTo>
                <a:cubicBezTo>
                  <a:pt x="18" y="54"/>
                  <a:pt x="18" y="54"/>
                  <a:pt x="18" y="54"/>
                </a:cubicBezTo>
                <a:cubicBezTo>
                  <a:pt x="43" y="82"/>
                  <a:pt x="43" y="82"/>
                  <a:pt x="43" y="82"/>
                </a:cubicBezTo>
                <a:cubicBezTo>
                  <a:pt x="48" y="89"/>
                  <a:pt x="48" y="89"/>
                  <a:pt x="48" y="89"/>
                </a:cubicBezTo>
                <a:cubicBezTo>
                  <a:pt x="54" y="82"/>
                  <a:pt x="54" y="82"/>
                  <a:pt x="54" y="82"/>
                </a:cubicBezTo>
                <a:cubicBezTo>
                  <a:pt x="89" y="37"/>
                  <a:pt x="89" y="37"/>
                  <a:pt x="89" y="37"/>
                </a:cubicBezTo>
                <a:cubicBezTo>
                  <a:pt x="93" y="43"/>
                  <a:pt x="95" y="50"/>
                  <a:pt x="95" y="58"/>
                </a:cubicBezTo>
                <a:close/>
              </a:path>
            </a:pathLst>
          </a:custGeom>
          <a:solidFill>
            <a:schemeClr val="bg1"/>
          </a:solidFill>
          <a:ln>
            <a:noFill/>
          </a:ln>
        </p:spPr>
        <p:txBody>
          <a:bodyPr/>
          <a:lstStyle/>
          <a:p>
            <a:endParaRPr lang="en-US"/>
          </a:p>
        </p:txBody>
      </p:sp>
      <p:sp>
        <p:nvSpPr>
          <p:cNvPr id="40" name="Freeform 141">
            <a:extLst>
              <a:ext uri="{FF2B5EF4-FFF2-40B4-BE49-F238E27FC236}">
                <a16:creationId xmlns:a16="http://schemas.microsoft.com/office/drawing/2014/main" id="{53DDD828-C66C-4C46-8A94-659CB2CE9432}"/>
              </a:ext>
            </a:extLst>
          </p:cNvPr>
          <p:cNvSpPr>
            <a:spLocks noChangeArrowheads="1"/>
          </p:cNvSpPr>
          <p:nvPr/>
        </p:nvSpPr>
        <p:spPr bwMode="auto">
          <a:xfrm>
            <a:off x="6058346" y="2442753"/>
            <a:ext cx="1163132" cy="1024515"/>
          </a:xfrm>
          <a:custGeom>
            <a:avLst/>
            <a:gdLst>
              <a:gd name="T0" fmla="*/ 215731 w 497"/>
              <a:gd name="T1" fmla="*/ 83447 h 506"/>
              <a:gd name="T2" fmla="*/ 215731 w 497"/>
              <a:gd name="T3" fmla="*/ 83447 h 506"/>
              <a:gd name="T4" fmla="*/ 131510 w 497"/>
              <a:gd name="T5" fmla="*/ 63707 h 506"/>
              <a:gd name="T6" fmla="*/ 119801 w 497"/>
              <a:gd name="T7" fmla="*/ 7627 h 506"/>
              <a:gd name="T8" fmla="*/ 107640 w 497"/>
              <a:gd name="T9" fmla="*/ 0 h 506"/>
              <a:gd name="T10" fmla="*/ 7656 w 497"/>
              <a:gd name="T11" fmla="*/ 27367 h 506"/>
              <a:gd name="T12" fmla="*/ 0 w 497"/>
              <a:gd name="T13" fmla="*/ 39929 h 506"/>
              <a:gd name="T14" fmla="*/ 35580 w 497"/>
              <a:gd name="T15" fmla="*/ 174970 h 506"/>
              <a:gd name="T16" fmla="*/ 48190 w 497"/>
              <a:gd name="T17" fmla="*/ 179007 h 506"/>
              <a:gd name="T18" fmla="*/ 87824 w 497"/>
              <a:gd name="T19" fmla="*/ 166894 h 506"/>
              <a:gd name="T20" fmla="*/ 79717 w 497"/>
              <a:gd name="T21" fmla="*/ 190672 h 506"/>
              <a:gd name="T22" fmla="*/ 87824 w 497"/>
              <a:gd name="T23" fmla="*/ 198748 h 506"/>
              <a:gd name="T24" fmla="*/ 179251 w 497"/>
              <a:gd name="T25" fmla="*/ 222526 h 506"/>
              <a:gd name="T26" fmla="*/ 191861 w 497"/>
              <a:gd name="T27" fmla="*/ 218488 h 506"/>
              <a:gd name="T28" fmla="*/ 223388 w 497"/>
              <a:gd name="T29" fmla="*/ 95112 h 506"/>
              <a:gd name="T30" fmla="*/ 215731 w 497"/>
              <a:gd name="T31" fmla="*/ 83447 h 506"/>
              <a:gd name="T32" fmla="*/ 15763 w 497"/>
              <a:gd name="T33" fmla="*/ 43518 h 506"/>
              <a:gd name="T34" fmla="*/ 15763 w 497"/>
              <a:gd name="T35" fmla="*/ 43518 h 506"/>
              <a:gd name="T36" fmla="*/ 103587 w 497"/>
              <a:gd name="T37" fmla="*/ 19740 h 506"/>
              <a:gd name="T38" fmla="*/ 139617 w 497"/>
              <a:gd name="T39" fmla="*/ 139078 h 506"/>
              <a:gd name="T40" fmla="*/ 52244 w 497"/>
              <a:gd name="T41" fmla="*/ 163305 h 506"/>
              <a:gd name="T42" fmla="*/ 15763 w 497"/>
              <a:gd name="T43" fmla="*/ 43518 h 506"/>
              <a:gd name="T44" fmla="*/ 175197 w 497"/>
              <a:gd name="T45" fmla="*/ 206823 h 506"/>
              <a:gd name="T46" fmla="*/ 175197 w 497"/>
              <a:gd name="T47" fmla="*/ 206823 h 506"/>
              <a:gd name="T48" fmla="*/ 99984 w 497"/>
              <a:gd name="T49" fmla="*/ 187083 h 506"/>
              <a:gd name="T50" fmla="*/ 103587 w 497"/>
              <a:gd name="T51" fmla="*/ 163305 h 506"/>
              <a:gd name="T52" fmla="*/ 147724 w 497"/>
              <a:gd name="T53" fmla="*/ 150743 h 506"/>
              <a:gd name="T54" fmla="*/ 155381 w 497"/>
              <a:gd name="T55" fmla="*/ 143116 h 506"/>
              <a:gd name="T56" fmla="*/ 139617 w 497"/>
              <a:gd name="T57" fmla="*/ 79409 h 506"/>
              <a:gd name="T58" fmla="*/ 203121 w 497"/>
              <a:gd name="T59" fmla="*/ 95112 h 506"/>
              <a:gd name="T60" fmla="*/ 175197 w 497"/>
              <a:gd name="T61" fmla="*/ 206823 h 50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497" h="506">
                <a:moveTo>
                  <a:pt x="479" y="186"/>
                </a:moveTo>
                <a:lnTo>
                  <a:pt x="479" y="186"/>
                </a:lnTo>
                <a:cubicBezTo>
                  <a:pt x="292" y="142"/>
                  <a:pt x="292" y="142"/>
                  <a:pt x="292" y="142"/>
                </a:cubicBezTo>
                <a:cubicBezTo>
                  <a:pt x="266" y="17"/>
                  <a:pt x="266" y="17"/>
                  <a:pt x="266" y="17"/>
                </a:cubicBezTo>
                <a:cubicBezTo>
                  <a:pt x="257" y="8"/>
                  <a:pt x="248" y="0"/>
                  <a:pt x="239" y="0"/>
                </a:cubicBezTo>
                <a:cubicBezTo>
                  <a:pt x="17" y="61"/>
                  <a:pt x="17" y="61"/>
                  <a:pt x="17" y="61"/>
                </a:cubicBezTo>
                <a:cubicBezTo>
                  <a:pt x="0" y="71"/>
                  <a:pt x="0" y="80"/>
                  <a:pt x="0" y="89"/>
                </a:cubicBezTo>
                <a:cubicBezTo>
                  <a:pt x="79" y="390"/>
                  <a:pt x="79" y="390"/>
                  <a:pt x="79" y="390"/>
                </a:cubicBezTo>
                <a:cubicBezTo>
                  <a:pt x="79" y="399"/>
                  <a:pt x="97" y="399"/>
                  <a:pt x="107" y="399"/>
                </a:cubicBezTo>
                <a:cubicBezTo>
                  <a:pt x="195" y="372"/>
                  <a:pt x="195" y="372"/>
                  <a:pt x="195" y="372"/>
                </a:cubicBezTo>
                <a:cubicBezTo>
                  <a:pt x="177" y="425"/>
                  <a:pt x="177" y="425"/>
                  <a:pt x="177" y="425"/>
                </a:cubicBezTo>
                <a:cubicBezTo>
                  <a:pt x="177" y="434"/>
                  <a:pt x="186" y="443"/>
                  <a:pt x="195" y="443"/>
                </a:cubicBezTo>
                <a:cubicBezTo>
                  <a:pt x="398" y="496"/>
                  <a:pt x="398" y="496"/>
                  <a:pt x="398" y="496"/>
                </a:cubicBezTo>
                <a:cubicBezTo>
                  <a:pt x="407" y="505"/>
                  <a:pt x="416" y="496"/>
                  <a:pt x="426" y="487"/>
                </a:cubicBezTo>
                <a:cubicBezTo>
                  <a:pt x="496" y="212"/>
                  <a:pt x="496" y="212"/>
                  <a:pt x="496" y="212"/>
                </a:cubicBezTo>
                <a:cubicBezTo>
                  <a:pt x="496" y="204"/>
                  <a:pt x="488" y="186"/>
                  <a:pt x="479" y="186"/>
                </a:cubicBezTo>
                <a:close/>
                <a:moveTo>
                  <a:pt x="35" y="97"/>
                </a:moveTo>
                <a:lnTo>
                  <a:pt x="35" y="97"/>
                </a:lnTo>
                <a:cubicBezTo>
                  <a:pt x="230" y="44"/>
                  <a:pt x="230" y="44"/>
                  <a:pt x="230" y="44"/>
                </a:cubicBezTo>
                <a:cubicBezTo>
                  <a:pt x="310" y="310"/>
                  <a:pt x="310" y="310"/>
                  <a:pt x="310" y="310"/>
                </a:cubicBezTo>
                <a:cubicBezTo>
                  <a:pt x="116" y="364"/>
                  <a:pt x="116" y="364"/>
                  <a:pt x="116" y="364"/>
                </a:cubicBezTo>
                <a:lnTo>
                  <a:pt x="35" y="97"/>
                </a:lnTo>
                <a:close/>
                <a:moveTo>
                  <a:pt x="389" y="461"/>
                </a:moveTo>
                <a:lnTo>
                  <a:pt x="389" y="461"/>
                </a:lnTo>
                <a:cubicBezTo>
                  <a:pt x="222" y="417"/>
                  <a:pt x="222" y="417"/>
                  <a:pt x="222" y="417"/>
                </a:cubicBezTo>
                <a:cubicBezTo>
                  <a:pt x="230" y="364"/>
                  <a:pt x="230" y="364"/>
                  <a:pt x="230" y="364"/>
                </a:cubicBezTo>
                <a:cubicBezTo>
                  <a:pt x="328" y="336"/>
                  <a:pt x="328" y="336"/>
                  <a:pt x="328" y="336"/>
                </a:cubicBezTo>
                <a:cubicBezTo>
                  <a:pt x="336" y="336"/>
                  <a:pt x="345" y="327"/>
                  <a:pt x="345" y="319"/>
                </a:cubicBezTo>
                <a:cubicBezTo>
                  <a:pt x="310" y="177"/>
                  <a:pt x="310" y="177"/>
                  <a:pt x="310" y="177"/>
                </a:cubicBezTo>
                <a:cubicBezTo>
                  <a:pt x="451" y="212"/>
                  <a:pt x="451" y="212"/>
                  <a:pt x="451" y="212"/>
                </a:cubicBezTo>
                <a:lnTo>
                  <a:pt x="389" y="461"/>
                </a:lnTo>
                <a:close/>
              </a:path>
            </a:pathLst>
          </a:custGeom>
          <a:solidFill>
            <a:schemeClr val="bg1"/>
          </a:solidFill>
          <a:ln>
            <a:noFill/>
          </a:ln>
          <a:effectLst/>
        </p:spPr>
        <p:txBody>
          <a:bodyPr wrap="none" lIns="34290" tIns="17145" rIns="34290" bIns="17145" anchor="ctr"/>
          <a:lstStyle/>
          <a:p>
            <a:endParaRPr lang="en-US" dirty="0"/>
          </a:p>
        </p:txBody>
      </p:sp>
      <p:sp>
        <p:nvSpPr>
          <p:cNvPr id="43" name="Título 1">
            <a:extLst>
              <a:ext uri="{FF2B5EF4-FFF2-40B4-BE49-F238E27FC236}">
                <a16:creationId xmlns:a16="http://schemas.microsoft.com/office/drawing/2014/main" id="{C3B4B703-23B3-403D-B7BB-037008797272}"/>
              </a:ext>
            </a:extLst>
          </p:cNvPr>
          <p:cNvSpPr>
            <a:spLocks noGrp="1"/>
          </p:cNvSpPr>
          <p:nvPr>
            <p:ph type="title"/>
          </p:nvPr>
        </p:nvSpPr>
        <p:spPr>
          <a:xfrm>
            <a:off x="1032070" y="-113176"/>
            <a:ext cx="10515600" cy="1325563"/>
          </a:xfrm>
        </p:spPr>
        <p:txBody>
          <a:bodyPr>
            <a:normAutofit/>
          </a:bodyPr>
          <a:lstStyle/>
          <a:p>
            <a:pPr algn="ctr"/>
            <a:r>
              <a:rPr lang="pt-BR" sz="2400" b="1" kern="150" dirty="0">
                <a:solidFill>
                  <a:srgbClr val="008080"/>
                </a:solidFill>
                <a:effectLst>
                  <a:outerShdw blurRad="38100" dist="38100" dir="2700000" algn="tl">
                    <a:srgbClr val="000000">
                      <a:alpha val="43137"/>
                    </a:srgbClr>
                  </a:outerShdw>
                </a:effectLst>
                <a:latin typeface="Helvetica" panose="020B0604020202020204" pitchFamily="34" charset="0"/>
                <a:ea typeface="NSimSun" panose="02010609030101010101" pitchFamily="49" charset="-122"/>
                <a:cs typeface="Helvetica" panose="020B0604020202020204" pitchFamily="34" charset="0"/>
              </a:rPr>
              <a:t>Procedimentos Auxiliares</a:t>
            </a:r>
            <a:endParaRPr lang="pt-BR" sz="24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910088241"/>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Freeform 584">
            <a:extLst>
              <a:ext uri="{FF2B5EF4-FFF2-40B4-BE49-F238E27FC236}">
                <a16:creationId xmlns:a16="http://schemas.microsoft.com/office/drawing/2014/main" id="{8C5F3149-7B37-4AA0-B550-FB61ABB5577C}"/>
              </a:ext>
            </a:extLst>
          </p:cNvPr>
          <p:cNvSpPr>
            <a:spLocks/>
          </p:cNvSpPr>
          <p:nvPr/>
        </p:nvSpPr>
        <p:spPr bwMode="auto">
          <a:xfrm>
            <a:off x="460627" y="3243661"/>
            <a:ext cx="4859221" cy="1145378"/>
          </a:xfrm>
          <a:custGeom>
            <a:avLst/>
            <a:gdLst>
              <a:gd name="T0" fmla="*/ 13835 w 14066"/>
              <a:gd name="T1" fmla="*/ 744 h 3315"/>
              <a:gd name="T2" fmla="*/ 13713 w 14066"/>
              <a:gd name="T3" fmla="*/ 454 h 3315"/>
              <a:gd name="T4" fmla="*/ 13456 w 14066"/>
              <a:gd name="T5" fmla="*/ 280 h 3315"/>
              <a:gd name="T6" fmla="*/ 2543 w 14066"/>
              <a:gd name="T7" fmla="*/ 257 h 3315"/>
              <a:gd name="T8" fmla="*/ 2291 w 14066"/>
              <a:gd name="T9" fmla="*/ 124 h 3315"/>
              <a:gd name="T10" fmla="*/ 1956 w 14066"/>
              <a:gd name="T11" fmla="*/ 26 h 3315"/>
              <a:gd name="T12" fmla="*/ 1658 w 14066"/>
              <a:gd name="T13" fmla="*/ 0 h 3315"/>
              <a:gd name="T14" fmla="*/ 1243 w 14066"/>
              <a:gd name="T15" fmla="*/ 52 h 3315"/>
              <a:gd name="T16" fmla="*/ 798 w 14066"/>
              <a:gd name="T17" fmla="*/ 240 h 3315"/>
              <a:gd name="T18" fmla="*/ 431 w 14066"/>
              <a:gd name="T19" fmla="*/ 543 h 3315"/>
              <a:gd name="T20" fmla="*/ 162 w 14066"/>
              <a:gd name="T21" fmla="*/ 938 h 3315"/>
              <a:gd name="T22" fmla="*/ 19 w 14066"/>
              <a:gd name="T23" fmla="*/ 1405 h 3315"/>
              <a:gd name="T24" fmla="*/ 0 w 14066"/>
              <a:gd name="T25" fmla="*/ 1720 h 3315"/>
              <a:gd name="T26" fmla="*/ 54 w 14066"/>
              <a:gd name="T27" fmla="*/ 2076 h 3315"/>
              <a:gd name="T28" fmla="*/ 177 w 14066"/>
              <a:gd name="T29" fmla="*/ 2404 h 3315"/>
              <a:gd name="T30" fmla="*/ 365 w 14066"/>
              <a:gd name="T31" fmla="*/ 2696 h 3315"/>
              <a:gd name="T32" fmla="*/ 607 w 14066"/>
              <a:gd name="T33" fmla="*/ 2941 h 3315"/>
              <a:gd name="T34" fmla="*/ 896 w 14066"/>
              <a:gd name="T35" fmla="*/ 3130 h 3315"/>
              <a:gd name="T36" fmla="*/ 1199 w 14066"/>
              <a:gd name="T37" fmla="*/ 3252 h 3315"/>
              <a:gd name="T38" fmla="*/ 1658 w 14066"/>
              <a:gd name="T39" fmla="*/ 3315 h 3315"/>
              <a:gd name="T40" fmla="*/ 1700 w 14066"/>
              <a:gd name="T41" fmla="*/ 3315 h 3315"/>
              <a:gd name="T42" fmla="*/ 1766 w 14066"/>
              <a:gd name="T43" fmla="*/ 3312 h 3315"/>
              <a:gd name="T44" fmla="*/ 1834 w 14066"/>
              <a:gd name="T45" fmla="*/ 3306 h 3315"/>
              <a:gd name="T46" fmla="*/ 1899 w 14066"/>
              <a:gd name="T47" fmla="*/ 3297 h 3315"/>
              <a:gd name="T48" fmla="*/ 1954 w 14066"/>
              <a:gd name="T49" fmla="*/ 3288 h 3315"/>
              <a:gd name="T50" fmla="*/ 2011 w 14066"/>
              <a:gd name="T51" fmla="*/ 3278 h 3315"/>
              <a:gd name="T52" fmla="*/ 2070 w 14066"/>
              <a:gd name="T53" fmla="*/ 3264 h 3315"/>
              <a:gd name="T54" fmla="*/ 2125 w 14066"/>
              <a:gd name="T55" fmla="*/ 3248 h 3315"/>
              <a:gd name="T56" fmla="*/ 2178 w 14066"/>
              <a:gd name="T57" fmla="*/ 3231 h 3315"/>
              <a:gd name="T58" fmla="*/ 2241 w 14066"/>
              <a:gd name="T59" fmla="*/ 3209 h 3315"/>
              <a:gd name="T60" fmla="*/ 2328 w 14066"/>
              <a:gd name="T61" fmla="*/ 3174 h 3315"/>
              <a:gd name="T62" fmla="*/ 2790 w 14066"/>
              <a:gd name="T63" fmla="*/ 2870 h 3315"/>
              <a:gd name="T64" fmla="*/ 2855 w 14066"/>
              <a:gd name="T65" fmla="*/ 2805 h 3315"/>
              <a:gd name="T66" fmla="*/ 2869 w 14066"/>
              <a:gd name="T67" fmla="*/ 2789 h 3315"/>
              <a:gd name="T68" fmla="*/ 2896 w 14066"/>
              <a:gd name="T69" fmla="*/ 2759 h 3315"/>
              <a:gd name="T70" fmla="*/ 2901 w 14066"/>
              <a:gd name="T71" fmla="*/ 2754 h 3315"/>
              <a:gd name="T72" fmla="*/ 2931 w 14066"/>
              <a:gd name="T73" fmla="*/ 2719 h 3315"/>
              <a:gd name="T74" fmla="*/ 2934 w 14066"/>
              <a:gd name="T75" fmla="*/ 2717 h 3315"/>
              <a:gd name="T76" fmla="*/ 2943 w 14066"/>
              <a:gd name="T77" fmla="*/ 2706 h 3315"/>
              <a:gd name="T78" fmla="*/ 2966 w 14066"/>
              <a:gd name="T79" fmla="*/ 2676 h 3315"/>
              <a:gd name="T80" fmla="*/ 2985 w 14066"/>
              <a:gd name="T81" fmla="*/ 2651 h 3315"/>
              <a:gd name="T82" fmla="*/ 3317 w 14066"/>
              <a:gd name="T83" fmla="*/ 2985 h 3315"/>
              <a:gd name="T84" fmla="*/ 3825 w 14066"/>
              <a:gd name="T85" fmla="*/ 3244 h 3315"/>
              <a:gd name="T86" fmla="*/ 4313 w 14066"/>
              <a:gd name="T87" fmla="*/ 3315 h 3315"/>
              <a:gd name="T88" fmla="*/ 13693 w 14066"/>
              <a:gd name="T89" fmla="*/ 3292 h 3315"/>
              <a:gd name="T90" fmla="*/ 13745 w 14066"/>
              <a:gd name="T91" fmla="*/ 3273 h 3315"/>
              <a:gd name="T92" fmla="*/ 13804 w 14066"/>
              <a:gd name="T93" fmla="*/ 3243 h 3315"/>
              <a:gd name="T94" fmla="*/ 13909 w 14066"/>
              <a:gd name="T95" fmla="*/ 3161 h 3315"/>
              <a:gd name="T96" fmla="*/ 14003 w 14066"/>
              <a:gd name="T97" fmla="*/ 3038 h 3315"/>
              <a:gd name="T98" fmla="*/ 14066 w 14066"/>
              <a:gd name="T99" fmla="*/ 2784 h 3315"/>
              <a:gd name="T100" fmla="*/ 14066 w 14066"/>
              <a:gd name="T101" fmla="*/ 2654 h 3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4066" h="3315">
                <a:moveTo>
                  <a:pt x="13837" y="2654"/>
                </a:moveTo>
                <a:lnTo>
                  <a:pt x="13837" y="800"/>
                </a:lnTo>
                <a:lnTo>
                  <a:pt x="13835" y="744"/>
                </a:lnTo>
                <a:lnTo>
                  <a:pt x="13813" y="638"/>
                </a:lnTo>
                <a:lnTo>
                  <a:pt x="13772" y="540"/>
                </a:lnTo>
                <a:lnTo>
                  <a:pt x="13713" y="454"/>
                </a:lnTo>
                <a:lnTo>
                  <a:pt x="13640" y="380"/>
                </a:lnTo>
                <a:lnTo>
                  <a:pt x="13553" y="321"/>
                </a:lnTo>
                <a:lnTo>
                  <a:pt x="13456" y="280"/>
                </a:lnTo>
                <a:lnTo>
                  <a:pt x="13349" y="258"/>
                </a:lnTo>
                <a:lnTo>
                  <a:pt x="13294" y="257"/>
                </a:lnTo>
                <a:lnTo>
                  <a:pt x="2543" y="257"/>
                </a:lnTo>
                <a:lnTo>
                  <a:pt x="2494" y="227"/>
                </a:lnTo>
                <a:lnTo>
                  <a:pt x="2394" y="172"/>
                </a:lnTo>
                <a:lnTo>
                  <a:pt x="2291" y="124"/>
                </a:lnTo>
                <a:lnTo>
                  <a:pt x="2182" y="84"/>
                </a:lnTo>
                <a:lnTo>
                  <a:pt x="2070" y="52"/>
                </a:lnTo>
                <a:lnTo>
                  <a:pt x="1956" y="26"/>
                </a:lnTo>
                <a:lnTo>
                  <a:pt x="1838" y="9"/>
                </a:lnTo>
                <a:lnTo>
                  <a:pt x="1719" y="0"/>
                </a:lnTo>
                <a:lnTo>
                  <a:pt x="1658" y="0"/>
                </a:lnTo>
                <a:lnTo>
                  <a:pt x="1573" y="1"/>
                </a:lnTo>
                <a:lnTo>
                  <a:pt x="1405" y="18"/>
                </a:lnTo>
                <a:lnTo>
                  <a:pt x="1243" y="52"/>
                </a:lnTo>
                <a:lnTo>
                  <a:pt x="1088" y="100"/>
                </a:lnTo>
                <a:lnTo>
                  <a:pt x="939" y="163"/>
                </a:lnTo>
                <a:lnTo>
                  <a:pt x="798" y="240"/>
                </a:lnTo>
                <a:lnTo>
                  <a:pt x="665" y="329"/>
                </a:lnTo>
                <a:lnTo>
                  <a:pt x="542" y="430"/>
                </a:lnTo>
                <a:lnTo>
                  <a:pt x="431" y="543"/>
                </a:lnTo>
                <a:lnTo>
                  <a:pt x="328" y="665"/>
                </a:lnTo>
                <a:lnTo>
                  <a:pt x="239" y="797"/>
                </a:lnTo>
                <a:lnTo>
                  <a:pt x="162" y="938"/>
                </a:lnTo>
                <a:lnTo>
                  <a:pt x="100" y="1087"/>
                </a:lnTo>
                <a:lnTo>
                  <a:pt x="51" y="1243"/>
                </a:lnTo>
                <a:lnTo>
                  <a:pt x="19" y="1405"/>
                </a:lnTo>
                <a:lnTo>
                  <a:pt x="2" y="1572"/>
                </a:lnTo>
                <a:lnTo>
                  <a:pt x="0" y="1658"/>
                </a:lnTo>
                <a:lnTo>
                  <a:pt x="0" y="1720"/>
                </a:lnTo>
                <a:lnTo>
                  <a:pt x="10" y="1842"/>
                </a:lnTo>
                <a:lnTo>
                  <a:pt x="28" y="1961"/>
                </a:lnTo>
                <a:lnTo>
                  <a:pt x="54" y="2076"/>
                </a:lnTo>
                <a:lnTo>
                  <a:pt x="87" y="2190"/>
                </a:lnTo>
                <a:lnTo>
                  <a:pt x="129" y="2299"/>
                </a:lnTo>
                <a:lnTo>
                  <a:pt x="177" y="2404"/>
                </a:lnTo>
                <a:lnTo>
                  <a:pt x="234" y="2507"/>
                </a:lnTo>
                <a:lnTo>
                  <a:pt x="296" y="2604"/>
                </a:lnTo>
                <a:lnTo>
                  <a:pt x="365" y="2696"/>
                </a:lnTo>
                <a:lnTo>
                  <a:pt x="440" y="2783"/>
                </a:lnTo>
                <a:lnTo>
                  <a:pt x="520" y="2864"/>
                </a:lnTo>
                <a:lnTo>
                  <a:pt x="607" y="2941"/>
                </a:lnTo>
                <a:lnTo>
                  <a:pt x="699" y="3010"/>
                </a:lnTo>
                <a:lnTo>
                  <a:pt x="795" y="3073"/>
                </a:lnTo>
                <a:lnTo>
                  <a:pt x="896" y="3130"/>
                </a:lnTo>
                <a:lnTo>
                  <a:pt x="948" y="3156"/>
                </a:lnTo>
                <a:lnTo>
                  <a:pt x="1030" y="3192"/>
                </a:lnTo>
                <a:lnTo>
                  <a:pt x="1199" y="3252"/>
                </a:lnTo>
                <a:lnTo>
                  <a:pt x="1378" y="3293"/>
                </a:lnTo>
                <a:lnTo>
                  <a:pt x="1564" y="3314"/>
                </a:lnTo>
                <a:lnTo>
                  <a:pt x="1658" y="3315"/>
                </a:lnTo>
                <a:lnTo>
                  <a:pt x="1658" y="3315"/>
                </a:lnTo>
                <a:lnTo>
                  <a:pt x="1659" y="3315"/>
                </a:lnTo>
                <a:lnTo>
                  <a:pt x="1700" y="3315"/>
                </a:lnTo>
                <a:lnTo>
                  <a:pt x="1740" y="3313"/>
                </a:lnTo>
                <a:lnTo>
                  <a:pt x="1753" y="3313"/>
                </a:lnTo>
                <a:lnTo>
                  <a:pt x="1766" y="3312"/>
                </a:lnTo>
                <a:lnTo>
                  <a:pt x="1793" y="3310"/>
                </a:lnTo>
                <a:lnTo>
                  <a:pt x="1820" y="3308"/>
                </a:lnTo>
                <a:lnTo>
                  <a:pt x="1834" y="3306"/>
                </a:lnTo>
                <a:lnTo>
                  <a:pt x="1850" y="3304"/>
                </a:lnTo>
                <a:lnTo>
                  <a:pt x="1875" y="3301"/>
                </a:lnTo>
                <a:lnTo>
                  <a:pt x="1899" y="3297"/>
                </a:lnTo>
                <a:lnTo>
                  <a:pt x="1915" y="3296"/>
                </a:lnTo>
                <a:lnTo>
                  <a:pt x="1932" y="3292"/>
                </a:lnTo>
                <a:lnTo>
                  <a:pt x="1954" y="3288"/>
                </a:lnTo>
                <a:lnTo>
                  <a:pt x="1977" y="3284"/>
                </a:lnTo>
                <a:lnTo>
                  <a:pt x="1994" y="3282"/>
                </a:lnTo>
                <a:lnTo>
                  <a:pt x="2011" y="3278"/>
                </a:lnTo>
                <a:lnTo>
                  <a:pt x="2031" y="3273"/>
                </a:lnTo>
                <a:lnTo>
                  <a:pt x="2052" y="3268"/>
                </a:lnTo>
                <a:lnTo>
                  <a:pt x="2070" y="3264"/>
                </a:lnTo>
                <a:lnTo>
                  <a:pt x="2089" y="3258"/>
                </a:lnTo>
                <a:lnTo>
                  <a:pt x="2107" y="3253"/>
                </a:lnTo>
                <a:lnTo>
                  <a:pt x="2125" y="3248"/>
                </a:lnTo>
                <a:lnTo>
                  <a:pt x="2146" y="3243"/>
                </a:lnTo>
                <a:lnTo>
                  <a:pt x="2165" y="3236"/>
                </a:lnTo>
                <a:lnTo>
                  <a:pt x="2178" y="3231"/>
                </a:lnTo>
                <a:lnTo>
                  <a:pt x="2191" y="3227"/>
                </a:lnTo>
                <a:lnTo>
                  <a:pt x="2217" y="3218"/>
                </a:lnTo>
                <a:lnTo>
                  <a:pt x="2241" y="3209"/>
                </a:lnTo>
                <a:lnTo>
                  <a:pt x="2241" y="3209"/>
                </a:lnTo>
                <a:lnTo>
                  <a:pt x="2241" y="3209"/>
                </a:lnTo>
                <a:lnTo>
                  <a:pt x="2328" y="3174"/>
                </a:lnTo>
                <a:lnTo>
                  <a:pt x="2494" y="3090"/>
                </a:lnTo>
                <a:lnTo>
                  <a:pt x="2648" y="2989"/>
                </a:lnTo>
                <a:lnTo>
                  <a:pt x="2790" y="2870"/>
                </a:lnTo>
                <a:lnTo>
                  <a:pt x="2855" y="2805"/>
                </a:lnTo>
                <a:lnTo>
                  <a:pt x="2855" y="2805"/>
                </a:lnTo>
                <a:lnTo>
                  <a:pt x="2855" y="2805"/>
                </a:lnTo>
                <a:lnTo>
                  <a:pt x="2858" y="2801"/>
                </a:lnTo>
                <a:lnTo>
                  <a:pt x="2862" y="2797"/>
                </a:lnTo>
                <a:lnTo>
                  <a:pt x="2869" y="2789"/>
                </a:lnTo>
                <a:lnTo>
                  <a:pt x="2875" y="2783"/>
                </a:lnTo>
                <a:lnTo>
                  <a:pt x="2886" y="2771"/>
                </a:lnTo>
                <a:lnTo>
                  <a:pt x="2896" y="2759"/>
                </a:lnTo>
                <a:lnTo>
                  <a:pt x="2896" y="2759"/>
                </a:lnTo>
                <a:lnTo>
                  <a:pt x="2896" y="2759"/>
                </a:lnTo>
                <a:lnTo>
                  <a:pt x="2901" y="2754"/>
                </a:lnTo>
                <a:lnTo>
                  <a:pt x="2906" y="2748"/>
                </a:lnTo>
                <a:lnTo>
                  <a:pt x="2919" y="2734"/>
                </a:lnTo>
                <a:lnTo>
                  <a:pt x="2931" y="2719"/>
                </a:lnTo>
                <a:lnTo>
                  <a:pt x="2931" y="2719"/>
                </a:lnTo>
                <a:lnTo>
                  <a:pt x="2932" y="2718"/>
                </a:lnTo>
                <a:lnTo>
                  <a:pt x="2934" y="2717"/>
                </a:lnTo>
                <a:lnTo>
                  <a:pt x="2935" y="2715"/>
                </a:lnTo>
                <a:lnTo>
                  <a:pt x="2939" y="2710"/>
                </a:lnTo>
                <a:lnTo>
                  <a:pt x="2943" y="2706"/>
                </a:lnTo>
                <a:lnTo>
                  <a:pt x="2947" y="2701"/>
                </a:lnTo>
                <a:lnTo>
                  <a:pt x="2950" y="2696"/>
                </a:lnTo>
                <a:lnTo>
                  <a:pt x="2966" y="2676"/>
                </a:lnTo>
                <a:lnTo>
                  <a:pt x="2980" y="2658"/>
                </a:lnTo>
                <a:lnTo>
                  <a:pt x="2983" y="2654"/>
                </a:lnTo>
                <a:lnTo>
                  <a:pt x="2985" y="2651"/>
                </a:lnTo>
                <a:lnTo>
                  <a:pt x="3044" y="2726"/>
                </a:lnTo>
                <a:lnTo>
                  <a:pt x="3173" y="2863"/>
                </a:lnTo>
                <a:lnTo>
                  <a:pt x="3317" y="2985"/>
                </a:lnTo>
                <a:lnTo>
                  <a:pt x="3475" y="3090"/>
                </a:lnTo>
                <a:lnTo>
                  <a:pt x="3645" y="3177"/>
                </a:lnTo>
                <a:lnTo>
                  <a:pt x="3825" y="3244"/>
                </a:lnTo>
                <a:lnTo>
                  <a:pt x="4015" y="3290"/>
                </a:lnTo>
                <a:lnTo>
                  <a:pt x="4212" y="3313"/>
                </a:lnTo>
                <a:lnTo>
                  <a:pt x="4313" y="3315"/>
                </a:lnTo>
                <a:lnTo>
                  <a:pt x="13535" y="3315"/>
                </a:lnTo>
                <a:lnTo>
                  <a:pt x="13589" y="3314"/>
                </a:lnTo>
                <a:lnTo>
                  <a:pt x="13693" y="3292"/>
                </a:lnTo>
                <a:lnTo>
                  <a:pt x="13741" y="3274"/>
                </a:lnTo>
                <a:lnTo>
                  <a:pt x="13743" y="3273"/>
                </a:lnTo>
                <a:lnTo>
                  <a:pt x="13745" y="3273"/>
                </a:lnTo>
                <a:lnTo>
                  <a:pt x="13755" y="3268"/>
                </a:lnTo>
                <a:lnTo>
                  <a:pt x="13765" y="3264"/>
                </a:lnTo>
                <a:lnTo>
                  <a:pt x="13804" y="3243"/>
                </a:lnTo>
                <a:lnTo>
                  <a:pt x="13877" y="3192"/>
                </a:lnTo>
                <a:lnTo>
                  <a:pt x="13908" y="3161"/>
                </a:lnTo>
                <a:lnTo>
                  <a:pt x="13909" y="3161"/>
                </a:lnTo>
                <a:lnTo>
                  <a:pt x="13910" y="3160"/>
                </a:lnTo>
                <a:lnTo>
                  <a:pt x="13945" y="3122"/>
                </a:lnTo>
                <a:lnTo>
                  <a:pt x="14003" y="3038"/>
                </a:lnTo>
                <a:lnTo>
                  <a:pt x="14043" y="2942"/>
                </a:lnTo>
                <a:lnTo>
                  <a:pt x="14063" y="2839"/>
                </a:lnTo>
                <a:lnTo>
                  <a:pt x="14066" y="2784"/>
                </a:lnTo>
                <a:lnTo>
                  <a:pt x="14066" y="2784"/>
                </a:lnTo>
                <a:lnTo>
                  <a:pt x="14066" y="2654"/>
                </a:lnTo>
                <a:lnTo>
                  <a:pt x="14066" y="2654"/>
                </a:lnTo>
                <a:lnTo>
                  <a:pt x="13837" y="2654"/>
                </a:ln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6" name="Freeform 586">
            <a:extLst>
              <a:ext uri="{FF2B5EF4-FFF2-40B4-BE49-F238E27FC236}">
                <a16:creationId xmlns:a16="http://schemas.microsoft.com/office/drawing/2014/main" id="{3D3DD053-3536-4D6E-AD4F-FB84E273F172}"/>
              </a:ext>
            </a:extLst>
          </p:cNvPr>
          <p:cNvSpPr>
            <a:spLocks/>
          </p:cNvSpPr>
          <p:nvPr/>
        </p:nvSpPr>
        <p:spPr bwMode="auto">
          <a:xfrm>
            <a:off x="1320299" y="3233989"/>
            <a:ext cx="3900364" cy="899447"/>
          </a:xfrm>
          <a:custGeom>
            <a:avLst/>
            <a:gdLst>
              <a:gd name="T0" fmla="*/ 0 w 11294"/>
              <a:gd name="T1" fmla="*/ 0 h 2604"/>
              <a:gd name="T2" fmla="*/ 86 w 11294"/>
              <a:gd name="T3" fmla="*/ 56 h 2604"/>
              <a:gd name="T4" fmla="*/ 244 w 11294"/>
              <a:gd name="T5" fmla="*/ 187 h 2604"/>
              <a:gd name="T6" fmla="*/ 385 w 11294"/>
              <a:gd name="T7" fmla="*/ 336 h 2604"/>
              <a:gd name="T8" fmla="*/ 509 w 11294"/>
              <a:gd name="T9" fmla="*/ 500 h 2604"/>
              <a:gd name="T10" fmla="*/ 585 w 11294"/>
              <a:gd name="T11" fmla="*/ 634 h 2604"/>
              <a:gd name="T12" fmla="*/ 630 w 11294"/>
              <a:gd name="T13" fmla="*/ 727 h 2604"/>
              <a:gd name="T14" fmla="*/ 671 w 11294"/>
              <a:gd name="T15" fmla="*/ 824 h 2604"/>
              <a:gd name="T16" fmla="*/ 703 w 11294"/>
              <a:gd name="T17" fmla="*/ 923 h 2604"/>
              <a:gd name="T18" fmla="*/ 730 w 11294"/>
              <a:gd name="T19" fmla="*/ 1025 h 2604"/>
              <a:gd name="T20" fmla="*/ 751 w 11294"/>
              <a:gd name="T21" fmla="*/ 1130 h 2604"/>
              <a:gd name="T22" fmla="*/ 765 w 11294"/>
              <a:gd name="T23" fmla="*/ 1236 h 2604"/>
              <a:gd name="T24" fmla="*/ 772 w 11294"/>
              <a:gd name="T25" fmla="*/ 1345 h 2604"/>
              <a:gd name="T26" fmla="*/ 773 w 11294"/>
              <a:gd name="T27" fmla="*/ 1401 h 2604"/>
              <a:gd name="T28" fmla="*/ 773 w 11294"/>
              <a:gd name="T29" fmla="*/ 1407 h 2604"/>
              <a:gd name="T30" fmla="*/ 773 w 11294"/>
              <a:gd name="T31" fmla="*/ 1414 h 2604"/>
              <a:gd name="T32" fmla="*/ 774 w 11294"/>
              <a:gd name="T33" fmla="*/ 1466 h 2604"/>
              <a:gd name="T34" fmla="*/ 786 w 11294"/>
              <a:gd name="T35" fmla="*/ 1564 h 2604"/>
              <a:gd name="T36" fmla="*/ 807 w 11294"/>
              <a:gd name="T37" fmla="*/ 1660 h 2604"/>
              <a:gd name="T38" fmla="*/ 836 w 11294"/>
              <a:gd name="T39" fmla="*/ 1754 h 2604"/>
              <a:gd name="T40" fmla="*/ 874 w 11294"/>
              <a:gd name="T41" fmla="*/ 1842 h 2604"/>
              <a:gd name="T42" fmla="*/ 921 w 11294"/>
              <a:gd name="T43" fmla="*/ 1925 h 2604"/>
              <a:gd name="T44" fmla="*/ 975 w 11294"/>
              <a:gd name="T45" fmla="*/ 2004 h 2604"/>
              <a:gd name="T46" fmla="*/ 1036 w 11294"/>
              <a:gd name="T47" fmla="*/ 2076 h 2604"/>
              <a:gd name="T48" fmla="*/ 1103 w 11294"/>
              <a:gd name="T49" fmla="*/ 2144 h 2604"/>
              <a:gd name="T50" fmla="*/ 1177 w 11294"/>
              <a:gd name="T51" fmla="*/ 2203 h 2604"/>
              <a:gd name="T52" fmla="*/ 1256 w 11294"/>
              <a:gd name="T53" fmla="*/ 2256 h 2604"/>
              <a:gd name="T54" fmla="*/ 1341 w 11294"/>
              <a:gd name="T55" fmla="*/ 2302 h 2604"/>
              <a:gd name="T56" fmla="*/ 1429 w 11294"/>
              <a:gd name="T57" fmla="*/ 2338 h 2604"/>
              <a:gd name="T58" fmla="*/ 1522 w 11294"/>
              <a:gd name="T59" fmla="*/ 2368 h 2604"/>
              <a:gd name="T60" fmla="*/ 1619 w 11294"/>
              <a:gd name="T61" fmla="*/ 2387 h 2604"/>
              <a:gd name="T62" fmla="*/ 1719 w 11294"/>
              <a:gd name="T63" fmla="*/ 2396 h 2604"/>
              <a:gd name="T64" fmla="*/ 1770 w 11294"/>
              <a:gd name="T65" fmla="*/ 2398 h 2604"/>
              <a:gd name="T66" fmla="*/ 1770 w 11294"/>
              <a:gd name="T67" fmla="*/ 2604 h 2604"/>
              <a:gd name="T68" fmla="*/ 11294 w 11294"/>
              <a:gd name="T69" fmla="*/ 2604 h 2604"/>
              <a:gd name="T70" fmla="*/ 11294 w 11294"/>
              <a:gd name="T71" fmla="*/ 543 h 2604"/>
              <a:gd name="T72" fmla="*/ 11292 w 11294"/>
              <a:gd name="T73" fmla="*/ 487 h 2604"/>
              <a:gd name="T74" fmla="*/ 11270 w 11294"/>
              <a:gd name="T75" fmla="*/ 381 h 2604"/>
              <a:gd name="T76" fmla="*/ 11229 w 11294"/>
              <a:gd name="T77" fmla="*/ 284 h 2604"/>
              <a:gd name="T78" fmla="*/ 11170 w 11294"/>
              <a:gd name="T79" fmla="*/ 197 h 2604"/>
              <a:gd name="T80" fmla="*/ 11097 w 11294"/>
              <a:gd name="T81" fmla="*/ 123 h 2604"/>
              <a:gd name="T82" fmla="*/ 11010 w 11294"/>
              <a:gd name="T83" fmla="*/ 65 h 2604"/>
              <a:gd name="T84" fmla="*/ 10913 w 11294"/>
              <a:gd name="T85" fmla="*/ 23 h 2604"/>
              <a:gd name="T86" fmla="*/ 10806 w 11294"/>
              <a:gd name="T87" fmla="*/ 1 h 2604"/>
              <a:gd name="T88" fmla="*/ 10751 w 11294"/>
              <a:gd name="T89" fmla="*/ 0 h 2604"/>
              <a:gd name="T90" fmla="*/ 0 w 11294"/>
              <a:gd name="T91" fmla="*/ 0 h 26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1294" h="2604">
                <a:moveTo>
                  <a:pt x="0" y="0"/>
                </a:moveTo>
                <a:lnTo>
                  <a:pt x="86" y="56"/>
                </a:lnTo>
                <a:lnTo>
                  <a:pt x="244" y="187"/>
                </a:lnTo>
                <a:lnTo>
                  <a:pt x="385" y="336"/>
                </a:lnTo>
                <a:lnTo>
                  <a:pt x="509" y="500"/>
                </a:lnTo>
                <a:lnTo>
                  <a:pt x="585" y="634"/>
                </a:lnTo>
                <a:lnTo>
                  <a:pt x="630" y="727"/>
                </a:lnTo>
                <a:lnTo>
                  <a:pt x="671" y="824"/>
                </a:lnTo>
                <a:lnTo>
                  <a:pt x="703" y="923"/>
                </a:lnTo>
                <a:lnTo>
                  <a:pt x="730" y="1025"/>
                </a:lnTo>
                <a:lnTo>
                  <a:pt x="751" y="1130"/>
                </a:lnTo>
                <a:lnTo>
                  <a:pt x="765" y="1236"/>
                </a:lnTo>
                <a:lnTo>
                  <a:pt x="772" y="1345"/>
                </a:lnTo>
                <a:lnTo>
                  <a:pt x="773" y="1401"/>
                </a:lnTo>
                <a:lnTo>
                  <a:pt x="773" y="1407"/>
                </a:lnTo>
                <a:lnTo>
                  <a:pt x="773" y="1414"/>
                </a:lnTo>
                <a:lnTo>
                  <a:pt x="774" y="1466"/>
                </a:lnTo>
                <a:lnTo>
                  <a:pt x="786" y="1564"/>
                </a:lnTo>
                <a:lnTo>
                  <a:pt x="807" y="1660"/>
                </a:lnTo>
                <a:lnTo>
                  <a:pt x="836" y="1754"/>
                </a:lnTo>
                <a:lnTo>
                  <a:pt x="874" y="1842"/>
                </a:lnTo>
                <a:lnTo>
                  <a:pt x="921" y="1925"/>
                </a:lnTo>
                <a:lnTo>
                  <a:pt x="975" y="2004"/>
                </a:lnTo>
                <a:lnTo>
                  <a:pt x="1036" y="2076"/>
                </a:lnTo>
                <a:lnTo>
                  <a:pt x="1103" y="2144"/>
                </a:lnTo>
                <a:lnTo>
                  <a:pt x="1177" y="2203"/>
                </a:lnTo>
                <a:lnTo>
                  <a:pt x="1256" y="2256"/>
                </a:lnTo>
                <a:lnTo>
                  <a:pt x="1341" y="2302"/>
                </a:lnTo>
                <a:lnTo>
                  <a:pt x="1429" y="2338"/>
                </a:lnTo>
                <a:lnTo>
                  <a:pt x="1522" y="2368"/>
                </a:lnTo>
                <a:lnTo>
                  <a:pt x="1619" y="2387"/>
                </a:lnTo>
                <a:lnTo>
                  <a:pt x="1719" y="2396"/>
                </a:lnTo>
                <a:lnTo>
                  <a:pt x="1770" y="2398"/>
                </a:lnTo>
                <a:lnTo>
                  <a:pt x="1770" y="2604"/>
                </a:lnTo>
                <a:lnTo>
                  <a:pt x="11294" y="2604"/>
                </a:lnTo>
                <a:lnTo>
                  <a:pt x="11294" y="543"/>
                </a:lnTo>
                <a:lnTo>
                  <a:pt x="11292" y="487"/>
                </a:lnTo>
                <a:lnTo>
                  <a:pt x="11270" y="381"/>
                </a:lnTo>
                <a:lnTo>
                  <a:pt x="11229" y="284"/>
                </a:lnTo>
                <a:lnTo>
                  <a:pt x="11170" y="197"/>
                </a:lnTo>
                <a:lnTo>
                  <a:pt x="11097" y="123"/>
                </a:lnTo>
                <a:lnTo>
                  <a:pt x="11010" y="65"/>
                </a:lnTo>
                <a:lnTo>
                  <a:pt x="10913" y="23"/>
                </a:lnTo>
                <a:lnTo>
                  <a:pt x="10806" y="1"/>
                </a:lnTo>
                <a:lnTo>
                  <a:pt x="10751" y="0"/>
                </a:lnTo>
                <a:lnTo>
                  <a:pt x="0" y="0"/>
                </a:lnTo>
                <a:close/>
              </a:path>
            </a:pathLst>
          </a:custGeom>
          <a:solidFill>
            <a:schemeClr val="accent1">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02" name="Freeform 584">
            <a:extLst>
              <a:ext uri="{FF2B5EF4-FFF2-40B4-BE49-F238E27FC236}">
                <a16:creationId xmlns:a16="http://schemas.microsoft.com/office/drawing/2014/main" id="{E5AAF15A-C37E-4D17-9A1F-67B6755E29B2}"/>
              </a:ext>
            </a:extLst>
          </p:cNvPr>
          <p:cNvSpPr>
            <a:spLocks/>
          </p:cNvSpPr>
          <p:nvPr/>
        </p:nvSpPr>
        <p:spPr bwMode="auto">
          <a:xfrm>
            <a:off x="456933" y="4612213"/>
            <a:ext cx="5092741" cy="1145378"/>
          </a:xfrm>
          <a:custGeom>
            <a:avLst/>
            <a:gdLst>
              <a:gd name="T0" fmla="*/ 13835 w 14066"/>
              <a:gd name="T1" fmla="*/ 744 h 3315"/>
              <a:gd name="T2" fmla="*/ 13713 w 14066"/>
              <a:gd name="T3" fmla="*/ 454 h 3315"/>
              <a:gd name="T4" fmla="*/ 13456 w 14066"/>
              <a:gd name="T5" fmla="*/ 280 h 3315"/>
              <a:gd name="T6" fmla="*/ 2543 w 14066"/>
              <a:gd name="T7" fmla="*/ 257 h 3315"/>
              <a:gd name="T8" fmla="*/ 2291 w 14066"/>
              <a:gd name="T9" fmla="*/ 124 h 3315"/>
              <a:gd name="T10" fmla="*/ 1956 w 14066"/>
              <a:gd name="T11" fmla="*/ 26 h 3315"/>
              <a:gd name="T12" fmla="*/ 1658 w 14066"/>
              <a:gd name="T13" fmla="*/ 0 h 3315"/>
              <a:gd name="T14" fmla="*/ 1243 w 14066"/>
              <a:gd name="T15" fmla="*/ 52 h 3315"/>
              <a:gd name="T16" fmla="*/ 798 w 14066"/>
              <a:gd name="T17" fmla="*/ 240 h 3315"/>
              <a:gd name="T18" fmla="*/ 431 w 14066"/>
              <a:gd name="T19" fmla="*/ 543 h 3315"/>
              <a:gd name="T20" fmla="*/ 162 w 14066"/>
              <a:gd name="T21" fmla="*/ 938 h 3315"/>
              <a:gd name="T22" fmla="*/ 19 w 14066"/>
              <a:gd name="T23" fmla="*/ 1405 h 3315"/>
              <a:gd name="T24" fmla="*/ 0 w 14066"/>
              <a:gd name="T25" fmla="*/ 1720 h 3315"/>
              <a:gd name="T26" fmla="*/ 54 w 14066"/>
              <a:gd name="T27" fmla="*/ 2076 h 3315"/>
              <a:gd name="T28" fmla="*/ 177 w 14066"/>
              <a:gd name="T29" fmla="*/ 2404 h 3315"/>
              <a:gd name="T30" fmla="*/ 365 w 14066"/>
              <a:gd name="T31" fmla="*/ 2696 h 3315"/>
              <a:gd name="T32" fmla="*/ 607 w 14066"/>
              <a:gd name="T33" fmla="*/ 2941 h 3315"/>
              <a:gd name="T34" fmla="*/ 896 w 14066"/>
              <a:gd name="T35" fmla="*/ 3130 h 3315"/>
              <a:gd name="T36" fmla="*/ 1199 w 14066"/>
              <a:gd name="T37" fmla="*/ 3252 h 3315"/>
              <a:gd name="T38" fmla="*/ 1658 w 14066"/>
              <a:gd name="T39" fmla="*/ 3315 h 3315"/>
              <a:gd name="T40" fmla="*/ 1700 w 14066"/>
              <a:gd name="T41" fmla="*/ 3315 h 3315"/>
              <a:gd name="T42" fmla="*/ 1766 w 14066"/>
              <a:gd name="T43" fmla="*/ 3312 h 3315"/>
              <a:gd name="T44" fmla="*/ 1834 w 14066"/>
              <a:gd name="T45" fmla="*/ 3306 h 3315"/>
              <a:gd name="T46" fmla="*/ 1899 w 14066"/>
              <a:gd name="T47" fmla="*/ 3297 h 3315"/>
              <a:gd name="T48" fmla="*/ 1954 w 14066"/>
              <a:gd name="T49" fmla="*/ 3288 h 3315"/>
              <a:gd name="T50" fmla="*/ 2011 w 14066"/>
              <a:gd name="T51" fmla="*/ 3278 h 3315"/>
              <a:gd name="T52" fmla="*/ 2070 w 14066"/>
              <a:gd name="T53" fmla="*/ 3264 h 3315"/>
              <a:gd name="T54" fmla="*/ 2125 w 14066"/>
              <a:gd name="T55" fmla="*/ 3248 h 3315"/>
              <a:gd name="T56" fmla="*/ 2178 w 14066"/>
              <a:gd name="T57" fmla="*/ 3231 h 3315"/>
              <a:gd name="T58" fmla="*/ 2241 w 14066"/>
              <a:gd name="T59" fmla="*/ 3209 h 3315"/>
              <a:gd name="T60" fmla="*/ 2328 w 14066"/>
              <a:gd name="T61" fmla="*/ 3174 h 3315"/>
              <a:gd name="T62" fmla="*/ 2790 w 14066"/>
              <a:gd name="T63" fmla="*/ 2870 h 3315"/>
              <a:gd name="T64" fmla="*/ 2855 w 14066"/>
              <a:gd name="T65" fmla="*/ 2805 h 3315"/>
              <a:gd name="T66" fmla="*/ 2869 w 14066"/>
              <a:gd name="T67" fmla="*/ 2789 h 3315"/>
              <a:gd name="T68" fmla="*/ 2896 w 14066"/>
              <a:gd name="T69" fmla="*/ 2759 h 3315"/>
              <a:gd name="T70" fmla="*/ 2901 w 14066"/>
              <a:gd name="T71" fmla="*/ 2754 h 3315"/>
              <a:gd name="T72" fmla="*/ 2931 w 14066"/>
              <a:gd name="T73" fmla="*/ 2719 h 3315"/>
              <a:gd name="T74" fmla="*/ 2934 w 14066"/>
              <a:gd name="T75" fmla="*/ 2717 h 3315"/>
              <a:gd name="T76" fmla="*/ 2943 w 14066"/>
              <a:gd name="T77" fmla="*/ 2706 h 3315"/>
              <a:gd name="T78" fmla="*/ 2966 w 14066"/>
              <a:gd name="T79" fmla="*/ 2676 h 3315"/>
              <a:gd name="T80" fmla="*/ 2985 w 14066"/>
              <a:gd name="T81" fmla="*/ 2651 h 3315"/>
              <a:gd name="T82" fmla="*/ 3317 w 14066"/>
              <a:gd name="T83" fmla="*/ 2985 h 3315"/>
              <a:gd name="T84" fmla="*/ 3825 w 14066"/>
              <a:gd name="T85" fmla="*/ 3244 h 3315"/>
              <a:gd name="T86" fmla="*/ 4313 w 14066"/>
              <a:gd name="T87" fmla="*/ 3315 h 3315"/>
              <a:gd name="T88" fmla="*/ 13693 w 14066"/>
              <a:gd name="T89" fmla="*/ 3292 h 3315"/>
              <a:gd name="T90" fmla="*/ 13745 w 14066"/>
              <a:gd name="T91" fmla="*/ 3273 h 3315"/>
              <a:gd name="T92" fmla="*/ 13804 w 14066"/>
              <a:gd name="T93" fmla="*/ 3243 h 3315"/>
              <a:gd name="T94" fmla="*/ 13909 w 14066"/>
              <a:gd name="T95" fmla="*/ 3161 h 3315"/>
              <a:gd name="T96" fmla="*/ 14003 w 14066"/>
              <a:gd name="T97" fmla="*/ 3038 h 3315"/>
              <a:gd name="T98" fmla="*/ 14066 w 14066"/>
              <a:gd name="T99" fmla="*/ 2784 h 3315"/>
              <a:gd name="T100" fmla="*/ 14066 w 14066"/>
              <a:gd name="T101" fmla="*/ 2654 h 3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4066" h="3315">
                <a:moveTo>
                  <a:pt x="13837" y="2654"/>
                </a:moveTo>
                <a:lnTo>
                  <a:pt x="13837" y="800"/>
                </a:lnTo>
                <a:lnTo>
                  <a:pt x="13835" y="744"/>
                </a:lnTo>
                <a:lnTo>
                  <a:pt x="13813" y="638"/>
                </a:lnTo>
                <a:lnTo>
                  <a:pt x="13772" y="540"/>
                </a:lnTo>
                <a:lnTo>
                  <a:pt x="13713" y="454"/>
                </a:lnTo>
                <a:lnTo>
                  <a:pt x="13640" y="380"/>
                </a:lnTo>
                <a:lnTo>
                  <a:pt x="13553" y="321"/>
                </a:lnTo>
                <a:lnTo>
                  <a:pt x="13456" y="280"/>
                </a:lnTo>
                <a:lnTo>
                  <a:pt x="13349" y="258"/>
                </a:lnTo>
                <a:lnTo>
                  <a:pt x="13294" y="257"/>
                </a:lnTo>
                <a:lnTo>
                  <a:pt x="2543" y="257"/>
                </a:lnTo>
                <a:lnTo>
                  <a:pt x="2494" y="227"/>
                </a:lnTo>
                <a:lnTo>
                  <a:pt x="2394" y="172"/>
                </a:lnTo>
                <a:lnTo>
                  <a:pt x="2291" y="124"/>
                </a:lnTo>
                <a:lnTo>
                  <a:pt x="2182" y="84"/>
                </a:lnTo>
                <a:lnTo>
                  <a:pt x="2070" y="52"/>
                </a:lnTo>
                <a:lnTo>
                  <a:pt x="1956" y="26"/>
                </a:lnTo>
                <a:lnTo>
                  <a:pt x="1838" y="9"/>
                </a:lnTo>
                <a:lnTo>
                  <a:pt x="1719" y="0"/>
                </a:lnTo>
                <a:lnTo>
                  <a:pt x="1658" y="0"/>
                </a:lnTo>
                <a:lnTo>
                  <a:pt x="1573" y="1"/>
                </a:lnTo>
                <a:lnTo>
                  <a:pt x="1405" y="18"/>
                </a:lnTo>
                <a:lnTo>
                  <a:pt x="1243" y="52"/>
                </a:lnTo>
                <a:lnTo>
                  <a:pt x="1088" y="100"/>
                </a:lnTo>
                <a:lnTo>
                  <a:pt x="939" y="163"/>
                </a:lnTo>
                <a:lnTo>
                  <a:pt x="798" y="240"/>
                </a:lnTo>
                <a:lnTo>
                  <a:pt x="665" y="329"/>
                </a:lnTo>
                <a:lnTo>
                  <a:pt x="542" y="430"/>
                </a:lnTo>
                <a:lnTo>
                  <a:pt x="431" y="543"/>
                </a:lnTo>
                <a:lnTo>
                  <a:pt x="328" y="665"/>
                </a:lnTo>
                <a:lnTo>
                  <a:pt x="239" y="797"/>
                </a:lnTo>
                <a:lnTo>
                  <a:pt x="162" y="938"/>
                </a:lnTo>
                <a:lnTo>
                  <a:pt x="100" y="1087"/>
                </a:lnTo>
                <a:lnTo>
                  <a:pt x="51" y="1243"/>
                </a:lnTo>
                <a:lnTo>
                  <a:pt x="19" y="1405"/>
                </a:lnTo>
                <a:lnTo>
                  <a:pt x="2" y="1572"/>
                </a:lnTo>
                <a:lnTo>
                  <a:pt x="0" y="1658"/>
                </a:lnTo>
                <a:lnTo>
                  <a:pt x="0" y="1720"/>
                </a:lnTo>
                <a:lnTo>
                  <a:pt x="10" y="1842"/>
                </a:lnTo>
                <a:lnTo>
                  <a:pt x="28" y="1961"/>
                </a:lnTo>
                <a:lnTo>
                  <a:pt x="54" y="2076"/>
                </a:lnTo>
                <a:lnTo>
                  <a:pt x="87" y="2190"/>
                </a:lnTo>
                <a:lnTo>
                  <a:pt x="129" y="2299"/>
                </a:lnTo>
                <a:lnTo>
                  <a:pt x="177" y="2404"/>
                </a:lnTo>
                <a:lnTo>
                  <a:pt x="234" y="2507"/>
                </a:lnTo>
                <a:lnTo>
                  <a:pt x="296" y="2604"/>
                </a:lnTo>
                <a:lnTo>
                  <a:pt x="365" y="2696"/>
                </a:lnTo>
                <a:lnTo>
                  <a:pt x="440" y="2783"/>
                </a:lnTo>
                <a:lnTo>
                  <a:pt x="520" y="2864"/>
                </a:lnTo>
                <a:lnTo>
                  <a:pt x="607" y="2941"/>
                </a:lnTo>
                <a:lnTo>
                  <a:pt x="699" y="3010"/>
                </a:lnTo>
                <a:lnTo>
                  <a:pt x="795" y="3073"/>
                </a:lnTo>
                <a:lnTo>
                  <a:pt x="896" y="3130"/>
                </a:lnTo>
                <a:lnTo>
                  <a:pt x="948" y="3156"/>
                </a:lnTo>
                <a:lnTo>
                  <a:pt x="1030" y="3192"/>
                </a:lnTo>
                <a:lnTo>
                  <a:pt x="1199" y="3252"/>
                </a:lnTo>
                <a:lnTo>
                  <a:pt x="1378" y="3293"/>
                </a:lnTo>
                <a:lnTo>
                  <a:pt x="1564" y="3314"/>
                </a:lnTo>
                <a:lnTo>
                  <a:pt x="1658" y="3315"/>
                </a:lnTo>
                <a:lnTo>
                  <a:pt x="1658" y="3315"/>
                </a:lnTo>
                <a:lnTo>
                  <a:pt x="1659" y="3315"/>
                </a:lnTo>
                <a:lnTo>
                  <a:pt x="1700" y="3315"/>
                </a:lnTo>
                <a:lnTo>
                  <a:pt x="1740" y="3313"/>
                </a:lnTo>
                <a:lnTo>
                  <a:pt x="1753" y="3313"/>
                </a:lnTo>
                <a:lnTo>
                  <a:pt x="1766" y="3312"/>
                </a:lnTo>
                <a:lnTo>
                  <a:pt x="1793" y="3310"/>
                </a:lnTo>
                <a:lnTo>
                  <a:pt x="1820" y="3308"/>
                </a:lnTo>
                <a:lnTo>
                  <a:pt x="1834" y="3306"/>
                </a:lnTo>
                <a:lnTo>
                  <a:pt x="1850" y="3304"/>
                </a:lnTo>
                <a:lnTo>
                  <a:pt x="1875" y="3301"/>
                </a:lnTo>
                <a:lnTo>
                  <a:pt x="1899" y="3297"/>
                </a:lnTo>
                <a:lnTo>
                  <a:pt x="1915" y="3296"/>
                </a:lnTo>
                <a:lnTo>
                  <a:pt x="1932" y="3292"/>
                </a:lnTo>
                <a:lnTo>
                  <a:pt x="1954" y="3288"/>
                </a:lnTo>
                <a:lnTo>
                  <a:pt x="1977" y="3284"/>
                </a:lnTo>
                <a:lnTo>
                  <a:pt x="1994" y="3282"/>
                </a:lnTo>
                <a:lnTo>
                  <a:pt x="2011" y="3278"/>
                </a:lnTo>
                <a:lnTo>
                  <a:pt x="2031" y="3273"/>
                </a:lnTo>
                <a:lnTo>
                  <a:pt x="2052" y="3268"/>
                </a:lnTo>
                <a:lnTo>
                  <a:pt x="2070" y="3264"/>
                </a:lnTo>
                <a:lnTo>
                  <a:pt x="2089" y="3258"/>
                </a:lnTo>
                <a:lnTo>
                  <a:pt x="2107" y="3253"/>
                </a:lnTo>
                <a:lnTo>
                  <a:pt x="2125" y="3248"/>
                </a:lnTo>
                <a:lnTo>
                  <a:pt x="2146" y="3243"/>
                </a:lnTo>
                <a:lnTo>
                  <a:pt x="2165" y="3236"/>
                </a:lnTo>
                <a:lnTo>
                  <a:pt x="2178" y="3231"/>
                </a:lnTo>
                <a:lnTo>
                  <a:pt x="2191" y="3227"/>
                </a:lnTo>
                <a:lnTo>
                  <a:pt x="2217" y="3218"/>
                </a:lnTo>
                <a:lnTo>
                  <a:pt x="2241" y="3209"/>
                </a:lnTo>
                <a:lnTo>
                  <a:pt x="2241" y="3209"/>
                </a:lnTo>
                <a:lnTo>
                  <a:pt x="2241" y="3209"/>
                </a:lnTo>
                <a:lnTo>
                  <a:pt x="2328" y="3174"/>
                </a:lnTo>
                <a:lnTo>
                  <a:pt x="2494" y="3090"/>
                </a:lnTo>
                <a:lnTo>
                  <a:pt x="2648" y="2989"/>
                </a:lnTo>
                <a:lnTo>
                  <a:pt x="2790" y="2870"/>
                </a:lnTo>
                <a:lnTo>
                  <a:pt x="2855" y="2805"/>
                </a:lnTo>
                <a:lnTo>
                  <a:pt x="2855" y="2805"/>
                </a:lnTo>
                <a:lnTo>
                  <a:pt x="2855" y="2805"/>
                </a:lnTo>
                <a:lnTo>
                  <a:pt x="2858" y="2801"/>
                </a:lnTo>
                <a:lnTo>
                  <a:pt x="2862" y="2797"/>
                </a:lnTo>
                <a:lnTo>
                  <a:pt x="2869" y="2789"/>
                </a:lnTo>
                <a:lnTo>
                  <a:pt x="2875" y="2783"/>
                </a:lnTo>
                <a:lnTo>
                  <a:pt x="2886" y="2771"/>
                </a:lnTo>
                <a:lnTo>
                  <a:pt x="2896" y="2759"/>
                </a:lnTo>
                <a:lnTo>
                  <a:pt x="2896" y="2759"/>
                </a:lnTo>
                <a:lnTo>
                  <a:pt x="2896" y="2759"/>
                </a:lnTo>
                <a:lnTo>
                  <a:pt x="2901" y="2754"/>
                </a:lnTo>
                <a:lnTo>
                  <a:pt x="2906" y="2748"/>
                </a:lnTo>
                <a:lnTo>
                  <a:pt x="2919" y="2734"/>
                </a:lnTo>
                <a:lnTo>
                  <a:pt x="2931" y="2719"/>
                </a:lnTo>
                <a:lnTo>
                  <a:pt x="2931" y="2719"/>
                </a:lnTo>
                <a:lnTo>
                  <a:pt x="2932" y="2718"/>
                </a:lnTo>
                <a:lnTo>
                  <a:pt x="2934" y="2717"/>
                </a:lnTo>
                <a:lnTo>
                  <a:pt x="2935" y="2715"/>
                </a:lnTo>
                <a:lnTo>
                  <a:pt x="2939" y="2710"/>
                </a:lnTo>
                <a:lnTo>
                  <a:pt x="2943" y="2706"/>
                </a:lnTo>
                <a:lnTo>
                  <a:pt x="2947" y="2701"/>
                </a:lnTo>
                <a:lnTo>
                  <a:pt x="2950" y="2696"/>
                </a:lnTo>
                <a:lnTo>
                  <a:pt x="2966" y="2676"/>
                </a:lnTo>
                <a:lnTo>
                  <a:pt x="2980" y="2658"/>
                </a:lnTo>
                <a:lnTo>
                  <a:pt x="2983" y="2654"/>
                </a:lnTo>
                <a:lnTo>
                  <a:pt x="2985" y="2651"/>
                </a:lnTo>
                <a:lnTo>
                  <a:pt x="3044" y="2726"/>
                </a:lnTo>
                <a:lnTo>
                  <a:pt x="3173" y="2863"/>
                </a:lnTo>
                <a:lnTo>
                  <a:pt x="3317" y="2985"/>
                </a:lnTo>
                <a:lnTo>
                  <a:pt x="3475" y="3090"/>
                </a:lnTo>
                <a:lnTo>
                  <a:pt x="3645" y="3177"/>
                </a:lnTo>
                <a:lnTo>
                  <a:pt x="3825" y="3244"/>
                </a:lnTo>
                <a:lnTo>
                  <a:pt x="4015" y="3290"/>
                </a:lnTo>
                <a:lnTo>
                  <a:pt x="4212" y="3313"/>
                </a:lnTo>
                <a:lnTo>
                  <a:pt x="4313" y="3315"/>
                </a:lnTo>
                <a:lnTo>
                  <a:pt x="13535" y="3315"/>
                </a:lnTo>
                <a:lnTo>
                  <a:pt x="13589" y="3314"/>
                </a:lnTo>
                <a:lnTo>
                  <a:pt x="13693" y="3292"/>
                </a:lnTo>
                <a:lnTo>
                  <a:pt x="13741" y="3274"/>
                </a:lnTo>
                <a:lnTo>
                  <a:pt x="13743" y="3273"/>
                </a:lnTo>
                <a:lnTo>
                  <a:pt x="13745" y="3273"/>
                </a:lnTo>
                <a:lnTo>
                  <a:pt x="13755" y="3268"/>
                </a:lnTo>
                <a:lnTo>
                  <a:pt x="13765" y="3264"/>
                </a:lnTo>
                <a:lnTo>
                  <a:pt x="13804" y="3243"/>
                </a:lnTo>
                <a:lnTo>
                  <a:pt x="13877" y="3192"/>
                </a:lnTo>
                <a:lnTo>
                  <a:pt x="13908" y="3161"/>
                </a:lnTo>
                <a:lnTo>
                  <a:pt x="13909" y="3161"/>
                </a:lnTo>
                <a:lnTo>
                  <a:pt x="13910" y="3160"/>
                </a:lnTo>
                <a:lnTo>
                  <a:pt x="13945" y="3122"/>
                </a:lnTo>
                <a:lnTo>
                  <a:pt x="14003" y="3038"/>
                </a:lnTo>
                <a:lnTo>
                  <a:pt x="14043" y="2942"/>
                </a:lnTo>
                <a:lnTo>
                  <a:pt x="14063" y="2839"/>
                </a:lnTo>
                <a:lnTo>
                  <a:pt x="14066" y="2784"/>
                </a:lnTo>
                <a:lnTo>
                  <a:pt x="14066" y="2784"/>
                </a:lnTo>
                <a:lnTo>
                  <a:pt x="14066" y="2654"/>
                </a:lnTo>
                <a:lnTo>
                  <a:pt x="14066" y="2654"/>
                </a:lnTo>
                <a:lnTo>
                  <a:pt x="13837" y="2654"/>
                </a:ln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05" name="Freeform 586">
            <a:extLst>
              <a:ext uri="{FF2B5EF4-FFF2-40B4-BE49-F238E27FC236}">
                <a16:creationId xmlns:a16="http://schemas.microsoft.com/office/drawing/2014/main" id="{273836A9-246A-4F25-B656-C2547F42D19E}"/>
              </a:ext>
            </a:extLst>
          </p:cNvPr>
          <p:cNvSpPr>
            <a:spLocks/>
          </p:cNvSpPr>
          <p:nvPr/>
        </p:nvSpPr>
        <p:spPr bwMode="auto">
          <a:xfrm>
            <a:off x="1316604" y="4602541"/>
            <a:ext cx="4177874" cy="899447"/>
          </a:xfrm>
          <a:custGeom>
            <a:avLst/>
            <a:gdLst>
              <a:gd name="T0" fmla="*/ 0 w 11294"/>
              <a:gd name="T1" fmla="*/ 0 h 2604"/>
              <a:gd name="T2" fmla="*/ 86 w 11294"/>
              <a:gd name="T3" fmla="*/ 56 h 2604"/>
              <a:gd name="T4" fmla="*/ 244 w 11294"/>
              <a:gd name="T5" fmla="*/ 187 h 2604"/>
              <a:gd name="T6" fmla="*/ 385 w 11294"/>
              <a:gd name="T7" fmla="*/ 336 h 2604"/>
              <a:gd name="T8" fmla="*/ 509 w 11294"/>
              <a:gd name="T9" fmla="*/ 500 h 2604"/>
              <a:gd name="T10" fmla="*/ 585 w 11294"/>
              <a:gd name="T11" fmla="*/ 634 h 2604"/>
              <a:gd name="T12" fmla="*/ 630 w 11294"/>
              <a:gd name="T13" fmla="*/ 727 h 2604"/>
              <a:gd name="T14" fmla="*/ 671 w 11294"/>
              <a:gd name="T15" fmla="*/ 824 h 2604"/>
              <a:gd name="T16" fmla="*/ 703 w 11294"/>
              <a:gd name="T17" fmla="*/ 923 h 2604"/>
              <a:gd name="T18" fmla="*/ 730 w 11294"/>
              <a:gd name="T19" fmla="*/ 1025 h 2604"/>
              <a:gd name="T20" fmla="*/ 751 w 11294"/>
              <a:gd name="T21" fmla="*/ 1130 h 2604"/>
              <a:gd name="T22" fmla="*/ 765 w 11294"/>
              <a:gd name="T23" fmla="*/ 1236 h 2604"/>
              <a:gd name="T24" fmla="*/ 772 w 11294"/>
              <a:gd name="T25" fmla="*/ 1345 h 2604"/>
              <a:gd name="T26" fmla="*/ 773 w 11294"/>
              <a:gd name="T27" fmla="*/ 1401 h 2604"/>
              <a:gd name="T28" fmla="*/ 773 w 11294"/>
              <a:gd name="T29" fmla="*/ 1407 h 2604"/>
              <a:gd name="T30" fmla="*/ 773 w 11294"/>
              <a:gd name="T31" fmla="*/ 1414 h 2604"/>
              <a:gd name="T32" fmla="*/ 774 w 11294"/>
              <a:gd name="T33" fmla="*/ 1466 h 2604"/>
              <a:gd name="T34" fmla="*/ 786 w 11294"/>
              <a:gd name="T35" fmla="*/ 1564 h 2604"/>
              <a:gd name="T36" fmla="*/ 807 w 11294"/>
              <a:gd name="T37" fmla="*/ 1660 h 2604"/>
              <a:gd name="T38" fmla="*/ 836 w 11294"/>
              <a:gd name="T39" fmla="*/ 1754 h 2604"/>
              <a:gd name="T40" fmla="*/ 874 w 11294"/>
              <a:gd name="T41" fmla="*/ 1842 h 2604"/>
              <a:gd name="T42" fmla="*/ 921 w 11294"/>
              <a:gd name="T43" fmla="*/ 1925 h 2604"/>
              <a:gd name="T44" fmla="*/ 975 w 11294"/>
              <a:gd name="T45" fmla="*/ 2004 h 2604"/>
              <a:gd name="T46" fmla="*/ 1036 w 11294"/>
              <a:gd name="T47" fmla="*/ 2076 h 2604"/>
              <a:gd name="T48" fmla="*/ 1103 w 11294"/>
              <a:gd name="T49" fmla="*/ 2144 h 2604"/>
              <a:gd name="T50" fmla="*/ 1177 w 11294"/>
              <a:gd name="T51" fmla="*/ 2203 h 2604"/>
              <a:gd name="T52" fmla="*/ 1256 w 11294"/>
              <a:gd name="T53" fmla="*/ 2256 h 2604"/>
              <a:gd name="T54" fmla="*/ 1341 w 11294"/>
              <a:gd name="T55" fmla="*/ 2302 h 2604"/>
              <a:gd name="T56" fmla="*/ 1429 w 11294"/>
              <a:gd name="T57" fmla="*/ 2338 h 2604"/>
              <a:gd name="T58" fmla="*/ 1522 w 11294"/>
              <a:gd name="T59" fmla="*/ 2368 h 2604"/>
              <a:gd name="T60" fmla="*/ 1619 w 11294"/>
              <a:gd name="T61" fmla="*/ 2387 h 2604"/>
              <a:gd name="T62" fmla="*/ 1719 w 11294"/>
              <a:gd name="T63" fmla="*/ 2396 h 2604"/>
              <a:gd name="T64" fmla="*/ 1770 w 11294"/>
              <a:gd name="T65" fmla="*/ 2398 h 2604"/>
              <a:gd name="T66" fmla="*/ 1770 w 11294"/>
              <a:gd name="T67" fmla="*/ 2604 h 2604"/>
              <a:gd name="T68" fmla="*/ 11294 w 11294"/>
              <a:gd name="T69" fmla="*/ 2604 h 2604"/>
              <a:gd name="T70" fmla="*/ 11294 w 11294"/>
              <a:gd name="T71" fmla="*/ 543 h 2604"/>
              <a:gd name="T72" fmla="*/ 11292 w 11294"/>
              <a:gd name="T73" fmla="*/ 487 h 2604"/>
              <a:gd name="T74" fmla="*/ 11270 w 11294"/>
              <a:gd name="T75" fmla="*/ 381 h 2604"/>
              <a:gd name="T76" fmla="*/ 11229 w 11294"/>
              <a:gd name="T77" fmla="*/ 284 h 2604"/>
              <a:gd name="T78" fmla="*/ 11170 w 11294"/>
              <a:gd name="T79" fmla="*/ 197 h 2604"/>
              <a:gd name="T80" fmla="*/ 11097 w 11294"/>
              <a:gd name="T81" fmla="*/ 123 h 2604"/>
              <a:gd name="T82" fmla="*/ 11010 w 11294"/>
              <a:gd name="T83" fmla="*/ 65 h 2604"/>
              <a:gd name="T84" fmla="*/ 10913 w 11294"/>
              <a:gd name="T85" fmla="*/ 23 h 2604"/>
              <a:gd name="T86" fmla="*/ 10806 w 11294"/>
              <a:gd name="T87" fmla="*/ 1 h 2604"/>
              <a:gd name="T88" fmla="*/ 10751 w 11294"/>
              <a:gd name="T89" fmla="*/ 0 h 2604"/>
              <a:gd name="T90" fmla="*/ 0 w 11294"/>
              <a:gd name="T91" fmla="*/ 0 h 26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1294" h="2604">
                <a:moveTo>
                  <a:pt x="0" y="0"/>
                </a:moveTo>
                <a:lnTo>
                  <a:pt x="86" y="56"/>
                </a:lnTo>
                <a:lnTo>
                  <a:pt x="244" y="187"/>
                </a:lnTo>
                <a:lnTo>
                  <a:pt x="385" y="336"/>
                </a:lnTo>
                <a:lnTo>
                  <a:pt x="509" y="500"/>
                </a:lnTo>
                <a:lnTo>
                  <a:pt x="585" y="634"/>
                </a:lnTo>
                <a:lnTo>
                  <a:pt x="630" y="727"/>
                </a:lnTo>
                <a:lnTo>
                  <a:pt x="671" y="824"/>
                </a:lnTo>
                <a:lnTo>
                  <a:pt x="703" y="923"/>
                </a:lnTo>
                <a:lnTo>
                  <a:pt x="730" y="1025"/>
                </a:lnTo>
                <a:lnTo>
                  <a:pt x="751" y="1130"/>
                </a:lnTo>
                <a:lnTo>
                  <a:pt x="765" y="1236"/>
                </a:lnTo>
                <a:lnTo>
                  <a:pt x="772" y="1345"/>
                </a:lnTo>
                <a:lnTo>
                  <a:pt x="773" y="1401"/>
                </a:lnTo>
                <a:lnTo>
                  <a:pt x="773" y="1407"/>
                </a:lnTo>
                <a:lnTo>
                  <a:pt x="773" y="1414"/>
                </a:lnTo>
                <a:lnTo>
                  <a:pt x="774" y="1466"/>
                </a:lnTo>
                <a:lnTo>
                  <a:pt x="786" y="1564"/>
                </a:lnTo>
                <a:lnTo>
                  <a:pt x="807" y="1660"/>
                </a:lnTo>
                <a:lnTo>
                  <a:pt x="836" y="1754"/>
                </a:lnTo>
                <a:lnTo>
                  <a:pt x="874" y="1842"/>
                </a:lnTo>
                <a:lnTo>
                  <a:pt x="921" y="1925"/>
                </a:lnTo>
                <a:lnTo>
                  <a:pt x="975" y="2004"/>
                </a:lnTo>
                <a:lnTo>
                  <a:pt x="1036" y="2076"/>
                </a:lnTo>
                <a:lnTo>
                  <a:pt x="1103" y="2144"/>
                </a:lnTo>
                <a:lnTo>
                  <a:pt x="1177" y="2203"/>
                </a:lnTo>
                <a:lnTo>
                  <a:pt x="1256" y="2256"/>
                </a:lnTo>
                <a:lnTo>
                  <a:pt x="1341" y="2302"/>
                </a:lnTo>
                <a:lnTo>
                  <a:pt x="1429" y="2338"/>
                </a:lnTo>
                <a:lnTo>
                  <a:pt x="1522" y="2368"/>
                </a:lnTo>
                <a:lnTo>
                  <a:pt x="1619" y="2387"/>
                </a:lnTo>
                <a:lnTo>
                  <a:pt x="1719" y="2396"/>
                </a:lnTo>
                <a:lnTo>
                  <a:pt x="1770" y="2398"/>
                </a:lnTo>
                <a:lnTo>
                  <a:pt x="1770" y="2604"/>
                </a:lnTo>
                <a:lnTo>
                  <a:pt x="11294" y="2604"/>
                </a:lnTo>
                <a:lnTo>
                  <a:pt x="11294" y="543"/>
                </a:lnTo>
                <a:lnTo>
                  <a:pt x="11292" y="487"/>
                </a:lnTo>
                <a:lnTo>
                  <a:pt x="11270" y="381"/>
                </a:lnTo>
                <a:lnTo>
                  <a:pt x="11229" y="284"/>
                </a:lnTo>
                <a:lnTo>
                  <a:pt x="11170" y="197"/>
                </a:lnTo>
                <a:lnTo>
                  <a:pt x="11097" y="123"/>
                </a:lnTo>
                <a:lnTo>
                  <a:pt x="11010" y="65"/>
                </a:lnTo>
                <a:lnTo>
                  <a:pt x="10913" y="23"/>
                </a:lnTo>
                <a:lnTo>
                  <a:pt x="10806" y="1"/>
                </a:lnTo>
                <a:lnTo>
                  <a:pt x="10751" y="0"/>
                </a:lnTo>
                <a:lnTo>
                  <a:pt x="0" y="0"/>
                </a:lnTo>
                <a:close/>
              </a:path>
            </a:pathLst>
          </a:custGeom>
          <a:solidFill>
            <a:schemeClr val="accent3">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77" name="Freeform 584">
            <a:extLst>
              <a:ext uri="{FF2B5EF4-FFF2-40B4-BE49-F238E27FC236}">
                <a16:creationId xmlns:a16="http://schemas.microsoft.com/office/drawing/2014/main" id="{5E4E7BAF-F468-475D-A88E-B6CCD4FE3541}"/>
              </a:ext>
            </a:extLst>
          </p:cNvPr>
          <p:cNvSpPr>
            <a:spLocks/>
          </p:cNvSpPr>
          <p:nvPr/>
        </p:nvSpPr>
        <p:spPr bwMode="auto">
          <a:xfrm>
            <a:off x="6008075" y="3501425"/>
            <a:ext cx="5092741" cy="1134324"/>
          </a:xfrm>
          <a:custGeom>
            <a:avLst/>
            <a:gdLst>
              <a:gd name="T0" fmla="*/ 13835 w 14066"/>
              <a:gd name="T1" fmla="*/ 744 h 3315"/>
              <a:gd name="T2" fmla="*/ 13713 w 14066"/>
              <a:gd name="T3" fmla="*/ 454 h 3315"/>
              <a:gd name="T4" fmla="*/ 13456 w 14066"/>
              <a:gd name="T5" fmla="*/ 280 h 3315"/>
              <a:gd name="T6" fmla="*/ 2543 w 14066"/>
              <a:gd name="T7" fmla="*/ 257 h 3315"/>
              <a:gd name="T8" fmla="*/ 2291 w 14066"/>
              <a:gd name="T9" fmla="*/ 124 h 3315"/>
              <a:gd name="T10" fmla="*/ 1956 w 14066"/>
              <a:gd name="T11" fmla="*/ 26 h 3315"/>
              <a:gd name="T12" fmla="*/ 1658 w 14066"/>
              <a:gd name="T13" fmla="*/ 0 h 3315"/>
              <a:gd name="T14" fmla="*/ 1243 w 14066"/>
              <a:gd name="T15" fmla="*/ 52 h 3315"/>
              <a:gd name="T16" fmla="*/ 798 w 14066"/>
              <a:gd name="T17" fmla="*/ 240 h 3315"/>
              <a:gd name="T18" fmla="*/ 431 w 14066"/>
              <a:gd name="T19" fmla="*/ 543 h 3315"/>
              <a:gd name="T20" fmla="*/ 162 w 14066"/>
              <a:gd name="T21" fmla="*/ 938 h 3315"/>
              <a:gd name="T22" fmla="*/ 19 w 14066"/>
              <a:gd name="T23" fmla="*/ 1405 h 3315"/>
              <a:gd name="T24" fmla="*/ 0 w 14066"/>
              <a:gd name="T25" fmla="*/ 1720 h 3315"/>
              <a:gd name="T26" fmla="*/ 54 w 14066"/>
              <a:gd name="T27" fmla="*/ 2076 h 3315"/>
              <a:gd name="T28" fmla="*/ 177 w 14066"/>
              <a:gd name="T29" fmla="*/ 2404 h 3315"/>
              <a:gd name="T30" fmla="*/ 365 w 14066"/>
              <a:gd name="T31" fmla="*/ 2696 h 3315"/>
              <a:gd name="T32" fmla="*/ 607 w 14066"/>
              <a:gd name="T33" fmla="*/ 2941 h 3315"/>
              <a:gd name="T34" fmla="*/ 896 w 14066"/>
              <a:gd name="T35" fmla="*/ 3130 h 3315"/>
              <a:gd name="T36" fmla="*/ 1199 w 14066"/>
              <a:gd name="T37" fmla="*/ 3252 h 3315"/>
              <a:gd name="T38" fmla="*/ 1658 w 14066"/>
              <a:gd name="T39" fmla="*/ 3315 h 3315"/>
              <a:gd name="T40" fmla="*/ 1700 w 14066"/>
              <a:gd name="T41" fmla="*/ 3315 h 3315"/>
              <a:gd name="T42" fmla="*/ 1766 w 14066"/>
              <a:gd name="T43" fmla="*/ 3312 h 3315"/>
              <a:gd name="T44" fmla="*/ 1834 w 14066"/>
              <a:gd name="T45" fmla="*/ 3306 h 3315"/>
              <a:gd name="T46" fmla="*/ 1899 w 14066"/>
              <a:gd name="T47" fmla="*/ 3297 h 3315"/>
              <a:gd name="T48" fmla="*/ 1954 w 14066"/>
              <a:gd name="T49" fmla="*/ 3288 h 3315"/>
              <a:gd name="T50" fmla="*/ 2011 w 14066"/>
              <a:gd name="T51" fmla="*/ 3278 h 3315"/>
              <a:gd name="T52" fmla="*/ 2070 w 14066"/>
              <a:gd name="T53" fmla="*/ 3264 h 3315"/>
              <a:gd name="T54" fmla="*/ 2125 w 14066"/>
              <a:gd name="T55" fmla="*/ 3248 h 3315"/>
              <a:gd name="T56" fmla="*/ 2178 w 14066"/>
              <a:gd name="T57" fmla="*/ 3231 h 3315"/>
              <a:gd name="T58" fmla="*/ 2241 w 14066"/>
              <a:gd name="T59" fmla="*/ 3209 h 3315"/>
              <a:gd name="T60" fmla="*/ 2328 w 14066"/>
              <a:gd name="T61" fmla="*/ 3174 h 3315"/>
              <a:gd name="T62" fmla="*/ 2790 w 14066"/>
              <a:gd name="T63" fmla="*/ 2870 h 3315"/>
              <a:gd name="T64" fmla="*/ 2855 w 14066"/>
              <a:gd name="T65" fmla="*/ 2805 h 3315"/>
              <a:gd name="T66" fmla="*/ 2869 w 14066"/>
              <a:gd name="T67" fmla="*/ 2789 h 3315"/>
              <a:gd name="T68" fmla="*/ 2896 w 14066"/>
              <a:gd name="T69" fmla="*/ 2759 h 3315"/>
              <a:gd name="T70" fmla="*/ 2901 w 14066"/>
              <a:gd name="T71" fmla="*/ 2754 h 3315"/>
              <a:gd name="T72" fmla="*/ 2931 w 14066"/>
              <a:gd name="T73" fmla="*/ 2719 h 3315"/>
              <a:gd name="T74" fmla="*/ 2934 w 14066"/>
              <a:gd name="T75" fmla="*/ 2717 h 3315"/>
              <a:gd name="T76" fmla="*/ 2943 w 14066"/>
              <a:gd name="T77" fmla="*/ 2706 h 3315"/>
              <a:gd name="T78" fmla="*/ 2966 w 14066"/>
              <a:gd name="T79" fmla="*/ 2676 h 3315"/>
              <a:gd name="T80" fmla="*/ 2985 w 14066"/>
              <a:gd name="T81" fmla="*/ 2651 h 3315"/>
              <a:gd name="T82" fmla="*/ 3317 w 14066"/>
              <a:gd name="T83" fmla="*/ 2985 h 3315"/>
              <a:gd name="T84" fmla="*/ 3825 w 14066"/>
              <a:gd name="T85" fmla="*/ 3244 h 3315"/>
              <a:gd name="T86" fmla="*/ 4313 w 14066"/>
              <a:gd name="T87" fmla="*/ 3315 h 3315"/>
              <a:gd name="T88" fmla="*/ 13693 w 14066"/>
              <a:gd name="T89" fmla="*/ 3292 h 3315"/>
              <a:gd name="T90" fmla="*/ 13745 w 14066"/>
              <a:gd name="T91" fmla="*/ 3273 h 3315"/>
              <a:gd name="T92" fmla="*/ 13804 w 14066"/>
              <a:gd name="T93" fmla="*/ 3243 h 3315"/>
              <a:gd name="T94" fmla="*/ 13909 w 14066"/>
              <a:gd name="T95" fmla="*/ 3161 h 3315"/>
              <a:gd name="T96" fmla="*/ 14003 w 14066"/>
              <a:gd name="T97" fmla="*/ 3038 h 3315"/>
              <a:gd name="T98" fmla="*/ 14066 w 14066"/>
              <a:gd name="T99" fmla="*/ 2784 h 3315"/>
              <a:gd name="T100" fmla="*/ 14066 w 14066"/>
              <a:gd name="T101" fmla="*/ 2654 h 3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4066" h="3315">
                <a:moveTo>
                  <a:pt x="13837" y="2654"/>
                </a:moveTo>
                <a:lnTo>
                  <a:pt x="13837" y="800"/>
                </a:lnTo>
                <a:lnTo>
                  <a:pt x="13835" y="744"/>
                </a:lnTo>
                <a:lnTo>
                  <a:pt x="13813" y="638"/>
                </a:lnTo>
                <a:lnTo>
                  <a:pt x="13772" y="540"/>
                </a:lnTo>
                <a:lnTo>
                  <a:pt x="13713" y="454"/>
                </a:lnTo>
                <a:lnTo>
                  <a:pt x="13640" y="380"/>
                </a:lnTo>
                <a:lnTo>
                  <a:pt x="13553" y="321"/>
                </a:lnTo>
                <a:lnTo>
                  <a:pt x="13456" y="280"/>
                </a:lnTo>
                <a:lnTo>
                  <a:pt x="13349" y="258"/>
                </a:lnTo>
                <a:lnTo>
                  <a:pt x="13294" y="257"/>
                </a:lnTo>
                <a:lnTo>
                  <a:pt x="2543" y="257"/>
                </a:lnTo>
                <a:lnTo>
                  <a:pt x="2494" y="227"/>
                </a:lnTo>
                <a:lnTo>
                  <a:pt x="2394" y="172"/>
                </a:lnTo>
                <a:lnTo>
                  <a:pt x="2291" y="124"/>
                </a:lnTo>
                <a:lnTo>
                  <a:pt x="2182" y="84"/>
                </a:lnTo>
                <a:lnTo>
                  <a:pt x="2070" y="52"/>
                </a:lnTo>
                <a:lnTo>
                  <a:pt x="1956" y="26"/>
                </a:lnTo>
                <a:lnTo>
                  <a:pt x="1838" y="9"/>
                </a:lnTo>
                <a:lnTo>
                  <a:pt x="1719" y="0"/>
                </a:lnTo>
                <a:lnTo>
                  <a:pt x="1658" y="0"/>
                </a:lnTo>
                <a:lnTo>
                  <a:pt x="1573" y="1"/>
                </a:lnTo>
                <a:lnTo>
                  <a:pt x="1405" y="18"/>
                </a:lnTo>
                <a:lnTo>
                  <a:pt x="1243" y="52"/>
                </a:lnTo>
                <a:lnTo>
                  <a:pt x="1088" y="100"/>
                </a:lnTo>
                <a:lnTo>
                  <a:pt x="939" y="163"/>
                </a:lnTo>
                <a:lnTo>
                  <a:pt x="798" y="240"/>
                </a:lnTo>
                <a:lnTo>
                  <a:pt x="665" y="329"/>
                </a:lnTo>
                <a:lnTo>
                  <a:pt x="542" y="430"/>
                </a:lnTo>
                <a:lnTo>
                  <a:pt x="431" y="543"/>
                </a:lnTo>
                <a:lnTo>
                  <a:pt x="328" y="665"/>
                </a:lnTo>
                <a:lnTo>
                  <a:pt x="239" y="797"/>
                </a:lnTo>
                <a:lnTo>
                  <a:pt x="162" y="938"/>
                </a:lnTo>
                <a:lnTo>
                  <a:pt x="100" y="1087"/>
                </a:lnTo>
                <a:lnTo>
                  <a:pt x="51" y="1243"/>
                </a:lnTo>
                <a:lnTo>
                  <a:pt x="19" y="1405"/>
                </a:lnTo>
                <a:lnTo>
                  <a:pt x="2" y="1572"/>
                </a:lnTo>
                <a:lnTo>
                  <a:pt x="0" y="1658"/>
                </a:lnTo>
                <a:lnTo>
                  <a:pt x="0" y="1720"/>
                </a:lnTo>
                <a:lnTo>
                  <a:pt x="10" y="1842"/>
                </a:lnTo>
                <a:lnTo>
                  <a:pt x="28" y="1961"/>
                </a:lnTo>
                <a:lnTo>
                  <a:pt x="54" y="2076"/>
                </a:lnTo>
                <a:lnTo>
                  <a:pt x="87" y="2190"/>
                </a:lnTo>
                <a:lnTo>
                  <a:pt x="129" y="2299"/>
                </a:lnTo>
                <a:lnTo>
                  <a:pt x="177" y="2404"/>
                </a:lnTo>
                <a:lnTo>
                  <a:pt x="234" y="2507"/>
                </a:lnTo>
                <a:lnTo>
                  <a:pt x="296" y="2604"/>
                </a:lnTo>
                <a:lnTo>
                  <a:pt x="365" y="2696"/>
                </a:lnTo>
                <a:lnTo>
                  <a:pt x="440" y="2783"/>
                </a:lnTo>
                <a:lnTo>
                  <a:pt x="520" y="2864"/>
                </a:lnTo>
                <a:lnTo>
                  <a:pt x="607" y="2941"/>
                </a:lnTo>
                <a:lnTo>
                  <a:pt x="699" y="3010"/>
                </a:lnTo>
                <a:lnTo>
                  <a:pt x="795" y="3073"/>
                </a:lnTo>
                <a:lnTo>
                  <a:pt x="896" y="3130"/>
                </a:lnTo>
                <a:lnTo>
                  <a:pt x="948" y="3156"/>
                </a:lnTo>
                <a:lnTo>
                  <a:pt x="1030" y="3192"/>
                </a:lnTo>
                <a:lnTo>
                  <a:pt x="1199" y="3252"/>
                </a:lnTo>
                <a:lnTo>
                  <a:pt x="1378" y="3293"/>
                </a:lnTo>
                <a:lnTo>
                  <a:pt x="1564" y="3314"/>
                </a:lnTo>
                <a:lnTo>
                  <a:pt x="1658" y="3315"/>
                </a:lnTo>
                <a:lnTo>
                  <a:pt x="1658" y="3315"/>
                </a:lnTo>
                <a:lnTo>
                  <a:pt x="1659" y="3315"/>
                </a:lnTo>
                <a:lnTo>
                  <a:pt x="1700" y="3315"/>
                </a:lnTo>
                <a:lnTo>
                  <a:pt x="1740" y="3313"/>
                </a:lnTo>
                <a:lnTo>
                  <a:pt x="1753" y="3313"/>
                </a:lnTo>
                <a:lnTo>
                  <a:pt x="1766" y="3312"/>
                </a:lnTo>
                <a:lnTo>
                  <a:pt x="1793" y="3310"/>
                </a:lnTo>
                <a:lnTo>
                  <a:pt x="1820" y="3308"/>
                </a:lnTo>
                <a:lnTo>
                  <a:pt x="1834" y="3306"/>
                </a:lnTo>
                <a:lnTo>
                  <a:pt x="1850" y="3304"/>
                </a:lnTo>
                <a:lnTo>
                  <a:pt x="1875" y="3301"/>
                </a:lnTo>
                <a:lnTo>
                  <a:pt x="1899" y="3297"/>
                </a:lnTo>
                <a:lnTo>
                  <a:pt x="1915" y="3296"/>
                </a:lnTo>
                <a:lnTo>
                  <a:pt x="1932" y="3292"/>
                </a:lnTo>
                <a:lnTo>
                  <a:pt x="1954" y="3288"/>
                </a:lnTo>
                <a:lnTo>
                  <a:pt x="1977" y="3284"/>
                </a:lnTo>
                <a:lnTo>
                  <a:pt x="1994" y="3282"/>
                </a:lnTo>
                <a:lnTo>
                  <a:pt x="2011" y="3278"/>
                </a:lnTo>
                <a:lnTo>
                  <a:pt x="2031" y="3273"/>
                </a:lnTo>
                <a:lnTo>
                  <a:pt x="2052" y="3268"/>
                </a:lnTo>
                <a:lnTo>
                  <a:pt x="2070" y="3264"/>
                </a:lnTo>
                <a:lnTo>
                  <a:pt x="2089" y="3258"/>
                </a:lnTo>
                <a:lnTo>
                  <a:pt x="2107" y="3253"/>
                </a:lnTo>
                <a:lnTo>
                  <a:pt x="2125" y="3248"/>
                </a:lnTo>
                <a:lnTo>
                  <a:pt x="2146" y="3243"/>
                </a:lnTo>
                <a:lnTo>
                  <a:pt x="2165" y="3236"/>
                </a:lnTo>
                <a:lnTo>
                  <a:pt x="2178" y="3231"/>
                </a:lnTo>
                <a:lnTo>
                  <a:pt x="2191" y="3227"/>
                </a:lnTo>
                <a:lnTo>
                  <a:pt x="2217" y="3218"/>
                </a:lnTo>
                <a:lnTo>
                  <a:pt x="2241" y="3209"/>
                </a:lnTo>
                <a:lnTo>
                  <a:pt x="2241" y="3209"/>
                </a:lnTo>
                <a:lnTo>
                  <a:pt x="2241" y="3209"/>
                </a:lnTo>
                <a:lnTo>
                  <a:pt x="2328" y="3174"/>
                </a:lnTo>
                <a:lnTo>
                  <a:pt x="2494" y="3090"/>
                </a:lnTo>
                <a:lnTo>
                  <a:pt x="2648" y="2989"/>
                </a:lnTo>
                <a:lnTo>
                  <a:pt x="2790" y="2870"/>
                </a:lnTo>
                <a:lnTo>
                  <a:pt x="2855" y="2805"/>
                </a:lnTo>
                <a:lnTo>
                  <a:pt x="2855" y="2805"/>
                </a:lnTo>
                <a:lnTo>
                  <a:pt x="2855" y="2805"/>
                </a:lnTo>
                <a:lnTo>
                  <a:pt x="2858" y="2801"/>
                </a:lnTo>
                <a:lnTo>
                  <a:pt x="2862" y="2797"/>
                </a:lnTo>
                <a:lnTo>
                  <a:pt x="2869" y="2789"/>
                </a:lnTo>
                <a:lnTo>
                  <a:pt x="2875" y="2783"/>
                </a:lnTo>
                <a:lnTo>
                  <a:pt x="2886" y="2771"/>
                </a:lnTo>
                <a:lnTo>
                  <a:pt x="2896" y="2759"/>
                </a:lnTo>
                <a:lnTo>
                  <a:pt x="2896" y="2759"/>
                </a:lnTo>
                <a:lnTo>
                  <a:pt x="2896" y="2759"/>
                </a:lnTo>
                <a:lnTo>
                  <a:pt x="2901" y="2754"/>
                </a:lnTo>
                <a:lnTo>
                  <a:pt x="2906" y="2748"/>
                </a:lnTo>
                <a:lnTo>
                  <a:pt x="2919" y="2734"/>
                </a:lnTo>
                <a:lnTo>
                  <a:pt x="2931" y="2719"/>
                </a:lnTo>
                <a:lnTo>
                  <a:pt x="2931" y="2719"/>
                </a:lnTo>
                <a:lnTo>
                  <a:pt x="2932" y="2718"/>
                </a:lnTo>
                <a:lnTo>
                  <a:pt x="2934" y="2717"/>
                </a:lnTo>
                <a:lnTo>
                  <a:pt x="2935" y="2715"/>
                </a:lnTo>
                <a:lnTo>
                  <a:pt x="2939" y="2710"/>
                </a:lnTo>
                <a:lnTo>
                  <a:pt x="2943" y="2706"/>
                </a:lnTo>
                <a:lnTo>
                  <a:pt x="2947" y="2701"/>
                </a:lnTo>
                <a:lnTo>
                  <a:pt x="2950" y="2696"/>
                </a:lnTo>
                <a:lnTo>
                  <a:pt x="2966" y="2676"/>
                </a:lnTo>
                <a:lnTo>
                  <a:pt x="2980" y="2658"/>
                </a:lnTo>
                <a:lnTo>
                  <a:pt x="2983" y="2654"/>
                </a:lnTo>
                <a:lnTo>
                  <a:pt x="2985" y="2651"/>
                </a:lnTo>
                <a:lnTo>
                  <a:pt x="3044" y="2726"/>
                </a:lnTo>
                <a:lnTo>
                  <a:pt x="3173" y="2863"/>
                </a:lnTo>
                <a:lnTo>
                  <a:pt x="3317" y="2985"/>
                </a:lnTo>
                <a:lnTo>
                  <a:pt x="3475" y="3090"/>
                </a:lnTo>
                <a:lnTo>
                  <a:pt x="3645" y="3177"/>
                </a:lnTo>
                <a:lnTo>
                  <a:pt x="3825" y="3244"/>
                </a:lnTo>
                <a:lnTo>
                  <a:pt x="4015" y="3290"/>
                </a:lnTo>
                <a:lnTo>
                  <a:pt x="4212" y="3313"/>
                </a:lnTo>
                <a:lnTo>
                  <a:pt x="4313" y="3315"/>
                </a:lnTo>
                <a:lnTo>
                  <a:pt x="13535" y="3315"/>
                </a:lnTo>
                <a:lnTo>
                  <a:pt x="13589" y="3314"/>
                </a:lnTo>
                <a:lnTo>
                  <a:pt x="13693" y="3292"/>
                </a:lnTo>
                <a:lnTo>
                  <a:pt x="13741" y="3274"/>
                </a:lnTo>
                <a:lnTo>
                  <a:pt x="13743" y="3273"/>
                </a:lnTo>
                <a:lnTo>
                  <a:pt x="13745" y="3273"/>
                </a:lnTo>
                <a:lnTo>
                  <a:pt x="13755" y="3268"/>
                </a:lnTo>
                <a:lnTo>
                  <a:pt x="13765" y="3264"/>
                </a:lnTo>
                <a:lnTo>
                  <a:pt x="13804" y="3243"/>
                </a:lnTo>
                <a:lnTo>
                  <a:pt x="13877" y="3192"/>
                </a:lnTo>
                <a:lnTo>
                  <a:pt x="13908" y="3161"/>
                </a:lnTo>
                <a:lnTo>
                  <a:pt x="13909" y="3161"/>
                </a:lnTo>
                <a:lnTo>
                  <a:pt x="13910" y="3160"/>
                </a:lnTo>
                <a:lnTo>
                  <a:pt x="13945" y="3122"/>
                </a:lnTo>
                <a:lnTo>
                  <a:pt x="14003" y="3038"/>
                </a:lnTo>
                <a:lnTo>
                  <a:pt x="14043" y="2942"/>
                </a:lnTo>
                <a:lnTo>
                  <a:pt x="14063" y="2839"/>
                </a:lnTo>
                <a:lnTo>
                  <a:pt x="14066" y="2784"/>
                </a:lnTo>
                <a:lnTo>
                  <a:pt x="14066" y="2784"/>
                </a:lnTo>
                <a:lnTo>
                  <a:pt x="14066" y="2654"/>
                </a:lnTo>
                <a:lnTo>
                  <a:pt x="14066" y="2654"/>
                </a:lnTo>
                <a:lnTo>
                  <a:pt x="13837" y="2654"/>
                </a:ln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81" name="Freeform 586">
            <a:extLst>
              <a:ext uri="{FF2B5EF4-FFF2-40B4-BE49-F238E27FC236}">
                <a16:creationId xmlns:a16="http://schemas.microsoft.com/office/drawing/2014/main" id="{9BB3709E-BFF9-4B77-BB32-19702AEB6607}"/>
              </a:ext>
            </a:extLst>
          </p:cNvPr>
          <p:cNvSpPr>
            <a:spLocks/>
          </p:cNvSpPr>
          <p:nvPr/>
        </p:nvSpPr>
        <p:spPr bwMode="auto">
          <a:xfrm>
            <a:off x="6867746" y="3491753"/>
            <a:ext cx="4691471" cy="899447"/>
          </a:xfrm>
          <a:custGeom>
            <a:avLst/>
            <a:gdLst>
              <a:gd name="T0" fmla="*/ 0 w 11294"/>
              <a:gd name="T1" fmla="*/ 0 h 2604"/>
              <a:gd name="T2" fmla="*/ 86 w 11294"/>
              <a:gd name="T3" fmla="*/ 56 h 2604"/>
              <a:gd name="T4" fmla="*/ 244 w 11294"/>
              <a:gd name="T5" fmla="*/ 187 h 2604"/>
              <a:gd name="T6" fmla="*/ 385 w 11294"/>
              <a:gd name="T7" fmla="*/ 336 h 2604"/>
              <a:gd name="T8" fmla="*/ 509 w 11294"/>
              <a:gd name="T9" fmla="*/ 500 h 2604"/>
              <a:gd name="T10" fmla="*/ 585 w 11294"/>
              <a:gd name="T11" fmla="*/ 634 h 2604"/>
              <a:gd name="T12" fmla="*/ 630 w 11294"/>
              <a:gd name="T13" fmla="*/ 727 h 2604"/>
              <a:gd name="T14" fmla="*/ 671 w 11294"/>
              <a:gd name="T15" fmla="*/ 824 h 2604"/>
              <a:gd name="T16" fmla="*/ 703 w 11294"/>
              <a:gd name="T17" fmla="*/ 923 h 2604"/>
              <a:gd name="T18" fmla="*/ 730 w 11294"/>
              <a:gd name="T19" fmla="*/ 1025 h 2604"/>
              <a:gd name="T20" fmla="*/ 751 w 11294"/>
              <a:gd name="T21" fmla="*/ 1130 h 2604"/>
              <a:gd name="T22" fmla="*/ 765 w 11294"/>
              <a:gd name="T23" fmla="*/ 1236 h 2604"/>
              <a:gd name="T24" fmla="*/ 772 w 11294"/>
              <a:gd name="T25" fmla="*/ 1345 h 2604"/>
              <a:gd name="T26" fmla="*/ 773 w 11294"/>
              <a:gd name="T27" fmla="*/ 1401 h 2604"/>
              <a:gd name="T28" fmla="*/ 773 w 11294"/>
              <a:gd name="T29" fmla="*/ 1407 h 2604"/>
              <a:gd name="T30" fmla="*/ 773 w 11294"/>
              <a:gd name="T31" fmla="*/ 1414 h 2604"/>
              <a:gd name="T32" fmla="*/ 774 w 11294"/>
              <a:gd name="T33" fmla="*/ 1466 h 2604"/>
              <a:gd name="T34" fmla="*/ 786 w 11294"/>
              <a:gd name="T35" fmla="*/ 1564 h 2604"/>
              <a:gd name="T36" fmla="*/ 807 w 11294"/>
              <a:gd name="T37" fmla="*/ 1660 h 2604"/>
              <a:gd name="T38" fmla="*/ 836 w 11294"/>
              <a:gd name="T39" fmla="*/ 1754 h 2604"/>
              <a:gd name="T40" fmla="*/ 874 w 11294"/>
              <a:gd name="T41" fmla="*/ 1842 h 2604"/>
              <a:gd name="T42" fmla="*/ 921 w 11294"/>
              <a:gd name="T43" fmla="*/ 1925 h 2604"/>
              <a:gd name="T44" fmla="*/ 975 w 11294"/>
              <a:gd name="T45" fmla="*/ 2004 h 2604"/>
              <a:gd name="T46" fmla="*/ 1036 w 11294"/>
              <a:gd name="T47" fmla="*/ 2076 h 2604"/>
              <a:gd name="T48" fmla="*/ 1103 w 11294"/>
              <a:gd name="T49" fmla="*/ 2144 h 2604"/>
              <a:gd name="T50" fmla="*/ 1177 w 11294"/>
              <a:gd name="T51" fmla="*/ 2203 h 2604"/>
              <a:gd name="T52" fmla="*/ 1256 w 11294"/>
              <a:gd name="T53" fmla="*/ 2256 h 2604"/>
              <a:gd name="T54" fmla="*/ 1341 w 11294"/>
              <a:gd name="T55" fmla="*/ 2302 h 2604"/>
              <a:gd name="T56" fmla="*/ 1429 w 11294"/>
              <a:gd name="T57" fmla="*/ 2338 h 2604"/>
              <a:gd name="T58" fmla="*/ 1522 w 11294"/>
              <a:gd name="T59" fmla="*/ 2368 h 2604"/>
              <a:gd name="T60" fmla="*/ 1619 w 11294"/>
              <a:gd name="T61" fmla="*/ 2387 h 2604"/>
              <a:gd name="T62" fmla="*/ 1719 w 11294"/>
              <a:gd name="T63" fmla="*/ 2396 h 2604"/>
              <a:gd name="T64" fmla="*/ 1770 w 11294"/>
              <a:gd name="T65" fmla="*/ 2398 h 2604"/>
              <a:gd name="T66" fmla="*/ 1770 w 11294"/>
              <a:gd name="T67" fmla="*/ 2604 h 2604"/>
              <a:gd name="T68" fmla="*/ 11294 w 11294"/>
              <a:gd name="T69" fmla="*/ 2604 h 2604"/>
              <a:gd name="T70" fmla="*/ 11294 w 11294"/>
              <a:gd name="T71" fmla="*/ 543 h 2604"/>
              <a:gd name="T72" fmla="*/ 11292 w 11294"/>
              <a:gd name="T73" fmla="*/ 487 h 2604"/>
              <a:gd name="T74" fmla="*/ 11270 w 11294"/>
              <a:gd name="T75" fmla="*/ 381 h 2604"/>
              <a:gd name="T76" fmla="*/ 11229 w 11294"/>
              <a:gd name="T77" fmla="*/ 284 h 2604"/>
              <a:gd name="T78" fmla="*/ 11170 w 11294"/>
              <a:gd name="T79" fmla="*/ 197 h 2604"/>
              <a:gd name="T80" fmla="*/ 11097 w 11294"/>
              <a:gd name="T81" fmla="*/ 123 h 2604"/>
              <a:gd name="T82" fmla="*/ 11010 w 11294"/>
              <a:gd name="T83" fmla="*/ 65 h 2604"/>
              <a:gd name="T84" fmla="*/ 10913 w 11294"/>
              <a:gd name="T85" fmla="*/ 23 h 2604"/>
              <a:gd name="T86" fmla="*/ 10806 w 11294"/>
              <a:gd name="T87" fmla="*/ 1 h 2604"/>
              <a:gd name="T88" fmla="*/ 10751 w 11294"/>
              <a:gd name="T89" fmla="*/ 0 h 2604"/>
              <a:gd name="T90" fmla="*/ 0 w 11294"/>
              <a:gd name="T91" fmla="*/ 0 h 26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1294" h="2604">
                <a:moveTo>
                  <a:pt x="0" y="0"/>
                </a:moveTo>
                <a:lnTo>
                  <a:pt x="86" y="56"/>
                </a:lnTo>
                <a:lnTo>
                  <a:pt x="244" y="187"/>
                </a:lnTo>
                <a:lnTo>
                  <a:pt x="385" y="336"/>
                </a:lnTo>
                <a:lnTo>
                  <a:pt x="509" y="500"/>
                </a:lnTo>
                <a:lnTo>
                  <a:pt x="585" y="634"/>
                </a:lnTo>
                <a:lnTo>
                  <a:pt x="630" y="727"/>
                </a:lnTo>
                <a:lnTo>
                  <a:pt x="671" y="824"/>
                </a:lnTo>
                <a:lnTo>
                  <a:pt x="703" y="923"/>
                </a:lnTo>
                <a:lnTo>
                  <a:pt x="730" y="1025"/>
                </a:lnTo>
                <a:lnTo>
                  <a:pt x="751" y="1130"/>
                </a:lnTo>
                <a:lnTo>
                  <a:pt x="765" y="1236"/>
                </a:lnTo>
                <a:lnTo>
                  <a:pt x="772" y="1345"/>
                </a:lnTo>
                <a:lnTo>
                  <a:pt x="773" y="1401"/>
                </a:lnTo>
                <a:lnTo>
                  <a:pt x="773" y="1407"/>
                </a:lnTo>
                <a:lnTo>
                  <a:pt x="773" y="1414"/>
                </a:lnTo>
                <a:lnTo>
                  <a:pt x="774" y="1466"/>
                </a:lnTo>
                <a:lnTo>
                  <a:pt x="786" y="1564"/>
                </a:lnTo>
                <a:lnTo>
                  <a:pt x="807" y="1660"/>
                </a:lnTo>
                <a:lnTo>
                  <a:pt x="836" y="1754"/>
                </a:lnTo>
                <a:lnTo>
                  <a:pt x="874" y="1842"/>
                </a:lnTo>
                <a:lnTo>
                  <a:pt x="921" y="1925"/>
                </a:lnTo>
                <a:lnTo>
                  <a:pt x="975" y="2004"/>
                </a:lnTo>
                <a:lnTo>
                  <a:pt x="1036" y="2076"/>
                </a:lnTo>
                <a:lnTo>
                  <a:pt x="1103" y="2144"/>
                </a:lnTo>
                <a:lnTo>
                  <a:pt x="1177" y="2203"/>
                </a:lnTo>
                <a:lnTo>
                  <a:pt x="1256" y="2256"/>
                </a:lnTo>
                <a:lnTo>
                  <a:pt x="1341" y="2302"/>
                </a:lnTo>
                <a:lnTo>
                  <a:pt x="1429" y="2338"/>
                </a:lnTo>
                <a:lnTo>
                  <a:pt x="1522" y="2368"/>
                </a:lnTo>
                <a:lnTo>
                  <a:pt x="1619" y="2387"/>
                </a:lnTo>
                <a:lnTo>
                  <a:pt x="1719" y="2396"/>
                </a:lnTo>
                <a:lnTo>
                  <a:pt x="1770" y="2398"/>
                </a:lnTo>
                <a:lnTo>
                  <a:pt x="1770" y="2604"/>
                </a:lnTo>
                <a:lnTo>
                  <a:pt x="11294" y="2604"/>
                </a:lnTo>
                <a:lnTo>
                  <a:pt x="11294" y="543"/>
                </a:lnTo>
                <a:lnTo>
                  <a:pt x="11292" y="487"/>
                </a:lnTo>
                <a:lnTo>
                  <a:pt x="11270" y="381"/>
                </a:lnTo>
                <a:lnTo>
                  <a:pt x="11229" y="284"/>
                </a:lnTo>
                <a:lnTo>
                  <a:pt x="11170" y="197"/>
                </a:lnTo>
                <a:lnTo>
                  <a:pt x="11097" y="123"/>
                </a:lnTo>
                <a:lnTo>
                  <a:pt x="11010" y="65"/>
                </a:lnTo>
                <a:lnTo>
                  <a:pt x="10913" y="23"/>
                </a:lnTo>
                <a:lnTo>
                  <a:pt x="10806" y="1"/>
                </a:lnTo>
                <a:lnTo>
                  <a:pt x="10751" y="0"/>
                </a:lnTo>
                <a:lnTo>
                  <a:pt x="0" y="0"/>
                </a:lnTo>
                <a:close/>
              </a:path>
            </a:pathLst>
          </a:custGeom>
          <a:solidFill>
            <a:schemeClr val="accent2">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95" name="TextBox 194">
            <a:extLst>
              <a:ext uri="{FF2B5EF4-FFF2-40B4-BE49-F238E27FC236}">
                <a16:creationId xmlns:a16="http://schemas.microsoft.com/office/drawing/2014/main" id="{DF1AD114-8706-4265-B607-51FAB3D460A5}"/>
              </a:ext>
            </a:extLst>
          </p:cNvPr>
          <p:cNvSpPr txBox="1"/>
          <p:nvPr/>
        </p:nvSpPr>
        <p:spPr>
          <a:xfrm>
            <a:off x="2064585" y="3202584"/>
            <a:ext cx="3384047" cy="830997"/>
          </a:xfrm>
          <a:prstGeom prst="rect">
            <a:avLst/>
          </a:prstGeom>
          <a:noFill/>
        </p:spPr>
        <p:txBody>
          <a:bodyPr wrap="square" lIns="0" rIns="0" rtlCol="0" anchor="b">
            <a:spAutoFit/>
          </a:bodyPr>
          <a:lstStyle/>
          <a:p>
            <a:r>
              <a:rPr lang="en-US" sz="2400" b="1" dirty="0" err="1"/>
              <a:t>Constantemente</a:t>
            </a:r>
            <a:r>
              <a:rPr lang="en-US" sz="2400" b="1" dirty="0"/>
              <a:t> </a:t>
            </a:r>
            <a:r>
              <a:rPr lang="en-US" sz="2400" b="1" dirty="0" err="1"/>
              <a:t>aberta</a:t>
            </a:r>
            <a:r>
              <a:rPr lang="en-US" sz="2400" b="1" dirty="0"/>
              <a:t> para </a:t>
            </a:r>
            <a:r>
              <a:rPr lang="en-US" sz="2400" b="1" dirty="0" err="1"/>
              <a:t>novos</a:t>
            </a:r>
            <a:r>
              <a:rPr lang="en-US" sz="2400" b="1" dirty="0"/>
              <a:t> </a:t>
            </a:r>
            <a:r>
              <a:rPr lang="en-US" sz="2400" b="1" dirty="0" err="1"/>
              <a:t>interessados</a:t>
            </a:r>
            <a:endParaRPr lang="en-US" sz="2400" b="1" dirty="0"/>
          </a:p>
        </p:txBody>
      </p:sp>
      <p:sp>
        <p:nvSpPr>
          <p:cNvPr id="201" name="TextBox 200">
            <a:extLst>
              <a:ext uri="{FF2B5EF4-FFF2-40B4-BE49-F238E27FC236}">
                <a16:creationId xmlns:a16="http://schemas.microsoft.com/office/drawing/2014/main" id="{94F70E38-B66E-4CD0-9362-7F4BE2960035}"/>
              </a:ext>
            </a:extLst>
          </p:cNvPr>
          <p:cNvSpPr txBox="1"/>
          <p:nvPr/>
        </p:nvSpPr>
        <p:spPr>
          <a:xfrm>
            <a:off x="1873107" y="4611837"/>
            <a:ext cx="3906997" cy="830997"/>
          </a:xfrm>
          <a:prstGeom prst="rect">
            <a:avLst/>
          </a:prstGeom>
          <a:noFill/>
        </p:spPr>
        <p:txBody>
          <a:bodyPr wrap="square" lIns="0" rIns="0" rtlCol="0" anchor="b">
            <a:spAutoFit/>
          </a:bodyPr>
          <a:lstStyle/>
          <a:p>
            <a:pPr lvl="0"/>
            <a:r>
              <a:rPr lang="pt-BR" sz="2400" b="1" dirty="0"/>
              <a:t>Possibilidade de Licitação restrita aos </a:t>
            </a:r>
            <a:r>
              <a:rPr lang="pt-BR" sz="2400" b="1" dirty="0" err="1"/>
              <a:t>pré</a:t>
            </a:r>
            <a:r>
              <a:rPr lang="pt-BR" sz="2400" b="1" dirty="0"/>
              <a:t>- qualificados</a:t>
            </a:r>
          </a:p>
        </p:txBody>
      </p:sp>
      <p:sp>
        <p:nvSpPr>
          <p:cNvPr id="211" name="TextBox 210">
            <a:extLst>
              <a:ext uri="{FF2B5EF4-FFF2-40B4-BE49-F238E27FC236}">
                <a16:creationId xmlns:a16="http://schemas.microsoft.com/office/drawing/2014/main" id="{A91DCB21-2486-45D0-B5CB-0C3217C02630}"/>
              </a:ext>
            </a:extLst>
          </p:cNvPr>
          <p:cNvSpPr txBox="1"/>
          <p:nvPr/>
        </p:nvSpPr>
        <p:spPr>
          <a:xfrm>
            <a:off x="7417999" y="3716872"/>
            <a:ext cx="4641680" cy="461665"/>
          </a:xfrm>
          <a:prstGeom prst="rect">
            <a:avLst/>
          </a:prstGeom>
          <a:noFill/>
        </p:spPr>
        <p:txBody>
          <a:bodyPr wrap="square" lIns="0" rIns="0" rtlCol="0" anchor="b">
            <a:spAutoFit/>
          </a:bodyPr>
          <a:lstStyle/>
          <a:p>
            <a:r>
              <a:rPr lang="pt-BR" sz="2400" b="1" dirty="0"/>
              <a:t>Pode ser parcial ou total</a:t>
            </a:r>
          </a:p>
        </p:txBody>
      </p:sp>
      <p:sp>
        <p:nvSpPr>
          <p:cNvPr id="103" name="Freeform 588">
            <a:extLst>
              <a:ext uri="{FF2B5EF4-FFF2-40B4-BE49-F238E27FC236}">
                <a16:creationId xmlns:a16="http://schemas.microsoft.com/office/drawing/2014/main" id="{1C26D83F-4ED2-45B1-8CE9-337CAA1C3362}"/>
              </a:ext>
            </a:extLst>
          </p:cNvPr>
          <p:cNvSpPr>
            <a:spLocks/>
          </p:cNvSpPr>
          <p:nvPr/>
        </p:nvSpPr>
        <p:spPr bwMode="auto">
          <a:xfrm>
            <a:off x="456932" y="4514116"/>
            <a:ext cx="1145378" cy="1143996"/>
          </a:xfrm>
          <a:custGeom>
            <a:avLst/>
            <a:gdLst>
              <a:gd name="T0" fmla="*/ 1573 w 3316"/>
              <a:gd name="T1" fmla="*/ 2 h 3316"/>
              <a:gd name="T2" fmla="*/ 1243 w 3316"/>
              <a:gd name="T3" fmla="*/ 52 h 3316"/>
              <a:gd name="T4" fmla="*/ 939 w 3316"/>
              <a:gd name="T5" fmla="*/ 162 h 3316"/>
              <a:gd name="T6" fmla="*/ 665 w 3316"/>
              <a:gd name="T7" fmla="*/ 328 h 3316"/>
              <a:gd name="T8" fmla="*/ 431 w 3316"/>
              <a:gd name="T9" fmla="*/ 542 h 3316"/>
              <a:gd name="T10" fmla="*/ 240 w 3316"/>
              <a:gd name="T11" fmla="*/ 797 h 3316"/>
              <a:gd name="T12" fmla="*/ 100 w 3316"/>
              <a:gd name="T13" fmla="*/ 1088 h 3316"/>
              <a:gd name="T14" fmla="*/ 19 w 3316"/>
              <a:gd name="T15" fmla="*/ 1405 h 3316"/>
              <a:gd name="T16" fmla="*/ 0 w 3316"/>
              <a:gd name="T17" fmla="*/ 1658 h 3316"/>
              <a:gd name="T18" fmla="*/ 19 w 3316"/>
              <a:gd name="T19" fmla="*/ 1911 h 3316"/>
              <a:gd name="T20" fmla="*/ 100 w 3316"/>
              <a:gd name="T21" fmla="*/ 2228 h 3316"/>
              <a:gd name="T22" fmla="*/ 240 w 3316"/>
              <a:gd name="T23" fmla="*/ 2517 h 3316"/>
              <a:gd name="T24" fmla="*/ 431 w 3316"/>
              <a:gd name="T25" fmla="*/ 2773 h 3316"/>
              <a:gd name="T26" fmla="*/ 665 w 3316"/>
              <a:gd name="T27" fmla="*/ 2987 h 3316"/>
              <a:gd name="T28" fmla="*/ 939 w 3316"/>
              <a:gd name="T29" fmla="*/ 3152 h 3316"/>
              <a:gd name="T30" fmla="*/ 1243 w 3316"/>
              <a:gd name="T31" fmla="*/ 3264 h 3316"/>
              <a:gd name="T32" fmla="*/ 1573 w 3316"/>
              <a:gd name="T33" fmla="*/ 3314 h 3316"/>
              <a:gd name="T34" fmla="*/ 1744 w 3316"/>
              <a:gd name="T35" fmla="*/ 3314 h 3316"/>
              <a:gd name="T36" fmla="*/ 2073 w 3316"/>
              <a:gd name="T37" fmla="*/ 3264 h 3316"/>
              <a:gd name="T38" fmla="*/ 2378 w 3316"/>
              <a:gd name="T39" fmla="*/ 3152 h 3316"/>
              <a:gd name="T40" fmla="*/ 2650 w 3316"/>
              <a:gd name="T41" fmla="*/ 2987 h 3316"/>
              <a:gd name="T42" fmla="*/ 2886 w 3316"/>
              <a:gd name="T43" fmla="*/ 2773 h 3316"/>
              <a:gd name="T44" fmla="*/ 3076 w 3316"/>
              <a:gd name="T45" fmla="*/ 2517 h 3316"/>
              <a:gd name="T46" fmla="*/ 3216 w 3316"/>
              <a:gd name="T47" fmla="*/ 2228 h 3316"/>
              <a:gd name="T48" fmla="*/ 3298 w 3316"/>
              <a:gd name="T49" fmla="*/ 1911 h 3316"/>
              <a:gd name="T50" fmla="*/ 3316 w 3316"/>
              <a:gd name="T51" fmla="*/ 1658 h 3316"/>
              <a:gd name="T52" fmla="*/ 3298 w 3316"/>
              <a:gd name="T53" fmla="*/ 1405 h 3316"/>
              <a:gd name="T54" fmla="*/ 3216 w 3316"/>
              <a:gd name="T55" fmla="*/ 1088 h 3316"/>
              <a:gd name="T56" fmla="*/ 3076 w 3316"/>
              <a:gd name="T57" fmla="*/ 797 h 3316"/>
              <a:gd name="T58" fmla="*/ 2886 w 3316"/>
              <a:gd name="T59" fmla="*/ 542 h 3316"/>
              <a:gd name="T60" fmla="*/ 2650 w 3316"/>
              <a:gd name="T61" fmla="*/ 328 h 3316"/>
              <a:gd name="T62" fmla="*/ 2378 w 3316"/>
              <a:gd name="T63" fmla="*/ 162 h 3316"/>
              <a:gd name="T64" fmla="*/ 2073 w 3316"/>
              <a:gd name="T65" fmla="*/ 52 h 3316"/>
              <a:gd name="T66" fmla="*/ 1744 w 3316"/>
              <a:gd name="T67" fmla="*/ 2 h 3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16" h="3316">
                <a:moveTo>
                  <a:pt x="1658" y="0"/>
                </a:moveTo>
                <a:lnTo>
                  <a:pt x="1573" y="2"/>
                </a:lnTo>
                <a:lnTo>
                  <a:pt x="1405" y="18"/>
                </a:lnTo>
                <a:lnTo>
                  <a:pt x="1243" y="52"/>
                </a:lnTo>
                <a:lnTo>
                  <a:pt x="1088" y="100"/>
                </a:lnTo>
                <a:lnTo>
                  <a:pt x="939" y="162"/>
                </a:lnTo>
                <a:lnTo>
                  <a:pt x="798" y="239"/>
                </a:lnTo>
                <a:lnTo>
                  <a:pt x="665" y="328"/>
                </a:lnTo>
                <a:lnTo>
                  <a:pt x="542" y="431"/>
                </a:lnTo>
                <a:lnTo>
                  <a:pt x="431" y="542"/>
                </a:lnTo>
                <a:lnTo>
                  <a:pt x="328" y="665"/>
                </a:lnTo>
                <a:lnTo>
                  <a:pt x="240" y="797"/>
                </a:lnTo>
                <a:lnTo>
                  <a:pt x="162" y="939"/>
                </a:lnTo>
                <a:lnTo>
                  <a:pt x="100" y="1088"/>
                </a:lnTo>
                <a:lnTo>
                  <a:pt x="52" y="1243"/>
                </a:lnTo>
                <a:lnTo>
                  <a:pt x="19" y="1405"/>
                </a:lnTo>
                <a:lnTo>
                  <a:pt x="2" y="1572"/>
                </a:lnTo>
                <a:lnTo>
                  <a:pt x="0" y="1658"/>
                </a:lnTo>
                <a:lnTo>
                  <a:pt x="2" y="1744"/>
                </a:lnTo>
                <a:lnTo>
                  <a:pt x="19" y="1911"/>
                </a:lnTo>
                <a:lnTo>
                  <a:pt x="52" y="2073"/>
                </a:lnTo>
                <a:lnTo>
                  <a:pt x="100" y="2228"/>
                </a:lnTo>
                <a:lnTo>
                  <a:pt x="162" y="2377"/>
                </a:lnTo>
                <a:lnTo>
                  <a:pt x="240" y="2517"/>
                </a:lnTo>
                <a:lnTo>
                  <a:pt x="328" y="2650"/>
                </a:lnTo>
                <a:lnTo>
                  <a:pt x="431" y="2773"/>
                </a:lnTo>
                <a:lnTo>
                  <a:pt x="542" y="2885"/>
                </a:lnTo>
                <a:lnTo>
                  <a:pt x="665" y="2987"/>
                </a:lnTo>
                <a:lnTo>
                  <a:pt x="798" y="3076"/>
                </a:lnTo>
                <a:lnTo>
                  <a:pt x="939" y="3152"/>
                </a:lnTo>
                <a:lnTo>
                  <a:pt x="1088" y="3216"/>
                </a:lnTo>
                <a:lnTo>
                  <a:pt x="1243" y="3264"/>
                </a:lnTo>
                <a:lnTo>
                  <a:pt x="1405" y="3298"/>
                </a:lnTo>
                <a:lnTo>
                  <a:pt x="1573" y="3314"/>
                </a:lnTo>
                <a:lnTo>
                  <a:pt x="1658" y="3316"/>
                </a:lnTo>
                <a:lnTo>
                  <a:pt x="1744" y="3314"/>
                </a:lnTo>
                <a:lnTo>
                  <a:pt x="1911" y="3298"/>
                </a:lnTo>
                <a:lnTo>
                  <a:pt x="2073" y="3264"/>
                </a:lnTo>
                <a:lnTo>
                  <a:pt x="2228" y="3216"/>
                </a:lnTo>
                <a:lnTo>
                  <a:pt x="2378" y="3152"/>
                </a:lnTo>
                <a:lnTo>
                  <a:pt x="2518" y="3076"/>
                </a:lnTo>
                <a:lnTo>
                  <a:pt x="2650" y="2987"/>
                </a:lnTo>
                <a:lnTo>
                  <a:pt x="2773" y="2885"/>
                </a:lnTo>
                <a:lnTo>
                  <a:pt x="2886" y="2773"/>
                </a:lnTo>
                <a:lnTo>
                  <a:pt x="2987" y="2650"/>
                </a:lnTo>
                <a:lnTo>
                  <a:pt x="3076" y="2517"/>
                </a:lnTo>
                <a:lnTo>
                  <a:pt x="3153" y="2377"/>
                </a:lnTo>
                <a:lnTo>
                  <a:pt x="3216" y="2228"/>
                </a:lnTo>
                <a:lnTo>
                  <a:pt x="3264" y="2073"/>
                </a:lnTo>
                <a:lnTo>
                  <a:pt x="3298" y="1911"/>
                </a:lnTo>
                <a:lnTo>
                  <a:pt x="3315" y="1744"/>
                </a:lnTo>
                <a:lnTo>
                  <a:pt x="3316" y="1658"/>
                </a:lnTo>
                <a:lnTo>
                  <a:pt x="3315" y="1572"/>
                </a:lnTo>
                <a:lnTo>
                  <a:pt x="3298" y="1405"/>
                </a:lnTo>
                <a:lnTo>
                  <a:pt x="3264" y="1243"/>
                </a:lnTo>
                <a:lnTo>
                  <a:pt x="3216" y="1088"/>
                </a:lnTo>
                <a:lnTo>
                  <a:pt x="3153" y="939"/>
                </a:lnTo>
                <a:lnTo>
                  <a:pt x="3076" y="797"/>
                </a:lnTo>
                <a:lnTo>
                  <a:pt x="2987" y="665"/>
                </a:lnTo>
                <a:lnTo>
                  <a:pt x="2886" y="542"/>
                </a:lnTo>
                <a:lnTo>
                  <a:pt x="2773" y="431"/>
                </a:lnTo>
                <a:lnTo>
                  <a:pt x="2650" y="328"/>
                </a:lnTo>
                <a:lnTo>
                  <a:pt x="2518" y="239"/>
                </a:lnTo>
                <a:lnTo>
                  <a:pt x="2378" y="162"/>
                </a:lnTo>
                <a:lnTo>
                  <a:pt x="2228" y="100"/>
                </a:lnTo>
                <a:lnTo>
                  <a:pt x="2073" y="52"/>
                </a:lnTo>
                <a:lnTo>
                  <a:pt x="1911" y="18"/>
                </a:lnTo>
                <a:lnTo>
                  <a:pt x="1744" y="2"/>
                </a:lnTo>
                <a:lnTo>
                  <a:pt x="1658" y="0"/>
                </a:lnTo>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106" name="Freeform 587">
            <a:extLst>
              <a:ext uri="{FF2B5EF4-FFF2-40B4-BE49-F238E27FC236}">
                <a16:creationId xmlns:a16="http://schemas.microsoft.com/office/drawing/2014/main" id="{4B4932E0-260D-417C-9F24-32D8CB7C7135}"/>
              </a:ext>
            </a:extLst>
          </p:cNvPr>
          <p:cNvSpPr>
            <a:spLocks/>
          </p:cNvSpPr>
          <p:nvPr/>
        </p:nvSpPr>
        <p:spPr bwMode="auto">
          <a:xfrm>
            <a:off x="684902" y="4740705"/>
            <a:ext cx="689438" cy="689438"/>
          </a:xfrm>
          <a:custGeom>
            <a:avLst/>
            <a:gdLst>
              <a:gd name="T0" fmla="*/ 946 w 1995"/>
              <a:gd name="T1" fmla="*/ 1993 h 1995"/>
              <a:gd name="T2" fmla="*/ 748 w 1995"/>
              <a:gd name="T3" fmla="*/ 1964 h 1995"/>
              <a:gd name="T4" fmla="*/ 565 w 1995"/>
              <a:gd name="T5" fmla="*/ 1898 h 1995"/>
              <a:gd name="T6" fmla="*/ 401 w 1995"/>
              <a:gd name="T7" fmla="*/ 1798 h 1995"/>
              <a:gd name="T8" fmla="*/ 259 w 1995"/>
              <a:gd name="T9" fmla="*/ 1668 h 1995"/>
              <a:gd name="T10" fmla="*/ 145 w 1995"/>
              <a:gd name="T11" fmla="*/ 1515 h 1995"/>
              <a:gd name="T12" fmla="*/ 61 w 1995"/>
              <a:gd name="T13" fmla="*/ 1340 h 1995"/>
              <a:gd name="T14" fmla="*/ 12 w 1995"/>
              <a:gd name="T15" fmla="*/ 1150 h 1995"/>
              <a:gd name="T16" fmla="*/ 0 w 1995"/>
              <a:gd name="T17" fmla="*/ 998 h 1995"/>
              <a:gd name="T18" fmla="*/ 12 w 1995"/>
              <a:gd name="T19" fmla="*/ 846 h 1995"/>
              <a:gd name="T20" fmla="*/ 61 w 1995"/>
              <a:gd name="T21" fmla="*/ 655 h 1995"/>
              <a:gd name="T22" fmla="*/ 145 w 1995"/>
              <a:gd name="T23" fmla="*/ 481 h 1995"/>
              <a:gd name="T24" fmla="*/ 259 w 1995"/>
              <a:gd name="T25" fmla="*/ 327 h 1995"/>
              <a:gd name="T26" fmla="*/ 401 w 1995"/>
              <a:gd name="T27" fmla="*/ 198 h 1995"/>
              <a:gd name="T28" fmla="*/ 565 w 1995"/>
              <a:gd name="T29" fmla="*/ 98 h 1995"/>
              <a:gd name="T30" fmla="*/ 748 w 1995"/>
              <a:gd name="T31" fmla="*/ 31 h 1995"/>
              <a:gd name="T32" fmla="*/ 946 w 1995"/>
              <a:gd name="T33" fmla="*/ 1 h 1995"/>
              <a:gd name="T34" fmla="*/ 1049 w 1995"/>
              <a:gd name="T35" fmla="*/ 1 h 1995"/>
              <a:gd name="T36" fmla="*/ 1247 w 1995"/>
              <a:gd name="T37" fmla="*/ 31 h 1995"/>
              <a:gd name="T38" fmla="*/ 1431 w 1995"/>
              <a:gd name="T39" fmla="*/ 98 h 1995"/>
              <a:gd name="T40" fmla="*/ 1594 w 1995"/>
              <a:gd name="T41" fmla="*/ 198 h 1995"/>
              <a:gd name="T42" fmla="*/ 1737 w 1995"/>
              <a:gd name="T43" fmla="*/ 327 h 1995"/>
              <a:gd name="T44" fmla="*/ 1851 w 1995"/>
              <a:gd name="T45" fmla="*/ 481 h 1995"/>
              <a:gd name="T46" fmla="*/ 1935 w 1995"/>
              <a:gd name="T47" fmla="*/ 655 h 1995"/>
              <a:gd name="T48" fmla="*/ 1985 w 1995"/>
              <a:gd name="T49" fmla="*/ 846 h 1995"/>
              <a:gd name="T50" fmla="*/ 1995 w 1995"/>
              <a:gd name="T51" fmla="*/ 998 h 1995"/>
              <a:gd name="T52" fmla="*/ 1985 w 1995"/>
              <a:gd name="T53" fmla="*/ 1150 h 1995"/>
              <a:gd name="T54" fmla="*/ 1935 w 1995"/>
              <a:gd name="T55" fmla="*/ 1340 h 1995"/>
              <a:gd name="T56" fmla="*/ 1851 w 1995"/>
              <a:gd name="T57" fmla="*/ 1515 h 1995"/>
              <a:gd name="T58" fmla="*/ 1737 w 1995"/>
              <a:gd name="T59" fmla="*/ 1668 h 1995"/>
              <a:gd name="T60" fmla="*/ 1594 w 1995"/>
              <a:gd name="T61" fmla="*/ 1798 h 1995"/>
              <a:gd name="T62" fmla="*/ 1431 w 1995"/>
              <a:gd name="T63" fmla="*/ 1898 h 1995"/>
              <a:gd name="T64" fmla="*/ 1247 w 1995"/>
              <a:gd name="T65" fmla="*/ 1964 h 1995"/>
              <a:gd name="T66" fmla="*/ 1049 w 1995"/>
              <a:gd name="T67" fmla="*/ 1993 h 19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995" h="1995">
                <a:moveTo>
                  <a:pt x="998" y="1995"/>
                </a:moveTo>
                <a:lnTo>
                  <a:pt x="946" y="1993"/>
                </a:lnTo>
                <a:lnTo>
                  <a:pt x="847" y="1984"/>
                </a:lnTo>
                <a:lnTo>
                  <a:pt x="748" y="1964"/>
                </a:lnTo>
                <a:lnTo>
                  <a:pt x="655" y="1935"/>
                </a:lnTo>
                <a:lnTo>
                  <a:pt x="565" y="1898"/>
                </a:lnTo>
                <a:lnTo>
                  <a:pt x="481" y="1851"/>
                </a:lnTo>
                <a:lnTo>
                  <a:pt x="401" y="1798"/>
                </a:lnTo>
                <a:lnTo>
                  <a:pt x="327" y="1735"/>
                </a:lnTo>
                <a:lnTo>
                  <a:pt x="259" y="1668"/>
                </a:lnTo>
                <a:lnTo>
                  <a:pt x="198" y="1594"/>
                </a:lnTo>
                <a:lnTo>
                  <a:pt x="145" y="1515"/>
                </a:lnTo>
                <a:lnTo>
                  <a:pt x="99" y="1430"/>
                </a:lnTo>
                <a:lnTo>
                  <a:pt x="61" y="1340"/>
                </a:lnTo>
                <a:lnTo>
                  <a:pt x="31" y="1247"/>
                </a:lnTo>
                <a:lnTo>
                  <a:pt x="12" y="1150"/>
                </a:lnTo>
                <a:lnTo>
                  <a:pt x="1" y="1049"/>
                </a:lnTo>
                <a:lnTo>
                  <a:pt x="0" y="998"/>
                </a:lnTo>
                <a:lnTo>
                  <a:pt x="1" y="946"/>
                </a:lnTo>
                <a:lnTo>
                  <a:pt x="12" y="846"/>
                </a:lnTo>
                <a:lnTo>
                  <a:pt x="31" y="748"/>
                </a:lnTo>
                <a:lnTo>
                  <a:pt x="61" y="655"/>
                </a:lnTo>
                <a:lnTo>
                  <a:pt x="99" y="565"/>
                </a:lnTo>
                <a:lnTo>
                  <a:pt x="145" y="481"/>
                </a:lnTo>
                <a:lnTo>
                  <a:pt x="198" y="400"/>
                </a:lnTo>
                <a:lnTo>
                  <a:pt x="259" y="327"/>
                </a:lnTo>
                <a:lnTo>
                  <a:pt x="327" y="259"/>
                </a:lnTo>
                <a:lnTo>
                  <a:pt x="401" y="198"/>
                </a:lnTo>
                <a:lnTo>
                  <a:pt x="481" y="145"/>
                </a:lnTo>
                <a:lnTo>
                  <a:pt x="565" y="98"/>
                </a:lnTo>
                <a:lnTo>
                  <a:pt x="655" y="61"/>
                </a:lnTo>
                <a:lnTo>
                  <a:pt x="748" y="31"/>
                </a:lnTo>
                <a:lnTo>
                  <a:pt x="847" y="12"/>
                </a:lnTo>
                <a:lnTo>
                  <a:pt x="946" y="1"/>
                </a:lnTo>
                <a:lnTo>
                  <a:pt x="998" y="0"/>
                </a:lnTo>
                <a:lnTo>
                  <a:pt x="1049" y="1"/>
                </a:lnTo>
                <a:lnTo>
                  <a:pt x="1150" y="12"/>
                </a:lnTo>
                <a:lnTo>
                  <a:pt x="1247" y="31"/>
                </a:lnTo>
                <a:lnTo>
                  <a:pt x="1340" y="61"/>
                </a:lnTo>
                <a:lnTo>
                  <a:pt x="1431" y="98"/>
                </a:lnTo>
                <a:lnTo>
                  <a:pt x="1515" y="145"/>
                </a:lnTo>
                <a:lnTo>
                  <a:pt x="1594" y="198"/>
                </a:lnTo>
                <a:lnTo>
                  <a:pt x="1668" y="259"/>
                </a:lnTo>
                <a:lnTo>
                  <a:pt x="1737" y="327"/>
                </a:lnTo>
                <a:lnTo>
                  <a:pt x="1798" y="400"/>
                </a:lnTo>
                <a:lnTo>
                  <a:pt x="1851" y="481"/>
                </a:lnTo>
                <a:lnTo>
                  <a:pt x="1898" y="565"/>
                </a:lnTo>
                <a:lnTo>
                  <a:pt x="1935" y="655"/>
                </a:lnTo>
                <a:lnTo>
                  <a:pt x="1964" y="748"/>
                </a:lnTo>
                <a:lnTo>
                  <a:pt x="1985" y="846"/>
                </a:lnTo>
                <a:lnTo>
                  <a:pt x="1995" y="946"/>
                </a:lnTo>
                <a:lnTo>
                  <a:pt x="1995" y="998"/>
                </a:lnTo>
                <a:lnTo>
                  <a:pt x="1995" y="1049"/>
                </a:lnTo>
                <a:lnTo>
                  <a:pt x="1985" y="1150"/>
                </a:lnTo>
                <a:lnTo>
                  <a:pt x="1964" y="1247"/>
                </a:lnTo>
                <a:lnTo>
                  <a:pt x="1935" y="1340"/>
                </a:lnTo>
                <a:lnTo>
                  <a:pt x="1898" y="1430"/>
                </a:lnTo>
                <a:lnTo>
                  <a:pt x="1851" y="1515"/>
                </a:lnTo>
                <a:lnTo>
                  <a:pt x="1798" y="1594"/>
                </a:lnTo>
                <a:lnTo>
                  <a:pt x="1737" y="1668"/>
                </a:lnTo>
                <a:lnTo>
                  <a:pt x="1668" y="1735"/>
                </a:lnTo>
                <a:lnTo>
                  <a:pt x="1594" y="1798"/>
                </a:lnTo>
                <a:lnTo>
                  <a:pt x="1515" y="1851"/>
                </a:lnTo>
                <a:lnTo>
                  <a:pt x="1431" y="1898"/>
                </a:lnTo>
                <a:lnTo>
                  <a:pt x="1340" y="1935"/>
                </a:lnTo>
                <a:lnTo>
                  <a:pt x="1247" y="1964"/>
                </a:lnTo>
                <a:lnTo>
                  <a:pt x="1150" y="1984"/>
                </a:lnTo>
                <a:lnTo>
                  <a:pt x="1049" y="1993"/>
                </a:lnTo>
                <a:lnTo>
                  <a:pt x="998" y="199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 name="Freeform 589">
            <a:extLst>
              <a:ext uri="{FF2B5EF4-FFF2-40B4-BE49-F238E27FC236}">
                <a16:creationId xmlns:a16="http://schemas.microsoft.com/office/drawing/2014/main" id="{3CCA7B63-D486-4D00-BC86-D28514A6D416}"/>
              </a:ext>
            </a:extLst>
          </p:cNvPr>
          <p:cNvSpPr>
            <a:spLocks/>
          </p:cNvSpPr>
          <p:nvPr/>
        </p:nvSpPr>
        <p:spPr bwMode="auto">
          <a:xfrm>
            <a:off x="1328745" y="5090260"/>
            <a:ext cx="160270" cy="392385"/>
          </a:xfrm>
          <a:custGeom>
            <a:avLst/>
            <a:gdLst>
              <a:gd name="T0" fmla="*/ 462 w 462"/>
              <a:gd name="T1" fmla="*/ 981 h 1135"/>
              <a:gd name="T2" fmla="*/ 460 w 462"/>
              <a:gd name="T3" fmla="*/ 985 h 1135"/>
              <a:gd name="T4" fmla="*/ 457 w 462"/>
              <a:gd name="T5" fmla="*/ 989 h 1135"/>
              <a:gd name="T6" fmla="*/ 443 w 462"/>
              <a:gd name="T7" fmla="*/ 1007 h 1135"/>
              <a:gd name="T8" fmla="*/ 427 w 462"/>
              <a:gd name="T9" fmla="*/ 1025 h 1135"/>
              <a:gd name="T10" fmla="*/ 418 w 462"/>
              <a:gd name="T11" fmla="*/ 1037 h 1135"/>
              <a:gd name="T12" fmla="*/ 409 w 462"/>
              <a:gd name="T13" fmla="*/ 1048 h 1135"/>
              <a:gd name="T14" fmla="*/ 408 w 462"/>
              <a:gd name="T15" fmla="*/ 1050 h 1135"/>
              <a:gd name="T16" fmla="*/ 408 w 462"/>
              <a:gd name="T17" fmla="*/ 1050 h 1135"/>
              <a:gd name="T18" fmla="*/ 396 w 462"/>
              <a:gd name="T19" fmla="*/ 1064 h 1135"/>
              <a:gd name="T20" fmla="*/ 383 w 462"/>
              <a:gd name="T21" fmla="*/ 1078 h 1135"/>
              <a:gd name="T22" fmla="*/ 369 w 462"/>
              <a:gd name="T23" fmla="*/ 1095 h 1135"/>
              <a:gd name="T24" fmla="*/ 355 w 462"/>
              <a:gd name="T25" fmla="*/ 1110 h 1135"/>
              <a:gd name="T26" fmla="*/ 343 w 462"/>
              <a:gd name="T27" fmla="*/ 1123 h 1135"/>
              <a:gd name="T28" fmla="*/ 332 w 462"/>
              <a:gd name="T29" fmla="*/ 1135 h 1135"/>
              <a:gd name="T30" fmla="*/ 276 w 462"/>
              <a:gd name="T31" fmla="*/ 1062 h 1135"/>
              <a:gd name="T32" fmla="*/ 177 w 462"/>
              <a:gd name="T33" fmla="*/ 908 h 1135"/>
              <a:gd name="T34" fmla="*/ 94 w 462"/>
              <a:gd name="T35" fmla="*/ 745 h 1135"/>
              <a:gd name="T36" fmla="*/ 27 w 462"/>
              <a:gd name="T37" fmla="*/ 573 h 1135"/>
              <a:gd name="T38" fmla="*/ 0 w 462"/>
              <a:gd name="T39" fmla="*/ 483 h 1135"/>
              <a:gd name="T40" fmla="*/ 36 w 462"/>
              <a:gd name="T41" fmla="*/ 417 h 1135"/>
              <a:gd name="T42" fmla="*/ 65 w 462"/>
              <a:gd name="T43" fmla="*/ 348 h 1135"/>
              <a:gd name="T44" fmla="*/ 68 w 462"/>
              <a:gd name="T45" fmla="*/ 341 h 1135"/>
              <a:gd name="T46" fmla="*/ 71 w 462"/>
              <a:gd name="T47" fmla="*/ 333 h 1135"/>
              <a:gd name="T48" fmla="*/ 81 w 462"/>
              <a:gd name="T49" fmla="*/ 303 h 1135"/>
              <a:gd name="T50" fmla="*/ 90 w 462"/>
              <a:gd name="T51" fmla="*/ 273 h 1135"/>
              <a:gd name="T52" fmla="*/ 94 w 462"/>
              <a:gd name="T53" fmla="*/ 263 h 1135"/>
              <a:gd name="T54" fmla="*/ 97 w 462"/>
              <a:gd name="T55" fmla="*/ 252 h 1135"/>
              <a:gd name="T56" fmla="*/ 100 w 462"/>
              <a:gd name="T57" fmla="*/ 242 h 1135"/>
              <a:gd name="T58" fmla="*/ 102 w 462"/>
              <a:gd name="T59" fmla="*/ 232 h 1135"/>
              <a:gd name="T60" fmla="*/ 105 w 462"/>
              <a:gd name="T61" fmla="*/ 223 h 1135"/>
              <a:gd name="T62" fmla="*/ 106 w 462"/>
              <a:gd name="T63" fmla="*/ 214 h 1135"/>
              <a:gd name="T64" fmla="*/ 110 w 462"/>
              <a:gd name="T65" fmla="*/ 201 h 1135"/>
              <a:gd name="T66" fmla="*/ 112 w 462"/>
              <a:gd name="T67" fmla="*/ 189 h 1135"/>
              <a:gd name="T68" fmla="*/ 112 w 462"/>
              <a:gd name="T69" fmla="*/ 182 h 1135"/>
              <a:gd name="T70" fmla="*/ 114 w 462"/>
              <a:gd name="T71" fmla="*/ 177 h 1135"/>
              <a:gd name="T72" fmla="*/ 116 w 462"/>
              <a:gd name="T73" fmla="*/ 166 h 1135"/>
              <a:gd name="T74" fmla="*/ 119 w 462"/>
              <a:gd name="T75" fmla="*/ 153 h 1135"/>
              <a:gd name="T76" fmla="*/ 125 w 462"/>
              <a:gd name="T77" fmla="*/ 109 h 1135"/>
              <a:gd name="T78" fmla="*/ 129 w 462"/>
              <a:gd name="T79" fmla="*/ 64 h 1135"/>
              <a:gd name="T80" fmla="*/ 131 w 462"/>
              <a:gd name="T81" fmla="*/ 53 h 1135"/>
              <a:gd name="T82" fmla="*/ 131 w 462"/>
              <a:gd name="T83" fmla="*/ 41 h 1135"/>
              <a:gd name="T84" fmla="*/ 131 w 462"/>
              <a:gd name="T85" fmla="*/ 39 h 1135"/>
              <a:gd name="T86" fmla="*/ 131 w 462"/>
              <a:gd name="T87" fmla="*/ 35 h 1135"/>
              <a:gd name="T88" fmla="*/ 132 w 462"/>
              <a:gd name="T89" fmla="*/ 26 h 1135"/>
              <a:gd name="T90" fmla="*/ 132 w 462"/>
              <a:gd name="T91" fmla="*/ 17 h 1135"/>
              <a:gd name="T92" fmla="*/ 132 w 462"/>
              <a:gd name="T93" fmla="*/ 7 h 1135"/>
              <a:gd name="T94" fmla="*/ 132 w 462"/>
              <a:gd name="T95" fmla="*/ 0 h 1135"/>
              <a:gd name="T96" fmla="*/ 133 w 462"/>
              <a:gd name="T97" fmla="*/ 68 h 1135"/>
              <a:gd name="T98" fmla="*/ 145 w 462"/>
              <a:gd name="T99" fmla="*/ 204 h 1135"/>
              <a:gd name="T100" fmla="*/ 168 w 462"/>
              <a:gd name="T101" fmla="*/ 335 h 1135"/>
              <a:gd name="T102" fmla="*/ 201 w 462"/>
              <a:gd name="T103" fmla="*/ 464 h 1135"/>
              <a:gd name="T104" fmla="*/ 243 w 462"/>
              <a:gd name="T105" fmla="*/ 587 h 1135"/>
              <a:gd name="T106" fmla="*/ 295 w 462"/>
              <a:gd name="T107" fmla="*/ 706 h 1135"/>
              <a:gd name="T108" fmla="*/ 355 w 462"/>
              <a:gd name="T109" fmla="*/ 820 h 1135"/>
              <a:gd name="T110" fmla="*/ 425 w 462"/>
              <a:gd name="T111" fmla="*/ 929 h 1135"/>
              <a:gd name="T112" fmla="*/ 462 w 462"/>
              <a:gd name="T113" fmla="*/ 981 h 1135"/>
              <a:gd name="T114" fmla="*/ 462 w 462"/>
              <a:gd name="T115" fmla="*/ 981 h 1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62" h="1135">
                <a:moveTo>
                  <a:pt x="462" y="981"/>
                </a:moveTo>
                <a:lnTo>
                  <a:pt x="460" y="985"/>
                </a:lnTo>
                <a:lnTo>
                  <a:pt x="457" y="989"/>
                </a:lnTo>
                <a:lnTo>
                  <a:pt x="443" y="1007"/>
                </a:lnTo>
                <a:lnTo>
                  <a:pt x="427" y="1025"/>
                </a:lnTo>
                <a:lnTo>
                  <a:pt x="418" y="1037"/>
                </a:lnTo>
                <a:lnTo>
                  <a:pt x="409" y="1048"/>
                </a:lnTo>
                <a:lnTo>
                  <a:pt x="408" y="1050"/>
                </a:lnTo>
                <a:lnTo>
                  <a:pt x="408" y="1050"/>
                </a:lnTo>
                <a:lnTo>
                  <a:pt x="396" y="1064"/>
                </a:lnTo>
                <a:lnTo>
                  <a:pt x="383" y="1078"/>
                </a:lnTo>
                <a:lnTo>
                  <a:pt x="369" y="1095"/>
                </a:lnTo>
                <a:lnTo>
                  <a:pt x="355" y="1110"/>
                </a:lnTo>
                <a:lnTo>
                  <a:pt x="343" y="1123"/>
                </a:lnTo>
                <a:lnTo>
                  <a:pt x="332" y="1135"/>
                </a:lnTo>
                <a:lnTo>
                  <a:pt x="276" y="1062"/>
                </a:lnTo>
                <a:lnTo>
                  <a:pt x="177" y="908"/>
                </a:lnTo>
                <a:lnTo>
                  <a:pt x="94" y="745"/>
                </a:lnTo>
                <a:lnTo>
                  <a:pt x="27" y="573"/>
                </a:lnTo>
                <a:lnTo>
                  <a:pt x="0" y="483"/>
                </a:lnTo>
                <a:lnTo>
                  <a:pt x="36" y="417"/>
                </a:lnTo>
                <a:lnTo>
                  <a:pt x="65" y="348"/>
                </a:lnTo>
                <a:lnTo>
                  <a:pt x="68" y="341"/>
                </a:lnTo>
                <a:lnTo>
                  <a:pt x="71" y="333"/>
                </a:lnTo>
                <a:lnTo>
                  <a:pt x="81" y="303"/>
                </a:lnTo>
                <a:lnTo>
                  <a:pt x="90" y="273"/>
                </a:lnTo>
                <a:lnTo>
                  <a:pt x="94" y="263"/>
                </a:lnTo>
                <a:lnTo>
                  <a:pt x="97" y="252"/>
                </a:lnTo>
                <a:lnTo>
                  <a:pt x="100" y="242"/>
                </a:lnTo>
                <a:lnTo>
                  <a:pt x="102" y="232"/>
                </a:lnTo>
                <a:lnTo>
                  <a:pt x="105" y="223"/>
                </a:lnTo>
                <a:lnTo>
                  <a:pt x="106" y="214"/>
                </a:lnTo>
                <a:lnTo>
                  <a:pt x="110" y="201"/>
                </a:lnTo>
                <a:lnTo>
                  <a:pt x="112" y="189"/>
                </a:lnTo>
                <a:lnTo>
                  <a:pt x="112" y="182"/>
                </a:lnTo>
                <a:lnTo>
                  <a:pt x="114" y="177"/>
                </a:lnTo>
                <a:lnTo>
                  <a:pt x="116" y="166"/>
                </a:lnTo>
                <a:lnTo>
                  <a:pt x="119" y="153"/>
                </a:lnTo>
                <a:lnTo>
                  <a:pt x="125" y="109"/>
                </a:lnTo>
                <a:lnTo>
                  <a:pt x="129" y="64"/>
                </a:lnTo>
                <a:lnTo>
                  <a:pt x="131" y="53"/>
                </a:lnTo>
                <a:lnTo>
                  <a:pt x="131" y="41"/>
                </a:lnTo>
                <a:lnTo>
                  <a:pt x="131" y="39"/>
                </a:lnTo>
                <a:lnTo>
                  <a:pt x="131" y="35"/>
                </a:lnTo>
                <a:lnTo>
                  <a:pt x="132" y="26"/>
                </a:lnTo>
                <a:lnTo>
                  <a:pt x="132" y="17"/>
                </a:lnTo>
                <a:lnTo>
                  <a:pt x="132" y="7"/>
                </a:lnTo>
                <a:lnTo>
                  <a:pt x="132" y="0"/>
                </a:lnTo>
                <a:lnTo>
                  <a:pt x="133" y="68"/>
                </a:lnTo>
                <a:lnTo>
                  <a:pt x="145" y="204"/>
                </a:lnTo>
                <a:lnTo>
                  <a:pt x="168" y="335"/>
                </a:lnTo>
                <a:lnTo>
                  <a:pt x="201" y="464"/>
                </a:lnTo>
                <a:lnTo>
                  <a:pt x="243" y="587"/>
                </a:lnTo>
                <a:lnTo>
                  <a:pt x="295" y="706"/>
                </a:lnTo>
                <a:lnTo>
                  <a:pt x="355" y="820"/>
                </a:lnTo>
                <a:lnTo>
                  <a:pt x="425" y="929"/>
                </a:lnTo>
                <a:lnTo>
                  <a:pt x="462" y="981"/>
                </a:lnTo>
                <a:lnTo>
                  <a:pt x="462" y="981"/>
                </a:lnTo>
                <a:close/>
              </a:path>
            </a:pathLst>
          </a:custGeom>
          <a:solidFill>
            <a:schemeClr val="accent3">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08" name="Freeform 590">
            <a:extLst>
              <a:ext uri="{FF2B5EF4-FFF2-40B4-BE49-F238E27FC236}">
                <a16:creationId xmlns:a16="http://schemas.microsoft.com/office/drawing/2014/main" id="{88C6C486-F204-4B49-9461-8D31E9664C38}"/>
              </a:ext>
            </a:extLst>
          </p:cNvPr>
          <p:cNvSpPr>
            <a:spLocks/>
          </p:cNvSpPr>
          <p:nvPr/>
        </p:nvSpPr>
        <p:spPr bwMode="auto">
          <a:xfrm>
            <a:off x="1328745" y="5090260"/>
            <a:ext cx="160270" cy="392385"/>
          </a:xfrm>
          <a:custGeom>
            <a:avLst/>
            <a:gdLst>
              <a:gd name="T0" fmla="*/ 132 w 462"/>
              <a:gd name="T1" fmla="*/ 0 h 1135"/>
              <a:gd name="T2" fmla="*/ 132 w 462"/>
              <a:gd name="T3" fmla="*/ 7 h 1135"/>
              <a:gd name="T4" fmla="*/ 132 w 462"/>
              <a:gd name="T5" fmla="*/ 17 h 1135"/>
              <a:gd name="T6" fmla="*/ 132 w 462"/>
              <a:gd name="T7" fmla="*/ 26 h 1135"/>
              <a:gd name="T8" fmla="*/ 131 w 462"/>
              <a:gd name="T9" fmla="*/ 35 h 1135"/>
              <a:gd name="T10" fmla="*/ 131 w 462"/>
              <a:gd name="T11" fmla="*/ 39 h 1135"/>
              <a:gd name="T12" fmla="*/ 131 w 462"/>
              <a:gd name="T13" fmla="*/ 41 h 1135"/>
              <a:gd name="T14" fmla="*/ 131 w 462"/>
              <a:gd name="T15" fmla="*/ 53 h 1135"/>
              <a:gd name="T16" fmla="*/ 129 w 462"/>
              <a:gd name="T17" fmla="*/ 64 h 1135"/>
              <a:gd name="T18" fmla="*/ 125 w 462"/>
              <a:gd name="T19" fmla="*/ 109 h 1135"/>
              <a:gd name="T20" fmla="*/ 119 w 462"/>
              <a:gd name="T21" fmla="*/ 153 h 1135"/>
              <a:gd name="T22" fmla="*/ 116 w 462"/>
              <a:gd name="T23" fmla="*/ 166 h 1135"/>
              <a:gd name="T24" fmla="*/ 114 w 462"/>
              <a:gd name="T25" fmla="*/ 177 h 1135"/>
              <a:gd name="T26" fmla="*/ 112 w 462"/>
              <a:gd name="T27" fmla="*/ 182 h 1135"/>
              <a:gd name="T28" fmla="*/ 112 w 462"/>
              <a:gd name="T29" fmla="*/ 189 h 1135"/>
              <a:gd name="T30" fmla="*/ 110 w 462"/>
              <a:gd name="T31" fmla="*/ 201 h 1135"/>
              <a:gd name="T32" fmla="*/ 106 w 462"/>
              <a:gd name="T33" fmla="*/ 214 h 1135"/>
              <a:gd name="T34" fmla="*/ 105 w 462"/>
              <a:gd name="T35" fmla="*/ 223 h 1135"/>
              <a:gd name="T36" fmla="*/ 102 w 462"/>
              <a:gd name="T37" fmla="*/ 232 h 1135"/>
              <a:gd name="T38" fmla="*/ 100 w 462"/>
              <a:gd name="T39" fmla="*/ 242 h 1135"/>
              <a:gd name="T40" fmla="*/ 97 w 462"/>
              <a:gd name="T41" fmla="*/ 252 h 1135"/>
              <a:gd name="T42" fmla="*/ 94 w 462"/>
              <a:gd name="T43" fmla="*/ 263 h 1135"/>
              <a:gd name="T44" fmla="*/ 90 w 462"/>
              <a:gd name="T45" fmla="*/ 273 h 1135"/>
              <a:gd name="T46" fmla="*/ 81 w 462"/>
              <a:gd name="T47" fmla="*/ 303 h 1135"/>
              <a:gd name="T48" fmla="*/ 71 w 462"/>
              <a:gd name="T49" fmla="*/ 333 h 1135"/>
              <a:gd name="T50" fmla="*/ 65 w 462"/>
              <a:gd name="T51" fmla="*/ 348 h 1135"/>
              <a:gd name="T52" fmla="*/ 36 w 462"/>
              <a:gd name="T53" fmla="*/ 417 h 1135"/>
              <a:gd name="T54" fmla="*/ 0 w 462"/>
              <a:gd name="T55" fmla="*/ 483 h 1135"/>
              <a:gd name="T56" fmla="*/ 27 w 462"/>
              <a:gd name="T57" fmla="*/ 573 h 1135"/>
              <a:gd name="T58" fmla="*/ 94 w 462"/>
              <a:gd name="T59" fmla="*/ 745 h 1135"/>
              <a:gd name="T60" fmla="*/ 177 w 462"/>
              <a:gd name="T61" fmla="*/ 908 h 1135"/>
              <a:gd name="T62" fmla="*/ 276 w 462"/>
              <a:gd name="T63" fmla="*/ 1062 h 1135"/>
              <a:gd name="T64" fmla="*/ 332 w 462"/>
              <a:gd name="T65" fmla="*/ 1135 h 1135"/>
              <a:gd name="T66" fmla="*/ 343 w 462"/>
              <a:gd name="T67" fmla="*/ 1123 h 1135"/>
              <a:gd name="T68" fmla="*/ 355 w 462"/>
              <a:gd name="T69" fmla="*/ 1110 h 1135"/>
              <a:gd name="T70" fmla="*/ 369 w 462"/>
              <a:gd name="T71" fmla="*/ 1095 h 1135"/>
              <a:gd name="T72" fmla="*/ 383 w 462"/>
              <a:gd name="T73" fmla="*/ 1078 h 1135"/>
              <a:gd name="T74" fmla="*/ 396 w 462"/>
              <a:gd name="T75" fmla="*/ 1064 h 1135"/>
              <a:gd name="T76" fmla="*/ 408 w 462"/>
              <a:gd name="T77" fmla="*/ 1050 h 1135"/>
              <a:gd name="T78" fmla="*/ 408 w 462"/>
              <a:gd name="T79" fmla="*/ 1050 h 1135"/>
              <a:gd name="T80" fmla="*/ 409 w 462"/>
              <a:gd name="T81" fmla="*/ 1048 h 1135"/>
              <a:gd name="T82" fmla="*/ 418 w 462"/>
              <a:gd name="T83" fmla="*/ 1037 h 1135"/>
              <a:gd name="T84" fmla="*/ 427 w 462"/>
              <a:gd name="T85" fmla="*/ 1025 h 1135"/>
              <a:gd name="T86" fmla="*/ 443 w 462"/>
              <a:gd name="T87" fmla="*/ 1007 h 1135"/>
              <a:gd name="T88" fmla="*/ 457 w 462"/>
              <a:gd name="T89" fmla="*/ 989 h 1135"/>
              <a:gd name="T90" fmla="*/ 460 w 462"/>
              <a:gd name="T91" fmla="*/ 985 h 1135"/>
              <a:gd name="T92" fmla="*/ 462 w 462"/>
              <a:gd name="T93" fmla="*/ 981 h 1135"/>
              <a:gd name="T94" fmla="*/ 425 w 462"/>
              <a:gd name="T95" fmla="*/ 929 h 1135"/>
              <a:gd name="T96" fmla="*/ 355 w 462"/>
              <a:gd name="T97" fmla="*/ 820 h 1135"/>
              <a:gd name="T98" fmla="*/ 295 w 462"/>
              <a:gd name="T99" fmla="*/ 706 h 1135"/>
              <a:gd name="T100" fmla="*/ 243 w 462"/>
              <a:gd name="T101" fmla="*/ 587 h 1135"/>
              <a:gd name="T102" fmla="*/ 201 w 462"/>
              <a:gd name="T103" fmla="*/ 464 h 1135"/>
              <a:gd name="T104" fmla="*/ 168 w 462"/>
              <a:gd name="T105" fmla="*/ 335 h 1135"/>
              <a:gd name="T106" fmla="*/ 145 w 462"/>
              <a:gd name="T107" fmla="*/ 204 h 1135"/>
              <a:gd name="T108" fmla="*/ 133 w 462"/>
              <a:gd name="T109" fmla="*/ 68 h 1135"/>
              <a:gd name="T110" fmla="*/ 132 w 462"/>
              <a:gd name="T111" fmla="*/ 0 h 1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62" h="1135">
                <a:moveTo>
                  <a:pt x="132" y="0"/>
                </a:moveTo>
                <a:lnTo>
                  <a:pt x="132" y="7"/>
                </a:lnTo>
                <a:lnTo>
                  <a:pt x="132" y="17"/>
                </a:lnTo>
                <a:lnTo>
                  <a:pt x="132" y="26"/>
                </a:lnTo>
                <a:lnTo>
                  <a:pt x="131" y="35"/>
                </a:lnTo>
                <a:lnTo>
                  <a:pt x="131" y="39"/>
                </a:lnTo>
                <a:lnTo>
                  <a:pt x="131" y="41"/>
                </a:lnTo>
                <a:lnTo>
                  <a:pt x="131" y="53"/>
                </a:lnTo>
                <a:lnTo>
                  <a:pt x="129" y="64"/>
                </a:lnTo>
                <a:lnTo>
                  <a:pt x="125" y="109"/>
                </a:lnTo>
                <a:lnTo>
                  <a:pt x="119" y="153"/>
                </a:lnTo>
                <a:lnTo>
                  <a:pt x="116" y="166"/>
                </a:lnTo>
                <a:lnTo>
                  <a:pt x="114" y="177"/>
                </a:lnTo>
                <a:lnTo>
                  <a:pt x="112" y="182"/>
                </a:lnTo>
                <a:lnTo>
                  <a:pt x="112" y="189"/>
                </a:lnTo>
                <a:lnTo>
                  <a:pt x="110" y="201"/>
                </a:lnTo>
                <a:lnTo>
                  <a:pt x="106" y="214"/>
                </a:lnTo>
                <a:lnTo>
                  <a:pt x="105" y="223"/>
                </a:lnTo>
                <a:lnTo>
                  <a:pt x="102" y="232"/>
                </a:lnTo>
                <a:lnTo>
                  <a:pt x="100" y="242"/>
                </a:lnTo>
                <a:lnTo>
                  <a:pt x="97" y="252"/>
                </a:lnTo>
                <a:lnTo>
                  <a:pt x="94" y="263"/>
                </a:lnTo>
                <a:lnTo>
                  <a:pt x="90" y="273"/>
                </a:lnTo>
                <a:lnTo>
                  <a:pt x="81" y="303"/>
                </a:lnTo>
                <a:lnTo>
                  <a:pt x="71" y="333"/>
                </a:lnTo>
                <a:lnTo>
                  <a:pt x="65" y="348"/>
                </a:lnTo>
                <a:lnTo>
                  <a:pt x="36" y="417"/>
                </a:lnTo>
                <a:lnTo>
                  <a:pt x="0" y="483"/>
                </a:lnTo>
                <a:lnTo>
                  <a:pt x="27" y="573"/>
                </a:lnTo>
                <a:lnTo>
                  <a:pt x="94" y="745"/>
                </a:lnTo>
                <a:lnTo>
                  <a:pt x="177" y="908"/>
                </a:lnTo>
                <a:lnTo>
                  <a:pt x="276" y="1062"/>
                </a:lnTo>
                <a:lnTo>
                  <a:pt x="332" y="1135"/>
                </a:lnTo>
                <a:lnTo>
                  <a:pt x="343" y="1123"/>
                </a:lnTo>
                <a:lnTo>
                  <a:pt x="355" y="1110"/>
                </a:lnTo>
                <a:lnTo>
                  <a:pt x="369" y="1095"/>
                </a:lnTo>
                <a:lnTo>
                  <a:pt x="383" y="1078"/>
                </a:lnTo>
                <a:lnTo>
                  <a:pt x="396" y="1064"/>
                </a:lnTo>
                <a:lnTo>
                  <a:pt x="408" y="1050"/>
                </a:lnTo>
                <a:lnTo>
                  <a:pt x="408" y="1050"/>
                </a:lnTo>
                <a:lnTo>
                  <a:pt x="409" y="1048"/>
                </a:lnTo>
                <a:lnTo>
                  <a:pt x="418" y="1037"/>
                </a:lnTo>
                <a:lnTo>
                  <a:pt x="427" y="1025"/>
                </a:lnTo>
                <a:lnTo>
                  <a:pt x="443" y="1007"/>
                </a:lnTo>
                <a:lnTo>
                  <a:pt x="457" y="989"/>
                </a:lnTo>
                <a:lnTo>
                  <a:pt x="460" y="985"/>
                </a:lnTo>
                <a:lnTo>
                  <a:pt x="462" y="981"/>
                </a:lnTo>
                <a:lnTo>
                  <a:pt x="425" y="929"/>
                </a:lnTo>
                <a:lnTo>
                  <a:pt x="355" y="820"/>
                </a:lnTo>
                <a:lnTo>
                  <a:pt x="295" y="706"/>
                </a:lnTo>
                <a:lnTo>
                  <a:pt x="243" y="587"/>
                </a:lnTo>
                <a:lnTo>
                  <a:pt x="201" y="464"/>
                </a:lnTo>
                <a:lnTo>
                  <a:pt x="168" y="335"/>
                </a:lnTo>
                <a:lnTo>
                  <a:pt x="145" y="204"/>
                </a:lnTo>
                <a:lnTo>
                  <a:pt x="133" y="68"/>
                </a:lnTo>
                <a:lnTo>
                  <a:pt x="132" y="0"/>
                </a:lnTo>
                <a:close/>
              </a:path>
            </a:pathLst>
          </a:custGeom>
          <a:solidFill>
            <a:schemeClr val="accent3">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09" name="Freeform: Shape 108">
            <a:extLst>
              <a:ext uri="{FF2B5EF4-FFF2-40B4-BE49-F238E27FC236}">
                <a16:creationId xmlns:a16="http://schemas.microsoft.com/office/drawing/2014/main" id="{B13A79B5-6223-4D39-8CA0-378BE917EE55}"/>
              </a:ext>
            </a:extLst>
          </p:cNvPr>
          <p:cNvSpPr>
            <a:spLocks/>
          </p:cNvSpPr>
          <p:nvPr/>
        </p:nvSpPr>
        <p:spPr bwMode="auto">
          <a:xfrm>
            <a:off x="1374340" y="5086114"/>
            <a:ext cx="4177269" cy="571998"/>
          </a:xfrm>
          <a:custGeom>
            <a:avLst/>
            <a:gdLst>
              <a:gd name="connsiteX0" fmla="*/ 0 w 3941813"/>
              <a:gd name="connsiteY0" fmla="*/ 0 h 571998"/>
              <a:gd name="connsiteX1" fmla="*/ 228336 w 3941813"/>
              <a:gd name="connsiteY1" fmla="*/ 0 h 571998"/>
              <a:gd name="connsiteX2" fmla="*/ 228336 w 3941813"/>
              <a:gd name="connsiteY2" fmla="*/ 1035 h 571998"/>
              <a:gd name="connsiteX3" fmla="*/ 228336 w 3941813"/>
              <a:gd name="connsiteY3" fmla="*/ 2070 h 571998"/>
              <a:gd name="connsiteX4" fmla="*/ 228336 w 3941813"/>
              <a:gd name="connsiteY4" fmla="*/ 3450 h 571998"/>
              <a:gd name="connsiteX5" fmla="*/ 228336 w 3941813"/>
              <a:gd name="connsiteY5" fmla="*/ 4485 h 571998"/>
              <a:gd name="connsiteX6" fmla="*/ 228336 w 3941813"/>
              <a:gd name="connsiteY6" fmla="*/ 6555 h 571998"/>
              <a:gd name="connsiteX7" fmla="*/ 228336 w 3941813"/>
              <a:gd name="connsiteY7" fmla="*/ 8625 h 571998"/>
              <a:gd name="connsiteX8" fmla="*/ 228336 w 3941813"/>
              <a:gd name="connsiteY8" fmla="*/ 13110 h 571998"/>
              <a:gd name="connsiteX9" fmla="*/ 228681 w 3941813"/>
              <a:gd name="connsiteY9" fmla="*/ 17595 h 571998"/>
              <a:gd name="connsiteX10" fmla="*/ 228681 w 3941813"/>
              <a:gd name="connsiteY10" fmla="*/ 21045 h 571998"/>
              <a:gd name="connsiteX11" fmla="*/ 229372 w 3941813"/>
              <a:gd name="connsiteY11" fmla="*/ 24495 h 571998"/>
              <a:gd name="connsiteX12" fmla="*/ 229561 w 3941813"/>
              <a:gd name="connsiteY12" fmla="*/ 29949 h 571998"/>
              <a:gd name="connsiteX13" fmla="*/ 230860 w 3941813"/>
              <a:gd name="connsiteY13" fmla="*/ 43059 h 571998"/>
              <a:gd name="connsiteX14" fmla="*/ 231099 w 3941813"/>
              <a:gd name="connsiteY14" fmla="*/ 44849 h 571998"/>
              <a:gd name="connsiteX15" fmla="*/ 231445 w 3941813"/>
              <a:gd name="connsiteY15" fmla="*/ 47954 h 571998"/>
              <a:gd name="connsiteX16" fmla="*/ 231790 w 3941813"/>
              <a:gd name="connsiteY16" fmla="*/ 51059 h 571998"/>
              <a:gd name="connsiteX17" fmla="*/ 232439 w 3941813"/>
              <a:gd name="connsiteY17" fmla="*/ 55431 h 571998"/>
              <a:gd name="connsiteX18" fmla="*/ 237460 w 3941813"/>
              <a:gd name="connsiteY18" fmla="*/ 78594 h 571998"/>
              <a:gd name="connsiteX19" fmla="*/ 239935 w 3941813"/>
              <a:gd name="connsiteY19" fmla="*/ 88754 h 571998"/>
              <a:gd name="connsiteX20" fmla="*/ 249062 w 3941813"/>
              <a:gd name="connsiteY20" fmla="*/ 117988 h 571998"/>
              <a:gd name="connsiteX21" fmla="*/ 258766 w 3941813"/>
              <a:gd name="connsiteY21" fmla="*/ 141560 h 571998"/>
              <a:gd name="connsiteX22" fmla="*/ 260462 w 3941813"/>
              <a:gd name="connsiteY22" fmla="*/ 145242 h 571998"/>
              <a:gd name="connsiteX23" fmla="*/ 261844 w 3941813"/>
              <a:gd name="connsiteY23" fmla="*/ 148347 h 571998"/>
              <a:gd name="connsiteX24" fmla="*/ 263571 w 3941813"/>
              <a:gd name="connsiteY24" fmla="*/ 152142 h 571998"/>
              <a:gd name="connsiteX25" fmla="*/ 265643 w 3941813"/>
              <a:gd name="connsiteY25" fmla="*/ 155592 h 571998"/>
              <a:gd name="connsiteX26" fmla="*/ 267371 w 3941813"/>
              <a:gd name="connsiteY26" fmla="*/ 158697 h 571998"/>
              <a:gd name="connsiteX27" fmla="*/ 269060 w 3941813"/>
              <a:gd name="connsiteY27" fmla="*/ 162072 h 571998"/>
              <a:gd name="connsiteX28" fmla="*/ 276558 w 3941813"/>
              <a:gd name="connsiteY28" fmla="*/ 175613 h 571998"/>
              <a:gd name="connsiteX29" fmla="*/ 277043 w 3941813"/>
              <a:gd name="connsiteY29" fmla="*/ 176291 h 571998"/>
              <a:gd name="connsiteX30" fmla="*/ 278368 w 3941813"/>
              <a:gd name="connsiteY30" fmla="*/ 178791 h 571998"/>
              <a:gd name="connsiteX31" fmla="*/ 295536 w 3941813"/>
              <a:gd name="connsiteY31" fmla="*/ 204348 h 571998"/>
              <a:gd name="connsiteX32" fmla="*/ 296042 w 3941813"/>
              <a:gd name="connsiteY32" fmla="*/ 204926 h 571998"/>
              <a:gd name="connsiteX33" fmla="*/ 298303 w 3941813"/>
              <a:gd name="connsiteY33" fmla="*/ 207936 h 571998"/>
              <a:gd name="connsiteX34" fmla="*/ 316635 w 3941813"/>
              <a:gd name="connsiteY34" fmla="*/ 230146 h 571998"/>
              <a:gd name="connsiteX35" fmla="*/ 318158 w 3941813"/>
              <a:gd name="connsiteY35" fmla="*/ 231823 h 571998"/>
              <a:gd name="connsiteX36" fmla="*/ 341295 w 3941813"/>
              <a:gd name="connsiteY36" fmla="*/ 254260 h 571998"/>
              <a:gd name="connsiteX37" fmla="*/ 364855 w 3941813"/>
              <a:gd name="connsiteY37" fmla="*/ 274566 h 571998"/>
              <a:gd name="connsiteX38" fmla="*/ 383255 w 3941813"/>
              <a:gd name="connsiteY38" fmla="*/ 287072 h 571998"/>
              <a:gd name="connsiteX39" fmla="*/ 390494 w 3941813"/>
              <a:gd name="connsiteY39" fmla="*/ 291862 h 571998"/>
              <a:gd name="connsiteX40" fmla="*/ 396550 w 3941813"/>
              <a:gd name="connsiteY40" fmla="*/ 295622 h 571998"/>
              <a:gd name="connsiteX41" fmla="*/ 409034 w 3941813"/>
              <a:gd name="connsiteY41" fmla="*/ 302598 h 571998"/>
              <a:gd name="connsiteX42" fmla="*/ 419364 w 3941813"/>
              <a:gd name="connsiteY42" fmla="*/ 308079 h 571998"/>
              <a:gd name="connsiteX43" fmla="*/ 431109 w 3941813"/>
              <a:gd name="connsiteY43" fmla="*/ 313598 h 571998"/>
              <a:gd name="connsiteX44" fmla="*/ 433413 w 3941813"/>
              <a:gd name="connsiteY44" fmla="*/ 314749 h 571998"/>
              <a:gd name="connsiteX45" fmla="*/ 445124 w 3941813"/>
              <a:gd name="connsiteY45" fmla="*/ 319611 h 571998"/>
              <a:gd name="connsiteX46" fmla="*/ 450799 w 3941813"/>
              <a:gd name="connsiteY46" fmla="*/ 321878 h 571998"/>
              <a:gd name="connsiteX47" fmla="*/ 462312 w 3941813"/>
              <a:gd name="connsiteY47" fmla="*/ 325820 h 571998"/>
              <a:gd name="connsiteX48" fmla="*/ 480775 w 3941813"/>
              <a:gd name="connsiteY48" fmla="*/ 331449 h 571998"/>
              <a:gd name="connsiteX49" fmla="*/ 490525 w 3941813"/>
              <a:gd name="connsiteY49" fmla="*/ 333953 h 571998"/>
              <a:gd name="connsiteX50" fmla="*/ 499752 w 3941813"/>
              <a:gd name="connsiteY50" fmla="*/ 335946 h 571998"/>
              <a:gd name="connsiteX51" fmla="*/ 520232 w 3941813"/>
              <a:gd name="connsiteY51" fmla="*/ 340163 h 571998"/>
              <a:gd name="connsiteX52" fmla="*/ 554124 w 3941813"/>
              <a:gd name="connsiteY52" fmla="*/ 343209 h 571998"/>
              <a:gd name="connsiteX53" fmla="*/ 555122 w 3941813"/>
              <a:gd name="connsiteY53" fmla="*/ 343268 h 571998"/>
              <a:gd name="connsiteX54" fmla="*/ 555467 w 3941813"/>
              <a:gd name="connsiteY54" fmla="*/ 343294 h 571998"/>
              <a:gd name="connsiteX55" fmla="*/ 572739 w 3941813"/>
              <a:gd name="connsiteY55" fmla="*/ 343958 h 571998"/>
              <a:gd name="connsiteX56" fmla="*/ 3862707 w 3941813"/>
              <a:gd name="connsiteY56" fmla="*/ 343958 h 571998"/>
              <a:gd name="connsiteX57" fmla="*/ 3941813 w 3941813"/>
              <a:gd name="connsiteY57" fmla="*/ 343958 h 571998"/>
              <a:gd name="connsiteX58" fmla="*/ 3941813 w 3941813"/>
              <a:gd name="connsiteY58" fmla="*/ 388462 h 571998"/>
              <a:gd name="connsiteX59" fmla="*/ 3940777 w 3941813"/>
              <a:gd name="connsiteY59" fmla="*/ 407437 h 571998"/>
              <a:gd name="connsiteX60" fmla="*/ 3933868 w 3941813"/>
              <a:gd name="connsiteY60" fmla="*/ 442971 h 571998"/>
              <a:gd name="connsiteX61" fmla="*/ 3920050 w 3941813"/>
              <a:gd name="connsiteY61" fmla="*/ 476090 h 571998"/>
              <a:gd name="connsiteX62" fmla="*/ 3900015 w 3941813"/>
              <a:gd name="connsiteY62" fmla="*/ 505415 h 571998"/>
              <a:gd name="connsiteX63" fmla="*/ 3875143 w 3941813"/>
              <a:gd name="connsiteY63" fmla="*/ 530254 h 571998"/>
              <a:gd name="connsiteX64" fmla="*/ 3846126 w 3941813"/>
              <a:gd name="connsiteY64" fmla="*/ 549919 h 571998"/>
              <a:gd name="connsiteX65" fmla="*/ 3812964 w 3941813"/>
              <a:gd name="connsiteY65" fmla="*/ 563718 h 571998"/>
              <a:gd name="connsiteX66" fmla="*/ 3777038 w 3941813"/>
              <a:gd name="connsiteY66" fmla="*/ 570963 h 571998"/>
              <a:gd name="connsiteX67" fmla="*/ 3758385 w 3941813"/>
              <a:gd name="connsiteY67" fmla="*/ 571998 h 571998"/>
              <a:gd name="connsiteX68" fmla="*/ 572739 w 3941813"/>
              <a:gd name="connsiteY68" fmla="*/ 571998 h 571998"/>
              <a:gd name="connsiteX69" fmla="*/ 543032 w 3941813"/>
              <a:gd name="connsiteY69" fmla="*/ 571308 h 571998"/>
              <a:gd name="connsiteX70" fmla="*/ 485343 w 3941813"/>
              <a:gd name="connsiteY70" fmla="*/ 565788 h 571998"/>
              <a:gd name="connsiteX71" fmla="*/ 429382 w 3941813"/>
              <a:gd name="connsiteY71" fmla="*/ 554059 h 571998"/>
              <a:gd name="connsiteX72" fmla="*/ 375493 w 3941813"/>
              <a:gd name="connsiteY72" fmla="*/ 537499 h 571998"/>
              <a:gd name="connsiteX73" fmla="*/ 324023 w 3941813"/>
              <a:gd name="connsiteY73" fmla="*/ 515419 h 571998"/>
              <a:gd name="connsiteX74" fmla="*/ 275661 w 3941813"/>
              <a:gd name="connsiteY74" fmla="*/ 489200 h 571998"/>
              <a:gd name="connsiteX75" fmla="*/ 229718 w 3941813"/>
              <a:gd name="connsiteY75" fmla="*/ 458495 h 571998"/>
              <a:gd name="connsiteX76" fmla="*/ 187574 w 3941813"/>
              <a:gd name="connsiteY76" fmla="*/ 423306 h 571998"/>
              <a:gd name="connsiteX77" fmla="*/ 148539 w 3941813"/>
              <a:gd name="connsiteY77" fmla="*/ 384667 h 571998"/>
              <a:gd name="connsiteX78" fmla="*/ 113650 w 3941813"/>
              <a:gd name="connsiteY78" fmla="*/ 342233 h 571998"/>
              <a:gd name="connsiteX79" fmla="*/ 82906 w 3941813"/>
              <a:gd name="connsiteY79" fmla="*/ 296349 h 571998"/>
              <a:gd name="connsiteX80" fmla="*/ 56307 w 3941813"/>
              <a:gd name="connsiteY80" fmla="*/ 248050 h 571998"/>
              <a:gd name="connsiteX81" fmla="*/ 34544 w 3941813"/>
              <a:gd name="connsiteY81" fmla="*/ 196646 h 571998"/>
              <a:gd name="connsiteX82" fmla="*/ 17963 w 3941813"/>
              <a:gd name="connsiteY82" fmla="*/ 143172 h 571998"/>
              <a:gd name="connsiteX83" fmla="*/ 6218 w 3941813"/>
              <a:gd name="connsiteY83" fmla="*/ 87283 h 571998"/>
              <a:gd name="connsiteX84" fmla="*/ 346 w 3941813"/>
              <a:gd name="connsiteY84" fmla="*/ 29669 h 571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3941813" h="571998">
                <a:moveTo>
                  <a:pt x="0" y="0"/>
                </a:moveTo>
                <a:lnTo>
                  <a:pt x="228336" y="0"/>
                </a:lnTo>
                <a:lnTo>
                  <a:pt x="228336" y="1035"/>
                </a:lnTo>
                <a:lnTo>
                  <a:pt x="228336" y="2070"/>
                </a:lnTo>
                <a:lnTo>
                  <a:pt x="228336" y="3450"/>
                </a:lnTo>
                <a:lnTo>
                  <a:pt x="228336" y="4485"/>
                </a:lnTo>
                <a:lnTo>
                  <a:pt x="228336" y="6555"/>
                </a:lnTo>
                <a:lnTo>
                  <a:pt x="228336" y="8625"/>
                </a:lnTo>
                <a:lnTo>
                  <a:pt x="228336" y="13110"/>
                </a:lnTo>
                <a:lnTo>
                  <a:pt x="228681" y="17595"/>
                </a:lnTo>
                <a:lnTo>
                  <a:pt x="228681" y="21045"/>
                </a:lnTo>
                <a:lnTo>
                  <a:pt x="229372" y="24495"/>
                </a:lnTo>
                <a:lnTo>
                  <a:pt x="229561" y="29949"/>
                </a:lnTo>
                <a:lnTo>
                  <a:pt x="230860" y="43059"/>
                </a:lnTo>
                <a:lnTo>
                  <a:pt x="231099" y="44849"/>
                </a:lnTo>
                <a:lnTo>
                  <a:pt x="231445" y="47954"/>
                </a:lnTo>
                <a:lnTo>
                  <a:pt x="231790" y="51059"/>
                </a:lnTo>
                <a:lnTo>
                  <a:pt x="232439" y="55431"/>
                </a:lnTo>
                <a:lnTo>
                  <a:pt x="237460" y="78594"/>
                </a:lnTo>
                <a:lnTo>
                  <a:pt x="239935" y="88754"/>
                </a:lnTo>
                <a:lnTo>
                  <a:pt x="249062" y="117988"/>
                </a:lnTo>
                <a:lnTo>
                  <a:pt x="258766" y="141560"/>
                </a:lnTo>
                <a:lnTo>
                  <a:pt x="260462" y="145242"/>
                </a:lnTo>
                <a:lnTo>
                  <a:pt x="261844" y="148347"/>
                </a:lnTo>
                <a:lnTo>
                  <a:pt x="263571" y="152142"/>
                </a:lnTo>
                <a:lnTo>
                  <a:pt x="265643" y="155592"/>
                </a:lnTo>
                <a:lnTo>
                  <a:pt x="267371" y="158697"/>
                </a:lnTo>
                <a:lnTo>
                  <a:pt x="269060" y="162072"/>
                </a:lnTo>
                <a:lnTo>
                  <a:pt x="276558" y="175613"/>
                </a:lnTo>
                <a:lnTo>
                  <a:pt x="277043" y="176291"/>
                </a:lnTo>
                <a:lnTo>
                  <a:pt x="278368" y="178791"/>
                </a:lnTo>
                <a:lnTo>
                  <a:pt x="295536" y="204348"/>
                </a:lnTo>
                <a:lnTo>
                  <a:pt x="296042" y="204926"/>
                </a:lnTo>
                <a:lnTo>
                  <a:pt x="298303" y="207936"/>
                </a:lnTo>
                <a:lnTo>
                  <a:pt x="316635" y="230146"/>
                </a:lnTo>
                <a:lnTo>
                  <a:pt x="318158" y="231823"/>
                </a:lnTo>
                <a:lnTo>
                  <a:pt x="341295" y="254260"/>
                </a:lnTo>
                <a:lnTo>
                  <a:pt x="364855" y="274566"/>
                </a:lnTo>
                <a:lnTo>
                  <a:pt x="383255" y="287072"/>
                </a:lnTo>
                <a:lnTo>
                  <a:pt x="390494" y="291862"/>
                </a:lnTo>
                <a:lnTo>
                  <a:pt x="396550" y="295622"/>
                </a:lnTo>
                <a:lnTo>
                  <a:pt x="409034" y="302598"/>
                </a:lnTo>
                <a:lnTo>
                  <a:pt x="419364" y="308079"/>
                </a:lnTo>
                <a:lnTo>
                  <a:pt x="431109" y="313598"/>
                </a:lnTo>
                <a:lnTo>
                  <a:pt x="433413" y="314749"/>
                </a:lnTo>
                <a:lnTo>
                  <a:pt x="445124" y="319611"/>
                </a:lnTo>
                <a:lnTo>
                  <a:pt x="450799" y="321878"/>
                </a:lnTo>
                <a:lnTo>
                  <a:pt x="462312" y="325820"/>
                </a:lnTo>
                <a:lnTo>
                  <a:pt x="480775" y="331449"/>
                </a:lnTo>
                <a:lnTo>
                  <a:pt x="490525" y="333953"/>
                </a:lnTo>
                <a:lnTo>
                  <a:pt x="499752" y="335946"/>
                </a:lnTo>
                <a:lnTo>
                  <a:pt x="520232" y="340163"/>
                </a:lnTo>
                <a:lnTo>
                  <a:pt x="554124" y="343209"/>
                </a:lnTo>
                <a:lnTo>
                  <a:pt x="555122" y="343268"/>
                </a:lnTo>
                <a:lnTo>
                  <a:pt x="555467" y="343294"/>
                </a:lnTo>
                <a:lnTo>
                  <a:pt x="572739" y="343958"/>
                </a:lnTo>
                <a:lnTo>
                  <a:pt x="3862707" y="343958"/>
                </a:lnTo>
                <a:lnTo>
                  <a:pt x="3941813" y="343958"/>
                </a:lnTo>
                <a:lnTo>
                  <a:pt x="3941813" y="388462"/>
                </a:lnTo>
                <a:lnTo>
                  <a:pt x="3940777" y="407437"/>
                </a:lnTo>
                <a:lnTo>
                  <a:pt x="3933868" y="442971"/>
                </a:lnTo>
                <a:lnTo>
                  <a:pt x="3920050" y="476090"/>
                </a:lnTo>
                <a:lnTo>
                  <a:pt x="3900015" y="505415"/>
                </a:lnTo>
                <a:lnTo>
                  <a:pt x="3875143" y="530254"/>
                </a:lnTo>
                <a:lnTo>
                  <a:pt x="3846126" y="549919"/>
                </a:lnTo>
                <a:lnTo>
                  <a:pt x="3812964" y="563718"/>
                </a:lnTo>
                <a:lnTo>
                  <a:pt x="3777038" y="570963"/>
                </a:lnTo>
                <a:lnTo>
                  <a:pt x="3758385" y="571998"/>
                </a:lnTo>
                <a:lnTo>
                  <a:pt x="572739" y="571998"/>
                </a:lnTo>
                <a:lnTo>
                  <a:pt x="543032" y="571308"/>
                </a:lnTo>
                <a:lnTo>
                  <a:pt x="485343" y="565788"/>
                </a:lnTo>
                <a:lnTo>
                  <a:pt x="429382" y="554059"/>
                </a:lnTo>
                <a:lnTo>
                  <a:pt x="375493" y="537499"/>
                </a:lnTo>
                <a:lnTo>
                  <a:pt x="324023" y="515419"/>
                </a:lnTo>
                <a:lnTo>
                  <a:pt x="275661" y="489200"/>
                </a:lnTo>
                <a:lnTo>
                  <a:pt x="229718" y="458495"/>
                </a:lnTo>
                <a:lnTo>
                  <a:pt x="187574" y="423306"/>
                </a:lnTo>
                <a:lnTo>
                  <a:pt x="148539" y="384667"/>
                </a:lnTo>
                <a:lnTo>
                  <a:pt x="113650" y="342233"/>
                </a:lnTo>
                <a:lnTo>
                  <a:pt x="82906" y="296349"/>
                </a:lnTo>
                <a:lnTo>
                  <a:pt x="56307" y="248050"/>
                </a:lnTo>
                <a:lnTo>
                  <a:pt x="34544" y="196646"/>
                </a:lnTo>
                <a:lnTo>
                  <a:pt x="17963" y="143172"/>
                </a:lnTo>
                <a:lnTo>
                  <a:pt x="6218" y="87283"/>
                </a:lnTo>
                <a:lnTo>
                  <a:pt x="346" y="29669"/>
                </a:lnTo>
                <a:close/>
              </a:path>
            </a:pathLst>
          </a:custGeom>
          <a:solidFill>
            <a:schemeClr val="accent3"/>
          </a:soli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104" name="Freeform 585">
            <a:extLst>
              <a:ext uri="{FF2B5EF4-FFF2-40B4-BE49-F238E27FC236}">
                <a16:creationId xmlns:a16="http://schemas.microsoft.com/office/drawing/2014/main" id="{02F69E37-6DEF-4F6D-9E8B-2C604DB3CD46}"/>
              </a:ext>
            </a:extLst>
          </p:cNvPr>
          <p:cNvSpPr>
            <a:spLocks/>
          </p:cNvSpPr>
          <p:nvPr/>
        </p:nvSpPr>
        <p:spPr bwMode="auto">
          <a:xfrm>
            <a:off x="684902" y="4740705"/>
            <a:ext cx="689438" cy="689438"/>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ctr" anchorCtr="0" compatLnSpc="1">
            <a:prstTxWarp prst="textNoShape">
              <a:avLst/>
            </a:prstTxWarp>
          </a:bodyPr>
          <a:lstStyle/>
          <a:p>
            <a:pPr algn="ctr"/>
            <a:r>
              <a:rPr lang="en-US" sz="4400" b="1">
                <a:solidFill>
                  <a:srgbClr val="191C21"/>
                </a:solidFill>
              </a:rPr>
              <a:t>3</a:t>
            </a:r>
          </a:p>
        </p:txBody>
      </p:sp>
      <p:sp>
        <p:nvSpPr>
          <p:cNvPr id="53" name="Freeform 588">
            <a:extLst>
              <a:ext uri="{FF2B5EF4-FFF2-40B4-BE49-F238E27FC236}">
                <a16:creationId xmlns:a16="http://schemas.microsoft.com/office/drawing/2014/main" id="{B99803D2-C1FC-4302-9057-141EBD8CF69F}"/>
              </a:ext>
            </a:extLst>
          </p:cNvPr>
          <p:cNvSpPr>
            <a:spLocks/>
          </p:cNvSpPr>
          <p:nvPr/>
        </p:nvSpPr>
        <p:spPr bwMode="auto">
          <a:xfrm>
            <a:off x="460627" y="3145564"/>
            <a:ext cx="1145378" cy="1143996"/>
          </a:xfrm>
          <a:custGeom>
            <a:avLst/>
            <a:gdLst>
              <a:gd name="T0" fmla="*/ 1573 w 3316"/>
              <a:gd name="T1" fmla="*/ 2 h 3316"/>
              <a:gd name="T2" fmla="*/ 1243 w 3316"/>
              <a:gd name="T3" fmla="*/ 52 h 3316"/>
              <a:gd name="T4" fmla="*/ 939 w 3316"/>
              <a:gd name="T5" fmla="*/ 162 h 3316"/>
              <a:gd name="T6" fmla="*/ 665 w 3316"/>
              <a:gd name="T7" fmla="*/ 328 h 3316"/>
              <a:gd name="T8" fmla="*/ 431 w 3316"/>
              <a:gd name="T9" fmla="*/ 542 h 3316"/>
              <a:gd name="T10" fmla="*/ 240 w 3316"/>
              <a:gd name="T11" fmla="*/ 797 h 3316"/>
              <a:gd name="T12" fmla="*/ 100 w 3316"/>
              <a:gd name="T13" fmla="*/ 1088 h 3316"/>
              <a:gd name="T14" fmla="*/ 19 w 3316"/>
              <a:gd name="T15" fmla="*/ 1405 h 3316"/>
              <a:gd name="T16" fmla="*/ 0 w 3316"/>
              <a:gd name="T17" fmla="*/ 1658 h 3316"/>
              <a:gd name="T18" fmla="*/ 19 w 3316"/>
              <a:gd name="T19" fmla="*/ 1911 h 3316"/>
              <a:gd name="T20" fmla="*/ 100 w 3316"/>
              <a:gd name="T21" fmla="*/ 2228 h 3316"/>
              <a:gd name="T22" fmla="*/ 240 w 3316"/>
              <a:gd name="T23" fmla="*/ 2517 h 3316"/>
              <a:gd name="T24" fmla="*/ 431 w 3316"/>
              <a:gd name="T25" fmla="*/ 2773 h 3316"/>
              <a:gd name="T26" fmla="*/ 665 w 3316"/>
              <a:gd name="T27" fmla="*/ 2987 h 3316"/>
              <a:gd name="T28" fmla="*/ 939 w 3316"/>
              <a:gd name="T29" fmla="*/ 3152 h 3316"/>
              <a:gd name="T30" fmla="*/ 1243 w 3316"/>
              <a:gd name="T31" fmla="*/ 3264 h 3316"/>
              <a:gd name="T32" fmla="*/ 1573 w 3316"/>
              <a:gd name="T33" fmla="*/ 3314 h 3316"/>
              <a:gd name="T34" fmla="*/ 1744 w 3316"/>
              <a:gd name="T35" fmla="*/ 3314 h 3316"/>
              <a:gd name="T36" fmla="*/ 2073 w 3316"/>
              <a:gd name="T37" fmla="*/ 3264 h 3316"/>
              <a:gd name="T38" fmla="*/ 2378 w 3316"/>
              <a:gd name="T39" fmla="*/ 3152 h 3316"/>
              <a:gd name="T40" fmla="*/ 2650 w 3316"/>
              <a:gd name="T41" fmla="*/ 2987 h 3316"/>
              <a:gd name="T42" fmla="*/ 2886 w 3316"/>
              <a:gd name="T43" fmla="*/ 2773 h 3316"/>
              <a:gd name="T44" fmla="*/ 3076 w 3316"/>
              <a:gd name="T45" fmla="*/ 2517 h 3316"/>
              <a:gd name="T46" fmla="*/ 3216 w 3316"/>
              <a:gd name="T47" fmla="*/ 2228 h 3316"/>
              <a:gd name="T48" fmla="*/ 3298 w 3316"/>
              <a:gd name="T49" fmla="*/ 1911 h 3316"/>
              <a:gd name="T50" fmla="*/ 3316 w 3316"/>
              <a:gd name="T51" fmla="*/ 1658 h 3316"/>
              <a:gd name="T52" fmla="*/ 3298 w 3316"/>
              <a:gd name="T53" fmla="*/ 1405 h 3316"/>
              <a:gd name="T54" fmla="*/ 3216 w 3316"/>
              <a:gd name="T55" fmla="*/ 1088 h 3316"/>
              <a:gd name="T56" fmla="*/ 3076 w 3316"/>
              <a:gd name="T57" fmla="*/ 797 h 3316"/>
              <a:gd name="T58" fmla="*/ 2886 w 3316"/>
              <a:gd name="T59" fmla="*/ 542 h 3316"/>
              <a:gd name="T60" fmla="*/ 2650 w 3316"/>
              <a:gd name="T61" fmla="*/ 328 h 3316"/>
              <a:gd name="T62" fmla="*/ 2378 w 3316"/>
              <a:gd name="T63" fmla="*/ 162 h 3316"/>
              <a:gd name="T64" fmla="*/ 2073 w 3316"/>
              <a:gd name="T65" fmla="*/ 52 h 3316"/>
              <a:gd name="T66" fmla="*/ 1744 w 3316"/>
              <a:gd name="T67" fmla="*/ 2 h 3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16" h="3316">
                <a:moveTo>
                  <a:pt x="1658" y="0"/>
                </a:moveTo>
                <a:lnTo>
                  <a:pt x="1573" y="2"/>
                </a:lnTo>
                <a:lnTo>
                  <a:pt x="1405" y="18"/>
                </a:lnTo>
                <a:lnTo>
                  <a:pt x="1243" y="52"/>
                </a:lnTo>
                <a:lnTo>
                  <a:pt x="1088" y="100"/>
                </a:lnTo>
                <a:lnTo>
                  <a:pt x="939" y="162"/>
                </a:lnTo>
                <a:lnTo>
                  <a:pt x="798" y="239"/>
                </a:lnTo>
                <a:lnTo>
                  <a:pt x="665" y="328"/>
                </a:lnTo>
                <a:lnTo>
                  <a:pt x="542" y="431"/>
                </a:lnTo>
                <a:lnTo>
                  <a:pt x="431" y="542"/>
                </a:lnTo>
                <a:lnTo>
                  <a:pt x="328" y="665"/>
                </a:lnTo>
                <a:lnTo>
                  <a:pt x="240" y="797"/>
                </a:lnTo>
                <a:lnTo>
                  <a:pt x="162" y="939"/>
                </a:lnTo>
                <a:lnTo>
                  <a:pt x="100" y="1088"/>
                </a:lnTo>
                <a:lnTo>
                  <a:pt x="52" y="1243"/>
                </a:lnTo>
                <a:lnTo>
                  <a:pt x="19" y="1405"/>
                </a:lnTo>
                <a:lnTo>
                  <a:pt x="2" y="1572"/>
                </a:lnTo>
                <a:lnTo>
                  <a:pt x="0" y="1658"/>
                </a:lnTo>
                <a:lnTo>
                  <a:pt x="2" y="1744"/>
                </a:lnTo>
                <a:lnTo>
                  <a:pt x="19" y="1911"/>
                </a:lnTo>
                <a:lnTo>
                  <a:pt x="52" y="2073"/>
                </a:lnTo>
                <a:lnTo>
                  <a:pt x="100" y="2228"/>
                </a:lnTo>
                <a:lnTo>
                  <a:pt x="162" y="2377"/>
                </a:lnTo>
                <a:lnTo>
                  <a:pt x="240" y="2517"/>
                </a:lnTo>
                <a:lnTo>
                  <a:pt x="328" y="2650"/>
                </a:lnTo>
                <a:lnTo>
                  <a:pt x="431" y="2773"/>
                </a:lnTo>
                <a:lnTo>
                  <a:pt x="542" y="2885"/>
                </a:lnTo>
                <a:lnTo>
                  <a:pt x="665" y="2987"/>
                </a:lnTo>
                <a:lnTo>
                  <a:pt x="798" y="3076"/>
                </a:lnTo>
                <a:lnTo>
                  <a:pt x="939" y="3152"/>
                </a:lnTo>
                <a:lnTo>
                  <a:pt x="1088" y="3216"/>
                </a:lnTo>
                <a:lnTo>
                  <a:pt x="1243" y="3264"/>
                </a:lnTo>
                <a:lnTo>
                  <a:pt x="1405" y="3298"/>
                </a:lnTo>
                <a:lnTo>
                  <a:pt x="1573" y="3314"/>
                </a:lnTo>
                <a:lnTo>
                  <a:pt x="1658" y="3316"/>
                </a:lnTo>
                <a:lnTo>
                  <a:pt x="1744" y="3314"/>
                </a:lnTo>
                <a:lnTo>
                  <a:pt x="1911" y="3298"/>
                </a:lnTo>
                <a:lnTo>
                  <a:pt x="2073" y="3264"/>
                </a:lnTo>
                <a:lnTo>
                  <a:pt x="2228" y="3216"/>
                </a:lnTo>
                <a:lnTo>
                  <a:pt x="2378" y="3152"/>
                </a:lnTo>
                <a:lnTo>
                  <a:pt x="2518" y="3076"/>
                </a:lnTo>
                <a:lnTo>
                  <a:pt x="2650" y="2987"/>
                </a:lnTo>
                <a:lnTo>
                  <a:pt x="2773" y="2885"/>
                </a:lnTo>
                <a:lnTo>
                  <a:pt x="2886" y="2773"/>
                </a:lnTo>
                <a:lnTo>
                  <a:pt x="2987" y="2650"/>
                </a:lnTo>
                <a:lnTo>
                  <a:pt x="3076" y="2517"/>
                </a:lnTo>
                <a:lnTo>
                  <a:pt x="3153" y="2377"/>
                </a:lnTo>
                <a:lnTo>
                  <a:pt x="3216" y="2228"/>
                </a:lnTo>
                <a:lnTo>
                  <a:pt x="3264" y="2073"/>
                </a:lnTo>
                <a:lnTo>
                  <a:pt x="3298" y="1911"/>
                </a:lnTo>
                <a:lnTo>
                  <a:pt x="3315" y="1744"/>
                </a:lnTo>
                <a:lnTo>
                  <a:pt x="3316" y="1658"/>
                </a:lnTo>
                <a:lnTo>
                  <a:pt x="3315" y="1572"/>
                </a:lnTo>
                <a:lnTo>
                  <a:pt x="3298" y="1405"/>
                </a:lnTo>
                <a:lnTo>
                  <a:pt x="3264" y="1243"/>
                </a:lnTo>
                <a:lnTo>
                  <a:pt x="3216" y="1088"/>
                </a:lnTo>
                <a:lnTo>
                  <a:pt x="3153" y="939"/>
                </a:lnTo>
                <a:lnTo>
                  <a:pt x="3076" y="797"/>
                </a:lnTo>
                <a:lnTo>
                  <a:pt x="2987" y="665"/>
                </a:lnTo>
                <a:lnTo>
                  <a:pt x="2886" y="542"/>
                </a:lnTo>
                <a:lnTo>
                  <a:pt x="2773" y="431"/>
                </a:lnTo>
                <a:lnTo>
                  <a:pt x="2650" y="328"/>
                </a:lnTo>
                <a:lnTo>
                  <a:pt x="2518" y="239"/>
                </a:lnTo>
                <a:lnTo>
                  <a:pt x="2378" y="162"/>
                </a:lnTo>
                <a:lnTo>
                  <a:pt x="2228" y="100"/>
                </a:lnTo>
                <a:lnTo>
                  <a:pt x="2073" y="52"/>
                </a:lnTo>
                <a:lnTo>
                  <a:pt x="1911" y="18"/>
                </a:lnTo>
                <a:lnTo>
                  <a:pt x="1744" y="2"/>
                </a:lnTo>
                <a:lnTo>
                  <a:pt x="1658" y="0"/>
                </a:lnTo>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77" name="Freeform 587">
            <a:extLst>
              <a:ext uri="{FF2B5EF4-FFF2-40B4-BE49-F238E27FC236}">
                <a16:creationId xmlns:a16="http://schemas.microsoft.com/office/drawing/2014/main" id="{F8047C14-C6D9-4B02-8031-869A6A644767}"/>
              </a:ext>
            </a:extLst>
          </p:cNvPr>
          <p:cNvSpPr>
            <a:spLocks/>
          </p:cNvSpPr>
          <p:nvPr/>
        </p:nvSpPr>
        <p:spPr bwMode="auto">
          <a:xfrm>
            <a:off x="688597" y="3372153"/>
            <a:ext cx="689438" cy="689438"/>
          </a:xfrm>
          <a:custGeom>
            <a:avLst/>
            <a:gdLst>
              <a:gd name="T0" fmla="*/ 946 w 1995"/>
              <a:gd name="T1" fmla="*/ 1993 h 1995"/>
              <a:gd name="T2" fmla="*/ 748 w 1995"/>
              <a:gd name="T3" fmla="*/ 1964 h 1995"/>
              <a:gd name="T4" fmla="*/ 565 w 1995"/>
              <a:gd name="T5" fmla="*/ 1898 h 1995"/>
              <a:gd name="T6" fmla="*/ 401 w 1995"/>
              <a:gd name="T7" fmla="*/ 1798 h 1995"/>
              <a:gd name="T8" fmla="*/ 259 w 1995"/>
              <a:gd name="T9" fmla="*/ 1668 h 1995"/>
              <a:gd name="T10" fmla="*/ 145 w 1995"/>
              <a:gd name="T11" fmla="*/ 1515 h 1995"/>
              <a:gd name="T12" fmla="*/ 61 w 1995"/>
              <a:gd name="T13" fmla="*/ 1340 h 1995"/>
              <a:gd name="T14" fmla="*/ 12 w 1995"/>
              <a:gd name="T15" fmla="*/ 1150 h 1995"/>
              <a:gd name="T16" fmla="*/ 0 w 1995"/>
              <a:gd name="T17" fmla="*/ 998 h 1995"/>
              <a:gd name="T18" fmla="*/ 12 w 1995"/>
              <a:gd name="T19" fmla="*/ 846 h 1995"/>
              <a:gd name="T20" fmla="*/ 61 w 1995"/>
              <a:gd name="T21" fmla="*/ 655 h 1995"/>
              <a:gd name="T22" fmla="*/ 145 w 1995"/>
              <a:gd name="T23" fmla="*/ 481 h 1995"/>
              <a:gd name="T24" fmla="*/ 259 w 1995"/>
              <a:gd name="T25" fmla="*/ 327 h 1995"/>
              <a:gd name="T26" fmla="*/ 401 w 1995"/>
              <a:gd name="T27" fmla="*/ 198 h 1995"/>
              <a:gd name="T28" fmla="*/ 565 w 1995"/>
              <a:gd name="T29" fmla="*/ 98 h 1995"/>
              <a:gd name="T30" fmla="*/ 748 w 1995"/>
              <a:gd name="T31" fmla="*/ 31 h 1995"/>
              <a:gd name="T32" fmla="*/ 946 w 1995"/>
              <a:gd name="T33" fmla="*/ 1 h 1995"/>
              <a:gd name="T34" fmla="*/ 1049 w 1995"/>
              <a:gd name="T35" fmla="*/ 1 h 1995"/>
              <a:gd name="T36" fmla="*/ 1247 w 1995"/>
              <a:gd name="T37" fmla="*/ 31 h 1995"/>
              <a:gd name="T38" fmla="*/ 1431 w 1995"/>
              <a:gd name="T39" fmla="*/ 98 h 1995"/>
              <a:gd name="T40" fmla="*/ 1594 w 1995"/>
              <a:gd name="T41" fmla="*/ 198 h 1995"/>
              <a:gd name="T42" fmla="*/ 1737 w 1995"/>
              <a:gd name="T43" fmla="*/ 327 h 1995"/>
              <a:gd name="T44" fmla="*/ 1851 w 1995"/>
              <a:gd name="T45" fmla="*/ 481 h 1995"/>
              <a:gd name="T46" fmla="*/ 1935 w 1995"/>
              <a:gd name="T47" fmla="*/ 655 h 1995"/>
              <a:gd name="T48" fmla="*/ 1985 w 1995"/>
              <a:gd name="T49" fmla="*/ 846 h 1995"/>
              <a:gd name="T50" fmla="*/ 1995 w 1995"/>
              <a:gd name="T51" fmla="*/ 998 h 1995"/>
              <a:gd name="T52" fmla="*/ 1985 w 1995"/>
              <a:gd name="T53" fmla="*/ 1150 h 1995"/>
              <a:gd name="T54" fmla="*/ 1935 w 1995"/>
              <a:gd name="T55" fmla="*/ 1340 h 1995"/>
              <a:gd name="T56" fmla="*/ 1851 w 1995"/>
              <a:gd name="T57" fmla="*/ 1515 h 1995"/>
              <a:gd name="T58" fmla="*/ 1737 w 1995"/>
              <a:gd name="T59" fmla="*/ 1668 h 1995"/>
              <a:gd name="T60" fmla="*/ 1594 w 1995"/>
              <a:gd name="T61" fmla="*/ 1798 h 1995"/>
              <a:gd name="T62" fmla="*/ 1431 w 1995"/>
              <a:gd name="T63" fmla="*/ 1898 h 1995"/>
              <a:gd name="T64" fmla="*/ 1247 w 1995"/>
              <a:gd name="T65" fmla="*/ 1964 h 1995"/>
              <a:gd name="T66" fmla="*/ 1049 w 1995"/>
              <a:gd name="T67" fmla="*/ 1993 h 19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995" h="1995">
                <a:moveTo>
                  <a:pt x="998" y="1995"/>
                </a:moveTo>
                <a:lnTo>
                  <a:pt x="946" y="1993"/>
                </a:lnTo>
                <a:lnTo>
                  <a:pt x="847" y="1984"/>
                </a:lnTo>
                <a:lnTo>
                  <a:pt x="748" y="1964"/>
                </a:lnTo>
                <a:lnTo>
                  <a:pt x="655" y="1935"/>
                </a:lnTo>
                <a:lnTo>
                  <a:pt x="565" y="1898"/>
                </a:lnTo>
                <a:lnTo>
                  <a:pt x="481" y="1851"/>
                </a:lnTo>
                <a:lnTo>
                  <a:pt x="401" y="1798"/>
                </a:lnTo>
                <a:lnTo>
                  <a:pt x="327" y="1735"/>
                </a:lnTo>
                <a:lnTo>
                  <a:pt x="259" y="1668"/>
                </a:lnTo>
                <a:lnTo>
                  <a:pt x="198" y="1594"/>
                </a:lnTo>
                <a:lnTo>
                  <a:pt x="145" y="1515"/>
                </a:lnTo>
                <a:lnTo>
                  <a:pt x="99" y="1430"/>
                </a:lnTo>
                <a:lnTo>
                  <a:pt x="61" y="1340"/>
                </a:lnTo>
                <a:lnTo>
                  <a:pt x="31" y="1247"/>
                </a:lnTo>
                <a:lnTo>
                  <a:pt x="12" y="1150"/>
                </a:lnTo>
                <a:lnTo>
                  <a:pt x="1" y="1049"/>
                </a:lnTo>
                <a:lnTo>
                  <a:pt x="0" y="998"/>
                </a:lnTo>
                <a:lnTo>
                  <a:pt x="1" y="946"/>
                </a:lnTo>
                <a:lnTo>
                  <a:pt x="12" y="846"/>
                </a:lnTo>
                <a:lnTo>
                  <a:pt x="31" y="748"/>
                </a:lnTo>
                <a:lnTo>
                  <a:pt x="61" y="655"/>
                </a:lnTo>
                <a:lnTo>
                  <a:pt x="99" y="565"/>
                </a:lnTo>
                <a:lnTo>
                  <a:pt x="145" y="481"/>
                </a:lnTo>
                <a:lnTo>
                  <a:pt x="198" y="400"/>
                </a:lnTo>
                <a:lnTo>
                  <a:pt x="259" y="327"/>
                </a:lnTo>
                <a:lnTo>
                  <a:pt x="327" y="259"/>
                </a:lnTo>
                <a:lnTo>
                  <a:pt x="401" y="198"/>
                </a:lnTo>
                <a:lnTo>
                  <a:pt x="481" y="145"/>
                </a:lnTo>
                <a:lnTo>
                  <a:pt x="565" y="98"/>
                </a:lnTo>
                <a:lnTo>
                  <a:pt x="655" y="61"/>
                </a:lnTo>
                <a:lnTo>
                  <a:pt x="748" y="31"/>
                </a:lnTo>
                <a:lnTo>
                  <a:pt x="847" y="12"/>
                </a:lnTo>
                <a:lnTo>
                  <a:pt x="946" y="1"/>
                </a:lnTo>
                <a:lnTo>
                  <a:pt x="998" y="0"/>
                </a:lnTo>
                <a:lnTo>
                  <a:pt x="1049" y="1"/>
                </a:lnTo>
                <a:lnTo>
                  <a:pt x="1150" y="12"/>
                </a:lnTo>
                <a:lnTo>
                  <a:pt x="1247" y="31"/>
                </a:lnTo>
                <a:lnTo>
                  <a:pt x="1340" y="61"/>
                </a:lnTo>
                <a:lnTo>
                  <a:pt x="1431" y="98"/>
                </a:lnTo>
                <a:lnTo>
                  <a:pt x="1515" y="145"/>
                </a:lnTo>
                <a:lnTo>
                  <a:pt x="1594" y="198"/>
                </a:lnTo>
                <a:lnTo>
                  <a:pt x="1668" y="259"/>
                </a:lnTo>
                <a:lnTo>
                  <a:pt x="1737" y="327"/>
                </a:lnTo>
                <a:lnTo>
                  <a:pt x="1798" y="400"/>
                </a:lnTo>
                <a:lnTo>
                  <a:pt x="1851" y="481"/>
                </a:lnTo>
                <a:lnTo>
                  <a:pt x="1898" y="565"/>
                </a:lnTo>
                <a:lnTo>
                  <a:pt x="1935" y="655"/>
                </a:lnTo>
                <a:lnTo>
                  <a:pt x="1964" y="748"/>
                </a:lnTo>
                <a:lnTo>
                  <a:pt x="1985" y="846"/>
                </a:lnTo>
                <a:lnTo>
                  <a:pt x="1995" y="946"/>
                </a:lnTo>
                <a:lnTo>
                  <a:pt x="1995" y="998"/>
                </a:lnTo>
                <a:lnTo>
                  <a:pt x="1995" y="1049"/>
                </a:lnTo>
                <a:lnTo>
                  <a:pt x="1985" y="1150"/>
                </a:lnTo>
                <a:lnTo>
                  <a:pt x="1964" y="1247"/>
                </a:lnTo>
                <a:lnTo>
                  <a:pt x="1935" y="1340"/>
                </a:lnTo>
                <a:lnTo>
                  <a:pt x="1898" y="1430"/>
                </a:lnTo>
                <a:lnTo>
                  <a:pt x="1851" y="1515"/>
                </a:lnTo>
                <a:lnTo>
                  <a:pt x="1798" y="1594"/>
                </a:lnTo>
                <a:lnTo>
                  <a:pt x="1737" y="1668"/>
                </a:lnTo>
                <a:lnTo>
                  <a:pt x="1668" y="1735"/>
                </a:lnTo>
                <a:lnTo>
                  <a:pt x="1594" y="1798"/>
                </a:lnTo>
                <a:lnTo>
                  <a:pt x="1515" y="1851"/>
                </a:lnTo>
                <a:lnTo>
                  <a:pt x="1431" y="1898"/>
                </a:lnTo>
                <a:lnTo>
                  <a:pt x="1340" y="1935"/>
                </a:lnTo>
                <a:lnTo>
                  <a:pt x="1247" y="1964"/>
                </a:lnTo>
                <a:lnTo>
                  <a:pt x="1150" y="1984"/>
                </a:lnTo>
                <a:lnTo>
                  <a:pt x="1049" y="1993"/>
                </a:lnTo>
                <a:lnTo>
                  <a:pt x="998" y="199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 name="Freeform 589">
            <a:extLst>
              <a:ext uri="{FF2B5EF4-FFF2-40B4-BE49-F238E27FC236}">
                <a16:creationId xmlns:a16="http://schemas.microsoft.com/office/drawing/2014/main" id="{41EDC098-214C-4950-982E-18AF2D4D1926}"/>
              </a:ext>
            </a:extLst>
          </p:cNvPr>
          <p:cNvSpPr>
            <a:spLocks/>
          </p:cNvSpPr>
          <p:nvPr/>
        </p:nvSpPr>
        <p:spPr bwMode="auto">
          <a:xfrm>
            <a:off x="1332440" y="3721708"/>
            <a:ext cx="160270" cy="392385"/>
          </a:xfrm>
          <a:custGeom>
            <a:avLst/>
            <a:gdLst>
              <a:gd name="T0" fmla="*/ 462 w 462"/>
              <a:gd name="T1" fmla="*/ 981 h 1135"/>
              <a:gd name="T2" fmla="*/ 460 w 462"/>
              <a:gd name="T3" fmla="*/ 985 h 1135"/>
              <a:gd name="T4" fmla="*/ 457 w 462"/>
              <a:gd name="T5" fmla="*/ 989 h 1135"/>
              <a:gd name="T6" fmla="*/ 443 w 462"/>
              <a:gd name="T7" fmla="*/ 1007 h 1135"/>
              <a:gd name="T8" fmla="*/ 427 w 462"/>
              <a:gd name="T9" fmla="*/ 1025 h 1135"/>
              <a:gd name="T10" fmla="*/ 418 w 462"/>
              <a:gd name="T11" fmla="*/ 1037 h 1135"/>
              <a:gd name="T12" fmla="*/ 409 w 462"/>
              <a:gd name="T13" fmla="*/ 1048 h 1135"/>
              <a:gd name="T14" fmla="*/ 408 w 462"/>
              <a:gd name="T15" fmla="*/ 1050 h 1135"/>
              <a:gd name="T16" fmla="*/ 408 w 462"/>
              <a:gd name="T17" fmla="*/ 1050 h 1135"/>
              <a:gd name="T18" fmla="*/ 396 w 462"/>
              <a:gd name="T19" fmla="*/ 1064 h 1135"/>
              <a:gd name="T20" fmla="*/ 383 w 462"/>
              <a:gd name="T21" fmla="*/ 1078 h 1135"/>
              <a:gd name="T22" fmla="*/ 369 w 462"/>
              <a:gd name="T23" fmla="*/ 1095 h 1135"/>
              <a:gd name="T24" fmla="*/ 355 w 462"/>
              <a:gd name="T25" fmla="*/ 1110 h 1135"/>
              <a:gd name="T26" fmla="*/ 343 w 462"/>
              <a:gd name="T27" fmla="*/ 1123 h 1135"/>
              <a:gd name="T28" fmla="*/ 332 w 462"/>
              <a:gd name="T29" fmla="*/ 1135 h 1135"/>
              <a:gd name="T30" fmla="*/ 276 w 462"/>
              <a:gd name="T31" fmla="*/ 1062 h 1135"/>
              <a:gd name="T32" fmla="*/ 177 w 462"/>
              <a:gd name="T33" fmla="*/ 908 h 1135"/>
              <a:gd name="T34" fmla="*/ 94 w 462"/>
              <a:gd name="T35" fmla="*/ 745 h 1135"/>
              <a:gd name="T36" fmla="*/ 27 w 462"/>
              <a:gd name="T37" fmla="*/ 573 h 1135"/>
              <a:gd name="T38" fmla="*/ 0 w 462"/>
              <a:gd name="T39" fmla="*/ 483 h 1135"/>
              <a:gd name="T40" fmla="*/ 36 w 462"/>
              <a:gd name="T41" fmla="*/ 417 h 1135"/>
              <a:gd name="T42" fmla="*/ 65 w 462"/>
              <a:gd name="T43" fmla="*/ 348 h 1135"/>
              <a:gd name="T44" fmla="*/ 68 w 462"/>
              <a:gd name="T45" fmla="*/ 341 h 1135"/>
              <a:gd name="T46" fmla="*/ 71 w 462"/>
              <a:gd name="T47" fmla="*/ 333 h 1135"/>
              <a:gd name="T48" fmla="*/ 81 w 462"/>
              <a:gd name="T49" fmla="*/ 303 h 1135"/>
              <a:gd name="T50" fmla="*/ 90 w 462"/>
              <a:gd name="T51" fmla="*/ 273 h 1135"/>
              <a:gd name="T52" fmla="*/ 94 w 462"/>
              <a:gd name="T53" fmla="*/ 263 h 1135"/>
              <a:gd name="T54" fmla="*/ 97 w 462"/>
              <a:gd name="T55" fmla="*/ 252 h 1135"/>
              <a:gd name="T56" fmla="*/ 100 w 462"/>
              <a:gd name="T57" fmla="*/ 242 h 1135"/>
              <a:gd name="T58" fmla="*/ 102 w 462"/>
              <a:gd name="T59" fmla="*/ 232 h 1135"/>
              <a:gd name="T60" fmla="*/ 105 w 462"/>
              <a:gd name="T61" fmla="*/ 223 h 1135"/>
              <a:gd name="T62" fmla="*/ 106 w 462"/>
              <a:gd name="T63" fmla="*/ 214 h 1135"/>
              <a:gd name="T64" fmla="*/ 110 w 462"/>
              <a:gd name="T65" fmla="*/ 201 h 1135"/>
              <a:gd name="T66" fmla="*/ 112 w 462"/>
              <a:gd name="T67" fmla="*/ 189 h 1135"/>
              <a:gd name="T68" fmla="*/ 112 w 462"/>
              <a:gd name="T69" fmla="*/ 182 h 1135"/>
              <a:gd name="T70" fmla="*/ 114 w 462"/>
              <a:gd name="T71" fmla="*/ 177 h 1135"/>
              <a:gd name="T72" fmla="*/ 116 w 462"/>
              <a:gd name="T73" fmla="*/ 166 h 1135"/>
              <a:gd name="T74" fmla="*/ 119 w 462"/>
              <a:gd name="T75" fmla="*/ 153 h 1135"/>
              <a:gd name="T76" fmla="*/ 125 w 462"/>
              <a:gd name="T77" fmla="*/ 109 h 1135"/>
              <a:gd name="T78" fmla="*/ 129 w 462"/>
              <a:gd name="T79" fmla="*/ 64 h 1135"/>
              <a:gd name="T80" fmla="*/ 131 w 462"/>
              <a:gd name="T81" fmla="*/ 53 h 1135"/>
              <a:gd name="T82" fmla="*/ 131 w 462"/>
              <a:gd name="T83" fmla="*/ 41 h 1135"/>
              <a:gd name="T84" fmla="*/ 131 w 462"/>
              <a:gd name="T85" fmla="*/ 39 h 1135"/>
              <a:gd name="T86" fmla="*/ 131 w 462"/>
              <a:gd name="T87" fmla="*/ 35 h 1135"/>
              <a:gd name="T88" fmla="*/ 132 w 462"/>
              <a:gd name="T89" fmla="*/ 26 h 1135"/>
              <a:gd name="T90" fmla="*/ 132 w 462"/>
              <a:gd name="T91" fmla="*/ 17 h 1135"/>
              <a:gd name="T92" fmla="*/ 132 w 462"/>
              <a:gd name="T93" fmla="*/ 7 h 1135"/>
              <a:gd name="T94" fmla="*/ 132 w 462"/>
              <a:gd name="T95" fmla="*/ 0 h 1135"/>
              <a:gd name="T96" fmla="*/ 133 w 462"/>
              <a:gd name="T97" fmla="*/ 68 h 1135"/>
              <a:gd name="T98" fmla="*/ 145 w 462"/>
              <a:gd name="T99" fmla="*/ 204 h 1135"/>
              <a:gd name="T100" fmla="*/ 168 w 462"/>
              <a:gd name="T101" fmla="*/ 335 h 1135"/>
              <a:gd name="T102" fmla="*/ 201 w 462"/>
              <a:gd name="T103" fmla="*/ 464 h 1135"/>
              <a:gd name="T104" fmla="*/ 243 w 462"/>
              <a:gd name="T105" fmla="*/ 587 h 1135"/>
              <a:gd name="T106" fmla="*/ 295 w 462"/>
              <a:gd name="T107" fmla="*/ 706 h 1135"/>
              <a:gd name="T108" fmla="*/ 355 w 462"/>
              <a:gd name="T109" fmla="*/ 820 h 1135"/>
              <a:gd name="T110" fmla="*/ 425 w 462"/>
              <a:gd name="T111" fmla="*/ 929 h 1135"/>
              <a:gd name="T112" fmla="*/ 462 w 462"/>
              <a:gd name="T113" fmla="*/ 981 h 1135"/>
              <a:gd name="T114" fmla="*/ 462 w 462"/>
              <a:gd name="T115" fmla="*/ 981 h 1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62" h="1135">
                <a:moveTo>
                  <a:pt x="462" y="981"/>
                </a:moveTo>
                <a:lnTo>
                  <a:pt x="460" y="985"/>
                </a:lnTo>
                <a:lnTo>
                  <a:pt x="457" y="989"/>
                </a:lnTo>
                <a:lnTo>
                  <a:pt x="443" y="1007"/>
                </a:lnTo>
                <a:lnTo>
                  <a:pt x="427" y="1025"/>
                </a:lnTo>
                <a:lnTo>
                  <a:pt x="418" y="1037"/>
                </a:lnTo>
                <a:lnTo>
                  <a:pt x="409" y="1048"/>
                </a:lnTo>
                <a:lnTo>
                  <a:pt x="408" y="1050"/>
                </a:lnTo>
                <a:lnTo>
                  <a:pt x="408" y="1050"/>
                </a:lnTo>
                <a:lnTo>
                  <a:pt x="396" y="1064"/>
                </a:lnTo>
                <a:lnTo>
                  <a:pt x="383" y="1078"/>
                </a:lnTo>
                <a:lnTo>
                  <a:pt x="369" y="1095"/>
                </a:lnTo>
                <a:lnTo>
                  <a:pt x="355" y="1110"/>
                </a:lnTo>
                <a:lnTo>
                  <a:pt x="343" y="1123"/>
                </a:lnTo>
                <a:lnTo>
                  <a:pt x="332" y="1135"/>
                </a:lnTo>
                <a:lnTo>
                  <a:pt x="276" y="1062"/>
                </a:lnTo>
                <a:lnTo>
                  <a:pt x="177" y="908"/>
                </a:lnTo>
                <a:lnTo>
                  <a:pt x="94" y="745"/>
                </a:lnTo>
                <a:lnTo>
                  <a:pt x="27" y="573"/>
                </a:lnTo>
                <a:lnTo>
                  <a:pt x="0" y="483"/>
                </a:lnTo>
                <a:lnTo>
                  <a:pt x="36" y="417"/>
                </a:lnTo>
                <a:lnTo>
                  <a:pt x="65" y="348"/>
                </a:lnTo>
                <a:lnTo>
                  <a:pt x="68" y="341"/>
                </a:lnTo>
                <a:lnTo>
                  <a:pt x="71" y="333"/>
                </a:lnTo>
                <a:lnTo>
                  <a:pt x="81" y="303"/>
                </a:lnTo>
                <a:lnTo>
                  <a:pt x="90" y="273"/>
                </a:lnTo>
                <a:lnTo>
                  <a:pt x="94" y="263"/>
                </a:lnTo>
                <a:lnTo>
                  <a:pt x="97" y="252"/>
                </a:lnTo>
                <a:lnTo>
                  <a:pt x="100" y="242"/>
                </a:lnTo>
                <a:lnTo>
                  <a:pt x="102" y="232"/>
                </a:lnTo>
                <a:lnTo>
                  <a:pt x="105" y="223"/>
                </a:lnTo>
                <a:lnTo>
                  <a:pt x="106" y="214"/>
                </a:lnTo>
                <a:lnTo>
                  <a:pt x="110" y="201"/>
                </a:lnTo>
                <a:lnTo>
                  <a:pt x="112" y="189"/>
                </a:lnTo>
                <a:lnTo>
                  <a:pt x="112" y="182"/>
                </a:lnTo>
                <a:lnTo>
                  <a:pt x="114" y="177"/>
                </a:lnTo>
                <a:lnTo>
                  <a:pt x="116" y="166"/>
                </a:lnTo>
                <a:lnTo>
                  <a:pt x="119" y="153"/>
                </a:lnTo>
                <a:lnTo>
                  <a:pt x="125" y="109"/>
                </a:lnTo>
                <a:lnTo>
                  <a:pt x="129" y="64"/>
                </a:lnTo>
                <a:lnTo>
                  <a:pt x="131" y="53"/>
                </a:lnTo>
                <a:lnTo>
                  <a:pt x="131" y="41"/>
                </a:lnTo>
                <a:lnTo>
                  <a:pt x="131" y="39"/>
                </a:lnTo>
                <a:lnTo>
                  <a:pt x="131" y="35"/>
                </a:lnTo>
                <a:lnTo>
                  <a:pt x="132" y="26"/>
                </a:lnTo>
                <a:lnTo>
                  <a:pt x="132" y="17"/>
                </a:lnTo>
                <a:lnTo>
                  <a:pt x="132" y="7"/>
                </a:lnTo>
                <a:lnTo>
                  <a:pt x="132" y="0"/>
                </a:lnTo>
                <a:lnTo>
                  <a:pt x="133" y="68"/>
                </a:lnTo>
                <a:lnTo>
                  <a:pt x="145" y="204"/>
                </a:lnTo>
                <a:lnTo>
                  <a:pt x="168" y="335"/>
                </a:lnTo>
                <a:lnTo>
                  <a:pt x="201" y="464"/>
                </a:lnTo>
                <a:lnTo>
                  <a:pt x="243" y="587"/>
                </a:lnTo>
                <a:lnTo>
                  <a:pt x="295" y="706"/>
                </a:lnTo>
                <a:lnTo>
                  <a:pt x="355" y="820"/>
                </a:lnTo>
                <a:lnTo>
                  <a:pt x="425" y="929"/>
                </a:lnTo>
                <a:lnTo>
                  <a:pt x="462" y="981"/>
                </a:lnTo>
                <a:lnTo>
                  <a:pt x="462" y="981"/>
                </a:lnTo>
                <a:close/>
              </a:path>
            </a:pathLst>
          </a:custGeom>
          <a:solidFill>
            <a:srgbClr val="0089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 name="Freeform 590">
            <a:extLst>
              <a:ext uri="{FF2B5EF4-FFF2-40B4-BE49-F238E27FC236}">
                <a16:creationId xmlns:a16="http://schemas.microsoft.com/office/drawing/2014/main" id="{A3321644-80FD-4927-B5F7-3446C4D5E55B}"/>
              </a:ext>
            </a:extLst>
          </p:cNvPr>
          <p:cNvSpPr>
            <a:spLocks/>
          </p:cNvSpPr>
          <p:nvPr/>
        </p:nvSpPr>
        <p:spPr bwMode="auto">
          <a:xfrm>
            <a:off x="1332440" y="3721708"/>
            <a:ext cx="160270" cy="392385"/>
          </a:xfrm>
          <a:custGeom>
            <a:avLst/>
            <a:gdLst>
              <a:gd name="T0" fmla="*/ 132 w 462"/>
              <a:gd name="T1" fmla="*/ 0 h 1135"/>
              <a:gd name="T2" fmla="*/ 132 w 462"/>
              <a:gd name="T3" fmla="*/ 7 h 1135"/>
              <a:gd name="T4" fmla="*/ 132 w 462"/>
              <a:gd name="T5" fmla="*/ 17 h 1135"/>
              <a:gd name="T6" fmla="*/ 132 w 462"/>
              <a:gd name="T7" fmla="*/ 26 h 1135"/>
              <a:gd name="T8" fmla="*/ 131 w 462"/>
              <a:gd name="T9" fmla="*/ 35 h 1135"/>
              <a:gd name="T10" fmla="*/ 131 w 462"/>
              <a:gd name="T11" fmla="*/ 39 h 1135"/>
              <a:gd name="T12" fmla="*/ 131 w 462"/>
              <a:gd name="T13" fmla="*/ 41 h 1135"/>
              <a:gd name="T14" fmla="*/ 131 w 462"/>
              <a:gd name="T15" fmla="*/ 53 h 1135"/>
              <a:gd name="T16" fmla="*/ 129 w 462"/>
              <a:gd name="T17" fmla="*/ 64 h 1135"/>
              <a:gd name="T18" fmla="*/ 125 w 462"/>
              <a:gd name="T19" fmla="*/ 109 h 1135"/>
              <a:gd name="T20" fmla="*/ 119 w 462"/>
              <a:gd name="T21" fmla="*/ 153 h 1135"/>
              <a:gd name="T22" fmla="*/ 116 w 462"/>
              <a:gd name="T23" fmla="*/ 166 h 1135"/>
              <a:gd name="T24" fmla="*/ 114 w 462"/>
              <a:gd name="T25" fmla="*/ 177 h 1135"/>
              <a:gd name="T26" fmla="*/ 112 w 462"/>
              <a:gd name="T27" fmla="*/ 182 h 1135"/>
              <a:gd name="T28" fmla="*/ 112 w 462"/>
              <a:gd name="T29" fmla="*/ 189 h 1135"/>
              <a:gd name="T30" fmla="*/ 110 w 462"/>
              <a:gd name="T31" fmla="*/ 201 h 1135"/>
              <a:gd name="T32" fmla="*/ 106 w 462"/>
              <a:gd name="T33" fmla="*/ 214 h 1135"/>
              <a:gd name="T34" fmla="*/ 105 w 462"/>
              <a:gd name="T35" fmla="*/ 223 h 1135"/>
              <a:gd name="T36" fmla="*/ 102 w 462"/>
              <a:gd name="T37" fmla="*/ 232 h 1135"/>
              <a:gd name="T38" fmla="*/ 100 w 462"/>
              <a:gd name="T39" fmla="*/ 242 h 1135"/>
              <a:gd name="T40" fmla="*/ 97 w 462"/>
              <a:gd name="T41" fmla="*/ 252 h 1135"/>
              <a:gd name="T42" fmla="*/ 94 w 462"/>
              <a:gd name="T43" fmla="*/ 263 h 1135"/>
              <a:gd name="T44" fmla="*/ 90 w 462"/>
              <a:gd name="T45" fmla="*/ 273 h 1135"/>
              <a:gd name="T46" fmla="*/ 81 w 462"/>
              <a:gd name="T47" fmla="*/ 303 h 1135"/>
              <a:gd name="T48" fmla="*/ 71 w 462"/>
              <a:gd name="T49" fmla="*/ 333 h 1135"/>
              <a:gd name="T50" fmla="*/ 65 w 462"/>
              <a:gd name="T51" fmla="*/ 348 h 1135"/>
              <a:gd name="T52" fmla="*/ 36 w 462"/>
              <a:gd name="T53" fmla="*/ 417 h 1135"/>
              <a:gd name="T54" fmla="*/ 0 w 462"/>
              <a:gd name="T55" fmla="*/ 483 h 1135"/>
              <a:gd name="T56" fmla="*/ 27 w 462"/>
              <a:gd name="T57" fmla="*/ 573 h 1135"/>
              <a:gd name="T58" fmla="*/ 94 w 462"/>
              <a:gd name="T59" fmla="*/ 745 h 1135"/>
              <a:gd name="T60" fmla="*/ 177 w 462"/>
              <a:gd name="T61" fmla="*/ 908 h 1135"/>
              <a:gd name="T62" fmla="*/ 276 w 462"/>
              <a:gd name="T63" fmla="*/ 1062 h 1135"/>
              <a:gd name="T64" fmla="*/ 332 w 462"/>
              <a:gd name="T65" fmla="*/ 1135 h 1135"/>
              <a:gd name="T66" fmla="*/ 343 w 462"/>
              <a:gd name="T67" fmla="*/ 1123 h 1135"/>
              <a:gd name="T68" fmla="*/ 355 w 462"/>
              <a:gd name="T69" fmla="*/ 1110 h 1135"/>
              <a:gd name="T70" fmla="*/ 369 w 462"/>
              <a:gd name="T71" fmla="*/ 1095 h 1135"/>
              <a:gd name="T72" fmla="*/ 383 w 462"/>
              <a:gd name="T73" fmla="*/ 1078 h 1135"/>
              <a:gd name="T74" fmla="*/ 396 w 462"/>
              <a:gd name="T75" fmla="*/ 1064 h 1135"/>
              <a:gd name="T76" fmla="*/ 408 w 462"/>
              <a:gd name="T77" fmla="*/ 1050 h 1135"/>
              <a:gd name="T78" fmla="*/ 408 w 462"/>
              <a:gd name="T79" fmla="*/ 1050 h 1135"/>
              <a:gd name="T80" fmla="*/ 409 w 462"/>
              <a:gd name="T81" fmla="*/ 1048 h 1135"/>
              <a:gd name="T82" fmla="*/ 418 w 462"/>
              <a:gd name="T83" fmla="*/ 1037 h 1135"/>
              <a:gd name="T84" fmla="*/ 427 w 462"/>
              <a:gd name="T85" fmla="*/ 1025 h 1135"/>
              <a:gd name="T86" fmla="*/ 443 w 462"/>
              <a:gd name="T87" fmla="*/ 1007 h 1135"/>
              <a:gd name="T88" fmla="*/ 457 w 462"/>
              <a:gd name="T89" fmla="*/ 989 h 1135"/>
              <a:gd name="T90" fmla="*/ 460 w 462"/>
              <a:gd name="T91" fmla="*/ 985 h 1135"/>
              <a:gd name="T92" fmla="*/ 462 w 462"/>
              <a:gd name="T93" fmla="*/ 981 h 1135"/>
              <a:gd name="T94" fmla="*/ 425 w 462"/>
              <a:gd name="T95" fmla="*/ 929 h 1135"/>
              <a:gd name="T96" fmla="*/ 355 w 462"/>
              <a:gd name="T97" fmla="*/ 820 h 1135"/>
              <a:gd name="T98" fmla="*/ 295 w 462"/>
              <a:gd name="T99" fmla="*/ 706 h 1135"/>
              <a:gd name="T100" fmla="*/ 243 w 462"/>
              <a:gd name="T101" fmla="*/ 587 h 1135"/>
              <a:gd name="T102" fmla="*/ 201 w 462"/>
              <a:gd name="T103" fmla="*/ 464 h 1135"/>
              <a:gd name="T104" fmla="*/ 168 w 462"/>
              <a:gd name="T105" fmla="*/ 335 h 1135"/>
              <a:gd name="T106" fmla="*/ 145 w 462"/>
              <a:gd name="T107" fmla="*/ 204 h 1135"/>
              <a:gd name="T108" fmla="*/ 133 w 462"/>
              <a:gd name="T109" fmla="*/ 68 h 1135"/>
              <a:gd name="T110" fmla="*/ 132 w 462"/>
              <a:gd name="T111" fmla="*/ 0 h 1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62" h="1135">
                <a:moveTo>
                  <a:pt x="132" y="0"/>
                </a:moveTo>
                <a:lnTo>
                  <a:pt x="132" y="7"/>
                </a:lnTo>
                <a:lnTo>
                  <a:pt x="132" y="17"/>
                </a:lnTo>
                <a:lnTo>
                  <a:pt x="132" y="26"/>
                </a:lnTo>
                <a:lnTo>
                  <a:pt x="131" y="35"/>
                </a:lnTo>
                <a:lnTo>
                  <a:pt x="131" y="39"/>
                </a:lnTo>
                <a:lnTo>
                  <a:pt x="131" y="41"/>
                </a:lnTo>
                <a:lnTo>
                  <a:pt x="131" y="53"/>
                </a:lnTo>
                <a:lnTo>
                  <a:pt x="129" y="64"/>
                </a:lnTo>
                <a:lnTo>
                  <a:pt x="125" y="109"/>
                </a:lnTo>
                <a:lnTo>
                  <a:pt x="119" y="153"/>
                </a:lnTo>
                <a:lnTo>
                  <a:pt x="116" y="166"/>
                </a:lnTo>
                <a:lnTo>
                  <a:pt x="114" y="177"/>
                </a:lnTo>
                <a:lnTo>
                  <a:pt x="112" y="182"/>
                </a:lnTo>
                <a:lnTo>
                  <a:pt x="112" y="189"/>
                </a:lnTo>
                <a:lnTo>
                  <a:pt x="110" y="201"/>
                </a:lnTo>
                <a:lnTo>
                  <a:pt x="106" y="214"/>
                </a:lnTo>
                <a:lnTo>
                  <a:pt x="105" y="223"/>
                </a:lnTo>
                <a:lnTo>
                  <a:pt x="102" y="232"/>
                </a:lnTo>
                <a:lnTo>
                  <a:pt x="100" y="242"/>
                </a:lnTo>
                <a:lnTo>
                  <a:pt x="97" y="252"/>
                </a:lnTo>
                <a:lnTo>
                  <a:pt x="94" y="263"/>
                </a:lnTo>
                <a:lnTo>
                  <a:pt x="90" y="273"/>
                </a:lnTo>
                <a:lnTo>
                  <a:pt x="81" y="303"/>
                </a:lnTo>
                <a:lnTo>
                  <a:pt x="71" y="333"/>
                </a:lnTo>
                <a:lnTo>
                  <a:pt x="65" y="348"/>
                </a:lnTo>
                <a:lnTo>
                  <a:pt x="36" y="417"/>
                </a:lnTo>
                <a:lnTo>
                  <a:pt x="0" y="483"/>
                </a:lnTo>
                <a:lnTo>
                  <a:pt x="27" y="573"/>
                </a:lnTo>
                <a:lnTo>
                  <a:pt x="94" y="745"/>
                </a:lnTo>
                <a:lnTo>
                  <a:pt x="177" y="908"/>
                </a:lnTo>
                <a:lnTo>
                  <a:pt x="276" y="1062"/>
                </a:lnTo>
                <a:lnTo>
                  <a:pt x="332" y="1135"/>
                </a:lnTo>
                <a:lnTo>
                  <a:pt x="343" y="1123"/>
                </a:lnTo>
                <a:lnTo>
                  <a:pt x="355" y="1110"/>
                </a:lnTo>
                <a:lnTo>
                  <a:pt x="369" y="1095"/>
                </a:lnTo>
                <a:lnTo>
                  <a:pt x="383" y="1078"/>
                </a:lnTo>
                <a:lnTo>
                  <a:pt x="396" y="1064"/>
                </a:lnTo>
                <a:lnTo>
                  <a:pt x="408" y="1050"/>
                </a:lnTo>
                <a:lnTo>
                  <a:pt x="408" y="1050"/>
                </a:lnTo>
                <a:lnTo>
                  <a:pt x="409" y="1048"/>
                </a:lnTo>
                <a:lnTo>
                  <a:pt x="418" y="1037"/>
                </a:lnTo>
                <a:lnTo>
                  <a:pt x="427" y="1025"/>
                </a:lnTo>
                <a:lnTo>
                  <a:pt x="443" y="1007"/>
                </a:lnTo>
                <a:lnTo>
                  <a:pt x="457" y="989"/>
                </a:lnTo>
                <a:lnTo>
                  <a:pt x="460" y="985"/>
                </a:lnTo>
                <a:lnTo>
                  <a:pt x="462" y="981"/>
                </a:lnTo>
                <a:lnTo>
                  <a:pt x="425" y="929"/>
                </a:lnTo>
                <a:lnTo>
                  <a:pt x="355" y="820"/>
                </a:lnTo>
                <a:lnTo>
                  <a:pt x="295" y="706"/>
                </a:lnTo>
                <a:lnTo>
                  <a:pt x="243" y="587"/>
                </a:lnTo>
                <a:lnTo>
                  <a:pt x="201" y="464"/>
                </a:lnTo>
                <a:lnTo>
                  <a:pt x="168" y="335"/>
                </a:lnTo>
                <a:lnTo>
                  <a:pt x="145" y="204"/>
                </a:lnTo>
                <a:lnTo>
                  <a:pt x="133" y="68"/>
                </a:lnTo>
                <a:lnTo>
                  <a:pt x="132" y="0"/>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98" name="Freeform: Shape 97">
            <a:extLst>
              <a:ext uri="{FF2B5EF4-FFF2-40B4-BE49-F238E27FC236}">
                <a16:creationId xmlns:a16="http://schemas.microsoft.com/office/drawing/2014/main" id="{F7CEB0A2-6F56-453A-BDFA-0F7D0E2EA34A}"/>
              </a:ext>
            </a:extLst>
          </p:cNvPr>
          <p:cNvSpPr>
            <a:spLocks/>
          </p:cNvSpPr>
          <p:nvPr/>
        </p:nvSpPr>
        <p:spPr bwMode="auto">
          <a:xfrm>
            <a:off x="1378035" y="3717562"/>
            <a:ext cx="3941813" cy="571998"/>
          </a:xfrm>
          <a:custGeom>
            <a:avLst/>
            <a:gdLst>
              <a:gd name="connsiteX0" fmla="*/ 0 w 3941813"/>
              <a:gd name="connsiteY0" fmla="*/ 0 h 571998"/>
              <a:gd name="connsiteX1" fmla="*/ 228336 w 3941813"/>
              <a:gd name="connsiteY1" fmla="*/ 0 h 571998"/>
              <a:gd name="connsiteX2" fmla="*/ 228336 w 3941813"/>
              <a:gd name="connsiteY2" fmla="*/ 1035 h 571998"/>
              <a:gd name="connsiteX3" fmla="*/ 228336 w 3941813"/>
              <a:gd name="connsiteY3" fmla="*/ 2070 h 571998"/>
              <a:gd name="connsiteX4" fmla="*/ 228336 w 3941813"/>
              <a:gd name="connsiteY4" fmla="*/ 3450 h 571998"/>
              <a:gd name="connsiteX5" fmla="*/ 228336 w 3941813"/>
              <a:gd name="connsiteY5" fmla="*/ 4485 h 571998"/>
              <a:gd name="connsiteX6" fmla="*/ 228336 w 3941813"/>
              <a:gd name="connsiteY6" fmla="*/ 6555 h 571998"/>
              <a:gd name="connsiteX7" fmla="*/ 228336 w 3941813"/>
              <a:gd name="connsiteY7" fmla="*/ 8625 h 571998"/>
              <a:gd name="connsiteX8" fmla="*/ 228336 w 3941813"/>
              <a:gd name="connsiteY8" fmla="*/ 13110 h 571998"/>
              <a:gd name="connsiteX9" fmla="*/ 228681 w 3941813"/>
              <a:gd name="connsiteY9" fmla="*/ 17595 h 571998"/>
              <a:gd name="connsiteX10" fmla="*/ 228681 w 3941813"/>
              <a:gd name="connsiteY10" fmla="*/ 21045 h 571998"/>
              <a:gd name="connsiteX11" fmla="*/ 229372 w 3941813"/>
              <a:gd name="connsiteY11" fmla="*/ 24495 h 571998"/>
              <a:gd name="connsiteX12" fmla="*/ 229561 w 3941813"/>
              <a:gd name="connsiteY12" fmla="*/ 29949 h 571998"/>
              <a:gd name="connsiteX13" fmla="*/ 230860 w 3941813"/>
              <a:gd name="connsiteY13" fmla="*/ 43059 h 571998"/>
              <a:gd name="connsiteX14" fmla="*/ 231099 w 3941813"/>
              <a:gd name="connsiteY14" fmla="*/ 44849 h 571998"/>
              <a:gd name="connsiteX15" fmla="*/ 231445 w 3941813"/>
              <a:gd name="connsiteY15" fmla="*/ 47954 h 571998"/>
              <a:gd name="connsiteX16" fmla="*/ 231790 w 3941813"/>
              <a:gd name="connsiteY16" fmla="*/ 51059 h 571998"/>
              <a:gd name="connsiteX17" fmla="*/ 232439 w 3941813"/>
              <a:gd name="connsiteY17" fmla="*/ 55431 h 571998"/>
              <a:gd name="connsiteX18" fmla="*/ 237460 w 3941813"/>
              <a:gd name="connsiteY18" fmla="*/ 78594 h 571998"/>
              <a:gd name="connsiteX19" fmla="*/ 239935 w 3941813"/>
              <a:gd name="connsiteY19" fmla="*/ 88754 h 571998"/>
              <a:gd name="connsiteX20" fmla="*/ 249062 w 3941813"/>
              <a:gd name="connsiteY20" fmla="*/ 117988 h 571998"/>
              <a:gd name="connsiteX21" fmla="*/ 258766 w 3941813"/>
              <a:gd name="connsiteY21" fmla="*/ 141560 h 571998"/>
              <a:gd name="connsiteX22" fmla="*/ 260462 w 3941813"/>
              <a:gd name="connsiteY22" fmla="*/ 145242 h 571998"/>
              <a:gd name="connsiteX23" fmla="*/ 261844 w 3941813"/>
              <a:gd name="connsiteY23" fmla="*/ 148347 h 571998"/>
              <a:gd name="connsiteX24" fmla="*/ 263571 w 3941813"/>
              <a:gd name="connsiteY24" fmla="*/ 152142 h 571998"/>
              <a:gd name="connsiteX25" fmla="*/ 265643 w 3941813"/>
              <a:gd name="connsiteY25" fmla="*/ 155592 h 571998"/>
              <a:gd name="connsiteX26" fmla="*/ 267371 w 3941813"/>
              <a:gd name="connsiteY26" fmla="*/ 158697 h 571998"/>
              <a:gd name="connsiteX27" fmla="*/ 269060 w 3941813"/>
              <a:gd name="connsiteY27" fmla="*/ 162072 h 571998"/>
              <a:gd name="connsiteX28" fmla="*/ 276558 w 3941813"/>
              <a:gd name="connsiteY28" fmla="*/ 175613 h 571998"/>
              <a:gd name="connsiteX29" fmla="*/ 277043 w 3941813"/>
              <a:gd name="connsiteY29" fmla="*/ 176291 h 571998"/>
              <a:gd name="connsiteX30" fmla="*/ 278368 w 3941813"/>
              <a:gd name="connsiteY30" fmla="*/ 178791 h 571998"/>
              <a:gd name="connsiteX31" fmla="*/ 295536 w 3941813"/>
              <a:gd name="connsiteY31" fmla="*/ 204348 h 571998"/>
              <a:gd name="connsiteX32" fmla="*/ 296042 w 3941813"/>
              <a:gd name="connsiteY32" fmla="*/ 204926 h 571998"/>
              <a:gd name="connsiteX33" fmla="*/ 298303 w 3941813"/>
              <a:gd name="connsiteY33" fmla="*/ 207936 h 571998"/>
              <a:gd name="connsiteX34" fmla="*/ 316635 w 3941813"/>
              <a:gd name="connsiteY34" fmla="*/ 230146 h 571998"/>
              <a:gd name="connsiteX35" fmla="*/ 318158 w 3941813"/>
              <a:gd name="connsiteY35" fmla="*/ 231823 h 571998"/>
              <a:gd name="connsiteX36" fmla="*/ 341295 w 3941813"/>
              <a:gd name="connsiteY36" fmla="*/ 254260 h 571998"/>
              <a:gd name="connsiteX37" fmla="*/ 364855 w 3941813"/>
              <a:gd name="connsiteY37" fmla="*/ 274566 h 571998"/>
              <a:gd name="connsiteX38" fmla="*/ 383255 w 3941813"/>
              <a:gd name="connsiteY38" fmla="*/ 287072 h 571998"/>
              <a:gd name="connsiteX39" fmla="*/ 390494 w 3941813"/>
              <a:gd name="connsiteY39" fmla="*/ 291862 h 571998"/>
              <a:gd name="connsiteX40" fmla="*/ 396550 w 3941813"/>
              <a:gd name="connsiteY40" fmla="*/ 295622 h 571998"/>
              <a:gd name="connsiteX41" fmla="*/ 409034 w 3941813"/>
              <a:gd name="connsiteY41" fmla="*/ 302598 h 571998"/>
              <a:gd name="connsiteX42" fmla="*/ 419364 w 3941813"/>
              <a:gd name="connsiteY42" fmla="*/ 308079 h 571998"/>
              <a:gd name="connsiteX43" fmla="*/ 431109 w 3941813"/>
              <a:gd name="connsiteY43" fmla="*/ 313598 h 571998"/>
              <a:gd name="connsiteX44" fmla="*/ 433413 w 3941813"/>
              <a:gd name="connsiteY44" fmla="*/ 314749 h 571998"/>
              <a:gd name="connsiteX45" fmla="*/ 445124 w 3941813"/>
              <a:gd name="connsiteY45" fmla="*/ 319611 h 571998"/>
              <a:gd name="connsiteX46" fmla="*/ 450799 w 3941813"/>
              <a:gd name="connsiteY46" fmla="*/ 321878 h 571998"/>
              <a:gd name="connsiteX47" fmla="*/ 462312 w 3941813"/>
              <a:gd name="connsiteY47" fmla="*/ 325820 h 571998"/>
              <a:gd name="connsiteX48" fmla="*/ 480775 w 3941813"/>
              <a:gd name="connsiteY48" fmla="*/ 331449 h 571998"/>
              <a:gd name="connsiteX49" fmla="*/ 490525 w 3941813"/>
              <a:gd name="connsiteY49" fmla="*/ 333953 h 571998"/>
              <a:gd name="connsiteX50" fmla="*/ 499752 w 3941813"/>
              <a:gd name="connsiteY50" fmla="*/ 335946 h 571998"/>
              <a:gd name="connsiteX51" fmla="*/ 520232 w 3941813"/>
              <a:gd name="connsiteY51" fmla="*/ 340163 h 571998"/>
              <a:gd name="connsiteX52" fmla="*/ 554124 w 3941813"/>
              <a:gd name="connsiteY52" fmla="*/ 343209 h 571998"/>
              <a:gd name="connsiteX53" fmla="*/ 555122 w 3941813"/>
              <a:gd name="connsiteY53" fmla="*/ 343268 h 571998"/>
              <a:gd name="connsiteX54" fmla="*/ 555467 w 3941813"/>
              <a:gd name="connsiteY54" fmla="*/ 343294 h 571998"/>
              <a:gd name="connsiteX55" fmla="*/ 572739 w 3941813"/>
              <a:gd name="connsiteY55" fmla="*/ 343958 h 571998"/>
              <a:gd name="connsiteX56" fmla="*/ 3862707 w 3941813"/>
              <a:gd name="connsiteY56" fmla="*/ 343958 h 571998"/>
              <a:gd name="connsiteX57" fmla="*/ 3941813 w 3941813"/>
              <a:gd name="connsiteY57" fmla="*/ 343958 h 571998"/>
              <a:gd name="connsiteX58" fmla="*/ 3941813 w 3941813"/>
              <a:gd name="connsiteY58" fmla="*/ 388462 h 571998"/>
              <a:gd name="connsiteX59" fmla="*/ 3940777 w 3941813"/>
              <a:gd name="connsiteY59" fmla="*/ 407437 h 571998"/>
              <a:gd name="connsiteX60" fmla="*/ 3933868 w 3941813"/>
              <a:gd name="connsiteY60" fmla="*/ 442971 h 571998"/>
              <a:gd name="connsiteX61" fmla="*/ 3920050 w 3941813"/>
              <a:gd name="connsiteY61" fmla="*/ 476090 h 571998"/>
              <a:gd name="connsiteX62" fmla="*/ 3900015 w 3941813"/>
              <a:gd name="connsiteY62" fmla="*/ 505415 h 571998"/>
              <a:gd name="connsiteX63" fmla="*/ 3875143 w 3941813"/>
              <a:gd name="connsiteY63" fmla="*/ 530254 h 571998"/>
              <a:gd name="connsiteX64" fmla="*/ 3846126 w 3941813"/>
              <a:gd name="connsiteY64" fmla="*/ 549919 h 571998"/>
              <a:gd name="connsiteX65" fmla="*/ 3812964 w 3941813"/>
              <a:gd name="connsiteY65" fmla="*/ 563718 h 571998"/>
              <a:gd name="connsiteX66" fmla="*/ 3777038 w 3941813"/>
              <a:gd name="connsiteY66" fmla="*/ 570963 h 571998"/>
              <a:gd name="connsiteX67" fmla="*/ 3758385 w 3941813"/>
              <a:gd name="connsiteY67" fmla="*/ 571998 h 571998"/>
              <a:gd name="connsiteX68" fmla="*/ 572739 w 3941813"/>
              <a:gd name="connsiteY68" fmla="*/ 571998 h 571998"/>
              <a:gd name="connsiteX69" fmla="*/ 543032 w 3941813"/>
              <a:gd name="connsiteY69" fmla="*/ 571308 h 571998"/>
              <a:gd name="connsiteX70" fmla="*/ 485343 w 3941813"/>
              <a:gd name="connsiteY70" fmla="*/ 565788 h 571998"/>
              <a:gd name="connsiteX71" fmla="*/ 429382 w 3941813"/>
              <a:gd name="connsiteY71" fmla="*/ 554059 h 571998"/>
              <a:gd name="connsiteX72" fmla="*/ 375493 w 3941813"/>
              <a:gd name="connsiteY72" fmla="*/ 537499 h 571998"/>
              <a:gd name="connsiteX73" fmla="*/ 324023 w 3941813"/>
              <a:gd name="connsiteY73" fmla="*/ 515419 h 571998"/>
              <a:gd name="connsiteX74" fmla="*/ 275661 w 3941813"/>
              <a:gd name="connsiteY74" fmla="*/ 489200 h 571998"/>
              <a:gd name="connsiteX75" fmla="*/ 229718 w 3941813"/>
              <a:gd name="connsiteY75" fmla="*/ 458495 h 571998"/>
              <a:gd name="connsiteX76" fmla="*/ 187574 w 3941813"/>
              <a:gd name="connsiteY76" fmla="*/ 423306 h 571998"/>
              <a:gd name="connsiteX77" fmla="*/ 148539 w 3941813"/>
              <a:gd name="connsiteY77" fmla="*/ 384667 h 571998"/>
              <a:gd name="connsiteX78" fmla="*/ 113650 w 3941813"/>
              <a:gd name="connsiteY78" fmla="*/ 342233 h 571998"/>
              <a:gd name="connsiteX79" fmla="*/ 82906 w 3941813"/>
              <a:gd name="connsiteY79" fmla="*/ 296349 h 571998"/>
              <a:gd name="connsiteX80" fmla="*/ 56307 w 3941813"/>
              <a:gd name="connsiteY80" fmla="*/ 248050 h 571998"/>
              <a:gd name="connsiteX81" fmla="*/ 34544 w 3941813"/>
              <a:gd name="connsiteY81" fmla="*/ 196646 h 571998"/>
              <a:gd name="connsiteX82" fmla="*/ 17963 w 3941813"/>
              <a:gd name="connsiteY82" fmla="*/ 143172 h 571998"/>
              <a:gd name="connsiteX83" fmla="*/ 6218 w 3941813"/>
              <a:gd name="connsiteY83" fmla="*/ 87283 h 571998"/>
              <a:gd name="connsiteX84" fmla="*/ 346 w 3941813"/>
              <a:gd name="connsiteY84" fmla="*/ 29669 h 571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3941813" h="571998">
                <a:moveTo>
                  <a:pt x="0" y="0"/>
                </a:moveTo>
                <a:lnTo>
                  <a:pt x="228336" y="0"/>
                </a:lnTo>
                <a:lnTo>
                  <a:pt x="228336" y="1035"/>
                </a:lnTo>
                <a:lnTo>
                  <a:pt x="228336" y="2070"/>
                </a:lnTo>
                <a:lnTo>
                  <a:pt x="228336" y="3450"/>
                </a:lnTo>
                <a:lnTo>
                  <a:pt x="228336" y="4485"/>
                </a:lnTo>
                <a:lnTo>
                  <a:pt x="228336" y="6555"/>
                </a:lnTo>
                <a:lnTo>
                  <a:pt x="228336" y="8625"/>
                </a:lnTo>
                <a:lnTo>
                  <a:pt x="228336" y="13110"/>
                </a:lnTo>
                <a:lnTo>
                  <a:pt x="228681" y="17595"/>
                </a:lnTo>
                <a:lnTo>
                  <a:pt x="228681" y="21045"/>
                </a:lnTo>
                <a:lnTo>
                  <a:pt x="229372" y="24495"/>
                </a:lnTo>
                <a:lnTo>
                  <a:pt x="229561" y="29949"/>
                </a:lnTo>
                <a:lnTo>
                  <a:pt x="230860" y="43059"/>
                </a:lnTo>
                <a:lnTo>
                  <a:pt x="231099" y="44849"/>
                </a:lnTo>
                <a:lnTo>
                  <a:pt x="231445" y="47954"/>
                </a:lnTo>
                <a:lnTo>
                  <a:pt x="231790" y="51059"/>
                </a:lnTo>
                <a:lnTo>
                  <a:pt x="232439" y="55431"/>
                </a:lnTo>
                <a:lnTo>
                  <a:pt x="237460" y="78594"/>
                </a:lnTo>
                <a:lnTo>
                  <a:pt x="239935" y="88754"/>
                </a:lnTo>
                <a:lnTo>
                  <a:pt x="249062" y="117988"/>
                </a:lnTo>
                <a:lnTo>
                  <a:pt x="258766" y="141560"/>
                </a:lnTo>
                <a:lnTo>
                  <a:pt x="260462" y="145242"/>
                </a:lnTo>
                <a:lnTo>
                  <a:pt x="261844" y="148347"/>
                </a:lnTo>
                <a:lnTo>
                  <a:pt x="263571" y="152142"/>
                </a:lnTo>
                <a:lnTo>
                  <a:pt x="265643" y="155592"/>
                </a:lnTo>
                <a:lnTo>
                  <a:pt x="267371" y="158697"/>
                </a:lnTo>
                <a:lnTo>
                  <a:pt x="269060" y="162072"/>
                </a:lnTo>
                <a:lnTo>
                  <a:pt x="276558" y="175613"/>
                </a:lnTo>
                <a:lnTo>
                  <a:pt x="277043" y="176291"/>
                </a:lnTo>
                <a:lnTo>
                  <a:pt x="278368" y="178791"/>
                </a:lnTo>
                <a:lnTo>
                  <a:pt x="295536" y="204348"/>
                </a:lnTo>
                <a:lnTo>
                  <a:pt x="296042" y="204926"/>
                </a:lnTo>
                <a:lnTo>
                  <a:pt x="298303" y="207936"/>
                </a:lnTo>
                <a:lnTo>
                  <a:pt x="316635" y="230146"/>
                </a:lnTo>
                <a:lnTo>
                  <a:pt x="318158" y="231823"/>
                </a:lnTo>
                <a:lnTo>
                  <a:pt x="341295" y="254260"/>
                </a:lnTo>
                <a:lnTo>
                  <a:pt x="364855" y="274566"/>
                </a:lnTo>
                <a:lnTo>
                  <a:pt x="383255" y="287072"/>
                </a:lnTo>
                <a:lnTo>
                  <a:pt x="390494" y="291862"/>
                </a:lnTo>
                <a:lnTo>
                  <a:pt x="396550" y="295622"/>
                </a:lnTo>
                <a:lnTo>
                  <a:pt x="409034" y="302598"/>
                </a:lnTo>
                <a:lnTo>
                  <a:pt x="419364" y="308079"/>
                </a:lnTo>
                <a:lnTo>
                  <a:pt x="431109" y="313598"/>
                </a:lnTo>
                <a:lnTo>
                  <a:pt x="433413" y="314749"/>
                </a:lnTo>
                <a:lnTo>
                  <a:pt x="445124" y="319611"/>
                </a:lnTo>
                <a:lnTo>
                  <a:pt x="450799" y="321878"/>
                </a:lnTo>
                <a:lnTo>
                  <a:pt x="462312" y="325820"/>
                </a:lnTo>
                <a:lnTo>
                  <a:pt x="480775" y="331449"/>
                </a:lnTo>
                <a:lnTo>
                  <a:pt x="490525" y="333953"/>
                </a:lnTo>
                <a:lnTo>
                  <a:pt x="499752" y="335946"/>
                </a:lnTo>
                <a:lnTo>
                  <a:pt x="520232" y="340163"/>
                </a:lnTo>
                <a:lnTo>
                  <a:pt x="554124" y="343209"/>
                </a:lnTo>
                <a:lnTo>
                  <a:pt x="555122" y="343268"/>
                </a:lnTo>
                <a:lnTo>
                  <a:pt x="555467" y="343294"/>
                </a:lnTo>
                <a:lnTo>
                  <a:pt x="572739" y="343958"/>
                </a:lnTo>
                <a:lnTo>
                  <a:pt x="3862707" y="343958"/>
                </a:lnTo>
                <a:lnTo>
                  <a:pt x="3941813" y="343958"/>
                </a:lnTo>
                <a:lnTo>
                  <a:pt x="3941813" y="388462"/>
                </a:lnTo>
                <a:lnTo>
                  <a:pt x="3940777" y="407437"/>
                </a:lnTo>
                <a:lnTo>
                  <a:pt x="3933868" y="442971"/>
                </a:lnTo>
                <a:lnTo>
                  <a:pt x="3920050" y="476090"/>
                </a:lnTo>
                <a:lnTo>
                  <a:pt x="3900015" y="505415"/>
                </a:lnTo>
                <a:lnTo>
                  <a:pt x="3875143" y="530254"/>
                </a:lnTo>
                <a:lnTo>
                  <a:pt x="3846126" y="549919"/>
                </a:lnTo>
                <a:lnTo>
                  <a:pt x="3812964" y="563718"/>
                </a:lnTo>
                <a:lnTo>
                  <a:pt x="3777038" y="570963"/>
                </a:lnTo>
                <a:lnTo>
                  <a:pt x="3758385" y="571998"/>
                </a:lnTo>
                <a:lnTo>
                  <a:pt x="572739" y="571998"/>
                </a:lnTo>
                <a:lnTo>
                  <a:pt x="543032" y="571308"/>
                </a:lnTo>
                <a:lnTo>
                  <a:pt x="485343" y="565788"/>
                </a:lnTo>
                <a:lnTo>
                  <a:pt x="429382" y="554059"/>
                </a:lnTo>
                <a:lnTo>
                  <a:pt x="375493" y="537499"/>
                </a:lnTo>
                <a:lnTo>
                  <a:pt x="324023" y="515419"/>
                </a:lnTo>
                <a:lnTo>
                  <a:pt x="275661" y="489200"/>
                </a:lnTo>
                <a:lnTo>
                  <a:pt x="229718" y="458495"/>
                </a:lnTo>
                <a:lnTo>
                  <a:pt x="187574" y="423306"/>
                </a:lnTo>
                <a:lnTo>
                  <a:pt x="148539" y="384667"/>
                </a:lnTo>
                <a:lnTo>
                  <a:pt x="113650" y="342233"/>
                </a:lnTo>
                <a:lnTo>
                  <a:pt x="82906" y="296349"/>
                </a:lnTo>
                <a:lnTo>
                  <a:pt x="56307" y="248050"/>
                </a:lnTo>
                <a:lnTo>
                  <a:pt x="34544" y="196646"/>
                </a:lnTo>
                <a:lnTo>
                  <a:pt x="17963" y="143172"/>
                </a:lnTo>
                <a:lnTo>
                  <a:pt x="6218" y="87283"/>
                </a:lnTo>
                <a:lnTo>
                  <a:pt x="346" y="29669"/>
                </a:lnTo>
                <a:close/>
              </a:path>
            </a:pathLst>
          </a:custGeom>
          <a:solidFill>
            <a:schemeClr val="accent1"/>
          </a:soli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75" name="Freeform 585">
            <a:extLst>
              <a:ext uri="{FF2B5EF4-FFF2-40B4-BE49-F238E27FC236}">
                <a16:creationId xmlns:a16="http://schemas.microsoft.com/office/drawing/2014/main" id="{934FE23C-0998-4DE4-A967-1D8FFD9046F6}"/>
              </a:ext>
            </a:extLst>
          </p:cNvPr>
          <p:cNvSpPr>
            <a:spLocks/>
          </p:cNvSpPr>
          <p:nvPr/>
        </p:nvSpPr>
        <p:spPr bwMode="auto">
          <a:xfrm>
            <a:off x="688597" y="3379019"/>
            <a:ext cx="694944" cy="694944"/>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ctr" anchorCtr="0" compatLnSpc="1">
            <a:prstTxWarp prst="textNoShape">
              <a:avLst/>
            </a:prstTxWarp>
          </a:bodyPr>
          <a:lstStyle/>
          <a:p>
            <a:pPr algn="ctr"/>
            <a:r>
              <a:rPr lang="en-US" sz="4400" b="1">
                <a:solidFill>
                  <a:srgbClr val="191C21"/>
                </a:solidFill>
              </a:rPr>
              <a:t>1</a:t>
            </a:r>
          </a:p>
        </p:txBody>
      </p:sp>
      <p:sp>
        <p:nvSpPr>
          <p:cNvPr id="178" name="Freeform 588">
            <a:extLst>
              <a:ext uri="{FF2B5EF4-FFF2-40B4-BE49-F238E27FC236}">
                <a16:creationId xmlns:a16="http://schemas.microsoft.com/office/drawing/2014/main" id="{87EF0420-C11F-40DF-858C-5DBD3A1FF0BB}"/>
              </a:ext>
            </a:extLst>
          </p:cNvPr>
          <p:cNvSpPr>
            <a:spLocks/>
          </p:cNvSpPr>
          <p:nvPr/>
        </p:nvSpPr>
        <p:spPr bwMode="auto">
          <a:xfrm>
            <a:off x="6008075" y="3403328"/>
            <a:ext cx="1145378" cy="1143996"/>
          </a:xfrm>
          <a:custGeom>
            <a:avLst/>
            <a:gdLst>
              <a:gd name="T0" fmla="*/ 1573 w 3316"/>
              <a:gd name="T1" fmla="*/ 2 h 3316"/>
              <a:gd name="T2" fmla="*/ 1243 w 3316"/>
              <a:gd name="T3" fmla="*/ 52 h 3316"/>
              <a:gd name="T4" fmla="*/ 939 w 3316"/>
              <a:gd name="T5" fmla="*/ 162 h 3316"/>
              <a:gd name="T6" fmla="*/ 665 w 3316"/>
              <a:gd name="T7" fmla="*/ 328 h 3316"/>
              <a:gd name="T8" fmla="*/ 431 w 3316"/>
              <a:gd name="T9" fmla="*/ 542 h 3316"/>
              <a:gd name="T10" fmla="*/ 240 w 3316"/>
              <a:gd name="T11" fmla="*/ 797 h 3316"/>
              <a:gd name="T12" fmla="*/ 100 w 3316"/>
              <a:gd name="T13" fmla="*/ 1088 h 3316"/>
              <a:gd name="T14" fmla="*/ 19 w 3316"/>
              <a:gd name="T15" fmla="*/ 1405 h 3316"/>
              <a:gd name="T16" fmla="*/ 0 w 3316"/>
              <a:gd name="T17" fmla="*/ 1658 h 3316"/>
              <a:gd name="T18" fmla="*/ 19 w 3316"/>
              <a:gd name="T19" fmla="*/ 1911 h 3316"/>
              <a:gd name="T20" fmla="*/ 100 w 3316"/>
              <a:gd name="T21" fmla="*/ 2228 h 3316"/>
              <a:gd name="T22" fmla="*/ 240 w 3316"/>
              <a:gd name="T23" fmla="*/ 2517 h 3316"/>
              <a:gd name="T24" fmla="*/ 431 w 3316"/>
              <a:gd name="T25" fmla="*/ 2773 h 3316"/>
              <a:gd name="T26" fmla="*/ 665 w 3316"/>
              <a:gd name="T27" fmla="*/ 2987 h 3316"/>
              <a:gd name="T28" fmla="*/ 939 w 3316"/>
              <a:gd name="T29" fmla="*/ 3152 h 3316"/>
              <a:gd name="T30" fmla="*/ 1243 w 3316"/>
              <a:gd name="T31" fmla="*/ 3264 h 3316"/>
              <a:gd name="T32" fmla="*/ 1573 w 3316"/>
              <a:gd name="T33" fmla="*/ 3314 h 3316"/>
              <a:gd name="T34" fmla="*/ 1744 w 3316"/>
              <a:gd name="T35" fmla="*/ 3314 h 3316"/>
              <a:gd name="T36" fmla="*/ 2073 w 3316"/>
              <a:gd name="T37" fmla="*/ 3264 h 3316"/>
              <a:gd name="T38" fmla="*/ 2378 w 3316"/>
              <a:gd name="T39" fmla="*/ 3152 h 3316"/>
              <a:gd name="T40" fmla="*/ 2650 w 3316"/>
              <a:gd name="T41" fmla="*/ 2987 h 3316"/>
              <a:gd name="T42" fmla="*/ 2886 w 3316"/>
              <a:gd name="T43" fmla="*/ 2773 h 3316"/>
              <a:gd name="T44" fmla="*/ 3076 w 3316"/>
              <a:gd name="T45" fmla="*/ 2517 h 3316"/>
              <a:gd name="T46" fmla="*/ 3216 w 3316"/>
              <a:gd name="T47" fmla="*/ 2228 h 3316"/>
              <a:gd name="T48" fmla="*/ 3298 w 3316"/>
              <a:gd name="T49" fmla="*/ 1911 h 3316"/>
              <a:gd name="T50" fmla="*/ 3316 w 3316"/>
              <a:gd name="T51" fmla="*/ 1658 h 3316"/>
              <a:gd name="T52" fmla="*/ 3298 w 3316"/>
              <a:gd name="T53" fmla="*/ 1405 h 3316"/>
              <a:gd name="T54" fmla="*/ 3216 w 3316"/>
              <a:gd name="T55" fmla="*/ 1088 h 3316"/>
              <a:gd name="T56" fmla="*/ 3076 w 3316"/>
              <a:gd name="T57" fmla="*/ 797 h 3316"/>
              <a:gd name="T58" fmla="*/ 2886 w 3316"/>
              <a:gd name="T59" fmla="*/ 542 h 3316"/>
              <a:gd name="T60" fmla="*/ 2650 w 3316"/>
              <a:gd name="T61" fmla="*/ 328 h 3316"/>
              <a:gd name="T62" fmla="*/ 2378 w 3316"/>
              <a:gd name="T63" fmla="*/ 162 h 3316"/>
              <a:gd name="T64" fmla="*/ 2073 w 3316"/>
              <a:gd name="T65" fmla="*/ 52 h 3316"/>
              <a:gd name="T66" fmla="*/ 1744 w 3316"/>
              <a:gd name="T67" fmla="*/ 2 h 3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16" h="3316">
                <a:moveTo>
                  <a:pt x="1658" y="0"/>
                </a:moveTo>
                <a:lnTo>
                  <a:pt x="1573" y="2"/>
                </a:lnTo>
                <a:lnTo>
                  <a:pt x="1405" y="18"/>
                </a:lnTo>
                <a:lnTo>
                  <a:pt x="1243" y="52"/>
                </a:lnTo>
                <a:lnTo>
                  <a:pt x="1088" y="100"/>
                </a:lnTo>
                <a:lnTo>
                  <a:pt x="939" y="162"/>
                </a:lnTo>
                <a:lnTo>
                  <a:pt x="798" y="239"/>
                </a:lnTo>
                <a:lnTo>
                  <a:pt x="665" y="328"/>
                </a:lnTo>
                <a:lnTo>
                  <a:pt x="542" y="431"/>
                </a:lnTo>
                <a:lnTo>
                  <a:pt x="431" y="542"/>
                </a:lnTo>
                <a:lnTo>
                  <a:pt x="328" y="665"/>
                </a:lnTo>
                <a:lnTo>
                  <a:pt x="240" y="797"/>
                </a:lnTo>
                <a:lnTo>
                  <a:pt x="162" y="939"/>
                </a:lnTo>
                <a:lnTo>
                  <a:pt x="100" y="1088"/>
                </a:lnTo>
                <a:lnTo>
                  <a:pt x="52" y="1243"/>
                </a:lnTo>
                <a:lnTo>
                  <a:pt x="19" y="1405"/>
                </a:lnTo>
                <a:lnTo>
                  <a:pt x="2" y="1572"/>
                </a:lnTo>
                <a:lnTo>
                  <a:pt x="0" y="1658"/>
                </a:lnTo>
                <a:lnTo>
                  <a:pt x="2" y="1744"/>
                </a:lnTo>
                <a:lnTo>
                  <a:pt x="19" y="1911"/>
                </a:lnTo>
                <a:lnTo>
                  <a:pt x="52" y="2073"/>
                </a:lnTo>
                <a:lnTo>
                  <a:pt x="100" y="2228"/>
                </a:lnTo>
                <a:lnTo>
                  <a:pt x="162" y="2377"/>
                </a:lnTo>
                <a:lnTo>
                  <a:pt x="240" y="2517"/>
                </a:lnTo>
                <a:lnTo>
                  <a:pt x="328" y="2650"/>
                </a:lnTo>
                <a:lnTo>
                  <a:pt x="431" y="2773"/>
                </a:lnTo>
                <a:lnTo>
                  <a:pt x="542" y="2885"/>
                </a:lnTo>
                <a:lnTo>
                  <a:pt x="665" y="2987"/>
                </a:lnTo>
                <a:lnTo>
                  <a:pt x="798" y="3076"/>
                </a:lnTo>
                <a:lnTo>
                  <a:pt x="939" y="3152"/>
                </a:lnTo>
                <a:lnTo>
                  <a:pt x="1088" y="3216"/>
                </a:lnTo>
                <a:lnTo>
                  <a:pt x="1243" y="3264"/>
                </a:lnTo>
                <a:lnTo>
                  <a:pt x="1405" y="3298"/>
                </a:lnTo>
                <a:lnTo>
                  <a:pt x="1573" y="3314"/>
                </a:lnTo>
                <a:lnTo>
                  <a:pt x="1658" y="3316"/>
                </a:lnTo>
                <a:lnTo>
                  <a:pt x="1744" y="3314"/>
                </a:lnTo>
                <a:lnTo>
                  <a:pt x="1911" y="3298"/>
                </a:lnTo>
                <a:lnTo>
                  <a:pt x="2073" y="3264"/>
                </a:lnTo>
                <a:lnTo>
                  <a:pt x="2228" y="3216"/>
                </a:lnTo>
                <a:lnTo>
                  <a:pt x="2378" y="3152"/>
                </a:lnTo>
                <a:lnTo>
                  <a:pt x="2518" y="3076"/>
                </a:lnTo>
                <a:lnTo>
                  <a:pt x="2650" y="2987"/>
                </a:lnTo>
                <a:lnTo>
                  <a:pt x="2773" y="2885"/>
                </a:lnTo>
                <a:lnTo>
                  <a:pt x="2886" y="2773"/>
                </a:lnTo>
                <a:lnTo>
                  <a:pt x="2987" y="2650"/>
                </a:lnTo>
                <a:lnTo>
                  <a:pt x="3076" y="2517"/>
                </a:lnTo>
                <a:lnTo>
                  <a:pt x="3153" y="2377"/>
                </a:lnTo>
                <a:lnTo>
                  <a:pt x="3216" y="2228"/>
                </a:lnTo>
                <a:lnTo>
                  <a:pt x="3264" y="2073"/>
                </a:lnTo>
                <a:lnTo>
                  <a:pt x="3298" y="1911"/>
                </a:lnTo>
                <a:lnTo>
                  <a:pt x="3315" y="1744"/>
                </a:lnTo>
                <a:lnTo>
                  <a:pt x="3316" y="1658"/>
                </a:lnTo>
                <a:lnTo>
                  <a:pt x="3315" y="1572"/>
                </a:lnTo>
                <a:lnTo>
                  <a:pt x="3298" y="1405"/>
                </a:lnTo>
                <a:lnTo>
                  <a:pt x="3264" y="1243"/>
                </a:lnTo>
                <a:lnTo>
                  <a:pt x="3216" y="1088"/>
                </a:lnTo>
                <a:lnTo>
                  <a:pt x="3153" y="939"/>
                </a:lnTo>
                <a:lnTo>
                  <a:pt x="3076" y="797"/>
                </a:lnTo>
                <a:lnTo>
                  <a:pt x="2987" y="665"/>
                </a:lnTo>
                <a:lnTo>
                  <a:pt x="2886" y="542"/>
                </a:lnTo>
                <a:lnTo>
                  <a:pt x="2773" y="431"/>
                </a:lnTo>
                <a:lnTo>
                  <a:pt x="2650" y="328"/>
                </a:lnTo>
                <a:lnTo>
                  <a:pt x="2518" y="239"/>
                </a:lnTo>
                <a:lnTo>
                  <a:pt x="2378" y="162"/>
                </a:lnTo>
                <a:lnTo>
                  <a:pt x="2228" y="100"/>
                </a:lnTo>
                <a:lnTo>
                  <a:pt x="2073" y="52"/>
                </a:lnTo>
                <a:lnTo>
                  <a:pt x="1911" y="18"/>
                </a:lnTo>
                <a:lnTo>
                  <a:pt x="1744" y="2"/>
                </a:lnTo>
                <a:lnTo>
                  <a:pt x="1658" y="0"/>
                </a:lnTo>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sp>
        <p:nvSpPr>
          <p:cNvPr id="190" name="Freeform 587">
            <a:extLst>
              <a:ext uri="{FF2B5EF4-FFF2-40B4-BE49-F238E27FC236}">
                <a16:creationId xmlns:a16="http://schemas.microsoft.com/office/drawing/2014/main" id="{2824665D-0214-4A51-B0A7-643D6BD03D99}"/>
              </a:ext>
            </a:extLst>
          </p:cNvPr>
          <p:cNvSpPr>
            <a:spLocks/>
          </p:cNvSpPr>
          <p:nvPr/>
        </p:nvSpPr>
        <p:spPr bwMode="auto">
          <a:xfrm>
            <a:off x="6236045" y="3629917"/>
            <a:ext cx="689438" cy="689438"/>
          </a:xfrm>
          <a:custGeom>
            <a:avLst/>
            <a:gdLst>
              <a:gd name="T0" fmla="*/ 946 w 1995"/>
              <a:gd name="T1" fmla="*/ 1993 h 1995"/>
              <a:gd name="T2" fmla="*/ 748 w 1995"/>
              <a:gd name="T3" fmla="*/ 1964 h 1995"/>
              <a:gd name="T4" fmla="*/ 565 w 1995"/>
              <a:gd name="T5" fmla="*/ 1898 h 1995"/>
              <a:gd name="T6" fmla="*/ 401 w 1995"/>
              <a:gd name="T7" fmla="*/ 1798 h 1995"/>
              <a:gd name="T8" fmla="*/ 259 w 1995"/>
              <a:gd name="T9" fmla="*/ 1668 h 1995"/>
              <a:gd name="T10" fmla="*/ 145 w 1995"/>
              <a:gd name="T11" fmla="*/ 1515 h 1995"/>
              <a:gd name="T12" fmla="*/ 61 w 1995"/>
              <a:gd name="T13" fmla="*/ 1340 h 1995"/>
              <a:gd name="T14" fmla="*/ 12 w 1995"/>
              <a:gd name="T15" fmla="*/ 1150 h 1995"/>
              <a:gd name="T16" fmla="*/ 0 w 1995"/>
              <a:gd name="T17" fmla="*/ 998 h 1995"/>
              <a:gd name="T18" fmla="*/ 12 w 1995"/>
              <a:gd name="T19" fmla="*/ 846 h 1995"/>
              <a:gd name="T20" fmla="*/ 61 w 1995"/>
              <a:gd name="T21" fmla="*/ 655 h 1995"/>
              <a:gd name="T22" fmla="*/ 145 w 1995"/>
              <a:gd name="T23" fmla="*/ 481 h 1995"/>
              <a:gd name="T24" fmla="*/ 259 w 1995"/>
              <a:gd name="T25" fmla="*/ 327 h 1995"/>
              <a:gd name="T26" fmla="*/ 401 w 1995"/>
              <a:gd name="T27" fmla="*/ 198 h 1995"/>
              <a:gd name="T28" fmla="*/ 565 w 1995"/>
              <a:gd name="T29" fmla="*/ 98 h 1995"/>
              <a:gd name="T30" fmla="*/ 748 w 1995"/>
              <a:gd name="T31" fmla="*/ 31 h 1995"/>
              <a:gd name="T32" fmla="*/ 946 w 1995"/>
              <a:gd name="T33" fmla="*/ 1 h 1995"/>
              <a:gd name="T34" fmla="*/ 1049 w 1995"/>
              <a:gd name="T35" fmla="*/ 1 h 1995"/>
              <a:gd name="T36" fmla="*/ 1247 w 1995"/>
              <a:gd name="T37" fmla="*/ 31 h 1995"/>
              <a:gd name="T38" fmla="*/ 1431 w 1995"/>
              <a:gd name="T39" fmla="*/ 98 h 1995"/>
              <a:gd name="T40" fmla="*/ 1594 w 1995"/>
              <a:gd name="T41" fmla="*/ 198 h 1995"/>
              <a:gd name="T42" fmla="*/ 1737 w 1995"/>
              <a:gd name="T43" fmla="*/ 327 h 1995"/>
              <a:gd name="T44" fmla="*/ 1851 w 1995"/>
              <a:gd name="T45" fmla="*/ 481 h 1995"/>
              <a:gd name="T46" fmla="*/ 1935 w 1995"/>
              <a:gd name="T47" fmla="*/ 655 h 1995"/>
              <a:gd name="T48" fmla="*/ 1985 w 1995"/>
              <a:gd name="T49" fmla="*/ 846 h 1995"/>
              <a:gd name="T50" fmla="*/ 1995 w 1995"/>
              <a:gd name="T51" fmla="*/ 998 h 1995"/>
              <a:gd name="T52" fmla="*/ 1985 w 1995"/>
              <a:gd name="T53" fmla="*/ 1150 h 1995"/>
              <a:gd name="T54" fmla="*/ 1935 w 1995"/>
              <a:gd name="T55" fmla="*/ 1340 h 1995"/>
              <a:gd name="T56" fmla="*/ 1851 w 1995"/>
              <a:gd name="T57" fmla="*/ 1515 h 1995"/>
              <a:gd name="T58" fmla="*/ 1737 w 1995"/>
              <a:gd name="T59" fmla="*/ 1668 h 1995"/>
              <a:gd name="T60" fmla="*/ 1594 w 1995"/>
              <a:gd name="T61" fmla="*/ 1798 h 1995"/>
              <a:gd name="T62" fmla="*/ 1431 w 1995"/>
              <a:gd name="T63" fmla="*/ 1898 h 1995"/>
              <a:gd name="T64" fmla="*/ 1247 w 1995"/>
              <a:gd name="T65" fmla="*/ 1964 h 1995"/>
              <a:gd name="T66" fmla="*/ 1049 w 1995"/>
              <a:gd name="T67" fmla="*/ 1993 h 19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995" h="1995">
                <a:moveTo>
                  <a:pt x="998" y="1995"/>
                </a:moveTo>
                <a:lnTo>
                  <a:pt x="946" y="1993"/>
                </a:lnTo>
                <a:lnTo>
                  <a:pt x="847" y="1984"/>
                </a:lnTo>
                <a:lnTo>
                  <a:pt x="748" y="1964"/>
                </a:lnTo>
                <a:lnTo>
                  <a:pt x="655" y="1935"/>
                </a:lnTo>
                <a:lnTo>
                  <a:pt x="565" y="1898"/>
                </a:lnTo>
                <a:lnTo>
                  <a:pt x="481" y="1851"/>
                </a:lnTo>
                <a:lnTo>
                  <a:pt x="401" y="1798"/>
                </a:lnTo>
                <a:lnTo>
                  <a:pt x="327" y="1735"/>
                </a:lnTo>
                <a:lnTo>
                  <a:pt x="259" y="1668"/>
                </a:lnTo>
                <a:lnTo>
                  <a:pt x="198" y="1594"/>
                </a:lnTo>
                <a:lnTo>
                  <a:pt x="145" y="1515"/>
                </a:lnTo>
                <a:lnTo>
                  <a:pt x="99" y="1430"/>
                </a:lnTo>
                <a:lnTo>
                  <a:pt x="61" y="1340"/>
                </a:lnTo>
                <a:lnTo>
                  <a:pt x="31" y="1247"/>
                </a:lnTo>
                <a:lnTo>
                  <a:pt x="12" y="1150"/>
                </a:lnTo>
                <a:lnTo>
                  <a:pt x="1" y="1049"/>
                </a:lnTo>
                <a:lnTo>
                  <a:pt x="0" y="998"/>
                </a:lnTo>
                <a:lnTo>
                  <a:pt x="1" y="946"/>
                </a:lnTo>
                <a:lnTo>
                  <a:pt x="12" y="846"/>
                </a:lnTo>
                <a:lnTo>
                  <a:pt x="31" y="748"/>
                </a:lnTo>
                <a:lnTo>
                  <a:pt x="61" y="655"/>
                </a:lnTo>
                <a:lnTo>
                  <a:pt x="99" y="565"/>
                </a:lnTo>
                <a:lnTo>
                  <a:pt x="145" y="481"/>
                </a:lnTo>
                <a:lnTo>
                  <a:pt x="198" y="400"/>
                </a:lnTo>
                <a:lnTo>
                  <a:pt x="259" y="327"/>
                </a:lnTo>
                <a:lnTo>
                  <a:pt x="327" y="259"/>
                </a:lnTo>
                <a:lnTo>
                  <a:pt x="401" y="198"/>
                </a:lnTo>
                <a:lnTo>
                  <a:pt x="481" y="145"/>
                </a:lnTo>
                <a:lnTo>
                  <a:pt x="565" y="98"/>
                </a:lnTo>
                <a:lnTo>
                  <a:pt x="655" y="61"/>
                </a:lnTo>
                <a:lnTo>
                  <a:pt x="748" y="31"/>
                </a:lnTo>
                <a:lnTo>
                  <a:pt x="847" y="12"/>
                </a:lnTo>
                <a:lnTo>
                  <a:pt x="946" y="1"/>
                </a:lnTo>
                <a:lnTo>
                  <a:pt x="998" y="0"/>
                </a:lnTo>
                <a:lnTo>
                  <a:pt x="1049" y="1"/>
                </a:lnTo>
                <a:lnTo>
                  <a:pt x="1150" y="12"/>
                </a:lnTo>
                <a:lnTo>
                  <a:pt x="1247" y="31"/>
                </a:lnTo>
                <a:lnTo>
                  <a:pt x="1340" y="61"/>
                </a:lnTo>
                <a:lnTo>
                  <a:pt x="1431" y="98"/>
                </a:lnTo>
                <a:lnTo>
                  <a:pt x="1515" y="145"/>
                </a:lnTo>
                <a:lnTo>
                  <a:pt x="1594" y="198"/>
                </a:lnTo>
                <a:lnTo>
                  <a:pt x="1668" y="259"/>
                </a:lnTo>
                <a:lnTo>
                  <a:pt x="1737" y="327"/>
                </a:lnTo>
                <a:lnTo>
                  <a:pt x="1798" y="400"/>
                </a:lnTo>
                <a:lnTo>
                  <a:pt x="1851" y="481"/>
                </a:lnTo>
                <a:lnTo>
                  <a:pt x="1898" y="565"/>
                </a:lnTo>
                <a:lnTo>
                  <a:pt x="1935" y="655"/>
                </a:lnTo>
                <a:lnTo>
                  <a:pt x="1964" y="748"/>
                </a:lnTo>
                <a:lnTo>
                  <a:pt x="1985" y="846"/>
                </a:lnTo>
                <a:lnTo>
                  <a:pt x="1995" y="946"/>
                </a:lnTo>
                <a:lnTo>
                  <a:pt x="1995" y="998"/>
                </a:lnTo>
                <a:lnTo>
                  <a:pt x="1995" y="1049"/>
                </a:lnTo>
                <a:lnTo>
                  <a:pt x="1985" y="1150"/>
                </a:lnTo>
                <a:lnTo>
                  <a:pt x="1964" y="1247"/>
                </a:lnTo>
                <a:lnTo>
                  <a:pt x="1935" y="1340"/>
                </a:lnTo>
                <a:lnTo>
                  <a:pt x="1898" y="1430"/>
                </a:lnTo>
                <a:lnTo>
                  <a:pt x="1851" y="1515"/>
                </a:lnTo>
                <a:lnTo>
                  <a:pt x="1798" y="1594"/>
                </a:lnTo>
                <a:lnTo>
                  <a:pt x="1737" y="1668"/>
                </a:lnTo>
                <a:lnTo>
                  <a:pt x="1668" y="1735"/>
                </a:lnTo>
                <a:lnTo>
                  <a:pt x="1594" y="1798"/>
                </a:lnTo>
                <a:lnTo>
                  <a:pt x="1515" y="1851"/>
                </a:lnTo>
                <a:lnTo>
                  <a:pt x="1431" y="1898"/>
                </a:lnTo>
                <a:lnTo>
                  <a:pt x="1340" y="1935"/>
                </a:lnTo>
                <a:lnTo>
                  <a:pt x="1247" y="1964"/>
                </a:lnTo>
                <a:lnTo>
                  <a:pt x="1150" y="1984"/>
                </a:lnTo>
                <a:lnTo>
                  <a:pt x="1049" y="1993"/>
                </a:lnTo>
                <a:lnTo>
                  <a:pt x="998" y="199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1" name="Freeform 589">
            <a:extLst>
              <a:ext uri="{FF2B5EF4-FFF2-40B4-BE49-F238E27FC236}">
                <a16:creationId xmlns:a16="http://schemas.microsoft.com/office/drawing/2014/main" id="{F3800724-2375-44CD-96BA-793784C15113}"/>
              </a:ext>
            </a:extLst>
          </p:cNvPr>
          <p:cNvSpPr>
            <a:spLocks/>
          </p:cNvSpPr>
          <p:nvPr/>
        </p:nvSpPr>
        <p:spPr bwMode="auto">
          <a:xfrm>
            <a:off x="6879888" y="3979472"/>
            <a:ext cx="160270" cy="392385"/>
          </a:xfrm>
          <a:custGeom>
            <a:avLst/>
            <a:gdLst>
              <a:gd name="T0" fmla="*/ 462 w 462"/>
              <a:gd name="T1" fmla="*/ 981 h 1135"/>
              <a:gd name="T2" fmla="*/ 460 w 462"/>
              <a:gd name="T3" fmla="*/ 985 h 1135"/>
              <a:gd name="T4" fmla="*/ 457 w 462"/>
              <a:gd name="T5" fmla="*/ 989 h 1135"/>
              <a:gd name="T6" fmla="*/ 443 w 462"/>
              <a:gd name="T7" fmla="*/ 1007 h 1135"/>
              <a:gd name="T8" fmla="*/ 427 w 462"/>
              <a:gd name="T9" fmla="*/ 1025 h 1135"/>
              <a:gd name="T10" fmla="*/ 418 w 462"/>
              <a:gd name="T11" fmla="*/ 1037 h 1135"/>
              <a:gd name="T12" fmla="*/ 409 w 462"/>
              <a:gd name="T13" fmla="*/ 1048 h 1135"/>
              <a:gd name="T14" fmla="*/ 408 w 462"/>
              <a:gd name="T15" fmla="*/ 1050 h 1135"/>
              <a:gd name="T16" fmla="*/ 408 w 462"/>
              <a:gd name="T17" fmla="*/ 1050 h 1135"/>
              <a:gd name="T18" fmla="*/ 396 w 462"/>
              <a:gd name="T19" fmla="*/ 1064 h 1135"/>
              <a:gd name="T20" fmla="*/ 383 w 462"/>
              <a:gd name="T21" fmla="*/ 1078 h 1135"/>
              <a:gd name="T22" fmla="*/ 369 w 462"/>
              <a:gd name="T23" fmla="*/ 1095 h 1135"/>
              <a:gd name="T24" fmla="*/ 355 w 462"/>
              <a:gd name="T25" fmla="*/ 1110 h 1135"/>
              <a:gd name="T26" fmla="*/ 343 w 462"/>
              <a:gd name="T27" fmla="*/ 1123 h 1135"/>
              <a:gd name="T28" fmla="*/ 332 w 462"/>
              <a:gd name="T29" fmla="*/ 1135 h 1135"/>
              <a:gd name="T30" fmla="*/ 276 w 462"/>
              <a:gd name="T31" fmla="*/ 1062 h 1135"/>
              <a:gd name="T32" fmla="*/ 177 w 462"/>
              <a:gd name="T33" fmla="*/ 908 h 1135"/>
              <a:gd name="T34" fmla="*/ 94 w 462"/>
              <a:gd name="T35" fmla="*/ 745 h 1135"/>
              <a:gd name="T36" fmla="*/ 27 w 462"/>
              <a:gd name="T37" fmla="*/ 573 h 1135"/>
              <a:gd name="T38" fmla="*/ 0 w 462"/>
              <a:gd name="T39" fmla="*/ 483 h 1135"/>
              <a:gd name="T40" fmla="*/ 36 w 462"/>
              <a:gd name="T41" fmla="*/ 417 h 1135"/>
              <a:gd name="T42" fmla="*/ 65 w 462"/>
              <a:gd name="T43" fmla="*/ 348 h 1135"/>
              <a:gd name="T44" fmla="*/ 68 w 462"/>
              <a:gd name="T45" fmla="*/ 341 h 1135"/>
              <a:gd name="T46" fmla="*/ 71 w 462"/>
              <a:gd name="T47" fmla="*/ 333 h 1135"/>
              <a:gd name="T48" fmla="*/ 81 w 462"/>
              <a:gd name="T49" fmla="*/ 303 h 1135"/>
              <a:gd name="T50" fmla="*/ 90 w 462"/>
              <a:gd name="T51" fmla="*/ 273 h 1135"/>
              <a:gd name="T52" fmla="*/ 94 w 462"/>
              <a:gd name="T53" fmla="*/ 263 h 1135"/>
              <a:gd name="T54" fmla="*/ 97 w 462"/>
              <a:gd name="T55" fmla="*/ 252 h 1135"/>
              <a:gd name="T56" fmla="*/ 100 w 462"/>
              <a:gd name="T57" fmla="*/ 242 h 1135"/>
              <a:gd name="T58" fmla="*/ 102 w 462"/>
              <a:gd name="T59" fmla="*/ 232 h 1135"/>
              <a:gd name="T60" fmla="*/ 105 w 462"/>
              <a:gd name="T61" fmla="*/ 223 h 1135"/>
              <a:gd name="T62" fmla="*/ 106 w 462"/>
              <a:gd name="T63" fmla="*/ 214 h 1135"/>
              <a:gd name="T64" fmla="*/ 110 w 462"/>
              <a:gd name="T65" fmla="*/ 201 h 1135"/>
              <a:gd name="T66" fmla="*/ 112 w 462"/>
              <a:gd name="T67" fmla="*/ 189 h 1135"/>
              <a:gd name="T68" fmla="*/ 112 w 462"/>
              <a:gd name="T69" fmla="*/ 182 h 1135"/>
              <a:gd name="T70" fmla="*/ 114 w 462"/>
              <a:gd name="T71" fmla="*/ 177 h 1135"/>
              <a:gd name="T72" fmla="*/ 116 w 462"/>
              <a:gd name="T73" fmla="*/ 166 h 1135"/>
              <a:gd name="T74" fmla="*/ 119 w 462"/>
              <a:gd name="T75" fmla="*/ 153 h 1135"/>
              <a:gd name="T76" fmla="*/ 125 w 462"/>
              <a:gd name="T77" fmla="*/ 109 h 1135"/>
              <a:gd name="T78" fmla="*/ 129 w 462"/>
              <a:gd name="T79" fmla="*/ 64 h 1135"/>
              <a:gd name="T80" fmla="*/ 131 w 462"/>
              <a:gd name="T81" fmla="*/ 53 h 1135"/>
              <a:gd name="T82" fmla="*/ 131 w 462"/>
              <a:gd name="T83" fmla="*/ 41 h 1135"/>
              <a:gd name="T84" fmla="*/ 131 w 462"/>
              <a:gd name="T85" fmla="*/ 39 h 1135"/>
              <a:gd name="T86" fmla="*/ 131 w 462"/>
              <a:gd name="T87" fmla="*/ 35 h 1135"/>
              <a:gd name="T88" fmla="*/ 132 w 462"/>
              <a:gd name="T89" fmla="*/ 26 h 1135"/>
              <a:gd name="T90" fmla="*/ 132 w 462"/>
              <a:gd name="T91" fmla="*/ 17 h 1135"/>
              <a:gd name="T92" fmla="*/ 132 w 462"/>
              <a:gd name="T93" fmla="*/ 7 h 1135"/>
              <a:gd name="T94" fmla="*/ 132 w 462"/>
              <a:gd name="T95" fmla="*/ 0 h 1135"/>
              <a:gd name="T96" fmla="*/ 133 w 462"/>
              <a:gd name="T97" fmla="*/ 68 h 1135"/>
              <a:gd name="T98" fmla="*/ 145 w 462"/>
              <a:gd name="T99" fmla="*/ 204 h 1135"/>
              <a:gd name="T100" fmla="*/ 168 w 462"/>
              <a:gd name="T101" fmla="*/ 335 h 1135"/>
              <a:gd name="T102" fmla="*/ 201 w 462"/>
              <a:gd name="T103" fmla="*/ 464 h 1135"/>
              <a:gd name="T104" fmla="*/ 243 w 462"/>
              <a:gd name="T105" fmla="*/ 587 h 1135"/>
              <a:gd name="T106" fmla="*/ 295 w 462"/>
              <a:gd name="T107" fmla="*/ 706 h 1135"/>
              <a:gd name="T108" fmla="*/ 355 w 462"/>
              <a:gd name="T109" fmla="*/ 820 h 1135"/>
              <a:gd name="T110" fmla="*/ 425 w 462"/>
              <a:gd name="T111" fmla="*/ 929 h 1135"/>
              <a:gd name="T112" fmla="*/ 462 w 462"/>
              <a:gd name="T113" fmla="*/ 981 h 1135"/>
              <a:gd name="T114" fmla="*/ 462 w 462"/>
              <a:gd name="T115" fmla="*/ 981 h 1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62" h="1135">
                <a:moveTo>
                  <a:pt x="462" y="981"/>
                </a:moveTo>
                <a:lnTo>
                  <a:pt x="460" y="985"/>
                </a:lnTo>
                <a:lnTo>
                  <a:pt x="457" y="989"/>
                </a:lnTo>
                <a:lnTo>
                  <a:pt x="443" y="1007"/>
                </a:lnTo>
                <a:lnTo>
                  <a:pt x="427" y="1025"/>
                </a:lnTo>
                <a:lnTo>
                  <a:pt x="418" y="1037"/>
                </a:lnTo>
                <a:lnTo>
                  <a:pt x="409" y="1048"/>
                </a:lnTo>
                <a:lnTo>
                  <a:pt x="408" y="1050"/>
                </a:lnTo>
                <a:lnTo>
                  <a:pt x="408" y="1050"/>
                </a:lnTo>
                <a:lnTo>
                  <a:pt x="396" y="1064"/>
                </a:lnTo>
                <a:lnTo>
                  <a:pt x="383" y="1078"/>
                </a:lnTo>
                <a:lnTo>
                  <a:pt x="369" y="1095"/>
                </a:lnTo>
                <a:lnTo>
                  <a:pt x="355" y="1110"/>
                </a:lnTo>
                <a:lnTo>
                  <a:pt x="343" y="1123"/>
                </a:lnTo>
                <a:lnTo>
                  <a:pt x="332" y="1135"/>
                </a:lnTo>
                <a:lnTo>
                  <a:pt x="276" y="1062"/>
                </a:lnTo>
                <a:lnTo>
                  <a:pt x="177" y="908"/>
                </a:lnTo>
                <a:lnTo>
                  <a:pt x="94" y="745"/>
                </a:lnTo>
                <a:lnTo>
                  <a:pt x="27" y="573"/>
                </a:lnTo>
                <a:lnTo>
                  <a:pt x="0" y="483"/>
                </a:lnTo>
                <a:lnTo>
                  <a:pt x="36" y="417"/>
                </a:lnTo>
                <a:lnTo>
                  <a:pt x="65" y="348"/>
                </a:lnTo>
                <a:lnTo>
                  <a:pt x="68" y="341"/>
                </a:lnTo>
                <a:lnTo>
                  <a:pt x="71" y="333"/>
                </a:lnTo>
                <a:lnTo>
                  <a:pt x="81" y="303"/>
                </a:lnTo>
                <a:lnTo>
                  <a:pt x="90" y="273"/>
                </a:lnTo>
                <a:lnTo>
                  <a:pt x="94" y="263"/>
                </a:lnTo>
                <a:lnTo>
                  <a:pt x="97" y="252"/>
                </a:lnTo>
                <a:lnTo>
                  <a:pt x="100" y="242"/>
                </a:lnTo>
                <a:lnTo>
                  <a:pt x="102" y="232"/>
                </a:lnTo>
                <a:lnTo>
                  <a:pt x="105" y="223"/>
                </a:lnTo>
                <a:lnTo>
                  <a:pt x="106" y="214"/>
                </a:lnTo>
                <a:lnTo>
                  <a:pt x="110" y="201"/>
                </a:lnTo>
                <a:lnTo>
                  <a:pt x="112" y="189"/>
                </a:lnTo>
                <a:lnTo>
                  <a:pt x="112" y="182"/>
                </a:lnTo>
                <a:lnTo>
                  <a:pt x="114" y="177"/>
                </a:lnTo>
                <a:lnTo>
                  <a:pt x="116" y="166"/>
                </a:lnTo>
                <a:lnTo>
                  <a:pt x="119" y="153"/>
                </a:lnTo>
                <a:lnTo>
                  <a:pt x="125" y="109"/>
                </a:lnTo>
                <a:lnTo>
                  <a:pt x="129" y="64"/>
                </a:lnTo>
                <a:lnTo>
                  <a:pt x="131" y="53"/>
                </a:lnTo>
                <a:lnTo>
                  <a:pt x="131" y="41"/>
                </a:lnTo>
                <a:lnTo>
                  <a:pt x="131" y="39"/>
                </a:lnTo>
                <a:lnTo>
                  <a:pt x="131" y="35"/>
                </a:lnTo>
                <a:lnTo>
                  <a:pt x="132" y="26"/>
                </a:lnTo>
                <a:lnTo>
                  <a:pt x="132" y="17"/>
                </a:lnTo>
                <a:lnTo>
                  <a:pt x="132" y="7"/>
                </a:lnTo>
                <a:lnTo>
                  <a:pt x="132" y="0"/>
                </a:lnTo>
                <a:lnTo>
                  <a:pt x="133" y="68"/>
                </a:lnTo>
                <a:lnTo>
                  <a:pt x="145" y="204"/>
                </a:lnTo>
                <a:lnTo>
                  <a:pt x="168" y="335"/>
                </a:lnTo>
                <a:lnTo>
                  <a:pt x="201" y="464"/>
                </a:lnTo>
                <a:lnTo>
                  <a:pt x="243" y="587"/>
                </a:lnTo>
                <a:lnTo>
                  <a:pt x="295" y="706"/>
                </a:lnTo>
                <a:lnTo>
                  <a:pt x="355" y="820"/>
                </a:lnTo>
                <a:lnTo>
                  <a:pt x="425" y="929"/>
                </a:lnTo>
                <a:lnTo>
                  <a:pt x="462" y="981"/>
                </a:lnTo>
                <a:lnTo>
                  <a:pt x="462" y="981"/>
                </a:lnTo>
                <a:close/>
              </a:path>
            </a:pathLst>
          </a:custGeom>
          <a:solidFill>
            <a:schemeClr val="accent2">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92" name="Freeform 590">
            <a:extLst>
              <a:ext uri="{FF2B5EF4-FFF2-40B4-BE49-F238E27FC236}">
                <a16:creationId xmlns:a16="http://schemas.microsoft.com/office/drawing/2014/main" id="{2D379994-4495-4DCD-9A97-D51F3231DC74}"/>
              </a:ext>
            </a:extLst>
          </p:cNvPr>
          <p:cNvSpPr>
            <a:spLocks/>
          </p:cNvSpPr>
          <p:nvPr/>
        </p:nvSpPr>
        <p:spPr bwMode="auto">
          <a:xfrm>
            <a:off x="6879888" y="3979472"/>
            <a:ext cx="160270" cy="392385"/>
          </a:xfrm>
          <a:custGeom>
            <a:avLst/>
            <a:gdLst>
              <a:gd name="T0" fmla="*/ 132 w 462"/>
              <a:gd name="T1" fmla="*/ 0 h 1135"/>
              <a:gd name="T2" fmla="*/ 132 w 462"/>
              <a:gd name="T3" fmla="*/ 7 h 1135"/>
              <a:gd name="T4" fmla="*/ 132 w 462"/>
              <a:gd name="T5" fmla="*/ 17 h 1135"/>
              <a:gd name="T6" fmla="*/ 132 w 462"/>
              <a:gd name="T7" fmla="*/ 26 h 1135"/>
              <a:gd name="T8" fmla="*/ 131 w 462"/>
              <a:gd name="T9" fmla="*/ 35 h 1135"/>
              <a:gd name="T10" fmla="*/ 131 w 462"/>
              <a:gd name="T11" fmla="*/ 39 h 1135"/>
              <a:gd name="T12" fmla="*/ 131 w 462"/>
              <a:gd name="T13" fmla="*/ 41 h 1135"/>
              <a:gd name="T14" fmla="*/ 131 w 462"/>
              <a:gd name="T15" fmla="*/ 53 h 1135"/>
              <a:gd name="T16" fmla="*/ 129 w 462"/>
              <a:gd name="T17" fmla="*/ 64 h 1135"/>
              <a:gd name="T18" fmla="*/ 125 w 462"/>
              <a:gd name="T19" fmla="*/ 109 h 1135"/>
              <a:gd name="T20" fmla="*/ 119 w 462"/>
              <a:gd name="T21" fmla="*/ 153 h 1135"/>
              <a:gd name="T22" fmla="*/ 116 w 462"/>
              <a:gd name="T23" fmla="*/ 166 h 1135"/>
              <a:gd name="T24" fmla="*/ 114 w 462"/>
              <a:gd name="T25" fmla="*/ 177 h 1135"/>
              <a:gd name="T26" fmla="*/ 112 w 462"/>
              <a:gd name="T27" fmla="*/ 182 h 1135"/>
              <a:gd name="T28" fmla="*/ 112 w 462"/>
              <a:gd name="T29" fmla="*/ 189 h 1135"/>
              <a:gd name="T30" fmla="*/ 110 w 462"/>
              <a:gd name="T31" fmla="*/ 201 h 1135"/>
              <a:gd name="T32" fmla="*/ 106 w 462"/>
              <a:gd name="T33" fmla="*/ 214 h 1135"/>
              <a:gd name="T34" fmla="*/ 105 w 462"/>
              <a:gd name="T35" fmla="*/ 223 h 1135"/>
              <a:gd name="T36" fmla="*/ 102 w 462"/>
              <a:gd name="T37" fmla="*/ 232 h 1135"/>
              <a:gd name="T38" fmla="*/ 100 w 462"/>
              <a:gd name="T39" fmla="*/ 242 h 1135"/>
              <a:gd name="T40" fmla="*/ 97 w 462"/>
              <a:gd name="T41" fmla="*/ 252 h 1135"/>
              <a:gd name="T42" fmla="*/ 94 w 462"/>
              <a:gd name="T43" fmla="*/ 263 h 1135"/>
              <a:gd name="T44" fmla="*/ 90 w 462"/>
              <a:gd name="T45" fmla="*/ 273 h 1135"/>
              <a:gd name="T46" fmla="*/ 81 w 462"/>
              <a:gd name="T47" fmla="*/ 303 h 1135"/>
              <a:gd name="T48" fmla="*/ 71 w 462"/>
              <a:gd name="T49" fmla="*/ 333 h 1135"/>
              <a:gd name="T50" fmla="*/ 65 w 462"/>
              <a:gd name="T51" fmla="*/ 348 h 1135"/>
              <a:gd name="T52" fmla="*/ 36 w 462"/>
              <a:gd name="T53" fmla="*/ 417 h 1135"/>
              <a:gd name="T54" fmla="*/ 0 w 462"/>
              <a:gd name="T55" fmla="*/ 483 h 1135"/>
              <a:gd name="T56" fmla="*/ 27 w 462"/>
              <a:gd name="T57" fmla="*/ 573 h 1135"/>
              <a:gd name="T58" fmla="*/ 94 w 462"/>
              <a:gd name="T59" fmla="*/ 745 h 1135"/>
              <a:gd name="T60" fmla="*/ 177 w 462"/>
              <a:gd name="T61" fmla="*/ 908 h 1135"/>
              <a:gd name="T62" fmla="*/ 276 w 462"/>
              <a:gd name="T63" fmla="*/ 1062 h 1135"/>
              <a:gd name="T64" fmla="*/ 332 w 462"/>
              <a:gd name="T65" fmla="*/ 1135 h 1135"/>
              <a:gd name="T66" fmla="*/ 343 w 462"/>
              <a:gd name="T67" fmla="*/ 1123 h 1135"/>
              <a:gd name="T68" fmla="*/ 355 w 462"/>
              <a:gd name="T69" fmla="*/ 1110 h 1135"/>
              <a:gd name="T70" fmla="*/ 369 w 462"/>
              <a:gd name="T71" fmla="*/ 1095 h 1135"/>
              <a:gd name="T72" fmla="*/ 383 w 462"/>
              <a:gd name="T73" fmla="*/ 1078 h 1135"/>
              <a:gd name="T74" fmla="*/ 396 w 462"/>
              <a:gd name="T75" fmla="*/ 1064 h 1135"/>
              <a:gd name="T76" fmla="*/ 408 w 462"/>
              <a:gd name="T77" fmla="*/ 1050 h 1135"/>
              <a:gd name="T78" fmla="*/ 408 w 462"/>
              <a:gd name="T79" fmla="*/ 1050 h 1135"/>
              <a:gd name="T80" fmla="*/ 409 w 462"/>
              <a:gd name="T81" fmla="*/ 1048 h 1135"/>
              <a:gd name="T82" fmla="*/ 418 w 462"/>
              <a:gd name="T83" fmla="*/ 1037 h 1135"/>
              <a:gd name="T84" fmla="*/ 427 w 462"/>
              <a:gd name="T85" fmla="*/ 1025 h 1135"/>
              <a:gd name="T86" fmla="*/ 443 w 462"/>
              <a:gd name="T87" fmla="*/ 1007 h 1135"/>
              <a:gd name="T88" fmla="*/ 457 w 462"/>
              <a:gd name="T89" fmla="*/ 989 h 1135"/>
              <a:gd name="T90" fmla="*/ 460 w 462"/>
              <a:gd name="T91" fmla="*/ 985 h 1135"/>
              <a:gd name="T92" fmla="*/ 462 w 462"/>
              <a:gd name="T93" fmla="*/ 981 h 1135"/>
              <a:gd name="T94" fmla="*/ 425 w 462"/>
              <a:gd name="T95" fmla="*/ 929 h 1135"/>
              <a:gd name="T96" fmla="*/ 355 w 462"/>
              <a:gd name="T97" fmla="*/ 820 h 1135"/>
              <a:gd name="T98" fmla="*/ 295 w 462"/>
              <a:gd name="T99" fmla="*/ 706 h 1135"/>
              <a:gd name="T100" fmla="*/ 243 w 462"/>
              <a:gd name="T101" fmla="*/ 587 h 1135"/>
              <a:gd name="T102" fmla="*/ 201 w 462"/>
              <a:gd name="T103" fmla="*/ 464 h 1135"/>
              <a:gd name="T104" fmla="*/ 168 w 462"/>
              <a:gd name="T105" fmla="*/ 335 h 1135"/>
              <a:gd name="T106" fmla="*/ 145 w 462"/>
              <a:gd name="T107" fmla="*/ 204 h 1135"/>
              <a:gd name="T108" fmla="*/ 133 w 462"/>
              <a:gd name="T109" fmla="*/ 68 h 1135"/>
              <a:gd name="T110" fmla="*/ 132 w 462"/>
              <a:gd name="T111" fmla="*/ 0 h 1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62" h="1135">
                <a:moveTo>
                  <a:pt x="132" y="0"/>
                </a:moveTo>
                <a:lnTo>
                  <a:pt x="132" y="7"/>
                </a:lnTo>
                <a:lnTo>
                  <a:pt x="132" y="17"/>
                </a:lnTo>
                <a:lnTo>
                  <a:pt x="132" y="26"/>
                </a:lnTo>
                <a:lnTo>
                  <a:pt x="131" y="35"/>
                </a:lnTo>
                <a:lnTo>
                  <a:pt x="131" y="39"/>
                </a:lnTo>
                <a:lnTo>
                  <a:pt x="131" y="41"/>
                </a:lnTo>
                <a:lnTo>
                  <a:pt x="131" y="53"/>
                </a:lnTo>
                <a:lnTo>
                  <a:pt x="129" y="64"/>
                </a:lnTo>
                <a:lnTo>
                  <a:pt x="125" y="109"/>
                </a:lnTo>
                <a:lnTo>
                  <a:pt x="119" y="153"/>
                </a:lnTo>
                <a:lnTo>
                  <a:pt x="116" y="166"/>
                </a:lnTo>
                <a:lnTo>
                  <a:pt x="114" y="177"/>
                </a:lnTo>
                <a:lnTo>
                  <a:pt x="112" y="182"/>
                </a:lnTo>
                <a:lnTo>
                  <a:pt x="112" y="189"/>
                </a:lnTo>
                <a:lnTo>
                  <a:pt x="110" y="201"/>
                </a:lnTo>
                <a:lnTo>
                  <a:pt x="106" y="214"/>
                </a:lnTo>
                <a:lnTo>
                  <a:pt x="105" y="223"/>
                </a:lnTo>
                <a:lnTo>
                  <a:pt x="102" y="232"/>
                </a:lnTo>
                <a:lnTo>
                  <a:pt x="100" y="242"/>
                </a:lnTo>
                <a:lnTo>
                  <a:pt x="97" y="252"/>
                </a:lnTo>
                <a:lnTo>
                  <a:pt x="94" y="263"/>
                </a:lnTo>
                <a:lnTo>
                  <a:pt x="90" y="273"/>
                </a:lnTo>
                <a:lnTo>
                  <a:pt x="81" y="303"/>
                </a:lnTo>
                <a:lnTo>
                  <a:pt x="71" y="333"/>
                </a:lnTo>
                <a:lnTo>
                  <a:pt x="65" y="348"/>
                </a:lnTo>
                <a:lnTo>
                  <a:pt x="36" y="417"/>
                </a:lnTo>
                <a:lnTo>
                  <a:pt x="0" y="483"/>
                </a:lnTo>
                <a:lnTo>
                  <a:pt x="27" y="573"/>
                </a:lnTo>
                <a:lnTo>
                  <a:pt x="94" y="745"/>
                </a:lnTo>
                <a:lnTo>
                  <a:pt x="177" y="908"/>
                </a:lnTo>
                <a:lnTo>
                  <a:pt x="276" y="1062"/>
                </a:lnTo>
                <a:lnTo>
                  <a:pt x="332" y="1135"/>
                </a:lnTo>
                <a:lnTo>
                  <a:pt x="343" y="1123"/>
                </a:lnTo>
                <a:lnTo>
                  <a:pt x="355" y="1110"/>
                </a:lnTo>
                <a:lnTo>
                  <a:pt x="369" y="1095"/>
                </a:lnTo>
                <a:lnTo>
                  <a:pt x="383" y="1078"/>
                </a:lnTo>
                <a:lnTo>
                  <a:pt x="396" y="1064"/>
                </a:lnTo>
                <a:lnTo>
                  <a:pt x="408" y="1050"/>
                </a:lnTo>
                <a:lnTo>
                  <a:pt x="408" y="1050"/>
                </a:lnTo>
                <a:lnTo>
                  <a:pt x="409" y="1048"/>
                </a:lnTo>
                <a:lnTo>
                  <a:pt x="418" y="1037"/>
                </a:lnTo>
                <a:lnTo>
                  <a:pt x="427" y="1025"/>
                </a:lnTo>
                <a:lnTo>
                  <a:pt x="443" y="1007"/>
                </a:lnTo>
                <a:lnTo>
                  <a:pt x="457" y="989"/>
                </a:lnTo>
                <a:lnTo>
                  <a:pt x="460" y="985"/>
                </a:lnTo>
                <a:lnTo>
                  <a:pt x="462" y="981"/>
                </a:lnTo>
                <a:lnTo>
                  <a:pt x="425" y="929"/>
                </a:lnTo>
                <a:lnTo>
                  <a:pt x="355" y="820"/>
                </a:lnTo>
                <a:lnTo>
                  <a:pt x="295" y="706"/>
                </a:lnTo>
                <a:lnTo>
                  <a:pt x="243" y="587"/>
                </a:lnTo>
                <a:lnTo>
                  <a:pt x="201" y="464"/>
                </a:lnTo>
                <a:lnTo>
                  <a:pt x="168" y="335"/>
                </a:lnTo>
                <a:lnTo>
                  <a:pt x="145" y="204"/>
                </a:lnTo>
                <a:lnTo>
                  <a:pt x="133" y="68"/>
                </a:lnTo>
                <a:lnTo>
                  <a:pt x="132" y="0"/>
                </a:lnTo>
                <a:close/>
              </a:path>
            </a:pathLst>
          </a:custGeom>
          <a:solidFill>
            <a:schemeClr val="accent2">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93" name="Freeform: Shape 192">
            <a:extLst>
              <a:ext uri="{FF2B5EF4-FFF2-40B4-BE49-F238E27FC236}">
                <a16:creationId xmlns:a16="http://schemas.microsoft.com/office/drawing/2014/main" id="{9CB5BAF0-0DA4-47A0-BD7E-FF87BC2F2721}"/>
              </a:ext>
            </a:extLst>
          </p:cNvPr>
          <p:cNvSpPr>
            <a:spLocks/>
          </p:cNvSpPr>
          <p:nvPr/>
        </p:nvSpPr>
        <p:spPr bwMode="auto">
          <a:xfrm>
            <a:off x="6925484" y="3975326"/>
            <a:ext cx="4461358" cy="571998"/>
          </a:xfrm>
          <a:custGeom>
            <a:avLst/>
            <a:gdLst>
              <a:gd name="connsiteX0" fmla="*/ 0 w 3941813"/>
              <a:gd name="connsiteY0" fmla="*/ 0 h 571998"/>
              <a:gd name="connsiteX1" fmla="*/ 228336 w 3941813"/>
              <a:gd name="connsiteY1" fmla="*/ 0 h 571998"/>
              <a:gd name="connsiteX2" fmla="*/ 228336 w 3941813"/>
              <a:gd name="connsiteY2" fmla="*/ 1035 h 571998"/>
              <a:gd name="connsiteX3" fmla="*/ 228336 w 3941813"/>
              <a:gd name="connsiteY3" fmla="*/ 2070 h 571998"/>
              <a:gd name="connsiteX4" fmla="*/ 228336 w 3941813"/>
              <a:gd name="connsiteY4" fmla="*/ 3450 h 571998"/>
              <a:gd name="connsiteX5" fmla="*/ 228336 w 3941813"/>
              <a:gd name="connsiteY5" fmla="*/ 4485 h 571998"/>
              <a:gd name="connsiteX6" fmla="*/ 228336 w 3941813"/>
              <a:gd name="connsiteY6" fmla="*/ 6555 h 571998"/>
              <a:gd name="connsiteX7" fmla="*/ 228336 w 3941813"/>
              <a:gd name="connsiteY7" fmla="*/ 8625 h 571998"/>
              <a:gd name="connsiteX8" fmla="*/ 228336 w 3941813"/>
              <a:gd name="connsiteY8" fmla="*/ 13110 h 571998"/>
              <a:gd name="connsiteX9" fmla="*/ 228681 w 3941813"/>
              <a:gd name="connsiteY9" fmla="*/ 17595 h 571998"/>
              <a:gd name="connsiteX10" fmla="*/ 228681 w 3941813"/>
              <a:gd name="connsiteY10" fmla="*/ 21045 h 571998"/>
              <a:gd name="connsiteX11" fmla="*/ 229372 w 3941813"/>
              <a:gd name="connsiteY11" fmla="*/ 24495 h 571998"/>
              <a:gd name="connsiteX12" fmla="*/ 229561 w 3941813"/>
              <a:gd name="connsiteY12" fmla="*/ 29949 h 571998"/>
              <a:gd name="connsiteX13" fmla="*/ 230860 w 3941813"/>
              <a:gd name="connsiteY13" fmla="*/ 43059 h 571998"/>
              <a:gd name="connsiteX14" fmla="*/ 231099 w 3941813"/>
              <a:gd name="connsiteY14" fmla="*/ 44849 h 571998"/>
              <a:gd name="connsiteX15" fmla="*/ 231445 w 3941813"/>
              <a:gd name="connsiteY15" fmla="*/ 47954 h 571998"/>
              <a:gd name="connsiteX16" fmla="*/ 231790 w 3941813"/>
              <a:gd name="connsiteY16" fmla="*/ 51059 h 571998"/>
              <a:gd name="connsiteX17" fmla="*/ 232439 w 3941813"/>
              <a:gd name="connsiteY17" fmla="*/ 55431 h 571998"/>
              <a:gd name="connsiteX18" fmla="*/ 237460 w 3941813"/>
              <a:gd name="connsiteY18" fmla="*/ 78594 h 571998"/>
              <a:gd name="connsiteX19" fmla="*/ 239935 w 3941813"/>
              <a:gd name="connsiteY19" fmla="*/ 88754 h 571998"/>
              <a:gd name="connsiteX20" fmla="*/ 249062 w 3941813"/>
              <a:gd name="connsiteY20" fmla="*/ 117988 h 571998"/>
              <a:gd name="connsiteX21" fmla="*/ 258766 w 3941813"/>
              <a:gd name="connsiteY21" fmla="*/ 141560 h 571998"/>
              <a:gd name="connsiteX22" fmla="*/ 260462 w 3941813"/>
              <a:gd name="connsiteY22" fmla="*/ 145242 h 571998"/>
              <a:gd name="connsiteX23" fmla="*/ 261844 w 3941813"/>
              <a:gd name="connsiteY23" fmla="*/ 148347 h 571998"/>
              <a:gd name="connsiteX24" fmla="*/ 263571 w 3941813"/>
              <a:gd name="connsiteY24" fmla="*/ 152142 h 571998"/>
              <a:gd name="connsiteX25" fmla="*/ 265643 w 3941813"/>
              <a:gd name="connsiteY25" fmla="*/ 155592 h 571998"/>
              <a:gd name="connsiteX26" fmla="*/ 267371 w 3941813"/>
              <a:gd name="connsiteY26" fmla="*/ 158697 h 571998"/>
              <a:gd name="connsiteX27" fmla="*/ 269060 w 3941813"/>
              <a:gd name="connsiteY27" fmla="*/ 162072 h 571998"/>
              <a:gd name="connsiteX28" fmla="*/ 276558 w 3941813"/>
              <a:gd name="connsiteY28" fmla="*/ 175613 h 571998"/>
              <a:gd name="connsiteX29" fmla="*/ 277043 w 3941813"/>
              <a:gd name="connsiteY29" fmla="*/ 176291 h 571998"/>
              <a:gd name="connsiteX30" fmla="*/ 278368 w 3941813"/>
              <a:gd name="connsiteY30" fmla="*/ 178791 h 571998"/>
              <a:gd name="connsiteX31" fmla="*/ 295536 w 3941813"/>
              <a:gd name="connsiteY31" fmla="*/ 204348 h 571998"/>
              <a:gd name="connsiteX32" fmla="*/ 296042 w 3941813"/>
              <a:gd name="connsiteY32" fmla="*/ 204926 h 571998"/>
              <a:gd name="connsiteX33" fmla="*/ 298303 w 3941813"/>
              <a:gd name="connsiteY33" fmla="*/ 207936 h 571998"/>
              <a:gd name="connsiteX34" fmla="*/ 316635 w 3941813"/>
              <a:gd name="connsiteY34" fmla="*/ 230146 h 571998"/>
              <a:gd name="connsiteX35" fmla="*/ 318158 w 3941813"/>
              <a:gd name="connsiteY35" fmla="*/ 231823 h 571998"/>
              <a:gd name="connsiteX36" fmla="*/ 341295 w 3941813"/>
              <a:gd name="connsiteY36" fmla="*/ 254260 h 571998"/>
              <a:gd name="connsiteX37" fmla="*/ 364855 w 3941813"/>
              <a:gd name="connsiteY37" fmla="*/ 274566 h 571998"/>
              <a:gd name="connsiteX38" fmla="*/ 383255 w 3941813"/>
              <a:gd name="connsiteY38" fmla="*/ 287072 h 571998"/>
              <a:gd name="connsiteX39" fmla="*/ 390494 w 3941813"/>
              <a:gd name="connsiteY39" fmla="*/ 291862 h 571998"/>
              <a:gd name="connsiteX40" fmla="*/ 396550 w 3941813"/>
              <a:gd name="connsiteY40" fmla="*/ 295622 h 571998"/>
              <a:gd name="connsiteX41" fmla="*/ 409034 w 3941813"/>
              <a:gd name="connsiteY41" fmla="*/ 302598 h 571998"/>
              <a:gd name="connsiteX42" fmla="*/ 419364 w 3941813"/>
              <a:gd name="connsiteY42" fmla="*/ 308079 h 571998"/>
              <a:gd name="connsiteX43" fmla="*/ 431109 w 3941813"/>
              <a:gd name="connsiteY43" fmla="*/ 313598 h 571998"/>
              <a:gd name="connsiteX44" fmla="*/ 433413 w 3941813"/>
              <a:gd name="connsiteY44" fmla="*/ 314749 h 571998"/>
              <a:gd name="connsiteX45" fmla="*/ 445124 w 3941813"/>
              <a:gd name="connsiteY45" fmla="*/ 319611 h 571998"/>
              <a:gd name="connsiteX46" fmla="*/ 450799 w 3941813"/>
              <a:gd name="connsiteY46" fmla="*/ 321878 h 571998"/>
              <a:gd name="connsiteX47" fmla="*/ 462312 w 3941813"/>
              <a:gd name="connsiteY47" fmla="*/ 325820 h 571998"/>
              <a:gd name="connsiteX48" fmla="*/ 480775 w 3941813"/>
              <a:gd name="connsiteY48" fmla="*/ 331449 h 571998"/>
              <a:gd name="connsiteX49" fmla="*/ 490525 w 3941813"/>
              <a:gd name="connsiteY49" fmla="*/ 333953 h 571998"/>
              <a:gd name="connsiteX50" fmla="*/ 499752 w 3941813"/>
              <a:gd name="connsiteY50" fmla="*/ 335946 h 571998"/>
              <a:gd name="connsiteX51" fmla="*/ 520232 w 3941813"/>
              <a:gd name="connsiteY51" fmla="*/ 340163 h 571998"/>
              <a:gd name="connsiteX52" fmla="*/ 554124 w 3941813"/>
              <a:gd name="connsiteY52" fmla="*/ 343209 h 571998"/>
              <a:gd name="connsiteX53" fmla="*/ 555122 w 3941813"/>
              <a:gd name="connsiteY53" fmla="*/ 343268 h 571998"/>
              <a:gd name="connsiteX54" fmla="*/ 555467 w 3941813"/>
              <a:gd name="connsiteY54" fmla="*/ 343294 h 571998"/>
              <a:gd name="connsiteX55" fmla="*/ 572739 w 3941813"/>
              <a:gd name="connsiteY55" fmla="*/ 343958 h 571998"/>
              <a:gd name="connsiteX56" fmla="*/ 3862707 w 3941813"/>
              <a:gd name="connsiteY56" fmla="*/ 343958 h 571998"/>
              <a:gd name="connsiteX57" fmla="*/ 3941813 w 3941813"/>
              <a:gd name="connsiteY57" fmla="*/ 343958 h 571998"/>
              <a:gd name="connsiteX58" fmla="*/ 3941813 w 3941813"/>
              <a:gd name="connsiteY58" fmla="*/ 388462 h 571998"/>
              <a:gd name="connsiteX59" fmla="*/ 3940777 w 3941813"/>
              <a:gd name="connsiteY59" fmla="*/ 407437 h 571998"/>
              <a:gd name="connsiteX60" fmla="*/ 3933868 w 3941813"/>
              <a:gd name="connsiteY60" fmla="*/ 442971 h 571998"/>
              <a:gd name="connsiteX61" fmla="*/ 3920050 w 3941813"/>
              <a:gd name="connsiteY61" fmla="*/ 476090 h 571998"/>
              <a:gd name="connsiteX62" fmla="*/ 3900015 w 3941813"/>
              <a:gd name="connsiteY62" fmla="*/ 505415 h 571998"/>
              <a:gd name="connsiteX63" fmla="*/ 3875143 w 3941813"/>
              <a:gd name="connsiteY63" fmla="*/ 530254 h 571998"/>
              <a:gd name="connsiteX64" fmla="*/ 3846126 w 3941813"/>
              <a:gd name="connsiteY64" fmla="*/ 549919 h 571998"/>
              <a:gd name="connsiteX65" fmla="*/ 3812964 w 3941813"/>
              <a:gd name="connsiteY65" fmla="*/ 563718 h 571998"/>
              <a:gd name="connsiteX66" fmla="*/ 3777038 w 3941813"/>
              <a:gd name="connsiteY66" fmla="*/ 570963 h 571998"/>
              <a:gd name="connsiteX67" fmla="*/ 3758385 w 3941813"/>
              <a:gd name="connsiteY67" fmla="*/ 571998 h 571998"/>
              <a:gd name="connsiteX68" fmla="*/ 572739 w 3941813"/>
              <a:gd name="connsiteY68" fmla="*/ 571998 h 571998"/>
              <a:gd name="connsiteX69" fmla="*/ 543032 w 3941813"/>
              <a:gd name="connsiteY69" fmla="*/ 571308 h 571998"/>
              <a:gd name="connsiteX70" fmla="*/ 485343 w 3941813"/>
              <a:gd name="connsiteY70" fmla="*/ 565788 h 571998"/>
              <a:gd name="connsiteX71" fmla="*/ 429382 w 3941813"/>
              <a:gd name="connsiteY71" fmla="*/ 554059 h 571998"/>
              <a:gd name="connsiteX72" fmla="*/ 375493 w 3941813"/>
              <a:gd name="connsiteY72" fmla="*/ 537499 h 571998"/>
              <a:gd name="connsiteX73" fmla="*/ 324023 w 3941813"/>
              <a:gd name="connsiteY73" fmla="*/ 515419 h 571998"/>
              <a:gd name="connsiteX74" fmla="*/ 275661 w 3941813"/>
              <a:gd name="connsiteY74" fmla="*/ 489200 h 571998"/>
              <a:gd name="connsiteX75" fmla="*/ 229718 w 3941813"/>
              <a:gd name="connsiteY75" fmla="*/ 458495 h 571998"/>
              <a:gd name="connsiteX76" fmla="*/ 187574 w 3941813"/>
              <a:gd name="connsiteY76" fmla="*/ 423306 h 571998"/>
              <a:gd name="connsiteX77" fmla="*/ 148539 w 3941813"/>
              <a:gd name="connsiteY77" fmla="*/ 384667 h 571998"/>
              <a:gd name="connsiteX78" fmla="*/ 113650 w 3941813"/>
              <a:gd name="connsiteY78" fmla="*/ 342233 h 571998"/>
              <a:gd name="connsiteX79" fmla="*/ 82906 w 3941813"/>
              <a:gd name="connsiteY79" fmla="*/ 296349 h 571998"/>
              <a:gd name="connsiteX80" fmla="*/ 56307 w 3941813"/>
              <a:gd name="connsiteY80" fmla="*/ 248050 h 571998"/>
              <a:gd name="connsiteX81" fmla="*/ 34544 w 3941813"/>
              <a:gd name="connsiteY81" fmla="*/ 196646 h 571998"/>
              <a:gd name="connsiteX82" fmla="*/ 17963 w 3941813"/>
              <a:gd name="connsiteY82" fmla="*/ 143172 h 571998"/>
              <a:gd name="connsiteX83" fmla="*/ 6218 w 3941813"/>
              <a:gd name="connsiteY83" fmla="*/ 87283 h 571998"/>
              <a:gd name="connsiteX84" fmla="*/ 346 w 3941813"/>
              <a:gd name="connsiteY84" fmla="*/ 29669 h 571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3941813" h="571998">
                <a:moveTo>
                  <a:pt x="0" y="0"/>
                </a:moveTo>
                <a:lnTo>
                  <a:pt x="228336" y="0"/>
                </a:lnTo>
                <a:lnTo>
                  <a:pt x="228336" y="1035"/>
                </a:lnTo>
                <a:lnTo>
                  <a:pt x="228336" y="2070"/>
                </a:lnTo>
                <a:lnTo>
                  <a:pt x="228336" y="3450"/>
                </a:lnTo>
                <a:lnTo>
                  <a:pt x="228336" y="4485"/>
                </a:lnTo>
                <a:lnTo>
                  <a:pt x="228336" y="6555"/>
                </a:lnTo>
                <a:lnTo>
                  <a:pt x="228336" y="8625"/>
                </a:lnTo>
                <a:lnTo>
                  <a:pt x="228336" y="13110"/>
                </a:lnTo>
                <a:lnTo>
                  <a:pt x="228681" y="17595"/>
                </a:lnTo>
                <a:lnTo>
                  <a:pt x="228681" y="21045"/>
                </a:lnTo>
                <a:lnTo>
                  <a:pt x="229372" y="24495"/>
                </a:lnTo>
                <a:lnTo>
                  <a:pt x="229561" y="29949"/>
                </a:lnTo>
                <a:lnTo>
                  <a:pt x="230860" y="43059"/>
                </a:lnTo>
                <a:lnTo>
                  <a:pt x="231099" y="44849"/>
                </a:lnTo>
                <a:lnTo>
                  <a:pt x="231445" y="47954"/>
                </a:lnTo>
                <a:lnTo>
                  <a:pt x="231790" y="51059"/>
                </a:lnTo>
                <a:lnTo>
                  <a:pt x="232439" y="55431"/>
                </a:lnTo>
                <a:lnTo>
                  <a:pt x="237460" y="78594"/>
                </a:lnTo>
                <a:lnTo>
                  <a:pt x="239935" y="88754"/>
                </a:lnTo>
                <a:lnTo>
                  <a:pt x="249062" y="117988"/>
                </a:lnTo>
                <a:lnTo>
                  <a:pt x="258766" y="141560"/>
                </a:lnTo>
                <a:lnTo>
                  <a:pt x="260462" y="145242"/>
                </a:lnTo>
                <a:lnTo>
                  <a:pt x="261844" y="148347"/>
                </a:lnTo>
                <a:lnTo>
                  <a:pt x="263571" y="152142"/>
                </a:lnTo>
                <a:lnTo>
                  <a:pt x="265643" y="155592"/>
                </a:lnTo>
                <a:lnTo>
                  <a:pt x="267371" y="158697"/>
                </a:lnTo>
                <a:lnTo>
                  <a:pt x="269060" y="162072"/>
                </a:lnTo>
                <a:lnTo>
                  <a:pt x="276558" y="175613"/>
                </a:lnTo>
                <a:lnTo>
                  <a:pt x="277043" y="176291"/>
                </a:lnTo>
                <a:lnTo>
                  <a:pt x="278368" y="178791"/>
                </a:lnTo>
                <a:lnTo>
                  <a:pt x="295536" y="204348"/>
                </a:lnTo>
                <a:lnTo>
                  <a:pt x="296042" y="204926"/>
                </a:lnTo>
                <a:lnTo>
                  <a:pt x="298303" y="207936"/>
                </a:lnTo>
                <a:lnTo>
                  <a:pt x="316635" y="230146"/>
                </a:lnTo>
                <a:lnTo>
                  <a:pt x="318158" y="231823"/>
                </a:lnTo>
                <a:lnTo>
                  <a:pt x="341295" y="254260"/>
                </a:lnTo>
                <a:lnTo>
                  <a:pt x="364855" y="274566"/>
                </a:lnTo>
                <a:lnTo>
                  <a:pt x="383255" y="287072"/>
                </a:lnTo>
                <a:lnTo>
                  <a:pt x="390494" y="291862"/>
                </a:lnTo>
                <a:lnTo>
                  <a:pt x="396550" y="295622"/>
                </a:lnTo>
                <a:lnTo>
                  <a:pt x="409034" y="302598"/>
                </a:lnTo>
                <a:lnTo>
                  <a:pt x="419364" y="308079"/>
                </a:lnTo>
                <a:lnTo>
                  <a:pt x="431109" y="313598"/>
                </a:lnTo>
                <a:lnTo>
                  <a:pt x="433413" y="314749"/>
                </a:lnTo>
                <a:lnTo>
                  <a:pt x="445124" y="319611"/>
                </a:lnTo>
                <a:lnTo>
                  <a:pt x="450799" y="321878"/>
                </a:lnTo>
                <a:lnTo>
                  <a:pt x="462312" y="325820"/>
                </a:lnTo>
                <a:lnTo>
                  <a:pt x="480775" y="331449"/>
                </a:lnTo>
                <a:lnTo>
                  <a:pt x="490525" y="333953"/>
                </a:lnTo>
                <a:lnTo>
                  <a:pt x="499752" y="335946"/>
                </a:lnTo>
                <a:lnTo>
                  <a:pt x="520232" y="340163"/>
                </a:lnTo>
                <a:lnTo>
                  <a:pt x="554124" y="343209"/>
                </a:lnTo>
                <a:lnTo>
                  <a:pt x="555122" y="343268"/>
                </a:lnTo>
                <a:lnTo>
                  <a:pt x="555467" y="343294"/>
                </a:lnTo>
                <a:lnTo>
                  <a:pt x="572739" y="343958"/>
                </a:lnTo>
                <a:lnTo>
                  <a:pt x="3862707" y="343958"/>
                </a:lnTo>
                <a:lnTo>
                  <a:pt x="3941813" y="343958"/>
                </a:lnTo>
                <a:lnTo>
                  <a:pt x="3941813" y="388462"/>
                </a:lnTo>
                <a:lnTo>
                  <a:pt x="3940777" y="407437"/>
                </a:lnTo>
                <a:lnTo>
                  <a:pt x="3933868" y="442971"/>
                </a:lnTo>
                <a:lnTo>
                  <a:pt x="3920050" y="476090"/>
                </a:lnTo>
                <a:lnTo>
                  <a:pt x="3900015" y="505415"/>
                </a:lnTo>
                <a:lnTo>
                  <a:pt x="3875143" y="530254"/>
                </a:lnTo>
                <a:lnTo>
                  <a:pt x="3846126" y="549919"/>
                </a:lnTo>
                <a:lnTo>
                  <a:pt x="3812964" y="563718"/>
                </a:lnTo>
                <a:lnTo>
                  <a:pt x="3777038" y="570963"/>
                </a:lnTo>
                <a:lnTo>
                  <a:pt x="3758385" y="571998"/>
                </a:lnTo>
                <a:lnTo>
                  <a:pt x="572739" y="571998"/>
                </a:lnTo>
                <a:lnTo>
                  <a:pt x="543032" y="571308"/>
                </a:lnTo>
                <a:lnTo>
                  <a:pt x="485343" y="565788"/>
                </a:lnTo>
                <a:lnTo>
                  <a:pt x="429382" y="554059"/>
                </a:lnTo>
                <a:lnTo>
                  <a:pt x="375493" y="537499"/>
                </a:lnTo>
                <a:lnTo>
                  <a:pt x="324023" y="515419"/>
                </a:lnTo>
                <a:lnTo>
                  <a:pt x="275661" y="489200"/>
                </a:lnTo>
                <a:lnTo>
                  <a:pt x="229718" y="458495"/>
                </a:lnTo>
                <a:lnTo>
                  <a:pt x="187574" y="423306"/>
                </a:lnTo>
                <a:lnTo>
                  <a:pt x="148539" y="384667"/>
                </a:lnTo>
                <a:lnTo>
                  <a:pt x="113650" y="342233"/>
                </a:lnTo>
                <a:lnTo>
                  <a:pt x="82906" y="296349"/>
                </a:lnTo>
                <a:lnTo>
                  <a:pt x="56307" y="248050"/>
                </a:lnTo>
                <a:lnTo>
                  <a:pt x="34544" y="196646"/>
                </a:lnTo>
                <a:lnTo>
                  <a:pt x="17963" y="143172"/>
                </a:lnTo>
                <a:lnTo>
                  <a:pt x="6218" y="87283"/>
                </a:lnTo>
                <a:lnTo>
                  <a:pt x="346" y="29669"/>
                </a:lnTo>
                <a:close/>
              </a:path>
            </a:pathLst>
          </a:custGeom>
          <a:solidFill>
            <a:schemeClr val="accent2"/>
          </a:soli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180" name="Freeform 585">
            <a:extLst>
              <a:ext uri="{FF2B5EF4-FFF2-40B4-BE49-F238E27FC236}">
                <a16:creationId xmlns:a16="http://schemas.microsoft.com/office/drawing/2014/main" id="{DB950164-DA89-4B25-9AF0-4F3307A5FC5E}"/>
              </a:ext>
            </a:extLst>
          </p:cNvPr>
          <p:cNvSpPr>
            <a:spLocks/>
          </p:cNvSpPr>
          <p:nvPr/>
        </p:nvSpPr>
        <p:spPr bwMode="auto">
          <a:xfrm>
            <a:off x="6236045" y="3629917"/>
            <a:ext cx="689438" cy="689438"/>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ctr" anchorCtr="0" compatLnSpc="1">
            <a:prstTxWarp prst="textNoShape">
              <a:avLst/>
            </a:prstTxWarp>
          </a:bodyPr>
          <a:lstStyle/>
          <a:p>
            <a:pPr algn="ctr"/>
            <a:r>
              <a:rPr lang="en-US" sz="4400" b="1" dirty="0">
                <a:solidFill>
                  <a:srgbClr val="191C21"/>
                </a:solidFill>
              </a:rPr>
              <a:t>2</a:t>
            </a:r>
          </a:p>
        </p:txBody>
      </p:sp>
      <p:sp>
        <p:nvSpPr>
          <p:cNvPr id="82" name="Balão de Fala: Retângulo 81">
            <a:extLst>
              <a:ext uri="{FF2B5EF4-FFF2-40B4-BE49-F238E27FC236}">
                <a16:creationId xmlns:a16="http://schemas.microsoft.com/office/drawing/2014/main" id="{ED4C2AB2-92E9-479D-A390-D0F43223988C}"/>
              </a:ext>
            </a:extLst>
          </p:cNvPr>
          <p:cNvSpPr/>
          <p:nvPr/>
        </p:nvSpPr>
        <p:spPr>
          <a:xfrm>
            <a:off x="5952879" y="4675816"/>
            <a:ext cx="3906997" cy="1265575"/>
          </a:xfrm>
          <a:prstGeom prst="wedgeRectCallout">
            <a:avLst>
              <a:gd name="adj1" fmla="val -55457"/>
              <a:gd name="adj2" fmla="val -6046"/>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dirty="0">
                <a:solidFill>
                  <a:schemeClr val="tx1"/>
                </a:solidFill>
              </a:rPr>
              <a:t>O processo funciona da seguinte maneira</a:t>
            </a:r>
          </a:p>
          <a:p>
            <a:pPr algn="ctr"/>
            <a:r>
              <a:rPr lang="pt-BR" dirty="0">
                <a:solidFill>
                  <a:schemeClr val="tx1"/>
                </a:solidFill>
              </a:rPr>
              <a:t>não pegar os interessados de surpresa</a:t>
            </a:r>
          </a:p>
        </p:txBody>
      </p:sp>
      <p:sp>
        <p:nvSpPr>
          <p:cNvPr id="83" name="Balão de Fala: Retângulo 82">
            <a:extLst>
              <a:ext uri="{FF2B5EF4-FFF2-40B4-BE49-F238E27FC236}">
                <a16:creationId xmlns:a16="http://schemas.microsoft.com/office/drawing/2014/main" id="{D69B5D0A-8B7F-4F18-AA4F-87424A9AF57A}"/>
              </a:ext>
            </a:extLst>
          </p:cNvPr>
          <p:cNvSpPr/>
          <p:nvPr/>
        </p:nvSpPr>
        <p:spPr>
          <a:xfrm>
            <a:off x="6819710" y="2056235"/>
            <a:ext cx="4436553" cy="1143995"/>
          </a:xfrm>
          <a:prstGeom prst="wedgeRectCallout">
            <a:avLst>
              <a:gd name="adj1" fmla="val -54830"/>
              <a:gd name="adj2" fmla="val 48491"/>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dirty="0">
                <a:solidFill>
                  <a:schemeClr val="tx1"/>
                </a:solidFill>
              </a:rPr>
              <a:t>Pode ser de </a:t>
            </a:r>
            <a:r>
              <a:rPr lang="pt-BR" b="1" dirty="0">
                <a:solidFill>
                  <a:srgbClr val="003366"/>
                </a:solidFill>
                <a:latin typeface="Helvetica" panose="020B0604020202020204" pitchFamily="34" charset="0"/>
                <a:ea typeface="NSimSun" panose="02010609030101010101" pitchFamily="49" charset="-122"/>
                <a:cs typeface="Helvetica" panose="020B0604020202020204" pitchFamily="34" charset="0"/>
              </a:rPr>
              <a:t>parcela dos requisitos técnicos ou de habilitação </a:t>
            </a:r>
            <a:r>
              <a:rPr lang="pt-BR" dirty="0">
                <a:solidFill>
                  <a:srgbClr val="003366"/>
                </a:solidFill>
                <a:latin typeface="Helvetica" panose="020B0604020202020204" pitchFamily="34" charset="0"/>
                <a:ea typeface="NSimSun" panose="02010609030101010101" pitchFamily="49" charset="-122"/>
                <a:cs typeface="Helvetica" panose="020B0604020202020204" pitchFamily="34" charset="0"/>
              </a:rPr>
              <a:t>necessários à contratação</a:t>
            </a:r>
            <a:endParaRPr lang="pt-BR" dirty="0"/>
          </a:p>
          <a:p>
            <a:pPr lvl="0"/>
            <a:endParaRPr lang="pt-BR" dirty="0">
              <a:solidFill>
                <a:schemeClr val="tx1"/>
              </a:solidFill>
            </a:endParaRPr>
          </a:p>
        </p:txBody>
      </p:sp>
      <p:sp>
        <p:nvSpPr>
          <p:cNvPr id="54" name="Balão de Fala: Retângulo 53">
            <a:extLst>
              <a:ext uri="{FF2B5EF4-FFF2-40B4-BE49-F238E27FC236}">
                <a16:creationId xmlns:a16="http://schemas.microsoft.com/office/drawing/2014/main" id="{E98EDB74-B92C-4248-B07E-6D1B61E738B8}"/>
              </a:ext>
            </a:extLst>
          </p:cNvPr>
          <p:cNvSpPr/>
          <p:nvPr/>
        </p:nvSpPr>
        <p:spPr>
          <a:xfrm>
            <a:off x="1688476" y="1271677"/>
            <a:ext cx="3320930" cy="1691640"/>
          </a:xfrm>
          <a:prstGeom prst="wedgeRectCallout">
            <a:avLst>
              <a:gd name="adj1" fmla="val -71643"/>
              <a:gd name="adj2" fmla="val 41959"/>
            </a:avLst>
          </a:prstGeom>
          <a:solidFill>
            <a:schemeClr val="accent5">
              <a:lumMod val="20000"/>
              <a:lumOff val="80000"/>
            </a:schemeClr>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pt-BR" dirty="0">
                <a:solidFill>
                  <a:srgbClr val="003366"/>
                </a:solidFill>
                <a:latin typeface="Helvetica" panose="020B0604020202020204" pitchFamily="34" charset="0"/>
                <a:ea typeface="NSimSun" panose="02010609030101010101" pitchFamily="49" charset="-122"/>
                <a:cs typeface="Helvetica" panose="020B0604020202020204" pitchFamily="34" charset="0"/>
              </a:rPr>
              <a:t>Validade </a:t>
            </a:r>
            <a:r>
              <a:rPr lang="pt-BR" u="sng" dirty="0">
                <a:solidFill>
                  <a:srgbClr val="003366"/>
                </a:solidFill>
                <a:latin typeface="Helvetica" panose="020B0604020202020204" pitchFamily="34" charset="0"/>
                <a:ea typeface="NSimSun" panose="02010609030101010101" pitchFamily="49" charset="-122"/>
                <a:cs typeface="Helvetica" panose="020B0604020202020204" pitchFamily="34" charset="0"/>
              </a:rPr>
              <a:t>máxima de 1 ano,</a:t>
            </a:r>
            <a:r>
              <a:rPr lang="pt-BR" dirty="0">
                <a:solidFill>
                  <a:srgbClr val="003366"/>
                </a:solidFill>
                <a:latin typeface="Helvetica" panose="020B0604020202020204" pitchFamily="34" charset="0"/>
                <a:ea typeface="NSimSun" panose="02010609030101010101" pitchFamily="49" charset="-122"/>
                <a:cs typeface="Helvetica" panose="020B0604020202020204" pitchFamily="34" charset="0"/>
              </a:rPr>
              <a:t> e </a:t>
            </a:r>
            <a:r>
              <a:rPr lang="pt-BR" b="1" dirty="0">
                <a:solidFill>
                  <a:srgbClr val="003366"/>
                </a:solidFill>
                <a:latin typeface="Helvetica" panose="020B0604020202020204" pitchFamily="34" charset="0"/>
                <a:ea typeface="NSimSun" panose="02010609030101010101" pitchFamily="49" charset="-122"/>
                <a:cs typeface="Helvetica" panose="020B0604020202020204" pitchFamily="34" charset="0"/>
              </a:rPr>
              <a:t>não poderá ser superior ao prazo de validade dos documentos apresentados pelos interessados</a:t>
            </a:r>
            <a:endParaRPr lang="pt-BR" dirty="0"/>
          </a:p>
        </p:txBody>
      </p:sp>
      <p:sp>
        <p:nvSpPr>
          <p:cNvPr id="3" name="Título 2">
            <a:extLst>
              <a:ext uri="{FF2B5EF4-FFF2-40B4-BE49-F238E27FC236}">
                <a16:creationId xmlns:a16="http://schemas.microsoft.com/office/drawing/2014/main" id="{EF274BCC-BF8D-49C8-B3B3-5F0D98F519DF}"/>
              </a:ext>
            </a:extLst>
          </p:cNvPr>
          <p:cNvSpPr>
            <a:spLocks noGrp="1"/>
          </p:cNvSpPr>
          <p:nvPr>
            <p:ph type="title"/>
          </p:nvPr>
        </p:nvSpPr>
        <p:spPr/>
        <p:txBody>
          <a:bodyPr/>
          <a:lstStyle/>
          <a:p>
            <a:endParaRPr lang="pt-BR"/>
          </a:p>
        </p:txBody>
      </p:sp>
    </p:spTree>
    <p:extLst>
      <p:ext uri="{BB962C8B-B14F-4D97-AF65-F5344CB8AC3E}">
        <p14:creationId xmlns:p14="http://schemas.microsoft.com/office/powerpoint/2010/main" val="888641846"/>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E43D1DA8-9B1D-40F2-A20C-1AFBF4F4BA15}"/>
              </a:ext>
            </a:extLst>
          </p:cNvPr>
          <p:cNvSpPr>
            <a:spLocks noGrp="1"/>
          </p:cNvSpPr>
          <p:nvPr>
            <p:ph idx="1"/>
          </p:nvPr>
        </p:nvSpPr>
        <p:spPr/>
        <p:txBody>
          <a:bodyPr>
            <a:normAutofit/>
          </a:bodyPr>
          <a:lstStyle/>
          <a:p>
            <a:endParaRPr lang="pt-BR" sz="2000" dirty="0"/>
          </a:p>
          <a:p>
            <a:endParaRPr lang="pt-BR" sz="2000" kern="150" dirty="0">
              <a:solidFill>
                <a:srgbClr val="003366"/>
              </a:solidFill>
              <a:latin typeface="Helvetica" panose="020B0604020202020204" pitchFamily="34" charset="0"/>
              <a:ea typeface="NSimSun" panose="02010609030101010101" pitchFamily="49" charset="-122"/>
              <a:cs typeface="Helvetica" panose="020B0604020202020204" pitchFamily="34" charset="0"/>
            </a:endParaRPr>
          </a:p>
          <a:p>
            <a:pPr algn="just">
              <a:lnSpc>
                <a:spcPct val="100000"/>
              </a:lnSpc>
            </a:pPr>
            <a:endParaRPr lang="pt-BR" sz="2000" kern="150" dirty="0">
              <a:solidFill>
                <a:srgbClr val="003366"/>
              </a:solidFill>
              <a:latin typeface="Helvetica" panose="020B0604020202020204" pitchFamily="34" charset="0"/>
              <a:ea typeface="NSimSun" panose="02010609030101010101" pitchFamily="49" charset="-122"/>
              <a:cs typeface="Helvetica" panose="020B0604020202020204" pitchFamily="34" charset="0"/>
            </a:endParaRPr>
          </a:p>
          <a:p>
            <a:pPr algn="just">
              <a:lnSpc>
                <a:spcPct val="100000"/>
              </a:lnSpc>
            </a:pPr>
            <a:endParaRPr lang="pt-BR" sz="2000" kern="150" dirty="0">
              <a:solidFill>
                <a:srgbClr val="003366"/>
              </a:solidFill>
              <a:latin typeface="Helvetica" panose="020B0604020202020204" pitchFamily="34" charset="0"/>
              <a:ea typeface="NSimSun" panose="02010609030101010101" pitchFamily="49" charset="-122"/>
              <a:cs typeface="Helvetica" panose="020B0604020202020204" pitchFamily="34" charset="0"/>
            </a:endParaRPr>
          </a:p>
          <a:p>
            <a:endParaRPr lang="pt-BR" sz="2000" dirty="0"/>
          </a:p>
        </p:txBody>
      </p:sp>
      <p:graphicFrame>
        <p:nvGraphicFramePr>
          <p:cNvPr id="5" name="Diagrama 4">
            <a:extLst>
              <a:ext uri="{FF2B5EF4-FFF2-40B4-BE49-F238E27FC236}">
                <a16:creationId xmlns:a16="http://schemas.microsoft.com/office/drawing/2014/main" id="{CF87268C-8E73-48D0-ABE1-F87AC8CCE515}"/>
              </a:ext>
            </a:extLst>
          </p:cNvPr>
          <p:cNvGraphicFramePr/>
          <p:nvPr/>
        </p:nvGraphicFramePr>
        <p:xfrm>
          <a:off x="327161" y="1036218"/>
          <a:ext cx="6236601" cy="46131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CaixaDeTexto 5">
            <a:extLst>
              <a:ext uri="{FF2B5EF4-FFF2-40B4-BE49-F238E27FC236}">
                <a16:creationId xmlns:a16="http://schemas.microsoft.com/office/drawing/2014/main" id="{31489983-52F3-40AF-A342-DF7D050CECF0}"/>
              </a:ext>
            </a:extLst>
          </p:cNvPr>
          <p:cNvSpPr txBox="1"/>
          <p:nvPr/>
        </p:nvSpPr>
        <p:spPr>
          <a:xfrm>
            <a:off x="8388991" y="1526796"/>
            <a:ext cx="184731" cy="369332"/>
          </a:xfrm>
          <a:prstGeom prst="rect">
            <a:avLst/>
          </a:prstGeom>
          <a:noFill/>
        </p:spPr>
        <p:txBody>
          <a:bodyPr wrap="none" rtlCol="0">
            <a:spAutoFit/>
          </a:bodyPr>
          <a:lstStyle/>
          <a:p>
            <a:endParaRPr lang="pt-BR" dirty="0"/>
          </a:p>
        </p:txBody>
      </p:sp>
      <p:sp>
        <p:nvSpPr>
          <p:cNvPr id="7" name="CaixaDeTexto 6">
            <a:extLst>
              <a:ext uri="{FF2B5EF4-FFF2-40B4-BE49-F238E27FC236}">
                <a16:creationId xmlns:a16="http://schemas.microsoft.com/office/drawing/2014/main" id="{524EC44F-4D11-4D92-B7A4-5891EB1C68E1}"/>
              </a:ext>
            </a:extLst>
          </p:cNvPr>
          <p:cNvSpPr txBox="1"/>
          <p:nvPr/>
        </p:nvSpPr>
        <p:spPr>
          <a:xfrm>
            <a:off x="6342236" y="2227423"/>
            <a:ext cx="5205434" cy="369332"/>
          </a:xfrm>
          <a:prstGeom prst="rect">
            <a:avLst/>
          </a:prstGeom>
          <a:noFill/>
        </p:spPr>
        <p:txBody>
          <a:bodyPr wrap="square" rtlCol="0">
            <a:spAutoFit/>
          </a:bodyPr>
          <a:lstStyle/>
          <a:p>
            <a:endParaRPr lang="pt-BR" dirty="0"/>
          </a:p>
        </p:txBody>
      </p:sp>
      <p:sp>
        <p:nvSpPr>
          <p:cNvPr id="8" name="CaixaDeTexto 7">
            <a:extLst>
              <a:ext uri="{FF2B5EF4-FFF2-40B4-BE49-F238E27FC236}">
                <a16:creationId xmlns:a16="http://schemas.microsoft.com/office/drawing/2014/main" id="{CD8F094F-3D94-4619-8A71-3AD07890B643}"/>
              </a:ext>
            </a:extLst>
          </p:cNvPr>
          <p:cNvSpPr txBox="1"/>
          <p:nvPr/>
        </p:nvSpPr>
        <p:spPr>
          <a:xfrm>
            <a:off x="6356064" y="1511216"/>
            <a:ext cx="5205434" cy="1231106"/>
          </a:xfrm>
          <a:prstGeom prst="rect">
            <a:avLst/>
          </a:prstGeom>
          <a:noFill/>
        </p:spPr>
        <p:txBody>
          <a:bodyPr wrap="square" rtlCol="0">
            <a:spAutoFit/>
          </a:bodyPr>
          <a:lstStyle/>
          <a:p>
            <a:r>
              <a:rPr lang="pt-BR" sz="2800" kern="150" dirty="0">
                <a:solidFill>
                  <a:srgbClr val="003366"/>
                </a:solidFill>
                <a:latin typeface="Constantia" panose="02030602050306030303" pitchFamily="18" charset="0"/>
                <a:ea typeface="NSimSun" panose="02010609030101010101" pitchFamily="49" charset="-122"/>
                <a:cs typeface="Helvetica" panose="020B0604020202020204" pitchFamily="34" charset="0"/>
              </a:rPr>
              <a:t>Procedimento de Manifestação de Interesse</a:t>
            </a:r>
            <a:endParaRPr lang="pt-BR" sz="2800" b="1" kern="150" dirty="0">
              <a:solidFill>
                <a:srgbClr val="003366"/>
              </a:solidFill>
              <a:latin typeface="Constantia" panose="02030602050306030303" pitchFamily="18" charset="0"/>
              <a:ea typeface="NSimSun" panose="02010609030101010101" pitchFamily="49" charset="-122"/>
              <a:cs typeface="Helvetica" panose="020B0604020202020204" pitchFamily="34" charset="0"/>
            </a:endParaRPr>
          </a:p>
          <a:p>
            <a:endParaRPr lang="pt-BR" dirty="0"/>
          </a:p>
        </p:txBody>
      </p:sp>
      <p:sp>
        <p:nvSpPr>
          <p:cNvPr id="10" name="CaixaDeTexto 9">
            <a:extLst>
              <a:ext uri="{FF2B5EF4-FFF2-40B4-BE49-F238E27FC236}">
                <a16:creationId xmlns:a16="http://schemas.microsoft.com/office/drawing/2014/main" id="{2CBEE464-597B-4FDF-9C1F-3AA005B1D177}"/>
              </a:ext>
            </a:extLst>
          </p:cNvPr>
          <p:cNvSpPr txBox="1"/>
          <p:nvPr/>
        </p:nvSpPr>
        <p:spPr>
          <a:xfrm>
            <a:off x="6356064" y="2558718"/>
            <a:ext cx="4397280" cy="1754326"/>
          </a:xfrm>
          <a:prstGeom prst="rect">
            <a:avLst/>
          </a:prstGeom>
          <a:noFill/>
        </p:spPr>
        <p:txBody>
          <a:bodyPr wrap="square" rtlCol="0">
            <a:spAutoFit/>
          </a:bodyPr>
          <a:lstStyle/>
          <a:p>
            <a:pPr algn="just"/>
            <a:r>
              <a:rPr lang="pt-BR" kern="150" dirty="0">
                <a:solidFill>
                  <a:srgbClr val="003366"/>
                </a:solidFill>
                <a:latin typeface="Helvetica" panose="020B0604020202020204" pitchFamily="34" charset="0"/>
                <a:ea typeface="NSimSun" panose="02010609030101010101" pitchFamily="49" charset="-122"/>
                <a:cs typeface="Helvetica" panose="020B0604020202020204" pitchFamily="34" charset="0"/>
              </a:rPr>
              <a:t>Auxilia a Administração na busca de uma solução, ao definir uma pretensão contratual. Trata-se de auxílio do planejamento em hipóteses de complexidade ou diversidade de soluções possíveis</a:t>
            </a:r>
          </a:p>
        </p:txBody>
      </p:sp>
      <p:sp>
        <p:nvSpPr>
          <p:cNvPr id="9" name="Título 8">
            <a:extLst>
              <a:ext uri="{FF2B5EF4-FFF2-40B4-BE49-F238E27FC236}">
                <a16:creationId xmlns:a16="http://schemas.microsoft.com/office/drawing/2014/main" id="{5F4A1E4A-4113-48DB-ACA8-C1E851EEC57D}"/>
              </a:ext>
            </a:extLst>
          </p:cNvPr>
          <p:cNvSpPr>
            <a:spLocks noGrp="1"/>
          </p:cNvSpPr>
          <p:nvPr>
            <p:ph type="title"/>
          </p:nvPr>
        </p:nvSpPr>
        <p:spPr/>
        <p:txBody>
          <a:bodyPr/>
          <a:lstStyle/>
          <a:p>
            <a:endParaRPr lang="pt-BR"/>
          </a:p>
        </p:txBody>
      </p:sp>
    </p:spTree>
    <p:extLst>
      <p:ext uri="{BB962C8B-B14F-4D97-AF65-F5344CB8AC3E}">
        <p14:creationId xmlns:p14="http://schemas.microsoft.com/office/powerpoint/2010/main" val="1295196681"/>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Shape">
            <a:extLst>
              <a:ext uri="{FF2B5EF4-FFF2-40B4-BE49-F238E27FC236}">
                <a16:creationId xmlns:a16="http://schemas.microsoft.com/office/drawing/2014/main" id="{F5406688-D17E-4E3E-92F6-1E9E7E64F0E7}"/>
              </a:ext>
            </a:extLst>
          </p:cNvPr>
          <p:cNvSpPr/>
          <p:nvPr/>
        </p:nvSpPr>
        <p:spPr>
          <a:xfrm>
            <a:off x="9156382" y="2445796"/>
            <a:ext cx="1108769" cy="1737360"/>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4569" y="21600"/>
                </a:lnTo>
                <a:cubicBezTo>
                  <a:pt x="6523" y="21600"/>
                  <a:pt x="0" y="16765"/>
                  <a:pt x="0" y="10800"/>
                </a:cubicBezTo>
                <a:lnTo>
                  <a:pt x="0" y="10800"/>
                </a:lnTo>
                <a:cubicBezTo>
                  <a:pt x="0" y="4835"/>
                  <a:pt x="6523" y="0"/>
                  <a:pt x="14569" y="0"/>
                </a:cubicBezTo>
                <a:lnTo>
                  <a:pt x="21600" y="0"/>
                </a:lnTo>
                <a:lnTo>
                  <a:pt x="21600" y="21600"/>
                </a:lnTo>
                <a:close/>
              </a:path>
            </a:pathLst>
          </a:custGeom>
          <a:solidFill>
            <a:schemeClr val="accent5">
              <a:lumMod val="50000"/>
            </a:schemeClr>
          </a:solidFill>
          <a:ln w="12700">
            <a:miter lim="400000"/>
          </a:ln>
        </p:spPr>
        <p:txBody>
          <a:bodyPr lIns="38100" tIns="38100" rIns="38100" bIns="38100" anchor="ctr"/>
          <a:lstStyle/>
          <a:p>
            <a:pPr>
              <a:defRPr sz="3000">
                <a:solidFill>
                  <a:srgbClr val="FFFFFF"/>
                </a:solidFill>
              </a:defRPr>
            </a:pPr>
            <a:endParaRPr/>
          </a:p>
        </p:txBody>
      </p:sp>
      <p:sp>
        <p:nvSpPr>
          <p:cNvPr id="35" name="Shape">
            <a:extLst>
              <a:ext uri="{FF2B5EF4-FFF2-40B4-BE49-F238E27FC236}">
                <a16:creationId xmlns:a16="http://schemas.microsoft.com/office/drawing/2014/main" id="{4FF02D40-D7DF-4E16-A93A-9ABC66F6089B}"/>
              </a:ext>
            </a:extLst>
          </p:cNvPr>
          <p:cNvSpPr/>
          <p:nvPr/>
        </p:nvSpPr>
        <p:spPr>
          <a:xfrm>
            <a:off x="6440303" y="2432920"/>
            <a:ext cx="1108769" cy="1737360"/>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4569" y="21600"/>
                </a:lnTo>
                <a:cubicBezTo>
                  <a:pt x="6523" y="21600"/>
                  <a:pt x="0" y="16765"/>
                  <a:pt x="0" y="10800"/>
                </a:cubicBezTo>
                <a:lnTo>
                  <a:pt x="0" y="10800"/>
                </a:lnTo>
                <a:cubicBezTo>
                  <a:pt x="0" y="4835"/>
                  <a:pt x="6523" y="0"/>
                  <a:pt x="14569" y="0"/>
                </a:cubicBezTo>
                <a:lnTo>
                  <a:pt x="21600" y="0"/>
                </a:lnTo>
                <a:lnTo>
                  <a:pt x="21600" y="21600"/>
                </a:lnTo>
                <a:close/>
              </a:path>
            </a:pathLst>
          </a:custGeom>
          <a:solidFill>
            <a:schemeClr val="accent3">
              <a:lumMod val="50000"/>
            </a:schemeClr>
          </a:solidFill>
          <a:ln w="12700">
            <a:miter lim="400000"/>
          </a:ln>
        </p:spPr>
        <p:txBody>
          <a:bodyPr lIns="38100" tIns="38100" rIns="38100" bIns="38100" anchor="ctr"/>
          <a:lstStyle/>
          <a:p>
            <a:pPr>
              <a:defRPr sz="3000">
                <a:solidFill>
                  <a:srgbClr val="FFFFFF"/>
                </a:solidFill>
              </a:defRPr>
            </a:pPr>
            <a:endParaRPr/>
          </a:p>
        </p:txBody>
      </p:sp>
      <p:sp>
        <p:nvSpPr>
          <p:cNvPr id="34" name="Shape">
            <a:extLst>
              <a:ext uri="{FF2B5EF4-FFF2-40B4-BE49-F238E27FC236}">
                <a16:creationId xmlns:a16="http://schemas.microsoft.com/office/drawing/2014/main" id="{6D79F841-4C59-4E71-9C47-97220A2224AF}"/>
              </a:ext>
            </a:extLst>
          </p:cNvPr>
          <p:cNvSpPr/>
          <p:nvPr/>
        </p:nvSpPr>
        <p:spPr>
          <a:xfrm>
            <a:off x="3831434" y="2445796"/>
            <a:ext cx="1108769" cy="1737360"/>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4569" y="21600"/>
                </a:lnTo>
                <a:cubicBezTo>
                  <a:pt x="6523" y="21600"/>
                  <a:pt x="0" y="16765"/>
                  <a:pt x="0" y="10800"/>
                </a:cubicBezTo>
                <a:lnTo>
                  <a:pt x="0" y="10800"/>
                </a:lnTo>
                <a:cubicBezTo>
                  <a:pt x="0" y="4835"/>
                  <a:pt x="6523" y="0"/>
                  <a:pt x="14569" y="0"/>
                </a:cubicBezTo>
                <a:lnTo>
                  <a:pt x="21600" y="0"/>
                </a:lnTo>
                <a:lnTo>
                  <a:pt x="21600" y="21600"/>
                </a:lnTo>
                <a:close/>
              </a:path>
            </a:pathLst>
          </a:custGeom>
          <a:solidFill>
            <a:schemeClr val="accent2">
              <a:lumMod val="75000"/>
            </a:schemeClr>
          </a:solidFill>
          <a:ln w="12700">
            <a:miter lim="400000"/>
          </a:ln>
        </p:spPr>
        <p:txBody>
          <a:bodyPr lIns="38100" tIns="38100" rIns="38100" bIns="38100" anchor="ctr"/>
          <a:lstStyle/>
          <a:p>
            <a:pPr>
              <a:defRPr sz="3000">
                <a:solidFill>
                  <a:srgbClr val="FFFFFF"/>
                </a:solidFill>
              </a:defRPr>
            </a:pPr>
            <a:endParaRPr/>
          </a:p>
        </p:txBody>
      </p:sp>
      <p:sp>
        <p:nvSpPr>
          <p:cNvPr id="33" name="Shape">
            <a:extLst>
              <a:ext uri="{FF2B5EF4-FFF2-40B4-BE49-F238E27FC236}">
                <a16:creationId xmlns:a16="http://schemas.microsoft.com/office/drawing/2014/main" id="{8BB80FE5-EB0B-41F0-8ABA-2491B5CC2297}"/>
              </a:ext>
            </a:extLst>
          </p:cNvPr>
          <p:cNvSpPr/>
          <p:nvPr/>
        </p:nvSpPr>
        <p:spPr>
          <a:xfrm>
            <a:off x="1168959" y="2445796"/>
            <a:ext cx="1108769" cy="1737360"/>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4569" y="21600"/>
                </a:lnTo>
                <a:cubicBezTo>
                  <a:pt x="6523" y="21600"/>
                  <a:pt x="0" y="16765"/>
                  <a:pt x="0" y="10800"/>
                </a:cubicBezTo>
                <a:lnTo>
                  <a:pt x="0" y="10800"/>
                </a:lnTo>
                <a:cubicBezTo>
                  <a:pt x="0" y="4835"/>
                  <a:pt x="6523" y="0"/>
                  <a:pt x="14569" y="0"/>
                </a:cubicBezTo>
                <a:lnTo>
                  <a:pt x="21600" y="0"/>
                </a:lnTo>
                <a:lnTo>
                  <a:pt x="21600" y="21600"/>
                </a:lnTo>
                <a:close/>
              </a:path>
            </a:pathLst>
          </a:custGeom>
          <a:solidFill>
            <a:schemeClr val="accent6">
              <a:lumMod val="50000"/>
            </a:schemeClr>
          </a:solidFill>
          <a:ln w="12700">
            <a:miter lim="400000"/>
          </a:ln>
        </p:spPr>
        <p:txBody>
          <a:bodyPr lIns="38100" tIns="38100" rIns="38100" bIns="38100" anchor="ctr"/>
          <a:lstStyle/>
          <a:p>
            <a:pPr>
              <a:defRPr sz="3000">
                <a:solidFill>
                  <a:srgbClr val="FFFFFF"/>
                </a:solidFill>
              </a:defRPr>
            </a:pPr>
            <a:endParaRPr/>
          </a:p>
        </p:txBody>
      </p:sp>
      <p:sp>
        <p:nvSpPr>
          <p:cNvPr id="37" name="Rectangle">
            <a:extLst>
              <a:ext uri="{FF2B5EF4-FFF2-40B4-BE49-F238E27FC236}">
                <a16:creationId xmlns:a16="http://schemas.microsoft.com/office/drawing/2014/main" id="{8BEF8EAF-CFA7-4ED6-ADFC-53F45DB36662}"/>
              </a:ext>
            </a:extLst>
          </p:cNvPr>
          <p:cNvSpPr/>
          <p:nvPr/>
        </p:nvSpPr>
        <p:spPr>
          <a:xfrm>
            <a:off x="-3" y="2875573"/>
            <a:ext cx="12192000" cy="877806"/>
          </a:xfrm>
          <a:prstGeom prst="rect">
            <a:avLst/>
          </a:prstGeom>
          <a:solidFill>
            <a:srgbClr val="D1D3D5"/>
          </a:solidFill>
          <a:ln w="12700">
            <a:miter lim="400000"/>
          </a:ln>
        </p:spPr>
        <p:txBody>
          <a:bodyPr lIns="38100" tIns="38100" rIns="38100" bIns="38100" anchor="ctr"/>
          <a:lstStyle/>
          <a:p>
            <a:pPr>
              <a:defRPr sz="3000">
                <a:solidFill>
                  <a:srgbClr val="FFFFFF"/>
                </a:solidFill>
              </a:defRPr>
            </a:pPr>
            <a:endParaRPr/>
          </a:p>
        </p:txBody>
      </p:sp>
      <p:sp>
        <p:nvSpPr>
          <p:cNvPr id="38" name="Shape">
            <a:extLst>
              <a:ext uri="{FF2B5EF4-FFF2-40B4-BE49-F238E27FC236}">
                <a16:creationId xmlns:a16="http://schemas.microsoft.com/office/drawing/2014/main" id="{3BA5B0AC-1032-4DFC-98A4-BA5206A98DF1}"/>
              </a:ext>
            </a:extLst>
          </p:cNvPr>
          <p:cNvSpPr/>
          <p:nvPr/>
        </p:nvSpPr>
        <p:spPr>
          <a:xfrm>
            <a:off x="1970961" y="2445796"/>
            <a:ext cx="1064658" cy="1737360"/>
          </a:xfrm>
          <a:custGeom>
            <a:avLst/>
            <a:gdLst/>
            <a:ahLst/>
            <a:cxnLst>
              <a:cxn ang="0">
                <a:pos x="wd2" y="hd2"/>
              </a:cxn>
              <a:cxn ang="5400000">
                <a:pos x="wd2" y="hd2"/>
              </a:cxn>
              <a:cxn ang="10800000">
                <a:pos x="wd2" y="hd2"/>
              </a:cxn>
              <a:cxn ang="16200000">
                <a:pos x="wd2" y="hd2"/>
              </a:cxn>
            </a:cxnLst>
            <a:rect l="0" t="0" r="r" b="b"/>
            <a:pathLst>
              <a:path w="21201" h="21600" extrusionOk="0">
                <a:moveTo>
                  <a:pt x="8305" y="0"/>
                </a:moveTo>
                <a:lnTo>
                  <a:pt x="0" y="0"/>
                </a:lnTo>
                <a:lnTo>
                  <a:pt x="8983" y="8292"/>
                </a:lnTo>
                <a:cubicBezTo>
                  <a:pt x="10580" y="9771"/>
                  <a:pt x="10580" y="11829"/>
                  <a:pt x="8983" y="13308"/>
                </a:cubicBezTo>
                <a:lnTo>
                  <a:pt x="0" y="21600"/>
                </a:lnTo>
                <a:lnTo>
                  <a:pt x="8305" y="21600"/>
                </a:lnTo>
                <a:cubicBezTo>
                  <a:pt x="10021" y="21600"/>
                  <a:pt x="11658" y="21020"/>
                  <a:pt x="12696" y="20034"/>
                </a:cubicBezTo>
                <a:lnTo>
                  <a:pt x="20003" y="13308"/>
                </a:lnTo>
                <a:cubicBezTo>
                  <a:pt x="21600" y="11829"/>
                  <a:pt x="21600" y="9771"/>
                  <a:pt x="20003" y="8292"/>
                </a:cubicBezTo>
                <a:lnTo>
                  <a:pt x="12696" y="1566"/>
                </a:lnTo>
                <a:cubicBezTo>
                  <a:pt x="11658" y="580"/>
                  <a:pt x="10021" y="0"/>
                  <a:pt x="8305" y="0"/>
                </a:cubicBezTo>
                <a:close/>
              </a:path>
            </a:pathLst>
          </a:custGeom>
          <a:solidFill>
            <a:schemeClr val="accent6"/>
          </a:solidFill>
          <a:ln w="12700">
            <a:miter lim="400000"/>
          </a:ln>
        </p:spPr>
        <p:txBody>
          <a:bodyPr lIns="38100" tIns="38100" rIns="38100" bIns="38100" anchor="ctr"/>
          <a:lstStyle/>
          <a:p>
            <a:pPr>
              <a:defRPr sz="3000">
                <a:solidFill>
                  <a:srgbClr val="FFFFFF"/>
                </a:solidFill>
              </a:defRPr>
            </a:pPr>
            <a:endParaRPr/>
          </a:p>
        </p:txBody>
      </p:sp>
      <p:sp>
        <p:nvSpPr>
          <p:cNvPr id="3" name="TextBox 2">
            <a:extLst>
              <a:ext uri="{FF2B5EF4-FFF2-40B4-BE49-F238E27FC236}">
                <a16:creationId xmlns:a16="http://schemas.microsoft.com/office/drawing/2014/main" id="{EA8F0232-FADF-4091-9F20-51C5725886BB}"/>
              </a:ext>
            </a:extLst>
          </p:cNvPr>
          <p:cNvSpPr txBox="1"/>
          <p:nvPr/>
        </p:nvSpPr>
        <p:spPr>
          <a:xfrm>
            <a:off x="1650002" y="2960021"/>
            <a:ext cx="704039" cy="707886"/>
          </a:xfrm>
          <a:prstGeom prst="rect">
            <a:avLst/>
          </a:prstGeom>
          <a:noFill/>
        </p:spPr>
        <p:txBody>
          <a:bodyPr wrap="none" rtlCol="0" anchor="ctr">
            <a:spAutoFit/>
          </a:bodyPr>
          <a:lstStyle/>
          <a:p>
            <a:pPr algn="ctr"/>
            <a:r>
              <a:rPr lang="en-US" sz="4000" b="1" dirty="0">
                <a:solidFill>
                  <a:schemeClr val="bg2">
                    <a:lumMod val="50000"/>
                  </a:schemeClr>
                </a:solidFill>
              </a:rPr>
              <a:t>01</a:t>
            </a:r>
          </a:p>
        </p:txBody>
      </p:sp>
      <p:sp>
        <p:nvSpPr>
          <p:cNvPr id="39" name="Shape">
            <a:extLst>
              <a:ext uri="{FF2B5EF4-FFF2-40B4-BE49-F238E27FC236}">
                <a16:creationId xmlns:a16="http://schemas.microsoft.com/office/drawing/2014/main" id="{ACF1AFA4-E846-4054-B260-CE09ECD2EC32}"/>
              </a:ext>
            </a:extLst>
          </p:cNvPr>
          <p:cNvSpPr/>
          <p:nvPr/>
        </p:nvSpPr>
        <p:spPr>
          <a:xfrm>
            <a:off x="4633435" y="2445796"/>
            <a:ext cx="1064658" cy="1737360"/>
          </a:xfrm>
          <a:custGeom>
            <a:avLst/>
            <a:gdLst/>
            <a:ahLst/>
            <a:cxnLst>
              <a:cxn ang="0">
                <a:pos x="wd2" y="hd2"/>
              </a:cxn>
              <a:cxn ang="5400000">
                <a:pos x="wd2" y="hd2"/>
              </a:cxn>
              <a:cxn ang="10800000">
                <a:pos x="wd2" y="hd2"/>
              </a:cxn>
              <a:cxn ang="16200000">
                <a:pos x="wd2" y="hd2"/>
              </a:cxn>
            </a:cxnLst>
            <a:rect l="0" t="0" r="r" b="b"/>
            <a:pathLst>
              <a:path w="21201" h="21600" extrusionOk="0">
                <a:moveTo>
                  <a:pt x="8305" y="0"/>
                </a:moveTo>
                <a:lnTo>
                  <a:pt x="0" y="0"/>
                </a:lnTo>
                <a:lnTo>
                  <a:pt x="8983" y="8292"/>
                </a:lnTo>
                <a:cubicBezTo>
                  <a:pt x="10580" y="9771"/>
                  <a:pt x="10580" y="11829"/>
                  <a:pt x="8983" y="13308"/>
                </a:cubicBezTo>
                <a:lnTo>
                  <a:pt x="0" y="21600"/>
                </a:lnTo>
                <a:lnTo>
                  <a:pt x="8305" y="21600"/>
                </a:lnTo>
                <a:cubicBezTo>
                  <a:pt x="10021" y="21600"/>
                  <a:pt x="11658" y="21020"/>
                  <a:pt x="12696" y="20034"/>
                </a:cubicBezTo>
                <a:lnTo>
                  <a:pt x="20003" y="13308"/>
                </a:lnTo>
                <a:cubicBezTo>
                  <a:pt x="21600" y="11829"/>
                  <a:pt x="21600" y="9771"/>
                  <a:pt x="20003" y="8292"/>
                </a:cubicBezTo>
                <a:lnTo>
                  <a:pt x="12696" y="1566"/>
                </a:lnTo>
                <a:cubicBezTo>
                  <a:pt x="11658" y="580"/>
                  <a:pt x="10021" y="0"/>
                  <a:pt x="8305" y="0"/>
                </a:cubicBezTo>
                <a:close/>
              </a:path>
            </a:pathLst>
          </a:custGeom>
          <a:solidFill>
            <a:schemeClr val="accent2"/>
          </a:solidFill>
          <a:ln w="12700">
            <a:miter lim="400000"/>
          </a:ln>
        </p:spPr>
        <p:txBody>
          <a:bodyPr lIns="38100" tIns="38100" rIns="38100" bIns="38100" anchor="ctr"/>
          <a:lstStyle/>
          <a:p>
            <a:pPr>
              <a:defRPr sz="3000">
                <a:solidFill>
                  <a:srgbClr val="FFFFFF"/>
                </a:solidFill>
              </a:defRPr>
            </a:pPr>
            <a:endParaRPr/>
          </a:p>
        </p:txBody>
      </p:sp>
      <p:sp>
        <p:nvSpPr>
          <p:cNvPr id="73" name="TextBox 72">
            <a:extLst>
              <a:ext uri="{FF2B5EF4-FFF2-40B4-BE49-F238E27FC236}">
                <a16:creationId xmlns:a16="http://schemas.microsoft.com/office/drawing/2014/main" id="{0054ACCB-7464-484B-8561-58A740DA7B3E}"/>
              </a:ext>
            </a:extLst>
          </p:cNvPr>
          <p:cNvSpPr txBox="1"/>
          <p:nvPr/>
        </p:nvSpPr>
        <p:spPr>
          <a:xfrm>
            <a:off x="4302122" y="2960021"/>
            <a:ext cx="704039" cy="707886"/>
          </a:xfrm>
          <a:prstGeom prst="rect">
            <a:avLst/>
          </a:prstGeom>
          <a:noFill/>
        </p:spPr>
        <p:txBody>
          <a:bodyPr wrap="none" rtlCol="0" anchor="ctr">
            <a:spAutoFit/>
          </a:bodyPr>
          <a:lstStyle/>
          <a:p>
            <a:pPr algn="ctr"/>
            <a:r>
              <a:rPr lang="en-US" sz="4000" b="1" dirty="0">
                <a:solidFill>
                  <a:schemeClr val="bg2">
                    <a:lumMod val="50000"/>
                  </a:schemeClr>
                </a:solidFill>
              </a:rPr>
              <a:t>02</a:t>
            </a:r>
          </a:p>
        </p:txBody>
      </p:sp>
      <p:sp>
        <p:nvSpPr>
          <p:cNvPr id="41" name="Shape">
            <a:extLst>
              <a:ext uri="{FF2B5EF4-FFF2-40B4-BE49-F238E27FC236}">
                <a16:creationId xmlns:a16="http://schemas.microsoft.com/office/drawing/2014/main" id="{E9EE0A8C-1154-4866-91C7-4396A13317EE}"/>
              </a:ext>
            </a:extLst>
          </p:cNvPr>
          <p:cNvSpPr/>
          <p:nvPr/>
        </p:nvSpPr>
        <p:spPr>
          <a:xfrm>
            <a:off x="9958381" y="2445796"/>
            <a:ext cx="1064658" cy="1737360"/>
          </a:xfrm>
          <a:custGeom>
            <a:avLst/>
            <a:gdLst/>
            <a:ahLst/>
            <a:cxnLst>
              <a:cxn ang="0">
                <a:pos x="wd2" y="hd2"/>
              </a:cxn>
              <a:cxn ang="5400000">
                <a:pos x="wd2" y="hd2"/>
              </a:cxn>
              <a:cxn ang="10800000">
                <a:pos x="wd2" y="hd2"/>
              </a:cxn>
              <a:cxn ang="16200000">
                <a:pos x="wd2" y="hd2"/>
              </a:cxn>
            </a:cxnLst>
            <a:rect l="0" t="0" r="r" b="b"/>
            <a:pathLst>
              <a:path w="21201" h="21600" extrusionOk="0">
                <a:moveTo>
                  <a:pt x="8305" y="0"/>
                </a:moveTo>
                <a:lnTo>
                  <a:pt x="0" y="0"/>
                </a:lnTo>
                <a:lnTo>
                  <a:pt x="8983" y="8292"/>
                </a:lnTo>
                <a:cubicBezTo>
                  <a:pt x="10580" y="9771"/>
                  <a:pt x="10580" y="11829"/>
                  <a:pt x="8983" y="13308"/>
                </a:cubicBezTo>
                <a:lnTo>
                  <a:pt x="0" y="21600"/>
                </a:lnTo>
                <a:lnTo>
                  <a:pt x="8305" y="21600"/>
                </a:lnTo>
                <a:cubicBezTo>
                  <a:pt x="10021" y="21600"/>
                  <a:pt x="11658" y="21020"/>
                  <a:pt x="12696" y="20034"/>
                </a:cubicBezTo>
                <a:lnTo>
                  <a:pt x="20003" y="13308"/>
                </a:lnTo>
                <a:cubicBezTo>
                  <a:pt x="21600" y="11829"/>
                  <a:pt x="21600" y="9771"/>
                  <a:pt x="20003" y="8292"/>
                </a:cubicBezTo>
                <a:lnTo>
                  <a:pt x="12696" y="1566"/>
                </a:lnTo>
                <a:cubicBezTo>
                  <a:pt x="11658" y="580"/>
                  <a:pt x="10021" y="0"/>
                  <a:pt x="8305" y="0"/>
                </a:cubicBezTo>
                <a:close/>
              </a:path>
            </a:pathLst>
          </a:custGeom>
          <a:solidFill>
            <a:schemeClr val="accent5"/>
          </a:solidFill>
          <a:ln w="12700">
            <a:miter lim="400000"/>
          </a:ln>
        </p:spPr>
        <p:txBody>
          <a:bodyPr lIns="38100" tIns="38100" rIns="38100" bIns="38100" anchor="ctr"/>
          <a:lstStyle/>
          <a:p>
            <a:pPr>
              <a:defRPr sz="3000">
                <a:solidFill>
                  <a:srgbClr val="FFFFFF"/>
                </a:solidFill>
              </a:defRPr>
            </a:pPr>
            <a:endParaRPr/>
          </a:p>
        </p:txBody>
      </p:sp>
      <p:sp>
        <p:nvSpPr>
          <p:cNvPr id="75" name="TextBox 74">
            <a:extLst>
              <a:ext uri="{FF2B5EF4-FFF2-40B4-BE49-F238E27FC236}">
                <a16:creationId xmlns:a16="http://schemas.microsoft.com/office/drawing/2014/main" id="{54130677-9F8A-49F2-B19A-236D25547D86}"/>
              </a:ext>
            </a:extLst>
          </p:cNvPr>
          <p:cNvSpPr txBox="1"/>
          <p:nvPr/>
        </p:nvSpPr>
        <p:spPr>
          <a:xfrm>
            <a:off x="9606361" y="2960021"/>
            <a:ext cx="704039" cy="707886"/>
          </a:xfrm>
          <a:prstGeom prst="rect">
            <a:avLst/>
          </a:prstGeom>
          <a:noFill/>
        </p:spPr>
        <p:txBody>
          <a:bodyPr wrap="none" rtlCol="0" anchor="ctr">
            <a:spAutoFit/>
          </a:bodyPr>
          <a:lstStyle/>
          <a:p>
            <a:pPr algn="ctr"/>
            <a:r>
              <a:rPr lang="en-US" sz="4000" b="1" dirty="0">
                <a:solidFill>
                  <a:schemeClr val="bg2">
                    <a:lumMod val="50000"/>
                  </a:schemeClr>
                </a:solidFill>
              </a:rPr>
              <a:t>04</a:t>
            </a:r>
          </a:p>
        </p:txBody>
      </p:sp>
      <p:sp>
        <p:nvSpPr>
          <p:cNvPr id="77" name="TextBox 76">
            <a:extLst>
              <a:ext uri="{FF2B5EF4-FFF2-40B4-BE49-F238E27FC236}">
                <a16:creationId xmlns:a16="http://schemas.microsoft.com/office/drawing/2014/main" id="{4E590B5A-15BF-4747-B8F3-0E2155037FCB}"/>
              </a:ext>
            </a:extLst>
          </p:cNvPr>
          <p:cNvSpPr txBox="1"/>
          <p:nvPr/>
        </p:nvSpPr>
        <p:spPr>
          <a:xfrm>
            <a:off x="999211" y="4120205"/>
            <a:ext cx="2195116" cy="1015663"/>
          </a:xfrm>
          <a:prstGeom prst="rect">
            <a:avLst/>
          </a:prstGeom>
          <a:noFill/>
        </p:spPr>
        <p:txBody>
          <a:bodyPr wrap="square" lIns="0" rIns="0" rtlCol="0" anchor="b">
            <a:spAutoFit/>
          </a:bodyPr>
          <a:lstStyle/>
          <a:p>
            <a:pPr algn="ctr"/>
            <a:r>
              <a:rPr lang="en-US" sz="2000" b="1" noProof="1"/>
              <a:t>Edital de chamamento público</a:t>
            </a:r>
          </a:p>
        </p:txBody>
      </p:sp>
      <p:sp>
        <p:nvSpPr>
          <p:cNvPr id="43" name="TextBox 42">
            <a:extLst>
              <a:ext uri="{FF2B5EF4-FFF2-40B4-BE49-F238E27FC236}">
                <a16:creationId xmlns:a16="http://schemas.microsoft.com/office/drawing/2014/main" id="{274EC585-235D-41AE-B67E-0CC76CD0DC1D}"/>
              </a:ext>
            </a:extLst>
          </p:cNvPr>
          <p:cNvSpPr txBox="1"/>
          <p:nvPr/>
        </p:nvSpPr>
        <p:spPr>
          <a:xfrm>
            <a:off x="3556583" y="4120205"/>
            <a:ext cx="2195116" cy="1015663"/>
          </a:xfrm>
          <a:prstGeom prst="rect">
            <a:avLst/>
          </a:prstGeom>
          <a:noFill/>
        </p:spPr>
        <p:txBody>
          <a:bodyPr wrap="square" lIns="0" rIns="0" rtlCol="0" anchor="b">
            <a:spAutoFit/>
          </a:bodyPr>
          <a:lstStyle/>
          <a:p>
            <a:pPr algn="ctr"/>
            <a:r>
              <a:rPr lang="pt-BR" sz="2000" b="1" noProof="1"/>
              <a:t>Propositura de estudos, soluções, projetos...</a:t>
            </a:r>
          </a:p>
        </p:txBody>
      </p:sp>
      <p:sp>
        <p:nvSpPr>
          <p:cNvPr id="40" name="Shape">
            <a:extLst>
              <a:ext uri="{FF2B5EF4-FFF2-40B4-BE49-F238E27FC236}">
                <a16:creationId xmlns:a16="http://schemas.microsoft.com/office/drawing/2014/main" id="{7176C7B5-E62F-47D5-8D5B-D81AAF71A924}"/>
              </a:ext>
            </a:extLst>
          </p:cNvPr>
          <p:cNvSpPr/>
          <p:nvPr/>
        </p:nvSpPr>
        <p:spPr>
          <a:xfrm>
            <a:off x="7295910" y="2445796"/>
            <a:ext cx="1064658" cy="1737360"/>
          </a:xfrm>
          <a:custGeom>
            <a:avLst/>
            <a:gdLst/>
            <a:ahLst/>
            <a:cxnLst>
              <a:cxn ang="0">
                <a:pos x="wd2" y="hd2"/>
              </a:cxn>
              <a:cxn ang="5400000">
                <a:pos x="wd2" y="hd2"/>
              </a:cxn>
              <a:cxn ang="10800000">
                <a:pos x="wd2" y="hd2"/>
              </a:cxn>
              <a:cxn ang="16200000">
                <a:pos x="wd2" y="hd2"/>
              </a:cxn>
            </a:cxnLst>
            <a:rect l="0" t="0" r="r" b="b"/>
            <a:pathLst>
              <a:path w="21201" h="21600" extrusionOk="0">
                <a:moveTo>
                  <a:pt x="8305" y="0"/>
                </a:moveTo>
                <a:lnTo>
                  <a:pt x="0" y="0"/>
                </a:lnTo>
                <a:lnTo>
                  <a:pt x="8983" y="8292"/>
                </a:lnTo>
                <a:cubicBezTo>
                  <a:pt x="10580" y="9771"/>
                  <a:pt x="10580" y="11829"/>
                  <a:pt x="8983" y="13308"/>
                </a:cubicBezTo>
                <a:lnTo>
                  <a:pt x="0" y="21600"/>
                </a:lnTo>
                <a:lnTo>
                  <a:pt x="8305" y="21600"/>
                </a:lnTo>
                <a:cubicBezTo>
                  <a:pt x="10021" y="21600"/>
                  <a:pt x="11658" y="21020"/>
                  <a:pt x="12696" y="20034"/>
                </a:cubicBezTo>
                <a:lnTo>
                  <a:pt x="20003" y="13308"/>
                </a:lnTo>
                <a:cubicBezTo>
                  <a:pt x="21600" y="11829"/>
                  <a:pt x="21600" y="9771"/>
                  <a:pt x="20003" y="8292"/>
                </a:cubicBezTo>
                <a:lnTo>
                  <a:pt x="12696" y="1566"/>
                </a:lnTo>
                <a:cubicBezTo>
                  <a:pt x="11618" y="580"/>
                  <a:pt x="10021" y="0"/>
                  <a:pt x="8305" y="0"/>
                </a:cubicBezTo>
                <a:close/>
              </a:path>
            </a:pathLst>
          </a:custGeom>
          <a:solidFill>
            <a:schemeClr val="accent3"/>
          </a:solidFill>
          <a:ln w="12700">
            <a:miter lim="400000"/>
          </a:ln>
        </p:spPr>
        <p:txBody>
          <a:bodyPr lIns="38100" tIns="38100" rIns="38100" bIns="38100" anchor="ctr"/>
          <a:lstStyle/>
          <a:p>
            <a:pPr>
              <a:defRPr sz="3000">
                <a:solidFill>
                  <a:srgbClr val="FFFFFF"/>
                </a:solidFill>
              </a:defRPr>
            </a:pPr>
            <a:endParaRPr/>
          </a:p>
        </p:txBody>
      </p:sp>
      <p:sp>
        <p:nvSpPr>
          <p:cNvPr id="74" name="TextBox 73">
            <a:extLst>
              <a:ext uri="{FF2B5EF4-FFF2-40B4-BE49-F238E27FC236}">
                <a16:creationId xmlns:a16="http://schemas.microsoft.com/office/drawing/2014/main" id="{15DB4ED6-E2E1-4561-9B24-256BD7E6A4B8}"/>
              </a:ext>
            </a:extLst>
          </p:cNvPr>
          <p:cNvSpPr txBox="1"/>
          <p:nvPr/>
        </p:nvSpPr>
        <p:spPr>
          <a:xfrm>
            <a:off x="6954242" y="2960021"/>
            <a:ext cx="704039" cy="707886"/>
          </a:xfrm>
          <a:prstGeom prst="rect">
            <a:avLst/>
          </a:prstGeom>
          <a:noFill/>
        </p:spPr>
        <p:txBody>
          <a:bodyPr wrap="none" rtlCol="0" anchor="ctr">
            <a:spAutoFit/>
          </a:bodyPr>
          <a:lstStyle/>
          <a:p>
            <a:pPr algn="ctr"/>
            <a:r>
              <a:rPr lang="en-US" sz="4000" b="1" dirty="0">
                <a:solidFill>
                  <a:schemeClr val="bg2">
                    <a:lumMod val="50000"/>
                  </a:schemeClr>
                </a:solidFill>
              </a:rPr>
              <a:t>03</a:t>
            </a:r>
          </a:p>
        </p:txBody>
      </p:sp>
      <p:grpSp>
        <p:nvGrpSpPr>
          <p:cNvPr id="20" name="Graphic 8" descr="Statistics">
            <a:extLst>
              <a:ext uri="{FF2B5EF4-FFF2-40B4-BE49-F238E27FC236}">
                <a16:creationId xmlns:a16="http://schemas.microsoft.com/office/drawing/2014/main" id="{037D8D26-29A8-467F-B882-F75C16D94CC4}"/>
              </a:ext>
            </a:extLst>
          </p:cNvPr>
          <p:cNvGrpSpPr/>
          <p:nvPr/>
        </p:nvGrpSpPr>
        <p:grpSpPr>
          <a:xfrm>
            <a:off x="4166577" y="1461749"/>
            <a:ext cx="914400" cy="914400"/>
            <a:chOff x="6523472" y="1517491"/>
            <a:chExt cx="914400" cy="914400"/>
          </a:xfrm>
          <a:solidFill>
            <a:schemeClr val="tx1"/>
          </a:solidFill>
        </p:grpSpPr>
        <p:sp>
          <p:nvSpPr>
            <p:cNvPr id="21" name="Freeform: Shape 20">
              <a:extLst>
                <a:ext uri="{FF2B5EF4-FFF2-40B4-BE49-F238E27FC236}">
                  <a16:creationId xmlns:a16="http://schemas.microsoft.com/office/drawing/2014/main" id="{5DAAF10B-27F4-4C18-8EE1-2A7D46885832}"/>
                </a:ext>
              </a:extLst>
            </p:cNvPr>
            <p:cNvSpPr/>
            <p:nvPr/>
          </p:nvSpPr>
          <p:spPr>
            <a:xfrm>
              <a:off x="6761438" y="1641260"/>
              <a:ext cx="524033" cy="571555"/>
            </a:xfrm>
            <a:custGeom>
              <a:avLst/>
              <a:gdLst>
                <a:gd name="connsiteX0" fmla="*/ 524033 w 524033"/>
                <a:gd name="connsiteY0" fmla="*/ 66730 h 571555"/>
                <a:gd name="connsiteX1" fmla="*/ 457414 w 524033"/>
                <a:gd name="connsiteY1" fmla="*/ 0 h 571555"/>
                <a:gd name="connsiteX2" fmla="*/ 390683 w 524033"/>
                <a:gd name="connsiteY2" fmla="*/ 66620 h 571555"/>
                <a:gd name="connsiteX3" fmla="*/ 420973 w 524033"/>
                <a:gd name="connsiteY3" fmla="*/ 122547 h 571555"/>
                <a:gd name="connsiteX4" fmla="*/ 371633 w 524033"/>
                <a:gd name="connsiteY4" fmla="*/ 266755 h 571555"/>
                <a:gd name="connsiteX5" fmla="*/ 371633 w 524033"/>
                <a:gd name="connsiteY5" fmla="*/ 266755 h 571555"/>
                <a:gd name="connsiteX6" fmla="*/ 333533 w 524033"/>
                <a:gd name="connsiteY6" fmla="*/ 278662 h 571555"/>
                <a:gd name="connsiteX7" fmla="*/ 234092 w 524033"/>
                <a:gd name="connsiteY7" fmla="*/ 204081 h 571555"/>
                <a:gd name="connsiteX8" fmla="*/ 194632 w 524033"/>
                <a:gd name="connsiteY8" fmla="*/ 118442 h 571555"/>
                <a:gd name="connsiteX9" fmla="*/ 108994 w 524033"/>
                <a:gd name="connsiteY9" fmla="*/ 157902 h 571555"/>
                <a:gd name="connsiteX10" fmla="*/ 134270 w 524033"/>
                <a:gd name="connsiteY10" fmla="*/ 236275 h 571555"/>
                <a:gd name="connsiteX11" fmla="*/ 70739 w 524033"/>
                <a:gd name="connsiteY11" fmla="*/ 438205 h 571555"/>
                <a:gd name="connsiteX12" fmla="*/ 66833 w 524033"/>
                <a:gd name="connsiteY12" fmla="*/ 438205 h 571555"/>
                <a:gd name="connsiteX13" fmla="*/ 0 w 524033"/>
                <a:gd name="connsiteY13" fmla="*/ 504721 h 571555"/>
                <a:gd name="connsiteX14" fmla="*/ 66516 w 524033"/>
                <a:gd name="connsiteY14" fmla="*/ 571555 h 571555"/>
                <a:gd name="connsiteX15" fmla="*/ 133349 w 524033"/>
                <a:gd name="connsiteY15" fmla="*/ 505038 h 571555"/>
                <a:gd name="connsiteX16" fmla="*/ 106553 w 524033"/>
                <a:gd name="connsiteY16" fmla="*/ 451445 h 571555"/>
                <a:gd name="connsiteX17" fmla="*/ 170656 w 524033"/>
                <a:gd name="connsiteY17" fmla="*/ 247705 h 571555"/>
                <a:gd name="connsiteX18" fmla="*/ 171608 w 524033"/>
                <a:gd name="connsiteY18" fmla="*/ 247705 h 571555"/>
                <a:gd name="connsiteX19" fmla="*/ 211232 w 524033"/>
                <a:gd name="connsiteY19" fmla="*/ 234561 h 571555"/>
                <a:gd name="connsiteX20" fmla="*/ 309816 w 524033"/>
                <a:gd name="connsiteY20" fmla="*/ 308380 h 571555"/>
                <a:gd name="connsiteX21" fmla="*/ 304958 w 524033"/>
                <a:gd name="connsiteY21" fmla="*/ 333430 h 571555"/>
                <a:gd name="connsiteX22" fmla="*/ 371608 w 524033"/>
                <a:gd name="connsiteY22" fmla="*/ 400131 h 571555"/>
                <a:gd name="connsiteX23" fmla="*/ 438308 w 524033"/>
                <a:gd name="connsiteY23" fmla="*/ 333483 h 571555"/>
                <a:gd name="connsiteX24" fmla="*/ 408209 w 524033"/>
                <a:gd name="connsiteY24" fmla="*/ 277709 h 571555"/>
                <a:gd name="connsiteX25" fmla="*/ 457358 w 524033"/>
                <a:gd name="connsiteY25" fmla="*/ 133405 h 571555"/>
                <a:gd name="connsiteX26" fmla="*/ 524033 w 524033"/>
                <a:gd name="connsiteY26" fmla="*/ 66730 h 5715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24033" h="571555">
                  <a:moveTo>
                    <a:pt x="524033" y="66730"/>
                  </a:moveTo>
                  <a:cubicBezTo>
                    <a:pt x="524064" y="29907"/>
                    <a:pt x="494237" y="31"/>
                    <a:pt x="457414" y="0"/>
                  </a:cubicBezTo>
                  <a:cubicBezTo>
                    <a:pt x="420590" y="-30"/>
                    <a:pt x="390714" y="29796"/>
                    <a:pt x="390683" y="66620"/>
                  </a:cubicBezTo>
                  <a:cubicBezTo>
                    <a:pt x="390664" y="89186"/>
                    <a:pt x="402062" y="110232"/>
                    <a:pt x="420973" y="122547"/>
                  </a:cubicBezTo>
                  <a:lnTo>
                    <a:pt x="371633" y="266755"/>
                  </a:lnTo>
                  <a:lnTo>
                    <a:pt x="371633" y="266755"/>
                  </a:lnTo>
                  <a:cubicBezTo>
                    <a:pt x="358015" y="266740"/>
                    <a:pt x="344719" y="270895"/>
                    <a:pt x="333533" y="278662"/>
                  </a:cubicBezTo>
                  <a:lnTo>
                    <a:pt x="234092" y="204081"/>
                  </a:lnTo>
                  <a:cubicBezTo>
                    <a:pt x="246844" y="169536"/>
                    <a:pt x="229177" y="131194"/>
                    <a:pt x="194632" y="118442"/>
                  </a:cubicBezTo>
                  <a:cubicBezTo>
                    <a:pt x="160087" y="105690"/>
                    <a:pt x="121745" y="123356"/>
                    <a:pt x="108994" y="157902"/>
                  </a:cubicBezTo>
                  <a:cubicBezTo>
                    <a:pt x="98352" y="186730"/>
                    <a:pt x="108791" y="219097"/>
                    <a:pt x="134270" y="236275"/>
                  </a:cubicBezTo>
                  <a:lnTo>
                    <a:pt x="70739" y="438205"/>
                  </a:lnTo>
                  <a:lnTo>
                    <a:pt x="66833" y="438205"/>
                  </a:lnTo>
                  <a:cubicBezTo>
                    <a:pt x="30010" y="438118"/>
                    <a:pt x="88" y="467898"/>
                    <a:pt x="0" y="504721"/>
                  </a:cubicBezTo>
                  <a:cubicBezTo>
                    <a:pt x="-87" y="541545"/>
                    <a:pt x="29692" y="571468"/>
                    <a:pt x="66516" y="571555"/>
                  </a:cubicBezTo>
                  <a:cubicBezTo>
                    <a:pt x="103340" y="571643"/>
                    <a:pt x="133262" y="541862"/>
                    <a:pt x="133349" y="505038"/>
                  </a:cubicBezTo>
                  <a:cubicBezTo>
                    <a:pt x="133400" y="483941"/>
                    <a:pt x="123461" y="464064"/>
                    <a:pt x="106553" y="451445"/>
                  </a:cubicBezTo>
                  <a:lnTo>
                    <a:pt x="170656" y="247705"/>
                  </a:lnTo>
                  <a:lnTo>
                    <a:pt x="171608" y="247705"/>
                  </a:lnTo>
                  <a:cubicBezTo>
                    <a:pt x="185882" y="247679"/>
                    <a:pt x="199772" y="243071"/>
                    <a:pt x="211232" y="234561"/>
                  </a:cubicBezTo>
                  <a:lnTo>
                    <a:pt x="309816" y="308380"/>
                  </a:lnTo>
                  <a:cubicBezTo>
                    <a:pt x="306644" y="316352"/>
                    <a:pt x="304996" y="324849"/>
                    <a:pt x="304958" y="333430"/>
                  </a:cubicBezTo>
                  <a:cubicBezTo>
                    <a:pt x="304944" y="370254"/>
                    <a:pt x="334784" y="400117"/>
                    <a:pt x="371608" y="400131"/>
                  </a:cubicBezTo>
                  <a:cubicBezTo>
                    <a:pt x="408431" y="400145"/>
                    <a:pt x="438294" y="370305"/>
                    <a:pt x="438308" y="333483"/>
                  </a:cubicBezTo>
                  <a:cubicBezTo>
                    <a:pt x="438317" y="311007"/>
                    <a:pt x="427001" y="290038"/>
                    <a:pt x="408209" y="277709"/>
                  </a:cubicBezTo>
                  <a:lnTo>
                    <a:pt x="457358" y="133405"/>
                  </a:lnTo>
                  <a:cubicBezTo>
                    <a:pt x="494182" y="133405"/>
                    <a:pt x="524033" y="103554"/>
                    <a:pt x="524033" y="66730"/>
                  </a:cubicBezTo>
                  <a:close/>
                </a:path>
              </a:pathLst>
            </a:custGeom>
            <a:grpFill/>
            <a:ln w="9525" cap="flat">
              <a:noFill/>
              <a:prstDash val="solid"/>
              <a:miter/>
            </a:ln>
          </p:spPr>
          <p:txBody>
            <a:bodyPr rtlCol="0" anchor="ctr"/>
            <a:lstStyle/>
            <a:p>
              <a:endParaRPr lang="en-US">
                <a:solidFill>
                  <a:schemeClr val="tx1">
                    <a:lumMod val="75000"/>
                    <a:lumOff val="25000"/>
                  </a:schemeClr>
                </a:solidFill>
              </a:endParaRPr>
            </a:p>
          </p:txBody>
        </p:sp>
        <p:sp>
          <p:nvSpPr>
            <p:cNvPr id="22" name="Freeform: Shape 21">
              <a:extLst>
                <a:ext uri="{FF2B5EF4-FFF2-40B4-BE49-F238E27FC236}">
                  <a16:creationId xmlns:a16="http://schemas.microsoft.com/office/drawing/2014/main" id="{7C191487-E4BA-4551-B4CB-19D9EE36F384}"/>
                </a:ext>
              </a:extLst>
            </p:cNvPr>
            <p:cNvSpPr/>
            <p:nvPr/>
          </p:nvSpPr>
          <p:spPr>
            <a:xfrm>
              <a:off x="6656822" y="1641316"/>
              <a:ext cx="657225" cy="666750"/>
            </a:xfrm>
            <a:custGeom>
              <a:avLst/>
              <a:gdLst>
                <a:gd name="connsiteX0" fmla="*/ 57150 w 657225"/>
                <a:gd name="connsiteY0" fmla="*/ 0 h 666750"/>
                <a:gd name="connsiteX1" fmla="*/ 0 w 657225"/>
                <a:gd name="connsiteY1" fmla="*/ 0 h 666750"/>
                <a:gd name="connsiteX2" fmla="*/ 0 w 657225"/>
                <a:gd name="connsiteY2" fmla="*/ 666750 h 666750"/>
                <a:gd name="connsiteX3" fmla="*/ 657225 w 657225"/>
                <a:gd name="connsiteY3" fmla="*/ 666750 h 666750"/>
                <a:gd name="connsiteX4" fmla="*/ 657225 w 657225"/>
                <a:gd name="connsiteY4" fmla="*/ 609600 h 666750"/>
                <a:gd name="connsiteX5" fmla="*/ 57150 w 657225"/>
                <a:gd name="connsiteY5" fmla="*/ 609600 h 666750"/>
                <a:gd name="connsiteX6" fmla="*/ 57150 w 657225"/>
                <a:gd name="connsiteY6" fmla="*/ 0 h 66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7225" h="666750">
                  <a:moveTo>
                    <a:pt x="57150" y="0"/>
                  </a:moveTo>
                  <a:lnTo>
                    <a:pt x="0" y="0"/>
                  </a:lnTo>
                  <a:lnTo>
                    <a:pt x="0" y="666750"/>
                  </a:lnTo>
                  <a:lnTo>
                    <a:pt x="657225" y="666750"/>
                  </a:lnTo>
                  <a:lnTo>
                    <a:pt x="657225" y="609600"/>
                  </a:lnTo>
                  <a:lnTo>
                    <a:pt x="57150" y="609600"/>
                  </a:lnTo>
                  <a:lnTo>
                    <a:pt x="57150" y="0"/>
                  </a:lnTo>
                  <a:close/>
                </a:path>
              </a:pathLst>
            </a:custGeom>
            <a:grpFill/>
            <a:ln w="9525" cap="flat">
              <a:noFill/>
              <a:prstDash val="solid"/>
              <a:miter/>
            </a:ln>
          </p:spPr>
          <p:txBody>
            <a:bodyPr rtlCol="0" anchor="ctr"/>
            <a:lstStyle/>
            <a:p>
              <a:endParaRPr lang="en-US">
                <a:solidFill>
                  <a:schemeClr val="tx1">
                    <a:lumMod val="75000"/>
                    <a:lumOff val="25000"/>
                  </a:schemeClr>
                </a:solidFill>
              </a:endParaRPr>
            </a:p>
          </p:txBody>
        </p:sp>
      </p:grpSp>
      <p:sp>
        <p:nvSpPr>
          <p:cNvPr id="46" name="TextBox 45">
            <a:extLst>
              <a:ext uri="{FF2B5EF4-FFF2-40B4-BE49-F238E27FC236}">
                <a16:creationId xmlns:a16="http://schemas.microsoft.com/office/drawing/2014/main" id="{356F784D-569A-4B97-BD44-CC46D36F610F}"/>
              </a:ext>
            </a:extLst>
          </p:cNvPr>
          <p:cNvSpPr txBox="1"/>
          <p:nvPr/>
        </p:nvSpPr>
        <p:spPr>
          <a:xfrm>
            <a:off x="6289870" y="4170280"/>
            <a:ext cx="2195116" cy="400110"/>
          </a:xfrm>
          <a:prstGeom prst="rect">
            <a:avLst/>
          </a:prstGeom>
          <a:noFill/>
        </p:spPr>
        <p:txBody>
          <a:bodyPr wrap="square" lIns="0" rIns="0" rtlCol="0" anchor="b">
            <a:spAutoFit/>
          </a:bodyPr>
          <a:lstStyle/>
          <a:p>
            <a:pPr algn="ctr"/>
            <a:r>
              <a:rPr lang="en-US" sz="2000" b="1" noProof="1"/>
              <a:t>Licitação</a:t>
            </a:r>
          </a:p>
        </p:txBody>
      </p:sp>
      <p:sp>
        <p:nvSpPr>
          <p:cNvPr id="49" name="TextBox 48">
            <a:extLst>
              <a:ext uri="{FF2B5EF4-FFF2-40B4-BE49-F238E27FC236}">
                <a16:creationId xmlns:a16="http://schemas.microsoft.com/office/drawing/2014/main" id="{C92BBBB5-77B2-4246-8888-1B2767785BB1}"/>
              </a:ext>
            </a:extLst>
          </p:cNvPr>
          <p:cNvSpPr txBox="1"/>
          <p:nvPr/>
        </p:nvSpPr>
        <p:spPr>
          <a:xfrm>
            <a:off x="8863413" y="4427982"/>
            <a:ext cx="2195116" cy="1015663"/>
          </a:xfrm>
          <a:prstGeom prst="rect">
            <a:avLst/>
          </a:prstGeom>
          <a:noFill/>
        </p:spPr>
        <p:txBody>
          <a:bodyPr wrap="square" lIns="0" rIns="0" rtlCol="0" anchor="b">
            <a:spAutoFit/>
          </a:bodyPr>
          <a:lstStyle/>
          <a:p>
            <a:pPr algn="ctr"/>
            <a:r>
              <a:rPr lang="pt-BR" sz="2000" b="1" noProof="1"/>
              <a:t>O vencedor da licitação ressarcirá os estudos</a:t>
            </a:r>
          </a:p>
        </p:txBody>
      </p:sp>
      <p:sp>
        <p:nvSpPr>
          <p:cNvPr id="53" name="Freeform 141">
            <a:extLst>
              <a:ext uri="{FF2B5EF4-FFF2-40B4-BE49-F238E27FC236}">
                <a16:creationId xmlns:a16="http://schemas.microsoft.com/office/drawing/2014/main" id="{56DC913E-0C58-4E4E-B005-4FBAABB7044F}"/>
              </a:ext>
            </a:extLst>
          </p:cNvPr>
          <p:cNvSpPr>
            <a:spLocks noChangeArrowheads="1"/>
          </p:cNvSpPr>
          <p:nvPr/>
        </p:nvSpPr>
        <p:spPr bwMode="auto">
          <a:xfrm>
            <a:off x="1516058" y="1553561"/>
            <a:ext cx="873428" cy="752064"/>
          </a:xfrm>
          <a:custGeom>
            <a:avLst/>
            <a:gdLst>
              <a:gd name="T0" fmla="*/ 215731 w 497"/>
              <a:gd name="T1" fmla="*/ 83447 h 506"/>
              <a:gd name="T2" fmla="*/ 215731 w 497"/>
              <a:gd name="T3" fmla="*/ 83447 h 506"/>
              <a:gd name="T4" fmla="*/ 131510 w 497"/>
              <a:gd name="T5" fmla="*/ 63707 h 506"/>
              <a:gd name="T6" fmla="*/ 119801 w 497"/>
              <a:gd name="T7" fmla="*/ 7627 h 506"/>
              <a:gd name="T8" fmla="*/ 107640 w 497"/>
              <a:gd name="T9" fmla="*/ 0 h 506"/>
              <a:gd name="T10" fmla="*/ 7656 w 497"/>
              <a:gd name="T11" fmla="*/ 27367 h 506"/>
              <a:gd name="T12" fmla="*/ 0 w 497"/>
              <a:gd name="T13" fmla="*/ 39929 h 506"/>
              <a:gd name="T14" fmla="*/ 35580 w 497"/>
              <a:gd name="T15" fmla="*/ 174970 h 506"/>
              <a:gd name="T16" fmla="*/ 48190 w 497"/>
              <a:gd name="T17" fmla="*/ 179007 h 506"/>
              <a:gd name="T18" fmla="*/ 87824 w 497"/>
              <a:gd name="T19" fmla="*/ 166894 h 506"/>
              <a:gd name="T20" fmla="*/ 79717 w 497"/>
              <a:gd name="T21" fmla="*/ 190672 h 506"/>
              <a:gd name="T22" fmla="*/ 87824 w 497"/>
              <a:gd name="T23" fmla="*/ 198748 h 506"/>
              <a:gd name="T24" fmla="*/ 179251 w 497"/>
              <a:gd name="T25" fmla="*/ 222526 h 506"/>
              <a:gd name="T26" fmla="*/ 191861 w 497"/>
              <a:gd name="T27" fmla="*/ 218488 h 506"/>
              <a:gd name="T28" fmla="*/ 223388 w 497"/>
              <a:gd name="T29" fmla="*/ 95112 h 506"/>
              <a:gd name="T30" fmla="*/ 215731 w 497"/>
              <a:gd name="T31" fmla="*/ 83447 h 506"/>
              <a:gd name="T32" fmla="*/ 15763 w 497"/>
              <a:gd name="T33" fmla="*/ 43518 h 506"/>
              <a:gd name="T34" fmla="*/ 15763 w 497"/>
              <a:gd name="T35" fmla="*/ 43518 h 506"/>
              <a:gd name="T36" fmla="*/ 103587 w 497"/>
              <a:gd name="T37" fmla="*/ 19740 h 506"/>
              <a:gd name="T38" fmla="*/ 139617 w 497"/>
              <a:gd name="T39" fmla="*/ 139078 h 506"/>
              <a:gd name="T40" fmla="*/ 52244 w 497"/>
              <a:gd name="T41" fmla="*/ 163305 h 506"/>
              <a:gd name="T42" fmla="*/ 15763 w 497"/>
              <a:gd name="T43" fmla="*/ 43518 h 506"/>
              <a:gd name="T44" fmla="*/ 175197 w 497"/>
              <a:gd name="T45" fmla="*/ 206823 h 506"/>
              <a:gd name="T46" fmla="*/ 175197 w 497"/>
              <a:gd name="T47" fmla="*/ 206823 h 506"/>
              <a:gd name="T48" fmla="*/ 99984 w 497"/>
              <a:gd name="T49" fmla="*/ 187083 h 506"/>
              <a:gd name="T50" fmla="*/ 103587 w 497"/>
              <a:gd name="T51" fmla="*/ 163305 h 506"/>
              <a:gd name="T52" fmla="*/ 147724 w 497"/>
              <a:gd name="T53" fmla="*/ 150743 h 506"/>
              <a:gd name="T54" fmla="*/ 155381 w 497"/>
              <a:gd name="T55" fmla="*/ 143116 h 506"/>
              <a:gd name="T56" fmla="*/ 139617 w 497"/>
              <a:gd name="T57" fmla="*/ 79409 h 506"/>
              <a:gd name="T58" fmla="*/ 203121 w 497"/>
              <a:gd name="T59" fmla="*/ 95112 h 506"/>
              <a:gd name="T60" fmla="*/ 175197 w 497"/>
              <a:gd name="T61" fmla="*/ 206823 h 50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497" h="506">
                <a:moveTo>
                  <a:pt x="479" y="186"/>
                </a:moveTo>
                <a:lnTo>
                  <a:pt x="479" y="186"/>
                </a:lnTo>
                <a:cubicBezTo>
                  <a:pt x="292" y="142"/>
                  <a:pt x="292" y="142"/>
                  <a:pt x="292" y="142"/>
                </a:cubicBezTo>
                <a:cubicBezTo>
                  <a:pt x="266" y="17"/>
                  <a:pt x="266" y="17"/>
                  <a:pt x="266" y="17"/>
                </a:cubicBezTo>
                <a:cubicBezTo>
                  <a:pt x="257" y="8"/>
                  <a:pt x="248" y="0"/>
                  <a:pt x="239" y="0"/>
                </a:cubicBezTo>
                <a:cubicBezTo>
                  <a:pt x="17" y="61"/>
                  <a:pt x="17" y="61"/>
                  <a:pt x="17" y="61"/>
                </a:cubicBezTo>
                <a:cubicBezTo>
                  <a:pt x="0" y="71"/>
                  <a:pt x="0" y="80"/>
                  <a:pt x="0" y="89"/>
                </a:cubicBezTo>
                <a:cubicBezTo>
                  <a:pt x="79" y="390"/>
                  <a:pt x="79" y="390"/>
                  <a:pt x="79" y="390"/>
                </a:cubicBezTo>
                <a:cubicBezTo>
                  <a:pt x="79" y="399"/>
                  <a:pt x="97" y="399"/>
                  <a:pt x="107" y="399"/>
                </a:cubicBezTo>
                <a:cubicBezTo>
                  <a:pt x="195" y="372"/>
                  <a:pt x="195" y="372"/>
                  <a:pt x="195" y="372"/>
                </a:cubicBezTo>
                <a:cubicBezTo>
                  <a:pt x="177" y="425"/>
                  <a:pt x="177" y="425"/>
                  <a:pt x="177" y="425"/>
                </a:cubicBezTo>
                <a:cubicBezTo>
                  <a:pt x="177" y="434"/>
                  <a:pt x="186" y="443"/>
                  <a:pt x="195" y="443"/>
                </a:cubicBezTo>
                <a:cubicBezTo>
                  <a:pt x="398" y="496"/>
                  <a:pt x="398" y="496"/>
                  <a:pt x="398" y="496"/>
                </a:cubicBezTo>
                <a:cubicBezTo>
                  <a:pt x="407" y="505"/>
                  <a:pt x="416" y="496"/>
                  <a:pt x="426" y="487"/>
                </a:cubicBezTo>
                <a:cubicBezTo>
                  <a:pt x="496" y="212"/>
                  <a:pt x="496" y="212"/>
                  <a:pt x="496" y="212"/>
                </a:cubicBezTo>
                <a:cubicBezTo>
                  <a:pt x="496" y="204"/>
                  <a:pt x="488" y="186"/>
                  <a:pt x="479" y="186"/>
                </a:cubicBezTo>
                <a:close/>
                <a:moveTo>
                  <a:pt x="35" y="97"/>
                </a:moveTo>
                <a:lnTo>
                  <a:pt x="35" y="97"/>
                </a:lnTo>
                <a:cubicBezTo>
                  <a:pt x="230" y="44"/>
                  <a:pt x="230" y="44"/>
                  <a:pt x="230" y="44"/>
                </a:cubicBezTo>
                <a:cubicBezTo>
                  <a:pt x="310" y="310"/>
                  <a:pt x="310" y="310"/>
                  <a:pt x="310" y="310"/>
                </a:cubicBezTo>
                <a:cubicBezTo>
                  <a:pt x="116" y="364"/>
                  <a:pt x="116" y="364"/>
                  <a:pt x="116" y="364"/>
                </a:cubicBezTo>
                <a:lnTo>
                  <a:pt x="35" y="97"/>
                </a:lnTo>
                <a:close/>
                <a:moveTo>
                  <a:pt x="389" y="461"/>
                </a:moveTo>
                <a:lnTo>
                  <a:pt x="389" y="461"/>
                </a:lnTo>
                <a:cubicBezTo>
                  <a:pt x="222" y="417"/>
                  <a:pt x="222" y="417"/>
                  <a:pt x="222" y="417"/>
                </a:cubicBezTo>
                <a:cubicBezTo>
                  <a:pt x="230" y="364"/>
                  <a:pt x="230" y="364"/>
                  <a:pt x="230" y="364"/>
                </a:cubicBezTo>
                <a:cubicBezTo>
                  <a:pt x="328" y="336"/>
                  <a:pt x="328" y="336"/>
                  <a:pt x="328" y="336"/>
                </a:cubicBezTo>
                <a:cubicBezTo>
                  <a:pt x="336" y="336"/>
                  <a:pt x="345" y="327"/>
                  <a:pt x="345" y="319"/>
                </a:cubicBezTo>
                <a:cubicBezTo>
                  <a:pt x="310" y="177"/>
                  <a:pt x="310" y="177"/>
                  <a:pt x="310" y="177"/>
                </a:cubicBezTo>
                <a:cubicBezTo>
                  <a:pt x="451" y="212"/>
                  <a:pt x="451" y="212"/>
                  <a:pt x="451" y="212"/>
                </a:cubicBezTo>
                <a:lnTo>
                  <a:pt x="389" y="461"/>
                </a:lnTo>
                <a:close/>
              </a:path>
            </a:pathLst>
          </a:custGeom>
          <a:solidFill>
            <a:schemeClr val="tx1">
              <a:lumMod val="95000"/>
              <a:lumOff val="5000"/>
            </a:schemeClr>
          </a:solidFill>
          <a:ln>
            <a:noFill/>
          </a:ln>
          <a:effectLst/>
        </p:spPr>
        <p:txBody>
          <a:bodyPr wrap="none" lIns="34290" tIns="17145" rIns="34290" bIns="17145" anchor="ctr"/>
          <a:lstStyle/>
          <a:p>
            <a:endParaRPr lang="en-US" dirty="0"/>
          </a:p>
        </p:txBody>
      </p:sp>
      <p:pic>
        <p:nvPicPr>
          <p:cNvPr id="10" name="Imagem 9" descr="Forma&#10;&#10;Descrição gerada automaticamente com confiança baixa">
            <a:extLst>
              <a:ext uri="{FF2B5EF4-FFF2-40B4-BE49-F238E27FC236}">
                <a16:creationId xmlns:a16="http://schemas.microsoft.com/office/drawing/2014/main" id="{D1530CB4-A23B-7EE0-1979-533433A49C7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84667" y="1539860"/>
            <a:ext cx="757517" cy="757517"/>
          </a:xfrm>
          <a:prstGeom prst="rect">
            <a:avLst/>
          </a:prstGeom>
        </p:spPr>
      </p:pic>
      <p:sp>
        <p:nvSpPr>
          <p:cNvPr id="11" name="Balão de Fala: Retângulo 10">
            <a:extLst>
              <a:ext uri="{FF2B5EF4-FFF2-40B4-BE49-F238E27FC236}">
                <a16:creationId xmlns:a16="http://schemas.microsoft.com/office/drawing/2014/main" id="{512AAA8B-DCAD-0A45-227C-B641A9AD7A9F}"/>
              </a:ext>
            </a:extLst>
          </p:cNvPr>
          <p:cNvSpPr/>
          <p:nvPr/>
        </p:nvSpPr>
        <p:spPr>
          <a:xfrm>
            <a:off x="8090907" y="206750"/>
            <a:ext cx="2731991" cy="1284699"/>
          </a:xfrm>
          <a:prstGeom prst="wedgeRectCallout">
            <a:avLst>
              <a:gd name="adj1" fmla="val -51953"/>
              <a:gd name="adj2" fmla="val 101665"/>
            </a:avLst>
          </a:prstGeom>
          <a:solidFill>
            <a:schemeClr val="accent3">
              <a:lumMod val="40000"/>
              <a:lumOff val="60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kern="150" dirty="0">
                <a:solidFill>
                  <a:srgbClr val="003366"/>
                </a:solidFill>
                <a:latin typeface="Helvetica" panose="020B0604020202020204" pitchFamily="34" charset="0"/>
                <a:ea typeface="NSimSun" panose="02010609030101010101" pitchFamily="49" charset="-122"/>
                <a:cs typeface="Helvetica" panose="020B0604020202020204" pitchFamily="34" charset="0"/>
              </a:rPr>
              <a:t>Fazer a licitação do objeto é uma decisão discricionária da Administração Pública</a:t>
            </a:r>
          </a:p>
        </p:txBody>
      </p:sp>
      <p:sp>
        <p:nvSpPr>
          <p:cNvPr id="14" name="Balão de Fala: Retângulo 13">
            <a:extLst>
              <a:ext uri="{FF2B5EF4-FFF2-40B4-BE49-F238E27FC236}">
                <a16:creationId xmlns:a16="http://schemas.microsoft.com/office/drawing/2014/main" id="{04D3949C-4F91-8105-8BC5-93E98980A02D}"/>
              </a:ext>
            </a:extLst>
          </p:cNvPr>
          <p:cNvSpPr/>
          <p:nvPr/>
        </p:nvSpPr>
        <p:spPr>
          <a:xfrm>
            <a:off x="5614035" y="4717870"/>
            <a:ext cx="3350400" cy="1569648"/>
          </a:xfrm>
          <a:prstGeom prst="wedgeRectCallout">
            <a:avLst>
              <a:gd name="adj1" fmla="val 50879"/>
              <a:gd name="adj2" fmla="val -74584"/>
            </a:avLst>
          </a:prstGeom>
          <a:solidFill>
            <a:schemeClr val="accent5">
              <a:lumMod val="20000"/>
              <a:lumOff val="80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kern="150" dirty="0">
                <a:solidFill>
                  <a:srgbClr val="003366"/>
                </a:solidFill>
                <a:latin typeface="Helvetica" panose="020B0604020202020204" pitchFamily="34" charset="0"/>
                <a:ea typeface="NSimSun" panose="02010609030101010101" pitchFamily="49" charset="-122"/>
                <a:cs typeface="Helvetica" panose="020B0604020202020204" pitchFamily="34" charset="0"/>
              </a:rPr>
              <a:t>será remunerada somente pelo vencedor da licitação, vedada, em qualquer hipótese, a cobrança de valores do poder público.</a:t>
            </a:r>
          </a:p>
        </p:txBody>
      </p:sp>
      <p:grpSp>
        <p:nvGrpSpPr>
          <p:cNvPr id="5" name="Group 153">
            <a:extLst>
              <a:ext uri="{FF2B5EF4-FFF2-40B4-BE49-F238E27FC236}">
                <a16:creationId xmlns:a16="http://schemas.microsoft.com/office/drawing/2014/main" id="{DC9F9BE5-5BA1-68B8-762D-F77DB5F07CAB}"/>
              </a:ext>
            </a:extLst>
          </p:cNvPr>
          <p:cNvGrpSpPr/>
          <p:nvPr/>
        </p:nvGrpSpPr>
        <p:grpSpPr>
          <a:xfrm>
            <a:off x="9507634" y="1653015"/>
            <a:ext cx="757517" cy="714640"/>
            <a:chOff x="-6350" y="1208088"/>
            <a:chExt cx="363538" cy="360363"/>
          </a:xfrm>
          <a:solidFill>
            <a:schemeClr val="tx1">
              <a:lumMod val="95000"/>
              <a:lumOff val="5000"/>
            </a:schemeClr>
          </a:solidFill>
        </p:grpSpPr>
        <p:sp>
          <p:nvSpPr>
            <p:cNvPr id="6" name="Freeform 5">
              <a:extLst>
                <a:ext uri="{FF2B5EF4-FFF2-40B4-BE49-F238E27FC236}">
                  <a16:creationId xmlns:a16="http://schemas.microsoft.com/office/drawing/2014/main" id="{C22869F9-7462-119B-89E2-6F3C61AC3234}"/>
                </a:ext>
              </a:extLst>
            </p:cNvPr>
            <p:cNvSpPr>
              <a:spLocks noEditPoints="1"/>
            </p:cNvSpPr>
            <p:nvPr/>
          </p:nvSpPr>
          <p:spPr bwMode="auto">
            <a:xfrm>
              <a:off x="-6350" y="1208088"/>
              <a:ext cx="363538" cy="360363"/>
            </a:xfrm>
            <a:custGeom>
              <a:avLst/>
              <a:gdLst/>
              <a:ahLst/>
              <a:cxnLst>
                <a:cxn ang="0">
                  <a:pos x="121" y="41"/>
                </a:cxn>
                <a:cxn ang="0">
                  <a:pos x="83" y="2"/>
                </a:cxn>
                <a:cxn ang="0">
                  <a:pos x="76" y="0"/>
                </a:cxn>
                <a:cxn ang="0">
                  <a:pos x="72" y="2"/>
                </a:cxn>
                <a:cxn ang="0">
                  <a:pos x="70" y="6"/>
                </a:cxn>
                <a:cxn ang="0">
                  <a:pos x="61" y="21"/>
                </a:cxn>
                <a:cxn ang="0">
                  <a:pos x="39" y="36"/>
                </a:cxn>
                <a:cxn ang="0">
                  <a:pos x="14" y="53"/>
                </a:cxn>
                <a:cxn ang="0">
                  <a:pos x="1" y="75"/>
                </a:cxn>
                <a:cxn ang="0">
                  <a:pos x="3" y="82"/>
                </a:cxn>
                <a:cxn ang="0">
                  <a:pos x="42" y="121"/>
                </a:cxn>
                <a:cxn ang="0">
                  <a:pos x="49" y="123"/>
                </a:cxn>
                <a:cxn ang="0">
                  <a:pos x="52" y="121"/>
                </a:cxn>
                <a:cxn ang="0">
                  <a:pos x="54" y="117"/>
                </a:cxn>
                <a:cxn ang="0">
                  <a:pos x="63" y="103"/>
                </a:cxn>
                <a:cxn ang="0">
                  <a:pos x="85" y="87"/>
                </a:cxn>
                <a:cxn ang="0">
                  <a:pos x="110" y="70"/>
                </a:cxn>
                <a:cxn ang="0">
                  <a:pos x="123" y="48"/>
                </a:cxn>
                <a:cxn ang="0">
                  <a:pos x="121" y="41"/>
                </a:cxn>
                <a:cxn ang="0">
                  <a:pos x="47" y="115"/>
                </a:cxn>
                <a:cxn ang="0">
                  <a:pos x="9" y="77"/>
                </a:cxn>
                <a:cxn ang="0">
                  <a:pos x="78" y="8"/>
                </a:cxn>
                <a:cxn ang="0">
                  <a:pos x="116" y="46"/>
                </a:cxn>
                <a:cxn ang="0">
                  <a:pos x="47" y="115"/>
                </a:cxn>
                <a:cxn ang="0">
                  <a:pos x="47" y="115"/>
                </a:cxn>
                <a:cxn ang="0">
                  <a:pos x="47" y="115"/>
                </a:cxn>
              </a:cxnLst>
              <a:rect l="0" t="0" r="r" b="b"/>
              <a:pathLst>
                <a:path w="124" h="123">
                  <a:moveTo>
                    <a:pt x="121" y="41"/>
                  </a:moveTo>
                  <a:cubicBezTo>
                    <a:pt x="83" y="2"/>
                    <a:pt x="83" y="2"/>
                    <a:pt x="83" y="2"/>
                  </a:cubicBezTo>
                  <a:cubicBezTo>
                    <a:pt x="81" y="0"/>
                    <a:pt x="78" y="0"/>
                    <a:pt x="76" y="0"/>
                  </a:cubicBezTo>
                  <a:cubicBezTo>
                    <a:pt x="74" y="1"/>
                    <a:pt x="73" y="1"/>
                    <a:pt x="72" y="2"/>
                  </a:cubicBezTo>
                  <a:cubicBezTo>
                    <a:pt x="71" y="3"/>
                    <a:pt x="71" y="4"/>
                    <a:pt x="70" y="6"/>
                  </a:cubicBezTo>
                  <a:cubicBezTo>
                    <a:pt x="69" y="11"/>
                    <a:pt x="66" y="16"/>
                    <a:pt x="61" y="21"/>
                  </a:cubicBezTo>
                  <a:cubicBezTo>
                    <a:pt x="55" y="26"/>
                    <a:pt x="47" y="31"/>
                    <a:pt x="39" y="36"/>
                  </a:cubicBezTo>
                  <a:cubicBezTo>
                    <a:pt x="31" y="41"/>
                    <a:pt x="22" y="46"/>
                    <a:pt x="14" y="53"/>
                  </a:cubicBezTo>
                  <a:cubicBezTo>
                    <a:pt x="8" y="60"/>
                    <a:pt x="4" y="67"/>
                    <a:pt x="1" y="75"/>
                  </a:cubicBezTo>
                  <a:cubicBezTo>
                    <a:pt x="0" y="77"/>
                    <a:pt x="1" y="80"/>
                    <a:pt x="3" y="82"/>
                  </a:cubicBezTo>
                  <a:cubicBezTo>
                    <a:pt x="42" y="121"/>
                    <a:pt x="42" y="121"/>
                    <a:pt x="42" y="121"/>
                  </a:cubicBezTo>
                  <a:cubicBezTo>
                    <a:pt x="43" y="123"/>
                    <a:pt x="46" y="123"/>
                    <a:pt x="49" y="123"/>
                  </a:cubicBezTo>
                  <a:cubicBezTo>
                    <a:pt x="50" y="122"/>
                    <a:pt x="51" y="122"/>
                    <a:pt x="52" y="121"/>
                  </a:cubicBezTo>
                  <a:cubicBezTo>
                    <a:pt x="53" y="120"/>
                    <a:pt x="54" y="119"/>
                    <a:pt x="54" y="117"/>
                  </a:cubicBezTo>
                  <a:cubicBezTo>
                    <a:pt x="56" y="112"/>
                    <a:pt x="59" y="107"/>
                    <a:pt x="63" y="103"/>
                  </a:cubicBezTo>
                  <a:cubicBezTo>
                    <a:pt x="69" y="97"/>
                    <a:pt x="77" y="92"/>
                    <a:pt x="85" y="87"/>
                  </a:cubicBezTo>
                  <a:cubicBezTo>
                    <a:pt x="94" y="82"/>
                    <a:pt x="103" y="77"/>
                    <a:pt x="110" y="70"/>
                  </a:cubicBezTo>
                  <a:cubicBezTo>
                    <a:pt x="117" y="63"/>
                    <a:pt x="121" y="57"/>
                    <a:pt x="123" y="48"/>
                  </a:cubicBezTo>
                  <a:cubicBezTo>
                    <a:pt x="124" y="46"/>
                    <a:pt x="123" y="43"/>
                    <a:pt x="121" y="41"/>
                  </a:cubicBezTo>
                  <a:close/>
                  <a:moveTo>
                    <a:pt x="47" y="115"/>
                  </a:moveTo>
                  <a:cubicBezTo>
                    <a:pt x="34" y="103"/>
                    <a:pt x="21" y="90"/>
                    <a:pt x="9" y="77"/>
                  </a:cubicBezTo>
                  <a:cubicBezTo>
                    <a:pt x="20" y="42"/>
                    <a:pt x="67" y="43"/>
                    <a:pt x="78" y="8"/>
                  </a:cubicBezTo>
                  <a:cubicBezTo>
                    <a:pt x="90" y="21"/>
                    <a:pt x="103" y="33"/>
                    <a:pt x="116" y="46"/>
                  </a:cubicBezTo>
                  <a:cubicBezTo>
                    <a:pt x="105" y="81"/>
                    <a:pt x="58" y="80"/>
                    <a:pt x="47" y="115"/>
                  </a:cubicBezTo>
                  <a:close/>
                  <a:moveTo>
                    <a:pt x="47" y="115"/>
                  </a:moveTo>
                  <a:cubicBezTo>
                    <a:pt x="47" y="115"/>
                    <a:pt x="47" y="115"/>
                    <a:pt x="47" y="115"/>
                  </a:cubicBezTo>
                </a:path>
              </a:pathLst>
            </a:custGeom>
            <a:grpFill/>
            <a:ln w="9525">
              <a:noFill/>
              <a:round/>
              <a:headEnd/>
              <a:tailEnd/>
            </a:ln>
          </p:spPr>
          <p:txBody>
            <a:bodyPr/>
            <a:lstStyle/>
            <a:p>
              <a:pPr fontAlgn="auto">
                <a:spcBef>
                  <a:spcPts val="0"/>
                </a:spcBef>
                <a:spcAft>
                  <a:spcPts val="0"/>
                </a:spcAft>
                <a:defRPr/>
              </a:pPr>
              <a:endParaRPr lang="en-US">
                <a:latin typeface="+mn-lt"/>
                <a:ea typeface="+mn-ea"/>
              </a:endParaRPr>
            </a:p>
          </p:txBody>
        </p:sp>
        <p:sp>
          <p:nvSpPr>
            <p:cNvPr id="7" name="Freeform 6">
              <a:extLst>
                <a:ext uri="{FF2B5EF4-FFF2-40B4-BE49-F238E27FC236}">
                  <a16:creationId xmlns:a16="http://schemas.microsoft.com/office/drawing/2014/main" id="{8F8C8996-0D48-C38F-8B26-ED299A4C5E31}"/>
                </a:ext>
              </a:extLst>
            </p:cNvPr>
            <p:cNvSpPr>
              <a:spLocks noEditPoints="1"/>
            </p:cNvSpPr>
            <p:nvPr/>
          </p:nvSpPr>
          <p:spPr bwMode="auto">
            <a:xfrm>
              <a:off x="125413" y="1336676"/>
              <a:ext cx="100013" cy="100013"/>
            </a:xfrm>
            <a:custGeom>
              <a:avLst/>
              <a:gdLst/>
              <a:ahLst/>
              <a:cxnLst>
                <a:cxn ang="0">
                  <a:pos x="27" y="11"/>
                </a:cxn>
                <a:cxn ang="0">
                  <a:pos x="20" y="12"/>
                </a:cxn>
                <a:cxn ang="0">
                  <a:pos x="9" y="6"/>
                </a:cxn>
                <a:cxn ang="0">
                  <a:pos x="15" y="5"/>
                </a:cxn>
                <a:cxn ang="0">
                  <a:pos x="19" y="5"/>
                </a:cxn>
                <a:cxn ang="0">
                  <a:pos x="19" y="1"/>
                </a:cxn>
                <a:cxn ang="0">
                  <a:pos x="12" y="0"/>
                </a:cxn>
                <a:cxn ang="0">
                  <a:pos x="6" y="3"/>
                </a:cxn>
                <a:cxn ang="0">
                  <a:pos x="4" y="2"/>
                </a:cxn>
                <a:cxn ang="0">
                  <a:pos x="3" y="4"/>
                </a:cxn>
                <a:cxn ang="0">
                  <a:pos x="4" y="5"/>
                </a:cxn>
                <a:cxn ang="0">
                  <a:pos x="1" y="13"/>
                </a:cxn>
                <a:cxn ang="0">
                  <a:pos x="3" y="20"/>
                </a:cxn>
                <a:cxn ang="0">
                  <a:pos x="18" y="20"/>
                </a:cxn>
                <a:cxn ang="0">
                  <a:pos x="22" y="29"/>
                </a:cxn>
                <a:cxn ang="0">
                  <a:pos x="18" y="28"/>
                </a:cxn>
                <a:cxn ang="0">
                  <a:pos x="15" y="26"/>
                </a:cxn>
                <a:cxn ang="0">
                  <a:pos x="13" y="29"/>
                </a:cxn>
                <a:cxn ang="0">
                  <a:pos x="16" y="33"/>
                </a:cxn>
                <a:cxn ang="0">
                  <a:pos x="24" y="33"/>
                </a:cxn>
                <a:cxn ang="0">
                  <a:pos x="30" y="32"/>
                </a:cxn>
                <a:cxn ang="0">
                  <a:pos x="32" y="32"/>
                </a:cxn>
                <a:cxn ang="0">
                  <a:pos x="32" y="30"/>
                </a:cxn>
                <a:cxn ang="0">
                  <a:pos x="32" y="24"/>
                </a:cxn>
                <a:cxn ang="0">
                  <a:pos x="33" y="16"/>
                </a:cxn>
                <a:cxn ang="0">
                  <a:pos x="10" y="16"/>
                </a:cxn>
                <a:cxn ang="0">
                  <a:pos x="6" y="14"/>
                </a:cxn>
                <a:cxn ang="0">
                  <a:pos x="6" y="10"/>
                </a:cxn>
                <a:cxn ang="0">
                  <a:pos x="13" y="15"/>
                </a:cxn>
                <a:cxn ang="0">
                  <a:pos x="28" y="24"/>
                </a:cxn>
                <a:cxn ang="0">
                  <a:pos x="20" y="18"/>
                </a:cxn>
                <a:cxn ang="0">
                  <a:pos x="24" y="17"/>
                </a:cxn>
                <a:cxn ang="0">
                  <a:pos x="27" y="18"/>
                </a:cxn>
                <a:cxn ang="0">
                  <a:pos x="28" y="22"/>
                </a:cxn>
                <a:cxn ang="0">
                  <a:pos x="28" y="24"/>
                </a:cxn>
              </a:cxnLst>
              <a:rect l="0" t="0" r="r" b="b"/>
              <a:pathLst>
                <a:path w="34" h="34">
                  <a:moveTo>
                    <a:pt x="31" y="13"/>
                  </a:moveTo>
                  <a:cubicBezTo>
                    <a:pt x="30" y="12"/>
                    <a:pt x="28" y="12"/>
                    <a:pt x="27" y="11"/>
                  </a:cubicBezTo>
                  <a:cubicBezTo>
                    <a:pt x="26" y="11"/>
                    <a:pt x="25" y="11"/>
                    <a:pt x="23" y="11"/>
                  </a:cubicBezTo>
                  <a:cubicBezTo>
                    <a:pt x="22" y="11"/>
                    <a:pt x="21" y="11"/>
                    <a:pt x="20" y="12"/>
                  </a:cubicBezTo>
                  <a:cubicBezTo>
                    <a:pt x="18" y="12"/>
                    <a:pt x="17" y="13"/>
                    <a:pt x="16" y="13"/>
                  </a:cubicBezTo>
                  <a:cubicBezTo>
                    <a:pt x="14" y="11"/>
                    <a:pt x="12" y="9"/>
                    <a:pt x="9" y="6"/>
                  </a:cubicBezTo>
                  <a:cubicBezTo>
                    <a:pt x="10" y="6"/>
                    <a:pt x="11" y="5"/>
                    <a:pt x="12" y="5"/>
                  </a:cubicBezTo>
                  <a:cubicBezTo>
                    <a:pt x="13" y="5"/>
                    <a:pt x="14" y="5"/>
                    <a:pt x="15" y="5"/>
                  </a:cubicBezTo>
                  <a:cubicBezTo>
                    <a:pt x="16" y="6"/>
                    <a:pt x="16" y="6"/>
                    <a:pt x="17" y="6"/>
                  </a:cubicBezTo>
                  <a:cubicBezTo>
                    <a:pt x="18" y="6"/>
                    <a:pt x="18" y="6"/>
                    <a:pt x="19" y="5"/>
                  </a:cubicBezTo>
                  <a:cubicBezTo>
                    <a:pt x="19" y="5"/>
                    <a:pt x="20" y="4"/>
                    <a:pt x="20" y="4"/>
                  </a:cubicBezTo>
                  <a:cubicBezTo>
                    <a:pt x="20" y="3"/>
                    <a:pt x="19" y="2"/>
                    <a:pt x="19" y="1"/>
                  </a:cubicBezTo>
                  <a:cubicBezTo>
                    <a:pt x="18" y="0"/>
                    <a:pt x="17" y="0"/>
                    <a:pt x="16" y="0"/>
                  </a:cubicBezTo>
                  <a:cubicBezTo>
                    <a:pt x="15" y="0"/>
                    <a:pt x="13" y="0"/>
                    <a:pt x="12" y="0"/>
                  </a:cubicBezTo>
                  <a:cubicBezTo>
                    <a:pt x="11" y="0"/>
                    <a:pt x="10" y="1"/>
                    <a:pt x="9" y="1"/>
                  </a:cubicBezTo>
                  <a:cubicBezTo>
                    <a:pt x="8" y="2"/>
                    <a:pt x="7" y="2"/>
                    <a:pt x="6" y="3"/>
                  </a:cubicBezTo>
                  <a:cubicBezTo>
                    <a:pt x="6" y="3"/>
                    <a:pt x="6" y="3"/>
                    <a:pt x="5" y="2"/>
                  </a:cubicBezTo>
                  <a:cubicBezTo>
                    <a:pt x="5" y="2"/>
                    <a:pt x="5" y="2"/>
                    <a:pt x="4" y="2"/>
                  </a:cubicBezTo>
                  <a:cubicBezTo>
                    <a:pt x="4" y="2"/>
                    <a:pt x="4" y="2"/>
                    <a:pt x="3" y="3"/>
                  </a:cubicBezTo>
                  <a:cubicBezTo>
                    <a:pt x="3" y="3"/>
                    <a:pt x="3" y="3"/>
                    <a:pt x="3" y="4"/>
                  </a:cubicBezTo>
                  <a:cubicBezTo>
                    <a:pt x="3" y="4"/>
                    <a:pt x="3" y="4"/>
                    <a:pt x="3" y="5"/>
                  </a:cubicBezTo>
                  <a:cubicBezTo>
                    <a:pt x="4" y="5"/>
                    <a:pt x="4" y="5"/>
                    <a:pt x="4" y="5"/>
                  </a:cubicBezTo>
                  <a:cubicBezTo>
                    <a:pt x="3" y="6"/>
                    <a:pt x="2" y="8"/>
                    <a:pt x="2" y="9"/>
                  </a:cubicBezTo>
                  <a:cubicBezTo>
                    <a:pt x="1" y="11"/>
                    <a:pt x="1" y="12"/>
                    <a:pt x="1" y="13"/>
                  </a:cubicBezTo>
                  <a:cubicBezTo>
                    <a:pt x="0" y="15"/>
                    <a:pt x="1" y="16"/>
                    <a:pt x="1" y="17"/>
                  </a:cubicBezTo>
                  <a:cubicBezTo>
                    <a:pt x="1" y="18"/>
                    <a:pt x="2" y="19"/>
                    <a:pt x="3" y="20"/>
                  </a:cubicBezTo>
                  <a:cubicBezTo>
                    <a:pt x="5" y="21"/>
                    <a:pt x="7" y="22"/>
                    <a:pt x="10" y="22"/>
                  </a:cubicBezTo>
                  <a:cubicBezTo>
                    <a:pt x="12" y="22"/>
                    <a:pt x="15" y="21"/>
                    <a:pt x="18" y="20"/>
                  </a:cubicBezTo>
                  <a:cubicBezTo>
                    <a:pt x="20" y="22"/>
                    <a:pt x="22" y="25"/>
                    <a:pt x="24" y="27"/>
                  </a:cubicBezTo>
                  <a:cubicBezTo>
                    <a:pt x="24" y="28"/>
                    <a:pt x="23" y="28"/>
                    <a:pt x="22" y="29"/>
                  </a:cubicBezTo>
                  <a:cubicBezTo>
                    <a:pt x="21" y="29"/>
                    <a:pt x="21" y="29"/>
                    <a:pt x="20" y="29"/>
                  </a:cubicBezTo>
                  <a:cubicBezTo>
                    <a:pt x="19" y="28"/>
                    <a:pt x="19" y="28"/>
                    <a:pt x="18" y="28"/>
                  </a:cubicBezTo>
                  <a:cubicBezTo>
                    <a:pt x="18" y="27"/>
                    <a:pt x="17" y="27"/>
                    <a:pt x="17" y="27"/>
                  </a:cubicBezTo>
                  <a:cubicBezTo>
                    <a:pt x="16" y="27"/>
                    <a:pt x="16" y="26"/>
                    <a:pt x="15" y="26"/>
                  </a:cubicBezTo>
                  <a:cubicBezTo>
                    <a:pt x="15" y="26"/>
                    <a:pt x="14" y="27"/>
                    <a:pt x="14" y="27"/>
                  </a:cubicBezTo>
                  <a:cubicBezTo>
                    <a:pt x="13" y="28"/>
                    <a:pt x="13" y="28"/>
                    <a:pt x="13" y="29"/>
                  </a:cubicBezTo>
                  <a:cubicBezTo>
                    <a:pt x="13" y="30"/>
                    <a:pt x="13" y="31"/>
                    <a:pt x="14" y="31"/>
                  </a:cubicBezTo>
                  <a:cubicBezTo>
                    <a:pt x="14" y="32"/>
                    <a:pt x="15" y="33"/>
                    <a:pt x="16" y="33"/>
                  </a:cubicBezTo>
                  <a:cubicBezTo>
                    <a:pt x="17" y="34"/>
                    <a:pt x="18" y="34"/>
                    <a:pt x="20" y="34"/>
                  </a:cubicBezTo>
                  <a:cubicBezTo>
                    <a:pt x="21" y="34"/>
                    <a:pt x="22" y="34"/>
                    <a:pt x="24" y="33"/>
                  </a:cubicBezTo>
                  <a:cubicBezTo>
                    <a:pt x="25" y="33"/>
                    <a:pt x="26" y="32"/>
                    <a:pt x="28" y="31"/>
                  </a:cubicBezTo>
                  <a:cubicBezTo>
                    <a:pt x="28" y="31"/>
                    <a:pt x="29" y="32"/>
                    <a:pt x="30" y="32"/>
                  </a:cubicBezTo>
                  <a:cubicBezTo>
                    <a:pt x="30" y="33"/>
                    <a:pt x="30" y="33"/>
                    <a:pt x="31" y="33"/>
                  </a:cubicBezTo>
                  <a:cubicBezTo>
                    <a:pt x="31" y="33"/>
                    <a:pt x="32" y="33"/>
                    <a:pt x="32" y="32"/>
                  </a:cubicBezTo>
                  <a:cubicBezTo>
                    <a:pt x="32" y="32"/>
                    <a:pt x="32" y="31"/>
                    <a:pt x="32" y="31"/>
                  </a:cubicBezTo>
                  <a:cubicBezTo>
                    <a:pt x="32" y="31"/>
                    <a:pt x="32" y="30"/>
                    <a:pt x="32" y="30"/>
                  </a:cubicBezTo>
                  <a:cubicBezTo>
                    <a:pt x="31" y="30"/>
                    <a:pt x="30" y="29"/>
                    <a:pt x="30" y="28"/>
                  </a:cubicBezTo>
                  <a:cubicBezTo>
                    <a:pt x="31" y="27"/>
                    <a:pt x="32" y="26"/>
                    <a:pt x="32" y="24"/>
                  </a:cubicBezTo>
                  <a:cubicBezTo>
                    <a:pt x="33" y="23"/>
                    <a:pt x="34" y="21"/>
                    <a:pt x="34" y="20"/>
                  </a:cubicBezTo>
                  <a:cubicBezTo>
                    <a:pt x="34" y="19"/>
                    <a:pt x="34" y="17"/>
                    <a:pt x="33" y="16"/>
                  </a:cubicBezTo>
                  <a:cubicBezTo>
                    <a:pt x="33" y="15"/>
                    <a:pt x="32" y="14"/>
                    <a:pt x="31" y="13"/>
                  </a:cubicBezTo>
                  <a:close/>
                  <a:moveTo>
                    <a:pt x="10" y="16"/>
                  </a:moveTo>
                  <a:cubicBezTo>
                    <a:pt x="8" y="16"/>
                    <a:pt x="7" y="16"/>
                    <a:pt x="7" y="15"/>
                  </a:cubicBezTo>
                  <a:cubicBezTo>
                    <a:pt x="6" y="14"/>
                    <a:pt x="6" y="14"/>
                    <a:pt x="6" y="14"/>
                  </a:cubicBezTo>
                  <a:cubicBezTo>
                    <a:pt x="6" y="13"/>
                    <a:pt x="6" y="13"/>
                    <a:pt x="6" y="12"/>
                  </a:cubicBezTo>
                  <a:cubicBezTo>
                    <a:pt x="6" y="11"/>
                    <a:pt x="6" y="11"/>
                    <a:pt x="6" y="10"/>
                  </a:cubicBezTo>
                  <a:cubicBezTo>
                    <a:pt x="7" y="10"/>
                    <a:pt x="7" y="9"/>
                    <a:pt x="8" y="8"/>
                  </a:cubicBezTo>
                  <a:cubicBezTo>
                    <a:pt x="9" y="10"/>
                    <a:pt x="11" y="12"/>
                    <a:pt x="13" y="15"/>
                  </a:cubicBezTo>
                  <a:cubicBezTo>
                    <a:pt x="12" y="15"/>
                    <a:pt x="11" y="16"/>
                    <a:pt x="10" y="16"/>
                  </a:cubicBezTo>
                  <a:close/>
                  <a:moveTo>
                    <a:pt x="28" y="24"/>
                  </a:moveTo>
                  <a:cubicBezTo>
                    <a:pt x="27" y="24"/>
                    <a:pt x="27" y="25"/>
                    <a:pt x="26" y="25"/>
                  </a:cubicBezTo>
                  <a:cubicBezTo>
                    <a:pt x="24" y="23"/>
                    <a:pt x="22" y="21"/>
                    <a:pt x="20" y="18"/>
                  </a:cubicBezTo>
                  <a:cubicBezTo>
                    <a:pt x="21" y="18"/>
                    <a:pt x="21" y="18"/>
                    <a:pt x="22" y="18"/>
                  </a:cubicBezTo>
                  <a:cubicBezTo>
                    <a:pt x="22" y="17"/>
                    <a:pt x="23" y="17"/>
                    <a:pt x="24" y="17"/>
                  </a:cubicBezTo>
                  <a:cubicBezTo>
                    <a:pt x="24" y="17"/>
                    <a:pt x="25" y="17"/>
                    <a:pt x="25" y="17"/>
                  </a:cubicBezTo>
                  <a:cubicBezTo>
                    <a:pt x="26" y="17"/>
                    <a:pt x="27" y="18"/>
                    <a:pt x="27" y="18"/>
                  </a:cubicBezTo>
                  <a:cubicBezTo>
                    <a:pt x="28" y="19"/>
                    <a:pt x="28" y="19"/>
                    <a:pt x="28" y="20"/>
                  </a:cubicBezTo>
                  <a:cubicBezTo>
                    <a:pt x="28" y="20"/>
                    <a:pt x="28" y="21"/>
                    <a:pt x="28" y="22"/>
                  </a:cubicBezTo>
                  <a:cubicBezTo>
                    <a:pt x="28" y="22"/>
                    <a:pt x="28" y="23"/>
                    <a:pt x="28" y="24"/>
                  </a:cubicBezTo>
                  <a:close/>
                  <a:moveTo>
                    <a:pt x="28" y="24"/>
                  </a:moveTo>
                  <a:cubicBezTo>
                    <a:pt x="28" y="24"/>
                    <a:pt x="28" y="24"/>
                    <a:pt x="28" y="24"/>
                  </a:cubicBezTo>
                </a:path>
              </a:pathLst>
            </a:custGeom>
            <a:grpFill/>
            <a:ln w="9525">
              <a:noFill/>
              <a:round/>
              <a:headEnd/>
              <a:tailEnd/>
            </a:ln>
          </p:spPr>
          <p:txBody>
            <a:bodyPr/>
            <a:lstStyle/>
            <a:p>
              <a:pPr fontAlgn="auto">
                <a:spcBef>
                  <a:spcPts val="0"/>
                </a:spcBef>
                <a:spcAft>
                  <a:spcPts val="0"/>
                </a:spcAft>
                <a:defRPr/>
              </a:pPr>
              <a:endParaRPr lang="en-US">
                <a:latin typeface="+mn-lt"/>
                <a:ea typeface="+mn-ea"/>
              </a:endParaRPr>
            </a:p>
          </p:txBody>
        </p:sp>
        <p:sp>
          <p:nvSpPr>
            <p:cNvPr id="8" name="Freeform 7">
              <a:extLst>
                <a:ext uri="{FF2B5EF4-FFF2-40B4-BE49-F238E27FC236}">
                  <a16:creationId xmlns:a16="http://schemas.microsoft.com/office/drawing/2014/main" id="{482CBC70-70EA-FC9B-02B0-D47AF47D1251}"/>
                </a:ext>
              </a:extLst>
            </p:cNvPr>
            <p:cNvSpPr>
              <a:spLocks noEditPoints="1"/>
            </p:cNvSpPr>
            <p:nvPr/>
          </p:nvSpPr>
          <p:spPr bwMode="auto">
            <a:xfrm>
              <a:off x="117475" y="1457326"/>
              <a:ext cx="55563" cy="55563"/>
            </a:xfrm>
            <a:custGeom>
              <a:avLst/>
              <a:gdLst/>
              <a:ahLst/>
              <a:cxnLst>
                <a:cxn ang="0">
                  <a:pos x="15" y="0"/>
                </a:cxn>
                <a:cxn ang="0">
                  <a:pos x="15" y="0"/>
                </a:cxn>
                <a:cxn ang="0">
                  <a:pos x="8" y="6"/>
                </a:cxn>
                <a:cxn ang="0">
                  <a:pos x="3" y="13"/>
                </a:cxn>
                <a:cxn ang="0">
                  <a:pos x="0" y="16"/>
                </a:cxn>
                <a:cxn ang="0">
                  <a:pos x="1" y="19"/>
                </a:cxn>
                <a:cxn ang="0">
                  <a:pos x="3" y="19"/>
                </a:cxn>
                <a:cxn ang="0">
                  <a:pos x="4" y="18"/>
                </a:cxn>
                <a:cxn ang="0">
                  <a:pos x="6" y="15"/>
                </a:cxn>
                <a:cxn ang="0">
                  <a:pos x="11" y="9"/>
                </a:cxn>
                <a:cxn ang="0">
                  <a:pos x="18" y="3"/>
                </a:cxn>
                <a:cxn ang="0">
                  <a:pos x="18" y="3"/>
                </a:cxn>
                <a:cxn ang="0">
                  <a:pos x="18" y="3"/>
                </a:cxn>
                <a:cxn ang="0">
                  <a:pos x="18" y="0"/>
                </a:cxn>
                <a:cxn ang="0">
                  <a:pos x="15" y="0"/>
                </a:cxn>
                <a:cxn ang="0">
                  <a:pos x="15" y="0"/>
                </a:cxn>
                <a:cxn ang="0">
                  <a:pos x="15" y="0"/>
                </a:cxn>
              </a:cxnLst>
              <a:rect l="0" t="0" r="r" b="b"/>
              <a:pathLst>
                <a:path w="19" h="19">
                  <a:moveTo>
                    <a:pt x="15" y="0"/>
                  </a:moveTo>
                  <a:cubicBezTo>
                    <a:pt x="15" y="0"/>
                    <a:pt x="15" y="0"/>
                    <a:pt x="15" y="0"/>
                  </a:cubicBezTo>
                  <a:cubicBezTo>
                    <a:pt x="13" y="2"/>
                    <a:pt x="11" y="4"/>
                    <a:pt x="8" y="6"/>
                  </a:cubicBezTo>
                  <a:cubicBezTo>
                    <a:pt x="6" y="8"/>
                    <a:pt x="4" y="10"/>
                    <a:pt x="3" y="13"/>
                  </a:cubicBezTo>
                  <a:cubicBezTo>
                    <a:pt x="0" y="16"/>
                    <a:pt x="0" y="16"/>
                    <a:pt x="0" y="16"/>
                  </a:cubicBezTo>
                  <a:cubicBezTo>
                    <a:pt x="0" y="17"/>
                    <a:pt x="0" y="18"/>
                    <a:pt x="1" y="19"/>
                  </a:cubicBezTo>
                  <a:cubicBezTo>
                    <a:pt x="1" y="19"/>
                    <a:pt x="2" y="19"/>
                    <a:pt x="3" y="19"/>
                  </a:cubicBezTo>
                  <a:cubicBezTo>
                    <a:pt x="3" y="19"/>
                    <a:pt x="3" y="18"/>
                    <a:pt x="4" y="18"/>
                  </a:cubicBezTo>
                  <a:cubicBezTo>
                    <a:pt x="6" y="15"/>
                    <a:pt x="6" y="15"/>
                    <a:pt x="6" y="15"/>
                  </a:cubicBezTo>
                  <a:cubicBezTo>
                    <a:pt x="7" y="13"/>
                    <a:pt x="9" y="11"/>
                    <a:pt x="11" y="9"/>
                  </a:cubicBezTo>
                  <a:cubicBezTo>
                    <a:pt x="13" y="7"/>
                    <a:pt x="15" y="5"/>
                    <a:pt x="18" y="3"/>
                  </a:cubicBezTo>
                  <a:cubicBezTo>
                    <a:pt x="18" y="3"/>
                    <a:pt x="18" y="3"/>
                    <a:pt x="18" y="3"/>
                  </a:cubicBezTo>
                  <a:cubicBezTo>
                    <a:pt x="18" y="3"/>
                    <a:pt x="18" y="3"/>
                    <a:pt x="18" y="3"/>
                  </a:cubicBezTo>
                  <a:cubicBezTo>
                    <a:pt x="19" y="2"/>
                    <a:pt x="19" y="1"/>
                    <a:pt x="18" y="0"/>
                  </a:cubicBezTo>
                  <a:cubicBezTo>
                    <a:pt x="17" y="0"/>
                    <a:pt x="16" y="0"/>
                    <a:pt x="15" y="0"/>
                  </a:cubicBezTo>
                  <a:close/>
                  <a:moveTo>
                    <a:pt x="15" y="0"/>
                  </a:moveTo>
                  <a:cubicBezTo>
                    <a:pt x="15" y="0"/>
                    <a:pt x="15" y="0"/>
                    <a:pt x="15" y="0"/>
                  </a:cubicBezTo>
                </a:path>
              </a:pathLst>
            </a:custGeom>
            <a:grpFill/>
            <a:ln w="9525">
              <a:noFill/>
              <a:round/>
              <a:headEnd/>
              <a:tailEnd/>
            </a:ln>
          </p:spPr>
          <p:txBody>
            <a:bodyPr/>
            <a:lstStyle/>
            <a:p>
              <a:pPr fontAlgn="auto">
                <a:spcBef>
                  <a:spcPts val="0"/>
                </a:spcBef>
                <a:spcAft>
                  <a:spcPts val="0"/>
                </a:spcAft>
                <a:defRPr/>
              </a:pPr>
              <a:endParaRPr lang="en-US">
                <a:latin typeface="+mn-lt"/>
                <a:ea typeface="+mn-ea"/>
              </a:endParaRPr>
            </a:p>
          </p:txBody>
        </p:sp>
        <p:sp>
          <p:nvSpPr>
            <p:cNvPr id="9" name="Freeform 8">
              <a:extLst>
                <a:ext uri="{FF2B5EF4-FFF2-40B4-BE49-F238E27FC236}">
                  <a16:creationId xmlns:a16="http://schemas.microsoft.com/office/drawing/2014/main" id="{9B9DC4B2-1284-7E1A-9E6E-16D25BF10A91}"/>
                </a:ext>
              </a:extLst>
            </p:cNvPr>
            <p:cNvSpPr>
              <a:spLocks noEditPoints="1"/>
            </p:cNvSpPr>
            <p:nvPr/>
          </p:nvSpPr>
          <p:spPr bwMode="auto">
            <a:xfrm>
              <a:off x="180975" y="1263651"/>
              <a:ext cx="55563" cy="58738"/>
            </a:xfrm>
            <a:custGeom>
              <a:avLst/>
              <a:gdLst/>
              <a:ahLst/>
              <a:cxnLst>
                <a:cxn ang="0">
                  <a:pos x="7" y="11"/>
                </a:cxn>
                <a:cxn ang="0">
                  <a:pos x="1" y="16"/>
                </a:cxn>
                <a:cxn ang="0">
                  <a:pos x="1" y="17"/>
                </a:cxn>
                <a:cxn ang="0">
                  <a:pos x="1" y="19"/>
                </a:cxn>
                <a:cxn ang="0">
                  <a:pos x="3" y="19"/>
                </a:cxn>
                <a:cxn ang="0">
                  <a:pos x="3" y="19"/>
                </a:cxn>
                <a:cxn ang="0">
                  <a:pos x="10" y="13"/>
                </a:cxn>
                <a:cxn ang="0">
                  <a:pos x="16" y="7"/>
                </a:cxn>
                <a:cxn ang="0">
                  <a:pos x="18" y="3"/>
                </a:cxn>
                <a:cxn ang="0">
                  <a:pos x="18" y="1"/>
                </a:cxn>
                <a:cxn ang="0">
                  <a:pos x="16" y="1"/>
                </a:cxn>
                <a:cxn ang="0">
                  <a:pos x="15" y="1"/>
                </a:cxn>
                <a:cxn ang="0">
                  <a:pos x="13" y="5"/>
                </a:cxn>
                <a:cxn ang="0">
                  <a:pos x="7" y="11"/>
                </a:cxn>
                <a:cxn ang="0">
                  <a:pos x="7" y="11"/>
                </a:cxn>
                <a:cxn ang="0">
                  <a:pos x="7" y="11"/>
                </a:cxn>
              </a:cxnLst>
              <a:rect l="0" t="0" r="r" b="b"/>
              <a:pathLst>
                <a:path w="19" h="20">
                  <a:moveTo>
                    <a:pt x="7" y="11"/>
                  </a:moveTo>
                  <a:cubicBezTo>
                    <a:pt x="5" y="13"/>
                    <a:pt x="3" y="15"/>
                    <a:pt x="1" y="16"/>
                  </a:cubicBezTo>
                  <a:cubicBezTo>
                    <a:pt x="1" y="16"/>
                    <a:pt x="1" y="16"/>
                    <a:pt x="1" y="17"/>
                  </a:cubicBezTo>
                  <a:cubicBezTo>
                    <a:pt x="0" y="17"/>
                    <a:pt x="0" y="19"/>
                    <a:pt x="1" y="19"/>
                  </a:cubicBezTo>
                  <a:cubicBezTo>
                    <a:pt x="1" y="20"/>
                    <a:pt x="2" y="20"/>
                    <a:pt x="3" y="19"/>
                  </a:cubicBezTo>
                  <a:cubicBezTo>
                    <a:pt x="3" y="19"/>
                    <a:pt x="3" y="19"/>
                    <a:pt x="3" y="19"/>
                  </a:cubicBezTo>
                  <a:cubicBezTo>
                    <a:pt x="6" y="18"/>
                    <a:pt x="8" y="16"/>
                    <a:pt x="10" y="13"/>
                  </a:cubicBezTo>
                  <a:cubicBezTo>
                    <a:pt x="12" y="11"/>
                    <a:pt x="14" y="9"/>
                    <a:pt x="16" y="7"/>
                  </a:cubicBezTo>
                  <a:cubicBezTo>
                    <a:pt x="18" y="3"/>
                    <a:pt x="18" y="3"/>
                    <a:pt x="18" y="3"/>
                  </a:cubicBezTo>
                  <a:cubicBezTo>
                    <a:pt x="19" y="3"/>
                    <a:pt x="19" y="1"/>
                    <a:pt x="18" y="1"/>
                  </a:cubicBezTo>
                  <a:cubicBezTo>
                    <a:pt x="17" y="0"/>
                    <a:pt x="16" y="0"/>
                    <a:pt x="16" y="1"/>
                  </a:cubicBezTo>
                  <a:cubicBezTo>
                    <a:pt x="15" y="1"/>
                    <a:pt x="15" y="1"/>
                    <a:pt x="15" y="1"/>
                  </a:cubicBezTo>
                  <a:cubicBezTo>
                    <a:pt x="13" y="5"/>
                    <a:pt x="13" y="5"/>
                    <a:pt x="13" y="5"/>
                  </a:cubicBezTo>
                  <a:cubicBezTo>
                    <a:pt x="11" y="7"/>
                    <a:pt x="9" y="9"/>
                    <a:pt x="7" y="11"/>
                  </a:cubicBezTo>
                  <a:close/>
                  <a:moveTo>
                    <a:pt x="7" y="11"/>
                  </a:moveTo>
                  <a:cubicBezTo>
                    <a:pt x="7" y="11"/>
                    <a:pt x="7" y="11"/>
                    <a:pt x="7" y="11"/>
                  </a:cubicBezTo>
                </a:path>
              </a:pathLst>
            </a:custGeom>
            <a:grpFill/>
            <a:ln w="9525">
              <a:noFill/>
              <a:round/>
              <a:headEnd/>
              <a:tailEnd/>
            </a:ln>
          </p:spPr>
          <p:txBody>
            <a:bodyPr/>
            <a:lstStyle/>
            <a:p>
              <a:pPr fontAlgn="auto">
                <a:spcBef>
                  <a:spcPts val="0"/>
                </a:spcBef>
                <a:spcAft>
                  <a:spcPts val="0"/>
                </a:spcAft>
                <a:defRPr/>
              </a:pPr>
              <a:endParaRPr lang="en-US">
                <a:latin typeface="+mn-lt"/>
                <a:ea typeface="+mn-ea"/>
              </a:endParaRPr>
            </a:p>
          </p:txBody>
        </p:sp>
      </p:grpSp>
    </p:spTree>
    <p:extLst>
      <p:ext uri="{BB962C8B-B14F-4D97-AF65-F5344CB8AC3E}">
        <p14:creationId xmlns:p14="http://schemas.microsoft.com/office/powerpoint/2010/main" val="236051637"/>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94">
            <a:extLst>
              <a:ext uri="{FF2B5EF4-FFF2-40B4-BE49-F238E27FC236}">
                <a16:creationId xmlns:a16="http://schemas.microsoft.com/office/drawing/2014/main" id="{24F722AE-3BF5-E7EF-5C3B-C10DF4E30D72}"/>
              </a:ext>
            </a:extLst>
          </p:cNvPr>
          <p:cNvGrpSpPr/>
          <p:nvPr/>
        </p:nvGrpSpPr>
        <p:grpSpPr>
          <a:xfrm>
            <a:off x="8094" y="957557"/>
            <a:ext cx="4448075" cy="2508631"/>
            <a:chOff x="497150" y="1083076"/>
            <a:chExt cx="3258103" cy="4820574"/>
          </a:xfrm>
        </p:grpSpPr>
        <p:sp>
          <p:nvSpPr>
            <p:cNvPr id="19" name="Freeform: Shape 95">
              <a:extLst>
                <a:ext uri="{FF2B5EF4-FFF2-40B4-BE49-F238E27FC236}">
                  <a16:creationId xmlns:a16="http://schemas.microsoft.com/office/drawing/2014/main" id="{13C50E5E-234D-CE91-6CF5-BBF0B5CE19D0}"/>
                </a:ext>
              </a:extLst>
            </p:cNvPr>
            <p:cNvSpPr/>
            <p:nvPr/>
          </p:nvSpPr>
          <p:spPr>
            <a:xfrm rot="10800000">
              <a:off x="497150" y="1083076"/>
              <a:ext cx="1189608" cy="1189608"/>
            </a:xfrm>
            <a:custGeom>
              <a:avLst/>
              <a:gdLst>
                <a:gd name="connsiteX0" fmla="*/ 927718 w 1189608"/>
                <a:gd name="connsiteY0" fmla="*/ 1189608 h 1189608"/>
                <a:gd name="connsiteX1" fmla="*/ 0 w 1189608"/>
                <a:gd name="connsiteY1" fmla="*/ 1189608 h 1189608"/>
                <a:gd name="connsiteX2" fmla="*/ 0 w 1189608"/>
                <a:gd name="connsiteY2" fmla="*/ 0 h 1189608"/>
                <a:gd name="connsiteX3" fmla="*/ 1189608 w 1189608"/>
                <a:gd name="connsiteY3" fmla="*/ 0 h 1189608"/>
                <a:gd name="connsiteX4" fmla="*/ 1189608 w 1189608"/>
                <a:gd name="connsiteY4" fmla="*/ 927718 h 1189608"/>
                <a:gd name="connsiteX5" fmla="*/ 927718 w 1189608"/>
                <a:gd name="connsiteY5" fmla="*/ 1189608 h 1189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89608" h="1189608">
                  <a:moveTo>
                    <a:pt x="927718" y="1189608"/>
                  </a:moveTo>
                  <a:lnTo>
                    <a:pt x="0" y="1189608"/>
                  </a:lnTo>
                  <a:lnTo>
                    <a:pt x="0" y="0"/>
                  </a:lnTo>
                  <a:lnTo>
                    <a:pt x="1189608" y="0"/>
                  </a:lnTo>
                  <a:lnTo>
                    <a:pt x="1189608" y="927718"/>
                  </a:lnTo>
                  <a:cubicBezTo>
                    <a:pt x="1189608" y="1072356"/>
                    <a:pt x="1072356" y="1189608"/>
                    <a:pt x="927718" y="1189608"/>
                  </a:cubicBezTo>
                  <a:close/>
                </a:path>
              </a:pathLst>
            </a:cu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0" name="Freeform: Shape 96">
              <a:extLst>
                <a:ext uri="{FF2B5EF4-FFF2-40B4-BE49-F238E27FC236}">
                  <a16:creationId xmlns:a16="http://schemas.microsoft.com/office/drawing/2014/main" id="{87DE2C5C-F6FC-757D-83F3-E4EFC189E71C}"/>
                </a:ext>
              </a:extLst>
            </p:cNvPr>
            <p:cNvSpPr/>
            <p:nvPr/>
          </p:nvSpPr>
          <p:spPr>
            <a:xfrm>
              <a:off x="2565645" y="4714042"/>
              <a:ext cx="1189608" cy="1189608"/>
            </a:xfrm>
            <a:custGeom>
              <a:avLst/>
              <a:gdLst>
                <a:gd name="connsiteX0" fmla="*/ 927718 w 1189608"/>
                <a:gd name="connsiteY0" fmla="*/ 1189608 h 1189608"/>
                <a:gd name="connsiteX1" fmla="*/ 0 w 1189608"/>
                <a:gd name="connsiteY1" fmla="*/ 1189608 h 1189608"/>
                <a:gd name="connsiteX2" fmla="*/ 0 w 1189608"/>
                <a:gd name="connsiteY2" fmla="*/ 0 h 1189608"/>
                <a:gd name="connsiteX3" fmla="*/ 1189608 w 1189608"/>
                <a:gd name="connsiteY3" fmla="*/ 0 h 1189608"/>
                <a:gd name="connsiteX4" fmla="*/ 1189608 w 1189608"/>
                <a:gd name="connsiteY4" fmla="*/ 927718 h 1189608"/>
                <a:gd name="connsiteX5" fmla="*/ 927718 w 1189608"/>
                <a:gd name="connsiteY5" fmla="*/ 1189608 h 1189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89608" h="1189608">
                  <a:moveTo>
                    <a:pt x="927718" y="1189608"/>
                  </a:moveTo>
                  <a:lnTo>
                    <a:pt x="0" y="1189608"/>
                  </a:lnTo>
                  <a:lnTo>
                    <a:pt x="0" y="0"/>
                  </a:lnTo>
                  <a:lnTo>
                    <a:pt x="1189608" y="0"/>
                  </a:lnTo>
                  <a:lnTo>
                    <a:pt x="1189608" y="927718"/>
                  </a:lnTo>
                  <a:cubicBezTo>
                    <a:pt x="1189608" y="1072356"/>
                    <a:pt x="1072356" y="1189608"/>
                    <a:pt x="927718" y="1189608"/>
                  </a:cubicBezTo>
                  <a:close/>
                </a:path>
              </a:pathLst>
            </a:cu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1" name="Rectangle: Rounded Corners 97">
              <a:extLst>
                <a:ext uri="{FF2B5EF4-FFF2-40B4-BE49-F238E27FC236}">
                  <a16:creationId xmlns:a16="http://schemas.microsoft.com/office/drawing/2014/main" id="{1B65EDF5-07A5-771C-FC0F-B06E2EFD9FD9}"/>
                </a:ext>
              </a:extLst>
            </p:cNvPr>
            <p:cNvSpPr/>
            <p:nvPr/>
          </p:nvSpPr>
          <p:spPr>
            <a:xfrm>
              <a:off x="701336" y="1287262"/>
              <a:ext cx="2849732" cy="4412202"/>
            </a:xfrm>
            <a:prstGeom prst="roundRect">
              <a:avLst>
                <a:gd name="adj" fmla="val 9190"/>
              </a:avLst>
            </a:prstGeom>
            <a:solidFill>
              <a:schemeClr val="bg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2" name="Freeform: Shape 98">
              <a:extLst>
                <a:ext uri="{FF2B5EF4-FFF2-40B4-BE49-F238E27FC236}">
                  <a16:creationId xmlns:a16="http://schemas.microsoft.com/office/drawing/2014/main" id="{EC76A696-C791-F492-1AC3-6A50A6AABF85}"/>
                </a:ext>
              </a:extLst>
            </p:cNvPr>
            <p:cNvSpPr/>
            <p:nvPr/>
          </p:nvSpPr>
          <p:spPr>
            <a:xfrm rot="5400000">
              <a:off x="497150" y="1083076"/>
              <a:ext cx="1189608" cy="1189608"/>
            </a:xfrm>
            <a:custGeom>
              <a:avLst/>
              <a:gdLst>
                <a:gd name="connsiteX0" fmla="*/ 0 w 1189608"/>
                <a:gd name="connsiteY0" fmla="*/ 927718 h 1189608"/>
                <a:gd name="connsiteX1" fmla="*/ 0 w 1189608"/>
                <a:gd name="connsiteY1" fmla="*/ 0 h 1189608"/>
                <a:gd name="connsiteX2" fmla="*/ 1189608 w 1189608"/>
                <a:gd name="connsiteY2" fmla="*/ 1189608 h 1189608"/>
                <a:gd name="connsiteX3" fmla="*/ 261890 w 1189608"/>
                <a:gd name="connsiteY3" fmla="*/ 1189608 h 1189608"/>
                <a:gd name="connsiteX4" fmla="*/ 0 w 1189608"/>
                <a:gd name="connsiteY4" fmla="*/ 927718 h 11896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9608" h="1189608">
                  <a:moveTo>
                    <a:pt x="0" y="927718"/>
                  </a:moveTo>
                  <a:lnTo>
                    <a:pt x="0" y="0"/>
                  </a:lnTo>
                  <a:lnTo>
                    <a:pt x="1189608" y="1189608"/>
                  </a:lnTo>
                  <a:lnTo>
                    <a:pt x="261890" y="1189608"/>
                  </a:lnTo>
                  <a:cubicBezTo>
                    <a:pt x="117252" y="1189608"/>
                    <a:pt x="0" y="1072356"/>
                    <a:pt x="0" y="927718"/>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3" name="Freeform: Shape 99">
              <a:extLst>
                <a:ext uri="{FF2B5EF4-FFF2-40B4-BE49-F238E27FC236}">
                  <a16:creationId xmlns:a16="http://schemas.microsoft.com/office/drawing/2014/main" id="{4F220F01-69A5-88C2-0B7A-696F1E5330F4}"/>
                </a:ext>
              </a:extLst>
            </p:cNvPr>
            <p:cNvSpPr/>
            <p:nvPr/>
          </p:nvSpPr>
          <p:spPr>
            <a:xfrm rot="16200000">
              <a:off x="2565645" y="4714042"/>
              <a:ext cx="1189608" cy="1189608"/>
            </a:xfrm>
            <a:custGeom>
              <a:avLst/>
              <a:gdLst>
                <a:gd name="connsiteX0" fmla="*/ 0 w 1189608"/>
                <a:gd name="connsiteY0" fmla="*/ 927718 h 1189608"/>
                <a:gd name="connsiteX1" fmla="*/ 0 w 1189608"/>
                <a:gd name="connsiteY1" fmla="*/ 0 h 1189608"/>
                <a:gd name="connsiteX2" fmla="*/ 1189608 w 1189608"/>
                <a:gd name="connsiteY2" fmla="*/ 1189608 h 1189608"/>
                <a:gd name="connsiteX3" fmla="*/ 261890 w 1189608"/>
                <a:gd name="connsiteY3" fmla="*/ 1189608 h 1189608"/>
                <a:gd name="connsiteX4" fmla="*/ 0 w 1189608"/>
                <a:gd name="connsiteY4" fmla="*/ 927718 h 11896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9608" h="1189608">
                  <a:moveTo>
                    <a:pt x="0" y="927718"/>
                  </a:moveTo>
                  <a:lnTo>
                    <a:pt x="0" y="0"/>
                  </a:lnTo>
                  <a:lnTo>
                    <a:pt x="1189608" y="1189608"/>
                  </a:lnTo>
                  <a:lnTo>
                    <a:pt x="261890" y="1189608"/>
                  </a:lnTo>
                  <a:cubicBezTo>
                    <a:pt x="117252" y="1189608"/>
                    <a:pt x="0" y="1072356"/>
                    <a:pt x="0" y="927718"/>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sp>
        <p:nvSpPr>
          <p:cNvPr id="3" name="Espaço Reservado para Conteúdo 2">
            <a:extLst>
              <a:ext uri="{FF2B5EF4-FFF2-40B4-BE49-F238E27FC236}">
                <a16:creationId xmlns:a16="http://schemas.microsoft.com/office/drawing/2014/main" id="{E43D1DA8-9B1D-40F2-A20C-1AFBF4F4BA15}"/>
              </a:ext>
            </a:extLst>
          </p:cNvPr>
          <p:cNvSpPr>
            <a:spLocks noGrp="1"/>
          </p:cNvSpPr>
          <p:nvPr>
            <p:ph idx="1"/>
          </p:nvPr>
        </p:nvSpPr>
        <p:spPr>
          <a:xfrm>
            <a:off x="838200" y="749808"/>
            <a:ext cx="11353800" cy="5427155"/>
          </a:xfrm>
        </p:spPr>
        <p:txBody>
          <a:bodyPr>
            <a:normAutofit/>
          </a:bodyPr>
          <a:lstStyle/>
          <a:p>
            <a:endParaRPr lang="pt-BR" sz="2000" dirty="0"/>
          </a:p>
          <a:p>
            <a:endParaRPr lang="pt-BR" sz="2000" kern="150" dirty="0">
              <a:solidFill>
                <a:srgbClr val="003366"/>
              </a:solidFill>
              <a:latin typeface="Helvetica" panose="020B0604020202020204" pitchFamily="34" charset="0"/>
              <a:ea typeface="NSimSun" panose="02010609030101010101" pitchFamily="49" charset="-122"/>
              <a:cs typeface="Helvetica" panose="020B0604020202020204" pitchFamily="34" charset="0"/>
            </a:endParaRPr>
          </a:p>
          <a:p>
            <a:endParaRPr lang="pt-BR" sz="2000" kern="150" dirty="0">
              <a:solidFill>
                <a:srgbClr val="003366"/>
              </a:solidFill>
              <a:latin typeface="Helvetica" panose="020B0604020202020204" pitchFamily="34" charset="0"/>
              <a:ea typeface="NSimSun" panose="02010609030101010101" pitchFamily="49" charset="-122"/>
              <a:cs typeface="Helvetica" panose="020B0604020202020204" pitchFamily="34" charset="0"/>
            </a:endParaRPr>
          </a:p>
          <a:p>
            <a:pPr algn="just">
              <a:lnSpc>
                <a:spcPct val="100000"/>
              </a:lnSpc>
            </a:pPr>
            <a:endParaRPr lang="pt-BR" sz="2000" kern="150" dirty="0">
              <a:solidFill>
                <a:srgbClr val="003366"/>
              </a:solidFill>
              <a:latin typeface="Helvetica" panose="020B0604020202020204" pitchFamily="34" charset="0"/>
              <a:ea typeface="NSimSun" panose="02010609030101010101" pitchFamily="49" charset="-122"/>
              <a:cs typeface="Helvetica" panose="020B0604020202020204" pitchFamily="34" charset="0"/>
            </a:endParaRPr>
          </a:p>
          <a:p>
            <a:pPr algn="just">
              <a:lnSpc>
                <a:spcPct val="100000"/>
              </a:lnSpc>
            </a:pPr>
            <a:endParaRPr lang="pt-BR" sz="2000" kern="150" dirty="0">
              <a:solidFill>
                <a:srgbClr val="003366"/>
              </a:solidFill>
              <a:latin typeface="Helvetica" panose="020B0604020202020204" pitchFamily="34" charset="0"/>
              <a:ea typeface="NSimSun" panose="02010609030101010101" pitchFamily="49" charset="-122"/>
              <a:cs typeface="Helvetica" panose="020B0604020202020204" pitchFamily="34" charset="0"/>
            </a:endParaRPr>
          </a:p>
          <a:p>
            <a:pPr algn="just">
              <a:lnSpc>
                <a:spcPct val="100000"/>
              </a:lnSpc>
            </a:pPr>
            <a:endParaRPr lang="pt-BR" sz="2000" kern="150" dirty="0">
              <a:solidFill>
                <a:srgbClr val="003366"/>
              </a:solidFill>
              <a:latin typeface="Helvetica" panose="020B0604020202020204" pitchFamily="34" charset="0"/>
              <a:ea typeface="NSimSun" panose="02010609030101010101" pitchFamily="49" charset="-122"/>
              <a:cs typeface="Helvetica" panose="020B0604020202020204" pitchFamily="34" charset="0"/>
            </a:endParaRPr>
          </a:p>
          <a:p>
            <a:endParaRPr lang="pt-BR" sz="2000" dirty="0"/>
          </a:p>
        </p:txBody>
      </p:sp>
      <p:sp>
        <p:nvSpPr>
          <p:cNvPr id="17" name="Balão de Fala: Retângulo 16">
            <a:extLst>
              <a:ext uri="{FF2B5EF4-FFF2-40B4-BE49-F238E27FC236}">
                <a16:creationId xmlns:a16="http://schemas.microsoft.com/office/drawing/2014/main" id="{72DDF80C-4B41-45D1-9B1A-FEFDCEE590D2}"/>
              </a:ext>
            </a:extLst>
          </p:cNvPr>
          <p:cNvSpPr/>
          <p:nvPr/>
        </p:nvSpPr>
        <p:spPr>
          <a:xfrm>
            <a:off x="9236456" y="3570869"/>
            <a:ext cx="1847088" cy="1197864"/>
          </a:xfrm>
          <a:prstGeom prst="wedgeRectCallout">
            <a:avLst>
              <a:gd name="adj1" fmla="val -76279"/>
              <a:gd name="adj2" fmla="val 73950"/>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dirty="0"/>
              <a:t>Lembra um ETP!</a:t>
            </a:r>
          </a:p>
        </p:txBody>
      </p:sp>
      <p:grpSp>
        <p:nvGrpSpPr>
          <p:cNvPr id="5" name="Group 39">
            <a:extLst>
              <a:ext uri="{FF2B5EF4-FFF2-40B4-BE49-F238E27FC236}">
                <a16:creationId xmlns:a16="http://schemas.microsoft.com/office/drawing/2014/main" id="{DC416902-A1D9-7B6F-2B54-19628286B652}"/>
              </a:ext>
            </a:extLst>
          </p:cNvPr>
          <p:cNvGrpSpPr/>
          <p:nvPr/>
        </p:nvGrpSpPr>
        <p:grpSpPr>
          <a:xfrm>
            <a:off x="4937683" y="603935"/>
            <a:ext cx="7805661" cy="5427155"/>
            <a:chOff x="8079146" y="1481674"/>
            <a:chExt cx="3106250" cy="3894651"/>
          </a:xfrm>
        </p:grpSpPr>
        <p:sp>
          <p:nvSpPr>
            <p:cNvPr id="6" name="Shape">
              <a:extLst>
                <a:ext uri="{FF2B5EF4-FFF2-40B4-BE49-F238E27FC236}">
                  <a16:creationId xmlns:a16="http://schemas.microsoft.com/office/drawing/2014/main" id="{AB45005A-0AA0-857C-0CDF-89A6A1115A9A}"/>
                </a:ext>
              </a:extLst>
            </p:cNvPr>
            <p:cNvSpPr/>
            <p:nvPr/>
          </p:nvSpPr>
          <p:spPr>
            <a:xfrm>
              <a:off x="8079146" y="1830890"/>
              <a:ext cx="2674761" cy="3545435"/>
            </a:xfrm>
            <a:custGeom>
              <a:avLst/>
              <a:gdLst/>
              <a:ahLst/>
              <a:cxnLst>
                <a:cxn ang="0">
                  <a:pos x="wd2" y="hd2"/>
                </a:cxn>
                <a:cxn ang="5400000">
                  <a:pos x="wd2" y="hd2"/>
                </a:cxn>
                <a:cxn ang="10800000">
                  <a:pos x="wd2" y="hd2"/>
                </a:cxn>
                <a:cxn ang="16200000">
                  <a:pos x="wd2" y="hd2"/>
                </a:cxn>
              </a:cxnLst>
              <a:rect l="0" t="0" r="r" b="b"/>
              <a:pathLst>
                <a:path w="21600" h="21600" extrusionOk="0">
                  <a:moveTo>
                    <a:pt x="20381" y="21600"/>
                  </a:moveTo>
                  <a:lnTo>
                    <a:pt x="1219" y="21600"/>
                  </a:lnTo>
                  <a:cubicBezTo>
                    <a:pt x="545" y="21600"/>
                    <a:pt x="0" y="21189"/>
                    <a:pt x="0" y="20680"/>
                  </a:cubicBezTo>
                  <a:lnTo>
                    <a:pt x="0" y="920"/>
                  </a:lnTo>
                  <a:cubicBezTo>
                    <a:pt x="0" y="411"/>
                    <a:pt x="545" y="0"/>
                    <a:pt x="1219" y="0"/>
                  </a:cubicBezTo>
                  <a:lnTo>
                    <a:pt x="20381" y="0"/>
                  </a:lnTo>
                  <a:cubicBezTo>
                    <a:pt x="21055" y="0"/>
                    <a:pt x="21600" y="411"/>
                    <a:pt x="21600" y="920"/>
                  </a:cubicBezTo>
                  <a:lnTo>
                    <a:pt x="21600" y="20680"/>
                  </a:lnTo>
                  <a:cubicBezTo>
                    <a:pt x="21595" y="21189"/>
                    <a:pt x="21050" y="21600"/>
                    <a:pt x="20381" y="21600"/>
                  </a:cubicBezTo>
                  <a:close/>
                </a:path>
              </a:pathLst>
            </a:custGeom>
            <a:solidFill>
              <a:schemeClr val="accent6">
                <a:lumMod val="75000"/>
              </a:schemeClr>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defRPr>
              </a:pPr>
              <a:endParaRPr/>
            </a:p>
          </p:txBody>
        </p:sp>
        <p:sp>
          <p:nvSpPr>
            <p:cNvPr id="7" name="Shape">
              <a:extLst>
                <a:ext uri="{FF2B5EF4-FFF2-40B4-BE49-F238E27FC236}">
                  <a16:creationId xmlns:a16="http://schemas.microsoft.com/office/drawing/2014/main" id="{8B39A68A-7310-02E0-6850-D59C7D632393}"/>
                </a:ext>
              </a:extLst>
            </p:cNvPr>
            <p:cNvSpPr/>
            <p:nvPr/>
          </p:nvSpPr>
          <p:spPr>
            <a:xfrm>
              <a:off x="8173848" y="1830890"/>
              <a:ext cx="2674761" cy="3545435"/>
            </a:xfrm>
            <a:custGeom>
              <a:avLst/>
              <a:gdLst/>
              <a:ahLst/>
              <a:cxnLst>
                <a:cxn ang="0">
                  <a:pos x="wd2" y="hd2"/>
                </a:cxn>
                <a:cxn ang="5400000">
                  <a:pos x="wd2" y="hd2"/>
                </a:cxn>
                <a:cxn ang="10800000">
                  <a:pos x="wd2" y="hd2"/>
                </a:cxn>
                <a:cxn ang="16200000">
                  <a:pos x="wd2" y="hd2"/>
                </a:cxn>
              </a:cxnLst>
              <a:rect l="0" t="0" r="r" b="b"/>
              <a:pathLst>
                <a:path w="21600" h="21600" extrusionOk="0">
                  <a:moveTo>
                    <a:pt x="20381" y="21600"/>
                  </a:moveTo>
                  <a:lnTo>
                    <a:pt x="1219" y="21600"/>
                  </a:lnTo>
                  <a:cubicBezTo>
                    <a:pt x="545" y="21600"/>
                    <a:pt x="0" y="21189"/>
                    <a:pt x="0" y="20680"/>
                  </a:cubicBezTo>
                  <a:lnTo>
                    <a:pt x="0" y="920"/>
                  </a:lnTo>
                  <a:cubicBezTo>
                    <a:pt x="0" y="411"/>
                    <a:pt x="545" y="0"/>
                    <a:pt x="1219" y="0"/>
                  </a:cubicBezTo>
                  <a:lnTo>
                    <a:pt x="20381" y="0"/>
                  </a:lnTo>
                  <a:cubicBezTo>
                    <a:pt x="21055" y="0"/>
                    <a:pt x="21600" y="411"/>
                    <a:pt x="21600" y="920"/>
                  </a:cubicBezTo>
                  <a:lnTo>
                    <a:pt x="21600" y="20680"/>
                  </a:lnTo>
                  <a:cubicBezTo>
                    <a:pt x="21595" y="21189"/>
                    <a:pt x="21050" y="21600"/>
                    <a:pt x="20381" y="21600"/>
                  </a:cubicBezTo>
                  <a:close/>
                </a:path>
              </a:pathLst>
            </a:custGeom>
            <a:solidFill>
              <a:schemeClr val="accent6"/>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defRPr>
              </a:pPr>
              <a:endParaRPr/>
            </a:p>
          </p:txBody>
        </p:sp>
        <p:sp>
          <p:nvSpPr>
            <p:cNvPr id="8" name="Shape">
              <a:extLst>
                <a:ext uri="{FF2B5EF4-FFF2-40B4-BE49-F238E27FC236}">
                  <a16:creationId xmlns:a16="http://schemas.microsoft.com/office/drawing/2014/main" id="{719BF2B0-8220-46AF-155E-29148484BD59}"/>
                </a:ext>
              </a:extLst>
            </p:cNvPr>
            <p:cNvSpPr/>
            <p:nvPr/>
          </p:nvSpPr>
          <p:spPr>
            <a:xfrm>
              <a:off x="8315902" y="2221539"/>
              <a:ext cx="2745196" cy="304706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7194" y="0"/>
                  </a:lnTo>
                  <a:cubicBezTo>
                    <a:pt x="17194" y="0"/>
                    <a:pt x="17194" y="11652"/>
                    <a:pt x="21600" y="20467"/>
                  </a:cubicBezTo>
                  <a:lnTo>
                    <a:pt x="3498" y="21600"/>
                  </a:lnTo>
                  <a:cubicBezTo>
                    <a:pt x="3493" y="21600"/>
                    <a:pt x="0" y="19456"/>
                    <a:pt x="0" y="0"/>
                  </a:cubicBezTo>
                  <a:close/>
                </a:path>
              </a:pathLst>
            </a:custGeom>
            <a:solidFill>
              <a:schemeClr val="accent6">
                <a:lumMod val="75000"/>
              </a:schemeClr>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defRPr>
              </a:pPr>
              <a:endParaRPr/>
            </a:p>
          </p:txBody>
        </p:sp>
        <p:sp>
          <p:nvSpPr>
            <p:cNvPr id="9" name="Shape">
              <a:extLst>
                <a:ext uri="{FF2B5EF4-FFF2-40B4-BE49-F238E27FC236}">
                  <a16:creationId xmlns:a16="http://schemas.microsoft.com/office/drawing/2014/main" id="{F5E5C24B-2399-0AF4-91A7-6955755CB9CD}"/>
                </a:ext>
              </a:extLst>
            </p:cNvPr>
            <p:cNvSpPr/>
            <p:nvPr/>
          </p:nvSpPr>
          <p:spPr>
            <a:xfrm>
              <a:off x="8440200" y="2144593"/>
              <a:ext cx="2745196" cy="304706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7194" y="0"/>
                  </a:lnTo>
                  <a:cubicBezTo>
                    <a:pt x="17194" y="0"/>
                    <a:pt x="17194" y="11652"/>
                    <a:pt x="21600" y="20467"/>
                  </a:cubicBezTo>
                  <a:lnTo>
                    <a:pt x="3498" y="21600"/>
                  </a:lnTo>
                  <a:cubicBezTo>
                    <a:pt x="3493" y="21600"/>
                    <a:pt x="0" y="19456"/>
                    <a:pt x="0" y="0"/>
                  </a:cubicBezTo>
                  <a:close/>
                </a:path>
              </a:pathLst>
            </a:custGeom>
            <a:solidFill>
              <a:schemeClr val="bg2"/>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defRPr>
              </a:pPr>
              <a:endParaRPr/>
            </a:p>
          </p:txBody>
        </p:sp>
        <p:sp>
          <p:nvSpPr>
            <p:cNvPr id="10" name="Shape">
              <a:extLst>
                <a:ext uri="{FF2B5EF4-FFF2-40B4-BE49-F238E27FC236}">
                  <a16:creationId xmlns:a16="http://schemas.microsoft.com/office/drawing/2014/main" id="{CF44E38A-0932-6725-0810-FBBDB217FE0D}"/>
                </a:ext>
              </a:extLst>
            </p:cNvPr>
            <p:cNvSpPr/>
            <p:nvPr/>
          </p:nvSpPr>
          <p:spPr>
            <a:xfrm>
              <a:off x="8551771" y="1481674"/>
              <a:ext cx="1918915" cy="857504"/>
            </a:xfrm>
            <a:custGeom>
              <a:avLst/>
              <a:gdLst/>
              <a:ahLst/>
              <a:cxnLst>
                <a:cxn ang="0">
                  <a:pos x="wd2" y="hd2"/>
                </a:cxn>
                <a:cxn ang="5400000">
                  <a:pos x="wd2" y="hd2"/>
                </a:cxn>
                <a:cxn ang="10800000">
                  <a:pos x="wd2" y="hd2"/>
                </a:cxn>
                <a:cxn ang="16200000">
                  <a:pos x="wd2" y="hd2"/>
                </a:cxn>
              </a:cxnLst>
              <a:rect l="0" t="0" r="r" b="b"/>
              <a:pathLst>
                <a:path w="21600" h="21302" extrusionOk="0">
                  <a:moveTo>
                    <a:pt x="14618" y="14788"/>
                  </a:moveTo>
                  <a:cubicBezTo>
                    <a:pt x="13698" y="14641"/>
                    <a:pt x="13738" y="11627"/>
                    <a:pt x="14658" y="11597"/>
                  </a:cubicBezTo>
                  <a:cubicBezTo>
                    <a:pt x="14671" y="11597"/>
                    <a:pt x="14691" y="11597"/>
                    <a:pt x="14704" y="11597"/>
                  </a:cubicBezTo>
                  <a:cubicBezTo>
                    <a:pt x="16303" y="11597"/>
                    <a:pt x="16903" y="8951"/>
                    <a:pt x="16403" y="8510"/>
                  </a:cubicBezTo>
                  <a:cubicBezTo>
                    <a:pt x="15904" y="8069"/>
                    <a:pt x="12805" y="6304"/>
                    <a:pt x="12805" y="3657"/>
                  </a:cubicBezTo>
                  <a:cubicBezTo>
                    <a:pt x="12805" y="2525"/>
                    <a:pt x="12432" y="1584"/>
                    <a:pt x="12013" y="893"/>
                  </a:cubicBezTo>
                  <a:cubicBezTo>
                    <a:pt x="11293" y="-298"/>
                    <a:pt x="10314" y="-298"/>
                    <a:pt x="9594" y="893"/>
                  </a:cubicBezTo>
                  <a:cubicBezTo>
                    <a:pt x="9174" y="1584"/>
                    <a:pt x="8801" y="2525"/>
                    <a:pt x="8801" y="3657"/>
                  </a:cubicBezTo>
                  <a:cubicBezTo>
                    <a:pt x="8801" y="6304"/>
                    <a:pt x="5703" y="8069"/>
                    <a:pt x="5203" y="8510"/>
                  </a:cubicBezTo>
                  <a:cubicBezTo>
                    <a:pt x="4704" y="8951"/>
                    <a:pt x="5303" y="11597"/>
                    <a:pt x="6902" y="11597"/>
                  </a:cubicBezTo>
                  <a:cubicBezTo>
                    <a:pt x="6916" y="11597"/>
                    <a:pt x="6936" y="11597"/>
                    <a:pt x="6949" y="11597"/>
                  </a:cubicBezTo>
                  <a:cubicBezTo>
                    <a:pt x="7868" y="11627"/>
                    <a:pt x="7908" y="14641"/>
                    <a:pt x="6989" y="14788"/>
                  </a:cubicBezTo>
                  <a:cubicBezTo>
                    <a:pt x="5037" y="15097"/>
                    <a:pt x="620" y="16347"/>
                    <a:pt x="0" y="21302"/>
                  </a:cubicBezTo>
                  <a:lnTo>
                    <a:pt x="10800" y="21302"/>
                  </a:lnTo>
                  <a:lnTo>
                    <a:pt x="21600" y="21302"/>
                  </a:lnTo>
                  <a:cubicBezTo>
                    <a:pt x="20980" y="16347"/>
                    <a:pt x="16570" y="15112"/>
                    <a:pt x="14618" y="14788"/>
                  </a:cubicBezTo>
                  <a:close/>
                  <a:moveTo>
                    <a:pt x="10800" y="5025"/>
                  </a:moveTo>
                  <a:cubicBezTo>
                    <a:pt x="10387" y="5025"/>
                    <a:pt x="10047" y="4290"/>
                    <a:pt x="10047" y="3363"/>
                  </a:cubicBezTo>
                  <a:cubicBezTo>
                    <a:pt x="10047" y="2437"/>
                    <a:pt x="10380" y="1702"/>
                    <a:pt x="10800" y="1702"/>
                  </a:cubicBezTo>
                  <a:cubicBezTo>
                    <a:pt x="11213" y="1702"/>
                    <a:pt x="11553" y="2437"/>
                    <a:pt x="11553" y="3363"/>
                  </a:cubicBezTo>
                  <a:cubicBezTo>
                    <a:pt x="11553" y="4290"/>
                    <a:pt x="11213" y="5025"/>
                    <a:pt x="10800" y="5025"/>
                  </a:cubicBezTo>
                  <a:close/>
                </a:path>
              </a:pathLst>
            </a:custGeom>
            <a:solidFill>
              <a:schemeClr val="tx1">
                <a:lumMod val="50000"/>
                <a:lumOff val="50000"/>
              </a:schemeClr>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defRPr>
              </a:pPr>
              <a:endParaRPr/>
            </a:p>
          </p:txBody>
        </p:sp>
      </p:grpSp>
      <p:sp>
        <p:nvSpPr>
          <p:cNvPr id="15" name="CaixaDeTexto 14">
            <a:extLst>
              <a:ext uri="{FF2B5EF4-FFF2-40B4-BE49-F238E27FC236}">
                <a16:creationId xmlns:a16="http://schemas.microsoft.com/office/drawing/2014/main" id="{277BC016-4456-2218-BC77-86173FB569E8}"/>
              </a:ext>
            </a:extLst>
          </p:cNvPr>
          <p:cNvSpPr txBox="1"/>
          <p:nvPr/>
        </p:nvSpPr>
        <p:spPr>
          <a:xfrm>
            <a:off x="653840" y="1753728"/>
            <a:ext cx="3453736" cy="1015663"/>
          </a:xfrm>
          <a:prstGeom prst="rect">
            <a:avLst/>
          </a:prstGeom>
          <a:noFill/>
        </p:spPr>
        <p:txBody>
          <a:bodyPr wrap="square">
            <a:spAutoFit/>
          </a:bodyPr>
          <a:lstStyle/>
          <a:p>
            <a:pPr lvl="0"/>
            <a:r>
              <a:rPr lang="pt-BR" sz="2000" b="1" dirty="0">
                <a:latin typeface="Cavolini" panose="020B0502040204020203" pitchFamily="66" charset="0"/>
              </a:rPr>
              <a:t>Aceitação dos projetos dependerá de parecer demonstrando</a:t>
            </a:r>
          </a:p>
        </p:txBody>
      </p:sp>
      <p:sp>
        <p:nvSpPr>
          <p:cNvPr id="25" name="CaixaDeTexto 24">
            <a:extLst>
              <a:ext uri="{FF2B5EF4-FFF2-40B4-BE49-F238E27FC236}">
                <a16:creationId xmlns:a16="http://schemas.microsoft.com/office/drawing/2014/main" id="{8AF699B4-2B11-5326-2BB1-29F73DA81821}"/>
              </a:ext>
            </a:extLst>
          </p:cNvPr>
          <p:cNvSpPr txBox="1"/>
          <p:nvPr/>
        </p:nvSpPr>
        <p:spPr>
          <a:xfrm>
            <a:off x="6379079" y="1798931"/>
            <a:ext cx="4974721" cy="3785652"/>
          </a:xfrm>
          <a:prstGeom prst="rect">
            <a:avLst/>
          </a:prstGeom>
          <a:noFill/>
        </p:spPr>
        <p:txBody>
          <a:bodyPr wrap="square">
            <a:spAutoFit/>
          </a:bodyPr>
          <a:lstStyle/>
          <a:p>
            <a:pPr marL="342900" lvl="0" indent="-342900">
              <a:buFont typeface="Arial" panose="020B0604020202020204" pitchFamily="34" charset="0"/>
              <a:buChar char="•"/>
            </a:pPr>
            <a:r>
              <a:rPr lang="pt-BR" sz="2400" kern="1200" dirty="0"/>
              <a:t>O produto entregue é suficiente  para a compreensão do objeto </a:t>
            </a:r>
          </a:p>
          <a:p>
            <a:pPr lvl="0"/>
            <a:endParaRPr lang="pt-BR" sz="2400" kern="1200" dirty="0"/>
          </a:p>
          <a:p>
            <a:pPr marL="342900" lvl="0" indent="-342900">
              <a:buFont typeface="Arial" panose="020B0604020202020204" pitchFamily="34" charset="0"/>
              <a:buChar char="•"/>
            </a:pPr>
            <a:r>
              <a:rPr lang="pt-BR" sz="2400" b="0" kern="1200" dirty="0"/>
              <a:t>As premissas adotadas são compatíveis com as necessidades da Administração</a:t>
            </a:r>
          </a:p>
          <a:p>
            <a:pPr lvl="0"/>
            <a:endParaRPr lang="pt-BR" sz="2400" b="0" kern="1200" dirty="0"/>
          </a:p>
          <a:p>
            <a:pPr marL="342900" lvl="0" indent="-342900">
              <a:buFont typeface="Arial" panose="020B0604020202020204" pitchFamily="34" charset="0"/>
              <a:buChar char="•"/>
            </a:pPr>
            <a:r>
              <a:rPr lang="pt-BR" sz="2400" b="0" kern="1200" dirty="0"/>
              <a:t>A metodologia proposta é a que propicia maior economia e vantagem entre as demais possíveis</a:t>
            </a:r>
          </a:p>
        </p:txBody>
      </p:sp>
      <p:sp>
        <p:nvSpPr>
          <p:cNvPr id="11" name="Título 10">
            <a:extLst>
              <a:ext uri="{FF2B5EF4-FFF2-40B4-BE49-F238E27FC236}">
                <a16:creationId xmlns:a16="http://schemas.microsoft.com/office/drawing/2014/main" id="{94281850-A0F4-4A93-81FC-8A8A1922611F}"/>
              </a:ext>
            </a:extLst>
          </p:cNvPr>
          <p:cNvSpPr>
            <a:spLocks noGrp="1"/>
          </p:cNvSpPr>
          <p:nvPr>
            <p:ph type="title"/>
          </p:nvPr>
        </p:nvSpPr>
        <p:spPr/>
        <p:txBody>
          <a:bodyPr/>
          <a:lstStyle/>
          <a:p>
            <a:endParaRPr lang="pt-BR"/>
          </a:p>
        </p:txBody>
      </p:sp>
    </p:spTree>
    <p:extLst>
      <p:ext uri="{BB962C8B-B14F-4D97-AF65-F5344CB8AC3E}">
        <p14:creationId xmlns:p14="http://schemas.microsoft.com/office/powerpoint/2010/main" val="715110730"/>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Freeform 584">
            <a:extLst>
              <a:ext uri="{FF2B5EF4-FFF2-40B4-BE49-F238E27FC236}">
                <a16:creationId xmlns:a16="http://schemas.microsoft.com/office/drawing/2014/main" id="{8C5F3149-7B37-4AA0-B550-FB61ABB5577C}"/>
              </a:ext>
            </a:extLst>
          </p:cNvPr>
          <p:cNvSpPr>
            <a:spLocks/>
          </p:cNvSpPr>
          <p:nvPr/>
        </p:nvSpPr>
        <p:spPr bwMode="auto">
          <a:xfrm>
            <a:off x="411213" y="1849288"/>
            <a:ext cx="4855526" cy="1145378"/>
          </a:xfrm>
          <a:custGeom>
            <a:avLst/>
            <a:gdLst>
              <a:gd name="T0" fmla="*/ 13835 w 14066"/>
              <a:gd name="T1" fmla="*/ 744 h 3315"/>
              <a:gd name="T2" fmla="*/ 13713 w 14066"/>
              <a:gd name="T3" fmla="*/ 454 h 3315"/>
              <a:gd name="T4" fmla="*/ 13456 w 14066"/>
              <a:gd name="T5" fmla="*/ 280 h 3315"/>
              <a:gd name="T6" fmla="*/ 2543 w 14066"/>
              <a:gd name="T7" fmla="*/ 257 h 3315"/>
              <a:gd name="T8" fmla="*/ 2291 w 14066"/>
              <a:gd name="T9" fmla="*/ 124 h 3315"/>
              <a:gd name="T10" fmla="*/ 1956 w 14066"/>
              <a:gd name="T11" fmla="*/ 26 h 3315"/>
              <a:gd name="T12" fmla="*/ 1658 w 14066"/>
              <a:gd name="T13" fmla="*/ 0 h 3315"/>
              <a:gd name="T14" fmla="*/ 1243 w 14066"/>
              <a:gd name="T15" fmla="*/ 52 h 3315"/>
              <a:gd name="T16" fmla="*/ 798 w 14066"/>
              <a:gd name="T17" fmla="*/ 240 h 3315"/>
              <a:gd name="T18" fmla="*/ 431 w 14066"/>
              <a:gd name="T19" fmla="*/ 543 h 3315"/>
              <a:gd name="T20" fmla="*/ 162 w 14066"/>
              <a:gd name="T21" fmla="*/ 938 h 3315"/>
              <a:gd name="T22" fmla="*/ 19 w 14066"/>
              <a:gd name="T23" fmla="*/ 1405 h 3315"/>
              <a:gd name="T24" fmla="*/ 0 w 14066"/>
              <a:gd name="T25" fmla="*/ 1720 h 3315"/>
              <a:gd name="T26" fmla="*/ 54 w 14066"/>
              <a:gd name="T27" fmla="*/ 2076 h 3315"/>
              <a:gd name="T28" fmla="*/ 177 w 14066"/>
              <a:gd name="T29" fmla="*/ 2404 h 3315"/>
              <a:gd name="T30" fmla="*/ 365 w 14066"/>
              <a:gd name="T31" fmla="*/ 2696 h 3315"/>
              <a:gd name="T32" fmla="*/ 607 w 14066"/>
              <a:gd name="T33" fmla="*/ 2941 h 3315"/>
              <a:gd name="T34" fmla="*/ 896 w 14066"/>
              <a:gd name="T35" fmla="*/ 3130 h 3315"/>
              <a:gd name="T36" fmla="*/ 1199 w 14066"/>
              <a:gd name="T37" fmla="*/ 3252 h 3315"/>
              <a:gd name="T38" fmla="*/ 1658 w 14066"/>
              <a:gd name="T39" fmla="*/ 3315 h 3315"/>
              <a:gd name="T40" fmla="*/ 1700 w 14066"/>
              <a:gd name="T41" fmla="*/ 3315 h 3315"/>
              <a:gd name="T42" fmla="*/ 1766 w 14066"/>
              <a:gd name="T43" fmla="*/ 3312 h 3315"/>
              <a:gd name="T44" fmla="*/ 1834 w 14066"/>
              <a:gd name="T45" fmla="*/ 3306 h 3315"/>
              <a:gd name="T46" fmla="*/ 1899 w 14066"/>
              <a:gd name="T47" fmla="*/ 3297 h 3315"/>
              <a:gd name="T48" fmla="*/ 1954 w 14066"/>
              <a:gd name="T49" fmla="*/ 3288 h 3315"/>
              <a:gd name="T50" fmla="*/ 2011 w 14066"/>
              <a:gd name="T51" fmla="*/ 3278 h 3315"/>
              <a:gd name="T52" fmla="*/ 2070 w 14066"/>
              <a:gd name="T53" fmla="*/ 3264 h 3315"/>
              <a:gd name="T54" fmla="*/ 2125 w 14066"/>
              <a:gd name="T55" fmla="*/ 3248 h 3315"/>
              <a:gd name="T56" fmla="*/ 2178 w 14066"/>
              <a:gd name="T57" fmla="*/ 3231 h 3315"/>
              <a:gd name="T58" fmla="*/ 2241 w 14066"/>
              <a:gd name="T59" fmla="*/ 3209 h 3315"/>
              <a:gd name="T60" fmla="*/ 2328 w 14066"/>
              <a:gd name="T61" fmla="*/ 3174 h 3315"/>
              <a:gd name="T62" fmla="*/ 2790 w 14066"/>
              <a:gd name="T63" fmla="*/ 2870 h 3315"/>
              <a:gd name="T64" fmla="*/ 2855 w 14066"/>
              <a:gd name="T65" fmla="*/ 2805 h 3315"/>
              <a:gd name="T66" fmla="*/ 2869 w 14066"/>
              <a:gd name="T67" fmla="*/ 2789 h 3315"/>
              <a:gd name="T68" fmla="*/ 2896 w 14066"/>
              <a:gd name="T69" fmla="*/ 2759 h 3315"/>
              <a:gd name="T70" fmla="*/ 2901 w 14066"/>
              <a:gd name="T71" fmla="*/ 2754 h 3315"/>
              <a:gd name="T72" fmla="*/ 2931 w 14066"/>
              <a:gd name="T73" fmla="*/ 2719 h 3315"/>
              <a:gd name="T74" fmla="*/ 2934 w 14066"/>
              <a:gd name="T75" fmla="*/ 2717 h 3315"/>
              <a:gd name="T76" fmla="*/ 2943 w 14066"/>
              <a:gd name="T77" fmla="*/ 2706 h 3315"/>
              <a:gd name="T78" fmla="*/ 2966 w 14066"/>
              <a:gd name="T79" fmla="*/ 2676 h 3315"/>
              <a:gd name="T80" fmla="*/ 2985 w 14066"/>
              <a:gd name="T81" fmla="*/ 2651 h 3315"/>
              <a:gd name="T82" fmla="*/ 3317 w 14066"/>
              <a:gd name="T83" fmla="*/ 2985 h 3315"/>
              <a:gd name="T84" fmla="*/ 3825 w 14066"/>
              <a:gd name="T85" fmla="*/ 3244 h 3315"/>
              <a:gd name="T86" fmla="*/ 4313 w 14066"/>
              <a:gd name="T87" fmla="*/ 3315 h 3315"/>
              <a:gd name="T88" fmla="*/ 13693 w 14066"/>
              <a:gd name="T89" fmla="*/ 3292 h 3315"/>
              <a:gd name="T90" fmla="*/ 13745 w 14066"/>
              <a:gd name="T91" fmla="*/ 3273 h 3315"/>
              <a:gd name="T92" fmla="*/ 13804 w 14066"/>
              <a:gd name="T93" fmla="*/ 3243 h 3315"/>
              <a:gd name="T94" fmla="*/ 13909 w 14066"/>
              <a:gd name="T95" fmla="*/ 3161 h 3315"/>
              <a:gd name="T96" fmla="*/ 14003 w 14066"/>
              <a:gd name="T97" fmla="*/ 3038 h 3315"/>
              <a:gd name="T98" fmla="*/ 14066 w 14066"/>
              <a:gd name="T99" fmla="*/ 2784 h 3315"/>
              <a:gd name="T100" fmla="*/ 14066 w 14066"/>
              <a:gd name="T101" fmla="*/ 2654 h 3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4066" h="3315">
                <a:moveTo>
                  <a:pt x="13837" y="2654"/>
                </a:moveTo>
                <a:lnTo>
                  <a:pt x="13837" y="800"/>
                </a:lnTo>
                <a:lnTo>
                  <a:pt x="13835" y="744"/>
                </a:lnTo>
                <a:lnTo>
                  <a:pt x="13813" y="638"/>
                </a:lnTo>
                <a:lnTo>
                  <a:pt x="13772" y="540"/>
                </a:lnTo>
                <a:lnTo>
                  <a:pt x="13713" y="454"/>
                </a:lnTo>
                <a:lnTo>
                  <a:pt x="13640" y="380"/>
                </a:lnTo>
                <a:lnTo>
                  <a:pt x="13553" y="321"/>
                </a:lnTo>
                <a:lnTo>
                  <a:pt x="13456" y="280"/>
                </a:lnTo>
                <a:lnTo>
                  <a:pt x="13349" y="258"/>
                </a:lnTo>
                <a:lnTo>
                  <a:pt x="13294" y="257"/>
                </a:lnTo>
                <a:lnTo>
                  <a:pt x="2543" y="257"/>
                </a:lnTo>
                <a:lnTo>
                  <a:pt x="2494" y="227"/>
                </a:lnTo>
                <a:lnTo>
                  <a:pt x="2394" y="172"/>
                </a:lnTo>
                <a:lnTo>
                  <a:pt x="2291" y="124"/>
                </a:lnTo>
                <a:lnTo>
                  <a:pt x="2182" y="84"/>
                </a:lnTo>
                <a:lnTo>
                  <a:pt x="2070" y="52"/>
                </a:lnTo>
                <a:lnTo>
                  <a:pt x="1956" y="26"/>
                </a:lnTo>
                <a:lnTo>
                  <a:pt x="1838" y="9"/>
                </a:lnTo>
                <a:lnTo>
                  <a:pt x="1719" y="0"/>
                </a:lnTo>
                <a:lnTo>
                  <a:pt x="1658" y="0"/>
                </a:lnTo>
                <a:lnTo>
                  <a:pt x="1573" y="1"/>
                </a:lnTo>
                <a:lnTo>
                  <a:pt x="1405" y="18"/>
                </a:lnTo>
                <a:lnTo>
                  <a:pt x="1243" y="52"/>
                </a:lnTo>
                <a:lnTo>
                  <a:pt x="1088" y="100"/>
                </a:lnTo>
                <a:lnTo>
                  <a:pt x="939" y="163"/>
                </a:lnTo>
                <a:lnTo>
                  <a:pt x="798" y="240"/>
                </a:lnTo>
                <a:lnTo>
                  <a:pt x="665" y="329"/>
                </a:lnTo>
                <a:lnTo>
                  <a:pt x="542" y="430"/>
                </a:lnTo>
                <a:lnTo>
                  <a:pt x="431" y="543"/>
                </a:lnTo>
                <a:lnTo>
                  <a:pt x="328" y="665"/>
                </a:lnTo>
                <a:lnTo>
                  <a:pt x="239" y="797"/>
                </a:lnTo>
                <a:lnTo>
                  <a:pt x="162" y="938"/>
                </a:lnTo>
                <a:lnTo>
                  <a:pt x="100" y="1087"/>
                </a:lnTo>
                <a:lnTo>
                  <a:pt x="51" y="1243"/>
                </a:lnTo>
                <a:lnTo>
                  <a:pt x="19" y="1405"/>
                </a:lnTo>
                <a:lnTo>
                  <a:pt x="2" y="1572"/>
                </a:lnTo>
                <a:lnTo>
                  <a:pt x="0" y="1658"/>
                </a:lnTo>
                <a:lnTo>
                  <a:pt x="0" y="1720"/>
                </a:lnTo>
                <a:lnTo>
                  <a:pt x="10" y="1842"/>
                </a:lnTo>
                <a:lnTo>
                  <a:pt x="28" y="1961"/>
                </a:lnTo>
                <a:lnTo>
                  <a:pt x="54" y="2076"/>
                </a:lnTo>
                <a:lnTo>
                  <a:pt x="87" y="2190"/>
                </a:lnTo>
                <a:lnTo>
                  <a:pt x="129" y="2299"/>
                </a:lnTo>
                <a:lnTo>
                  <a:pt x="177" y="2404"/>
                </a:lnTo>
                <a:lnTo>
                  <a:pt x="234" y="2507"/>
                </a:lnTo>
                <a:lnTo>
                  <a:pt x="296" y="2604"/>
                </a:lnTo>
                <a:lnTo>
                  <a:pt x="365" y="2696"/>
                </a:lnTo>
                <a:lnTo>
                  <a:pt x="440" y="2783"/>
                </a:lnTo>
                <a:lnTo>
                  <a:pt x="520" y="2864"/>
                </a:lnTo>
                <a:lnTo>
                  <a:pt x="607" y="2941"/>
                </a:lnTo>
                <a:lnTo>
                  <a:pt x="699" y="3010"/>
                </a:lnTo>
                <a:lnTo>
                  <a:pt x="795" y="3073"/>
                </a:lnTo>
                <a:lnTo>
                  <a:pt x="896" y="3130"/>
                </a:lnTo>
                <a:lnTo>
                  <a:pt x="948" y="3156"/>
                </a:lnTo>
                <a:lnTo>
                  <a:pt x="1030" y="3192"/>
                </a:lnTo>
                <a:lnTo>
                  <a:pt x="1199" y="3252"/>
                </a:lnTo>
                <a:lnTo>
                  <a:pt x="1378" y="3293"/>
                </a:lnTo>
                <a:lnTo>
                  <a:pt x="1564" y="3314"/>
                </a:lnTo>
                <a:lnTo>
                  <a:pt x="1658" y="3315"/>
                </a:lnTo>
                <a:lnTo>
                  <a:pt x="1658" y="3315"/>
                </a:lnTo>
                <a:lnTo>
                  <a:pt x="1659" y="3315"/>
                </a:lnTo>
                <a:lnTo>
                  <a:pt x="1700" y="3315"/>
                </a:lnTo>
                <a:lnTo>
                  <a:pt x="1740" y="3313"/>
                </a:lnTo>
                <a:lnTo>
                  <a:pt x="1753" y="3313"/>
                </a:lnTo>
                <a:lnTo>
                  <a:pt x="1766" y="3312"/>
                </a:lnTo>
                <a:lnTo>
                  <a:pt x="1793" y="3310"/>
                </a:lnTo>
                <a:lnTo>
                  <a:pt x="1820" y="3308"/>
                </a:lnTo>
                <a:lnTo>
                  <a:pt x="1834" y="3306"/>
                </a:lnTo>
                <a:lnTo>
                  <a:pt x="1850" y="3304"/>
                </a:lnTo>
                <a:lnTo>
                  <a:pt x="1875" y="3301"/>
                </a:lnTo>
                <a:lnTo>
                  <a:pt x="1899" y="3297"/>
                </a:lnTo>
                <a:lnTo>
                  <a:pt x="1915" y="3296"/>
                </a:lnTo>
                <a:lnTo>
                  <a:pt x="1932" y="3292"/>
                </a:lnTo>
                <a:lnTo>
                  <a:pt x="1954" y="3288"/>
                </a:lnTo>
                <a:lnTo>
                  <a:pt x="1977" y="3284"/>
                </a:lnTo>
                <a:lnTo>
                  <a:pt x="1994" y="3282"/>
                </a:lnTo>
                <a:lnTo>
                  <a:pt x="2011" y="3278"/>
                </a:lnTo>
                <a:lnTo>
                  <a:pt x="2031" y="3273"/>
                </a:lnTo>
                <a:lnTo>
                  <a:pt x="2052" y="3268"/>
                </a:lnTo>
                <a:lnTo>
                  <a:pt x="2070" y="3264"/>
                </a:lnTo>
                <a:lnTo>
                  <a:pt x="2089" y="3258"/>
                </a:lnTo>
                <a:lnTo>
                  <a:pt x="2107" y="3253"/>
                </a:lnTo>
                <a:lnTo>
                  <a:pt x="2125" y="3248"/>
                </a:lnTo>
                <a:lnTo>
                  <a:pt x="2146" y="3243"/>
                </a:lnTo>
                <a:lnTo>
                  <a:pt x="2165" y="3236"/>
                </a:lnTo>
                <a:lnTo>
                  <a:pt x="2178" y="3231"/>
                </a:lnTo>
                <a:lnTo>
                  <a:pt x="2191" y="3227"/>
                </a:lnTo>
                <a:lnTo>
                  <a:pt x="2217" y="3218"/>
                </a:lnTo>
                <a:lnTo>
                  <a:pt x="2241" y="3209"/>
                </a:lnTo>
                <a:lnTo>
                  <a:pt x="2241" y="3209"/>
                </a:lnTo>
                <a:lnTo>
                  <a:pt x="2241" y="3209"/>
                </a:lnTo>
                <a:lnTo>
                  <a:pt x="2328" y="3174"/>
                </a:lnTo>
                <a:lnTo>
                  <a:pt x="2494" y="3090"/>
                </a:lnTo>
                <a:lnTo>
                  <a:pt x="2648" y="2989"/>
                </a:lnTo>
                <a:lnTo>
                  <a:pt x="2790" y="2870"/>
                </a:lnTo>
                <a:lnTo>
                  <a:pt x="2855" y="2805"/>
                </a:lnTo>
                <a:lnTo>
                  <a:pt x="2855" y="2805"/>
                </a:lnTo>
                <a:lnTo>
                  <a:pt x="2855" y="2805"/>
                </a:lnTo>
                <a:lnTo>
                  <a:pt x="2858" y="2801"/>
                </a:lnTo>
                <a:lnTo>
                  <a:pt x="2862" y="2797"/>
                </a:lnTo>
                <a:lnTo>
                  <a:pt x="2869" y="2789"/>
                </a:lnTo>
                <a:lnTo>
                  <a:pt x="2875" y="2783"/>
                </a:lnTo>
                <a:lnTo>
                  <a:pt x="2886" y="2771"/>
                </a:lnTo>
                <a:lnTo>
                  <a:pt x="2896" y="2759"/>
                </a:lnTo>
                <a:lnTo>
                  <a:pt x="2896" y="2759"/>
                </a:lnTo>
                <a:lnTo>
                  <a:pt x="2896" y="2759"/>
                </a:lnTo>
                <a:lnTo>
                  <a:pt x="2901" y="2754"/>
                </a:lnTo>
                <a:lnTo>
                  <a:pt x="2906" y="2748"/>
                </a:lnTo>
                <a:lnTo>
                  <a:pt x="2919" y="2734"/>
                </a:lnTo>
                <a:lnTo>
                  <a:pt x="2931" y="2719"/>
                </a:lnTo>
                <a:lnTo>
                  <a:pt x="2931" y="2719"/>
                </a:lnTo>
                <a:lnTo>
                  <a:pt x="2932" y="2718"/>
                </a:lnTo>
                <a:lnTo>
                  <a:pt x="2934" y="2717"/>
                </a:lnTo>
                <a:lnTo>
                  <a:pt x="2935" y="2715"/>
                </a:lnTo>
                <a:lnTo>
                  <a:pt x="2939" y="2710"/>
                </a:lnTo>
                <a:lnTo>
                  <a:pt x="2943" y="2706"/>
                </a:lnTo>
                <a:lnTo>
                  <a:pt x="2947" y="2701"/>
                </a:lnTo>
                <a:lnTo>
                  <a:pt x="2950" y="2696"/>
                </a:lnTo>
                <a:lnTo>
                  <a:pt x="2966" y="2676"/>
                </a:lnTo>
                <a:lnTo>
                  <a:pt x="2980" y="2658"/>
                </a:lnTo>
                <a:lnTo>
                  <a:pt x="2983" y="2654"/>
                </a:lnTo>
                <a:lnTo>
                  <a:pt x="2985" y="2651"/>
                </a:lnTo>
                <a:lnTo>
                  <a:pt x="3044" y="2726"/>
                </a:lnTo>
                <a:lnTo>
                  <a:pt x="3173" y="2863"/>
                </a:lnTo>
                <a:lnTo>
                  <a:pt x="3317" y="2985"/>
                </a:lnTo>
                <a:lnTo>
                  <a:pt x="3475" y="3090"/>
                </a:lnTo>
                <a:lnTo>
                  <a:pt x="3645" y="3177"/>
                </a:lnTo>
                <a:lnTo>
                  <a:pt x="3825" y="3244"/>
                </a:lnTo>
                <a:lnTo>
                  <a:pt x="4015" y="3290"/>
                </a:lnTo>
                <a:lnTo>
                  <a:pt x="4212" y="3313"/>
                </a:lnTo>
                <a:lnTo>
                  <a:pt x="4313" y="3315"/>
                </a:lnTo>
                <a:lnTo>
                  <a:pt x="13535" y="3315"/>
                </a:lnTo>
                <a:lnTo>
                  <a:pt x="13589" y="3314"/>
                </a:lnTo>
                <a:lnTo>
                  <a:pt x="13693" y="3292"/>
                </a:lnTo>
                <a:lnTo>
                  <a:pt x="13741" y="3274"/>
                </a:lnTo>
                <a:lnTo>
                  <a:pt x="13743" y="3273"/>
                </a:lnTo>
                <a:lnTo>
                  <a:pt x="13745" y="3273"/>
                </a:lnTo>
                <a:lnTo>
                  <a:pt x="13755" y="3268"/>
                </a:lnTo>
                <a:lnTo>
                  <a:pt x="13765" y="3264"/>
                </a:lnTo>
                <a:lnTo>
                  <a:pt x="13804" y="3243"/>
                </a:lnTo>
                <a:lnTo>
                  <a:pt x="13877" y="3192"/>
                </a:lnTo>
                <a:lnTo>
                  <a:pt x="13908" y="3161"/>
                </a:lnTo>
                <a:lnTo>
                  <a:pt x="13909" y="3161"/>
                </a:lnTo>
                <a:lnTo>
                  <a:pt x="13910" y="3160"/>
                </a:lnTo>
                <a:lnTo>
                  <a:pt x="13945" y="3122"/>
                </a:lnTo>
                <a:lnTo>
                  <a:pt x="14003" y="3038"/>
                </a:lnTo>
                <a:lnTo>
                  <a:pt x="14043" y="2942"/>
                </a:lnTo>
                <a:lnTo>
                  <a:pt x="14063" y="2839"/>
                </a:lnTo>
                <a:lnTo>
                  <a:pt x="14066" y="2784"/>
                </a:lnTo>
                <a:lnTo>
                  <a:pt x="14066" y="2784"/>
                </a:lnTo>
                <a:lnTo>
                  <a:pt x="14066" y="2654"/>
                </a:lnTo>
                <a:lnTo>
                  <a:pt x="14066" y="2654"/>
                </a:lnTo>
                <a:lnTo>
                  <a:pt x="13837" y="2654"/>
                </a:ln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6" name="Freeform 586">
            <a:extLst>
              <a:ext uri="{FF2B5EF4-FFF2-40B4-BE49-F238E27FC236}">
                <a16:creationId xmlns:a16="http://schemas.microsoft.com/office/drawing/2014/main" id="{3D3DD053-3536-4D6E-AD4F-FB84E273F172}"/>
              </a:ext>
            </a:extLst>
          </p:cNvPr>
          <p:cNvSpPr>
            <a:spLocks/>
          </p:cNvSpPr>
          <p:nvPr/>
        </p:nvSpPr>
        <p:spPr bwMode="auto">
          <a:xfrm>
            <a:off x="1270883" y="1839616"/>
            <a:ext cx="4227519" cy="899447"/>
          </a:xfrm>
          <a:custGeom>
            <a:avLst/>
            <a:gdLst>
              <a:gd name="T0" fmla="*/ 0 w 11294"/>
              <a:gd name="T1" fmla="*/ 0 h 2604"/>
              <a:gd name="T2" fmla="*/ 86 w 11294"/>
              <a:gd name="T3" fmla="*/ 56 h 2604"/>
              <a:gd name="T4" fmla="*/ 244 w 11294"/>
              <a:gd name="T5" fmla="*/ 187 h 2604"/>
              <a:gd name="T6" fmla="*/ 385 w 11294"/>
              <a:gd name="T7" fmla="*/ 336 h 2604"/>
              <a:gd name="T8" fmla="*/ 509 w 11294"/>
              <a:gd name="T9" fmla="*/ 500 h 2604"/>
              <a:gd name="T10" fmla="*/ 585 w 11294"/>
              <a:gd name="T11" fmla="*/ 634 h 2604"/>
              <a:gd name="T12" fmla="*/ 630 w 11294"/>
              <a:gd name="T13" fmla="*/ 727 h 2604"/>
              <a:gd name="T14" fmla="*/ 671 w 11294"/>
              <a:gd name="T15" fmla="*/ 824 h 2604"/>
              <a:gd name="T16" fmla="*/ 703 w 11294"/>
              <a:gd name="T17" fmla="*/ 923 h 2604"/>
              <a:gd name="T18" fmla="*/ 730 w 11294"/>
              <a:gd name="T19" fmla="*/ 1025 h 2604"/>
              <a:gd name="T20" fmla="*/ 751 w 11294"/>
              <a:gd name="T21" fmla="*/ 1130 h 2604"/>
              <a:gd name="T22" fmla="*/ 765 w 11294"/>
              <a:gd name="T23" fmla="*/ 1236 h 2604"/>
              <a:gd name="T24" fmla="*/ 772 w 11294"/>
              <a:gd name="T25" fmla="*/ 1345 h 2604"/>
              <a:gd name="T26" fmla="*/ 773 w 11294"/>
              <a:gd name="T27" fmla="*/ 1401 h 2604"/>
              <a:gd name="T28" fmla="*/ 773 w 11294"/>
              <a:gd name="T29" fmla="*/ 1407 h 2604"/>
              <a:gd name="T30" fmla="*/ 773 w 11294"/>
              <a:gd name="T31" fmla="*/ 1414 h 2604"/>
              <a:gd name="T32" fmla="*/ 774 w 11294"/>
              <a:gd name="T33" fmla="*/ 1466 h 2604"/>
              <a:gd name="T34" fmla="*/ 786 w 11294"/>
              <a:gd name="T35" fmla="*/ 1564 h 2604"/>
              <a:gd name="T36" fmla="*/ 807 w 11294"/>
              <a:gd name="T37" fmla="*/ 1660 h 2604"/>
              <a:gd name="T38" fmla="*/ 836 w 11294"/>
              <a:gd name="T39" fmla="*/ 1754 h 2604"/>
              <a:gd name="T40" fmla="*/ 874 w 11294"/>
              <a:gd name="T41" fmla="*/ 1842 h 2604"/>
              <a:gd name="T42" fmla="*/ 921 w 11294"/>
              <a:gd name="T43" fmla="*/ 1925 h 2604"/>
              <a:gd name="T44" fmla="*/ 975 w 11294"/>
              <a:gd name="T45" fmla="*/ 2004 h 2604"/>
              <a:gd name="T46" fmla="*/ 1036 w 11294"/>
              <a:gd name="T47" fmla="*/ 2076 h 2604"/>
              <a:gd name="T48" fmla="*/ 1103 w 11294"/>
              <a:gd name="T49" fmla="*/ 2144 h 2604"/>
              <a:gd name="T50" fmla="*/ 1177 w 11294"/>
              <a:gd name="T51" fmla="*/ 2203 h 2604"/>
              <a:gd name="T52" fmla="*/ 1256 w 11294"/>
              <a:gd name="T53" fmla="*/ 2256 h 2604"/>
              <a:gd name="T54" fmla="*/ 1341 w 11294"/>
              <a:gd name="T55" fmla="*/ 2302 h 2604"/>
              <a:gd name="T56" fmla="*/ 1429 w 11294"/>
              <a:gd name="T57" fmla="*/ 2338 h 2604"/>
              <a:gd name="T58" fmla="*/ 1522 w 11294"/>
              <a:gd name="T59" fmla="*/ 2368 h 2604"/>
              <a:gd name="T60" fmla="*/ 1619 w 11294"/>
              <a:gd name="T61" fmla="*/ 2387 h 2604"/>
              <a:gd name="T62" fmla="*/ 1719 w 11294"/>
              <a:gd name="T63" fmla="*/ 2396 h 2604"/>
              <a:gd name="T64" fmla="*/ 1770 w 11294"/>
              <a:gd name="T65" fmla="*/ 2398 h 2604"/>
              <a:gd name="T66" fmla="*/ 1770 w 11294"/>
              <a:gd name="T67" fmla="*/ 2604 h 2604"/>
              <a:gd name="T68" fmla="*/ 11294 w 11294"/>
              <a:gd name="T69" fmla="*/ 2604 h 2604"/>
              <a:gd name="T70" fmla="*/ 11294 w 11294"/>
              <a:gd name="T71" fmla="*/ 543 h 2604"/>
              <a:gd name="T72" fmla="*/ 11292 w 11294"/>
              <a:gd name="T73" fmla="*/ 487 h 2604"/>
              <a:gd name="T74" fmla="*/ 11270 w 11294"/>
              <a:gd name="T75" fmla="*/ 381 h 2604"/>
              <a:gd name="T76" fmla="*/ 11229 w 11294"/>
              <a:gd name="T77" fmla="*/ 284 h 2604"/>
              <a:gd name="T78" fmla="*/ 11170 w 11294"/>
              <a:gd name="T79" fmla="*/ 197 h 2604"/>
              <a:gd name="T80" fmla="*/ 11097 w 11294"/>
              <a:gd name="T81" fmla="*/ 123 h 2604"/>
              <a:gd name="T82" fmla="*/ 11010 w 11294"/>
              <a:gd name="T83" fmla="*/ 65 h 2604"/>
              <a:gd name="T84" fmla="*/ 10913 w 11294"/>
              <a:gd name="T85" fmla="*/ 23 h 2604"/>
              <a:gd name="T86" fmla="*/ 10806 w 11294"/>
              <a:gd name="T87" fmla="*/ 1 h 2604"/>
              <a:gd name="T88" fmla="*/ 10751 w 11294"/>
              <a:gd name="T89" fmla="*/ 0 h 2604"/>
              <a:gd name="T90" fmla="*/ 0 w 11294"/>
              <a:gd name="T91" fmla="*/ 0 h 26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1294" h="2604">
                <a:moveTo>
                  <a:pt x="0" y="0"/>
                </a:moveTo>
                <a:lnTo>
                  <a:pt x="86" y="56"/>
                </a:lnTo>
                <a:lnTo>
                  <a:pt x="244" y="187"/>
                </a:lnTo>
                <a:lnTo>
                  <a:pt x="385" y="336"/>
                </a:lnTo>
                <a:lnTo>
                  <a:pt x="509" y="500"/>
                </a:lnTo>
                <a:lnTo>
                  <a:pt x="585" y="634"/>
                </a:lnTo>
                <a:lnTo>
                  <a:pt x="630" y="727"/>
                </a:lnTo>
                <a:lnTo>
                  <a:pt x="671" y="824"/>
                </a:lnTo>
                <a:lnTo>
                  <a:pt x="703" y="923"/>
                </a:lnTo>
                <a:lnTo>
                  <a:pt x="730" y="1025"/>
                </a:lnTo>
                <a:lnTo>
                  <a:pt x="751" y="1130"/>
                </a:lnTo>
                <a:lnTo>
                  <a:pt x="765" y="1236"/>
                </a:lnTo>
                <a:lnTo>
                  <a:pt x="772" y="1345"/>
                </a:lnTo>
                <a:lnTo>
                  <a:pt x="773" y="1401"/>
                </a:lnTo>
                <a:lnTo>
                  <a:pt x="773" y="1407"/>
                </a:lnTo>
                <a:lnTo>
                  <a:pt x="773" y="1414"/>
                </a:lnTo>
                <a:lnTo>
                  <a:pt x="774" y="1466"/>
                </a:lnTo>
                <a:lnTo>
                  <a:pt x="786" y="1564"/>
                </a:lnTo>
                <a:lnTo>
                  <a:pt x="807" y="1660"/>
                </a:lnTo>
                <a:lnTo>
                  <a:pt x="836" y="1754"/>
                </a:lnTo>
                <a:lnTo>
                  <a:pt x="874" y="1842"/>
                </a:lnTo>
                <a:lnTo>
                  <a:pt x="921" y="1925"/>
                </a:lnTo>
                <a:lnTo>
                  <a:pt x="975" y="2004"/>
                </a:lnTo>
                <a:lnTo>
                  <a:pt x="1036" y="2076"/>
                </a:lnTo>
                <a:lnTo>
                  <a:pt x="1103" y="2144"/>
                </a:lnTo>
                <a:lnTo>
                  <a:pt x="1177" y="2203"/>
                </a:lnTo>
                <a:lnTo>
                  <a:pt x="1256" y="2256"/>
                </a:lnTo>
                <a:lnTo>
                  <a:pt x="1341" y="2302"/>
                </a:lnTo>
                <a:lnTo>
                  <a:pt x="1429" y="2338"/>
                </a:lnTo>
                <a:lnTo>
                  <a:pt x="1522" y="2368"/>
                </a:lnTo>
                <a:lnTo>
                  <a:pt x="1619" y="2387"/>
                </a:lnTo>
                <a:lnTo>
                  <a:pt x="1719" y="2396"/>
                </a:lnTo>
                <a:lnTo>
                  <a:pt x="1770" y="2398"/>
                </a:lnTo>
                <a:lnTo>
                  <a:pt x="1770" y="2604"/>
                </a:lnTo>
                <a:lnTo>
                  <a:pt x="11294" y="2604"/>
                </a:lnTo>
                <a:lnTo>
                  <a:pt x="11294" y="543"/>
                </a:lnTo>
                <a:lnTo>
                  <a:pt x="11292" y="487"/>
                </a:lnTo>
                <a:lnTo>
                  <a:pt x="11270" y="381"/>
                </a:lnTo>
                <a:lnTo>
                  <a:pt x="11229" y="284"/>
                </a:lnTo>
                <a:lnTo>
                  <a:pt x="11170" y="197"/>
                </a:lnTo>
                <a:lnTo>
                  <a:pt x="11097" y="123"/>
                </a:lnTo>
                <a:lnTo>
                  <a:pt x="11010" y="65"/>
                </a:lnTo>
                <a:lnTo>
                  <a:pt x="10913" y="23"/>
                </a:lnTo>
                <a:lnTo>
                  <a:pt x="10806" y="1"/>
                </a:lnTo>
                <a:lnTo>
                  <a:pt x="10751" y="0"/>
                </a:lnTo>
                <a:lnTo>
                  <a:pt x="0" y="0"/>
                </a:lnTo>
                <a:close/>
              </a:path>
            </a:pathLst>
          </a:custGeom>
          <a:solidFill>
            <a:schemeClr val="accent1">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02" name="Freeform 584">
            <a:extLst>
              <a:ext uri="{FF2B5EF4-FFF2-40B4-BE49-F238E27FC236}">
                <a16:creationId xmlns:a16="http://schemas.microsoft.com/office/drawing/2014/main" id="{E5AAF15A-C37E-4D17-9A1F-67B6755E29B2}"/>
              </a:ext>
            </a:extLst>
          </p:cNvPr>
          <p:cNvSpPr>
            <a:spLocks/>
          </p:cNvSpPr>
          <p:nvPr/>
        </p:nvSpPr>
        <p:spPr bwMode="auto">
          <a:xfrm>
            <a:off x="411213" y="3248007"/>
            <a:ext cx="4636275" cy="1145378"/>
          </a:xfrm>
          <a:custGeom>
            <a:avLst/>
            <a:gdLst>
              <a:gd name="T0" fmla="*/ 13835 w 14066"/>
              <a:gd name="T1" fmla="*/ 744 h 3315"/>
              <a:gd name="T2" fmla="*/ 13713 w 14066"/>
              <a:gd name="T3" fmla="*/ 454 h 3315"/>
              <a:gd name="T4" fmla="*/ 13456 w 14066"/>
              <a:gd name="T5" fmla="*/ 280 h 3315"/>
              <a:gd name="T6" fmla="*/ 2543 w 14066"/>
              <a:gd name="T7" fmla="*/ 257 h 3315"/>
              <a:gd name="T8" fmla="*/ 2291 w 14066"/>
              <a:gd name="T9" fmla="*/ 124 h 3315"/>
              <a:gd name="T10" fmla="*/ 1956 w 14066"/>
              <a:gd name="T11" fmla="*/ 26 h 3315"/>
              <a:gd name="T12" fmla="*/ 1658 w 14066"/>
              <a:gd name="T13" fmla="*/ 0 h 3315"/>
              <a:gd name="T14" fmla="*/ 1243 w 14066"/>
              <a:gd name="T15" fmla="*/ 52 h 3315"/>
              <a:gd name="T16" fmla="*/ 798 w 14066"/>
              <a:gd name="T17" fmla="*/ 240 h 3315"/>
              <a:gd name="T18" fmla="*/ 431 w 14066"/>
              <a:gd name="T19" fmla="*/ 543 h 3315"/>
              <a:gd name="T20" fmla="*/ 162 w 14066"/>
              <a:gd name="T21" fmla="*/ 938 h 3315"/>
              <a:gd name="T22" fmla="*/ 19 w 14066"/>
              <a:gd name="T23" fmla="*/ 1405 h 3315"/>
              <a:gd name="T24" fmla="*/ 0 w 14066"/>
              <a:gd name="T25" fmla="*/ 1720 h 3315"/>
              <a:gd name="T26" fmla="*/ 54 w 14066"/>
              <a:gd name="T27" fmla="*/ 2076 h 3315"/>
              <a:gd name="T28" fmla="*/ 177 w 14066"/>
              <a:gd name="T29" fmla="*/ 2404 h 3315"/>
              <a:gd name="T30" fmla="*/ 365 w 14066"/>
              <a:gd name="T31" fmla="*/ 2696 h 3315"/>
              <a:gd name="T32" fmla="*/ 607 w 14066"/>
              <a:gd name="T33" fmla="*/ 2941 h 3315"/>
              <a:gd name="T34" fmla="*/ 896 w 14066"/>
              <a:gd name="T35" fmla="*/ 3130 h 3315"/>
              <a:gd name="T36" fmla="*/ 1199 w 14066"/>
              <a:gd name="T37" fmla="*/ 3252 h 3315"/>
              <a:gd name="T38" fmla="*/ 1658 w 14066"/>
              <a:gd name="T39" fmla="*/ 3315 h 3315"/>
              <a:gd name="T40" fmla="*/ 1700 w 14066"/>
              <a:gd name="T41" fmla="*/ 3315 h 3315"/>
              <a:gd name="T42" fmla="*/ 1766 w 14066"/>
              <a:gd name="T43" fmla="*/ 3312 h 3315"/>
              <a:gd name="T44" fmla="*/ 1834 w 14066"/>
              <a:gd name="T45" fmla="*/ 3306 h 3315"/>
              <a:gd name="T46" fmla="*/ 1899 w 14066"/>
              <a:gd name="T47" fmla="*/ 3297 h 3315"/>
              <a:gd name="T48" fmla="*/ 1954 w 14066"/>
              <a:gd name="T49" fmla="*/ 3288 h 3315"/>
              <a:gd name="T50" fmla="*/ 2011 w 14066"/>
              <a:gd name="T51" fmla="*/ 3278 h 3315"/>
              <a:gd name="T52" fmla="*/ 2070 w 14066"/>
              <a:gd name="T53" fmla="*/ 3264 h 3315"/>
              <a:gd name="T54" fmla="*/ 2125 w 14066"/>
              <a:gd name="T55" fmla="*/ 3248 h 3315"/>
              <a:gd name="T56" fmla="*/ 2178 w 14066"/>
              <a:gd name="T57" fmla="*/ 3231 h 3315"/>
              <a:gd name="T58" fmla="*/ 2241 w 14066"/>
              <a:gd name="T59" fmla="*/ 3209 h 3315"/>
              <a:gd name="T60" fmla="*/ 2328 w 14066"/>
              <a:gd name="T61" fmla="*/ 3174 h 3315"/>
              <a:gd name="T62" fmla="*/ 2790 w 14066"/>
              <a:gd name="T63" fmla="*/ 2870 h 3315"/>
              <a:gd name="T64" fmla="*/ 2855 w 14066"/>
              <a:gd name="T65" fmla="*/ 2805 h 3315"/>
              <a:gd name="T66" fmla="*/ 2869 w 14066"/>
              <a:gd name="T67" fmla="*/ 2789 h 3315"/>
              <a:gd name="T68" fmla="*/ 2896 w 14066"/>
              <a:gd name="T69" fmla="*/ 2759 h 3315"/>
              <a:gd name="T70" fmla="*/ 2901 w 14066"/>
              <a:gd name="T71" fmla="*/ 2754 h 3315"/>
              <a:gd name="T72" fmla="*/ 2931 w 14066"/>
              <a:gd name="T73" fmla="*/ 2719 h 3315"/>
              <a:gd name="T74" fmla="*/ 2934 w 14066"/>
              <a:gd name="T75" fmla="*/ 2717 h 3315"/>
              <a:gd name="T76" fmla="*/ 2943 w 14066"/>
              <a:gd name="T77" fmla="*/ 2706 h 3315"/>
              <a:gd name="T78" fmla="*/ 2966 w 14066"/>
              <a:gd name="T79" fmla="*/ 2676 h 3315"/>
              <a:gd name="T80" fmla="*/ 2985 w 14066"/>
              <a:gd name="T81" fmla="*/ 2651 h 3315"/>
              <a:gd name="T82" fmla="*/ 3317 w 14066"/>
              <a:gd name="T83" fmla="*/ 2985 h 3315"/>
              <a:gd name="T84" fmla="*/ 3825 w 14066"/>
              <a:gd name="T85" fmla="*/ 3244 h 3315"/>
              <a:gd name="T86" fmla="*/ 4313 w 14066"/>
              <a:gd name="T87" fmla="*/ 3315 h 3315"/>
              <a:gd name="T88" fmla="*/ 13693 w 14066"/>
              <a:gd name="T89" fmla="*/ 3292 h 3315"/>
              <a:gd name="T90" fmla="*/ 13745 w 14066"/>
              <a:gd name="T91" fmla="*/ 3273 h 3315"/>
              <a:gd name="T92" fmla="*/ 13804 w 14066"/>
              <a:gd name="T93" fmla="*/ 3243 h 3315"/>
              <a:gd name="T94" fmla="*/ 13909 w 14066"/>
              <a:gd name="T95" fmla="*/ 3161 h 3315"/>
              <a:gd name="T96" fmla="*/ 14003 w 14066"/>
              <a:gd name="T97" fmla="*/ 3038 h 3315"/>
              <a:gd name="T98" fmla="*/ 14066 w 14066"/>
              <a:gd name="T99" fmla="*/ 2784 h 3315"/>
              <a:gd name="T100" fmla="*/ 14066 w 14066"/>
              <a:gd name="T101" fmla="*/ 2654 h 3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4066" h="3315">
                <a:moveTo>
                  <a:pt x="13837" y="2654"/>
                </a:moveTo>
                <a:lnTo>
                  <a:pt x="13837" y="800"/>
                </a:lnTo>
                <a:lnTo>
                  <a:pt x="13835" y="744"/>
                </a:lnTo>
                <a:lnTo>
                  <a:pt x="13813" y="638"/>
                </a:lnTo>
                <a:lnTo>
                  <a:pt x="13772" y="540"/>
                </a:lnTo>
                <a:lnTo>
                  <a:pt x="13713" y="454"/>
                </a:lnTo>
                <a:lnTo>
                  <a:pt x="13640" y="380"/>
                </a:lnTo>
                <a:lnTo>
                  <a:pt x="13553" y="321"/>
                </a:lnTo>
                <a:lnTo>
                  <a:pt x="13456" y="280"/>
                </a:lnTo>
                <a:lnTo>
                  <a:pt x="13349" y="258"/>
                </a:lnTo>
                <a:lnTo>
                  <a:pt x="13294" y="257"/>
                </a:lnTo>
                <a:lnTo>
                  <a:pt x="2543" y="257"/>
                </a:lnTo>
                <a:lnTo>
                  <a:pt x="2494" y="227"/>
                </a:lnTo>
                <a:lnTo>
                  <a:pt x="2394" y="172"/>
                </a:lnTo>
                <a:lnTo>
                  <a:pt x="2291" y="124"/>
                </a:lnTo>
                <a:lnTo>
                  <a:pt x="2182" y="84"/>
                </a:lnTo>
                <a:lnTo>
                  <a:pt x="2070" y="52"/>
                </a:lnTo>
                <a:lnTo>
                  <a:pt x="1956" y="26"/>
                </a:lnTo>
                <a:lnTo>
                  <a:pt x="1838" y="9"/>
                </a:lnTo>
                <a:lnTo>
                  <a:pt x="1719" y="0"/>
                </a:lnTo>
                <a:lnTo>
                  <a:pt x="1658" y="0"/>
                </a:lnTo>
                <a:lnTo>
                  <a:pt x="1573" y="1"/>
                </a:lnTo>
                <a:lnTo>
                  <a:pt x="1405" y="18"/>
                </a:lnTo>
                <a:lnTo>
                  <a:pt x="1243" y="52"/>
                </a:lnTo>
                <a:lnTo>
                  <a:pt x="1088" y="100"/>
                </a:lnTo>
                <a:lnTo>
                  <a:pt x="939" y="163"/>
                </a:lnTo>
                <a:lnTo>
                  <a:pt x="798" y="240"/>
                </a:lnTo>
                <a:lnTo>
                  <a:pt x="665" y="329"/>
                </a:lnTo>
                <a:lnTo>
                  <a:pt x="542" y="430"/>
                </a:lnTo>
                <a:lnTo>
                  <a:pt x="431" y="543"/>
                </a:lnTo>
                <a:lnTo>
                  <a:pt x="328" y="665"/>
                </a:lnTo>
                <a:lnTo>
                  <a:pt x="239" y="797"/>
                </a:lnTo>
                <a:lnTo>
                  <a:pt x="162" y="938"/>
                </a:lnTo>
                <a:lnTo>
                  <a:pt x="100" y="1087"/>
                </a:lnTo>
                <a:lnTo>
                  <a:pt x="51" y="1243"/>
                </a:lnTo>
                <a:lnTo>
                  <a:pt x="19" y="1405"/>
                </a:lnTo>
                <a:lnTo>
                  <a:pt x="2" y="1572"/>
                </a:lnTo>
                <a:lnTo>
                  <a:pt x="0" y="1658"/>
                </a:lnTo>
                <a:lnTo>
                  <a:pt x="0" y="1720"/>
                </a:lnTo>
                <a:lnTo>
                  <a:pt x="10" y="1842"/>
                </a:lnTo>
                <a:lnTo>
                  <a:pt x="28" y="1961"/>
                </a:lnTo>
                <a:lnTo>
                  <a:pt x="54" y="2076"/>
                </a:lnTo>
                <a:lnTo>
                  <a:pt x="87" y="2190"/>
                </a:lnTo>
                <a:lnTo>
                  <a:pt x="129" y="2299"/>
                </a:lnTo>
                <a:lnTo>
                  <a:pt x="177" y="2404"/>
                </a:lnTo>
                <a:lnTo>
                  <a:pt x="234" y="2507"/>
                </a:lnTo>
                <a:lnTo>
                  <a:pt x="296" y="2604"/>
                </a:lnTo>
                <a:lnTo>
                  <a:pt x="365" y="2696"/>
                </a:lnTo>
                <a:lnTo>
                  <a:pt x="440" y="2783"/>
                </a:lnTo>
                <a:lnTo>
                  <a:pt x="520" y="2864"/>
                </a:lnTo>
                <a:lnTo>
                  <a:pt x="607" y="2941"/>
                </a:lnTo>
                <a:lnTo>
                  <a:pt x="699" y="3010"/>
                </a:lnTo>
                <a:lnTo>
                  <a:pt x="795" y="3073"/>
                </a:lnTo>
                <a:lnTo>
                  <a:pt x="896" y="3130"/>
                </a:lnTo>
                <a:lnTo>
                  <a:pt x="948" y="3156"/>
                </a:lnTo>
                <a:lnTo>
                  <a:pt x="1030" y="3192"/>
                </a:lnTo>
                <a:lnTo>
                  <a:pt x="1199" y="3252"/>
                </a:lnTo>
                <a:lnTo>
                  <a:pt x="1378" y="3293"/>
                </a:lnTo>
                <a:lnTo>
                  <a:pt x="1564" y="3314"/>
                </a:lnTo>
                <a:lnTo>
                  <a:pt x="1658" y="3315"/>
                </a:lnTo>
                <a:lnTo>
                  <a:pt x="1658" y="3315"/>
                </a:lnTo>
                <a:lnTo>
                  <a:pt x="1659" y="3315"/>
                </a:lnTo>
                <a:lnTo>
                  <a:pt x="1700" y="3315"/>
                </a:lnTo>
                <a:lnTo>
                  <a:pt x="1740" y="3313"/>
                </a:lnTo>
                <a:lnTo>
                  <a:pt x="1753" y="3313"/>
                </a:lnTo>
                <a:lnTo>
                  <a:pt x="1766" y="3312"/>
                </a:lnTo>
                <a:lnTo>
                  <a:pt x="1793" y="3310"/>
                </a:lnTo>
                <a:lnTo>
                  <a:pt x="1820" y="3308"/>
                </a:lnTo>
                <a:lnTo>
                  <a:pt x="1834" y="3306"/>
                </a:lnTo>
                <a:lnTo>
                  <a:pt x="1850" y="3304"/>
                </a:lnTo>
                <a:lnTo>
                  <a:pt x="1875" y="3301"/>
                </a:lnTo>
                <a:lnTo>
                  <a:pt x="1899" y="3297"/>
                </a:lnTo>
                <a:lnTo>
                  <a:pt x="1915" y="3296"/>
                </a:lnTo>
                <a:lnTo>
                  <a:pt x="1932" y="3292"/>
                </a:lnTo>
                <a:lnTo>
                  <a:pt x="1954" y="3288"/>
                </a:lnTo>
                <a:lnTo>
                  <a:pt x="1977" y="3284"/>
                </a:lnTo>
                <a:lnTo>
                  <a:pt x="1994" y="3282"/>
                </a:lnTo>
                <a:lnTo>
                  <a:pt x="2011" y="3278"/>
                </a:lnTo>
                <a:lnTo>
                  <a:pt x="2031" y="3273"/>
                </a:lnTo>
                <a:lnTo>
                  <a:pt x="2052" y="3268"/>
                </a:lnTo>
                <a:lnTo>
                  <a:pt x="2070" y="3264"/>
                </a:lnTo>
                <a:lnTo>
                  <a:pt x="2089" y="3258"/>
                </a:lnTo>
                <a:lnTo>
                  <a:pt x="2107" y="3253"/>
                </a:lnTo>
                <a:lnTo>
                  <a:pt x="2125" y="3248"/>
                </a:lnTo>
                <a:lnTo>
                  <a:pt x="2146" y="3243"/>
                </a:lnTo>
                <a:lnTo>
                  <a:pt x="2165" y="3236"/>
                </a:lnTo>
                <a:lnTo>
                  <a:pt x="2178" y="3231"/>
                </a:lnTo>
                <a:lnTo>
                  <a:pt x="2191" y="3227"/>
                </a:lnTo>
                <a:lnTo>
                  <a:pt x="2217" y="3218"/>
                </a:lnTo>
                <a:lnTo>
                  <a:pt x="2241" y="3209"/>
                </a:lnTo>
                <a:lnTo>
                  <a:pt x="2241" y="3209"/>
                </a:lnTo>
                <a:lnTo>
                  <a:pt x="2241" y="3209"/>
                </a:lnTo>
                <a:lnTo>
                  <a:pt x="2328" y="3174"/>
                </a:lnTo>
                <a:lnTo>
                  <a:pt x="2494" y="3090"/>
                </a:lnTo>
                <a:lnTo>
                  <a:pt x="2648" y="2989"/>
                </a:lnTo>
                <a:lnTo>
                  <a:pt x="2790" y="2870"/>
                </a:lnTo>
                <a:lnTo>
                  <a:pt x="2855" y="2805"/>
                </a:lnTo>
                <a:lnTo>
                  <a:pt x="2855" y="2805"/>
                </a:lnTo>
                <a:lnTo>
                  <a:pt x="2855" y="2805"/>
                </a:lnTo>
                <a:lnTo>
                  <a:pt x="2858" y="2801"/>
                </a:lnTo>
                <a:lnTo>
                  <a:pt x="2862" y="2797"/>
                </a:lnTo>
                <a:lnTo>
                  <a:pt x="2869" y="2789"/>
                </a:lnTo>
                <a:lnTo>
                  <a:pt x="2875" y="2783"/>
                </a:lnTo>
                <a:lnTo>
                  <a:pt x="2886" y="2771"/>
                </a:lnTo>
                <a:lnTo>
                  <a:pt x="2896" y="2759"/>
                </a:lnTo>
                <a:lnTo>
                  <a:pt x="2896" y="2759"/>
                </a:lnTo>
                <a:lnTo>
                  <a:pt x="2896" y="2759"/>
                </a:lnTo>
                <a:lnTo>
                  <a:pt x="2901" y="2754"/>
                </a:lnTo>
                <a:lnTo>
                  <a:pt x="2906" y="2748"/>
                </a:lnTo>
                <a:lnTo>
                  <a:pt x="2919" y="2734"/>
                </a:lnTo>
                <a:lnTo>
                  <a:pt x="2931" y="2719"/>
                </a:lnTo>
                <a:lnTo>
                  <a:pt x="2931" y="2719"/>
                </a:lnTo>
                <a:lnTo>
                  <a:pt x="2932" y="2718"/>
                </a:lnTo>
                <a:lnTo>
                  <a:pt x="2934" y="2717"/>
                </a:lnTo>
                <a:lnTo>
                  <a:pt x="2935" y="2715"/>
                </a:lnTo>
                <a:lnTo>
                  <a:pt x="2939" y="2710"/>
                </a:lnTo>
                <a:lnTo>
                  <a:pt x="2943" y="2706"/>
                </a:lnTo>
                <a:lnTo>
                  <a:pt x="2947" y="2701"/>
                </a:lnTo>
                <a:lnTo>
                  <a:pt x="2950" y="2696"/>
                </a:lnTo>
                <a:lnTo>
                  <a:pt x="2966" y="2676"/>
                </a:lnTo>
                <a:lnTo>
                  <a:pt x="2980" y="2658"/>
                </a:lnTo>
                <a:lnTo>
                  <a:pt x="2983" y="2654"/>
                </a:lnTo>
                <a:lnTo>
                  <a:pt x="2985" y="2651"/>
                </a:lnTo>
                <a:lnTo>
                  <a:pt x="3044" y="2726"/>
                </a:lnTo>
                <a:lnTo>
                  <a:pt x="3173" y="2863"/>
                </a:lnTo>
                <a:lnTo>
                  <a:pt x="3317" y="2985"/>
                </a:lnTo>
                <a:lnTo>
                  <a:pt x="3475" y="3090"/>
                </a:lnTo>
                <a:lnTo>
                  <a:pt x="3645" y="3177"/>
                </a:lnTo>
                <a:lnTo>
                  <a:pt x="3825" y="3244"/>
                </a:lnTo>
                <a:lnTo>
                  <a:pt x="4015" y="3290"/>
                </a:lnTo>
                <a:lnTo>
                  <a:pt x="4212" y="3313"/>
                </a:lnTo>
                <a:lnTo>
                  <a:pt x="4313" y="3315"/>
                </a:lnTo>
                <a:lnTo>
                  <a:pt x="13535" y="3315"/>
                </a:lnTo>
                <a:lnTo>
                  <a:pt x="13589" y="3314"/>
                </a:lnTo>
                <a:lnTo>
                  <a:pt x="13693" y="3292"/>
                </a:lnTo>
                <a:lnTo>
                  <a:pt x="13741" y="3274"/>
                </a:lnTo>
                <a:lnTo>
                  <a:pt x="13743" y="3273"/>
                </a:lnTo>
                <a:lnTo>
                  <a:pt x="13745" y="3273"/>
                </a:lnTo>
                <a:lnTo>
                  <a:pt x="13755" y="3268"/>
                </a:lnTo>
                <a:lnTo>
                  <a:pt x="13765" y="3264"/>
                </a:lnTo>
                <a:lnTo>
                  <a:pt x="13804" y="3243"/>
                </a:lnTo>
                <a:lnTo>
                  <a:pt x="13877" y="3192"/>
                </a:lnTo>
                <a:lnTo>
                  <a:pt x="13908" y="3161"/>
                </a:lnTo>
                <a:lnTo>
                  <a:pt x="13909" y="3161"/>
                </a:lnTo>
                <a:lnTo>
                  <a:pt x="13910" y="3160"/>
                </a:lnTo>
                <a:lnTo>
                  <a:pt x="13945" y="3122"/>
                </a:lnTo>
                <a:lnTo>
                  <a:pt x="14003" y="3038"/>
                </a:lnTo>
                <a:lnTo>
                  <a:pt x="14043" y="2942"/>
                </a:lnTo>
                <a:lnTo>
                  <a:pt x="14063" y="2839"/>
                </a:lnTo>
                <a:lnTo>
                  <a:pt x="14066" y="2784"/>
                </a:lnTo>
                <a:lnTo>
                  <a:pt x="14066" y="2784"/>
                </a:lnTo>
                <a:lnTo>
                  <a:pt x="14066" y="2654"/>
                </a:lnTo>
                <a:lnTo>
                  <a:pt x="14066" y="2654"/>
                </a:lnTo>
                <a:lnTo>
                  <a:pt x="13837" y="2654"/>
                </a:ln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05" name="Freeform 586">
            <a:extLst>
              <a:ext uri="{FF2B5EF4-FFF2-40B4-BE49-F238E27FC236}">
                <a16:creationId xmlns:a16="http://schemas.microsoft.com/office/drawing/2014/main" id="{273836A9-246A-4F25-B656-C2547F42D19E}"/>
              </a:ext>
            </a:extLst>
          </p:cNvPr>
          <p:cNvSpPr>
            <a:spLocks/>
          </p:cNvSpPr>
          <p:nvPr/>
        </p:nvSpPr>
        <p:spPr bwMode="auto">
          <a:xfrm>
            <a:off x="1270884" y="3238335"/>
            <a:ext cx="3904060" cy="899447"/>
          </a:xfrm>
          <a:custGeom>
            <a:avLst/>
            <a:gdLst>
              <a:gd name="T0" fmla="*/ 0 w 11294"/>
              <a:gd name="T1" fmla="*/ 0 h 2604"/>
              <a:gd name="T2" fmla="*/ 86 w 11294"/>
              <a:gd name="T3" fmla="*/ 56 h 2604"/>
              <a:gd name="T4" fmla="*/ 244 w 11294"/>
              <a:gd name="T5" fmla="*/ 187 h 2604"/>
              <a:gd name="T6" fmla="*/ 385 w 11294"/>
              <a:gd name="T7" fmla="*/ 336 h 2604"/>
              <a:gd name="T8" fmla="*/ 509 w 11294"/>
              <a:gd name="T9" fmla="*/ 500 h 2604"/>
              <a:gd name="T10" fmla="*/ 585 w 11294"/>
              <a:gd name="T11" fmla="*/ 634 h 2604"/>
              <a:gd name="T12" fmla="*/ 630 w 11294"/>
              <a:gd name="T13" fmla="*/ 727 h 2604"/>
              <a:gd name="T14" fmla="*/ 671 w 11294"/>
              <a:gd name="T15" fmla="*/ 824 h 2604"/>
              <a:gd name="T16" fmla="*/ 703 w 11294"/>
              <a:gd name="T17" fmla="*/ 923 h 2604"/>
              <a:gd name="T18" fmla="*/ 730 w 11294"/>
              <a:gd name="T19" fmla="*/ 1025 h 2604"/>
              <a:gd name="T20" fmla="*/ 751 w 11294"/>
              <a:gd name="T21" fmla="*/ 1130 h 2604"/>
              <a:gd name="T22" fmla="*/ 765 w 11294"/>
              <a:gd name="T23" fmla="*/ 1236 h 2604"/>
              <a:gd name="T24" fmla="*/ 772 w 11294"/>
              <a:gd name="T25" fmla="*/ 1345 h 2604"/>
              <a:gd name="T26" fmla="*/ 773 w 11294"/>
              <a:gd name="T27" fmla="*/ 1401 h 2604"/>
              <a:gd name="T28" fmla="*/ 773 w 11294"/>
              <a:gd name="T29" fmla="*/ 1407 h 2604"/>
              <a:gd name="T30" fmla="*/ 773 w 11294"/>
              <a:gd name="T31" fmla="*/ 1414 h 2604"/>
              <a:gd name="T32" fmla="*/ 774 w 11294"/>
              <a:gd name="T33" fmla="*/ 1466 h 2604"/>
              <a:gd name="T34" fmla="*/ 786 w 11294"/>
              <a:gd name="T35" fmla="*/ 1564 h 2604"/>
              <a:gd name="T36" fmla="*/ 807 w 11294"/>
              <a:gd name="T37" fmla="*/ 1660 h 2604"/>
              <a:gd name="T38" fmla="*/ 836 w 11294"/>
              <a:gd name="T39" fmla="*/ 1754 h 2604"/>
              <a:gd name="T40" fmla="*/ 874 w 11294"/>
              <a:gd name="T41" fmla="*/ 1842 h 2604"/>
              <a:gd name="T42" fmla="*/ 921 w 11294"/>
              <a:gd name="T43" fmla="*/ 1925 h 2604"/>
              <a:gd name="T44" fmla="*/ 975 w 11294"/>
              <a:gd name="T45" fmla="*/ 2004 h 2604"/>
              <a:gd name="T46" fmla="*/ 1036 w 11294"/>
              <a:gd name="T47" fmla="*/ 2076 h 2604"/>
              <a:gd name="T48" fmla="*/ 1103 w 11294"/>
              <a:gd name="T49" fmla="*/ 2144 h 2604"/>
              <a:gd name="T50" fmla="*/ 1177 w 11294"/>
              <a:gd name="T51" fmla="*/ 2203 h 2604"/>
              <a:gd name="T52" fmla="*/ 1256 w 11294"/>
              <a:gd name="T53" fmla="*/ 2256 h 2604"/>
              <a:gd name="T54" fmla="*/ 1341 w 11294"/>
              <a:gd name="T55" fmla="*/ 2302 h 2604"/>
              <a:gd name="T56" fmla="*/ 1429 w 11294"/>
              <a:gd name="T57" fmla="*/ 2338 h 2604"/>
              <a:gd name="T58" fmla="*/ 1522 w 11294"/>
              <a:gd name="T59" fmla="*/ 2368 h 2604"/>
              <a:gd name="T60" fmla="*/ 1619 w 11294"/>
              <a:gd name="T61" fmla="*/ 2387 h 2604"/>
              <a:gd name="T62" fmla="*/ 1719 w 11294"/>
              <a:gd name="T63" fmla="*/ 2396 h 2604"/>
              <a:gd name="T64" fmla="*/ 1770 w 11294"/>
              <a:gd name="T65" fmla="*/ 2398 h 2604"/>
              <a:gd name="T66" fmla="*/ 1770 w 11294"/>
              <a:gd name="T67" fmla="*/ 2604 h 2604"/>
              <a:gd name="T68" fmla="*/ 11294 w 11294"/>
              <a:gd name="T69" fmla="*/ 2604 h 2604"/>
              <a:gd name="T70" fmla="*/ 11294 w 11294"/>
              <a:gd name="T71" fmla="*/ 543 h 2604"/>
              <a:gd name="T72" fmla="*/ 11292 w 11294"/>
              <a:gd name="T73" fmla="*/ 487 h 2604"/>
              <a:gd name="T74" fmla="*/ 11270 w 11294"/>
              <a:gd name="T75" fmla="*/ 381 h 2604"/>
              <a:gd name="T76" fmla="*/ 11229 w 11294"/>
              <a:gd name="T77" fmla="*/ 284 h 2604"/>
              <a:gd name="T78" fmla="*/ 11170 w 11294"/>
              <a:gd name="T79" fmla="*/ 197 h 2604"/>
              <a:gd name="T80" fmla="*/ 11097 w 11294"/>
              <a:gd name="T81" fmla="*/ 123 h 2604"/>
              <a:gd name="T82" fmla="*/ 11010 w 11294"/>
              <a:gd name="T83" fmla="*/ 65 h 2604"/>
              <a:gd name="T84" fmla="*/ 10913 w 11294"/>
              <a:gd name="T85" fmla="*/ 23 h 2604"/>
              <a:gd name="T86" fmla="*/ 10806 w 11294"/>
              <a:gd name="T87" fmla="*/ 1 h 2604"/>
              <a:gd name="T88" fmla="*/ 10751 w 11294"/>
              <a:gd name="T89" fmla="*/ 0 h 2604"/>
              <a:gd name="T90" fmla="*/ 0 w 11294"/>
              <a:gd name="T91" fmla="*/ 0 h 26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1294" h="2604">
                <a:moveTo>
                  <a:pt x="0" y="0"/>
                </a:moveTo>
                <a:lnTo>
                  <a:pt x="86" y="56"/>
                </a:lnTo>
                <a:lnTo>
                  <a:pt x="244" y="187"/>
                </a:lnTo>
                <a:lnTo>
                  <a:pt x="385" y="336"/>
                </a:lnTo>
                <a:lnTo>
                  <a:pt x="509" y="500"/>
                </a:lnTo>
                <a:lnTo>
                  <a:pt x="585" y="634"/>
                </a:lnTo>
                <a:lnTo>
                  <a:pt x="630" y="727"/>
                </a:lnTo>
                <a:lnTo>
                  <a:pt x="671" y="824"/>
                </a:lnTo>
                <a:lnTo>
                  <a:pt x="703" y="923"/>
                </a:lnTo>
                <a:lnTo>
                  <a:pt x="730" y="1025"/>
                </a:lnTo>
                <a:lnTo>
                  <a:pt x="751" y="1130"/>
                </a:lnTo>
                <a:lnTo>
                  <a:pt x="765" y="1236"/>
                </a:lnTo>
                <a:lnTo>
                  <a:pt x="772" y="1345"/>
                </a:lnTo>
                <a:lnTo>
                  <a:pt x="773" y="1401"/>
                </a:lnTo>
                <a:lnTo>
                  <a:pt x="773" y="1407"/>
                </a:lnTo>
                <a:lnTo>
                  <a:pt x="773" y="1414"/>
                </a:lnTo>
                <a:lnTo>
                  <a:pt x="774" y="1466"/>
                </a:lnTo>
                <a:lnTo>
                  <a:pt x="786" y="1564"/>
                </a:lnTo>
                <a:lnTo>
                  <a:pt x="807" y="1660"/>
                </a:lnTo>
                <a:lnTo>
                  <a:pt x="836" y="1754"/>
                </a:lnTo>
                <a:lnTo>
                  <a:pt x="874" y="1842"/>
                </a:lnTo>
                <a:lnTo>
                  <a:pt x="921" y="1925"/>
                </a:lnTo>
                <a:lnTo>
                  <a:pt x="975" y="2004"/>
                </a:lnTo>
                <a:lnTo>
                  <a:pt x="1036" y="2076"/>
                </a:lnTo>
                <a:lnTo>
                  <a:pt x="1103" y="2144"/>
                </a:lnTo>
                <a:lnTo>
                  <a:pt x="1177" y="2203"/>
                </a:lnTo>
                <a:lnTo>
                  <a:pt x="1256" y="2256"/>
                </a:lnTo>
                <a:lnTo>
                  <a:pt x="1341" y="2302"/>
                </a:lnTo>
                <a:lnTo>
                  <a:pt x="1429" y="2338"/>
                </a:lnTo>
                <a:lnTo>
                  <a:pt x="1522" y="2368"/>
                </a:lnTo>
                <a:lnTo>
                  <a:pt x="1619" y="2387"/>
                </a:lnTo>
                <a:lnTo>
                  <a:pt x="1719" y="2396"/>
                </a:lnTo>
                <a:lnTo>
                  <a:pt x="1770" y="2398"/>
                </a:lnTo>
                <a:lnTo>
                  <a:pt x="1770" y="2604"/>
                </a:lnTo>
                <a:lnTo>
                  <a:pt x="11294" y="2604"/>
                </a:lnTo>
                <a:lnTo>
                  <a:pt x="11294" y="543"/>
                </a:lnTo>
                <a:lnTo>
                  <a:pt x="11292" y="487"/>
                </a:lnTo>
                <a:lnTo>
                  <a:pt x="11270" y="381"/>
                </a:lnTo>
                <a:lnTo>
                  <a:pt x="11229" y="284"/>
                </a:lnTo>
                <a:lnTo>
                  <a:pt x="11170" y="197"/>
                </a:lnTo>
                <a:lnTo>
                  <a:pt x="11097" y="123"/>
                </a:lnTo>
                <a:lnTo>
                  <a:pt x="11010" y="65"/>
                </a:lnTo>
                <a:lnTo>
                  <a:pt x="10913" y="23"/>
                </a:lnTo>
                <a:lnTo>
                  <a:pt x="10806" y="1"/>
                </a:lnTo>
                <a:lnTo>
                  <a:pt x="10751" y="0"/>
                </a:lnTo>
                <a:lnTo>
                  <a:pt x="0" y="0"/>
                </a:lnTo>
                <a:close/>
              </a:path>
            </a:pathLst>
          </a:custGeom>
          <a:solidFill>
            <a:schemeClr val="accent3">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11" name="Freeform 584">
            <a:extLst>
              <a:ext uri="{FF2B5EF4-FFF2-40B4-BE49-F238E27FC236}">
                <a16:creationId xmlns:a16="http://schemas.microsoft.com/office/drawing/2014/main" id="{F59B11A5-F833-4E68-B9D4-F69CCE1E337F}"/>
              </a:ext>
            </a:extLst>
          </p:cNvPr>
          <p:cNvSpPr>
            <a:spLocks/>
          </p:cNvSpPr>
          <p:nvPr/>
        </p:nvSpPr>
        <p:spPr bwMode="auto">
          <a:xfrm>
            <a:off x="411212" y="4832374"/>
            <a:ext cx="4608109" cy="1145378"/>
          </a:xfrm>
          <a:custGeom>
            <a:avLst/>
            <a:gdLst>
              <a:gd name="T0" fmla="*/ 13835 w 14066"/>
              <a:gd name="T1" fmla="*/ 744 h 3315"/>
              <a:gd name="T2" fmla="*/ 13713 w 14066"/>
              <a:gd name="T3" fmla="*/ 454 h 3315"/>
              <a:gd name="T4" fmla="*/ 13456 w 14066"/>
              <a:gd name="T5" fmla="*/ 280 h 3315"/>
              <a:gd name="T6" fmla="*/ 2543 w 14066"/>
              <a:gd name="T7" fmla="*/ 257 h 3315"/>
              <a:gd name="T8" fmla="*/ 2291 w 14066"/>
              <a:gd name="T9" fmla="*/ 124 h 3315"/>
              <a:gd name="T10" fmla="*/ 1956 w 14066"/>
              <a:gd name="T11" fmla="*/ 26 h 3315"/>
              <a:gd name="T12" fmla="*/ 1658 w 14066"/>
              <a:gd name="T13" fmla="*/ 0 h 3315"/>
              <a:gd name="T14" fmla="*/ 1243 w 14066"/>
              <a:gd name="T15" fmla="*/ 52 h 3315"/>
              <a:gd name="T16" fmla="*/ 798 w 14066"/>
              <a:gd name="T17" fmla="*/ 240 h 3315"/>
              <a:gd name="T18" fmla="*/ 431 w 14066"/>
              <a:gd name="T19" fmla="*/ 543 h 3315"/>
              <a:gd name="T20" fmla="*/ 162 w 14066"/>
              <a:gd name="T21" fmla="*/ 938 h 3315"/>
              <a:gd name="T22" fmla="*/ 19 w 14066"/>
              <a:gd name="T23" fmla="*/ 1405 h 3315"/>
              <a:gd name="T24" fmla="*/ 0 w 14066"/>
              <a:gd name="T25" fmla="*/ 1720 h 3315"/>
              <a:gd name="T26" fmla="*/ 54 w 14066"/>
              <a:gd name="T27" fmla="*/ 2076 h 3315"/>
              <a:gd name="T28" fmla="*/ 177 w 14066"/>
              <a:gd name="T29" fmla="*/ 2404 h 3315"/>
              <a:gd name="T30" fmla="*/ 365 w 14066"/>
              <a:gd name="T31" fmla="*/ 2696 h 3315"/>
              <a:gd name="T32" fmla="*/ 607 w 14066"/>
              <a:gd name="T33" fmla="*/ 2941 h 3315"/>
              <a:gd name="T34" fmla="*/ 896 w 14066"/>
              <a:gd name="T35" fmla="*/ 3130 h 3315"/>
              <a:gd name="T36" fmla="*/ 1199 w 14066"/>
              <a:gd name="T37" fmla="*/ 3252 h 3315"/>
              <a:gd name="T38" fmla="*/ 1658 w 14066"/>
              <a:gd name="T39" fmla="*/ 3315 h 3315"/>
              <a:gd name="T40" fmla="*/ 1700 w 14066"/>
              <a:gd name="T41" fmla="*/ 3315 h 3315"/>
              <a:gd name="T42" fmla="*/ 1766 w 14066"/>
              <a:gd name="T43" fmla="*/ 3312 h 3315"/>
              <a:gd name="T44" fmla="*/ 1834 w 14066"/>
              <a:gd name="T45" fmla="*/ 3306 h 3315"/>
              <a:gd name="T46" fmla="*/ 1899 w 14066"/>
              <a:gd name="T47" fmla="*/ 3297 h 3315"/>
              <a:gd name="T48" fmla="*/ 1954 w 14066"/>
              <a:gd name="T49" fmla="*/ 3288 h 3315"/>
              <a:gd name="T50" fmla="*/ 2011 w 14066"/>
              <a:gd name="T51" fmla="*/ 3278 h 3315"/>
              <a:gd name="T52" fmla="*/ 2070 w 14066"/>
              <a:gd name="T53" fmla="*/ 3264 h 3315"/>
              <a:gd name="T54" fmla="*/ 2125 w 14066"/>
              <a:gd name="T55" fmla="*/ 3248 h 3315"/>
              <a:gd name="T56" fmla="*/ 2178 w 14066"/>
              <a:gd name="T57" fmla="*/ 3231 h 3315"/>
              <a:gd name="T58" fmla="*/ 2241 w 14066"/>
              <a:gd name="T59" fmla="*/ 3209 h 3315"/>
              <a:gd name="T60" fmla="*/ 2328 w 14066"/>
              <a:gd name="T61" fmla="*/ 3174 h 3315"/>
              <a:gd name="T62" fmla="*/ 2790 w 14066"/>
              <a:gd name="T63" fmla="*/ 2870 h 3315"/>
              <a:gd name="T64" fmla="*/ 2855 w 14066"/>
              <a:gd name="T65" fmla="*/ 2805 h 3315"/>
              <a:gd name="T66" fmla="*/ 2869 w 14066"/>
              <a:gd name="T67" fmla="*/ 2789 h 3315"/>
              <a:gd name="T68" fmla="*/ 2896 w 14066"/>
              <a:gd name="T69" fmla="*/ 2759 h 3315"/>
              <a:gd name="T70" fmla="*/ 2901 w 14066"/>
              <a:gd name="T71" fmla="*/ 2754 h 3315"/>
              <a:gd name="T72" fmla="*/ 2931 w 14066"/>
              <a:gd name="T73" fmla="*/ 2719 h 3315"/>
              <a:gd name="T74" fmla="*/ 2934 w 14066"/>
              <a:gd name="T75" fmla="*/ 2717 h 3315"/>
              <a:gd name="T76" fmla="*/ 2943 w 14066"/>
              <a:gd name="T77" fmla="*/ 2706 h 3315"/>
              <a:gd name="T78" fmla="*/ 2966 w 14066"/>
              <a:gd name="T79" fmla="*/ 2676 h 3315"/>
              <a:gd name="T80" fmla="*/ 2985 w 14066"/>
              <a:gd name="T81" fmla="*/ 2651 h 3315"/>
              <a:gd name="T82" fmla="*/ 3317 w 14066"/>
              <a:gd name="T83" fmla="*/ 2985 h 3315"/>
              <a:gd name="T84" fmla="*/ 3825 w 14066"/>
              <a:gd name="T85" fmla="*/ 3244 h 3315"/>
              <a:gd name="T86" fmla="*/ 4313 w 14066"/>
              <a:gd name="T87" fmla="*/ 3315 h 3315"/>
              <a:gd name="T88" fmla="*/ 13693 w 14066"/>
              <a:gd name="T89" fmla="*/ 3292 h 3315"/>
              <a:gd name="T90" fmla="*/ 13745 w 14066"/>
              <a:gd name="T91" fmla="*/ 3273 h 3315"/>
              <a:gd name="T92" fmla="*/ 13804 w 14066"/>
              <a:gd name="T93" fmla="*/ 3243 h 3315"/>
              <a:gd name="T94" fmla="*/ 13909 w 14066"/>
              <a:gd name="T95" fmla="*/ 3161 h 3315"/>
              <a:gd name="T96" fmla="*/ 14003 w 14066"/>
              <a:gd name="T97" fmla="*/ 3038 h 3315"/>
              <a:gd name="T98" fmla="*/ 14066 w 14066"/>
              <a:gd name="T99" fmla="*/ 2784 h 3315"/>
              <a:gd name="T100" fmla="*/ 14066 w 14066"/>
              <a:gd name="T101" fmla="*/ 2654 h 3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4066" h="3315">
                <a:moveTo>
                  <a:pt x="13837" y="2654"/>
                </a:moveTo>
                <a:lnTo>
                  <a:pt x="13837" y="800"/>
                </a:lnTo>
                <a:lnTo>
                  <a:pt x="13835" y="744"/>
                </a:lnTo>
                <a:lnTo>
                  <a:pt x="13813" y="638"/>
                </a:lnTo>
                <a:lnTo>
                  <a:pt x="13772" y="540"/>
                </a:lnTo>
                <a:lnTo>
                  <a:pt x="13713" y="454"/>
                </a:lnTo>
                <a:lnTo>
                  <a:pt x="13640" y="380"/>
                </a:lnTo>
                <a:lnTo>
                  <a:pt x="13553" y="321"/>
                </a:lnTo>
                <a:lnTo>
                  <a:pt x="13456" y="280"/>
                </a:lnTo>
                <a:lnTo>
                  <a:pt x="13349" y="258"/>
                </a:lnTo>
                <a:lnTo>
                  <a:pt x="13294" y="257"/>
                </a:lnTo>
                <a:lnTo>
                  <a:pt x="2543" y="257"/>
                </a:lnTo>
                <a:lnTo>
                  <a:pt x="2494" y="227"/>
                </a:lnTo>
                <a:lnTo>
                  <a:pt x="2394" y="172"/>
                </a:lnTo>
                <a:lnTo>
                  <a:pt x="2291" y="124"/>
                </a:lnTo>
                <a:lnTo>
                  <a:pt x="2182" y="84"/>
                </a:lnTo>
                <a:lnTo>
                  <a:pt x="2070" y="52"/>
                </a:lnTo>
                <a:lnTo>
                  <a:pt x="1956" y="26"/>
                </a:lnTo>
                <a:lnTo>
                  <a:pt x="1838" y="9"/>
                </a:lnTo>
                <a:lnTo>
                  <a:pt x="1719" y="0"/>
                </a:lnTo>
                <a:lnTo>
                  <a:pt x="1658" y="0"/>
                </a:lnTo>
                <a:lnTo>
                  <a:pt x="1573" y="1"/>
                </a:lnTo>
                <a:lnTo>
                  <a:pt x="1405" y="18"/>
                </a:lnTo>
                <a:lnTo>
                  <a:pt x="1243" y="52"/>
                </a:lnTo>
                <a:lnTo>
                  <a:pt x="1088" y="100"/>
                </a:lnTo>
                <a:lnTo>
                  <a:pt x="939" y="163"/>
                </a:lnTo>
                <a:lnTo>
                  <a:pt x="798" y="240"/>
                </a:lnTo>
                <a:lnTo>
                  <a:pt x="665" y="329"/>
                </a:lnTo>
                <a:lnTo>
                  <a:pt x="542" y="430"/>
                </a:lnTo>
                <a:lnTo>
                  <a:pt x="431" y="543"/>
                </a:lnTo>
                <a:lnTo>
                  <a:pt x="328" y="665"/>
                </a:lnTo>
                <a:lnTo>
                  <a:pt x="239" y="797"/>
                </a:lnTo>
                <a:lnTo>
                  <a:pt x="162" y="938"/>
                </a:lnTo>
                <a:lnTo>
                  <a:pt x="100" y="1087"/>
                </a:lnTo>
                <a:lnTo>
                  <a:pt x="51" y="1243"/>
                </a:lnTo>
                <a:lnTo>
                  <a:pt x="19" y="1405"/>
                </a:lnTo>
                <a:lnTo>
                  <a:pt x="2" y="1572"/>
                </a:lnTo>
                <a:lnTo>
                  <a:pt x="0" y="1658"/>
                </a:lnTo>
                <a:lnTo>
                  <a:pt x="0" y="1720"/>
                </a:lnTo>
                <a:lnTo>
                  <a:pt x="10" y="1842"/>
                </a:lnTo>
                <a:lnTo>
                  <a:pt x="28" y="1961"/>
                </a:lnTo>
                <a:lnTo>
                  <a:pt x="54" y="2076"/>
                </a:lnTo>
                <a:lnTo>
                  <a:pt x="87" y="2190"/>
                </a:lnTo>
                <a:lnTo>
                  <a:pt x="129" y="2299"/>
                </a:lnTo>
                <a:lnTo>
                  <a:pt x="177" y="2404"/>
                </a:lnTo>
                <a:lnTo>
                  <a:pt x="234" y="2507"/>
                </a:lnTo>
                <a:lnTo>
                  <a:pt x="296" y="2604"/>
                </a:lnTo>
                <a:lnTo>
                  <a:pt x="365" y="2696"/>
                </a:lnTo>
                <a:lnTo>
                  <a:pt x="440" y="2783"/>
                </a:lnTo>
                <a:lnTo>
                  <a:pt x="520" y="2864"/>
                </a:lnTo>
                <a:lnTo>
                  <a:pt x="607" y="2941"/>
                </a:lnTo>
                <a:lnTo>
                  <a:pt x="699" y="3010"/>
                </a:lnTo>
                <a:lnTo>
                  <a:pt x="795" y="3073"/>
                </a:lnTo>
                <a:lnTo>
                  <a:pt x="896" y="3130"/>
                </a:lnTo>
                <a:lnTo>
                  <a:pt x="948" y="3156"/>
                </a:lnTo>
                <a:lnTo>
                  <a:pt x="1030" y="3192"/>
                </a:lnTo>
                <a:lnTo>
                  <a:pt x="1199" y="3252"/>
                </a:lnTo>
                <a:lnTo>
                  <a:pt x="1378" y="3293"/>
                </a:lnTo>
                <a:lnTo>
                  <a:pt x="1564" y="3314"/>
                </a:lnTo>
                <a:lnTo>
                  <a:pt x="1658" y="3315"/>
                </a:lnTo>
                <a:lnTo>
                  <a:pt x="1658" y="3315"/>
                </a:lnTo>
                <a:lnTo>
                  <a:pt x="1659" y="3315"/>
                </a:lnTo>
                <a:lnTo>
                  <a:pt x="1700" y="3315"/>
                </a:lnTo>
                <a:lnTo>
                  <a:pt x="1740" y="3313"/>
                </a:lnTo>
                <a:lnTo>
                  <a:pt x="1753" y="3313"/>
                </a:lnTo>
                <a:lnTo>
                  <a:pt x="1766" y="3312"/>
                </a:lnTo>
                <a:lnTo>
                  <a:pt x="1793" y="3310"/>
                </a:lnTo>
                <a:lnTo>
                  <a:pt x="1820" y="3308"/>
                </a:lnTo>
                <a:lnTo>
                  <a:pt x="1834" y="3306"/>
                </a:lnTo>
                <a:lnTo>
                  <a:pt x="1850" y="3304"/>
                </a:lnTo>
                <a:lnTo>
                  <a:pt x="1875" y="3301"/>
                </a:lnTo>
                <a:lnTo>
                  <a:pt x="1899" y="3297"/>
                </a:lnTo>
                <a:lnTo>
                  <a:pt x="1915" y="3296"/>
                </a:lnTo>
                <a:lnTo>
                  <a:pt x="1932" y="3292"/>
                </a:lnTo>
                <a:lnTo>
                  <a:pt x="1954" y="3288"/>
                </a:lnTo>
                <a:lnTo>
                  <a:pt x="1977" y="3284"/>
                </a:lnTo>
                <a:lnTo>
                  <a:pt x="1994" y="3282"/>
                </a:lnTo>
                <a:lnTo>
                  <a:pt x="2011" y="3278"/>
                </a:lnTo>
                <a:lnTo>
                  <a:pt x="2031" y="3273"/>
                </a:lnTo>
                <a:lnTo>
                  <a:pt x="2052" y="3268"/>
                </a:lnTo>
                <a:lnTo>
                  <a:pt x="2070" y="3264"/>
                </a:lnTo>
                <a:lnTo>
                  <a:pt x="2089" y="3258"/>
                </a:lnTo>
                <a:lnTo>
                  <a:pt x="2107" y="3253"/>
                </a:lnTo>
                <a:lnTo>
                  <a:pt x="2125" y="3248"/>
                </a:lnTo>
                <a:lnTo>
                  <a:pt x="2146" y="3243"/>
                </a:lnTo>
                <a:lnTo>
                  <a:pt x="2165" y="3236"/>
                </a:lnTo>
                <a:lnTo>
                  <a:pt x="2178" y="3231"/>
                </a:lnTo>
                <a:lnTo>
                  <a:pt x="2191" y="3227"/>
                </a:lnTo>
                <a:lnTo>
                  <a:pt x="2217" y="3218"/>
                </a:lnTo>
                <a:lnTo>
                  <a:pt x="2241" y="3209"/>
                </a:lnTo>
                <a:lnTo>
                  <a:pt x="2241" y="3209"/>
                </a:lnTo>
                <a:lnTo>
                  <a:pt x="2241" y="3209"/>
                </a:lnTo>
                <a:lnTo>
                  <a:pt x="2328" y="3174"/>
                </a:lnTo>
                <a:lnTo>
                  <a:pt x="2494" y="3090"/>
                </a:lnTo>
                <a:lnTo>
                  <a:pt x="2648" y="2989"/>
                </a:lnTo>
                <a:lnTo>
                  <a:pt x="2790" y="2870"/>
                </a:lnTo>
                <a:lnTo>
                  <a:pt x="2855" y="2805"/>
                </a:lnTo>
                <a:lnTo>
                  <a:pt x="2855" y="2805"/>
                </a:lnTo>
                <a:lnTo>
                  <a:pt x="2855" y="2805"/>
                </a:lnTo>
                <a:lnTo>
                  <a:pt x="2858" y="2801"/>
                </a:lnTo>
                <a:lnTo>
                  <a:pt x="2862" y="2797"/>
                </a:lnTo>
                <a:lnTo>
                  <a:pt x="2869" y="2789"/>
                </a:lnTo>
                <a:lnTo>
                  <a:pt x="2875" y="2783"/>
                </a:lnTo>
                <a:lnTo>
                  <a:pt x="2886" y="2771"/>
                </a:lnTo>
                <a:lnTo>
                  <a:pt x="2896" y="2759"/>
                </a:lnTo>
                <a:lnTo>
                  <a:pt x="2896" y="2759"/>
                </a:lnTo>
                <a:lnTo>
                  <a:pt x="2896" y="2759"/>
                </a:lnTo>
                <a:lnTo>
                  <a:pt x="2901" y="2754"/>
                </a:lnTo>
                <a:lnTo>
                  <a:pt x="2906" y="2748"/>
                </a:lnTo>
                <a:lnTo>
                  <a:pt x="2919" y="2734"/>
                </a:lnTo>
                <a:lnTo>
                  <a:pt x="2931" y="2719"/>
                </a:lnTo>
                <a:lnTo>
                  <a:pt x="2931" y="2719"/>
                </a:lnTo>
                <a:lnTo>
                  <a:pt x="2932" y="2718"/>
                </a:lnTo>
                <a:lnTo>
                  <a:pt x="2934" y="2717"/>
                </a:lnTo>
                <a:lnTo>
                  <a:pt x="2935" y="2715"/>
                </a:lnTo>
                <a:lnTo>
                  <a:pt x="2939" y="2710"/>
                </a:lnTo>
                <a:lnTo>
                  <a:pt x="2943" y="2706"/>
                </a:lnTo>
                <a:lnTo>
                  <a:pt x="2947" y="2701"/>
                </a:lnTo>
                <a:lnTo>
                  <a:pt x="2950" y="2696"/>
                </a:lnTo>
                <a:lnTo>
                  <a:pt x="2966" y="2676"/>
                </a:lnTo>
                <a:lnTo>
                  <a:pt x="2980" y="2658"/>
                </a:lnTo>
                <a:lnTo>
                  <a:pt x="2983" y="2654"/>
                </a:lnTo>
                <a:lnTo>
                  <a:pt x="2985" y="2651"/>
                </a:lnTo>
                <a:lnTo>
                  <a:pt x="3044" y="2726"/>
                </a:lnTo>
                <a:lnTo>
                  <a:pt x="3173" y="2863"/>
                </a:lnTo>
                <a:lnTo>
                  <a:pt x="3317" y="2985"/>
                </a:lnTo>
                <a:lnTo>
                  <a:pt x="3475" y="3090"/>
                </a:lnTo>
                <a:lnTo>
                  <a:pt x="3645" y="3177"/>
                </a:lnTo>
                <a:lnTo>
                  <a:pt x="3825" y="3244"/>
                </a:lnTo>
                <a:lnTo>
                  <a:pt x="4015" y="3290"/>
                </a:lnTo>
                <a:lnTo>
                  <a:pt x="4212" y="3313"/>
                </a:lnTo>
                <a:lnTo>
                  <a:pt x="4313" y="3315"/>
                </a:lnTo>
                <a:lnTo>
                  <a:pt x="13535" y="3315"/>
                </a:lnTo>
                <a:lnTo>
                  <a:pt x="13589" y="3314"/>
                </a:lnTo>
                <a:lnTo>
                  <a:pt x="13693" y="3292"/>
                </a:lnTo>
                <a:lnTo>
                  <a:pt x="13741" y="3274"/>
                </a:lnTo>
                <a:lnTo>
                  <a:pt x="13743" y="3273"/>
                </a:lnTo>
                <a:lnTo>
                  <a:pt x="13745" y="3273"/>
                </a:lnTo>
                <a:lnTo>
                  <a:pt x="13755" y="3268"/>
                </a:lnTo>
                <a:lnTo>
                  <a:pt x="13765" y="3264"/>
                </a:lnTo>
                <a:lnTo>
                  <a:pt x="13804" y="3243"/>
                </a:lnTo>
                <a:lnTo>
                  <a:pt x="13877" y="3192"/>
                </a:lnTo>
                <a:lnTo>
                  <a:pt x="13908" y="3161"/>
                </a:lnTo>
                <a:lnTo>
                  <a:pt x="13909" y="3161"/>
                </a:lnTo>
                <a:lnTo>
                  <a:pt x="13910" y="3160"/>
                </a:lnTo>
                <a:lnTo>
                  <a:pt x="13945" y="3122"/>
                </a:lnTo>
                <a:lnTo>
                  <a:pt x="14003" y="3038"/>
                </a:lnTo>
                <a:lnTo>
                  <a:pt x="14043" y="2942"/>
                </a:lnTo>
                <a:lnTo>
                  <a:pt x="14063" y="2839"/>
                </a:lnTo>
                <a:lnTo>
                  <a:pt x="14066" y="2784"/>
                </a:lnTo>
                <a:lnTo>
                  <a:pt x="14066" y="2784"/>
                </a:lnTo>
                <a:lnTo>
                  <a:pt x="14066" y="2654"/>
                </a:lnTo>
                <a:lnTo>
                  <a:pt x="14066" y="2654"/>
                </a:lnTo>
                <a:lnTo>
                  <a:pt x="13837" y="2654"/>
                </a:ln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14" name="Freeform 586">
            <a:extLst>
              <a:ext uri="{FF2B5EF4-FFF2-40B4-BE49-F238E27FC236}">
                <a16:creationId xmlns:a16="http://schemas.microsoft.com/office/drawing/2014/main" id="{9BB3BD6D-A343-471D-B97F-8483ABDF1F41}"/>
              </a:ext>
            </a:extLst>
          </p:cNvPr>
          <p:cNvSpPr>
            <a:spLocks/>
          </p:cNvSpPr>
          <p:nvPr/>
        </p:nvSpPr>
        <p:spPr bwMode="auto">
          <a:xfrm>
            <a:off x="1270884" y="4822702"/>
            <a:ext cx="3900364" cy="899447"/>
          </a:xfrm>
          <a:custGeom>
            <a:avLst/>
            <a:gdLst>
              <a:gd name="T0" fmla="*/ 0 w 11294"/>
              <a:gd name="T1" fmla="*/ 0 h 2604"/>
              <a:gd name="T2" fmla="*/ 86 w 11294"/>
              <a:gd name="T3" fmla="*/ 56 h 2604"/>
              <a:gd name="T4" fmla="*/ 244 w 11294"/>
              <a:gd name="T5" fmla="*/ 187 h 2604"/>
              <a:gd name="T6" fmla="*/ 385 w 11294"/>
              <a:gd name="T7" fmla="*/ 336 h 2604"/>
              <a:gd name="T8" fmla="*/ 509 w 11294"/>
              <a:gd name="T9" fmla="*/ 500 h 2604"/>
              <a:gd name="T10" fmla="*/ 585 w 11294"/>
              <a:gd name="T11" fmla="*/ 634 h 2604"/>
              <a:gd name="T12" fmla="*/ 630 w 11294"/>
              <a:gd name="T13" fmla="*/ 727 h 2604"/>
              <a:gd name="T14" fmla="*/ 671 w 11294"/>
              <a:gd name="T15" fmla="*/ 824 h 2604"/>
              <a:gd name="T16" fmla="*/ 703 w 11294"/>
              <a:gd name="T17" fmla="*/ 923 h 2604"/>
              <a:gd name="T18" fmla="*/ 730 w 11294"/>
              <a:gd name="T19" fmla="*/ 1025 h 2604"/>
              <a:gd name="T20" fmla="*/ 751 w 11294"/>
              <a:gd name="T21" fmla="*/ 1130 h 2604"/>
              <a:gd name="T22" fmla="*/ 765 w 11294"/>
              <a:gd name="T23" fmla="*/ 1236 h 2604"/>
              <a:gd name="T24" fmla="*/ 772 w 11294"/>
              <a:gd name="T25" fmla="*/ 1345 h 2604"/>
              <a:gd name="T26" fmla="*/ 773 w 11294"/>
              <a:gd name="T27" fmla="*/ 1401 h 2604"/>
              <a:gd name="T28" fmla="*/ 773 w 11294"/>
              <a:gd name="T29" fmla="*/ 1407 h 2604"/>
              <a:gd name="T30" fmla="*/ 773 w 11294"/>
              <a:gd name="T31" fmla="*/ 1414 h 2604"/>
              <a:gd name="T32" fmla="*/ 774 w 11294"/>
              <a:gd name="T33" fmla="*/ 1466 h 2604"/>
              <a:gd name="T34" fmla="*/ 786 w 11294"/>
              <a:gd name="T35" fmla="*/ 1564 h 2604"/>
              <a:gd name="T36" fmla="*/ 807 w 11294"/>
              <a:gd name="T37" fmla="*/ 1660 h 2604"/>
              <a:gd name="T38" fmla="*/ 836 w 11294"/>
              <a:gd name="T39" fmla="*/ 1754 h 2604"/>
              <a:gd name="T40" fmla="*/ 874 w 11294"/>
              <a:gd name="T41" fmla="*/ 1842 h 2604"/>
              <a:gd name="T42" fmla="*/ 921 w 11294"/>
              <a:gd name="T43" fmla="*/ 1925 h 2604"/>
              <a:gd name="T44" fmla="*/ 975 w 11294"/>
              <a:gd name="T45" fmla="*/ 2004 h 2604"/>
              <a:gd name="T46" fmla="*/ 1036 w 11294"/>
              <a:gd name="T47" fmla="*/ 2076 h 2604"/>
              <a:gd name="T48" fmla="*/ 1103 w 11294"/>
              <a:gd name="T49" fmla="*/ 2144 h 2604"/>
              <a:gd name="T50" fmla="*/ 1177 w 11294"/>
              <a:gd name="T51" fmla="*/ 2203 h 2604"/>
              <a:gd name="T52" fmla="*/ 1256 w 11294"/>
              <a:gd name="T53" fmla="*/ 2256 h 2604"/>
              <a:gd name="T54" fmla="*/ 1341 w 11294"/>
              <a:gd name="T55" fmla="*/ 2302 h 2604"/>
              <a:gd name="T56" fmla="*/ 1429 w 11294"/>
              <a:gd name="T57" fmla="*/ 2338 h 2604"/>
              <a:gd name="T58" fmla="*/ 1522 w 11294"/>
              <a:gd name="T59" fmla="*/ 2368 h 2604"/>
              <a:gd name="T60" fmla="*/ 1619 w 11294"/>
              <a:gd name="T61" fmla="*/ 2387 h 2604"/>
              <a:gd name="T62" fmla="*/ 1719 w 11294"/>
              <a:gd name="T63" fmla="*/ 2396 h 2604"/>
              <a:gd name="T64" fmla="*/ 1770 w 11294"/>
              <a:gd name="T65" fmla="*/ 2398 h 2604"/>
              <a:gd name="T66" fmla="*/ 1770 w 11294"/>
              <a:gd name="T67" fmla="*/ 2604 h 2604"/>
              <a:gd name="T68" fmla="*/ 11294 w 11294"/>
              <a:gd name="T69" fmla="*/ 2604 h 2604"/>
              <a:gd name="T70" fmla="*/ 11294 w 11294"/>
              <a:gd name="T71" fmla="*/ 543 h 2604"/>
              <a:gd name="T72" fmla="*/ 11292 w 11294"/>
              <a:gd name="T73" fmla="*/ 487 h 2604"/>
              <a:gd name="T74" fmla="*/ 11270 w 11294"/>
              <a:gd name="T75" fmla="*/ 381 h 2604"/>
              <a:gd name="T76" fmla="*/ 11229 w 11294"/>
              <a:gd name="T77" fmla="*/ 284 h 2604"/>
              <a:gd name="T78" fmla="*/ 11170 w 11294"/>
              <a:gd name="T79" fmla="*/ 197 h 2604"/>
              <a:gd name="T80" fmla="*/ 11097 w 11294"/>
              <a:gd name="T81" fmla="*/ 123 h 2604"/>
              <a:gd name="T82" fmla="*/ 11010 w 11294"/>
              <a:gd name="T83" fmla="*/ 65 h 2604"/>
              <a:gd name="T84" fmla="*/ 10913 w 11294"/>
              <a:gd name="T85" fmla="*/ 23 h 2604"/>
              <a:gd name="T86" fmla="*/ 10806 w 11294"/>
              <a:gd name="T87" fmla="*/ 1 h 2604"/>
              <a:gd name="T88" fmla="*/ 10751 w 11294"/>
              <a:gd name="T89" fmla="*/ 0 h 2604"/>
              <a:gd name="T90" fmla="*/ 0 w 11294"/>
              <a:gd name="T91" fmla="*/ 0 h 26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1294" h="2604">
                <a:moveTo>
                  <a:pt x="0" y="0"/>
                </a:moveTo>
                <a:lnTo>
                  <a:pt x="86" y="56"/>
                </a:lnTo>
                <a:lnTo>
                  <a:pt x="244" y="187"/>
                </a:lnTo>
                <a:lnTo>
                  <a:pt x="385" y="336"/>
                </a:lnTo>
                <a:lnTo>
                  <a:pt x="509" y="500"/>
                </a:lnTo>
                <a:lnTo>
                  <a:pt x="585" y="634"/>
                </a:lnTo>
                <a:lnTo>
                  <a:pt x="630" y="727"/>
                </a:lnTo>
                <a:lnTo>
                  <a:pt x="671" y="824"/>
                </a:lnTo>
                <a:lnTo>
                  <a:pt x="703" y="923"/>
                </a:lnTo>
                <a:lnTo>
                  <a:pt x="730" y="1025"/>
                </a:lnTo>
                <a:lnTo>
                  <a:pt x="751" y="1130"/>
                </a:lnTo>
                <a:lnTo>
                  <a:pt x="765" y="1236"/>
                </a:lnTo>
                <a:lnTo>
                  <a:pt x="772" y="1345"/>
                </a:lnTo>
                <a:lnTo>
                  <a:pt x="773" y="1401"/>
                </a:lnTo>
                <a:lnTo>
                  <a:pt x="773" y="1407"/>
                </a:lnTo>
                <a:lnTo>
                  <a:pt x="773" y="1414"/>
                </a:lnTo>
                <a:lnTo>
                  <a:pt x="774" y="1466"/>
                </a:lnTo>
                <a:lnTo>
                  <a:pt x="786" y="1564"/>
                </a:lnTo>
                <a:lnTo>
                  <a:pt x="807" y="1660"/>
                </a:lnTo>
                <a:lnTo>
                  <a:pt x="836" y="1754"/>
                </a:lnTo>
                <a:lnTo>
                  <a:pt x="874" y="1842"/>
                </a:lnTo>
                <a:lnTo>
                  <a:pt x="921" y="1925"/>
                </a:lnTo>
                <a:lnTo>
                  <a:pt x="975" y="2004"/>
                </a:lnTo>
                <a:lnTo>
                  <a:pt x="1036" y="2076"/>
                </a:lnTo>
                <a:lnTo>
                  <a:pt x="1103" y="2144"/>
                </a:lnTo>
                <a:lnTo>
                  <a:pt x="1177" y="2203"/>
                </a:lnTo>
                <a:lnTo>
                  <a:pt x="1256" y="2256"/>
                </a:lnTo>
                <a:lnTo>
                  <a:pt x="1341" y="2302"/>
                </a:lnTo>
                <a:lnTo>
                  <a:pt x="1429" y="2338"/>
                </a:lnTo>
                <a:lnTo>
                  <a:pt x="1522" y="2368"/>
                </a:lnTo>
                <a:lnTo>
                  <a:pt x="1619" y="2387"/>
                </a:lnTo>
                <a:lnTo>
                  <a:pt x="1719" y="2396"/>
                </a:lnTo>
                <a:lnTo>
                  <a:pt x="1770" y="2398"/>
                </a:lnTo>
                <a:lnTo>
                  <a:pt x="1770" y="2604"/>
                </a:lnTo>
                <a:lnTo>
                  <a:pt x="11294" y="2604"/>
                </a:lnTo>
                <a:lnTo>
                  <a:pt x="11294" y="543"/>
                </a:lnTo>
                <a:lnTo>
                  <a:pt x="11292" y="487"/>
                </a:lnTo>
                <a:lnTo>
                  <a:pt x="11270" y="381"/>
                </a:lnTo>
                <a:lnTo>
                  <a:pt x="11229" y="284"/>
                </a:lnTo>
                <a:lnTo>
                  <a:pt x="11170" y="197"/>
                </a:lnTo>
                <a:lnTo>
                  <a:pt x="11097" y="123"/>
                </a:lnTo>
                <a:lnTo>
                  <a:pt x="11010" y="65"/>
                </a:lnTo>
                <a:lnTo>
                  <a:pt x="10913" y="23"/>
                </a:lnTo>
                <a:lnTo>
                  <a:pt x="10806" y="1"/>
                </a:lnTo>
                <a:lnTo>
                  <a:pt x="10751" y="0"/>
                </a:lnTo>
                <a:lnTo>
                  <a:pt x="0" y="0"/>
                </a:lnTo>
                <a:close/>
              </a:path>
            </a:pathLst>
          </a:custGeom>
          <a:solidFill>
            <a:schemeClr val="accent5">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77" name="Freeform 584">
            <a:extLst>
              <a:ext uri="{FF2B5EF4-FFF2-40B4-BE49-F238E27FC236}">
                <a16:creationId xmlns:a16="http://schemas.microsoft.com/office/drawing/2014/main" id="{5E4E7BAF-F468-475D-A88E-B6CCD4FE3541}"/>
              </a:ext>
            </a:extLst>
          </p:cNvPr>
          <p:cNvSpPr>
            <a:spLocks/>
          </p:cNvSpPr>
          <p:nvPr/>
        </p:nvSpPr>
        <p:spPr bwMode="auto">
          <a:xfrm>
            <a:off x="6032075" y="2604590"/>
            <a:ext cx="4608109" cy="1145378"/>
          </a:xfrm>
          <a:custGeom>
            <a:avLst/>
            <a:gdLst>
              <a:gd name="T0" fmla="*/ 13835 w 14066"/>
              <a:gd name="T1" fmla="*/ 744 h 3315"/>
              <a:gd name="T2" fmla="*/ 13713 w 14066"/>
              <a:gd name="T3" fmla="*/ 454 h 3315"/>
              <a:gd name="T4" fmla="*/ 13456 w 14066"/>
              <a:gd name="T5" fmla="*/ 280 h 3315"/>
              <a:gd name="T6" fmla="*/ 2543 w 14066"/>
              <a:gd name="T7" fmla="*/ 257 h 3315"/>
              <a:gd name="T8" fmla="*/ 2291 w 14066"/>
              <a:gd name="T9" fmla="*/ 124 h 3315"/>
              <a:gd name="T10" fmla="*/ 1956 w 14066"/>
              <a:gd name="T11" fmla="*/ 26 h 3315"/>
              <a:gd name="T12" fmla="*/ 1658 w 14066"/>
              <a:gd name="T13" fmla="*/ 0 h 3315"/>
              <a:gd name="T14" fmla="*/ 1243 w 14066"/>
              <a:gd name="T15" fmla="*/ 52 h 3315"/>
              <a:gd name="T16" fmla="*/ 798 w 14066"/>
              <a:gd name="T17" fmla="*/ 240 h 3315"/>
              <a:gd name="T18" fmla="*/ 431 w 14066"/>
              <a:gd name="T19" fmla="*/ 543 h 3315"/>
              <a:gd name="T20" fmla="*/ 162 w 14066"/>
              <a:gd name="T21" fmla="*/ 938 h 3315"/>
              <a:gd name="T22" fmla="*/ 19 w 14066"/>
              <a:gd name="T23" fmla="*/ 1405 h 3315"/>
              <a:gd name="T24" fmla="*/ 0 w 14066"/>
              <a:gd name="T25" fmla="*/ 1720 h 3315"/>
              <a:gd name="T26" fmla="*/ 54 w 14066"/>
              <a:gd name="T27" fmla="*/ 2076 h 3315"/>
              <a:gd name="T28" fmla="*/ 177 w 14066"/>
              <a:gd name="T29" fmla="*/ 2404 h 3315"/>
              <a:gd name="T30" fmla="*/ 365 w 14066"/>
              <a:gd name="T31" fmla="*/ 2696 h 3315"/>
              <a:gd name="T32" fmla="*/ 607 w 14066"/>
              <a:gd name="T33" fmla="*/ 2941 h 3315"/>
              <a:gd name="T34" fmla="*/ 896 w 14066"/>
              <a:gd name="T35" fmla="*/ 3130 h 3315"/>
              <a:gd name="T36" fmla="*/ 1199 w 14066"/>
              <a:gd name="T37" fmla="*/ 3252 h 3315"/>
              <a:gd name="T38" fmla="*/ 1658 w 14066"/>
              <a:gd name="T39" fmla="*/ 3315 h 3315"/>
              <a:gd name="T40" fmla="*/ 1700 w 14066"/>
              <a:gd name="T41" fmla="*/ 3315 h 3315"/>
              <a:gd name="T42" fmla="*/ 1766 w 14066"/>
              <a:gd name="T43" fmla="*/ 3312 h 3315"/>
              <a:gd name="T44" fmla="*/ 1834 w 14066"/>
              <a:gd name="T45" fmla="*/ 3306 h 3315"/>
              <a:gd name="T46" fmla="*/ 1899 w 14066"/>
              <a:gd name="T47" fmla="*/ 3297 h 3315"/>
              <a:gd name="T48" fmla="*/ 1954 w 14066"/>
              <a:gd name="T49" fmla="*/ 3288 h 3315"/>
              <a:gd name="T50" fmla="*/ 2011 w 14066"/>
              <a:gd name="T51" fmla="*/ 3278 h 3315"/>
              <a:gd name="T52" fmla="*/ 2070 w 14066"/>
              <a:gd name="T53" fmla="*/ 3264 h 3315"/>
              <a:gd name="T54" fmla="*/ 2125 w 14066"/>
              <a:gd name="T55" fmla="*/ 3248 h 3315"/>
              <a:gd name="T56" fmla="*/ 2178 w 14066"/>
              <a:gd name="T57" fmla="*/ 3231 h 3315"/>
              <a:gd name="T58" fmla="*/ 2241 w 14066"/>
              <a:gd name="T59" fmla="*/ 3209 h 3315"/>
              <a:gd name="T60" fmla="*/ 2328 w 14066"/>
              <a:gd name="T61" fmla="*/ 3174 h 3315"/>
              <a:gd name="T62" fmla="*/ 2790 w 14066"/>
              <a:gd name="T63" fmla="*/ 2870 h 3315"/>
              <a:gd name="T64" fmla="*/ 2855 w 14066"/>
              <a:gd name="T65" fmla="*/ 2805 h 3315"/>
              <a:gd name="T66" fmla="*/ 2869 w 14066"/>
              <a:gd name="T67" fmla="*/ 2789 h 3315"/>
              <a:gd name="T68" fmla="*/ 2896 w 14066"/>
              <a:gd name="T69" fmla="*/ 2759 h 3315"/>
              <a:gd name="T70" fmla="*/ 2901 w 14066"/>
              <a:gd name="T71" fmla="*/ 2754 h 3315"/>
              <a:gd name="T72" fmla="*/ 2931 w 14066"/>
              <a:gd name="T73" fmla="*/ 2719 h 3315"/>
              <a:gd name="T74" fmla="*/ 2934 w 14066"/>
              <a:gd name="T75" fmla="*/ 2717 h 3315"/>
              <a:gd name="T76" fmla="*/ 2943 w 14066"/>
              <a:gd name="T77" fmla="*/ 2706 h 3315"/>
              <a:gd name="T78" fmla="*/ 2966 w 14066"/>
              <a:gd name="T79" fmla="*/ 2676 h 3315"/>
              <a:gd name="T80" fmla="*/ 2985 w 14066"/>
              <a:gd name="T81" fmla="*/ 2651 h 3315"/>
              <a:gd name="T82" fmla="*/ 3317 w 14066"/>
              <a:gd name="T83" fmla="*/ 2985 h 3315"/>
              <a:gd name="T84" fmla="*/ 3825 w 14066"/>
              <a:gd name="T85" fmla="*/ 3244 h 3315"/>
              <a:gd name="T86" fmla="*/ 4313 w 14066"/>
              <a:gd name="T87" fmla="*/ 3315 h 3315"/>
              <a:gd name="T88" fmla="*/ 13693 w 14066"/>
              <a:gd name="T89" fmla="*/ 3292 h 3315"/>
              <a:gd name="T90" fmla="*/ 13745 w 14066"/>
              <a:gd name="T91" fmla="*/ 3273 h 3315"/>
              <a:gd name="T92" fmla="*/ 13804 w 14066"/>
              <a:gd name="T93" fmla="*/ 3243 h 3315"/>
              <a:gd name="T94" fmla="*/ 13909 w 14066"/>
              <a:gd name="T95" fmla="*/ 3161 h 3315"/>
              <a:gd name="T96" fmla="*/ 14003 w 14066"/>
              <a:gd name="T97" fmla="*/ 3038 h 3315"/>
              <a:gd name="T98" fmla="*/ 14066 w 14066"/>
              <a:gd name="T99" fmla="*/ 2784 h 3315"/>
              <a:gd name="T100" fmla="*/ 14066 w 14066"/>
              <a:gd name="T101" fmla="*/ 2654 h 3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4066" h="3315">
                <a:moveTo>
                  <a:pt x="13837" y="2654"/>
                </a:moveTo>
                <a:lnTo>
                  <a:pt x="13837" y="800"/>
                </a:lnTo>
                <a:lnTo>
                  <a:pt x="13835" y="744"/>
                </a:lnTo>
                <a:lnTo>
                  <a:pt x="13813" y="638"/>
                </a:lnTo>
                <a:lnTo>
                  <a:pt x="13772" y="540"/>
                </a:lnTo>
                <a:lnTo>
                  <a:pt x="13713" y="454"/>
                </a:lnTo>
                <a:lnTo>
                  <a:pt x="13640" y="380"/>
                </a:lnTo>
                <a:lnTo>
                  <a:pt x="13553" y="321"/>
                </a:lnTo>
                <a:lnTo>
                  <a:pt x="13456" y="280"/>
                </a:lnTo>
                <a:lnTo>
                  <a:pt x="13349" y="258"/>
                </a:lnTo>
                <a:lnTo>
                  <a:pt x="13294" y="257"/>
                </a:lnTo>
                <a:lnTo>
                  <a:pt x="2543" y="257"/>
                </a:lnTo>
                <a:lnTo>
                  <a:pt x="2494" y="227"/>
                </a:lnTo>
                <a:lnTo>
                  <a:pt x="2394" y="172"/>
                </a:lnTo>
                <a:lnTo>
                  <a:pt x="2291" y="124"/>
                </a:lnTo>
                <a:lnTo>
                  <a:pt x="2182" y="84"/>
                </a:lnTo>
                <a:lnTo>
                  <a:pt x="2070" y="52"/>
                </a:lnTo>
                <a:lnTo>
                  <a:pt x="1956" y="26"/>
                </a:lnTo>
                <a:lnTo>
                  <a:pt x="1838" y="9"/>
                </a:lnTo>
                <a:lnTo>
                  <a:pt x="1719" y="0"/>
                </a:lnTo>
                <a:lnTo>
                  <a:pt x="1658" y="0"/>
                </a:lnTo>
                <a:lnTo>
                  <a:pt x="1573" y="1"/>
                </a:lnTo>
                <a:lnTo>
                  <a:pt x="1405" y="18"/>
                </a:lnTo>
                <a:lnTo>
                  <a:pt x="1243" y="52"/>
                </a:lnTo>
                <a:lnTo>
                  <a:pt x="1088" y="100"/>
                </a:lnTo>
                <a:lnTo>
                  <a:pt x="939" y="163"/>
                </a:lnTo>
                <a:lnTo>
                  <a:pt x="798" y="240"/>
                </a:lnTo>
                <a:lnTo>
                  <a:pt x="665" y="329"/>
                </a:lnTo>
                <a:lnTo>
                  <a:pt x="542" y="430"/>
                </a:lnTo>
                <a:lnTo>
                  <a:pt x="431" y="543"/>
                </a:lnTo>
                <a:lnTo>
                  <a:pt x="328" y="665"/>
                </a:lnTo>
                <a:lnTo>
                  <a:pt x="239" y="797"/>
                </a:lnTo>
                <a:lnTo>
                  <a:pt x="162" y="938"/>
                </a:lnTo>
                <a:lnTo>
                  <a:pt x="100" y="1087"/>
                </a:lnTo>
                <a:lnTo>
                  <a:pt x="51" y="1243"/>
                </a:lnTo>
                <a:lnTo>
                  <a:pt x="19" y="1405"/>
                </a:lnTo>
                <a:lnTo>
                  <a:pt x="2" y="1572"/>
                </a:lnTo>
                <a:lnTo>
                  <a:pt x="0" y="1658"/>
                </a:lnTo>
                <a:lnTo>
                  <a:pt x="0" y="1720"/>
                </a:lnTo>
                <a:lnTo>
                  <a:pt x="10" y="1842"/>
                </a:lnTo>
                <a:lnTo>
                  <a:pt x="28" y="1961"/>
                </a:lnTo>
                <a:lnTo>
                  <a:pt x="54" y="2076"/>
                </a:lnTo>
                <a:lnTo>
                  <a:pt x="87" y="2190"/>
                </a:lnTo>
                <a:lnTo>
                  <a:pt x="129" y="2299"/>
                </a:lnTo>
                <a:lnTo>
                  <a:pt x="177" y="2404"/>
                </a:lnTo>
                <a:lnTo>
                  <a:pt x="234" y="2507"/>
                </a:lnTo>
                <a:lnTo>
                  <a:pt x="296" y="2604"/>
                </a:lnTo>
                <a:lnTo>
                  <a:pt x="365" y="2696"/>
                </a:lnTo>
                <a:lnTo>
                  <a:pt x="440" y="2783"/>
                </a:lnTo>
                <a:lnTo>
                  <a:pt x="520" y="2864"/>
                </a:lnTo>
                <a:lnTo>
                  <a:pt x="607" y="2941"/>
                </a:lnTo>
                <a:lnTo>
                  <a:pt x="699" y="3010"/>
                </a:lnTo>
                <a:lnTo>
                  <a:pt x="795" y="3073"/>
                </a:lnTo>
                <a:lnTo>
                  <a:pt x="896" y="3130"/>
                </a:lnTo>
                <a:lnTo>
                  <a:pt x="948" y="3156"/>
                </a:lnTo>
                <a:lnTo>
                  <a:pt x="1030" y="3192"/>
                </a:lnTo>
                <a:lnTo>
                  <a:pt x="1199" y="3252"/>
                </a:lnTo>
                <a:lnTo>
                  <a:pt x="1378" y="3293"/>
                </a:lnTo>
                <a:lnTo>
                  <a:pt x="1564" y="3314"/>
                </a:lnTo>
                <a:lnTo>
                  <a:pt x="1658" y="3315"/>
                </a:lnTo>
                <a:lnTo>
                  <a:pt x="1658" y="3315"/>
                </a:lnTo>
                <a:lnTo>
                  <a:pt x="1659" y="3315"/>
                </a:lnTo>
                <a:lnTo>
                  <a:pt x="1700" y="3315"/>
                </a:lnTo>
                <a:lnTo>
                  <a:pt x="1740" y="3313"/>
                </a:lnTo>
                <a:lnTo>
                  <a:pt x="1753" y="3313"/>
                </a:lnTo>
                <a:lnTo>
                  <a:pt x="1766" y="3312"/>
                </a:lnTo>
                <a:lnTo>
                  <a:pt x="1793" y="3310"/>
                </a:lnTo>
                <a:lnTo>
                  <a:pt x="1820" y="3308"/>
                </a:lnTo>
                <a:lnTo>
                  <a:pt x="1834" y="3306"/>
                </a:lnTo>
                <a:lnTo>
                  <a:pt x="1850" y="3304"/>
                </a:lnTo>
                <a:lnTo>
                  <a:pt x="1875" y="3301"/>
                </a:lnTo>
                <a:lnTo>
                  <a:pt x="1899" y="3297"/>
                </a:lnTo>
                <a:lnTo>
                  <a:pt x="1915" y="3296"/>
                </a:lnTo>
                <a:lnTo>
                  <a:pt x="1932" y="3292"/>
                </a:lnTo>
                <a:lnTo>
                  <a:pt x="1954" y="3288"/>
                </a:lnTo>
                <a:lnTo>
                  <a:pt x="1977" y="3284"/>
                </a:lnTo>
                <a:lnTo>
                  <a:pt x="1994" y="3282"/>
                </a:lnTo>
                <a:lnTo>
                  <a:pt x="2011" y="3278"/>
                </a:lnTo>
                <a:lnTo>
                  <a:pt x="2031" y="3273"/>
                </a:lnTo>
                <a:lnTo>
                  <a:pt x="2052" y="3268"/>
                </a:lnTo>
                <a:lnTo>
                  <a:pt x="2070" y="3264"/>
                </a:lnTo>
                <a:lnTo>
                  <a:pt x="2089" y="3258"/>
                </a:lnTo>
                <a:lnTo>
                  <a:pt x="2107" y="3253"/>
                </a:lnTo>
                <a:lnTo>
                  <a:pt x="2125" y="3248"/>
                </a:lnTo>
                <a:lnTo>
                  <a:pt x="2146" y="3243"/>
                </a:lnTo>
                <a:lnTo>
                  <a:pt x="2165" y="3236"/>
                </a:lnTo>
                <a:lnTo>
                  <a:pt x="2178" y="3231"/>
                </a:lnTo>
                <a:lnTo>
                  <a:pt x="2191" y="3227"/>
                </a:lnTo>
                <a:lnTo>
                  <a:pt x="2217" y="3218"/>
                </a:lnTo>
                <a:lnTo>
                  <a:pt x="2241" y="3209"/>
                </a:lnTo>
                <a:lnTo>
                  <a:pt x="2241" y="3209"/>
                </a:lnTo>
                <a:lnTo>
                  <a:pt x="2241" y="3209"/>
                </a:lnTo>
                <a:lnTo>
                  <a:pt x="2328" y="3174"/>
                </a:lnTo>
                <a:lnTo>
                  <a:pt x="2494" y="3090"/>
                </a:lnTo>
                <a:lnTo>
                  <a:pt x="2648" y="2989"/>
                </a:lnTo>
                <a:lnTo>
                  <a:pt x="2790" y="2870"/>
                </a:lnTo>
                <a:lnTo>
                  <a:pt x="2855" y="2805"/>
                </a:lnTo>
                <a:lnTo>
                  <a:pt x="2855" y="2805"/>
                </a:lnTo>
                <a:lnTo>
                  <a:pt x="2855" y="2805"/>
                </a:lnTo>
                <a:lnTo>
                  <a:pt x="2858" y="2801"/>
                </a:lnTo>
                <a:lnTo>
                  <a:pt x="2862" y="2797"/>
                </a:lnTo>
                <a:lnTo>
                  <a:pt x="2869" y="2789"/>
                </a:lnTo>
                <a:lnTo>
                  <a:pt x="2875" y="2783"/>
                </a:lnTo>
                <a:lnTo>
                  <a:pt x="2886" y="2771"/>
                </a:lnTo>
                <a:lnTo>
                  <a:pt x="2896" y="2759"/>
                </a:lnTo>
                <a:lnTo>
                  <a:pt x="2896" y="2759"/>
                </a:lnTo>
                <a:lnTo>
                  <a:pt x="2896" y="2759"/>
                </a:lnTo>
                <a:lnTo>
                  <a:pt x="2901" y="2754"/>
                </a:lnTo>
                <a:lnTo>
                  <a:pt x="2906" y="2748"/>
                </a:lnTo>
                <a:lnTo>
                  <a:pt x="2919" y="2734"/>
                </a:lnTo>
                <a:lnTo>
                  <a:pt x="2931" y="2719"/>
                </a:lnTo>
                <a:lnTo>
                  <a:pt x="2931" y="2719"/>
                </a:lnTo>
                <a:lnTo>
                  <a:pt x="2932" y="2718"/>
                </a:lnTo>
                <a:lnTo>
                  <a:pt x="2934" y="2717"/>
                </a:lnTo>
                <a:lnTo>
                  <a:pt x="2935" y="2715"/>
                </a:lnTo>
                <a:lnTo>
                  <a:pt x="2939" y="2710"/>
                </a:lnTo>
                <a:lnTo>
                  <a:pt x="2943" y="2706"/>
                </a:lnTo>
                <a:lnTo>
                  <a:pt x="2947" y="2701"/>
                </a:lnTo>
                <a:lnTo>
                  <a:pt x="2950" y="2696"/>
                </a:lnTo>
                <a:lnTo>
                  <a:pt x="2966" y="2676"/>
                </a:lnTo>
                <a:lnTo>
                  <a:pt x="2980" y="2658"/>
                </a:lnTo>
                <a:lnTo>
                  <a:pt x="2983" y="2654"/>
                </a:lnTo>
                <a:lnTo>
                  <a:pt x="2985" y="2651"/>
                </a:lnTo>
                <a:lnTo>
                  <a:pt x="3044" y="2726"/>
                </a:lnTo>
                <a:lnTo>
                  <a:pt x="3173" y="2863"/>
                </a:lnTo>
                <a:lnTo>
                  <a:pt x="3317" y="2985"/>
                </a:lnTo>
                <a:lnTo>
                  <a:pt x="3475" y="3090"/>
                </a:lnTo>
                <a:lnTo>
                  <a:pt x="3645" y="3177"/>
                </a:lnTo>
                <a:lnTo>
                  <a:pt x="3825" y="3244"/>
                </a:lnTo>
                <a:lnTo>
                  <a:pt x="4015" y="3290"/>
                </a:lnTo>
                <a:lnTo>
                  <a:pt x="4212" y="3313"/>
                </a:lnTo>
                <a:lnTo>
                  <a:pt x="4313" y="3315"/>
                </a:lnTo>
                <a:lnTo>
                  <a:pt x="13535" y="3315"/>
                </a:lnTo>
                <a:lnTo>
                  <a:pt x="13589" y="3314"/>
                </a:lnTo>
                <a:lnTo>
                  <a:pt x="13693" y="3292"/>
                </a:lnTo>
                <a:lnTo>
                  <a:pt x="13741" y="3274"/>
                </a:lnTo>
                <a:lnTo>
                  <a:pt x="13743" y="3273"/>
                </a:lnTo>
                <a:lnTo>
                  <a:pt x="13745" y="3273"/>
                </a:lnTo>
                <a:lnTo>
                  <a:pt x="13755" y="3268"/>
                </a:lnTo>
                <a:lnTo>
                  <a:pt x="13765" y="3264"/>
                </a:lnTo>
                <a:lnTo>
                  <a:pt x="13804" y="3243"/>
                </a:lnTo>
                <a:lnTo>
                  <a:pt x="13877" y="3192"/>
                </a:lnTo>
                <a:lnTo>
                  <a:pt x="13908" y="3161"/>
                </a:lnTo>
                <a:lnTo>
                  <a:pt x="13909" y="3161"/>
                </a:lnTo>
                <a:lnTo>
                  <a:pt x="13910" y="3160"/>
                </a:lnTo>
                <a:lnTo>
                  <a:pt x="13945" y="3122"/>
                </a:lnTo>
                <a:lnTo>
                  <a:pt x="14003" y="3038"/>
                </a:lnTo>
                <a:lnTo>
                  <a:pt x="14043" y="2942"/>
                </a:lnTo>
                <a:lnTo>
                  <a:pt x="14063" y="2839"/>
                </a:lnTo>
                <a:lnTo>
                  <a:pt x="14066" y="2784"/>
                </a:lnTo>
                <a:lnTo>
                  <a:pt x="14066" y="2784"/>
                </a:lnTo>
                <a:lnTo>
                  <a:pt x="14066" y="2654"/>
                </a:lnTo>
                <a:lnTo>
                  <a:pt x="14066" y="2654"/>
                </a:lnTo>
                <a:lnTo>
                  <a:pt x="13837" y="2654"/>
                </a:ln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81" name="Freeform 586">
            <a:extLst>
              <a:ext uri="{FF2B5EF4-FFF2-40B4-BE49-F238E27FC236}">
                <a16:creationId xmlns:a16="http://schemas.microsoft.com/office/drawing/2014/main" id="{9BB3709E-BFF9-4B77-BB32-19702AEB6607}"/>
              </a:ext>
            </a:extLst>
          </p:cNvPr>
          <p:cNvSpPr>
            <a:spLocks/>
          </p:cNvSpPr>
          <p:nvPr/>
        </p:nvSpPr>
        <p:spPr bwMode="auto">
          <a:xfrm>
            <a:off x="6891747" y="2594918"/>
            <a:ext cx="3900364" cy="899447"/>
          </a:xfrm>
          <a:custGeom>
            <a:avLst/>
            <a:gdLst>
              <a:gd name="T0" fmla="*/ 0 w 11294"/>
              <a:gd name="T1" fmla="*/ 0 h 2604"/>
              <a:gd name="T2" fmla="*/ 86 w 11294"/>
              <a:gd name="T3" fmla="*/ 56 h 2604"/>
              <a:gd name="T4" fmla="*/ 244 w 11294"/>
              <a:gd name="T5" fmla="*/ 187 h 2604"/>
              <a:gd name="T6" fmla="*/ 385 w 11294"/>
              <a:gd name="T7" fmla="*/ 336 h 2604"/>
              <a:gd name="T8" fmla="*/ 509 w 11294"/>
              <a:gd name="T9" fmla="*/ 500 h 2604"/>
              <a:gd name="T10" fmla="*/ 585 w 11294"/>
              <a:gd name="T11" fmla="*/ 634 h 2604"/>
              <a:gd name="T12" fmla="*/ 630 w 11294"/>
              <a:gd name="T13" fmla="*/ 727 h 2604"/>
              <a:gd name="T14" fmla="*/ 671 w 11294"/>
              <a:gd name="T15" fmla="*/ 824 h 2604"/>
              <a:gd name="T16" fmla="*/ 703 w 11294"/>
              <a:gd name="T17" fmla="*/ 923 h 2604"/>
              <a:gd name="T18" fmla="*/ 730 w 11294"/>
              <a:gd name="T19" fmla="*/ 1025 h 2604"/>
              <a:gd name="T20" fmla="*/ 751 w 11294"/>
              <a:gd name="T21" fmla="*/ 1130 h 2604"/>
              <a:gd name="T22" fmla="*/ 765 w 11294"/>
              <a:gd name="T23" fmla="*/ 1236 h 2604"/>
              <a:gd name="T24" fmla="*/ 772 w 11294"/>
              <a:gd name="T25" fmla="*/ 1345 h 2604"/>
              <a:gd name="T26" fmla="*/ 773 w 11294"/>
              <a:gd name="T27" fmla="*/ 1401 h 2604"/>
              <a:gd name="T28" fmla="*/ 773 w 11294"/>
              <a:gd name="T29" fmla="*/ 1407 h 2604"/>
              <a:gd name="T30" fmla="*/ 773 w 11294"/>
              <a:gd name="T31" fmla="*/ 1414 h 2604"/>
              <a:gd name="T32" fmla="*/ 774 w 11294"/>
              <a:gd name="T33" fmla="*/ 1466 h 2604"/>
              <a:gd name="T34" fmla="*/ 786 w 11294"/>
              <a:gd name="T35" fmla="*/ 1564 h 2604"/>
              <a:gd name="T36" fmla="*/ 807 w 11294"/>
              <a:gd name="T37" fmla="*/ 1660 h 2604"/>
              <a:gd name="T38" fmla="*/ 836 w 11294"/>
              <a:gd name="T39" fmla="*/ 1754 h 2604"/>
              <a:gd name="T40" fmla="*/ 874 w 11294"/>
              <a:gd name="T41" fmla="*/ 1842 h 2604"/>
              <a:gd name="T42" fmla="*/ 921 w 11294"/>
              <a:gd name="T43" fmla="*/ 1925 h 2604"/>
              <a:gd name="T44" fmla="*/ 975 w 11294"/>
              <a:gd name="T45" fmla="*/ 2004 h 2604"/>
              <a:gd name="T46" fmla="*/ 1036 w 11294"/>
              <a:gd name="T47" fmla="*/ 2076 h 2604"/>
              <a:gd name="T48" fmla="*/ 1103 w 11294"/>
              <a:gd name="T49" fmla="*/ 2144 h 2604"/>
              <a:gd name="T50" fmla="*/ 1177 w 11294"/>
              <a:gd name="T51" fmla="*/ 2203 h 2604"/>
              <a:gd name="T52" fmla="*/ 1256 w 11294"/>
              <a:gd name="T53" fmla="*/ 2256 h 2604"/>
              <a:gd name="T54" fmla="*/ 1341 w 11294"/>
              <a:gd name="T55" fmla="*/ 2302 h 2604"/>
              <a:gd name="T56" fmla="*/ 1429 w 11294"/>
              <a:gd name="T57" fmla="*/ 2338 h 2604"/>
              <a:gd name="T58" fmla="*/ 1522 w 11294"/>
              <a:gd name="T59" fmla="*/ 2368 h 2604"/>
              <a:gd name="T60" fmla="*/ 1619 w 11294"/>
              <a:gd name="T61" fmla="*/ 2387 h 2604"/>
              <a:gd name="T62" fmla="*/ 1719 w 11294"/>
              <a:gd name="T63" fmla="*/ 2396 h 2604"/>
              <a:gd name="T64" fmla="*/ 1770 w 11294"/>
              <a:gd name="T65" fmla="*/ 2398 h 2604"/>
              <a:gd name="T66" fmla="*/ 1770 w 11294"/>
              <a:gd name="T67" fmla="*/ 2604 h 2604"/>
              <a:gd name="T68" fmla="*/ 11294 w 11294"/>
              <a:gd name="T69" fmla="*/ 2604 h 2604"/>
              <a:gd name="T70" fmla="*/ 11294 w 11294"/>
              <a:gd name="T71" fmla="*/ 543 h 2604"/>
              <a:gd name="T72" fmla="*/ 11292 w 11294"/>
              <a:gd name="T73" fmla="*/ 487 h 2604"/>
              <a:gd name="T74" fmla="*/ 11270 w 11294"/>
              <a:gd name="T75" fmla="*/ 381 h 2604"/>
              <a:gd name="T76" fmla="*/ 11229 w 11294"/>
              <a:gd name="T77" fmla="*/ 284 h 2604"/>
              <a:gd name="T78" fmla="*/ 11170 w 11294"/>
              <a:gd name="T79" fmla="*/ 197 h 2604"/>
              <a:gd name="T80" fmla="*/ 11097 w 11294"/>
              <a:gd name="T81" fmla="*/ 123 h 2604"/>
              <a:gd name="T82" fmla="*/ 11010 w 11294"/>
              <a:gd name="T83" fmla="*/ 65 h 2604"/>
              <a:gd name="T84" fmla="*/ 10913 w 11294"/>
              <a:gd name="T85" fmla="*/ 23 h 2604"/>
              <a:gd name="T86" fmla="*/ 10806 w 11294"/>
              <a:gd name="T87" fmla="*/ 1 h 2604"/>
              <a:gd name="T88" fmla="*/ 10751 w 11294"/>
              <a:gd name="T89" fmla="*/ 0 h 2604"/>
              <a:gd name="T90" fmla="*/ 0 w 11294"/>
              <a:gd name="T91" fmla="*/ 0 h 26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1294" h="2604">
                <a:moveTo>
                  <a:pt x="0" y="0"/>
                </a:moveTo>
                <a:lnTo>
                  <a:pt x="86" y="56"/>
                </a:lnTo>
                <a:lnTo>
                  <a:pt x="244" y="187"/>
                </a:lnTo>
                <a:lnTo>
                  <a:pt x="385" y="336"/>
                </a:lnTo>
                <a:lnTo>
                  <a:pt x="509" y="500"/>
                </a:lnTo>
                <a:lnTo>
                  <a:pt x="585" y="634"/>
                </a:lnTo>
                <a:lnTo>
                  <a:pt x="630" y="727"/>
                </a:lnTo>
                <a:lnTo>
                  <a:pt x="671" y="824"/>
                </a:lnTo>
                <a:lnTo>
                  <a:pt x="703" y="923"/>
                </a:lnTo>
                <a:lnTo>
                  <a:pt x="730" y="1025"/>
                </a:lnTo>
                <a:lnTo>
                  <a:pt x="751" y="1130"/>
                </a:lnTo>
                <a:lnTo>
                  <a:pt x="765" y="1236"/>
                </a:lnTo>
                <a:lnTo>
                  <a:pt x="772" y="1345"/>
                </a:lnTo>
                <a:lnTo>
                  <a:pt x="773" y="1401"/>
                </a:lnTo>
                <a:lnTo>
                  <a:pt x="773" y="1407"/>
                </a:lnTo>
                <a:lnTo>
                  <a:pt x="773" y="1414"/>
                </a:lnTo>
                <a:lnTo>
                  <a:pt x="774" y="1466"/>
                </a:lnTo>
                <a:lnTo>
                  <a:pt x="786" y="1564"/>
                </a:lnTo>
                <a:lnTo>
                  <a:pt x="807" y="1660"/>
                </a:lnTo>
                <a:lnTo>
                  <a:pt x="836" y="1754"/>
                </a:lnTo>
                <a:lnTo>
                  <a:pt x="874" y="1842"/>
                </a:lnTo>
                <a:lnTo>
                  <a:pt x="921" y="1925"/>
                </a:lnTo>
                <a:lnTo>
                  <a:pt x="975" y="2004"/>
                </a:lnTo>
                <a:lnTo>
                  <a:pt x="1036" y="2076"/>
                </a:lnTo>
                <a:lnTo>
                  <a:pt x="1103" y="2144"/>
                </a:lnTo>
                <a:lnTo>
                  <a:pt x="1177" y="2203"/>
                </a:lnTo>
                <a:lnTo>
                  <a:pt x="1256" y="2256"/>
                </a:lnTo>
                <a:lnTo>
                  <a:pt x="1341" y="2302"/>
                </a:lnTo>
                <a:lnTo>
                  <a:pt x="1429" y="2338"/>
                </a:lnTo>
                <a:lnTo>
                  <a:pt x="1522" y="2368"/>
                </a:lnTo>
                <a:lnTo>
                  <a:pt x="1619" y="2387"/>
                </a:lnTo>
                <a:lnTo>
                  <a:pt x="1719" y="2396"/>
                </a:lnTo>
                <a:lnTo>
                  <a:pt x="1770" y="2398"/>
                </a:lnTo>
                <a:lnTo>
                  <a:pt x="1770" y="2604"/>
                </a:lnTo>
                <a:lnTo>
                  <a:pt x="11294" y="2604"/>
                </a:lnTo>
                <a:lnTo>
                  <a:pt x="11294" y="543"/>
                </a:lnTo>
                <a:lnTo>
                  <a:pt x="11292" y="487"/>
                </a:lnTo>
                <a:lnTo>
                  <a:pt x="11270" y="381"/>
                </a:lnTo>
                <a:lnTo>
                  <a:pt x="11229" y="284"/>
                </a:lnTo>
                <a:lnTo>
                  <a:pt x="11170" y="197"/>
                </a:lnTo>
                <a:lnTo>
                  <a:pt x="11097" y="123"/>
                </a:lnTo>
                <a:lnTo>
                  <a:pt x="11010" y="65"/>
                </a:lnTo>
                <a:lnTo>
                  <a:pt x="10913" y="23"/>
                </a:lnTo>
                <a:lnTo>
                  <a:pt x="10806" y="1"/>
                </a:lnTo>
                <a:lnTo>
                  <a:pt x="10751" y="0"/>
                </a:lnTo>
                <a:lnTo>
                  <a:pt x="0" y="0"/>
                </a:lnTo>
                <a:close/>
              </a:path>
            </a:pathLst>
          </a:custGeom>
          <a:solidFill>
            <a:schemeClr val="accent2">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1" name="Freeform 584">
            <a:extLst>
              <a:ext uri="{FF2B5EF4-FFF2-40B4-BE49-F238E27FC236}">
                <a16:creationId xmlns:a16="http://schemas.microsoft.com/office/drawing/2014/main" id="{85D07358-42F8-4E20-8004-DE5429FD3CD5}"/>
              </a:ext>
            </a:extLst>
          </p:cNvPr>
          <p:cNvSpPr>
            <a:spLocks/>
          </p:cNvSpPr>
          <p:nvPr/>
        </p:nvSpPr>
        <p:spPr bwMode="auto">
          <a:xfrm>
            <a:off x="6032075" y="3983584"/>
            <a:ext cx="5013828" cy="1145378"/>
          </a:xfrm>
          <a:custGeom>
            <a:avLst/>
            <a:gdLst>
              <a:gd name="T0" fmla="*/ 13835 w 14066"/>
              <a:gd name="T1" fmla="*/ 744 h 3315"/>
              <a:gd name="T2" fmla="*/ 13713 w 14066"/>
              <a:gd name="T3" fmla="*/ 454 h 3315"/>
              <a:gd name="T4" fmla="*/ 13456 w 14066"/>
              <a:gd name="T5" fmla="*/ 280 h 3315"/>
              <a:gd name="T6" fmla="*/ 2543 w 14066"/>
              <a:gd name="T7" fmla="*/ 257 h 3315"/>
              <a:gd name="T8" fmla="*/ 2291 w 14066"/>
              <a:gd name="T9" fmla="*/ 124 h 3315"/>
              <a:gd name="T10" fmla="*/ 1956 w 14066"/>
              <a:gd name="T11" fmla="*/ 26 h 3315"/>
              <a:gd name="T12" fmla="*/ 1658 w 14066"/>
              <a:gd name="T13" fmla="*/ 0 h 3315"/>
              <a:gd name="T14" fmla="*/ 1243 w 14066"/>
              <a:gd name="T15" fmla="*/ 52 h 3315"/>
              <a:gd name="T16" fmla="*/ 798 w 14066"/>
              <a:gd name="T17" fmla="*/ 240 h 3315"/>
              <a:gd name="T18" fmla="*/ 431 w 14066"/>
              <a:gd name="T19" fmla="*/ 543 h 3315"/>
              <a:gd name="T20" fmla="*/ 162 w 14066"/>
              <a:gd name="T21" fmla="*/ 938 h 3315"/>
              <a:gd name="T22" fmla="*/ 19 w 14066"/>
              <a:gd name="T23" fmla="*/ 1405 h 3315"/>
              <a:gd name="T24" fmla="*/ 0 w 14066"/>
              <a:gd name="T25" fmla="*/ 1720 h 3315"/>
              <a:gd name="T26" fmla="*/ 54 w 14066"/>
              <a:gd name="T27" fmla="*/ 2076 h 3315"/>
              <a:gd name="T28" fmla="*/ 177 w 14066"/>
              <a:gd name="T29" fmla="*/ 2404 h 3315"/>
              <a:gd name="T30" fmla="*/ 365 w 14066"/>
              <a:gd name="T31" fmla="*/ 2696 h 3315"/>
              <a:gd name="T32" fmla="*/ 607 w 14066"/>
              <a:gd name="T33" fmla="*/ 2941 h 3315"/>
              <a:gd name="T34" fmla="*/ 896 w 14066"/>
              <a:gd name="T35" fmla="*/ 3130 h 3315"/>
              <a:gd name="T36" fmla="*/ 1199 w 14066"/>
              <a:gd name="T37" fmla="*/ 3252 h 3315"/>
              <a:gd name="T38" fmla="*/ 1658 w 14066"/>
              <a:gd name="T39" fmla="*/ 3315 h 3315"/>
              <a:gd name="T40" fmla="*/ 1700 w 14066"/>
              <a:gd name="T41" fmla="*/ 3315 h 3315"/>
              <a:gd name="T42" fmla="*/ 1766 w 14066"/>
              <a:gd name="T43" fmla="*/ 3312 h 3315"/>
              <a:gd name="T44" fmla="*/ 1834 w 14066"/>
              <a:gd name="T45" fmla="*/ 3306 h 3315"/>
              <a:gd name="T46" fmla="*/ 1899 w 14066"/>
              <a:gd name="T47" fmla="*/ 3297 h 3315"/>
              <a:gd name="T48" fmla="*/ 1954 w 14066"/>
              <a:gd name="T49" fmla="*/ 3288 h 3315"/>
              <a:gd name="T50" fmla="*/ 2011 w 14066"/>
              <a:gd name="T51" fmla="*/ 3278 h 3315"/>
              <a:gd name="T52" fmla="*/ 2070 w 14066"/>
              <a:gd name="T53" fmla="*/ 3264 h 3315"/>
              <a:gd name="T54" fmla="*/ 2125 w 14066"/>
              <a:gd name="T55" fmla="*/ 3248 h 3315"/>
              <a:gd name="T56" fmla="*/ 2178 w 14066"/>
              <a:gd name="T57" fmla="*/ 3231 h 3315"/>
              <a:gd name="T58" fmla="*/ 2241 w 14066"/>
              <a:gd name="T59" fmla="*/ 3209 h 3315"/>
              <a:gd name="T60" fmla="*/ 2328 w 14066"/>
              <a:gd name="T61" fmla="*/ 3174 h 3315"/>
              <a:gd name="T62" fmla="*/ 2790 w 14066"/>
              <a:gd name="T63" fmla="*/ 2870 h 3315"/>
              <a:gd name="T64" fmla="*/ 2855 w 14066"/>
              <a:gd name="T65" fmla="*/ 2805 h 3315"/>
              <a:gd name="T66" fmla="*/ 2869 w 14066"/>
              <a:gd name="T67" fmla="*/ 2789 h 3315"/>
              <a:gd name="T68" fmla="*/ 2896 w 14066"/>
              <a:gd name="T69" fmla="*/ 2759 h 3315"/>
              <a:gd name="T70" fmla="*/ 2901 w 14066"/>
              <a:gd name="T71" fmla="*/ 2754 h 3315"/>
              <a:gd name="T72" fmla="*/ 2931 w 14066"/>
              <a:gd name="T73" fmla="*/ 2719 h 3315"/>
              <a:gd name="T74" fmla="*/ 2934 w 14066"/>
              <a:gd name="T75" fmla="*/ 2717 h 3315"/>
              <a:gd name="T76" fmla="*/ 2943 w 14066"/>
              <a:gd name="T77" fmla="*/ 2706 h 3315"/>
              <a:gd name="T78" fmla="*/ 2966 w 14066"/>
              <a:gd name="T79" fmla="*/ 2676 h 3315"/>
              <a:gd name="T80" fmla="*/ 2985 w 14066"/>
              <a:gd name="T81" fmla="*/ 2651 h 3315"/>
              <a:gd name="T82" fmla="*/ 3317 w 14066"/>
              <a:gd name="T83" fmla="*/ 2985 h 3315"/>
              <a:gd name="T84" fmla="*/ 3825 w 14066"/>
              <a:gd name="T85" fmla="*/ 3244 h 3315"/>
              <a:gd name="T86" fmla="*/ 4313 w 14066"/>
              <a:gd name="T87" fmla="*/ 3315 h 3315"/>
              <a:gd name="T88" fmla="*/ 13693 w 14066"/>
              <a:gd name="T89" fmla="*/ 3292 h 3315"/>
              <a:gd name="T90" fmla="*/ 13745 w 14066"/>
              <a:gd name="T91" fmla="*/ 3273 h 3315"/>
              <a:gd name="T92" fmla="*/ 13804 w 14066"/>
              <a:gd name="T93" fmla="*/ 3243 h 3315"/>
              <a:gd name="T94" fmla="*/ 13909 w 14066"/>
              <a:gd name="T95" fmla="*/ 3161 h 3315"/>
              <a:gd name="T96" fmla="*/ 14003 w 14066"/>
              <a:gd name="T97" fmla="*/ 3038 h 3315"/>
              <a:gd name="T98" fmla="*/ 14066 w 14066"/>
              <a:gd name="T99" fmla="*/ 2784 h 3315"/>
              <a:gd name="T100" fmla="*/ 14066 w 14066"/>
              <a:gd name="T101" fmla="*/ 2654 h 3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4066" h="3315">
                <a:moveTo>
                  <a:pt x="13837" y="2654"/>
                </a:moveTo>
                <a:lnTo>
                  <a:pt x="13837" y="800"/>
                </a:lnTo>
                <a:lnTo>
                  <a:pt x="13835" y="744"/>
                </a:lnTo>
                <a:lnTo>
                  <a:pt x="13813" y="638"/>
                </a:lnTo>
                <a:lnTo>
                  <a:pt x="13772" y="540"/>
                </a:lnTo>
                <a:lnTo>
                  <a:pt x="13713" y="454"/>
                </a:lnTo>
                <a:lnTo>
                  <a:pt x="13640" y="380"/>
                </a:lnTo>
                <a:lnTo>
                  <a:pt x="13553" y="321"/>
                </a:lnTo>
                <a:lnTo>
                  <a:pt x="13456" y="280"/>
                </a:lnTo>
                <a:lnTo>
                  <a:pt x="13349" y="258"/>
                </a:lnTo>
                <a:lnTo>
                  <a:pt x="13294" y="257"/>
                </a:lnTo>
                <a:lnTo>
                  <a:pt x="2543" y="257"/>
                </a:lnTo>
                <a:lnTo>
                  <a:pt x="2494" y="227"/>
                </a:lnTo>
                <a:lnTo>
                  <a:pt x="2394" y="172"/>
                </a:lnTo>
                <a:lnTo>
                  <a:pt x="2291" y="124"/>
                </a:lnTo>
                <a:lnTo>
                  <a:pt x="2182" y="84"/>
                </a:lnTo>
                <a:lnTo>
                  <a:pt x="2070" y="52"/>
                </a:lnTo>
                <a:lnTo>
                  <a:pt x="1956" y="26"/>
                </a:lnTo>
                <a:lnTo>
                  <a:pt x="1838" y="9"/>
                </a:lnTo>
                <a:lnTo>
                  <a:pt x="1719" y="0"/>
                </a:lnTo>
                <a:lnTo>
                  <a:pt x="1658" y="0"/>
                </a:lnTo>
                <a:lnTo>
                  <a:pt x="1573" y="1"/>
                </a:lnTo>
                <a:lnTo>
                  <a:pt x="1405" y="18"/>
                </a:lnTo>
                <a:lnTo>
                  <a:pt x="1243" y="52"/>
                </a:lnTo>
                <a:lnTo>
                  <a:pt x="1088" y="100"/>
                </a:lnTo>
                <a:lnTo>
                  <a:pt x="939" y="163"/>
                </a:lnTo>
                <a:lnTo>
                  <a:pt x="798" y="240"/>
                </a:lnTo>
                <a:lnTo>
                  <a:pt x="665" y="329"/>
                </a:lnTo>
                <a:lnTo>
                  <a:pt x="542" y="430"/>
                </a:lnTo>
                <a:lnTo>
                  <a:pt x="431" y="543"/>
                </a:lnTo>
                <a:lnTo>
                  <a:pt x="328" y="665"/>
                </a:lnTo>
                <a:lnTo>
                  <a:pt x="239" y="797"/>
                </a:lnTo>
                <a:lnTo>
                  <a:pt x="162" y="938"/>
                </a:lnTo>
                <a:lnTo>
                  <a:pt x="100" y="1087"/>
                </a:lnTo>
                <a:lnTo>
                  <a:pt x="51" y="1243"/>
                </a:lnTo>
                <a:lnTo>
                  <a:pt x="19" y="1405"/>
                </a:lnTo>
                <a:lnTo>
                  <a:pt x="2" y="1572"/>
                </a:lnTo>
                <a:lnTo>
                  <a:pt x="0" y="1658"/>
                </a:lnTo>
                <a:lnTo>
                  <a:pt x="0" y="1720"/>
                </a:lnTo>
                <a:lnTo>
                  <a:pt x="10" y="1842"/>
                </a:lnTo>
                <a:lnTo>
                  <a:pt x="28" y="1961"/>
                </a:lnTo>
                <a:lnTo>
                  <a:pt x="54" y="2076"/>
                </a:lnTo>
                <a:lnTo>
                  <a:pt x="87" y="2190"/>
                </a:lnTo>
                <a:lnTo>
                  <a:pt x="129" y="2299"/>
                </a:lnTo>
                <a:lnTo>
                  <a:pt x="177" y="2404"/>
                </a:lnTo>
                <a:lnTo>
                  <a:pt x="234" y="2507"/>
                </a:lnTo>
                <a:lnTo>
                  <a:pt x="296" y="2604"/>
                </a:lnTo>
                <a:lnTo>
                  <a:pt x="365" y="2696"/>
                </a:lnTo>
                <a:lnTo>
                  <a:pt x="440" y="2783"/>
                </a:lnTo>
                <a:lnTo>
                  <a:pt x="520" y="2864"/>
                </a:lnTo>
                <a:lnTo>
                  <a:pt x="607" y="2941"/>
                </a:lnTo>
                <a:lnTo>
                  <a:pt x="699" y="3010"/>
                </a:lnTo>
                <a:lnTo>
                  <a:pt x="795" y="3073"/>
                </a:lnTo>
                <a:lnTo>
                  <a:pt x="896" y="3130"/>
                </a:lnTo>
                <a:lnTo>
                  <a:pt x="948" y="3156"/>
                </a:lnTo>
                <a:lnTo>
                  <a:pt x="1030" y="3192"/>
                </a:lnTo>
                <a:lnTo>
                  <a:pt x="1199" y="3252"/>
                </a:lnTo>
                <a:lnTo>
                  <a:pt x="1378" y="3293"/>
                </a:lnTo>
                <a:lnTo>
                  <a:pt x="1564" y="3314"/>
                </a:lnTo>
                <a:lnTo>
                  <a:pt x="1658" y="3315"/>
                </a:lnTo>
                <a:lnTo>
                  <a:pt x="1658" y="3315"/>
                </a:lnTo>
                <a:lnTo>
                  <a:pt x="1659" y="3315"/>
                </a:lnTo>
                <a:lnTo>
                  <a:pt x="1700" y="3315"/>
                </a:lnTo>
                <a:lnTo>
                  <a:pt x="1740" y="3313"/>
                </a:lnTo>
                <a:lnTo>
                  <a:pt x="1753" y="3313"/>
                </a:lnTo>
                <a:lnTo>
                  <a:pt x="1766" y="3312"/>
                </a:lnTo>
                <a:lnTo>
                  <a:pt x="1793" y="3310"/>
                </a:lnTo>
                <a:lnTo>
                  <a:pt x="1820" y="3308"/>
                </a:lnTo>
                <a:lnTo>
                  <a:pt x="1834" y="3306"/>
                </a:lnTo>
                <a:lnTo>
                  <a:pt x="1850" y="3304"/>
                </a:lnTo>
                <a:lnTo>
                  <a:pt x="1875" y="3301"/>
                </a:lnTo>
                <a:lnTo>
                  <a:pt x="1899" y="3297"/>
                </a:lnTo>
                <a:lnTo>
                  <a:pt x="1915" y="3296"/>
                </a:lnTo>
                <a:lnTo>
                  <a:pt x="1932" y="3292"/>
                </a:lnTo>
                <a:lnTo>
                  <a:pt x="1954" y="3288"/>
                </a:lnTo>
                <a:lnTo>
                  <a:pt x="1977" y="3284"/>
                </a:lnTo>
                <a:lnTo>
                  <a:pt x="1994" y="3282"/>
                </a:lnTo>
                <a:lnTo>
                  <a:pt x="2011" y="3278"/>
                </a:lnTo>
                <a:lnTo>
                  <a:pt x="2031" y="3273"/>
                </a:lnTo>
                <a:lnTo>
                  <a:pt x="2052" y="3268"/>
                </a:lnTo>
                <a:lnTo>
                  <a:pt x="2070" y="3264"/>
                </a:lnTo>
                <a:lnTo>
                  <a:pt x="2089" y="3258"/>
                </a:lnTo>
                <a:lnTo>
                  <a:pt x="2107" y="3253"/>
                </a:lnTo>
                <a:lnTo>
                  <a:pt x="2125" y="3248"/>
                </a:lnTo>
                <a:lnTo>
                  <a:pt x="2146" y="3243"/>
                </a:lnTo>
                <a:lnTo>
                  <a:pt x="2165" y="3236"/>
                </a:lnTo>
                <a:lnTo>
                  <a:pt x="2178" y="3231"/>
                </a:lnTo>
                <a:lnTo>
                  <a:pt x="2191" y="3227"/>
                </a:lnTo>
                <a:lnTo>
                  <a:pt x="2217" y="3218"/>
                </a:lnTo>
                <a:lnTo>
                  <a:pt x="2241" y="3209"/>
                </a:lnTo>
                <a:lnTo>
                  <a:pt x="2241" y="3209"/>
                </a:lnTo>
                <a:lnTo>
                  <a:pt x="2241" y="3209"/>
                </a:lnTo>
                <a:lnTo>
                  <a:pt x="2328" y="3174"/>
                </a:lnTo>
                <a:lnTo>
                  <a:pt x="2494" y="3090"/>
                </a:lnTo>
                <a:lnTo>
                  <a:pt x="2648" y="2989"/>
                </a:lnTo>
                <a:lnTo>
                  <a:pt x="2790" y="2870"/>
                </a:lnTo>
                <a:lnTo>
                  <a:pt x="2855" y="2805"/>
                </a:lnTo>
                <a:lnTo>
                  <a:pt x="2855" y="2805"/>
                </a:lnTo>
                <a:lnTo>
                  <a:pt x="2855" y="2805"/>
                </a:lnTo>
                <a:lnTo>
                  <a:pt x="2858" y="2801"/>
                </a:lnTo>
                <a:lnTo>
                  <a:pt x="2862" y="2797"/>
                </a:lnTo>
                <a:lnTo>
                  <a:pt x="2869" y="2789"/>
                </a:lnTo>
                <a:lnTo>
                  <a:pt x="2875" y="2783"/>
                </a:lnTo>
                <a:lnTo>
                  <a:pt x="2886" y="2771"/>
                </a:lnTo>
                <a:lnTo>
                  <a:pt x="2896" y="2759"/>
                </a:lnTo>
                <a:lnTo>
                  <a:pt x="2896" y="2759"/>
                </a:lnTo>
                <a:lnTo>
                  <a:pt x="2896" y="2759"/>
                </a:lnTo>
                <a:lnTo>
                  <a:pt x="2901" y="2754"/>
                </a:lnTo>
                <a:lnTo>
                  <a:pt x="2906" y="2748"/>
                </a:lnTo>
                <a:lnTo>
                  <a:pt x="2919" y="2734"/>
                </a:lnTo>
                <a:lnTo>
                  <a:pt x="2931" y="2719"/>
                </a:lnTo>
                <a:lnTo>
                  <a:pt x="2931" y="2719"/>
                </a:lnTo>
                <a:lnTo>
                  <a:pt x="2932" y="2718"/>
                </a:lnTo>
                <a:lnTo>
                  <a:pt x="2934" y="2717"/>
                </a:lnTo>
                <a:lnTo>
                  <a:pt x="2935" y="2715"/>
                </a:lnTo>
                <a:lnTo>
                  <a:pt x="2939" y="2710"/>
                </a:lnTo>
                <a:lnTo>
                  <a:pt x="2943" y="2706"/>
                </a:lnTo>
                <a:lnTo>
                  <a:pt x="2947" y="2701"/>
                </a:lnTo>
                <a:lnTo>
                  <a:pt x="2950" y="2696"/>
                </a:lnTo>
                <a:lnTo>
                  <a:pt x="2966" y="2676"/>
                </a:lnTo>
                <a:lnTo>
                  <a:pt x="2980" y="2658"/>
                </a:lnTo>
                <a:lnTo>
                  <a:pt x="2983" y="2654"/>
                </a:lnTo>
                <a:lnTo>
                  <a:pt x="2985" y="2651"/>
                </a:lnTo>
                <a:lnTo>
                  <a:pt x="3044" y="2726"/>
                </a:lnTo>
                <a:lnTo>
                  <a:pt x="3173" y="2863"/>
                </a:lnTo>
                <a:lnTo>
                  <a:pt x="3317" y="2985"/>
                </a:lnTo>
                <a:lnTo>
                  <a:pt x="3475" y="3090"/>
                </a:lnTo>
                <a:lnTo>
                  <a:pt x="3645" y="3177"/>
                </a:lnTo>
                <a:lnTo>
                  <a:pt x="3825" y="3244"/>
                </a:lnTo>
                <a:lnTo>
                  <a:pt x="4015" y="3290"/>
                </a:lnTo>
                <a:lnTo>
                  <a:pt x="4212" y="3313"/>
                </a:lnTo>
                <a:lnTo>
                  <a:pt x="4313" y="3315"/>
                </a:lnTo>
                <a:lnTo>
                  <a:pt x="13535" y="3315"/>
                </a:lnTo>
                <a:lnTo>
                  <a:pt x="13589" y="3314"/>
                </a:lnTo>
                <a:lnTo>
                  <a:pt x="13693" y="3292"/>
                </a:lnTo>
                <a:lnTo>
                  <a:pt x="13741" y="3274"/>
                </a:lnTo>
                <a:lnTo>
                  <a:pt x="13743" y="3273"/>
                </a:lnTo>
                <a:lnTo>
                  <a:pt x="13745" y="3273"/>
                </a:lnTo>
                <a:lnTo>
                  <a:pt x="13755" y="3268"/>
                </a:lnTo>
                <a:lnTo>
                  <a:pt x="13765" y="3264"/>
                </a:lnTo>
                <a:lnTo>
                  <a:pt x="13804" y="3243"/>
                </a:lnTo>
                <a:lnTo>
                  <a:pt x="13877" y="3192"/>
                </a:lnTo>
                <a:lnTo>
                  <a:pt x="13908" y="3161"/>
                </a:lnTo>
                <a:lnTo>
                  <a:pt x="13909" y="3161"/>
                </a:lnTo>
                <a:lnTo>
                  <a:pt x="13910" y="3160"/>
                </a:lnTo>
                <a:lnTo>
                  <a:pt x="13945" y="3122"/>
                </a:lnTo>
                <a:lnTo>
                  <a:pt x="14003" y="3038"/>
                </a:lnTo>
                <a:lnTo>
                  <a:pt x="14043" y="2942"/>
                </a:lnTo>
                <a:lnTo>
                  <a:pt x="14063" y="2839"/>
                </a:lnTo>
                <a:lnTo>
                  <a:pt x="14066" y="2784"/>
                </a:lnTo>
                <a:lnTo>
                  <a:pt x="14066" y="2784"/>
                </a:lnTo>
                <a:lnTo>
                  <a:pt x="14066" y="2654"/>
                </a:lnTo>
                <a:lnTo>
                  <a:pt x="14066" y="2654"/>
                </a:lnTo>
                <a:lnTo>
                  <a:pt x="13837" y="2654"/>
                </a:ln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4" name="Freeform 586">
            <a:extLst>
              <a:ext uri="{FF2B5EF4-FFF2-40B4-BE49-F238E27FC236}">
                <a16:creationId xmlns:a16="http://schemas.microsoft.com/office/drawing/2014/main" id="{A9C78BEC-7E18-451D-90D7-B5EE2EE7D2BE}"/>
              </a:ext>
            </a:extLst>
          </p:cNvPr>
          <p:cNvSpPr>
            <a:spLocks/>
          </p:cNvSpPr>
          <p:nvPr/>
        </p:nvSpPr>
        <p:spPr bwMode="auto">
          <a:xfrm>
            <a:off x="6891747" y="3973912"/>
            <a:ext cx="4325998" cy="899447"/>
          </a:xfrm>
          <a:custGeom>
            <a:avLst/>
            <a:gdLst>
              <a:gd name="T0" fmla="*/ 0 w 11294"/>
              <a:gd name="T1" fmla="*/ 0 h 2604"/>
              <a:gd name="T2" fmla="*/ 86 w 11294"/>
              <a:gd name="T3" fmla="*/ 56 h 2604"/>
              <a:gd name="T4" fmla="*/ 244 w 11294"/>
              <a:gd name="T5" fmla="*/ 187 h 2604"/>
              <a:gd name="T6" fmla="*/ 385 w 11294"/>
              <a:gd name="T7" fmla="*/ 336 h 2604"/>
              <a:gd name="T8" fmla="*/ 509 w 11294"/>
              <a:gd name="T9" fmla="*/ 500 h 2604"/>
              <a:gd name="T10" fmla="*/ 585 w 11294"/>
              <a:gd name="T11" fmla="*/ 634 h 2604"/>
              <a:gd name="T12" fmla="*/ 630 w 11294"/>
              <a:gd name="T13" fmla="*/ 727 h 2604"/>
              <a:gd name="T14" fmla="*/ 671 w 11294"/>
              <a:gd name="T15" fmla="*/ 824 h 2604"/>
              <a:gd name="T16" fmla="*/ 703 w 11294"/>
              <a:gd name="T17" fmla="*/ 923 h 2604"/>
              <a:gd name="T18" fmla="*/ 730 w 11294"/>
              <a:gd name="T19" fmla="*/ 1025 h 2604"/>
              <a:gd name="T20" fmla="*/ 751 w 11294"/>
              <a:gd name="T21" fmla="*/ 1130 h 2604"/>
              <a:gd name="T22" fmla="*/ 765 w 11294"/>
              <a:gd name="T23" fmla="*/ 1236 h 2604"/>
              <a:gd name="T24" fmla="*/ 772 w 11294"/>
              <a:gd name="T25" fmla="*/ 1345 h 2604"/>
              <a:gd name="T26" fmla="*/ 773 w 11294"/>
              <a:gd name="T27" fmla="*/ 1401 h 2604"/>
              <a:gd name="T28" fmla="*/ 773 w 11294"/>
              <a:gd name="T29" fmla="*/ 1407 h 2604"/>
              <a:gd name="T30" fmla="*/ 773 w 11294"/>
              <a:gd name="T31" fmla="*/ 1414 h 2604"/>
              <a:gd name="T32" fmla="*/ 774 w 11294"/>
              <a:gd name="T33" fmla="*/ 1466 h 2604"/>
              <a:gd name="T34" fmla="*/ 786 w 11294"/>
              <a:gd name="T35" fmla="*/ 1564 h 2604"/>
              <a:gd name="T36" fmla="*/ 807 w 11294"/>
              <a:gd name="T37" fmla="*/ 1660 h 2604"/>
              <a:gd name="T38" fmla="*/ 836 w 11294"/>
              <a:gd name="T39" fmla="*/ 1754 h 2604"/>
              <a:gd name="T40" fmla="*/ 874 w 11294"/>
              <a:gd name="T41" fmla="*/ 1842 h 2604"/>
              <a:gd name="T42" fmla="*/ 921 w 11294"/>
              <a:gd name="T43" fmla="*/ 1925 h 2604"/>
              <a:gd name="T44" fmla="*/ 975 w 11294"/>
              <a:gd name="T45" fmla="*/ 2004 h 2604"/>
              <a:gd name="T46" fmla="*/ 1036 w 11294"/>
              <a:gd name="T47" fmla="*/ 2076 h 2604"/>
              <a:gd name="T48" fmla="*/ 1103 w 11294"/>
              <a:gd name="T49" fmla="*/ 2144 h 2604"/>
              <a:gd name="T50" fmla="*/ 1177 w 11294"/>
              <a:gd name="T51" fmla="*/ 2203 h 2604"/>
              <a:gd name="T52" fmla="*/ 1256 w 11294"/>
              <a:gd name="T53" fmla="*/ 2256 h 2604"/>
              <a:gd name="T54" fmla="*/ 1341 w 11294"/>
              <a:gd name="T55" fmla="*/ 2302 h 2604"/>
              <a:gd name="T56" fmla="*/ 1429 w 11294"/>
              <a:gd name="T57" fmla="*/ 2338 h 2604"/>
              <a:gd name="T58" fmla="*/ 1522 w 11294"/>
              <a:gd name="T59" fmla="*/ 2368 h 2604"/>
              <a:gd name="T60" fmla="*/ 1619 w 11294"/>
              <a:gd name="T61" fmla="*/ 2387 h 2604"/>
              <a:gd name="T62" fmla="*/ 1719 w 11294"/>
              <a:gd name="T63" fmla="*/ 2396 h 2604"/>
              <a:gd name="T64" fmla="*/ 1770 w 11294"/>
              <a:gd name="T65" fmla="*/ 2398 h 2604"/>
              <a:gd name="T66" fmla="*/ 1770 w 11294"/>
              <a:gd name="T67" fmla="*/ 2604 h 2604"/>
              <a:gd name="T68" fmla="*/ 11294 w 11294"/>
              <a:gd name="T69" fmla="*/ 2604 h 2604"/>
              <a:gd name="T70" fmla="*/ 11294 w 11294"/>
              <a:gd name="T71" fmla="*/ 543 h 2604"/>
              <a:gd name="T72" fmla="*/ 11292 w 11294"/>
              <a:gd name="T73" fmla="*/ 487 h 2604"/>
              <a:gd name="T74" fmla="*/ 11270 w 11294"/>
              <a:gd name="T75" fmla="*/ 381 h 2604"/>
              <a:gd name="T76" fmla="*/ 11229 w 11294"/>
              <a:gd name="T77" fmla="*/ 284 h 2604"/>
              <a:gd name="T78" fmla="*/ 11170 w 11294"/>
              <a:gd name="T79" fmla="*/ 197 h 2604"/>
              <a:gd name="T80" fmla="*/ 11097 w 11294"/>
              <a:gd name="T81" fmla="*/ 123 h 2604"/>
              <a:gd name="T82" fmla="*/ 11010 w 11294"/>
              <a:gd name="T83" fmla="*/ 65 h 2604"/>
              <a:gd name="T84" fmla="*/ 10913 w 11294"/>
              <a:gd name="T85" fmla="*/ 23 h 2604"/>
              <a:gd name="T86" fmla="*/ 10806 w 11294"/>
              <a:gd name="T87" fmla="*/ 1 h 2604"/>
              <a:gd name="T88" fmla="*/ 10751 w 11294"/>
              <a:gd name="T89" fmla="*/ 0 h 2604"/>
              <a:gd name="T90" fmla="*/ 0 w 11294"/>
              <a:gd name="T91" fmla="*/ 0 h 26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1294" h="2604">
                <a:moveTo>
                  <a:pt x="0" y="0"/>
                </a:moveTo>
                <a:lnTo>
                  <a:pt x="86" y="56"/>
                </a:lnTo>
                <a:lnTo>
                  <a:pt x="244" y="187"/>
                </a:lnTo>
                <a:lnTo>
                  <a:pt x="385" y="336"/>
                </a:lnTo>
                <a:lnTo>
                  <a:pt x="509" y="500"/>
                </a:lnTo>
                <a:lnTo>
                  <a:pt x="585" y="634"/>
                </a:lnTo>
                <a:lnTo>
                  <a:pt x="630" y="727"/>
                </a:lnTo>
                <a:lnTo>
                  <a:pt x="671" y="824"/>
                </a:lnTo>
                <a:lnTo>
                  <a:pt x="703" y="923"/>
                </a:lnTo>
                <a:lnTo>
                  <a:pt x="730" y="1025"/>
                </a:lnTo>
                <a:lnTo>
                  <a:pt x="751" y="1130"/>
                </a:lnTo>
                <a:lnTo>
                  <a:pt x="765" y="1236"/>
                </a:lnTo>
                <a:lnTo>
                  <a:pt x="772" y="1345"/>
                </a:lnTo>
                <a:lnTo>
                  <a:pt x="773" y="1401"/>
                </a:lnTo>
                <a:lnTo>
                  <a:pt x="773" y="1407"/>
                </a:lnTo>
                <a:lnTo>
                  <a:pt x="773" y="1414"/>
                </a:lnTo>
                <a:lnTo>
                  <a:pt x="774" y="1466"/>
                </a:lnTo>
                <a:lnTo>
                  <a:pt x="786" y="1564"/>
                </a:lnTo>
                <a:lnTo>
                  <a:pt x="807" y="1660"/>
                </a:lnTo>
                <a:lnTo>
                  <a:pt x="836" y="1754"/>
                </a:lnTo>
                <a:lnTo>
                  <a:pt x="874" y="1842"/>
                </a:lnTo>
                <a:lnTo>
                  <a:pt x="921" y="1925"/>
                </a:lnTo>
                <a:lnTo>
                  <a:pt x="975" y="2004"/>
                </a:lnTo>
                <a:lnTo>
                  <a:pt x="1036" y="2076"/>
                </a:lnTo>
                <a:lnTo>
                  <a:pt x="1103" y="2144"/>
                </a:lnTo>
                <a:lnTo>
                  <a:pt x="1177" y="2203"/>
                </a:lnTo>
                <a:lnTo>
                  <a:pt x="1256" y="2256"/>
                </a:lnTo>
                <a:lnTo>
                  <a:pt x="1341" y="2302"/>
                </a:lnTo>
                <a:lnTo>
                  <a:pt x="1429" y="2338"/>
                </a:lnTo>
                <a:lnTo>
                  <a:pt x="1522" y="2368"/>
                </a:lnTo>
                <a:lnTo>
                  <a:pt x="1619" y="2387"/>
                </a:lnTo>
                <a:lnTo>
                  <a:pt x="1719" y="2396"/>
                </a:lnTo>
                <a:lnTo>
                  <a:pt x="1770" y="2398"/>
                </a:lnTo>
                <a:lnTo>
                  <a:pt x="1770" y="2604"/>
                </a:lnTo>
                <a:lnTo>
                  <a:pt x="11294" y="2604"/>
                </a:lnTo>
                <a:lnTo>
                  <a:pt x="11294" y="543"/>
                </a:lnTo>
                <a:lnTo>
                  <a:pt x="11292" y="487"/>
                </a:lnTo>
                <a:lnTo>
                  <a:pt x="11270" y="381"/>
                </a:lnTo>
                <a:lnTo>
                  <a:pt x="11229" y="284"/>
                </a:lnTo>
                <a:lnTo>
                  <a:pt x="11170" y="197"/>
                </a:lnTo>
                <a:lnTo>
                  <a:pt x="11097" y="123"/>
                </a:lnTo>
                <a:lnTo>
                  <a:pt x="11010" y="65"/>
                </a:lnTo>
                <a:lnTo>
                  <a:pt x="10913" y="23"/>
                </a:lnTo>
                <a:lnTo>
                  <a:pt x="10806" y="1"/>
                </a:lnTo>
                <a:lnTo>
                  <a:pt x="10751" y="0"/>
                </a:lnTo>
                <a:lnTo>
                  <a:pt x="0" y="0"/>
                </a:lnTo>
                <a:close/>
              </a:path>
            </a:pathLst>
          </a:custGeom>
          <a:solidFill>
            <a:schemeClr val="accent4">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95" name="TextBox 194">
            <a:extLst>
              <a:ext uri="{FF2B5EF4-FFF2-40B4-BE49-F238E27FC236}">
                <a16:creationId xmlns:a16="http://schemas.microsoft.com/office/drawing/2014/main" id="{DF1AD114-8706-4265-B607-51FAB3D460A5}"/>
              </a:ext>
            </a:extLst>
          </p:cNvPr>
          <p:cNvSpPr txBox="1"/>
          <p:nvPr/>
        </p:nvSpPr>
        <p:spPr>
          <a:xfrm>
            <a:off x="2018865" y="1838378"/>
            <a:ext cx="3787779" cy="830997"/>
          </a:xfrm>
          <a:prstGeom prst="rect">
            <a:avLst/>
          </a:prstGeom>
          <a:noFill/>
        </p:spPr>
        <p:txBody>
          <a:bodyPr wrap="square" lIns="0" rIns="0" rtlCol="0" anchor="b">
            <a:spAutoFit/>
          </a:bodyPr>
          <a:lstStyle/>
          <a:p>
            <a:r>
              <a:rPr lang="en-US" sz="2400" b="1" dirty="0"/>
              <a:t>O </a:t>
            </a:r>
            <a:r>
              <a:rPr lang="en-US" sz="2400" b="1" dirty="0" err="1"/>
              <a:t>autor</a:t>
            </a:r>
            <a:r>
              <a:rPr lang="en-US" sz="2400" b="1" dirty="0"/>
              <a:t> do </a:t>
            </a:r>
            <a:r>
              <a:rPr lang="en-US" sz="2400" b="1" dirty="0" err="1"/>
              <a:t>projeto</a:t>
            </a:r>
            <a:r>
              <a:rPr lang="en-US" sz="2400" b="1" dirty="0"/>
              <a:t> </a:t>
            </a:r>
            <a:r>
              <a:rPr lang="en-US" sz="2400" b="1" dirty="0" err="1"/>
              <a:t>pode</a:t>
            </a:r>
            <a:r>
              <a:rPr lang="en-US" sz="2400" b="1" dirty="0"/>
              <a:t> </a:t>
            </a:r>
            <a:r>
              <a:rPr lang="en-US" sz="2400" b="1" dirty="0" err="1"/>
              <a:t>participar</a:t>
            </a:r>
            <a:r>
              <a:rPr lang="en-US" sz="2400" b="1" dirty="0"/>
              <a:t> de </a:t>
            </a:r>
            <a:r>
              <a:rPr lang="en-US" sz="2400" b="1" dirty="0" err="1"/>
              <a:t>futura</a:t>
            </a:r>
            <a:r>
              <a:rPr lang="en-US" sz="2400" b="1" dirty="0"/>
              <a:t> </a:t>
            </a:r>
            <a:r>
              <a:rPr lang="en-US" sz="2400" b="1" dirty="0" err="1"/>
              <a:t>licitação</a:t>
            </a:r>
            <a:endParaRPr lang="en-US" sz="2400" b="1" dirty="0"/>
          </a:p>
        </p:txBody>
      </p:sp>
      <p:sp>
        <p:nvSpPr>
          <p:cNvPr id="198" name="TextBox 197">
            <a:extLst>
              <a:ext uri="{FF2B5EF4-FFF2-40B4-BE49-F238E27FC236}">
                <a16:creationId xmlns:a16="http://schemas.microsoft.com/office/drawing/2014/main" id="{994E98FF-6EA3-4B31-9468-D81A6F8025C5}"/>
              </a:ext>
            </a:extLst>
          </p:cNvPr>
          <p:cNvSpPr txBox="1"/>
          <p:nvPr/>
        </p:nvSpPr>
        <p:spPr>
          <a:xfrm>
            <a:off x="7332061" y="3983584"/>
            <a:ext cx="3924708" cy="830997"/>
          </a:xfrm>
          <a:prstGeom prst="rect">
            <a:avLst/>
          </a:prstGeom>
          <a:noFill/>
        </p:spPr>
        <p:txBody>
          <a:bodyPr wrap="square" lIns="0" rIns="0" rtlCol="0" anchor="b">
            <a:spAutoFit/>
          </a:bodyPr>
          <a:lstStyle/>
          <a:p>
            <a:r>
              <a:rPr lang="en-US" sz="2400" b="1" dirty="0"/>
              <a:t>Sem </a:t>
            </a:r>
            <a:r>
              <a:rPr lang="en-US" sz="2400" b="1" dirty="0" err="1"/>
              <a:t>obrigatoriedade</a:t>
            </a:r>
            <a:r>
              <a:rPr lang="en-US" sz="2400" b="1" dirty="0"/>
              <a:t> do </a:t>
            </a:r>
            <a:r>
              <a:rPr lang="en-US" sz="2400" b="1" dirty="0" err="1"/>
              <a:t>Poder</a:t>
            </a:r>
            <a:r>
              <a:rPr lang="en-US" sz="2400" b="1" dirty="0"/>
              <a:t> Público </a:t>
            </a:r>
            <a:r>
              <a:rPr lang="en-US" sz="2400" b="1" dirty="0" err="1"/>
              <a:t>realizar</a:t>
            </a:r>
            <a:r>
              <a:rPr lang="en-US" sz="2400" b="1" dirty="0"/>
              <a:t> a </a:t>
            </a:r>
            <a:r>
              <a:rPr lang="en-US" sz="2400" b="1" dirty="0" err="1"/>
              <a:t>licitação</a:t>
            </a:r>
            <a:endParaRPr lang="en-US" sz="2400" b="1" dirty="0"/>
          </a:p>
        </p:txBody>
      </p:sp>
      <p:sp>
        <p:nvSpPr>
          <p:cNvPr id="201" name="TextBox 200">
            <a:extLst>
              <a:ext uri="{FF2B5EF4-FFF2-40B4-BE49-F238E27FC236}">
                <a16:creationId xmlns:a16="http://schemas.microsoft.com/office/drawing/2014/main" id="{94F70E38-B66E-4CD0-9362-7F4BE2960035}"/>
              </a:ext>
            </a:extLst>
          </p:cNvPr>
          <p:cNvSpPr txBox="1"/>
          <p:nvPr/>
        </p:nvSpPr>
        <p:spPr>
          <a:xfrm>
            <a:off x="1827388" y="3247631"/>
            <a:ext cx="3597652" cy="830997"/>
          </a:xfrm>
          <a:prstGeom prst="rect">
            <a:avLst/>
          </a:prstGeom>
          <a:noFill/>
        </p:spPr>
        <p:txBody>
          <a:bodyPr wrap="square" lIns="0" rIns="0" rtlCol="0" anchor="b">
            <a:spAutoFit/>
          </a:bodyPr>
          <a:lstStyle/>
          <a:p>
            <a:pPr lvl="0"/>
            <a:r>
              <a:rPr lang="pt-BR" sz="2400" b="1" dirty="0"/>
              <a:t>Não haverá direito de preferência na licitação</a:t>
            </a:r>
          </a:p>
        </p:txBody>
      </p:sp>
      <p:sp>
        <p:nvSpPr>
          <p:cNvPr id="211" name="TextBox 210">
            <a:extLst>
              <a:ext uri="{FF2B5EF4-FFF2-40B4-BE49-F238E27FC236}">
                <a16:creationId xmlns:a16="http://schemas.microsoft.com/office/drawing/2014/main" id="{A91DCB21-2486-45D0-B5CB-0C3217C02630}"/>
              </a:ext>
            </a:extLst>
          </p:cNvPr>
          <p:cNvSpPr txBox="1"/>
          <p:nvPr/>
        </p:nvSpPr>
        <p:spPr>
          <a:xfrm>
            <a:off x="7313059" y="2563514"/>
            <a:ext cx="3479052" cy="830997"/>
          </a:xfrm>
          <a:prstGeom prst="rect">
            <a:avLst/>
          </a:prstGeom>
          <a:noFill/>
        </p:spPr>
        <p:txBody>
          <a:bodyPr wrap="square" lIns="0" rIns="0" rtlCol="0" anchor="b">
            <a:spAutoFit/>
          </a:bodyPr>
          <a:lstStyle/>
          <a:p>
            <a:r>
              <a:rPr lang="en-US" sz="2400" b="1" dirty="0" err="1"/>
              <a:t>Indenização</a:t>
            </a:r>
            <a:r>
              <a:rPr lang="en-US" sz="2400" b="1" dirty="0"/>
              <a:t> por </a:t>
            </a:r>
            <a:r>
              <a:rPr lang="en-US" sz="2400" b="1" dirty="0" err="1"/>
              <a:t>quem</a:t>
            </a:r>
            <a:r>
              <a:rPr lang="en-US" sz="2400" b="1" dirty="0"/>
              <a:t> </a:t>
            </a:r>
            <a:r>
              <a:rPr lang="en-US" sz="2400" b="1" dirty="0" err="1"/>
              <a:t>vencer</a:t>
            </a:r>
            <a:r>
              <a:rPr lang="en-US" sz="2400" b="1" dirty="0"/>
              <a:t> a </a:t>
            </a:r>
            <a:r>
              <a:rPr lang="en-US" sz="2400" b="1" dirty="0" err="1"/>
              <a:t>licitação</a:t>
            </a:r>
            <a:endParaRPr lang="en-US" sz="2400" b="1" dirty="0"/>
          </a:p>
        </p:txBody>
      </p:sp>
      <p:sp>
        <p:nvSpPr>
          <p:cNvPr id="209" name="TextBox 208">
            <a:extLst>
              <a:ext uri="{FF2B5EF4-FFF2-40B4-BE49-F238E27FC236}">
                <a16:creationId xmlns:a16="http://schemas.microsoft.com/office/drawing/2014/main" id="{FED27C0B-A011-4D66-B052-A9DC597210CC}"/>
              </a:ext>
            </a:extLst>
          </p:cNvPr>
          <p:cNvSpPr txBox="1"/>
          <p:nvPr/>
        </p:nvSpPr>
        <p:spPr>
          <a:xfrm>
            <a:off x="1767454" y="4810153"/>
            <a:ext cx="3590378" cy="830997"/>
          </a:xfrm>
          <a:prstGeom prst="rect">
            <a:avLst/>
          </a:prstGeom>
          <a:noFill/>
        </p:spPr>
        <p:txBody>
          <a:bodyPr wrap="square" lIns="0" rIns="0" rtlCol="0" anchor="b">
            <a:spAutoFit/>
          </a:bodyPr>
          <a:lstStyle/>
          <a:p>
            <a:r>
              <a:rPr lang="pt-BR" sz="2400" b="1" dirty="0"/>
              <a:t>Poderá ser exclusiva para Startups</a:t>
            </a:r>
          </a:p>
        </p:txBody>
      </p:sp>
      <p:sp>
        <p:nvSpPr>
          <p:cNvPr id="103" name="Freeform 588">
            <a:extLst>
              <a:ext uri="{FF2B5EF4-FFF2-40B4-BE49-F238E27FC236}">
                <a16:creationId xmlns:a16="http://schemas.microsoft.com/office/drawing/2014/main" id="{1C26D83F-4ED2-45B1-8CE9-337CAA1C3362}"/>
              </a:ext>
            </a:extLst>
          </p:cNvPr>
          <p:cNvSpPr>
            <a:spLocks/>
          </p:cNvSpPr>
          <p:nvPr/>
        </p:nvSpPr>
        <p:spPr bwMode="auto">
          <a:xfrm>
            <a:off x="411212" y="3149910"/>
            <a:ext cx="1145378" cy="1143996"/>
          </a:xfrm>
          <a:custGeom>
            <a:avLst/>
            <a:gdLst>
              <a:gd name="T0" fmla="*/ 1573 w 3316"/>
              <a:gd name="T1" fmla="*/ 2 h 3316"/>
              <a:gd name="T2" fmla="*/ 1243 w 3316"/>
              <a:gd name="T3" fmla="*/ 52 h 3316"/>
              <a:gd name="T4" fmla="*/ 939 w 3316"/>
              <a:gd name="T5" fmla="*/ 162 h 3316"/>
              <a:gd name="T6" fmla="*/ 665 w 3316"/>
              <a:gd name="T7" fmla="*/ 328 h 3316"/>
              <a:gd name="T8" fmla="*/ 431 w 3316"/>
              <a:gd name="T9" fmla="*/ 542 h 3316"/>
              <a:gd name="T10" fmla="*/ 240 w 3316"/>
              <a:gd name="T11" fmla="*/ 797 h 3316"/>
              <a:gd name="T12" fmla="*/ 100 w 3316"/>
              <a:gd name="T13" fmla="*/ 1088 h 3316"/>
              <a:gd name="T14" fmla="*/ 19 w 3316"/>
              <a:gd name="T15" fmla="*/ 1405 h 3316"/>
              <a:gd name="T16" fmla="*/ 0 w 3316"/>
              <a:gd name="T17" fmla="*/ 1658 h 3316"/>
              <a:gd name="T18" fmla="*/ 19 w 3316"/>
              <a:gd name="T19" fmla="*/ 1911 h 3316"/>
              <a:gd name="T20" fmla="*/ 100 w 3316"/>
              <a:gd name="T21" fmla="*/ 2228 h 3316"/>
              <a:gd name="T22" fmla="*/ 240 w 3316"/>
              <a:gd name="T23" fmla="*/ 2517 h 3316"/>
              <a:gd name="T24" fmla="*/ 431 w 3316"/>
              <a:gd name="T25" fmla="*/ 2773 h 3316"/>
              <a:gd name="T26" fmla="*/ 665 w 3316"/>
              <a:gd name="T27" fmla="*/ 2987 h 3316"/>
              <a:gd name="T28" fmla="*/ 939 w 3316"/>
              <a:gd name="T29" fmla="*/ 3152 h 3316"/>
              <a:gd name="T30" fmla="*/ 1243 w 3316"/>
              <a:gd name="T31" fmla="*/ 3264 h 3316"/>
              <a:gd name="T32" fmla="*/ 1573 w 3316"/>
              <a:gd name="T33" fmla="*/ 3314 h 3316"/>
              <a:gd name="T34" fmla="*/ 1744 w 3316"/>
              <a:gd name="T35" fmla="*/ 3314 h 3316"/>
              <a:gd name="T36" fmla="*/ 2073 w 3316"/>
              <a:gd name="T37" fmla="*/ 3264 h 3316"/>
              <a:gd name="T38" fmla="*/ 2378 w 3316"/>
              <a:gd name="T39" fmla="*/ 3152 h 3316"/>
              <a:gd name="T40" fmla="*/ 2650 w 3316"/>
              <a:gd name="T41" fmla="*/ 2987 h 3316"/>
              <a:gd name="T42" fmla="*/ 2886 w 3316"/>
              <a:gd name="T43" fmla="*/ 2773 h 3316"/>
              <a:gd name="T44" fmla="*/ 3076 w 3316"/>
              <a:gd name="T45" fmla="*/ 2517 h 3316"/>
              <a:gd name="T46" fmla="*/ 3216 w 3316"/>
              <a:gd name="T47" fmla="*/ 2228 h 3316"/>
              <a:gd name="T48" fmla="*/ 3298 w 3316"/>
              <a:gd name="T49" fmla="*/ 1911 h 3316"/>
              <a:gd name="T50" fmla="*/ 3316 w 3316"/>
              <a:gd name="T51" fmla="*/ 1658 h 3316"/>
              <a:gd name="T52" fmla="*/ 3298 w 3316"/>
              <a:gd name="T53" fmla="*/ 1405 h 3316"/>
              <a:gd name="T54" fmla="*/ 3216 w 3316"/>
              <a:gd name="T55" fmla="*/ 1088 h 3316"/>
              <a:gd name="T56" fmla="*/ 3076 w 3316"/>
              <a:gd name="T57" fmla="*/ 797 h 3316"/>
              <a:gd name="T58" fmla="*/ 2886 w 3316"/>
              <a:gd name="T59" fmla="*/ 542 h 3316"/>
              <a:gd name="T60" fmla="*/ 2650 w 3316"/>
              <a:gd name="T61" fmla="*/ 328 h 3316"/>
              <a:gd name="T62" fmla="*/ 2378 w 3316"/>
              <a:gd name="T63" fmla="*/ 162 h 3316"/>
              <a:gd name="T64" fmla="*/ 2073 w 3316"/>
              <a:gd name="T65" fmla="*/ 52 h 3316"/>
              <a:gd name="T66" fmla="*/ 1744 w 3316"/>
              <a:gd name="T67" fmla="*/ 2 h 3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16" h="3316">
                <a:moveTo>
                  <a:pt x="1658" y="0"/>
                </a:moveTo>
                <a:lnTo>
                  <a:pt x="1573" y="2"/>
                </a:lnTo>
                <a:lnTo>
                  <a:pt x="1405" y="18"/>
                </a:lnTo>
                <a:lnTo>
                  <a:pt x="1243" y="52"/>
                </a:lnTo>
                <a:lnTo>
                  <a:pt x="1088" y="100"/>
                </a:lnTo>
                <a:lnTo>
                  <a:pt x="939" y="162"/>
                </a:lnTo>
                <a:lnTo>
                  <a:pt x="798" y="239"/>
                </a:lnTo>
                <a:lnTo>
                  <a:pt x="665" y="328"/>
                </a:lnTo>
                <a:lnTo>
                  <a:pt x="542" y="431"/>
                </a:lnTo>
                <a:lnTo>
                  <a:pt x="431" y="542"/>
                </a:lnTo>
                <a:lnTo>
                  <a:pt x="328" y="665"/>
                </a:lnTo>
                <a:lnTo>
                  <a:pt x="240" y="797"/>
                </a:lnTo>
                <a:lnTo>
                  <a:pt x="162" y="939"/>
                </a:lnTo>
                <a:lnTo>
                  <a:pt x="100" y="1088"/>
                </a:lnTo>
                <a:lnTo>
                  <a:pt x="52" y="1243"/>
                </a:lnTo>
                <a:lnTo>
                  <a:pt x="19" y="1405"/>
                </a:lnTo>
                <a:lnTo>
                  <a:pt x="2" y="1572"/>
                </a:lnTo>
                <a:lnTo>
                  <a:pt x="0" y="1658"/>
                </a:lnTo>
                <a:lnTo>
                  <a:pt x="2" y="1744"/>
                </a:lnTo>
                <a:lnTo>
                  <a:pt x="19" y="1911"/>
                </a:lnTo>
                <a:lnTo>
                  <a:pt x="52" y="2073"/>
                </a:lnTo>
                <a:lnTo>
                  <a:pt x="100" y="2228"/>
                </a:lnTo>
                <a:lnTo>
                  <a:pt x="162" y="2377"/>
                </a:lnTo>
                <a:lnTo>
                  <a:pt x="240" y="2517"/>
                </a:lnTo>
                <a:lnTo>
                  <a:pt x="328" y="2650"/>
                </a:lnTo>
                <a:lnTo>
                  <a:pt x="431" y="2773"/>
                </a:lnTo>
                <a:lnTo>
                  <a:pt x="542" y="2885"/>
                </a:lnTo>
                <a:lnTo>
                  <a:pt x="665" y="2987"/>
                </a:lnTo>
                <a:lnTo>
                  <a:pt x="798" y="3076"/>
                </a:lnTo>
                <a:lnTo>
                  <a:pt x="939" y="3152"/>
                </a:lnTo>
                <a:lnTo>
                  <a:pt x="1088" y="3216"/>
                </a:lnTo>
                <a:lnTo>
                  <a:pt x="1243" y="3264"/>
                </a:lnTo>
                <a:lnTo>
                  <a:pt x="1405" y="3298"/>
                </a:lnTo>
                <a:lnTo>
                  <a:pt x="1573" y="3314"/>
                </a:lnTo>
                <a:lnTo>
                  <a:pt x="1658" y="3316"/>
                </a:lnTo>
                <a:lnTo>
                  <a:pt x="1744" y="3314"/>
                </a:lnTo>
                <a:lnTo>
                  <a:pt x="1911" y="3298"/>
                </a:lnTo>
                <a:lnTo>
                  <a:pt x="2073" y="3264"/>
                </a:lnTo>
                <a:lnTo>
                  <a:pt x="2228" y="3216"/>
                </a:lnTo>
                <a:lnTo>
                  <a:pt x="2378" y="3152"/>
                </a:lnTo>
                <a:lnTo>
                  <a:pt x="2518" y="3076"/>
                </a:lnTo>
                <a:lnTo>
                  <a:pt x="2650" y="2987"/>
                </a:lnTo>
                <a:lnTo>
                  <a:pt x="2773" y="2885"/>
                </a:lnTo>
                <a:lnTo>
                  <a:pt x="2886" y="2773"/>
                </a:lnTo>
                <a:lnTo>
                  <a:pt x="2987" y="2650"/>
                </a:lnTo>
                <a:lnTo>
                  <a:pt x="3076" y="2517"/>
                </a:lnTo>
                <a:lnTo>
                  <a:pt x="3153" y="2377"/>
                </a:lnTo>
                <a:lnTo>
                  <a:pt x="3216" y="2228"/>
                </a:lnTo>
                <a:lnTo>
                  <a:pt x="3264" y="2073"/>
                </a:lnTo>
                <a:lnTo>
                  <a:pt x="3298" y="1911"/>
                </a:lnTo>
                <a:lnTo>
                  <a:pt x="3315" y="1744"/>
                </a:lnTo>
                <a:lnTo>
                  <a:pt x="3316" y="1658"/>
                </a:lnTo>
                <a:lnTo>
                  <a:pt x="3315" y="1572"/>
                </a:lnTo>
                <a:lnTo>
                  <a:pt x="3298" y="1405"/>
                </a:lnTo>
                <a:lnTo>
                  <a:pt x="3264" y="1243"/>
                </a:lnTo>
                <a:lnTo>
                  <a:pt x="3216" y="1088"/>
                </a:lnTo>
                <a:lnTo>
                  <a:pt x="3153" y="939"/>
                </a:lnTo>
                <a:lnTo>
                  <a:pt x="3076" y="797"/>
                </a:lnTo>
                <a:lnTo>
                  <a:pt x="2987" y="665"/>
                </a:lnTo>
                <a:lnTo>
                  <a:pt x="2886" y="542"/>
                </a:lnTo>
                <a:lnTo>
                  <a:pt x="2773" y="431"/>
                </a:lnTo>
                <a:lnTo>
                  <a:pt x="2650" y="328"/>
                </a:lnTo>
                <a:lnTo>
                  <a:pt x="2518" y="239"/>
                </a:lnTo>
                <a:lnTo>
                  <a:pt x="2378" y="162"/>
                </a:lnTo>
                <a:lnTo>
                  <a:pt x="2228" y="100"/>
                </a:lnTo>
                <a:lnTo>
                  <a:pt x="2073" y="52"/>
                </a:lnTo>
                <a:lnTo>
                  <a:pt x="1911" y="18"/>
                </a:lnTo>
                <a:lnTo>
                  <a:pt x="1744" y="2"/>
                </a:lnTo>
                <a:lnTo>
                  <a:pt x="1658" y="0"/>
                </a:lnTo>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106" name="Freeform 587">
            <a:extLst>
              <a:ext uri="{FF2B5EF4-FFF2-40B4-BE49-F238E27FC236}">
                <a16:creationId xmlns:a16="http://schemas.microsoft.com/office/drawing/2014/main" id="{4B4932E0-260D-417C-9F24-32D8CB7C7135}"/>
              </a:ext>
            </a:extLst>
          </p:cNvPr>
          <p:cNvSpPr>
            <a:spLocks/>
          </p:cNvSpPr>
          <p:nvPr/>
        </p:nvSpPr>
        <p:spPr bwMode="auto">
          <a:xfrm>
            <a:off x="639182" y="3376499"/>
            <a:ext cx="689438" cy="689438"/>
          </a:xfrm>
          <a:custGeom>
            <a:avLst/>
            <a:gdLst>
              <a:gd name="T0" fmla="*/ 946 w 1995"/>
              <a:gd name="T1" fmla="*/ 1993 h 1995"/>
              <a:gd name="T2" fmla="*/ 748 w 1995"/>
              <a:gd name="T3" fmla="*/ 1964 h 1995"/>
              <a:gd name="T4" fmla="*/ 565 w 1995"/>
              <a:gd name="T5" fmla="*/ 1898 h 1995"/>
              <a:gd name="T6" fmla="*/ 401 w 1995"/>
              <a:gd name="T7" fmla="*/ 1798 h 1995"/>
              <a:gd name="T8" fmla="*/ 259 w 1995"/>
              <a:gd name="T9" fmla="*/ 1668 h 1995"/>
              <a:gd name="T10" fmla="*/ 145 w 1995"/>
              <a:gd name="T11" fmla="*/ 1515 h 1995"/>
              <a:gd name="T12" fmla="*/ 61 w 1995"/>
              <a:gd name="T13" fmla="*/ 1340 h 1995"/>
              <a:gd name="T14" fmla="*/ 12 w 1995"/>
              <a:gd name="T15" fmla="*/ 1150 h 1995"/>
              <a:gd name="T16" fmla="*/ 0 w 1995"/>
              <a:gd name="T17" fmla="*/ 998 h 1995"/>
              <a:gd name="T18" fmla="*/ 12 w 1995"/>
              <a:gd name="T19" fmla="*/ 846 h 1995"/>
              <a:gd name="T20" fmla="*/ 61 w 1995"/>
              <a:gd name="T21" fmla="*/ 655 h 1995"/>
              <a:gd name="T22" fmla="*/ 145 w 1995"/>
              <a:gd name="T23" fmla="*/ 481 h 1995"/>
              <a:gd name="T24" fmla="*/ 259 w 1995"/>
              <a:gd name="T25" fmla="*/ 327 h 1995"/>
              <a:gd name="T26" fmla="*/ 401 w 1995"/>
              <a:gd name="T27" fmla="*/ 198 h 1995"/>
              <a:gd name="T28" fmla="*/ 565 w 1995"/>
              <a:gd name="T29" fmla="*/ 98 h 1995"/>
              <a:gd name="T30" fmla="*/ 748 w 1995"/>
              <a:gd name="T31" fmla="*/ 31 h 1995"/>
              <a:gd name="T32" fmla="*/ 946 w 1995"/>
              <a:gd name="T33" fmla="*/ 1 h 1995"/>
              <a:gd name="T34" fmla="*/ 1049 w 1995"/>
              <a:gd name="T35" fmla="*/ 1 h 1995"/>
              <a:gd name="T36" fmla="*/ 1247 w 1995"/>
              <a:gd name="T37" fmla="*/ 31 h 1995"/>
              <a:gd name="T38" fmla="*/ 1431 w 1995"/>
              <a:gd name="T39" fmla="*/ 98 h 1995"/>
              <a:gd name="T40" fmla="*/ 1594 w 1995"/>
              <a:gd name="T41" fmla="*/ 198 h 1995"/>
              <a:gd name="T42" fmla="*/ 1737 w 1995"/>
              <a:gd name="T43" fmla="*/ 327 h 1995"/>
              <a:gd name="T44" fmla="*/ 1851 w 1995"/>
              <a:gd name="T45" fmla="*/ 481 h 1995"/>
              <a:gd name="T46" fmla="*/ 1935 w 1995"/>
              <a:gd name="T47" fmla="*/ 655 h 1995"/>
              <a:gd name="T48" fmla="*/ 1985 w 1995"/>
              <a:gd name="T49" fmla="*/ 846 h 1995"/>
              <a:gd name="T50" fmla="*/ 1995 w 1995"/>
              <a:gd name="T51" fmla="*/ 998 h 1995"/>
              <a:gd name="T52" fmla="*/ 1985 w 1995"/>
              <a:gd name="T53" fmla="*/ 1150 h 1995"/>
              <a:gd name="T54" fmla="*/ 1935 w 1995"/>
              <a:gd name="T55" fmla="*/ 1340 h 1995"/>
              <a:gd name="T56" fmla="*/ 1851 w 1995"/>
              <a:gd name="T57" fmla="*/ 1515 h 1995"/>
              <a:gd name="T58" fmla="*/ 1737 w 1995"/>
              <a:gd name="T59" fmla="*/ 1668 h 1995"/>
              <a:gd name="T60" fmla="*/ 1594 w 1995"/>
              <a:gd name="T61" fmla="*/ 1798 h 1995"/>
              <a:gd name="T62" fmla="*/ 1431 w 1995"/>
              <a:gd name="T63" fmla="*/ 1898 h 1995"/>
              <a:gd name="T64" fmla="*/ 1247 w 1995"/>
              <a:gd name="T65" fmla="*/ 1964 h 1995"/>
              <a:gd name="T66" fmla="*/ 1049 w 1995"/>
              <a:gd name="T67" fmla="*/ 1993 h 19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995" h="1995">
                <a:moveTo>
                  <a:pt x="998" y="1995"/>
                </a:moveTo>
                <a:lnTo>
                  <a:pt x="946" y="1993"/>
                </a:lnTo>
                <a:lnTo>
                  <a:pt x="847" y="1984"/>
                </a:lnTo>
                <a:lnTo>
                  <a:pt x="748" y="1964"/>
                </a:lnTo>
                <a:lnTo>
                  <a:pt x="655" y="1935"/>
                </a:lnTo>
                <a:lnTo>
                  <a:pt x="565" y="1898"/>
                </a:lnTo>
                <a:lnTo>
                  <a:pt x="481" y="1851"/>
                </a:lnTo>
                <a:lnTo>
                  <a:pt x="401" y="1798"/>
                </a:lnTo>
                <a:lnTo>
                  <a:pt x="327" y="1735"/>
                </a:lnTo>
                <a:lnTo>
                  <a:pt x="259" y="1668"/>
                </a:lnTo>
                <a:lnTo>
                  <a:pt x="198" y="1594"/>
                </a:lnTo>
                <a:lnTo>
                  <a:pt x="145" y="1515"/>
                </a:lnTo>
                <a:lnTo>
                  <a:pt x="99" y="1430"/>
                </a:lnTo>
                <a:lnTo>
                  <a:pt x="61" y="1340"/>
                </a:lnTo>
                <a:lnTo>
                  <a:pt x="31" y="1247"/>
                </a:lnTo>
                <a:lnTo>
                  <a:pt x="12" y="1150"/>
                </a:lnTo>
                <a:lnTo>
                  <a:pt x="1" y="1049"/>
                </a:lnTo>
                <a:lnTo>
                  <a:pt x="0" y="998"/>
                </a:lnTo>
                <a:lnTo>
                  <a:pt x="1" y="946"/>
                </a:lnTo>
                <a:lnTo>
                  <a:pt x="12" y="846"/>
                </a:lnTo>
                <a:lnTo>
                  <a:pt x="31" y="748"/>
                </a:lnTo>
                <a:lnTo>
                  <a:pt x="61" y="655"/>
                </a:lnTo>
                <a:lnTo>
                  <a:pt x="99" y="565"/>
                </a:lnTo>
                <a:lnTo>
                  <a:pt x="145" y="481"/>
                </a:lnTo>
                <a:lnTo>
                  <a:pt x="198" y="400"/>
                </a:lnTo>
                <a:lnTo>
                  <a:pt x="259" y="327"/>
                </a:lnTo>
                <a:lnTo>
                  <a:pt x="327" y="259"/>
                </a:lnTo>
                <a:lnTo>
                  <a:pt x="401" y="198"/>
                </a:lnTo>
                <a:lnTo>
                  <a:pt x="481" y="145"/>
                </a:lnTo>
                <a:lnTo>
                  <a:pt x="565" y="98"/>
                </a:lnTo>
                <a:lnTo>
                  <a:pt x="655" y="61"/>
                </a:lnTo>
                <a:lnTo>
                  <a:pt x="748" y="31"/>
                </a:lnTo>
                <a:lnTo>
                  <a:pt x="847" y="12"/>
                </a:lnTo>
                <a:lnTo>
                  <a:pt x="946" y="1"/>
                </a:lnTo>
                <a:lnTo>
                  <a:pt x="998" y="0"/>
                </a:lnTo>
                <a:lnTo>
                  <a:pt x="1049" y="1"/>
                </a:lnTo>
                <a:lnTo>
                  <a:pt x="1150" y="12"/>
                </a:lnTo>
                <a:lnTo>
                  <a:pt x="1247" y="31"/>
                </a:lnTo>
                <a:lnTo>
                  <a:pt x="1340" y="61"/>
                </a:lnTo>
                <a:lnTo>
                  <a:pt x="1431" y="98"/>
                </a:lnTo>
                <a:lnTo>
                  <a:pt x="1515" y="145"/>
                </a:lnTo>
                <a:lnTo>
                  <a:pt x="1594" y="198"/>
                </a:lnTo>
                <a:lnTo>
                  <a:pt x="1668" y="259"/>
                </a:lnTo>
                <a:lnTo>
                  <a:pt x="1737" y="327"/>
                </a:lnTo>
                <a:lnTo>
                  <a:pt x="1798" y="400"/>
                </a:lnTo>
                <a:lnTo>
                  <a:pt x="1851" y="481"/>
                </a:lnTo>
                <a:lnTo>
                  <a:pt x="1898" y="565"/>
                </a:lnTo>
                <a:lnTo>
                  <a:pt x="1935" y="655"/>
                </a:lnTo>
                <a:lnTo>
                  <a:pt x="1964" y="748"/>
                </a:lnTo>
                <a:lnTo>
                  <a:pt x="1985" y="846"/>
                </a:lnTo>
                <a:lnTo>
                  <a:pt x="1995" y="946"/>
                </a:lnTo>
                <a:lnTo>
                  <a:pt x="1995" y="998"/>
                </a:lnTo>
                <a:lnTo>
                  <a:pt x="1995" y="1049"/>
                </a:lnTo>
                <a:lnTo>
                  <a:pt x="1985" y="1150"/>
                </a:lnTo>
                <a:lnTo>
                  <a:pt x="1964" y="1247"/>
                </a:lnTo>
                <a:lnTo>
                  <a:pt x="1935" y="1340"/>
                </a:lnTo>
                <a:lnTo>
                  <a:pt x="1898" y="1430"/>
                </a:lnTo>
                <a:lnTo>
                  <a:pt x="1851" y="1515"/>
                </a:lnTo>
                <a:lnTo>
                  <a:pt x="1798" y="1594"/>
                </a:lnTo>
                <a:lnTo>
                  <a:pt x="1737" y="1668"/>
                </a:lnTo>
                <a:lnTo>
                  <a:pt x="1668" y="1735"/>
                </a:lnTo>
                <a:lnTo>
                  <a:pt x="1594" y="1798"/>
                </a:lnTo>
                <a:lnTo>
                  <a:pt x="1515" y="1851"/>
                </a:lnTo>
                <a:lnTo>
                  <a:pt x="1431" y="1898"/>
                </a:lnTo>
                <a:lnTo>
                  <a:pt x="1340" y="1935"/>
                </a:lnTo>
                <a:lnTo>
                  <a:pt x="1247" y="1964"/>
                </a:lnTo>
                <a:lnTo>
                  <a:pt x="1150" y="1984"/>
                </a:lnTo>
                <a:lnTo>
                  <a:pt x="1049" y="1993"/>
                </a:lnTo>
                <a:lnTo>
                  <a:pt x="998" y="199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 name="Freeform 589">
            <a:extLst>
              <a:ext uri="{FF2B5EF4-FFF2-40B4-BE49-F238E27FC236}">
                <a16:creationId xmlns:a16="http://schemas.microsoft.com/office/drawing/2014/main" id="{3CCA7B63-D486-4D00-BC86-D28514A6D416}"/>
              </a:ext>
            </a:extLst>
          </p:cNvPr>
          <p:cNvSpPr>
            <a:spLocks/>
          </p:cNvSpPr>
          <p:nvPr/>
        </p:nvSpPr>
        <p:spPr bwMode="auto">
          <a:xfrm>
            <a:off x="1283025" y="3726054"/>
            <a:ext cx="160270" cy="392385"/>
          </a:xfrm>
          <a:custGeom>
            <a:avLst/>
            <a:gdLst>
              <a:gd name="T0" fmla="*/ 462 w 462"/>
              <a:gd name="T1" fmla="*/ 981 h 1135"/>
              <a:gd name="T2" fmla="*/ 460 w 462"/>
              <a:gd name="T3" fmla="*/ 985 h 1135"/>
              <a:gd name="T4" fmla="*/ 457 w 462"/>
              <a:gd name="T5" fmla="*/ 989 h 1135"/>
              <a:gd name="T6" fmla="*/ 443 w 462"/>
              <a:gd name="T7" fmla="*/ 1007 h 1135"/>
              <a:gd name="T8" fmla="*/ 427 w 462"/>
              <a:gd name="T9" fmla="*/ 1025 h 1135"/>
              <a:gd name="T10" fmla="*/ 418 w 462"/>
              <a:gd name="T11" fmla="*/ 1037 h 1135"/>
              <a:gd name="T12" fmla="*/ 409 w 462"/>
              <a:gd name="T13" fmla="*/ 1048 h 1135"/>
              <a:gd name="T14" fmla="*/ 408 w 462"/>
              <a:gd name="T15" fmla="*/ 1050 h 1135"/>
              <a:gd name="T16" fmla="*/ 408 w 462"/>
              <a:gd name="T17" fmla="*/ 1050 h 1135"/>
              <a:gd name="T18" fmla="*/ 396 w 462"/>
              <a:gd name="T19" fmla="*/ 1064 h 1135"/>
              <a:gd name="T20" fmla="*/ 383 w 462"/>
              <a:gd name="T21" fmla="*/ 1078 h 1135"/>
              <a:gd name="T22" fmla="*/ 369 w 462"/>
              <a:gd name="T23" fmla="*/ 1095 h 1135"/>
              <a:gd name="T24" fmla="*/ 355 w 462"/>
              <a:gd name="T25" fmla="*/ 1110 h 1135"/>
              <a:gd name="T26" fmla="*/ 343 w 462"/>
              <a:gd name="T27" fmla="*/ 1123 h 1135"/>
              <a:gd name="T28" fmla="*/ 332 w 462"/>
              <a:gd name="T29" fmla="*/ 1135 h 1135"/>
              <a:gd name="T30" fmla="*/ 276 w 462"/>
              <a:gd name="T31" fmla="*/ 1062 h 1135"/>
              <a:gd name="T32" fmla="*/ 177 w 462"/>
              <a:gd name="T33" fmla="*/ 908 h 1135"/>
              <a:gd name="T34" fmla="*/ 94 w 462"/>
              <a:gd name="T35" fmla="*/ 745 h 1135"/>
              <a:gd name="T36" fmla="*/ 27 w 462"/>
              <a:gd name="T37" fmla="*/ 573 h 1135"/>
              <a:gd name="T38" fmla="*/ 0 w 462"/>
              <a:gd name="T39" fmla="*/ 483 h 1135"/>
              <a:gd name="T40" fmla="*/ 36 w 462"/>
              <a:gd name="T41" fmla="*/ 417 h 1135"/>
              <a:gd name="T42" fmla="*/ 65 w 462"/>
              <a:gd name="T43" fmla="*/ 348 h 1135"/>
              <a:gd name="T44" fmla="*/ 68 w 462"/>
              <a:gd name="T45" fmla="*/ 341 h 1135"/>
              <a:gd name="T46" fmla="*/ 71 w 462"/>
              <a:gd name="T47" fmla="*/ 333 h 1135"/>
              <a:gd name="T48" fmla="*/ 81 w 462"/>
              <a:gd name="T49" fmla="*/ 303 h 1135"/>
              <a:gd name="T50" fmla="*/ 90 w 462"/>
              <a:gd name="T51" fmla="*/ 273 h 1135"/>
              <a:gd name="T52" fmla="*/ 94 w 462"/>
              <a:gd name="T53" fmla="*/ 263 h 1135"/>
              <a:gd name="T54" fmla="*/ 97 w 462"/>
              <a:gd name="T55" fmla="*/ 252 h 1135"/>
              <a:gd name="T56" fmla="*/ 100 w 462"/>
              <a:gd name="T57" fmla="*/ 242 h 1135"/>
              <a:gd name="T58" fmla="*/ 102 w 462"/>
              <a:gd name="T59" fmla="*/ 232 h 1135"/>
              <a:gd name="T60" fmla="*/ 105 w 462"/>
              <a:gd name="T61" fmla="*/ 223 h 1135"/>
              <a:gd name="T62" fmla="*/ 106 w 462"/>
              <a:gd name="T63" fmla="*/ 214 h 1135"/>
              <a:gd name="T64" fmla="*/ 110 w 462"/>
              <a:gd name="T65" fmla="*/ 201 h 1135"/>
              <a:gd name="T66" fmla="*/ 112 w 462"/>
              <a:gd name="T67" fmla="*/ 189 h 1135"/>
              <a:gd name="T68" fmla="*/ 112 w 462"/>
              <a:gd name="T69" fmla="*/ 182 h 1135"/>
              <a:gd name="T70" fmla="*/ 114 w 462"/>
              <a:gd name="T71" fmla="*/ 177 h 1135"/>
              <a:gd name="T72" fmla="*/ 116 w 462"/>
              <a:gd name="T73" fmla="*/ 166 h 1135"/>
              <a:gd name="T74" fmla="*/ 119 w 462"/>
              <a:gd name="T75" fmla="*/ 153 h 1135"/>
              <a:gd name="T76" fmla="*/ 125 w 462"/>
              <a:gd name="T77" fmla="*/ 109 h 1135"/>
              <a:gd name="T78" fmla="*/ 129 w 462"/>
              <a:gd name="T79" fmla="*/ 64 h 1135"/>
              <a:gd name="T80" fmla="*/ 131 w 462"/>
              <a:gd name="T81" fmla="*/ 53 h 1135"/>
              <a:gd name="T82" fmla="*/ 131 w 462"/>
              <a:gd name="T83" fmla="*/ 41 h 1135"/>
              <a:gd name="T84" fmla="*/ 131 w 462"/>
              <a:gd name="T85" fmla="*/ 39 h 1135"/>
              <a:gd name="T86" fmla="*/ 131 w 462"/>
              <a:gd name="T87" fmla="*/ 35 h 1135"/>
              <a:gd name="T88" fmla="*/ 132 w 462"/>
              <a:gd name="T89" fmla="*/ 26 h 1135"/>
              <a:gd name="T90" fmla="*/ 132 w 462"/>
              <a:gd name="T91" fmla="*/ 17 h 1135"/>
              <a:gd name="T92" fmla="*/ 132 w 462"/>
              <a:gd name="T93" fmla="*/ 7 h 1135"/>
              <a:gd name="T94" fmla="*/ 132 w 462"/>
              <a:gd name="T95" fmla="*/ 0 h 1135"/>
              <a:gd name="T96" fmla="*/ 133 w 462"/>
              <a:gd name="T97" fmla="*/ 68 h 1135"/>
              <a:gd name="T98" fmla="*/ 145 w 462"/>
              <a:gd name="T99" fmla="*/ 204 h 1135"/>
              <a:gd name="T100" fmla="*/ 168 w 462"/>
              <a:gd name="T101" fmla="*/ 335 h 1135"/>
              <a:gd name="T102" fmla="*/ 201 w 462"/>
              <a:gd name="T103" fmla="*/ 464 h 1135"/>
              <a:gd name="T104" fmla="*/ 243 w 462"/>
              <a:gd name="T105" fmla="*/ 587 h 1135"/>
              <a:gd name="T106" fmla="*/ 295 w 462"/>
              <a:gd name="T107" fmla="*/ 706 h 1135"/>
              <a:gd name="T108" fmla="*/ 355 w 462"/>
              <a:gd name="T109" fmla="*/ 820 h 1135"/>
              <a:gd name="T110" fmla="*/ 425 w 462"/>
              <a:gd name="T111" fmla="*/ 929 h 1135"/>
              <a:gd name="T112" fmla="*/ 462 w 462"/>
              <a:gd name="T113" fmla="*/ 981 h 1135"/>
              <a:gd name="T114" fmla="*/ 462 w 462"/>
              <a:gd name="T115" fmla="*/ 981 h 1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62" h="1135">
                <a:moveTo>
                  <a:pt x="462" y="981"/>
                </a:moveTo>
                <a:lnTo>
                  <a:pt x="460" y="985"/>
                </a:lnTo>
                <a:lnTo>
                  <a:pt x="457" y="989"/>
                </a:lnTo>
                <a:lnTo>
                  <a:pt x="443" y="1007"/>
                </a:lnTo>
                <a:lnTo>
                  <a:pt x="427" y="1025"/>
                </a:lnTo>
                <a:lnTo>
                  <a:pt x="418" y="1037"/>
                </a:lnTo>
                <a:lnTo>
                  <a:pt x="409" y="1048"/>
                </a:lnTo>
                <a:lnTo>
                  <a:pt x="408" y="1050"/>
                </a:lnTo>
                <a:lnTo>
                  <a:pt x="408" y="1050"/>
                </a:lnTo>
                <a:lnTo>
                  <a:pt x="396" y="1064"/>
                </a:lnTo>
                <a:lnTo>
                  <a:pt x="383" y="1078"/>
                </a:lnTo>
                <a:lnTo>
                  <a:pt x="369" y="1095"/>
                </a:lnTo>
                <a:lnTo>
                  <a:pt x="355" y="1110"/>
                </a:lnTo>
                <a:lnTo>
                  <a:pt x="343" y="1123"/>
                </a:lnTo>
                <a:lnTo>
                  <a:pt x="332" y="1135"/>
                </a:lnTo>
                <a:lnTo>
                  <a:pt x="276" y="1062"/>
                </a:lnTo>
                <a:lnTo>
                  <a:pt x="177" y="908"/>
                </a:lnTo>
                <a:lnTo>
                  <a:pt x="94" y="745"/>
                </a:lnTo>
                <a:lnTo>
                  <a:pt x="27" y="573"/>
                </a:lnTo>
                <a:lnTo>
                  <a:pt x="0" y="483"/>
                </a:lnTo>
                <a:lnTo>
                  <a:pt x="36" y="417"/>
                </a:lnTo>
                <a:lnTo>
                  <a:pt x="65" y="348"/>
                </a:lnTo>
                <a:lnTo>
                  <a:pt x="68" y="341"/>
                </a:lnTo>
                <a:lnTo>
                  <a:pt x="71" y="333"/>
                </a:lnTo>
                <a:lnTo>
                  <a:pt x="81" y="303"/>
                </a:lnTo>
                <a:lnTo>
                  <a:pt x="90" y="273"/>
                </a:lnTo>
                <a:lnTo>
                  <a:pt x="94" y="263"/>
                </a:lnTo>
                <a:lnTo>
                  <a:pt x="97" y="252"/>
                </a:lnTo>
                <a:lnTo>
                  <a:pt x="100" y="242"/>
                </a:lnTo>
                <a:lnTo>
                  <a:pt x="102" y="232"/>
                </a:lnTo>
                <a:lnTo>
                  <a:pt x="105" y="223"/>
                </a:lnTo>
                <a:lnTo>
                  <a:pt x="106" y="214"/>
                </a:lnTo>
                <a:lnTo>
                  <a:pt x="110" y="201"/>
                </a:lnTo>
                <a:lnTo>
                  <a:pt x="112" y="189"/>
                </a:lnTo>
                <a:lnTo>
                  <a:pt x="112" y="182"/>
                </a:lnTo>
                <a:lnTo>
                  <a:pt x="114" y="177"/>
                </a:lnTo>
                <a:lnTo>
                  <a:pt x="116" y="166"/>
                </a:lnTo>
                <a:lnTo>
                  <a:pt x="119" y="153"/>
                </a:lnTo>
                <a:lnTo>
                  <a:pt x="125" y="109"/>
                </a:lnTo>
                <a:lnTo>
                  <a:pt x="129" y="64"/>
                </a:lnTo>
                <a:lnTo>
                  <a:pt x="131" y="53"/>
                </a:lnTo>
                <a:lnTo>
                  <a:pt x="131" y="41"/>
                </a:lnTo>
                <a:lnTo>
                  <a:pt x="131" y="39"/>
                </a:lnTo>
                <a:lnTo>
                  <a:pt x="131" y="35"/>
                </a:lnTo>
                <a:lnTo>
                  <a:pt x="132" y="26"/>
                </a:lnTo>
                <a:lnTo>
                  <a:pt x="132" y="17"/>
                </a:lnTo>
                <a:lnTo>
                  <a:pt x="132" y="7"/>
                </a:lnTo>
                <a:lnTo>
                  <a:pt x="132" y="0"/>
                </a:lnTo>
                <a:lnTo>
                  <a:pt x="133" y="68"/>
                </a:lnTo>
                <a:lnTo>
                  <a:pt x="145" y="204"/>
                </a:lnTo>
                <a:lnTo>
                  <a:pt x="168" y="335"/>
                </a:lnTo>
                <a:lnTo>
                  <a:pt x="201" y="464"/>
                </a:lnTo>
                <a:lnTo>
                  <a:pt x="243" y="587"/>
                </a:lnTo>
                <a:lnTo>
                  <a:pt x="295" y="706"/>
                </a:lnTo>
                <a:lnTo>
                  <a:pt x="355" y="820"/>
                </a:lnTo>
                <a:lnTo>
                  <a:pt x="425" y="929"/>
                </a:lnTo>
                <a:lnTo>
                  <a:pt x="462" y="981"/>
                </a:lnTo>
                <a:lnTo>
                  <a:pt x="462" y="981"/>
                </a:lnTo>
                <a:close/>
              </a:path>
            </a:pathLst>
          </a:custGeom>
          <a:solidFill>
            <a:schemeClr val="accent3">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08" name="Freeform 590">
            <a:extLst>
              <a:ext uri="{FF2B5EF4-FFF2-40B4-BE49-F238E27FC236}">
                <a16:creationId xmlns:a16="http://schemas.microsoft.com/office/drawing/2014/main" id="{88C6C486-F204-4B49-9461-8D31E9664C38}"/>
              </a:ext>
            </a:extLst>
          </p:cNvPr>
          <p:cNvSpPr>
            <a:spLocks/>
          </p:cNvSpPr>
          <p:nvPr/>
        </p:nvSpPr>
        <p:spPr bwMode="auto">
          <a:xfrm>
            <a:off x="1283025" y="3726054"/>
            <a:ext cx="160270" cy="392385"/>
          </a:xfrm>
          <a:custGeom>
            <a:avLst/>
            <a:gdLst>
              <a:gd name="T0" fmla="*/ 132 w 462"/>
              <a:gd name="T1" fmla="*/ 0 h 1135"/>
              <a:gd name="T2" fmla="*/ 132 w 462"/>
              <a:gd name="T3" fmla="*/ 7 h 1135"/>
              <a:gd name="T4" fmla="*/ 132 w 462"/>
              <a:gd name="T5" fmla="*/ 17 h 1135"/>
              <a:gd name="T6" fmla="*/ 132 w 462"/>
              <a:gd name="T7" fmla="*/ 26 h 1135"/>
              <a:gd name="T8" fmla="*/ 131 w 462"/>
              <a:gd name="T9" fmla="*/ 35 h 1135"/>
              <a:gd name="T10" fmla="*/ 131 w 462"/>
              <a:gd name="T11" fmla="*/ 39 h 1135"/>
              <a:gd name="T12" fmla="*/ 131 w 462"/>
              <a:gd name="T13" fmla="*/ 41 h 1135"/>
              <a:gd name="T14" fmla="*/ 131 w 462"/>
              <a:gd name="T15" fmla="*/ 53 h 1135"/>
              <a:gd name="T16" fmla="*/ 129 w 462"/>
              <a:gd name="T17" fmla="*/ 64 h 1135"/>
              <a:gd name="T18" fmla="*/ 125 w 462"/>
              <a:gd name="T19" fmla="*/ 109 h 1135"/>
              <a:gd name="T20" fmla="*/ 119 w 462"/>
              <a:gd name="T21" fmla="*/ 153 h 1135"/>
              <a:gd name="T22" fmla="*/ 116 w 462"/>
              <a:gd name="T23" fmla="*/ 166 h 1135"/>
              <a:gd name="T24" fmla="*/ 114 w 462"/>
              <a:gd name="T25" fmla="*/ 177 h 1135"/>
              <a:gd name="T26" fmla="*/ 112 w 462"/>
              <a:gd name="T27" fmla="*/ 182 h 1135"/>
              <a:gd name="T28" fmla="*/ 112 w 462"/>
              <a:gd name="T29" fmla="*/ 189 h 1135"/>
              <a:gd name="T30" fmla="*/ 110 w 462"/>
              <a:gd name="T31" fmla="*/ 201 h 1135"/>
              <a:gd name="T32" fmla="*/ 106 w 462"/>
              <a:gd name="T33" fmla="*/ 214 h 1135"/>
              <a:gd name="T34" fmla="*/ 105 w 462"/>
              <a:gd name="T35" fmla="*/ 223 h 1135"/>
              <a:gd name="T36" fmla="*/ 102 w 462"/>
              <a:gd name="T37" fmla="*/ 232 h 1135"/>
              <a:gd name="T38" fmla="*/ 100 w 462"/>
              <a:gd name="T39" fmla="*/ 242 h 1135"/>
              <a:gd name="T40" fmla="*/ 97 w 462"/>
              <a:gd name="T41" fmla="*/ 252 h 1135"/>
              <a:gd name="T42" fmla="*/ 94 w 462"/>
              <a:gd name="T43" fmla="*/ 263 h 1135"/>
              <a:gd name="T44" fmla="*/ 90 w 462"/>
              <a:gd name="T45" fmla="*/ 273 h 1135"/>
              <a:gd name="T46" fmla="*/ 81 w 462"/>
              <a:gd name="T47" fmla="*/ 303 h 1135"/>
              <a:gd name="T48" fmla="*/ 71 w 462"/>
              <a:gd name="T49" fmla="*/ 333 h 1135"/>
              <a:gd name="T50" fmla="*/ 65 w 462"/>
              <a:gd name="T51" fmla="*/ 348 h 1135"/>
              <a:gd name="T52" fmla="*/ 36 w 462"/>
              <a:gd name="T53" fmla="*/ 417 h 1135"/>
              <a:gd name="T54" fmla="*/ 0 w 462"/>
              <a:gd name="T55" fmla="*/ 483 h 1135"/>
              <a:gd name="T56" fmla="*/ 27 w 462"/>
              <a:gd name="T57" fmla="*/ 573 h 1135"/>
              <a:gd name="T58" fmla="*/ 94 w 462"/>
              <a:gd name="T59" fmla="*/ 745 h 1135"/>
              <a:gd name="T60" fmla="*/ 177 w 462"/>
              <a:gd name="T61" fmla="*/ 908 h 1135"/>
              <a:gd name="T62" fmla="*/ 276 w 462"/>
              <a:gd name="T63" fmla="*/ 1062 h 1135"/>
              <a:gd name="T64" fmla="*/ 332 w 462"/>
              <a:gd name="T65" fmla="*/ 1135 h 1135"/>
              <a:gd name="T66" fmla="*/ 343 w 462"/>
              <a:gd name="T67" fmla="*/ 1123 h 1135"/>
              <a:gd name="T68" fmla="*/ 355 w 462"/>
              <a:gd name="T69" fmla="*/ 1110 h 1135"/>
              <a:gd name="T70" fmla="*/ 369 w 462"/>
              <a:gd name="T71" fmla="*/ 1095 h 1135"/>
              <a:gd name="T72" fmla="*/ 383 w 462"/>
              <a:gd name="T73" fmla="*/ 1078 h 1135"/>
              <a:gd name="T74" fmla="*/ 396 w 462"/>
              <a:gd name="T75" fmla="*/ 1064 h 1135"/>
              <a:gd name="T76" fmla="*/ 408 w 462"/>
              <a:gd name="T77" fmla="*/ 1050 h 1135"/>
              <a:gd name="T78" fmla="*/ 408 w 462"/>
              <a:gd name="T79" fmla="*/ 1050 h 1135"/>
              <a:gd name="T80" fmla="*/ 409 w 462"/>
              <a:gd name="T81" fmla="*/ 1048 h 1135"/>
              <a:gd name="T82" fmla="*/ 418 w 462"/>
              <a:gd name="T83" fmla="*/ 1037 h 1135"/>
              <a:gd name="T84" fmla="*/ 427 w 462"/>
              <a:gd name="T85" fmla="*/ 1025 h 1135"/>
              <a:gd name="T86" fmla="*/ 443 w 462"/>
              <a:gd name="T87" fmla="*/ 1007 h 1135"/>
              <a:gd name="T88" fmla="*/ 457 w 462"/>
              <a:gd name="T89" fmla="*/ 989 h 1135"/>
              <a:gd name="T90" fmla="*/ 460 w 462"/>
              <a:gd name="T91" fmla="*/ 985 h 1135"/>
              <a:gd name="T92" fmla="*/ 462 w 462"/>
              <a:gd name="T93" fmla="*/ 981 h 1135"/>
              <a:gd name="T94" fmla="*/ 425 w 462"/>
              <a:gd name="T95" fmla="*/ 929 h 1135"/>
              <a:gd name="T96" fmla="*/ 355 w 462"/>
              <a:gd name="T97" fmla="*/ 820 h 1135"/>
              <a:gd name="T98" fmla="*/ 295 w 462"/>
              <a:gd name="T99" fmla="*/ 706 h 1135"/>
              <a:gd name="T100" fmla="*/ 243 w 462"/>
              <a:gd name="T101" fmla="*/ 587 h 1135"/>
              <a:gd name="T102" fmla="*/ 201 w 462"/>
              <a:gd name="T103" fmla="*/ 464 h 1135"/>
              <a:gd name="T104" fmla="*/ 168 w 462"/>
              <a:gd name="T105" fmla="*/ 335 h 1135"/>
              <a:gd name="T106" fmla="*/ 145 w 462"/>
              <a:gd name="T107" fmla="*/ 204 h 1135"/>
              <a:gd name="T108" fmla="*/ 133 w 462"/>
              <a:gd name="T109" fmla="*/ 68 h 1135"/>
              <a:gd name="T110" fmla="*/ 132 w 462"/>
              <a:gd name="T111" fmla="*/ 0 h 1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62" h="1135">
                <a:moveTo>
                  <a:pt x="132" y="0"/>
                </a:moveTo>
                <a:lnTo>
                  <a:pt x="132" y="7"/>
                </a:lnTo>
                <a:lnTo>
                  <a:pt x="132" y="17"/>
                </a:lnTo>
                <a:lnTo>
                  <a:pt x="132" y="26"/>
                </a:lnTo>
                <a:lnTo>
                  <a:pt x="131" y="35"/>
                </a:lnTo>
                <a:lnTo>
                  <a:pt x="131" y="39"/>
                </a:lnTo>
                <a:lnTo>
                  <a:pt x="131" y="41"/>
                </a:lnTo>
                <a:lnTo>
                  <a:pt x="131" y="53"/>
                </a:lnTo>
                <a:lnTo>
                  <a:pt x="129" y="64"/>
                </a:lnTo>
                <a:lnTo>
                  <a:pt x="125" y="109"/>
                </a:lnTo>
                <a:lnTo>
                  <a:pt x="119" y="153"/>
                </a:lnTo>
                <a:lnTo>
                  <a:pt x="116" y="166"/>
                </a:lnTo>
                <a:lnTo>
                  <a:pt x="114" y="177"/>
                </a:lnTo>
                <a:lnTo>
                  <a:pt x="112" y="182"/>
                </a:lnTo>
                <a:lnTo>
                  <a:pt x="112" y="189"/>
                </a:lnTo>
                <a:lnTo>
                  <a:pt x="110" y="201"/>
                </a:lnTo>
                <a:lnTo>
                  <a:pt x="106" y="214"/>
                </a:lnTo>
                <a:lnTo>
                  <a:pt x="105" y="223"/>
                </a:lnTo>
                <a:lnTo>
                  <a:pt x="102" y="232"/>
                </a:lnTo>
                <a:lnTo>
                  <a:pt x="100" y="242"/>
                </a:lnTo>
                <a:lnTo>
                  <a:pt x="97" y="252"/>
                </a:lnTo>
                <a:lnTo>
                  <a:pt x="94" y="263"/>
                </a:lnTo>
                <a:lnTo>
                  <a:pt x="90" y="273"/>
                </a:lnTo>
                <a:lnTo>
                  <a:pt x="81" y="303"/>
                </a:lnTo>
                <a:lnTo>
                  <a:pt x="71" y="333"/>
                </a:lnTo>
                <a:lnTo>
                  <a:pt x="65" y="348"/>
                </a:lnTo>
                <a:lnTo>
                  <a:pt x="36" y="417"/>
                </a:lnTo>
                <a:lnTo>
                  <a:pt x="0" y="483"/>
                </a:lnTo>
                <a:lnTo>
                  <a:pt x="27" y="573"/>
                </a:lnTo>
                <a:lnTo>
                  <a:pt x="94" y="745"/>
                </a:lnTo>
                <a:lnTo>
                  <a:pt x="177" y="908"/>
                </a:lnTo>
                <a:lnTo>
                  <a:pt x="276" y="1062"/>
                </a:lnTo>
                <a:lnTo>
                  <a:pt x="332" y="1135"/>
                </a:lnTo>
                <a:lnTo>
                  <a:pt x="343" y="1123"/>
                </a:lnTo>
                <a:lnTo>
                  <a:pt x="355" y="1110"/>
                </a:lnTo>
                <a:lnTo>
                  <a:pt x="369" y="1095"/>
                </a:lnTo>
                <a:lnTo>
                  <a:pt x="383" y="1078"/>
                </a:lnTo>
                <a:lnTo>
                  <a:pt x="396" y="1064"/>
                </a:lnTo>
                <a:lnTo>
                  <a:pt x="408" y="1050"/>
                </a:lnTo>
                <a:lnTo>
                  <a:pt x="408" y="1050"/>
                </a:lnTo>
                <a:lnTo>
                  <a:pt x="409" y="1048"/>
                </a:lnTo>
                <a:lnTo>
                  <a:pt x="418" y="1037"/>
                </a:lnTo>
                <a:lnTo>
                  <a:pt x="427" y="1025"/>
                </a:lnTo>
                <a:lnTo>
                  <a:pt x="443" y="1007"/>
                </a:lnTo>
                <a:lnTo>
                  <a:pt x="457" y="989"/>
                </a:lnTo>
                <a:lnTo>
                  <a:pt x="460" y="985"/>
                </a:lnTo>
                <a:lnTo>
                  <a:pt x="462" y="981"/>
                </a:lnTo>
                <a:lnTo>
                  <a:pt x="425" y="929"/>
                </a:lnTo>
                <a:lnTo>
                  <a:pt x="355" y="820"/>
                </a:lnTo>
                <a:lnTo>
                  <a:pt x="295" y="706"/>
                </a:lnTo>
                <a:lnTo>
                  <a:pt x="243" y="587"/>
                </a:lnTo>
                <a:lnTo>
                  <a:pt x="201" y="464"/>
                </a:lnTo>
                <a:lnTo>
                  <a:pt x="168" y="335"/>
                </a:lnTo>
                <a:lnTo>
                  <a:pt x="145" y="204"/>
                </a:lnTo>
                <a:lnTo>
                  <a:pt x="133" y="68"/>
                </a:lnTo>
                <a:lnTo>
                  <a:pt x="132" y="0"/>
                </a:lnTo>
                <a:close/>
              </a:path>
            </a:pathLst>
          </a:custGeom>
          <a:solidFill>
            <a:schemeClr val="accent3">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09" name="Freeform: Shape 108">
            <a:extLst>
              <a:ext uri="{FF2B5EF4-FFF2-40B4-BE49-F238E27FC236}">
                <a16:creationId xmlns:a16="http://schemas.microsoft.com/office/drawing/2014/main" id="{B13A79B5-6223-4D39-8CA0-378BE917EE55}"/>
              </a:ext>
            </a:extLst>
          </p:cNvPr>
          <p:cNvSpPr>
            <a:spLocks/>
          </p:cNvSpPr>
          <p:nvPr/>
        </p:nvSpPr>
        <p:spPr bwMode="auto">
          <a:xfrm>
            <a:off x="1328620" y="3721908"/>
            <a:ext cx="3858465" cy="571998"/>
          </a:xfrm>
          <a:custGeom>
            <a:avLst/>
            <a:gdLst>
              <a:gd name="connsiteX0" fmla="*/ 0 w 3941813"/>
              <a:gd name="connsiteY0" fmla="*/ 0 h 571998"/>
              <a:gd name="connsiteX1" fmla="*/ 228336 w 3941813"/>
              <a:gd name="connsiteY1" fmla="*/ 0 h 571998"/>
              <a:gd name="connsiteX2" fmla="*/ 228336 w 3941813"/>
              <a:gd name="connsiteY2" fmla="*/ 1035 h 571998"/>
              <a:gd name="connsiteX3" fmla="*/ 228336 w 3941813"/>
              <a:gd name="connsiteY3" fmla="*/ 2070 h 571998"/>
              <a:gd name="connsiteX4" fmla="*/ 228336 w 3941813"/>
              <a:gd name="connsiteY4" fmla="*/ 3450 h 571998"/>
              <a:gd name="connsiteX5" fmla="*/ 228336 w 3941813"/>
              <a:gd name="connsiteY5" fmla="*/ 4485 h 571998"/>
              <a:gd name="connsiteX6" fmla="*/ 228336 w 3941813"/>
              <a:gd name="connsiteY6" fmla="*/ 6555 h 571998"/>
              <a:gd name="connsiteX7" fmla="*/ 228336 w 3941813"/>
              <a:gd name="connsiteY7" fmla="*/ 8625 h 571998"/>
              <a:gd name="connsiteX8" fmla="*/ 228336 w 3941813"/>
              <a:gd name="connsiteY8" fmla="*/ 13110 h 571998"/>
              <a:gd name="connsiteX9" fmla="*/ 228681 w 3941813"/>
              <a:gd name="connsiteY9" fmla="*/ 17595 h 571998"/>
              <a:gd name="connsiteX10" fmla="*/ 228681 w 3941813"/>
              <a:gd name="connsiteY10" fmla="*/ 21045 h 571998"/>
              <a:gd name="connsiteX11" fmla="*/ 229372 w 3941813"/>
              <a:gd name="connsiteY11" fmla="*/ 24495 h 571998"/>
              <a:gd name="connsiteX12" fmla="*/ 229561 w 3941813"/>
              <a:gd name="connsiteY12" fmla="*/ 29949 h 571998"/>
              <a:gd name="connsiteX13" fmla="*/ 230860 w 3941813"/>
              <a:gd name="connsiteY13" fmla="*/ 43059 h 571998"/>
              <a:gd name="connsiteX14" fmla="*/ 231099 w 3941813"/>
              <a:gd name="connsiteY14" fmla="*/ 44849 h 571998"/>
              <a:gd name="connsiteX15" fmla="*/ 231445 w 3941813"/>
              <a:gd name="connsiteY15" fmla="*/ 47954 h 571998"/>
              <a:gd name="connsiteX16" fmla="*/ 231790 w 3941813"/>
              <a:gd name="connsiteY16" fmla="*/ 51059 h 571998"/>
              <a:gd name="connsiteX17" fmla="*/ 232439 w 3941813"/>
              <a:gd name="connsiteY17" fmla="*/ 55431 h 571998"/>
              <a:gd name="connsiteX18" fmla="*/ 237460 w 3941813"/>
              <a:gd name="connsiteY18" fmla="*/ 78594 h 571998"/>
              <a:gd name="connsiteX19" fmla="*/ 239935 w 3941813"/>
              <a:gd name="connsiteY19" fmla="*/ 88754 h 571998"/>
              <a:gd name="connsiteX20" fmla="*/ 249062 w 3941813"/>
              <a:gd name="connsiteY20" fmla="*/ 117988 h 571998"/>
              <a:gd name="connsiteX21" fmla="*/ 258766 w 3941813"/>
              <a:gd name="connsiteY21" fmla="*/ 141560 h 571998"/>
              <a:gd name="connsiteX22" fmla="*/ 260462 w 3941813"/>
              <a:gd name="connsiteY22" fmla="*/ 145242 h 571998"/>
              <a:gd name="connsiteX23" fmla="*/ 261844 w 3941813"/>
              <a:gd name="connsiteY23" fmla="*/ 148347 h 571998"/>
              <a:gd name="connsiteX24" fmla="*/ 263571 w 3941813"/>
              <a:gd name="connsiteY24" fmla="*/ 152142 h 571998"/>
              <a:gd name="connsiteX25" fmla="*/ 265643 w 3941813"/>
              <a:gd name="connsiteY25" fmla="*/ 155592 h 571998"/>
              <a:gd name="connsiteX26" fmla="*/ 267371 w 3941813"/>
              <a:gd name="connsiteY26" fmla="*/ 158697 h 571998"/>
              <a:gd name="connsiteX27" fmla="*/ 269060 w 3941813"/>
              <a:gd name="connsiteY27" fmla="*/ 162072 h 571998"/>
              <a:gd name="connsiteX28" fmla="*/ 276558 w 3941813"/>
              <a:gd name="connsiteY28" fmla="*/ 175613 h 571998"/>
              <a:gd name="connsiteX29" fmla="*/ 277043 w 3941813"/>
              <a:gd name="connsiteY29" fmla="*/ 176291 h 571998"/>
              <a:gd name="connsiteX30" fmla="*/ 278368 w 3941813"/>
              <a:gd name="connsiteY30" fmla="*/ 178791 h 571998"/>
              <a:gd name="connsiteX31" fmla="*/ 295536 w 3941813"/>
              <a:gd name="connsiteY31" fmla="*/ 204348 h 571998"/>
              <a:gd name="connsiteX32" fmla="*/ 296042 w 3941813"/>
              <a:gd name="connsiteY32" fmla="*/ 204926 h 571998"/>
              <a:gd name="connsiteX33" fmla="*/ 298303 w 3941813"/>
              <a:gd name="connsiteY33" fmla="*/ 207936 h 571998"/>
              <a:gd name="connsiteX34" fmla="*/ 316635 w 3941813"/>
              <a:gd name="connsiteY34" fmla="*/ 230146 h 571998"/>
              <a:gd name="connsiteX35" fmla="*/ 318158 w 3941813"/>
              <a:gd name="connsiteY35" fmla="*/ 231823 h 571998"/>
              <a:gd name="connsiteX36" fmla="*/ 341295 w 3941813"/>
              <a:gd name="connsiteY36" fmla="*/ 254260 h 571998"/>
              <a:gd name="connsiteX37" fmla="*/ 364855 w 3941813"/>
              <a:gd name="connsiteY37" fmla="*/ 274566 h 571998"/>
              <a:gd name="connsiteX38" fmla="*/ 383255 w 3941813"/>
              <a:gd name="connsiteY38" fmla="*/ 287072 h 571998"/>
              <a:gd name="connsiteX39" fmla="*/ 390494 w 3941813"/>
              <a:gd name="connsiteY39" fmla="*/ 291862 h 571998"/>
              <a:gd name="connsiteX40" fmla="*/ 396550 w 3941813"/>
              <a:gd name="connsiteY40" fmla="*/ 295622 h 571998"/>
              <a:gd name="connsiteX41" fmla="*/ 409034 w 3941813"/>
              <a:gd name="connsiteY41" fmla="*/ 302598 h 571998"/>
              <a:gd name="connsiteX42" fmla="*/ 419364 w 3941813"/>
              <a:gd name="connsiteY42" fmla="*/ 308079 h 571998"/>
              <a:gd name="connsiteX43" fmla="*/ 431109 w 3941813"/>
              <a:gd name="connsiteY43" fmla="*/ 313598 h 571998"/>
              <a:gd name="connsiteX44" fmla="*/ 433413 w 3941813"/>
              <a:gd name="connsiteY44" fmla="*/ 314749 h 571998"/>
              <a:gd name="connsiteX45" fmla="*/ 445124 w 3941813"/>
              <a:gd name="connsiteY45" fmla="*/ 319611 h 571998"/>
              <a:gd name="connsiteX46" fmla="*/ 450799 w 3941813"/>
              <a:gd name="connsiteY46" fmla="*/ 321878 h 571998"/>
              <a:gd name="connsiteX47" fmla="*/ 462312 w 3941813"/>
              <a:gd name="connsiteY47" fmla="*/ 325820 h 571998"/>
              <a:gd name="connsiteX48" fmla="*/ 480775 w 3941813"/>
              <a:gd name="connsiteY48" fmla="*/ 331449 h 571998"/>
              <a:gd name="connsiteX49" fmla="*/ 490525 w 3941813"/>
              <a:gd name="connsiteY49" fmla="*/ 333953 h 571998"/>
              <a:gd name="connsiteX50" fmla="*/ 499752 w 3941813"/>
              <a:gd name="connsiteY50" fmla="*/ 335946 h 571998"/>
              <a:gd name="connsiteX51" fmla="*/ 520232 w 3941813"/>
              <a:gd name="connsiteY51" fmla="*/ 340163 h 571998"/>
              <a:gd name="connsiteX52" fmla="*/ 554124 w 3941813"/>
              <a:gd name="connsiteY52" fmla="*/ 343209 h 571998"/>
              <a:gd name="connsiteX53" fmla="*/ 555122 w 3941813"/>
              <a:gd name="connsiteY53" fmla="*/ 343268 h 571998"/>
              <a:gd name="connsiteX54" fmla="*/ 555467 w 3941813"/>
              <a:gd name="connsiteY54" fmla="*/ 343294 h 571998"/>
              <a:gd name="connsiteX55" fmla="*/ 572739 w 3941813"/>
              <a:gd name="connsiteY55" fmla="*/ 343958 h 571998"/>
              <a:gd name="connsiteX56" fmla="*/ 3862707 w 3941813"/>
              <a:gd name="connsiteY56" fmla="*/ 343958 h 571998"/>
              <a:gd name="connsiteX57" fmla="*/ 3941813 w 3941813"/>
              <a:gd name="connsiteY57" fmla="*/ 343958 h 571998"/>
              <a:gd name="connsiteX58" fmla="*/ 3941813 w 3941813"/>
              <a:gd name="connsiteY58" fmla="*/ 388462 h 571998"/>
              <a:gd name="connsiteX59" fmla="*/ 3940777 w 3941813"/>
              <a:gd name="connsiteY59" fmla="*/ 407437 h 571998"/>
              <a:gd name="connsiteX60" fmla="*/ 3933868 w 3941813"/>
              <a:gd name="connsiteY60" fmla="*/ 442971 h 571998"/>
              <a:gd name="connsiteX61" fmla="*/ 3920050 w 3941813"/>
              <a:gd name="connsiteY61" fmla="*/ 476090 h 571998"/>
              <a:gd name="connsiteX62" fmla="*/ 3900015 w 3941813"/>
              <a:gd name="connsiteY62" fmla="*/ 505415 h 571998"/>
              <a:gd name="connsiteX63" fmla="*/ 3875143 w 3941813"/>
              <a:gd name="connsiteY63" fmla="*/ 530254 h 571998"/>
              <a:gd name="connsiteX64" fmla="*/ 3846126 w 3941813"/>
              <a:gd name="connsiteY64" fmla="*/ 549919 h 571998"/>
              <a:gd name="connsiteX65" fmla="*/ 3812964 w 3941813"/>
              <a:gd name="connsiteY65" fmla="*/ 563718 h 571998"/>
              <a:gd name="connsiteX66" fmla="*/ 3777038 w 3941813"/>
              <a:gd name="connsiteY66" fmla="*/ 570963 h 571998"/>
              <a:gd name="connsiteX67" fmla="*/ 3758385 w 3941813"/>
              <a:gd name="connsiteY67" fmla="*/ 571998 h 571998"/>
              <a:gd name="connsiteX68" fmla="*/ 572739 w 3941813"/>
              <a:gd name="connsiteY68" fmla="*/ 571998 h 571998"/>
              <a:gd name="connsiteX69" fmla="*/ 543032 w 3941813"/>
              <a:gd name="connsiteY69" fmla="*/ 571308 h 571998"/>
              <a:gd name="connsiteX70" fmla="*/ 485343 w 3941813"/>
              <a:gd name="connsiteY70" fmla="*/ 565788 h 571998"/>
              <a:gd name="connsiteX71" fmla="*/ 429382 w 3941813"/>
              <a:gd name="connsiteY71" fmla="*/ 554059 h 571998"/>
              <a:gd name="connsiteX72" fmla="*/ 375493 w 3941813"/>
              <a:gd name="connsiteY72" fmla="*/ 537499 h 571998"/>
              <a:gd name="connsiteX73" fmla="*/ 324023 w 3941813"/>
              <a:gd name="connsiteY73" fmla="*/ 515419 h 571998"/>
              <a:gd name="connsiteX74" fmla="*/ 275661 w 3941813"/>
              <a:gd name="connsiteY74" fmla="*/ 489200 h 571998"/>
              <a:gd name="connsiteX75" fmla="*/ 229718 w 3941813"/>
              <a:gd name="connsiteY75" fmla="*/ 458495 h 571998"/>
              <a:gd name="connsiteX76" fmla="*/ 187574 w 3941813"/>
              <a:gd name="connsiteY76" fmla="*/ 423306 h 571998"/>
              <a:gd name="connsiteX77" fmla="*/ 148539 w 3941813"/>
              <a:gd name="connsiteY77" fmla="*/ 384667 h 571998"/>
              <a:gd name="connsiteX78" fmla="*/ 113650 w 3941813"/>
              <a:gd name="connsiteY78" fmla="*/ 342233 h 571998"/>
              <a:gd name="connsiteX79" fmla="*/ 82906 w 3941813"/>
              <a:gd name="connsiteY79" fmla="*/ 296349 h 571998"/>
              <a:gd name="connsiteX80" fmla="*/ 56307 w 3941813"/>
              <a:gd name="connsiteY80" fmla="*/ 248050 h 571998"/>
              <a:gd name="connsiteX81" fmla="*/ 34544 w 3941813"/>
              <a:gd name="connsiteY81" fmla="*/ 196646 h 571998"/>
              <a:gd name="connsiteX82" fmla="*/ 17963 w 3941813"/>
              <a:gd name="connsiteY82" fmla="*/ 143172 h 571998"/>
              <a:gd name="connsiteX83" fmla="*/ 6218 w 3941813"/>
              <a:gd name="connsiteY83" fmla="*/ 87283 h 571998"/>
              <a:gd name="connsiteX84" fmla="*/ 346 w 3941813"/>
              <a:gd name="connsiteY84" fmla="*/ 29669 h 571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3941813" h="571998">
                <a:moveTo>
                  <a:pt x="0" y="0"/>
                </a:moveTo>
                <a:lnTo>
                  <a:pt x="228336" y="0"/>
                </a:lnTo>
                <a:lnTo>
                  <a:pt x="228336" y="1035"/>
                </a:lnTo>
                <a:lnTo>
                  <a:pt x="228336" y="2070"/>
                </a:lnTo>
                <a:lnTo>
                  <a:pt x="228336" y="3450"/>
                </a:lnTo>
                <a:lnTo>
                  <a:pt x="228336" y="4485"/>
                </a:lnTo>
                <a:lnTo>
                  <a:pt x="228336" y="6555"/>
                </a:lnTo>
                <a:lnTo>
                  <a:pt x="228336" y="8625"/>
                </a:lnTo>
                <a:lnTo>
                  <a:pt x="228336" y="13110"/>
                </a:lnTo>
                <a:lnTo>
                  <a:pt x="228681" y="17595"/>
                </a:lnTo>
                <a:lnTo>
                  <a:pt x="228681" y="21045"/>
                </a:lnTo>
                <a:lnTo>
                  <a:pt x="229372" y="24495"/>
                </a:lnTo>
                <a:lnTo>
                  <a:pt x="229561" y="29949"/>
                </a:lnTo>
                <a:lnTo>
                  <a:pt x="230860" y="43059"/>
                </a:lnTo>
                <a:lnTo>
                  <a:pt x="231099" y="44849"/>
                </a:lnTo>
                <a:lnTo>
                  <a:pt x="231445" y="47954"/>
                </a:lnTo>
                <a:lnTo>
                  <a:pt x="231790" y="51059"/>
                </a:lnTo>
                <a:lnTo>
                  <a:pt x="232439" y="55431"/>
                </a:lnTo>
                <a:lnTo>
                  <a:pt x="237460" y="78594"/>
                </a:lnTo>
                <a:lnTo>
                  <a:pt x="239935" y="88754"/>
                </a:lnTo>
                <a:lnTo>
                  <a:pt x="249062" y="117988"/>
                </a:lnTo>
                <a:lnTo>
                  <a:pt x="258766" y="141560"/>
                </a:lnTo>
                <a:lnTo>
                  <a:pt x="260462" y="145242"/>
                </a:lnTo>
                <a:lnTo>
                  <a:pt x="261844" y="148347"/>
                </a:lnTo>
                <a:lnTo>
                  <a:pt x="263571" y="152142"/>
                </a:lnTo>
                <a:lnTo>
                  <a:pt x="265643" y="155592"/>
                </a:lnTo>
                <a:lnTo>
                  <a:pt x="267371" y="158697"/>
                </a:lnTo>
                <a:lnTo>
                  <a:pt x="269060" y="162072"/>
                </a:lnTo>
                <a:lnTo>
                  <a:pt x="276558" y="175613"/>
                </a:lnTo>
                <a:lnTo>
                  <a:pt x="277043" y="176291"/>
                </a:lnTo>
                <a:lnTo>
                  <a:pt x="278368" y="178791"/>
                </a:lnTo>
                <a:lnTo>
                  <a:pt x="295536" y="204348"/>
                </a:lnTo>
                <a:lnTo>
                  <a:pt x="296042" y="204926"/>
                </a:lnTo>
                <a:lnTo>
                  <a:pt x="298303" y="207936"/>
                </a:lnTo>
                <a:lnTo>
                  <a:pt x="316635" y="230146"/>
                </a:lnTo>
                <a:lnTo>
                  <a:pt x="318158" y="231823"/>
                </a:lnTo>
                <a:lnTo>
                  <a:pt x="341295" y="254260"/>
                </a:lnTo>
                <a:lnTo>
                  <a:pt x="364855" y="274566"/>
                </a:lnTo>
                <a:lnTo>
                  <a:pt x="383255" y="287072"/>
                </a:lnTo>
                <a:lnTo>
                  <a:pt x="390494" y="291862"/>
                </a:lnTo>
                <a:lnTo>
                  <a:pt x="396550" y="295622"/>
                </a:lnTo>
                <a:lnTo>
                  <a:pt x="409034" y="302598"/>
                </a:lnTo>
                <a:lnTo>
                  <a:pt x="419364" y="308079"/>
                </a:lnTo>
                <a:lnTo>
                  <a:pt x="431109" y="313598"/>
                </a:lnTo>
                <a:lnTo>
                  <a:pt x="433413" y="314749"/>
                </a:lnTo>
                <a:lnTo>
                  <a:pt x="445124" y="319611"/>
                </a:lnTo>
                <a:lnTo>
                  <a:pt x="450799" y="321878"/>
                </a:lnTo>
                <a:lnTo>
                  <a:pt x="462312" y="325820"/>
                </a:lnTo>
                <a:lnTo>
                  <a:pt x="480775" y="331449"/>
                </a:lnTo>
                <a:lnTo>
                  <a:pt x="490525" y="333953"/>
                </a:lnTo>
                <a:lnTo>
                  <a:pt x="499752" y="335946"/>
                </a:lnTo>
                <a:lnTo>
                  <a:pt x="520232" y="340163"/>
                </a:lnTo>
                <a:lnTo>
                  <a:pt x="554124" y="343209"/>
                </a:lnTo>
                <a:lnTo>
                  <a:pt x="555122" y="343268"/>
                </a:lnTo>
                <a:lnTo>
                  <a:pt x="555467" y="343294"/>
                </a:lnTo>
                <a:lnTo>
                  <a:pt x="572739" y="343958"/>
                </a:lnTo>
                <a:lnTo>
                  <a:pt x="3862707" y="343958"/>
                </a:lnTo>
                <a:lnTo>
                  <a:pt x="3941813" y="343958"/>
                </a:lnTo>
                <a:lnTo>
                  <a:pt x="3941813" y="388462"/>
                </a:lnTo>
                <a:lnTo>
                  <a:pt x="3940777" y="407437"/>
                </a:lnTo>
                <a:lnTo>
                  <a:pt x="3933868" y="442971"/>
                </a:lnTo>
                <a:lnTo>
                  <a:pt x="3920050" y="476090"/>
                </a:lnTo>
                <a:lnTo>
                  <a:pt x="3900015" y="505415"/>
                </a:lnTo>
                <a:lnTo>
                  <a:pt x="3875143" y="530254"/>
                </a:lnTo>
                <a:lnTo>
                  <a:pt x="3846126" y="549919"/>
                </a:lnTo>
                <a:lnTo>
                  <a:pt x="3812964" y="563718"/>
                </a:lnTo>
                <a:lnTo>
                  <a:pt x="3777038" y="570963"/>
                </a:lnTo>
                <a:lnTo>
                  <a:pt x="3758385" y="571998"/>
                </a:lnTo>
                <a:lnTo>
                  <a:pt x="572739" y="571998"/>
                </a:lnTo>
                <a:lnTo>
                  <a:pt x="543032" y="571308"/>
                </a:lnTo>
                <a:lnTo>
                  <a:pt x="485343" y="565788"/>
                </a:lnTo>
                <a:lnTo>
                  <a:pt x="429382" y="554059"/>
                </a:lnTo>
                <a:lnTo>
                  <a:pt x="375493" y="537499"/>
                </a:lnTo>
                <a:lnTo>
                  <a:pt x="324023" y="515419"/>
                </a:lnTo>
                <a:lnTo>
                  <a:pt x="275661" y="489200"/>
                </a:lnTo>
                <a:lnTo>
                  <a:pt x="229718" y="458495"/>
                </a:lnTo>
                <a:lnTo>
                  <a:pt x="187574" y="423306"/>
                </a:lnTo>
                <a:lnTo>
                  <a:pt x="148539" y="384667"/>
                </a:lnTo>
                <a:lnTo>
                  <a:pt x="113650" y="342233"/>
                </a:lnTo>
                <a:lnTo>
                  <a:pt x="82906" y="296349"/>
                </a:lnTo>
                <a:lnTo>
                  <a:pt x="56307" y="248050"/>
                </a:lnTo>
                <a:lnTo>
                  <a:pt x="34544" y="196646"/>
                </a:lnTo>
                <a:lnTo>
                  <a:pt x="17963" y="143172"/>
                </a:lnTo>
                <a:lnTo>
                  <a:pt x="6218" y="87283"/>
                </a:lnTo>
                <a:lnTo>
                  <a:pt x="346" y="29669"/>
                </a:lnTo>
                <a:close/>
              </a:path>
            </a:pathLst>
          </a:custGeom>
          <a:solidFill>
            <a:schemeClr val="accent3"/>
          </a:soli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104" name="Freeform 585">
            <a:extLst>
              <a:ext uri="{FF2B5EF4-FFF2-40B4-BE49-F238E27FC236}">
                <a16:creationId xmlns:a16="http://schemas.microsoft.com/office/drawing/2014/main" id="{02F69E37-6DEF-4F6D-9E8B-2C604DB3CD46}"/>
              </a:ext>
            </a:extLst>
          </p:cNvPr>
          <p:cNvSpPr>
            <a:spLocks/>
          </p:cNvSpPr>
          <p:nvPr/>
        </p:nvSpPr>
        <p:spPr bwMode="auto">
          <a:xfrm>
            <a:off x="639182" y="3376499"/>
            <a:ext cx="689438" cy="689438"/>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ctr" anchorCtr="0" compatLnSpc="1">
            <a:prstTxWarp prst="textNoShape">
              <a:avLst/>
            </a:prstTxWarp>
          </a:bodyPr>
          <a:lstStyle/>
          <a:p>
            <a:pPr algn="ctr"/>
            <a:r>
              <a:rPr lang="en-US" sz="4400" b="1">
                <a:solidFill>
                  <a:srgbClr val="191C21"/>
                </a:solidFill>
              </a:rPr>
              <a:t>3</a:t>
            </a:r>
          </a:p>
        </p:txBody>
      </p:sp>
      <p:sp>
        <p:nvSpPr>
          <p:cNvPr id="53" name="Freeform 588">
            <a:extLst>
              <a:ext uri="{FF2B5EF4-FFF2-40B4-BE49-F238E27FC236}">
                <a16:creationId xmlns:a16="http://schemas.microsoft.com/office/drawing/2014/main" id="{B99803D2-C1FC-4302-9057-141EBD8CF69F}"/>
              </a:ext>
            </a:extLst>
          </p:cNvPr>
          <p:cNvSpPr>
            <a:spLocks/>
          </p:cNvSpPr>
          <p:nvPr/>
        </p:nvSpPr>
        <p:spPr bwMode="auto">
          <a:xfrm>
            <a:off x="411212" y="1751191"/>
            <a:ext cx="1145378" cy="1143996"/>
          </a:xfrm>
          <a:custGeom>
            <a:avLst/>
            <a:gdLst>
              <a:gd name="T0" fmla="*/ 1573 w 3316"/>
              <a:gd name="T1" fmla="*/ 2 h 3316"/>
              <a:gd name="T2" fmla="*/ 1243 w 3316"/>
              <a:gd name="T3" fmla="*/ 52 h 3316"/>
              <a:gd name="T4" fmla="*/ 939 w 3316"/>
              <a:gd name="T5" fmla="*/ 162 h 3316"/>
              <a:gd name="T6" fmla="*/ 665 w 3316"/>
              <a:gd name="T7" fmla="*/ 328 h 3316"/>
              <a:gd name="T8" fmla="*/ 431 w 3316"/>
              <a:gd name="T9" fmla="*/ 542 h 3316"/>
              <a:gd name="T10" fmla="*/ 240 w 3316"/>
              <a:gd name="T11" fmla="*/ 797 h 3316"/>
              <a:gd name="T12" fmla="*/ 100 w 3316"/>
              <a:gd name="T13" fmla="*/ 1088 h 3316"/>
              <a:gd name="T14" fmla="*/ 19 w 3316"/>
              <a:gd name="T15" fmla="*/ 1405 h 3316"/>
              <a:gd name="T16" fmla="*/ 0 w 3316"/>
              <a:gd name="T17" fmla="*/ 1658 h 3316"/>
              <a:gd name="T18" fmla="*/ 19 w 3316"/>
              <a:gd name="T19" fmla="*/ 1911 h 3316"/>
              <a:gd name="T20" fmla="*/ 100 w 3316"/>
              <a:gd name="T21" fmla="*/ 2228 h 3316"/>
              <a:gd name="T22" fmla="*/ 240 w 3316"/>
              <a:gd name="T23" fmla="*/ 2517 h 3316"/>
              <a:gd name="T24" fmla="*/ 431 w 3316"/>
              <a:gd name="T25" fmla="*/ 2773 h 3316"/>
              <a:gd name="T26" fmla="*/ 665 w 3316"/>
              <a:gd name="T27" fmla="*/ 2987 h 3316"/>
              <a:gd name="T28" fmla="*/ 939 w 3316"/>
              <a:gd name="T29" fmla="*/ 3152 h 3316"/>
              <a:gd name="T30" fmla="*/ 1243 w 3316"/>
              <a:gd name="T31" fmla="*/ 3264 h 3316"/>
              <a:gd name="T32" fmla="*/ 1573 w 3316"/>
              <a:gd name="T33" fmla="*/ 3314 h 3316"/>
              <a:gd name="T34" fmla="*/ 1744 w 3316"/>
              <a:gd name="T35" fmla="*/ 3314 h 3316"/>
              <a:gd name="T36" fmla="*/ 2073 w 3316"/>
              <a:gd name="T37" fmla="*/ 3264 h 3316"/>
              <a:gd name="T38" fmla="*/ 2378 w 3316"/>
              <a:gd name="T39" fmla="*/ 3152 h 3316"/>
              <a:gd name="T40" fmla="*/ 2650 w 3316"/>
              <a:gd name="T41" fmla="*/ 2987 h 3316"/>
              <a:gd name="T42" fmla="*/ 2886 w 3316"/>
              <a:gd name="T43" fmla="*/ 2773 h 3316"/>
              <a:gd name="T44" fmla="*/ 3076 w 3316"/>
              <a:gd name="T45" fmla="*/ 2517 h 3316"/>
              <a:gd name="T46" fmla="*/ 3216 w 3316"/>
              <a:gd name="T47" fmla="*/ 2228 h 3316"/>
              <a:gd name="T48" fmla="*/ 3298 w 3316"/>
              <a:gd name="T49" fmla="*/ 1911 h 3316"/>
              <a:gd name="T50" fmla="*/ 3316 w 3316"/>
              <a:gd name="T51" fmla="*/ 1658 h 3316"/>
              <a:gd name="T52" fmla="*/ 3298 w 3316"/>
              <a:gd name="T53" fmla="*/ 1405 h 3316"/>
              <a:gd name="T54" fmla="*/ 3216 w 3316"/>
              <a:gd name="T55" fmla="*/ 1088 h 3316"/>
              <a:gd name="T56" fmla="*/ 3076 w 3316"/>
              <a:gd name="T57" fmla="*/ 797 h 3316"/>
              <a:gd name="T58" fmla="*/ 2886 w 3316"/>
              <a:gd name="T59" fmla="*/ 542 h 3316"/>
              <a:gd name="T60" fmla="*/ 2650 w 3316"/>
              <a:gd name="T61" fmla="*/ 328 h 3316"/>
              <a:gd name="T62" fmla="*/ 2378 w 3316"/>
              <a:gd name="T63" fmla="*/ 162 h 3316"/>
              <a:gd name="T64" fmla="*/ 2073 w 3316"/>
              <a:gd name="T65" fmla="*/ 52 h 3316"/>
              <a:gd name="T66" fmla="*/ 1744 w 3316"/>
              <a:gd name="T67" fmla="*/ 2 h 3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16" h="3316">
                <a:moveTo>
                  <a:pt x="1658" y="0"/>
                </a:moveTo>
                <a:lnTo>
                  <a:pt x="1573" y="2"/>
                </a:lnTo>
                <a:lnTo>
                  <a:pt x="1405" y="18"/>
                </a:lnTo>
                <a:lnTo>
                  <a:pt x="1243" y="52"/>
                </a:lnTo>
                <a:lnTo>
                  <a:pt x="1088" y="100"/>
                </a:lnTo>
                <a:lnTo>
                  <a:pt x="939" y="162"/>
                </a:lnTo>
                <a:lnTo>
                  <a:pt x="798" y="239"/>
                </a:lnTo>
                <a:lnTo>
                  <a:pt x="665" y="328"/>
                </a:lnTo>
                <a:lnTo>
                  <a:pt x="542" y="431"/>
                </a:lnTo>
                <a:lnTo>
                  <a:pt x="431" y="542"/>
                </a:lnTo>
                <a:lnTo>
                  <a:pt x="328" y="665"/>
                </a:lnTo>
                <a:lnTo>
                  <a:pt x="240" y="797"/>
                </a:lnTo>
                <a:lnTo>
                  <a:pt x="162" y="939"/>
                </a:lnTo>
                <a:lnTo>
                  <a:pt x="100" y="1088"/>
                </a:lnTo>
                <a:lnTo>
                  <a:pt x="52" y="1243"/>
                </a:lnTo>
                <a:lnTo>
                  <a:pt x="19" y="1405"/>
                </a:lnTo>
                <a:lnTo>
                  <a:pt x="2" y="1572"/>
                </a:lnTo>
                <a:lnTo>
                  <a:pt x="0" y="1658"/>
                </a:lnTo>
                <a:lnTo>
                  <a:pt x="2" y="1744"/>
                </a:lnTo>
                <a:lnTo>
                  <a:pt x="19" y="1911"/>
                </a:lnTo>
                <a:lnTo>
                  <a:pt x="52" y="2073"/>
                </a:lnTo>
                <a:lnTo>
                  <a:pt x="100" y="2228"/>
                </a:lnTo>
                <a:lnTo>
                  <a:pt x="162" y="2377"/>
                </a:lnTo>
                <a:lnTo>
                  <a:pt x="240" y="2517"/>
                </a:lnTo>
                <a:lnTo>
                  <a:pt x="328" y="2650"/>
                </a:lnTo>
                <a:lnTo>
                  <a:pt x="431" y="2773"/>
                </a:lnTo>
                <a:lnTo>
                  <a:pt x="542" y="2885"/>
                </a:lnTo>
                <a:lnTo>
                  <a:pt x="665" y="2987"/>
                </a:lnTo>
                <a:lnTo>
                  <a:pt x="798" y="3076"/>
                </a:lnTo>
                <a:lnTo>
                  <a:pt x="939" y="3152"/>
                </a:lnTo>
                <a:lnTo>
                  <a:pt x="1088" y="3216"/>
                </a:lnTo>
                <a:lnTo>
                  <a:pt x="1243" y="3264"/>
                </a:lnTo>
                <a:lnTo>
                  <a:pt x="1405" y="3298"/>
                </a:lnTo>
                <a:lnTo>
                  <a:pt x="1573" y="3314"/>
                </a:lnTo>
                <a:lnTo>
                  <a:pt x="1658" y="3316"/>
                </a:lnTo>
                <a:lnTo>
                  <a:pt x="1744" y="3314"/>
                </a:lnTo>
                <a:lnTo>
                  <a:pt x="1911" y="3298"/>
                </a:lnTo>
                <a:lnTo>
                  <a:pt x="2073" y="3264"/>
                </a:lnTo>
                <a:lnTo>
                  <a:pt x="2228" y="3216"/>
                </a:lnTo>
                <a:lnTo>
                  <a:pt x="2378" y="3152"/>
                </a:lnTo>
                <a:lnTo>
                  <a:pt x="2518" y="3076"/>
                </a:lnTo>
                <a:lnTo>
                  <a:pt x="2650" y="2987"/>
                </a:lnTo>
                <a:lnTo>
                  <a:pt x="2773" y="2885"/>
                </a:lnTo>
                <a:lnTo>
                  <a:pt x="2886" y="2773"/>
                </a:lnTo>
                <a:lnTo>
                  <a:pt x="2987" y="2650"/>
                </a:lnTo>
                <a:lnTo>
                  <a:pt x="3076" y="2517"/>
                </a:lnTo>
                <a:lnTo>
                  <a:pt x="3153" y="2377"/>
                </a:lnTo>
                <a:lnTo>
                  <a:pt x="3216" y="2228"/>
                </a:lnTo>
                <a:lnTo>
                  <a:pt x="3264" y="2073"/>
                </a:lnTo>
                <a:lnTo>
                  <a:pt x="3298" y="1911"/>
                </a:lnTo>
                <a:lnTo>
                  <a:pt x="3315" y="1744"/>
                </a:lnTo>
                <a:lnTo>
                  <a:pt x="3316" y="1658"/>
                </a:lnTo>
                <a:lnTo>
                  <a:pt x="3315" y="1572"/>
                </a:lnTo>
                <a:lnTo>
                  <a:pt x="3298" y="1405"/>
                </a:lnTo>
                <a:lnTo>
                  <a:pt x="3264" y="1243"/>
                </a:lnTo>
                <a:lnTo>
                  <a:pt x="3216" y="1088"/>
                </a:lnTo>
                <a:lnTo>
                  <a:pt x="3153" y="939"/>
                </a:lnTo>
                <a:lnTo>
                  <a:pt x="3076" y="797"/>
                </a:lnTo>
                <a:lnTo>
                  <a:pt x="2987" y="665"/>
                </a:lnTo>
                <a:lnTo>
                  <a:pt x="2886" y="542"/>
                </a:lnTo>
                <a:lnTo>
                  <a:pt x="2773" y="431"/>
                </a:lnTo>
                <a:lnTo>
                  <a:pt x="2650" y="328"/>
                </a:lnTo>
                <a:lnTo>
                  <a:pt x="2518" y="239"/>
                </a:lnTo>
                <a:lnTo>
                  <a:pt x="2378" y="162"/>
                </a:lnTo>
                <a:lnTo>
                  <a:pt x="2228" y="100"/>
                </a:lnTo>
                <a:lnTo>
                  <a:pt x="2073" y="52"/>
                </a:lnTo>
                <a:lnTo>
                  <a:pt x="1911" y="18"/>
                </a:lnTo>
                <a:lnTo>
                  <a:pt x="1744" y="2"/>
                </a:lnTo>
                <a:lnTo>
                  <a:pt x="1658" y="0"/>
                </a:lnTo>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77" name="Freeform 587">
            <a:extLst>
              <a:ext uri="{FF2B5EF4-FFF2-40B4-BE49-F238E27FC236}">
                <a16:creationId xmlns:a16="http://schemas.microsoft.com/office/drawing/2014/main" id="{F8047C14-C6D9-4B02-8031-869A6A644767}"/>
              </a:ext>
            </a:extLst>
          </p:cNvPr>
          <p:cNvSpPr>
            <a:spLocks/>
          </p:cNvSpPr>
          <p:nvPr/>
        </p:nvSpPr>
        <p:spPr bwMode="auto">
          <a:xfrm>
            <a:off x="639182" y="1977780"/>
            <a:ext cx="689438" cy="689438"/>
          </a:xfrm>
          <a:custGeom>
            <a:avLst/>
            <a:gdLst>
              <a:gd name="T0" fmla="*/ 946 w 1995"/>
              <a:gd name="T1" fmla="*/ 1993 h 1995"/>
              <a:gd name="T2" fmla="*/ 748 w 1995"/>
              <a:gd name="T3" fmla="*/ 1964 h 1995"/>
              <a:gd name="T4" fmla="*/ 565 w 1995"/>
              <a:gd name="T5" fmla="*/ 1898 h 1995"/>
              <a:gd name="T6" fmla="*/ 401 w 1995"/>
              <a:gd name="T7" fmla="*/ 1798 h 1995"/>
              <a:gd name="T8" fmla="*/ 259 w 1995"/>
              <a:gd name="T9" fmla="*/ 1668 h 1995"/>
              <a:gd name="T10" fmla="*/ 145 w 1995"/>
              <a:gd name="T11" fmla="*/ 1515 h 1995"/>
              <a:gd name="T12" fmla="*/ 61 w 1995"/>
              <a:gd name="T13" fmla="*/ 1340 h 1995"/>
              <a:gd name="T14" fmla="*/ 12 w 1995"/>
              <a:gd name="T15" fmla="*/ 1150 h 1995"/>
              <a:gd name="T16" fmla="*/ 0 w 1995"/>
              <a:gd name="T17" fmla="*/ 998 h 1995"/>
              <a:gd name="T18" fmla="*/ 12 w 1995"/>
              <a:gd name="T19" fmla="*/ 846 h 1995"/>
              <a:gd name="T20" fmla="*/ 61 w 1995"/>
              <a:gd name="T21" fmla="*/ 655 h 1995"/>
              <a:gd name="T22" fmla="*/ 145 w 1995"/>
              <a:gd name="T23" fmla="*/ 481 h 1995"/>
              <a:gd name="T24" fmla="*/ 259 w 1995"/>
              <a:gd name="T25" fmla="*/ 327 h 1995"/>
              <a:gd name="T26" fmla="*/ 401 w 1995"/>
              <a:gd name="T27" fmla="*/ 198 h 1995"/>
              <a:gd name="T28" fmla="*/ 565 w 1995"/>
              <a:gd name="T29" fmla="*/ 98 h 1995"/>
              <a:gd name="T30" fmla="*/ 748 w 1995"/>
              <a:gd name="T31" fmla="*/ 31 h 1995"/>
              <a:gd name="T32" fmla="*/ 946 w 1995"/>
              <a:gd name="T33" fmla="*/ 1 h 1995"/>
              <a:gd name="T34" fmla="*/ 1049 w 1995"/>
              <a:gd name="T35" fmla="*/ 1 h 1995"/>
              <a:gd name="T36" fmla="*/ 1247 w 1995"/>
              <a:gd name="T37" fmla="*/ 31 h 1995"/>
              <a:gd name="T38" fmla="*/ 1431 w 1995"/>
              <a:gd name="T39" fmla="*/ 98 h 1995"/>
              <a:gd name="T40" fmla="*/ 1594 w 1995"/>
              <a:gd name="T41" fmla="*/ 198 h 1995"/>
              <a:gd name="T42" fmla="*/ 1737 w 1995"/>
              <a:gd name="T43" fmla="*/ 327 h 1995"/>
              <a:gd name="T44" fmla="*/ 1851 w 1995"/>
              <a:gd name="T45" fmla="*/ 481 h 1995"/>
              <a:gd name="T46" fmla="*/ 1935 w 1995"/>
              <a:gd name="T47" fmla="*/ 655 h 1995"/>
              <a:gd name="T48" fmla="*/ 1985 w 1995"/>
              <a:gd name="T49" fmla="*/ 846 h 1995"/>
              <a:gd name="T50" fmla="*/ 1995 w 1995"/>
              <a:gd name="T51" fmla="*/ 998 h 1995"/>
              <a:gd name="T52" fmla="*/ 1985 w 1995"/>
              <a:gd name="T53" fmla="*/ 1150 h 1995"/>
              <a:gd name="T54" fmla="*/ 1935 w 1995"/>
              <a:gd name="T55" fmla="*/ 1340 h 1995"/>
              <a:gd name="T56" fmla="*/ 1851 w 1995"/>
              <a:gd name="T57" fmla="*/ 1515 h 1995"/>
              <a:gd name="T58" fmla="*/ 1737 w 1995"/>
              <a:gd name="T59" fmla="*/ 1668 h 1995"/>
              <a:gd name="T60" fmla="*/ 1594 w 1995"/>
              <a:gd name="T61" fmla="*/ 1798 h 1995"/>
              <a:gd name="T62" fmla="*/ 1431 w 1995"/>
              <a:gd name="T63" fmla="*/ 1898 h 1995"/>
              <a:gd name="T64" fmla="*/ 1247 w 1995"/>
              <a:gd name="T65" fmla="*/ 1964 h 1995"/>
              <a:gd name="T66" fmla="*/ 1049 w 1995"/>
              <a:gd name="T67" fmla="*/ 1993 h 19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995" h="1995">
                <a:moveTo>
                  <a:pt x="998" y="1995"/>
                </a:moveTo>
                <a:lnTo>
                  <a:pt x="946" y="1993"/>
                </a:lnTo>
                <a:lnTo>
                  <a:pt x="847" y="1984"/>
                </a:lnTo>
                <a:lnTo>
                  <a:pt x="748" y="1964"/>
                </a:lnTo>
                <a:lnTo>
                  <a:pt x="655" y="1935"/>
                </a:lnTo>
                <a:lnTo>
                  <a:pt x="565" y="1898"/>
                </a:lnTo>
                <a:lnTo>
                  <a:pt x="481" y="1851"/>
                </a:lnTo>
                <a:lnTo>
                  <a:pt x="401" y="1798"/>
                </a:lnTo>
                <a:lnTo>
                  <a:pt x="327" y="1735"/>
                </a:lnTo>
                <a:lnTo>
                  <a:pt x="259" y="1668"/>
                </a:lnTo>
                <a:lnTo>
                  <a:pt x="198" y="1594"/>
                </a:lnTo>
                <a:lnTo>
                  <a:pt x="145" y="1515"/>
                </a:lnTo>
                <a:lnTo>
                  <a:pt x="99" y="1430"/>
                </a:lnTo>
                <a:lnTo>
                  <a:pt x="61" y="1340"/>
                </a:lnTo>
                <a:lnTo>
                  <a:pt x="31" y="1247"/>
                </a:lnTo>
                <a:lnTo>
                  <a:pt x="12" y="1150"/>
                </a:lnTo>
                <a:lnTo>
                  <a:pt x="1" y="1049"/>
                </a:lnTo>
                <a:lnTo>
                  <a:pt x="0" y="998"/>
                </a:lnTo>
                <a:lnTo>
                  <a:pt x="1" y="946"/>
                </a:lnTo>
                <a:lnTo>
                  <a:pt x="12" y="846"/>
                </a:lnTo>
                <a:lnTo>
                  <a:pt x="31" y="748"/>
                </a:lnTo>
                <a:lnTo>
                  <a:pt x="61" y="655"/>
                </a:lnTo>
                <a:lnTo>
                  <a:pt x="99" y="565"/>
                </a:lnTo>
                <a:lnTo>
                  <a:pt x="145" y="481"/>
                </a:lnTo>
                <a:lnTo>
                  <a:pt x="198" y="400"/>
                </a:lnTo>
                <a:lnTo>
                  <a:pt x="259" y="327"/>
                </a:lnTo>
                <a:lnTo>
                  <a:pt x="327" y="259"/>
                </a:lnTo>
                <a:lnTo>
                  <a:pt x="401" y="198"/>
                </a:lnTo>
                <a:lnTo>
                  <a:pt x="481" y="145"/>
                </a:lnTo>
                <a:lnTo>
                  <a:pt x="565" y="98"/>
                </a:lnTo>
                <a:lnTo>
                  <a:pt x="655" y="61"/>
                </a:lnTo>
                <a:lnTo>
                  <a:pt x="748" y="31"/>
                </a:lnTo>
                <a:lnTo>
                  <a:pt x="847" y="12"/>
                </a:lnTo>
                <a:lnTo>
                  <a:pt x="946" y="1"/>
                </a:lnTo>
                <a:lnTo>
                  <a:pt x="998" y="0"/>
                </a:lnTo>
                <a:lnTo>
                  <a:pt x="1049" y="1"/>
                </a:lnTo>
                <a:lnTo>
                  <a:pt x="1150" y="12"/>
                </a:lnTo>
                <a:lnTo>
                  <a:pt x="1247" y="31"/>
                </a:lnTo>
                <a:lnTo>
                  <a:pt x="1340" y="61"/>
                </a:lnTo>
                <a:lnTo>
                  <a:pt x="1431" y="98"/>
                </a:lnTo>
                <a:lnTo>
                  <a:pt x="1515" y="145"/>
                </a:lnTo>
                <a:lnTo>
                  <a:pt x="1594" y="198"/>
                </a:lnTo>
                <a:lnTo>
                  <a:pt x="1668" y="259"/>
                </a:lnTo>
                <a:lnTo>
                  <a:pt x="1737" y="327"/>
                </a:lnTo>
                <a:lnTo>
                  <a:pt x="1798" y="400"/>
                </a:lnTo>
                <a:lnTo>
                  <a:pt x="1851" y="481"/>
                </a:lnTo>
                <a:lnTo>
                  <a:pt x="1898" y="565"/>
                </a:lnTo>
                <a:lnTo>
                  <a:pt x="1935" y="655"/>
                </a:lnTo>
                <a:lnTo>
                  <a:pt x="1964" y="748"/>
                </a:lnTo>
                <a:lnTo>
                  <a:pt x="1985" y="846"/>
                </a:lnTo>
                <a:lnTo>
                  <a:pt x="1995" y="946"/>
                </a:lnTo>
                <a:lnTo>
                  <a:pt x="1995" y="998"/>
                </a:lnTo>
                <a:lnTo>
                  <a:pt x="1995" y="1049"/>
                </a:lnTo>
                <a:lnTo>
                  <a:pt x="1985" y="1150"/>
                </a:lnTo>
                <a:lnTo>
                  <a:pt x="1964" y="1247"/>
                </a:lnTo>
                <a:lnTo>
                  <a:pt x="1935" y="1340"/>
                </a:lnTo>
                <a:lnTo>
                  <a:pt x="1898" y="1430"/>
                </a:lnTo>
                <a:lnTo>
                  <a:pt x="1851" y="1515"/>
                </a:lnTo>
                <a:lnTo>
                  <a:pt x="1798" y="1594"/>
                </a:lnTo>
                <a:lnTo>
                  <a:pt x="1737" y="1668"/>
                </a:lnTo>
                <a:lnTo>
                  <a:pt x="1668" y="1735"/>
                </a:lnTo>
                <a:lnTo>
                  <a:pt x="1594" y="1798"/>
                </a:lnTo>
                <a:lnTo>
                  <a:pt x="1515" y="1851"/>
                </a:lnTo>
                <a:lnTo>
                  <a:pt x="1431" y="1898"/>
                </a:lnTo>
                <a:lnTo>
                  <a:pt x="1340" y="1935"/>
                </a:lnTo>
                <a:lnTo>
                  <a:pt x="1247" y="1964"/>
                </a:lnTo>
                <a:lnTo>
                  <a:pt x="1150" y="1984"/>
                </a:lnTo>
                <a:lnTo>
                  <a:pt x="1049" y="1993"/>
                </a:lnTo>
                <a:lnTo>
                  <a:pt x="998" y="199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 name="Freeform 589">
            <a:extLst>
              <a:ext uri="{FF2B5EF4-FFF2-40B4-BE49-F238E27FC236}">
                <a16:creationId xmlns:a16="http://schemas.microsoft.com/office/drawing/2014/main" id="{41EDC098-214C-4950-982E-18AF2D4D1926}"/>
              </a:ext>
            </a:extLst>
          </p:cNvPr>
          <p:cNvSpPr>
            <a:spLocks/>
          </p:cNvSpPr>
          <p:nvPr/>
        </p:nvSpPr>
        <p:spPr bwMode="auto">
          <a:xfrm>
            <a:off x="1283025" y="2327335"/>
            <a:ext cx="160270" cy="392385"/>
          </a:xfrm>
          <a:custGeom>
            <a:avLst/>
            <a:gdLst>
              <a:gd name="T0" fmla="*/ 462 w 462"/>
              <a:gd name="T1" fmla="*/ 981 h 1135"/>
              <a:gd name="T2" fmla="*/ 460 w 462"/>
              <a:gd name="T3" fmla="*/ 985 h 1135"/>
              <a:gd name="T4" fmla="*/ 457 w 462"/>
              <a:gd name="T5" fmla="*/ 989 h 1135"/>
              <a:gd name="T6" fmla="*/ 443 w 462"/>
              <a:gd name="T7" fmla="*/ 1007 h 1135"/>
              <a:gd name="T8" fmla="*/ 427 w 462"/>
              <a:gd name="T9" fmla="*/ 1025 h 1135"/>
              <a:gd name="T10" fmla="*/ 418 w 462"/>
              <a:gd name="T11" fmla="*/ 1037 h 1135"/>
              <a:gd name="T12" fmla="*/ 409 w 462"/>
              <a:gd name="T13" fmla="*/ 1048 h 1135"/>
              <a:gd name="T14" fmla="*/ 408 w 462"/>
              <a:gd name="T15" fmla="*/ 1050 h 1135"/>
              <a:gd name="T16" fmla="*/ 408 w 462"/>
              <a:gd name="T17" fmla="*/ 1050 h 1135"/>
              <a:gd name="T18" fmla="*/ 396 w 462"/>
              <a:gd name="T19" fmla="*/ 1064 h 1135"/>
              <a:gd name="T20" fmla="*/ 383 w 462"/>
              <a:gd name="T21" fmla="*/ 1078 h 1135"/>
              <a:gd name="T22" fmla="*/ 369 w 462"/>
              <a:gd name="T23" fmla="*/ 1095 h 1135"/>
              <a:gd name="T24" fmla="*/ 355 w 462"/>
              <a:gd name="T25" fmla="*/ 1110 h 1135"/>
              <a:gd name="T26" fmla="*/ 343 w 462"/>
              <a:gd name="T27" fmla="*/ 1123 h 1135"/>
              <a:gd name="T28" fmla="*/ 332 w 462"/>
              <a:gd name="T29" fmla="*/ 1135 h 1135"/>
              <a:gd name="T30" fmla="*/ 276 w 462"/>
              <a:gd name="T31" fmla="*/ 1062 h 1135"/>
              <a:gd name="T32" fmla="*/ 177 w 462"/>
              <a:gd name="T33" fmla="*/ 908 h 1135"/>
              <a:gd name="T34" fmla="*/ 94 w 462"/>
              <a:gd name="T35" fmla="*/ 745 h 1135"/>
              <a:gd name="T36" fmla="*/ 27 w 462"/>
              <a:gd name="T37" fmla="*/ 573 h 1135"/>
              <a:gd name="T38" fmla="*/ 0 w 462"/>
              <a:gd name="T39" fmla="*/ 483 h 1135"/>
              <a:gd name="T40" fmla="*/ 36 w 462"/>
              <a:gd name="T41" fmla="*/ 417 h 1135"/>
              <a:gd name="T42" fmla="*/ 65 w 462"/>
              <a:gd name="T43" fmla="*/ 348 h 1135"/>
              <a:gd name="T44" fmla="*/ 68 w 462"/>
              <a:gd name="T45" fmla="*/ 341 h 1135"/>
              <a:gd name="T46" fmla="*/ 71 w 462"/>
              <a:gd name="T47" fmla="*/ 333 h 1135"/>
              <a:gd name="T48" fmla="*/ 81 w 462"/>
              <a:gd name="T49" fmla="*/ 303 h 1135"/>
              <a:gd name="T50" fmla="*/ 90 w 462"/>
              <a:gd name="T51" fmla="*/ 273 h 1135"/>
              <a:gd name="T52" fmla="*/ 94 w 462"/>
              <a:gd name="T53" fmla="*/ 263 h 1135"/>
              <a:gd name="T54" fmla="*/ 97 w 462"/>
              <a:gd name="T55" fmla="*/ 252 h 1135"/>
              <a:gd name="T56" fmla="*/ 100 w 462"/>
              <a:gd name="T57" fmla="*/ 242 h 1135"/>
              <a:gd name="T58" fmla="*/ 102 w 462"/>
              <a:gd name="T59" fmla="*/ 232 h 1135"/>
              <a:gd name="T60" fmla="*/ 105 w 462"/>
              <a:gd name="T61" fmla="*/ 223 h 1135"/>
              <a:gd name="T62" fmla="*/ 106 w 462"/>
              <a:gd name="T63" fmla="*/ 214 h 1135"/>
              <a:gd name="T64" fmla="*/ 110 w 462"/>
              <a:gd name="T65" fmla="*/ 201 h 1135"/>
              <a:gd name="T66" fmla="*/ 112 w 462"/>
              <a:gd name="T67" fmla="*/ 189 h 1135"/>
              <a:gd name="T68" fmla="*/ 112 w 462"/>
              <a:gd name="T69" fmla="*/ 182 h 1135"/>
              <a:gd name="T70" fmla="*/ 114 w 462"/>
              <a:gd name="T71" fmla="*/ 177 h 1135"/>
              <a:gd name="T72" fmla="*/ 116 w 462"/>
              <a:gd name="T73" fmla="*/ 166 h 1135"/>
              <a:gd name="T74" fmla="*/ 119 w 462"/>
              <a:gd name="T75" fmla="*/ 153 h 1135"/>
              <a:gd name="T76" fmla="*/ 125 w 462"/>
              <a:gd name="T77" fmla="*/ 109 h 1135"/>
              <a:gd name="T78" fmla="*/ 129 w 462"/>
              <a:gd name="T79" fmla="*/ 64 h 1135"/>
              <a:gd name="T80" fmla="*/ 131 w 462"/>
              <a:gd name="T81" fmla="*/ 53 h 1135"/>
              <a:gd name="T82" fmla="*/ 131 w 462"/>
              <a:gd name="T83" fmla="*/ 41 h 1135"/>
              <a:gd name="T84" fmla="*/ 131 w 462"/>
              <a:gd name="T85" fmla="*/ 39 h 1135"/>
              <a:gd name="T86" fmla="*/ 131 w 462"/>
              <a:gd name="T87" fmla="*/ 35 h 1135"/>
              <a:gd name="T88" fmla="*/ 132 w 462"/>
              <a:gd name="T89" fmla="*/ 26 h 1135"/>
              <a:gd name="T90" fmla="*/ 132 w 462"/>
              <a:gd name="T91" fmla="*/ 17 h 1135"/>
              <a:gd name="T92" fmla="*/ 132 w 462"/>
              <a:gd name="T93" fmla="*/ 7 h 1135"/>
              <a:gd name="T94" fmla="*/ 132 w 462"/>
              <a:gd name="T95" fmla="*/ 0 h 1135"/>
              <a:gd name="T96" fmla="*/ 133 w 462"/>
              <a:gd name="T97" fmla="*/ 68 h 1135"/>
              <a:gd name="T98" fmla="*/ 145 w 462"/>
              <a:gd name="T99" fmla="*/ 204 h 1135"/>
              <a:gd name="T100" fmla="*/ 168 w 462"/>
              <a:gd name="T101" fmla="*/ 335 h 1135"/>
              <a:gd name="T102" fmla="*/ 201 w 462"/>
              <a:gd name="T103" fmla="*/ 464 h 1135"/>
              <a:gd name="T104" fmla="*/ 243 w 462"/>
              <a:gd name="T105" fmla="*/ 587 h 1135"/>
              <a:gd name="T106" fmla="*/ 295 w 462"/>
              <a:gd name="T107" fmla="*/ 706 h 1135"/>
              <a:gd name="T108" fmla="*/ 355 w 462"/>
              <a:gd name="T109" fmla="*/ 820 h 1135"/>
              <a:gd name="T110" fmla="*/ 425 w 462"/>
              <a:gd name="T111" fmla="*/ 929 h 1135"/>
              <a:gd name="T112" fmla="*/ 462 w 462"/>
              <a:gd name="T113" fmla="*/ 981 h 1135"/>
              <a:gd name="T114" fmla="*/ 462 w 462"/>
              <a:gd name="T115" fmla="*/ 981 h 1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62" h="1135">
                <a:moveTo>
                  <a:pt x="462" y="981"/>
                </a:moveTo>
                <a:lnTo>
                  <a:pt x="460" y="985"/>
                </a:lnTo>
                <a:lnTo>
                  <a:pt x="457" y="989"/>
                </a:lnTo>
                <a:lnTo>
                  <a:pt x="443" y="1007"/>
                </a:lnTo>
                <a:lnTo>
                  <a:pt x="427" y="1025"/>
                </a:lnTo>
                <a:lnTo>
                  <a:pt x="418" y="1037"/>
                </a:lnTo>
                <a:lnTo>
                  <a:pt x="409" y="1048"/>
                </a:lnTo>
                <a:lnTo>
                  <a:pt x="408" y="1050"/>
                </a:lnTo>
                <a:lnTo>
                  <a:pt x="408" y="1050"/>
                </a:lnTo>
                <a:lnTo>
                  <a:pt x="396" y="1064"/>
                </a:lnTo>
                <a:lnTo>
                  <a:pt x="383" y="1078"/>
                </a:lnTo>
                <a:lnTo>
                  <a:pt x="369" y="1095"/>
                </a:lnTo>
                <a:lnTo>
                  <a:pt x="355" y="1110"/>
                </a:lnTo>
                <a:lnTo>
                  <a:pt x="343" y="1123"/>
                </a:lnTo>
                <a:lnTo>
                  <a:pt x="332" y="1135"/>
                </a:lnTo>
                <a:lnTo>
                  <a:pt x="276" y="1062"/>
                </a:lnTo>
                <a:lnTo>
                  <a:pt x="177" y="908"/>
                </a:lnTo>
                <a:lnTo>
                  <a:pt x="94" y="745"/>
                </a:lnTo>
                <a:lnTo>
                  <a:pt x="27" y="573"/>
                </a:lnTo>
                <a:lnTo>
                  <a:pt x="0" y="483"/>
                </a:lnTo>
                <a:lnTo>
                  <a:pt x="36" y="417"/>
                </a:lnTo>
                <a:lnTo>
                  <a:pt x="65" y="348"/>
                </a:lnTo>
                <a:lnTo>
                  <a:pt x="68" y="341"/>
                </a:lnTo>
                <a:lnTo>
                  <a:pt x="71" y="333"/>
                </a:lnTo>
                <a:lnTo>
                  <a:pt x="81" y="303"/>
                </a:lnTo>
                <a:lnTo>
                  <a:pt x="90" y="273"/>
                </a:lnTo>
                <a:lnTo>
                  <a:pt x="94" y="263"/>
                </a:lnTo>
                <a:lnTo>
                  <a:pt x="97" y="252"/>
                </a:lnTo>
                <a:lnTo>
                  <a:pt x="100" y="242"/>
                </a:lnTo>
                <a:lnTo>
                  <a:pt x="102" y="232"/>
                </a:lnTo>
                <a:lnTo>
                  <a:pt x="105" y="223"/>
                </a:lnTo>
                <a:lnTo>
                  <a:pt x="106" y="214"/>
                </a:lnTo>
                <a:lnTo>
                  <a:pt x="110" y="201"/>
                </a:lnTo>
                <a:lnTo>
                  <a:pt x="112" y="189"/>
                </a:lnTo>
                <a:lnTo>
                  <a:pt x="112" y="182"/>
                </a:lnTo>
                <a:lnTo>
                  <a:pt x="114" y="177"/>
                </a:lnTo>
                <a:lnTo>
                  <a:pt x="116" y="166"/>
                </a:lnTo>
                <a:lnTo>
                  <a:pt x="119" y="153"/>
                </a:lnTo>
                <a:lnTo>
                  <a:pt x="125" y="109"/>
                </a:lnTo>
                <a:lnTo>
                  <a:pt x="129" y="64"/>
                </a:lnTo>
                <a:lnTo>
                  <a:pt x="131" y="53"/>
                </a:lnTo>
                <a:lnTo>
                  <a:pt x="131" y="41"/>
                </a:lnTo>
                <a:lnTo>
                  <a:pt x="131" y="39"/>
                </a:lnTo>
                <a:lnTo>
                  <a:pt x="131" y="35"/>
                </a:lnTo>
                <a:lnTo>
                  <a:pt x="132" y="26"/>
                </a:lnTo>
                <a:lnTo>
                  <a:pt x="132" y="17"/>
                </a:lnTo>
                <a:lnTo>
                  <a:pt x="132" y="7"/>
                </a:lnTo>
                <a:lnTo>
                  <a:pt x="132" y="0"/>
                </a:lnTo>
                <a:lnTo>
                  <a:pt x="133" y="68"/>
                </a:lnTo>
                <a:lnTo>
                  <a:pt x="145" y="204"/>
                </a:lnTo>
                <a:lnTo>
                  <a:pt x="168" y="335"/>
                </a:lnTo>
                <a:lnTo>
                  <a:pt x="201" y="464"/>
                </a:lnTo>
                <a:lnTo>
                  <a:pt x="243" y="587"/>
                </a:lnTo>
                <a:lnTo>
                  <a:pt x="295" y="706"/>
                </a:lnTo>
                <a:lnTo>
                  <a:pt x="355" y="820"/>
                </a:lnTo>
                <a:lnTo>
                  <a:pt x="425" y="929"/>
                </a:lnTo>
                <a:lnTo>
                  <a:pt x="462" y="981"/>
                </a:lnTo>
                <a:lnTo>
                  <a:pt x="462" y="981"/>
                </a:lnTo>
                <a:close/>
              </a:path>
            </a:pathLst>
          </a:custGeom>
          <a:solidFill>
            <a:srgbClr val="0089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 name="Freeform 590">
            <a:extLst>
              <a:ext uri="{FF2B5EF4-FFF2-40B4-BE49-F238E27FC236}">
                <a16:creationId xmlns:a16="http://schemas.microsoft.com/office/drawing/2014/main" id="{A3321644-80FD-4927-B5F7-3446C4D5E55B}"/>
              </a:ext>
            </a:extLst>
          </p:cNvPr>
          <p:cNvSpPr>
            <a:spLocks/>
          </p:cNvSpPr>
          <p:nvPr/>
        </p:nvSpPr>
        <p:spPr bwMode="auto">
          <a:xfrm>
            <a:off x="1283025" y="2327335"/>
            <a:ext cx="160270" cy="392385"/>
          </a:xfrm>
          <a:custGeom>
            <a:avLst/>
            <a:gdLst>
              <a:gd name="T0" fmla="*/ 132 w 462"/>
              <a:gd name="T1" fmla="*/ 0 h 1135"/>
              <a:gd name="T2" fmla="*/ 132 w 462"/>
              <a:gd name="T3" fmla="*/ 7 h 1135"/>
              <a:gd name="T4" fmla="*/ 132 w 462"/>
              <a:gd name="T5" fmla="*/ 17 h 1135"/>
              <a:gd name="T6" fmla="*/ 132 w 462"/>
              <a:gd name="T7" fmla="*/ 26 h 1135"/>
              <a:gd name="T8" fmla="*/ 131 w 462"/>
              <a:gd name="T9" fmla="*/ 35 h 1135"/>
              <a:gd name="T10" fmla="*/ 131 w 462"/>
              <a:gd name="T11" fmla="*/ 39 h 1135"/>
              <a:gd name="T12" fmla="*/ 131 w 462"/>
              <a:gd name="T13" fmla="*/ 41 h 1135"/>
              <a:gd name="T14" fmla="*/ 131 w 462"/>
              <a:gd name="T15" fmla="*/ 53 h 1135"/>
              <a:gd name="T16" fmla="*/ 129 w 462"/>
              <a:gd name="T17" fmla="*/ 64 h 1135"/>
              <a:gd name="T18" fmla="*/ 125 w 462"/>
              <a:gd name="T19" fmla="*/ 109 h 1135"/>
              <a:gd name="T20" fmla="*/ 119 w 462"/>
              <a:gd name="T21" fmla="*/ 153 h 1135"/>
              <a:gd name="T22" fmla="*/ 116 w 462"/>
              <a:gd name="T23" fmla="*/ 166 h 1135"/>
              <a:gd name="T24" fmla="*/ 114 w 462"/>
              <a:gd name="T25" fmla="*/ 177 h 1135"/>
              <a:gd name="T26" fmla="*/ 112 w 462"/>
              <a:gd name="T27" fmla="*/ 182 h 1135"/>
              <a:gd name="T28" fmla="*/ 112 w 462"/>
              <a:gd name="T29" fmla="*/ 189 h 1135"/>
              <a:gd name="T30" fmla="*/ 110 w 462"/>
              <a:gd name="T31" fmla="*/ 201 h 1135"/>
              <a:gd name="T32" fmla="*/ 106 w 462"/>
              <a:gd name="T33" fmla="*/ 214 h 1135"/>
              <a:gd name="T34" fmla="*/ 105 w 462"/>
              <a:gd name="T35" fmla="*/ 223 h 1135"/>
              <a:gd name="T36" fmla="*/ 102 w 462"/>
              <a:gd name="T37" fmla="*/ 232 h 1135"/>
              <a:gd name="T38" fmla="*/ 100 w 462"/>
              <a:gd name="T39" fmla="*/ 242 h 1135"/>
              <a:gd name="T40" fmla="*/ 97 w 462"/>
              <a:gd name="T41" fmla="*/ 252 h 1135"/>
              <a:gd name="T42" fmla="*/ 94 w 462"/>
              <a:gd name="T43" fmla="*/ 263 h 1135"/>
              <a:gd name="T44" fmla="*/ 90 w 462"/>
              <a:gd name="T45" fmla="*/ 273 h 1135"/>
              <a:gd name="T46" fmla="*/ 81 w 462"/>
              <a:gd name="T47" fmla="*/ 303 h 1135"/>
              <a:gd name="T48" fmla="*/ 71 w 462"/>
              <a:gd name="T49" fmla="*/ 333 h 1135"/>
              <a:gd name="T50" fmla="*/ 65 w 462"/>
              <a:gd name="T51" fmla="*/ 348 h 1135"/>
              <a:gd name="T52" fmla="*/ 36 w 462"/>
              <a:gd name="T53" fmla="*/ 417 h 1135"/>
              <a:gd name="T54" fmla="*/ 0 w 462"/>
              <a:gd name="T55" fmla="*/ 483 h 1135"/>
              <a:gd name="T56" fmla="*/ 27 w 462"/>
              <a:gd name="T57" fmla="*/ 573 h 1135"/>
              <a:gd name="T58" fmla="*/ 94 w 462"/>
              <a:gd name="T59" fmla="*/ 745 h 1135"/>
              <a:gd name="T60" fmla="*/ 177 w 462"/>
              <a:gd name="T61" fmla="*/ 908 h 1135"/>
              <a:gd name="T62" fmla="*/ 276 w 462"/>
              <a:gd name="T63" fmla="*/ 1062 h 1135"/>
              <a:gd name="T64" fmla="*/ 332 w 462"/>
              <a:gd name="T65" fmla="*/ 1135 h 1135"/>
              <a:gd name="T66" fmla="*/ 343 w 462"/>
              <a:gd name="T67" fmla="*/ 1123 h 1135"/>
              <a:gd name="T68" fmla="*/ 355 w 462"/>
              <a:gd name="T69" fmla="*/ 1110 h 1135"/>
              <a:gd name="T70" fmla="*/ 369 w 462"/>
              <a:gd name="T71" fmla="*/ 1095 h 1135"/>
              <a:gd name="T72" fmla="*/ 383 w 462"/>
              <a:gd name="T73" fmla="*/ 1078 h 1135"/>
              <a:gd name="T74" fmla="*/ 396 w 462"/>
              <a:gd name="T75" fmla="*/ 1064 h 1135"/>
              <a:gd name="T76" fmla="*/ 408 w 462"/>
              <a:gd name="T77" fmla="*/ 1050 h 1135"/>
              <a:gd name="T78" fmla="*/ 408 w 462"/>
              <a:gd name="T79" fmla="*/ 1050 h 1135"/>
              <a:gd name="T80" fmla="*/ 409 w 462"/>
              <a:gd name="T81" fmla="*/ 1048 h 1135"/>
              <a:gd name="T82" fmla="*/ 418 w 462"/>
              <a:gd name="T83" fmla="*/ 1037 h 1135"/>
              <a:gd name="T84" fmla="*/ 427 w 462"/>
              <a:gd name="T85" fmla="*/ 1025 h 1135"/>
              <a:gd name="T86" fmla="*/ 443 w 462"/>
              <a:gd name="T87" fmla="*/ 1007 h 1135"/>
              <a:gd name="T88" fmla="*/ 457 w 462"/>
              <a:gd name="T89" fmla="*/ 989 h 1135"/>
              <a:gd name="T90" fmla="*/ 460 w 462"/>
              <a:gd name="T91" fmla="*/ 985 h 1135"/>
              <a:gd name="T92" fmla="*/ 462 w 462"/>
              <a:gd name="T93" fmla="*/ 981 h 1135"/>
              <a:gd name="T94" fmla="*/ 425 w 462"/>
              <a:gd name="T95" fmla="*/ 929 h 1135"/>
              <a:gd name="T96" fmla="*/ 355 w 462"/>
              <a:gd name="T97" fmla="*/ 820 h 1135"/>
              <a:gd name="T98" fmla="*/ 295 w 462"/>
              <a:gd name="T99" fmla="*/ 706 h 1135"/>
              <a:gd name="T100" fmla="*/ 243 w 462"/>
              <a:gd name="T101" fmla="*/ 587 h 1135"/>
              <a:gd name="T102" fmla="*/ 201 w 462"/>
              <a:gd name="T103" fmla="*/ 464 h 1135"/>
              <a:gd name="T104" fmla="*/ 168 w 462"/>
              <a:gd name="T105" fmla="*/ 335 h 1135"/>
              <a:gd name="T106" fmla="*/ 145 w 462"/>
              <a:gd name="T107" fmla="*/ 204 h 1135"/>
              <a:gd name="T108" fmla="*/ 133 w 462"/>
              <a:gd name="T109" fmla="*/ 68 h 1135"/>
              <a:gd name="T110" fmla="*/ 132 w 462"/>
              <a:gd name="T111" fmla="*/ 0 h 1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62" h="1135">
                <a:moveTo>
                  <a:pt x="132" y="0"/>
                </a:moveTo>
                <a:lnTo>
                  <a:pt x="132" y="7"/>
                </a:lnTo>
                <a:lnTo>
                  <a:pt x="132" y="17"/>
                </a:lnTo>
                <a:lnTo>
                  <a:pt x="132" y="26"/>
                </a:lnTo>
                <a:lnTo>
                  <a:pt x="131" y="35"/>
                </a:lnTo>
                <a:lnTo>
                  <a:pt x="131" y="39"/>
                </a:lnTo>
                <a:lnTo>
                  <a:pt x="131" y="41"/>
                </a:lnTo>
                <a:lnTo>
                  <a:pt x="131" y="53"/>
                </a:lnTo>
                <a:lnTo>
                  <a:pt x="129" y="64"/>
                </a:lnTo>
                <a:lnTo>
                  <a:pt x="125" y="109"/>
                </a:lnTo>
                <a:lnTo>
                  <a:pt x="119" y="153"/>
                </a:lnTo>
                <a:lnTo>
                  <a:pt x="116" y="166"/>
                </a:lnTo>
                <a:lnTo>
                  <a:pt x="114" y="177"/>
                </a:lnTo>
                <a:lnTo>
                  <a:pt x="112" y="182"/>
                </a:lnTo>
                <a:lnTo>
                  <a:pt x="112" y="189"/>
                </a:lnTo>
                <a:lnTo>
                  <a:pt x="110" y="201"/>
                </a:lnTo>
                <a:lnTo>
                  <a:pt x="106" y="214"/>
                </a:lnTo>
                <a:lnTo>
                  <a:pt x="105" y="223"/>
                </a:lnTo>
                <a:lnTo>
                  <a:pt x="102" y="232"/>
                </a:lnTo>
                <a:lnTo>
                  <a:pt x="100" y="242"/>
                </a:lnTo>
                <a:lnTo>
                  <a:pt x="97" y="252"/>
                </a:lnTo>
                <a:lnTo>
                  <a:pt x="94" y="263"/>
                </a:lnTo>
                <a:lnTo>
                  <a:pt x="90" y="273"/>
                </a:lnTo>
                <a:lnTo>
                  <a:pt x="81" y="303"/>
                </a:lnTo>
                <a:lnTo>
                  <a:pt x="71" y="333"/>
                </a:lnTo>
                <a:lnTo>
                  <a:pt x="65" y="348"/>
                </a:lnTo>
                <a:lnTo>
                  <a:pt x="36" y="417"/>
                </a:lnTo>
                <a:lnTo>
                  <a:pt x="0" y="483"/>
                </a:lnTo>
                <a:lnTo>
                  <a:pt x="27" y="573"/>
                </a:lnTo>
                <a:lnTo>
                  <a:pt x="94" y="745"/>
                </a:lnTo>
                <a:lnTo>
                  <a:pt x="177" y="908"/>
                </a:lnTo>
                <a:lnTo>
                  <a:pt x="276" y="1062"/>
                </a:lnTo>
                <a:lnTo>
                  <a:pt x="332" y="1135"/>
                </a:lnTo>
                <a:lnTo>
                  <a:pt x="343" y="1123"/>
                </a:lnTo>
                <a:lnTo>
                  <a:pt x="355" y="1110"/>
                </a:lnTo>
                <a:lnTo>
                  <a:pt x="369" y="1095"/>
                </a:lnTo>
                <a:lnTo>
                  <a:pt x="383" y="1078"/>
                </a:lnTo>
                <a:lnTo>
                  <a:pt x="396" y="1064"/>
                </a:lnTo>
                <a:lnTo>
                  <a:pt x="408" y="1050"/>
                </a:lnTo>
                <a:lnTo>
                  <a:pt x="408" y="1050"/>
                </a:lnTo>
                <a:lnTo>
                  <a:pt x="409" y="1048"/>
                </a:lnTo>
                <a:lnTo>
                  <a:pt x="418" y="1037"/>
                </a:lnTo>
                <a:lnTo>
                  <a:pt x="427" y="1025"/>
                </a:lnTo>
                <a:lnTo>
                  <a:pt x="443" y="1007"/>
                </a:lnTo>
                <a:lnTo>
                  <a:pt x="457" y="989"/>
                </a:lnTo>
                <a:lnTo>
                  <a:pt x="460" y="985"/>
                </a:lnTo>
                <a:lnTo>
                  <a:pt x="462" y="981"/>
                </a:lnTo>
                <a:lnTo>
                  <a:pt x="425" y="929"/>
                </a:lnTo>
                <a:lnTo>
                  <a:pt x="355" y="820"/>
                </a:lnTo>
                <a:lnTo>
                  <a:pt x="295" y="706"/>
                </a:lnTo>
                <a:lnTo>
                  <a:pt x="243" y="587"/>
                </a:lnTo>
                <a:lnTo>
                  <a:pt x="201" y="464"/>
                </a:lnTo>
                <a:lnTo>
                  <a:pt x="168" y="335"/>
                </a:lnTo>
                <a:lnTo>
                  <a:pt x="145" y="204"/>
                </a:lnTo>
                <a:lnTo>
                  <a:pt x="133" y="68"/>
                </a:lnTo>
                <a:lnTo>
                  <a:pt x="132" y="0"/>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98" name="Freeform: Shape 97">
            <a:extLst>
              <a:ext uri="{FF2B5EF4-FFF2-40B4-BE49-F238E27FC236}">
                <a16:creationId xmlns:a16="http://schemas.microsoft.com/office/drawing/2014/main" id="{F7CEB0A2-6F56-453A-BDFA-0F7D0E2EA34A}"/>
              </a:ext>
            </a:extLst>
          </p:cNvPr>
          <p:cNvSpPr>
            <a:spLocks/>
          </p:cNvSpPr>
          <p:nvPr/>
        </p:nvSpPr>
        <p:spPr bwMode="auto">
          <a:xfrm>
            <a:off x="1328620" y="2323189"/>
            <a:ext cx="4169782" cy="571998"/>
          </a:xfrm>
          <a:custGeom>
            <a:avLst/>
            <a:gdLst>
              <a:gd name="connsiteX0" fmla="*/ 0 w 3941813"/>
              <a:gd name="connsiteY0" fmla="*/ 0 h 571998"/>
              <a:gd name="connsiteX1" fmla="*/ 228336 w 3941813"/>
              <a:gd name="connsiteY1" fmla="*/ 0 h 571998"/>
              <a:gd name="connsiteX2" fmla="*/ 228336 w 3941813"/>
              <a:gd name="connsiteY2" fmla="*/ 1035 h 571998"/>
              <a:gd name="connsiteX3" fmla="*/ 228336 w 3941813"/>
              <a:gd name="connsiteY3" fmla="*/ 2070 h 571998"/>
              <a:gd name="connsiteX4" fmla="*/ 228336 w 3941813"/>
              <a:gd name="connsiteY4" fmla="*/ 3450 h 571998"/>
              <a:gd name="connsiteX5" fmla="*/ 228336 w 3941813"/>
              <a:gd name="connsiteY5" fmla="*/ 4485 h 571998"/>
              <a:gd name="connsiteX6" fmla="*/ 228336 w 3941813"/>
              <a:gd name="connsiteY6" fmla="*/ 6555 h 571998"/>
              <a:gd name="connsiteX7" fmla="*/ 228336 w 3941813"/>
              <a:gd name="connsiteY7" fmla="*/ 8625 h 571998"/>
              <a:gd name="connsiteX8" fmla="*/ 228336 w 3941813"/>
              <a:gd name="connsiteY8" fmla="*/ 13110 h 571998"/>
              <a:gd name="connsiteX9" fmla="*/ 228681 w 3941813"/>
              <a:gd name="connsiteY9" fmla="*/ 17595 h 571998"/>
              <a:gd name="connsiteX10" fmla="*/ 228681 w 3941813"/>
              <a:gd name="connsiteY10" fmla="*/ 21045 h 571998"/>
              <a:gd name="connsiteX11" fmla="*/ 229372 w 3941813"/>
              <a:gd name="connsiteY11" fmla="*/ 24495 h 571998"/>
              <a:gd name="connsiteX12" fmla="*/ 229561 w 3941813"/>
              <a:gd name="connsiteY12" fmla="*/ 29949 h 571998"/>
              <a:gd name="connsiteX13" fmla="*/ 230860 w 3941813"/>
              <a:gd name="connsiteY13" fmla="*/ 43059 h 571998"/>
              <a:gd name="connsiteX14" fmla="*/ 231099 w 3941813"/>
              <a:gd name="connsiteY14" fmla="*/ 44849 h 571998"/>
              <a:gd name="connsiteX15" fmla="*/ 231445 w 3941813"/>
              <a:gd name="connsiteY15" fmla="*/ 47954 h 571998"/>
              <a:gd name="connsiteX16" fmla="*/ 231790 w 3941813"/>
              <a:gd name="connsiteY16" fmla="*/ 51059 h 571998"/>
              <a:gd name="connsiteX17" fmla="*/ 232439 w 3941813"/>
              <a:gd name="connsiteY17" fmla="*/ 55431 h 571998"/>
              <a:gd name="connsiteX18" fmla="*/ 237460 w 3941813"/>
              <a:gd name="connsiteY18" fmla="*/ 78594 h 571998"/>
              <a:gd name="connsiteX19" fmla="*/ 239935 w 3941813"/>
              <a:gd name="connsiteY19" fmla="*/ 88754 h 571998"/>
              <a:gd name="connsiteX20" fmla="*/ 249062 w 3941813"/>
              <a:gd name="connsiteY20" fmla="*/ 117988 h 571998"/>
              <a:gd name="connsiteX21" fmla="*/ 258766 w 3941813"/>
              <a:gd name="connsiteY21" fmla="*/ 141560 h 571998"/>
              <a:gd name="connsiteX22" fmla="*/ 260462 w 3941813"/>
              <a:gd name="connsiteY22" fmla="*/ 145242 h 571998"/>
              <a:gd name="connsiteX23" fmla="*/ 261844 w 3941813"/>
              <a:gd name="connsiteY23" fmla="*/ 148347 h 571998"/>
              <a:gd name="connsiteX24" fmla="*/ 263571 w 3941813"/>
              <a:gd name="connsiteY24" fmla="*/ 152142 h 571998"/>
              <a:gd name="connsiteX25" fmla="*/ 265643 w 3941813"/>
              <a:gd name="connsiteY25" fmla="*/ 155592 h 571998"/>
              <a:gd name="connsiteX26" fmla="*/ 267371 w 3941813"/>
              <a:gd name="connsiteY26" fmla="*/ 158697 h 571998"/>
              <a:gd name="connsiteX27" fmla="*/ 269060 w 3941813"/>
              <a:gd name="connsiteY27" fmla="*/ 162072 h 571998"/>
              <a:gd name="connsiteX28" fmla="*/ 276558 w 3941813"/>
              <a:gd name="connsiteY28" fmla="*/ 175613 h 571998"/>
              <a:gd name="connsiteX29" fmla="*/ 277043 w 3941813"/>
              <a:gd name="connsiteY29" fmla="*/ 176291 h 571998"/>
              <a:gd name="connsiteX30" fmla="*/ 278368 w 3941813"/>
              <a:gd name="connsiteY30" fmla="*/ 178791 h 571998"/>
              <a:gd name="connsiteX31" fmla="*/ 295536 w 3941813"/>
              <a:gd name="connsiteY31" fmla="*/ 204348 h 571998"/>
              <a:gd name="connsiteX32" fmla="*/ 296042 w 3941813"/>
              <a:gd name="connsiteY32" fmla="*/ 204926 h 571998"/>
              <a:gd name="connsiteX33" fmla="*/ 298303 w 3941813"/>
              <a:gd name="connsiteY33" fmla="*/ 207936 h 571998"/>
              <a:gd name="connsiteX34" fmla="*/ 316635 w 3941813"/>
              <a:gd name="connsiteY34" fmla="*/ 230146 h 571998"/>
              <a:gd name="connsiteX35" fmla="*/ 318158 w 3941813"/>
              <a:gd name="connsiteY35" fmla="*/ 231823 h 571998"/>
              <a:gd name="connsiteX36" fmla="*/ 341295 w 3941813"/>
              <a:gd name="connsiteY36" fmla="*/ 254260 h 571998"/>
              <a:gd name="connsiteX37" fmla="*/ 364855 w 3941813"/>
              <a:gd name="connsiteY37" fmla="*/ 274566 h 571998"/>
              <a:gd name="connsiteX38" fmla="*/ 383255 w 3941813"/>
              <a:gd name="connsiteY38" fmla="*/ 287072 h 571998"/>
              <a:gd name="connsiteX39" fmla="*/ 390494 w 3941813"/>
              <a:gd name="connsiteY39" fmla="*/ 291862 h 571998"/>
              <a:gd name="connsiteX40" fmla="*/ 396550 w 3941813"/>
              <a:gd name="connsiteY40" fmla="*/ 295622 h 571998"/>
              <a:gd name="connsiteX41" fmla="*/ 409034 w 3941813"/>
              <a:gd name="connsiteY41" fmla="*/ 302598 h 571998"/>
              <a:gd name="connsiteX42" fmla="*/ 419364 w 3941813"/>
              <a:gd name="connsiteY42" fmla="*/ 308079 h 571998"/>
              <a:gd name="connsiteX43" fmla="*/ 431109 w 3941813"/>
              <a:gd name="connsiteY43" fmla="*/ 313598 h 571998"/>
              <a:gd name="connsiteX44" fmla="*/ 433413 w 3941813"/>
              <a:gd name="connsiteY44" fmla="*/ 314749 h 571998"/>
              <a:gd name="connsiteX45" fmla="*/ 445124 w 3941813"/>
              <a:gd name="connsiteY45" fmla="*/ 319611 h 571998"/>
              <a:gd name="connsiteX46" fmla="*/ 450799 w 3941813"/>
              <a:gd name="connsiteY46" fmla="*/ 321878 h 571998"/>
              <a:gd name="connsiteX47" fmla="*/ 462312 w 3941813"/>
              <a:gd name="connsiteY47" fmla="*/ 325820 h 571998"/>
              <a:gd name="connsiteX48" fmla="*/ 480775 w 3941813"/>
              <a:gd name="connsiteY48" fmla="*/ 331449 h 571998"/>
              <a:gd name="connsiteX49" fmla="*/ 490525 w 3941813"/>
              <a:gd name="connsiteY49" fmla="*/ 333953 h 571998"/>
              <a:gd name="connsiteX50" fmla="*/ 499752 w 3941813"/>
              <a:gd name="connsiteY50" fmla="*/ 335946 h 571998"/>
              <a:gd name="connsiteX51" fmla="*/ 520232 w 3941813"/>
              <a:gd name="connsiteY51" fmla="*/ 340163 h 571998"/>
              <a:gd name="connsiteX52" fmla="*/ 554124 w 3941813"/>
              <a:gd name="connsiteY52" fmla="*/ 343209 h 571998"/>
              <a:gd name="connsiteX53" fmla="*/ 555122 w 3941813"/>
              <a:gd name="connsiteY53" fmla="*/ 343268 h 571998"/>
              <a:gd name="connsiteX54" fmla="*/ 555467 w 3941813"/>
              <a:gd name="connsiteY54" fmla="*/ 343294 h 571998"/>
              <a:gd name="connsiteX55" fmla="*/ 572739 w 3941813"/>
              <a:gd name="connsiteY55" fmla="*/ 343958 h 571998"/>
              <a:gd name="connsiteX56" fmla="*/ 3862707 w 3941813"/>
              <a:gd name="connsiteY56" fmla="*/ 343958 h 571998"/>
              <a:gd name="connsiteX57" fmla="*/ 3941813 w 3941813"/>
              <a:gd name="connsiteY57" fmla="*/ 343958 h 571998"/>
              <a:gd name="connsiteX58" fmla="*/ 3941813 w 3941813"/>
              <a:gd name="connsiteY58" fmla="*/ 388462 h 571998"/>
              <a:gd name="connsiteX59" fmla="*/ 3940777 w 3941813"/>
              <a:gd name="connsiteY59" fmla="*/ 407437 h 571998"/>
              <a:gd name="connsiteX60" fmla="*/ 3933868 w 3941813"/>
              <a:gd name="connsiteY60" fmla="*/ 442971 h 571998"/>
              <a:gd name="connsiteX61" fmla="*/ 3920050 w 3941813"/>
              <a:gd name="connsiteY61" fmla="*/ 476090 h 571998"/>
              <a:gd name="connsiteX62" fmla="*/ 3900015 w 3941813"/>
              <a:gd name="connsiteY62" fmla="*/ 505415 h 571998"/>
              <a:gd name="connsiteX63" fmla="*/ 3875143 w 3941813"/>
              <a:gd name="connsiteY63" fmla="*/ 530254 h 571998"/>
              <a:gd name="connsiteX64" fmla="*/ 3846126 w 3941813"/>
              <a:gd name="connsiteY64" fmla="*/ 549919 h 571998"/>
              <a:gd name="connsiteX65" fmla="*/ 3812964 w 3941813"/>
              <a:gd name="connsiteY65" fmla="*/ 563718 h 571998"/>
              <a:gd name="connsiteX66" fmla="*/ 3777038 w 3941813"/>
              <a:gd name="connsiteY66" fmla="*/ 570963 h 571998"/>
              <a:gd name="connsiteX67" fmla="*/ 3758385 w 3941813"/>
              <a:gd name="connsiteY67" fmla="*/ 571998 h 571998"/>
              <a:gd name="connsiteX68" fmla="*/ 572739 w 3941813"/>
              <a:gd name="connsiteY68" fmla="*/ 571998 h 571998"/>
              <a:gd name="connsiteX69" fmla="*/ 543032 w 3941813"/>
              <a:gd name="connsiteY69" fmla="*/ 571308 h 571998"/>
              <a:gd name="connsiteX70" fmla="*/ 485343 w 3941813"/>
              <a:gd name="connsiteY70" fmla="*/ 565788 h 571998"/>
              <a:gd name="connsiteX71" fmla="*/ 429382 w 3941813"/>
              <a:gd name="connsiteY71" fmla="*/ 554059 h 571998"/>
              <a:gd name="connsiteX72" fmla="*/ 375493 w 3941813"/>
              <a:gd name="connsiteY72" fmla="*/ 537499 h 571998"/>
              <a:gd name="connsiteX73" fmla="*/ 324023 w 3941813"/>
              <a:gd name="connsiteY73" fmla="*/ 515419 h 571998"/>
              <a:gd name="connsiteX74" fmla="*/ 275661 w 3941813"/>
              <a:gd name="connsiteY74" fmla="*/ 489200 h 571998"/>
              <a:gd name="connsiteX75" fmla="*/ 229718 w 3941813"/>
              <a:gd name="connsiteY75" fmla="*/ 458495 h 571998"/>
              <a:gd name="connsiteX76" fmla="*/ 187574 w 3941813"/>
              <a:gd name="connsiteY76" fmla="*/ 423306 h 571998"/>
              <a:gd name="connsiteX77" fmla="*/ 148539 w 3941813"/>
              <a:gd name="connsiteY77" fmla="*/ 384667 h 571998"/>
              <a:gd name="connsiteX78" fmla="*/ 113650 w 3941813"/>
              <a:gd name="connsiteY78" fmla="*/ 342233 h 571998"/>
              <a:gd name="connsiteX79" fmla="*/ 82906 w 3941813"/>
              <a:gd name="connsiteY79" fmla="*/ 296349 h 571998"/>
              <a:gd name="connsiteX80" fmla="*/ 56307 w 3941813"/>
              <a:gd name="connsiteY80" fmla="*/ 248050 h 571998"/>
              <a:gd name="connsiteX81" fmla="*/ 34544 w 3941813"/>
              <a:gd name="connsiteY81" fmla="*/ 196646 h 571998"/>
              <a:gd name="connsiteX82" fmla="*/ 17963 w 3941813"/>
              <a:gd name="connsiteY82" fmla="*/ 143172 h 571998"/>
              <a:gd name="connsiteX83" fmla="*/ 6218 w 3941813"/>
              <a:gd name="connsiteY83" fmla="*/ 87283 h 571998"/>
              <a:gd name="connsiteX84" fmla="*/ 346 w 3941813"/>
              <a:gd name="connsiteY84" fmla="*/ 29669 h 571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3941813" h="571998">
                <a:moveTo>
                  <a:pt x="0" y="0"/>
                </a:moveTo>
                <a:lnTo>
                  <a:pt x="228336" y="0"/>
                </a:lnTo>
                <a:lnTo>
                  <a:pt x="228336" y="1035"/>
                </a:lnTo>
                <a:lnTo>
                  <a:pt x="228336" y="2070"/>
                </a:lnTo>
                <a:lnTo>
                  <a:pt x="228336" y="3450"/>
                </a:lnTo>
                <a:lnTo>
                  <a:pt x="228336" y="4485"/>
                </a:lnTo>
                <a:lnTo>
                  <a:pt x="228336" y="6555"/>
                </a:lnTo>
                <a:lnTo>
                  <a:pt x="228336" y="8625"/>
                </a:lnTo>
                <a:lnTo>
                  <a:pt x="228336" y="13110"/>
                </a:lnTo>
                <a:lnTo>
                  <a:pt x="228681" y="17595"/>
                </a:lnTo>
                <a:lnTo>
                  <a:pt x="228681" y="21045"/>
                </a:lnTo>
                <a:lnTo>
                  <a:pt x="229372" y="24495"/>
                </a:lnTo>
                <a:lnTo>
                  <a:pt x="229561" y="29949"/>
                </a:lnTo>
                <a:lnTo>
                  <a:pt x="230860" y="43059"/>
                </a:lnTo>
                <a:lnTo>
                  <a:pt x="231099" y="44849"/>
                </a:lnTo>
                <a:lnTo>
                  <a:pt x="231445" y="47954"/>
                </a:lnTo>
                <a:lnTo>
                  <a:pt x="231790" y="51059"/>
                </a:lnTo>
                <a:lnTo>
                  <a:pt x="232439" y="55431"/>
                </a:lnTo>
                <a:lnTo>
                  <a:pt x="237460" y="78594"/>
                </a:lnTo>
                <a:lnTo>
                  <a:pt x="239935" y="88754"/>
                </a:lnTo>
                <a:lnTo>
                  <a:pt x="249062" y="117988"/>
                </a:lnTo>
                <a:lnTo>
                  <a:pt x="258766" y="141560"/>
                </a:lnTo>
                <a:lnTo>
                  <a:pt x="260462" y="145242"/>
                </a:lnTo>
                <a:lnTo>
                  <a:pt x="261844" y="148347"/>
                </a:lnTo>
                <a:lnTo>
                  <a:pt x="263571" y="152142"/>
                </a:lnTo>
                <a:lnTo>
                  <a:pt x="265643" y="155592"/>
                </a:lnTo>
                <a:lnTo>
                  <a:pt x="267371" y="158697"/>
                </a:lnTo>
                <a:lnTo>
                  <a:pt x="269060" y="162072"/>
                </a:lnTo>
                <a:lnTo>
                  <a:pt x="276558" y="175613"/>
                </a:lnTo>
                <a:lnTo>
                  <a:pt x="277043" y="176291"/>
                </a:lnTo>
                <a:lnTo>
                  <a:pt x="278368" y="178791"/>
                </a:lnTo>
                <a:lnTo>
                  <a:pt x="295536" y="204348"/>
                </a:lnTo>
                <a:lnTo>
                  <a:pt x="296042" y="204926"/>
                </a:lnTo>
                <a:lnTo>
                  <a:pt x="298303" y="207936"/>
                </a:lnTo>
                <a:lnTo>
                  <a:pt x="316635" y="230146"/>
                </a:lnTo>
                <a:lnTo>
                  <a:pt x="318158" y="231823"/>
                </a:lnTo>
                <a:lnTo>
                  <a:pt x="341295" y="254260"/>
                </a:lnTo>
                <a:lnTo>
                  <a:pt x="364855" y="274566"/>
                </a:lnTo>
                <a:lnTo>
                  <a:pt x="383255" y="287072"/>
                </a:lnTo>
                <a:lnTo>
                  <a:pt x="390494" y="291862"/>
                </a:lnTo>
                <a:lnTo>
                  <a:pt x="396550" y="295622"/>
                </a:lnTo>
                <a:lnTo>
                  <a:pt x="409034" y="302598"/>
                </a:lnTo>
                <a:lnTo>
                  <a:pt x="419364" y="308079"/>
                </a:lnTo>
                <a:lnTo>
                  <a:pt x="431109" y="313598"/>
                </a:lnTo>
                <a:lnTo>
                  <a:pt x="433413" y="314749"/>
                </a:lnTo>
                <a:lnTo>
                  <a:pt x="445124" y="319611"/>
                </a:lnTo>
                <a:lnTo>
                  <a:pt x="450799" y="321878"/>
                </a:lnTo>
                <a:lnTo>
                  <a:pt x="462312" y="325820"/>
                </a:lnTo>
                <a:lnTo>
                  <a:pt x="480775" y="331449"/>
                </a:lnTo>
                <a:lnTo>
                  <a:pt x="490525" y="333953"/>
                </a:lnTo>
                <a:lnTo>
                  <a:pt x="499752" y="335946"/>
                </a:lnTo>
                <a:lnTo>
                  <a:pt x="520232" y="340163"/>
                </a:lnTo>
                <a:lnTo>
                  <a:pt x="554124" y="343209"/>
                </a:lnTo>
                <a:lnTo>
                  <a:pt x="555122" y="343268"/>
                </a:lnTo>
                <a:lnTo>
                  <a:pt x="555467" y="343294"/>
                </a:lnTo>
                <a:lnTo>
                  <a:pt x="572739" y="343958"/>
                </a:lnTo>
                <a:lnTo>
                  <a:pt x="3862707" y="343958"/>
                </a:lnTo>
                <a:lnTo>
                  <a:pt x="3941813" y="343958"/>
                </a:lnTo>
                <a:lnTo>
                  <a:pt x="3941813" y="388462"/>
                </a:lnTo>
                <a:lnTo>
                  <a:pt x="3940777" y="407437"/>
                </a:lnTo>
                <a:lnTo>
                  <a:pt x="3933868" y="442971"/>
                </a:lnTo>
                <a:lnTo>
                  <a:pt x="3920050" y="476090"/>
                </a:lnTo>
                <a:lnTo>
                  <a:pt x="3900015" y="505415"/>
                </a:lnTo>
                <a:lnTo>
                  <a:pt x="3875143" y="530254"/>
                </a:lnTo>
                <a:lnTo>
                  <a:pt x="3846126" y="549919"/>
                </a:lnTo>
                <a:lnTo>
                  <a:pt x="3812964" y="563718"/>
                </a:lnTo>
                <a:lnTo>
                  <a:pt x="3777038" y="570963"/>
                </a:lnTo>
                <a:lnTo>
                  <a:pt x="3758385" y="571998"/>
                </a:lnTo>
                <a:lnTo>
                  <a:pt x="572739" y="571998"/>
                </a:lnTo>
                <a:lnTo>
                  <a:pt x="543032" y="571308"/>
                </a:lnTo>
                <a:lnTo>
                  <a:pt x="485343" y="565788"/>
                </a:lnTo>
                <a:lnTo>
                  <a:pt x="429382" y="554059"/>
                </a:lnTo>
                <a:lnTo>
                  <a:pt x="375493" y="537499"/>
                </a:lnTo>
                <a:lnTo>
                  <a:pt x="324023" y="515419"/>
                </a:lnTo>
                <a:lnTo>
                  <a:pt x="275661" y="489200"/>
                </a:lnTo>
                <a:lnTo>
                  <a:pt x="229718" y="458495"/>
                </a:lnTo>
                <a:lnTo>
                  <a:pt x="187574" y="423306"/>
                </a:lnTo>
                <a:lnTo>
                  <a:pt x="148539" y="384667"/>
                </a:lnTo>
                <a:lnTo>
                  <a:pt x="113650" y="342233"/>
                </a:lnTo>
                <a:lnTo>
                  <a:pt x="82906" y="296349"/>
                </a:lnTo>
                <a:lnTo>
                  <a:pt x="56307" y="248050"/>
                </a:lnTo>
                <a:lnTo>
                  <a:pt x="34544" y="196646"/>
                </a:lnTo>
                <a:lnTo>
                  <a:pt x="17963" y="143172"/>
                </a:lnTo>
                <a:lnTo>
                  <a:pt x="6218" y="87283"/>
                </a:lnTo>
                <a:lnTo>
                  <a:pt x="346" y="29669"/>
                </a:lnTo>
                <a:close/>
              </a:path>
            </a:pathLst>
          </a:custGeom>
          <a:solidFill>
            <a:schemeClr val="accent1"/>
          </a:soli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75" name="Freeform 585">
            <a:extLst>
              <a:ext uri="{FF2B5EF4-FFF2-40B4-BE49-F238E27FC236}">
                <a16:creationId xmlns:a16="http://schemas.microsoft.com/office/drawing/2014/main" id="{934FE23C-0998-4DE4-A967-1D8FFD9046F6}"/>
              </a:ext>
            </a:extLst>
          </p:cNvPr>
          <p:cNvSpPr>
            <a:spLocks/>
          </p:cNvSpPr>
          <p:nvPr/>
        </p:nvSpPr>
        <p:spPr bwMode="auto">
          <a:xfrm>
            <a:off x="639182" y="1984646"/>
            <a:ext cx="694944" cy="694944"/>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ctr" anchorCtr="0" compatLnSpc="1">
            <a:prstTxWarp prst="textNoShape">
              <a:avLst/>
            </a:prstTxWarp>
          </a:bodyPr>
          <a:lstStyle/>
          <a:p>
            <a:pPr algn="ctr"/>
            <a:r>
              <a:rPr lang="en-US" sz="4400" b="1">
                <a:solidFill>
                  <a:srgbClr val="191C21"/>
                </a:solidFill>
              </a:rPr>
              <a:t>1</a:t>
            </a:r>
          </a:p>
        </p:txBody>
      </p:sp>
      <p:sp>
        <p:nvSpPr>
          <p:cNvPr id="178" name="Freeform 588">
            <a:extLst>
              <a:ext uri="{FF2B5EF4-FFF2-40B4-BE49-F238E27FC236}">
                <a16:creationId xmlns:a16="http://schemas.microsoft.com/office/drawing/2014/main" id="{87EF0420-C11F-40DF-858C-5DBD3A1FF0BB}"/>
              </a:ext>
            </a:extLst>
          </p:cNvPr>
          <p:cNvSpPr>
            <a:spLocks/>
          </p:cNvSpPr>
          <p:nvPr/>
        </p:nvSpPr>
        <p:spPr bwMode="auto">
          <a:xfrm>
            <a:off x="6032075" y="2506493"/>
            <a:ext cx="1145378" cy="1143996"/>
          </a:xfrm>
          <a:custGeom>
            <a:avLst/>
            <a:gdLst>
              <a:gd name="T0" fmla="*/ 1573 w 3316"/>
              <a:gd name="T1" fmla="*/ 2 h 3316"/>
              <a:gd name="T2" fmla="*/ 1243 w 3316"/>
              <a:gd name="T3" fmla="*/ 52 h 3316"/>
              <a:gd name="T4" fmla="*/ 939 w 3316"/>
              <a:gd name="T5" fmla="*/ 162 h 3316"/>
              <a:gd name="T6" fmla="*/ 665 w 3316"/>
              <a:gd name="T7" fmla="*/ 328 h 3316"/>
              <a:gd name="T8" fmla="*/ 431 w 3316"/>
              <a:gd name="T9" fmla="*/ 542 h 3316"/>
              <a:gd name="T10" fmla="*/ 240 w 3316"/>
              <a:gd name="T11" fmla="*/ 797 h 3316"/>
              <a:gd name="T12" fmla="*/ 100 w 3316"/>
              <a:gd name="T13" fmla="*/ 1088 h 3316"/>
              <a:gd name="T14" fmla="*/ 19 w 3316"/>
              <a:gd name="T15" fmla="*/ 1405 h 3316"/>
              <a:gd name="T16" fmla="*/ 0 w 3316"/>
              <a:gd name="T17" fmla="*/ 1658 h 3316"/>
              <a:gd name="T18" fmla="*/ 19 w 3316"/>
              <a:gd name="T19" fmla="*/ 1911 h 3316"/>
              <a:gd name="T20" fmla="*/ 100 w 3316"/>
              <a:gd name="T21" fmla="*/ 2228 h 3316"/>
              <a:gd name="T22" fmla="*/ 240 w 3316"/>
              <a:gd name="T23" fmla="*/ 2517 h 3316"/>
              <a:gd name="T24" fmla="*/ 431 w 3316"/>
              <a:gd name="T25" fmla="*/ 2773 h 3316"/>
              <a:gd name="T26" fmla="*/ 665 w 3316"/>
              <a:gd name="T27" fmla="*/ 2987 h 3316"/>
              <a:gd name="T28" fmla="*/ 939 w 3316"/>
              <a:gd name="T29" fmla="*/ 3152 h 3316"/>
              <a:gd name="T30" fmla="*/ 1243 w 3316"/>
              <a:gd name="T31" fmla="*/ 3264 h 3316"/>
              <a:gd name="T32" fmla="*/ 1573 w 3316"/>
              <a:gd name="T33" fmla="*/ 3314 h 3316"/>
              <a:gd name="T34" fmla="*/ 1744 w 3316"/>
              <a:gd name="T35" fmla="*/ 3314 h 3316"/>
              <a:gd name="T36" fmla="*/ 2073 w 3316"/>
              <a:gd name="T37" fmla="*/ 3264 h 3316"/>
              <a:gd name="T38" fmla="*/ 2378 w 3316"/>
              <a:gd name="T39" fmla="*/ 3152 h 3316"/>
              <a:gd name="T40" fmla="*/ 2650 w 3316"/>
              <a:gd name="T41" fmla="*/ 2987 h 3316"/>
              <a:gd name="T42" fmla="*/ 2886 w 3316"/>
              <a:gd name="T43" fmla="*/ 2773 h 3316"/>
              <a:gd name="T44" fmla="*/ 3076 w 3316"/>
              <a:gd name="T45" fmla="*/ 2517 h 3316"/>
              <a:gd name="T46" fmla="*/ 3216 w 3316"/>
              <a:gd name="T47" fmla="*/ 2228 h 3316"/>
              <a:gd name="T48" fmla="*/ 3298 w 3316"/>
              <a:gd name="T49" fmla="*/ 1911 h 3316"/>
              <a:gd name="T50" fmla="*/ 3316 w 3316"/>
              <a:gd name="T51" fmla="*/ 1658 h 3316"/>
              <a:gd name="T52" fmla="*/ 3298 w 3316"/>
              <a:gd name="T53" fmla="*/ 1405 h 3316"/>
              <a:gd name="T54" fmla="*/ 3216 w 3316"/>
              <a:gd name="T55" fmla="*/ 1088 h 3316"/>
              <a:gd name="T56" fmla="*/ 3076 w 3316"/>
              <a:gd name="T57" fmla="*/ 797 h 3316"/>
              <a:gd name="T58" fmla="*/ 2886 w 3316"/>
              <a:gd name="T59" fmla="*/ 542 h 3316"/>
              <a:gd name="T60" fmla="*/ 2650 w 3316"/>
              <a:gd name="T61" fmla="*/ 328 h 3316"/>
              <a:gd name="T62" fmla="*/ 2378 w 3316"/>
              <a:gd name="T63" fmla="*/ 162 h 3316"/>
              <a:gd name="T64" fmla="*/ 2073 w 3316"/>
              <a:gd name="T65" fmla="*/ 52 h 3316"/>
              <a:gd name="T66" fmla="*/ 1744 w 3316"/>
              <a:gd name="T67" fmla="*/ 2 h 3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16" h="3316">
                <a:moveTo>
                  <a:pt x="1658" y="0"/>
                </a:moveTo>
                <a:lnTo>
                  <a:pt x="1573" y="2"/>
                </a:lnTo>
                <a:lnTo>
                  <a:pt x="1405" y="18"/>
                </a:lnTo>
                <a:lnTo>
                  <a:pt x="1243" y="52"/>
                </a:lnTo>
                <a:lnTo>
                  <a:pt x="1088" y="100"/>
                </a:lnTo>
                <a:lnTo>
                  <a:pt x="939" y="162"/>
                </a:lnTo>
                <a:lnTo>
                  <a:pt x="798" y="239"/>
                </a:lnTo>
                <a:lnTo>
                  <a:pt x="665" y="328"/>
                </a:lnTo>
                <a:lnTo>
                  <a:pt x="542" y="431"/>
                </a:lnTo>
                <a:lnTo>
                  <a:pt x="431" y="542"/>
                </a:lnTo>
                <a:lnTo>
                  <a:pt x="328" y="665"/>
                </a:lnTo>
                <a:lnTo>
                  <a:pt x="240" y="797"/>
                </a:lnTo>
                <a:lnTo>
                  <a:pt x="162" y="939"/>
                </a:lnTo>
                <a:lnTo>
                  <a:pt x="100" y="1088"/>
                </a:lnTo>
                <a:lnTo>
                  <a:pt x="52" y="1243"/>
                </a:lnTo>
                <a:lnTo>
                  <a:pt x="19" y="1405"/>
                </a:lnTo>
                <a:lnTo>
                  <a:pt x="2" y="1572"/>
                </a:lnTo>
                <a:lnTo>
                  <a:pt x="0" y="1658"/>
                </a:lnTo>
                <a:lnTo>
                  <a:pt x="2" y="1744"/>
                </a:lnTo>
                <a:lnTo>
                  <a:pt x="19" y="1911"/>
                </a:lnTo>
                <a:lnTo>
                  <a:pt x="52" y="2073"/>
                </a:lnTo>
                <a:lnTo>
                  <a:pt x="100" y="2228"/>
                </a:lnTo>
                <a:lnTo>
                  <a:pt x="162" y="2377"/>
                </a:lnTo>
                <a:lnTo>
                  <a:pt x="240" y="2517"/>
                </a:lnTo>
                <a:lnTo>
                  <a:pt x="328" y="2650"/>
                </a:lnTo>
                <a:lnTo>
                  <a:pt x="431" y="2773"/>
                </a:lnTo>
                <a:lnTo>
                  <a:pt x="542" y="2885"/>
                </a:lnTo>
                <a:lnTo>
                  <a:pt x="665" y="2987"/>
                </a:lnTo>
                <a:lnTo>
                  <a:pt x="798" y="3076"/>
                </a:lnTo>
                <a:lnTo>
                  <a:pt x="939" y="3152"/>
                </a:lnTo>
                <a:lnTo>
                  <a:pt x="1088" y="3216"/>
                </a:lnTo>
                <a:lnTo>
                  <a:pt x="1243" y="3264"/>
                </a:lnTo>
                <a:lnTo>
                  <a:pt x="1405" y="3298"/>
                </a:lnTo>
                <a:lnTo>
                  <a:pt x="1573" y="3314"/>
                </a:lnTo>
                <a:lnTo>
                  <a:pt x="1658" y="3316"/>
                </a:lnTo>
                <a:lnTo>
                  <a:pt x="1744" y="3314"/>
                </a:lnTo>
                <a:lnTo>
                  <a:pt x="1911" y="3298"/>
                </a:lnTo>
                <a:lnTo>
                  <a:pt x="2073" y="3264"/>
                </a:lnTo>
                <a:lnTo>
                  <a:pt x="2228" y="3216"/>
                </a:lnTo>
                <a:lnTo>
                  <a:pt x="2378" y="3152"/>
                </a:lnTo>
                <a:lnTo>
                  <a:pt x="2518" y="3076"/>
                </a:lnTo>
                <a:lnTo>
                  <a:pt x="2650" y="2987"/>
                </a:lnTo>
                <a:lnTo>
                  <a:pt x="2773" y="2885"/>
                </a:lnTo>
                <a:lnTo>
                  <a:pt x="2886" y="2773"/>
                </a:lnTo>
                <a:lnTo>
                  <a:pt x="2987" y="2650"/>
                </a:lnTo>
                <a:lnTo>
                  <a:pt x="3076" y="2517"/>
                </a:lnTo>
                <a:lnTo>
                  <a:pt x="3153" y="2377"/>
                </a:lnTo>
                <a:lnTo>
                  <a:pt x="3216" y="2228"/>
                </a:lnTo>
                <a:lnTo>
                  <a:pt x="3264" y="2073"/>
                </a:lnTo>
                <a:lnTo>
                  <a:pt x="3298" y="1911"/>
                </a:lnTo>
                <a:lnTo>
                  <a:pt x="3315" y="1744"/>
                </a:lnTo>
                <a:lnTo>
                  <a:pt x="3316" y="1658"/>
                </a:lnTo>
                <a:lnTo>
                  <a:pt x="3315" y="1572"/>
                </a:lnTo>
                <a:lnTo>
                  <a:pt x="3298" y="1405"/>
                </a:lnTo>
                <a:lnTo>
                  <a:pt x="3264" y="1243"/>
                </a:lnTo>
                <a:lnTo>
                  <a:pt x="3216" y="1088"/>
                </a:lnTo>
                <a:lnTo>
                  <a:pt x="3153" y="939"/>
                </a:lnTo>
                <a:lnTo>
                  <a:pt x="3076" y="797"/>
                </a:lnTo>
                <a:lnTo>
                  <a:pt x="2987" y="665"/>
                </a:lnTo>
                <a:lnTo>
                  <a:pt x="2886" y="542"/>
                </a:lnTo>
                <a:lnTo>
                  <a:pt x="2773" y="431"/>
                </a:lnTo>
                <a:lnTo>
                  <a:pt x="2650" y="328"/>
                </a:lnTo>
                <a:lnTo>
                  <a:pt x="2518" y="239"/>
                </a:lnTo>
                <a:lnTo>
                  <a:pt x="2378" y="162"/>
                </a:lnTo>
                <a:lnTo>
                  <a:pt x="2228" y="100"/>
                </a:lnTo>
                <a:lnTo>
                  <a:pt x="2073" y="52"/>
                </a:lnTo>
                <a:lnTo>
                  <a:pt x="1911" y="18"/>
                </a:lnTo>
                <a:lnTo>
                  <a:pt x="1744" y="2"/>
                </a:lnTo>
                <a:lnTo>
                  <a:pt x="1658" y="0"/>
                </a:lnTo>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sp>
        <p:nvSpPr>
          <p:cNvPr id="190" name="Freeform 587">
            <a:extLst>
              <a:ext uri="{FF2B5EF4-FFF2-40B4-BE49-F238E27FC236}">
                <a16:creationId xmlns:a16="http://schemas.microsoft.com/office/drawing/2014/main" id="{2824665D-0214-4A51-B0A7-643D6BD03D99}"/>
              </a:ext>
            </a:extLst>
          </p:cNvPr>
          <p:cNvSpPr>
            <a:spLocks/>
          </p:cNvSpPr>
          <p:nvPr/>
        </p:nvSpPr>
        <p:spPr bwMode="auto">
          <a:xfrm>
            <a:off x="6260045" y="2733082"/>
            <a:ext cx="689438" cy="689438"/>
          </a:xfrm>
          <a:custGeom>
            <a:avLst/>
            <a:gdLst>
              <a:gd name="T0" fmla="*/ 946 w 1995"/>
              <a:gd name="T1" fmla="*/ 1993 h 1995"/>
              <a:gd name="T2" fmla="*/ 748 w 1995"/>
              <a:gd name="T3" fmla="*/ 1964 h 1995"/>
              <a:gd name="T4" fmla="*/ 565 w 1995"/>
              <a:gd name="T5" fmla="*/ 1898 h 1995"/>
              <a:gd name="T6" fmla="*/ 401 w 1995"/>
              <a:gd name="T7" fmla="*/ 1798 h 1995"/>
              <a:gd name="T8" fmla="*/ 259 w 1995"/>
              <a:gd name="T9" fmla="*/ 1668 h 1995"/>
              <a:gd name="T10" fmla="*/ 145 w 1995"/>
              <a:gd name="T11" fmla="*/ 1515 h 1995"/>
              <a:gd name="T12" fmla="*/ 61 w 1995"/>
              <a:gd name="T13" fmla="*/ 1340 h 1995"/>
              <a:gd name="T14" fmla="*/ 12 w 1995"/>
              <a:gd name="T15" fmla="*/ 1150 h 1995"/>
              <a:gd name="T16" fmla="*/ 0 w 1995"/>
              <a:gd name="T17" fmla="*/ 998 h 1995"/>
              <a:gd name="T18" fmla="*/ 12 w 1995"/>
              <a:gd name="T19" fmla="*/ 846 h 1995"/>
              <a:gd name="T20" fmla="*/ 61 w 1995"/>
              <a:gd name="T21" fmla="*/ 655 h 1995"/>
              <a:gd name="T22" fmla="*/ 145 w 1995"/>
              <a:gd name="T23" fmla="*/ 481 h 1995"/>
              <a:gd name="T24" fmla="*/ 259 w 1995"/>
              <a:gd name="T25" fmla="*/ 327 h 1995"/>
              <a:gd name="T26" fmla="*/ 401 w 1995"/>
              <a:gd name="T27" fmla="*/ 198 h 1995"/>
              <a:gd name="T28" fmla="*/ 565 w 1995"/>
              <a:gd name="T29" fmla="*/ 98 h 1995"/>
              <a:gd name="T30" fmla="*/ 748 w 1995"/>
              <a:gd name="T31" fmla="*/ 31 h 1995"/>
              <a:gd name="T32" fmla="*/ 946 w 1995"/>
              <a:gd name="T33" fmla="*/ 1 h 1995"/>
              <a:gd name="T34" fmla="*/ 1049 w 1995"/>
              <a:gd name="T35" fmla="*/ 1 h 1995"/>
              <a:gd name="T36" fmla="*/ 1247 w 1995"/>
              <a:gd name="T37" fmla="*/ 31 h 1995"/>
              <a:gd name="T38" fmla="*/ 1431 w 1995"/>
              <a:gd name="T39" fmla="*/ 98 h 1995"/>
              <a:gd name="T40" fmla="*/ 1594 w 1995"/>
              <a:gd name="T41" fmla="*/ 198 h 1995"/>
              <a:gd name="T42" fmla="*/ 1737 w 1995"/>
              <a:gd name="T43" fmla="*/ 327 h 1995"/>
              <a:gd name="T44" fmla="*/ 1851 w 1995"/>
              <a:gd name="T45" fmla="*/ 481 h 1995"/>
              <a:gd name="T46" fmla="*/ 1935 w 1995"/>
              <a:gd name="T47" fmla="*/ 655 h 1995"/>
              <a:gd name="T48" fmla="*/ 1985 w 1995"/>
              <a:gd name="T49" fmla="*/ 846 h 1995"/>
              <a:gd name="T50" fmla="*/ 1995 w 1995"/>
              <a:gd name="T51" fmla="*/ 998 h 1995"/>
              <a:gd name="T52" fmla="*/ 1985 w 1995"/>
              <a:gd name="T53" fmla="*/ 1150 h 1995"/>
              <a:gd name="T54" fmla="*/ 1935 w 1995"/>
              <a:gd name="T55" fmla="*/ 1340 h 1995"/>
              <a:gd name="T56" fmla="*/ 1851 w 1995"/>
              <a:gd name="T57" fmla="*/ 1515 h 1995"/>
              <a:gd name="T58" fmla="*/ 1737 w 1995"/>
              <a:gd name="T59" fmla="*/ 1668 h 1995"/>
              <a:gd name="T60" fmla="*/ 1594 w 1995"/>
              <a:gd name="T61" fmla="*/ 1798 h 1995"/>
              <a:gd name="T62" fmla="*/ 1431 w 1995"/>
              <a:gd name="T63" fmla="*/ 1898 h 1995"/>
              <a:gd name="T64" fmla="*/ 1247 w 1995"/>
              <a:gd name="T65" fmla="*/ 1964 h 1995"/>
              <a:gd name="T66" fmla="*/ 1049 w 1995"/>
              <a:gd name="T67" fmla="*/ 1993 h 19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995" h="1995">
                <a:moveTo>
                  <a:pt x="998" y="1995"/>
                </a:moveTo>
                <a:lnTo>
                  <a:pt x="946" y="1993"/>
                </a:lnTo>
                <a:lnTo>
                  <a:pt x="847" y="1984"/>
                </a:lnTo>
                <a:lnTo>
                  <a:pt x="748" y="1964"/>
                </a:lnTo>
                <a:lnTo>
                  <a:pt x="655" y="1935"/>
                </a:lnTo>
                <a:lnTo>
                  <a:pt x="565" y="1898"/>
                </a:lnTo>
                <a:lnTo>
                  <a:pt x="481" y="1851"/>
                </a:lnTo>
                <a:lnTo>
                  <a:pt x="401" y="1798"/>
                </a:lnTo>
                <a:lnTo>
                  <a:pt x="327" y="1735"/>
                </a:lnTo>
                <a:lnTo>
                  <a:pt x="259" y="1668"/>
                </a:lnTo>
                <a:lnTo>
                  <a:pt x="198" y="1594"/>
                </a:lnTo>
                <a:lnTo>
                  <a:pt x="145" y="1515"/>
                </a:lnTo>
                <a:lnTo>
                  <a:pt x="99" y="1430"/>
                </a:lnTo>
                <a:lnTo>
                  <a:pt x="61" y="1340"/>
                </a:lnTo>
                <a:lnTo>
                  <a:pt x="31" y="1247"/>
                </a:lnTo>
                <a:lnTo>
                  <a:pt x="12" y="1150"/>
                </a:lnTo>
                <a:lnTo>
                  <a:pt x="1" y="1049"/>
                </a:lnTo>
                <a:lnTo>
                  <a:pt x="0" y="998"/>
                </a:lnTo>
                <a:lnTo>
                  <a:pt x="1" y="946"/>
                </a:lnTo>
                <a:lnTo>
                  <a:pt x="12" y="846"/>
                </a:lnTo>
                <a:lnTo>
                  <a:pt x="31" y="748"/>
                </a:lnTo>
                <a:lnTo>
                  <a:pt x="61" y="655"/>
                </a:lnTo>
                <a:lnTo>
                  <a:pt x="99" y="565"/>
                </a:lnTo>
                <a:lnTo>
                  <a:pt x="145" y="481"/>
                </a:lnTo>
                <a:lnTo>
                  <a:pt x="198" y="400"/>
                </a:lnTo>
                <a:lnTo>
                  <a:pt x="259" y="327"/>
                </a:lnTo>
                <a:lnTo>
                  <a:pt x="327" y="259"/>
                </a:lnTo>
                <a:lnTo>
                  <a:pt x="401" y="198"/>
                </a:lnTo>
                <a:lnTo>
                  <a:pt x="481" y="145"/>
                </a:lnTo>
                <a:lnTo>
                  <a:pt x="565" y="98"/>
                </a:lnTo>
                <a:lnTo>
                  <a:pt x="655" y="61"/>
                </a:lnTo>
                <a:lnTo>
                  <a:pt x="748" y="31"/>
                </a:lnTo>
                <a:lnTo>
                  <a:pt x="847" y="12"/>
                </a:lnTo>
                <a:lnTo>
                  <a:pt x="946" y="1"/>
                </a:lnTo>
                <a:lnTo>
                  <a:pt x="998" y="0"/>
                </a:lnTo>
                <a:lnTo>
                  <a:pt x="1049" y="1"/>
                </a:lnTo>
                <a:lnTo>
                  <a:pt x="1150" y="12"/>
                </a:lnTo>
                <a:lnTo>
                  <a:pt x="1247" y="31"/>
                </a:lnTo>
                <a:lnTo>
                  <a:pt x="1340" y="61"/>
                </a:lnTo>
                <a:lnTo>
                  <a:pt x="1431" y="98"/>
                </a:lnTo>
                <a:lnTo>
                  <a:pt x="1515" y="145"/>
                </a:lnTo>
                <a:lnTo>
                  <a:pt x="1594" y="198"/>
                </a:lnTo>
                <a:lnTo>
                  <a:pt x="1668" y="259"/>
                </a:lnTo>
                <a:lnTo>
                  <a:pt x="1737" y="327"/>
                </a:lnTo>
                <a:lnTo>
                  <a:pt x="1798" y="400"/>
                </a:lnTo>
                <a:lnTo>
                  <a:pt x="1851" y="481"/>
                </a:lnTo>
                <a:lnTo>
                  <a:pt x="1898" y="565"/>
                </a:lnTo>
                <a:lnTo>
                  <a:pt x="1935" y="655"/>
                </a:lnTo>
                <a:lnTo>
                  <a:pt x="1964" y="748"/>
                </a:lnTo>
                <a:lnTo>
                  <a:pt x="1985" y="846"/>
                </a:lnTo>
                <a:lnTo>
                  <a:pt x="1995" y="946"/>
                </a:lnTo>
                <a:lnTo>
                  <a:pt x="1995" y="998"/>
                </a:lnTo>
                <a:lnTo>
                  <a:pt x="1995" y="1049"/>
                </a:lnTo>
                <a:lnTo>
                  <a:pt x="1985" y="1150"/>
                </a:lnTo>
                <a:lnTo>
                  <a:pt x="1964" y="1247"/>
                </a:lnTo>
                <a:lnTo>
                  <a:pt x="1935" y="1340"/>
                </a:lnTo>
                <a:lnTo>
                  <a:pt x="1898" y="1430"/>
                </a:lnTo>
                <a:lnTo>
                  <a:pt x="1851" y="1515"/>
                </a:lnTo>
                <a:lnTo>
                  <a:pt x="1798" y="1594"/>
                </a:lnTo>
                <a:lnTo>
                  <a:pt x="1737" y="1668"/>
                </a:lnTo>
                <a:lnTo>
                  <a:pt x="1668" y="1735"/>
                </a:lnTo>
                <a:lnTo>
                  <a:pt x="1594" y="1798"/>
                </a:lnTo>
                <a:lnTo>
                  <a:pt x="1515" y="1851"/>
                </a:lnTo>
                <a:lnTo>
                  <a:pt x="1431" y="1898"/>
                </a:lnTo>
                <a:lnTo>
                  <a:pt x="1340" y="1935"/>
                </a:lnTo>
                <a:lnTo>
                  <a:pt x="1247" y="1964"/>
                </a:lnTo>
                <a:lnTo>
                  <a:pt x="1150" y="1984"/>
                </a:lnTo>
                <a:lnTo>
                  <a:pt x="1049" y="1993"/>
                </a:lnTo>
                <a:lnTo>
                  <a:pt x="998" y="199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1" name="Freeform 589">
            <a:extLst>
              <a:ext uri="{FF2B5EF4-FFF2-40B4-BE49-F238E27FC236}">
                <a16:creationId xmlns:a16="http://schemas.microsoft.com/office/drawing/2014/main" id="{F3800724-2375-44CD-96BA-793784C15113}"/>
              </a:ext>
            </a:extLst>
          </p:cNvPr>
          <p:cNvSpPr>
            <a:spLocks/>
          </p:cNvSpPr>
          <p:nvPr/>
        </p:nvSpPr>
        <p:spPr bwMode="auto">
          <a:xfrm>
            <a:off x="6903888" y="3082637"/>
            <a:ext cx="160270" cy="392385"/>
          </a:xfrm>
          <a:custGeom>
            <a:avLst/>
            <a:gdLst>
              <a:gd name="T0" fmla="*/ 462 w 462"/>
              <a:gd name="T1" fmla="*/ 981 h 1135"/>
              <a:gd name="T2" fmla="*/ 460 w 462"/>
              <a:gd name="T3" fmla="*/ 985 h 1135"/>
              <a:gd name="T4" fmla="*/ 457 w 462"/>
              <a:gd name="T5" fmla="*/ 989 h 1135"/>
              <a:gd name="T6" fmla="*/ 443 w 462"/>
              <a:gd name="T7" fmla="*/ 1007 h 1135"/>
              <a:gd name="T8" fmla="*/ 427 w 462"/>
              <a:gd name="T9" fmla="*/ 1025 h 1135"/>
              <a:gd name="T10" fmla="*/ 418 w 462"/>
              <a:gd name="T11" fmla="*/ 1037 h 1135"/>
              <a:gd name="T12" fmla="*/ 409 w 462"/>
              <a:gd name="T13" fmla="*/ 1048 h 1135"/>
              <a:gd name="T14" fmla="*/ 408 w 462"/>
              <a:gd name="T15" fmla="*/ 1050 h 1135"/>
              <a:gd name="T16" fmla="*/ 408 w 462"/>
              <a:gd name="T17" fmla="*/ 1050 h 1135"/>
              <a:gd name="T18" fmla="*/ 396 w 462"/>
              <a:gd name="T19" fmla="*/ 1064 h 1135"/>
              <a:gd name="T20" fmla="*/ 383 w 462"/>
              <a:gd name="T21" fmla="*/ 1078 h 1135"/>
              <a:gd name="T22" fmla="*/ 369 w 462"/>
              <a:gd name="T23" fmla="*/ 1095 h 1135"/>
              <a:gd name="T24" fmla="*/ 355 w 462"/>
              <a:gd name="T25" fmla="*/ 1110 h 1135"/>
              <a:gd name="T26" fmla="*/ 343 w 462"/>
              <a:gd name="T27" fmla="*/ 1123 h 1135"/>
              <a:gd name="T28" fmla="*/ 332 w 462"/>
              <a:gd name="T29" fmla="*/ 1135 h 1135"/>
              <a:gd name="T30" fmla="*/ 276 w 462"/>
              <a:gd name="T31" fmla="*/ 1062 h 1135"/>
              <a:gd name="T32" fmla="*/ 177 w 462"/>
              <a:gd name="T33" fmla="*/ 908 h 1135"/>
              <a:gd name="T34" fmla="*/ 94 w 462"/>
              <a:gd name="T35" fmla="*/ 745 h 1135"/>
              <a:gd name="T36" fmla="*/ 27 w 462"/>
              <a:gd name="T37" fmla="*/ 573 h 1135"/>
              <a:gd name="T38" fmla="*/ 0 w 462"/>
              <a:gd name="T39" fmla="*/ 483 h 1135"/>
              <a:gd name="T40" fmla="*/ 36 w 462"/>
              <a:gd name="T41" fmla="*/ 417 h 1135"/>
              <a:gd name="T42" fmla="*/ 65 w 462"/>
              <a:gd name="T43" fmla="*/ 348 h 1135"/>
              <a:gd name="T44" fmla="*/ 68 w 462"/>
              <a:gd name="T45" fmla="*/ 341 h 1135"/>
              <a:gd name="T46" fmla="*/ 71 w 462"/>
              <a:gd name="T47" fmla="*/ 333 h 1135"/>
              <a:gd name="T48" fmla="*/ 81 w 462"/>
              <a:gd name="T49" fmla="*/ 303 h 1135"/>
              <a:gd name="T50" fmla="*/ 90 w 462"/>
              <a:gd name="T51" fmla="*/ 273 h 1135"/>
              <a:gd name="T52" fmla="*/ 94 w 462"/>
              <a:gd name="T53" fmla="*/ 263 h 1135"/>
              <a:gd name="T54" fmla="*/ 97 w 462"/>
              <a:gd name="T55" fmla="*/ 252 h 1135"/>
              <a:gd name="T56" fmla="*/ 100 w 462"/>
              <a:gd name="T57" fmla="*/ 242 h 1135"/>
              <a:gd name="T58" fmla="*/ 102 w 462"/>
              <a:gd name="T59" fmla="*/ 232 h 1135"/>
              <a:gd name="T60" fmla="*/ 105 w 462"/>
              <a:gd name="T61" fmla="*/ 223 h 1135"/>
              <a:gd name="T62" fmla="*/ 106 w 462"/>
              <a:gd name="T63" fmla="*/ 214 h 1135"/>
              <a:gd name="T64" fmla="*/ 110 w 462"/>
              <a:gd name="T65" fmla="*/ 201 h 1135"/>
              <a:gd name="T66" fmla="*/ 112 w 462"/>
              <a:gd name="T67" fmla="*/ 189 h 1135"/>
              <a:gd name="T68" fmla="*/ 112 w 462"/>
              <a:gd name="T69" fmla="*/ 182 h 1135"/>
              <a:gd name="T70" fmla="*/ 114 w 462"/>
              <a:gd name="T71" fmla="*/ 177 h 1135"/>
              <a:gd name="T72" fmla="*/ 116 w 462"/>
              <a:gd name="T73" fmla="*/ 166 h 1135"/>
              <a:gd name="T74" fmla="*/ 119 w 462"/>
              <a:gd name="T75" fmla="*/ 153 h 1135"/>
              <a:gd name="T76" fmla="*/ 125 w 462"/>
              <a:gd name="T77" fmla="*/ 109 h 1135"/>
              <a:gd name="T78" fmla="*/ 129 w 462"/>
              <a:gd name="T79" fmla="*/ 64 h 1135"/>
              <a:gd name="T80" fmla="*/ 131 w 462"/>
              <a:gd name="T81" fmla="*/ 53 h 1135"/>
              <a:gd name="T82" fmla="*/ 131 w 462"/>
              <a:gd name="T83" fmla="*/ 41 h 1135"/>
              <a:gd name="T84" fmla="*/ 131 w 462"/>
              <a:gd name="T85" fmla="*/ 39 h 1135"/>
              <a:gd name="T86" fmla="*/ 131 w 462"/>
              <a:gd name="T87" fmla="*/ 35 h 1135"/>
              <a:gd name="T88" fmla="*/ 132 w 462"/>
              <a:gd name="T89" fmla="*/ 26 h 1135"/>
              <a:gd name="T90" fmla="*/ 132 w 462"/>
              <a:gd name="T91" fmla="*/ 17 h 1135"/>
              <a:gd name="T92" fmla="*/ 132 w 462"/>
              <a:gd name="T93" fmla="*/ 7 h 1135"/>
              <a:gd name="T94" fmla="*/ 132 w 462"/>
              <a:gd name="T95" fmla="*/ 0 h 1135"/>
              <a:gd name="T96" fmla="*/ 133 w 462"/>
              <a:gd name="T97" fmla="*/ 68 h 1135"/>
              <a:gd name="T98" fmla="*/ 145 w 462"/>
              <a:gd name="T99" fmla="*/ 204 h 1135"/>
              <a:gd name="T100" fmla="*/ 168 w 462"/>
              <a:gd name="T101" fmla="*/ 335 h 1135"/>
              <a:gd name="T102" fmla="*/ 201 w 462"/>
              <a:gd name="T103" fmla="*/ 464 h 1135"/>
              <a:gd name="T104" fmla="*/ 243 w 462"/>
              <a:gd name="T105" fmla="*/ 587 h 1135"/>
              <a:gd name="T106" fmla="*/ 295 w 462"/>
              <a:gd name="T107" fmla="*/ 706 h 1135"/>
              <a:gd name="T108" fmla="*/ 355 w 462"/>
              <a:gd name="T109" fmla="*/ 820 h 1135"/>
              <a:gd name="T110" fmla="*/ 425 w 462"/>
              <a:gd name="T111" fmla="*/ 929 h 1135"/>
              <a:gd name="T112" fmla="*/ 462 w 462"/>
              <a:gd name="T113" fmla="*/ 981 h 1135"/>
              <a:gd name="T114" fmla="*/ 462 w 462"/>
              <a:gd name="T115" fmla="*/ 981 h 1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62" h="1135">
                <a:moveTo>
                  <a:pt x="462" y="981"/>
                </a:moveTo>
                <a:lnTo>
                  <a:pt x="460" y="985"/>
                </a:lnTo>
                <a:lnTo>
                  <a:pt x="457" y="989"/>
                </a:lnTo>
                <a:lnTo>
                  <a:pt x="443" y="1007"/>
                </a:lnTo>
                <a:lnTo>
                  <a:pt x="427" y="1025"/>
                </a:lnTo>
                <a:lnTo>
                  <a:pt x="418" y="1037"/>
                </a:lnTo>
                <a:lnTo>
                  <a:pt x="409" y="1048"/>
                </a:lnTo>
                <a:lnTo>
                  <a:pt x="408" y="1050"/>
                </a:lnTo>
                <a:lnTo>
                  <a:pt x="408" y="1050"/>
                </a:lnTo>
                <a:lnTo>
                  <a:pt x="396" y="1064"/>
                </a:lnTo>
                <a:lnTo>
                  <a:pt x="383" y="1078"/>
                </a:lnTo>
                <a:lnTo>
                  <a:pt x="369" y="1095"/>
                </a:lnTo>
                <a:lnTo>
                  <a:pt x="355" y="1110"/>
                </a:lnTo>
                <a:lnTo>
                  <a:pt x="343" y="1123"/>
                </a:lnTo>
                <a:lnTo>
                  <a:pt x="332" y="1135"/>
                </a:lnTo>
                <a:lnTo>
                  <a:pt x="276" y="1062"/>
                </a:lnTo>
                <a:lnTo>
                  <a:pt x="177" y="908"/>
                </a:lnTo>
                <a:lnTo>
                  <a:pt x="94" y="745"/>
                </a:lnTo>
                <a:lnTo>
                  <a:pt x="27" y="573"/>
                </a:lnTo>
                <a:lnTo>
                  <a:pt x="0" y="483"/>
                </a:lnTo>
                <a:lnTo>
                  <a:pt x="36" y="417"/>
                </a:lnTo>
                <a:lnTo>
                  <a:pt x="65" y="348"/>
                </a:lnTo>
                <a:lnTo>
                  <a:pt x="68" y="341"/>
                </a:lnTo>
                <a:lnTo>
                  <a:pt x="71" y="333"/>
                </a:lnTo>
                <a:lnTo>
                  <a:pt x="81" y="303"/>
                </a:lnTo>
                <a:lnTo>
                  <a:pt x="90" y="273"/>
                </a:lnTo>
                <a:lnTo>
                  <a:pt x="94" y="263"/>
                </a:lnTo>
                <a:lnTo>
                  <a:pt x="97" y="252"/>
                </a:lnTo>
                <a:lnTo>
                  <a:pt x="100" y="242"/>
                </a:lnTo>
                <a:lnTo>
                  <a:pt x="102" y="232"/>
                </a:lnTo>
                <a:lnTo>
                  <a:pt x="105" y="223"/>
                </a:lnTo>
                <a:lnTo>
                  <a:pt x="106" y="214"/>
                </a:lnTo>
                <a:lnTo>
                  <a:pt x="110" y="201"/>
                </a:lnTo>
                <a:lnTo>
                  <a:pt x="112" y="189"/>
                </a:lnTo>
                <a:lnTo>
                  <a:pt x="112" y="182"/>
                </a:lnTo>
                <a:lnTo>
                  <a:pt x="114" y="177"/>
                </a:lnTo>
                <a:lnTo>
                  <a:pt x="116" y="166"/>
                </a:lnTo>
                <a:lnTo>
                  <a:pt x="119" y="153"/>
                </a:lnTo>
                <a:lnTo>
                  <a:pt x="125" y="109"/>
                </a:lnTo>
                <a:lnTo>
                  <a:pt x="129" y="64"/>
                </a:lnTo>
                <a:lnTo>
                  <a:pt x="131" y="53"/>
                </a:lnTo>
                <a:lnTo>
                  <a:pt x="131" y="41"/>
                </a:lnTo>
                <a:lnTo>
                  <a:pt x="131" y="39"/>
                </a:lnTo>
                <a:lnTo>
                  <a:pt x="131" y="35"/>
                </a:lnTo>
                <a:lnTo>
                  <a:pt x="132" y="26"/>
                </a:lnTo>
                <a:lnTo>
                  <a:pt x="132" y="17"/>
                </a:lnTo>
                <a:lnTo>
                  <a:pt x="132" y="7"/>
                </a:lnTo>
                <a:lnTo>
                  <a:pt x="132" y="0"/>
                </a:lnTo>
                <a:lnTo>
                  <a:pt x="133" y="68"/>
                </a:lnTo>
                <a:lnTo>
                  <a:pt x="145" y="204"/>
                </a:lnTo>
                <a:lnTo>
                  <a:pt x="168" y="335"/>
                </a:lnTo>
                <a:lnTo>
                  <a:pt x="201" y="464"/>
                </a:lnTo>
                <a:lnTo>
                  <a:pt x="243" y="587"/>
                </a:lnTo>
                <a:lnTo>
                  <a:pt x="295" y="706"/>
                </a:lnTo>
                <a:lnTo>
                  <a:pt x="355" y="820"/>
                </a:lnTo>
                <a:lnTo>
                  <a:pt x="425" y="929"/>
                </a:lnTo>
                <a:lnTo>
                  <a:pt x="462" y="981"/>
                </a:lnTo>
                <a:lnTo>
                  <a:pt x="462" y="981"/>
                </a:lnTo>
                <a:close/>
              </a:path>
            </a:pathLst>
          </a:custGeom>
          <a:solidFill>
            <a:schemeClr val="accent2">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92" name="Freeform 590">
            <a:extLst>
              <a:ext uri="{FF2B5EF4-FFF2-40B4-BE49-F238E27FC236}">
                <a16:creationId xmlns:a16="http://schemas.microsoft.com/office/drawing/2014/main" id="{2D379994-4495-4DCD-9A97-D51F3231DC74}"/>
              </a:ext>
            </a:extLst>
          </p:cNvPr>
          <p:cNvSpPr>
            <a:spLocks/>
          </p:cNvSpPr>
          <p:nvPr/>
        </p:nvSpPr>
        <p:spPr bwMode="auto">
          <a:xfrm>
            <a:off x="6903888" y="3082637"/>
            <a:ext cx="160270" cy="392385"/>
          </a:xfrm>
          <a:custGeom>
            <a:avLst/>
            <a:gdLst>
              <a:gd name="T0" fmla="*/ 132 w 462"/>
              <a:gd name="T1" fmla="*/ 0 h 1135"/>
              <a:gd name="T2" fmla="*/ 132 w 462"/>
              <a:gd name="T3" fmla="*/ 7 h 1135"/>
              <a:gd name="T4" fmla="*/ 132 w 462"/>
              <a:gd name="T5" fmla="*/ 17 h 1135"/>
              <a:gd name="T6" fmla="*/ 132 w 462"/>
              <a:gd name="T7" fmla="*/ 26 h 1135"/>
              <a:gd name="T8" fmla="*/ 131 w 462"/>
              <a:gd name="T9" fmla="*/ 35 h 1135"/>
              <a:gd name="T10" fmla="*/ 131 w 462"/>
              <a:gd name="T11" fmla="*/ 39 h 1135"/>
              <a:gd name="T12" fmla="*/ 131 w 462"/>
              <a:gd name="T13" fmla="*/ 41 h 1135"/>
              <a:gd name="T14" fmla="*/ 131 w 462"/>
              <a:gd name="T15" fmla="*/ 53 h 1135"/>
              <a:gd name="T16" fmla="*/ 129 w 462"/>
              <a:gd name="T17" fmla="*/ 64 h 1135"/>
              <a:gd name="T18" fmla="*/ 125 w 462"/>
              <a:gd name="T19" fmla="*/ 109 h 1135"/>
              <a:gd name="T20" fmla="*/ 119 w 462"/>
              <a:gd name="T21" fmla="*/ 153 h 1135"/>
              <a:gd name="T22" fmla="*/ 116 w 462"/>
              <a:gd name="T23" fmla="*/ 166 h 1135"/>
              <a:gd name="T24" fmla="*/ 114 w 462"/>
              <a:gd name="T25" fmla="*/ 177 h 1135"/>
              <a:gd name="T26" fmla="*/ 112 w 462"/>
              <a:gd name="T27" fmla="*/ 182 h 1135"/>
              <a:gd name="T28" fmla="*/ 112 w 462"/>
              <a:gd name="T29" fmla="*/ 189 h 1135"/>
              <a:gd name="T30" fmla="*/ 110 w 462"/>
              <a:gd name="T31" fmla="*/ 201 h 1135"/>
              <a:gd name="T32" fmla="*/ 106 w 462"/>
              <a:gd name="T33" fmla="*/ 214 h 1135"/>
              <a:gd name="T34" fmla="*/ 105 w 462"/>
              <a:gd name="T35" fmla="*/ 223 h 1135"/>
              <a:gd name="T36" fmla="*/ 102 w 462"/>
              <a:gd name="T37" fmla="*/ 232 h 1135"/>
              <a:gd name="T38" fmla="*/ 100 w 462"/>
              <a:gd name="T39" fmla="*/ 242 h 1135"/>
              <a:gd name="T40" fmla="*/ 97 w 462"/>
              <a:gd name="T41" fmla="*/ 252 h 1135"/>
              <a:gd name="T42" fmla="*/ 94 w 462"/>
              <a:gd name="T43" fmla="*/ 263 h 1135"/>
              <a:gd name="T44" fmla="*/ 90 w 462"/>
              <a:gd name="T45" fmla="*/ 273 h 1135"/>
              <a:gd name="T46" fmla="*/ 81 w 462"/>
              <a:gd name="T47" fmla="*/ 303 h 1135"/>
              <a:gd name="T48" fmla="*/ 71 w 462"/>
              <a:gd name="T49" fmla="*/ 333 h 1135"/>
              <a:gd name="T50" fmla="*/ 65 w 462"/>
              <a:gd name="T51" fmla="*/ 348 h 1135"/>
              <a:gd name="T52" fmla="*/ 36 w 462"/>
              <a:gd name="T53" fmla="*/ 417 h 1135"/>
              <a:gd name="T54" fmla="*/ 0 w 462"/>
              <a:gd name="T55" fmla="*/ 483 h 1135"/>
              <a:gd name="T56" fmla="*/ 27 w 462"/>
              <a:gd name="T57" fmla="*/ 573 h 1135"/>
              <a:gd name="T58" fmla="*/ 94 w 462"/>
              <a:gd name="T59" fmla="*/ 745 h 1135"/>
              <a:gd name="T60" fmla="*/ 177 w 462"/>
              <a:gd name="T61" fmla="*/ 908 h 1135"/>
              <a:gd name="T62" fmla="*/ 276 w 462"/>
              <a:gd name="T63" fmla="*/ 1062 h 1135"/>
              <a:gd name="T64" fmla="*/ 332 w 462"/>
              <a:gd name="T65" fmla="*/ 1135 h 1135"/>
              <a:gd name="T66" fmla="*/ 343 w 462"/>
              <a:gd name="T67" fmla="*/ 1123 h 1135"/>
              <a:gd name="T68" fmla="*/ 355 w 462"/>
              <a:gd name="T69" fmla="*/ 1110 h 1135"/>
              <a:gd name="T70" fmla="*/ 369 w 462"/>
              <a:gd name="T71" fmla="*/ 1095 h 1135"/>
              <a:gd name="T72" fmla="*/ 383 w 462"/>
              <a:gd name="T73" fmla="*/ 1078 h 1135"/>
              <a:gd name="T74" fmla="*/ 396 w 462"/>
              <a:gd name="T75" fmla="*/ 1064 h 1135"/>
              <a:gd name="T76" fmla="*/ 408 w 462"/>
              <a:gd name="T77" fmla="*/ 1050 h 1135"/>
              <a:gd name="T78" fmla="*/ 408 w 462"/>
              <a:gd name="T79" fmla="*/ 1050 h 1135"/>
              <a:gd name="T80" fmla="*/ 409 w 462"/>
              <a:gd name="T81" fmla="*/ 1048 h 1135"/>
              <a:gd name="T82" fmla="*/ 418 w 462"/>
              <a:gd name="T83" fmla="*/ 1037 h 1135"/>
              <a:gd name="T84" fmla="*/ 427 w 462"/>
              <a:gd name="T85" fmla="*/ 1025 h 1135"/>
              <a:gd name="T86" fmla="*/ 443 w 462"/>
              <a:gd name="T87" fmla="*/ 1007 h 1135"/>
              <a:gd name="T88" fmla="*/ 457 w 462"/>
              <a:gd name="T89" fmla="*/ 989 h 1135"/>
              <a:gd name="T90" fmla="*/ 460 w 462"/>
              <a:gd name="T91" fmla="*/ 985 h 1135"/>
              <a:gd name="T92" fmla="*/ 462 w 462"/>
              <a:gd name="T93" fmla="*/ 981 h 1135"/>
              <a:gd name="T94" fmla="*/ 425 w 462"/>
              <a:gd name="T95" fmla="*/ 929 h 1135"/>
              <a:gd name="T96" fmla="*/ 355 w 462"/>
              <a:gd name="T97" fmla="*/ 820 h 1135"/>
              <a:gd name="T98" fmla="*/ 295 w 462"/>
              <a:gd name="T99" fmla="*/ 706 h 1135"/>
              <a:gd name="T100" fmla="*/ 243 w 462"/>
              <a:gd name="T101" fmla="*/ 587 h 1135"/>
              <a:gd name="T102" fmla="*/ 201 w 462"/>
              <a:gd name="T103" fmla="*/ 464 h 1135"/>
              <a:gd name="T104" fmla="*/ 168 w 462"/>
              <a:gd name="T105" fmla="*/ 335 h 1135"/>
              <a:gd name="T106" fmla="*/ 145 w 462"/>
              <a:gd name="T107" fmla="*/ 204 h 1135"/>
              <a:gd name="T108" fmla="*/ 133 w 462"/>
              <a:gd name="T109" fmla="*/ 68 h 1135"/>
              <a:gd name="T110" fmla="*/ 132 w 462"/>
              <a:gd name="T111" fmla="*/ 0 h 1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62" h="1135">
                <a:moveTo>
                  <a:pt x="132" y="0"/>
                </a:moveTo>
                <a:lnTo>
                  <a:pt x="132" y="7"/>
                </a:lnTo>
                <a:lnTo>
                  <a:pt x="132" y="17"/>
                </a:lnTo>
                <a:lnTo>
                  <a:pt x="132" y="26"/>
                </a:lnTo>
                <a:lnTo>
                  <a:pt x="131" y="35"/>
                </a:lnTo>
                <a:lnTo>
                  <a:pt x="131" y="39"/>
                </a:lnTo>
                <a:lnTo>
                  <a:pt x="131" y="41"/>
                </a:lnTo>
                <a:lnTo>
                  <a:pt x="131" y="53"/>
                </a:lnTo>
                <a:lnTo>
                  <a:pt x="129" y="64"/>
                </a:lnTo>
                <a:lnTo>
                  <a:pt x="125" y="109"/>
                </a:lnTo>
                <a:lnTo>
                  <a:pt x="119" y="153"/>
                </a:lnTo>
                <a:lnTo>
                  <a:pt x="116" y="166"/>
                </a:lnTo>
                <a:lnTo>
                  <a:pt x="114" y="177"/>
                </a:lnTo>
                <a:lnTo>
                  <a:pt x="112" y="182"/>
                </a:lnTo>
                <a:lnTo>
                  <a:pt x="112" y="189"/>
                </a:lnTo>
                <a:lnTo>
                  <a:pt x="110" y="201"/>
                </a:lnTo>
                <a:lnTo>
                  <a:pt x="106" y="214"/>
                </a:lnTo>
                <a:lnTo>
                  <a:pt x="105" y="223"/>
                </a:lnTo>
                <a:lnTo>
                  <a:pt x="102" y="232"/>
                </a:lnTo>
                <a:lnTo>
                  <a:pt x="100" y="242"/>
                </a:lnTo>
                <a:lnTo>
                  <a:pt x="97" y="252"/>
                </a:lnTo>
                <a:lnTo>
                  <a:pt x="94" y="263"/>
                </a:lnTo>
                <a:lnTo>
                  <a:pt x="90" y="273"/>
                </a:lnTo>
                <a:lnTo>
                  <a:pt x="81" y="303"/>
                </a:lnTo>
                <a:lnTo>
                  <a:pt x="71" y="333"/>
                </a:lnTo>
                <a:lnTo>
                  <a:pt x="65" y="348"/>
                </a:lnTo>
                <a:lnTo>
                  <a:pt x="36" y="417"/>
                </a:lnTo>
                <a:lnTo>
                  <a:pt x="0" y="483"/>
                </a:lnTo>
                <a:lnTo>
                  <a:pt x="27" y="573"/>
                </a:lnTo>
                <a:lnTo>
                  <a:pt x="94" y="745"/>
                </a:lnTo>
                <a:lnTo>
                  <a:pt x="177" y="908"/>
                </a:lnTo>
                <a:lnTo>
                  <a:pt x="276" y="1062"/>
                </a:lnTo>
                <a:lnTo>
                  <a:pt x="332" y="1135"/>
                </a:lnTo>
                <a:lnTo>
                  <a:pt x="343" y="1123"/>
                </a:lnTo>
                <a:lnTo>
                  <a:pt x="355" y="1110"/>
                </a:lnTo>
                <a:lnTo>
                  <a:pt x="369" y="1095"/>
                </a:lnTo>
                <a:lnTo>
                  <a:pt x="383" y="1078"/>
                </a:lnTo>
                <a:lnTo>
                  <a:pt x="396" y="1064"/>
                </a:lnTo>
                <a:lnTo>
                  <a:pt x="408" y="1050"/>
                </a:lnTo>
                <a:lnTo>
                  <a:pt x="408" y="1050"/>
                </a:lnTo>
                <a:lnTo>
                  <a:pt x="409" y="1048"/>
                </a:lnTo>
                <a:lnTo>
                  <a:pt x="418" y="1037"/>
                </a:lnTo>
                <a:lnTo>
                  <a:pt x="427" y="1025"/>
                </a:lnTo>
                <a:lnTo>
                  <a:pt x="443" y="1007"/>
                </a:lnTo>
                <a:lnTo>
                  <a:pt x="457" y="989"/>
                </a:lnTo>
                <a:lnTo>
                  <a:pt x="460" y="985"/>
                </a:lnTo>
                <a:lnTo>
                  <a:pt x="462" y="981"/>
                </a:lnTo>
                <a:lnTo>
                  <a:pt x="425" y="929"/>
                </a:lnTo>
                <a:lnTo>
                  <a:pt x="355" y="820"/>
                </a:lnTo>
                <a:lnTo>
                  <a:pt x="295" y="706"/>
                </a:lnTo>
                <a:lnTo>
                  <a:pt x="243" y="587"/>
                </a:lnTo>
                <a:lnTo>
                  <a:pt x="201" y="464"/>
                </a:lnTo>
                <a:lnTo>
                  <a:pt x="168" y="335"/>
                </a:lnTo>
                <a:lnTo>
                  <a:pt x="145" y="204"/>
                </a:lnTo>
                <a:lnTo>
                  <a:pt x="133" y="68"/>
                </a:lnTo>
                <a:lnTo>
                  <a:pt x="132" y="0"/>
                </a:lnTo>
                <a:close/>
              </a:path>
            </a:pathLst>
          </a:custGeom>
          <a:solidFill>
            <a:schemeClr val="accent2">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93" name="Freeform: Shape 192">
            <a:extLst>
              <a:ext uri="{FF2B5EF4-FFF2-40B4-BE49-F238E27FC236}">
                <a16:creationId xmlns:a16="http://schemas.microsoft.com/office/drawing/2014/main" id="{9CB5BAF0-0DA4-47A0-BD7E-FF87BC2F2721}"/>
              </a:ext>
            </a:extLst>
          </p:cNvPr>
          <p:cNvSpPr>
            <a:spLocks/>
          </p:cNvSpPr>
          <p:nvPr/>
        </p:nvSpPr>
        <p:spPr bwMode="auto">
          <a:xfrm>
            <a:off x="6949484" y="3078491"/>
            <a:ext cx="3842628" cy="571998"/>
          </a:xfrm>
          <a:custGeom>
            <a:avLst/>
            <a:gdLst>
              <a:gd name="connsiteX0" fmla="*/ 0 w 3941813"/>
              <a:gd name="connsiteY0" fmla="*/ 0 h 571998"/>
              <a:gd name="connsiteX1" fmla="*/ 228336 w 3941813"/>
              <a:gd name="connsiteY1" fmla="*/ 0 h 571998"/>
              <a:gd name="connsiteX2" fmla="*/ 228336 w 3941813"/>
              <a:gd name="connsiteY2" fmla="*/ 1035 h 571998"/>
              <a:gd name="connsiteX3" fmla="*/ 228336 w 3941813"/>
              <a:gd name="connsiteY3" fmla="*/ 2070 h 571998"/>
              <a:gd name="connsiteX4" fmla="*/ 228336 w 3941813"/>
              <a:gd name="connsiteY4" fmla="*/ 3450 h 571998"/>
              <a:gd name="connsiteX5" fmla="*/ 228336 w 3941813"/>
              <a:gd name="connsiteY5" fmla="*/ 4485 h 571998"/>
              <a:gd name="connsiteX6" fmla="*/ 228336 w 3941813"/>
              <a:gd name="connsiteY6" fmla="*/ 6555 h 571998"/>
              <a:gd name="connsiteX7" fmla="*/ 228336 w 3941813"/>
              <a:gd name="connsiteY7" fmla="*/ 8625 h 571998"/>
              <a:gd name="connsiteX8" fmla="*/ 228336 w 3941813"/>
              <a:gd name="connsiteY8" fmla="*/ 13110 h 571998"/>
              <a:gd name="connsiteX9" fmla="*/ 228681 w 3941813"/>
              <a:gd name="connsiteY9" fmla="*/ 17595 h 571998"/>
              <a:gd name="connsiteX10" fmla="*/ 228681 w 3941813"/>
              <a:gd name="connsiteY10" fmla="*/ 21045 h 571998"/>
              <a:gd name="connsiteX11" fmla="*/ 229372 w 3941813"/>
              <a:gd name="connsiteY11" fmla="*/ 24495 h 571998"/>
              <a:gd name="connsiteX12" fmla="*/ 229561 w 3941813"/>
              <a:gd name="connsiteY12" fmla="*/ 29949 h 571998"/>
              <a:gd name="connsiteX13" fmla="*/ 230860 w 3941813"/>
              <a:gd name="connsiteY13" fmla="*/ 43059 h 571998"/>
              <a:gd name="connsiteX14" fmla="*/ 231099 w 3941813"/>
              <a:gd name="connsiteY14" fmla="*/ 44849 h 571998"/>
              <a:gd name="connsiteX15" fmla="*/ 231445 w 3941813"/>
              <a:gd name="connsiteY15" fmla="*/ 47954 h 571998"/>
              <a:gd name="connsiteX16" fmla="*/ 231790 w 3941813"/>
              <a:gd name="connsiteY16" fmla="*/ 51059 h 571998"/>
              <a:gd name="connsiteX17" fmla="*/ 232439 w 3941813"/>
              <a:gd name="connsiteY17" fmla="*/ 55431 h 571998"/>
              <a:gd name="connsiteX18" fmla="*/ 237460 w 3941813"/>
              <a:gd name="connsiteY18" fmla="*/ 78594 h 571998"/>
              <a:gd name="connsiteX19" fmla="*/ 239935 w 3941813"/>
              <a:gd name="connsiteY19" fmla="*/ 88754 h 571998"/>
              <a:gd name="connsiteX20" fmla="*/ 249062 w 3941813"/>
              <a:gd name="connsiteY20" fmla="*/ 117988 h 571998"/>
              <a:gd name="connsiteX21" fmla="*/ 258766 w 3941813"/>
              <a:gd name="connsiteY21" fmla="*/ 141560 h 571998"/>
              <a:gd name="connsiteX22" fmla="*/ 260462 w 3941813"/>
              <a:gd name="connsiteY22" fmla="*/ 145242 h 571998"/>
              <a:gd name="connsiteX23" fmla="*/ 261844 w 3941813"/>
              <a:gd name="connsiteY23" fmla="*/ 148347 h 571998"/>
              <a:gd name="connsiteX24" fmla="*/ 263571 w 3941813"/>
              <a:gd name="connsiteY24" fmla="*/ 152142 h 571998"/>
              <a:gd name="connsiteX25" fmla="*/ 265643 w 3941813"/>
              <a:gd name="connsiteY25" fmla="*/ 155592 h 571998"/>
              <a:gd name="connsiteX26" fmla="*/ 267371 w 3941813"/>
              <a:gd name="connsiteY26" fmla="*/ 158697 h 571998"/>
              <a:gd name="connsiteX27" fmla="*/ 269060 w 3941813"/>
              <a:gd name="connsiteY27" fmla="*/ 162072 h 571998"/>
              <a:gd name="connsiteX28" fmla="*/ 276558 w 3941813"/>
              <a:gd name="connsiteY28" fmla="*/ 175613 h 571998"/>
              <a:gd name="connsiteX29" fmla="*/ 277043 w 3941813"/>
              <a:gd name="connsiteY29" fmla="*/ 176291 h 571998"/>
              <a:gd name="connsiteX30" fmla="*/ 278368 w 3941813"/>
              <a:gd name="connsiteY30" fmla="*/ 178791 h 571998"/>
              <a:gd name="connsiteX31" fmla="*/ 295536 w 3941813"/>
              <a:gd name="connsiteY31" fmla="*/ 204348 h 571998"/>
              <a:gd name="connsiteX32" fmla="*/ 296042 w 3941813"/>
              <a:gd name="connsiteY32" fmla="*/ 204926 h 571998"/>
              <a:gd name="connsiteX33" fmla="*/ 298303 w 3941813"/>
              <a:gd name="connsiteY33" fmla="*/ 207936 h 571998"/>
              <a:gd name="connsiteX34" fmla="*/ 316635 w 3941813"/>
              <a:gd name="connsiteY34" fmla="*/ 230146 h 571998"/>
              <a:gd name="connsiteX35" fmla="*/ 318158 w 3941813"/>
              <a:gd name="connsiteY35" fmla="*/ 231823 h 571998"/>
              <a:gd name="connsiteX36" fmla="*/ 341295 w 3941813"/>
              <a:gd name="connsiteY36" fmla="*/ 254260 h 571998"/>
              <a:gd name="connsiteX37" fmla="*/ 364855 w 3941813"/>
              <a:gd name="connsiteY37" fmla="*/ 274566 h 571998"/>
              <a:gd name="connsiteX38" fmla="*/ 383255 w 3941813"/>
              <a:gd name="connsiteY38" fmla="*/ 287072 h 571998"/>
              <a:gd name="connsiteX39" fmla="*/ 390494 w 3941813"/>
              <a:gd name="connsiteY39" fmla="*/ 291862 h 571998"/>
              <a:gd name="connsiteX40" fmla="*/ 396550 w 3941813"/>
              <a:gd name="connsiteY40" fmla="*/ 295622 h 571998"/>
              <a:gd name="connsiteX41" fmla="*/ 409034 w 3941813"/>
              <a:gd name="connsiteY41" fmla="*/ 302598 h 571998"/>
              <a:gd name="connsiteX42" fmla="*/ 419364 w 3941813"/>
              <a:gd name="connsiteY42" fmla="*/ 308079 h 571998"/>
              <a:gd name="connsiteX43" fmla="*/ 431109 w 3941813"/>
              <a:gd name="connsiteY43" fmla="*/ 313598 h 571998"/>
              <a:gd name="connsiteX44" fmla="*/ 433413 w 3941813"/>
              <a:gd name="connsiteY44" fmla="*/ 314749 h 571998"/>
              <a:gd name="connsiteX45" fmla="*/ 445124 w 3941813"/>
              <a:gd name="connsiteY45" fmla="*/ 319611 h 571998"/>
              <a:gd name="connsiteX46" fmla="*/ 450799 w 3941813"/>
              <a:gd name="connsiteY46" fmla="*/ 321878 h 571998"/>
              <a:gd name="connsiteX47" fmla="*/ 462312 w 3941813"/>
              <a:gd name="connsiteY47" fmla="*/ 325820 h 571998"/>
              <a:gd name="connsiteX48" fmla="*/ 480775 w 3941813"/>
              <a:gd name="connsiteY48" fmla="*/ 331449 h 571998"/>
              <a:gd name="connsiteX49" fmla="*/ 490525 w 3941813"/>
              <a:gd name="connsiteY49" fmla="*/ 333953 h 571998"/>
              <a:gd name="connsiteX50" fmla="*/ 499752 w 3941813"/>
              <a:gd name="connsiteY50" fmla="*/ 335946 h 571998"/>
              <a:gd name="connsiteX51" fmla="*/ 520232 w 3941813"/>
              <a:gd name="connsiteY51" fmla="*/ 340163 h 571998"/>
              <a:gd name="connsiteX52" fmla="*/ 554124 w 3941813"/>
              <a:gd name="connsiteY52" fmla="*/ 343209 h 571998"/>
              <a:gd name="connsiteX53" fmla="*/ 555122 w 3941813"/>
              <a:gd name="connsiteY53" fmla="*/ 343268 h 571998"/>
              <a:gd name="connsiteX54" fmla="*/ 555467 w 3941813"/>
              <a:gd name="connsiteY54" fmla="*/ 343294 h 571998"/>
              <a:gd name="connsiteX55" fmla="*/ 572739 w 3941813"/>
              <a:gd name="connsiteY55" fmla="*/ 343958 h 571998"/>
              <a:gd name="connsiteX56" fmla="*/ 3862707 w 3941813"/>
              <a:gd name="connsiteY56" fmla="*/ 343958 h 571998"/>
              <a:gd name="connsiteX57" fmla="*/ 3941813 w 3941813"/>
              <a:gd name="connsiteY57" fmla="*/ 343958 h 571998"/>
              <a:gd name="connsiteX58" fmla="*/ 3941813 w 3941813"/>
              <a:gd name="connsiteY58" fmla="*/ 388462 h 571998"/>
              <a:gd name="connsiteX59" fmla="*/ 3940777 w 3941813"/>
              <a:gd name="connsiteY59" fmla="*/ 407437 h 571998"/>
              <a:gd name="connsiteX60" fmla="*/ 3933868 w 3941813"/>
              <a:gd name="connsiteY60" fmla="*/ 442971 h 571998"/>
              <a:gd name="connsiteX61" fmla="*/ 3920050 w 3941813"/>
              <a:gd name="connsiteY61" fmla="*/ 476090 h 571998"/>
              <a:gd name="connsiteX62" fmla="*/ 3900015 w 3941813"/>
              <a:gd name="connsiteY62" fmla="*/ 505415 h 571998"/>
              <a:gd name="connsiteX63" fmla="*/ 3875143 w 3941813"/>
              <a:gd name="connsiteY63" fmla="*/ 530254 h 571998"/>
              <a:gd name="connsiteX64" fmla="*/ 3846126 w 3941813"/>
              <a:gd name="connsiteY64" fmla="*/ 549919 h 571998"/>
              <a:gd name="connsiteX65" fmla="*/ 3812964 w 3941813"/>
              <a:gd name="connsiteY65" fmla="*/ 563718 h 571998"/>
              <a:gd name="connsiteX66" fmla="*/ 3777038 w 3941813"/>
              <a:gd name="connsiteY66" fmla="*/ 570963 h 571998"/>
              <a:gd name="connsiteX67" fmla="*/ 3758385 w 3941813"/>
              <a:gd name="connsiteY67" fmla="*/ 571998 h 571998"/>
              <a:gd name="connsiteX68" fmla="*/ 572739 w 3941813"/>
              <a:gd name="connsiteY68" fmla="*/ 571998 h 571998"/>
              <a:gd name="connsiteX69" fmla="*/ 543032 w 3941813"/>
              <a:gd name="connsiteY69" fmla="*/ 571308 h 571998"/>
              <a:gd name="connsiteX70" fmla="*/ 485343 w 3941813"/>
              <a:gd name="connsiteY70" fmla="*/ 565788 h 571998"/>
              <a:gd name="connsiteX71" fmla="*/ 429382 w 3941813"/>
              <a:gd name="connsiteY71" fmla="*/ 554059 h 571998"/>
              <a:gd name="connsiteX72" fmla="*/ 375493 w 3941813"/>
              <a:gd name="connsiteY72" fmla="*/ 537499 h 571998"/>
              <a:gd name="connsiteX73" fmla="*/ 324023 w 3941813"/>
              <a:gd name="connsiteY73" fmla="*/ 515419 h 571998"/>
              <a:gd name="connsiteX74" fmla="*/ 275661 w 3941813"/>
              <a:gd name="connsiteY74" fmla="*/ 489200 h 571998"/>
              <a:gd name="connsiteX75" fmla="*/ 229718 w 3941813"/>
              <a:gd name="connsiteY75" fmla="*/ 458495 h 571998"/>
              <a:gd name="connsiteX76" fmla="*/ 187574 w 3941813"/>
              <a:gd name="connsiteY76" fmla="*/ 423306 h 571998"/>
              <a:gd name="connsiteX77" fmla="*/ 148539 w 3941813"/>
              <a:gd name="connsiteY77" fmla="*/ 384667 h 571998"/>
              <a:gd name="connsiteX78" fmla="*/ 113650 w 3941813"/>
              <a:gd name="connsiteY78" fmla="*/ 342233 h 571998"/>
              <a:gd name="connsiteX79" fmla="*/ 82906 w 3941813"/>
              <a:gd name="connsiteY79" fmla="*/ 296349 h 571998"/>
              <a:gd name="connsiteX80" fmla="*/ 56307 w 3941813"/>
              <a:gd name="connsiteY80" fmla="*/ 248050 h 571998"/>
              <a:gd name="connsiteX81" fmla="*/ 34544 w 3941813"/>
              <a:gd name="connsiteY81" fmla="*/ 196646 h 571998"/>
              <a:gd name="connsiteX82" fmla="*/ 17963 w 3941813"/>
              <a:gd name="connsiteY82" fmla="*/ 143172 h 571998"/>
              <a:gd name="connsiteX83" fmla="*/ 6218 w 3941813"/>
              <a:gd name="connsiteY83" fmla="*/ 87283 h 571998"/>
              <a:gd name="connsiteX84" fmla="*/ 346 w 3941813"/>
              <a:gd name="connsiteY84" fmla="*/ 29669 h 571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3941813" h="571998">
                <a:moveTo>
                  <a:pt x="0" y="0"/>
                </a:moveTo>
                <a:lnTo>
                  <a:pt x="228336" y="0"/>
                </a:lnTo>
                <a:lnTo>
                  <a:pt x="228336" y="1035"/>
                </a:lnTo>
                <a:lnTo>
                  <a:pt x="228336" y="2070"/>
                </a:lnTo>
                <a:lnTo>
                  <a:pt x="228336" y="3450"/>
                </a:lnTo>
                <a:lnTo>
                  <a:pt x="228336" y="4485"/>
                </a:lnTo>
                <a:lnTo>
                  <a:pt x="228336" y="6555"/>
                </a:lnTo>
                <a:lnTo>
                  <a:pt x="228336" y="8625"/>
                </a:lnTo>
                <a:lnTo>
                  <a:pt x="228336" y="13110"/>
                </a:lnTo>
                <a:lnTo>
                  <a:pt x="228681" y="17595"/>
                </a:lnTo>
                <a:lnTo>
                  <a:pt x="228681" y="21045"/>
                </a:lnTo>
                <a:lnTo>
                  <a:pt x="229372" y="24495"/>
                </a:lnTo>
                <a:lnTo>
                  <a:pt x="229561" y="29949"/>
                </a:lnTo>
                <a:lnTo>
                  <a:pt x="230860" y="43059"/>
                </a:lnTo>
                <a:lnTo>
                  <a:pt x="231099" y="44849"/>
                </a:lnTo>
                <a:lnTo>
                  <a:pt x="231445" y="47954"/>
                </a:lnTo>
                <a:lnTo>
                  <a:pt x="231790" y="51059"/>
                </a:lnTo>
                <a:lnTo>
                  <a:pt x="232439" y="55431"/>
                </a:lnTo>
                <a:lnTo>
                  <a:pt x="237460" y="78594"/>
                </a:lnTo>
                <a:lnTo>
                  <a:pt x="239935" y="88754"/>
                </a:lnTo>
                <a:lnTo>
                  <a:pt x="249062" y="117988"/>
                </a:lnTo>
                <a:lnTo>
                  <a:pt x="258766" y="141560"/>
                </a:lnTo>
                <a:lnTo>
                  <a:pt x="260462" y="145242"/>
                </a:lnTo>
                <a:lnTo>
                  <a:pt x="261844" y="148347"/>
                </a:lnTo>
                <a:lnTo>
                  <a:pt x="263571" y="152142"/>
                </a:lnTo>
                <a:lnTo>
                  <a:pt x="265643" y="155592"/>
                </a:lnTo>
                <a:lnTo>
                  <a:pt x="267371" y="158697"/>
                </a:lnTo>
                <a:lnTo>
                  <a:pt x="269060" y="162072"/>
                </a:lnTo>
                <a:lnTo>
                  <a:pt x="276558" y="175613"/>
                </a:lnTo>
                <a:lnTo>
                  <a:pt x="277043" y="176291"/>
                </a:lnTo>
                <a:lnTo>
                  <a:pt x="278368" y="178791"/>
                </a:lnTo>
                <a:lnTo>
                  <a:pt x="295536" y="204348"/>
                </a:lnTo>
                <a:lnTo>
                  <a:pt x="296042" y="204926"/>
                </a:lnTo>
                <a:lnTo>
                  <a:pt x="298303" y="207936"/>
                </a:lnTo>
                <a:lnTo>
                  <a:pt x="316635" y="230146"/>
                </a:lnTo>
                <a:lnTo>
                  <a:pt x="318158" y="231823"/>
                </a:lnTo>
                <a:lnTo>
                  <a:pt x="341295" y="254260"/>
                </a:lnTo>
                <a:lnTo>
                  <a:pt x="364855" y="274566"/>
                </a:lnTo>
                <a:lnTo>
                  <a:pt x="383255" y="287072"/>
                </a:lnTo>
                <a:lnTo>
                  <a:pt x="390494" y="291862"/>
                </a:lnTo>
                <a:lnTo>
                  <a:pt x="396550" y="295622"/>
                </a:lnTo>
                <a:lnTo>
                  <a:pt x="409034" y="302598"/>
                </a:lnTo>
                <a:lnTo>
                  <a:pt x="419364" y="308079"/>
                </a:lnTo>
                <a:lnTo>
                  <a:pt x="431109" y="313598"/>
                </a:lnTo>
                <a:lnTo>
                  <a:pt x="433413" y="314749"/>
                </a:lnTo>
                <a:lnTo>
                  <a:pt x="445124" y="319611"/>
                </a:lnTo>
                <a:lnTo>
                  <a:pt x="450799" y="321878"/>
                </a:lnTo>
                <a:lnTo>
                  <a:pt x="462312" y="325820"/>
                </a:lnTo>
                <a:lnTo>
                  <a:pt x="480775" y="331449"/>
                </a:lnTo>
                <a:lnTo>
                  <a:pt x="490525" y="333953"/>
                </a:lnTo>
                <a:lnTo>
                  <a:pt x="499752" y="335946"/>
                </a:lnTo>
                <a:lnTo>
                  <a:pt x="520232" y="340163"/>
                </a:lnTo>
                <a:lnTo>
                  <a:pt x="554124" y="343209"/>
                </a:lnTo>
                <a:lnTo>
                  <a:pt x="555122" y="343268"/>
                </a:lnTo>
                <a:lnTo>
                  <a:pt x="555467" y="343294"/>
                </a:lnTo>
                <a:lnTo>
                  <a:pt x="572739" y="343958"/>
                </a:lnTo>
                <a:lnTo>
                  <a:pt x="3862707" y="343958"/>
                </a:lnTo>
                <a:lnTo>
                  <a:pt x="3941813" y="343958"/>
                </a:lnTo>
                <a:lnTo>
                  <a:pt x="3941813" y="388462"/>
                </a:lnTo>
                <a:lnTo>
                  <a:pt x="3940777" y="407437"/>
                </a:lnTo>
                <a:lnTo>
                  <a:pt x="3933868" y="442971"/>
                </a:lnTo>
                <a:lnTo>
                  <a:pt x="3920050" y="476090"/>
                </a:lnTo>
                <a:lnTo>
                  <a:pt x="3900015" y="505415"/>
                </a:lnTo>
                <a:lnTo>
                  <a:pt x="3875143" y="530254"/>
                </a:lnTo>
                <a:lnTo>
                  <a:pt x="3846126" y="549919"/>
                </a:lnTo>
                <a:lnTo>
                  <a:pt x="3812964" y="563718"/>
                </a:lnTo>
                <a:lnTo>
                  <a:pt x="3777038" y="570963"/>
                </a:lnTo>
                <a:lnTo>
                  <a:pt x="3758385" y="571998"/>
                </a:lnTo>
                <a:lnTo>
                  <a:pt x="572739" y="571998"/>
                </a:lnTo>
                <a:lnTo>
                  <a:pt x="543032" y="571308"/>
                </a:lnTo>
                <a:lnTo>
                  <a:pt x="485343" y="565788"/>
                </a:lnTo>
                <a:lnTo>
                  <a:pt x="429382" y="554059"/>
                </a:lnTo>
                <a:lnTo>
                  <a:pt x="375493" y="537499"/>
                </a:lnTo>
                <a:lnTo>
                  <a:pt x="324023" y="515419"/>
                </a:lnTo>
                <a:lnTo>
                  <a:pt x="275661" y="489200"/>
                </a:lnTo>
                <a:lnTo>
                  <a:pt x="229718" y="458495"/>
                </a:lnTo>
                <a:lnTo>
                  <a:pt x="187574" y="423306"/>
                </a:lnTo>
                <a:lnTo>
                  <a:pt x="148539" y="384667"/>
                </a:lnTo>
                <a:lnTo>
                  <a:pt x="113650" y="342233"/>
                </a:lnTo>
                <a:lnTo>
                  <a:pt x="82906" y="296349"/>
                </a:lnTo>
                <a:lnTo>
                  <a:pt x="56307" y="248050"/>
                </a:lnTo>
                <a:lnTo>
                  <a:pt x="34544" y="196646"/>
                </a:lnTo>
                <a:lnTo>
                  <a:pt x="17963" y="143172"/>
                </a:lnTo>
                <a:lnTo>
                  <a:pt x="6218" y="87283"/>
                </a:lnTo>
                <a:lnTo>
                  <a:pt x="346" y="29669"/>
                </a:lnTo>
                <a:close/>
              </a:path>
            </a:pathLst>
          </a:custGeom>
          <a:solidFill>
            <a:schemeClr val="accent2"/>
          </a:soli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180" name="Freeform 585">
            <a:extLst>
              <a:ext uri="{FF2B5EF4-FFF2-40B4-BE49-F238E27FC236}">
                <a16:creationId xmlns:a16="http://schemas.microsoft.com/office/drawing/2014/main" id="{DB950164-DA89-4B25-9AF0-4F3307A5FC5E}"/>
              </a:ext>
            </a:extLst>
          </p:cNvPr>
          <p:cNvSpPr>
            <a:spLocks/>
          </p:cNvSpPr>
          <p:nvPr/>
        </p:nvSpPr>
        <p:spPr bwMode="auto">
          <a:xfrm>
            <a:off x="6260045" y="2733082"/>
            <a:ext cx="689438" cy="689438"/>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ctr" anchorCtr="0" compatLnSpc="1">
            <a:prstTxWarp prst="textNoShape">
              <a:avLst/>
            </a:prstTxWarp>
          </a:bodyPr>
          <a:lstStyle/>
          <a:p>
            <a:pPr algn="ctr"/>
            <a:r>
              <a:rPr lang="en-US" sz="4400" b="1">
                <a:solidFill>
                  <a:srgbClr val="191C21"/>
                </a:solidFill>
              </a:rPr>
              <a:t>2</a:t>
            </a:r>
          </a:p>
        </p:txBody>
      </p:sp>
      <p:sp>
        <p:nvSpPr>
          <p:cNvPr id="142" name="Freeform 588">
            <a:extLst>
              <a:ext uri="{FF2B5EF4-FFF2-40B4-BE49-F238E27FC236}">
                <a16:creationId xmlns:a16="http://schemas.microsoft.com/office/drawing/2014/main" id="{F5688FE4-6A91-47E1-8236-0A4F59E99ADA}"/>
              </a:ext>
            </a:extLst>
          </p:cNvPr>
          <p:cNvSpPr>
            <a:spLocks/>
          </p:cNvSpPr>
          <p:nvPr/>
        </p:nvSpPr>
        <p:spPr bwMode="auto">
          <a:xfrm>
            <a:off x="6032075" y="3885487"/>
            <a:ext cx="1145378" cy="1143996"/>
          </a:xfrm>
          <a:custGeom>
            <a:avLst/>
            <a:gdLst>
              <a:gd name="T0" fmla="*/ 1573 w 3316"/>
              <a:gd name="T1" fmla="*/ 2 h 3316"/>
              <a:gd name="T2" fmla="*/ 1243 w 3316"/>
              <a:gd name="T3" fmla="*/ 52 h 3316"/>
              <a:gd name="T4" fmla="*/ 939 w 3316"/>
              <a:gd name="T5" fmla="*/ 162 h 3316"/>
              <a:gd name="T6" fmla="*/ 665 w 3316"/>
              <a:gd name="T7" fmla="*/ 328 h 3316"/>
              <a:gd name="T8" fmla="*/ 431 w 3316"/>
              <a:gd name="T9" fmla="*/ 542 h 3316"/>
              <a:gd name="T10" fmla="*/ 240 w 3316"/>
              <a:gd name="T11" fmla="*/ 797 h 3316"/>
              <a:gd name="T12" fmla="*/ 100 w 3316"/>
              <a:gd name="T13" fmla="*/ 1088 h 3316"/>
              <a:gd name="T14" fmla="*/ 19 w 3316"/>
              <a:gd name="T15" fmla="*/ 1405 h 3316"/>
              <a:gd name="T16" fmla="*/ 0 w 3316"/>
              <a:gd name="T17" fmla="*/ 1658 h 3316"/>
              <a:gd name="T18" fmla="*/ 19 w 3316"/>
              <a:gd name="T19" fmla="*/ 1911 h 3316"/>
              <a:gd name="T20" fmla="*/ 100 w 3316"/>
              <a:gd name="T21" fmla="*/ 2228 h 3316"/>
              <a:gd name="T22" fmla="*/ 240 w 3316"/>
              <a:gd name="T23" fmla="*/ 2517 h 3316"/>
              <a:gd name="T24" fmla="*/ 431 w 3316"/>
              <a:gd name="T25" fmla="*/ 2773 h 3316"/>
              <a:gd name="T26" fmla="*/ 665 w 3316"/>
              <a:gd name="T27" fmla="*/ 2987 h 3316"/>
              <a:gd name="T28" fmla="*/ 939 w 3316"/>
              <a:gd name="T29" fmla="*/ 3152 h 3316"/>
              <a:gd name="T30" fmla="*/ 1243 w 3316"/>
              <a:gd name="T31" fmla="*/ 3264 h 3316"/>
              <a:gd name="T32" fmla="*/ 1573 w 3316"/>
              <a:gd name="T33" fmla="*/ 3314 h 3316"/>
              <a:gd name="T34" fmla="*/ 1744 w 3316"/>
              <a:gd name="T35" fmla="*/ 3314 h 3316"/>
              <a:gd name="T36" fmla="*/ 2073 w 3316"/>
              <a:gd name="T37" fmla="*/ 3264 h 3316"/>
              <a:gd name="T38" fmla="*/ 2378 w 3316"/>
              <a:gd name="T39" fmla="*/ 3152 h 3316"/>
              <a:gd name="T40" fmla="*/ 2650 w 3316"/>
              <a:gd name="T41" fmla="*/ 2987 h 3316"/>
              <a:gd name="T42" fmla="*/ 2886 w 3316"/>
              <a:gd name="T43" fmla="*/ 2773 h 3316"/>
              <a:gd name="T44" fmla="*/ 3076 w 3316"/>
              <a:gd name="T45" fmla="*/ 2517 h 3316"/>
              <a:gd name="T46" fmla="*/ 3216 w 3316"/>
              <a:gd name="T47" fmla="*/ 2228 h 3316"/>
              <a:gd name="T48" fmla="*/ 3298 w 3316"/>
              <a:gd name="T49" fmla="*/ 1911 h 3316"/>
              <a:gd name="T50" fmla="*/ 3316 w 3316"/>
              <a:gd name="T51" fmla="*/ 1658 h 3316"/>
              <a:gd name="T52" fmla="*/ 3298 w 3316"/>
              <a:gd name="T53" fmla="*/ 1405 h 3316"/>
              <a:gd name="T54" fmla="*/ 3216 w 3316"/>
              <a:gd name="T55" fmla="*/ 1088 h 3316"/>
              <a:gd name="T56" fmla="*/ 3076 w 3316"/>
              <a:gd name="T57" fmla="*/ 797 h 3316"/>
              <a:gd name="T58" fmla="*/ 2886 w 3316"/>
              <a:gd name="T59" fmla="*/ 542 h 3316"/>
              <a:gd name="T60" fmla="*/ 2650 w 3316"/>
              <a:gd name="T61" fmla="*/ 328 h 3316"/>
              <a:gd name="T62" fmla="*/ 2378 w 3316"/>
              <a:gd name="T63" fmla="*/ 162 h 3316"/>
              <a:gd name="T64" fmla="*/ 2073 w 3316"/>
              <a:gd name="T65" fmla="*/ 52 h 3316"/>
              <a:gd name="T66" fmla="*/ 1744 w 3316"/>
              <a:gd name="T67" fmla="*/ 2 h 3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16" h="3316">
                <a:moveTo>
                  <a:pt x="1658" y="0"/>
                </a:moveTo>
                <a:lnTo>
                  <a:pt x="1573" y="2"/>
                </a:lnTo>
                <a:lnTo>
                  <a:pt x="1405" y="18"/>
                </a:lnTo>
                <a:lnTo>
                  <a:pt x="1243" y="52"/>
                </a:lnTo>
                <a:lnTo>
                  <a:pt x="1088" y="100"/>
                </a:lnTo>
                <a:lnTo>
                  <a:pt x="939" y="162"/>
                </a:lnTo>
                <a:lnTo>
                  <a:pt x="798" y="239"/>
                </a:lnTo>
                <a:lnTo>
                  <a:pt x="665" y="328"/>
                </a:lnTo>
                <a:lnTo>
                  <a:pt x="542" y="431"/>
                </a:lnTo>
                <a:lnTo>
                  <a:pt x="431" y="542"/>
                </a:lnTo>
                <a:lnTo>
                  <a:pt x="328" y="665"/>
                </a:lnTo>
                <a:lnTo>
                  <a:pt x="240" y="797"/>
                </a:lnTo>
                <a:lnTo>
                  <a:pt x="162" y="939"/>
                </a:lnTo>
                <a:lnTo>
                  <a:pt x="100" y="1088"/>
                </a:lnTo>
                <a:lnTo>
                  <a:pt x="52" y="1243"/>
                </a:lnTo>
                <a:lnTo>
                  <a:pt x="19" y="1405"/>
                </a:lnTo>
                <a:lnTo>
                  <a:pt x="2" y="1572"/>
                </a:lnTo>
                <a:lnTo>
                  <a:pt x="0" y="1658"/>
                </a:lnTo>
                <a:lnTo>
                  <a:pt x="2" y="1744"/>
                </a:lnTo>
                <a:lnTo>
                  <a:pt x="19" y="1911"/>
                </a:lnTo>
                <a:lnTo>
                  <a:pt x="52" y="2073"/>
                </a:lnTo>
                <a:lnTo>
                  <a:pt x="100" y="2228"/>
                </a:lnTo>
                <a:lnTo>
                  <a:pt x="162" y="2377"/>
                </a:lnTo>
                <a:lnTo>
                  <a:pt x="240" y="2517"/>
                </a:lnTo>
                <a:lnTo>
                  <a:pt x="328" y="2650"/>
                </a:lnTo>
                <a:lnTo>
                  <a:pt x="431" y="2773"/>
                </a:lnTo>
                <a:lnTo>
                  <a:pt x="542" y="2885"/>
                </a:lnTo>
                <a:lnTo>
                  <a:pt x="665" y="2987"/>
                </a:lnTo>
                <a:lnTo>
                  <a:pt x="798" y="3076"/>
                </a:lnTo>
                <a:lnTo>
                  <a:pt x="939" y="3152"/>
                </a:lnTo>
                <a:lnTo>
                  <a:pt x="1088" y="3216"/>
                </a:lnTo>
                <a:lnTo>
                  <a:pt x="1243" y="3264"/>
                </a:lnTo>
                <a:lnTo>
                  <a:pt x="1405" y="3298"/>
                </a:lnTo>
                <a:lnTo>
                  <a:pt x="1573" y="3314"/>
                </a:lnTo>
                <a:lnTo>
                  <a:pt x="1658" y="3316"/>
                </a:lnTo>
                <a:lnTo>
                  <a:pt x="1744" y="3314"/>
                </a:lnTo>
                <a:lnTo>
                  <a:pt x="1911" y="3298"/>
                </a:lnTo>
                <a:lnTo>
                  <a:pt x="2073" y="3264"/>
                </a:lnTo>
                <a:lnTo>
                  <a:pt x="2228" y="3216"/>
                </a:lnTo>
                <a:lnTo>
                  <a:pt x="2378" y="3152"/>
                </a:lnTo>
                <a:lnTo>
                  <a:pt x="2518" y="3076"/>
                </a:lnTo>
                <a:lnTo>
                  <a:pt x="2650" y="2987"/>
                </a:lnTo>
                <a:lnTo>
                  <a:pt x="2773" y="2885"/>
                </a:lnTo>
                <a:lnTo>
                  <a:pt x="2886" y="2773"/>
                </a:lnTo>
                <a:lnTo>
                  <a:pt x="2987" y="2650"/>
                </a:lnTo>
                <a:lnTo>
                  <a:pt x="3076" y="2517"/>
                </a:lnTo>
                <a:lnTo>
                  <a:pt x="3153" y="2377"/>
                </a:lnTo>
                <a:lnTo>
                  <a:pt x="3216" y="2228"/>
                </a:lnTo>
                <a:lnTo>
                  <a:pt x="3264" y="2073"/>
                </a:lnTo>
                <a:lnTo>
                  <a:pt x="3298" y="1911"/>
                </a:lnTo>
                <a:lnTo>
                  <a:pt x="3315" y="1744"/>
                </a:lnTo>
                <a:lnTo>
                  <a:pt x="3316" y="1658"/>
                </a:lnTo>
                <a:lnTo>
                  <a:pt x="3315" y="1572"/>
                </a:lnTo>
                <a:lnTo>
                  <a:pt x="3298" y="1405"/>
                </a:lnTo>
                <a:lnTo>
                  <a:pt x="3264" y="1243"/>
                </a:lnTo>
                <a:lnTo>
                  <a:pt x="3216" y="1088"/>
                </a:lnTo>
                <a:lnTo>
                  <a:pt x="3153" y="939"/>
                </a:lnTo>
                <a:lnTo>
                  <a:pt x="3076" y="797"/>
                </a:lnTo>
                <a:lnTo>
                  <a:pt x="2987" y="665"/>
                </a:lnTo>
                <a:lnTo>
                  <a:pt x="2886" y="542"/>
                </a:lnTo>
                <a:lnTo>
                  <a:pt x="2773" y="431"/>
                </a:lnTo>
                <a:lnTo>
                  <a:pt x="2650" y="328"/>
                </a:lnTo>
                <a:lnTo>
                  <a:pt x="2518" y="239"/>
                </a:lnTo>
                <a:lnTo>
                  <a:pt x="2378" y="162"/>
                </a:lnTo>
                <a:lnTo>
                  <a:pt x="2228" y="100"/>
                </a:lnTo>
                <a:lnTo>
                  <a:pt x="2073" y="52"/>
                </a:lnTo>
                <a:lnTo>
                  <a:pt x="1911" y="18"/>
                </a:lnTo>
                <a:lnTo>
                  <a:pt x="1744" y="2"/>
                </a:lnTo>
                <a:lnTo>
                  <a:pt x="1658" y="0"/>
                </a:lnTo>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a:p>
        </p:txBody>
      </p:sp>
      <p:sp>
        <p:nvSpPr>
          <p:cNvPr id="145" name="Freeform 587">
            <a:extLst>
              <a:ext uri="{FF2B5EF4-FFF2-40B4-BE49-F238E27FC236}">
                <a16:creationId xmlns:a16="http://schemas.microsoft.com/office/drawing/2014/main" id="{6CE2AF03-89AF-4D79-8A30-9A0BC172E702}"/>
              </a:ext>
            </a:extLst>
          </p:cNvPr>
          <p:cNvSpPr>
            <a:spLocks/>
          </p:cNvSpPr>
          <p:nvPr/>
        </p:nvSpPr>
        <p:spPr bwMode="auto">
          <a:xfrm>
            <a:off x="6260045" y="4112076"/>
            <a:ext cx="689438" cy="689438"/>
          </a:xfrm>
          <a:custGeom>
            <a:avLst/>
            <a:gdLst>
              <a:gd name="T0" fmla="*/ 946 w 1995"/>
              <a:gd name="T1" fmla="*/ 1993 h 1995"/>
              <a:gd name="T2" fmla="*/ 748 w 1995"/>
              <a:gd name="T3" fmla="*/ 1964 h 1995"/>
              <a:gd name="T4" fmla="*/ 565 w 1995"/>
              <a:gd name="T5" fmla="*/ 1898 h 1995"/>
              <a:gd name="T6" fmla="*/ 401 w 1995"/>
              <a:gd name="T7" fmla="*/ 1798 h 1995"/>
              <a:gd name="T8" fmla="*/ 259 w 1995"/>
              <a:gd name="T9" fmla="*/ 1668 h 1995"/>
              <a:gd name="T10" fmla="*/ 145 w 1995"/>
              <a:gd name="T11" fmla="*/ 1515 h 1995"/>
              <a:gd name="T12" fmla="*/ 61 w 1995"/>
              <a:gd name="T13" fmla="*/ 1340 h 1995"/>
              <a:gd name="T14" fmla="*/ 12 w 1995"/>
              <a:gd name="T15" fmla="*/ 1150 h 1995"/>
              <a:gd name="T16" fmla="*/ 0 w 1995"/>
              <a:gd name="T17" fmla="*/ 998 h 1995"/>
              <a:gd name="T18" fmla="*/ 12 w 1995"/>
              <a:gd name="T19" fmla="*/ 846 h 1995"/>
              <a:gd name="T20" fmla="*/ 61 w 1995"/>
              <a:gd name="T21" fmla="*/ 655 h 1995"/>
              <a:gd name="T22" fmla="*/ 145 w 1995"/>
              <a:gd name="T23" fmla="*/ 481 h 1995"/>
              <a:gd name="T24" fmla="*/ 259 w 1995"/>
              <a:gd name="T25" fmla="*/ 327 h 1995"/>
              <a:gd name="T26" fmla="*/ 401 w 1995"/>
              <a:gd name="T27" fmla="*/ 198 h 1995"/>
              <a:gd name="T28" fmla="*/ 565 w 1995"/>
              <a:gd name="T29" fmla="*/ 98 h 1995"/>
              <a:gd name="T30" fmla="*/ 748 w 1995"/>
              <a:gd name="T31" fmla="*/ 31 h 1995"/>
              <a:gd name="T32" fmla="*/ 946 w 1995"/>
              <a:gd name="T33" fmla="*/ 1 h 1995"/>
              <a:gd name="T34" fmla="*/ 1049 w 1995"/>
              <a:gd name="T35" fmla="*/ 1 h 1995"/>
              <a:gd name="T36" fmla="*/ 1247 w 1995"/>
              <a:gd name="T37" fmla="*/ 31 h 1995"/>
              <a:gd name="T38" fmla="*/ 1431 w 1995"/>
              <a:gd name="T39" fmla="*/ 98 h 1995"/>
              <a:gd name="T40" fmla="*/ 1594 w 1995"/>
              <a:gd name="T41" fmla="*/ 198 h 1995"/>
              <a:gd name="T42" fmla="*/ 1737 w 1995"/>
              <a:gd name="T43" fmla="*/ 327 h 1995"/>
              <a:gd name="T44" fmla="*/ 1851 w 1995"/>
              <a:gd name="T45" fmla="*/ 481 h 1995"/>
              <a:gd name="T46" fmla="*/ 1935 w 1995"/>
              <a:gd name="T47" fmla="*/ 655 h 1995"/>
              <a:gd name="T48" fmla="*/ 1985 w 1995"/>
              <a:gd name="T49" fmla="*/ 846 h 1995"/>
              <a:gd name="T50" fmla="*/ 1995 w 1995"/>
              <a:gd name="T51" fmla="*/ 998 h 1995"/>
              <a:gd name="T52" fmla="*/ 1985 w 1995"/>
              <a:gd name="T53" fmla="*/ 1150 h 1995"/>
              <a:gd name="T54" fmla="*/ 1935 w 1995"/>
              <a:gd name="T55" fmla="*/ 1340 h 1995"/>
              <a:gd name="T56" fmla="*/ 1851 w 1995"/>
              <a:gd name="T57" fmla="*/ 1515 h 1995"/>
              <a:gd name="T58" fmla="*/ 1737 w 1995"/>
              <a:gd name="T59" fmla="*/ 1668 h 1995"/>
              <a:gd name="T60" fmla="*/ 1594 w 1995"/>
              <a:gd name="T61" fmla="*/ 1798 h 1995"/>
              <a:gd name="T62" fmla="*/ 1431 w 1995"/>
              <a:gd name="T63" fmla="*/ 1898 h 1995"/>
              <a:gd name="T64" fmla="*/ 1247 w 1995"/>
              <a:gd name="T65" fmla="*/ 1964 h 1995"/>
              <a:gd name="T66" fmla="*/ 1049 w 1995"/>
              <a:gd name="T67" fmla="*/ 1993 h 19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995" h="1995">
                <a:moveTo>
                  <a:pt x="998" y="1995"/>
                </a:moveTo>
                <a:lnTo>
                  <a:pt x="946" y="1993"/>
                </a:lnTo>
                <a:lnTo>
                  <a:pt x="847" y="1984"/>
                </a:lnTo>
                <a:lnTo>
                  <a:pt x="748" y="1964"/>
                </a:lnTo>
                <a:lnTo>
                  <a:pt x="655" y="1935"/>
                </a:lnTo>
                <a:lnTo>
                  <a:pt x="565" y="1898"/>
                </a:lnTo>
                <a:lnTo>
                  <a:pt x="481" y="1851"/>
                </a:lnTo>
                <a:lnTo>
                  <a:pt x="401" y="1798"/>
                </a:lnTo>
                <a:lnTo>
                  <a:pt x="327" y="1735"/>
                </a:lnTo>
                <a:lnTo>
                  <a:pt x="259" y="1668"/>
                </a:lnTo>
                <a:lnTo>
                  <a:pt x="198" y="1594"/>
                </a:lnTo>
                <a:lnTo>
                  <a:pt x="145" y="1515"/>
                </a:lnTo>
                <a:lnTo>
                  <a:pt x="99" y="1430"/>
                </a:lnTo>
                <a:lnTo>
                  <a:pt x="61" y="1340"/>
                </a:lnTo>
                <a:lnTo>
                  <a:pt x="31" y="1247"/>
                </a:lnTo>
                <a:lnTo>
                  <a:pt x="12" y="1150"/>
                </a:lnTo>
                <a:lnTo>
                  <a:pt x="1" y="1049"/>
                </a:lnTo>
                <a:lnTo>
                  <a:pt x="0" y="998"/>
                </a:lnTo>
                <a:lnTo>
                  <a:pt x="1" y="946"/>
                </a:lnTo>
                <a:lnTo>
                  <a:pt x="12" y="846"/>
                </a:lnTo>
                <a:lnTo>
                  <a:pt x="31" y="748"/>
                </a:lnTo>
                <a:lnTo>
                  <a:pt x="61" y="655"/>
                </a:lnTo>
                <a:lnTo>
                  <a:pt x="99" y="565"/>
                </a:lnTo>
                <a:lnTo>
                  <a:pt x="145" y="481"/>
                </a:lnTo>
                <a:lnTo>
                  <a:pt x="198" y="400"/>
                </a:lnTo>
                <a:lnTo>
                  <a:pt x="259" y="327"/>
                </a:lnTo>
                <a:lnTo>
                  <a:pt x="327" y="259"/>
                </a:lnTo>
                <a:lnTo>
                  <a:pt x="401" y="198"/>
                </a:lnTo>
                <a:lnTo>
                  <a:pt x="481" y="145"/>
                </a:lnTo>
                <a:lnTo>
                  <a:pt x="565" y="98"/>
                </a:lnTo>
                <a:lnTo>
                  <a:pt x="655" y="61"/>
                </a:lnTo>
                <a:lnTo>
                  <a:pt x="748" y="31"/>
                </a:lnTo>
                <a:lnTo>
                  <a:pt x="847" y="12"/>
                </a:lnTo>
                <a:lnTo>
                  <a:pt x="946" y="1"/>
                </a:lnTo>
                <a:lnTo>
                  <a:pt x="998" y="0"/>
                </a:lnTo>
                <a:lnTo>
                  <a:pt x="1049" y="1"/>
                </a:lnTo>
                <a:lnTo>
                  <a:pt x="1150" y="12"/>
                </a:lnTo>
                <a:lnTo>
                  <a:pt x="1247" y="31"/>
                </a:lnTo>
                <a:lnTo>
                  <a:pt x="1340" y="61"/>
                </a:lnTo>
                <a:lnTo>
                  <a:pt x="1431" y="98"/>
                </a:lnTo>
                <a:lnTo>
                  <a:pt x="1515" y="145"/>
                </a:lnTo>
                <a:lnTo>
                  <a:pt x="1594" y="198"/>
                </a:lnTo>
                <a:lnTo>
                  <a:pt x="1668" y="259"/>
                </a:lnTo>
                <a:lnTo>
                  <a:pt x="1737" y="327"/>
                </a:lnTo>
                <a:lnTo>
                  <a:pt x="1798" y="400"/>
                </a:lnTo>
                <a:lnTo>
                  <a:pt x="1851" y="481"/>
                </a:lnTo>
                <a:lnTo>
                  <a:pt x="1898" y="565"/>
                </a:lnTo>
                <a:lnTo>
                  <a:pt x="1935" y="655"/>
                </a:lnTo>
                <a:lnTo>
                  <a:pt x="1964" y="748"/>
                </a:lnTo>
                <a:lnTo>
                  <a:pt x="1985" y="846"/>
                </a:lnTo>
                <a:lnTo>
                  <a:pt x="1995" y="946"/>
                </a:lnTo>
                <a:lnTo>
                  <a:pt x="1995" y="998"/>
                </a:lnTo>
                <a:lnTo>
                  <a:pt x="1995" y="1049"/>
                </a:lnTo>
                <a:lnTo>
                  <a:pt x="1985" y="1150"/>
                </a:lnTo>
                <a:lnTo>
                  <a:pt x="1964" y="1247"/>
                </a:lnTo>
                <a:lnTo>
                  <a:pt x="1935" y="1340"/>
                </a:lnTo>
                <a:lnTo>
                  <a:pt x="1898" y="1430"/>
                </a:lnTo>
                <a:lnTo>
                  <a:pt x="1851" y="1515"/>
                </a:lnTo>
                <a:lnTo>
                  <a:pt x="1798" y="1594"/>
                </a:lnTo>
                <a:lnTo>
                  <a:pt x="1737" y="1668"/>
                </a:lnTo>
                <a:lnTo>
                  <a:pt x="1668" y="1735"/>
                </a:lnTo>
                <a:lnTo>
                  <a:pt x="1594" y="1798"/>
                </a:lnTo>
                <a:lnTo>
                  <a:pt x="1515" y="1851"/>
                </a:lnTo>
                <a:lnTo>
                  <a:pt x="1431" y="1898"/>
                </a:lnTo>
                <a:lnTo>
                  <a:pt x="1340" y="1935"/>
                </a:lnTo>
                <a:lnTo>
                  <a:pt x="1247" y="1964"/>
                </a:lnTo>
                <a:lnTo>
                  <a:pt x="1150" y="1984"/>
                </a:lnTo>
                <a:lnTo>
                  <a:pt x="1049" y="1993"/>
                </a:lnTo>
                <a:lnTo>
                  <a:pt x="998" y="199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8" name="Freeform 589">
            <a:extLst>
              <a:ext uri="{FF2B5EF4-FFF2-40B4-BE49-F238E27FC236}">
                <a16:creationId xmlns:a16="http://schemas.microsoft.com/office/drawing/2014/main" id="{ED821D05-1C20-4B8C-83A3-6BC6A82E4EE4}"/>
              </a:ext>
            </a:extLst>
          </p:cNvPr>
          <p:cNvSpPr>
            <a:spLocks/>
          </p:cNvSpPr>
          <p:nvPr/>
        </p:nvSpPr>
        <p:spPr bwMode="auto">
          <a:xfrm>
            <a:off x="6903888" y="4461631"/>
            <a:ext cx="160270" cy="392385"/>
          </a:xfrm>
          <a:custGeom>
            <a:avLst/>
            <a:gdLst>
              <a:gd name="T0" fmla="*/ 462 w 462"/>
              <a:gd name="T1" fmla="*/ 981 h 1135"/>
              <a:gd name="T2" fmla="*/ 460 w 462"/>
              <a:gd name="T3" fmla="*/ 985 h 1135"/>
              <a:gd name="T4" fmla="*/ 457 w 462"/>
              <a:gd name="T5" fmla="*/ 989 h 1135"/>
              <a:gd name="T6" fmla="*/ 443 w 462"/>
              <a:gd name="T7" fmla="*/ 1007 h 1135"/>
              <a:gd name="T8" fmla="*/ 427 w 462"/>
              <a:gd name="T9" fmla="*/ 1025 h 1135"/>
              <a:gd name="T10" fmla="*/ 418 w 462"/>
              <a:gd name="T11" fmla="*/ 1037 h 1135"/>
              <a:gd name="T12" fmla="*/ 409 w 462"/>
              <a:gd name="T13" fmla="*/ 1048 h 1135"/>
              <a:gd name="T14" fmla="*/ 408 w 462"/>
              <a:gd name="T15" fmla="*/ 1050 h 1135"/>
              <a:gd name="T16" fmla="*/ 408 w 462"/>
              <a:gd name="T17" fmla="*/ 1050 h 1135"/>
              <a:gd name="T18" fmla="*/ 396 w 462"/>
              <a:gd name="T19" fmla="*/ 1064 h 1135"/>
              <a:gd name="T20" fmla="*/ 383 w 462"/>
              <a:gd name="T21" fmla="*/ 1078 h 1135"/>
              <a:gd name="T22" fmla="*/ 369 w 462"/>
              <a:gd name="T23" fmla="*/ 1095 h 1135"/>
              <a:gd name="T24" fmla="*/ 355 w 462"/>
              <a:gd name="T25" fmla="*/ 1110 h 1135"/>
              <a:gd name="T26" fmla="*/ 343 w 462"/>
              <a:gd name="T27" fmla="*/ 1123 h 1135"/>
              <a:gd name="T28" fmla="*/ 332 w 462"/>
              <a:gd name="T29" fmla="*/ 1135 h 1135"/>
              <a:gd name="T30" fmla="*/ 276 w 462"/>
              <a:gd name="T31" fmla="*/ 1062 h 1135"/>
              <a:gd name="T32" fmla="*/ 177 w 462"/>
              <a:gd name="T33" fmla="*/ 908 h 1135"/>
              <a:gd name="T34" fmla="*/ 94 w 462"/>
              <a:gd name="T35" fmla="*/ 745 h 1135"/>
              <a:gd name="T36" fmla="*/ 27 w 462"/>
              <a:gd name="T37" fmla="*/ 573 h 1135"/>
              <a:gd name="T38" fmla="*/ 0 w 462"/>
              <a:gd name="T39" fmla="*/ 483 h 1135"/>
              <a:gd name="T40" fmla="*/ 36 w 462"/>
              <a:gd name="T41" fmla="*/ 417 h 1135"/>
              <a:gd name="T42" fmla="*/ 65 w 462"/>
              <a:gd name="T43" fmla="*/ 348 h 1135"/>
              <a:gd name="T44" fmla="*/ 68 w 462"/>
              <a:gd name="T45" fmla="*/ 341 h 1135"/>
              <a:gd name="T46" fmla="*/ 71 w 462"/>
              <a:gd name="T47" fmla="*/ 333 h 1135"/>
              <a:gd name="T48" fmla="*/ 81 w 462"/>
              <a:gd name="T49" fmla="*/ 303 h 1135"/>
              <a:gd name="T50" fmla="*/ 90 w 462"/>
              <a:gd name="T51" fmla="*/ 273 h 1135"/>
              <a:gd name="T52" fmla="*/ 94 w 462"/>
              <a:gd name="T53" fmla="*/ 263 h 1135"/>
              <a:gd name="T54" fmla="*/ 97 w 462"/>
              <a:gd name="T55" fmla="*/ 252 h 1135"/>
              <a:gd name="T56" fmla="*/ 100 w 462"/>
              <a:gd name="T57" fmla="*/ 242 h 1135"/>
              <a:gd name="T58" fmla="*/ 102 w 462"/>
              <a:gd name="T59" fmla="*/ 232 h 1135"/>
              <a:gd name="T60" fmla="*/ 105 w 462"/>
              <a:gd name="T61" fmla="*/ 223 h 1135"/>
              <a:gd name="T62" fmla="*/ 106 w 462"/>
              <a:gd name="T63" fmla="*/ 214 h 1135"/>
              <a:gd name="T64" fmla="*/ 110 w 462"/>
              <a:gd name="T65" fmla="*/ 201 h 1135"/>
              <a:gd name="T66" fmla="*/ 112 w 462"/>
              <a:gd name="T67" fmla="*/ 189 h 1135"/>
              <a:gd name="T68" fmla="*/ 112 w 462"/>
              <a:gd name="T69" fmla="*/ 182 h 1135"/>
              <a:gd name="T70" fmla="*/ 114 w 462"/>
              <a:gd name="T71" fmla="*/ 177 h 1135"/>
              <a:gd name="T72" fmla="*/ 116 w 462"/>
              <a:gd name="T73" fmla="*/ 166 h 1135"/>
              <a:gd name="T74" fmla="*/ 119 w 462"/>
              <a:gd name="T75" fmla="*/ 153 h 1135"/>
              <a:gd name="T76" fmla="*/ 125 w 462"/>
              <a:gd name="T77" fmla="*/ 109 h 1135"/>
              <a:gd name="T78" fmla="*/ 129 w 462"/>
              <a:gd name="T79" fmla="*/ 64 h 1135"/>
              <a:gd name="T80" fmla="*/ 131 w 462"/>
              <a:gd name="T81" fmla="*/ 53 h 1135"/>
              <a:gd name="T82" fmla="*/ 131 w 462"/>
              <a:gd name="T83" fmla="*/ 41 h 1135"/>
              <a:gd name="T84" fmla="*/ 131 w 462"/>
              <a:gd name="T85" fmla="*/ 39 h 1135"/>
              <a:gd name="T86" fmla="*/ 131 w 462"/>
              <a:gd name="T87" fmla="*/ 35 h 1135"/>
              <a:gd name="T88" fmla="*/ 132 w 462"/>
              <a:gd name="T89" fmla="*/ 26 h 1135"/>
              <a:gd name="T90" fmla="*/ 132 w 462"/>
              <a:gd name="T91" fmla="*/ 17 h 1135"/>
              <a:gd name="T92" fmla="*/ 132 w 462"/>
              <a:gd name="T93" fmla="*/ 7 h 1135"/>
              <a:gd name="T94" fmla="*/ 132 w 462"/>
              <a:gd name="T95" fmla="*/ 0 h 1135"/>
              <a:gd name="T96" fmla="*/ 133 w 462"/>
              <a:gd name="T97" fmla="*/ 68 h 1135"/>
              <a:gd name="T98" fmla="*/ 145 w 462"/>
              <a:gd name="T99" fmla="*/ 204 h 1135"/>
              <a:gd name="T100" fmla="*/ 168 w 462"/>
              <a:gd name="T101" fmla="*/ 335 h 1135"/>
              <a:gd name="T102" fmla="*/ 201 w 462"/>
              <a:gd name="T103" fmla="*/ 464 h 1135"/>
              <a:gd name="T104" fmla="*/ 243 w 462"/>
              <a:gd name="T105" fmla="*/ 587 h 1135"/>
              <a:gd name="T106" fmla="*/ 295 w 462"/>
              <a:gd name="T107" fmla="*/ 706 h 1135"/>
              <a:gd name="T108" fmla="*/ 355 w 462"/>
              <a:gd name="T109" fmla="*/ 820 h 1135"/>
              <a:gd name="T110" fmla="*/ 425 w 462"/>
              <a:gd name="T111" fmla="*/ 929 h 1135"/>
              <a:gd name="T112" fmla="*/ 462 w 462"/>
              <a:gd name="T113" fmla="*/ 981 h 1135"/>
              <a:gd name="T114" fmla="*/ 462 w 462"/>
              <a:gd name="T115" fmla="*/ 981 h 1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62" h="1135">
                <a:moveTo>
                  <a:pt x="462" y="981"/>
                </a:moveTo>
                <a:lnTo>
                  <a:pt x="460" y="985"/>
                </a:lnTo>
                <a:lnTo>
                  <a:pt x="457" y="989"/>
                </a:lnTo>
                <a:lnTo>
                  <a:pt x="443" y="1007"/>
                </a:lnTo>
                <a:lnTo>
                  <a:pt x="427" y="1025"/>
                </a:lnTo>
                <a:lnTo>
                  <a:pt x="418" y="1037"/>
                </a:lnTo>
                <a:lnTo>
                  <a:pt x="409" y="1048"/>
                </a:lnTo>
                <a:lnTo>
                  <a:pt x="408" y="1050"/>
                </a:lnTo>
                <a:lnTo>
                  <a:pt x="408" y="1050"/>
                </a:lnTo>
                <a:lnTo>
                  <a:pt x="396" y="1064"/>
                </a:lnTo>
                <a:lnTo>
                  <a:pt x="383" y="1078"/>
                </a:lnTo>
                <a:lnTo>
                  <a:pt x="369" y="1095"/>
                </a:lnTo>
                <a:lnTo>
                  <a:pt x="355" y="1110"/>
                </a:lnTo>
                <a:lnTo>
                  <a:pt x="343" y="1123"/>
                </a:lnTo>
                <a:lnTo>
                  <a:pt x="332" y="1135"/>
                </a:lnTo>
                <a:lnTo>
                  <a:pt x="276" y="1062"/>
                </a:lnTo>
                <a:lnTo>
                  <a:pt x="177" y="908"/>
                </a:lnTo>
                <a:lnTo>
                  <a:pt x="94" y="745"/>
                </a:lnTo>
                <a:lnTo>
                  <a:pt x="27" y="573"/>
                </a:lnTo>
                <a:lnTo>
                  <a:pt x="0" y="483"/>
                </a:lnTo>
                <a:lnTo>
                  <a:pt x="36" y="417"/>
                </a:lnTo>
                <a:lnTo>
                  <a:pt x="65" y="348"/>
                </a:lnTo>
                <a:lnTo>
                  <a:pt x="68" y="341"/>
                </a:lnTo>
                <a:lnTo>
                  <a:pt x="71" y="333"/>
                </a:lnTo>
                <a:lnTo>
                  <a:pt x="81" y="303"/>
                </a:lnTo>
                <a:lnTo>
                  <a:pt x="90" y="273"/>
                </a:lnTo>
                <a:lnTo>
                  <a:pt x="94" y="263"/>
                </a:lnTo>
                <a:lnTo>
                  <a:pt x="97" y="252"/>
                </a:lnTo>
                <a:lnTo>
                  <a:pt x="100" y="242"/>
                </a:lnTo>
                <a:lnTo>
                  <a:pt x="102" y="232"/>
                </a:lnTo>
                <a:lnTo>
                  <a:pt x="105" y="223"/>
                </a:lnTo>
                <a:lnTo>
                  <a:pt x="106" y="214"/>
                </a:lnTo>
                <a:lnTo>
                  <a:pt x="110" y="201"/>
                </a:lnTo>
                <a:lnTo>
                  <a:pt x="112" y="189"/>
                </a:lnTo>
                <a:lnTo>
                  <a:pt x="112" y="182"/>
                </a:lnTo>
                <a:lnTo>
                  <a:pt x="114" y="177"/>
                </a:lnTo>
                <a:lnTo>
                  <a:pt x="116" y="166"/>
                </a:lnTo>
                <a:lnTo>
                  <a:pt x="119" y="153"/>
                </a:lnTo>
                <a:lnTo>
                  <a:pt x="125" y="109"/>
                </a:lnTo>
                <a:lnTo>
                  <a:pt x="129" y="64"/>
                </a:lnTo>
                <a:lnTo>
                  <a:pt x="131" y="53"/>
                </a:lnTo>
                <a:lnTo>
                  <a:pt x="131" y="41"/>
                </a:lnTo>
                <a:lnTo>
                  <a:pt x="131" y="39"/>
                </a:lnTo>
                <a:lnTo>
                  <a:pt x="131" y="35"/>
                </a:lnTo>
                <a:lnTo>
                  <a:pt x="132" y="26"/>
                </a:lnTo>
                <a:lnTo>
                  <a:pt x="132" y="17"/>
                </a:lnTo>
                <a:lnTo>
                  <a:pt x="132" y="7"/>
                </a:lnTo>
                <a:lnTo>
                  <a:pt x="132" y="0"/>
                </a:lnTo>
                <a:lnTo>
                  <a:pt x="133" y="68"/>
                </a:lnTo>
                <a:lnTo>
                  <a:pt x="145" y="204"/>
                </a:lnTo>
                <a:lnTo>
                  <a:pt x="168" y="335"/>
                </a:lnTo>
                <a:lnTo>
                  <a:pt x="201" y="464"/>
                </a:lnTo>
                <a:lnTo>
                  <a:pt x="243" y="587"/>
                </a:lnTo>
                <a:lnTo>
                  <a:pt x="295" y="706"/>
                </a:lnTo>
                <a:lnTo>
                  <a:pt x="355" y="820"/>
                </a:lnTo>
                <a:lnTo>
                  <a:pt x="425" y="929"/>
                </a:lnTo>
                <a:lnTo>
                  <a:pt x="462" y="981"/>
                </a:lnTo>
                <a:lnTo>
                  <a:pt x="462" y="981"/>
                </a:lnTo>
                <a:close/>
              </a:path>
            </a:pathLst>
          </a:custGeom>
          <a:solidFill>
            <a:schemeClr val="accent4">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59" name="Freeform 590">
            <a:extLst>
              <a:ext uri="{FF2B5EF4-FFF2-40B4-BE49-F238E27FC236}">
                <a16:creationId xmlns:a16="http://schemas.microsoft.com/office/drawing/2014/main" id="{5226DCAD-644A-466D-B3B6-BA5C434DBB68}"/>
              </a:ext>
            </a:extLst>
          </p:cNvPr>
          <p:cNvSpPr>
            <a:spLocks/>
          </p:cNvSpPr>
          <p:nvPr/>
        </p:nvSpPr>
        <p:spPr bwMode="auto">
          <a:xfrm>
            <a:off x="6903888" y="4461631"/>
            <a:ext cx="160270" cy="392385"/>
          </a:xfrm>
          <a:custGeom>
            <a:avLst/>
            <a:gdLst>
              <a:gd name="T0" fmla="*/ 132 w 462"/>
              <a:gd name="T1" fmla="*/ 0 h 1135"/>
              <a:gd name="T2" fmla="*/ 132 w 462"/>
              <a:gd name="T3" fmla="*/ 7 h 1135"/>
              <a:gd name="T4" fmla="*/ 132 w 462"/>
              <a:gd name="T5" fmla="*/ 17 h 1135"/>
              <a:gd name="T6" fmla="*/ 132 w 462"/>
              <a:gd name="T7" fmla="*/ 26 h 1135"/>
              <a:gd name="T8" fmla="*/ 131 w 462"/>
              <a:gd name="T9" fmla="*/ 35 h 1135"/>
              <a:gd name="T10" fmla="*/ 131 w 462"/>
              <a:gd name="T11" fmla="*/ 39 h 1135"/>
              <a:gd name="T12" fmla="*/ 131 w 462"/>
              <a:gd name="T13" fmla="*/ 41 h 1135"/>
              <a:gd name="T14" fmla="*/ 131 w 462"/>
              <a:gd name="T15" fmla="*/ 53 h 1135"/>
              <a:gd name="T16" fmla="*/ 129 w 462"/>
              <a:gd name="T17" fmla="*/ 64 h 1135"/>
              <a:gd name="T18" fmla="*/ 125 w 462"/>
              <a:gd name="T19" fmla="*/ 109 h 1135"/>
              <a:gd name="T20" fmla="*/ 119 w 462"/>
              <a:gd name="T21" fmla="*/ 153 h 1135"/>
              <a:gd name="T22" fmla="*/ 116 w 462"/>
              <a:gd name="T23" fmla="*/ 166 h 1135"/>
              <a:gd name="T24" fmla="*/ 114 w 462"/>
              <a:gd name="T25" fmla="*/ 177 h 1135"/>
              <a:gd name="T26" fmla="*/ 112 w 462"/>
              <a:gd name="T27" fmla="*/ 182 h 1135"/>
              <a:gd name="T28" fmla="*/ 112 w 462"/>
              <a:gd name="T29" fmla="*/ 189 h 1135"/>
              <a:gd name="T30" fmla="*/ 110 w 462"/>
              <a:gd name="T31" fmla="*/ 201 h 1135"/>
              <a:gd name="T32" fmla="*/ 106 w 462"/>
              <a:gd name="T33" fmla="*/ 214 h 1135"/>
              <a:gd name="T34" fmla="*/ 105 w 462"/>
              <a:gd name="T35" fmla="*/ 223 h 1135"/>
              <a:gd name="T36" fmla="*/ 102 w 462"/>
              <a:gd name="T37" fmla="*/ 232 h 1135"/>
              <a:gd name="T38" fmla="*/ 100 w 462"/>
              <a:gd name="T39" fmla="*/ 242 h 1135"/>
              <a:gd name="T40" fmla="*/ 97 w 462"/>
              <a:gd name="T41" fmla="*/ 252 h 1135"/>
              <a:gd name="T42" fmla="*/ 94 w 462"/>
              <a:gd name="T43" fmla="*/ 263 h 1135"/>
              <a:gd name="T44" fmla="*/ 90 w 462"/>
              <a:gd name="T45" fmla="*/ 273 h 1135"/>
              <a:gd name="T46" fmla="*/ 81 w 462"/>
              <a:gd name="T47" fmla="*/ 303 h 1135"/>
              <a:gd name="T48" fmla="*/ 71 w 462"/>
              <a:gd name="T49" fmla="*/ 333 h 1135"/>
              <a:gd name="T50" fmla="*/ 65 w 462"/>
              <a:gd name="T51" fmla="*/ 348 h 1135"/>
              <a:gd name="T52" fmla="*/ 36 w 462"/>
              <a:gd name="T53" fmla="*/ 417 h 1135"/>
              <a:gd name="T54" fmla="*/ 0 w 462"/>
              <a:gd name="T55" fmla="*/ 483 h 1135"/>
              <a:gd name="T56" fmla="*/ 27 w 462"/>
              <a:gd name="T57" fmla="*/ 573 h 1135"/>
              <a:gd name="T58" fmla="*/ 94 w 462"/>
              <a:gd name="T59" fmla="*/ 745 h 1135"/>
              <a:gd name="T60" fmla="*/ 177 w 462"/>
              <a:gd name="T61" fmla="*/ 908 h 1135"/>
              <a:gd name="T62" fmla="*/ 276 w 462"/>
              <a:gd name="T63" fmla="*/ 1062 h 1135"/>
              <a:gd name="T64" fmla="*/ 332 w 462"/>
              <a:gd name="T65" fmla="*/ 1135 h 1135"/>
              <a:gd name="T66" fmla="*/ 343 w 462"/>
              <a:gd name="T67" fmla="*/ 1123 h 1135"/>
              <a:gd name="T68" fmla="*/ 355 w 462"/>
              <a:gd name="T69" fmla="*/ 1110 h 1135"/>
              <a:gd name="T70" fmla="*/ 369 w 462"/>
              <a:gd name="T71" fmla="*/ 1095 h 1135"/>
              <a:gd name="T72" fmla="*/ 383 w 462"/>
              <a:gd name="T73" fmla="*/ 1078 h 1135"/>
              <a:gd name="T74" fmla="*/ 396 w 462"/>
              <a:gd name="T75" fmla="*/ 1064 h 1135"/>
              <a:gd name="T76" fmla="*/ 408 w 462"/>
              <a:gd name="T77" fmla="*/ 1050 h 1135"/>
              <a:gd name="T78" fmla="*/ 408 w 462"/>
              <a:gd name="T79" fmla="*/ 1050 h 1135"/>
              <a:gd name="T80" fmla="*/ 409 w 462"/>
              <a:gd name="T81" fmla="*/ 1048 h 1135"/>
              <a:gd name="T82" fmla="*/ 418 w 462"/>
              <a:gd name="T83" fmla="*/ 1037 h 1135"/>
              <a:gd name="T84" fmla="*/ 427 w 462"/>
              <a:gd name="T85" fmla="*/ 1025 h 1135"/>
              <a:gd name="T86" fmla="*/ 443 w 462"/>
              <a:gd name="T87" fmla="*/ 1007 h 1135"/>
              <a:gd name="T88" fmla="*/ 457 w 462"/>
              <a:gd name="T89" fmla="*/ 989 h 1135"/>
              <a:gd name="T90" fmla="*/ 460 w 462"/>
              <a:gd name="T91" fmla="*/ 985 h 1135"/>
              <a:gd name="T92" fmla="*/ 462 w 462"/>
              <a:gd name="T93" fmla="*/ 981 h 1135"/>
              <a:gd name="T94" fmla="*/ 425 w 462"/>
              <a:gd name="T95" fmla="*/ 929 h 1135"/>
              <a:gd name="T96" fmla="*/ 355 w 462"/>
              <a:gd name="T97" fmla="*/ 820 h 1135"/>
              <a:gd name="T98" fmla="*/ 295 w 462"/>
              <a:gd name="T99" fmla="*/ 706 h 1135"/>
              <a:gd name="T100" fmla="*/ 243 w 462"/>
              <a:gd name="T101" fmla="*/ 587 h 1135"/>
              <a:gd name="T102" fmla="*/ 201 w 462"/>
              <a:gd name="T103" fmla="*/ 464 h 1135"/>
              <a:gd name="T104" fmla="*/ 168 w 462"/>
              <a:gd name="T105" fmla="*/ 335 h 1135"/>
              <a:gd name="T106" fmla="*/ 145 w 462"/>
              <a:gd name="T107" fmla="*/ 204 h 1135"/>
              <a:gd name="T108" fmla="*/ 133 w 462"/>
              <a:gd name="T109" fmla="*/ 68 h 1135"/>
              <a:gd name="T110" fmla="*/ 132 w 462"/>
              <a:gd name="T111" fmla="*/ 0 h 1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62" h="1135">
                <a:moveTo>
                  <a:pt x="132" y="0"/>
                </a:moveTo>
                <a:lnTo>
                  <a:pt x="132" y="7"/>
                </a:lnTo>
                <a:lnTo>
                  <a:pt x="132" y="17"/>
                </a:lnTo>
                <a:lnTo>
                  <a:pt x="132" y="26"/>
                </a:lnTo>
                <a:lnTo>
                  <a:pt x="131" y="35"/>
                </a:lnTo>
                <a:lnTo>
                  <a:pt x="131" y="39"/>
                </a:lnTo>
                <a:lnTo>
                  <a:pt x="131" y="41"/>
                </a:lnTo>
                <a:lnTo>
                  <a:pt x="131" y="53"/>
                </a:lnTo>
                <a:lnTo>
                  <a:pt x="129" y="64"/>
                </a:lnTo>
                <a:lnTo>
                  <a:pt x="125" y="109"/>
                </a:lnTo>
                <a:lnTo>
                  <a:pt x="119" y="153"/>
                </a:lnTo>
                <a:lnTo>
                  <a:pt x="116" y="166"/>
                </a:lnTo>
                <a:lnTo>
                  <a:pt x="114" y="177"/>
                </a:lnTo>
                <a:lnTo>
                  <a:pt x="112" y="182"/>
                </a:lnTo>
                <a:lnTo>
                  <a:pt x="112" y="189"/>
                </a:lnTo>
                <a:lnTo>
                  <a:pt x="110" y="201"/>
                </a:lnTo>
                <a:lnTo>
                  <a:pt x="106" y="214"/>
                </a:lnTo>
                <a:lnTo>
                  <a:pt x="105" y="223"/>
                </a:lnTo>
                <a:lnTo>
                  <a:pt x="102" y="232"/>
                </a:lnTo>
                <a:lnTo>
                  <a:pt x="100" y="242"/>
                </a:lnTo>
                <a:lnTo>
                  <a:pt x="97" y="252"/>
                </a:lnTo>
                <a:lnTo>
                  <a:pt x="94" y="263"/>
                </a:lnTo>
                <a:lnTo>
                  <a:pt x="90" y="273"/>
                </a:lnTo>
                <a:lnTo>
                  <a:pt x="81" y="303"/>
                </a:lnTo>
                <a:lnTo>
                  <a:pt x="71" y="333"/>
                </a:lnTo>
                <a:lnTo>
                  <a:pt x="65" y="348"/>
                </a:lnTo>
                <a:lnTo>
                  <a:pt x="36" y="417"/>
                </a:lnTo>
                <a:lnTo>
                  <a:pt x="0" y="483"/>
                </a:lnTo>
                <a:lnTo>
                  <a:pt x="27" y="573"/>
                </a:lnTo>
                <a:lnTo>
                  <a:pt x="94" y="745"/>
                </a:lnTo>
                <a:lnTo>
                  <a:pt x="177" y="908"/>
                </a:lnTo>
                <a:lnTo>
                  <a:pt x="276" y="1062"/>
                </a:lnTo>
                <a:lnTo>
                  <a:pt x="332" y="1135"/>
                </a:lnTo>
                <a:lnTo>
                  <a:pt x="343" y="1123"/>
                </a:lnTo>
                <a:lnTo>
                  <a:pt x="355" y="1110"/>
                </a:lnTo>
                <a:lnTo>
                  <a:pt x="369" y="1095"/>
                </a:lnTo>
                <a:lnTo>
                  <a:pt x="383" y="1078"/>
                </a:lnTo>
                <a:lnTo>
                  <a:pt x="396" y="1064"/>
                </a:lnTo>
                <a:lnTo>
                  <a:pt x="408" y="1050"/>
                </a:lnTo>
                <a:lnTo>
                  <a:pt x="408" y="1050"/>
                </a:lnTo>
                <a:lnTo>
                  <a:pt x="409" y="1048"/>
                </a:lnTo>
                <a:lnTo>
                  <a:pt x="418" y="1037"/>
                </a:lnTo>
                <a:lnTo>
                  <a:pt x="427" y="1025"/>
                </a:lnTo>
                <a:lnTo>
                  <a:pt x="443" y="1007"/>
                </a:lnTo>
                <a:lnTo>
                  <a:pt x="457" y="989"/>
                </a:lnTo>
                <a:lnTo>
                  <a:pt x="460" y="985"/>
                </a:lnTo>
                <a:lnTo>
                  <a:pt x="462" y="981"/>
                </a:lnTo>
                <a:lnTo>
                  <a:pt x="425" y="929"/>
                </a:lnTo>
                <a:lnTo>
                  <a:pt x="355" y="820"/>
                </a:lnTo>
                <a:lnTo>
                  <a:pt x="295" y="706"/>
                </a:lnTo>
                <a:lnTo>
                  <a:pt x="243" y="587"/>
                </a:lnTo>
                <a:lnTo>
                  <a:pt x="201" y="464"/>
                </a:lnTo>
                <a:lnTo>
                  <a:pt x="168" y="335"/>
                </a:lnTo>
                <a:lnTo>
                  <a:pt x="145" y="204"/>
                </a:lnTo>
                <a:lnTo>
                  <a:pt x="133" y="68"/>
                </a:lnTo>
                <a:lnTo>
                  <a:pt x="132" y="0"/>
                </a:lnTo>
                <a:close/>
              </a:path>
            </a:pathLst>
          </a:custGeom>
          <a:solidFill>
            <a:schemeClr val="accent4">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60" name="Freeform: Shape 159">
            <a:extLst>
              <a:ext uri="{FF2B5EF4-FFF2-40B4-BE49-F238E27FC236}">
                <a16:creationId xmlns:a16="http://schemas.microsoft.com/office/drawing/2014/main" id="{503042CD-38A0-4DA0-9231-FACB6CE93C6C}"/>
              </a:ext>
            </a:extLst>
          </p:cNvPr>
          <p:cNvSpPr>
            <a:spLocks/>
          </p:cNvSpPr>
          <p:nvPr/>
        </p:nvSpPr>
        <p:spPr bwMode="auto">
          <a:xfrm>
            <a:off x="6949483" y="4457485"/>
            <a:ext cx="4169783" cy="571998"/>
          </a:xfrm>
          <a:custGeom>
            <a:avLst/>
            <a:gdLst>
              <a:gd name="connsiteX0" fmla="*/ 0 w 3941813"/>
              <a:gd name="connsiteY0" fmla="*/ 0 h 571998"/>
              <a:gd name="connsiteX1" fmla="*/ 228336 w 3941813"/>
              <a:gd name="connsiteY1" fmla="*/ 0 h 571998"/>
              <a:gd name="connsiteX2" fmla="*/ 228336 w 3941813"/>
              <a:gd name="connsiteY2" fmla="*/ 1035 h 571998"/>
              <a:gd name="connsiteX3" fmla="*/ 228336 w 3941813"/>
              <a:gd name="connsiteY3" fmla="*/ 2070 h 571998"/>
              <a:gd name="connsiteX4" fmla="*/ 228336 w 3941813"/>
              <a:gd name="connsiteY4" fmla="*/ 3450 h 571998"/>
              <a:gd name="connsiteX5" fmla="*/ 228336 w 3941813"/>
              <a:gd name="connsiteY5" fmla="*/ 4485 h 571998"/>
              <a:gd name="connsiteX6" fmla="*/ 228336 w 3941813"/>
              <a:gd name="connsiteY6" fmla="*/ 6555 h 571998"/>
              <a:gd name="connsiteX7" fmla="*/ 228336 w 3941813"/>
              <a:gd name="connsiteY7" fmla="*/ 8625 h 571998"/>
              <a:gd name="connsiteX8" fmla="*/ 228336 w 3941813"/>
              <a:gd name="connsiteY8" fmla="*/ 13110 h 571998"/>
              <a:gd name="connsiteX9" fmla="*/ 228681 w 3941813"/>
              <a:gd name="connsiteY9" fmla="*/ 17595 h 571998"/>
              <a:gd name="connsiteX10" fmla="*/ 228681 w 3941813"/>
              <a:gd name="connsiteY10" fmla="*/ 21045 h 571998"/>
              <a:gd name="connsiteX11" fmla="*/ 229372 w 3941813"/>
              <a:gd name="connsiteY11" fmla="*/ 24495 h 571998"/>
              <a:gd name="connsiteX12" fmla="*/ 229561 w 3941813"/>
              <a:gd name="connsiteY12" fmla="*/ 29949 h 571998"/>
              <a:gd name="connsiteX13" fmla="*/ 230860 w 3941813"/>
              <a:gd name="connsiteY13" fmla="*/ 43059 h 571998"/>
              <a:gd name="connsiteX14" fmla="*/ 231099 w 3941813"/>
              <a:gd name="connsiteY14" fmla="*/ 44849 h 571998"/>
              <a:gd name="connsiteX15" fmla="*/ 231445 w 3941813"/>
              <a:gd name="connsiteY15" fmla="*/ 47954 h 571998"/>
              <a:gd name="connsiteX16" fmla="*/ 231790 w 3941813"/>
              <a:gd name="connsiteY16" fmla="*/ 51059 h 571998"/>
              <a:gd name="connsiteX17" fmla="*/ 232439 w 3941813"/>
              <a:gd name="connsiteY17" fmla="*/ 55431 h 571998"/>
              <a:gd name="connsiteX18" fmla="*/ 237460 w 3941813"/>
              <a:gd name="connsiteY18" fmla="*/ 78594 h 571998"/>
              <a:gd name="connsiteX19" fmla="*/ 239935 w 3941813"/>
              <a:gd name="connsiteY19" fmla="*/ 88754 h 571998"/>
              <a:gd name="connsiteX20" fmla="*/ 249062 w 3941813"/>
              <a:gd name="connsiteY20" fmla="*/ 117988 h 571998"/>
              <a:gd name="connsiteX21" fmla="*/ 258766 w 3941813"/>
              <a:gd name="connsiteY21" fmla="*/ 141560 h 571998"/>
              <a:gd name="connsiteX22" fmla="*/ 260462 w 3941813"/>
              <a:gd name="connsiteY22" fmla="*/ 145242 h 571998"/>
              <a:gd name="connsiteX23" fmla="*/ 261844 w 3941813"/>
              <a:gd name="connsiteY23" fmla="*/ 148347 h 571998"/>
              <a:gd name="connsiteX24" fmla="*/ 263571 w 3941813"/>
              <a:gd name="connsiteY24" fmla="*/ 152142 h 571998"/>
              <a:gd name="connsiteX25" fmla="*/ 265643 w 3941813"/>
              <a:gd name="connsiteY25" fmla="*/ 155592 h 571998"/>
              <a:gd name="connsiteX26" fmla="*/ 267371 w 3941813"/>
              <a:gd name="connsiteY26" fmla="*/ 158697 h 571998"/>
              <a:gd name="connsiteX27" fmla="*/ 269060 w 3941813"/>
              <a:gd name="connsiteY27" fmla="*/ 162072 h 571998"/>
              <a:gd name="connsiteX28" fmla="*/ 276558 w 3941813"/>
              <a:gd name="connsiteY28" fmla="*/ 175613 h 571998"/>
              <a:gd name="connsiteX29" fmla="*/ 277043 w 3941813"/>
              <a:gd name="connsiteY29" fmla="*/ 176291 h 571998"/>
              <a:gd name="connsiteX30" fmla="*/ 278368 w 3941813"/>
              <a:gd name="connsiteY30" fmla="*/ 178791 h 571998"/>
              <a:gd name="connsiteX31" fmla="*/ 295536 w 3941813"/>
              <a:gd name="connsiteY31" fmla="*/ 204348 h 571998"/>
              <a:gd name="connsiteX32" fmla="*/ 296042 w 3941813"/>
              <a:gd name="connsiteY32" fmla="*/ 204926 h 571998"/>
              <a:gd name="connsiteX33" fmla="*/ 298303 w 3941813"/>
              <a:gd name="connsiteY33" fmla="*/ 207936 h 571998"/>
              <a:gd name="connsiteX34" fmla="*/ 316635 w 3941813"/>
              <a:gd name="connsiteY34" fmla="*/ 230146 h 571998"/>
              <a:gd name="connsiteX35" fmla="*/ 318158 w 3941813"/>
              <a:gd name="connsiteY35" fmla="*/ 231823 h 571998"/>
              <a:gd name="connsiteX36" fmla="*/ 341295 w 3941813"/>
              <a:gd name="connsiteY36" fmla="*/ 254260 h 571998"/>
              <a:gd name="connsiteX37" fmla="*/ 364855 w 3941813"/>
              <a:gd name="connsiteY37" fmla="*/ 274566 h 571998"/>
              <a:gd name="connsiteX38" fmla="*/ 383255 w 3941813"/>
              <a:gd name="connsiteY38" fmla="*/ 287072 h 571998"/>
              <a:gd name="connsiteX39" fmla="*/ 390494 w 3941813"/>
              <a:gd name="connsiteY39" fmla="*/ 291862 h 571998"/>
              <a:gd name="connsiteX40" fmla="*/ 396550 w 3941813"/>
              <a:gd name="connsiteY40" fmla="*/ 295622 h 571998"/>
              <a:gd name="connsiteX41" fmla="*/ 409034 w 3941813"/>
              <a:gd name="connsiteY41" fmla="*/ 302598 h 571998"/>
              <a:gd name="connsiteX42" fmla="*/ 419364 w 3941813"/>
              <a:gd name="connsiteY42" fmla="*/ 308079 h 571998"/>
              <a:gd name="connsiteX43" fmla="*/ 431109 w 3941813"/>
              <a:gd name="connsiteY43" fmla="*/ 313598 h 571998"/>
              <a:gd name="connsiteX44" fmla="*/ 433413 w 3941813"/>
              <a:gd name="connsiteY44" fmla="*/ 314749 h 571998"/>
              <a:gd name="connsiteX45" fmla="*/ 445124 w 3941813"/>
              <a:gd name="connsiteY45" fmla="*/ 319611 h 571998"/>
              <a:gd name="connsiteX46" fmla="*/ 450799 w 3941813"/>
              <a:gd name="connsiteY46" fmla="*/ 321878 h 571998"/>
              <a:gd name="connsiteX47" fmla="*/ 462312 w 3941813"/>
              <a:gd name="connsiteY47" fmla="*/ 325820 h 571998"/>
              <a:gd name="connsiteX48" fmla="*/ 480775 w 3941813"/>
              <a:gd name="connsiteY48" fmla="*/ 331449 h 571998"/>
              <a:gd name="connsiteX49" fmla="*/ 490525 w 3941813"/>
              <a:gd name="connsiteY49" fmla="*/ 333953 h 571998"/>
              <a:gd name="connsiteX50" fmla="*/ 499752 w 3941813"/>
              <a:gd name="connsiteY50" fmla="*/ 335946 h 571998"/>
              <a:gd name="connsiteX51" fmla="*/ 520232 w 3941813"/>
              <a:gd name="connsiteY51" fmla="*/ 340163 h 571998"/>
              <a:gd name="connsiteX52" fmla="*/ 554124 w 3941813"/>
              <a:gd name="connsiteY52" fmla="*/ 343209 h 571998"/>
              <a:gd name="connsiteX53" fmla="*/ 555122 w 3941813"/>
              <a:gd name="connsiteY53" fmla="*/ 343268 h 571998"/>
              <a:gd name="connsiteX54" fmla="*/ 555467 w 3941813"/>
              <a:gd name="connsiteY54" fmla="*/ 343294 h 571998"/>
              <a:gd name="connsiteX55" fmla="*/ 572739 w 3941813"/>
              <a:gd name="connsiteY55" fmla="*/ 343958 h 571998"/>
              <a:gd name="connsiteX56" fmla="*/ 3862707 w 3941813"/>
              <a:gd name="connsiteY56" fmla="*/ 343958 h 571998"/>
              <a:gd name="connsiteX57" fmla="*/ 3941813 w 3941813"/>
              <a:gd name="connsiteY57" fmla="*/ 343958 h 571998"/>
              <a:gd name="connsiteX58" fmla="*/ 3941813 w 3941813"/>
              <a:gd name="connsiteY58" fmla="*/ 388462 h 571998"/>
              <a:gd name="connsiteX59" fmla="*/ 3940777 w 3941813"/>
              <a:gd name="connsiteY59" fmla="*/ 407437 h 571998"/>
              <a:gd name="connsiteX60" fmla="*/ 3933868 w 3941813"/>
              <a:gd name="connsiteY60" fmla="*/ 442971 h 571998"/>
              <a:gd name="connsiteX61" fmla="*/ 3920050 w 3941813"/>
              <a:gd name="connsiteY61" fmla="*/ 476090 h 571998"/>
              <a:gd name="connsiteX62" fmla="*/ 3900015 w 3941813"/>
              <a:gd name="connsiteY62" fmla="*/ 505415 h 571998"/>
              <a:gd name="connsiteX63" fmla="*/ 3875143 w 3941813"/>
              <a:gd name="connsiteY63" fmla="*/ 530254 h 571998"/>
              <a:gd name="connsiteX64" fmla="*/ 3846126 w 3941813"/>
              <a:gd name="connsiteY64" fmla="*/ 549919 h 571998"/>
              <a:gd name="connsiteX65" fmla="*/ 3812964 w 3941813"/>
              <a:gd name="connsiteY65" fmla="*/ 563718 h 571998"/>
              <a:gd name="connsiteX66" fmla="*/ 3777038 w 3941813"/>
              <a:gd name="connsiteY66" fmla="*/ 570963 h 571998"/>
              <a:gd name="connsiteX67" fmla="*/ 3758385 w 3941813"/>
              <a:gd name="connsiteY67" fmla="*/ 571998 h 571998"/>
              <a:gd name="connsiteX68" fmla="*/ 572739 w 3941813"/>
              <a:gd name="connsiteY68" fmla="*/ 571998 h 571998"/>
              <a:gd name="connsiteX69" fmla="*/ 543032 w 3941813"/>
              <a:gd name="connsiteY69" fmla="*/ 571308 h 571998"/>
              <a:gd name="connsiteX70" fmla="*/ 485343 w 3941813"/>
              <a:gd name="connsiteY70" fmla="*/ 565788 h 571998"/>
              <a:gd name="connsiteX71" fmla="*/ 429382 w 3941813"/>
              <a:gd name="connsiteY71" fmla="*/ 554059 h 571998"/>
              <a:gd name="connsiteX72" fmla="*/ 375493 w 3941813"/>
              <a:gd name="connsiteY72" fmla="*/ 537499 h 571998"/>
              <a:gd name="connsiteX73" fmla="*/ 324023 w 3941813"/>
              <a:gd name="connsiteY73" fmla="*/ 515419 h 571998"/>
              <a:gd name="connsiteX74" fmla="*/ 275661 w 3941813"/>
              <a:gd name="connsiteY74" fmla="*/ 489200 h 571998"/>
              <a:gd name="connsiteX75" fmla="*/ 229718 w 3941813"/>
              <a:gd name="connsiteY75" fmla="*/ 458495 h 571998"/>
              <a:gd name="connsiteX76" fmla="*/ 187574 w 3941813"/>
              <a:gd name="connsiteY76" fmla="*/ 423306 h 571998"/>
              <a:gd name="connsiteX77" fmla="*/ 148539 w 3941813"/>
              <a:gd name="connsiteY77" fmla="*/ 384667 h 571998"/>
              <a:gd name="connsiteX78" fmla="*/ 113650 w 3941813"/>
              <a:gd name="connsiteY78" fmla="*/ 342233 h 571998"/>
              <a:gd name="connsiteX79" fmla="*/ 82906 w 3941813"/>
              <a:gd name="connsiteY79" fmla="*/ 296349 h 571998"/>
              <a:gd name="connsiteX80" fmla="*/ 56307 w 3941813"/>
              <a:gd name="connsiteY80" fmla="*/ 248050 h 571998"/>
              <a:gd name="connsiteX81" fmla="*/ 34544 w 3941813"/>
              <a:gd name="connsiteY81" fmla="*/ 196646 h 571998"/>
              <a:gd name="connsiteX82" fmla="*/ 17963 w 3941813"/>
              <a:gd name="connsiteY82" fmla="*/ 143172 h 571998"/>
              <a:gd name="connsiteX83" fmla="*/ 6218 w 3941813"/>
              <a:gd name="connsiteY83" fmla="*/ 87283 h 571998"/>
              <a:gd name="connsiteX84" fmla="*/ 346 w 3941813"/>
              <a:gd name="connsiteY84" fmla="*/ 29669 h 571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3941813" h="571998">
                <a:moveTo>
                  <a:pt x="0" y="0"/>
                </a:moveTo>
                <a:lnTo>
                  <a:pt x="228336" y="0"/>
                </a:lnTo>
                <a:lnTo>
                  <a:pt x="228336" y="1035"/>
                </a:lnTo>
                <a:lnTo>
                  <a:pt x="228336" y="2070"/>
                </a:lnTo>
                <a:lnTo>
                  <a:pt x="228336" y="3450"/>
                </a:lnTo>
                <a:lnTo>
                  <a:pt x="228336" y="4485"/>
                </a:lnTo>
                <a:lnTo>
                  <a:pt x="228336" y="6555"/>
                </a:lnTo>
                <a:lnTo>
                  <a:pt x="228336" y="8625"/>
                </a:lnTo>
                <a:lnTo>
                  <a:pt x="228336" y="13110"/>
                </a:lnTo>
                <a:lnTo>
                  <a:pt x="228681" y="17595"/>
                </a:lnTo>
                <a:lnTo>
                  <a:pt x="228681" y="21045"/>
                </a:lnTo>
                <a:lnTo>
                  <a:pt x="229372" y="24495"/>
                </a:lnTo>
                <a:lnTo>
                  <a:pt x="229561" y="29949"/>
                </a:lnTo>
                <a:lnTo>
                  <a:pt x="230860" y="43059"/>
                </a:lnTo>
                <a:lnTo>
                  <a:pt x="231099" y="44849"/>
                </a:lnTo>
                <a:lnTo>
                  <a:pt x="231445" y="47954"/>
                </a:lnTo>
                <a:lnTo>
                  <a:pt x="231790" y="51059"/>
                </a:lnTo>
                <a:lnTo>
                  <a:pt x="232439" y="55431"/>
                </a:lnTo>
                <a:lnTo>
                  <a:pt x="237460" y="78594"/>
                </a:lnTo>
                <a:lnTo>
                  <a:pt x="239935" y="88754"/>
                </a:lnTo>
                <a:lnTo>
                  <a:pt x="249062" y="117988"/>
                </a:lnTo>
                <a:lnTo>
                  <a:pt x="258766" y="141560"/>
                </a:lnTo>
                <a:lnTo>
                  <a:pt x="260462" y="145242"/>
                </a:lnTo>
                <a:lnTo>
                  <a:pt x="261844" y="148347"/>
                </a:lnTo>
                <a:lnTo>
                  <a:pt x="263571" y="152142"/>
                </a:lnTo>
                <a:lnTo>
                  <a:pt x="265643" y="155592"/>
                </a:lnTo>
                <a:lnTo>
                  <a:pt x="267371" y="158697"/>
                </a:lnTo>
                <a:lnTo>
                  <a:pt x="269060" y="162072"/>
                </a:lnTo>
                <a:lnTo>
                  <a:pt x="276558" y="175613"/>
                </a:lnTo>
                <a:lnTo>
                  <a:pt x="277043" y="176291"/>
                </a:lnTo>
                <a:lnTo>
                  <a:pt x="278368" y="178791"/>
                </a:lnTo>
                <a:lnTo>
                  <a:pt x="295536" y="204348"/>
                </a:lnTo>
                <a:lnTo>
                  <a:pt x="296042" y="204926"/>
                </a:lnTo>
                <a:lnTo>
                  <a:pt x="298303" y="207936"/>
                </a:lnTo>
                <a:lnTo>
                  <a:pt x="316635" y="230146"/>
                </a:lnTo>
                <a:lnTo>
                  <a:pt x="318158" y="231823"/>
                </a:lnTo>
                <a:lnTo>
                  <a:pt x="341295" y="254260"/>
                </a:lnTo>
                <a:lnTo>
                  <a:pt x="364855" y="274566"/>
                </a:lnTo>
                <a:lnTo>
                  <a:pt x="383255" y="287072"/>
                </a:lnTo>
                <a:lnTo>
                  <a:pt x="390494" y="291862"/>
                </a:lnTo>
                <a:lnTo>
                  <a:pt x="396550" y="295622"/>
                </a:lnTo>
                <a:lnTo>
                  <a:pt x="409034" y="302598"/>
                </a:lnTo>
                <a:lnTo>
                  <a:pt x="419364" y="308079"/>
                </a:lnTo>
                <a:lnTo>
                  <a:pt x="431109" y="313598"/>
                </a:lnTo>
                <a:lnTo>
                  <a:pt x="433413" y="314749"/>
                </a:lnTo>
                <a:lnTo>
                  <a:pt x="445124" y="319611"/>
                </a:lnTo>
                <a:lnTo>
                  <a:pt x="450799" y="321878"/>
                </a:lnTo>
                <a:lnTo>
                  <a:pt x="462312" y="325820"/>
                </a:lnTo>
                <a:lnTo>
                  <a:pt x="480775" y="331449"/>
                </a:lnTo>
                <a:lnTo>
                  <a:pt x="490525" y="333953"/>
                </a:lnTo>
                <a:lnTo>
                  <a:pt x="499752" y="335946"/>
                </a:lnTo>
                <a:lnTo>
                  <a:pt x="520232" y="340163"/>
                </a:lnTo>
                <a:lnTo>
                  <a:pt x="554124" y="343209"/>
                </a:lnTo>
                <a:lnTo>
                  <a:pt x="555122" y="343268"/>
                </a:lnTo>
                <a:lnTo>
                  <a:pt x="555467" y="343294"/>
                </a:lnTo>
                <a:lnTo>
                  <a:pt x="572739" y="343958"/>
                </a:lnTo>
                <a:lnTo>
                  <a:pt x="3862707" y="343958"/>
                </a:lnTo>
                <a:lnTo>
                  <a:pt x="3941813" y="343958"/>
                </a:lnTo>
                <a:lnTo>
                  <a:pt x="3941813" y="388462"/>
                </a:lnTo>
                <a:lnTo>
                  <a:pt x="3940777" y="407437"/>
                </a:lnTo>
                <a:lnTo>
                  <a:pt x="3933868" y="442971"/>
                </a:lnTo>
                <a:lnTo>
                  <a:pt x="3920050" y="476090"/>
                </a:lnTo>
                <a:lnTo>
                  <a:pt x="3900015" y="505415"/>
                </a:lnTo>
                <a:lnTo>
                  <a:pt x="3875143" y="530254"/>
                </a:lnTo>
                <a:lnTo>
                  <a:pt x="3846126" y="549919"/>
                </a:lnTo>
                <a:lnTo>
                  <a:pt x="3812964" y="563718"/>
                </a:lnTo>
                <a:lnTo>
                  <a:pt x="3777038" y="570963"/>
                </a:lnTo>
                <a:lnTo>
                  <a:pt x="3758385" y="571998"/>
                </a:lnTo>
                <a:lnTo>
                  <a:pt x="572739" y="571998"/>
                </a:lnTo>
                <a:lnTo>
                  <a:pt x="543032" y="571308"/>
                </a:lnTo>
                <a:lnTo>
                  <a:pt x="485343" y="565788"/>
                </a:lnTo>
                <a:lnTo>
                  <a:pt x="429382" y="554059"/>
                </a:lnTo>
                <a:lnTo>
                  <a:pt x="375493" y="537499"/>
                </a:lnTo>
                <a:lnTo>
                  <a:pt x="324023" y="515419"/>
                </a:lnTo>
                <a:lnTo>
                  <a:pt x="275661" y="489200"/>
                </a:lnTo>
                <a:lnTo>
                  <a:pt x="229718" y="458495"/>
                </a:lnTo>
                <a:lnTo>
                  <a:pt x="187574" y="423306"/>
                </a:lnTo>
                <a:lnTo>
                  <a:pt x="148539" y="384667"/>
                </a:lnTo>
                <a:lnTo>
                  <a:pt x="113650" y="342233"/>
                </a:lnTo>
                <a:lnTo>
                  <a:pt x="82906" y="296349"/>
                </a:lnTo>
                <a:lnTo>
                  <a:pt x="56307" y="248050"/>
                </a:lnTo>
                <a:lnTo>
                  <a:pt x="34544" y="196646"/>
                </a:lnTo>
                <a:lnTo>
                  <a:pt x="17963" y="143172"/>
                </a:lnTo>
                <a:lnTo>
                  <a:pt x="6218" y="87283"/>
                </a:lnTo>
                <a:lnTo>
                  <a:pt x="346" y="29669"/>
                </a:lnTo>
                <a:close/>
              </a:path>
            </a:pathLst>
          </a:custGeom>
          <a:solidFill>
            <a:schemeClr val="accent4"/>
          </a:soli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143" name="Freeform 585">
            <a:extLst>
              <a:ext uri="{FF2B5EF4-FFF2-40B4-BE49-F238E27FC236}">
                <a16:creationId xmlns:a16="http://schemas.microsoft.com/office/drawing/2014/main" id="{A4AD2828-ADC7-42AD-9BD7-B2AF4522555B}"/>
              </a:ext>
            </a:extLst>
          </p:cNvPr>
          <p:cNvSpPr>
            <a:spLocks/>
          </p:cNvSpPr>
          <p:nvPr/>
        </p:nvSpPr>
        <p:spPr bwMode="auto">
          <a:xfrm>
            <a:off x="6260045" y="4112076"/>
            <a:ext cx="689438" cy="689438"/>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ctr" anchorCtr="0" compatLnSpc="1">
            <a:prstTxWarp prst="textNoShape">
              <a:avLst/>
            </a:prstTxWarp>
          </a:bodyPr>
          <a:lstStyle/>
          <a:p>
            <a:pPr algn="ctr"/>
            <a:r>
              <a:rPr lang="en-US" sz="4400" b="1">
                <a:solidFill>
                  <a:srgbClr val="191C21"/>
                </a:solidFill>
              </a:rPr>
              <a:t>4</a:t>
            </a:r>
          </a:p>
        </p:txBody>
      </p:sp>
      <p:sp>
        <p:nvSpPr>
          <p:cNvPr id="112" name="Freeform 588">
            <a:extLst>
              <a:ext uri="{FF2B5EF4-FFF2-40B4-BE49-F238E27FC236}">
                <a16:creationId xmlns:a16="http://schemas.microsoft.com/office/drawing/2014/main" id="{21C58894-01CA-497C-B767-A2F07533ED84}"/>
              </a:ext>
            </a:extLst>
          </p:cNvPr>
          <p:cNvSpPr>
            <a:spLocks/>
          </p:cNvSpPr>
          <p:nvPr/>
        </p:nvSpPr>
        <p:spPr bwMode="auto">
          <a:xfrm>
            <a:off x="411212" y="4734277"/>
            <a:ext cx="1145378" cy="1143996"/>
          </a:xfrm>
          <a:custGeom>
            <a:avLst/>
            <a:gdLst>
              <a:gd name="T0" fmla="*/ 1573 w 3316"/>
              <a:gd name="T1" fmla="*/ 2 h 3316"/>
              <a:gd name="T2" fmla="*/ 1243 w 3316"/>
              <a:gd name="T3" fmla="*/ 52 h 3316"/>
              <a:gd name="T4" fmla="*/ 939 w 3316"/>
              <a:gd name="T5" fmla="*/ 162 h 3316"/>
              <a:gd name="T6" fmla="*/ 665 w 3316"/>
              <a:gd name="T7" fmla="*/ 328 h 3316"/>
              <a:gd name="T8" fmla="*/ 431 w 3316"/>
              <a:gd name="T9" fmla="*/ 542 h 3316"/>
              <a:gd name="T10" fmla="*/ 240 w 3316"/>
              <a:gd name="T11" fmla="*/ 797 h 3316"/>
              <a:gd name="T12" fmla="*/ 100 w 3316"/>
              <a:gd name="T13" fmla="*/ 1088 h 3316"/>
              <a:gd name="T14" fmla="*/ 19 w 3316"/>
              <a:gd name="T15" fmla="*/ 1405 h 3316"/>
              <a:gd name="T16" fmla="*/ 0 w 3316"/>
              <a:gd name="T17" fmla="*/ 1658 h 3316"/>
              <a:gd name="T18" fmla="*/ 19 w 3316"/>
              <a:gd name="T19" fmla="*/ 1911 h 3316"/>
              <a:gd name="T20" fmla="*/ 100 w 3316"/>
              <a:gd name="T21" fmla="*/ 2228 h 3316"/>
              <a:gd name="T22" fmla="*/ 240 w 3316"/>
              <a:gd name="T23" fmla="*/ 2517 h 3316"/>
              <a:gd name="T24" fmla="*/ 431 w 3316"/>
              <a:gd name="T25" fmla="*/ 2773 h 3316"/>
              <a:gd name="T26" fmla="*/ 665 w 3316"/>
              <a:gd name="T27" fmla="*/ 2987 h 3316"/>
              <a:gd name="T28" fmla="*/ 939 w 3316"/>
              <a:gd name="T29" fmla="*/ 3152 h 3316"/>
              <a:gd name="T30" fmla="*/ 1243 w 3316"/>
              <a:gd name="T31" fmla="*/ 3264 h 3316"/>
              <a:gd name="T32" fmla="*/ 1573 w 3316"/>
              <a:gd name="T33" fmla="*/ 3314 h 3316"/>
              <a:gd name="T34" fmla="*/ 1744 w 3316"/>
              <a:gd name="T35" fmla="*/ 3314 h 3316"/>
              <a:gd name="T36" fmla="*/ 2073 w 3316"/>
              <a:gd name="T37" fmla="*/ 3264 h 3316"/>
              <a:gd name="T38" fmla="*/ 2378 w 3316"/>
              <a:gd name="T39" fmla="*/ 3152 h 3316"/>
              <a:gd name="T40" fmla="*/ 2650 w 3316"/>
              <a:gd name="T41" fmla="*/ 2987 h 3316"/>
              <a:gd name="T42" fmla="*/ 2886 w 3316"/>
              <a:gd name="T43" fmla="*/ 2773 h 3316"/>
              <a:gd name="T44" fmla="*/ 3076 w 3316"/>
              <a:gd name="T45" fmla="*/ 2517 h 3316"/>
              <a:gd name="T46" fmla="*/ 3216 w 3316"/>
              <a:gd name="T47" fmla="*/ 2228 h 3316"/>
              <a:gd name="T48" fmla="*/ 3298 w 3316"/>
              <a:gd name="T49" fmla="*/ 1911 h 3316"/>
              <a:gd name="T50" fmla="*/ 3316 w 3316"/>
              <a:gd name="T51" fmla="*/ 1658 h 3316"/>
              <a:gd name="T52" fmla="*/ 3298 w 3316"/>
              <a:gd name="T53" fmla="*/ 1405 h 3316"/>
              <a:gd name="T54" fmla="*/ 3216 w 3316"/>
              <a:gd name="T55" fmla="*/ 1088 h 3316"/>
              <a:gd name="T56" fmla="*/ 3076 w 3316"/>
              <a:gd name="T57" fmla="*/ 797 h 3316"/>
              <a:gd name="T58" fmla="*/ 2886 w 3316"/>
              <a:gd name="T59" fmla="*/ 542 h 3316"/>
              <a:gd name="T60" fmla="*/ 2650 w 3316"/>
              <a:gd name="T61" fmla="*/ 328 h 3316"/>
              <a:gd name="T62" fmla="*/ 2378 w 3316"/>
              <a:gd name="T63" fmla="*/ 162 h 3316"/>
              <a:gd name="T64" fmla="*/ 2073 w 3316"/>
              <a:gd name="T65" fmla="*/ 52 h 3316"/>
              <a:gd name="T66" fmla="*/ 1744 w 3316"/>
              <a:gd name="T67" fmla="*/ 2 h 3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16" h="3316">
                <a:moveTo>
                  <a:pt x="1658" y="0"/>
                </a:moveTo>
                <a:lnTo>
                  <a:pt x="1573" y="2"/>
                </a:lnTo>
                <a:lnTo>
                  <a:pt x="1405" y="18"/>
                </a:lnTo>
                <a:lnTo>
                  <a:pt x="1243" y="52"/>
                </a:lnTo>
                <a:lnTo>
                  <a:pt x="1088" y="100"/>
                </a:lnTo>
                <a:lnTo>
                  <a:pt x="939" y="162"/>
                </a:lnTo>
                <a:lnTo>
                  <a:pt x="798" y="239"/>
                </a:lnTo>
                <a:lnTo>
                  <a:pt x="665" y="328"/>
                </a:lnTo>
                <a:lnTo>
                  <a:pt x="542" y="431"/>
                </a:lnTo>
                <a:lnTo>
                  <a:pt x="431" y="542"/>
                </a:lnTo>
                <a:lnTo>
                  <a:pt x="328" y="665"/>
                </a:lnTo>
                <a:lnTo>
                  <a:pt x="240" y="797"/>
                </a:lnTo>
                <a:lnTo>
                  <a:pt x="162" y="939"/>
                </a:lnTo>
                <a:lnTo>
                  <a:pt x="100" y="1088"/>
                </a:lnTo>
                <a:lnTo>
                  <a:pt x="52" y="1243"/>
                </a:lnTo>
                <a:lnTo>
                  <a:pt x="19" y="1405"/>
                </a:lnTo>
                <a:lnTo>
                  <a:pt x="2" y="1572"/>
                </a:lnTo>
                <a:lnTo>
                  <a:pt x="0" y="1658"/>
                </a:lnTo>
                <a:lnTo>
                  <a:pt x="2" y="1744"/>
                </a:lnTo>
                <a:lnTo>
                  <a:pt x="19" y="1911"/>
                </a:lnTo>
                <a:lnTo>
                  <a:pt x="52" y="2073"/>
                </a:lnTo>
                <a:lnTo>
                  <a:pt x="100" y="2228"/>
                </a:lnTo>
                <a:lnTo>
                  <a:pt x="162" y="2377"/>
                </a:lnTo>
                <a:lnTo>
                  <a:pt x="240" y="2517"/>
                </a:lnTo>
                <a:lnTo>
                  <a:pt x="328" y="2650"/>
                </a:lnTo>
                <a:lnTo>
                  <a:pt x="431" y="2773"/>
                </a:lnTo>
                <a:lnTo>
                  <a:pt x="542" y="2885"/>
                </a:lnTo>
                <a:lnTo>
                  <a:pt x="665" y="2987"/>
                </a:lnTo>
                <a:lnTo>
                  <a:pt x="798" y="3076"/>
                </a:lnTo>
                <a:lnTo>
                  <a:pt x="939" y="3152"/>
                </a:lnTo>
                <a:lnTo>
                  <a:pt x="1088" y="3216"/>
                </a:lnTo>
                <a:lnTo>
                  <a:pt x="1243" y="3264"/>
                </a:lnTo>
                <a:lnTo>
                  <a:pt x="1405" y="3298"/>
                </a:lnTo>
                <a:lnTo>
                  <a:pt x="1573" y="3314"/>
                </a:lnTo>
                <a:lnTo>
                  <a:pt x="1658" y="3316"/>
                </a:lnTo>
                <a:lnTo>
                  <a:pt x="1744" y="3314"/>
                </a:lnTo>
                <a:lnTo>
                  <a:pt x="1911" y="3298"/>
                </a:lnTo>
                <a:lnTo>
                  <a:pt x="2073" y="3264"/>
                </a:lnTo>
                <a:lnTo>
                  <a:pt x="2228" y="3216"/>
                </a:lnTo>
                <a:lnTo>
                  <a:pt x="2378" y="3152"/>
                </a:lnTo>
                <a:lnTo>
                  <a:pt x="2518" y="3076"/>
                </a:lnTo>
                <a:lnTo>
                  <a:pt x="2650" y="2987"/>
                </a:lnTo>
                <a:lnTo>
                  <a:pt x="2773" y="2885"/>
                </a:lnTo>
                <a:lnTo>
                  <a:pt x="2886" y="2773"/>
                </a:lnTo>
                <a:lnTo>
                  <a:pt x="2987" y="2650"/>
                </a:lnTo>
                <a:lnTo>
                  <a:pt x="3076" y="2517"/>
                </a:lnTo>
                <a:lnTo>
                  <a:pt x="3153" y="2377"/>
                </a:lnTo>
                <a:lnTo>
                  <a:pt x="3216" y="2228"/>
                </a:lnTo>
                <a:lnTo>
                  <a:pt x="3264" y="2073"/>
                </a:lnTo>
                <a:lnTo>
                  <a:pt x="3298" y="1911"/>
                </a:lnTo>
                <a:lnTo>
                  <a:pt x="3315" y="1744"/>
                </a:lnTo>
                <a:lnTo>
                  <a:pt x="3316" y="1658"/>
                </a:lnTo>
                <a:lnTo>
                  <a:pt x="3315" y="1572"/>
                </a:lnTo>
                <a:lnTo>
                  <a:pt x="3298" y="1405"/>
                </a:lnTo>
                <a:lnTo>
                  <a:pt x="3264" y="1243"/>
                </a:lnTo>
                <a:lnTo>
                  <a:pt x="3216" y="1088"/>
                </a:lnTo>
                <a:lnTo>
                  <a:pt x="3153" y="939"/>
                </a:lnTo>
                <a:lnTo>
                  <a:pt x="3076" y="797"/>
                </a:lnTo>
                <a:lnTo>
                  <a:pt x="2987" y="665"/>
                </a:lnTo>
                <a:lnTo>
                  <a:pt x="2886" y="542"/>
                </a:lnTo>
                <a:lnTo>
                  <a:pt x="2773" y="431"/>
                </a:lnTo>
                <a:lnTo>
                  <a:pt x="2650" y="328"/>
                </a:lnTo>
                <a:lnTo>
                  <a:pt x="2518" y="239"/>
                </a:lnTo>
                <a:lnTo>
                  <a:pt x="2378" y="162"/>
                </a:lnTo>
                <a:lnTo>
                  <a:pt x="2228" y="100"/>
                </a:lnTo>
                <a:lnTo>
                  <a:pt x="2073" y="52"/>
                </a:lnTo>
                <a:lnTo>
                  <a:pt x="1911" y="18"/>
                </a:lnTo>
                <a:lnTo>
                  <a:pt x="1744" y="2"/>
                </a:lnTo>
                <a:lnTo>
                  <a:pt x="1658" y="0"/>
                </a:lnTo>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en-US"/>
          </a:p>
        </p:txBody>
      </p:sp>
      <p:sp>
        <p:nvSpPr>
          <p:cNvPr id="115" name="Freeform 587">
            <a:extLst>
              <a:ext uri="{FF2B5EF4-FFF2-40B4-BE49-F238E27FC236}">
                <a16:creationId xmlns:a16="http://schemas.microsoft.com/office/drawing/2014/main" id="{04859CD4-911F-4DCA-A1AC-F4693A000978}"/>
              </a:ext>
            </a:extLst>
          </p:cNvPr>
          <p:cNvSpPr>
            <a:spLocks/>
          </p:cNvSpPr>
          <p:nvPr/>
        </p:nvSpPr>
        <p:spPr bwMode="auto">
          <a:xfrm>
            <a:off x="639182" y="4960866"/>
            <a:ext cx="689438" cy="689438"/>
          </a:xfrm>
          <a:custGeom>
            <a:avLst/>
            <a:gdLst>
              <a:gd name="T0" fmla="*/ 946 w 1995"/>
              <a:gd name="T1" fmla="*/ 1993 h 1995"/>
              <a:gd name="T2" fmla="*/ 748 w 1995"/>
              <a:gd name="T3" fmla="*/ 1964 h 1995"/>
              <a:gd name="T4" fmla="*/ 565 w 1995"/>
              <a:gd name="T5" fmla="*/ 1898 h 1995"/>
              <a:gd name="T6" fmla="*/ 401 w 1995"/>
              <a:gd name="T7" fmla="*/ 1798 h 1995"/>
              <a:gd name="T8" fmla="*/ 259 w 1995"/>
              <a:gd name="T9" fmla="*/ 1668 h 1995"/>
              <a:gd name="T10" fmla="*/ 145 w 1995"/>
              <a:gd name="T11" fmla="*/ 1515 h 1995"/>
              <a:gd name="T12" fmla="*/ 61 w 1995"/>
              <a:gd name="T13" fmla="*/ 1340 h 1995"/>
              <a:gd name="T14" fmla="*/ 12 w 1995"/>
              <a:gd name="T15" fmla="*/ 1150 h 1995"/>
              <a:gd name="T16" fmla="*/ 0 w 1995"/>
              <a:gd name="T17" fmla="*/ 998 h 1995"/>
              <a:gd name="T18" fmla="*/ 12 w 1995"/>
              <a:gd name="T19" fmla="*/ 846 h 1995"/>
              <a:gd name="T20" fmla="*/ 61 w 1995"/>
              <a:gd name="T21" fmla="*/ 655 h 1995"/>
              <a:gd name="T22" fmla="*/ 145 w 1995"/>
              <a:gd name="T23" fmla="*/ 481 h 1995"/>
              <a:gd name="T24" fmla="*/ 259 w 1995"/>
              <a:gd name="T25" fmla="*/ 327 h 1995"/>
              <a:gd name="T26" fmla="*/ 401 w 1995"/>
              <a:gd name="T27" fmla="*/ 198 h 1995"/>
              <a:gd name="T28" fmla="*/ 565 w 1995"/>
              <a:gd name="T29" fmla="*/ 98 h 1995"/>
              <a:gd name="T30" fmla="*/ 748 w 1995"/>
              <a:gd name="T31" fmla="*/ 31 h 1995"/>
              <a:gd name="T32" fmla="*/ 946 w 1995"/>
              <a:gd name="T33" fmla="*/ 1 h 1995"/>
              <a:gd name="T34" fmla="*/ 1049 w 1995"/>
              <a:gd name="T35" fmla="*/ 1 h 1995"/>
              <a:gd name="T36" fmla="*/ 1247 w 1995"/>
              <a:gd name="T37" fmla="*/ 31 h 1995"/>
              <a:gd name="T38" fmla="*/ 1431 w 1995"/>
              <a:gd name="T39" fmla="*/ 98 h 1995"/>
              <a:gd name="T40" fmla="*/ 1594 w 1995"/>
              <a:gd name="T41" fmla="*/ 198 h 1995"/>
              <a:gd name="T42" fmla="*/ 1737 w 1995"/>
              <a:gd name="T43" fmla="*/ 327 h 1995"/>
              <a:gd name="T44" fmla="*/ 1851 w 1995"/>
              <a:gd name="T45" fmla="*/ 481 h 1995"/>
              <a:gd name="T46" fmla="*/ 1935 w 1995"/>
              <a:gd name="T47" fmla="*/ 655 h 1995"/>
              <a:gd name="T48" fmla="*/ 1985 w 1995"/>
              <a:gd name="T49" fmla="*/ 846 h 1995"/>
              <a:gd name="T50" fmla="*/ 1995 w 1995"/>
              <a:gd name="T51" fmla="*/ 998 h 1995"/>
              <a:gd name="T52" fmla="*/ 1985 w 1995"/>
              <a:gd name="T53" fmla="*/ 1150 h 1995"/>
              <a:gd name="T54" fmla="*/ 1935 w 1995"/>
              <a:gd name="T55" fmla="*/ 1340 h 1995"/>
              <a:gd name="T56" fmla="*/ 1851 w 1995"/>
              <a:gd name="T57" fmla="*/ 1515 h 1995"/>
              <a:gd name="T58" fmla="*/ 1737 w 1995"/>
              <a:gd name="T59" fmla="*/ 1668 h 1995"/>
              <a:gd name="T60" fmla="*/ 1594 w 1995"/>
              <a:gd name="T61" fmla="*/ 1798 h 1995"/>
              <a:gd name="T62" fmla="*/ 1431 w 1995"/>
              <a:gd name="T63" fmla="*/ 1898 h 1995"/>
              <a:gd name="T64" fmla="*/ 1247 w 1995"/>
              <a:gd name="T65" fmla="*/ 1964 h 1995"/>
              <a:gd name="T66" fmla="*/ 1049 w 1995"/>
              <a:gd name="T67" fmla="*/ 1993 h 19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995" h="1995">
                <a:moveTo>
                  <a:pt x="998" y="1995"/>
                </a:moveTo>
                <a:lnTo>
                  <a:pt x="946" y="1993"/>
                </a:lnTo>
                <a:lnTo>
                  <a:pt x="847" y="1984"/>
                </a:lnTo>
                <a:lnTo>
                  <a:pt x="748" y="1964"/>
                </a:lnTo>
                <a:lnTo>
                  <a:pt x="655" y="1935"/>
                </a:lnTo>
                <a:lnTo>
                  <a:pt x="565" y="1898"/>
                </a:lnTo>
                <a:lnTo>
                  <a:pt x="481" y="1851"/>
                </a:lnTo>
                <a:lnTo>
                  <a:pt x="401" y="1798"/>
                </a:lnTo>
                <a:lnTo>
                  <a:pt x="327" y="1735"/>
                </a:lnTo>
                <a:lnTo>
                  <a:pt x="259" y="1668"/>
                </a:lnTo>
                <a:lnTo>
                  <a:pt x="198" y="1594"/>
                </a:lnTo>
                <a:lnTo>
                  <a:pt x="145" y="1515"/>
                </a:lnTo>
                <a:lnTo>
                  <a:pt x="99" y="1430"/>
                </a:lnTo>
                <a:lnTo>
                  <a:pt x="61" y="1340"/>
                </a:lnTo>
                <a:lnTo>
                  <a:pt x="31" y="1247"/>
                </a:lnTo>
                <a:lnTo>
                  <a:pt x="12" y="1150"/>
                </a:lnTo>
                <a:lnTo>
                  <a:pt x="1" y="1049"/>
                </a:lnTo>
                <a:lnTo>
                  <a:pt x="0" y="998"/>
                </a:lnTo>
                <a:lnTo>
                  <a:pt x="1" y="946"/>
                </a:lnTo>
                <a:lnTo>
                  <a:pt x="12" y="846"/>
                </a:lnTo>
                <a:lnTo>
                  <a:pt x="31" y="748"/>
                </a:lnTo>
                <a:lnTo>
                  <a:pt x="61" y="655"/>
                </a:lnTo>
                <a:lnTo>
                  <a:pt x="99" y="565"/>
                </a:lnTo>
                <a:lnTo>
                  <a:pt x="145" y="481"/>
                </a:lnTo>
                <a:lnTo>
                  <a:pt x="198" y="400"/>
                </a:lnTo>
                <a:lnTo>
                  <a:pt x="259" y="327"/>
                </a:lnTo>
                <a:lnTo>
                  <a:pt x="327" y="259"/>
                </a:lnTo>
                <a:lnTo>
                  <a:pt x="401" y="198"/>
                </a:lnTo>
                <a:lnTo>
                  <a:pt x="481" y="145"/>
                </a:lnTo>
                <a:lnTo>
                  <a:pt x="565" y="98"/>
                </a:lnTo>
                <a:lnTo>
                  <a:pt x="655" y="61"/>
                </a:lnTo>
                <a:lnTo>
                  <a:pt x="748" y="31"/>
                </a:lnTo>
                <a:lnTo>
                  <a:pt x="847" y="12"/>
                </a:lnTo>
                <a:lnTo>
                  <a:pt x="946" y="1"/>
                </a:lnTo>
                <a:lnTo>
                  <a:pt x="998" y="0"/>
                </a:lnTo>
                <a:lnTo>
                  <a:pt x="1049" y="1"/>
                </a:lnTo>
                <a:lnTo>
                  <a:pt x="1150" y="12"/>
                </a:lnTo>
                <a:lnTo>
                  <a:pt x="1247" y="31"/>
                </a:lnTo>
                <a:lnTo>
                  <a:pt x="1340" y="61"/>
                </a:lnTo>
                <a:lnTo>
                  <a:pt x="1431" y="98"/>
                </a:lnTo>
                <a:lnTo>
                  <a:pt x="1515" y="145"/>
                </a:lnTo>
                <a:lnTo>
                  <a:pt x="1594" y="198"/>
                </a:lnTo>
                <a:lnTo>
                  <a:pt x="1668" y="259"/>
                </a:lnTo>
                <a:lnTo>
                  <a:pt x="1737" y="327"/>
                </a:lnTo>
                <a:lnTo>
                  <a:pt x="1798" y="400"/>
                </a:lnTo>
                <a:lnTo>
                  <a:pt x="1851" y="481"/>
                </a:lnTo>
                <a:lnTo>
                  <a:pt x="1898" y="565"/>
                </a:lnTo>
                <a:lnTo>
                  <a:pt x="1935" y="655"/>
                </a:lnTo>
                <a:lnTo>
                  <a:pt x="1964" y="748"/>
                </a:lnTo>
                <a:lnTo>
                  <a:pt x="1985" y="846"/>
                </a:lnTo>
                <a:lnTo>
                  <a:pt x="1995" y="946"/>
                </a:lnTo>
                <a:lnTo>
                  <a:pt x="1995" y="998"/>
                </a:lnTo>
                <a:lnTo>
                  <a:pt x="1995" y="1049"/>
                </a:lnTo>
                <a:lnTo>
                  <a:pt x="1985" y="1150"/>
                </a:lnTo>
                <a:lnTo>
                  <a:pt x="1964" y="1247"/>
                </a:lnTo>
                <a:lnTo>
                  <a:pt x="1935" y="1340"/>
                </a:lnTo>
                <a:lnTo>
                  <a:pt x="1898" y="1430"/>
                </a:lnTo>
                <a:lnTo>
                  <a:pt x="1851" y="1515"/>
                </a:lnTo>
                <a:lnTo>
                  <a:pt x="1798" y="1594"/>
                </a:lnTo>
                <a:lnTo>
                  <a:pt x="1737" y="1668"/>
                </a:lnTo>
                <a:lnTo>
                  <a:pt x="1668" y="1735"/>
                </a:lnTo>
                <a:lnTo>
                  <a:pt x="1594" y="1798"/>
                </a:lnTo>
                <a:lnTo>
                  <a:pt x="1515" y="1851"/>
                </a:lnTo>
                <a:lnTo>
                  <a:pt x="1431" y="1898"/>
                </a:lnTo>
                <a:lnTo>
                  <a:pt x="1340" y="1935"/>
                </a:lnTo>
                <a:lnTo>
                  <a:pt x="1247" y="1964"/>
                </a:lnTo>
                <a:lnTo>
                  <a:pt x="1150" y="1984"/>
                </a:lnTo>
                <a:lnTo>
                  <a:pt x="1049" y="1993"/>
                </a:lnTo>
                <a:lnTo>
                  <a:pt x="998" y="199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6" name="Freeform 589">
            <a:extLst>
              <a:ext uri="{FF2B5EF4-FFF2-40B4-BE49-F238E27FC236}">
                <a16:creationId xmlns:a16="http://schemas.microsoft.com/office/drawing/2014/main" id="{0E3199FF-BE1C-48DA-8310-DB2F07D998F2}"/>
              </a:ext>
            </a:extLst>
          </p:cNvPr>
          <p:cNvSpPr>
            <a:spLocks/>
          </p:cNvSpPr>
          <p:nvPr/>
        </p:nvSpPr>
        <p:spPr bwMode="auto">
          <a:xfrm>
            <a:off x="1283025" y="5310421"/>
            <a:ext cx="160270" cy="392385"/>
          </a:xfrm>
          <a:custGeom>
            <a:avLst/>
            <a:gdLst>
              <a:gd name="T0" fmla="*/ 462 w 462"/>
              <a:gd name="T1" fmla="*/ 981 h 1135"/>
              <a:gd name="T2" fmla="*/ 460 w 462"/>
              <a:gd name="T3" fmla="*/ 985 h 1135"/>
              <a:gd name="T4" fmla="*/ 457 w 462"/>
              <a:gd name="T5" fmla="*/ 989 h 1135"/>
              <a:gd name="T6" fmla="*/ 443 w 462"/>
              <a:gd name="T7" fmla="*/ 1007 h 1135"/>
              <a:gd name="T8" fmla="*/ 427 w 462"/>
              <a:gd name="T9" fmla="*/ 1025 h 1135"/>
              <a:gd name="T10" fmla="*/ 418 w 462"/>
              <a:gd name="T11" fmla="*/ 1037 h 1135"/>
              <a:gd name="T12" fmla="*/ 409 w 462"/>
              <a:gd name="T13" fmla="*/ 1048 h 1135"/>
              <a:gd name="T14" fmla="*/ 408 w 462"/>
              <a:gd name="T15" fmla="*/ 1050 h 1135"/>
              <a:gd name="T16" fmla="*/ 408 w 462"/>
              <a:gd name="T17" fmla="*/ 1050 h 1135"/>
              <a:gd name="T18" fmla="*/ 396 w 462"/>
              <a:gd name="T19" fmla="*/ 1064 h 1135"/>
              <a:gd name="T20" fmla="*/ 383 w 462"/>
              <a:gd name="T21" fmla="*/ 1078 h 1135"/>
              <a:gd name="T22" fmla="*/ 369 w 462"/>
              <a:gd name="T23" fmla="*/ 1095 h 1135"/>
              <a:gd name="T24" fmla="*/ 355 w 462"/>
              <a:gd name="T25" fmla="*/ 1110 h 1135"/>
              <a:gd name="T26" fmla="*/ 343 w 462"/>
              <a:gd name="T27" fmla="*/ 1123 h 1135"/>
              <a:gd name="T28" fmla="*/ 332 w 462"/>
              <a:gd name="T29" fmla="*/ 1135 h 1135"/>
              <a:gd name="T30" fmla="*/ 276 w 462"/>
              <a:gd name="T31" fmla="*/ 1062 h 1135"/>
              <a:gd name="T32" fmla="*/ 177 w 462"/>
              <a:gd name="T33" fmla="*/ 908 h 1135"/>
              <a:gd name="T34" fmla="*/ 94 w 462"/>
              <a:gd name="T35" fmla="*/ 745 h 1135"/>
              <a:gd name="T36" fmla="*/ 27 w 462"/>
              <a:gd name="T37" fmla="*/ 573 h 1135"/>
              <a:gd name="T38" fmla="*/ 0 w 462"/>
              <a:gd name="T39" fmla="*/ 483 h 1135"/>
              <a:gd name="T40" fmla="*/ 36 w 462"/>
              <a:gd name="T41" fmla="*/ 417 h 1135"/>
              <a:gd name="T42" fmla="*/ 65 w 462"/>
              <a:gd name="T43" fmla="*/ 348 h 1135"/>
              <a:gd name="T44" fmla="*/ 68 w 462"/>
              <a:gd name="T45" fmla="*/ 341 h 1135"/>
              <a:gd name="T46" fmla="*/ 71 w 462"/>
              <a:gd name="T47" fmla="*/ 333 h 1135"/>
              <a:gd name="T48" fmla="*/ 81 w 462"/>
              <a:gd name="T49" fmla="*/ 303 h 1135"/>
              <a:gd name="T50" fmla="*/ 90 w 462"/>
              <a:gd name="T51" fmla="*/ 273 h 1135"/>
              <a:gd name="T52" fmla="*/ 94 w 462"/>
              <a:gd name="T53" fmla="*/ 263 h 1135"/>
              <a:gd name="T54" fmla="*/ 97 w 462"/>
              <a:gd name="T55" fmla="*/ 252 h 1135"/>
              <a:gd name="T56" fmla="*/ 100 w 462"/>
              <a:gd name="T57" fmla="*/ 242 h 1135"/>
              <a:gd name="T58" fmla="*/ 102 w 462"/>
              <a:gd name="T59" fmla="*/ 232 h 1135"/>
              <a:gd name="T60" fmla="*/ 105 w 462"/>
              <a:gd name="T61" fmla="*/ 223 h 1135"/>
              <a:gd name="T62" fmla="*/ 106 w 462"/>
              <a:gd name="T63" fmla="*/ 214 h 1135"/>
              <a:gd name="T64" fmla="*/ 110 w 462"/>
              <a:gd name="T65" fmla="*/ 201 h 1135"/>
              <a:gd name="T66" fmla="*/ 112 w 462"/>
              <a:gd name="T67" fmla="*/ 189 h 1135"/>
              <a:gd name="T68" fmla="*/ 112 w 462"/>
              <a:gd name="T69" fmla="*/ 182 h 1135"/>
              <a:gd name="T70" fmla="*/ 114 w 462"/>
              <a:gd name="T71" fmla="*/ 177 h 1135"/>
              <a:gd name="T72" fmla="*/ 116 w 462"/>
              <a:gd name="T73" fmla="*/ 166 h 1135"/>
              <a:gd name="T74" fmla="*/ 119 w 462"/>
              <a:gd name="T75" fmla="*/ 153 h 1135"/>
              <a:gd name="T76" fmla="*/ 125 w 462"/>
              <a:gd name="T77" fmla="*/ 109 h 1135"/>
              <a:gd name="T78" fmla="*/ 129 w 462"/>
              <a:gd name="T79" fmla="*/ 64 h 1135"/>
              <a:gd name="T80" fmla="*/ 131 w 462"/>
              <a:gd name="T81" fmla="*/ 53 h 1135"/>
              <a:gd name="T82" fmla="*/ 131 w 462"/>
              <a:gd name="T83" fmla="*/ 41 h 1135"/>
              <a:gd name="T84" fmla="*/ 131 w 462"/>
              <a:gd name="T85" fmla="*/ 39 h 1135"/>
              <a:gd name="T86" fmla="*/ 131 w 462"/>
              <a:gd name="T87" fmla="*/ 35 h 1135"/>
              <a:gd name="T88" fmla="*/ 132 w 462"/>
              <a:gd name="T89" fmla="*/ 26 h 1135"/>
              <a:gd name="T90" fmla="*/ 132 w 462"/>
              <a:gd name="T91" fmla="*/ 17 h 1135"/>
              <a:gd name="T92" fmla="*/ 132 w 462"/>
              <a:gd name="T93" fmla="*/ 7 h 1135"/>
              <a:gd name="T94" fmla="*/ 132 w 462"/>
              <a:gd name="T95" fmla="*/ 0 h 1135"/>
              <a:gd name="T96" fmla="*/ 133 w 462"/>
              <a:gd name="T97" fmla="*/ 68 h 1135"/>
              <a:gd name="T98" fmla="*/ 145 w 462"/>
              <a:gd name="T99" fmla="*/ 204 h 1135"/>
              <a:gd name="T100" fmla="*/ 168 w 462"/>
              <a:gd name="T101" fmla="*/ 335 h 1135"/>
              <a:gd name="T102" fmla="*/ 201 w 462"/>
              <a:gd name="T103" fmla="*/ 464 h 1135"/>
              <a:gd name="T104" fmla="*/ 243 w 462"/>
              <a:gd name="T105" fmla="*/ 587 h 1135"/>
              <a:gd name="T106" fmla="*/ 295 w 462"/>
              <a:gd name="T107" fmla="*/ 706 h 1135"/>
              <a:gd name="T108" fmla="*/ 355 w 462"/>
              <a:gd name="T109" fmla="*/ 820 h 1135"/>
              <a:gd name="T110" fmla="*/ 425 w 462"/>
              <a:gd name="T111" fmla="*/ 929 h 1135"/>
              <a:gd name="T112" fmla="*/ 462 w 462"/>
              <a:gd name="T113" fmla="*/ 981 h 1135"/>
              <a:gd name="T114" fmla="*/ 462 w 462"/>
              <a:gd name="T115" fmla="*/ 981 h 1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62" h="1135">
                <a:moveTo>
                  <a:pt x="462" y="981"/>
                </a:moveTo>
                <a:lnTo>
                  <a:pt x="460" y="985"/>
                </a:lnTo>
                <a:lnTo>
                  <a:pt x="457" y="989"/>
                </a:lnTo>
                <a:lnTo>
                  <a:pt x="443" y="1007"/>
                </a:lnTo>
                <a:lnTo>
                  <a:pt x="427" y="1025"/>
                </a:lnTo>
                <a:lnTo>
                  <a:pt x="418" y="1037"/>
                </a:lnTo>
                <a:lnTo>
                  <a:pt x="409" y="1048"/>
                </a:lnTo>
                <a:lnTo>
                  <a:pt x="408" y="1050"/>
                </a:lnTo>
                <a:lnTo>
                  <a:pt x="408" y="1050"/>
                </a:lnTo>
                <a:lnTo>
                  <a:pt x="396" y="1064"/>
                </a:lnTo>
                <a:lnTo>
                  <a:pt x="383" y="1078"/>
                </a:lnTo>
                <a:lnTo>
                  <a:pt x="369" y="1095"/>
                </a:lnTo>
                <a:lnTo>
                  <a:pt x="355" y="1110"/>
                </a:lnTo>
                <a:lnTo>
                  <a:pt x="343" y="1123"/>
                </a:lnTo>
                <a:lnTo>
                  <a:pt x="332" y="1135"/>
                </a:lnTo>
                <a:lnTo>
                  <a:pt x="276" y="1062"/>
                </a:lnTo>
                <a:lnTo>
                  <a:pt x="177" y="908"/>
                </a:lnTo>
                <a:lnTo>
                  <a:pt x="94" y="745"/>
                </a:lnTo>
                <a:lnTo>
                  <a:pt x="27" y="573"/>
                </a:lnTo>
                <a:lnTo>
                  <a:pt x="0" y="483"/>
                </a:lnTo>
                <a:lnTo>
                  <a:pt x="36" y="417"/>
                </a:lnTo>
                <a:lnTo>
                  <a:pt x="65" y="348"/>
                </a:lnTo>
                <a:lnTo>
                  <a:pt x="68" y="341"/>
                </a:lnTo>
                <a:lnTo>
                  <a:pt x="71" y="333"/>
                </a:lnTo>
                <a:lnTo>
                  <a:pt x="81" y="303"/>
                </a:lnTo>
                <a:lnTo>
                  <a:pt x="90" y="273"/>
                </a:lnTo>
                <a:lnTo>
                  <a:pt x="94" y="263"/>
                </a:lnTo>
                <a:lnTo>
                  <a:pt x="97" y="252"/>
                </a:lnTo>
                <a:lnTo>
                  <a:pt x="100" y="242"/>
                </a:lnTo>
                <a:lnTo>
                  <a:pt x="102" y="232"/>
                </a:lnTo>
                <a:lnTo>
                  <a:pt x="105" y="223"/>
                </a:lnTo>
                <a:lnTo>
                  <a:pt x="106" y="214"/>
                </a:lnTo>
                <a:lnTo>
                  <a:pt x="110" y="201"/>
                </a:lnTo>
                <a:lnTo>
                  <a:pt x="112" y="189"/>
                </a:lnTo>
                <a:lnTo>
                  <a:pt x="112" y="182"/>
                </a:lnTo>
                <a:lnTo>
                  <a:pt x="114" y="177"/>
                </a:lnTo>
                <a:lnTo>
                  <a:pt x="116" y="166"/>
                </a:lnTo>
                <a:lnTo>
                  <a:pt x="119" y="153"/>
                </a:lnTo>
                <a:lnTo>
                  <a:pt x="125" y="109"/>
                </a:lnTo>
                <a:lnTo>
                  <a:pt x="129" y="64"/>
                </a:lnTo>
                <a:lnTo>
                  <a:pt x="131" y="53"/>
                </a:lnTo>
                <a:lnTo>
                  <a:pt x="131" y="41"/>
                </a:lnTo>
                <a:lnTo>
                  <a:pt x="131" y="39"/>
                </a:lnTo>
                <a:lnTo>
                  <a:pt x="131" y="35"/>
                </a:lnTo>
                <a:lnTo>
                  <a:pt x="132" y="26"/>
                </a:lnTo>
                <a:lnTo>
                  <a:pt x="132" y="17"/>
                </a:lnTo>
                <a:lnTo>
                  <a:pt x="132" y="7"/>
                </a:lnTo>
                <a:lnTo>
                  <a:pt x="132" y="0"/>
                </a:lnTo>
                <a:lnTo>
                  <a:pt x="133" y="68"/>
                </a:lnTo>
                <a:lnTo>
                  <a:pt x="145" y="204"/>
                </a:lnTo>
                <a:lnTo>
                  <a:pt x="168" y="335"/>
                </a:lnTo>
                <a:lnTo>
                  <a:pt x="201" y="464"/>
                </a:lnTo>
                <a:lnTo>
                  <a:pt x="243" y="587"/>
                </a:lnTo>
                <a:lnTo>
                  <a:pt x="295" y="706"/>
                </a:lnTo>
                <a:lnTo>
                  <a:pt x="355" y="820"/>
                </a:lnTo>
                <a:lnTo>
                  <a:pt x="425" y="929"/>
                </a:lnTo>
                <a:lnTo>
                  <a:pt x="462" y="981"/>
                </a:lnTo>
                <a:lnTo>
                  <a:pt x="462" y="981"/>
                </a:lnTo>
                <a:close/>
              </a:path>
            </a:pathLst>
          </a:custGeom>
          <a:solidFill>
            <a:schemeClr val="accent5">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17" name="Freeform 590">
            <a:extLst>
              <a:ext uri="{FF2B5EF4-FFF2-40B4-BE49-F238E27FC236}">
                <a16:creationId xmlns:a16="http://schemas.microsoft.com/office/drawing/2014/main" id="{C32F7A60-8E3D-48CA-A3D3-5621A7499D47}"/>
              </a:ext>
            </a:extLst>
          </p:cNvPr>
          <p:cNvSpPr>
            <a:spLocks/>
          </p:cNvSpPr>
          <p:nvPr/>
        </p:nvSpPr>
        <p:spPr bwMode="auto">
          <a:xfrm>
            <a:off x="1283025" y="5310421"/>
            <a:ext cx="160270" cy="392385"/>
          </a:xfrm>
          <a:custGeom>
            <a:avLst/>
            <a:gdLst>
              <a:gd name="T0" fmla="*/ 132 w 462"/>
              <a:gd name="T1" fmla="*/ 0 h 1135"/>
              <a:gd name="T2" fmla="*/ 132 w 462"/>
              <a:gd name="T3" fmla="*/ 7 h 1135"/>
              <a:gd name="T4" fmla="*/ 132 w 462"/>
              <a:gd name="T5" fmla="*/ 17 h 1135"/>
              <a:gd name="T6" fmla="*/ 132 w 462"/>
              <a:gd name="T7" fmla="*/ 26 h 1135"/>
              <a:gd name="T8" fmla="*/ 131 w 462"/>
              <a:gd name="T9" fmla="*/ 35 h 1135"/>
              <a:gd name="T10" fmla="*/ 131 w 462"/>
              <a:gd name="T11" fmla="*/ 39 h 1135"/>
              <a:gd name="T12" fmla="*/ 131 w 462"/>
              <a:gd name="T13" fmla="*/ 41 h 1135"/>
              <a:gd name="T14" fmla="*/ 131 w 462"/>
              <a:gd name="T15" fmla="*/ 53 h 1135"/>
              <a:gd name="T16" fmla="*/ 129 w 462"/>
              <a:gd name="T17" fmla="*/ 64 h 1135"/>
              <a:gd name="T18" fmla="*/ 125 w 462"/>
              <a:gd name="T19" fmla="*/ 109 h 1135"/>
              <a:gd name="T20" fmla="*/ 119 w 462"/>
              <a:gd name="T21" fmla="*/ 153 h 1135"/>
              <a:gd name="T22" fmla="*/ 116 w 462"/>
              <a:gd name="T23" fmla="*/ 166 h 1135"/>
              <a:gd name="T24" fmla="*/ 114 w 462"/>
              <a:gd name="T25" fmla="*/ 177 h 1135"/>
              <a:gd name="T26" fmla="*/ 112 w 462"/>
              <a:gd name="T27" fmla="*/ 182 h 1135"/>
              <a:gd name="T28" fmla="*/ 112 w 462"/>
              <a:gd name="T29" fmla="*/ 189 h 1135"/>
              <a:gd name="T30" fmla="*/ 110 w 462"/>
              <a:gd name="T31" fmla="*/ 201 h 1135"/>
              <a:gd name="T32" fmla="*/ 106 w 462"/>
              <a:gd name="T33" fmla="*/ 214 h 1135"/>
              <a:gd name="T34" fmla="*/ 105 w 462"/>
              <a:gd name="T35" fmla="*/ 223 h 1135"/>
              <a:gd name="T36" fmla="*/ 102 w 462"/>
              <a:gd name="T37" fmla="*/ 232 h 1135"/>
              <a:gd name="T38" fmla="*/ 100 w 462"/>
              <a:gd name="T39" fmla="*/ 242 h 1135"/>
              <a:gd name="T40" fmla="*/ 97 w 462"/>
              <a:gd name="T41" fmla="*/ 252 h 1135"/>
              <a:gd name="T42" fmla="*/ 94 w 462"/>
              <a:gd name="T43" fmla="*/ 263 h 1135"/>
              <a:gd name="T44" fmla="*/ 90 w 462"/>
              <a:gd name="T45" fmla="*/ 273 h 1135"/>
              <a:gd name="T46" fmla="*/ 81 w 462"/>
              <a:gd name="T47" fmla="*/ 303 h 1135"/>
              <a:gd name="T48" fmla="*/ 71 w 462"/>
              <a:gd name="T49" fmla="*/ 333 h 1135"/>
              <a:gd name="T50" fmla="*/ 65 w 462"/>
              <a:gd name="T51" fmla="*/ 348 h 1135"/>
              <a:gd name="T52" fmla="*/ 36 w 462"/>
              <a:gd name="T53" fmla="*/ 417 h 1135"/>
              <a:gd name="T54" fmla="*/ 0 w 462"/>
              <a:gd name="T55" fmla="*/ 483 h 1135"/>
              <a:gd name="T56" fmla="*/ 27 w 462"/>
              <a:gd name="T57" fmla="*/ 573 h 1135"/>
              <a:gd name="T58" fmla="*/ 94 w 462"/>
              <a:gd name="T59" fmla="*/ 745 h 1135"/>
              <a:gd name="T60" fmla="*/ 177 w 462"/>
              <a:gd name="T61" fmla="*/ 908 h 1135"/>
              <a:gd name="T62" fmla="*/ 276 w 462"/>
              <a:gd name="T63" fmla="*/ 1062 h 1135"/>
              <a:gd name="T64" fmla="*/ 332 w 462"/>
              <a:gd name="T65" fmla="*/ 1135 h 1135"/>
              <a:gd name="T66" fmla="*/ 343 w 462"/>
              <a:gd name="T67" fmla="*/ 1123 h 1135"/>
              <a:gd name="T68" fmla="*/ 355 w 462"/>
              <a:gd name="T69" fmla="*/ 1110 h 1135"/>
              <a:gd name="T70" fmla="*/ 369 w 462"/>
              <a:gd name="T71" fmla="*/ 1095 h 1135"/>
              <a:gd name="T72" fmla="*/ 383 w 462"/>
              <a:gd name="T73" fmla="*/ 1078 h 1135"/>
              <a:gd name="T74" fmla="*/ 396 w 462"/>
              <a:gd name="T75" fmla="*/ 1064 h 1135"/>
              <a:gd name="T76" fmla="*/ 408 w 462"/>
              <a:gd name="T77" fmla="*/ 1050 h 1135"/>
              <a:gd name="T78" fmla="*/ 408 w 462"/>
              <a:gd name="T79" fmla="*/ 1050 h 1135"/>
              <a:gd name="T80" fmla="*/ 409 w 462"/>
              <a:gd name="T81" fmla="*/ 1048 h 1135"/>
              <a:gd name="T82" fmla="*/ 418 w 462"/>
              <a:gd name="T83" fmla="*/ 1037 h 1135"/>
              <a:gd name="T84" fmla="*/ 427 w 462"/>
              <a:gd name="T85" fmla="*/ 1025 h 1135"/>
              <a:gd name="T86" fmla="*/ 443 w 462"/>
              <a:gd name="T87" fmla="*/ 1007 h 1135"/>
              <a:gd name="T88" fmla="*/ 457 w 462"/>
              <a:gd name="T89" fmla="*/ 989 h 1135"/>
              <a:gd name="T90" fmla="*/ 460 w 462"/>
              <a:gd name="T91" fmla="*/ 985 h 1135"/>
              <a:gd name="T92" fmla="*/ 462 w 462"/>
              <a:gd name="T93" fmla="*/ 981 h 1135"/>
              <a:gd name="T94" fmla="*/ 425 w 462"/>
              <a:gd name="T95" fmla="*/ 929 h 1135"/>
              <a:gd name="T96" fmla="*/ 355 w 462"/>
              <a:gd name="T97" fmla="*/ 820 h 1135"/>
              <a:gd name="T98" fmla="*/ 295 w 462"/>
              <a:gd name="T99" fmla="*/ 706 h 1135"/>
              <a:gd name="T100" fmla="*/ 243 w 462"/>
              <a:gd name="T101" fmla="*/ 587 h 1135"/>
              <a:gd name="T102" fmla="*/ 201 w 462"/>
              <a:gd name="T103" fmla="*/ 464 h 1135"/>
              <a:gd name="T104" fmla="*/ 168 w 462"/>
              <a:gd name="T105" fmla="*/ 335 h 1135"/>
              <a:gd name="T106" fmla="*/ 145 w 462"/>
              <a:gd name="T107" fmla="*/ 204 h 1135"/>
              <a:gd name="T108" fmla="*/ 133 w 462"/>
              <a:gd name="T109" fmla="*/ 68 h 1135"/>
              <a:gd name="T110" fmla="*/ 132 w 462"/>
              <a:gd name="T111" fmla="*/ 0 h 1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62" h="1135">
                <a:moveTo>
                  <a:pt x="132" y="0"/>
                </a:moveTo>
                <a:lnTo>
                  <a:pt x="132" y="7"/>
                </a:lnTo>
                <a:lnTo>
                  <a:pt x="132" y="17"/>
                </a:lnTo>
                <a:lnTo>
                  <a:pt x="132" y="26"/>
                </a:lnTo>
                <a:lnTo>
                  <a:pt x="131" y="35"/>
                </a:lnTo>
                <a:lnTo>
                  <a:pt x="131" y="39"/>
                </a:lnTo>
                <a:lnTo>
                  <a:pt x="131" y="41"/>
                </a:lnTo>
                <a:lnTo>
                  <a:pt x="131" y="53"/>
                </a:lnTo>
                <a:lnTo>
                  <a:pt x="129" y="64"/>
                </a:lnTo>
                <a:lnTo>
                  <a:pt x="125" y="109"/>
                </a:lnTo>
                <a:lnTo>
                  <a:pt x="119" y="153"/>
                </a:lnTo>
                <a:lnTo>
                  <a:pt x="116" y="166"/>
                </a:lnTo>
                <a:lnTo>
                  <a:pt x="114" y="177"/>
                </a:lnTo>
                <a:lnTo>
                  <a:pt x="112" y="182"/>
                </a:lnTo>
                <a:lnTo>
                  <a:pt x="112" y="189"/>
                </a:lnTo>
                <a:lnTo>
                  <a:pt x="110" y="201"/>
                </a:lnTo>
                <a:lnTo>
                  <a:pt x="106" y="214"/>
                </a:lnTo>
                <a:lnTo>
                  <a:pt x="105" y="223"/>
                </a:lnTo>
                <a:lnTo>
                  <a:pt x="102" y="232"/>
                </a:lnTo>
                <a:lnTo>
                  <a:pt x="100" y="242"/>
                </a:lnTo>
                <a:lnTo>
                  <a:pt x="97" y="252"/>
                </a:lnTo>
                <a:lnTo>
                  <a:pt x="94" y="263"/>
                </a:lnTo>
                <a:lnTo>
                  <a:pt x="90" y="273"/>
                </a:lnTo>
                <a:lnTo>
                  <a:pt x="81" y="303"/>
                </a:lnTo>
                <a:lnTo>
                  <a:pt x="71" y="333"/>
                </a:lnTo>
                <a:lnTo>
                  <a:pt x="65" y="348"/>
                </a:lnTo>
                <a:lnTo>
                  <a:pt x="36" y="417"/>
                </a:lnTo>
                <a:lnTo>
                  <a:pt x="0" y="483"/>
                </a:lnTo>
                <a:lnTo>
                  <a:pt x="27" y="573"/>
                </a:lnTo>
                <a:lnTo>
                  <a:pt x="94" y="745"/>
                </a:lnTo>
                <a:lnTo>
                  <a:pt x="177" y="908"/>
                </a:lnTo>
                <a:lnTo>
                  <a:pt x="276" y="1062"/>
                </a:lnTo>
                <a:lnTo>
                  <a:pt x="332" y="1135"/>
                </a:lnTo>
                <a:lnTo>
                  <a:pt x="343" y="1123"/>
                </a:lnTo>
                <a:lnTo>
                  <a:pt x="355" y="1110"/>
                </a:lnTo>
                <a:lnTo>
                  <a:pt x="369" y="1095"/>
                </a:lnTo>
                <a:lnTo>
                  <a:pt x="383" y="1078"/>
                </a:lnTo>
                <a:lnTo>
                  <a:pt x="396" y="1064"/>
                </a:lnTo>
                <a:lnTo>
                  <a:pt x="408" y="1050"/>
                </a:lnTo>
                <a:lnTo>
                  <a:pt x="408" y="1050"/>
                </a:lnTo>
                <a:lnTo>
                  <a:pt x="409" y="1048"/>
                </a:lnTo>
                <a:lnTo>
                  <a:pt x="418" y="1037"/>
                </a:lnTo>
                <a:lnTo>
                  <a:pt x="427" y="1025"/>
                </a:lnTo>
                <a:lnTo>
                  <a:pt x="443" y="1007"/>
                </a:lnTo>
                <a:lnTo>
                  <a:pt x="457" y="989"/>
                </a:lnTo>
                <a:lnTo>
                  <a:pt x="460" y="985"/>
                </a:lnTo>
                <a:lnTo>
                  <a:pt x="462" y="981"/>
                </a:lnTo>
                <a:lnTo>
                  <a:pt x="425" y="929"/>
                </a:lnTo>
                <a:lnTo>
                  <a:pt x="355" y="820"/>
                </a:lnTo>
                <a:lnTo>
                  <a:pt x="295" y="706"/>
                </a:lnTo>
                <a:lnTo>
                  <a:pt x="243" y="587"/>
                </a:lnTo>
                <a:lnTo>
                  <a:pt x="201" y="464"/>
                </a:lnTo>
                <a:lnTo>
                  <a:pt x="168" y="335"/>
                </a:lnTo>
                <a:lnTo>
                  <a:pt x="145" y="204"/>
                </a:lnTo>
                <a:lnTo>
                  <a:pt x="133" y="68"/>
                </a:lnTo>
                <a:lnTo>
                  <a:pt x="132" y="0"/>
                </a:lnTo>
                <a:close/>
              </a:path>
            </a:pathLst>
          </a:custGeom>
          <a:solidFill>
            <a:schemeClr val="accent5">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18" name="Freeform: Shape 117">
            <a:extLst>
              <a:ext uri="{FF2B5EF4-FFF2-40B4-BE49-F238E27FC236}">
                <a16:creationId xmlns:a16="http://schemas.microsoft.com/office/drawing/2014/main" id="{C62C79A3-92EE-4324-A6E7-3013BBE5B270}"/>
              </a:ext>
            </a:extLst>
          </p:cNvPr>
          <p:cNvSpPr>
            <a:spLocks/>
          </p:cNvSpPr>
          <p:nvPr/>
        </p:nvSpPr>
        <p:spPr bwMode="auto">
          <a:xfrm>
            <a:off x="1328621" y="5306275"/>
            <a:ext cx="3842628" cy="571998"/>
          </a:xfrm>
          <a:custGeom>
            <a:avLst/>
            <a:gdLst>
              <a:gd name="connsiteX0" fmla="*/ 0 w 3941813"/>
              <a:gd name="connsiteY0" fmla="*/ 0 h 571998"/>
              <a:gd name="connsiteX1" fmla="*/ 228336 w 3941813"/>
              <a:gd name="connsiteY1" fmla="*/ 0 h 571998"/>
              <a:gd name="connsiteX2" fmla="*/ 228336 w 3941813"/>
              <a:gd name="connsiteY2" fmla="*/ 1035 h 571998"/>
              <a:gd name="connsiteX3" fmla="*/ 228336 w 3941813"/>
              <a:gd name="connsiteY3" fmla="*/ 2070 h 571998"/>
              <a:gd name="connsiteX4" fmla="*/ 228336 w 3941813"/>
              <a:gd name="connsiteY4" fmla="*/ 3450 h 571998"/>
              <a:gd name="connsiteX5" fmla="*/ 228336 w 3941813"/>
              <a:gd name="connsiteY5" fmla="*/ 4485 h 571998"/>
              <a:gd name="connsiteX6" fmla="*/ 228336 w 3941813"/>
              <a:gd name="connsiteY6" fmla="*/ 6555 h 571998"/>
              <a:gd name="connsiteX7" fmla="*/ 228336 w 3941813"/>
              <a:gd name="connsiteY7" fmla="*/ 8625 h 571998"/>
              <a:gd name="connsiteX8" fmla="*/ 228336 w 3941813"/>
              <a:gd name="connsiteY8" fmla="*/ 13110 h 571998"/>
              <a:gd name="connsiteX9" fmla="*/ 228681 w 3941813"/>
              <a:gd name="connsiteY9" fmla="*/ 17595 h 571998"/>
              <a:gd name="connsiteX10" fmla="*/ 228681 w 3941813"/>
              <a:gd name="connsiteY10" fmla="*/ 21045 h 571998"/>
              <a:gd name="connsiteX11" fmla="*/ 229372 w 3941813"/>
              <a:gd name="connsiteY11" fmla="*/ 24495 h 571998"/>
              <a:gd name="connsiteX12" fmla="*/ 229561 w 3941813"/>
              <a:gd name="connsiteY12" fmla="*/ 29949 h 571998"/>
              <a:gd name="connsiteX13" fmla="*/ 230860 w 3941813"/>
              <a:gd name="connsiteY13" fmla="*/ 43059 h 571998"/>
              <a:gd name="connsiteX14" fmla="*/ 231099 w 3941813"/>
              <a:gd name="connsiteY14" fmla="*/ 44849 h 571998"/>
              <a:gd name="connsiteX15" fmla="*/ 231445 w 3941813"/>
              <a:gd name="connsiteY15" fmla="*/ 47954 h 571998"/>
              <a:gd name="connsiteX16" fmla="*/ 231790 w 3941813"/>
              <a:gd name="connsiteY16" fmla="*/ 51059 h 571998"/>
              <a:gd name="connsiteX17" fmla="*/ 232439 w 3941813"/>
              <a:gd name="connsiteY17" fmla="*/ 55431 h 571998"/>
              <a:gd name="connsiteX18" fmla="*/ 237460 w 3941813"/>
              <a:gd name="connsiteY18" fmla="*/ 78594 h 571998"/>
              <a:gd name="connsiteX19" fmla="*/ 239935 w 3941813"/>
              <a:gd name="connsiteY19" fmla="*/ 88754 h 571998"/>
              <a:gd name="connsiteX20" fmla="*/ 249062 w 3941813"/>
              <a:gd name="connsiteY20" fmla="*/ 117988 h 571998"/>
              <a:gd name="connsiteX21" fmla="*/ 258766 w 3941813"/>
              <a:gd name="connsiteY21" fmla="*/ 141560 h 571998"/>
              <a:gd name="connsiteX22" fmla="*/ 260462 w 3941813"/>
              <a:gd name="connsiteY22" fmla="*/ 145242 h 571998"/>
              <a:gd name="connsiteX23" fmla="*/ 261844 w 3941813"/>
              <a:gd name="connsiteY23" fmla="*/ 148347 h 571998"/>
              <a:gd name="connsiteX24" fmla="*/ 263571 w 3941813"/>
              <a:gd name="connsiteY24" fmla="*/ 152142 h 571998"/>
              <a:gd name="connsiteX25" fmla="*/ 265643 w 3941813"/>
              <a:gd name="connsiteY25" fmla="*/ 155592 h 571998"/>
              <a:gd name="connsiteX26" fmla="*/ 267371 w 3941813"/>
              <a:gd name="connsiteY26" fmla="*/ 158697 h 571998"/>
              <a:gd name="connsiteX27" fmla="*/ 269060 w 3941813"/>
              <a:gd name="connsiteY27" fmla="*/ 162072 h 571998"/>
              <a:gd name="connsiteX28" fmla="*/ 276558 w 3941813"/>
              <a:gd name="connsiteY28" fmla="*/ 175613 h 571998"/>
              <a:gd name="connsiteX29" fmla="*/ 277043 w 3941813"/>
              <a:gd name="connsiteY29" fmla="*/ 176291 h 571998"/>
              <a:gd name="connsiteX30" fmla="*/ 278368 w 3941813"/>
              <a:gd name="connsiteY30" fmla="*/ 178791 h 571998"/>
              <a:gd name="connsiteX31" fmla="*/ 295536 w 3941813"/>
              <a:gd name="connsiteY31" fmla="*/ 204348 h 571998"/>
              <a:gd name="connsiteX32" fmla="*/ 296042 w 3941813"/>
              <a:gd name="connsiteY32" fmla="*/ 204926 h 571998"/>
              <a:gd name="connsiteX33" fmla="*/ 298303 w 3941813"/>
              <a:gd name="connsiteY33" fmla="*/ 207936 h 571998"/>
              <a:gd name="connsiteX34" fmla="*/ 316635 w 3941813"/>
              <a:gd name="connsiteY34" fmla="*/ 230146 h 571998"/>
              <a:gd name="connsiteX35" fmla="*/ 318158 w 3941813"/>
              <a:gd name="connsiteY35" fmla="*/ 231823 h 571998"/>
              <a:gd name="connsiteX36" fmla="*/ 341295 w 3941813"/>
              <a:gd name="connsiteY36" fmla="*/ 254260 h 571998"/>
              <a:gd name="connsiteX37" fmla="*/ 364855 w 3941813"/>
              <a:gd name="connsiteY37" fmla="*/ 274566 h 571998"/>
              <a:gd name="connsiteX38" fmla="*/ 383255 w 3941813"/>
              <a:gd name="connsiteY38" fmla="*/ 287072 h 571998"/>
              <a:gd name="connsiteX39" fmla="*/ 390494 w 3941813"/>
              <a:gd name="connsiteY39" fmla="*/ 291862 h 571998"/>
              <a:gd name="connsiteX40" fmla="*/ 396550 w 3941813"/>
              <a:gd name="connsiteY40" fmla="*/ 295622 h 571998"/>
              <a:gd name="connsiteX41" fmla="*/ 409034 w 3941813"/>
              <a:gd name="connsiteY41" fmla="*/ 302598 h 571998"/>
              <a:gd name="connsiteX42" fmla="*/ 419364 w 3941813"/>
              <a:gd name="connsiteY42" fmla="*/ 308079 h 571998"/>
              <a:gd name="connsiteX43" fmla="*/ 431109 w 3941813"/>
              <a:gd name="connsiteY43" fmla="*/ 313598 h 571998"/>
              <a:gd name="connsiteX44" fmla="*/ 433413 w 3941813"/>
              <a:gd name="connsiteY44" fmla="*/ 314749 h 571998"/>
              <a:gd name="connsiteX45" fmla="*/ 445124 w 3941813"/>
              <a:gd name="connsiteY45" fmla="*/ 319611 h 571998"/>
              <a:gd name="connsiteX46" fmla="*/ 450799 w 3941813"/>
              <a:gd name="connsiteY46" fmla="*/ 321878 h 571998"/>
              <a:gd name="connsiteX47" fmla="*/ 462312 w 3941813"/>
              <a:gd name="connsiteY47" fmla="*/ 325820 h 571998"/>
              <a:gd name="connsiteX48" fmla="*/ 480775 w 3941813"/>
              <a:gd name="connsiteY48" fmla="*/ 331449 h 571998"/>
              <a:gd name="connsiteX49" fmla="*/ 490525 w 3941813"/>
              <a:gd name="connsiteY49" fmla="*/ 333953 h 571998"/>
              <a:gd name="connsiteX50" fmla="*/ 499752 w 3941813"/>
              <a:gd name="connsiteY50" fmla="*/ 335946 h 571998"/>
              <a:gd name="connsiteX51" fmla="*/ 520232 w 3941813"/>
              <a:gd name="connsiteY51" fmla="*/ 340163 h 571998"/>
              <a:gd name="connsiteX52" fmla="*/ 554124 w 3941813"/>
              <a:gd name="connsiteY52" fmla="*/ 343209 h 571998"/>
              <a:gd name="connsiteX53" fmla="*/ 555122 w 3941813"/>
              <a:gd name="connsiteY53" fmla="*/ 343268 h 571998"/>
              <a:gd name="connsiteX54" fmla="*/ 555467 w 3941813"/>
              <a:gd name="connsiteY54" fmla="*/ 343294 h 571998"/>
              <a:gd name="connsiteX55" fmla="*/ 572739 w 3941813"/>
              <a:gd name="connsiteY55" fmla="*/ 343958 h 571998"/>
              <a:gd name="connsiteX56" fmla="*/ 3862707 w 3941813"/>
              <a:gd name="connsiteY56" fmla="*/ 343958 h 571998"/>
              <a:gd name="connsiteX57" fmla="*/ 3941813 w 3941813"/>
              <a:gd name="connsiteY57" fmla="*/ 343958 h 571998"/>
              <a:gd name="connsiteX58" fmla="*/ 3941813 w 3941813"/>
              <a:gd name="connsiteY58" fmla="*/ 388462 h 571998"/>
              <a:gd name="connsiteX59" fmla="*/ 3940777 w 3941813"/>
              <a:gd name="connsiteY59" fmla="*/ 407437 h 571998"/>
              <a:gd name="connsiteX60" fmla="*/ 3933868 w 3941813"/>
              <a:gd name="connsiteY60" fmla="*/ 442971 h 571998"/>
              <a:gd name="connsiteX61" fmla="*/ 3920050 w 3941813"/>
              <a:gd name="connsiteY61" fmla="*/ 476090 h 571998"/>
              <a:gd name="connsiteX62" fmla="*/ 3900015 w 3941813"/>
              <a:gd name="connsiteY62" fmla="*/ 505415 h 571998"/>
              <a:gd name="connsiteX63" fmla="*/ 3875143 w 3941813"/>
              <a:gd name="connsiteY63" fmla="*/ 530254 h 571998"/>
              <a:gd name="connsiteX64" fmla="*/ 3846126 w 3941813"/>
              <a:gd name="connsiteY64" fmla="*/ 549919 h 571998"/>
              <a:gd name="connsiteX65" fmla="*/ 3812964 w 3941813"/>
              <a:gd name="connsiteY65" fmla="*/ 563718 h 571998"/>
              <a:gd name="connsiteX66" fmla="*/ 3777038 w 3941813"/>
              <a:gd name="connsiteY66" fmla="*/ 570963 h 571998"/>
              <a:gd name="connsiteX67" fmla="*/ 3758385 w 3941813"/>
              <a:gd name="connsiteY67" fmla="*/ 571998 h 571998"/>
              <a:gd name="connsiteX68" fmla="*/ 572739 w 3941813"/>
              <a:gd name="connsiteY68" fmla="*/ 571998 h 571998"/>
              <a:gd name="connsiteX69" fmla="*/ 543032 w 3941813"/>
              <a:gd name="connsiteY69" fmla="*/ 571308 h 571998"/>
              <a:gd name="connsiteX70" fmla="*/ 485343 w 3941813"/>
              <a:gd name="connsiteY70" fmla="*/ 565788 h 571998"/>
              <a:gd name="connsiteX71" fmla="*/ 429382 w 3941813"/>
              <a:gd name="connsiteY71" fmla="*/ 554059 h 571998"/>
              <a:gd name="connsiteX72" fmla="*/ 375493 w 3941813"/>
              <a:gd name="connsiteY72" fmla="*/ 537499 h 571998"/>
              <a:gd name="connsiteX73" fmla="*/ 324023 w 3941813"/>
              <a:gd name="connsiteY73" fmla="*/ 515419 h 571998"/>
              <a:gd name="connsiteX74" fmla="*/ 275661 w 3941813"/>
              <a:gd name="connsiteY74" fmla="*/ 489200 h 571998"/>
              <a:gd name="connsiteX75" fmla="*/ 229718 w 3941813"/>
              <a:gd name="connsiteY75" fmla="*/ 458495 h 571998"/>
              <a:gd name="connsiteX76" fmla="*/ 187574 w 3941813"/>
              <a:gd name="connsiteY76" fmla="*/ 423306 h 571998"/>
              <a:gd name="connsiteX77" fmla="*/ 148539 w 3941813"/>
              <a:gd name="connsiteY77" fmla="*/ 384667 h 571998"/>
              <a:gd name="connsiteX78" fmla="*/ 113650 w 3941813"/>
              <a:gd name="connsiteY78" fmla="*/ 342233 h 571998"/>
              <a:gd name="connsiteX79" fmla="*/ 82906 w 3941813"/>
              <a:gd name="connsiteY79" fmla="*/ 296349 h 571998"/>
              <a:gd name="connsiteX80" fmla="*/ 56307 w 3941813"/>
              <a:gd name="connsiteY80" fmla="*/ 248050 h 571998"/>
              <a:gd name="connsiteX81" fmla="*/ 34544 w 3941813"/>
              <a:gd name="connsiteY81" fmla="*/ 196646 h 571998"/>
              <a:gd name="connsiteX82" fmla="*/ 17963 w 3941813"/>
              <a:gd name="connsiteY82" fmla="*/ 143172 h 571998"/>
              <a:gd name="connsiteX83" fmla="*/ 6218 w 3941813"/>
              <a:gd name="connsiteY83" fmla="*/ 87283 h 571998"/>
              <a:gd name="connsiteX84" fmla="*/ 346 w 3941813"/>
              <a:gd name="connsiteY84" fmla="*/ 29669 h 571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3941813" h="571998">
                <a:moveTo>
                  <a:pt x="0" y="0"/>
                </a:moveTo>
                <a:lnTo>
                  <a:pt x="228336" y="0"/>
                </a:lnTo>
                <a:lnTo>
                  <a:pt x="228336" y="1035"/>
                </a:lnTo>
                <a:lnTo>
                  <a:pt x="228336" y="2070"/>
                </a:lnTo>
                <a:lnTo>
                  <a:pt x="228336" y="3450"/>
                </a:lnTo>
                <a:lnTo>
                  <a:pt x="228336" y="4485"/>
                </a:lnTo>
                <a:lnTo>
                  <a:pt x="228336" y="6555"/>
                </a:lnTo>
                <a:lnTo>
                  <a:pt x="228336" y="8625"/>
                </a:lnTo>
                <a:lnTo>
                  <a:pt x="228336" y="13110"/>
                </a:lnTo>
                <a:lnTo>
                  <a:pt x="228681" y="17595"/>
                </a:lnTo>
                <a:lnTo>
                  <a:pt x="228681" y="21045"/>
                </a:lnTo>
                <a:lnTo>
                  <a:pt x="229372" y="24495"/>
                </a:lnTo>
                <a:lnTo>
                  <a:pt x="229561" y="29949"/>
                </a:lnTo>
                <a:lnTo>
                  <a:pt x="230860" y="43059"/>
                </a:lnTo>
                <a:lnTo>
                  <a:pt x="231099" y="44849"/>
                </a:lnTo>
                <a:lnTo>
                  <a:pt x="231445" y="47954"/>
                </a:lnTo>
                <a:lnTo>
                  <a:pt x="231790" y="51059"/>
                </a:lnTo>
                <a:lnTo>
                  <a:pt x="232439" y="55431"/>
                </a:lnTo>
                <a:lnTo>
                  <a:pt x="237460" y="78594"/>
                </a:lnTo>
                <a:lnTo>
                  <a:pt x="239935" y="88754"/>
                </a:lnTo>
                <a:lnTo>
                  <a:pt x="249062" y="117988"/>
                </a:lnTo>
                <a:lnTo>
                  <a:pt x="258766" y="141560"/>
                </a:lnTo>
                <a:lnTo>
                  <a:pt x="260462" y="145242"/>
                </a:lnTo>
                <a:lnTo>
                  <a:pt x="261844" y="148347"/>
                </a:lnTo>
                <a:lnTo>
                  <a:pt x="263571" y="152142"/>
                </a:lnTo>
                <a:lnTo>
                  <a:pt x="265643" y="155592"/>
                </a:lnTo>
                <a:lnTo>
                  <a:pt x="267371" y="158697"/>
                </a:lnTo>
                <a:lnTo>
                  <a:pt x="269060" y="162072"/>
                </a:lnTo>
                <a:lnTo>
                  <a:pt x="276558" y="175613"/>
                </a:lnTo>
                <a:lnTo>
                  <a:pt x="277043" y="176291"/>
                </a:lnTo>
                <a:lnTo>
                  <a:pt x="278368" y="178791"/>
                </a:lnTo>
                <a:lnTo>
                  <a:pt x="295536" y="204348"/>
                </a:lnTo>
                <a:lnTo>
                  <a:pt x="296042" y="204926"/>
                </a:lnTo>
                <a:lnTo>
                  <a:pt x="298303" y="207936"/>
                </a:lnTo>
                <a:lnTo>
                  <a:pt x="316635" y="230146"/>
                </a:lnTo>
                <a:lnTo>
                  <a:pt x="318158" y="231823"/>
                </a:lnTo>
                <a:lnTo>
                  <a:pt x="341295" y="254260"/>
                </a:lnTo>
                <a:lnTo>
                  <a:pt x="364855" y="274566"/>
                </a:lnTo>
                <a:lnTo>
                  <a:pt x="383255" y="287072"/>
                </a:lnTo>
                <a:lnTo>
                  <a:pt x="390494" y="291862"/>
                </a:lnTo>
                <a:lnTo>
                  <a:pt x="396550" y="295622"/>
                </a:lnTo>
                <a:lnTo>
                  <a:pt x="409034" y="302598"/>
                </a:lnTo>
                <a:lnTo>
                  <a:pt x="419364" y="308079"/>
                </a:lnTo>
                <a:lnTo>
                  <a:pt x="431109" y="313598"/>
                </a:lnTo>
                <a:lnTo>
                  <a:pt x="433413" y="314749"/>
                </a:lnTo>
                <a:lnTo>
                  <a:pt x="445124" y="319611"/>
                </a:lnTo>
                <a:lnTo>
                  <a:pt x="450799" y="321878"/>
                </a:lnTo>
                <a:lnTo>
                  <a:pt x="462312" y="325820"/>
                </a:lnTo>
                <a:lnTo>
                  <a:pt x="480775" y="331449"/>
                </a:lnTo>
                <a:lnTo>
                  <a:pt x="490525" y="333953"/>
                </a:lnTo>
                <a:lnTo>
                  <a:pt x="499752" y="335946"/>
                </a:lnTo>
                <a:lnTo>
                  <a:pt x="520232" y="340163"/>
                </a:lnTo>
                <a:lnTo>
                  <a:pt x="554124" y="343209"/>
                </a:lnTo>
                <a:lnTo>
                  <a:pt x="555122" y="343268"/>
                </a:lnTo>
                <a:lnTo>
                  <a:pt x="555467" y="343294"/>
                </a:lnTo>
                <a:lnTo>
                  <a:pt x="572739" y="343958"/>
                </a:lnTo>
                <a:lnTo>
                  <a:pt x="3862707" y="343958"/>
                </a:lnTo>
                <a:lnTo>
                  <a:pt x="3941813" y="343958"/>
                </a:lnTo>
                <a:lnTo>
                  <a:pt x="3941813" y="388462"/>
                </a:lnTo>
                <a:lnTo>
                  <a:pt x="3940777" y="407437"/>
                </a:lnTo>
                <a:lnTo>
                  <a:pt x="3933868" y="442971"/>
                </a:lnTo>
                <a:lnTo>
                  <a:pt x="3920050" y="476090"/>
                </a:lnTo>
                <a:lnTo>
                  <a:pt x="3900015" y="505415"/>
                </a:lnTo>
                <a:lnTo>
                  <a:pt x="3875143" y="530254"/>
                </a:lnTo>
                <a:lnTo>
                  <a:pt x="3846126" y="549919"/>
                </a:lnTo>
                <a:lnTo>
                  <a:pt x="3812964" y="563718"/>
                </a:lnTo>
                <a:lnTo>
                  <a:pt x="3777038" y="570963"/>
                </a:lnTo>
                <a:lnTo>
                  <a:pt x="3758385" y="571998"/>
                </a:lnTo>
                <a:lnTo>
                  <a:pt x="572739" y="571998"/>
                </a:lnTo>
                <a:lnTo>
                  <a:pt x="543032" y="571308"/>
                </a:lnTo>
                <a:lnTo>
                  <a:pt x="485343" y="565788"/>
                </a:lnTo>
                <a:lnTo>
                  <a:pt x="429382" y="554059"/>
                </a:lnTo>
                <a:lnTo>
                  <a:pt x="375493" y="537499"/>
                </a:lnTo>
                <a:lnTo>
                  <a:pt x="324023" y="515419"/>
                </a:lnTo>
                <a:lnTo>
                  <a:pt x="275661" y="489200"/>
                </a:lnTo>
                <a:lnTo>
                  <a:pt x="229718" y="458495"/>
                </a:lnTo>
                <a:lnTo>
                  <a:pt x="187574" y="423306"/>
                </a:lnTo>
                <a:lnTo>
                  <a:pt x="148539" y="384667"/>
                </a:lnTo>
                <a:lnTo>
                  <a:pt x="113650" y="342233"/>
                </a:lnTo>
                <a:lnTo>
                  <a:pt x="82906" y="296349"/>
                </a:lnTo>
                <a:lnTo>
                  <a:pt x="56307" y="248050"/>
                </a:lnTo>
                <a:lnTo>
                  <a:pt x="34544" y="196646"/>
                </a:lnTo>
                <a:lnTo>
                  <a:pt x="17963" y="143172"/>
                </a:lnTo>
                <a:lnTo>
                  <a:pt x="6218" y="87283"/>
                </a:lnTo>
                <a:lnTo>
                  <a:pt x="346" y="29669"/>
                </a:lnTo>
                <a:close/>
              </a:path>
            </a:pathLst>
          </a:custGeom>
          <a:solidFill>
            <a:schemeClr val="accent5"/>
          </a:soli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113" name="Freeform 585">
            <a:extLst>
              <a:ext uri="{FF2B5EF4-FFF2-40B4-BE49-F238E27FC236}">
                <a16:creationId xmlns:a16="http://schemas.microsoft.com/office/drawing/2014/main" id="{ADA4AED6-4F68-48C8-974C-F6C2036E1E90}"/>
              </a:ext>
            </a:extLst>
          </p:cNvPr>
          <p:cNvSpPr>
            <a:spLocks/>
          </p:cNvSpPr>
          <p:nvPr/>
        </p:nvSpPr>
        <p:spPr bwMode="auto">
          <a:xfrm>
            <a:off x="639182" y="4960866"/>
            <a:ext cx="689438" cy="689438"/>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ctr" anchorCtr="0" compatLnSpc="1">
            <a:prstTxWarp prst="textNoShape">
              <a:avLst/>
            </a:prstTxWarp>
          </a:bodyPr>
          <a:lstStyle/>
          <a:p>
            <a:pPr algn="ctr"/>
            <a:r>
              <a:rPr lang="en-US" sz="4400" b="1" dirty="0">
                <a:solidFill>
                  <a:srgbClr val="191C21"/>
                </a:solidFill>
              </a:rPr>
              <a:t>5</a:t>
            </a:r>
          </a:p>
        </p:txBody>
      </p:sp>
      <p:sp>
        <p:nvSpPr>
          <p:cNvPr id="83" name="Balão de Fala: Retângulo 82">
            <a:extLst>
              <a:ext uri="{FF2B5EF4-FFF2-40B4-BE49-F238E27FC236}">
                <a16:creationId xmlns:a16="http://schemas.microsoft.com/office/drawing/2014/main" id="{D69B5D0A-8B7F-4F18-AA4F-87424A9AF57A}"/>
              </a:ext>
            </a:extLst>
          </p:cNvPr>
          <p:cNvSpPr/>
          <p:nvPr/>
        </p:nvSpPr>
        <p:spPr>
          <a:xfrm>
            <a:off x="6385358" y="1509191"/>
            <a:ext cx="5142294" cy="830997"/>
          </a:xfrm>
          <a:prstGeom prst="wedgeRectCallout">
            <a:avLst>
              <a:gd name="adj1" fmla="val -54830"/>
              <a:gd name="adj2" fmla="val 48491"/>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dirty="0">
                <a:solidFill>
                  <a:schemeClr val="tx1"/>
                </a:solidFill>
              </a:rPr>
              <a:t>Não haverá pagamento, mas uma indenização pelo uso do material por aquele que vencer a licitação</a:t>
            </a:r>
          </a:p>
          <a:p>
            <a:pPr algn="ctr"/>
            <a:r>
              <a:rPr lang="pt-BR" sz="1000" dirty="0">
                <a:solidFill>
                  <a:schemeClr val="tx1"/>
                </a:solidFill>
              </a:rPr>
              <a:t>. </a:t>
            </a:r>
            <a:endParaRPr lang="pt-BR" dirty="0"/>
          </a:p>
        </p:txBody>
      </p:sp>
      <p:sp>
        <p:nvSpPr>
          <p:cNvPr id="4" name="Título 3">
            <a:extLst>
              <a:ext uri="{FF2B5EF4-FFF2-40B4-BE49-F238E27FC236}">
                <a16:creationId xmlns:a16="http://schemas.microsoft.com/office/drawing/2014/main" id="{D020DB4C-D195-4000-93C6-065E63D76C59}"/>
              </a:ext>
            </a:extLst>
          </p:cNvPr>
          <p:cNvSpPr>
            <a:spLocks noGrp="1"/>
          </p:cNvSpPr>
          <p:nvPr>
            <p:ph type="title"/>
          </p:nvPr>
        </p:nvSpPr>
        <p:spPr/>
        <p:txBody>
          <a:bodyPr/>
          <a:lstStyle/>
          <a:p>
            <a:endParaRPr lang="pt-BR"/>
          </a:p>
        </p:txBody>
      </p:sp>
    </p:spTree>
    <p:extLst>
      <p:ext uri="{BB962C8B-B14F-4D97-AF65-F5344CB8AC3E}">
        <p14:creationId xmlns:p14="http://schemas.microsoft.com/office/powerpoint/2010/main" val="4294168021"/>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CAFEDC-AF11-464C-A93E-26F53C8BC1EC}"/>
              </a:ext>
            </a:extLst>
          </p:cNvPr>
          <p:cNvSpPr>
            <a:spLocks noGrp="1"/>
          </p:cNvSpPr>
          <p:nvPr>
            <p:ph type="title"/>
          </p:nvPr>
        </p:nvSpPr>
        <p:spPr/>
        <p:txBody>
          <a:bodyPr/>
          <a:lstStyle/>
          <a:p>
            <a:r>
              <a:rPr lang="pt-BR" dirty="0"/>
              <a:t>SLIDES BONUS</a:t>
            </a:r>
          </a:p>
        </p:txBody>
      </p:sp>
    </p:spTree>
    <p:extLst>
      <p:ext uri="{BB962C8B-B14F-4D97-AF65-F5344CB8AC3E}">
        <p14:creationId xmlns:p14="http://schemas.microsoft.com/office/powerpoint/2010/main" val="3610711797"/>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09" name="Google Shape;109;p2"/>
          <p:cNvSpPr txBox="1">
            <a:spLocks noGrp="1"/>
          </p:cNvSpPr>
          <p:nvPr>
            <p:ph type="title"/>
          </p:nvPr>
        </p:nvSpPr>
        <p:spPr>
          <a:xfrm>
            <a:off x="404780" y="173800"/>
            <a:ext cx="4238089" cy="800603"/>
          </a:xfrm>
          <a:prstGeom prst="rect">
            <a:avLst/>
          </a:prstGeom>
          <a:gradFill>
            <a:gsLst>
              <a:gs pos="0">
                <a:srgbClr val="A6B6DE"/>
              </a:gs>
              <a:gs pos="50000">
                <a:srgbClr val="98AAD9"/>
              </a:gs>
              <a:gs pos="100000">
                <a:srgbClr val="859CD7"/>
              </a:gs>
            </a:gsLst>
            <a:lin ang="5400000" scaled="0"/>
          </a:grad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2800"/>
              <a:buFont typeface="Calibri"/>
              <a:buNone/>
            </a:pPr>
            <a:r>
              <a:rPr lang="pt-BR" sz="2800">
                <a:solidFill>
                  <a:schemeClr val="dk1"/>
                </a:solidFill>
                <a:latin typeface="Calibri"/>
                <a:ea typeface="Calibri"/>
                <a:cs typeface="Calibri"/>
                <a:sym typeface="Calibri"/>
              </a:rPr>
              <a:t>Gestão por competência</a:t>
            </a:r>
            <a:endParaRPr sz="2800"/>
          </a:p>
        </p:txBody>
      </p:sp>
      <p:grpSp>
        <p:nvGrpSpPr>
          <p:cNvPr id="110" name="Google Shape;110;p2"/>
          <p:cNvGrpSpPr/>
          <p:nvPr/>
        </p:nvGrpSpPr>
        <p:grpSpPr>
          <a:xfrm>
            <a:off x="522501" y="1486105"/>
            <a:ext cx="1045860" cy="2698241"/>
            <a:chOff x="1689144" y="1104578"/>
            <a:chExt cx="976765" cy="2519981"/>
          </a:xfrm>
        </p:grpSpPr>
        <p:sp>
          <p:nvSpPr>
            <p:cNvPr id="111" name="Google Shape;111;p2"/>
            <p:cNvSpPr/>
            <p:nvPr/>
          </p:nvSpPr>
          <p:spPr>
            <a:xfrm>
              <a:off x="2213216" y="1104578"/>
              <a:ext cx="260414" cy="215515"/>
            </a:xfrm>
            <a:custGeom>
              <a:avLst/>
              <a:gdLst/>
              <a:ahLst/>
              <a:cxnLst/>
              <a:rect l="l" t="t" r="r" b="b"/>
              <a:pathLst>
                <a:path w="21600" h="21600" extrusionOk="0">
                  <a:moveTo>
                    <a:pt x="8193" y="450"/>
                  </a:moveTo>
                  <a:cubicBezTo>
                    <a:pt x="8938" y="0"/>
                    <a:pt x="10055" y="0"/>
                    <a:pt x="11172" y="0"/>
                  </a:cubicBezTo>
                  <a:cubicBezTo>
                    <a:pt x="12662" y="450"/>
                    <a:pt x="13779" y="900"/>
                    <a:pt x="15269" y="1350"/>
                  </a:cubicBezTo>
                  <a:cubicBezTo>
                    <a:pt x="16014" y="1800"/>
                    <a:pt x="17131" y="1800"/>
                    <a:pt x="17876" y="2700"/>
                  </a:cubicBezTo>
                  <a:cubicBezTo>
                    <a:pt x="18993" y="4050"/>
                    <a:pt x="19738" y="6300"/>
                    <a:pt x="20110" y="8100"/>
                  </a:cubicBezTo>
                  <a:cubicBezTo>
                    <a:pt x="20483" y="9000"/>
                    <a:pt x="20855" y="10350"/>
                    <a:pt x="21228" y="11250"/>
                  </a:cubicBezTo>
                  <a:cubicBezTo>
                    <a:pt x="21228" y="11700"/>
                    <a:pt x="21600" y="17100"/>
                    <a:pt x="21600" y="17550"/>
                  </a:cubicBezTo>
                  <a:cubicBezTo>
                    <a:pt x="21600" y="18000"/>
                    <a:pt x="21228" y="18900"/>
                    <a:pt x="20855" y="19350"/>
                  </a:cubicBezTo>
                  <a:lnTo>
                    <a:pt x="21228" y="19350"/>
                  </a:lnTo>
                  <a:lnTo>
                    <a:pt x="19738" y="21600"/>
                  </a:lnTo>
                  <a:lnTo>
                    <a:pt x="20110" y="18000"/>
                  </a:lnTo>
                  <a:lnTo>
                    <a:pt x="20483" y="15750"/>
                  </a:lnTo>
                  <a:cubicBezTo>
                    <a:pt x="20483" y="15750"/>
                    <a:pt x="19366" y="4500"/>
                    <a:pt x="10428" y="4500"/>
                  </a:cubicBezTo>
                  <a:lnTo>
                    <a:pt x="7076" y="5400"/>
                  </a:lnTo>
                  <a:lnTo>
                    <a:pt x="3352" y="10350"/>
                  </a:lnTo>
                  <a:cubicBezTo>
                    <a:pt x="3352" y="10350"/>
                    <a:pt x="1862" y="12150"/>
                    <a:pt x="1862" y="13050"/>
                  </a:cubicBezTo>
                  <a:cubicBezTo>
                    <a:pt x="1862" y="13950"/>
                    <a:pt x="3352" y="19800"/>
                    <a:pt x="3352" y="19800"/>
                  </a:cubicBezTo>
                  <a:lnTo>
                    <a:pt x="1862" y="19350"/>
                  </a:lnTo>
                  <a:lnTo>
                    <a:pt x="0" y="16650"/>
                  </a:lnTo>
                  <a:cubicBezTo>
                    <a:pt x="372" y="13050"/>
                    <a:pt x="1117" y="8550"/>
                    <a:pt x="2607" y="5400"/>
                  </a:cubicBezTo>
                  <a:cubicBezTo>
                    <a:pt x="3352" y="4050"/>
                    <a:pt x="4469" y="2700"/>
                    <a:pt x="5586" y="1800"/>
                  </a:cubicBezTo>
                  <a:cubicBezTo>
                    <a:pt x="6703" y="1350"/>
                    <a:pt x="7448" y="900"/>
                    <a:pt x="8193" y="450"/>
                  </a:cubicBezTo>
                  <a:close/>
                </a:path>
              </a:pathLst>
            </a:custGeom>
            <a:solidFill>
              <a:srgbClr val="000000"/>
            </a:solidFill>
            <a:ln>
              <a:noFill/>
            </a:ln>
          </p:spPr>
          <p:txBody>
            <a:bodyPr spcFirstLastPara="1" wrap="square" lIns="38100" tIns="38100" rIns="38100" bIns="381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2" name="Google Shape;112;p2"/>
            <p:cNvSpPr/>
            <p:nvPr/>
          </p:nvSpPr>
          <p:spPr>
            <a:xfrm>
              <a:off x="2213220" y="1149473"/>
              <a:ext cx="257783" cy="517504"/>
            </a:xfrm>
            <a:custGeom>
              <a:avLst/>
              <a:gdLst/>
              <a:ahLst/>
              <a:cxnLst/>
              <a:rect l="l" t="t" r="r" b="b"/>
              <a:pathLst>
                <a:path w="21382" h="21462" extrusionOk="0">
                  <a:moveTo>
                    <a:pt x="21382" y="6007"/>
                  </a:moveTo>
                  <a:cubicBezTo>
                    <a:pt x="21382" y="6007"/>
                    <a:pt x="19892" y="6938"/>
                    <a:pt x="19892" y="6938"/>
                  </a:cubicBezTo>
                  <a:cubicBezTo>
                    <a:pt x="20265" y="6752"/>
                    <a:pt x="20265" y="6007"/>
                    <a:pt x="20265" y="5821"/>
                  </a:cubicBezTo>
                  <a:cubicBezTo>
                    <a:pt x="20265" y="5448"/>
                    <a:pt x="20637" y="5076"/>
                    <a:pt x="20637" y="4890"/>
                  </a:cubicBezTo>
                  <a:cubicBezTo>
                    <a:pt x="21010" y="4331"/>
                    <a:pt x="20637" y="3586"/>
                    <a:pt x="20265" y="3028"/>
                  </a:cubicBezTo>
                  <a:cubicBezTo>
                    <a:pt x="19520" y="2096"/>
                    <a:pt x="18030" y="1352"/>
                    <a:pt x="16168" y="793"/>
                  </a:cubicBezTo>
                  <a:cubicBezTo>
                    <a:pt x="14679" y="234"/>
                    <a:pt x="12444" y="-138"/>
                    <a:pt x="10582" y="48"/>
                  </a:cubicBezTo>
                  <a:cubicBezTo>
                    <a:pt x="9837" y="48"/>
                    <a:pt x="8720" y="234"/>
                    <a:pt x="7975" y="234"/>
                  </a:cubicBezTo>
                  <a:cubicBezTo>
                    <a:pt x="6858" y="421"/>
                    <a:pt x="6113" y="793"/>
                    <a:pt x="5368" y="1165"/>
                  </a:cubicBezTo>
                  <a:cubicBezTo>
                    <a:pt x="4623" y="1538"/>
                    <a:pt x="3878" y="1910"/>
                    <a:pt x="3134" y="2283"/>
                  </a:cubicBezTo>
                  <a:cubicBezTo>
                    <a:pt x="2389" y="2655"/>
                    <a:pt x="2016" y="3028"/>
                    <a:pt x="2016" y="3400"/>
                  </a:cubicBezTo>
                  <a:cubicBezTo>
                    <a:pt x="2016" y="3959"/>
                    <a:pt x="2389" y="4331"/>
                    <a:pt x="2761" y="4890"/>
                  </a:cubicBezTo>
                  <a:cubicBezTo>
                    <a:pt x="3134" y="5262"/>
                    <a:pt x="3134" y="5821"/>
                    <a:pt x="3506" y="6193"/>
                  </a:cubicBezTo>
                  <a:cubicBezTo>
                    <a:pt x="2761" y="6007"/>
                    <a:pt x="2389" y="5821"/>
                    <a:pt x="1644" y="5634"/>
                  </a:cubicBezTo>
                  <a:cubicBezTo>
                    <a:pt x="1272" y="5448"/>
                    <a:pt x="154" y="4890"/>
                    <a:pt x="154" y="4890"/>
                  </a:cubicBezTo>
                  <a:cubicBezTo>
                    <a:pt x="-218" y="5821"/>
                    <a:pt x="154" y="6565"/>
                    <a:pt x="527" y="7497"/>
                  </a:cubicBezTo>
                  <a:cubicBezTo>
                    <a:pt x="527" y="7869"/>
                    <a:pt x="527" y="8241"/>
                    <a:pt x="1272" y="8428"/>
                  </a:cubicBezTo>
                  <a:cubicBezTo>
                    <a:pt x="1644" y="8614"/>
                    <a:pt x="2389" y="8614"/>
                    <a:pt x="2389" y="8800"/>
                  </a:cubicBezTo>
                  <a:cubicBezTo>
                    <a:pt x="2389" y="8986"/>
                    <a:pt x="2389" y="9172"/>
                    <a:pt x="2389" y="9359"/>
                  </a:cubicBezTo>
                  <a:cubicBezTo>
                    <a:pt x="2389" y="9359"/>
                    <a:pt x="2761" y="10290"/>
                    <a:pt x="2761" y="10848"/>
                  </a:cubicBezTo>
                  <a:lnTo>
                    <a:pt x="2389" y="14014"/>
                  </a:lnTo>
                  <a:lnTo>
                    <a:pt x="7230" y="18296"/>
                  </a:lnTo>
                  <a:lnTo>
                    <a:pt x="15423" y="21462"/>
                  </a:lnTo>
                  <a:lnTo>
                    <a:pt x="17286" y="15690"/>
                  </a:lnTo>
                  <a:lnTo>
                    <a:pt x="15423" y="12524"/>
                  </a:lnTo>
                  <a:cubicBezTo>
                    <a:pt x="15796" y="12338"/>
                    <a:pt x="16168" y="12152"/>
                    <a:pt x="16541" y="11965"/>
                  </a:cubicBezTo>
                  <a:cubicBezTo>
                    <a:pt x="16541" y="11779"/>
                    <a:pt x="17658" y="8986"/>
                    <a:pt x="17658" y="8986"/>
                  </a:cubicBezTo>
                  <a:cubicBezTo>
                    <a:pt x="18403" y="8986"/>
                    <a:pt x="18775" y="8986"/>
                    <a:pt x="19147" y="8800"/>
                  </a:cubicBezTo>
                  <a:cubicBezTo>
                    <a:pt x="19892" y="8241"/>
                    <a:pt x="20265" y="7310"/>
                    <a:pt x="20637" y="6752"/>
                  </a:cubicBezTo>
                  <a:cubicBezTo>
                    <a:pt x="21382" y="6379"/>
                    <a:pt x="21382" y="6193"/>
                    <a:pt x="21382" y="6007"/>
                  </a:cubicBezTo>
                  <a:lnTo>
                    <a:pt x="21382" y="6007"/>
                  </a:lnTo>
                  <a:close/>
                </a:path>
              </a:pathLst>
            </a:custGeom>
            <a:solidFill>
              <a:srgbClr val="F0C4AB"/>
            </a:solidFill>
            <a:ln>
              <a:noFill/>
            </a:ln>
          </p:spPr>
          <p:txBody>
            <a:bodyPr spcFirstLastPara="1" wrap="square" lIns="38100" tIns="38100" rIns="38100" bIns="381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3" name="Google Shape;113;p2"/>
            <p:cNvSpPr/>
            <p:nvPr/>
          </p:nvSpPr>
          <p:spPr>
            <a:xfrm>
              <a:off x="2206356" y="1425710"/>
              <a:ext cx="278373" cy="772255"/>
            </a:xfrm>
            <a:custGeom>
              <a:avLst/>
              <a:gdLst/>
              <a:ahLst/>
              <a:cxnLst/>
              <a:rect l="l" t="t" r="r" b="b"/>
              <a:pathLst>
                <a:path w="21600" h="21600" extrusionOk="0">
                  <a:moveTo>
                    <a:pt x="1045" y="879"/>
                  </a:moveTo>
                  <a:lnTo>
                    <a:pt x="3135" y="0"/>
                  </a:lnTo>
                  <a:lnTo>
                    <a:pt x="3135" y="879"/>
                  </a:lnTo>
                  <a:cubicBezTo>
                    <a:pt x="3135" y="879"/>
                    <a:pt x="7664" y="3140"/>
                    <a:pt x="10452" y="3893"/>
                  </a:cubicBezTo>
                  <a:cubicBezTo>
                    <a:pt x="13239" y="4647"/>
                    <a:pt x="13587" y="6153"/>
                    <a:pt x="13587" y="6153"/>
                  </a:cubicBezTo>
                  <a:cubicBezTo>
                    <a:pt x="13587" y="6153"/>
                    <a:pt x="16374" y="3767"/>
                    <a:pt x="15677" y="1256"/>
                  </a:cubicBezTo>
                  <a:lnTo>
                    <a:pt x="17768" y="2386"/>
                  </a:lnTo>
                  <a:lnTo>
                    <a:pt x="20903" y="6153"/>
                  </a:lnTo>
                  <a:lnTo>
                    <a:pt x="18465" y="5526"/>
                  </a:lnTo>
                  <a:lnTo>
                    <a:pt x="21600" y="21349"/>
                  </a:lnTo>
                  <a:lnTo>
                    <a:pt x="9406" y="21600"/>
                  </a:lnTo>
                  <a:lnTo>
                    <a:pt x="11148" y="13940"/>
                  </a:lnTo>
                  <a:lnTo>
                    <a:pt x="0" y="2637"/>
                  </a:lnTo>
                  <a:lnTo>
                    <a:pt x="1045" y="879"/>
                  </a:lnTo>
                  <a:close/>
                </a:path>
              </a:pathLst>
            </a:custGeom>
            <a:solidFill>
              <a:srgbClr val="988448"/>
            </a:solidFill>
            <a:ln>
              <a:noFill/>
            </a:ln>
          </p:spPr>
          <p:txBody>
            <a:bodyPr spcFirstLastPara="1" wrap="square" lIns="38100" tIns="38100" rIns="38100" bIns="381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4" name="Google Shape;114;p2"/>
            <p:cNvSpPr/>
            <p:nvPr/>
          </p:nvSpPr>
          <p:spPr>
            <a:xfrm>
              <a:off x="1871937" y="1464954"/>
              <a:ext cx="793972" cy="2159605"/>
            </a:xfrm>
            <a:custGeom>
              <a:avLst/>
              <a:gdLst/>
              <a:ahLst/>
              <a:cxnLst/>
              <a:rect l="l" t="t" r="r" b="b"/>
              <a:pathLst>
                <a:path w="21220" h="21600" extrusionOk="0">
                  <a:moveTo>
                    <a:pt x="213" y="10014"/>
                  </a:moveTo>
                  <a:cubicBezTo>
                    <a:pt x="213" y="10014"/>
                    <a:pt x="-267" y="8353"/>
                    <a:pt x="213" y="7365"/>
                  </a:cubicBezTo>
                  <a:cubicBezTo>
                    <a:pt x="693" y="6332"/>
                    <a:pt x="813" y="6062"/>
                    <a:pt x="693" y="5793"/>
                  </a:cubicBezTo>
                  <a:cubicBezTo>
                    <a:pt x="573" y="5523"/>
                    <a:pt x="573" y="5164"/>
                    <a:pt x="813" y="4850"/>
                  </a:cubicBezTo>
                  <a:cubicBezTo>
                    <a:pt x="1053" y="4536"/>
                    <a:pt x="1173" y="3727"/>
                    <a:pt x="1053" y="3368"/>
                  </a:cubicBezTo>
                  <a:cubicBezTo>
                    <a:pt x="933" y="2964"/>
                    <a:pt x="1533" y="2515"/>
                    <a:pt x="1533" y="2335"/>
                  </a:cubicBezTo>
                  <a:cubicBezTo>
                    <a:pt x="1533" y="2200"/>
                    <a:pt x="1533" y="1751"/>
                    <a:pt x="2133" y="1482"/>
                  </a:cubicBezTo>
                  <a:cubicBezTo>
                    <a:pt x="2733" y="1212"/>
                    <a:pt x="4893" y="898"/>
                    <a:pt x="5853" y="719"/>
                  </a:cubicBezTo>
                  <a:cubicBezTo>
                    <a:pt x="6813" y="539"/>
                    <a:pt x="7773" y="494"/>
                    <a:pt x="9093" y="0"/>
                  </a:cubicBezTo>
                  <a:lnTo>
                    <a:pt x="12213" y="3503"/>
                  </a:lnTo>
                  <a:lnTo>
                    <a:pt x="13293" y="4895"/>
                  </a:lnTo>
                  <a:lnTo>
                    <a:pt x="12813" y="7095"/>
                  </a:lnTo>
                  <a:cubicBezTo>
                    <a:pt x="12813" y="7095"/>
                    <a:pt x="14013" y="7140"/>
                    <a:pt x="15933" y="7095"/>
                  </a:cubicBezTo>
                  <a:cubicBezTo>
                    <a:pt x="15933" y="7095"/>
                    <a:pt x="15333" y="6242"/>
                    <a:pt x="15333" y="4805"/>
                  </a:cubicBezTo>
                  <a:cubicBezTo>
                    <a:pt x="15213" y="3368"/>
                    <a:pt x="14973" y="1123"/>
                    <a:pt x="14973" y="1123"/>
                  </a:cubicBezTo>
                  <a:lnTo>
                    <a:pt x="16053" y="1796"/>
                  </a:lnTo>
                  <a:cubicBezTo>
                    <a:pt x="16053" y="1796"/>
                    <a:pt x="15693" y="1123"/>
                    <a:pt x="14973" y="449"/>
                  </a:cubicBezTo>
                  <a:cubicBezTo>
                    <a:pt x="14973" y="449"/>
                    <a:pt x="18453" y="1123"/>
                    <a:pt x="19173" y="1347"/>
                  </a:cubicBezTo>
                  <a:cubicBezTo>
                    <a:pt x="19893" y="1572"/>
                    <a:pt x="21333" y="8173"/>
                    <a:pt x="21213" y="9565"/>
                  </a:cubicBezTo>
                  <a:cubicBezTo>
                    <a:pt x="21213" y="9565"/>
                    <a:pt x="19653" y="9790"/>
                    <a:pt x="17973" y="9745"/>
                  </a:cubicBezTo>
                  <a:cubicBezTo>
                    <a:pt x="17973" y="9745"/>
                    <a:pt x="17973" y="10912"/>
                    <a:pt x="17853" y="11451"/>
                  </a:cubicBezTo>
                  <a:lnTo>
                    <a:pt x="17253" y="11047"/>
                  </a:lnTo>
                  <a:cubicBezTo>
                    <a:pt x="17253" y="11047"/>
                    <a:pt x="17253" y="12394"/>
                    <a:pt x="17373" y="12664"/>
                  </a:cubicBezTo>
                  <a:cubicBezTo>
                    <a:pt x="17493" y="12933"/>
                    <a:pt x="17973" y="14011"/>
                    <a:pt x="17973" y="14370"/>
                  </a:cubicBezTo>
                  <a:cubicBezTo>
                    <a:pt x="17973" y="14729"/>
                    <a:pt x="16893" y="17424"/>
                    <a:pt x="16893" y="17424"/>
                  </a:cubicBezTo>
                  <a:cubicBezTo>
                    <a:pt x="16893" y="17424"/>
                    <a:pt x="15813" y="18995"/>
                    <a:pt x="15213" y="19040"/>
                  </a:cubicBezTo>
                  <a:cubicBezTo>
                    <a:pt x="14613" y="19085"/>
                    <a:pt x="14613" y="19489"/>
                    <a:pt x="14613" y="19624"/>
                  </a:cubicBezTo>
                  <a:cubicBezTo>
                    <a:pt x="14613" y="19759"/>
                    <a:pt x="15693" y="20298"/>
                    <a:pt x="15693" y="20298"/>
                  </a:cubicBezTo>
                  <a:cubicBezTo>
                    <a:pt x="15693" y="20298"/>
                    <a:pt x="16053" y="20612"/>
                    <a:pt x="17373" y="20657"/>
                  </a:cubicBezTo>
                  <a:cubicBezTo>
                    <a:pt x="18693" y="20702"/>
                    <a:pt x="19173" y="20747"/>
                    <a:pt x="19293" y="21061"/>
                  </a:cubicBezTo>
                  <a:cubicBezTo>
                    <a:pt x="19413" y="21375"/>
                    <a:pt x="16773" y="21420"/>
                    <a:pt x="14493" y="21151"/>
                  </a:cubicBezTo>
                  <a:cubicBezTo>
                    <a:pt x="12213" y="20926"/>
                    <a:pt x="11853" y="20747"/>
                    <a:pt x="11733" y="21016"/>
                  </a:cubicBezTo>
                  <a:lnTo>
                    <a:pt x="9213" y="20792"/>
                  </a:lnTo>
                  <a:cubicBezTo>
                    <a:pt x="9213" y="20792"/>
                    <a:pt x="9453" y="20388"/>
                    <a:pt x="9453" y="20073"/>
                  </a:cubicBezTo>
                  <a:cubicBezTo>
                    <a:pt x="9453" y="19759"/>
                    <a:pt x="9693" y="18995"/>
                    <a:pt x="10053" y="18906"/>
                  </a:cubicBezTo>
                  <a:cubicBezTo>
                    <a:pt x="10533" y="18816"/>
                    <a:pt x="11013" y="18681"/>
                    <a:pt x="10773" y="18501"/>
                  </a:cubicBezTo>
                  <a:cubicBezTo>
                    <a:pt x="10533" y="18277"/>
                    <a:pt x="10293" y="18007"/>
                    <a:pt x="10653" y="17469"/>
                  </a:cubicBezTo>
                  <a:cubicBezTo>
                    <a:pt x="11013" y="16930"/>
                    <a:pt x="11133" y="16166"/>
                    <a:pt x="11133" y="15807"/>
                  </a:cubicBezTo>
                  <a:cubicBezTo>
                    <a:pt x="11133" y="15448"/>
                    <a:pt x="9453" y="12933"/>
                    <a:pt x="9453" y="12933"/>
                  </a:cubicBezTo>
                  <a:cubicBezTo>
                    <a:pt x="9453" y="12933"/>
                    <a:pt x="7173" y="14729"/>
                    <a:pt x="7053" y="15089"/>
                  </a:cubicBezTo>
                  <a:cubicBezTo>
                    <a:pt x="6933" y="15493"/>
                    <a:pt x="6213" y="16211"/>
                    <a:pt x="6213" y="16301"/>
                  </a:cubicBezTo>
                  <a:cubicBezTo>
                    <a:pt x="6213" y="16391"/>
                    <a:pt x="6453" y="18007"/>
                    <a:pt x="6453" y="18007"/>
                  </a:cubicBezTo>
                  <a:lnTo>
                    <a:pt x="7533" y="20477"/>
                  </a:lnTo>
                  <a:cubicBezTo>
                    <a:pt x="7533" y="20477"/>
                    <a:pt x="8493" y="20926"/>
                    <a:pt x="8973" y="21196"/>
                  </a:cubicBezTo>
                  <a:cubicBezTo>
                    <a:pt x="9453" y="21420"/>
                    <a:pt x="8973" y="21600"/>
                    <a:pt x="7533" y="21600"/>
                  </a:cubicBezTo>
                  <a:cubicBezTo>
                    <a:pt x="6093" y="21600"/>
                    <a:pt x="3813" y="21465"/>
                    <a:pt x="3693" y="21196"/>
                  </a:cubicBezTo>
                  <a:cubicBezTo>
                    <a:pt x="3573" y="20971"/>
                    <a:pt x="2013" y="21286"/>
                    <a:pt x="2133" y="20881"/>
                  </a:cubicBezTo>
                  <a:cubicBezTo>
                    <a:pt x="2253" y="20477"/>
                    <a:pt x="2373" y="19714"/>
                    <a:pt x="2373" y="19400"/>
                  </a:cubicBezTo>
                  <a:cubicBezTo>
                    <a:pt x="2373" y="19040"/>
                    <a:pt x="2133" y="15627"/>
                    <a:pt x="2613" y="14954"/>
                  </a:cubicBezTo>
                  <a:cubicBezTo>
                    <a:pt x="3213" y="14235"/>
                    <a:pt x="2133" y="12035"/>
                    <a:pt x="2373" y="11406"/>
                  </a:cubicBezTo>
                  <a:cubicBezTo>
                    <a:pt x="2613" y="10778"/>
                    <a:pt x="3333" y="9834"/>
                    <a:pt x="3333" y="9834"/>
                  </a:cubicBezTo>
                  <a:lnTo>
                    <a:pt x="213" y="10014"/>
                  </a:lnTo>
                  <a:close/>
                </a:path>
              </a:pathLst>
            </a:custGeom>
            <a:solidFill>
              <a:srgbClr val="000000"/>
            </a:solidFill>
            <a:ln>
              <a:noFill/>
            </a:ln>
          </p:spPr>
          <p:txBody>
            <a:bodyPr spcFirstLastPara="1" wrap="square" lIns="38100" tIns="38100" rIns="38100" bIns="381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5" name="Google Shape;115;p2"/>
            <p:cNvSpPr/>
            <p:nvPr/>
          </p:nvSpPr>
          <p:spPr>
            <a:xfrm>
              <a:off x="2545411" y="2407815"/>
              <a:ext cx="91356" cy="145167"/>
            </a:xfrm>
            <a:custGeom>
              <a:avLst/>
              <a:gdLst/>
              <a:ahLst/>
              <a:cxnLst/>
              <a:rect l="l" t="t" r="r" b="b"/>
              <a:pathLst>
                <a:path w="19977" h="18874" extrusionOk="0">
                  <a:moveTo>
                    <a:pt x="2059" y="674"/>
                  </a:moveTo>
                  <a:cubicBezTo>
                    <a:pt x="2059" y="3593"/>
                    <a:pt x="3041" y="6511"/>
                    <a:pt x="3041" y="10014"/>
                  </a:cubicBezTo>
                  <a:cubicBezTo>
                    <a:pt x="3041" y="12349"/>
                    <a:pt x="2059" y="15852"/>
                    <a:pt x="7950" y="14684"/>
                  </a:cubicBezTo>
                  <a:cubicBezTo>
                    <a:pt x="7950" y="12349"/>
                    <a:pt x="7950" y="10598"/>
                    <a:pt x="8932" y="8263"/>
                  </a:cubicBezTo>
                  <a:cubicBezTo>
                    <a:pt x="8932" y="7095"/>
                    <a:pt x="8932" y="5344"/>
                    <a:pt x="11877" y="5928"/>
                  </a:cubicBezTo>
                  <a:cubicBezTo>
                    <a:pt x="13841" y="5928"/>
                    <a:pt x="13841" y="8263"/>
                    <a:pt x="12859" y="8847"/>
                  </a:cubicBezTo>
                  <a:cubicBezTo>
                    <a:pt x="11877" y="10598"/>
                    <a:pt x="9914" y="12349"/>
                    <a:pt x="7950" y="14101"/>
                  </a:cubicBezTo>
                  <a:cubicBezTo>
                    <a:pt x="5987" y="15268"/>
                    <a:pt x="-886" y="16436"/>
                    <a:pt x="96" y="18187"/>
                  </a:cubicBezTo>
                  <a:cubicBezTo>
                    <a:pt x="10896" y="21106"/>
                    <a:pt x="18750" y="14101"/>
                    <a:pt x="19732" y="8847"/>
                  </a:cubicBezTo>
                  <a:cubicBezTo>
                    <a:pt x="19732" y="7095"/>
                    <a:pt x="20714" y="1841"/>
                    <a:pt x="18750" y="674"/>
                  </a:cubicBezTo>
                  <a:cubicBezTo>
                    <a:pt x="16787" y="-494"/>
                    <a:pt x="5005" y="90"/>
                    <a:pt x="3041" y="674"/>
                  </a:cubicBezTo>
                </a:path>
              </a:pathLst>
            </a:custGeom>
            <a:solidFill>
              <a:srgbClr val="F0C4AB"/>
            </a:solidFill>
            <a:ln>
              <a:noFill/>
            </a:ln>
          </p:spPr>
          <p:txBody>
            <a:bodyPr spcFirstLastPara="1" wrap="square" lIns="38100" tIns="38100" rIns="38100" bIns="381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6" name="Google Shape;116;p2"/>
            <p:cNvSpPr/>
            <p:nvPr/>
          </p:nvSpPr>
          <p:spPr>
            <a:xfrm>
              <a:off x="1689144" y="2452717"/>
              <a:ext cx="494026" cy="601641"/>
            </a:xfrm>
            <a:custGeom>
              <a:avLst/>
              <a:gdLst/>
              <a:ahLst/>
              <a:cxnLst/>
              <a:rect l="l" t="t" r="r" b="b"/>
              <a:pathLst>
                <a:path w="21412" h="21600" extrusionOk="0">
                  <a:moveTo>
                    <a:pt x="13232" y="3385"/>
                  </a:moveTo>
                  <a:cubicBezTo>
                    <a:pt x="13232" y="2740"/>
                    <a:pt x="13232" y="2096"/>
                    <a:pt x="13232" y="1451"/>
                  </a:cubicBezTo>
                  <a:cubicBezTo>
                    <a:pt x="13232" y="161"/>
                    <a:pt x="12259" y="0"/>
                    <a:pt x="12259" y="0"/>
                  </a:cubicBezTo>
                  <a:cubicBezTo>
                    <a:pt x="12259" y="0"/>
                    <a:pt x="9341" y="645"/>
                    <a:pt x="8562" y="1290"/>
                  </a:cubicBezTo>
                  <a:cubicBezTo>
                    <a:pt x="7978" y="1612"/>
                    <a:pt x="7784" y="2418"/>
                    <a:pt x="7589" y="3063"/>
                  </a:cubicBezTo>
                  <a:lnTo>
                    <a:pt x="3697" y="2740"/>
                  </a:lnTo>
                  <a:lnTo>
                    <a:pt x="973" y="2740"/>
                  </a:lnTo>
                  <a:cubicBezTo>
                    <a:pt x="973" y="2740"/>
                    <a:pt x="195" y="12090"/>
                    <a:pt x="0" y="18376"/>
                  </a:cubicBezTo>
                  <a:lnTo>
                    <a:pt x="15373" y="21600"/>
                  </a:lnTo>
                  <a:lnTo>
                    <a:pt x="21211" y="20794"/>
                  </a:lnTo>
                  <a:lnTo>
                    <a:pt x="21405" y="4191"/>
                  </a:lnTo>
                  <a:cubicBezTo>
                    <a:pt x="21600" y="4030"/>
                    <a:pt x="17124" y="3707"/>
                    <a:pt x="13232" y="3385"/>
                  </a:cubicBezTo>
                  <a:close/>
                  <a:moveTo>
                    <a:pt x="12065" y="967"/>
                  </a:moveTo>
                  <a:cubicBezTo>
                    <a:pt x="12454" y="967"/>
                    <a:pt x="12259" y="2096"/>
                    <a:pt x="11870" y="3224"/>
                  </a:cubicBezTo>
                  <a:cubicBezTo>
                    <a:pt x="10314" y="3063"/>
                    <a:pt x="9146" y="3063"/>
                    <a:pt x="8562" y="2901"/>
                  </a:cubicBezTo>
                  <a:cubicBezTo>
                    <a:pt x="9146" y="1290"/>
                    <a:pt x="11286" y="1128"/>
                    <a:pt x="12065" y="967"/>
                  </a:cubicBezTo>
                  <a:close/>
                </a:path>
              </a:pathLst>
            </a:custGeom>
            <a:solidFill>
              <a:srgbClr val="808184"/>
            </a:solidFill>
            <a:ln>
              <a:noFill/>
            </a:ln>
          </p:spPr>
          <p:txBody>
            <a:bodyPr spcFirstLastPara="1" wrap="square" lIns="38100" tIns="38100" rIns="38100" bIns="381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7" name="Google Shape;117;p2"/>
            <p:cNvSpPr/>
            <p:nvPr/>
          </p:nvSpPr>
          <p:spPr>
            <a:xfrm>
              <a:off x="1871933" y="2452717"/>
              <a:ext cx="144300" cy="94488"/>
            </a:xfrm>
            <a:custGeom>
              <a:avLst/>
              <a:gdLst/>
              <a:ahLst/>
              <a:cxnLst/>
              <a:rect l="l" t="t" r="r" b="b"/>
              <a:pathLst>
                <a:path w="20418" h="18939" extrusionOk="0">
                  <a:moveTo>
                    <a:pt x="565" y="3639"/>
                  </a:moveTo>
                  <a:cubicBezTo>
                    <a:pt x="565" y="3639"/>
                    <a:pt x="-706" y="9039"/>
                    <a:pt x="565" y="9939"/>
                  </a:cubicBezTo>
                  <a:cubicBezTo>
                    <a:pt x="1200" y="10839"/>
                    <a:pt x="4377" y="12639"/>
                    <a:pt x="6282" y="14439"/>
                  </a:cubicBezTo>
                  <a:cubicBezTo>
                    <a:pt x="7553" y="16239"/>
                    <a:pt x="9459" y="18039"/>
                    <a:pt x="11365" y="18039"/>
                  </a:cubicBezTo>
                  <a:cubicBezTo>
                    <a:pt x="13271" y="18039"/>
                    <a:pt x="13271" y="15339"/>
                    <a:pt x="13271" y="9939"/>
                  </a:cubicBezTo>
                  <a:cubicBezTo>
                    <a:pt x="13271" y="4539"/>
                    <a:pt x="15176" y="3639"/>
                    <a:pt x="15812" y="5439"/>
                  </a:cubicBezTo>
                  <a:cubicBezTo>
                    <a:pt x="16447" y="7239"/>
                    <a:pt x="17717" y="14439"/>
                    <a:pt x="17717" y="18939"/>
                  </a:cubicBezTo>
                  <a:cubicBezTo>
                    <a:pt x="17717" y="18939"/>
                    <a:pt x="20259" y="18039"/>
                    <a:pt x="20259" y="15339"/>
                  </a:cubicBezTo>
                  <a:cubicBezTo>
                    <a:pt x="20259" y="12639"/>
                    <a:pt x="20894" y="2739"/>
                    <a:pt x="19623" y="1839"/>
                  </a:cubicBezTo>
                  <a:cubicBezTo>
                    <a:pt x="18353" y="939"/>
                    <a:pt x="10730" y="-2661"/>
                    <a:pt x="565" y="3639"/>
                  </a:cubicBezTo>
                  <a:close/>
                </a:path>
              </a:pathLst>
            </a:custGeom>
            <a:solidFill>
              <a:srgbClr val="F0C4AB"/>
            </a:solidFill>
            <a:ln>
              <a:noFill/>
            </a:ln>
          </p:spPr>
          <p:txBody>
            <a:bodyPr spcFirstLastPara="1" wrap="square" lIns="38100" tIns="38100" rIns="38100" bIns="381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118" name="Google Shape;118;p2"/>
          <p:cNvGrpSpPr/>
          <p:nvPr/>
        </p:nvGrpSpPr>
        <p:grpSpPr>
          <a:xfrm>
            <a:off x="8298923" y="3207832"/>
            <a:ext cx="1303783" cy="2628732"/>
            <a:chOff x="6227069" y="1212124"/>
            <a:chExt cx="1167576" cy="2354107"/>
          </a:xfrm>
        </p:grpSpPr>
        <p:sp>
          <p:nvSpPr>
            <p:cNvPr id="119" name="Google Shape;119;p2"/>
            <p:cNvSpPr/>
            <p:nvPr/>
          </p:nvSpPr>
          <p:spPr>
            <a:xfrm>
              <a:off x="6744991" y="1212124"/>
              <a:ext cx="269390" cy="184083"/>
            </a:xfrm>
            <a:custGeom>
              <a:avLst/>
              <a:gdLst/>
              <a:ahLst/>
              <a:cxnLst/>
              <a:rect l="l" t="t" r="r" b="b"/>
              <a:pathLst>
                <a:path w="21600" h="21600" extrusionOk="0">
                  <a:moveTo>
                    <a:pt x="14760" y="527"/>
                  </a:moveTo>
                  <a:cubicBezTo>
                    <a:pt x="14040" y="0"/>
                    <a:pt x="12960" y="0"/>
                    <a:pt x="11880" y="0"/>
                  </a:cubicBezTo>
                  <a:cubicBezTo>
                    <a:pt x="10440" y="0"/>
                    <a:pt x="9000" y="527"/>
                    <a:pt x="7560" y="1054"/>
                  </a:cubicBezTo>
                  <a:cubicBezTo>
                    <a:pt x="6480" y="1581"/>
                    <a:pt x="5400" y="1581"/>
                    <a:pt x="4680" y="2107"/>
                  </a:cubicBezTo>
                  <a:cubicBezTo>
                    <a:pt x="3240" y="3161"/>
                    <a:pt x="2520" y="5268"/>
                    <a:pt x="1800" y="7376"/>
                  </a:cubicBezTo>
                  <a:cubicBezTo>
                    <a:pt x="1440" y="8429"/>
                    <a:pt x="720" y="9483"/>
                    <a:pt x="720" y="10537"/>
                  </a:cubicBezTo>
                  <a:cubicBezTo>
                    <a:pt x="720" y="11064"/>
                    <a:pt x="0" y="16332"/>
                    <a:pt x="0" y="16859"/>
                  </a:cubicBezTo>
                  <a:cubicBezTo>
                    <a:pt x="0" y="17385"/>
                    <a:pt x="360" y="17912"/>
                    <a:pt x="360" y="18966"/>
                  </a:cubicBezTo>
                  <a:lnTo>
                    <a:pt x="0" y="18966"/>
                  </a:lnTo>
                  <a:lnTo>
                    <a:pt x="1440" y="21600"/>
                  </a:lnTo>
                  <a:lnTo>
                    <a:pt x="1440" y="17912"/>
                  </a:lnTo>
                  <a:lnTo>
                    <a:pt x="1080" y="15278"/>
                  </a:lnTo>
                  <a:cubicBezTo>
                    <a:pt x="1080" y="15278"/>
                    <a:pt x="2880" y="3688"/>
                    <a:pt x="12240" y="5268"/>
                  </a:cubicBezTo>
                  <a:lnTo>
                    <a:pt x="15480" y="6322"/>
                  </a:lnTo>
                  <a:lnTo>
                    <a:pt x="19080" y="11590"/>
                  </a:lnTo>
                  <a:cubicBezTo>
                    <a:pt x="19080" y="11590"/>
                    <a:pt x="20520" y="13698"/>
                    <a:pt x="20160" y="14751"/>
                  </a:cubicBezTo>
                  <a:cubicBezTo>
                    <a:pt x="19800" y="15805"/>
                    <a:pt x="18000" y="21600"/>
                    <a:pt x="18000" y="21600"/>
                  </a:cubicBezTo>
                  <a:lnTo>
                    <a:pt x="19440" y="21073"/>
                  </a:lnTo>
                  <a:lnTo>
                    <a:pt x="21600" y="18439"/>
                  </a:lnTo>
                  <a:cubicBezTo>
                    <a:pt x="21240" y="14751"/>
                    <a:pt x="20880" y="10537"/>
                    <a:pt x="19440" y="6849"/>
                  </a:cubicBezTo>
                  <a:cubicBezTo>
                    <a:pt x="18720" y="5268"/>
                    <a:pt x="17640" y="4215"/>
                    <a:pt x="16560" y="3161"/>
                  </a:cubicBezTo>
                  <a:cubicBezTo>
                    <a:pt x="16560" y="1580"/>
                    <a:pt x="15480" y="1054"/>
                    <a:pt x="14760" y="527"/>
                  </a:cubicBezTo>
                  <a:close/>
                </a:path>
              </a:pathLst>
            </a:custGeom>
            <a:solidFill>
              <a:srgbClr val="000000"/>
            </a:solidFill>
            <a:ln>
              <a:noFill/>
            </a:ln>
          </p:spPr>
          <p:txBody>
            <a:bodyPr spcFirstLastPara="1" wrap="square" lIns="38100" tIns="38100" rIns="38100" bIns="381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0" name="Google Shape;120;p2"/>
            <p:cNvSpPr/>
            <p:nvPr/>
          </p:nvSpPr>
          <p:spPr>
            <a:xfrm>
              <a:off x="6743477" y="1251267"/>
              <a:ext cx="284086" cy="441771"/>
            </a:xfrm>
            <a:custGeom>
              <a:avLst/>
              <a:gdLst/>
              <a:ahLst/>
              <a:cxnLst/>
              <a:rect l="l" t="t" r="r" b="b"/>
              <a:pathLst>
                <a:path w="21354" h="21467" extrusionOk="0">
                  <a:moveTo>
                    <a:pt x="337" y="5321"/>
                  </a:moveTo>
                  <a:cubicBezTo>
                    <a:pt x="337" y="5321"/>
                    <a:pt x="1687" y="6412"/>
                    <a:pt x="1687" y="6412"/>
                  </a:cubicBezTo>
                  <a:cubicBezTo>
                    <a:pt x="1350" y="6194"/>
                    <a:pt x="1687" y="5540"/>
                    <a:pt x="1687" y="5321"/>
                  </a:cubicBezTo>
                  <a:cubicBezTo>
                    <a:pt x="1687" y="4885"/>
                    <a:pt x="1350" y="4667"/>
                    <a:pt x="1350" y="4231"/>
                  </a:cubicBezTo>
                  <a:cubicBezTo>
                    <a:pt x="1350" y="3576"/>
                    <a:pt x="1687" y="2921"/>
                    <a:pt x="2025" y="2485"/>
                  </a:cubicBezTo>
                  <a:cubicBezTo>
                    <a:pt x="2700" y="1612"/>
                    <a:pt x="4387" y="958"/>
                    <a:pt x="6075" y="522"/>
                  </a:cubicBezTo>
                  <a:cubicBezTo>
                    <a:pt x="7425" y="85"/>
                    <a:pt x="9787" y="-133"/>
                    <a:pt x="11813" y="85"/>
                  </a:cubicBezTo>
                  <a:cubicBezTo>
                    <a:pt x="12488" y="303"/>
                    <a:pt x="13500" y="303"/>
                    <a:pt x="14175" y="522"/>
                  </a:cubicBezTo>
                  <a:cubicBezTo>
                    <a:pt x="15188" y="740"/>
                    <a:pt x="15863" y="1176"/>
                    <a:pt x="16538" y="1612"/>
                  </a:cubicBezTo>
                  <a:cubicBezTo>
                    <a:pt x="17213" y="2049"/>
                    <a:pt x="17888" y="2485"/>
                    <a:pt x="18563" y="2703"/>
                  </a:cubicBezTo>
                  <a:cubicBezTo>
                    <a:pt x="19238" y="3140"/>
                    <a:pt x="19575" y="3358"/>
                    <a:pt x="19575" y="3794"/>
                  </a:cubicBezTo>
                  <a:cubicBezTo>
                    <a:pt x="19575" y="4231"/>
                    <a:pt x="18900" y="4885"/>
                    <a:pt x="18900" y="5322"/>
                  </a:cubicBezTo>
                  <a:cubicBezTo>
                    <a:pt x="18563" y="5758"/>
                    <a:pt x="18563" y="6194"/>
                    <a:pt x="18225" y="6631"/>
                  </a:cubicBezTo>
                  <a:cubicBezTo>
                    <a:pt x="18900" y="6631"/>
                    <a:pt x="19575" y="6412"/>
                    <a:pt x="19912" y="6194"/>
                  </a:cubicBezTo>
                  <a:cubicBezTo>
                    <a:pt x="20250" y="6194"/>
                    <a:pt x="21262" y="5540"/>
                    <a:pt x="21262" y="5540"/>
                  </a:cubicBezTo>
                  <a:cubicBezTo>
                    <a:pt x="21600" y="6412"/>
                    <a:pt x="20925" y="7285"/>
                    <a:pt x="20587" y="8158"/>
                  </a:cubicBezTo>
                  <a:cubicBezTo>
                    <a:pt x="20587" y="8376"/>
                    <a:pt x="20250" y="8812"/>
                    <a:pt x="19912" y="9031"/>
                  </a:cubicBezTo>
                  <a:cubicBezTo>
                    <a:pt x="19575" y="9249"/>
                    <a:pt x="18900" y="9249"/>
                    <a:pt x="18562" y="9467"/>
                  </a:cubicBezTo>
                  <a:cubicBezTo>
                    <a:pt x="18562" y="9685"/>
                    <a:pt x="18562" y="9903"/>
                    <a:pt x="18562" y="10122"/>
                  </a:cubicBezTo>
                  <a:cubicBezTo>
                    <a:pt x="18562" y="10122"/>
                    <a:pt x="18225" y="10994"/>
                    <a:pt x="17887" y="11431"/>
                  </a:cubicBezTo>
                  <a:lnTo>
                    <a:pt x="17887" y="14485"/>
                  </a:lnTo>
                  <a:lnTo>
                    <a:pt x="12487" y="18631"/>
                  </a:lnTo>
                  <a:lnTo>
                    <a:pt x="4387" y="21467"/>
                  </a:lnTo>
                  <a:lnTo>
                    <a:pt x="3037" y="15576"/>
                  </a:lnTo>
                  <a:lnTo>
                    <a:pt x="5062" y="12303"/>
                  </a:lnTo>
                  <a:cubicBezTo>
                    <a:pt x="4725" y="12085"/>
                    <a:pt x="4387" y="11867"/>
                    <a:pt x="4050" y="11649"/>
                  </a:cubicBezTo>
                  <a:cubicBezTo>
                    <a:pt x="4050" y="11431"/>
                    <a:pt x="3375" y="8594"/>
                    <a:pt x="3037" y="8594"/>
                  </a:cubicBezTo>
                  <a:cubicBezTo>
                    <a:pt x="2362" y="8594"/>
                    <a:pt x="1688" y="8594"/>
                    <a:pt x="1350" y="8376"/>
                  </a:cubicBezTo>
                  <a:cubicBezTo>
                    <a:pt x="675" y="7722"/>
                    <a:pt x="338" y="6849"/>
                    <a:pt x="0" y="6194"/>
                  </a:cubicBezTo>
                  <a:cubicBezTo>
                    <a:pt x="337" y="5976"/>
                    <a:pt x="337" y="5758"/>
                    <a:pt x="337" y="5321"/>
                  </a:cubicBezTo>
                  <a:lnTo>
                    <a:pt x="337" y="5321"/>
                  </a:lnTo>
                  <a:close/>
                </a:path>
              </a:pathLst>
            </a:custGeom>
            <a:solidFill>
              <a:srgbClr val="F0C4AB"/>
            </a:solidFill>
            <a:ln>
              <a:noFill/>
            </a:ln>
          </p:spPr>
          <p:txBody>
            <a:bodyPr spcFirstLastPara="1" wrap="square" lIns="38100" tIns="38100" rIns="38100" bIns="381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cxnSp>
          <p:nvCxnSpPr>
            <p:cNvPr id="121" name="Google Shape;121;p2"/>
            <p:cNvCxnSpPr/>
            <p:nvPr/>
          </p:nvCxnSpPr>
          <p:spPr>
            <a:xfrm>
              <a:off x="6227073" y="2946599"/>
              <a:ext cx="44898" cy="44898"/>
            </a:xfrm>
            <a:prstGeom prst="straightConnector1">
              <a:avLst/>
            </a:prstGeom>
            <a:solidFill>
              <a:srgbClr val="808184"/>
            </a:solidFill>
            <a:ln>
              <a:noFill/>
            </a:ln>
          </p:spPr>
        </p:cxnSp>
        <p:sp>
          <p:nvSpPr>
            <p:cNvPr id="122" name="Google Shape;122;p2"/>
            <p:cNvSpPr/>
            <p:nvPr/>
          </p:nvSpPr>
          <p:spPr>
            <a:xfrm>
              <a:off x="6227069" y="2407815"/>
              <a:ext cx="305316" cy="547763"/>
            </a:xfrm>
            <a:custGeom>
              <a:avLst/>
              <a:gdLst/>
              <a:ahLst/>
              <a:cxnLst/>
              <a:rect l="l" t="t" r="r" b="b"/>
              <a:pathLst>
                <a:path w="21600" h="21424" extrusionOk="0">
                  <a:moveTo>
                    <a:pt x="15882" y="1580"/>
                  </a:moveTo>
                  <a:cubicBezTo>
                    <a:pt x="16200" y="-176"/>
                    <a:pt x="14612" y="0"/>
                    <a:pt x="13976" y="175"/>
                  </a:cubicBezTo>
                  <a:cubicBezTo>
                    <a:pt x="13341" y="351"/>
                    <a:pt x="13659" y="1405"/>
                    <a:pt x="13659" y="2283"/>
                  </a:cubicBezTo>
                  <a:lnTo>
                    <a:pt x="6035" y="4390"/>
                  </a:lnTo>
                  <a:cubicBezTo>
                    <a:pt x="6035" y="4390"/>
                    <a:pt x="318" y="19843"/>
                    <a:pt x="0" y="20195"/>
                  </a:cubicBezTo>
                  <a:cubicBezTo>
                    <a:pt x="318" y="20019"/>
                    <a:pt x="10165" y="21424"/>
                    <a:pt x="10165" y="21424"/>
                  </a:cubicBezTo>
                  <a:lnTo>
                    <a:pt x="15247" y="18263"/>
                  </a:lnTo>
                  <a:lnTo>
                    <a:pt x="21600" y="0"/>
                  </a:lnTo>
                  <a:lnTo>
                    <a:pt x="15882" y="1580"/>
                  </a:lnTo>
                  <a:close/>
                </a:path>
              </a:pathLst>
            </a:custGeom>
            <a:solidFill>
              <a:srgbClr val="808184"/>
            </a:solidFill>
            <a:ln>
              <a:noFill/>
            </a:ln>
          </p:spPr>
          <p:txBody>
            <a:bodyPr spcFirstLastPara="1" wrap="square" lIns="38100" tIns="38100" rIns="38100" bIns="381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3" name="Google Shape;123;p2"/>
            <p:cNvSpPr/>
            <p:nvPr/>
          </p:nvSpPr>
          <p:spPr>
            <a:xfrm>
              <a:off x="6720951" y="1509853"/>
              <a:ext cx="341231" cy="722866"/>
            </a:xfrm>
            <a:custGeom>
              <a:avLst/>
              <a:gdLst/>
              <a:ahLst/>
              <a:cxnLst/>
              <a:rect l="l" t="t" r="r" b="b"/>
              <a:pathLst>
                <a:path w="21600" h="21600" extrusionOk="0">
                  <a:moveTo>
                    <a:pt x="5684" y="0"/>
                  </a:moveTo>
                  <a:lnTo>
                    <a:pt x="7674" y="2549"/>
                  </a:lnTo>
                  <a:cubicBezTo>
                    <a:pt x="7674" y="2549"/>
                    <a:pt x="9663" y="3086"/>
                    <a:pt x="9663" y="3622"/>
                  </a:cubicBezTo>
                  <a:cubicBezTo>
                    <a:pt x="9663" y="4293"/>
                    <a:pt x="9947" y="4696"/>
                    <a:pt x="9947" y="4696"/>
                  </a:cubicBezTo>
                  <a:cubicBezTo>
                    <a:pt x="9947" y="4696"/>
                    <a:pt x="11937" y="3756"/>
                    <a:pt x="11937" y="3488"/>
                  </a:cubicBezTo>
                  <a:cubicBezTo>
                    <a:pt x="12221" y="3220"/>
                    <a:pt x="17337" y="268"/>
                    <a:pt x="17337" y="268"/>
                  </a:cubicBezTo>
                  <a:lnTo>
                    <a:pt x="19042" y="5501"/>
                  </a:lnTo>
                  <a:lnTo>
                    <a:pt x="21600" y="20258"/>
                  </a:lnTo>
                  <a:lnTo>
                    <a:pt x="12221" y="21600"/>
                  </a:lnTo>
                  <a:lnTo>
                    <a:pt x="0" y="21063"/>
                  </a:lnTo>
                  <a:lnTo>
                    <a:pt x="568" y="17978"/>
                  </a:lnTo>
                  <a:lnTo>
                    <a:pt x="3979" y="2415"/>
                  </a:lnTo>
                  <a:lnTo>
                    <a:pt x="5684" y="0"/>
                  </a:lnTo>
                  <a:close/>
                </a:path>
              </a:pathLst>
            </a:custGeom>
            <a:solidFill>
              <a:srgbClr val="00A7CC"/>
            </a:solidFill>
            <a:ln>
              <a:noFill/>
            </a:ln>
          </p:spPr>
          <p:txBody>
            <a:bodyPr spcFirstLastPara="1" wrap="square" lIns="38100" tIns="38100" rIns="38100" bIns="381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4" name="Google Shape;124;p2"/>
            <p:cNvSpPr/>
            <p:nvPr/>
          </p:nvSpPr>
          <p:spPr>
            <a:xfrm>
              <a:off x="6271968" y="1509849"/>
              <a:ext cx="1122677" cy="2056382"/>
            </a:xfrm>
            <a:custGeom>
              <a:avLst/>
              <a:gdLst/>
              <a:ahLst/>
              <a:cxnLst/>
              <a:rect l="l" t="t" r="r" b="b"/>
              <a:pathLst>
                <a:path w="21518" h="21553" extrusionOk="0">
                  <a:moveTo>
                    <a:pt x="20051" y="3341"/>
                  </a:moveTo>
                  <a:cubicBezTo>
                    <a:pt x="19879" y="3106"/>
                    <a:pt x="19104" y="2824"/>
                    <a:pt x="18932" y="2541"/>
                  </a:cubicBezTo>
                  <a:cubicBezTo>
                    <a:pt x="18760" y="2259"/>
                    <a:pt x="18674" y="1882"/>
                    <a:pt x="18760" y="1412"/>
                  </a:cubicBezTo>
                  <a:cubicBezTo>
                    <a:pt x="18846" y="941"/>
                    <a:pt x="17814" y="988"/>
                    <a:pt x="17555" y="894"/>
                  </a:cubicBezTo>
                  <a:cubicBezTo>
                    <a:pt x="17297" y="800"/>
                    <a:pt x="16351" y="753"/>
                    <a:pt x="15662" y="612"/>
                  </a:cubicBezTo>
                  <a:cubicBezTo>
                    <a:pt x="14974" y="471"/>
                    <a:pt x="14199" y="376"/>
                    <a:pt x="14199" y="376"/>
                  </a:cubicBezTo>
                  <a:lnTo>
                    <a:pt x="13683" y="47"/>
                  </a:lnTo>
                  <a:cubicBezTo>
                    <a:pt x="13511" y="424"/>
                    <a:pt x="13683" y="1929"/>
                    <a:pt x="13683" y="1929"/>
                  </a:cubicBezTo>
                  <a:lnTo>
                    <a:pt x="13339" y="1835"/>
                  </a:lnTo>
                  <a:cubicBezTo>
                    <a:pt x="13080" y="2494"/>
                    <a:pt x="13080" y="5035"/>
                    <a:pt x="13597" y="5553"/>
                  </a:cubicBezTo>
                  <a:cubicBezTo>
                    <a:pt x="14113" y="6071"/>
                    <a:pt x="14457" y="7059"/>
                    <a:pt x="14457" y="7059"/>
                  </a:cubicBezTo>
                  <a:cubicBezTo>
                    <a:pt x="11704" y="7153"/>
                    <a:pt x="8864" y="7012"/>
                    <a:pt x="8864" y="7012"/>
                  </a:cubicBezTo>
                  <a:cubicBezTo>
                    <a:pt x="8864" y="7012"/>
                    <a:pt x="9466" y="6071"/>
                    <a:pt x="9724" y="5412"/>
                  </a:cubicBezTo>
                  <a:cubicBezTo>
                    <a:pt x="9982" y="4753"/>
                    <a:pt x="9810" y="4047"/>
                    <a:pt x="9810" y="3765"/>
                  </a:cubicBezTo>
                  <a:cubicBezTo>
                    <a:pt x="9810" y="3482"/>
                    <a:pt x="9982" y="2259"/>
                    <a:pt x="9982" y="1882"/>
                  </a:cubicBezTo>
                  <a:cubicBezTo>
                    <a:pt x="9982" y="1506"/>
                    <a:pt x="10241" y="0"/>
                    <a:pt x="10241" y="0"/>
                  </a:cubicBezTo>
                  <a:lnTo>
                    <a:pt x="9896" y="188"/>
                  </a:lnTo>
                  <a:cubicBezTo>
                    <a:pt x="9896" y="188"/>
                    <a:pt x="5938" y="941"/>
                    <a:pt x="5594" y="1035"/>
                  </a:cubicBezTo>
                  <a:cubicBezTo>
                    <a:pt x="5163" y="1129"/>
                    <a:pt x="5422" y="1694"/>
                    <a:pt x="5422" y="1929"/>
                  </a:cubicBezTo>
                  <a:cubicBezTo>
                    <a:pt x="5422" y="2165"/>
                    <a:pt x="4733" y="3012"/>
                    <a:pt x="4475" y="3341"/>
                  </a:cubicBezTo>
                  <a:cubicBezTo>
                    <a:pt x="4303" y="3671"/>
                    <a:pt x="4475" y="4376"/>
                    <a:pt x="4475" y="4376"/>
                  </a:cubicBezTo>
                  <a:cubicBezTo>
                    <a:pt x="4475" y="4376"/>
                    <a:pt x="3872" y="5035"/>
                    <a:pt x="3786" y="5600"/>
                  </a:cubicBezTo>
                  <a:cubicBezTo>
                    <a:pt x="3614" y="6165"/>
                    <a:pt x="3356" y="6871"/>
                    <a:pt x="3098" y="7106"/>
                  </a:cubicBezTo>
                  <a:cubicBezTo>
                    <a:pt x="2840" y="7341"/>
                    <a:pt x="2237" y="8894"/>
                    <a:pt x="2237" y="8894"/>
                  </a:cubicBezTo>
                  <a:cubicBezTo>
                    <a:pt x="4991" y="9176"/>
                    <a:pt x="3528" y="9224"/>
                    <a:pt x="3873" y="9271"/>
                  </a:cubicBezTo>
                  <a:cubicBezTo>
                    <a:pt x="4217" y="9318"/>
                    <a:pt x="4733" y="8612"/>
                    <a:pt x="4733" y="8612"/>
                  </a:cubicBezTo>
                  <a:cubicBezTo>
                    <a:pt x="4733" y="8612"/>
                    <a:pt x="3270" y="12800"/>
                    <a:pt x="3098" y="13506"/>
                  </a:cubicBezTo>
                  <a:cubicBezTo>
                    <a:pt x="2926" y="14165"/>
                    <a:pt x="2410" y="19247"/>
                    <a:pt x="2410" y="19671"/>
                  </a:cubicBezTo>
                  <a:cubicBezTo>
                    <a:pt x="2410" y="20000"/>
                    <a:pt x="2065" y="20329"/>
                    <a:pt x="1893" y="20424"/>
                  </a:cubicBezTo>
                  <a:cubicBezTo>
                    <a:pt x="1463" y="20471"/>
                    <a:pt x="344" y="20706"/>
                    <a:pt x="0" y="21129"/>
                  </a:cubicBezTo>
                  <a:cubicBezTo>
                    <a:pt x="0" y="21129"/>
                    <a:pt x="602" y="21412"/>
                    <a:pt x="1463" y="21412"/>
                  </a:cubicBezTo>
                  <a:cubicBezTo>
                    <a:pt x="2324" y="21412"/>
                    <a:pt x="3442" y="21129"/>
                    <a:pt x="3442" y="21129"/>
                  </a:cubicBezTo>
                  <a:cubicBezTo>
                    <a:pt x="3442" y="21129"/>
                    <a:pt x="4303" y="21176"/>
                    <a:pt x="4819" y="21129"/>
                  </a:cubicBezTo>
                  <a:cubicBezTo>
                    <a:pt x="5422" y="21082"/>
                    <a:pt x="5508" y="20941"/>
                    <a:pt x="5508" y="20941"/>
                  </a:cubicBezTo>
                  <a:lnTo>
                    <a:pt x="5335" y="20471"/>
                  </a:lnTo>
                  <a:cubicBezTo>
                    <a:pt x="5335" y="20471"/>
                    <a:pt x="5163" y="19294"/>
                    <a:pt x="5163" y="19106"/>
                  </a:cubicBezTo>
                  <a:cubicBezTo>
                    <a:pt x="5077" y="18918"/>
                    <a:pt x="5852" y="17788"/>
                    <a:pt x="5852" y="17600"/>
                  </a:cubicBezTo>
                  <a:cubicBezTo>
                    <a:pt x="5852" y="17365"/>
                    <a:pt x="6540" y="14635"/>
                    <a:pt x="6712" y="14212"/>
                  </a:cubicBezTo>
                  <a:cubicBezTo>
                    <a:pt x="6798" y="13788"/>
                    <a:pt x="7831" y="12471"/>
                    <a:pt x="7917" y="12094"/>
                  </a:cubicBezTo>
                  <a:cubicBezTo>
                    <a:pt x="8089" y="11718"/>
                    <a:pt x="9036" y="11059"/>
                    <a:pt x="9036" y="11059"/>
                  </a:cubicBezTo>
                  <a:cubicBezTo>
                    <a:pt x="9036" y="11059"/>
                    <a:pt x="9380" y="11482"/>
                    <a:pt x="9466" y="11718"/>
                  </a:cubicBezTo>
                  <a:cubicBezTo>
                    <a:pt x="9552" y="11953"/>
                    <a:pt x="9638" y="12800"/>
                    <a:pt x="9638" y="13365"/>
                  </a:cubicBezTo>
                  <a:cubicBezTo>
                    <a:pt x="9638" y="13929"/>
                    <a:pt x="9810" y="14259"/>
                    <a:pt x="9810" y="14306"/>
                  </a:cubicBezTo>
                  <a:cubicBezTo>
                    <a:pt x="9810" y="14400"/>
                    <a:pt x="9724" y="15341"/>
                    <a:pt x="9724" y="15671"/>
                  </a:cubicBezTo>
                  <a:cubicBezTo>
                    <a:pt x="9724" y="16000"/>
                    <a:pt x="9552" y="18165"/>
                    <a:pt x="9380" y="18588"/>
                  </a:cubicBezTo>
                  <a:cubicBezTo>
                    <a:pt x="9208" y="19012"/>
                    <a:pt x="8347" y="19529"/>
                    <a:pt x="8347" y="19765"/>
                  </a:cubicBezTo>
                  <a:cubicBezTo>
                    <a:pt x="8347" y="20000"/>
                    <a:pt x="9036" y="20612"/>
                    <a:pt x="9036" y="20612"/>
                  </a:cubicBezTo>
                  <a:cubicBezTo>
                    <a:pt x="9036" y="20612"/>
                    <a:pt x="9036" y="20612"/>
                    <a:pt x="9036" y="20612"/>
                  </a:cubicBezTo>
                  <a:cubicBezTo>
                    <a:pt x="9036" y="20753"/>
                    <a:pt x="8950" y="20941"/>
                    <a:pt x="8864" y="21035"/>
                  </a:cubicBezTo>
                  <a:cubicBezTo>
                    <a:pt x="8692" y="21176"/>
                    <a:pt x="8519" y="21553"/>
                    <a:pt x="9896" y="21553"/>
                  </a:cubicBezTo>
                  <a:cubicBezTo>
                    <a:pt x="11187" y="21553"/>
                    <a:pt x="11790" y="21600"/>
                    <a:pt x="11273" y="20612"/>
                  </a:cubicBezTo>
                  <a:cubicBezTo>
                    <a:pt x="11359" y="20565"/>
                    <a:pt x="11876" y="20188"/>
                    <a:pt x="12306" y="19624"/>
                  </a:cubicBezTo>
                  <a:cubicBezTo>
                    <a:pt x="12736" y="19012"/>
                    <a:pt x="12908" y="16659"/>
                    <a:pt x="12908" y="15906"/>
                  </a:cubicBezTo>
                  <a:cubicBezTo>
                    <a:pt x="12994" y="15153"/>
                    <a:pt x="13769" y="12047"/>
                    <a:pt x="13769" y="12047"/>
                  </a:cubicBezTo>
                  <a:cubicBezTo>
                    <a:pt x="14027" y="11576"/>
                    <a:pt x="14457" y="10071"/>
                    <a:pt x="14457" y="10071"/>
                  </a:cubicBezTo>
                  <a:cubicBezTo>
                    <a:pt x="14888" y="10635"/>
                    <a:pt x="15920" y="10682"/>
                    <a:pt x="15920" y="10682"/>
                  </a:cubicBezTo>
                  <a:cubicBezTo>
                    <a:pt x="17900" y="10682"/>
                    <a:pt x="18072" y="10259"/>
                    <a:pt x="18072" y="10259"/>
                  </a:cubicBezTo>
                  <a:lnTo>
                    <a:pt x="17986" y="7388"/>
                  </a:lnTo>
                  <a:cubicBezTo>
                    <a:pt x="17986" y="7388"/>
                    <a:pt x="19621" y="6447"/>
                    <a:pt x="20137" y="5976"/>
                  </a:cubicBezTo>
                  <a:cubicBezTo>
                    <a:pt x="20739" y="5506"/>
                    <a:pt x="21342" y="5082"/>
                    <a:pt x="21514" y="4800"/>
                  </a:cubicBezTo>
                  <a:cubicBezTo>
                    <a:pt x="21600" y="4518"/>
                    <a:pt x="20309" y="3576"/>
                    <a:pt x="20051" y="3341"/>
                  </a:cubicBezTo>
                  <a:close/>
                  <a:moveTo>
                    <a:pt x="17814" y="4988"/>
                  </a:moveTo>
                  <a:cubicBezTo>
                    <a:pt x="17641" y="5129"/>
                    <a:pt x="17211" y="5176"/>
                    <a:pt x="17211" y="5176"/>
                  </a:cubicBezTo>
                  <a:lnTo>
                    <a:pt x="17211" y="4188"/>
                  </a:lnTo>
                  <a:cubicBezTo>
                    <a:pt x="17555" y="4188"/>
                    <a:pt x="17383" y="4565"/>
                    <a:pt x="17555" y="4706"/>
                  </a:cubicBezTo>
                  <a:cubicBezTo>
                    <a:pt x="17641" y="4800"/>
                    <a:pt x="18072" y="4800"/>
                    <a:pt x="17814" y="4988"/>
                  </a:cubicBezTo>
                  <a:close/>
                </a:path>
              </a:pathLst>
            </a:custGeom>
            <a:solidFill>
              <a:srgbClr val="000000"/>
            </a:solidFill>
            <a:ln>
              <a:noFill/>
            </a:ln>
          </p:spPr>
          <p:txBody>
            <a:bodyPr spcFirstLastPara="1" wrap="square" lIns="38100" tIns="38100" rIns="38100" bIns="381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5" name="Google Shape;125;p2"/>
            <p:cNvSpPr/>
            <p:nvPr/>
          </p:nvSpPr>
          <p:spPr>
            <a:xfrm>
              <a:off x="6945446" y="2138429"/>
              <a:ext cx="197556" cy="144180"/>
            </a:xfrm>
            <a:custGeom>
              <a:avLst/>
              <a:gdLst/>
              <a:ahLst/>
              <a:cxnLst/>
              <a:rect l="l" t="t" r="r" b="b"/>
              <a:pathLst>
                <a:path w="21600" h="21019" extrusionOk="0">
                  <a:moveTo>
                    <a:pt x="14727" y="2037"/>
                  </a:moveTo>
                  <a:cubicBezTo>
                    <a:pt x="14727" y="2037"/>
                    <a:pt x="21600" y="10546"/>
                    <a:pt x="21600" y="11855"/>
                  </a:cubicBezTo>
                  <a:cubicBezTo>
                    <a:pt x="21600" y="13164"/>
                    <a:pt x="19636" y="15782"/>
                    <a:pt x="16691" y="16437"/>
                  </a:cubicBezTo>
                  <a:cubicBezTo>
                    <a:pt x="13745" y="17092"/>
                    <a:pt x="12273" y="17092"/>
                    <a:pt x="12273" y="17092"/>
                  </a:cubicBezTo>
                  <a:cubicBezTo>
                    <a:pt x="12273" y="17092"/>
                    <a:pt x="8346" y="21019"/>
                    <a:pt x="6873" y="21019"/>
                  </a:cubicBezTo>
                  <a:cubicBezTo>
                    <a:pt x="5400" y="21019"/>
                    <a:pt x="2945" y="21019"/>
                    <a:pt x="4418" y="19710"/>
                  </a:cubicBezTo>
                  <a:cubicBezTo>
                    <a:pt x="5891" y="18401"/>
                    <a:pt x="10309" y="13819"/>
                    <a:pt x="10309" y="13819"/>
                  </a:cubicBezTo>
                  <a:cubicBezTo>
                    <a:pt x="10309" y="13819"/>
                    <a:pt x="3927" y="18401"/>
                    <a:pt x="1964" y="18401"/>
                  </a:cubicBezTo>
                  <a:cubicBezTo>
                    <a:pt x="0" y="18401"/>
                    <a:pt x="0" y="17092"/>
                    <a:pt x="0" y="15128"/>
                  </a:cubicBezTo>
                  <a:cubicBezTo>
                    <a:pt x="0" y="13165"/>
                    <a:pt x="7364" y="7928"/>
                    <a:pt x="7855" y="6619"/>
                  </a:cubicBezTo>
                  <a:cubicBezTo>
                    <a:pt x="8346" y="5310"/>
                    <a:pt x="7364" y="2692"/>
                    <a:pt x="5400" y="3346"/>
                  </a:cubicBezTo>
                  <a:cubicBezTo>
                    <a:pt x="3436" y="3346"/>
                    <a:pt x="1964" y="-581"/>
                    <a:pt x="4418" y="74"/>
                  </a:cubicBezTo>
                  <a:cubicBezTo>
                    <a:pt x="6382" y="73"/>
                    <a:pt x="11291" y="3346"/>
                    <a:pt x="14727" y="2037"/>
                  </a:cubicBezTo>
                  <a:close/>
                </a:path>
              </a:pathLst>
            </a:custGeom>
            <a:solidFill>
              <a:srgbClr val="F0C4AB"/>
            </a:solidFill>
            <a:ln>
              <a:noFill/>
            </a:ln>
          </p:spPr>
          <p:txBody>
            <a:bodyPr spcFirstLastPara="1" wrap="square" lIns="38100" tIns="38100" rIns="38100" bIns="381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6" name="Google Shape;126;p2"/>
            <p:cNvSpPr/>
            <p:nvPr/>
          </p:nvSpPr>
          <p:spPr>
            <a:xfrm>
              <a:off x="6406666" y="2362921"/>
              <a:ext cx="94873" cy="116739"/>
            </a:xfrm>
            <a:custGeom>
              <a:avLst/>
              <a:gdLst/>
              <a:ahLst/>
              <a:cxnLst/>
              <a:rect l="l" t="t" r="r" b="b"/>
              <a:pathLst>
                <a:path w="20746" h="21600" extrusionOk="0">
                  <a:moveTo>
                    <a:pt x="1110" y="0"/>
                  </a:moveTo>
                  <a:cubicBezTo>
                    <a:pt x="1110" y="0"/>
                    <a:pt x="128" y="7477"/>
                    <a:pt x="128" y="9969"/>
                  </a:cubicBezTo>
                  <a:cubicBezTo>
                    <a:pt x="-854" y="13292"/>
                    <a:pt x="4055" y="13292"/>
                    <a:pt x="7001" y="13292"/>
                  </a:cubicBezTo>
                  <a:cubicBezTo>
                    <a:pt x="8964" y="13292"/>
                    <a:pt x="10928" y="6646"/>
                    <a:pt x="11910" y="9969"/>
                  </a:cubicBezTo>
                  <a:cubicBezTo>
                    <a:pt x="12891" y="13292"/>
                    <a:pt x="11910" y="21600"/>
                    <a:pt x="13873" y="21600"/>
                  </a:cubicBezTo>
                  <a:cubicBezTo>
                    <a:pt x="15837" y="20769"/>
                    <a:pt x="19764" y="14954"/>
                    <a:pt x="18782" y="9969"/>
                  </a:cubicBezTo>
                  <a:cubicBezTo>
                    <a:pt x="17800" y="4154"/>
                    <a:pt x="20746" y="4154"/>
                    <a:pt x="20746" y="4154"/>
                  </a:cubicBezTo>
                  <a:lnTo>
                    <a:pt x="1110" y="0"/>
                  </a:lnTo>
                  <a:close/>
                </a:path>
              </a:pathLst>
            </a:custGeom>
            <a:solidFill>
              <a:srgbClr val="F0C4AB"/>
            </a:solidFill>
            <a:ln>
              <a:noFill/>
            </a:ln>
          </p:spPr>
          <p:txBody>
            <a:bodyPr spcFirstLastPara="1" wrap="square" lIns="38100" tIns="38100" rIns="38100" bIns="381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127" name="Google Shape;127;p2"/>
          <p:cNvGrpSpPr/>
          <p:nvPr/>
        </p:nvGrpSpPr>
        <p:grpSpPr>
          <a:xfrm>
            <a:off x="9760307" y="3007247"/>
            <a:ext cx="821129" cy="2759475"/>
            <a:chOff x="2769903" y="3799667"/>
            <a:chExt cx="766881" cy="2577170"/>
          </a:xfrm>
        </p:grpSpPr>
        <p:sp>
          <p:nvSpPr>
            <p:cNvPr id="128" name="Google Shape;128;p2"/>
            <p:cNvSpPr/>
            <p:nvPr/>
          </p:nvSpPr>
          <p:spPr>
            <a:xfrm>
              <a:off x="2994391" y="3799667"/>
              <a:ext cx="249465" cy="234291"/>
            </a:xfrm>
            <a:custGeom>
              <a:avLst/>
              <a:gdLst/>
              <a:ahLst/>
              <a:cxnLst/>
              <a:rect l="l" t="t" r="r" b="b"/>
              <a:pathLst>
                <a:path w="20692" h="20873" extrusionOk="0">
                  <a:moveTo>
                    <a:pt x="0" y="11231"/>
                  </a:moveTo>
                  <a:cubicBezTo>
                    <a:pt x="0" y="11231"/>
                    <a:pt x="2979" y="431"/>
                    <a:pt x="8938" y="31"/>
                  </a:cubicBezTo>
                  <a:cubicBezTo>
                    <a:pt x="15269" y="-369"/>
                    <a:pt x="15641" y="3231"/>
                    <a:pt x="15641" y="3231"/>
                  </a:cubicBezTo>
                  <a:cubicBezTo>
                    <a:pt x="15641" y="3231"/>
                    <a:pt x="19738" y="4831"/>
                    <a:pt x="20483" y="7231"/>
                  </a:cubicBezTo>
                  <a:cubicBezTo>
                    <a:pt x="21600" y="9631"/>
                    <a:pt x="17876" y="20831"/>
                    <a:pt x="17876" y="20831"/>
                  </a:cubicBezTo>
                  <a:lnTo>
                    <a:pt x="2234" y="20831"/>
                  </a:lnTo>
                  <a:cubicBezTo>
                    <a:pt x="2607" y="21231"/>
                    <a:pt x="372" y="18831"/>
                    <a:pt x="0" y="11231"/>
                  </a:cubicBezTo>
                  <a:close/>
                </a:path>
              </a:pathLst>
            </a:custGeom>
            <a:solidFill>
              <a:srgbClr val="000000"/>
            </a:solidFill>
            <a:ln>
              <a:noFill/>
            </a:ln>
          </p:spPr>
          <p:txBody>
            <a:bodyPr spcFirstLastPara="1" wrap="square" lIns="38100" tIns="38100" rIns="38100" bIns="381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9" name="Google Shape;129;p2"/>
            <p:cNvSpPr/>
            <p:nvPr/>
          </p:nvSpPr>
          <p:spPr>
            <a:xfrm>
              <a:off x="3011624" y="3845611"/>
              <a:ext cx="207596" cy="359187"/>
            </a:xfrm>
            <a:custGeom>
              <a:avLst/>
              <a:gdLst/>
              <a:ahLst/>
              <a:cxnLst/>
              <a:rect l="l" t="t" r="r" b="b"/>
              <a:pathLst>
                <a:path w="19974" h="21600" extrusionOk="0">
                  <a:moveTo>
                    <a:pt x="3792" y="20250"/>
                  </a:moveTo>
                  <a:lnTo>
                    <a:pt x="4224" y="15390"/>
                  </a:lnTo>
                  <a:cubicBezTo>
                    <a:pt x="4224" y="15390"/>
                    <a:pt x="2496" y="12420"/>
                    <a:pt x="768" y="10260"/>
                  </a:cubicBezTo>
                  <a:cubicBezTo>
                    <a:pt x="768" y="10260"/>
                    <a:pt x="-960" y="4320"/>
                    <a:pt x="768" y="2700"/>
                  </a:cubicBezTo>
                  <a:cubicBezTo>
                    <a:pt x="2496" y="810"/>
                    <a:pt x="6816" y="0"/>
                    <a:pt x="9408" y="0"/>
                  </a:cubicBezTo>
                  <a:cubicBezTo>
                    <a:pt x="12000" y="0"/>
                    <a:pt x="15888" y="540"/>
                    <a:pt x="17184" y="1350"/>
                  </a:cubicBezTo>
                  <a:cubicBezTo>
                    <a:pt x="18480" y="2160"/>
                    <a:pt x="20640" y="7020"/>
                    <a:pt x="19776" y="9450"/>
                  </a:cubicBezTo>
                  <a:cubicBezTo>
                    <a:pt x="18912" y="11880"/>
                    <a:pt x="18048" y="17550"/>
                    <a:pt x="18048" y="17550"/>
                  </a:cubicBezTo>
                  <a:lnTo>
                    <a:pt x="8112" y="21600"/>
                  </a:lnTo>
                  <a:lnTo>
                    <a:pt x="3792" y="20250"/>
                  </a:lnTo>
                  <a:close/>
                </a:path>
              </a:pathLst>
            </a:custGeom>
            <a:solidFill>
              <a:srgbClr val="F0C4AB"/>
            </a:solidFill>
            <a:ln>
              <a:noFill/>
            </a:ln>
          </p:spPr>
          <p:txBody>
            <a:bodyPr spcFirstLastPara="1" wrap="square" lIns="38100" tIns="38100" rIns="38100" bIns="381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0" name="Google Shape;130;p2"/>
            <p:cNvSpPr/>
            <p:nvPr/>
          </p:nvSpPr>
          <p:spPr>
            <a:xfrm>
              <a:off x="2814801" y="4113955"/>
              <a:ext cx="693916" cy="839602"/>
            </a:xfrm>
            <a:custGeom>
              <a:avLst/>
              <a:gdLst/>
              <a:ahLst/>
              <a:cxnLst/>
              <a:rect l="l" t="t" r="r" b="b"/>
              <a:pathLst>
                <a:path w="21400" h="21600" extrusionOk="0">
                  <a:moveTo>
                    <a:pt x="215" y="21600"/>
                  </a:moveTo>
                  <a:cubicBezTo>
                    <a:pt x="215" y="21600"/>
                    <a:pt x="492" y="18828"/>
                    <a:pt x="354" y="18366"/>
                  </a:cubicBezTo>
                  <a:cubicBezTo>
                    <a:pt x="215" y="17904"/>
                    <a:pt x="769" y="17326"/>
                    <a:pt x="769" y="16980"/>
                  </a:cubicBezTo>
                  <a:cubicBezTo>
                    <a:pt x="631" y="16633"/>
                    <a:pt x="354" y="16287"/>
                    <a:pt x="77" y="14901"/>
                  </a:cubicBezTo>
                  <a:cubicBezTo>
                    <a:pt x="-200" y="13399"/>
                    <a:pt x="354" y="10396"/>
                    <a:pt x="492" y="9356"/>
                  </a:cubicBezTo>
                  <a:cubicBezTo>
                    <a:pt x="631" y="8432"/>
                    <a:pt x="2015" y="4274"/>
                    <a:pt x="2154" y="3696"/>
                  </a:cubicBezTo>
                  <a:cubicBezTo>
                    <a:pt x="2292" y="3119"/>
                    <a:pt x="7000" y="1617"/>
                    <a:pt x="7000" y="1617"/>
                  </a:cubicBezTo>
                  <a:lnTo>
                    <a:pt x="7415" y="924"/>
                  </a:lnTo>
                  <a:lnTo>
                    <a:pt x="8938" y="1733"/>
                  </a:lnTo>
                  <a:lnTo>
                    <a:pt x="12400" y="0"/>
                  </a:lnTo>
                  <a:lnTo>
                    <a:pt x="16277" y="1848"/>
                  </a:lnTo>
                  <a:lnTo>
                    <a:pt x="18769" y="3119"/>
                  </a:lnTo>
                  <a:lnTo>
                    <a:pt x="21400" y="8663"/>
                  </a:lnTo>
                  <a:lnTo>
                    <a:pt x="21262" y="14323"/>
                  </a:lnTo>
                  <a:lnTo>
                    <a:pt x="20015" y="19059"/>
                  </a:lnTo>
                  <a:lnTo>
                    <a:pt x="3400" y="20676"/>
                  </a:lnTo>
                  <a:cubicBezTo>
                    <a:pt x="3262" y="20791"/>
                    <a:pt x="1323" y="21253"/>
                    <a:pt x="215" y="21600"/>
                  </a:cubicBezTo>
                  <a:close/>
                </a:path>
              </a:pathLst>
            </a:custGeom>
            <a:solidFill>
              <a:srgbClr val="B3C6E7"/>
            </a:solidFill>
            <a:ln>
              <a:noFill/>
            </a:ln>
          </p:spPr>
          <p:txBody>
            <a:bodyPr spcFirstLastPara="1" wrap="square" lIns="38100" tIns="38100" rIns="38100" bIns="381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1" name="Google Shape;131;p2"/>
            <p:cNvSpPr/>
            <p:nvPr/>
          </p:nvSpPr>
          <p:spPr>
            <a:xfrm>
              <a:off x="2769903" y="4113951"/>
              <a:ext cx="766881" cy="2262886"/>
            </a:xfrm>
            <a:custGeom>
              <a:avLst/>
              <a:gdLst/>
              <a:ahLst/>
              <a:cxnLst/>
              <a:rect l="l" t="t" r="r" b="b"/>
              <a:pathLst>
                <a:path w="21082" h="21600" extrusionOk="0">
                  <a:moveTo>
                    <a:pt x="20654" y="3514"/>
                  </a:moveTo>
                  <a:cubicBezTo>
                    <a:pt x="19914" y="2957"/>
                    <a:pt x="18556" y="1543"/>
                    <a:pt x="17569" y="1286"/>
                  </a:cubicBezTo>
                  <a:cubicBezTo>
                    <a:pt x="16581" y="1029"/>
                    <a:pt x="14977" y="943"/>
                    <a:pt x="14483" y="557"/>
                  </a:cubicBezTo>
                  <a:cubicBezTo>
                    <a:pt x="13989" y="171"/>
                    <a:pt x="12014" y="0"/>
                    <a:pt x="12014" y="0"/>
                  </a:cubicBezTo>
                  <a:cubicBezTo>
                    <a:pt x="12014" y="0"/>
                    <a:pt x="10780" y="729"/>
                    <a:pt x="10410" y="900"/>
                  </a:cubicBezTo>
                  <a:cubicBezTo>
                    <a:pt x="10040" y="1071"/>
                    <a:pt x="9423" y="1329"/>
                    <a:pt x="10040" y="1414"/>
                  </a:cubicBezTo>
                  <a:cubicBezTo>
                    <a:pt x="10657" y="1500"/>
                    <a:pt x="12385" y="1629"/>
                    <a:pt x="13496" y="1457"/>
                  </a:cubicBezTo>
                  <a:cubicBezTo>
                    <a:pt x="14483" y="1286"/>
                    <a:pt x="16211" y="1286"/>
                    <a:pt x="16952" y="1414"/>
                  </a:cubicBezTo>
                  <a:cubicBezTo>
                    <a:pt x="17692" y="1543"/>
                    <a:pt x="19790" y="4671"/>
                    <a:pt x="19173" y="5700"/>
                  </a:cubicBezTo>
                  <a:cubicBezTo>
                    <a:pt x="18433" y="6729"/>
                    <a:pt x="14853" y="5743"/>
                    <a:pt x="14853" y="5743"/>
                  </a:cubicBezTo>
                  <a:cubicBezTo>
                    <a:pt x="14853" y="5743"/>
                    <a:pt x="15224" y="6729"/>
                    <a:pt x="14606" y="6900"/>
                  </a:cubicBezTo>
                  <a:cubicBezTo>
                    <a:pt x="13989" y="7029"/>
                    <a:pt x="3868" y="7671"/>
                    <a:pt x="3498" y="7671"/>
                  </a:cubicBezTo>
                  <a:cubicBezTo>
                    <a:pt x="3128" y="7671"/>
                    <a:pt x="3251" y="8014"/>
                    <a:pt x="3251" y="8014"/>
                  </a:cubicBezTo>
                  <a:lnTo>
                    <a:pt x="1893" y="8571"/>
                  </a:lnTo>
                  <a:cubicBezTo>
                    <a:pt x="1893" y="8571"/>
                    <a:pt x="1770" y="9171"/>
                    <a:pt x="2140" y="9600"/>
                  </a:cubicBezTo>
                  <a:cubicBezTo>
                    <a:pt x="2510" y="10029"/>
                    <a:pt x="3498" y="11914"/>
                    <a:pt x="3745" y="12600"/>
                  </a:cubicBezTo>
                  <a:cubicBezTo>
                    <a:pt x="4115" y="13286"/>
                    <a:pt x="4732" y="14143"/>
                    <a:pt x="4732" y="14314"/>
                  </a:cubicBezTo>
                  <a:cubicBezTo>
                    <a:pt x="4732" y="14486"/>
                    <a:pt x="4732" y="15214"/>
                    <a:pt x="5102" y="15429"/>
                  </a:cubicBezTo>
                  <a:cubicBezTo>
                    <a:pt x="5473" y="15643"/>
                    <a:pt x="5473" y="15986"/>
                    <a:pt x="5473" y="16243"/>
                  </a:cubicBezTo>
                  <a:cubicBezTo>
                    <a:pt x="5473" y="16500"/>
                    <a:pt x="5843" y="18300"/>
                    <a:pt x="6090" y="18600"/>
                  </a:cubicBezTo>
                  <a:cubicBezTo>
                    <a:pt x="6090" y="18643"/>
                    <a:pt x="6090" y="18643"/>
                    <a:pt x="6213" y="18686"/>
                  </a:cubicBezTo>
                  <a:cubicBezTo>
                    <a:pt x="5720" y="18771"/>
                    <a:pt x="4979" y="18943"/>
                    <a:pt x="4856" y="19071"/>
                  </a:cubicBezTo>
                  <a:cubicBezTo>
                    <a:pt x="4609" y="19286"/>
                    <a:pt x="3374" y="19714"/>
                    <a:pt x="2881" y="19714"/>
                  </a:cubicBezTo>
                  <a:cubicBezTo>
                    <a:pt x="2387" y="19714"/>
                    <a:pt x="659" y="19586"/>
                    <a:pt x="165" y="19757"/>
                  </a:cubicBezTo>
                  <a:cubicBezTo>
                    <a:pt x="-205" y="19929"/>
                    <a:pt x="-82" y="20314"/>
                    <a:pt x="1893" y="20357"/>
                  </a:cubicBezTo>
                  <a:cubicBezTo>
                    <a:pt x="3868" y="20443"/>
                    <a:pt x="6213" y="20014"/>
                    <a:pt x="6584" y="20014"/>
                  </a:cubicBezTo>
                  <a:cubicBezTo>
                    <a:pt x="6954" y="20014"/>
                    <a:pt x="7077" y="20229"/>
                    <a:pt x="7077" y="20229"/>
                  </a:cubicBezTo>
                  <a:lnTo>
                    <a:pt x="9916" y="20229"/>
                  </a:lnTo>
                  <a:lnTo>
                    <a:pt x="9793" y="19629"/>
                  </a:lnTo>
                  <a:lnTo>
                    <a:pt x="10410" y="20014"/>
                  </a:lnTo>
                  <a:lnTo>
                    <a:pt x="10657" y="20014"/>
                  </a:lnTo>
                  <a:cubicBezTo>
                    <a:pt x="10657" y="20143"/>
                    <a:pt x="10533" y="20271"/>
                    <a:pt x="10410" y="20443"/>
                  </a:cubicBezTo>
                  <a:cubicBezTo>
                    <a:pt x="10163" y="20786"/>
                    <a:pt x="8805" y="21129"/>
                    <a:pt x="8805" y="21257"/>
                  </a:cubicBezTo>
                  <a:cubicBezTo>
                    <a:pt x="8805" y="21386"/>
                    <a:pt x="9299" y="21600"/>
                    <a:pt x="10903" y="21600"/>
                  </a:cubicBezTo>
                  <a:cubicBezTo>
                    <a:pt x="12508" y="21600"/>
                    <a:pt x="13619" y="21343"/>
                    <a:pt x="13619" y="20957"/>
                  </a:cubicBezTo>
                  <a:cubicBezTo>
                    <a:pt x="13619" y="20700"/>
                    <a:pt x="13742" y="20357"/>
                    <a:pt x="13866" y="20100"/>
                  </a:cubicBezTo>
                  <a:lnTo>
                    <a:pt x="14113" y="20100"/>
                  </a:lnTo>
                  <a:cubicBezTo>
                    <a:pt x="14113" y="20100"/>
                    <a:pt x="14853" y="19629"/>
                    <a:pt x="14853" y="19414"/>
                  </a:cubicBezTo>
                  <a:cubicBezTo>
                    <a:pt x="14853" y="19200"/>
                    <a:pt x="14236" y="18986"/>
                    <a:pt x="14236" y="18686"/>
                  </a:cubicBezTo>
                  <a:cubicBezTo>
                    <a:pt x="14236" y="18386"/>
                    <a:pt x="14483" y="17571"/>
                    <a:pt x="14483" y="17014"/>
                  </a:cubicBezTo>
                  <a:cubicBezTo>
                    <a:pt x="14483" y="16457"/>
                    <a:pt x="13619" y="13757"/>
                    <a:pt x="13742" y="13286"/>
                  </a:cubicBezTo>
                  <a:cubicBezTo>
                    <a:pt x="13866" y="12814"/>
                    <a:pt x="15347" y="9514"/>
                    <a:pt x="15347" y="9514"/>
                  </a:cubicBezTo>
                  <a:cubicBezTo>
                    <a:pt x="15347" y="9514"/>
                    <a:pt x="16952" y="9900"/>
                    <a:pt x="17569" y="9771"/>
                  </a:cubicBezTo>
                  <a:cubicBezTo>
                    <a:pt x="18186" y="9643"/>
                    <a:pt x="20284" y="8143"/>
                    <a:pt x="20654" y="6814"/>
                  </a:cubicBezTo>
                  <a:cubicBezTo>
                    <a:pt x="21025" y="5486"/>
                    <a:pt x="21395" y="4071"/>
                    <a:pt x="20654" y="3514"/>
                  </a:cubicBezTo>
                  <a:close/>
                  <a:moveTo>
                    <a:pt x="9916" y="19200"/>
                  </a:moveTo>
                  <a:lnTo>
                    <a:pt x="10163" y="18686"/>
                  </a:lnTo>
                  <a:cubicBezTo>
                    <a:pt x="11397" y="19500"/>
                    <a:pt x="9916" y="19200"/>
                    <a:pt x="9916" y="19200"/>
                  </a:cubicBezTo>
                  <a:close/>
                </a:path>
              </a:pathLst>
            </a:custGeom>
            <a:solidFill>
              <a:srgbClr val="000000"/>
            </a:solidFill>
            <a:ln>
              <a:noFill/>
            </a:ln>
          </p:spPr>
          <p:txBody>
            <a:bodyPr spcFirstLastPara="1" wrap="square" lIns="38100" tIns="38100" rIns="38100" bIns="381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2" name="Google Shape;132;p2"/>
            <p:cNvSpPr/>
            <p:nvPr/>
          </p:nvSpPr>
          <p:spPr>
            <a:xfrm>
              <a:off x="2949496" y="4203751"/>
              <a:ext cx="184083" cy="677965"/>
            </a:xfrm>
            <a:custGeom>
              <a:avLst/>
              <a:gdLst/>
              <a:ahLst/>
              <a:cxnLst/>
              <a:rect l="l" t="t" r="r" b="b"/>
              <a:pathLst>
                <a:path w="21600" h="21600" extrusionOk="0">
                  <a:moveTo>
                    <a:pt x="21600" y="1001"/>
                  </a:moveTo>
                  <a:lnTo>
                    <a:pt x="17385" y="1717"/>
                  </a:lnTo>
                  <a:cubicBezTo>
                    <a:pt x="17385" y="1717"/>
                    <a:pt x="18439" y="4291"/>
                    <a:pt x="17385" y="8440"/>
                  </a:cubicBezTo>
                  <a:cubicBezTo>
                    <a:pt x="16332" y="12588"/>
                    <a:pt x="13171" y="20027"/>
                    <a:pt x="13171" y="20027"/>
                  </a:cubicBezTo>
                  <a:lnTo>
                    <a:pt x="4215" y="21600"/>
                  </a:lnTo>
                  <a:lnTo>
                    <a:pt x="0" y="19740"/>
                  </a:lnTo>
                  <a:cubicBezTo>
                    <a:pt x="0" y="19740"/>
                    <a:pt x="6849" y="7438"/>
                    <a:pt x="8429" y="5436"/>
                  </a:cubicBezTo>
                  <a:cubicBezTo>
                    <a:pt x="10010" y="3576"/>
                    <a:pt x="13171" y="2003"/>
                    <a:pt x="13171" y="2003"/>
                  </a:cubicBezTo>
                  <a:lnTo>
                    <a:pt x="11590" y="1001"/>
                  </a:lnTo>
                  <a:lnTo>
                    <a:pt x="14751" y="143"/>
                  </a:lnTo>
                  <a:lnTo>
                    <a:pt x="17912" y="0"/>
                  </a:lnTo>
                  <a:lnTo>
                    <a:pt x="21600" y="1001"/>
                  </a:lnTo>
                  <a:close/>
                </a:path>
              </a:pathLst>
            </a:custGeom>
            <a:solidFill>
              <a:srgbClr val="E75F42"/>
            </a:solidFill>
            <a:ln>
              <a:noFill/>
            </a:ln>
          </p:spPr>
          <p:txBody>
            <a:bodyPr spcFirstLastPara="1" wrap="square" lIns="38100" tIns="38100" rIns="38100" bIns="381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3" name="Google Shape;133;p2"/>
            <p:cNvSpPr/>
            <p:nvPr/>
          </p:nvSpPr>
          <p:spPr>
            <a:xfrm>
              <a:off x="3084188" y="4248650"/>
              <a:ext cx="136463" cy="255920"/>
            </a:xfrm>
            <a:custGeom>
              <a:avLst/>
              <a:gdLst/>
              <a:ahLst/>
              <a:cxnLst/>
              <a:rect l="l" t="t" r="r" b="b"/>
              <a:pathLst>
                <a:path w="21177" h="21600" extrusionOk="0">
                  <a:moveTo>
                    <a:pt x="19510" y="17432"/>
                  </a:moveTo>
                  <a:cubicBezTo>
                    <a:pt x="19510" y="17432"/>
                    <a:pt x="18116" y="12884"/>
                    <a:pt x="19510" y="10989"/>
                  </a:cubicBezTo>
                  <a:cubicBezTo>
                    <a:pt x="20903" y="9095"/>
                    <a:pt x="21600" y="4168"/>
                    <a:pt x="20903" y="3032"/>
                  </a:cubicBezTo>
                  <a:cubicBezTo>
                    <a:pt x="20207" y="1895"/>
                    <a:pt x="19510" y="0"/>
                    <a:pt x="18116" y="0"/>
                  </a:cubicBezTo>
                  <a:cubicBezTo>
                    <a:pt x="16026" y="0"/>
                    <a:pt x="13936" y="1895"/>
                    <a:pt x="13936" y="1895"/>
                  </a:cubicBezTo>
                  <a:lnTo>
                    <a:pt x="13239" y="4168"/>
                  </a:lnTo>
                  <a:cubicBezTo>
                    <a:pt x="13239" y="4168"/>
                    <a:pt x="9755" y="2274"/>
                    <a:pt x="7664" y="2653"/>
                  </a:cubicBezTo>
                  <a:cubicBezTo>
                    <a:pt x="5574" y="3032"/>
                    <a:pt x="2090" y="5684"/>
                    <a:pt x="2090" y="5684"/>
                  </a:cubicBezTo>
                  <a:lnTo>
                    <a:pt x="0" y="7958"/>
                  </a:lnTo>
                  <a:lnTo>
                    <a:pt x="2090" y="7958"/>
                  </a:lnTo>
                  <a:lnTo>
                    <a:pt x="4181" y="6821"/>
                  </a:lnTo>
                  <a:cubicBezTo>
                    <a:pt x="4181" y="6821"/>
                    <a:pt x="2787" y="10611"/>
                    <a:pt x="2787" y="12884"/>
                  </a:cubicBezTo>
                  <a:cubicBezTo>
                    <a:pt x="2787" y="15158"/>
                    <a:pt x="10452" y="21600"/>
                    <a:pt x="10452" y="21600"/>
                  </a:cubicBezTo>
                  <a:lnTo>
                    <a:pt x="19510" y="17432"/>
                  </a:lnTo>
                  <a:close/>
                </a:path>
              </a:pathLst>
            </a:custGeom>
            <a:solidFill>
              <a:srgbClr val="F0C4AB"/>
            </a:solidFill>
            <a:ln>
              <a:noFill/>
            </a:ln>
          </p:spPr>
          <p:txBody>
            <a:bodyPr spcFirstLastPara="1" wrap="square" lIns="38100" tIns="38100" rIns="38100" bIns="381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4" name="Google Shape;134;p2"/>
            <p:cNvSpPr/>
            <p:nvPr/>
          </p:nvSpPr>
          <p:spPr>
            <a:xfrm>
              <a:off x="2814798" y="4922125"/>
              <a:ext cx="94852" cy="92505"/>
            </a:xfrm>
            <a:custGeom>
              <a:avLst/>
              <a:gdLst/>
              <a:ahLst/>
              <a:cxnLst/>
              <a:rect l="l" t="t" r="r" b="b"/>
              <a:pathLst>
                <a:path w="19012" h="20228" extrusionOk="0">
                  <a:moveTo>
                    <a:pt x="0" y="6872"/>
                  </a:moveTo>
                  <a:lnTo>
                    <a:pt x="5400" y="15709"/>
                  </a:lnTo>
                  <a:lnTo>
                    <a:pt x="7200" y="12763"/>
                  </a:lnTo>
                  <a:cubicBezTo>
                    <a:pt x="7200" y="12763"/>
                    <a:pt x="12600" y="18654"/>
                    <a:pt x="14400" y="19636"/>
                  </a:cubicBezTo>
                  <a:cubicBezTo>
                    <a:pt x="17100" y="20618"/>
                    <a:pt x="21600" y="21600"/>
                    <a:pt x="17100" y="11782"/>
                  </a:cubicBezTo>
                  <a:cubicBezTo>
                    <a:pt x="12600" y="2945"/>
                    <a:pt x="17100" y="0"/>
                    <a:pt x="17100" y="0"/>
                  </a:cubicBezTo>
                  <a:lnTo>
                    <a:pt x="0" y="6872"/>
                  </a:lnTo>
                  <a:close/>
                </a:path>
              </a:pathLst>
            </a:custGeom>
            <a:solidFill>
              <a:srgbClr val="F0C4AB"/>
            </a:solidFill>
            <a:ln>
              <a:noFill/>
            </a:ln>
          </p:spPr>
          <p:txBody>
            <a:bodyPr spcFirstLastPara="1" wrap="square" lIns="38100" tIns="38100" rIns="38100" bIns="381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135" name="Google Shape;135;p2"/>
          <p:cNvGrpSpPr/>
          <p:nvPr/>
        </p:nvGrpSpPr>
        <p:grpSpPr>
          <a:xfrm>
            <a:off x="10809215" y="5562596"/>
            <a:ext cx="1533638" cy="1341663"/>
            <a:chOff x="1143" y="1655"/>
            <a:chExt cx="1156" cy="1011"/>
          </a:xfrm>
        </p:grpSpPr>
        <p:sp>
          <p:nvSpPr>
            <p:cNvPr id="136" name="Google Shape;136;p2"/>
            <p:cNvSpPr/>
            <p:nvPr/>
          </p:nvSpPr>
          <p:spPr>
            <a:xfrm>
              <a:off x="1729" y="1836"/>
              <a:ext cx="291" cy="494"/>
            </a:xfrm>
            <a:custGeom>
              <a:avLst/>
              <a:gdLst/>
              <a:ahLst/>
              <a:cxnLst/>
              <a:rect l="l" t="t" r="r" b="b"/>
              <a:pathLst>
                <a:path w="582" h="988" extrusionOk="0">
                  <a:moveTo>
                    <a:pt x="383" y="0"/>
                  </a:moveTo>
                  <a:lnTo>
                    <a:pt x="383" y="0"/>
                  </a:lnTo>
                  <a:lnTo>
                    <a:pt x="373" y="36"/>
                  </a:lnTo>
                  <a:lnTo>
                    <a:pt x="361" y="74"/>
                  </a:lnTo>
                  <a:lnTo>
                    <a:pt x="344" y="120"/>
                  </a:lnTo>
                  <a:lnTo>
                    <a:pt x="334" y="144"/>
                  </a:lnTo>
                  <a:lnTo>
                    <a:pt x="323" y="168"/>
                  </a:lnTo>
                  <a:lnTo>
                    <a:pt x="311" y="192"/>
                  </a:lnTo>
                  <a:lnTo>
                    <a:pt x="298" y="216"/>
                  </a:lnTo>
                  <a:lnTo>
                    <a:pt x="283" y="238"/>
                  </a:lnTo>
                  <a:lnTo>
                    <a:pt x="268" y="258"/>
                  </a:lnTo>
                  <a:lnTo>
                    <a:pt x="252" y="274"/>
                  </a:lnTo>
                  <a:lnTo>
                    <a:pt x="235" y="289"/>
                  </a:lnTo>
                  <a:lnTo>
                    <a:pt x="126" y="240"/>
                  </a:lnTo>
                  <a:lnTo>
                    <a:pt x="14" y="551"/>
                  </a:lnTo>
                  <a:lnTo>
                    <a:pt x="0" y="713"/>
                  </a:lnTo>
                  <a:lnTo>
                    <a:pt x="99" y="847"/>
                  </a:lnTo>
                  <a:lnTo>
                    <a:pt x="240" y="988"/>
                  </a:lnTo>
                  <a:lnTo>
                    <a:pt x="374" y="975"/>
                  </a:lnTo>
                  <a:lnTo>
                    <a:pt x="567" y="794"/>
                  </a:lnTo>
                  <a:lnTo>
                    <a:pt x="582" y="686"/>
                  </a:lnTo>
                  <a:lnTo>
                    <a:pt x="464" y="262"/>
                  </a:lnTo>
                  <a:lnTo>
                    <a:pt x="383" y="0"/>
                  </a:lnTo>
                  <a:close/>
                </a:path>
              </a:pathLst>
            </a:custGeom>
            <a:solidFill>
              <a:srgbClr val="5481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7" name="Google Shape;137;p2"/>
            <p:cNvSpPr/>
            <p:nvPr/>
          </p:nvSpPr>
          <p:spPr>
            <a:xfrm>
              <a:off x="1754" y="1958"/>
              <a:ext cx="149" cy="327"/>
            </a:xfrm>
            <a:custGeom>
              <a:avLst/>
              <a:gdLst/>
              <a:ahLst/>
              <a:cxnLst/>
              <a:rect l="l" t="t" r="r" b="b"/>
              <a:pathLst>
                <a:path w="297" h="652" extrusionOk="0">
                  <a:moveTo>
                    <a:pt x="89" y="0"/>
                  </a:moveTo>
                  <a:lnTo>
                    <a:pt x="130" y="110"/>
                  </a:lnTo>
                  <a:lnTo>
                    <a:pt x="130" y="200"/>
                  </a:lnTo>
                  <a:lnTo>
                    <a:pt x="130" y="200"/>
                  </a:lnTo>
                  <a:lnTo>
                    <a:pt x="116" y="251"/>
                  </a:lnTo>
                  <a:lnTo>
                    <a:pt x="103" y="304"/>
                  </a:lnTo>
                  <a:lnTo>
                    <a:pt x="83" y="365"/>
                  </a:lnTo>
                  <a:lnTo>
                    <a:pt x="62" y="426"/>
                  </a:lnTo>
                  <a:lnTo>
                    <a:pt x="52" y="456"/>
                  </a:lnTo>
                  <a:lnTo>
                    <a:pt x="41" y="483"/>
                  </a:lnTo>
                  <a:lnTo>
                    <a:pt x="31" y="506"/>
                  </a:lnTo>
                  <a:lnTo>
                    <a:pt x="19" y="525"/>
                  </a:lnTo>
                  <a:lnTo>
                    <a:pt x="10" y="540"/>
                  </a:lnTo>
                  <a:lnTo>
                    <a:pt x="4" y="545"/>
                  </a:lnTo>
                  <a:lnTo>
                    <a:pt x="0" y="548"/>
                  </a:lnTo>
                  <a:lnTo>
                    <a:pt x="85" y="652"/>
                  </a:lnTo>
                  <a:lnTo>
                    <a:pt x="85" y="652"/>
                  </a:lnTo>
                  <a:lnTo>
                    <a:pt x="98" y="627"/>
                  </a:lnTo>
                  <a:lnTo>
                    <a:pt x="128" y="570"/>
                  </a:lnTo>
                  <a:lnTo>
                    <a:pt x="145" y="534"/>
                  </a:lnTo>
                  <a:lnTo>
                    <a:pt x="160" y="500"/>
                  </a:lnTo>
                  <a:lnTo>
                    <a:pt x="170" y="467"/>
                  </a:lnTo>
                  <a:lnTo>
                    <a:pt x="173" y="453"/>
                  </a:lnTo>
                  <a:lnTo>
                    <a:pt x="176" y="440"/>
                  </a:lnTo>
                  <a:lnTo>
                    <a:pt x="176" y="440"/>
                  </a:lnTo>
                  <a:lnTo>
                    <a:pt x="182" y="378"/>
                  </a:lnTo>
                  <a:lnTo>
                    <a:pt x="191" y="305"/>
                  </a:lnTo>
                  <a:lnTo>
                    <a:pt x="203" y="220"/>
                  </a:lnTo>
                  <a:lnTo>
                    <a:pt x="243" y="119"/>
                  </a:lnTo>
                  <a:lnTo>
                    <a:pt x="297" y="48"/>
                  </a:lnTo>
                  <a:lnTo>
                    <a:pt x="252" y="16"/>
                  </a:lnTo>
                  <a:lnTo>
                    <a:pt x="225" y="101"/>
                  </a:lnTo>
                  <a:lnTo>
                    <a:pt x="163" y="101"/>
                  </a:lnTo>
                  <a:lnTo>
                    <a:pt x="130" y="25"/>
                  </a:lnTo>
                  <a:lnTo>
                    <a:pt x="89" y="0"/>
                  </a:lnTo>
                  <a:close/>
                </a:path>
              </a:pathLst>
            </a:custGeom>
            <a:solidFill>
              <a:srgbClr val="71707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8" name="Google Shape;138;p2"/>
            <p:cNvSpPr/>
            <p:nvPr/>
          </p:nvSpPr>
          <p:spPr>
            <a:xfrm>
              <a:off x="1143" y="2472"/>
              <a:ext cx="334" cy="161"/>
            </a:xfrm>
            <a:custGeom>
              <a:avLst/>
              <a:gdLst/>
              <a:ahLst/>
              <a:cxnLst/>
              <a:rect l="l" t="t" r="r" b="b"/>
              <a:pathLst>
                <a:path w="668" h="323" extrusionOk="0">
                  <a:moveTo>
                    <a:pt x="415" y="4"/>
                  </a:moveTo>
                  <a:lnTo>
                    <a:pt x="415" y="4"/>
                  </a:lnTo>
                  <a:lnTo>
                    <a:pt x="403" y="9"/>
                  </a:lnTo>
                  <a:lnTo>
                    <a:pt x="373" y="23"/>
                  </a:lnTo>
                  <a:lnTo>
                    <a:pt x="354" y="34"/>
                  </a:lnTo>
                  <a:lnTo>
                    <a:pt x="333" y="47"/>
                  </a:lnTo>
                  <a:lnTo>
                    <a:pt x="313" y="62"/>
                  </a:lnTo>
                  <a:lnTo>
                    <a:pt x="294" y="80"/>
                  </a:lnTo>
                  <a:lnTo>
                    <a:pt x="294" y="80"/>
                  </a:lnTo>
                  <a:lnTo>
                    <a:pt x="274" y="98"/>
                  </a:lnTo>
                  <a:lnTo>
                    <a:pt x="252" y="113"/>
                  </a:lnTo>
                  <a:lnTo>
                    <a:pt x="229" y="128"/>
                  </a:lnTo>
                  <a:lnTo>
                    <a:pt x="204" y="140"/>
                  </a:lnTo>
                  <a:lnTo>
                    <a:pt x="178" y="149"/>
                  </a:lnTo>
                  <a:lnTo>
                    <a:pt x="152" y="157"/>
                  </a:lnTo>
                  <a:lnTo>
                    <a:pt x="123" y="163"/>
                  </a:lnTo>
                  <a:lnTo>
                    <a:pt x="95" y="166"/>
                  </a:lnTo>
                  <a:lnTo>
                    <a:pt x="95" y="166"/>
                  </a:lnTo>
                  <a:lnTo>
                    <a:pt x="81" y="167"/>
                  </a:lnTo>
                  <a:lnTo>
                    <a:pt x="69" y="170"/>
                  </a:lnTo>
                  <a:lnTo>
                    <a:pt x="57" y="173"/>
                  </a:lnTo>
                  <a:lnTo>
                    <a:pt x="48" y="176"/>
                  </a:lnTo>
                  <a:lnTo>
                    <a:pt x="39" y="181"/>
                  </a:lnTo>
                  <a:lnTo>
                    <a:pt x="32" y="187"/>
                  </a:lnTo>
                  <a:lnTo>
                    <a:pt x="18" y="197"/>
                  </a:lnTo>
                  <a:lnTo>
                    <a:pt x="11" y="208"/>
                  </a:lnTo>
                  <a:lnTo>
                    <a:pt x="5" y="215"/>
                  </a:lnTo>
                  <a:lnTo>
                    <a:pt x="0" y="224"/>
                  </a:lnTo>
                  <a:lnTo>
                    <a:pt x="0" y="224"/>
                  </a:lnTo>
                  <a:lnTo>
                    <a:pt x="20" y="235"/>
                  </a:lnTo>
                  <a:lnTo>
                    <a:pt x="42" y="244"/>
                  </a:lnTo>
                  <a:lnTo>
                    <a:pt x="72" y="255"/>
                  </a:lnTo>
                  <a:lnTo>
                    <a:pt x="108" y="267"/>
                  </a:lnTo>
                  <a:lnTo>
                    <a:pt x="150" y="278"/>
                  </a:lnTo>
                  <a:lnTo>
                    <a:pt x="174" y="281"/>
                  </a:lnTo>
                  <a:lnTo>
                    <a:pt x="198" y="285"/>
                  </a:lnTo>
                  <a:lnTo>
                    <a:pt x="222" y="287"/>
                  </a:lnTo>
                  <a:lnTo>
                    <a:pt x="249" y="287"/>
                  </a:lnTo>
                  <a:lnTo>
                    <a:pt x="249" y="287"/>
                  </a:lnTo>
                  <a:lnTo>
                    <a:pt x="298" y="287"/>
                  </a:lnTo>
                  <a:lnTo>
                    <a:pt x="342" y="285"/>
                  </a:lnTo>
                  <a:lnTo>
                    <a:pt x="410" y="281"/>
                  </a:lnTo>
                  <a:lnTo>
                    <a:pt x="454" y="276"/>
                  </a:lnTo>
                  <a:lnTo>
                    <a:pt x="469" y="273"/>
                  </a:lnTo>
                  <a:lnTo>
                    <a:pt x="460" y="323"/>
                  </a:lnTo>
                  <a:lnTo>
                    <a:pt x="668" y="287"/>
                  </a:lnTo>
                  <a:lnTo>
                    <a:pt x="668" y="287"/>
                  </a:lnTo>
                  <a:lnTo>
                    <a:pt x="666" y="263"/>
                  </a:lnTo>
                  <a:lnTo>
                    <a:pt x="663" y="236"/>
                  </a:lnTo>
                  <a:lnTo>
                    <a:pt x="657" y="203"/>
                  </a:lnTo>
                  <a:lnTo>
                    <a:pt x="650" y="166"/>
                  </a:lnTo>
                  <a:lnTo>
                    <a:pt x="645" y="146"/>
                  </a:lnTo>
                  <a:lnTo>
                    <a:pt x="639" y="128"/>
                  </a:lnTo>
                  <a:lnTo>
                    <a:pt x="632" y="109"/>
                  </a:lnTo>
                  <a:lnTo>
                    <a:pt x="624" y="91"/>
                  </a:lnTo>
                  <a:lnTo>
                    <a:pt x="614" y="73"/>
                  </a:lnTo>
                  <a:lnTo>
                    <a:pt x="605" y="58"/>
                  </a:lnTo>
                  <a:lnTo>
                    <a:pt x="605" y="58"/>
                  </a:lnTo>
                  <a:lnTo>
                    <a:pt x="593" y="43"/>
                  </a:lnTo>
                  <a:lnTo>
                    <a:pt x="580" y="32"/>
                  </a:lnTo>
                  <a:lnTo>
                    <a:pt x="565" y="22"/>
                  </a:lnTo>
                  <a:lnTo>
                    <a:pt x="550" y="14"/>
                  </a:lnTo>
                  <a:lnTo>
                    <a:pt x="535" y="9"/>
                  </a:lnTo>
                  <a:lnTo>
                    <a:pt x="518" y="4"/>
                  </a:lnTo>
                  <a:lnTo>
                    <a:pt x="503" y="3"/>
                  </a:lnTo>
                  <a:lnTo>
                    <a:pt x="488" y="0"/>
                  </a:lnTo>
                  <a:lnTo>
                    <a:pt x="460" y="0"/>
                  </a:lnTo>
                  <a:lnTo>
                    <a:pt x="436" y="1"/>
                  </a:lnTo>
                  <a:lnTo>
                    <a:pt x="415" y="4"/>
                  </a:lnTo>
                  <a:close/>
                </a:path>
              </a:pathLst>
            </a:custGeom>
            <a:solidFill>
              <a:srgbClr val="1B161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9" name="Google Shape;139;p2"/>
            <p:cNvSpPr/>
            <p:nvPr/>
          </p:nvSpPr>
          <p:spPr>
            <a:xfrm>
              <a:off x="1143" y="2472"/>
              <a:ext cx="334" cy="161"/>
            </a:xfrm>
            <a:custGeom>
              <a:avLst/>
              <a:gdLst/>
              <a:ahLst/>
              <a:cxnLst/>
              <a:rect l="l" t="t" r="r" b="b"/>
              <a:pathLst>
                <a:path w="668" h="323" extrusionOk="0">
                  <a:moveTo>
                    <a:pt x="415" y="4"/>
                  </a:moveTo>
                  <a:lnTo>
                    <a:pt x="415" y="4"/>
                  </a:lnTo>
                  <a:lnTo>
                    <a:pt x="403" y="9"/>
                  </a:lnTo>
                  <a:lnTo>
                    <a:pt x="373" y="23"/>
                  </a:lnTo>
                  <a:lnTo>
                    <a:pt x="354" y="34"/>
                  </a:lnTo>
                  <a:lnTo>
                    <a:pt x="333" y="47"/>
                  </a:lnTo>
                  <a:lnTo>
                    <a:pt x="313" y="62"/>
                  </a:lnTo>
                  <a:lnTo>
                    <a:pt x="294" y="80"/>
                  </a:lnTo>
                  <a:lnTo>
                    <a:pt x="294" y="80"/>
                  </a:lnTo>
                  <a:lnTo>
                    <a:pt x="274" y="98"/>
                  </a:lnTo>
                  <a:lnTo>
                    <a:pt x="252" y="113"/>
                  </a:lnTo>
                  <a:lnTo>
                    <a:pt x="229" y="128"/>
                  </a:lnTo>
                  <a:lnTo>
                    <a:pt x="204" y="140"/>
                  </a:lnTo>
                  <a:lnTo>
                    <a:pt x="178" y="149"/>
                  </a:lnTo>
                  <a:lnTo>
                    <a:pt x="152" y="157"/>
                  </a:lnTo>
                  <a:lnTo>
                    <a:pt x="123" y="163"/>
                  </a:lnTo>
                  <a:lnTo>
                    <a:pt x="95" y="166"/>
                  </a:lnTo>
                  <a:lnTo>
                    <a:pt x="95" y="166"/>
                  </a:lnTo>
                  <a:lnTo>
                    <a:pt x="81" y="167"/>
                  </a:lnTo>
                  <a:lnTo>
                    <a:pt x="69" y="170"/>
                  </a:lnTo>
                  <a:lnTo>
                    <a:pt x="57" y="173"/>
                  </a:lnTo>
                  <a:lnTo>
                    <a:pt x="48" y="176"/>
                  </a:lnTo>
                  <a:lnTo>
                    <a:pt x="39" y="181"/>
                  </a:lnTo>
                  <a:lnTo>
                    <a:pt x="32" y="187"/>
                  </a:lnTo>
                  <a:lnTo>
                    <a:pt x="18" y="197"/>
                  </a:lnTo>
                  <a:lnTo>
                    <a:pt x="11" y="208"/>
                  </a:lnTo>
                  <a:lnTo>
                    <a:pt x="5" y="215"/>
                  </a:lnTo>
                  <a:lnTo>
                    <a:pt x="0" y="224"/>
                  </a:lnTo>
                  <a:lnTo>
                    <a:pt x="0" y="224"/>
                  </a:lnTo>
                  <a:lnTo>
                    <a:pt x="20" y="235"/>
                  </a:lnTo>
                  <a:lnTo>
                    <a:pt x="42" y="244"/>
                  </a:lnTo>
                  <a:lnTo>
                    <a:pt x="72" y="255"/>
                  </a:lnTo>
                  <a:lnTo>
                    <a:pt x="108" y="267"/>
                  </a:lnTo>
                  <a:lnTo>
                    <a:pt x="150" y="278"/>
                  </a:lnTo>
                  <a:lnTo>
                    <a:pt x="174" y="281"/>
                  </a:lnTo>
                  <a:lnTo>
                    <a:pt x="198" y="285"/>
                  </a:lnTo>
                  <a:lnTo>
                    <a:pt x="222" y="287"/>
                  </a:lnTo>
                  <a:lnTo>
                    <a:pt x="249" y="287"/>
                  </a:lnTo>
                  <a:lnTo>
                    <a:pt x="249" y="287"/>
                  </a:lnTo>
                  <a:lnTo>
                    <a:pt x="298" y="287"/>
                  </a:lnTo>
                  <a:lnTo>
                    <a:pt x="342" y="285"/>
                  </a:lnTo>
                  <a:lnTo>
                    <a:pt x="410" y="281"/>
                  </a:lnTo>
                  <a:lnTo>
                    <a:pt x="454" y="276"/>
                  </a:lnTo>
                  <a:lnTo>
                    <a:pt x="469" y="273"/>
                  </a:lnTo>
                  <a:lnTo>
                    <a:pt x="460" y="323"/>
                  </a:lnTo>
                  <a:lnTo>
                    <a:pt x="668" y="287"/>
                  </a:lnTo>
                  <a:lnTo>
                    <a:pt x="668" y="287"/>
                  </a:lnTo>
                  <a:lnTo>
                    <a:pt x="666" y="263"/>
                  </a:lnTo>
                  <a:lnTo>
                    <a:pt x="663" y="236"/>
                  </a:lnTo>
                  <a:lnTo>
                    <a:pt x="657" y="203"/>
                  </a:lnTo>
                  <a:lnTo>
                    <a:pt x="650" y="166"/>
                  </a:lnTo>
                  <a:lnTo>
                    <a:pt x="645" y="146"/>
                  </a:lnTo>
                  <a:lnTo>
                    <a:pt x="639" y="128"/>
                  </a:lnTo>
                  <a:lnTo>
                    <a:pt x="632" y="109"/>
                  </a:lnTo>
                  <a:lnTo>
                    <a:pt x="624" y="91"/>
                  </a:lnTo>
                  <a:lnTo>
                    <a:pt x="614" y="73"/>
                  </a:lnTo>
                  <a:lnTo>
                    <a:pt x="605" y="58"/>
                  </a:lnTo>
                  <a:lnTo>
                    <a:pt x="605" y="58"/>
                  </a:lnTo>
                  <a:lnTo>
                    <a:pt x="593" y="43"/>
                  </a:lnTo>
                  <a:lnTo>
                    <a:pt x="580" y="32"/>
                  </a:lnTo>
                  <a:lnTo>
                    <a:pt x="565" y="22"/>
                  </a:lnTo>
                  <a:lnTo>
                    <a:pt x="550" y="14"/>
                  </a:lnTo>
                  <a:lnTo>
                    <a:pt x="535" y="9"/>
                  </a:lnTo>
                  <a:lnTo>
                    <a:pt x="518" y="4"/>
                  </a:lnTo>
                  <a:lnTo>
                    <a:pt x="503" y="3"/>
                  </a:lnTo>
                  <a:lnTo>
                    <a:pt x="488" y="0"/>
                  </a:lnTo>
                  <a:lnTo>
                    <a:pt x="460" y="0"/>
                  </a:lnTo>
                  <a:lnTo>
                    <a:pt x="436" y="1"/>
                  </a:lnTo>
                  <a:lnTo>
                    <a:pt x="415" y="4"/>
                  </a:lnTo>
                </a:path>
              </a:pathLst>
            </a:cu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0" name="Google Shape;140;p2"/>
            <p:cNvSpPr/>
            <p:nvPr/>
          </p:nvSpPr>
          <p:spPr>
            <a:xfrm>
              <a:off x="1725" y="2512"/>
              <a:ext cx="180" cy="154"/>
            </a:xfrm>
            <a:custGeom>
              <a:avLst/>
              <a:gdLst/>
              <a:ahLst/>
              <a:cxnLst/>
              <a:rect l="l" t="t" r="r" b="b"/>
              <a:pathLst>
                <a:path w="361" h="307" extrusionOk="0">
                  <a:moveTo>
                    <a:pt x="193" y="9"/>
                  </a:moveTo>
                  <a:lnTo>
                    <a:pt x="193" y="9"/>
                  </a:lnTo>
                  <a:lnTo>
                    <a:pt x="171" y="30"/>
                  </a:lnTo>
                  <a:lnTo>
                    <a:pt x="150" y="51"/>
                  </a:lnTo>
                  <a:lnTo>
                    <a:pt x="130" y="72"/>
                  </a:lnTo>
                  <a:lnTo>
                    <a:pt x="130" y="72"/>
                  </a:lnTo>
                  <a:lnTo>
                    <a:pt x="126" y="77"/>
                  </a:lnTo>
                  <a:lnTo>
                    <a:pt x="120" y="83"/>
                  </a:lnTo>
                  <a:lnTo>
                    <a:pt x="103" y="93"/>
                  </a:lnTo>
                  <a:lnTo>
                    <a:pt x="84" y="104"/>
                  </a:lnTo>
                  <a:lnTo>
                    <a:pt x="63" y="114"/>
                  </a:lnTo>
                  <a:lnTo>
                    <a:pt x="26" y="134"/>
                  </a:lnTo>
                  <a:lnTo>
                    <a:pt x="12" y="141"/>
                  </a:lnTo>
                  <a:lnTo>
                    <a:pt x="8" y="146"/>
                  </a:lnTo>
                  <a:lnTo>
                    <a:pt x="5" y="149"/>
                  </a:lnTo>
                  <a:lnTo>
                    <a:pt x="5" y="149"/>
                  </a:lnTo>
                  <a:lnTo>
                    <a:pt x="2" y="158"/>
                  </a:lnTo>
                  <a:lnTo>
                    <a:pt x="0" y="168"/>
                  </a:lnTo>
                  <a:lnTo>
                    <a:pt x="0" y="175"/>
                  </a:lnTo>
                  <a:lnTo>
                    <a:pt x="0" y="183"/>
                  </a:lnTo>
                  <a:lnTo>
                    <a:pt x="3" y="190"/>
                  </a:lnTo>
                  <a:lnTo>
                    <a:pt x="8" y="198"/>
                  </a:lnTo>
                  <a:lnTo>
                    <a:pt x="12" y="207"/>
                  </a:lnTo>
                  <a:lnTo>
                    <a:pt x="20" y="216"/>
                  </a:lnTo>
                  <a:lnTo>
                    <a:pt x="30" y="225"/>
                  </a:lnTo>
                  <a:lnTo>
                    <a:pt x="42" y="235"/>
                  </a:lnTo>
                  <a:lnTo>
                    <a:pt x="56" y="244"/>
                  </a:lnTo>
                  <a:lnTo>
                    <a:pt x="73" y="255"/>
                  </a:lnTo>
                  <a:lnTo>
                    <a:pt x="93" y="265"/>
                  </a:lnTo>
                  <a:lnTo>
                    <a:pt x="117" y="274"/>
                  </a:lnTo>
                  <a:lnTo>
                    <a:pt x="117" y="274"/>
                  </a:lnTo>
                  <a:lnTo>
                    <a:pt x="142" y="285"/>
                  </a:lnTo>
                  <a:lnTo>
                    <a:pt x="165" y="292"/>
                  </a:lnTo>
                  <a:lnTo>
                    <a:pt x="186" y="298"/>
                  </a:lnTo>
                  <a:lnTo>
                    <a:pt x="205" y="303"/>
                  </a:lnTo>
                  <a:lnTo>
                    <a:pt x="223" y="306"/>
                  </a:lnTo>
                  <a:lnTo>
                    <a:pt x="240" y="307"/>
                  </a:lnTo>
                  <a:lnTo>
                    <a:pt x="255" y="306"/>
                  </a:lnTo>
                  <a:lnTo>
                    <a:pt x="268" y="304"/>
                  </a:lnTo>
                  <a:lnTo>
                    <a:pt x="281" y="300"/>
                  </a:lnTo>
                  <a:lnTo>
                    <a:pt x="292" y="294"/>
                  </a:lnTo>
                  <a:lnTo>
                    <a:pt x="302" y="286"/>
                  </a:lnTo>
                  <a:lnTo>
                    <a:pt x="311" y="277"/>
                  </a:lnTo>
                  <a:lnTo>
                    <a:pt x="319" y="265"/>
                  </a:lnTo>
                  <a:lnTo>
                    <a:pt x="326" y="253"/>
                  </a:lnTo>
                  <a:lnTo>
                    <a:pt x="332" y="238"/>
                  </a:lnTo>
                  <a:lnTo>
                    <a:pt x="338" y="220"/>
                  </a:lnTo>
                  <a:lnTo>
                    <a:pt x="338" y="220"/>
                  </a:lnTo>
                  <a:lnTo>
                    <a:pt x="347" y="187"/>
                  </a:lnTo>
                  <a:lnTo>
                    <a:pt x="353" y="161"/>
                  </a:lnTo>
                  <a:lnTo>
                    <a:pt x="358" y="137"/>
                  </a:lnTo>
                  <a:lnTo>
                    <a:pt x="359" y="117"/>
                  </a:lnTo>
                  <a:lnTo>
                    <a:pt x="361" y="93"/>
                  </a:lnTo>
                  <a:lnTo>
                    <a:pt x="361" y="86"/>
                  </a:lnTo>
                  <a:lnTo>
                    <a:pt x="293" y="0"/>
                  </a:lnTo>
                  <a:lnTo>
                    <a:pt x="193" y="9"/>
                  </a:lnTo>
                  <a:close/>
                </a:path>
              </a:pathLst>
            </a:custGeom>
            <a:solidFill>
              <a:srgbClr val="1B161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1" name="Google Shape;141;p2"/>
            <p:cNvSpPr/>
            <p:nvPr/>
          </p:nvSpPr>
          <p:spPr>
            <a:xfrm>
              <a:off x="1306" y="1759"/>
              <a:ext cx="993" cy="816"/>
            </a:xfrm>
            <a:custGeom>
              <a:avLst/>
              <a:gdLst/>
              <a:ahLst/>
              <a:cxnLst/>
              <a:rect l="l" t="t" r="r" b="b"/>
              <a:pathLst>
                <a:path w="1987" h="1632" extrusionOk="0">
                  <a:moveTo>
                    <a:pt x="90" y="1430"/>
                  </a:moveTo>
                  <a:lnTo>
                    <a:pt x="90" y="1430"/>
                  </a:lnTo>
                  <a:lnTo>
                    <a:pt x="78" y="1418"/>
                  </a:lnTo>
                  <a:lnTo>
                    <a:pt x="64" y="1405"/>
                  </a:lnTo>
                  <a:lnTo>
                    <a:pt x="48" y="1387"/>
                  </a:lnTo>
                  <a:lnTo>
                    <a:pt x="33" y="1361"/>
                  </a:lnTo>
                  <a:lnTo>
                    <a:pt x="26" y="1348"/>
                  </a:lnTo>
                  <a:lnTo>
                    <a:pt x="18" y="1333"/>
                  </a:lnTo>
                  <a:lnTo>
                    <a:pt x="12" y="1316"/>
                  </a:lnTo>
                  <a:lnTo>
                    <a:pt x="6" y="1298"/>
                  </a:lnTo>
                  <a:lnTo>
                    <a:pt x="3" y="1279"/>
                  </a:lnTo>
                  <a:lnTo>
                    <a:pt x="0" y="1258"/>
                  </a:lnTo>
                  <a:lnTo>
                    <a:pt x="0" y="1258"/>
                  </a:lnTo>
                  <a:lnTo>
                    <a:pt x="29" y="1225"/>
                  </a:lnTo>
                  <a:lnTo>
                    <a:pt x="58" y="1194"/>
                  </a:lnTo>
                  <a:lnTo>
                    <a:pt x="94" y="1159"/>
                  </a:lnTo>
                  <a:lnTo>
                    <a:pt x="94" y="1159"/>
                  </a:lnTo>
                  <a:lnTo>
                    <a:pt x="103" y="1149"/>
                  </a:lnTo>
                  <a:lnTo>
                    <a:pt x="114" y="1135"/>
                  </a:lnTo>
                  <a:lnTo>
                    <a:pt x="123" y="1120"/>
                  </a:lnTo>
                  <a:lnTo>
                    <a:pt x="133" y="1102"/>
                  </a:lnTo>
                  <a:lnTo>
                    <a:pt x="151" y="1062"/>
                  </a:lnTo>
                  <a:lnTo>
                    <a:pt x="171" y="1018"/>
                  </a:lnTo>
                  <a:lnTo>
                    <a:pt x="204" y="938"/>
                  </a:lnTo>
                  <a:lnTo>
                    <a:pt x="219" y="908"/>
                  </a:lnTo>
                  <a:lnTo>
                    <a:pt x="225" y="896"/>
                  </a:lnTo>
                  <a:lnTo>
                    <a:pt x="229" y="888"/>
                  </a:lnTo>
                  <a:lnTo>
                    <a:pt x="234" y="595"/>
                  </a:lnTo>
                  <a:lnTo>
                    <a:pt x="234" y="595"/>
                  </a:lnTo>
                  <a:lnTo>
                    <a:pt x="240" y="587"/>
                  </a:lnTo>
                  <a:lnTo>
                    <a:pt x="257" y="562"/>
                  </a:lnTo>
                  <a:lnTo>
                    <a:pt x="272" y="541"/>
                  </a:lnTo>
                  <a:lnTo>
                    <a:pt x="293" y="517"/>
                  </a:lnTo>
                  <a:lnTo>
                    <a:pt x="319" y="488"/>
                  </a:lnTo>
                  <a:lnTo>
                    <a:pt x="352" y="456"/>
                  </a:lnTo>
                  <a:lnTo>
                    <a:pt x="352" y="456"/>
                  </a:lnTo>
                  <a:lnTo>
                    <a:pt x="358" y="445"/>
                  </a:lnTo>
                  <a:lnTo>
                    <a:pt x="367" y="433"/>
                  </a:lnTo>
                  <a:lnTo>
                    <a:pt x="376" y="420"/>
                  </a:lnTo>
                  <a:lnTo>
                    <a:pt x="388" y="405"/>
                  </a:lnTo>
                  <a:lnTo>
                    <a:pt x="401" y="393"/>
                  </a:lnTo>
                  <a:lnTo>
                    <a:pt x="415" y="384"/>
                  </a:lnTo>
                  <a:lnTo>
                    <a:pt x="421" y="381"/>
                  </a:lnTo>
                  <a:lnTo>
                    <a:pt x="428" y="379"/>
                  </a:lnTo>
                  <a:lnTo>
                    <a:pt x="428" y="379"/>
                  </a:lnTo>
                  <a:lnTo>
                    <a:pt x="442" y="376"/>
                  </a:lnTo>
                  <a:lnTo>
                    <a:pt x="454" y="373"/>
                  </a:lnTo>
                  <a:lnTo>
                    <a:pt x="466" y="370"/>
                  </a:lnTo>
                  <a:lnTo>
                    <a:pt x="477" y="366"/>
                  </a:lnTo>
                  <a:lnTo>
                    <a:pt x="501" y="352"/>
                  </a:lnTo>
                  <a:lnTo>
                    <a:pt x="527" y="334"/>
                  </a:lnTo>
                  <a:lnTo>
                    <a:pt x="527" y="334"/>
                  </a:lnTo>
                  <a:lnTo>
                    <a:pt x="540" y="325"/>
                  </a:lnTo>
                  <a:lnTo>
                    <a:pt x="552" y="318"/>
                  </a:lnTo>
                  <a:lnTo>
                    <a:pt x="563" y="313"/>
                  </a:lnTo>
                  <a:lnTo>
                    <a:pt x="572" y="310"/>
                  </a:lnTo>
                  <a:lnTo>
                    <a:pt x="585" y="307"/>
                  </a:lnTo>
                  <a:lnTo>
                    <a:pt x="590" y="307"/>
                  </a:lnTo>
                  <a:lnTo>
                    <a:pt x="590" y="307"/>
                  </a:lnTo>
                  <a:lnTo>
                    <a:pt x="597" y="295"/>
                  </a:lnTo>
                  <a:lnTo>
                    <a:pt x="614" y="268"/>
                  </a:lnTo>
                  <a:lnTo>
                    <a:pt x="624" y="255"/>
                  </a:lnTo>
                  <a:lnTo>
                    <a:pt x="635" y="243"/>
                  </a:lnTo>
                  <a:lnTo>
                    <a:pt x="644" y="234"/>
                  </a:lnTo>
                  <a:lnTo>
                    <a:pt x="650" y="231"/>
                  </a:lnTo>
                  <a:lnTo>
                    <a:pt x="654" y="231"/>
                  </a:lnTo>
                  <a:lnTo>
                    <a:pt x="654" y="231"/>
                  </a:lnTo>
                  <a:lnTo>
                    <a:pt x="657" y="228"/>
                  </a:lnTo>
                  <a:lnTo>
                    <a:pt x="662" y="224"/>
                  </a:lnTo>
                  <a:lnTo>
                    <a:pt x="665" y="218"/>
                  </a:lnTo>
                  <a:lnTo>
                    <a:pt x="668" y="209"/>
                  </a:lnTo>
                  <a:lnTo>
                    <a:pt x="672" y="185"/>
                  </a:lnTo>
                  <a:lnTo>
                    <a:pt x="678" y="158"/>
                  </a:lnTo>
                  <a:lnTo>
                    <a:pt x="684" y="129"/>
                  </a:lnTo>
                  <a:lnTo>
                    <a:pt x="693" y="102"/>
                  </a:lnTo>
                  <a:lnTo>
                    <a:pt x="697" y="92"/>
                  </a:lnTo>
                  <a:lnTo>
                    <a:pt x="703" y="81"/>
                  </a:lnTo>
                  <a:lnTo>
                    <a:pt x="709" y="74"/>
                  </a:lnTo>
                  <a:lnTo>
                    <a:pt x="717" y="68"/>
                  </a:lnTo>
                  <a:lnTo>
                    <a:pt x="838" y="77"/>
                  </a:lnTo>
                  <a:lnTo>
                    <a:pt x="973" y="393"/>
                  </a:lnTo>
                  <a:lnTo>
                    <a:pt x="973" y="393"/>
                  </a:lnTo>
                  <a:lnTo>
                    <a:pt x="968" y="418"/>
                  </a:lnTo>
                  <a:lnTo>
                    <a:pt x="955" y="481"/>
                  </a:lnTo>
                  <a:lnTo>
                    <a:pt x="946" y="517"/>
                  </a:lnTo>
                  <a:lnTo>
                    <a:pt x="935" y="553"/>
                  </a:lnTo>
                  <a:lnTo>
                    <a:pt x="925" y="584"/>
                  </a:lnTo>
                  <a:lnTo>
                    <a:pt x="914" y="608"/>
                  </a:lnTo>
                  <a:lnTo>
                    <a:pt x="914" y="608"/>
                  </a:lnTo>
                  <a:lnTo>
                    <a:pt x="910" y="620"/>
                  </a:lnTo>
                  <a:lnTo>
                    <a:pt x="905" y="635"/>
                  </a:lnTo>
                  <a:lnTo>
                    <a:pt x="897" y="671"/>
                  </a:lnTo>
                  <a:lnTo>
                    <a:pt x="889" y="713"/>
                  </a:lnTo>
                  <a:lnTo>
                    <a:pt x="882" y="755"/>
                  </a:lnTo>
                  <a:lnTo>
                    <a:pt x="873" y="830"/>
                  </a:lnTo>
                  <a:lnTo>
                    <a:pt x="870" y="861"/>
                  </a:lnTo>
                  <a:lnTo>
                    <a:pt x="991" y="1020"/>
                  </a:lnTo>
                  <a:lnTo>
                    <a:pt x="991" y="1020"/>
                  </a:lnTo>
                  <a:lnTo>
                    <a:pt x="997" y="1024"/>
                  </a:lnTo>
                  <a:lnTo>
                    <a:pt x="1009" y="1036"/>
                  </a:lnTo>
                  <a:lnTo>
                    <a:pt x="1030" y="1053"/>
                  </a:lnTo>
                  <a:lnTo>
                    <a:pt x="1043" y="1062"/>
                  </a:lnTo>
                  <a:lnTo>
                    <a:pt x="1057" y="1071"/>
                  </a:lnTo>
                  <a:lnTo>
                    <a:pt x="1073" y="1078"/>
                  </a:lnTo>
                  <a:lnTo>
                    <a:pt x="1090" y="1086"/>
                  </a:lnTo>
                  <a:lnTo>
                    <a:pt x="1108" y="1093"/>
                  </a:lnTo>
                  <a:lnTo>
                    <a:pt x="1127" y="1098"/>
                  </a:lnTo>
                  <a:lnTo>
                    <a:pt x="1146" y="1099"/>
                  </a:lnTo>
                  <a:lnTo>
                    <a:pt x="1166" y="1099"/>
                  </a:lnTo>
                  <a:lnTo>
                    <a:pt x="1187" y="1098"/>
                  </a:lnTo>
                  <a:lnTo>
                    <a:pt x="1208" y="1092"/>
                  </a:lnTo>
                  <a:lnTo>
                    <a:pt x="1271" y="1006"/>
                  </a:lnTo>
                  <a:lnTo>
                    <a:pt x="1271" y="1006"/>
                  </a:lnTo>
                  <a:lnTo>
                    <a:pt x="1322" y="972"/>
                  </a:lnTo>
                  <a:lnTo>
                    <a:pt x="1359" y="947"/>
                  </a:lnTo>
                  <a:lnTo>
                    <a:pt x="1372" y="936"/>
                  </a:lnTo>
                  <a:lnTo>
                    <a:pt x="1378" y="929"/>
                  </a:lnTo>
                  <a:lnTo>
                    <a:pt x="1378" y="929"/>
                  </a:lnTo>
                  <a:lnTo>
                    <a:pt x="1384" y="923"/>
                  </a:lnTo>
                  <a:lnTo>
                    <a:pt x="1389" y="914"/>
                  </a:lnTo>
                  <a:lnTo>
                    <a:pt x="1390" y="908"/>
                  </a:lnTo>
                  <a:lnTo>
                    <a:pt x="1390" y="902"/>
                  </a:lnTo>
                  <a:lnTo>
                    <a:pt x="1389" y="894"/>
                  </a:lnTo>
                  <a:lnTo>
                    <a:pt x="1386" y="887"/>
                  </a:lnTo>
                  <a:lnTo>
                    <a:pt x="1380" y="878"/>
                  </a:lnTo>
                  <a:lnTo>
                    <a:pt x="1371" y="869"/>
                  </a:lnTo>
                  <a:lnTo>
                    <a:pt x="1359" y="858"/>
                  </a:lnTo>
                  <a:lnTo>
                    <a:pt x="1342" y="848"/>
                  </a:lnTo>
                  <a:lnTo>
                    <a:pt x="1322" y="836"/>
                  </a:lnTo>
                  <a:lnTo>
                    <a:pt x="1296" y="822"/>
                  </a:lnTo>
                  <a:lnTo>
                    <a:pt x="1266" y="809"/>
                  </a:lnTo>
                  <a:lnTo>
                    <a:pt x="1230" y="794"/>
                  </a:lnTo>
                  <a:lnTo>
                    <a:pt x="1289" y="726"/>
                  </a:lnTo>
                  <a:lnTo>
                    <a:pt x="1289" y="726"/>
                  </a:lnTo>
                  <a:lnTo>
                    <a:pt x="1280" y="710"/>
                  </a:lnTo>
                  <a:lnTo>
                    <a:pt x="1260" y="671"/>
                  </a:lnTo>
                  <a:lnTo>
                    <a:pt x="1248" y="649"/>
                  </a:lnTo>
                  <a:lnTo>
                    <a:pt x="1239" y="625"/>
                  </a:lnTo>
                  <a:lnTo>
                    <a:pt x="1233" y="604"/>
                  </a:lnTo>
                  <a:lnTo>
                    <a:pt x="1230" y="595"/>
                  </a:lnTo>
                  <a:lnTo>
                    <a:pt x="1230" y="586"/>
                  </a:lnTo>
                  <a:lnTo>
                    <a:pt x="1230" y="153"/>
                  </a:lnTo>
                  <a:lnTo>
                    <a:pt x="1230" y="153"/>
                  </a:lnTo>
                  <a:lnTo>
                    <a:pt x="1238" y="141"/>
                  </a:lnTo>
                  <a:lnTo>
                    <a:pt x="1244" y="128"/>
                  </a:lnTo>
                  <a:lnTo>
                    <a:pt x="1250" y="111"/>
                  </a:lnTo>
                  <a:lnTo>
                    <a:pt x="1251" y="104"/>
                  </a:lnTo>
                  <a:lnTo>
                    <a:pt x="1251" y="95"/>
                  </a:lnTo>
                  <a:lnTo>
                    <a:pt x="1251" y="87"/>
                  </a:lnTo>
                  <a:lnTo>
                    <a:pt x="1250" y="80"/>
                  </a:lnTo>
                  <a:lnTo>
                    <a:pt x="1245" y="72"/>
                  </a:lnTo>
                  <a:lnTo>
                    <a:pt x="1239" y="66"/>
                  </a:lnTo>
                  <a:lnTo>
                    <a:pt x="1232" y="62"/>
                  </a:lnTo>
                  <a:lnTo>
                    <a:pt x="1221" y="59"/>
                  </a:lnTo>
                  <a:lnTo>
                    <a:pt x="1221" y="59"/>
                  </a:lnTo>
                  <a:lnTo>
                    <a:pt x="1221" y="50"/>
                  </a:lnTo>
                  <a:lnTo>
                    <a:pt x="1223" y="41"/>
                  </a:lnTo>
                  <a:lnTo>
                    <a:pt x="1224" y="30"/>
                  </a:lnTo>
                  <a:lnTo>
                    <a:pt x="1227" y="18"/>
                  </a:lnTo>
                  <a:lnTo>
                    <a:pt x="1233" y="9"/>
                  </a:lnTo>
                  <a:lnTo>
                    <a:pt x="1236" y="6"/>
                  </a:lnTo>
                  <a:lnTo>
                    <a:pt x="1239" y="3"/>
                  </a:lnTo>
                  <a:lnTo>
                    <a:pt x="1244" y="0"/>
                  </a:lnTo>
                  <a:lnTo>
                    <a:pt x="1248" y="0"/>
                  </a:lnTo>
                  <a:lnTo>
                    <a:pt x="1248" y="0"/>
                  </a:lnTo>
                  <a:lnTo>
                    <a:pt x="1253" y="0"/>
                  </a:lnTo>
                  <a:lnTo>
                    <a:pt x="1257" y="3"/>
                  </a:lnTo>
                  <a:lnTo>
                    <a:pt x="1262" y="6"/>
                  </a:lnTo>
                  <a:lnTo>
                    <a:pt x="1265" y="11"/>
                  </a:lnTo>
                  <a:lnTo>
                    <a:pt x="1272" y="23"/>
                  </a:lnTo>
                  <a:lnTo>
                    <a:pt x="1280" y="36"/>
                  </a:lnTo>
                  <a:lnTo>
                    <a:pt x="1287" y="51"/>
                  </a:lnTo>
                  <a:lnTo>
                    <a:pt x="1296" y="65"/>
                  </a:lnTo>
                  <a:lnTo>
                    <a:pt x="1301" y="71"/>
                  </a:lnTo>
                  <a:lnTo>
                    <a:pt x="1307" y="77"/>
                  </a:lnTo>
                  <a:lnTo>
                    <a:pt x="1313" y="83"/>
                  </a:lnTo>
                  <a:lnTo>
                    <a:pt x="1320" y="86"/>
                  </a:lnTo>
                  <a:lnTo>
                    <a:pt x="1320" y="86"/>
                  </a:lnTo>
                  <a:lnTo>
                    <a:pt x="1336" y="92"/>
                  </a:lnTo>
                  <a:lnTo>
                    <a:pt x="1354" y="98"/>
                  </a:lnTo>
                  <a:lnTo>
                    <a:pt x="1374" y="102"/>
                  </a:lnTo>
                  <a:lnTo>
                    <a:pt x="1393" y="107"/>
                  </a:lnTo>
                  <a:lnTo>
                    <a:pt x="1431" y="111"/>
                  </a:lnTo>
                  <a:lnTo>
                    <a:pt x="1461" y="113"/>
                  </a:lnTo>
                  <a:lnTo>
                    <a:pt x="1461" y="113"/>
                  </a:lnTo>
                  <a:lnTo>
                    <a:pt x="1473" y="114"/>
                  </a:lnTo>
                  <a:lnTo>
                    <a:pt x="1488" y="116"/>
                  </a:lnTo>
                  <a:lnTo>
                    <a:pt x="1519" y="123"/>
                  </a:lnTo>
                  <a:lnTo>
                    <a:pt x="1534" y="129"/>
                  </a:lnTo>
                  <a:lnTo>
                    <a:pt x="1546" y="134"/>
                  </a:lnTo>
                  <a:lnTo>
                    <a:pt x="1556" y="140"/>
                  </a:lnTo>
                  <a:lnTo>
                    <a:pt x="1564" y="144"/>
                  </a:lnTo>
                  <a:lnTo>
                    <a:pt x="1564" y="144"/>
                  </a:lnTo>
                  <a:lnTo>
                    <a:pt x="1583" y="165"/>
                  </a:lnTo>
                  <a:lnTo>
                    <a:pt x="1612" y="198"/>
                  </a:lnTo>
                  <a:lnTo>
                    <a:pt x="1625" y="216"/>
                  </a:lnTo>
                  <a:lnTo>
                    <a:pt x="1637" y="234"/>
                  </a:lnTo>
                  <a:lnTo>
                    <a:pt x="1646" y="249"/>
                  </a:lnTo>
                  <a:lnTo>
                    <a:pt x="1649" y="256"/>
                  </a:lnTo>
                  <a:lnTo>
                    <a:pt x="1649" y="262"/>
                  </a:lnTo>
                  <a:lnTo>
                    <a:pt x="1649" y="262"/>
                  </a:lnTo>
                  <a:lnTo>
                    <a:pt x="1652" y="279"/>
                  </a:lnTo>
                  <a:lnTo>
                    <a:pt x="1658" y="306"/>
                  </a:lnTo>
                  <a:lnTo>
                    <a:pt x="1679" y="384"/>
                  </a:lnTo>
                  <a:lnTo>
                    <a:pt x="1690" y="426"/>
                  </a:lnTo>
                  <a:lnTo>
                    <a:pt x="1699" y="466"/>
                  </a:lnTo>
                  <a:lnTo>
                    <a:pt x="1706" y="500"/>
                  </a:lnTo>
                  <a:lnTo>
                    <a:pt x="1708" y="515"/>
                  </a:lnTo>
                  <a:lnTo>
                    <a:pt x="1708" y="527"/>
                  </a:lnTo>
                  <a:lnTo>
                    <a:pt x="1708" y="527"/>
                  </a:lnTo>
                  <a:lnTo>
                    <a:pt x="1708" y="539"/>
                  </a:lnTo>
                  <a:lnTo>
                    <a:pt x="1705" y="553"/>
                  </a:lnTo>
                  <a:lnTo>
                    <a:pt x="1699" y="584"/>
                  </a:lnTo>
                  <a:lnTo>
                    <a:pt x="1688" y="616"/>
                  </a:lnTo>
                  <a:lnTo>
                    <a:pt x="1676" y="649"/>
                  </a:lnTo>
                  <a:lnTo>
                    <a:pt x="1655" y="704"/>
                  </a:lnTo>
                  <a:lnTo>
                    <a:pt x="1645" y="726"/>
                  </a:lnTo>
                  <a:lnTo>
                    <a:pt x="1645" y="726"/>
                  </a:lnTo>
                  <a:lnTo>
                    <a:pt x="1657" y="758"/>
                  </a:lnTo>
                  <a:lnTo>
                    <a:pt x="1685" y="833"/>
                  </a:lnTo>
                  <a:lnTo>
                    <a:pt x="1700" y="878"/>
                  </a:lnTo>
                  <a:lnTo>
                    <a:pt x="1715" y="924"/>
                  </a:lnTo>
                  <a:lnTo>
                    <a:pt x="1727" y="967"/>
                  </a:lnTo>
                  <a:lnTo>
                    <a:pt x="1732" y="987"/>
                  </a:lnTo>
                  <a:lnTo>
                    <a:pt x="1735" y="1006"/>
                  </a:lnTo>
                  <a:lnTo>
                    <a:pt x="1735" y="1006"/>
                  </a:lnTo>
                  <a:lnTo>
                    <a:pt x="1757" y="1156"/>
                  </a:lnTo>
                  <a:lnTo>
                    <a:pt x="1770" y="1267"/>
                  </a:lnTo>
                  <a:lnTo>
                    <a:pt x="1770" y="1267"/>
                  </a:lnTo>
                  <a:lnTo>
                    <a:pt x="1773" y="1283"/>
                  </a:lnTo>
                  <a:lnTo>
                    <a:pt x="1779" y="1306"/>
                  </a:lnTo>
                  <a:lnTo>
                    <a:pt x="1785" y="1318"/>
                  </a:lnTo>
                  <a:lnTo>
                    <a:pt x="1791" y="1331"/>
                  </a:lnTo>
                  <a:lnTo>
                    <a:pt x="1800" y="1345"/>
                  </a:lnTo>
                  <a:lnTo>
                    <a:pt x="1809" y="1360"/>
                  </a:lnTo>
                  <a:lnTo>
                    <a:pt x="1823" y="1375"/>
                  </a:lnTo>
                  <a:lnTo>
                    <a:pt x="1836" y="1390"/>
                  </a:lnTo>
                  <a:lnTo>
                    <a:pt x="1854" y="1405"/>
                  </a:lnTo>
                  <a:lnTo>
                    <a:pt x="1874" y="1421"/>
                  </a:lnTo>
                  <a:lnTo>
                    <a:pt x="1898" y="1436"/>
                  </a:lnTo>
                  <a:lnTo>
                    <a:pt x="1925" y="1451"/>
                  </a:lnTo>
                  <a:lnTo>
                    <a:pt x="1953" y="1464"/>
                  </a:lnTo>
                  <a:lnTo>
                    <a:pt x="1987" y="1479"/>
                  </a:lnTo>
                  <a:lnTo>
                    <a:pt x="1987" y="1479"/>
                  </a:lnTo>
                  <a:lnTo>
                    <a:pt x="1980" y="1482"/>
                  </a:lnTo>
                  <a:lnTo>
                    <a:pt x="1961" y="1490"/>
                  </a:lnTo>
                  <a:lnTo>
                    <a:pt x="1932" y="1497"/>
                  </a:lnTo>
                  <a:lnTo>
                    <a:pt x="1914" y="1500"/>
                  </a:lnTo>
                  <a:lnTo>
                    <a:pt x="1896" y="1503"/>
                  </a:lnTo>
                  <a:lnTo>
                    <a:pt x="1878" y="1503"/>
                  </a:lnTo>
                  <a:lnTo>
                    <a:pt x="1859" y="1502"/>
                  </a:lnTo>
                  <a:lnTo>
                    <a:pt x="1841" y="1499"/>
                  </a:lnTo>
                  <a:lnTo>
                    <a:pt x="1821" y="1493"/>
                  </a:lnTo>
                  <a:lnTo>
                    <a:pt x="1814" y="1488"/>
                  </a:lnTo>
                  <a:lnTo>
                    <a:pt x="1805" y="1482"/>
                  </a:lnTo>
                  <a:lnTo>
                    <a:pt x="1796" y="1476"/>
                  </a:lnTo>
                  <a:lnTo>
                    <a:pt x="1788" y="1469"/>
                  </a:lnTo>
                  <a:lnTo>
                    <a:pt x="1781" y="1461"/>
                  </a:lnTo>
                  <a:lnTo>
                    <a:pt x="1775" y="1451"/>
                  </a:lnTo>
                  <a:lnTo>
                    <a:pt x="1767" y="1440"/>
                  </a:lnTo>
                  <a:lnTo>
                    <a:pt x="1761" y="1430"/>
                  </a:lnTo>
                  <a:lnTo>
                    <a:pt x="1761" y="1430"/>
                  </a:lnTo>
                  <a:lnTo>
                    <a:pt x="1753" y="1429"/>
                  </a:lnTo>
                  <a:lnTo>
                    <a:pt x="1729" y="1426"/>
                  </a:lnTo>
                  <a:lnTo>
                    <a:pt x="1714" y="1423"/>
                  </a:lnTo>
                  <a:lnTo>
                    <a:pt x="1699" y="1418"/>
                  </a:lnTo>
                  <a:lnTo>
                    <a:pt x="1685" y="1414"/>
                  </a:lnTo>
                  <a:lnTo>
                    <a:pt x="1672" y="1408"/>
                  </a:lnTo>
                  <a:lnTo>
                    <a:pt x="1667" y="1343"/>
                  </a:lnTo>
                  <a:lnTo>
                    <a:pt x="1667" y="1343"/>
                  </a:lnTo>
                  <a:lnTo>
                    <a:pt x="1661" y="1352"/>
                  </a:lnTo>
                  <a:lnTo>
                    <a:pt x="1645" y="1372"/>
                  </a:lnTo>
                  <a:lnTo>
                    <a:pt x="1618" y="1400"/>
                  </a:lnTo>
                  <a:lnTo>
                    <a:pt x="1601" y="1417"/>
                  </a:lnTo>
                  <a:lnTo>
                    <a:pt x="1582" y="1432"/>
                  </a:lnTo>
                  <a:lnTo>
                    <a:pt x="1562" y="1446"/>
                  </a:lnTo>
                  <a:lnTo>
                    <a:pt x="1540" y="1461"/>
                  </a:lnTo>
                  <a:lnTo>
                    <a:pt x="1516" y="1473"/>
                  </a:lnTo>
                  <a:lnTo>
                    <a:pt x="1491" y="1484"/>
                  </a:lnTo>
                  <a:lnTo>
                    <a:pt x="1464" y="1493"/>
                  </a:lnTo>
                  <a:lnTo>
                    <a:pt x="1450" y="1494"/>
                  </a:lnTo>
                  <a:lnTo>
                    <a:pt x="1437" y="1496"/>
                  </a:lnTo>
                  <a:lnTo>
                    <a:pt x="1422" y="1497"/>
                  </a:lnTo>
                  <a:lnTo>
                    <a:pt x="1408" y="1497"/>
                  </a:lnTo>
                  <a:lnTo>
                    <a:pt x="1393" y="1496"/>
                  </a:lnTo>
                  <a:lnTo>
                    <a:pt x="1378" y="1493"/>
                  </a:lnTo>
                  <a:lnTo>
                    <a:pt x="1378" y="1493"/>
                  </a:lnTo>
                  <a:lnTo>
                    <a:pt x="1363" y="1506"/>
                  </a:lnTo>
                  <a:lnTo>
                    <a:pt x="1345" y="1520"/>
                  </a:lnTo>
                  <a:lnTo>
                    <a:pt x="1323" y="1535"/>
                  </a:lnTo>
                  <a:lnTo>
                    <a:pt x="1296" y="1548"/>
                  </a:lnTo>
                  <a:lnTo>
                    <a:pt x="1283" y="1556"/>
                  </a:lnTo>
                  <a:lnTo>
                    <a:pt x="1269" y="1560"/>
                  </a:lnTo>
                  <a:lnTo>
                    <a:pt x="1254" y="1565"/>
                  </a:lnTo>
                  <a:lnTo>
                    <a:pt x="1241" y="1568"/>
                  </a:lnTo>
                  <a:lnTo>
                    <a:pt x="1226" y="1569"/>
                  </a:lnTo>
                  <a:lnTo>
                    <a:pt x="1212" y="1569"/>
                  </a:lnTo>
                  <a:lnTo>
                    <a:pt x="1203" y="1632"/>
                  </a:lnTo>
                  <a:lnTo>
                    <a:pt x="1203" y="1632"/>
                  </a:lnTo>
                  <a:lnTo>
                    <a:pt x="1191" y="1628"/>
                  </a:lnTo>
                  <a:lnTo>
                    <a:pt x="1181" y="1622"/>
                  </a:lnTo>
                  <a:lnTo>
                    <a:pt x="1167" y="1614"/>
                  </a:lnTo>
                  <a:lnTo>
                    <a:pt x="1155" y="1605"/>
                  </a:lnTo>
                  <a:lnTo>
                    <a:pt x="1145" y="1595"/>
                  </a:lnTo>
                  <a:lnTo>
                    <a:pt x="1140" y="1589"/>
                  </a:lnTo>
                  <a:lnTo>
                    <a:pt x="1137" y="1583"/>
                  </a:lnTo>
                  <a:lnTo>
                    <a:pt x="1136" y="1575"/>
                  </a:lnTo>
                  <a:lnTo>
                    <a:pt x="1136" y="1569"/>
                  </a:lnTo>
                  <a:lnTo>
                    <a:pt x="1136" y="1569"/>
                  </a:lnTo>
                  <a:lnTo>
                    <a:pt x="1134" y="1563"/>
                  </a:lnTo>
                  <a:lnTo>
                    <a:pt x="1133" y="1556"/>
                  </a:lnTo>
                  <a:lnTo>
                    <a:pt x="1127" y="1551"/>
                  </a:lnTo>
                  <a:lnTo>
                    <a:pt x="1121" y="1545"/>
                  </a:lnTo>
                  <a:lnTo>
                    <a:pt x="1113" y="1541"/>
                  </a:lnTo>
                  <a:lnTo>
                    <a:pt x="1105" y="1536"/>
                  </a:lnTo>
                  <a:lnTo>
                    <a:pt x="1085" y="1529"/>
                  </a:lnTo>
                  <a:lnTo>
                    <a:pt x="1066" y="1523"/>
                  </a:lnTo>
                  <a:lnTo>
                    <a:pt x="1049" y="1518"/>
                  </a:lnTo>
                  <a:lnTo>
                    <a:pt x="1031" y="1515"/>
                  </a:lnTo>
                  <a:lnTo>
                    <a:pt x="1069" y="1461"/>
                  </a:lnTo>
                  <a:lnTo>
                    <a:pt x="1069" y="1461"/>
                  </a:lnTo>
                  <a:lnTo>
                    <a:pt x="1034" y="1446"/>
                  </a:lnTo>
                  <a:lnTo>
                    <a:pt x="998" y="1432"/>
                  </a:lnTo>
                  <a:lnTo>
                    <a:pt x="956" y="1415"/>
                  </a:lnTo>
                  <a:lnTo>
                    <a:pt x="913" y="1400"/>
                  </a:lnTo>
                  <a:lnTo>
                    <a:pt x="873" y="1387"/>
                  </a:lnTo>
                  <a:lnTo>
                    <a:pt x="855" y="1382"/>
                  </a:lnTo>
                  <a:lnTo>
                    <a:pt x="838" y="1379"/>
                  </a:lnTo>
                  <a:lnTo>
                    <a:pt x="825" y="1379"/>
                  </a:lnTo>
                  <a:lnTo>
                    <a:pt x="816" y="1379"/>
                  </a:lnTo>
                  <a:lnTo>
                    <a:pt x="816" y="1379"/>
                  </a:lnTo>
                  <a:lnTo>
                    <a:pt x="795" y="1385"/>
                  </a:lnTo>
                  <a:lnTo>
                    <a:pt x="766" y="1391"/>
                  </a:lnTo>
                  <a:lnTo>
                    <a:pt x="732" y="1397"/>
                  </a:lnTo>
                  <a:lnTo>
                    <a:pt x="696" y="1402"/>
                  </a:lnTo>
                  <a:lnTo>
                    <a:pt x="662" y="1405"/>
                  </a:lnTo>
                  <a:lnTo>
                    <a:pt x="632" y="1406"/>
                  </a:lnTo>
                  <a:lnTo>
                    <a:pt x="609" y="1406"/>
                  </a:lnTo>
                  <a:lnTo>
                    <a:pt x="603" y="1405"/>
                  </a:lnTo>
                  <a:lnTo>
                    <a:pt x="599" y="1403"/>
                  </a:lnTo>
                  <a:lnTo>
                    <a:pt x="599" y="1403"/>
                  </a:lnTo>
                  <a:lnTo>
                    <a:pt x="599" y="1400"/>
                  </a:lnTo>
                  <a:lnTo>
                    <a:pt x="597" y="1396"/>
                  </a:lnTo>
                  <a:lnTo>
                    <a:pt x="599" y="1387"/>
                  </a:lnTo>
                  <a:lnTo>
                    <a:pt x="608" y="1364"/>
                  </a:lnTo>
                  <a:lnTo>
                    <a:pt x="612" y="1349"/>
                  </a:lnTo>
                  <a:lnTo>
                    <a:pt x="617" y="1333"/>
                  </a:lnTo>
                  <a:lnTo>
                    <a:pt x="621" y="1313"/>
                  </a:lnTo>
                  <a:lnTo>
                    <a:pt x="621" y="1294"/>
                  </a:lnTo>
                  <a:lnTo>
                    <a:pt x="621" y="1294"/>
                  </a:lnTo>
                  <a:lnTo>
                    <a:pt x="623" y="1241"/>
                  </a:lnTo>
                  <a:lnTo>
                    <a:pt x="624" y="1177"/>
                  </a:lnTo>
                  <a:lnTo>
                    <a:pt x="623" y="1147"/>
                  </a:lnTo>
                  <a:lnTo>
                    <a:pt x="620" y="1123"/>
                  </a:lnTo>
                  <a:lnTo>
                    <a:pt x="618" y="1114"/>
                  </a:lnTo>
                  <a:lnTo>
                    <a:pt x="615" y="1107"/>
                  </a:lnTo>
                  <a:lnTo>
                    <a:pt x="612" y="1102"/>
                  </a:lnTo>
                  <a:lnTo>
                    <a:pt x="608" y="1101"/>
                  </a:lnTo>
                  <a:lnTo>
                    <a:pt x="608" y="1101"/>
                  </a:lnTo>
                  <a:lnTo>
                    <a:pt x="603" y="1099"/>
                  </a:lnTo>
                  <a:lnTo>
                    <a:pt x="596" y="1096"/>
                  </a:lnTo>
                  <a:lnTo>
                    <a:pt x="579" y="1084"/>
                  </a:lnTo>
                  <a:lnTo>
                    <a:pt x="558" y="1068"/>
                  </a:lnTo>
                  <a:lnTo>
                    <a:pt x="537" y="1048"/>
                  </a:lnTo>
                  <a:lnTo>
                    <a:pt x="498" y="1012"/>
                  </a:lnTo>
                  <a:lnTo>
                    <a:pt x="482" y="996"/>
                  </a:lnTo>
                  <a:lnTo>
                    <a:pt x="482" y="996"/>
                  </a:lnTo>
                  <a:lnTo>
                    <a:pt x="460" y="1065"/>
                  </a:lnTo>
                  <a:lnTo>
                    <a:pt x="436" y="1135"/>
                  </a:lnTo>
                  <a:lnTo>
                    <a:pt x="407" y="1217"/>
                  </a:lnTo>
                  <a:lnTo>
                    <a:pt x="376" y="1303"/>
                  </a:lnTo>
                  <a:lnTo>
                    <a:pt x="346" y="1379"/>
                  </a:lnTo>
                  <a:lnTo>
                    <a:pt x="331" y="1411"/>
                  </a:lnTo>
                  <a:lnTo>
                    <a:pt x="319" y="1437"/>
                  </a:lnTo>
                  <a:lnTo>
                    <a:pt x="307" y="1458"/>
                  </a:lnTo>
                  <a:lnTo>
                    <a:pt x="302" y="1464"/>
                  </a:lnTo>
                  <a:lnTo>
                    <a:pt x="298" y="1470"/>
                  </a:lnTo>
                  <a:lnTo>
                    <a:pt x="298" y="1470"/>
                  </a:lnTo>
                  <a:lnTo>
                    <a:pt x="290" y="1481"/>
                  </a:lnTo>
                  <a:lnTo>
                    <a:pt x="283" y="1493"/>
                  </a:lnTo>
                  <a:lnTo>
                    <a:pt x="272" y="1506"/>
                  </a:lnTo>
                  <a:lnTo>
                    <a:pt x="260" y="1520"/>
                  </a:lnTo>
                  <a:lnTo>
                    <a:pt x="249" y="1530"/>
                  </a:lnTo>
                  <a:lnTo>
                    <a:pt x="241" y="1535"/>
                  </a:lnTo>
                  <a:lnTo>
                    <a:pt x="235" y="1539"/>
                  </a:lnTo>
                  <a:lnTo>
                    <a:pt x="228" y="1541"/>
                  </a:lnTo>
                  <a:lnTo>
                    <a:pt x="220" y="1542"/>
                  </a:lnTo>
                  <a:lnTo>
                    <a:pt x="220" y="1542"/>
                  </a:lnTo>
                  <a:lnTo>
                    <a:pt x="213" y="1541"/>
                  </a:lnTo>
                  <a:lnTo>
                    <a:pt x="205" y="1539"/>
                  </a:lnTo>
                  <a:lnTo>
                    <a:pt x="184" y="1533"/>
                  </a:lnTo>
                  <a:lnTo>
                    <a:pt x="162" y="1523"/>
                  </a:lnTo>
                  <a:lnTo>
                    <a:pt x="141" y="1509"/>
                  </a:lnTo>
                  <a:lnTo>
                    <a:pt x="130" y="1502"/>
                  </a:lnTo>
                  <a:lnTo>
                    <a:pt x="120" y="1493"/>
                  </a:lnTo>
                  <a:lnTo>
                    <a:pt x="111" y="1484"/>
                  </a:lnTo>
                  <a:lnTo>
                    <a:pt x="103" y="1473"/>
                  </a:lnTo>
                  <a:lnTo>
                    <a:pt x="97" y="1463"/>
                  </a:lnTo>
                  <a:lnTo>
                    <a:pt x="93" y="1452"/>
                  </a:lnTo>
                  <a:lnTo>
                    <a:pt x="90" y="1440"/>
                  </a:lnTo>
                  <a:lnTo>
                    <a:pt x="90" y="1430"/>
                  </a:lnTo>
                  <a:close/>
                </a:path>
              </a:pathLst>
            </a:custGeom>
            <a:solidFill>
              <a:srgbClr val="1B161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2" name="Google Shape;142;p2"/>
            <p:cNvSpPr/>
            <p:nvPr/>
          </p:nvSpPr>
          <p:spPr>
            <a:xfrm>
              <a:off x="1306" y="1759"/>
              <a:ext cx="993" cy="816"/>
            </a:xfrm>
            <a:custGeom>
              <a:avLst/>
              <a:gdLst/>
              <a:ahLst/>
              <a:cxnLst/>
              <a:rect l="l" t="t" r="r" b="b"/>
              <a:pathLst>
                <a:path w="1987" h="1632" extrusionOk="0">
                  <a:moveTo>
                    <a:pt x="90" y="1430"/>
                  </a:moveTo>
                  <a:lnTo>
                    <a:pt x="90" y="1430"/>
                  </a:lnTo>
                  <a:lnTo>
                    <a:pt x="78" y="1418"/>
                  </a:lnTo>
                  <a:lnTo>
                    <a:pt x="64" y="1405"/>
                  </a:lnTo>
                  <a:lnTo>
                    <a:pt x="48" y="1387"/>
                  </a:lnTo>
                  <a:lnTo>
                    <a:pt x="33" y="1361"/>
                  </a:lnTo>
                  <a:lnTo>
                    <a:pt x="26" y="1348"/>
                  </a:lnTo>
                  <a:lnTo>
                    <a:pt x="18" y="1333"/>
                  </a:lnTo>
                  <a:lnTo>
                    <a:pt x="12" y="1316"/>
                  </a:lnTo>
                  <a:lnTo>
                    <a:pt x="6" y="1298"/>
                  </a:lnTo>
                  <a:lnTo>
                    <a:pt x="3" y="1279"/>
                  </a:lnTo>
                  <a:lnTo>
                    <a:pt x="0" y="1258"/>
                  </a:lnTo>
                  <a:lnTo>
                    <a:pt x="0" y="1258"/>
                  </a:lnTo>
                  <a:lnTo>
                    <a:pt x="29" y="1225"/>
                  </a:lnTo>
                  <a:lnTo>
                    <a:pt x="58" y="1194"/>
                  </a:lnTo>
                  <a:lnTo>
                    <a:pt x="94" y="1159"/>
                  </a:lnTo>
                  <a:lnTo>
                    <a:pt x="94" y="1159"/>
                  </a:lnTo>
                  <a:lnTo>
                    <a:pt x="103" y="1149"/>
                  </a:lnTo>
                  <a:lnTo>
                    <a:pt x="114" y="1135"/>
                  </a:lnTo>
                  <a:lnTo>
                    <a:pt x="123" y="1120"/>
                  </a:lnTo>
                  <a:lnTo>
                    <a:pt x="133" y="1102"/>
                  </a:lnTo>
                  <a:lnTo>
                    <a:pt x="151" y="1062"/>
                  </a:lnTo>
                  <a:lnTo>
                    <a:pt x="171" y="1018"/>
                  </a:lnTo>
                  <a:lnTo>
                    <a:pt x="204" y="938"/>
                  </a:lnTo>
                  <a:lnTo>
                    <a:pt x="219" y="908"/>
                  </a:lnTo>
                  <a:lnTo>
                    <a:pt x="225" y="896"/>
                  </a:lnTo>
                  <a:lnTo>
                    <a:pt x="229" y="888"/>
                  </a:lnTo>
                  <a:lnTo>
                    <a:pt x="234" y="595"/>
                  </a:lnTo>
                  <a:lnTo>
                    <a:pt x="234" y="595"/>
                  </a:lnTo>
                  <a:lnTo>
                    <a:pt x="240" y="587"/>
                  </a:lnTo>
                  <a:lnTo>
                    <a:pt x="257" y="562"/>
                  </a:lnTo>
                  <a:lnTo>
                    <a:pt x="272" y="541"/>
                  </a:lnTo>
                  <a:lnTo>
                    <a:pt x="293" y="517"/>
                  </a:lnTo>
                  <a:lnTo>
                    <a:pt x="319" y="488"/>
                  </a:lnTo>
                  <a:lnTo>
                    <a:pt x="352" y="456"/>
                  </a:lnTo>
                  <a:lnTo>
                    <a:pt x="352" y="456"/>
                  </a:lnTo>
                  <a:lnTo>
                    <a:pt x="358" y="445"/>
                  </a:lnTo>
                  <a:lnTo>
                    <a:pt x="367" y="433"/>
                  </a:lnTo>
                  <a:lnTo>
                    <a:pt x="376" y="420"/>
                  </a:lnTo>
                  <a:lnTo>
                    <a:pt x="388" y="405"/>
                  </a:lnTo>
                  <a:lnTo>
                    <a:pt x="401" y="393"/>
                  </a:lnTo>
                  <a:lnTo>
                    <a:pt x="415" y="384"/>
                  </a:lnTo>
                  <a:lnTo>
                    <a:pt x="421" y="381"/>
                  </a:lnTo>
                  <a:lnTo>
                    <a:pt x="428" y="379"/>
                  </a:lnTo>
                  <a:lnTo>
                    <a:pt x="428" y="379"/>
                  </a:lnTo>
                  <a:lnTo>
                    <a:pt x="442" y="376"/>
                  </a:lnTo>
                  <a:lnTo>
                    <a:pt x="454" y="373"/>
                  </a:lnTo>
                  <a:lnTo>
                    <a:pt x="466" y="370"/>
                  </a:lnTo>
                  <a:lnTo>
                    <a:pt x="477" y="366"/>
                  </a:lnTo>
                  <a:lnTo>
                    <a:pt x="501" y="352"/>
                  </a:lnTo>
                  <a:lnTo>
                    <a:pt x="527" y="334"/>
                  </a:lnTo>
                  <a:lnTo>
                    <a:pt x="527" y="334"/>
                  </a:lnTo>
                  <a:lnTo>
                    <a:pt x="540" y="325"/>
                  </a:lnTo>
                  <a:lnTo>
                    <a:pt x="552" y="318"/>
                  </a:lnTo>
                  <a:lnTo>
                    <a:pt x="563" y="313"/>
                  </a:lnTo>
                  <a:lnTo>
                    <a:pt x="572" y="310"/>
                  </a:lnTo>
                  <a:lnTo>
                    <a:pt x="585" y="307"/>
                  </a:lnTo>
                  <a:lnTo>
                    <a:pt x="590" y="307"/>
                  </a:lnTo>
                  <a:lnTo>
                    <a:pt x="590" y="307"/>
                  </a:lnTo>
                  <a:lnTo>
                    <a:pt x="597" y="295"/>
                  </a:lnTo>
                  <a:lnTo>
                    <a:pt x="614" y="268"/>
                  </a:lnTo>
                  <a:lnTo>
                    <a:pt x="624" y="255"/>
                  </a:lnTo>
                  <a:lnTo>
                    <a:pt x="635" y="243"/>
                  </a:lnTo>
                  <a:lnTo>
                    <a:pt x="644" y="234"/>
                  </a:lnTo>
                  <a:lnTo>
                    <a:pt x="650" y="231"/>
                  </a:lnTo>
                  <a:lnTo>
                    <a:pt x="654" y="231"/>
                  </a:lnTo>
                  <a:lnTo>
                    <a:pt x="654" y="231"/>
                  </a:lnTo>
                  <a:lnTo>
                    <a:pt x="657" y="228"/>
                  </a:lnTo>
                  <a:lnTo>
                    <a:pt x="662" y="224"/>
                  </a:lnTo>
                  <a:lnTo>
                    <a:pt x="665" y="218"/>
                  </a:lnTo>
                  <a:lnTo>
                    <a:pt x="668" y="209"/>
                  </a:lnTo>
                  <a:lnTo>
                    <a:pt x="672" y="185"/>
                  </a:lnTo>
                  <a:lnTo>
                    <a:pt x="678" y="158"/>
                  </a:lnTo>
                  <a:lnTo>
                    <a:pt x="684" y="129"/>
                  </a:lnTo>
                  <a:lnTo>
                    <a:pt x="693" y="102"/>
                  </a:lnTo>
                  <a:lnTo>
                    <a:pt x="697" y="92"/>
                  </a:lnTo>
                  <a:lnTo>
                    <a:pt x="703" y="81"/>
                  </a:lnTo>
                  <a:lnTo>
                    <a:pt x="709" y="74"/>
                  </a:lnTo>
                  <a:lnTo>
                    <a:pt x="717" y="68"/>
                  </a:lnTo>
                  <a:lnTo>
                    <a:pt x="838" y="77"/>
                  </a:lnTo>
                  <a:lnTo>
                    <a:pt x="973" y="393"/>
                  </a:lnTo>
                  <a:lnTo>
                    <a:pt x="973" y="393"/>
                  </a:lnTo>
                  <a:lnTo>
                    <a:pt x="968" y="418"/>
                  </a:lnTo>
                  <a:lnTo>
                    <a:pt x="955" y="481"/>
                  </a:lnTo>
                  <a:lnTo>
                    <a:pt x="946" y="517"/>
                  </a:lnTo>
                  <a:lnTo>
                    <a:pt x="935" y="553"/>
                  </a:lnTo>
                  <a:lnTo>
                    <a:pt x="925" y="584"/>
                  </a:lnTo>
                  <a:lnTo>
                    <a:pt x="914" y="608"/>
                  </a:lnTo>
                  <a:lnTo>
                    <a:pt x="914" y="608"/>
                  </a:lnTo>
                  <a:lnTo>
                    <a:pt x="910" y="620"/>
                  </a:lnTo>
                  <a:lnTo>
                    <a:pt x="905" y="635"/>
                  </a:lnTo>
                  <a:lnTo>
                    <a:pt x="897" y="671"/>
                  </a:lnTo>
                  <a:lnTo>
                    <a:pt x="889" y="713"/>
                  </a:lnTo>
                  <a:lnTo>
                    <a:pt x="882" y="755"/>
                  </a:lnTo>
                  <a:lnTo>
                    <a:pt x="873" y="830"/>
                  </a:lnTo>
                  <a:lnTo>
                    <a:pt x="870" y="861"/>
                  </a:lnTo>
                  <a:lnTo>
                    <a:pt x="991" y="1020"/>
                  </a:lnTo>
                  <a:lnTo>
                    <a:pt x="991" y="1020"/>
                  </a:lnTo>
                  <a:lnTo>
                    <a:pt x="997" y="1024"/>
                  </a:lnTo>
                  <a:lnTo>
                    <a:pt x="1009" y="1036"/>
                  </a:lnTo>
                  <a:lnTo>
                    <a:pt x="1030" y="1053"/>
                  </a:lnTo>
                  <a:lnTo>
                    <a:pt x="1043" y="1062"/>
                  </a:lnTo>
                  <a:lnTo>
                    <a:pt x="1057" y="1071"/>
                  </a:lnTo>
                  <a:lnTo>
                    <a:pt x="1073" y="1078"/>
                  </a:lnTo>
                  <a:lnTo>
                    <a:pt x="1090" y="1086"/>
                  </a:lnTo>
                  <a:lnTo>
                    <a:pt x="1108" y="1093"/>
                  </a:lnTo>
                  <a:lnTo>
                    <a:pt x="1127" y="1098"/>
                  </a:lnTo>
                  <a:lnTo>
                    <a:pt x="1146" y="1099"/>
                  </a:lnTo>
                  <a:lnTo>
                    <a:pt x="1166" y="1099"/>
                  </a:lnTo>
                  <a:lnTo>
                    <a:pt x="1187" y="1098"/>
                  </a:lnTo>
                  <a:lnTo>
                    <a:pt x="1208" y="1092"/>
                  </a:lnTo>
                  <a:lnTo>
                    <a:pt x="1271" y="1006"/>
                  </a:lnTo>
                  <a:lnTo>
                    <a:pt x="1271" y="1006"/>
                  </a:lnTo>
                  <a:lnTo>
                    <a:pt x="1322" y="972"/>
                  </a:lnTo>
                  <a:lnTo>
                    <a:pt x="1359" y="947"/>
                  </a:lnTo>
                  <a:lnTo>
                    <a:pt x="1372" y="936"/>
                  </a:lnTo>
                  <a:lnTo>
                    <a:pt x="1378" y="929"/>
                  </a:lnTo>
                  <a:lnTo>
                    <a:pt x="1378" y="929"/>
                  </a:lnTo>
                  <a:lnTo>
                    <a:pt x="1384" y="923"/>
                  </a:lnTo>
                  <a:lnTo>
                    <a:pt x="1389" y="914"/>
                  </a:lnTo>
                  <a:lnTo>
                    <a:pt x="1390" y="908"/>
                  </a:lnTo>
                  <a:lnTo>
                    <a:pt x="1390" y="902"/>
                  </a:lnTo>
                  <a:lnTo>
                    <a:pt x="1389" y="894"/>
                  </a:lnTo>
                  <a:lnTo>
                    <a:pt x="1386" y="887"/>
                  </a:lnTo>
                  <a:lnTo>
                    <a:pt x="1380" y="878"/>
                  </a:lnTo>
                  <a:lnTo>
                    <a:pt x="1371" y="869"/>
                  </a:lnTo>
                  <a:lnTo>
                    <a:pt x="1359" y="858"/>
                  </a:lnTo>
                  <a:lnTo>
                    <a:pt x="1342" y="848"/>
                  </a:lnTo>
                  <a:lnTo>
                    <a:pt x="1322" y="836"/>
                  </a:lnTo>
                  <a:lnTo>
                    <a:pt x="1296" y="822"/>
                  </a:lnTo>
                  <a:lnTo>
                    <a:pt x="1266" y="809"/>
                  </a:lnTo>
                  <a:lnTo>
                    <a:pt x="1230" y="794"/>
                  </a:lnTo>
                  <a:lnTo>
                    <a:pt x="1289" y="726"/>
                  </a:lnTo>
                  <a:lnTo>
                    <a:pt x="1289" y="726"/>
                  </a:lnTo>
                  <a:lnTo>
                    <a:pt x="1280" y="710"/>
                  </a:lnTo>
                  <a:lnTo>
                    <a:pt x="1260" y="671"/>
                  </a:lnTo>
                  <a:lnTo>
                    <a:pt x="1248" y="649"/>
                  </a:lnTo>
                  <a:lnTo>
                    <a:pt x="1239" y="625"/>
                  </a:lnTo>
                  <a:lnTo>
                    <a:pt x="1233" y="604"/>
                  </a:lnTo>
                  <a:lnTo>
                    <a:pt x="1230" y="595"/>
                  </a:lnTo>
                  <a:lnTo>
                    <a:pt x="1230" y="586"/>
                  </a:lnTo>
                  <a:lnTo>
                    <a:pt x="1230" y="153"/>
                  </a:lnTo>
                  <a:lnTo>
                    <a:pt x="1230" y="153"/>
                  </a:lnTo>
                  <a:lnTo>
                    <a:pt x="1238" y="141"/>
                  </a:lnTo>
                  <a:lnTo>
                    <a:pt x="1244" y="128"/>
                  </a:lnTo>
                  <a:lnTo>
                    <a:pt x="1250" y="111"/>
                  </a:lnTo>
                  <a:lnTo>
                    <a:pt x="1251" y="104"/>
                  </a:lnTo>
                  <a:lnTo>
                    <a:pt x="1251" y="95"/>
                  </a:lnTo>
                  <a:lnTo>
                    <a:pt x="1251" y="87"/>
                  </a:lnTo>
                  <a:lnTo>
                    <a:pt x="1250" y="80"/>
                  </a:lnTo>
                  <a:lnTo>
                    <a:pt x="1245" y="72"/>
                  </a:lnTo>
                  <a:lnTo>
                    <a:pt x="1239" y="66"/>
                  </a:lnTo>
                  <a:lnTo>
                    <a:pt x="1232" y="62"/>
                  </a:lnTo>
                  <a:lnTo>
                    <a:pt x="1221" y="59"/>
                  </a:lnTo>
                  <a:lnTo>
                    <a:pt x="1221" y="59"/>
                  </a:lnTo>
                  <a:lnTo>
                    <a:pt x="1221" y="50"/>
                  </a:lnTo>
                  <a:lnTo>
                    <a:pt x="1223" y="41"/>
                  </a:lnTo>
                  <a:lnTo>
                    <a:pt x="1224" y="30"/>
                  </a:lnTo>
                  <a:lnTo>
                    <a:pt x="1227" y="18"/>
                  </a:lnTo>
                  <a:lnTo>
                    <a:pt x="1233" y="9"/>
                  </a:lnTo>
                  <a:lnTo>
                    <a:pt x="1236" y="6"/>
                  </a:lnTo>
                  <a:lnTo>
                    <a:pt x="1239" y="3"/>
                  </a:lnTo>
                  <a:lnTo>
                    <a:pt x="1244" y="0"/>
                  </a:lnTo>
                  <a:lnTo>
                    <a:pt x="1248" y="0"/>
                  </a:lnTo>
                  <a:lnTo>
                    <a:pt x="1248" y="0"/>
                  </a:lnTo>
                  <a:lnTo>
                    <a:pt x="1253" y="0"/>
                  </a:lnTo>
                  <a:lnTo>
                    <a:pt x="1257" y="3"/>
                  </a:lnTo>
                  <a:lnTo>
                    <a:pt x="1262" y="6"/>
                  </a:lnTo>
                  <a:lnTo>
                    <a:pt x="1265" y="11"/>
                  </a:lnTo>
                  <a:lnTo>
                    <a:pt x="1272" y="23"/>
                  </a:lnTo>
                  <a:lnTo>
                    <a:pt x="1280" y="36"/>
                  </a:lnTo>
                  <a:lnTo>
                    <a:pt x="1287" y="51"/>
                  </a:lnTo>
                  <a:lnTo>
                    <a:pt x="1296" y="65"/>
                  </a:lnTo>
                  <a:lnTo>
                    <a:pt x="1301" y="71"/>
                  </a:lnTo>
                  <a:lnTo>
                    <a:pt x="1307" y="77"/>
                  </a:lnTo>
                  <a:lnTo>
                    <a:pt x="1313" y="83"/>
                  </a:lnTo>
                  <a:lnTo>
                    <a:pt x="1320" y="86"/>
                  </a:lnTo>
                  <a:lnTo>
                    <a:pt x="1320" y="86"/>
                  </a:lnTo>
                  <a:lnTo>
                    <a:pt x="1336" y="92"/>
                  </a:lnTo>
                  <a:lnTo>
                    <a:pt x="1354" y="98"/>
                  </a:lnTo>
                  <a:lnTo>
                    <a:pt x="1374" y="102"/>
                  </a:lnTo>
                  <a:lnTo>
                    <a:pt x="1393" y="107"/>
                  </a:lnTo>
                  <a:lnTo>
                    <a:pt x="1431" y="111"/>
                  </a:lnTo>
                  <a:lnTo>
                    <a:pt x="1461" y="113"/>
                  </a:lnTo>
                  <a:lnTo>
                    <a:pt x="1461" y="113"/>
                  </a:lnTo>
                  <a:lnTo>
                    <a:pt x="1473" y="114"/>
                  </a:lnTo>
                  <a:lnTo>
                    <a:pt x="1488" y="116"/>
                  </a:lnTo>
                  <a:lnTo>
                    <a:pt x="1519" y="123"/>
                  </a:lnTo>
                  <a:lnTo>
                    <a:pt x="1534" y="129"/>
                  </a:lnTo>
                  <a:lnTo>
                    <a:pt x="1546" y="134"/>
                  </a:lnTo>
                  <a:lnTo>
                    <a:pt x="1556" y="140"/>
                  </a:lnTo>
                  <a:lnTo>
                    <a:pt x="1564" y="144"/>
                  </a:lnTo>
                  <a:lnTo>
                    <a:pt x="1564" y="144"/>
                  </a:lnTo>
                  <a:lnTo>
                    <a:pt x="1583" y="165"/>
                  </a:lnTo>
                  <a:lnTo>
                    <a:pt x="1612" y="198"/>
                  </a:lnTo>
                  <a:lnTo>
                    <a:pt x="1625" y="216"/>
                  </a:lnTo>
                  <a:lnTo>
                    <a:pt x="1637" y="234"/>
                  </a:lnTo>
                  <a:lnTo>
                    <a:pt x="1646" y="249"/>
                  </a:lnTo>
                  <a:lnTo>
                    <a:pt x="1649" y="256"/>
                  </a:lnTo>
                  <a:lnTo>
                    <a:pt x="1649" y="262"/>
                  </a:lnTo>
                  <a:lnTo>
                    <a:pt x="1649" y="262"/>
                  </a:lnTo>
                  <a:lnTo>
                    <a:pt x="1652" y="279"/>
                  </a:lnTo>
                  <a:lnTo>
                    <a:pt x="1658" y="306"/>
                  </a:lnTo>
                  <a:lnTo>
                    <a:pt x="1679" y="384"/>
                  </a:lnTo>
                  <a:lnTo>
                    <a:pt x="1690" y="426"/>
                  </a:lnTo>
                  <a:lnTo>
                    <a:pt x="1699" y="466"/>
                  </a:lnTo>
                  <a:lnTo>
                    <a:pt x="1706" y="500"/>
                  </a:lnTo>
                  <a:lnTo>
                    <a:pt x="1708" y="515"/>
                  </a:lnTo>
                  <a:lnTo>
                    <a:pt x="1708" y="527"/>
                  </a:lnTo>
                  <a:lnTo>
                    <a:pt x="1708" y="527"/>
                  </a:lnTo>
                  <a:lnTo>
                    <a:pt x="1708" y="539"/>
                  </a:lnTo>
                  <a:lnTo>
                    <a:pt x="1705" y="553"/>
                  </a:lnTo>
                  <a:lnTo>
                    <a:pt x="1699" y="584"/>
                  </a:lnTo>
                  <a:lnTo>
                    <a:pt x="1688" y="616"/>
                  </a:lnTo>
                  <a:lnTo>
                    <a:pt x="1676" y="649"/>
                  </a:lnTo>
                  <a:lnTo>
                    <a:pt x="1655" y="704"/>
                  </a:lnTo>
                  <a:lnTo>
                    <a:pt x="1645" y="726"/>
                  </a:lnTo>
                  <a:lnTo>
                    <a:pt x="1645" y="726"/>
                  </a:lnTo>
                  <a:lnTo>
                    <a:pt x="1657" y="758"/>
                  </a:lnTo>
                  <a:lnTo>
                    <a:pt x="1685" y="833"/>
                  </a:lnTo>
                  <a:lnTo>
                    <a:pt x="1700" y="878"/>
                  </a:lnTo>
                  <a:lnTo>
                    <a:pt x="1715" y="924"/>
                  </a:lnTo>
                  <a:lnTo>
                    <a:pt x="1727" y="967"/>
                  </a:lnTo>
                  <a:lnTo>
                    <a:pt x="1732" y="987"/>
                  </a:lnTo>
                  <a:lnTo>
                    <a:pt x="1735" y="1006"/>
                  </a:lnTo>
                  <a:lnTo>
                    <a:pt x="1735" y="1006"/>
                  </a:lnTo>
                  <a:lnTo>
                    <a:pt x="1757" y="1156"/>
                  </a:lnTo>
                  <a:lnTo>
                    <a:pt x="1770" y="1267"/>
                  </a:lnTo>
                  <a:lnTo>
                    <a:pt x="1770" y="1267"/>
                  </a:lnTo>
                  <a:lnTo>
                    <a:pt x="1773" y="1283"/>
                  </a:lnTo>
                  <a:lnTo>
                    <a:pt x="1779" y="1306"/>
                  </a:lnTo>
                  <a:lnTo>
                    <a:pt x="1785" y="1318"/>
                  </a:lnTo>
                  <a:lnTo>
                    <a:pt x="1791" y="1331"/>
                  </a:lnTo>
                  <a:lnTo>
                    <a:pt x="1800" y="1345"/>
                  </a:lnTo>
                  <a:lnTo>
                    <a:pt x="1809" y="1360"/>
                  </a:lnTo>
                  <a:lnTo>
                    <a:pt x="1823" y="1375"/>
                  </a:lnTo>
                  <a:lnTo>
                    <a:pt x="1836" y="1390"/>
                  </a:lnTo>
                  <a:lnTo>
                    <a:pt x="1854" y="1405"/>
                  </a:lnTo>
                  <a:lnTo>
                    <a:pt x="1874" y="1421"/>
                  </a:lnTo>
                  <a:lnTo>
                    <a:pt x="1898" y="1436"/>
                  </a:lnTo>
                  <a:lnTo>
                    <a:pt x="1925" y="1451"/>
                  </a:lnTo>
                  <a:lnTo>
                    <a:pt x="1953" y="1464"/>
                  </a:lnTo>
                  <a:lnTo>
                    <a:pt x="1987" y="1479"/>
                  </a:lnTo>
                  <a:lnTo>
                    <a:pt x="1987" y="1479"/>
                  </a:lnTo>
                  <a:lnTo>
                    <a:pt x="1980" y="1482"/>
                  </a:lnTo>
                  <a:lnTo>
                    <a:pt x="1961" y="1490"/>
                  </a:lnTo>
                  <a:lnTo>
                    <a:pt x="1932" y="1497"/>
                  </a:lnTo>
                  <a:lnTo>
                    <a:pt x="1914" y="1500"/>
                  </a:lnTo>
                  <a:lnTo>
                    <a:pt x="1896" y="1503"/>
                  </a:lnTo>
                  <a:lnTo>
                    <a:pt x="1878" y="1503"/>
                  </a:lnTo>
                  <a:lnTo>
                    <a:pt x="1859" y="1502"/>
                  </a:lnTo>
                  <a:lnTo>
                    <a:pt x="1841" y="1499"/>
                  </a:lnTo>
                  <a:lnTo>
                    <a:pt x="1821" y="1493"/>
                  </a:lnTo>
                  <a:lnTo>
                    <a:pt x="1814" y="1488"/>
                  </a:lnTo>
                  <a:lnTo>
                    <a:pt x="1805" y="1482"/>
                  </a:lnTo>
                  <a:lnTo>
                    <a:pt x="1796" y="1476"/>
                  </a:lnTo>
                  <a:lnTo>
                    <a:pt x="1788" y="1469"/>
                  </a:lnTo>
                  <a:lnTo>
                    <a:pt x="1781" y="1461"/>
                  </a:lnTo>
                  <a:lnTo>
                    <a:pt x="1775" y="1451"/>
                  </a:lnTo>
                  <a:lnTo>
                    <a:pt x="1767" y="1440"/>
                  </a:lnTo>
                  <a:lnTo>
                    <a:pt x="1761" y="1430"/>
                  </a:lnTo>
                  <a:lnTo>
                    <a:pt x="1761" y="1430"/>
                  </a:lnTo>
                  <a:lnTo>
                    <a:pt x="1753" y="1429"/>
                  </a:lnTo>
                  <a:lnTo>
                    <a:pt x="1729" y="1426"/>
                  </a:lnTo>
                  <a:lnTo>
                    <a:pt x="1714" y="1423"/>
                  </a:lnTo>
                  <a:lnTo>
                    <a:pt x="1699" y="1418"/>
                  </a:lnTo>
                  <a:lnTo>
                    <a:pt x="1685" y="1414"/>
                  </a:lnTo>
                  <a:lnTo>
                    <a:pt x="1672" y="1408"/>
                  </a:lnTo>
                  <a:lnTo>
                    <a:pt x="1667" y="1343"/>
                  </a:lnTo>
                  <a:lnTo>
                    <a:pt x="1667" y="1343"/>
                  </a:lnTo>
                  <a:lnTo>
                    <a:pt x="1661" y="1352"/>
                  </a:lnTo>
                  <a:lnTo>
                    <a:pt x="1645" y="1372"/>
                  </a:lnTo>
                  <a:lnTo>
                    <a:pt x="1618" y="1400"/>
                  </a:lnTo>
                  <a:lnTo>
                    <a:pt x="1601" y="1417"/>
                  </a:lnTo>
                  <a:lnTo>
                    <a:pt x="1582" y="1432"/>
                  </a:lnTo>
                  <a:lnTo>
                    <a:pt x="1562" y="1446"/>
                  </a:lnTo>
                  <a:lnTo>
                    <a:pt x="1540" y="1461"/>
                  </a:lnTo>
                  <a:lnTo>
                    <a:pt x="1516" y="1473"/>
                  </a:lnTo>
                  <a:lnTo>
                    <a:pt x="1491" y="1484"/>
                  </a:lnTo>
                  <a:lnTo>
                    <a:pt x="1464" y="1493"/>
                  </a:lnTo>
                  <a:lnTo>
                    <a:pt x="1450" y="1494"/>
                  </a:lnTo>
                  <a:lnTo>
                    <a:pt x="1437" y="1496"/>
                  </a:lnTo>
                  <a:lnTo>
                    <a:pt x="1422" y="1497"/>
                  </a:lnTo>
                  <a:lnTo>
                    <a:pt x="1408" y="1497"/>
                  </a:lnTo>
                  <a:lnTo>
                    <a:pt x="1393" y="1496"/>
                  </a:lnTo>
                  <a:lnTo>
                    <a:pt x="1378" y="1493"/>
                  </a:lnTo>
                  <a:lnTo>
                    <a:pt x="1378" y="1493"/>
                  </a:lnTo>
                  <a:lnTo>
                    <a:pt x="1363" y="1506"/>
                  </a:lnTo>
                  <a:lnTo>
                    <a:pt x="1345" y="1520"/>
                  </a:lnTo>
                  <a:lnTo>
                    <a:pt x="1323" y="1535"/>
                  </a:lnTo>
                  <a:lnTo>
                    <a:pt x="1296" y="1548"/>
                  </a:lnTo>
                  <a:lnTo>
                    <a:pt x="1283" y="1556"/>
                  </a:lnTo>
                  <a:lnTo>
                    <a:pt x="1269" y="1560"/>
                  </a:lnTo>
                  <a:lnTo>
                    <a:pt x="1254" y="1565"/>
                  </a:lnTo>
                  <a:lnTo>
                    <a:pt x="1241" y="1568"/>
                  </a:lnTo>
                  <a:lnTo>
                    <a:pt x="1226" y="1569"/>
                  </a:lnTo>
                  <a:lnTo>
                    <a:pt x="1212" y="1569"/>
                  </a:lnTo>
                  <a:lnTo>
                    <a:pt x="1203" y="1632"/>
                  </a:lnTo>
                  <a:lnTo>
                    <a:pt x="1203" y="1632"/>
                  </a:lnTo>
                  <a:lnTo>
                    <a:pt x="1191" y="1628"/>
                  </a:lnTo>
                  <a:lnTo>
                    <a:pt x="1181" y="1622"/>
                  </a:lnTo>
                  <a:lnTo>
                    <a:pt x="1167" y="1614"/>
                  </a:lnTo>
                  <a:lnTo>
                    <a:pt x="1155" y="1605"/>
                  </a:lnTo>
                  <a:lnTo>
                    <a:pt x="1145" y="1595"/>
                  </a:lnTo>
                  <a:lnTo>
                    <a:pt x="1140" y="1589"/>
                  </a:lnTo>
                  <a:lnTo>
                    <a:pt x="1137" y="1583"/>
                  </a:lnTo>
                  <a:lnTo>
                    <a:pt x="1136" y="1575"/>
                  </a:lnTo>
                  <a:lnTo>
                    <a:pt x="1136" y="1569"/>
                  </a:lnTo>
                  <a:lnTo>
                    <a:pt x="1136" y="1569"/>
                  </a:lnTo>
                  <a:lnTo>
                    <a:pt x="1134" y="1563"/>
                  </a:lnTo>
                  <a:lnTo>
                    <a:pt x="1133" y="1556"/>
                  </a:lnTo>
                  <a:lnTo>
                    <a:pt x="1127" y="1551"/>
                  </a:lnTo>
                  <a:lnTo>
                    <a:pt x="1121" y="1545"/>
                  </a:lnTo>
                  <a:lnTo>
                    <a:pt x="1113" y="1541"/>
                  </a:lnTo>
                  <a:lnTo>
                    <a:pt x="1105" y="1536"/>
                  </a:lnTo>
                  <a:lnTo>
                    <a:pt x="1085" y="1529"/>
                  </a:lnTo>
                  <a:lnTo>
                    <a:pt x="1066" y="1523"/>
                  </a:lnTo>
                  <a:lnTo>
                    <a:pt x="1049" y="1518"/>
                  </a:lnTo>
                  <a:lnTo>
                    <a:pt x="1031" y="1515"/>
                  </a:lnTo>
                  <a:lnTo>
                    <a:pt x="1069" y="1461"/>
                  </a:lnTo>
                  <a:lnTo>
                    <a:pt x="1069" y="1461"/>
                  </a:lnTo>
                  <a:lnTo>
                    <a:pt x="1034" y="1446"/>
                  </a:lnTo>
                  <a:lnTo>
                    <a:pt x="998" y="1432"/>
                  </a:lnTo>
                  <a:lnTo>
                    <a:pt x="956" y="1415"/>
                  </a:lnTo>
                  <a:lnTo>
                    <a:pt x="913" y="1400"/>
                  </a:lnTo>
                  <a:lnTo>
                    <a:pt x="873" y="1387"/>
                  </a:lnTo>
                  <a:lnTo>
                    <a:pt x="855" y="1382"/>
                  </a:lnTo>
                  <a:lnTo>
                    <a:pt x="838" y="1379"/>
                  </a:lnTo>
                  <a:lnTo>
                    <a:pt x="825" y="1379"/>
                  </a:lnTo>
                  <a:lnTo>
                    <a:pt x="816" y="1379"/>
                  </a:lnTo>
                  <a:lnTo>
                    <a:pt x="816" y="1379"/>
                  </a:lnTo>
                  <a:lnTo>
                    <a:pt x="795" y="1385"/>
                  </a:lnTo>
                  <a:lnTo>
                    <a:pt x="766" y="1391"/>
                  </a:lnTo>
                  <a:lnTo>
                    <a:pt x="732" y="1397"/>
                  </a:lnTo>
                  <a:lnTo>
                    <a:pt x="696" y="1402"/>
                  </a:lnTo>
                  <a:lnTo>
                    <a:pt x="662" y="1405"/>
                  </a:lnTo>
                  <a:lnTo>
                    <a:pt x="632" y="1406"/>
                  </a:lnTo>
                  <a:lnTo>
                    <a:pt x="609" y="1406"/>
                  </a:lnTo>
                  <a:lnTo>
                    <a:pt x="603" y="1405"/>
                  </a:lnTo>
                  <a:lnTo>
                    <a:pt x="599" y="1403"/>
                  </a:lnTo>
                  <a:lnTo>
                    <a:pt x="599" y="1403"/>
                  </a:lnTo>
                  <a:lnTo>
                    <a:pt x="599" y="1400"/>
                  </a:lnTo>
                  <a:lnTo>
                    <a:pt x="597" y="1396"/>
                  </a:lnTo>
                  <a:lnTo>
                    <a:pt x="599" y="1387"/>
                  </a:lnTo>
                  <a:lnTo>
                    <a:pt x="608" y="1364"/>
                  </a:lnTo>
                  <a:lnTo>
                    <a:pt x="612" y="1349"/>
                  </a:lnTo>
                  <a:lnTo>
                    <a:pt x="617" y="1333"/>
                  </a:lnTo>
                  <a:lnTo>
                    <a:pt x="621" y="1313"/>
                  </a:lnTo>
                  <a:lnTo>
                    <a:pt x="621" y="1294"/>
                  </a:lnTo>
                  <a:lnTo>
                    <a:pt x="621" y="1294"/>
                  </a:lnTo>
                  <a:lnTo>
                    <a:pt x="623" y="1241"/>
                  </a:lnTo>
                  <a:lnTo>
                    <a:pt x="624" y="1177"/>
                  </a:lnTo>
                  <a:lnTo>
                    <a:pt x="623" y="1147"/>
                  </a:lnTo>
                  <a:lnTo>
                    <a:pt x="620" y="1123"/>
                  </a:lnTo>
                  <a:lnTo>
                    <a:pt x="618" y="1114"/>
                  </a:lnTo>
                  <a:lnTo>
                    <a:pt x="615" y="1107"/>
                  </a:lnTo>
                  <a:lnTo>
                    <a:pt x="612" y="1102"/>
                  </a:lnTo>
                  <a:lnTo>
                    <a:pt x="608" y="1101"/>
                  </a:lnTo>
                  <a:lnTo>
                    <a:pt x="608" y="1101"/>
                  </a:lnTo>
                  <a:lnTo>
                    <a:pt x="603" y="1099"/>
                  </a:lnTo>
                  <a:lnTo>
                    <a:pt x="596" y="1096"/>
                  </a:lnTo>
                  <a:lnTo>
                    <a:pt x="579" y="1084"/>
                  </a:lnTo>
                  <a:lnTo>
                    <a:pt x="558" y="1068"/>
                  </a:lnTo>
                  <a:lnTo>
                    <a:pt x="537" y="1048"/>
                  </a:lnTo>
                  <a:lnTo>
                    <a:pt x="498" y="1012"/>
                  </a:lnTo>
                  <a:lnTo>
                    <a:pt x="482" y="996"/>
                  </a:lnTo>
                  <a:lnTo>
                    <a:pt x="482" y="996"/>
                  </a:lnTo>
                  <a:lnTo>
                    <a:pt x="460" y="1065"/>
                  </a:lnTo>
                  <a:lnTo>
                    <a:pt x="436" y="1135"/>
                  </a:lnTo>
                  <a:lnTo>
                    <a:pt x="407" y="1217"/>
                  </a:lnTo>
                  <a:lnTo>
                    <a:pt x="376" y="1303"/>
                  </a:lnTo>
                  <a:lnTo>
                    <a:pt x="346" y="1379"/>
                  </a:lnTo>
                  <a:lnTo>
                    <a:pt x="331" y="1411"/>
                  </a:lnTo>
                  <a:lnTo>
                    <a:pt x="319" y="1437"/>
                  </a:lnTo>
                  <a:lnTo>
                    <a:pt x="307" y="1458"/>
                  </a:lnTo>
                  <a:lnTo>
                    <a:pt x="302" y="1464"/>
                  </a:lnTo>
                  <a:lnTo>
                    <a:pt x="298" y="1470"/>
                  </a:lnTo>
                  <a:lnTo>
                    <a:pt x="298" y="1470"/>
                  </a:lnTo>
                  <a:lnTo>
                    <a:pt x="290" y="1481"/>
                  </a:lnTo>
                  <a:lnTo>
                    <a:pt x="283" y="1493"/>
                  </a:lnTo>
                  <a:lnTo>
                    <a:pt x="272" y="1506"/>
                  </a:lnTo>
                  <a:lnTo>
                    <a:pt x="260" y="1520"/>
                  </a:lnTo>
                  <a:lnTo>
                    <a:pt x="249" y="1530"/>
                  </a:lnTo>
                  <a:lnTo>
                    <a:pt x="241" y="1535"/>
                  </a:lnTo>
                  <a:lnTo>
                    <a:pt x="235" y="1539"/>
                  </a:lnTo>
                  <a:lnTo>
                    <a:pt x="228" y="1541"/>
                  </a:lnTo>
                  <a:lnTo>
                    <a:pt x="220" y="1542"/>
                  </a:lnTo>
                  <a:lnTo>
                    <a:pt x="220" y="1542"/>
                  </a:lnTo>
                  <a:lnTo>
                    <a:pt x="213" y="1541"/>
                  </a:lnTo>
                  <a:lnTo>
                    <a:pt x="205" y="1539"/>
                  </a:lnTo>
                  <a:lnTo>
                    <a:pt x="184" y="1533"/>
                  </a:lnTo>
                  <a:lnTo>
                    <a:pt x="162" y="1523"/>
                  </a:lnTo>
                  <a:lnTo>
                    <a:pt x="141" y="1509"/>
                  </a:lnTo>
                  <a:lnTo>
                    <a:pt x="130" y="1502"/>
                  </a:lnTo>
                  <a:lnTo>
                    <a:pt x="120" y="1493"/>
                  </a:lnTo>
                  <a:lnTo>
                    <a:pt x="111" y="1484"/>
                  </a:lnTo>
                  <a:lnTo>
                    <a:pt x="103" y="1473"/>
                  </a:lnTo>
                  <a:lnTo>
                    <a:pt x="97" y="1463"/>
                  </a:lnTo>
                  <a:lnTo>
                    <a:pt x="93" y="1452"/>
                  </a:lnTo>
                  <a:lnTo>
                    <a:pt x="90" y="1440"/>
                  </a:lnTo>
                  <a:lnTo>
                    <a:pt x="90" y="1430"/>
                  </a:lnTo>
                </a:path>
              </a:pathLst>
            </a:cu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3" name="Google Shape;143;p2"/>
            <p:cNvSpPr/>
            <p:nvPr/>
          </p:nvSpPr>
          <p:spPr>
            <a:xfrm>
              <a:off x="1450" y="2170"/>
              <a:ext cx="110" cy="75"/>
            </a:xfrm>
            <a:custGeom>
              <a:avLst/>
              <a:gdLst/>
              <a:ahLst/>
              <a:cxnLst/>
              <a:rect l="l" t="t" r="r" b="b"/>
              <a:pathLst>
                <a:path w="220" h="150" extrusionOk="0">
                  <a:moveTo>
                    <a:pt x="0" y="30"/>
                  </a:moveTo>
                  <a:lnTo>
                    <a:pt x="0" y="30"/>
                  </a:lnTo>
                  <a:lnTo>
                    <a:pt x="3" y="29"/>
                  </a:lnTo>
                  <a:lnTo>
                    <a:pt x="12" y="23"/>
                  </a:lnTo>
                  <a:lnTo>
                    <a:pt x="27" y="15"/>
                  </a:lnTo>
                  <a:lnTo>
                    <a:pt x="48" y="8"/>
                  </a:lnTo>
                  <a:lnTo>
                    <a:pt x="61" y="5"/>
                  </a:lnTo>
                  <a:lnTo>
                    <a:pt x="75" y="2"/>
                  </a:lnTo>
                  <a:lnTo>
                    <a:pt x="91" y="0"/>
                  </a:lnTo>
                  <a:lnTo>
                    <a:pt x="109" y="0"/>
                  </a:lnTo>
                  <a:lnTo>
                    <a:pt x="129" y="0"/>
                  </a:lnTo>
                  <a:lnTo>
                    <a:pt x="150" y="3"/>
                  </a:lnTo>
                  <a:lnTo>
                    <a:pt x="174" y="6"/>
                  </a:lnTo>
                  <a:lnTo>
                    <a:pt x="197" y="12"/>
                  </a:lnTo>
                  <a:lnTo>
                    <a:pt x="220" y="80"/>
                  </a:lnTo>
                  <a:lnTo>
                    <a:pt x="220" y="80"/>
                  </a:lnTo>
                  <a:lnTo>
                    <a:pt x="199" y="77"/>
                  </a:lnTo>
                  <a:lnTo>
                    <a:pt x="177" y="74"/>
                  </a:lnTo>
                  <a:lnTo>
                    <a:pt x="150" y="72"/>
                  </a:lnTo>
                  <a:lnTo>
                    <a:pt x="121" y="71"/>
                  </a:lnTo>
                  <a:lnTo>
                    <a:pt x="93" y="71"/>
                  </a:lnTo>
                  <a:lnTo>
                    <a:pt x="79" y="72"/>
                  </a:lnTo>
                  <a:lnTo>
                    <a:pt x="67" y="74"/>
                  </a:lnTo>
                  <a:lnTo>
                    <a:pt x="57" y="77"/>
                  </a:lnTo>
                  <a:lnTo>
                    <a:pt x="49" y="80"/>
                  </a:lnTo>
                  <a:lnTo>
                    <a:pt x="49" y="80"/>
                  </a:lnTo>
                  <a:lnTo>
                    <a:pt x="42" y="84"/>
                  </a:lnTo>
                  <a:lnTo>
                    <a:pt x="39" y="89"/>
                  </a:lnTo>
                  <a:lnTo>
                    <a:pt x="36" y="95"/>
                  </a:lnTo>
                  <a:lnTo>
                    <a:pt x="36" y="99"/>
                  </a:lnTo>
                  <a:lnTo>
                    <a:pt x="37" y="105"/>
                  </a:lnTo>
                  <a:lnTo>
                    <a:pt x="40" y="110"/>
                  </a:lnTo>
                  <a:lnTo>
                    <a:pt x="48" y="120"/>
                  </a:lnTo>
                  <a:lnTo>
                    <a:pt x="57" y="129"/>
                  </a:lnTo>
                  <a:lnTo>
                    <a:pt x="66" y="136"/>
                  </a:lnTo>
                  <a:lnTo>
                    <a:pt x="76" y="142"/>
                  </a:lnTo>
                  <a:lnTo>
                    <a:pt x="76" y="142"/>
                  </a:lnTo>
                  <a:lnTo>
                    <a:pt x="73" y="145"/>
                  </a:lnTo>
                  <a:lnTo>
                    <a:pt x="67" y="148"/>
                  </a:lnTo>
                  <a:lnTo>
                    <a:pt x="64" y="150"/>
                  </a:lnTo>
                  <a:lnTo>
                    <a:pt x="58" y="150"/>
                  </a:lnTo>
                  <a:lnTo>
                    <a:pt x="54" y="150"/>
                  </a:lnTo>
                  <a:lnTo>
                    <a:pt x="48" y="147"/>
                  </a:lnTo>
                  <a:lnTo>
                    <a:pt x="42" y="144"/>
                  </a:lnTo>
                  <a:lnTo>
                    <a:pt x="36" y="138"/>
                  </a:lnTo>
                  <a:lnTo>
                    <a:pt x="28" y="129"/>
                  </a:lnTo>
                  <a:lnTo>
                    <a:pt x="22" y="117"/>
                  </a:lnTo>
                  <a:lnTo>
                    <a:pt x="16" y="101"/>
                  </a:lnTo>
                  <a:lnTo>
                    <a:pt x="10" y="81"/>
                  </a:lnTo>
                  <a:lnTo>
                    <a:pt x="4" y="59"/>
                  </a:lnTo>
                  <a:lnTo>
                    <a:pt x="0" y="30"/>
                  </a:lnTo>
                  <a:close/>
                </a:path>
              </a:pathLst>
            </a:custGeom>
            <a:solidFill>
              <a:srgbClr val="5481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4" name="Google Shape;144;p2"/>
            <p:cNvSpPr/>
            <p:nvPr/>
          </p:nvSpPr>
          <p:spPr>
            <a:xfrm>
              <a:off x="1450" y="2170"/>
              <a:ext cx="110" cy="75"/>
            </a:xfrm>
            <a:custGeom>
              <a:avLst/>
              <a:gdLst/>
              <a:ahLst/>
              <a:cxnLst/>
              <a:rect l="l" t="t" r="r" b="b"/>
              <a:pathLst>
                <a:path w="220" h="150" extrusionOk="0">
                  <a:moveTo>
                    <a:pt x="0" y="30"/>
                  </a:moveTo>
                  <a:lnTo>
                    <a:pt x="0" y="30"/>
                  </a:lnTo>
                  <a:lnTo>
                    <a:pt x="3" y="29"/>
                  </a:lnTo>
                  <a:lnTo>
                    <a:pt x="12" y="23"/>
                  </a:lnTo>
                  <a:lnTo>
                    <a:pt x="27" y="15"/>
                  </a:lnTo>
                  <a:lnTo>
                    <a:pt x="48" y="8"/>
                  </a:lnTo>
                  <a:lnTo>
                    <a:pt x="61" y="5"/>
                  </a:lnTo>
                  <a:lnTo>
                    <a:pt x="75" y="2"/>
                  </a:lnTo>
                  <a:lnTo>
                    <a:pt x="91" y="0"/>
                  </a:lnTo>
                  <a:lnTo>
                    <a:pt x="109" y="0"/>
                  </a:lnTo>
                  <a:lnTo>
                    <a:pt x="129" y="0"/>
                  </a:lnTo>
                  <a:lnTo>
                    <a:pt x="150" y="3"/>
                  </a:lnTo>
                  <a:lnTo>
                    <a:pt x="174" y="6"/>
                  </a:lnTo>
                  <a:lnTo>
                    <a:pt x="197" y="12"/>
                  </a:lnTo>
                  <a:lnTo>
                    <a:pt x="220" y="80"/>
                  </a:lnTo>
                  <a:lnTo>
                    <a:pt x="220" y="80"/>
                  </a:lnTo>
                  <a:lnTo>
                    <a:pt x="199" y="77"/>
                  </a:lnTo>
                  <a:lnTo>
                    <a:pt x="177" y="74"/>
                  </a:lnTo>
                  <a:lnTo>
                    <a:pt x="150" y="72"/>
                  </a:lnTo>
                  <a:lnTo>
                    <a:pt x="121" y="71"/>
                  </a:lnTo>
                  <a:lnTo>
                    <a:pt x="93" y="71"/>
                  </a:lnTo>
                  <a:lnTo>
                    <a:pt x="79" y="72"/>
                  </a:lnTo>
                  <a:lnTo>
                    <a:pt x="67" y="74"/>
                  </a:lnTo>
                  <a:lnTo>
                    <a:pt x="57" y="77"/>
                  </a:lnTo>
                  <a:lnTo>
                    <a:pt x="49" y="80"/>
                  </a:lnTo>
                  <a:lnTo>
                    <a:pt x="49" y="80"/>
                  </a:lnTo>
                  <a:lnTo>
                    <a:pt x="42" y="84"/>
                  </a:lnTo>
                  <a:lnTo>
                    <a:pt x="39" y="89"/>
                  </a:lnTo>
                  <a:lnTo>
                    <a:pt x="36" y="95"/>
                  </a:lnTo>
                  <a:lnTo>
                    <a:pt x="36" y="99"/>
                  </a:lnTo>
                  <a:lnTo>
                    <a:pt x="37" y="105"/>
                  </a:lnTo>
                  <a:lnTo>
                    <a:pt x="40" y="110"/>
                  </a:lnTo>
                  <a:lnTo>
                    <a:pt x="48" y="120"/>
                  </a:lnTo>
                  <a:lnTo>
                    <a:pt x="57" y="129"/>
                  </a:lnTo>
                  <a:lnTo>
                    <a:pt x="66" y="136"/>
                  </a:lnTo>
                  <a:lnTo>
                    <a:pt x="76" y="142"/>
                  </a:lnTo>
                  <a:lnTo>
                    <a:pt x="76" y="142"/>
                  </a:lnTo>
                  <a:lnTo>
                    <a:pt x="73" y="145"/>
                  </a:lnTo>
                  <a:lnTo>
                    <a:pt x="67" y="148"/>
                  </a:lnTo>
                  <a:lnTo>
                    <a:pt x="64" y="150"/>
                  </a:lnTo>
                  <a:lnTo>
                    <a:pt x="58" y="150"/>
                  </a:lnTo>
                  <a:lnTo>
                    <a:pt x="54" y="150"/>
                  </a:lnTo>
                  <a:lnTo>
                    <a:pt x="48" y="147"/>
                  </a:lnTo>
                  <a:lnTo>
                    <a:pt x="42" y="144"/>
                  </a:lnTo>
                  <a:lnTo>
                    <a:pt x="36" y="138"/>
                  </a:lnTo>
                  <a:lnTo>
                    <a:pt x="28" y="129"/>
                  </a:lnTo>
                  <a:lnTo>
                    <a:pt x="22" y="117"/>
                  </a:lnTo>
                  <a:lnTo>
                    <a:pt x="16" y="101"/>
                  </a:lnTo>
                  <a:lnTo>
                    <a:pt x="10" y="81"/>
                  </a:lnTo>
                  <a:lnTo>
                    <a:pt x="4" y="59"/>
                  </a:lnTo>
                  <a:lnTo>
                    <a:pt x="0" y="30"/>
                  </a:lnTo>
                </a:path>
              </a:pathLst>
            </a:cu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5" name="Google Shape;145;p2"/>
            <p:cNvSpPr/>
            <p:nvPr/>
          </p:nvSpPr>
          <p:spPr>
            <a:xfrm>
              <a:off x="1704" y="1719"/>
              <a:ext cx="230" cy="272"/>
            </a:xfrm>
            <a:custGeom>
              <a:avLst/>
              <a:gdLst/>
              <a:ahLst/>
              <a:cxnLst/>
              <a:rect l="l" t="t" r="r" b="b"/>
              <a:pathLst>
                <a:path w="459" h="543" extrusionOk="0">
                  <a:moveTo>
                    <a:pt x="383" y="85"/>
                  </a:moveTo>
                  <a:lnTo>
                    <a:pt x="253" y="0"/>
                  </a:lnTo>
                  <a:lnTo>
                    <a:pt x="40" y="54"/>
                  </a:lnTo>
                  <a:lnTo>
                    <a:pt x="0" y="143"/>
                  </a:lnTo>
                  <a:lnTo>
                    <a:pt x="0" y="143"/>
                  </a:lnTo>
                  <a:lnTo>
                    <a:pt x="3" y="170"/>
                  </a:lnTo>
                  <a:lnTo>
                    <a:pt x="7" y="194"/>
                  </a:lnTo>
                  <a:lnTo>
                    <a:pt x="13" y="218"/>
                  </a:lnTo>
                  <a:lnTo>
                    <a:pt x="19" y="241"/>
                  </a:lnTo>
                  <a:lnTo>
                    <a:pt x="33" y="284"/>
                  </a:lnTo>
                  <a:lnTo>
                    <a:pt x="48" y="321"/>
                  </a:lnTo>
                  <a:lnTo>
                    <a:pt x="64" y="356"/>
                  </a:lnTo>
                  <a:lnTo>
                    <a:pt x="82" y="387"/>
                  </a:lnTo>
                  <a:lnTo>
                    <a:pt x="100" y="414"/>
                  </a:lnTo>
                  <a:lnTo>
                    <a:pt x="119" y="437"/>
                  </a:lnTo>
                  <a:lnTo>
                    <a:pt x="137" y="458"/>
                  </a:lnTo>
                  <a:lnTo>
                    <a:pt x="154" y="474"/>
                  </a:lnTo>
                  <a:lnTo>
                    <a:pt x="169" y="488"/>
                  </a:lnTo>
                  <a:lnTo>
                    <a:pt x="184" y="500"/>
                  </a:lnTo>
                  <a:lnTo>
                    <a:pt x="203" y="513"/>
                  </a:lnTo>
                  <a:lnTo>
                    <a:pt x="211" y="518"/>
                  </a:lnTo>
                  <a:lnTo>
                    <a:pt x="211" y="518"/>
                  </a:lnTo>
                  <a:lnTo>
                    <a:pt x="215" y="521"/>
                  </a:lnTo>
                  <a:lnTo>
                    <a:pt x="226" y="527"/>
                  </a:lnTo>
                  <a:lnTo>
                    <a:pt x="241" y="534"/>
                  </a:lnTo>
                  <a:lnTo>
                    <a:pt x="250" y="539"/>
                  </a:lnTo>
                  <a:lnTo>
                    <a:pt x="260" y="540"/>
                  </a:lnTo>
                  <a:lnTo>
                    <a:pt x="271" y="542"/>
                  </a:lnTo>
                  <a:lnTo>
                    <a:pt x="281" y="543"/>
                  </a:lnTo>
                  <a:lnTo>
                    <a:pt x="293" y="542"/>
                  </a:lnTo>
                  <a:lnTo>
                    <a:pt x="305" y="537"/>
                  </a:lnTo>
                  <a:lnTo>
                    <a:pt x="317" y="531"/>
                  </a:lnTo>
                  <a:lnTo>
                    <a:pt x="329" y="522"/>
                  </a:lnTo>
                  <a:lnTo>
                    <a:pt x="339" y="510"/>
                  </a:lnTo>
                  <a:lnTo>
                    <a:pt x="351" y="495"/>
                  </a:lnTo>
                  <a:lnTo>
                    <a:pt x="351" y="495"/>
                  </a:lnTo>
                  <a:lnTo>
                    <a:pt x="362" y="477"/>
                  </a:lnTo>
                  <a:lnTo>
                    <a:pt x="371" y="459"/>
                  </a:lnTo>
                  <a:lnTo>
                    <a:pt x="380" y="440"/>
                  </a:lnTo>
                  <a:lnTo>
                    <a:pt x="387" y="419"/>
                  </a:lnTo>
                  <a:lnTo>
                    <a:pt x="401" y="380"/>
                  </a:lnTo>
                  <a:lnTo>
                    <a:pt x="411" y="339"/>
                  </a:lnTo>
                  <a:lnTo>
                    <a:pt x="420" y="304"/>
                  </a:lnTo>
                  <a:lnTo>
                    <a:pt x="426" y="272"/>
                  </a:lnTo>
                  <a:lnTo>
                    <a:pt x="432" y="233"/>
                  </a:lnTo>
                  <a:lnTo>
                    <a:pt x="432" y="233"/>
                  </a:lnTo>
                  <a:lnTo>
                    <a:pt x="435" y="226"/>
                  </a:lnTo>
                  <a:lnTo>
                    <a:pt x="438" y="218"/>
                  </a:lnTo>
                  <a:lnTo>
                    <a:pt x="449" y="208"/>
                  </a:lnTo>
                  <a:lnTo>
                    <a:pt x="453" y="203"/>
                  </a:lnTo>
                  <a:lnTo>
                    <a:pt x="458" y="197"/>
                  </a:lnTo>
                  <a:lnTo>
                    <a:pt x="459" y="188"/>
                  </a:lnTo>
                  <a:lnTo>
                    <a:pt x="459" y="178"/>
                  </a:lnTo>
                  <a:lnTo>
                    <a:pt x="459" y="178"/>
                  </a:lnTo>
                  <a:lnTo>
                    <a:pt x="456" y="166"/>
                  </a:lnTo>
                  <a:lnTo>
                    <a:pt x="452" y="157"/>
                  </a:lnTo>
                  <a:lnTo>
                    <a:pt x="446" y="151"/>
                  </a:lnTo>
                  <a:lnTo>
                    <a:pt x="440" y="145"/>
                  </a:lnTo>
                  <a:lnTo>
                    <a:pt x="434" y="142"/>
                  </a:lnTo>
                  <a:lnTo>
                    <a:pt x="428" y="140"/>
                  </a:lnTo>
                  <a:lnTo>
                    <a:pt x="423" y="139"/>
                  </a:lnTo>
                  <a:lnTo>
                    <a:pt x="428" y="107"/>
                  </a:lnTo>
                  <a:lnTo>
                    <a:pt x="383" y="85"/>
                  </a:lnTo>
                  <a:close/>
                </a:path>
              </a:pathLst>
            </a:custGeom>
            <a:solidFill>
              <a:srgbClr val="F0C4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6" name="Google Shape;146;p2"/>
            <p:cNvSpPr/>
            <p:nvPr/>
          </p:nvSpPr>
          <p:spPr>
            <a:xfrm>
              <a:off x="1702" y="1655"/>
              <a:ext cx="216" cy="196"/>
            </a:xfrm>
            <a:custGeom>
              <a:avLst/>
              <a:gdLst/>
              <a:ahLst/>
              <a:cxnLst/>
              <a:rect l="l" t="t" r="r" b="b"/>
              <a:pathLst>
                <a:path w="433" h="393" extrusionOk="0">
                  <a:moveTo>
                    <a:pt x="5" y="271"/>
                  </a:moveTo>
                  <a:lnTo>
                    <a:pt x="5" y="271"/>
                  </a:lnTo>
                  <a:lnTo>
                    <a:pt x="2" y="252"/>
                  </a:lnTo>
                  <a:lnTo>
                    <a:pt x="0" y="229"/>
                  </a:lnTo>
                  <a:lnTo>
                    <a:pt x="0" y="204"/>
                  </a:lnTo>
                  <a:lnTo>
                    <a:pt x="2" y="176"/>
                  </a:lnTo>
                  <a:lnTo>
                    <a:pt x="5" y="161"/>
                  </a:lnTo>
                  <a:lnTo>
                    <a:pt x="8" y="146"/>
                  </a:lnTo>
                  <a:lnTo>
                    <a:pt x="14" y="132"/>
                  </a:lnTo>
                  <a:lnTo>
                    <a:pt x="20" y="119"/>
                  </a:lnTo>
                  <a:lnTo>
                    <a:pt x="27" y="107"/>
                  </a:lnTo>
                  <a:lnTo>
                    <a:pt x="36" y="96"/>
                  </a:lnTo>
                  <a:lnTo>
                    <a:pt x="36" y="96"/>
                  </a:lnTo>
                  <a:lnTo>
                    <a:pt x="77" y="57"/>
                  </a:lnTo>
                  <a:lnTo>
                    <a:pt x="96" y="39"/>
                  </a:lnTo>
                  <a:lnTo>
                    <a:pt x="115" y="24"/>
                  </a:lnTo>
                  <a:lnTo>
                    <a:pt x="135" y="12"/>
                  </a:lnTo>
                  <a:lnTo>
                    <a:pt x="144" y="8"/>
                  </a:lnTo>
                  <a:lnTo>
                    <a:pt x="154" y="5"/>
                  </a:lnTo>
                  <a:lnTo>
                    <a:pt x="163" y="2"/>
                  </a:lnTo>
                  <a:lnTo>
                    <a:pt x="174" y="0"/>
                  </a:lnTo>
                  <a:lnTo>
                    <a:pt x="184" y="0"/>
                  </a:lnTo>
                  <a:lnTo>
                    <a:pt x="193" y="0"/>
                  </a:lnTo>
                  <a:lnTo>
                    <a:pt x="193" y="0"/>
                  </a:lnTo>
                  <a:lnTo>
                    <a:pt x="237" y="9"/>
                  </a:lnTo>
                  <a:lnTo>
                    <a:pt x="280" y="21"/>
                  </a:lnTo>
                  <a:lnTo>
                    <a:pt x="303" y="29"/>
                  </a:lnTo>
                  <a:lnTo>
                    <a:pt x="323" y="36"/>
                  </a:lnTo>
                  <a:lnTo>
                    <a:pt x="343" y="45"/>
                  </a:lnTo>
                  <a:lnTo>
                    <a:pt x="361" y="56"/>
                  </a:lnTo>
                  <a:lnTo>
                    <a:pt x="361" y="56"/>
                  </a:lnTo>
                  <a:lnTo>
                    <a:pt x="368" y="60"/>
                  </a:lnTo>
                  <a:lnTo>
                    <a:pt x="376" y="66"/>
                  </a:lnTo>
                  <a:lnTo>
                    <a:pt x="383" y="74"/>
                  </a:lnTo>
                  <a:lnTo>
                    <a:pt x="389" y="83"/>
                  </a:lnTo>
                  <a:lnTo>
                    <a:pt x="401" y="101"/>
                  </a:lnTo>
                  <a:lnTo>
                    <a:pt x="410" y="122"/>
                  </a:lnTo>
                  <a:lnTo>
                    <a:pt x="418" y="146"/>
                  </a:lnTo>
                  <a:lnTo>
                    <a:pt x="424" y="173"/>
                  </a:lnTo>
                  <a:lnTo>
                    <a:pt x="428" y="202"/>
                  </a:lnTo>
                  <a:lnTo>
                    <a:pt x="433" y="235"/>
                  </a:lnTo>
                  <a:lnTo>
                    <a:pt x="433" y="235"/>
                  </a:lnTo>
                  <a:lnTo>
                    <a:pt x="424" y="249"/>
                  </a:lnTo>
                  <a:lnTo>
                    <a:pt x="415" y="264"/>
                  </a:lnTo>
                  <a:lnTo>
                    <a:pt x="403" y="283"/>
                  </a:lnTo>
                  <a:lnTo>
                    <a:pt x="392" y="307"/>
                  </a:lnTo>
                  <a:lnTo>
                    <a:pt x="383" y="333"/>
                  </a:lnTo>
                  <a:lnTo>
                    <a:pt x="379" y="346"/>
                  </a:lnTo>
                  <a:lnTo>
                    <a:pt x="377" y="360"/>
                  </a:lnTo>
                  <a:lnTo>
                    <a:pt x="374" y="375"/>
                  </a:lnTo>
                  <a:lnTo>
                    <a:pt x="374" y="388"/>
                  </a:lnTo>
                  <a:lnTo>
                    <a:pt x="347" y="393"/>
                  </a:lnTo>
                  <a:lnTo>
                    <a:pt x="347" y="393"/>
                  </a:lnTo>
                  <a:lnTo>
                    <a:pt x="347" y="385"/>
                  </a:lnTo>
                  <a:lnTo>
                    <a:pt x="344" y="366"/>
                  </a:lnTo>
                  <a:lnTo>
                    <a:pt x="341" y="354"/>
                  </a:lnTo>
                  <a:lnTo>
                    <a:pt x="337" y="342"/>
                  </a:lnTo>
                  <a:lnTo>
                    <a:pt x="332" y="331"/>
                  </a:lnTo>
                  <a:lnTo>
                    <a:pt x="325" y="321"/>
                  </a:lnTo>
                  <a:lnTo>
                    <a:pt x="325" y="321"/>
                  </a:lnTo>
                  <a:lnTo>
                    <a:pt x="318" y="312"/>
                  </a:lnTo>
                  <a:lnTo>
                    <a:pt x="312" y="298"/>
                  </a:lnTo>
                  <a:lnTo>
                    <a:pt x="300" y="271"/>
                  </a:lnTo>
                  <a:lnTo>
                    <a:pt x="292" y="259"/>
                  </a:lnTo>
                  <a:lnTo>
                    <a:pt x="288" y="255"/>
                  </a:lnTo>
                  <a:lnTo>
                    <a:pt x="283" y="249"/>
                  </a:lnTo>
                  <a:lnTo>
                    <a:pt x="279" y="246"/>
                  </a:lnTo>
                  <a:lnTo>
                    <a:pt x="273" y="243"/>
                  </a:lnTo>
                  <a:lnTo>
                    <a:pt x="265" y="240"/>
                  </a:lnTo>
                  <a:lnTo>
                    <a:pt x="258" y="240"/>
                  </a:lnTo>
                  <a:lnTo>
                    <a:pt x="258" y="240"/>
                  </a:lnTo>
                  <a:lnTo>
                    <a:pt x="249" y="241"/>
                  </a:lnTo>
                  <a:lnTo>
                    <a:pt x="241" y="243"/>
                  </a:lnTo>
                  <a:lnTo>
                    <a:pt x="235" y="246"/>
                  </a:lnTo>
                  <a:lnTo>
                    <a:pt x="228" y="250"/>
                  </a:lnTo>
                  <a:lnTo>
                    <a:pt x="216" y="261"/>
                  </a:lnTo>
                  <a:lnTo>
                    <a:pt x="205" y="274"/>
                  </a:lnTo>
                  <a:lnTo>
                    <a:pt x="193" y="288"/>
                  </a:lnTo>
                  <a:lnTo>
                    <a:pt x="180" y="298"/>
                  </a:lnTo>
                  <a:lnTo>
                    <a:pt x="174" y="304"/>
                  </a:lnTo>
                  <a:lnTo>
                    <a:pt x="166" y="307"/>
                  </a:lnTo>
                  <a:lnTo>
                    <a:pt x="157" y="310"/>
                  </a:lnTo>
                  <a:lnTo>
                    <a:pt x="148" y="312"/>
                  </a:lnTo>
                  <a:lnTo>
                    <a:pt x="148" y="312"/>
                  </a:lnTo>
                  <a:lnTo>
                    <a:pt x="139" y="312"/>
                  </a:lnTo>
                  <a:lnTo>
                    <a:pt x="130" y="310"/>
                  </a:lnTo>
                  <a:lnTo>
                    <a:pt x="123" y="309"/>
                  </a:lnTo>
                  <a:lnTo>
                    <a:pt x="115" y="304"/>
                  </a:lnTo>
                  <a:lnTo>
                    <a:pt x="101" y="295"/>
                  </a:lnTo>
                  <a:lnTo>
                    <a:pt x="86" y="285"/>
                  </a:lnTo>
                  <a:lnTo>
                    <a:pt x="62" y="264"/>
                  </a:lnTo>
                  <a:lnTo>
                    <a:pt x="51" y="256"/>
                  </a:lnTo>
                  <a:lnTo>
                    <a:pt x="45" y="255"/>
                  </a:lnTo>
                  <a:lnTo>
                    <a:pt x="41" y="253"/>
                  </a:lnTo>
                  <a:lnTo>
                    <a:pt x="41" y="253"/>
                  </a:lnTo>
                  <a:lnTo>
                    <a:pt x="32" y="255"/>
                  </a:lnTo>
                  <a:lnTo>
                    <a:pt x="24" y="256"/>
                  </a:lnTo>
                  <a:lnTo>
                    <a:pt x="17" y="259"/>
                  </a:lnTo>
                  <a:lnTo>
                    <a:pt x="12" y="262"/>
                  </a:lnTo>
                  <a:lnTo>
                    <a:pt x="6" y="268"/>
                  </a:lnTo>
                  <a:lnTo>
                    <a:pt x="5" y="271"/>
                  </a:lnTo>
                  <a:close/>
                </a:path>
              </a:pathLst>
            </a:custGeom>
            <a:solidFill>
              <a:srgbClr val="1B161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7" name="Google Shape;147;p2"/>
            <p:cNvSpPr/>
            <p:nvPr/>
          </p:nvSpPr>
          <p:spPr>
            <a:xfrm>
              <a:off x="1702" y="1655"/>
              <a:ext cx="216" cy="196"/>
            </a:xfrm>
            <a:custGeom>
              <a:avLst/>
              <a:gdLst/>
              <a:ahLst/>
              <a:cxnLst/>
              <a:rect l="l" t="t" r="r" b="b"/>
              <a:pathLst>
                <a:path w="433" h="393" extrusionOk="0">
                  <a:moveTo>
                    <a:pt x="5" y="271"/>
                  </a:moveTo>
                  <a:lnTo>
                    <a:pt x="5" y="271"/>
                  </a:lnTo>
                  <a:lnTo>
                    <a:pt x="2" y="252"/>
                  </a:lnTo>
                  <a:lnTo>
                    <a:pt x="0" y="229"/>
                  </a:lnTo>
                  <a:lnTo>
                    <a:pt x="0" y="204"/>
                  </a:lnTo>
                  <a:lnTo>
                    <a:pt x="2" y="176"/>
                  </a:lnTo>
                  <a:lnTo>
                    <a:pt x="5" y="161"/>
                  </a:lnTo>
                  <a:lnTo>
                    <a:pt x="8" y="146"/>
                  </a:lnTo>
                  <a:lnTo>
                    <a:pt x="14" y="132"/>
                  </a:lnTo>
                  <a:lnTo>
                    <a:pt x="20" y="119"/>
                  </a:lnTo>
                  <a:lnTo>
                    <a:pt x="27" y="107"/>
                  </a:lnTo>
                  <a:lnTo>
                    <a:pt x="36" y="96"/>
                  </a:lnTo>
                  <a:lnTo>
                    <a:pt x="36" y="96"/>
                  </a:lnTo>
                  <a:lnTo>
                    <a:pt x="77" y="57"/>
                  </a:lnTo>
                  <a:lnTo>
                    <a:pt x="96" y="39"/>
                  </a:lnTo>
                  <a:lnTo>
                    <a:pt x="115" y="24"/>
                  </a:lnTo>
                  <a:lnTo>
                    <a:pt x="135" y="12"/>
                  </a:lnTo>
                  <a:lnTo>
                    <a:pt x="144" y="8"/>
                  </a:lnTo>
                  <a:lnTo>
                    <a:pt x="154" y="5"/>
                  </a:lnTo>
                  <a:lnTo>
                    <a:pt x="163" y="2"/>
                  </a:lnTo>
                  <a:lnTo>
                    <a:pt x="174" y="0"/>
                  </a:lnTo>
                  <a:lnTo>
                    <a:pt x="184" y="0"/>
                  </a:lnTo>
                  <a:lnTo>
                    <a:pt x="193" y="0"/>
                  </a:lnTo>
                  <a:lnTo>
                    <a:pt x="193" y="0"/>
                  </a:lnTo>
                  <a:lnTo>
                    <a:pt x="237" y="9"/>
                  </a:lnTo>
                  <a:lnTo>
                    <a:pt x="280" y="21"/>
                  </a:lnTo>
                  <a:lnTo>
                    <a:pt x="303" y="29"/>
                  </a:lnTo>
                  <a:lnTo>
                    <a:pt x="323" y="36"/>
                  </a:lnTo>
                  <a:lnTo>
                    <a:pt x="343" y="45"/>
                  </a:lnTo>
                  <a:lnTo>
                    <a:pt x="361" y="56"/>
                  </a:lnTo>
                  <a:lnTo>
                    <a:pt x="361" y="56"/>
                  </a:lnTo>
                  <a:lnTo>
                    <a:pt x="368" y="60"/>
                  </a:lnTo>
                  <a:lnTo>
                    <a:pt x="376" y="66"/>
                  </a:lnTo>
                  <a:lnTo>
                    <a:pt x="383" y="74"/>
                  </a:lnTo>
                  <a:lnTo>
                    <a:pt x="389" y="83"/>
                  </a:lnTo>
                  <a:lnTo>
                    <a:pt x="401" y="101"/>
                  </a:lnTo>
                  <a:lnTo>
                    <a:pt x="410" y="122"/>
                  </a:lnTo>
                  <a:lnTo>
                    <a:pt x="418" y="146"/>
                  </a:lnTo>
                  <a:lnTo>
                    <a:pt x="424" y="173"/>
                  </a:lnTo>
                  <a:lnTo>
                    <a:pt x="428" y="202"/>
                  </a:lnTo>
                  <a:lnTo>
                    <a:pt x="433" y="235"/>
                  </a:lnTo>
                  <a:lnTo>
                    <a:pt x="433" y="235"/>
                  </a:lnTo>
                  <a:lnTo>
                    <a:pt x="424" y="249"/>
                  </a:lnTo>
                  <a:lnTo>
                    <a:pt x="415" y="264"/>
                  </a:lnTo>
                  <a:lnTo>
                    <a:pt x="403" y="283"/>
                  </a:lnTo>
                  <a:lnTo>
                    <a:pt x="392" y="307"/>
                  </a:lnTo>
                  <a:lnTo>
                    <a:pt x="383" y="333"/>
                  </a:lnTo>
                  <a:lnTo>
                    <a:pt x="379" y="346"/>
                  </a:lnTo>
                  <a:lnTo>
                    <a:pt x="377" y="360"/>
                  </a:lnTo>
                  <a:lnTo>
                    <a:pt x="374" y="375"/>
                  </a:lnTo>
                  <a:lnTo>
                    <a:pt x="374" y="388"/>
                  </a:lnTo>
                  <a:lnTo>
                    <a:pt x="347" y="393"/>
                  </a:lnTo>
                  <a:lnTo>
                    <a:pt x="347" y="393"/>
                  </a:lnTo>
                  <a:lnTo>
                    <a:pt x="347" y="385"/>
                  </a:lnTo>
                  <a:lnTo>
                    <a:pt x="344" y="366"/>
                  </a:lnTo>
                  <a:lnTo>
                    <a:pt x="341" y="354"/>
                  </a:lnTo>
                  <a:lnTo>
                    <a:pt x="337" y="342"/>
                  </a:lnTo>
                  <a:lnTo>
                    <a:pt x="332" y="331"/>
                  </a:lnTo>
                  <a:lnTo>
                    <a:pt x="325" y="321"/>
                  </a:lnTo>
                  <a:lnTo>
                    <a:pt x="325" y="321"/>
                  </a:lnTo>
                  <a:lnTo>
                    <a:pt x="318" y="312"/>
                  </a:lnTo>
                  <a:lnTo>
                    <a:pt x="312" y="298"/>
                  </a:lnTo>
                  <a:lnTo>
                    <a:pt x="300" y="271"/>
                  </a:lnTo>
                  <a:lnTo>
                    <a:pt x="292" y="259"/>
                  </a:lnTo>
                  <a:lnTo>
                    <a:pt x="288" y="255"/>
                  </a:lnTo>
                  <a:lnTo>
                    <a:pt x="283" y="249"/>
                  </a:lnTo>
                  <a:lnTo>
                    <a:pt x="279" y="246"/>
                  </a:lnTo>
                  <a:lnTo>
                    <a:pt x="273" y="243"/>
                  </a:lnTo>
                  <a:lnTo>
                    <a:pt x="265" y="240"/>
                  </a:lnTo>
                  <a:lnTo>
                    <a:pt x="258" y="240"/>
                  </a:lnTo>
                  <a:lnTo>
                    <a:pt x="258" y="240"/>
                  </a:lnTo>
                  <a:lnTo>
                    <a:pt x="249" y="241"/>
                  </a:lnTo>
                  <a:lnTo>
                    <a:pt x="241" y="243"/>
                  </a:lnTo>
                  <a:lnTo>
                    <a:pt x="235" y="246"/>
                  </a:lnTo>
                  <a:lnTo>
                    <a:pt x="228" y="250"/>
                  </a:lnTo>
                  <a:lnTo>
                    <a:pt x="216" y="261"/>
                  </a:lnTo>
                  <a:lnTo>
                    <a:pt x="205" y="274"/>
                  </a:lnTo>
                  <a:lnTo>
                    <a:pt x="193" y="288"/>
                  </a:lnTo>
                  <a:lnTo>
                    <a:pt x="180" y="298"/>
                  </a:lnTo>
                  <a:lnTo>
                    <a:pt x="174" y="304"/>
                  </a:lnTo>
                  <a:lnTo>
                    <a:pt x="166" y="307"/>
                  </a:lnTo>
                  <a:lnTo>
                    <a:pt x="157" y="310"/>
                  </a:lnTo>
                  <a:lnTo>
                    <a:pt x="148" y="312"/>
                  </a:lnTo>
                  <a:lnTo>
                    <a:pt x="148" y="312"/>
                  </a:lnTo>
                  <a:lnTo>
                    <a:pt x="139" y="312"/>
                  </a:lnTo>
                  <a:lnTo>
                    <a:pt x="130" y="310"/>
                  </a:lnTo>
                  <a:lnTo>
                    <a:pt x="123" y="309"/>
                  </a:lnTo>
                  <a:lnTo>
                    <a:pt x="115" y="304"/>
                  </a:lnTo>
                  <a:lnTo>
                    <a:pt x="101" y="295"/>
                  </a:lnTo>
                  <a:lnTo>
                    <a:pt x="86" y="285"/>
                  </a:lnTo>
                  <a:lnTo>
                    <a:pt x="62" y="264"/>
                  </a:lnTo>
                  <a:lnTo>
                    <a:pt x="51" y="256"/>
                  </a:lnTo>
                  <a:lnTo>
                    <a:pt x="45" y="255"/>
                  </a:lnTo>
                  <a:lnTo>
                    <a:pt x="41" y="253"/>
                  </a:lnTo>
                  <a:lnTo>
                    <a:pt x="41" y="253"/>
                  </a:lnTo>
                  <a:lnTo>
                    <a:pt x="32" y="255"/>
                  </a:lnTo>
                  <a:lnTo>
                    <a:pt x="24" y="256"/>
                  </a:lnTo>
                  <a:lnTo>
                    <a:pt x="17" y="259"/>
                  </a:lnTo>
                  <a:lnTo>
                    <a:pt x="12" y="262"/>
                  </a:lnTo>
                  <a:lnTo>
                    <a:pt x="6" y="268"/>
                  </a:lnTo>
                  <a:lnTo>
                    <a:pt x="5" y="271"/>
                  </a:lnTo>
                </a:path>
              </a:pathLst>
            </a:cu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8" name="Google Shape;148;p2"/>
            <p:cNvSpPr/>
            <p:nvPr/>
          </p:nvSpPr>
          <p:spPr>
            <a:xfrm>
              <a:off x="1466" y="2202"/>
              <a:ext cx="137" cy="262"/>
            </a:xfrm>
            <a:custGeom>
              <a:avLst/>
              <a:gdLst/>
              <a:ahLst/>
              <a:cxnLst/>
              <a:rect l="l" t="t" r="r" b="b"/>
              <a:pathLst>
                <a:path w="276" h="522" extrusionOk="0">
                  <a:moveTo>
                    <a:pt x="0" y="12"/>
                  </a:moveTo>
                  <a:lnTo>
                    <a:pt x="0" y="12"/>
                  </a:lnTo>
                  <a:lnTo>
                    <a:pt x="21" y="39"/>
                  </a:lnTo>
                  <a:lnTo>
                    <a:pt x="39" y="63"/>
                  </a:lnTo>
                  <a:lnTo>
                    <a:pt x="56" y="86"/>
                  </a:lnTo>
                  <a:lnTo>
                    <a:pt x="56" y="86"/>
                  </a:lnTo>
                  <a:lnTo>
                    <a:pt x="60" y="98"/>
                  </a:lnTo>
                  <a:lnTo>
                    <a:pt x="63" y="112"/>
                  </a:lnTo>
                  <a:lnTo>
                    <a:pt x="66" y="128"/>
                  </a:lnTo>
                  <a:lnTo>
                    <a:pt x="66" y="146"/>
                  </a:lnTo>
                  <a:lnTo>
                    <a:pt x="66" y="181"/>
                  </a:lnTo>
                  <a:lnTo>
                    <a:pt x="65" y="211"/>
                  </a:lnTo>
                  <a:lnTo>
                    <a:pt x="65" y="211"/>
                  </a:lnTo>
                  <a:lnTo>
                    <a:pt x="63" y="251"/>
                  </a:lnTo>
                  <a:lnTo>
                    <a:pt x="59" y="309"/>
                  </a:lnTo>
                  <a:lnTo>
                    <a:pt x="59" y="339"/>
                  </a:lnTo>
                  <a:lnTo>
                    <a:pt x="60" y="368"/>
                  </a:lnTo>
                  <a:lnTo>
                    <a:pt x="63" y="393"/>
                  </a:lnTo>
                  <a:lnTo>
                    <a:pt x="65" y="402"/>
                  </a:lnTo>
                  <a:lnTo>
                    <a:pt x="69" y="411"/>
                  </a:lnTo>
                  <a:lnTo>
                    <a:pt x="69" y="411"/>
                  </a:lnTo>
                  <a:lnTo>
                    <a:pt x="72" y="416"/>
                  </a:lnTo>
                  <a:lnTo>
                    <a:pt x="75" y="419"/>
                  </a:lnTo>
                  <a:lnTo>
                    <a:pt x="78" y="419"/>
                  </a:lnTo>
                  <a:lnTo>
                    <a:pt x="81" y="417"/>
                  </a:lnTo>
                  <a:lnTo>
                    <a:pt x="83" y="414"/>
                  </a:lnTo>
                  <a:lnTo>
                    <a:pt x="86" y="410"/>
                  </a:lnTo>
                  <a:lnTo>
                    <a:pt x="89" y="396"/>
                  </a:lnTo>
                  <a:lnTo>
                    <a:pt x="98" y="362"/>
                  </a:lnTo>
                  <a:lnTo>
                    <a:pt x="102" y="345"/>
                  </a:lnTo>
                  <a:lnTo>
                    <a:pt x="105" y="338"/>
                  </a:lnTo>
                  <a:lnTo>
                    <a:pt x="110" y="333"/>
                  </a:lnTo>
                  <a:lnTo>
                    <a:pt x="110" y="333"/>
                  </a:lnTo>
                  <a:lnTo>
                    <a:pt x="105" y="393"/>
                  </a:lnTo>
                  <a:lnTo>
                    <a:pt x="102" y="465"/>
                  </a:lnTo>
                  <a:lnTo>
                    <a:pt x="102" y="465"/>
                  </a:lnTo>
                  <a:lnTo>
                    <a:pt x="104" y="470"/>
                  </a:lnTo>
                  <a:lnTo>
                    <a:pt x="108" y="474"/>
                  </a:lnTo>
                  <a:lnTo>
                    <a:pt x="110" y="476"/>
                  </a:lnTo>
                  <a:lnTo>
                    <a:pt x="113" y="476"/>
                  </a:lnTo>
                  <a:lnTo>
                    <a:pt x="117" y="476"/>
                  </a:lnTo>
                  <a:lnTo>
                    <a:pt x="120" y="474"/>
                  </a:lnTo>
                  <a:lnTo>
                    <a:pt x="125" y="470"/>
                  </a:lnTo>
                  <a:lnTo>
                    <a:pt x="128" y="465"/>
                  </a:lnTo>
                  <a:lnTo>
                    <a:pt x="132" y="458"/>
                  </a:lnTo>
                  <a:lnTo>
                    <a:pt x="137" y="449"/>
                  </a:lnTo>
                  <a:lnTo>
                    <a:pt x="141" y="437"/>
                  </a:lnTo>
                  <a:lnTo>
                    <a:pt x="146" y="422"/>
                  </a:lnTo>
                  <a:lnTo>
                    <a:pt x="153" y="383"/>
                  </a:lnTo>
                  <a:lnTo>
                    <a:pt x="153" y="383"/>
                  </a:lnTo>
                  <a:lnTo>
                    <a:pt x="153" y="414"/>
                  </a:lnTo>
                  <a:lnTo>
                    <a:pt x="150" y="444"/>
                  </a:lnTo>
                  <a:lnTo>
                    <a:pt x="147" y="479"/>
                  </a:lnTo>
                  <a:lnTo>
                    <a:pt x="147" y="479"/>
                  </a:lnTo>
                  <a:lnTo>
                    <a:pt x="146" y="494"/>
                  </a:lnTo>
                  <a:lnTo>
                    <a:pt x="147" y="507"/>
                  </a:lnTo>
                  <a:lnTo>
                    <a:pt x="150" y="513"/>
                  </a:lnTo>
                  <a:lnTo>
                    <a:pt x="151" y="518"/>
                  </a:lnTo>
                  <a:lnTo>
                    <a:pt x="154" y="521"/>
                  </a:lnTo>
                  <a:lnTo>
                    <a:pt x="159" y="522"/>
                  </a:lnTo>
                  <a:lnTo>
                    <a:pt x="162" y="521"/>
                  </a:lnTo>
                  <a:lnTo>
                    <a:pt x="166" y="519"/>
                  </a:lnTo>
                  <a:lnTo>
                    <a:pt x="171" y="515"/>
                  </a:lnTo>
                  <a:lnTo>
                    <a:pt x="175" y="507"/>
                  </a:lnTo>
                  <a:lnTo>
                    <a:pt x="180" y="498"/>
                  </a:lnTo>
                  <a:lnTo>
                    <a:pt x="184" y="485"/>
                  </a:lnTo>
                  <a:lnTo>
                    <a:pt x="189" y="470"/>
                  </a:lnTo>
                  <a:lnTo>
                    <a:pt x="193" y="452"/>
                  </a:lnTo>
                  <a:lnTo>
                    <a:pt x="193" y="452"/>
                  </a:lnTo>
                  <a:lnTo>
                    <a:pt x="208" y="392"/>
                  </a:lnTo>
                  <a:lnTo>
                    <a:pt x="216" y="365"/>
                  </a:lnTo>
                  <a:lnTo>
                    <a:pt x="219" y="360"/>
                  </a:lnTo>
                  <a:lnTo>
                    <a:pt x="220" y="359"/>
                  </a:lnTo>
                  <a:lnTo>
                    <a:pt x="220" y="360"/>
                  </a:lnTo>
                  <a:lnTo>
                    <a:pt x="220" y="360"/>
                  </a:lnTo>
                  <a:lnTo>
                    <a:pt x="225" y="389"/>
                  </a:lnTo>
                  <a:lnTo>
                    <a:pt x="226" y="413"/>
                  </a:lnTo>
                  <a:lnTo>
                    <a:pt x="228" y="434"/>
                  </a:lnTo>
                  <a:lnTo>
                    <a:pt x="228" y="434"/>
                  </a:lnTo>
                  <a:lnTo>
                    <a:pt x="226" y="444"/>
                  </a:lnTo>
                  <a:lnTo>
                    <a:pt x="222" y="453"/>
                  </a:lnTo>
                  <a:lnTo>
                    <a:pt x="213" y="473"/>
                  </a:lnTo>
                  <a:lnTo>
                    <a:pt x="208" y="482"/>
                  </a:lnTo>
                  <a:lnTo>
                    <a:pt x="205" y="491"/>
                  </a:lnTo>
                  <a:lnTo>
                    <a:pt x="204" y="497"/>
                  </a:lnTo>
                  <a:lnTo>
                    <a:pt x="205" y="500"/>
                  </a:lnTo>
                  <a:lnTo>
                    <a:pt x="207" y="501"/>
                  </a:lnTo>
                  <a:lnTo>
                    <a:pt x="207" y="501"/>
                  </a:lnTo>
                  <a:lnTo>
                    <a:pt x="213" y="504"/>
                  </a:lnTo>
                  <a:lnTo>
                    <a:pt x="219" y="506"/>
                  </a:lnTo>
                  <a:lnTo>
                    <a:pt x="226" y="503"/>
                  </a:lnTo>
                  <a:lnTo>
                    <a:pt x="235" y="498"/>
                  </a:lnTo>
                  <a:lnTo>
                    <a:pt x="243" y="488"/>
                  </a:lnTo>
                  <a:lnTo>
                    <a:pt x="252" y="473"/>
                  </a:lnTo>
                  <a:lnTo>
                    <a:pt x="261" y="453"/>
                  </a:lnTo>
                  <a:lnTo>
                    <a:pt x="268" y="428"/>
                  </a:lnTo>
                  <a:lnTo>
                    <a:pt x="268" y="428"/>
                  </a:lnTo>
                  <a:lnTo>
                    <a:pt x="274" y="398"/>
                  </a:lnTo>
                  <a:lnTo>
                    <a:pt x="276" y="369"/>
                  </a:lnTo>
                  <a:lnTo>
                    <a:pt x="276" y="339"/>
                  </a:lnTo>
                  <a:lnTo>
                    <a:pt x="274" y="312"/>
                  </a:lnTo>
                  <a:lnTo>
                    <a:pt x="271" y="286"/>
                  </a:lnTo>
                  <a:lnTo>
                    <a:pt x="267" y="260"/>
                  </a:lnTo>
                  <a:lnTo>
                    <a:pt x="258" y="215"/>
                  </a:lnTo>
                  <a:lnTo>
                    <a:pt x="258" y="215"/>
                  </a:lnTo>
                  <a:lnTo>
                    <a:pt x="252" y="190"/>
                  </a:lnTo>
                  <a:lnTo>
                    <a:pt x="241" y="160"/>
                  </a:lnTo>
                  <a:lnTo>
                    <a:pt x="217" y="94"/>
                  </a:lnTo>
                  <a:lnTo>
                    <a:pt x="193" y="39"/>
                  </a:lnTo>
                  <a:lnTo>
                    <a:pt x="183" y="15"/>
                  </a:lnTo>
                  <a:lnTo>
                    <a:pt x="183" y="15"/>
                  </a:lnTo>
                  <a:lnTo>
                    <a:pt x="163" y="10"/>
                  </a:lnTo>
                  <a:lnTo>
                    <a:pt x="143" y="6"/>
                  </a:lnTo>
                  <a:lnTo>
                    <a:pt x="116" y="1"/>
                  </a:lnTo>
                  <a:lnTo>
                    <a:pt x="86" y="0"/>
                  </a:lnTo>
                  <a:lnTo>
                    <a:pt x="56" y="0"/>
                  </a:lnTo>
                  <a:lnTo>
                    <a:pt x="41" y="1"/>
                  </a:lnTo>
                  <a:lnTo>
                    <a:pt x="26" y="3"/>
                  </a:lnTo>
                  <a:lnTo>
                    <a:pt x="14" y="7"/>
                  </a:lnTo>
                  <a:lnTo>
                    <a:pt x="0" y="12"/>
                  </a:lnTo>
                  <a:close/>
                </a:path>
              </a:pathLst>
            </a:custGeom>
            <a:solidFill>
              <a:srgbClr val="FCD7A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9" name="Google Shape;149;p2"/>
            <p:cNvSpPr/>
            <p:nvPr/>
          </p:nvSpPr>
          <p:spPr>
            <a:xfrm>
              <a:off x="1466" y="2202"/>
              <a:ext cx="137" cy="262"/>
            </a:xfrm>
            <a:custGeom>
              <a:avLst/>
              <a:gdLst/>
              <a:ahLst/>
              <a:cxnLst/>
              <a:rect l="l" t="t" r="r" b="b"/>
              <a:pathLst>
                <a:path w="276" h="522" extrusionOk="0">
                  <a:moveTo>
                    <a:pt x="0" y="12"/>
                  </a:moveTo>
                  <a:lnTo>
                    <a:pt x="0" y="12"/>
                  </a:lnTo>
                  <a:lnTo>
                    <a:pt x="21" y="39"/>
                  </a:lnTo>
                  <a:lnTo>
                    <a:pt x="39" y="63"/>
                  </a:lnTo>
                  <a:lnTo>
                    <a:pt x="56" y="86"/>
                  </a:lnTo>
                  <a:lnTo>
                    <a:pt x="56" y="86"/>
                  </a:lnTo>
                  <a:lnTo>
                    <a:pt x="60" y="98"/>
                  </a:lnTo>
                  <a:lnTo>
                    <a:pt x="63" y="112"/>
                  </a:lnTo>
                  <a:lnTo>
                    <a:pt x="66" y="128"/>
                  </a:lnTo>
                  <a:lnTo>
                    <a:pt x="66" y="146"/>
                  </a:lnTo>
                  <a:lnTo>
                    <a:pt x="66" y="181"/>
                  </a:lnTo>
                  <a:lnTo>
                    <a:pt x="65" y="211"/>
                  </a:lnTo>
                  <a:lnTo>
                    <a:pt x="65" y="211"/>
                  </a:lnTo>
                  <a:lnTo>
                    <a:pt x="63" y="251"/>
                  </a:lnTo>
                  <a:lnTo>
                    <a:pt x="59" y="309"/>
                  </a:lnTo>
                  <a:lnTo>
                    <a:pt x="59" y="339"/>
                  </a:lnTo>
                  <a:lnTo>
                    <a:pt x="60" y="368"/>
                  </a:lnTo>
                  <a:lnTo>
                    <a:pt x="63" y="393"/>
                  </a:lnTo>
                  <a:lnTo>
                    <a:pt x="65" y="402"/>
                  </a:lnTo>
                  <a:lnTo>
                    <a:pt x="69" y="411"/>
                  </a:lnTo>
                  <a:lnTo>
                    <a:pt x="69" y="411"/>
                  </a:lnTo>
                  <a:lnTo>
                    <a:pt x="72" y="416"/>
                  </a:lnTo>
                  <a:lnTo>
                    <a:pt x="75" y="419"/>
                  </a:lnTo>
                  <a:lnTo>
                    <a:pt x="78" y="419"/>
                  </a:lnTo>
                  <a:lnTo>
                    <a:pt x="81" y="417"/>
                  </a:lnTo>
                  <a:lnTo>
                    <a:pt x="83" y="414"/>
                  </a:lnTo>
                  <a:lnTo>
                    <a:pt x="86" y="410"/>
                  </a:lnTo>
                  <a:lnTo>
                    <a:pt x="89" y="396"/>
                  </a:lnTo>
                  <a:lnTo>
                    <a:pt x="98" y="362"/>
                  </a:lnTo>
                  <a:lnTo>
                    <a:pt x="102" y="345"/>
                  </a:lnTo>
                  <a:lnTo>
                    <a:pt x="105" y="338"/>
                  </a:lnTo>
                  <a:lnTo>
                    <a:pt x="110" y="333"/>
                  </a:lnTo>
                  <a:lnTo>
                    <a:pt x="110" y="333"/>
                  </a:lnTo>
                  <a:lnTo>
                    <a:pt x="105" y="393"/>
                  </a:lnTo>
                  <a:lnTo>
                    <a:pt x="102" y="465"/>
                  </a:lnTo>
                  <a:lnTo>
                    <a:pt x="102" y="465"/>
                  </a:lnTo>
                  <a:lnTo>
                    <a:pt x="104" y="470"/>
                  </a:lnTo>
                  <a:lnTo>
                    <a:pt x="108" y="474"/>
                  </a:lnTo>
                  <a:lnTo>
                    <a:pt x="110" y="476"/>
                  </a:lnTo>
                  <a:lnTo>
                    <a:pt x="113" y="476"/>
                  </a:lnTo>
                  <a:lnTo>
                    <a:pt x="117" y="476"/>
                  </a:lnTo>
                  <a:lnTo>
                    <a:pt x="120" y="474"/>
                  </a:lnTo>
                  <a:lnTo>
                    <a:pt x="125" y="470"/>
                  </a:lnTo>
                  <a:lnTo>
                    <a:pt x="128" y="465"/>
                  </a:lnTo>
                  <a:lnTo>
                    <a:pt x="132" y="458"/>
                  </a:lnTo>
                  <a:lnTo>
                    <a:pt x="137" y="449"/>
                  </a:lnTo>
                  <a:lnTo>
                    <a:pt x="141" y="437"/>
                  </a:lnTo>
                  <a:lnTo>
                    <a:pt x="146" y="422"/>
                  </a:lnTo>
                  <a:lnTo>
                    <a:pt x="153" y="383"/>
                  </a:lnTo>
                  <a:lnTo>
                    <a:pt x="153" y="383"/>
                  </a:lnTo>
                  <a:lnTo>
                    <a:pt x="153" y="414"/>
                  </a:lnTo>
                  <a:lnTo>
                    <a:pt x="150" y="444"/>
                  </a:lnTo>
                  <a:lnTo>
                    <a:pt x="147" y="479"/>
                  </a:lnTo>
                  <a:lnTo>
                    <a:pt x="147" y="479"/>
                  </a:lnTo>
                  <a:lnTo>
                    <a:pt x="146" y="494"/>
                  </a:lnTo>
                  <a:lnTo>
                    <a:pt x="147" y="507"/>
                  </a:lnTo>
                  <a:lnTo>
                    <a:pt x="150" y="513"/>
                  </a:lnTo>
                  <a:lnTo>
                    <a:pt x="151" y="518"/>
                  </a:lnTo>
                  <a:lnTo>
                    <a:pt x="154" y="521"/>
                  </a:lnTo>
                  <a:lnTo>
                    <a:pt x="159" y="522"/>
                  </a:lnTo>
                  <a:lnTo>
                    <a:pt x="162" y="521"/>
                  </a:lnTo>
                  <a:lnTo>
                    <a:pt x="166" y="519"/>
                  </a:lnTo>
                  <a:lnTo>
                    <a:pt x="171" y="515"/>
                  </a:lnTo>
                  <a:lnTo>
                    <a:pt x="175" y="507"/>
                  </a:lnTo>
                  <a:lnTo>
                    <a:pt x="180" y="498"/>
                  </a:lnTo>
                  <a:lnTo>
                    <a:pt x="184" y="485"/>
                  </a:lnTo>
                  <a:lnTo>
                    <a:pt x="189" y="470"/>
                  </a:lnTo>
                  <a:lnTo>
                    <a:pt x="193" y="452"/>
                  </a:lnTo>
                  <a:lnTo>
                    <a:pt x="193" y="452"/>
                  </a:lnTo>
                  <a:lnTo>
                    <a:pt x="208" y="392"/>
                  </a:lnTo>
                  <a:lnTo>
                    <a:pt x="216" y="365"/>
                  </a:lnTo>
                  <a:lnTo>
                    <a:pt x="219" y="360"/>
                  </a:lnTo>
                  <a:lnTo>
                    <a:pt x="220" y="359"/>
                  </a:lnTo>
                  <a:lnTo>
                    <a:pt x="220" y="360"/>
                  </a:lnTo>
                  <a:lnTo>
                    <a:pt x="220" y="360"/>
                  </a:lnTo>
                  <a:lnTo>
                    <a:pt x="225" y="389"/>
                  </a:lnTo>
                  <a:lnTo>
                    <a:pt x="226" y="413"/>
                  </a:lnTo>
                  <a:lnTo>
                    <a:pt x="228" y="434"/>
                  </a:lnTo>
                  <a:lnTo>
                    <a:pt x="228" y="434"/>
                  </a:lnTo>
                  <a:lnTo>
                    <a:pt x="226" y="444"/>
                  </a:lnTo>
                  <a:lnTo>
                    <a:pt x="222" y="453"/>
                  </a:lnTo>
                  <a:lnTo>
                    <a:pt x="213" y="473"/>
                  </a:lnTo>
                  <a:lnTo>
                    <a:pt x="208" y="482"/>
                  </a:lnTo>
                  <a:lnTo>
                    <a:pt x="205" y="491"/>
                  </a:lnTo>
                  <a:lnTo>
                    <a:pt x="204" y="497"/>
                  </a:lnTo>
                  <a:lnTo>
                    <a:pt x="205" y="500"/>
                  </a:lnTo>
                  <a:lnTo>
                    <a:pt x="207" y="501"/>
                  </a:lnTo>
                  <a:lnTo>
                    <a:pt x="207" y="501"/>
                  </a:lnTo>
                  <a:lnTo>
                    <a:pt x="213" y="504"/>
                  </a:lnTo>
                  <a:lnTo>
                    <a:pt x="219" y="506"/>
                  </a:lnTo>
                  <a:lnTo>
                    <a:pt x="226" y="503"/>
                  </a:lnTo>
                  <a:lnTo>
                    <a:pt x="235" y="498"/>
                  </a:lnTo>
                  <a:lnTo>
                    <a:pt x="243" y="488"/>
                  </a:lnTo>
                  <a:lnTo>
                    <a:pt x="252" y="473"/>
                  </a:lnTo>
                  <a:lnTo>
                    <a:pt x="261" y="453"/>
                  </a:lnTo>
                  <a:lnTo>
                    <a:pt x="268" y="428"/>
                  </a:lnTo>
                  <a:lnTo>
                    <a:pt x="268" y="428"/>
                  </a:lnTo>
                  <a:lnTo>
                    <a:pt x="274" y="398"/>
                  </a:lnTo>
                  <a:lnTo>
                    <a:pt x="276" y="369"/>
                  </a:lnTo>
                  <a:lnTo>
                    <a:pt x="276" y="339"/>
                  </a:lnTo>
                  <a:lnTo>
                    <a:pt x="274" y="312"/>
                  </a:lnTo>
                  <a:lnTo>
                    <a:pt x="271" y="286"/>
                  </a:lnTo>
                  <a:lnTo>
                    <a:pt x="267" y="260"/>
                  </a:lnTo>
                  <a:lnTo>
                    <a:pt x="258" y="215"/>
                  </a:lnTo>
                  <a:lnTo>
                    <a:pt x="258" y="215"/>
                  </a:lnTo>
                  <a:lnTo>
                    <a:pt x="252" y="190"/>
                  </a:lnTo>
                  <a:lnTo>
                    <a:pt x="241" y="160"/>
                  </a:lnTo>
                  <a:lnTo>
                    <a:pt x="217" y="94"/>
                  </a:lnTo>
                  <a:lnTo>
                    <a:pt x="193" y="39"/>
                  </a:lnTo>
                  <a:lnTo>
                    <a:pt x="183" y="15"/>
                  </a:lnTo>
                  <a:lnTo>
                    <a:pt x="183" y="15"/>
                  </a:lnTo>
                  <a:lnTo>
                    <a:pt x="163" y="10"/>
                  </a:lnTo>
                  <a:lnTo>
                    <a:pt x="143" y="6"/>
                  </a:lnTo>
                  <a:lnTo>
                    <a:pt x="116" y="1"/>
                  </a:lnTo>
                  <a:lnTo>
                    <a:pt x="86" y="0"/>
                  </a:lnTo>
                  <a:lnTo>
                    <a:pt x="56" y="0"/>
                  </a:lnTo>
                  <a:lnTo>
                    <a:pt x="41" y="1"/>
                  </a:lnTo>
                  <a:lnTo>
                    <a:pt x="26" y="3"/>
                  </a:lnTo>
                  <a:lnTo>
                    <a:pt x="14" y="7"/>
                  </a:lnTo>
                  <a:lnTo>
                    <a:pt x="0" y="12"/>
                  </a:lnTo>
                </a:path>
              </a:pathLst>
            </a:custGeom>
            <a:solidFill>
              <a:srgbClr val="F0C4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0" name="Google Shape;150;p2"/>
            <p:cNvSpPr/>
            <p:nvPr/>
          </p:nvSpPr>
          <p:spPr>
            <a:xfrm>
              <a:off x="1750" y="2195"/>
              <a:ext cx="191" cy="277"/>
            </a:xfrm>
            <a:custGeom>
              <a:avLst/>
              <a:gdLst/>
              <a:ahLst/>
              <a:cxnLst/>
              <a:rect l="l" t="t" r="r" b="b"/>
              <a:pathLst>
                <a:path w="382" h="554" extrusionOk="0">
                  <a:moveTo>
                    <a:pt x="239" y="0"/>
                  </a:moveTo>
                  <a:lnTo>
                    <a:pt x="239" y="0"/>
                  </a:lnTo>
                  <a:lnTo>
                    <a:pt x="193" y="48"/>
                  </a:lnTo>
                  <a:lnTo>
                    <a:pt x="157" y="86"/>
                  </a:lnTo>
                  <a:lnTo>
                    <a:pt x="142" y="104"/>
                  </a:lnTo>
                  <a:lnTo>
                    <a:pt x="132" y="118"/>
                  </a:lnTo>
                  <a:lnTo>
                    <a:pt x="132" y="118"/>
                  </a:lnTo>
                  <a:lnTo>
                    <a:pt x="118" y="140"/>
                  </a:lnTo>
                  <a:lnTo>
                    <a:pt x="105" y="163"/>
                  </a:lnTo>
                  <a:lnTo>
                    <a:pt x="91" y="185"/>
                  </a:lnTo>
                  <a:lnTo>
                    <a:pt x="78" y="206"/>
                  </a:lnTo>
                  <a:lnTo>
                    <a:pt x="78" y="206"/>
                  </a:lnTo>
                  <a:lnTo>
                    <a:pt x="61" y="227"/>
                  </a:lnTo>
                  <a:lnTo>
                    <a:pt x="46" y="251"/>
                  </a:lnTo>
                  <a:lnTo>
                    <a:pt x="40" y="262"/>
                  </a:lnTo>
                  <a:lnTo>
                    <a:pt x="34" y="272"/>
                  </a:lnTo>
                  <a:lnTo>
                    <a:pt x="31" y="283"/>
                  </a:lnTo>
                  <a:lnTo>
                    <a:pt x="30" y="290"/>
                  </a:lnTo>
                  <a:lnTo>
                    <a:pt x="30" y="290"/>
                  </a:lnTo>
                  <a:lnTo>
                    <a:pt x="28" y="299"/>
                  </a:lnTo>
                  <a:lnTo>
                    <a:pt x="25" y="311"/>
                  </a:lnTo>
                  <a:lnTo>
                    <a:pt x="15" y="341"/>
                  </a:lnTo>
                  <a:lnTo>
                    <a:pt x="5" y="371"/>
                  </a:lnTo>
                  <a:lnTo>
                    <a:pt x="2" y="386"/>
                  </a:lnTo>
                  <a:lnTo>
                    <a:pt x="0" y="398"/>
                  </a:lnTo>
                  <a:lnTo>
                    <a:pt x="0" y="398"/>
                  </a:lnTo>
                  <a:lnTo>
                    <a:pt x="2" y="413"/>
                  </a:lnTo>
                  <a:lnTo>
                    <a:pt x="5" y="431"/>
                  </a:lnTo>
                  <a:lnTo>
                    <a:pt x="9" y="450"/>
                  </a:lnTo>
                  <a:lnTo>
                    <a:pt x="16" y="473"/>
                  </a:lnTo>
                  <a:lnTo>
                    <a:pt x="24" y="492"/>
                  </a:lnTo>
                  <a:lnTo>
                    <a:pt x="31" y="510"/>
                  </a:lnTo>
                  <a:lnTo>
                    <a:pt x="39" y="524"/>
                  </a:lnTo>
                  <a:lnTo>
                    <a:pt x="43" y="528"/>
                  </a:lnTo>
                  <a:lnTo>
                    <a:pt x="48" y="531"/>
                  </a:lnTo>
                  <a:lnTo>
                    <a:pt x="48" y="531"/>
                  </a:lnTo>
                  <a:lnTo>
                    <a:pt x="54" y="533"/>
                  </a:lnTo>
                  <a:lnTo>
                    <a:pt x="60" y="533"/>
                  </a:lnTo>
                  <a:lnTo>
                    <a:pt x="63" y="530"/>
                  </a:lnTo>
                  <a:lnTo>
                    <a:pt x="66" y="525"/>
                  </a:lnTo>
                  <a:lnTo>
                    <a:pt x="70" y="518"/>
                  </a:lnTo>
                  <a:lnTo>
                    <a:pt x="70" y="513"/>
                  </a:lnTo>
                  <a:lnTo>
                    <a:pt x="70" y="513"/>
                  </a:lnTo>
                  <a:lnTo>
                    <a:pt x="75" y="521"/>
                  </a:lnTo>
                  <a:lnTo>
                    <a:pt x="85" y="536"/>
                  </a:lnTo>
                  <a:lnTo>
                    <a:pt x="93" y="543"/>
                  </a:lnTo>
                  <a:lnTo>
                    <a:pt x="99" y="549"/>
                  </a:lnTo>
                  <a:lnTo>
                    <a:pt x="106" y="554"/>
                  </a:lnTo>
                  <a:lnTo>
                    <a:pt x="109" y="554"/>
                  </a:lnTo>
                  <a:lnTo>
                    <a:pt x="111" y="554"/>
                  </a:lnTo>
                  <a:lnTo>
                    <a:pt x="111" y="554"/>
                  </a:lnTo>
                  <a:lnTo>
                    <a:pt x="117" y="552"/>
                  </a:lnTo>
                  <a:lnTo>
                    <a:pt x="121" y="549"/>
                  </a:lnTo>
                  <a:lnTo>
                    <a:pt x="129" y="543"/>
                  </a:lnTo>
                  <a:lnTo>
                    <a:pt x="135" y="534"/>
                  </a:lnTo>
                  <a:lnTo>
                    <a:pt x="135" y="534"/>
                  </a:lnTo>
                  <a:lnTo>
                    <a:pt x="141" y="533"/>
                  </a:lnTo>
                  <a:lnTo>
                    <a:pt x="154" y="530"/>
                  </a:lnTo>
                  <a:lnTo>
                    <a:pt x="160" y="527"/>
                  </a:lnTo>
                  <a:lnTo>
                    <a:pt x="166" y="522"/>
                  </a:lnTo>
                  <a:lnTo>
                    <a:pt x="171" y="518"/>
                  </a:lnTo>
                  <a:lnTo>
                    <a:pt x="172" y="510"/>
                  </a:lnTo>
                  <a:lnTo>
                    <a:pt x="172" y="510"/>
                  </a:lnTo>
                  <a:lnTo>
                    <a:pt x="174" y="504"/>
                  </a:lnTo>
                  <a:lnTo>
                    <a:pt x="175" y="498"/>
                  </a:lnTo>
                  <a:lnTo>
                    <a:pt x="183" y="488"/>
                  </a:lnTo>
                  <a:lnTo>
                    <a:pt x="186" y="480"/>
                  </a:lnTo>
                  <a:lnTo>
                    <a:pt x="189" y="470"/>
                  </a:lnTo>
                  <a:lnTo>
                    <a:pt x="189" y="456"/>
                  </a:lnTo>
                  <a:lnTo>
                    <a:pt x="186" y="440"/>
                  </a:lnTo>
                  <a:lnTo>
                    <a:pt x="186" y="440"/>
                  </a:lnTo>
                  <a:lnTo>
                    <a:pt x="183" y="419"/>
                  </a:lnTo>
                  <a:lnTo>
                    <a:pt x="183" y="398"/>
                  </a:lnTo>
                  <a:lnTo>
                    <a:pt x="183" y="378"/>
                  </a:lnTo>
                  <a:lnTo>
                    <a:pt x="184" y="359"/>
                  </a:lnTo>
                  <a:lnTo>
                    <a:pt x="187" y="342"/>
                  </a:lnTo>
                  <a:lnTo>
                    <a:pt x="190" y="329"/>
                  </a:lnTo>
                  <a:lnTo>
                    <a:pt x="193" y="319"/>
                  </a:lnTo>
                  <a:lnTo>
                    <a:pt x="196" y="311"/>
                  </a:lnTo>
                  <a:lnTo>
                    <a:pt x="196" y="311"/>
                  </a:lnTo>
                  <a:lnTo>
                    <a:pt x="205" y="296"/>
                  </a:lnTo>
                  <a:lnTo>
                    <a:pt x="220" y="275"/>
                  </a:lnTo>
                  <a:lnTo>
                    <a:pt x="227" y="263"/>
                  </a:lnTo>
                  <a:lnTo>
                    <a:pt x="233" y="250"/>
                  </a:lnTo>
                  <a:lnTo>
                    <a:pt x="238" y="238"/>
                  </a:lnTo>
                  <a:lnTo>
                    <a:pt x="239" y="226"/>
                  </a:lnTo>
                  <a:lnTo>
                    <a:pt x="239" y="226"/>
                  </a:lnTo>
                  <a:lnTo>
                    <a:pt x="241" y="199"/>
                  </a:lnTo>
                  <a:lnTo>
                    <a:pt x="241" y="184"/>
                  </a:lnTo>
                  <a:lnTo>
                    <a:pt x="244" y="167"/>
                  </a:lnTo>
                  <a:lnTo>
                    <a:pt x="247" y="154"/>
                  </a:lnTo>
                  <a:lnTo>
                    <a:pt x="253" y="140"/>
                  </a:lnTo>
                  <a:lnTo>
                    <a:pt x="256" y="136"/>
                  </a:lnTo>
                  <a:lnTo>
                    <a:pt x="260" y="131"/>
                  </a:lnTo>
                  <a:lnTo>
                    <a:pt x="265" y="127"/>
                  </a:lnTo>
                  <a:lnTo>
                    <a:pt x="271" y="124"/>
                  </a:lnTo>
                  <a:lnTo>
                    <a:pt x="271" y="124"/>
                  </a:lnTo>
                  <a:lnTo>
                    <a:pt x="301" y="113"/>
                  </a:lnTo>
                  <a:lnTo>
                    <a:pt x="337" y="98"/>
                  </a:lnTo>
                  <a:lnTo>
                    <a:pt x="382" y="81"/>
                  </a:lnTo>
                  <a:lnTo>
                    <a:pt x="382" y="81"/>
                  </a:lnTo>
                  <a:lnTo>
                    <a:pt x="382" y="78"/>
                  </a:lnTo>
                  <a:lnTo>
                    <a:pt x="379" y="72"/>
                  </a:lnTo>
                  <a:lnTo>
                    <a:pt x="373" y="61"/>
                  </a:lnTo>
                  <a:lnTo>
                    <a:pt x="362" y="49"/>
                  </a:lnTo>
                  <a:lnTo>
                    <a:pt x="353" y="43"/>
                  </a:lnTo>
                  <a:lnTo>
                    <a:pt x="344" y="36"/>
                  </a:lnTo>
                  <a:lnTo>
                    <a:pt x="332" y="28"/>
                  </a:lnTo>
                  <a:lnTo>
                    <a:pt x="319" y="22"/>
                  </a:lnTo>
                  <a:lnTo>
                    <a:pt x="304" y="16"/>
                  </a:lnTo>
                  <a:lnTo>
                    <a:pt x="284" y="10"/>
                  </a:lnTo>
                  <a:lnTo>
                    <a:pt x="263" y="4"/>
                  </a:lnTo>
                  <a:lnTo>
                    <a:pt x="239" y="0"/>
                  </a:lnTo>
                  <a:close/>
                </a:path>
              </a:pathLst>
            </a:custGeom>
            <a:solidFill>
              <a:srgbClr val="F0C4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1" name="Google Shape;151;p2"/>
            <p:cNvSpPr/>
            <p:nvPr/>
          </p:nvSpPr>
          <p:spPr>
            <a:xfrm>
              <a:off x="1750" y="2195"/>
              <a:ext cx="191" cy="277"/>
            </a:xfrm>
            <a:custGeom>
              <a:avLst/>
              <a:gdLst/>
              <a:ahLst/>
              <a:cxnLst/>
              <a:rect l="l" t="t" r="r" b="b"/>
              <a:pathLst>
                <a:path w="382" h="554" extrusionOk="0">
                  <a:moveTo>
                    <a:pt x="239" y="0"/>
                  </a:moveTo>
                  <a:lnTo>
                    <a:pt x="239" y="0"/>
                  </a:lnTo>
                  <a:lnTo>
                    <a:pt x="193" y="48"/>
                  </a:lnTo>
                  <a:lnTo>
                    <a:pt x="157" y="86"/>
                  </a:lnTo>
                  <a:lnTo>
                    <a:pt x="142" y="104"/>
                  </a:lnTo>
                  <a:lnTo>
                    <a:pt x="132" y="118"/>
                  </a:lnTo>
                  <a:lnTo>
                    <a:pt x="132" y="118"/>
                  </a:lnTo>
                  <a:lnTo>
                    <a:pt x="118" y="140"/>
                  </a:lnTo>
                  <a:lnTo>
                    <a:pt x="105" y="163"/>
                  </a:lnTo>
                  <a:lnTo>
                    <a:pt x="91" y="185"/>
                  </a:lnTo>
                  <a:lnTo>
                    <a:pt x="78" y="206"/>
                  </a:lnTo>
                  <a:lnTo>
                    <a:pt x="78" y="206"/>
                  </a:lnTo>
                  <a:lnTo>
                    <a:pt x="61" y="227"/>
                  </a:lnTo>
                  <a:lnTo>
                    <a:pt x="46" y="251"/>
                  </a:lnTo>
                  <a:lnTo>
                    <a:pt x="40" y="262"/>
                  </a:lnTo>
                  <a:lnTo>
                    <a:pt x="34" y="272"/>
                  </a:lnTo>
                  <a:lnTo>
                    <a:pt x="31" y="283"/>
                  </a:lnTo>
                  <a:lnTo>
                    <a:pt x="30" y="290"/>
                  </a:lnTo>
                  <a:lnTo>
                    <a:pt x="30" y="290"/>
                  </a:lnTo>
                  <a:lnTo>
                    <a:pt x="28" y="299"/>
                  </a:lnTo>
                  <a:lnTo>
                    <a:pt x="25" y="311"/>
                  </a:lnTo>
                  <a:lnTo>
                    <a:pt x="15" y="341"/>
                  </a:lnTo>
                  <a:lnTo>
                    <a:pt x="5" y="371"/>
                  </a:lnTo>
                  <a:lnTo>
                    <a:pt x="2" y="386"/>
                  </a:lnTo>
                  <a:lnTo>
                    <a:pt x="0" y="398"/>
                  </a:lnTo>
                  <a:lnTo>
                    <a:pt x="0" y="398"/>
                  </a:lnTo>
                  <a:lnTo>
                    <a:pt x="2" y="413"/>
                  </a:lnTo>
                  <a:lnTo>
                    <a:pt x="5" y="431"/>
                  </a:lnTo>
                  <a:lnTo>
                    <a:pt x="9" y="450"/>
                  </a:lnTo>
                  <a:lnTo>
                    <a:pt x="16" y="473"/>
                  </a:lnTo>
                  <a:lnTo>
                    <a:pt x="24" y="492"/>
                  </a:lnTo>
                  <a:lnTo>
                    <a:pt x="31" y="510"/>
                  </a:lnTo>
                  <a:lnTo>
                    <a:pt x="39" y="524"/>
                  </a:lnTo>
                  <a:lnTo>
                    <a:pt x="43" y="528"/>
                  </a:lnTo>
                  <a:lnTo>
                    <a:pt x="48" y="531"/>
                  </a:lnTo>
                  <a:lnTo>
                    <a:pt x="48" y="531"/>
                  </a:lnTo>
                  <a:lnTo>
                    <a:pt x="54" y="533"/>
                  </a:lnTo>
                  <a:lnTo>
                    <a:pt x="60" y="533"/>
                  </a:lnTo>
                  <a:lnTo>
                    <a:pt x="63" y="530"/>
                  </a:lnTo>
                  <a:lnTo>
                    <a:pt x="66" y="525"/>
                  </a:lnTo>
                  <a:lnTo>
                    <a:pt x="70" y="518"/>
                  </a:lnTo>
                  <a:lnTo>
                    <a:pt x="70" y="513"/>
                  </a:lnTo>
                  <a:lnTo>
                    <a:pt x="70" y="513"/>
                  </a:lnTo>
                  <a:lnTo>
                    <a:pt x="75" y="521"/>
                  </a:lnTo>
                  <a:lnTo>
                    <a:pt x="85" y="536"/>
                  </a:lnTo>
                  <a:lnTo>
                    <a:pt x="93" y="543"/>
                  </a:lnTo>
                  <a:lnTo>
                    <a:pt x="99" y="549"/>
                  </a:lnTo>
                  <a:lnTo>
                    <a:pt x="106" y="554"/>
                  </a:lnTo>
                  <a:lnTo>
                    <a:pt x="109" y="554"/>
                  </a:lnTo>
                  <a:lnTo>
                    <a:pt x="111" y="554"/>
                  </a:lnTo>
                  <a:lnTo>
                    <a:pt x="111" y="554"/>
                  </a:lnTo>
                  <a:lnTo>
                    <a:pt x="117" y="552"/>
                  </a:lnTo>
                  <a:lnTo>
                    <a:pt x="121" y="549"/>
                  </a:lnTo>
                  <a:lnTo>
                    <a:pt x="129" y="543"/>
                  </a:lnTo>
                  <a:lnTo>
                    <a:pt x="135" y="534"/>
                  </a:lnTo>
                  <a:lnTo>
                    <a:pt x="135" y="534"/>
                  </a:lnTo>
                  <a:lnTo>
                    <a:pt x="141" y="533"/>
                  </a:lnTo>
                  <a:lnTo>
                    <a:pt x="154" y="530"/>
                  </a:lnTo>
                  <a:lnTo>
                    <a:pt x="160" y="527"/>
                  </a:lnTo>
                  <a:lnTo>
                    <a:pt x="166" y="522"/>
                  </a:lnTo>
                  <a:lnTo>
                    <a:pt x="171" y="518"/>
                  </a:lnTo>
                  <a:lnTo>
                    <a:pt x="172" y="510"/>
                  </a:lnTo>
                  <a:lnTo>
                    <a:pt x="172" y="510"/>
                  </a:lnTo>
                  <a:lnTo>
                    <a:pt x="174" y="504"/>
                  </a:lnTo>
                  <a:lnTo>
                    <a:pt x="175" y="498"/>
                  </a:lnTo>
                  <a:lnTo>
                    <a:pt x="183" y="488"/>
                  </a:lnTo>
                  <a:lnTo>
                    <a:pt x="186" y="480"/>
                  </a:lnTo>
                  <a:lnTo>
                    <a:pt x="189" y="470"/>
                  </a:lnTo>
                  <a:lnTo>
                    <a:pt x="189" y="456"/>
                  </a:lnTo>
                  <a:lnTo>
                    <a:pt x="186" y="440"/>
                  </a:lnTo>
                  <a:lnTo>
                    <a:pt x="186" y="440"/>
                  </a:lnTo>
                  <a:lnTo>
                    <a:pt x="183" y="419"/>
                  </a:lnTo>
                  <a:lnTo>
                    <a:pt x="183" y="398"/>
                  </a:lnTo>
                  <a:lnTo>
                    <a:pt x="183" y="378"/>
                  </a:lnTo>
                  <a:lnTo>
                    <a:pt x="184" y="359"/>
                  </a:lnTo>
                  <a:lnTo>
                    <a:pt x="187" y="342"/>
                  </a:lnTo>
                  <a:lnTo>
                    <a:pt x="190" y="329"/>
                  </a:lnTo>
                  <a:lnTo>
                    <a:pt x="193" y="319"/>
                  </a:lnTo>
                  <a:lnTo>
                    <a:pt x="196" y="311"/>
                  </a:lnTo>
                  <a:lnTo>
                    <a:pt x="196" y="311"/>
                  </a:lnTo>
                  <a:lnTo>
                    <a:pt x="205" y="296"/>
                  </a:lnTo>
                  <a:lnTo>
                    <a:pt x="220" y="275"/>
                  </a:lnTo>
                  <a:lnTo>
                    <a:pt x="227" y="263"/>
                  </a:lnTo>
                  <a:lnTo>
                    <a:pt x="233" y="250"/>
                  </a:lnTo>
                  <a:lnTo>
                    <a:pt x="238" y="238"/>
                  </a:lnTo>
                  <a:lnTo>
                    <a:pt x="239" y="226"/>
                  </a:lnTo>
                  <a:lnTo>
                    <a:pt x="239" y="226"/>
                  </a:lnTo>
                  <a:lnTo>
                    <a:pt x="241" y="199"/>
                  </a:lnTo>
                  <a:lnTo>
                    <a:pt x="241" y="184"/>
                  </a:lnTo>
                  <a:lnTo>
                    <a:pt x="244" y="167"/>
                  </a:lnTo>
                  <a:lnTo>
                    <a:pt x="247" y="154"/>
                  </a:lnTo>
                  <a:lnTo>
                    <a:pt x="253" y="140"/>
                  </a:lnTo>
                  <a:lnTo>
                    <a:pt x="256" y="136"/>
                  </a:lnTo>
                  <a:lnTo>
                    <a:pt x="260" y="131"/>
                  </a:lnTo>
                  <a:lnTo>
                    <a:pt x="265" y="127"/>
                  </a:lnTo>
                  <a:lnTo>
                    <a:pt x="271" y="124"/>
                  </a:lnTo>
                  <a:lnTo>
                    <a:pt x="271" y="124"/>
                  </a:lnTo>
                  <a:lnTo>
                    <a:pt x="301" y="113"/>
                  </a:lnTo>
                  <a:lnTo>
                    <a:pt x="337" y="98"/>
                  </a:lnTo>
                  <a:lnTo>
                    <a:pt x="382" y="81"/>
                  </a:lnTo>
                  <a:lnTo>
                    <a:pt x="382" y="81"/>
                  </a:lnTo>
                  <a:lnTo>
                    <a:pt x="382" y="78"/>
                  </a:lnTo>
                  <a:lnTo>
                    <a:pt x="379" y="72"/>
                  </a:lnTo>
                  <a:lnTo>
                    <a:pt x="373" y="61"/>
                  </a:lnTo>
                  <a:lnTo>
                    <a:pt x="362" y="49"/>
                  </a:lnTo>
                  <a:lnTo>
                    <a:pt x="353" y="43"/>
                  </a:lnTo>
                  <a:lnTo>
                    <a:pt x="344" y="36"/>
                  </a:lnTo>
                  <a:lnTo>
                    <a:pt x="332" y="28"/>
                  </a:lnTo>
                  <a:lnTo>
                    <a:pt x="319" y="22"/>
                  </a:lnTo>
                  <a:lnTo>
                    <a:pt x="304" y="16"/>
                  </a:lnTo>
                  <a:lnTo>
                    <a:pt x="284" y="10"/>
                  </a:lnTo>
                  <a:lnTo>
                    <a:pt x="263" y="4"/>
                  </a:lnTo>
                  <a:lnTo>
                    <a:pt x="239" y="0"/>
                  </a:lnTo>
                </a:path>
              </a:pathLst>
            </a:cu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152" name="Google Shape;152;p2"/>
          <p:cNvGrpSpPr/>
          <p:nvPr/>
        </p:nvGrpSpPr>
        <p:grpSpPr>
          <a:xfrm>
            <a:off x="-598707" y="4271826"/>
            <a:ext cx="2006973" cy="2864175"/>
            <a:chOff x="4551013" y="3630954"/>
            <a:chExt cx="1874382" cy="2674953"/>
          </a:xfrm>
        </p:grpSpPr>
        <p:sp>
          <p:nvSpPr>
            <p:cNvPr id="153" name="Google Shape;153;p2"/>
            <p:cNvSpPr/>
            <p:nvPr/>
          </p:nvSpPr>
          <p:spPr>
            <a:xfrm>
              <a:off x="5362102" y="3889170"/>
              <a:ext cx="641608" cy="923928"/>
            </a:xfrm>
            <a:custGeom>
              <a:avLst/>
              <a:gdLst/>
              <a:ahLst/>
              <a:cxnLst/>
              <a:rect l="l" t="t" r="r" b="b"/>
              <a:pathLst>
                <a:path w="636" h="917" extrusionOk="0">
                  <a:moveTo>
                    <a:pt x="0" y="917"/>
                  </a:moveTo>
                  <a:lnTo>
                    <a:pt x="60" y="717"/>
                  </a:lnTo>
                  <a:lnTo>
                    <a:pt x="337" y="0"/>
                  </a:lnTo>
                  <a:lnTo>
                    <a:pt x="392" y="18"/>
                  </a:lnTo>
                  <a:lnTo>
                    <a:pt x="488" y="104"/>
                  </a:lnTo>
                  <a:lnTo>
                    <a:pt x="553" y="101"/>
                  </a:lnTo>
                  <a:lnTo>
                    <a:pt x="562" y="171"/>
                  </a:lnTo>
                  <a:lnTo>
                    <a:pt x="636" y="476"/>
                  </a:lnTo>
                  <a:lnTo>
                    <a:pt x="440" y="854"/>
                  </a:lnTo>
                  <a:lnTo>
                    <a:pt x="241" y="917"/>
                  </a:lnTo>
                  <a:lnTo>
                    <a:pt x="0" y="917"/>
                  </a:lnTo>
                  <a:close/>
                </a:path>
              </a:pathLst>
            </a:custGeom>
            <a:solidFill>
              <a:srgbClr val="C2E9F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4" name="Google Shape;154;p2"/>
            <p:cNvSpPr/>
            <p:nvPr/>
          </p:nvSpPr>
          <p:spPr>
            <a:xfrm>
              <a:off x="5061474" y="4070728"/>
              <a:ext cx="562920" cy="522483"/>
            </a:xfrm>
            <a:custGeom>
              <a:avLst/>
              <a:gdLst/>
              <a:ahLst/>
              <a:cxnLst/>
              <a:rect l="l" t="t" r="r" b="b"/>
              <a:pathLst>
                <a:path w="558" h="516" extrusionOk="0">
                  <a:moveTo>
                    <a:pt x="0" y="251"/>
                  </a:moveTo>
                  <a:lnTo>
                    <a:pt x="410" y="0"/>
                  </a:lnTo>
                  <a:lnTo>
                    <a:pt x="558" y="309"/>
                  </a:lnTo>
                  <a:lnTo>
                    <a:pt x="138" y="516"/>
                  </a:lnTo>
                  <a:lnTo>
                    <a:pt x="138" y="516"/>
                  </a:lnTo>
                  <a:lnTo>
                    <a:pt x="133" y="513"/>
                  </a:lnTo>
                  <a:lnTo>
                    <a:pt x="123" y="503"/>
                  </a:lnTo>
                  <a:lnTo>
                    <a:pt x="106" y="485"/>
                  </a:lnTo>
                  <a:lnTo>
                    <a:pt x="87" y="459"/>
                  </a:lnTo>
                  <a:lnTo>
                    <a:pt x="76" y="441"/>
                  </a:lnTo>
                  <a:lnTo>
                    <a:pt x="64" y="423"/>
                  </a:lnTo>
                  <a:lnTo>
                    <a:pt x="54" y="401"/>
                  </a:lnTo>
                  <a:lnTo>
                    <a:pt x="42" y="377"/>
                  </a:lnTo>
                  <a:lnTo>
                    <a:pt x="31" y="350"/>
                  </a:lnTo>
                  <a:lnTo>
                    <a:pt x="21" y="320"/>
                  </a:lnTo>
                  <a:lnTo>
                    <a:pt x="10" y="287"/>
                  </a:lnTo>
                  <a:lnTo>
                    <a:pt x="0" y="251"/>
                  </a:lnTo>
                  <a:lnTo>
                    <a:pt x="0" y="251"/>
                  </a:lnTo>
                  <a:close/>
                </a:path>
              </a:pathLst>
            </a:custGeom>
            <a:solidFill>
              <a:srgbClr val="6F707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5" name="Google Shape;155;p2"/>
            <p:cNvSpPr/>
            <p:nvPr/>
          </p:nvSpPr>
          <p:spPr>
            <a:xfrm>
              <a:off x="4551013" y="5884289"/>
              <a:ext cx="209834" cy="421618"/>
            </a:xfrm>
            <a:custGeom>
              <a:avLst/>
              <a:gdLst/>
              <a:ahLst/>
              <a:cxnLst/>
              <a:rect l="l" t="t" r="r" b="b"/>
              <a:pathLst>
                <a:path w="210" h="418" extrusionOk="0">
                  <a:moveTo>
                    <a:pt x="130" y="9"/>
                  </a:moveTo>
                  <a:lnTo>
                    <a:pt x="130" y="9"/>
                  </a:lnTo>
                  <a:lnTo>
                    <a:pt x="129" y="8"/>
                  </a:lnTo>
                  <a:lnTo>
                    <a:pt x="126" y="5"/>
                  </a:lnTo>
                  <a:lnTo>
                    <a:pt x="118" y="3"/>
                  </a:lnTo>
                  <a:lnTo>
                    <a:pt x="108" y="0"/>
                  </a:lnTo>
                  <a:lnTo>
                    <a:pt x="91" y="2"/>
                  </a:lnTo>
                  <a:lnTo>
                    <a:pt x="68" y="5"/>
                  </a:lnTo>
                  <a:lnTo>
                    <a:pt x="38" y="12"/>
                  </a:lnTo>
                  <a:lnTo>
                    <a:pt x="0" y="24"/>
                  </a:lnTo>
                  <a:lnTo>
                    <a:pt x="27" y="135"/>
                  </a:lnTo>
                  <a:lnTo>
                    <a:pt x="50" y="122"/>
                  </a:lnTo>
                  <a:lnTo>
                    <a:pt x="50" y="122"/>
                  </a:lnTo>
                  <a:lnTo>
                    <a:pt x="53" y="176"/>
                  </a:lnTo>
                  <a:lnTo>
                    <a:pt x="54" y="219"/>
                  </a:lnTo>
                  <a:lnTo>
                    <a:pt x="59" y="252"/>
                  </a:lnTo>
                  <a:lnTo>
                    <a:pt x="59" y="252"/>
                  </a:lnTo>
                  <a:lnTo>
                    <a:pt x="60" y="258"/>
                  </a:lnTo>
                  <a:lnTo>
                    <a:pt x="65" y="267"/>
                  </a:lnTo>
                  <a:lnTo>
                    <a:pt x="78" y="291"/>
                  </a:lnTo>
                  <a:lnTo>
                    <a:pt x="94" y="318"/>
                  </a:lnTo>
                  <a:lnTo>
                    <a:pt x="114" y="346"/>
                  </a:lnTo>
                  <a:lnTo>
                    <a:pt x="150" y="396"/>
                  </a:lnTo>
                  <a:lnTo>
                    <a:pt x="166" y="418"/>
                  </a:lnTo>
                  <a:lnTo>
                    <a:pt x="166" y="418"/>
                  </a:lnTo>
                  <a:lnTo>
                    <a:pt x="169" y="415"/>
                  </a:lnTo>
                  <a:lnTo>
                    <a:pt x="172" y="412"/>
                  </a:lnTo>
                  <a:lnTo>
                    <a:pt x="175" y="408"/>
                  </a:lnTo>
                  <a:lnTo>
                    <a:pt x="178" y="402"/>
                  </a:lnTo>
                  <a:lnTo>
                    <a:pt x="178" y="396"/>
                  </a:lnTo>
                  <a:lnTo>
                    <a:pt x="178" y="388"/>
                  </a:lnTo>
                  <a:lnTo>
                    <a:pt x="174" y="379"/>
                  </a:lnTo>
                  <a:lnTo>
                    <a:pt x="174" y="379"/>
                  </a:lnTo>
                  <a:lnTo>
                    <a:pt x="162" y="360"/>
                  </a:lnTo>
                  <a:lnTo>
                    <a:pt x="154" y="348"/>
                  </a:lnTo>
                  <a:lnTo>
                    <a:pt x="148" y="336"/>
                  </a:lnTo>
                  <a:lnTo>
                    <a:pt x="142" y="322"/>
                  </a:lnTo>
                  <a:lnTo>
                    <a:pt x="138" y="307"/>
                  </a:lnTo>
                  <a:lnTo>
                    <a:pt x="136" y="292"/>
                  </a:lnTo>
                  <a:lnTo>
                    <a:pt x="138" y="274"/>
                  </a:lnTo>
                  <a:lnTo>
                    <a:pt x="138" y="274"/>
                  </a:lnTo>
                  <a:lnTo>
                    <a:pt x="141" y="265"/>
                  </a:lnTo>
                  <a:lnTo>
                    <a:pt x="144" y="256"/>
                  </a:lnTo>
                  <a:lnTo>
                    <a:pt x="151" y="241"/>
                  </a:lnTo>
                  <a:lnTo>
                    <a:pt x="160" y="228"/>
                  </a:lnTo>
                  <a:lnTo>
                    <a:pt x="171" y="216"/>
                  </a:lnTo>
                  <a:lnTo>
                    <a:pt x="189" y="199"/>
                  </a:lnTo>
                  <a:lnTo>
                    <a:pt x="195" y="192"/>
                  </a:lnTo>
                  <a:lnTo>
                    <a:pt x="196" y="187"/>
                  </a:lnTo>
                  <a:lnTo>
                    <a:pt x="196" y="187"/>
                  </a:lnTo>
                  <a:lnTo>
                    <a:pt x="199" y="173"/>
                  </a:lnTo>
                  <a:lnTo>
                    <a:pt x="204" y="149"/>
                  </a:lnTo>
                  <a:lnTo>
                    <a:pt x="210" y="119"/>
                  </a:lnTo>
                  <a:lnTo>
                    <a:pt x="130" y="9"/>
                  </a:lnTo>
                  <a:close/>
                </a:path>
              </a:pathLst>
            </a:custGeom>
            <a:solidFill>
              <a:srgbClr val="1B171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6" name="Google Shape;156;p2"/>
            <p:cNvSpPr/>
            <p:nvPr/>
          </p:nvSpPr>
          <p:spPr>
            <a:xfrm>
              <a:off x="5983533" y="5690627"/>
              <a:ext cx="441862" cy="231991"/>
            </a:xfrm>
            <a:custGeom>
              <a:avLst/>
              <a:gdLst/>
              <a:ahLst/>
              <a:cxnLst/>
              <a:rect l="l" t="t" r="r" b="b"/>
              <a:pathLst>
                <a:path w="439" h="229" extrusionOk="0">
                  <a:moveTo>
                    <a:pt x="59" y="4"/>
                  </a:moveTo>
                  <a:lnTo>
                    <a:pt x="59" y="4"/>
                  </a:lnTo>
                  <a:lnTo>
                    <a:pt x="51" y="21"/>
                  </a:lnTo>
                  <a:lnTo>
                    <a:pt x="33" y="57"/>
                  </a:lnTo>
                  <a:lnTo>
                    <a:pt x="14" y="100"/>
                  </a:lnTo>
                  <a:lnTo>
                    <a:pt x="5" y="121"/>
                  </a:lnTo>
                  <a:lnTo>
                    <a:pt x="0" y="137"/>
                  </a:lnTo>
                  <a:lnTo>
                    <a:pt x="131" y="185"/>
                  </a:lnTo>
                  <a:lnTo>
                    <a:pt x="144" y="154"/>
                  </a:lnTo>
                  <a:lnTo>
                    <a:pt x="144" y="154"/>
                  </a:lnTo>
                  <a:lnTo>
                    <a:pt x="174" y="175"/>
                  </a:lnTo>
                  <a:lnTo>
                    <a:pt x="202" y="191"/>
                  </a:lnTo>
                  <a:lnTo>
                    <a:pt x="219" y="200"/>
                  </a:lnTo>
                  <a:lnTo>
                    <a:pt x="234" y="208"/>
                  </a:lnTo>
                  <a:lnTo>
                    <a:pt x="234" y="208"/>
                  </a:lnTo>
                  <a:lnTo>
                    <a:pt x="241" y="211"/>
                  </a:lnTo>
                  <a:lnTo>
                    <a:pt x="253" y="212"/>
                  </a:lnTo>
                  <a:lnTo>
                    <a:pt x="282" y="218"/>
                  </a:lnTo>
                  <a:lnTo>
                    <a:pt x="315" y="221"/>
                  </a:lnTo>
                  <a:lnTo>
                    <a:pt x="349" y="224"/>
                  </a:lnTo>
                  <a:lnTo>
                    <a:pt x="409" y="229"/>
                  </a:lnTo>
                  <a:lnTo>
                    <a:pt x="436" y="229"/>
                  </a:lnTo>
                  <a:lnTo>
                    <a:pt x="436" y="229"/>
                  </a:lnTo>
                  <a:lnTo>
                    <a:pt x="437" y="224"/>
                  </a:lnTo>
                  <a:lnTo>
                    <a:pt x="439" y="220"/>
                  </a:lnTo>
                  <a:lnTo>
                    <a:pt x="439" y="214"/>
                  </a:lnTo>
                  <a:lnTo>
                    <a:pt x="439" y="208"/>
                  </a:lnTo>
                  <a:lnTo>
                    <a:pt x="436" y="202"/>
                  </a:lnTo>
                  <a:lnTo>
                    <a:pt x="430" y="196"/>
                  </a:lnTo>
                  <a:lnTo>
                    <a:pt x="421" y="190"/>
                  </a:lnTo>
                  <a:lnTo>
                    <a:pt x="421" y="190"/>
                  </a:lnTo>
                  <a:lnTo>
                    <a:pt x="388" y="178"/>
                  </a:lnTo>
                  <a:lnTo>
                    <a:pt x="339" y="160"/>
                  </a:lnTo>
                  <a:lnTo>
                    <a:pt x="315" y="151"/>
                  </a:lnTo>
                  <a:lnTo>
                    <a:pt x="294" y="140"/>
                  </a:lnTo>
                  <a:lnTo>
                    <a:pt x="277" y="131"/>
                  </a:lnTo>
                  <a:lnTo>
                    <a:pt x="273" y="128"/>
                  </a:lnTo>
                  <a:lnTo>
                    <a:pt x="270" y="124"/>
                  </a:lnTo>
                  <a:lnTo>
                    <a:pt x="270" y="124"/>
                  </a:lnTo>
                  <a:lnTo>
                    <a:pt x="198" y="0"/>
                  </a:lnTo>
                  <a:lnTo>
                    <a:pt x="59" y="4"/>
                  </a:lnTo>
                  <a:close/>
                </a:path>
              </a:pathLst>
            </a:custGeom>
            <a:solidFill>
              <a:srgbClr val="1B171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7" name="Google Shape;157;p2"/>
            <p:cNvSpPr/>
            <p:nvPr/>
          </p:nvSpPr>
          <p:spPr>
            <a:xfrm>
              <a:off x="5113933" y="3866979"/>
              <a:ext cx="641608" cy="802889"/>
            </a:xfrm>
            <a:custGeom>
              <a:avLst/>
              <a:gdLst/>
              <a:ahLst/>
              <a:cxnLst/>
              <a:rect l="l" t="t" r="r" b="b"/>
              <a:pathLst>
                <a:path w="10000" h="10000" extrusionOk="0">
                  <a:moveTo>
                    <a:pt x="9180" y="276"/>
                  </a:moveTo>
                  <a:lnTo>
                    <a:pt x="9180" y="276"/>
                  </a:lnTo>
                  <a:lnTo>
                    <a:pt x="8975" y="226"/>
                  </a:lnTo>
                  <a:lnTo>
                    <a:pt x="8423" y="125"/>
                  </a:lnTo>
                  <a:lnTo>
                    <a:pt x="8076" y="75"/>
                  </a:lnTo>
                  <a:lnTo>
                    <a:pt x="7713" y="38"/>
                  </a:lnTo>
                  <a:lnTo>
                    <a:pt x="7382" y="0"/>
                  </a:lnTo>
                  <a:lnTo>
                    <a:pt x="7082" y="0"/>
                  </a:lnTo>
                  <a:lnTo>
                    <a:pt x="7082" y="0"/>
                  </a:lnTo>
                  <a:lnTo>
                    <a:pt x="6845" y="38"/>
                  </a:lnTo>
                  <a:lnTo>
                    <a:pt x="6656" y="75"/>
                  </a:lnTo>
                  <a:lnTo>
                    <a:pt x="6514" y="125"/>
                  </a:lnTo>
                  <a:lnTo>
                    <a:pt x="6420" y="188"/>
                  </a:lnTo>
                  <a:lnTo>
                    <a:pt x="6246" y="313"/>
                  </a:lnTo>
                  <a:lnTo>
                    <a:pt x="6183" y="388"/>
                  </a:lnTo>
                  <a:cubicBezTo>
                    <a:pt x="6151" y="413"/>
                    <a:pt x="6120" y="439"/>
                    <a:pt x="6088" y="464"/>
                  </a:cubicBezTo>
                  <a:lnTo>
                    <a:pt x="6088" y="464"/>
                  </a:lnTo>
                  <a:lnTo>
                    <a:pt x="5757" y="652"/>
                  </a:lnTo>
                  <a:lnTo>
                    <a:pt x="5315" y="902"/>
                  </a:lnTo>
                  <a:lnTo>
                    <a:pt x="4811" y="1128"/>
                  </a:lnTo>
                  <a:lnTo>
                    <a:pt x="4606" y="1203"/>
                  </a:lnTo>
                  <a:lnTo>
                    <a:pt x="4416" y="1253"/>
                  </a:lnTo>
                  <a:lnTo>
                    <a:pt x="4416" y="1253"/>
                  </a:lnTo>
                  <a:lnTo>
                    <a:pt x="3959" y="1328"/>
                  </a:lnTo>
                  <a:lnTo>
                    <a:pt x="3391" y="1391"/>
                  </a:lnTo>
                  <a:lnTo>
                    <a:pt x="2871" y="1466"/>
                  </a:lnTo>
                  <a:lnTo>
                    <a:pt x="2681" y="1504"/>
                  </a:lnTo>
                  <a:lnTo>
                    <a:pt x="2555" y="1541"/>
                  </a:lnTo>
                  <a:lnTo>
                    <a:pt x="2555" y="1541"/>
                  </a:lnTo>
                  <a:lnTo>
                    <a:pt x="2192" y="1617"/>
                  </a:lnTo>
                  <a:lnTo>
                    <a:pt x="1719" y="1742"/>
                  </a:lnTo>
                  <a:lnTo>
                    <a:pt x="1483" y="1817"/>
                  </a:lnTo>
                  <a:lnTo>
                    <a:pt x="1246" y="1892"/>
                  </a:lnTo>
                  <a:lnTo>
                    <a:pt x="1057" y="1992"/>
                  </a:lnTo>
                  <a:lnTo>
                    <a:pt x="915" y="2080"/>
                  </a:lnTo>
                  <a:lnTo>
                    <a:pt x="915" y="2080"/>
                  </a:lnTo>
                  <a:lnTo>
                    <a:pt x="773" y="2180"/>
                  </a:lnTo>
                  <a:lnTo>
                    <a:pt x="615" y="2268"/>
                  </a:lnTo>
                  <a:lnTo>
                    <a:pt x="442" y="2368"/>
                  </a:lnTo>
                  <a:lnTo>
                    <a:pt x="284" y="2444"/>
                  </a:lnTo>
                  <a:lnTo>
                    <a:pt x="142" y="2556"/>
                  </a:lnTo>
                  <a:lnTo>
                    <a:pt x="63" y="2607"/>
                  </a:lnTo>
                  <a:cubicBezTo>
                    <a:pt x="47" y="2632"/>
                    <a:pt x="32" y="2657"/>
                    <a:pt x="16" y="2682"/>
                  </a:cubicBezTo>
                  <a:cubicBezTo>
                    <a:pt x="11" y="2703"/>
                    <a:pt x="5" y="2723"/>
                    <a:pt x="0" y="2744"/>
                  </a:cubicBezTo>
                  <a:lnTo>
                    <a:pt x="0" y="2832"/>
                  </a:lnTo>
                  <a:lnTo>
                    <a:pt x="0" y="2907"/>
                  </a:lnTo>
                  <a:cubicBezTo>
                    <a:pt x="5" y="2945"/>
                    <a:pt x="11" y="2982"/>
                    <a:pt x="16" y="3020"/>
                  </a:cubicBezTo>
                  <a:lnTo>
                    <a:pt x="16" y="3020"/>
                  </a:lnTo>
                  <a:lnTo>
                    <a:pt x="142" y="3321"/>
                  </a:lnTo>
                  <a:cubicBezTo>
                    <a:pt x="189" y="3484"/>
                    <a:pt x="237" y="3647"/>
                    <a:pt x="284" y="3810"/>
                  </a:cubicBezTo>
                  <a:cubicBezTo>
                    <a:pt x="400" y="4223"/>
                    <a:pt x="515" y="4637"/>
                    <a:pt x="631" y="5050"/>
                  </a:cubicBezTo>
                  <a:cubicBezTo>
                    <a:pt x="705" y="5263"/>
                    <a:pt x="778" y="5476"/>
                    <a:pt x="852" y="5689"/>
                  </a:cubicBezTo>
                  <a:cubicBezTo>
                    <a:pt x="920" y="5873"/>
                    <a:pt x="989" y="6057"/>
                    <a:pt x="1057" y="6241"/>
                  </a:cubicBezTo>
                  <a:cubicBezTo>
                    <a:pt x="1088" y="6324"/>
                    <a:pt x="1120" y="6408"/>
                    <a:pt x="1151" y="6491"/>
                  </a:cubicBezTo>
                  <a:cubicBezTo>
                    <a:pt x="1183" y="6558"/>
                    <a:pt x="1214" y="6625"/>
                    <a:pt x="1246" y="6692"/>
                  </a:cubicBezTo>
                  <a:cubicBezTo>
                    <a:pt x="1278" y="6742"/>
                    <a:pt x="1309" y="6792"/>
                    <a:pt x="1341" y="6842"/>
                  </a:cubicBezTo>
                  <a:lnTo>
                    <a:pt x="1435" y="6942"/>
                  </a:lnTo>
                  <a:lnTo>
                    <a:pt x="1435" y="6942"/>
                  </a:lnTo>
                  <a:lnTo>
                    <a:pt x="1514" y="7018"/>
                  </a:lnTo>
                  <a:cubicBezTo>
                    <a:pt x="1546" y="7030"/>
                    <a:pt x="1577" y="7043"/>
                    <a:pt x="1609" y="7055"/>
                  </a:cubicBezTo>
                  <a:lnTo>
                    <a:pt x="1703" y="7068"/>
                  </a:lnTo>
                  <a:lnTo>
                    <a:pt x="1767" y="7093"/>
                  </a:lnTo>
                  <a:lnTo>
                    <a:pt x="1940" y="7068"/>
                  </a:lnTo>
                  <a:lnTo>
                    <a:pt x="2129" y="7030"/>
                  </a:lnTo>
                  <a:lnTo>
                    <a:pt x="2476" y="6880"/>
                  </a:lnTo>
                  <a:lnTo>
                    <a:pt x="2666" y="6805"/>
                  </a:lnTo>
                  <a:lnTo>
                    <a:pt x="2871" y="6767"/>
                  </a:lnTo>
                  <a:lnTo>
                    <a:pt x="2871" y="6767"/>
                  </a:lnTo>
                  <a:lnTo>
                    <a:pt x="3470" y="6679"/>
                  </a:lnTo>
                  <a:lnTo>
                    <a:pt x="4180" y="6604"/>
                  </a:lnTo>
                  <a:lnTo>
                    <a:pt x="4716" y="6529"/>
                  </a:lnTo>
                  <a:lnTo>
                    <a:pt x="4842" y="6504"/>
                  </a:lnTo>
                  <a:lnTo>
                    <a:pt x="4842" y="6491"/>
                  </a:lnTo>
                  <a:lnTo>
                    <a:pt x="4811" y="6491"/>
                  </a:lnTo>
                  <a:lnTo>
                    <a:pt x="4811" y="6491"/>
                  </a:lnTo>
                  <a:cubicBezTo>
                    <a:pt x="4790" y="6479"/>
                    <a:pt x="4769" y="6466"/>
                    <a:pt x="4748" y="6454"/>
                  </a:cubicBezTo>
                  <a:cubicBezTo>
                    <a:pt x="4716" y="6429"/>
                    <a:pt x="5427" y="6403"/>
                    <a:pt x="5395" y="6378"/>
                  </a:cubicBezTo>
                  <a:cubicBezTo>
                    <a:pt x="5392" y="6211"/>
                    <a:pt x="5390" y="6045"/>
                    <a:pt x="5387" y="5878"/>
                  </a:cubicBezTo>
                  <a:lnTo>
                    <a:pt x="4054" y="5739"/>
                  </a:lnTo>
                  <a:lnTo>
                    <a:pt x="3707" y="5313"/>
                  </a:lnTo>
                  <a:lnTo>
                    <a:pt x="3375" y="4862"/>
                  </a:lnTo>
                  <a:lnTo>
                    <a:pt x="3091" y="4449"/>
                  </a:lnTo>
                  <a:lnTo>
                    <a:pt x="2902" y="4110"/>
                  </a:lnTo>
                  <a:cubicBezTo>
                    <a:pt x="2886" y="4064"/>
                    <a:pt x="2871" y="4018"/>
                    <a:pt x="2855" y="3972"/>
                  </a:cubicBezTo>
                  <a:cubicBezTo>
                    <a:pt x="2844" y="3947"/>
                    <a:pt x="2834" y="3922"/>
                    <a:pt x="2823" y="3897"/>
                  </a:cubicBezTo>
                  <a:lnTo>
                    <a:pt x="2823" y="3897"/>
                  </a:lnTo>
                  <a:lnTo>
                    <a:pt x="2823" y="3822"/>
                  </a:lnTo>
                  <a:cubicBezTo>
                    <a:pt x="2839" y="3805"/>
                    <a:pt x="2855" y="3789"/>
                    <a:pt x="2871" y="3772"/>
                  </a:cubicBezTo>
                  <a:cubicBezTo>
                    <a:pt x="2887" y="3751"/>
                    <a:pt x="2902" y="3730"/>
                    <a:pt x="2918" y="3709"/>
                  </a:cubicBezTo>
                  <a:lnTo>
                    <a:pt x="2997" y="3672"/>
                  </a:lnTo>
                  <a:lnTo>
                    <a:pt x="3155" y="3596"/>
                  </a:lnTo>
                  <a:lnTo>
                    <a:pt x="3344" y="3546"/>
                  </a:lnTo>
                  <a:lnTo>
                    <a:pt x="3533" y="3509"/>
                  </a:lnTo>
                  <a:lnTo>
                    <a:pt x="3707" y="3484"/>
                  </a:lnTo>
                  <a:lnTo>
                    <a:pt x="3864" y="3471"/>
                  </a:lnTo>
                  <a:lnTo>
                    <a:pt x="3864" y="3471"/>
                  </a:lnTo>
                  <a:cubicBezTo>
                    <a:pt x="3859" y="3688"/>
                    <a:pt x="3854" y="3906"/>
                    <a:pt x="3849" y="4123"/>
                  </a:cubicBezTo>
                  <a:lnTo>
                    <a:pt x="4766" y="5288"/>
                  </a:lnTo>
                  <a:lnTo>
                    <a:pt x="3801" y="6466"/>
                  </a:lnTo>
                  <a:lnTo>
                    <a:pt x="3801" y="7256"/>
                  </a:lnTo>
                  <a:cubicBezTo>
                    <a:pt x="3817" y="7481"/>
                    <a:pt x="3833" y="7707"/>
                    <a:pt x="3849" y="7932"/>
                  </a:cubicBezTo>
                  <a:cubicBezTo>
                    <a:pt x="3865" y="8020"/>
                    <a:pt x="3880" y="8107"/>
                    <a:pt x="3896" y="8195"/>
                  </a:cubicBezTo>
                  <a:cubicBezTo>
                    <a:pt x="3912" y="8258"/>
                    <a:pt x="3927" y="8320"/>
                    <a:pt x="3943" y="8383"/>
                  </a:cubicBezTo>
                  <a:lnTo>
                    <a:pt x="3943" y="8383"/>
                  </a:lnTo>
                  <a:cubicBezTo>
                    <a:pt x="3975" y="8492"/>
                    <a:pt x="4006" y="8600"/>
                    <a:pt x="4038" y="8709"/>
                  </a:cubicBezTo>
                  <a:cubicBezTo>
                    <a:pt x="4059" y="8814"/>
                    <a:pt x="4080" y="8918"/>
                    <a:pt x="4101" y="9023"/>
                  </a:cubicBezTo>
                  <a:cubicBezTo>
                    <a:pt x="4127" y="9127"/>
                    <a:pt x="4154" y="9232"/>
                    <a:pt x="4180" y="9336"/>
                  </a:cubicBezTo>
                  <a:cubicBezTo>
                    <a:pt x="4211" y="9432"/>
                    <a:pt x="4243" y="9528"/>
                    <a:pt x="4274" y="9624"/>
                  </a:cubicBezTo>
                  <a:cubicBezTo>
                    <a:pt x="4306" y="9691"/>
                    <a:pt x="4337" y="9758"/>
                    <a:pt x="4369" y="9825"/>
                  </a:cubicBezTo>
                  <a:cubicBezTo>
                    <a:pt x="4385" y="9850"/>
                    <a:pt x="4400" y="9875"/>
                    <a:pt x="4416" y="9900"/>
                  </a:cubicBezTo>
                  <a:cubicBezTo>
                    <a:pt x="4432" y="9921"/>
                    <a:pt x="4448" y="9941"/>
                    <a:pt x="4464" y="9962"/>
                  </a:cubicBezTo>
                  <a:cubicBezTo>
                    <a:pt x="4485" y="9975"/>
                    <a:pt x="4506" y="9987"/>
                    <a:pt x="4527" y="10000"/>
                  </a:cubicBezTo>
                  <a:lnTo>
                    <a:pt x="4621" y="10000"/>
                  </a:lnTo>
                  <a:lnTo>
                    <a:pt x="4700" y="9975"/>
                  </a:lnTo>
                  <a:lnTo>
                    <a:pt x="4811" y="9900"/>
                  </a:lnTo>
                  <a:lnTo>
                    <a:pt x="4811" y="9900"/>
                  </a:lnTo>
                  <a:lnTo>
                    <a:pt x="4937" y="9825"/>
                  </a:lnTo>
                  <a:lnTo>
                    <a:pt x="5047" y="9774"/>
                  </a:lnTo>
                  <a:lnTo>
                    <a:pt x="5284" y="9699"/>
                  </a:lnTo>
                  <a:lnTo>
                    <a:pt x="5552" y="9637"/>
                  </a:lnTo>
                  <a:lnTo>
                    <a:pt x="5789" y="9624"/>
                  </a:lnTo>
                  <a:lnTo>
                    <a:pt x="6041" y="9599"/>
                  </a:lnTo>
                  <a:lnTo>
                    <a:pt x="6246" y="9624"/>
                  </a:lnTo>
                  <a:lnTo>
                    <a:pt x="6562" y="9637"/>
                  </a:lnTo>
                  <a:lnTo>
                    <a:pt x="6562" y="9637"/>
                  </a:lnTo>
                  <a:lnTo>
                    <a:pt x="6703" y="9662"/>
                  </a:lnTo>
                  <a:lnTo>
                    <a:pt x="6909" y="9699"/>
                  </a:lnTo>
                  <a:lnTo>
                    <a:pt x="7413" y="9812"/>
                  </a:lnTo>
                  <a:lnTo>
                    <a:pt x="7650" y="9862"/>
                  </a:lnTo>
                  <a:lnTo>
                    <a:pt x="7855" y="9862"/>
                  </a:lnTo>
                  <a:lnTo>
                    <a:pt x="7934" y="9850"/>
                  </a:lnTo>
                  <a:cubicBezTo>
                    <a:pt x="7955" y="9842"/>
                    <a:pt x="7976" y="9833"/>
                    <a:pt x="7997" y="9825"/>
                  </a:cubicBezTo>
                  <a:lnTo>
                    <a:pt x="8044" y="9787"/>
                  </a:lnTo>
                  <a:cubicBezTo>
                    <a:pt x="8055" y="9762"/>
                    <a:pt x="8065" y="9737"/>
                    <a:pt x="8076" y="9712"/>
                  </a:cubicBezTo>
                  <a:lnTo>
                    <a:pt x="8076" y="9712"/>
                  </a:lnTo>
                  <a:lnTo>
                    <a:pt x="8076" y="9662"/>
                  </a:lnTo>
                  <a:lnTo>
                    <a:pt x="8076" y="9586"/>
                  </a:lnTo>
                  <a:cubicBezTo>
                    <a:pt x="8050" y="9540"/>
                    <a:pt x="8023" y="9495"/>
                    <a:pt x="7997" y="9449"/>
                  </a:cubicBezTo>
                  <a:cubicBezTo>
                    <a:pt x="7965" y="9407"/>
                    <a:pt x="7934" y="9365"/>
                    <a:pt x="7902" y="9323"/>
                  </a:cubicBezTo>
                  <a:lnTo>
                    <a:pt x="7760" y="9185"/>
                  </a:lnTo>
                  <a:lnTo>
                    <a:pt x="7429" y="8897"/>
                  </a:lnTo>
                  <a:cubicBezTo>
                    <a:pt x="7376" y="8839"/>
                    <a:pt x="7324" y="8780"/>
                    <a:pt x="7271" y="8722"/>
                  </a:cubicBezTo>
                  <a:lnTo>
                    <a:pt x="7082" y="8521"/>
                  </a:lnTo>
                  <a:lnTo>
                    <a:pt x="7082" y="8521"/>
                  </a:lnTo>
                  <a:lnTo>
                    <a:pt x="7003" y="8409"/>
                  </a:lnTo>
                  <a:cubicBezTo>
                    <a:pt x="6982" y="8371"/>
                    <a:pt x="6961" y="8334"/>
                    <a:pt x="6940" y="8296"/>
                  </a:cubicBezTo>
                  <a:cubicBezTo>
                    <a:pt x="6924" y="8258"/>
                    <a:pt x="6909" y="8221"/>
                    <a:pt x="6893" y="8183"/>
                  </a:cubicBezTo>
                  <a:cubicBezTo>
                    <a:pt x="6882" y="8137"/>
                    <a:pt x="6872" y="8091"/>
                    <a:pt x="6861" y="8045"/>
                  </a:cubicBezTo>
                  <a:lnTo>
                    <a:pt x="6861" y="7895"/>
                  </a:lnTo>
                  <a:lnTo>
                    <a:pt x="6861" y="7769"/>
                  </a:lnTo>
                  <a:lnTo>
                    <a:pt x="6909" y="7469"/>
                  </a:lnTo>
                  <a:cubicBezTo>
                    <a:pt x="6940" y="7369"/>
                    <a:pt x="6972" y="7268"/>
                    <a:pt x="7003" y="7168"/>
                  </a:cubicBezTo>
                  <a:lnTo>
                    <a:pt x="7129" y="6880"/>
                  </a:lnTo>
                  <a:cubicBezTo>
                    <a:pt x="7182" y="6788"/>
                    <a:pt x="7234" y="6696"/>
                    <a:pt x="7287" y="6604"/>
                  </a:cubicBezTo>
                  <a:lnTo>
                    <a:pt x="7476" y="6341"/>
                  </a:lnTo>
                  <a:lnTo>
                    <a:pt x="7476" y="6341"/>
                  </a:lnTo>
                  <a:lnTo>
                    <a:pt x="7902" y="5802"/>
                  </a:lnTo>
                  <a:lnTo>
                    <a:pt x="8375" y="5163"/>
                  </a:lnTo>
                  <a:lnTo>
                    <a:pt x="8849" y="4499"/>
                  </a:lnTo>
                  <a:lnTo>
                    <a:pt x="9306" y="3897"/>
                  </a:lnTo>
                  <a:lnTo>
                    <a:pt x="9306" y="3897"/>
                  </a:lnTo>
                  <a:cubicBezTo>
                    <a:pt x="9343" y="3843"/>
                    <a:pt x="9379" y="3788"/>
                    <a:pt x="9416" y="3734"/>
                  </a:cubicBezTo>
                  <a:cubicBezTo>
                    <a:pt x="9448" y="3671"/>
                    <a:pt x="9479" y="3609"/>
                    <a:pt x="9511" y="3546"/>
                  </a:cubicBezTo>
                  <a:cubicBezTo>
                    <a:pt x="9548" y="3475"/>
                    <a:pt x="9584" y="3404"/>
                    <a:pt x="9621" y="3333"/>
                  </a:cubicBezTo>
                  <a:cubicBezTo>
                    <a:pt x="9653" y="3258"/>
                    <a:pt x="9684" y="3183"/>
                    <a:pt x="9716" y="3108"/>
                  </a:cubicBezTo>
                  <a:cubicBezTo>
                    <a:pt x="9748" y="3029"/>
                    <a:pt x="9779" y="2949"/>
                    <a:pt x="9811" y="2870"/>
                  </a:cubicBezTo>
                  <a:cubicBezTo>
                    <a:pt x="9837" y="2782"/>
                    <a:pt x="9864" y="2695"/>
                    <a:pt x="9890" y="2607"/>
                  </a:cubicBezTo>
                  <a:lnTo>
                    <a:pt x="9953" y="2343"/>
                  </a:lnTo>
                  <a:cubicBezTo>
                    <a:pt x="9969" y="2251"/>
                    <a:pt x="9984" y="2160"/>
                    <a:pt x="10000" y="2068"/>
                  </a:cubicBezTo>
                  <a:lnTo>
                    <a:pt x="10000" y="1805"/>
                  </a:lnTo>
                  <a:lnTo>
                    <a:pt x="10000" y="1541"/>
                  </a:lnTo>
                  <a:cubicBezTo>
                    <a:pt x="9984" y="1453"/>
                    <a:pt x="9969" y="1366"/>
                    <a:pt x="9953" y="1278"/>
                  </a:cubicBezTo>
                  <a:cubicBezTo>
                    <a:pt x="9932" y="1195"/>
                    <a:pt x="9911" y="1111"/>
                    <a:pt x="9890" y="1028"/>
                  </a:cubicBezTo>
                  <a:lnTo>
                    <a:pt x="9763" y="802"/>
                  </a:lnTo>
                  <a:cubicBezTo>
                    <a:pt x="9716" y="735"/>
                    <a:pt x="9668" y="669"/>
                    <a:pt x="9621" y="602"/>
                  </a:cubicBezTo>
                  <a:cubicBezTo>
                    <a:pt x="9590" y="568"/>
                    <a:pt x="9558" y="535"/>
                    <a:pt x="9527" y="501"/>
                  </a:cubicBezTo>
                  <a:lnTo>
                    <a:pt x="9416" y="426"/>
                  </a:lnTo>
                  <a:lnTo>
                    <a:pt x="9306" y="351"/>
                  </a:lnTo>
                  <a:lnTo>
                    <a:pt x="9180" y="276"/>
                  </a:lnTo>
                  <a:lnTo>
                    <a:pt x="9180" y="276"/>
                  </a:lnTo>
                  <a:close/>
                </a:path>
              </a:pathLst>
            </a:custGeom>
            <a:solidFill>
              <a:srgbClr val="1B171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8" name="Google Shape;158;p2"/>
            <p:cNvSpPr/>
            <p:nvPr/>
          </p:nvSpPr>
          <p:spPr>
            <a:xfrm>
              <a:off x="5735364" y="4000122"/>
              <a:ext cx="183605" cy="746405"/>
            </a:xfrm>
            <a:custGeom>
              <a:avLst/>
              <a:gdLst/>
              <a:ahLst/>
              <a:cxnLst/>
              <a:rect l="l" t="t" r="r" b="b"/>
              <a:pathLst>
                <a:path w="183" h="740" extrusionOk="0">
                  <a:moveTo>
                    <a:pt x="88" y="15"/>
                  </a:moveTo>
                  <a:lnTo>
                    <a:pt x="123" y="0"/>
                  </a:lnTo>
                  <a:lnTo>
                    <a:pt x="171" y="26"/>
                  </a:lnTo>
                  <a:lnTo>
                    <a:pt x="168" y="68"/>
                  </a:lnTo>
                  <a:lnTo>
                    <a:pt x="168" y="68"/>
                  </a:lnTo>
                  <a:lnTo>
                    <a:pt x="172" y="101"/>
                  </a:lnTo>
                  <a:lnTo>
                    <a:pt x="175" y="135"/>
                  </a:lnTo>
                  <a:lnTo>
                    <a:pt x="180" y="178"/>
                  </a:lnTo>
                  <a:lnTo>
                    <a:pt x="181" y="225"/>
                  </a:lnTo>
                  <a:lnTo>
                    <a:pt x="183" y="271"/>
                  </a:lnTo>
                  <a:lnTo>
                    <a:pt x="181" y="292"/>
                  </a:lnTo>
                  <a:lnTo>
                    <a:pt x="180" y="313"/>
                  </a:lnTo>
                  <a:lnTo>
                    <a:pt x="177" y="331"/>
                  </a:lnTo>
                  <a:lnTo>
                    <a:pt x="174" y="348"/>
                  </a:lnTo>
                  <a:lnTo>
                    <a:pt x="174" y="348"/>
                  </a:lnTo>
                  <a:lnTo>
                    <a:pt x="166" y="379"/>
                  </a:lnTo>
                  <a:lnTo>
                    <a:pt x="157" y="412"/>
                  </a:lnTo>
                  <a:lnTo>
                    <a:pt x="144" y="478"/>
                  </a:lnTo>
                  <a:lnTo>
                    <a:pt x="129" y="551"/>
                  </a:lnTo>
                  <a:lnTo>
                    <a:pt x="37" y="732"/>
                  </a:lnTo>
                  <a:lnTo>
                    <a:pt x="0" y="740"/>
                  </a:lnTo>
                  <a:lnTo>
                    <a:pt x="0" y="740"/>
                  </a:lnTo>
                  <a:lnTo>
                    <a:pt x="21" y="663"/>
                  </a:lnTo>
                  <a:lnTo>
                    <a:pt x="43" y="583"/>
                  </a:lnTo>
                  <a:lnTo>
                    <a:pt x="67" y="487"/>
                  </a:lnTo>
                  <a:lnTo>
                    <a:pt x="91" y="386"/>
                  </a:lnTo>
                  <a:lnTo>
                    <a:pt x="112" y="291"/>
                  </a:lnTo>
                  <a:lnTo>
                    <a:pt x="120" y="247"/>
                  </a:lnTo>
                  <a:lnTo>
                    <a:pt x="126" y="208"/>
                  </a:lnTo>
                  <a:lnTo>
                    <a:pt x="129" y="177"/>
                  </a:lnTo>
                  <a:lnTo>
                    <a:pt x="129" y="151"/>
                  </a:lnTo>
                  <a:lnTo>
                    <a:pt x="133" y="63"/>
                  </a:lnTo>
                  <a:lnTo>
                    <a:pt x="88" y="15"/>
                  </a:lnTo>
                  <a:close/>
                </a:path>
              </a:pathLst>
            </a:custGeom>
            <a:solidFill>
              <a:srgbClr val="6F707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9" name="Google Shape;159;p2"/>
            <p:cNvSpPr/>
            <p:nvPr/>
          </p:nvSpPr>
          <p:spPr>
            <a:xfrm>
              <a:off x="4682159" y="3945654"/>
              <a:ext cx="1694813" cy="2073795"/>
            </a:xfrm>
            <a:custGeom>
              <a:avLst/>
              <a:gdLst/>
              <a:ahLst/>
              <a:cxnLst/>
              <a:rect l="l" t="t" r="r" b="b"/>
              <a:pathLst>
                <a:path w="1681" h="2056" extrusionOk="0">
                  <a:moveTo>
                    <a:pt x="1603" y="238"/>
                  </a:moveTo>
                  <a:lnTo>
                    <a:pt x="1603" y="238"/>
                  </a:lnTo>
                  <a:lnTo>
                    <a:pt x="1594" y="234"/>
                  </a:lnTo>
                  <a:lnTo>
                    <a:pt x="1584" y="228"/>
                  </a:lnTo>
                  <a:lnTo>
                    <a:pt x="1557" y="216"/>
                  </a:lnTo>
                  <a:lnTo>
                    <a:pt x="1528" y="207"/>
                  </a:lnTo>
                  <a:lnTo>
                    <a:pt x="1503" y="202"/>
                  </a:lnTo>
                  <a:lnTo>
                    <a:pt x="1503" y="202"/>
                  </a:lnTo>
                  <a:lnTo>
                    <a:pt x="1492" y="199"/>
                  </a:lnTo>
                  <a:lnTo>
                    <a:pt x="1483" y="195"/>
                  </a:lnTo>
                  <a:lnTo>
                    <a:pt x="1474" y="189"/>
                  </a:lnTo>
                  <a:lnTo>
                    <a:pt x="1467" y="183"/>
                  </a:lnTo>
                  <a:lnTo>
                    <a:pt x="1452" y="169"/>
                  </a:lnTo>
                  <a:lnTo>
                    <a:pt x="1445" y="162"/>
                  </a:lnTo>
                  <a:lnTo>
                    <a:pt x="1437" y="158"/>
                  </a:lnTo>
                  <a:lnTo>
                    <a:pt x="1437" y="158"/>
                  </a:lnTo>
                  <a:lnTo>
                    <a:pt x="1427" y="152"/>
                  </a:lnTo>
                  <a:lnTo>
                    <a:pt x="1415" y="144"/>
                  </a:lnTo>
                  <a:lnTo>
                    <a:pt x="1386" y="122"/>
                  </a:lnTo>
                  <a:lnTo>
                    <a:pt x="1352" y="95"/>
                  </a:lnTo>
                  <a:lnTo>
                    <a:pt x="1352" y="95"/>
                  </a:lnTo>
                  <a:lnTo>
                    <a:pt x="1338" y="59"/>
                  </a:lnTo>
                  <a:lnTo>
                    <a:pt x="1326" y="30"/>
                  </a:lnTo>
                  <a:lnTo>
                    <a:pt x="1319" y="9"/>
                  </a:lnTo>
                  <a:lnTo>
                    <a:pt x="1319" y="9"/>
                  </a:lnTo>
                  <a:lnTo>
                    <a:pt x="1316" y="8"/>
                  </a:lnTo>
                  <a:lnTo>
                    <a:pt x="1313" y="5"/>
                  </a:lnTo>
                  <a:lnTo>
                    <a:pt x="1301" y="3"/>
                  </a:lnTo>
                  <a:lnTo>
                    <a:pt x="1287" y="2"/>
                  </a:lnTo>
                  <a:lnTo>
                    <a:pt x="1271" y="0"/>
                  </a:lnTo>
                  <a:lnTo>
                    <a:pt x="1242" y="2"/>
                  </a:lnTo>
                  <a:lnTo>
                    <a:pt x="1229" y="3"/>
                  </a:lnTo>
                  <a:lnTo>
                    <a:pt x="1219" y="62"/>
                  </a:lnTo>
                  <a:lnTo>
                    <a:pt x="1219" y="62"/>
                  </a:lnTo>
                  <a:lnTo>
                    <a:pt x="1219" y="122"/>
                  </a:lnTo>
                  <a:lnTo>
                    <a:pt x="1219" y="122"/>
                  </a:lnTo>
                  <a:lnTo>
                    <a:pt x="1225" y="174"/>
                  </a:lnTo>
                  <a:lnTo>
                    <a:pt x="1235" y="276"/>
                  </a:lnTo>
                  <a:lnTo>
                    <a:pt x="1251" y="419"/>
                  </a:lnTo>
                  <a:lnTo>
                    <a:pt x="1251" y="419"/>
                  </a:lnTo>
                  <a:lnTo>
                    <a:pt x="1248" y="437"/>
                  </a:lnTo>
                  <a:lnTo>
                    <a:pt x="1237" y="478"/>
                  </a:lnTo>
                  <a:lnTo>
                    <a:pt x="1229" y="502"/>
                  </a:lnTo>
                  <a:lnTo>
                    <a:pt x="1219" y="527"/>
                  </a:lnTo>
                  <a:lnTo>
                    <a:pt x="1208" y="551"/>
                  </a:lnTo>
                  <a:lnTo>
                    <a:pt x="1196" y="572"/>
                  </a:lnTo>
                  <a:lnTo>
                    <a:pt x="1196" y="572"/>
                  </a:lnTo>
                  <a:lnTo>
                    <a:pt x="1183" y="595"/>
                  </a:lnTo>
                  <a:lnTo>
                    <a:pt x="1166" y="626"/>
                  </a:lnTo>
                  <a:lnTo>
                    <a:pt x="1130" y="699"/>
                  </a:lnTo>
                  <a:lnTo>
                    <a:pt x="1112" y="732"/>
                  </a:lnTo>
                  <a:lnTo>
                    <a:pt x="1096" y="761"/>
                  </a:lnTo>
                  <a:lnTo>
                    <a:pt x="1087" y="771"/>
                  </a:lnTo>
                  <a:lnTo>
                    <a:pt x="1079" y="779"/>
                  </a:lnTo>
                  <a:lnTo>
                    <a:pt x="1073" y="782"/>
                  </a:lnTo>
                  <a:lnTo>
                    <a:pt x="1070" y="783"/>
                  </a:lnTo>
                  <a:lnTo>
                    <a:pt x="1067" y="782"/>
                  </a:lnTo>
                  <a:lnTo>
                    <a:pt x="1067" y="782"/>
                  </a:lnTo>
                  <a:lnTo>
                    <a:pt x="1057" y="779"/>
                  </a:lnTo>
                  <a:lnTo>
                    <a:pt x="1045" y="779"/>
                  </a:lnTo>
                  <a:lnTo>
                    <a:pt x="1034" y="782"/>
                  </a:lnTo>
                  <a:lnTo>
                    <a:pt x="1024" y="785"/>
                  </a:lnTo>
                  <a:lnTo>
                    <a:pt x="1015" y="791"/>
                  </a:lnTo>
                  <a:lnTo>
                    <a:pt x="1006" y="797"/>
                  </a:lnTo>
                  <a:lnTo>
                    <a:pt x="990" y="807"/>
                  </a:lnTo>
                  <a:lnTo>
                    <a:pt x="990" y="807"/>
                  </a:lnTo>
                  <a:lnTo>
                    <a:pt x="987" y="810"/>
                  </a:lnTo>
                  <a:lnTo>
                    <a:pt x="982" y="812"/>
                  </a:lnTo>
                  <a:lnTo>
                    <a:pt x="975" y="812"/>
                  </a:lnTo>
                  <a:lnTo>
                    <a:pt x="964" y="810"/>
                  </a:lnTo>
                  <a:lnTo>
                    <a:pt x="954" y="806"/>
                  </a:lnTo>
                  <a:lnTo>
                    <a:pt x="942" y="801"/>
                  </a:lnTo>
                  <a:lnTo>
                    <a:pt x="928" y="798"/>
                  </a:lnTo>
                  <a:lnTo>
                    <a:pt x="912" y="794"/>
                  </a:lnTo>
                  <a:lnTo>
                    <a:pt x="894" y="794"/>
                  </a:lnTo>
                  <a:lnTo>
                    <a:pt x="894" y="794"/>
                  </a:lnTo>
                  <a:lnTo>
                    <a:pt x="885" y="792"/>
                  </a:lnTo>
                  <a:lnTo>
                    <a:pt x="879" y="792"/>
                  </a:lnTo>
                  <a:lnTo>
                    <a:pt x="873" y="789"/>
                  </a:lnTo>
                  <a:lnTo>
                    <a:pt x="870" y="788"/>
                  </a:lnTo>
                  <a:lnTo>
                    <a:pt x="867" y="785"/>
                  </a:lnTo>
                  <a:lnTo>
                    <a:pt x="867" y="782"/>
                  </a:lnTo>
                  <a:lnTo>
                    <a:pt x="867" y="774"/>
                  </a:lnTo>
                  <a:lnTo>
                    <a:pt x="870" y="768"/>
                  </a:lnTo>
                  <a:lnTo>
                    <a:pt x="874" y="762"/>
                  </a:lnTo>
                  <a:lnTo>
                    <a:pt x="879" y="756"/>
                  </a:lnTo>
                  <a:lnTo>
                    <a:pt x="675" y="860"/>
                  </a:lnTo>
                  <a:lnTo>
                    <a:pt x="675" y="860"/>
                  </a:lnTo>
                  <a:lnTo>
                    <a:pt x="671" y="872"/>
                  </a:lnTo>
                  <a:lnTo>
                    <a:pt x="665" y="887"/>
                  </a:lnTo>
                  <a:lnTo>
                    <a:pt x="660" y="904"/>
                  </a:lnTo>
                  <a:lnTo>
                    <a:pt x="656" y="927"/>
                  </a:lnTo>
                  <a:lnTo>
                    <a:pt x="654" y="949"/>
                  </a:lnTo>
                  <a:lnTo>
                    <a:pt x="654" y="963"/>
                  </a:lnTo>
                  <a:lnTo>
                    <a:pt x="656" y="975"/>
                  </a:lnTo>
                  <a:lnTo>
                    <a:pt x="657" y="987"/>
                  </a:lnTo>
                  <a:lnTo>
                    <a:pt x="660" y="1000"/>
                  </a:lnTo>
                  <a:lnTo>
                    <a:pt x="660" y="1000"/>
                  </a:lnTo>
                  <a:lnTo>
                    <a:pt x="668" y="1023"/>
                  </a:lnTo>
                  <a:lnTo>
                    <a:pt x="671" y="1042"/>
                  </a:lnTo>
                  <a:lnTo>
                    <a:pt x="672" y="1059"/>
                  </a:lnTo>
                  <a:lnTo>
                    <a:pt x="671" y="1071"/>
                  </a:lnTo>
                  <a:lnTo>
                    <a:pt x="669" y="1081"/>
                  </a:lnTo>
                  <a:lnTo>
                    <a:pt x="668" y="1087"/>
                  </a:lnTo>
                  <a:lnTo>
                    <a:pt x="665" y="1092"/>
                  </a:lnTo>
                  <a:lnTo>
                    <a:pt x="665" y="1092"/>
                  </a:lnTo>
                  <a:lnTo>
                    <a:pt x="645" y="1123"/>
                  </a:lnTo>
                  <a:lnTo>
                    <a:pt x="623" y="1162"/>
                  </a:lnTo>
                  <a:lnTo>
                    <a:pt x="599" y="1208"/>
                  </a:lnTo>
                  <a:lnTo>
                    <a:pt x="574" y="1256"/>
                  </a:lnTo>
                  <a:lnTo>
                    <a:pt x="535" y="1339"/>
                  </a:lnTo>
                  <a:lnTo>
                    <a:pt x="517" y="1373"/>
                  </a:lnTo>
                  <a:lnTo>
                    <a:pt x="517" y="1373"/>
                  </a:lnTo>
                  <a:lnTo>
                    <a:pt x="508" y="1386"/>
                  </a:lnTo>
                  <a:lnTo>
                    <a:pt x="481" y="1421"/>
                  </a:lnTo>
                  <a:lnTo>
                    <a:pt x="463" y="1442"/>
                  </a:lnTo>
                  <a:lnTo>
                    <a:pt x="442" y="1463"/>
                  </a:lnTo>
                  <a:lnTo>
                    <a:pt x="419" y="1484"/>
                  </a:lnTo>
                  <a:lnTo>
                    <a:pt x="395" y="1502"/>
                  </a:lnTo>
                  <a:lnTo>
                    <a:pt x="395" y="1502"/>
                  </a:lnTo>
                  <a:lnTo>
                    <a:pt x="375" y="1518"/>
                  </a:lnTo>
                  <a:lnTo>
                    <a:pt x="358" y="1530"/>
                  </a:lnTo>
                  <a:lnTo>
                    <a:pt x="333" y="1556"/>
                  </a:lnTo>
                  <a:lnTo>
                    <a:pt x="318" y="1571"/>
                  </a:lnTo>
                  <a:lnTo>
                    <a:pt x="298" y="1589"/>
                  </a:lnTo>
                  <a:lnTo>
                    <a:pt x="273" y="1610"/>
                  </a:lnTo>
                  <a:lnTo>
                    <a:pt x="237" y="1635"/>
                  </a:lnTo>
                  <a:lnTo>
                    <a:pt x="237" y="1635"/>
                  </a:lnTo>
                  <a:lnTo>
                    <a:pt x="196" y="1665"/>
                  </a:lnTo>
                  <a:lnTo>
                    <a:pt x="159" y="1696"/>
                  </a:lnTo>
                  <a:lnTo>
                    <a:pt x="126" y="1725"/>
                  </a:lnTo>
                  <a:lnTo>
                    <a:pt x="98" y="1753"/>
                  </a:lnTo>
                  <a:lnTo>
                    <a:pt x="56" y="1795"/>
                  </a:lnTo>
                  <a:lnTo>
                    <a:pt x="41" y="1813"/>
                  </a:lnTo>
                  <a:lnTo>
                    <a:pt x="81" y="1854"/>
                  </a:lnTo>
                  <a:lnTo>
                    <a:pt x="0" y="1931"/>
                  </a:lnTo>
                  <a:lnTo>
                    <a:pt x="0" y="1931"/>
                  </a:lnTo>
                  <a:lnTo>
                    <a:pt x="0" y="1951"/>
                  </a:lnTo>
                  <a:lnTo>
                    <a:pt x="2" y="1969"/>
                  </a:lnTo>
                  <a:lnTo>
                    <a:pt x="5" y="1985"/>
                  </a:lnTo>
                  <a:lnTo>
                    <a:pt x="9" y="1999"/>
                  </a:lnTo>
                  <a:lnTo>
                    <a:pt x="15" y="2011"/>
                  </a:lnTo>
                  <a:lnTo>
                    <a:pt x="23" y="2021"/>
                  </a:lnTo>
                  <a:lnTo>
                    <a:pt x="30" y="2029"/>
                  </a:lnTo>
                  <a:lnTo>
                    <a:pt x="38" y="2036"/>
                  </a:lnTo>
                  <a:lnTo>
                    <a:pt x="45" y="2042"/>
                  </a:lnTo>
                  <a:lnTo>
                    <a:pt x="54" y="2047"/>
                  </a:lnTo>
                  <a:lnTo>
                    <a:pt x="68" y="2053"/>
                  </a:lnTo>
                  <a:lnTo>
                    <a:pt x="78" y="2056"/>
                  </a:lnTo>
                  <a:lnTo>
                    <a:pt x="81" y="2056"/>
                  </a:lnTo>
                  <a:lnTo>
                    <a:pt x="81" y="2056"/>
                  </a:lnTo>
                  <a:lnTo>
                    <a:pt x="126" y="2002"/>
                  </a:lnTo>
                  <a:lnTo>
                    <a:pt x="174" y="1943"/>
                  </a:lnTo>
                  <a:lnTo>
                    <a:pt x="234" y="1874"/>
                  </a:lnTo>
                  <a:lnTo>
                    <a:pt x="300" y="1803"/>
                  </a:lnTo>
                  <a:lnTo>
                    <a:pt x="333" y="1767"/>
                  </a:lnTo>
                  <a:lnTo>
                    <a:pt x="367" y="1734"/>
                  </a:lnTo>
                  <a:lnTo>
                    <a:pt x="400" y="1702"/>
                  </a:lnTo>
                  <a:lnTo>
                    <a:pt x="431" y="1675"/>
                  </a:lnTo>
                  <a:lnTo>
                    <a:pt x="460" y="1653"/>
                  </a:lnTo>
                  <a:lnTo>
                    <a:pt x="488" y="1635"/>
                  </a:lnTo>
                  <a:lnTo>
                    <a:pt x="488" y="1635"/>
                  </a:lnTo>
                  <a:lnTo>
                    <a:pt x="532" y="1608"/>
                  </a:lnTo>
                  <a:lnTo>
                    <a:pt x="566" y="1586"/>
                  </a:lnTo>
                  <a:lnTo>
                    <a:pt x="592" y="1568"/>
                  </a:lnTo>
                  <a:lnTo>
                    <a:pt x="609" y="1551"/>
                  </a:lnTo>
                  <a:lnTo>
                    <a:pt x="641" y="1521"/>
                  </a:lnTo>
                  <a:lnTo>
                    <a:pt x="657" y="1506"/>
                  </a:lnTo>
                  <a:lnTo>
                    <a:pt x="680" y="1491"/>
                  </a:lnTo>
                  <a:lnTo>
                    <a:pt x="680" y="1491"/>
                  </a:lnTo>
                  <a:lnTo>
                    <a:pt x="693" y="1479"/>
                  </a:lnTo>
                  <a:lnTo>
                    <a:pt x="711" y="1463"/>
                  </a:lnTo>
                  <a:lnTo>
                    <a:pt x="732" y="1442"/>
                  </a:lnTo>
                  <a:lnTo>
                    <a:pt x="753" y="1416"/>
                  </a:lnTo>
                  <a:lnTo>
                    <a:pt x="803" y="1357"/>
                  </a:lnTo>
                  <a:lnTo>
                    <a:pt x="852" y="1294"/>
                  </a:lnTo>
                  <a:lnTo>
                    <a:pt x="898" y="1232"/>
                  </a:lnTo>
                  <a:lnTo>
                    <a:pt x="939" y="1180"/>
                  </a:lnTo>
                  <a:lnTo>
                    <a:pt x="975" y="1129"/>
                  </a:lnTo>
                  <a:lnTo>
                    <a:pt x="975" y="1129"/>
                  </a:lnTo>
                  <a:lnTo>
                    <a:pt x="1040" y="1132"/>
                  </a:lnTo>
                  <a:lnTo>
                    <a:pt x="1102" y="1134"/>
                  </a:lnTo>
                  <a:lnTo>
                    <a:pt x="1159" y="1132"/>
                  </a:lnTo>
                  <a:lnTo>
                    <a:pt x="1210" y="1131"/>
                  </a:lnTo>
                  <a:lnTo>
                    <a:pt x="1293" y="1128"/>
                  </a:lnTo>
                  <a:lnTo>
                    <a:pt x="1323" y="1128"/>
                  </a:lnTo>
                  <a:lnTo>
                    <a:pt x="1344" y="1129"/>
                  </a:lnTo>
                  <a:lnTo>
                    <a:pt x="1344" y="1129"/>
                  </a:lnTo>
                  <a:lnTo>
                    <a:pt x="1361" y="1134"/>
                  </a:lnTo>
                  <a:lnTo>
                    <a:pt x="1376" y="1138"/>
                  </a:lnTo>
                  <a:lnTo>
                    <a:pt x="1388" y="1142"/>
                  </a:lnTo>
                  <a:lnTo>
                    <a:pt x="1400" y="1148"/>
                  </a:lnTo>
                  <a:lnTo>
                    <a:pt x="1416" y="1159"/>
                  </a:lnTo>
                  <a:lnTo>
                    <a:pt x="1422" y="1162"/>
                  </a:lnTo>
                  <a:lnTo>
                    <a:pt x="1422" y="1162"/>
                  </a:lnTo>
                  <a:lnTo>
                    <a:pt x="1412" y="1216"/>
                  </a:lnTo>
                  <a:lnTo>
                    <a:pt x="1403" y="1276"/>
                  </a:lnTo>
                  <a:lnTo>
                    <a:pt x="1397" y="1339"/>
                  </a:lnTo>
                  <a:lnTo>
                    <a:pt x="1391" y="1401"/>
                  </a:lnTo>
                  <a:lnTo>
                    <a:pt x="1386" y="1461"/>
                  </a:lnTo>
                  <a:lnTo>
                    <a:pt x="1383" y="1514"/>
                  </a:lnTo>
                  <a:lnTo>
                    <a:pt x="1382" y="1584"/>
                  </a:lnTo>
                  <a:lnTo>
                    <a:pt x="1382" y="1584"/>
                  </a:lnTo>
                  <a:lnTo>
                    <a:pt x="1379" y="1605"/>
                  </a:lnTo>
                  <a:lnTo>
                    <a:pt x="1374" y="1630"/>
                  </a:lnTo>
                  <a:lnTo>
                    <a:pt x="1368" y="1657"/>
                  </a:lnTo>
                  <a:lnTo>
                    <a:pt x="1361" y="1684"/>
                  </a:lnTo>
                  <a:lnTo>
                    <a:pt x="1347" y="1728"/>
                  </a:lnTo>
                  <a:lnTo>
                    <a:pt x="1340" y="1746"/>
                  </a:lnTo>
                  <a:lnTo>
                    <a:pt x="1340" y="1746"/>
                  </a:lnTo>
                  <a:lnTo>
                    <a:pt x="1359" y="1756"/>
                  </a:lnTo>
                  <a:lnTo>
                    <a:pt x="1376" y="1762"/>
                  </a:lnTo>
                  <a:lnTo>
                    <a:pt x="1392" y="1767"/>
                  </a:lnTo>
                  <a:lnTo>
                    <a:pt x="1407" y="1770"/>
                  </a:lnTo>
                  <a:lnTo>
                    <a:pt x="1421" y="1771"/>
                  </a:lnTo>
                  <a:lnTo>
                    <a:pt x="1434" y="1770"/>
                  </a:lnTo>
                  <a:lnTo>
                    <a:pt x="1445" y="1768"/>
                  </a:lnTo>
                  <a:lnTo>
                    <a:pt x="1455" y="1765"/>
                  </a:lnTo>
                  <a:lnTo>
                    <a:pt x="1464" y="1761"/>
                  </a:lnTo>
                  <a:lnTo>
                    <a:pt x="1473" y="1756"/>
                  </a:lnTo>
                  <a:lnTo>
                    <a:pt x="1485" y="1749"/>
                  </a:lnTo>
                  <a:lnTo>
                    <a:pt x="1492" y="1741"/>
                  </a:lnTo>
                  <a:lnTo>
                    <a:pt x="1495" y="1738"/>
                  </a:lnTo>
                  <a:lnTo>
                    <a:pt x="1488" y="1613"/>
                  </a:lnTo>
                  <a:lnTo>
                    <a:pt x="1507" y="1605"/>
                  </a:lnTo>
                  <a:lnTo>
                    <a:pt x="1507" y="1605"/>
                  </a:lnTo>
                  <a:lnTo>
                    <a:pt x="1506" y="1590"/>
                  </a:lnTo>
                  <a:lnTo>
                    <a:pt x="1507" y="1571"/>
                  </a:lnTo>
                  <a:lnTo>
                    <a:pt x="1510" y="1547"/>
                  </a:lnTo>
                  <a:lnTo>
                    <a:pt x="1515" y="1520"/>
                  </a:lnTo>
                  <a:lnTo>
                    <a:pt x="1527" y="1460"/>
                  </a:lnTo>
                  <a:lnTo>
                    <a:pt x="1543" y="1394"/>
                  </a:lnTo>
                  <a:lnTo>
                    <a:pt x="1561" y="1328"/>
                  </a:lnTo>
                  <a:lnTo>
                    <a:pt x="1578" y="1268"/>
                  </a:lnTo>
                  <a:lnTo>
                    <a:pt x="1603" y="1184"/>
                  </a:lnTo>
                  <a:lnTo>
                    <a:pt x="1603" y="1184"/>
                  </a:lnTo>
                  <a:lnTo>
                    <a:pt x="1617" y="1132"/>
                  </a:lnTo>
                  <a:lnTo>
                    <a:pt x="1623" y="1104"/>
                  </a:lnTo>
                  <a:lnTo>
                    <a:pt x="1627" y="1078"/>
                  </a:lnTo>
                  <a:lnTo>
                    <a:pt x="1630" y="1053"/>
                  </a:lnTo>
                  <a:lnTo>
                    <a:pt x="1630" y="1032"/>
                  </a:lnTo>
                  <a:lnTo>
                    <a:pt x="1629" y="1023"/>
                  </a:lnTo>
                  <a:lnTo>
                    <a:pt x="1627" y="1015"/>
                  </a:lnTo>
                  <a:lnTo>
                    <a:pt x="1624" y="1009"/>
                  </a:lnTo>
                  <a:lnTo>
                    <a:pt x="1621" y="1003"/>
                  </a:lnTo>
                  <a:lnTo>
                    <a:pt x="1621" y="1003"/>
                  </a:lnTo>
                  <a:lnTo>
                    <a:pt x="1615" y="999"/>
                  </a:lnTo>
                  <a:lnTo>
                    <a:pt x="1605" y="993"/>
                  </a:lnTo>
                  <a:lnTo>
                    <a:pt x="1575" y="976"/>
                  </a:lnTo>
                  <a:lnTo>
                    <a:pt x="1536" y="958"/>
                  </a:lnTo>
                  <a:lnTo>
                    <a:pt x="1492" y="940"/>
                  </a:lnTo>
                  <a:lnTo>
                    <a:pt x="1416" y="907"/>
                  </a:lnTo>
                  <a:lnTo>
                    <a:pt x="1382" y="893"/>
                  </a:lnTo>
                  <a:lnTo>
                    <a:pt x="1382" y="893"/>
                  </a:lnTo>
                  <a:lnTo>
                    <a:pt x="1389" y="890"/>
                  </a:lnTo>
                  <a:lnTo>
                    <a:pt x="1395" y="885"/>
                  </a:lnTo>
                  <a:lnTo>
                    <a:pt x="1400" y="879"/>
                  </a:lnTo>
                  <a:lnTo>
                    <a:pt x="1404" y="873"/>
                  </a:lnTo>
                  <a:lnTo>
                    <a:pt x="1406" y="867"/>
                  </a:lnTo>
                  <a:lnTo>
                    <a:pt x="1406" y="860"/>
                  </a:lnTo>
                  <a:lnTo>
                    <a:pt x="1404" y="843"/>
                  </a:lnTo>
                  <a:lnTo>
                    <a:pt x="1400" y="825"/>
                  </a:lnTo>
                  <a:lnTo>
                    <a:pt x="1394" y="804"/>
                  </a:lnTo>
                  <a:lnTo>
                    <a:pt x="1388" y="783"/>
                  </a:lnTo>
                  <a:lnTo>
                    <a:pt x="1382" y="759"/>
                  </a:lnTo>
                  <a:lnTo>
                    <a:pt x="1382" y="759"/>
                  </a:lnTo>
                  <a:lnTo>
                    <a:pt x="1379" y="747"/>
                  </a:lnTo>
                  <a:lnTo>
                    <a:pt x="1379" y="735"/>
                  </a:lnTo>
                  <a:lnTo>
                    <a:pt x="1379" y="720"/>
                  </a:lnTo>
                  <a:lnTo>
                    <a:pt x="1380" y="707"/>
                  </a:lnTo>
                  <a:lnTo>
                    <a:pt x="1383" y="677"/>
                  </a:lnTo>
                  <a:lnTo>
                    <a:pt x="1389" y="647"/>
                  </a:lnTo>
                  <a:lnTo>
                    <a:pt x="1397" y="616"/>
                  </a:lnTo>
                  <a:lnTo>
                    <a:pt x="1403" y="584"/>
                  </a:lnTo>
                  <a:lnTo>
                    <a:pt x="1406" y="554"/>
                  </a:lnTo>
                  <a:lnTo>
                    <a:pt x="1407" y="541"/>
                  </a:lnTo>
                  <a:lnTo>
                    <a:pt x="1407" y="527"/>
                  </a:lnTo>
                  <a:lnTo>
                    <a:pt x="1407" y="527"/>
                  </a:lnTo>
                  <a:lnTo>
                    <a:pt x="1404" y="499"/>
                  </a:lnTo>
                  <a:lnTo>
                    <a:pt x="1400" y="466"/>
                  </a:lnTo>
                  <a:lnTo>
                    <a:pt x="1389" y="402"/>
                  </a:lnTo>
                  <a:lnTo>
                    <a:pt x="1379" y="349"/>
                  </a:lnTo>
                  <a:lnTo>
                    <a:pt x="1374" y="328"/>
                  </a:lnTo>
                  <a:lnTo>
                    <a:pt x="1374" y="328"/>
                  </a:lnTo>
                  <a:lnTo>
                    <a:pt x="1386" y="330"/>
                  </a:lnTo>
                  <a:lnTo>
                    <a:pt x="1398" y="334"/>
                  </a:lnTo>
                  <a:lnTo>
                    <a:pt x="1424" y="343"/>
                  </a:lnTo>
                  <a:lnTo>
                    <a:pt x="1449" y="355"/>
                  </a:lnTo>
                  <a:lnTo>
                    <a:pt x="1474" y="369"/>
                  </a:lnTo>
                  <a:lnTo>
                    <a:pt x="1503" y="384"/>
                  </a:lnTo>
                  <a:lnTo>
                    <a:pt x="1531" y="397"/>
                  </a:lnTo>
                  <a:lnTo>
                    <a:pt x="1561" y="408"/>
                  </a:lnTo>
                  <a:lnTo>
                    <a:pt x="1578" y="412"/>
                  </a:lnTo>
                  <a:lnTo>
                    <a:pt x="1596" y="416"/>
                  </a:lnTo>
                  <a:lnTo>
                    <a:pt x="1596" y="416"/>
                  </a:lnTo>
                  <a:lnTo>
                    <a:pt x="1612" y="419"/>
                  </a:lnTo>
                  <a:lnTo>
                    <a:pt x="1626" y="419"/>
                  </a:lnTo>
                  <a:lnTo>
                    <a:pt x="1638" y="418"/>
                  </a:lnTo>
                  <a:lnTo>
                    <a:pt x="1648" y="416"/>
                  </a:lnTo>
                  <a:lnTo>
                    <a:pt x="1656" y="412"/>
                  </a:lnTo>
                  <a:lnTo>
                    <a:pt x="1663" y="408"/>
                  </a:lnTo>
                  <a:lnTo>
                    <a:pt x="1668" y="403"/>
                  </a:lnTo>
                  <a:lnTo>
                    <a:pt x="1672" y="397"/>
                  </a:lnTo>
                  <a:lnTo>
                    <a:pt x="1675" y="391"/>
                  </a:lnTo>
                  <a:lnTo>
                    <a:pt x="1678" y="387"/>
                  </a:lnTo>
                  <a:lnTo>
                    <a:pt x="1679" y="376"/>
                  </a:lnTo>
                  <a:lnTo>
                    <a:pt x="1681" y="364"/>
                  </a:lnTo>
                  <a:lnTo>
                    <a:pt x="1681" y="364"/>
                  </a:lnTo>
                  <a:lnTo>
                    <a:pt x="1681" y="357"/>
                  </a:lnTo>
                  <a:lnTo>
                    <a:pt x="1679" y="348"/>
                  </a:lnTo>
                  <a:lnTo>
                    <a:pt x="1678" y="337"/>
                  </a:lnTo>
                  <a:lnTo>
                    <a:pt x="1673" y="328"/>
                  </a:lnTo>
                  <a:lnTo>
                    <a:pt x="1665" y="309"/>
                  </a:lnTo>
                  <a:lnTo>
                    <a:pt x="1651" y="291"/>
                  </a:lnTo>
                  <a:lnTo>
                    <a:pt x="1638" y="274"/>
                  </a:lnTo>
                  <a:lnTo>
                    <a:pt x="1624" y="259"/>
                  </a:lnTo>
                  <a:lnTo>
                    <a:pt x="1612" y="247"/>
                  </a:lnTo>
                  <a:lnTo>
                    <a:pt x="1603" y="238"/>
                  </a:lnTo>
                  <a:lnTo>
                    <a:pt x="1603" y="238"/>
                  </a:lnTo>
                  <a:close/>
                  <a:moveTo>
                    <a:pt x="1271" y="878"/>
                  </a:moveTo>
                  <a:lnTo>
                    <a:pt x="1208" y="852"/>
                  </a:lnTo>
                  <a:lnTo>
                    <a:pt x="1274" y="842"/>
                  </a:lnTo>
                  <a:lnTo>
                    <a:pt x="1271" y="878"/>
                  </a:lnTo>
                  <a:close/>
                </a:path>
              </a:pathLst>
            </a:custGeom>
            <a:solidFill>
              <a:srgbClr val="1B171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0" name="Google Shape;160;p2"/>
            <p:cNvSpPr/>
            <p:nvPr/>
          </p:nvSpPr>
          <p:spPr>
            <a:xfrm>
              <a:off x="5287449" y="4070728"/>
              <a:ext cx="330892" cy="377237"/>
            </a:xfrm>
            <a:custGeom>
              <a:avLst/>
              <a:gdLst/>
              <a:ahLst/>
              <a:cxnLst/>
              <a:rect l="l" t="t" r="r" b="b"/>
              <a:pathLst>
                <a:path w="330892" h="377237" extrusionOk="0">
                  <a:moveTo>
                    <a:pt x="183612" y="0"/>
                  </a:moveTo>
                  <a:lnTo>
                    <a:pt x="330892" y="313333"/>
                  </a:lnTo>
                  <a:lnTo>
                    <a:pt x="204789" y="377237"/>
                  </a:lnTo>
                  <a:lnTo>
                    <a:pt x="130140" y="318426"/>
                  </a:lnTo>
                  <a:lnTo>
                    <a:pt x="116844" y="298817"/>
                  </a:lnTo>
                  <a:lnTo>
                    <a:pt x="115795" y="299894"/>
                  </a:lnTo>
                  <a:cubicBezTo>
                    <a:pt x="106878" y="305628"/>
                    <a:pt x="98755" y="307397"/>
                    <a:pt x="93540" y="303841"/>
                  </a:cubicBezTo>
                  <a:cubicBezTo>
                    <a:pt x="88324" y="300285"/>
                    <a:pt x="87004" y="292077"/>
                    <a:pt x="89084" y="281682"/>
                  </a:cubicBezTo>
                  <a:lnTo>
                    <a:pt x="69620" y="229172"/>
                  </a:lnTo>
                  <a:lnTo>
                    <a:pt x="47417" y="192693"/>
                  </a:lnTo>
                  <a:lnTo>
                    <a:pt x="24222" y="153121"/>
                  </a:lnTo>
                  <a:lnTo>
                    <a:pt x="0" y="110531"/>
                  </a:lnTo>
                  <a:lnTo>
                    <a:pt x="183612" y="0"/>
                  </a:lnTo>
                  <a:close/>
                </a:path>
              </a:pathLst>
            </a:custGeom>
            <a:solidFill>
              <a:srgbClr val="6F707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1" name="Google Shape;161;p2"/>
            <p:cNvSpPr/>
            <p:nvPr/>
          </p:nvSpPr>
          <p:spPr>
            <a:xfrm>
              <a:off x="5299555" y="4387445"/>
              <a:ext cx="209834" cy="163402"/>
            </a:xfrm>
            <a:custGeom>
              <a:avLst/>
              <a:gdLst/>
              <a:ahLst/>
              <a:cxnLst/>
              <a:rect l="l" t="t" r="r" b="b"/>
              <a:pathLst>
                <a:path w="210" h="160" extrusionOk="0">
                  <a:moveTo>
                    <a:pt x="0" y="22"/>
                  </a:moveTo>
                  <a:lnTo>
                    <a:pt x="0" y="22"/>
                  </a:lnTo>
                  <a:lnTo>
                    <a:pt x="0" y="37"/>
                  </a:lnTo>
                  <a:lnTo>
                    <a:pt x="0" y="54"/>
                  </a:lnTo>
                  <a:lnTo>
                    <a:pt x="3" y="75"/>
                  </a:lnTo>
                  <a:lnTo>
                    <a:pt x="8" y="96"/>
                  </a:lnTo>
                  <a:lnTo>
                    <a:pt x="12" y="106"/>
                  </a:lnTo>
                  <a:lnTo>
                    <a:pt x="17" y="117"/>
                  </a:lnTo>
                  <a:lnTo>
                    <a:pt x="23" y="126"/>
                  </a:lnTo>
                  <a:lnTo>
                    <a:pt x="29" y="135"/>
                  </a:lnTo>
                  <a:lnTo>
                    <a:pt x="38" y="141"/>
                  </a:lnTo>
                  <a:lnTo>
                    <a:pt x="47" y="147"/>
                  </a:lnTo>
                  <a:lnTo>
                    <a:pt x="47" y="147"/>
                  </a:lnTo>
                  <a:lnTo>
                    <a:pt x="65" y="156"/>
                  </a:lnTo>
                  <a:lnTo>
                    <a:pt x="77" y="159"/>
                  </a:lnTo>
                  <a:lnTo>
                    <a:pt x="86" y="160"/>
                  </a:lnTo>
                  <a:lnTo>
                    <a:pt x="90" y="157"/>
                  </a:lnTo>
                  <a:lnTo>
                    <a:pt x="92" y="154"/>
                  </a:lnTo>
                  <a:lnTo>
                    <a:pt x="92" y="151"/>
                  </a:lnTo>
                  <a:lnTo>
                    <a:pt x="92" y="147"/>
                  </a:lnTo>
                  <a:lnTo>
                    <a:pt x="92" y="147"/>
                  </a:lnTo>
                  <a:lnTo>
                    <a:pt x="105" y="147"/>
                  </a:lnTo>
                  <a:lnTo>
                    <a:pt x="117" y="145"/>
                  </a:lnTo>
                  <a:lnTo>
                    <a:pt x="128" y="142"/>
                  </a:lnTo>
                  <a:lnTo>
                    <a:pt x="128" y="142"/>
                  </a:lnTo>
                  <a:lnTo>
                    <a:pt x="138" y="138"/>
                  </a:lnTo>
                  <a:lnTo>
                    <a:pt x="153" y="136"/>
                  </a:lnTo>
                  <a:lnTo>
                    <a:pt x="159" y="133"/>
                  </a:lnTo>
                  <a:lnTo>
                    <a:pt x="164" y="132"/>
                  </a:lnTo>
                  <a:lnTo>
                    <a:pt x="168" y="129"/>
                  </a:lnTo>
                  <a:lnTo>
                    <a:pt x="170" y="126"/>
                  </a:lnTo>
                  <a:lnTo>
                    <a:pt x="170" y="126"/>
                  </a:lnTo>
                  <a:lnTo>
                    <a:pt x="167" y="109"/>
                  </a:lnTo>
                  <a:lnTo>
                    <a:pt x="161" y="87"/>
                  </a:lnTo>
                  <a:lnTo>
                    <a:pt x="153" y="55"/>
                  </a:lnTo>
                  <a:lnTo>
                    <a:pt x="153" y="55"/>
                  </a:lnTo>
                  <a:lnTo>
                    <a:pt x="176" y="72"/>
                  </a:lnTo>
                  <a:lnTo>
                    <a:pt x="194" y="84"/>
                  </a:lnTo>
                  <a:lnTo>
                    <a:pt x="201" y="88"/>
                  </a:lnTo>
                  <a:lnTo>
                    <a:pt x="205" y="90"/>
                  </a:lnTo>
                  <a:lnTo>
                    <a:pt x="205" y="90"/>
                  </a:lnTo>
                  <a:lnTo>
                    <a:pt x="208" y="88"/>
                  </a:lnTo>
                  <a:lnTo>
                    <a:pt x="210" y="84"/>
                  </a:lnTo>
                  <a:lnTo>
                    <a:pt x="210" y="76"/>
                  </a:lnTo>
                  <a:lnTo>
                    <a:pt x="205" y="66"/>
                  </a:lnTo>
                  <a:lnTo>
                    <a:pt x="195" y="52"/>
                  </a:lnTo>
                  <a:lnTo>
                    <a:pt x="180" y="37"/>
                  </a:lnTo>
                  <a:lnTo>
                    <a:pt x="156" y="19"/>
                  </a:lnTo>
                  <a:lnTo>
                    <a:pt x="123" y="0"/>
                  </a:lnTo>
                  <a:lnTo>
                    <a:pt x="0" y="22"/>
                  </a:lnTo>
                  <a:close/>
                </a:path>
              </a:pathLst>
            </a:custGeom>
            <a:solidFill>
              <a:srgbClr val="F0C4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cxnSp>
          <p:nvCxnSpPr>
            <p:cNvPr id="162" name="Google Shape;162;p2"/>
            <p:cNvCxnSpPr/>
            <p:nvPr/>
          </p:nvCxnSpPr>
          <p:spPr>
            <a:xfrm>
              <a:off x="5963357" y="3701560"/>
              <a:ext cx="2018" cy="2017"/>
            </a:xfrm>
            <a:prstGeom prst="straightConnector1">
              <a:avLst/>
            </a:prstGeom>
            <a:noFill/>
            <a:ln w="9525" cap="flat" cmpd="sng">
              <a:solidFill>
                <a:srgbClr val="FCD6A4"/>
              </a:solidFill>
              <a:prstDash val="solid"/>
              <a:round/>
              <a:headEnd type="none" w="med" len="med"/>
              <a:tailEnd type="none" w="med" len="med"/>
            </a:ln>
          </p:spPr>
        </p:cxnSp>
        <p:sp>
          <p:nvSpPr>
            <p:cNvPr id="163" name="Google Shape;163;p2"/>
            <p:cNvSpPr/>
            <p:nvPr/>
          </p:nvSpPr>
          <p:spPr>
            <a:xfrm>
              <a:off x="5703082" y="3667266"/>
              <a:ext cx="290539" cy="336891"/>
            </a:xfrm>
            <a:custGeom>
              <a:avLst/>
              <a:gdLst/>
              <a:ahLst/>
              <a:cxnLst/>
              <a:rect l="l" t="t" r="r" b="b"/>
              <a:pathLst>
                <a:path w="287" h="334" extrusionOk="0">
                  <a:moveTo>
                    <a:pt x="257" y="33"/>
                  </a:moveTo>
                  <a:lnTo>
                    <a:pt x="257" y="33"/>
                  </a:lnTo>
                  <a:lnTo>
                    <a:pt x="258" y="61"/>
                  </a:lnTo>
                  <a:lnTo>
                    <a:pt x="260" y="87"/>
                  </a:lnTo>
                  <a:lnTo>
                    <a:pt x="263" y="111"/>
                  </a:lnTo>
                  <a:lnTo>
                    <a:pt x="263" y="111"/>
                  </a:lnTo>
                  <a:lnTo>
                    <a:pt x="267" y="129"/>
                  </a:lnTo>
                  <a:lnTo>
                    <a:pt x="273" y="145"/>
                  </a:lnTo>
                  <a:lnTo>
                    <a:pt x="279" y="157"/>
                  </a:lnTo>
                  <a:lnTo>
                    <a:pt x="282" y="166"/>
                  </a:lnTo>
                  <a:lnTo>
                    <a:pt x="282" y="166"/>
                  </a:lnTo>
                  <a:lnTo>
                    <a:pt x="285" y="177"/>
                  </a:lnTo>
                  <a:lnTo>
                    <a:pt x="287" y="190"/>
                  </a:lnTo>
                  <a:lnTo>
                    <a:pt x="285" y="196"/>
                  </a:lnTo>
                  <a:lnTo>
                    <a:pt x="284" y="201"/>
                  </a:lnTo>
                  <a:lnTo>
                    <a:pt x="279" y="203"/>
                  </a:lnTo>
                  <a:lnTo>
                    <a:pt x="273" y="205"/>
                  </a:lnTo>
                  <a:lnTo>
                    <a:pt x="273" y="205"/>
                  </a:lnTo>
                  <a:lnTo>
                    <a:pt x="275" y="227"/>
                  </a:lnTo>
                  <a:lnTo>
                    <a:pt x="275" y="247"/>
                  </a:lnTo>
                  <a:lnTo>
                    <a:pt x="273" y="256"/>
                  </a:lnTo>
                  <a:lnTo>
                    <a:pt x="270" y="263"/>
                  </a:lnTo>
                  <a:lnTo>
                    <a:pt x="270" y="263"/>
                  </a:lnTo>
                  <a:lnTo>
                    <a:pt x="269" y="269"/>
                  </a:lnTo>
                  <a:lnTo>
                    <a:pt x="269" y="278"/>
                  </a:lnTo>
                  <a:lnTo>
                    <a:pt x="269" y="296"/>
                  </a:lnTo>
                  <a:lnTo>
                    <a:pt x="270" y="313"/>
                  </a:lnTo>
                  <a:lnTo>
                    <a:pt x="269" y="320"/>
                  </a:lnTo>
                  <a:lnTo>
                    <a:pt x="266" y="326"/>
                  </a:lnTo>
                  <a:lnTo>
                    <a:pt x="266" y="326"/>
                  </a:lnTo>
                  <a:lnTo>
                    <a:pt x="263" y="329"/>
                  </a:lnTo>
                  <a:lnTo>
                    <a:pt x="257" y="331"/>
                  </a:lnTo>
                  <a:lnTo>
                    <a:pt x="243" y="332"/>
                  </a:lnTo>
                  <a:lnTo>
                    <a:pt x="226" y="334"/>
                  </a:lnTo>
                  <a:lnTo>
                    <a:pt x="205" y="334"/>
                  </a:lnTo>
                  <a:lnTo>
                    <a:pt x="169" y="331"/>
                  </a:lnTo>
                  <a:lnTo>
                    <a:pt x="154" y="329"/>
                  </a:lnTo>
                  <a:lnTo>
                    <a:pt x="41" y="221"/>
                  </a:lnTo>
                  <a:lnTo>
                    <a:pt x="0" y="88"/>
                  </a:lnTo>
                  <a:lnTo>
                    <a:pt x="74" y="27"/>
                  </a:lnTo>
                  <a:lnTo>
                    <a:pt x="178" y="0"/>
                  </a:lnTo>
                  <a:lnTo>
                    <a:pt x="257" y="33"/>
                  </a:lnTo>
                  <a:close/>
                </a:path>
              </a:pathLst>
            </a:custGeom>
            <a:solidFill>
              <a:srgbClr val="F0C4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4" name="Google Shape;164;p2"/>
            <p:cNvSpPr/>
            <p:nvPr/>
          </p:nvSpPr>
          <p:spPr>
            <a:xfrm>
              <a:off x="5925022" y="4098970"/>
              <a:ext cx="256240" cy="173489"/>
            </a:xfrm>
            <a:custGeom>
              <a:avLst/>
              <a:gdLst/>
              <a:ahLst/>
              <a:cxnLst/>
              <a:rect l="l" t="t" r="r" b="b"/>
              <a:pathLst>
                <a:path w="254" h="172" extrusionOk="0">
                  <a:moveTo>
                    <a:pt x="238" y="74"/>
                  </a:moveTo>
                  <a:lnTo>
                    <a:pt x="238" y="74"/>
                  </a:lnTo>
                  <a:lnTo>
                    <a:pt x="216" y="67"/>
                  </a:lnTo>
                  <a:lnTo>
                    <a:pt x="196" y="59"/>
                  </a:lnTo>
                  <a:lnTo>
                    <a:pt x="186" y="55"/>
                  </a:lnTo>
                  <a:lnTo>
                    <a:pt x="178" y="49"/>
                  </a:lnTo>
                  <a:lnTo>
                    <a:pt x="178" y="49"/>
                  </a:lnTo>
                  <a:lnTo>
                    <a:pt x="111" y="3"/>
                  </a:lnTo>
                  <a:lnTo>
                    <a:pt x="67" y="0"/>
                  </a:lnTo>
                  <a:lnTo>
                    <a:pt x="67" y="0"/>
                  </a:lnTo>
                  <a:lnTo>
                    <a:pt x="34" y="25"/>
                  </a:lnTo>
                  <a:lnTo>
                    <a:pt x="12" y="46"/>
                  </a:lnTo>
                  <a:lnTo>
                    <a:pt x="5" y="55"/>
                  </a:lnTo>
                  <a:lnTo>
                    <a:pt x="0" y="61"/>
                  </a:lnTo>
                  <a:lnTo>
                    <a:pt x="0" y="61"/>
                  </a:lnTo>
                  <a:lnTo>
                    <a:pt x="0" y="65"/>
                  </a:lnTo>
                  <a:lnTo>
                    <a:pt x="3" y="70"/>
                  </a:lnTo>
                  <a:lnTo>
                    <a:pt x="10" y="79"/>
                  </a:lnTo>
                  <a:lnTo>
                    <a:pt x="19" y="85"/>
                  </a:lnTo>
                  <a:lnTo>
                    <a:pt x="22" y="88"/>
                  </a:lnTo>
                  <a:lnTo>
                    <a:pt x="22" y="88"/>
                  </a:lnTo>
                  <a:lnTo>
                    <a:pt x="22" y="92"/>
                  </a:lnTo>
                  <a:lnTo>
                    <a:pt x="22" y="103"/>
                  </a:lnTo>
                  <a:lnTo>
                    <a:pt x="24" y="109"/>
                  </a:lnTo>
                  <a:lnTo>
                    <a:pt x="25" y="113"/>
                  </a:lnTo>
                  <a:lnTo>
                    <a:pt x="30" y="118"/>
                  </a:lnTo>
                  <a:lnTo>
                    <a:pt x="34" y="121"/>
                  </a:lnTo>
                  <a:lnTo>
                    <a:pt x="34" y="121"/>
                  </a:lnTo>
                  <a:lnTo>
                    <a:pt x="45" y="127"/>
                  </a:lnTo>
                  <a:lnTo>
                    <a:pt x="55" y="134"/>
                  </a:lnTo>
                  <a:lnTo>
                    <a:pt x="60" y="136"/>
                  </a:lnTo>
                  <a:lnTo>
                    <a:pt x="64" y="137"/>
                  </a:lnTo>
                  <a:lnTo>
                    <a:pt x="67" y="136"/>
                  </a:lnTo>
                  <a:lnTo>
                    <a:pt x="70" y="133"/>
                  </a:lnTo>
                  <a:lnTo>
                    <a:pt x="70" y="133"/>
                  </a:lnTo>
                  <a:lnTo>
                    <a:pt x="73" y="122"/>
                  </a:lnTo>
                  <a:lnTo>
                    <a:pt x="79" y="113"/>
                  </a:lnTo>
                  <a:lnTo>
                    <a:pt x="82" y="112"/>
                  </a:lnTo>
                  <a:lnTo>
                    <a:pt x="85" y="109"/>
                  </a:lnTo>
                  <a:lnTo>
                    <a:pt x="90" y="109"/>
                  </a:lnTo>
                  <a:lnTo>
                    <a:pt x="94" y="110"/>
                  </a:lnTo>
                  <a:lnTo>
                    <a:pt x="94" y="110"/>
                  </a:lnTo>
                  <a:lnTo>
                    <a:pt x="112" y="118"/>
                  </a:lnTo>
                  <a:lnTo>
                    <a:pt x="139" y="124"/>
                  </a:lnTo>
                  <a:lnTo>
                    <a:pt x="139" y="124"/>
                  </a:lnTo>
                  <a:lnTo>
                    <a:pt x="159" y="130"/>
                  </a:lnTo>
                  <a:lnTo>
                    <a:pt x="177" y="136"/>
                  </a:lnTo>
                  <a:lnTo>
                    <a:pt x="195" y="143"/>
                  </a:lnTo>
                  <a:lnTo>
                    <a:pt x="253" y="172"/>
                  </a:lnTo>
                  <a:lnTo>
                    <a:pt x="253" y="172"/>
                  </a:lnTo>
                  <a:lnTo>
                    <a:pt x="253" y="163"/>
                  </a:lnTo>
                  <a:lnTo>
                    <a:pt x="254" y="142"/>
                  </a:lnTo>
                  <a:lnTo>
                    <a:pt x="253" y="128"/>
                  </a:lnTo>
                  <a:lnTo>
                    <a:pt x="250" y="112"/>
                  </a:lnTo>
                  <a:lnTo>
                    <a:pt x="245" y="94"/>
                  </a:lnTo>
                  <a:lnTo>
                    <a:pt x="238" y="74"/>
                  </a:lnTo>
                  <a:lnTo>
                    <a:pt x="238" y="74"/>
                  </a:lnTo>
                  <a:close/>
                </a:path>
              </a:pathLst>
            </a:custGeom>
            <a:solidFill>
              <a:srgbClr val="F0C4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5" name="Google Shape;165;p2"/>
            <p:cNvSpPr/>
            <p:nvPr/>
          </p:nvSpPr>
          <p:spPr>
            <a:xfrm>
              <a:off x="5672818" y="3630954"/>
              <a:ext cx="296592" cy="276371"/>
            </a:xfrm>
            <a:custGeom>
              <a:avLst/>
              <a:gdLst/>
              <a:ahLst/>
              <a:cxnLst/>
              <a:rect l="l" t="t" r="r" b="b"/>
              <a:pathLst>
                <a:path w="295" h="274" extrusionOk="0">
                  <a:moveTo>
                    <a:pt x="21" y="250"/>
                  </a:moveTo>
                  <a:lnTo>
                    <a:pt x="21" y="250"/>
                  </a:lnTo>
                  <a:lnTo>
                    <a:pt x="14" y="233"/>
                  </a:lnTo>
                  <a:lnTo>
                    <a:pt x="8" y="213"/>
                  </a:lnTo>
                  <a:lnTo>
                    <a:pt x="3" y="188"/>
                  </a:lnTo>
                  <a:lnTo>
                    <a:pt x="0" y="161"/>
                  </a:lnTo>
                  <a:lnTo>
                    <a:pt x="0" y="146"/>
                  </a:lnTo>
                  <a:lnTo>
                    <a:pt x="0" y="132"/>
                  </a:lnTo>
                  <a:lnTo>
                    <a:pt x="3" y="117"/>
                  </a:lnTo>
                  <a:lnTo>
                    <a:pt x="8" y="104"/>
                  </a:lnTo>
                  <a:lnTo>
                    <a:pt x="14" y="92"/>
                  </a:lnTo>
                  <a:lnTo>
                    <a:pt x="21" y="80"/>
                  </a:lnTo>
                  <a:lnTo>
                    <a:pt x="21" y="80"/>
                  </a:lnTo>
                  <a:lnTo>
                    <a:pt x="38" y="57"/>
                  </a:lnTo>
                  <a:lnTo>
                    <a:pt x="54" y="38"/>
                  </a:lnTo>
                  <a:lnTo>
                    <a:pt x="63" y="29"/>
                  </a:lnTo>
                  <a:lnTo>
                    <a:pt x="72" y="21"/>
                  </a:lnTo>
                  <a:lnTo>
                    <a:pt x="82" y="15"/>
                  </a:lnTo>
                  <a:lnTo>
                    <a:pt x="94" y="9"/>
                  </a:lnTo>
                  <a:lnTo>
                    <a:pt x="106" y="5"/>
                  </a:lnTo>
                  <a:lnTo>
                    <a:pt x="121" y="2"/>
                  </a:lnTo>
                  <a:lnTo>
                    <a:pt x="138" y="0"/>
                  </a:lnTo>
                  <a:lnTo>
                    <a:pt x="156" y="0"/>
                  </a:lnTo>
                  <a:lnTo>
                    <a:pt x="177" y="2"/>
                  </a:lnTo>
                  <a:lnTo>
                    <a:pt x="201" y="6"/>
                  </a:lnTo>
                  <a:lnTo>
                    <a:pt x="226" y="11"/>
                  </a:lnTo>
                  <a:lnTo>
                    <a:pt x="256" y="18"/>
                  </a:lnTo>
                  <a:lnTo>
                    <a:pt x="256" y="18"/>
                  </a:lnTo>
                  <a:lnTo>
                    <a:pt x="265" y="26"/>
                  </a:lnTo>
                  <a:lnTo>
                    <a:pt x="281" y="44"/>
                  </a:lnTo>
                  <a:lnTo>
                    <a:pt x="289" y="53"/>
                  </a:lnTo>
                  <a:lnTo>
                    <a:pt x="293" y="62"/>
                  </a:lnTo>
                  <a:lnTo>
                    <a:pt x="295" y="65"/>
                  </a:lnTo>
                  <a:lnTo>
                    <a:pt x="295" y="68"/>
                  </a:lnTo>
                  <a:lnTo>
                    <a:pt x="292" y="69"/>
                  </a:lnTo>
                  <a:lnTo>
                    <a:pt x="289" y="71"/>
                  </a:lnTo>
                  <a:lnTo>
                    <a:pt x="289" y="71"/>
                  </a:lnTo>
                  <a:lnTo>
                    <a:pt x="280" y="71"/>
                  </a:lnTo>
                  <a:lnTo>
                    <a:pt x="268" y="69"/>
                  </a:lnTo>
                  <a:lnTo>
                    <a:pt x="243" y="62"/>
                  </a:lnTo>
                  <a:lnTo>
                    <a:pt x="229" y="59"/>
                  </a:lnTo>
                  <a:lnTo>
                    <a:pt x="217" y="57"/>
                  </a:lnTo>
                  <a:lnTo>
                    <a:pt x="208" y="57"/>
                  </a:lnTo>
                  <a:lnTo>
                    <a:pt x="204" y="59"/>
                  </a:lnTo>
                  <a:lnTo>
                    <a:pt x="201" y="60"/>
                  </a:lnTo>
                  <a:lnTo>
                    <a:pt x="201" y="60"/>
                  </a:lnTo>
                  <a:lnTo>
                    <a:pt x="196" y="65"/>
                  </a:lnTo>
                  <a:lnTo>
                    <a:pt x="192" y="72"/>
                  </a:lnTo>
                  <a:lnTo>
                    <a:pt x="183" y="90"/>
                  </a:lnTo>
                  <a:lnTo>
                    <a:pt x="177" y="108"/>
                  </a:lnTo>
                  <a:lnTo>
                    <a:pt x="171" y="123"/>
                  </a:lnTo>
                  <a:lnTo>
                    <a:pt x="171" y="123"/>
                  </a:lnTo>
                  <a:lnTo>
                    <a:pt x="168" y="131"/>
                  </a:lnTo>
                  <a:lnTo>
                    <a:pt x="166" y="140"/>
                  </a:lnTo>
                  <a:lnTo>
                    <a:pt x="165" y="159"/>
                  </a:lnTo>
                  <a:lnTo>
                    <a:pt x="165" y="182"/>
                  </a:lnTo>
                  <a:lnTo>
                    <a:pt x="142" y="185"/>
                  </a:lnTo>
                  <a:lnTo>
                    <a:pt x="142" y="185"/>
                  </a:lnTo>
                  <a:lnTo>
                    <a:pt x="141" y="179"/>
                  </a:lnTo>
                  <a:lnTo>
                    <a:pt x="139" y="174"/>
                  </a:lnTo>
                  <a:lnTo>
                    <a:pt x="135" y="168"/>
                  </a:lnTo>
                  <a:lnTo>
                    <a:pt x="129" y="161"/>
                  </a:lnTo>
                  <a:lnTo>
                    <a:pt x="120" y="155"/>
                  </a:lnTo>
                  <a:lnTo>
                    <a:pt x="109" y="150"/>
                  </a:lnTo>
                  <a:lnTo>
                    <a:pt x="96" y="149"/>
                  </a:lnTo>
                  <a:lnTo>
                    <a:pt x="96" y="149"/>
                  </a:lnTo>
                  <a:lnTo>
                    <a:pt x="88" y="149"/>
                  </a:lnTo>
                  <a:lnTo>
                    <a:pt x="82" y="150"/>
                  </a:lnTo>
                  <a:lnTo>
                    <a:pt x="78" y="153"/>
                  </a:lnTo>
                  <a:lnTo>
                    <a:pt x="75" y="158"/>
                  </a:lnTo>
                  <a:lnTo>
                    <a:pt x="72" y="162"/>
                  </a:lnTo>
                  <a:lnTo>
                    <a:pt x="70" y="167"/>
                  </a:lnTo>
                  <a:lnTo>
                    <a:pt x="69" y="179"/>
                  </a:lnTo>
                  <a:lnTo>
                    <a:pt x="70" y="192"/>
                  </a:lnTo>
                  <a:lnTo>
                    <a:pt x="72" y="203"/>
                  </a:lnTo>
                  <a:lnTo>
                    <a:pt x="76" y="218"/>
                  </a:lnTo>
                  <a:lnTo>
                    <a:pt x="76" y="218"/>
                  </a:lnTo>
                  <a:lnTo>
                    <a:pt x="78" y="230"/>
                  </a:lnTo>
                  <a:lnTo>
                    <a:pt x="82" y="249"/>
                  </a:lnTo>
                  <a:lnTo>
                    <a:pt x="85" y="274"/>
                  </a:lnTo>
                  <a:lnTo>
                    <a:pt x="21" y="250"/>
                  </a:lnTo>
                  <a:close/>
                </a:path>
              </a:pathLst>
            </a:custGeom>
            <a:solidFill>
              <a:srgbClr val="1B171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6" name="Google Shape;166;p2"/>
            <p:cNvSpPr/>
            <p:nvPr/>
          </p:nvSpPr>
          <p:spPr>
            <a:xfrm>
              <a:off x="6138891" y="4165541"/>
              <a:ext cx="102899" cy="137177"/>
            </a:xfrm>
            <a:custGeom>
              <a:avLst/>
              <a:gdLst/>
              <a:ahLst/>
              <a:cxnLst/>
              <a:rect l="l" t="t" r="r" b="b"/>
              <a:pathLst>
                <a:path w="103" h="135" extrusionOk="0">
                  <a:moveTo>
                    <a:pt x="0" y="1"/>
                  </a:moveTo>
                  <a:lnTo>
                    <a:pt x="0" y="1"/>
                  </a:lnTo>
                  <a:lnTo>
                    <a:pt x="4" y="1"/>
                  </a:lnTo>
                  <a:lnTo>
                    <a:pt x="16" y="0"/>
                  </a:lnTo>
                  <a:lnTo>
                    <a:pt x="23" y="0"/>
                  </a:lnTo>
                  <a:lnTo>
                    <a:pt x="31" y="1"/>
                  </a:lnTo>
                  <a:lnTo>
                    <a:pt x="40" y="4"/>
                  </a:lnTo>
                  <a:lnTo>
                    <a:pt x="47" y="9"/>
                  </a:lnTo>
                  <a:lnTo>
                    <a:pt x="47" y="9"/>
                  </a:lnTo>
                  <a:lnTo>
                    <a:pt x="55" y="16"/>
                  </a:lnTo>
                  <a:lnTo>
                    <a:pt x="64" y="27"/>
                  </a:lnTo>
                  <a:lnTo>
                    <a:pt x="74" y="40"/>
                  </a:lnTo>
                  <a:lnTo>
                    <a:pt x="85" y="55"/>
                  </a:lnTo>
                  <a:lnTo>
                    <a:pt x="92" y="70"/>
                  </a:lnTo>
                  <a:lnTo>
                    <a:pt x="100" y="85"/>
                  </a:lnTo>
                  <a:lnTo>
                    <a:pt x="103" y="100"/>
                  </a:lnTo>
                  <a:lnTo>
                    <a:pt x="103" y="106"/>
                  </a:lnTo>
                  <a:lnTo>
                    <a:pt x="103" y="112"/>
                  </a:lnTo>
                  <a:lnTo>
                    <a:pt x="103" y="112"/>
                  </a:lnTo>
                  <a:lnTo>
                    <a:pt x="100" y="118"/>
                  </a:lnTo>
                  <a:lnTo>
                    <a:pt x="97" y="121"/>
                  </a:lnTo>
                  <a:lnTo>
                    <a:pt x="94" y="126"/>
                  </a:lnTo>
                  <a:lnTo>
                    <a:pt x="89" y="129"/>
                  </a:lnTo>
                  <a:lnTo>
                    <a:pt x="79" y="133"/>
                  </a:lnTo>
                  <a:lnTo>
                    <a:pt x="68" y="135"/>
                  </a:lnTo>
                  <a:lnTo>
                    <a:pt x="58" y="135"/>
                  </a:lnTo>
                  <a:lnTo>
                    <a:pt x="49" y="135"/>
                  </a:lnTo>
                  <a:lnTo>
                    <a:pt x="40" y="135"/>
                  </a:lnTo>
                  <a:lnTo>
                    <a:pt x="40" y="135"/>
                  </a:lnTo>
                  <a:lnTo>
                    <a:pt x="41" y="117"/>
                  </a:lnTo>
                  <a:lnTo>
                    <a:pt x="43" y="99"/>
                  </a:lnTo>
                  <a:lnTo>
                    <a:pt x="43" y="76"/>
                  </a:lnTo>
                  <a:lnTo>
                    <a:pt x="41" y="64"/>
                  </a:lnTo>
                  <a:lnTo>
                    <a:pt x="40" y="54"/>
                  </a:lnTo>
                  <a:lnTo>
                    <a:pt x="35" y="42"/>
                  </a:lnTo>
                  <a:lnTo>
                    <a:pt x="32" y="31"/>
                  </a:lnTo>
                  <a:lnTo>
                    <a:pt x="26" y="22"/>
                  </a:lnTo>
                  <a:lnTo>
                    <a:pt x="19" y="13"/>
                  </a:lnTo>
                  <a:lnTo>
                    <a:pt x="10" y="7"/>
                  </a:lnTo>
                  <a:lnTo>
                    <a:pt x="0" y="1"/>
                  </a:lnTo>
                  <a:lnTo>
                    <a:pt x="0" y="1"/>
                  </a:lnTo>
                  <a:close/>
                </a:path>
              </a:pathLst>
            </a:custGeom>
            <a:solidFill>
              <a:srgbClr val="1470B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167" name="Google Shape;167;p2"/>
          <p:cNvGrpSpPr/>
          <p:nvPr/>
        </p:nvGrpSpPr>
        <p:grpSpPr>
          <a:xfrm>
            <a:off x="5333088" y="4706221"/>
            <a:ext cx="2133452" cy="2754884"/>
            <a:chOff x="221" y="2837"/>
            <a:chExt cx="1129" cy="1457"/>
          </a:xfrm>
        </p:grpSpPr>
        <p:sp>
          <p:nvSpPr>
            <p:cNvPr id="168" name="Google Shape;168;p2"/>
            <p:cNvSpPr/>
            <p:nvPr/>
          </p:nvSpPr>
          <p:spPr>
            <a:xfrm>
              <a:off x="221" y="3338"/>
              <a:ext cx="270" cy="259"/>
            </a:xfrm>
            <a:custGeom>
              <a:avLst/>
              <a:gdLst/>
              <a:ahLst/>
              <a:cxnLst/>
              <a:rect l="l" t="t" r="r" b="b"/>
              <a:pathLst>
                <a:path w="540" h="518" extrusionOk="0">
                  <a:moveTo>
                    <a:pt x="488" y="108"/>
                  </a:moveTo>
                  <a:lnTo>
                    <a:pt x="488" y="108"/>
                  </a:lnTo>
                  <a:lnTo>
                    <a:pt x="489" y="76"/>
                  </a:lnTo>
                  <a:lnTo>
                    <a:pt x="488" y="49"/>
                  </a:lnTo>
                  <a:lnTo>
                    <a:pt x="486" y="37"/>
                  </a:lnTo>
                  <a:lnTo>
                    <a:pt x="485" y="28"/>
                  </a:lnTo>
                  <a:lnTo>
                    <a:pt x="485" y="28"/>
                  </a:lnTo>
                  <a:lnTo>
                    <a:pt x="479" y="19"/>
                  </a:lnTo>
                  <a:lnTo>
                    <a:pt x="470" y="10"/>
                  </a:lnTo>
                  <a:lnTo>
                    <a:pt x="464" y="6"/>
                  </a:lnTo>
                  <a:lnTo>
                    <a:pt x="458" y="3"/>
                  </a:lnTo>
                  <a:lnTo>
                    <a:pt x="450" y="0"/>
                  </a:lnTo>
                  <a:lnTo>
                    <a:pt x="443" y="0"/>
                  </a:lnTo>
                  <a:lnTo>
                    <a:pt x="437" y="0"/>
                  </a:lnTo>
                  <a:lnTo>
                    <a:pt x="431" y="3"/>
                  </a:lnTo>
                  <a:lnTo>
                    <a:pt x="425" y="9"/>
                  </a:lnTo>
                  <a:lnTo>
                    <a:pt x="419" y="18"/>
                  </a:lnTo>
                  <a:lnTo>
                    <a:pt x="415" y="28"/>
                  </a:lnTo>
                  <a:lnTo>
                    <a:pt x="412" y="43"/>
                  </a:lnTo>
                  <a:lnTo>
                    <a:pt x="410" y="63"/>
                  </a:lnTo>
                  <a:lnTo>
                    <a:pt x="409" y="85"/>
                  </a:lnTo>
                  <a:lnTo>
                    <a:pt x="281" y="88"/>
                  </a:lnTo>
                  <a:lnTo>
                    <a:pt x="281" y="88"/>
                  </a:lnTo>
                  <a:lnTo>
                    <a:pt x="275" y="88"/>
                  </a:lnTo>
                  <a:lnTo>
                    <a:pt x="269" y="91"/>
                  </a:lnTo>
                  <a:lnTo>
                    <a:pt x="260" y="94"/>
                  </a:lnTo>
                  <a:lnTo>
                    <a:pt x="248" y="102"/>
                  </a:lnTo>
                  <a:lnTo>
                    <a:pt x="235" y="112"/>
                  </a:lnTo>
                  <a:lnTo>
                    <a:pt x="218" y="127"/>
                  </a:lnTo>
                  <a:lnTo>
                    <a:pt x="201" y="150"/>
                  </a:lnTo>
                  <a:lnTo>
                    <a:pt x="201" y="150"/>
                  </a:lnTo>
                  <a:lnTo>
                    <a:pt x="118" y="257"/>
                  </a:lnTo>
                  <a:lnTo>
                    <a:pt x="118" y="257"/>
                  </a:lnTo>
                  <a:lnTo>
                    <a:pt x="70" y="323"/>
                  </a:lnTo>
                  <a:lnTo>
                    <a:pt x="45" y="356"/>
                  </a:lnTo>
                  <a:lnTo>
                    <a:pt x="31" y="373"/>
                  </a:lnTo>
                  <a:lnTo>
                    <a:pt x="31" y="373"/>
                  </a:lnTo>
                  <a:lnTo>
                    <a:pt x="22" y="382"/>
                  </a:lnTo>
                  <a:lnTo>
                    <a:pt x="16" y="389"/>
                  </a:lnTo>
                  <a:lnTo>
                    <a:pt x="9" y="397"/>
                  </a:lnTo>
                  <a:lnTo>
                    <a:pt x="4" y="406"/>
                  </a:lnTo>
                  <a:lnTo>
                    <a:pt x="1" y="416"/>
                  </a:lnTo>
                  <a:lnTo>
                    <a:pt x="0" y="425"/>
                  </a:lnTo>
                  <a:lnTo>
                    <a:pt x="1" y="431"/>
                  </a:lnTo>
                  <a:lnTo>
                    <a:pt x="4" y="436"/>
                  </a:lnTo>
                  <a:lnTo>
                    <a:pt x="4" y="436"/>
                  </a:lnTo>
                  <a:lnTo>
                    <a:pt x="10" y="443"/>
                  </a:lnTo>
                  <a:lnTo>
                    <a:pt x="18" y="447"/>
                  </a:lnTo>
                  <a:lnTo>
                    <a:pt x="27" y="452"/>
                  </a:lnTo>
                  <a:lnTo>
                    <a:pt x="36" y="455"/>
                  </a:lnTo>
                  <a:lnTo>
                    <a:pt x="57" y="459"/>
                  </a:lnTo>
                  <a:lnTo>
                    <a:pt x="66" y="462"/>
                  </a:lnTo>
                  <a:lnTo>
                    <a:pt x="76" y="468"/>
                  </a:lnTo>
                  <a:lnTo>
                    <a:pt x="76" y="468"/>
                  </a:lnTo>
                  <a:lnTo>
                    <a:pt x="85" y="474"/>
                  </a:lnTo>
                  <a:lnTo>
                    <a:pt x="91" y="480"/>
                  </a:lnTo>
                  <a:lnTo>
                    <a:pt x="96" y="488"/>
                  </a:lnTo>
                  <a:lnTo>
                    <a:pt x="99" y="494"/>
                  </a:lnTo>
                  <a:lnTo>
                    <a:pt x="103" y="504"/>
                  </a:lnTo>
                  <a:lnTo>
                    <a:pt x="106" y="507"/>
                  </a:lnTo>
                  <a:lnTo>
                    <a:pt x="109" y="509"/>
                  </a:lnTo>
                  <a:lnTo>
                    <a:pt x="109" y="509"/>
                  </a:lnTo>
                  <a:lnTo>
                    <a:pt x="163" y="513"/>
                  </a:lnTo>
                  <a:lnTo>
                    <a:pt x="210" y="518"/>
                  </a:lnTo>
                  <a:lnTo>
                    <a:pt x="210" y="518"/>
                  </a:lnTo>
                  <a:lnTo>
                    <a:pt x="227" y="516"/>
                  </a:lnTo>
                  <a:lnTo>
                    <a:pt x="266" y="510"/>
                  </a:lnTo>
                  <a:lnTo>
                    <a:pt x="289" y="507"/>
                  </a:lnTo>
                  <a:lnTo>
                    <a:pt x="308" y="503"/>
                  </a:lnTo>
                  <a:lnTo>
                    <a:pt x="323" y="497"/>
                  </a:lnTo>
                  <a:lnTo>
                    <a:pt x="328" y="495"/>
                  </a:lnTo>
                  <a:lnTo>
                    <a:pt x="331" y="492"/>
                  </a:lnTo>
                  <a:lnTo>
                    <a:pt x="331" y="492"/>
                  </a:lnTo>
                  <a:lnTo>
                    <a:pt x="386" y="407"/>
                  </a:lnTo>
                  <a:lnTo>
                    <a:pt x="422" y="350"/>
                  </a:lnTo>
                  <a:lnTo>
                    <a:pt x="449" y="311"/>
                  </a:lnTo>
                  <a:lnTo>
                    <a:pt x="449" y="311"/>
                  </a:lnTo>
                  <a:lnTo>
                    <a:pt x="492" y="251"/>
                  </a:lnTo>
                  <a:lnTo>
                    <a:pt x="515" y="221"/>
                  </a:lnTo>
                  <a:lnTo>
                    <a:pt x="531" y="201"/>
                  </a:lnTo>
                  <a:lnTo>
                    <a:pt x="531" y="201"/>
                  </a:lnTo>
                  <a:lnTo>
                    <a:pt x="537" y="192"/>
                  </a:lnTo>
                  <a:lnTo>
                    <a:pt x="540" y="181"/>
                  </a:lnTo>
                  <a:lnTo>
                    <a:pt x="540" y="168"/>
                  </a:lnTo>
                  <a:lnTo>
                    <a:pt x="537" y="154"/>
                  </a:lnTo>
                  <a:lnTo>
                    <a:pt x="534" y="147"/>
                  </a:lnTo>
                  <a:lnTo>
                    <a:pt x="531" y="139"/>
                  </a:lnTo>
                  <a:lnTo>
                    <a:pt x="527" y="133"/>
                  </a:lnTo>
                  <a:lnTo>
                    <a:pt x="521" y="127"/>
                  </a:lnTo>
                  <a:lnTo>
                    <a:pt x="515" y="121"/>
                  </a:lnTo>
                  <a:lnTo>
                    <a:pt x="507" y="115"/>
                  </a:lnTo>
                  <a:lnTo>
                    <a:pt x="498" y="111"/>
                  </a:lnTo>
                  <a:lnTo>
                    <a:pt x="488" y="108"/>
                  </a:lnTo>
                  <a:lnTo>
                    <a:pt x="488" y="108"/>
                  </a:lnTo>
                  <a:close/>
                  <a:moveTo>
                    <a:pt x="431" y="84"/>
                  </a:moveTo>
                  <a:lnTo>
                    <a:pt x="431" y="84"/>
                  </a:lnTo>
                  <a:lnTo>
                    <a:pt x="434" y="70"/>
                  </a:lnTo>
                  <a:lnTo>
                    <a:pt x="437" y="61"/>
                  </a:lnTo>
                  <a:lnTo>
                    <a:pt x="440" y="55"/>
                  </a:lnTo>
                  <a:lnTo>
                    <a:pt x="443" y="52"/>
                  </a:lnTo>
                  <a:lnTo>
                    <a:pt x="446" y="51"/>
                  </a:lnTo>
                  <a:lnTo>
                    <a:pt x="449" y="52"/>
                  </a:lnTo>
                  <a:lnTo>
                    <a:pt x="450" y="55"/>
                  </a:lnTo>
                  <a:lnTo>
                    <a:pt x="453" y="60"/>
                  </a:lnTo>
                  <a:lnTo>
                    <a:pt x="458" y="70"/>
                  </a:lnTo>
                  <a:lnTo>
                    <a:pt x="461" y="81"/>
                  </a:lnTo>
                  <a:lnTo>
                    <a:pt x="464" y="94"/>
                  </a:lnTo>
                  <a:lnTo>
                    <a:pt x="431" y="84"/>
                  </a:lnTo>
                  <a:close/>
                </a:path>
              </a:pathLst>
            </a:custGeom>
            <a:solidFill>
              <a:srgbClr val="6F707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9" name="Google Shape;169;p2"/>
            <p:cNvSpPr/>
            <p:nvPr/>
          </p:nvSpPr>
          <p:spPr>
            <a:xfrm>
              <a:off x="415" y="3296"/>
              <a:ext cx="60" cy="75"/>
            </a:xfrm>
            <a:custGeom>
              <a:avLst/>
              <a:gdLst/>
              <a:ahLst/>
              <a:cxnLst/>
              <a:rect l="l" t="t" r="r" b="b"/>
              <a:pathLst>
                <a:path w="119" h="151" extrusionOk="0">
                  <a:moveTo>
                    <a:pt x="44" y="4"/>
                  </a:moveTo>
                  <a:lnTo>
                    <a:pt x="44" y="4"/>
                  </a:lnTo>
                  <a:lnTo>
                    <a:pt x="36" y="16"/>
                  </a:lnTo>
                  <a:lnTo>
                    <a:pt x="30" y="28"/>
                  </a:lnTo>
                  <a:lnTo>
                    <a:pt x="27" y="33"/>
                  </a:lnTo>
                  <a:lnTo>
                    <a:pt x="27" y="37"/>
                  </a:lnTo>
                  <a:lnTo>
                    <a:pt x="27" y="37"/>
                  </a:lnTo>
                  <a:lnTo>
                    <a:pt x="25" y="43"/>
                  </a:lnTo>
                  <a:lnTo>
                    <a:pt x="22" y="47"/>
                  </a:lnTo>
                  <a:lnTo>
                    <a:pt x="13" y="59"/>
                  </a:lnTo>
                  <a:lnTo>
                    <a:pt x="4" y="70"/>
                  </a:lnTo>
                  <a:lnTo>
                    <a:pt x="1" y="76"/>
                  </a:lnTo>
                  <a:lnTo>
                    <a:pt x="0" y="80"/>
                  </a:lnTo>
                  <a:lnTo>
                    <a:pt x="0" y="80"/>
                  </a:lnTo>
                  <a:lnTo>
                    <a:pt x="1" y="86"/>
                  </a:lnTo>
                  <a:lnTo>
                    <a:pt x="4" y="92"/>
                  </a:lnTo>
                  <a:lnTo>
                    <a:pt x="12" y="107"/>
                  </a:lnTo>
                  <a:lnTo>
                    <a:pt x="22" y="125"/>
                  </a:lnTo>
                  <a:lnTo>
                    <a:pt x="22" y="125"/>
                  </a:lnTo>
                  <a:lnTo>
                    <a:pt x="24" y="119"/>
                  </a:lnTo>
                  <a:lnTo>
                    <a:pt x="28" y="106"/>
                  </a:lnTo>
                  <a:lnTo>
                    <a:pt x="31" y="98"/>
                  </a:lnTo>
                  <a:lnTo>
                    <a:pt x="36" y="92"/>
                  </a:lnTo>
                  <a:lnTo>
                    <a:pt x="39" y="88"/>
                  </a:lnTo>
                  <a:lnTo>
                    <a:pt x="41" y="88"/>
                  </a:lnTo>
                  <a:lnTo>
                    <a:pt x="43" y="88"/>
                  </a:lnTo>
                  <a:lnTo>
                    <a:pt x="43" y="88"/>
                  </a:lnTo>
                  <a:lnTo>
                    <a:pt x="47" y="89"/>
                  </a:lnTo>
                  <a:lnTo>
                    <a:pt x="49" y="95"/>
                  </a:lnTo>
                  <a:lnTo>
                    <a:pt x="50" y="101"/>
                  </a:lnTo>
                  <a:lnTo>
                    <a:pt x="49" y="109"/>
                  </a:lnTo>
                  <a:lnTo>
                    <a:pt x="47" y="134"/>
                  </a:lnTo>
                  <a:lnTo>
                    <a:pt x="47" y="134"/>
                  </a:lnTo>
                  <a:lnTo>
                    <a:pt x="47" y="137"/>
                  </a:lnTo>
                  <a:lnTo>
                    <a:pt x="49" y="140"/>
                  </a:lnTo>
                  <a:lnTo>
                    <a:pt x="55" y="146"/>
                  </a:lnTo>
                  <a:lnTo>
                    <a:pt x="62" y="151"/>
                  </a:lnTo>
                  <a:lnTo>
                    <a:pt x="65" y="151"/>
                  </a:lnTo>
                  <a:lnTo>
                    <a:pt x="70" y="151"/>
                  </a:lnTo>
                  <a:lnTo>
                    <a:pt x="70" y="151"/>
                  </a:lnTo>
                  <a:lnTo>
                    <a:pt x="77" y="151"/>
                  </a:lnTo>
                  <a:lnTo>
                    <a:pt x="88" y="148"/>
                  </a:lnTo>
                  <a:lnTo>
                    <a:pt x="92" y="146"/>
                  </a:lnTo>
                  <a:lnTo>
                    <a:pt x="95" y="143"/>
                  </a:lnTo>
                  <a:lnTo>
                    <a:pt x="98" y="140"/>
                  </a:lnTo>
                  <a:lnTo>
                    <a:pt x="100" y="134"/>
                  </a:lnTo>
                  <a:lnTo>
                    <a:pt x="100" y="134"/>
                  </a:lnTo>
                  <a:lnTo>
                    <a:pt x="104" y="118"/>
                  </a:lnTo>
                  <a:lnTo>
                    <a:pt x="110" y="97"/>
                  </a:lnTo>
                  <a:lnTo>
                    <a:pt x="119" y="74"/>
                  </a:lnTo>
                  <a:lnTo>
                    <a:pt x="119" y="0"/>
                  </a:lnTo>
                  <a:lnTo>
                    <a:pt x="44" y="4"/>
                  </a:lnTo>
                  <a:close/>
                </a:path>
              </a:pathLst>
            </a:custGeom>
            <a:solidFill>
              <a:srgbClr val="F0C4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0" name="Google Shape;170;p2"/>
            <p:cNvSpPr/>
            <p:nvPr/>
          </p:nvSpPr>
          <p:spPr>
            <a:xfrm>
              <a:off x="1245" y="3249"/>
              <a:ext cx="105" cy="111"/>
            </a:xfrm>
            <a:custGeom>
              <a:avLst/>
              <a:gdLst/>
              <a:ahLst/>
              <a:cxnLst/>
              <a:rect l="l" t="t" r="r" b="b"/>
              <a:pathLst>
                <a:path w="209" h="221" extrusionOk="0">
                  <a:moveTo>
                    <a:pt x="0" y="94"/>
                  </a:moveTo>
                  <a:lnTo>
                    <a:pt x="0" y="94"/>
                  </a:lnTo>
                  <a:lnTo>
                    <a:pt x="10" y="111"/>
                  </a:lnTo>
                  <a:lnTo>
                    <a:pt x="16" y="127"/>
                  </a:lnTo>
                  <a:lnTo>
                    <a:pt x="19" y="135"/>
                  </a:lnTo>
                  <a:lnTo>
                    <a:pt x="19" y="140"/>
                  </a:lnTo>
                  <a:lnTo>
                    <a:pt x="19" y="140"/>
                  </a:lnTo>
                  <a:lnTo>
                    <a:pt x="19" y="152"/>
                  </a:lnTo>
                  <a:lnTo>
                    <a:pt x="22" y="160"/>
                  </a:lnTo>
                  <a:lnTo>
                    <a:pt x="24" y="163"/>
                  </a:lnTo>
                  <a:lnTo>
                    <a:pt x="25" y="164"/>
                  </a:lnTo>
                  <a:lnTo>
                    <a:pt x="30" y="164"/>
                  </a:lnTo>
                  <a:lnTo>
                    <a:pt x="33" y="164"/>
                  </a:lnTo>
                  <a:lnTo>
                    <a:pt x="33" y="164"/>
                  </a:lnTo>
                  <a:lnTo>
                    <a:pt x="37" y="163"/>
                  </a:lnTo>
                  <a:lnTo>
                    <a:pt x="42" y="157"/>
                  </a:lnTo>
                  <a:lnTo>
                    <a:pt x="45" y="149"/>
                  </a:lnTo>
                  <a:lnTo>
                    <a:pt x="46" y="142"/>
                  </a:lnTo>
                  <a:lnTo>
                    <a:pt x="51" y="124"/>
                  </a:lnTo>
                  <a:lnTo>
                    <a:pt x="52" y="111"/>
                  </a:lnTo>
                  <a:lnTo>
                    <a:pt x="52" y="111"/>
                  </a:lnTo>
                  <a:lnTo>
                    <a:pt x="54" y="106"/>
                  </a:lnTo>
                  <a:lnTo>
                    <a:pt x="55" y="102"/>
                  </a:lnTo>
                  <a:lnTo>
                    <a:pt x="60" y="97"/>
                  </a:lnTo>
                  <a:lnTo>
                    <a:pt x="64" y="96"/>
                  </a:lnTo>
                  <a:lnTo>
                    <a:pt x="66" y="94"/>
                  </a:lnTo>
                  <a:lnTo>
                    <a:pt x="66" y="94"/>
                  </a:lnTo>
                  <a:lnTo>
                    <a:pt x="70" y="126"/>
                  </a:lnTo>
                  <a:lnTo>
                    <a:pt x="72" y="149"/>
                  </a:lnTo>
                  <a:lnTo>
                    <a:pt x="70" y="158"/>
                  </a:lnTo>
                  <a:lnTo>
                    <a:pt x="69" y="164"/>
                  </a:lnTo>
                  <a:lnTo>
                    <a:pt x="69" y="164"/>
                  </a:lnTo>
                  <a:lnTo>
                    <a:pt x="61" y="181"/>
                  </a:lnTo>
                  <a:lnTo>
                    <a:pt x="58" y="188"/>
                  </a:lnTo>
                  <a:lnTo>
                    <a:pt x="57" y="196"/>
                  </a:lnTo>
                  <a:lnTo>
                    <a:pt x="57" y="196"/>
                  </a:lnTo>
                  <a:lnTo>
                    <a:pt x="58" y="205"/>
                  </a:lnTo>
                  <a:lnTo>
                    <a:pt x="61" y="211"/>
                  </a:lnTo>
                  <a:lnTo>
                    <a:pt x="64" y="215"/>
                  </a:lnTo>
                  <a:lnTo>
                    <a:pt x="67" y="218"/>
                  </a:lnTo>
                  <a:lnTo>
                    <a:pt x="72" y="221"/>
                  </a:lnTo>
                  <a:lnTo>
                    <a:pt x="78" y="221"/>
                  </a:lnTo>
                  <a:lnTo>
                    <a:pt x="84" y="218"/>
                  </a:lnTo>
                  <a:lnTo>
                    <a:pt x="84" y="218"/>
                  </a:lnTo>
                  <a:lnTo>
                    <a:pt x="94" y="211"/>
                  </a:lnTo>
                  <a:lnTo>
                    <a:pt x="101" y="205"/>
                  </a:lnTo>
                  <a:lnTo>
                    <a:pt x="110" y="200"/>
                  </a:lnTo>
                  <a:lnTo>
                    <a:pt x="122" y="197"/>
                  </a:lnTo>
                  <a:lnTo>
                    <a:pt x="122" y="197"/>
                  </a:lnTo>
                  <a:lnTo>
                    <a:pt x="134" y="197"/>
                  </a:lnTo>
                  <a:lnTo>
                    <a:pt x="145" y="199"/>
                  </a:lnTo>
                  <a:lnTo>
                    <a:pt x="152" y="199"/>
                  </a:lnTo>
                  <a:lnTo>
                    <a:pt x="157" y="197"/>
                  </a:lnTo>
                  <a:lnTo>
                    <a:pt x="163" y="196"/>
                  </a:lnTo>
                  <a:lnTo>
                    <a:pt x="163" y="196"/>
                  </a:lnTo>
                  <a:lnTo>
                    <a:pt x="176" y="188"/>
                  </a:lnTo>
                  <a:lnTo>
                    <a:pt x="184" y="184"/>
                  </a:lnTo>
                  <a:lnTo>
                    <a:pt x="191" y="176"/>
                  </a:lnTo>
                  <a:lnTo>
                    <a:pt x="199" y="166"/>
                  </a:lnTo>
                  <a:lnTo>
                    <a:pt x="205" y="155"/>
                  </a:lnTo>
                  <a:lnTo>
                    <a:pt x="208" y="140"/>
                  </a:lnTo>
                  <a:lnTo>
                    <a:pt x="209" y="124"/>
                  </a:lnTo>
                  <a:lnTo>
                    <a:pt x="209" y="124"/>
                  </a:lnTo>
                  <a:lnTo>
                    <a:pt x="208" y="106"/>
                  </a:lnTo>
                  <a:lnTo>
                    <a:pt x="205" y="91"/>
                  </a:lnTo>
                  <a:lnTo>
                    <a:pt x="200" y="79"/>
                  </a:lnTo>
                  <a:lnTo>
                    <a:pt x="197" y="69"/>
                  </a:lnTo>
                  <a:lnTo>
                    <a:pt x="190" y="55"/>
                  </a:lnTo>
                  <a:lnTo>
                    <a:pt x="187" y="51"/>
                  </a:lnTo>
                  <a:lnTo>
                    <a:pt x="121" y="0"/>
                  </a:lnTo>
                  <a:lnTo>
                    <a:pt x="37" y="16"/>
                  </a:lnTo>
                  <a:lnTo>
                    <a:pt x="0" y="94"/>
                  </a:lnTo>
                  <a:close/>
                </a:path>
              </a:pathLst>
            </a:custGeom>
            <a:solidFill>
              <a:srgbClr val="F0C4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1" name="Google Shape;171;p2"/>
            <p:cNvSpPr/>
            <p:nvPr/>
          </p:nvSpPr>
          <p:spPr>
            <a:xfrm>
              <a:off x="676" y="3019"/>
              <a:ext cx="214" cy="394"/>
            </a:xfrm>
            <a:custGeom>
              <a:avLst/>
              <a:gdLst/>
              <a:ahLst/>
              <a:cxnLst/>
              <a:rect l="l" t="t" r="r" b="b"/>
              <a:pathLst>
                <a:path w="428" h="789" extrusionOk="0">
                  <a:moveTo>
                    <a:pt x="347" y="0"/>
                  </a:moveTo>
                  <a:lnTo>
                    <a:pt x="136" y="21"/>
                  </a:lnTo>
                  <a:lnTo>
                    <a:pt x="88" y="146"/>
                  </a:lnTo>
                  <a:lnTo>
                    <a:pt x="19" y="362"/>
                  </a:lnTo>
                  <a:lnTo>
                    <a:pt x="0" y="733"/>
                  </a:lnTo>
                  <a:lnTo>
                    <a:pt x="79" y="772"/>
                  </a:lnTo>
                  <a:lnTo>
                    <a:pt x="277" y="789"/>
                  </a:lnTo>
                  <a:lnTo>
                    <a:pt x="428" y="763"/>
                  </a:lnTo>
                  <a:lnTo>
                    <a:pt x="425" y="618"/>
                  </a:lnTo>
                  <a:lnTo>
                    <a:pt x="410" y="257"/>
                  </a:lnTo>
                  <a:lnTo>
                    <a:pt x="347" y="0"/>
                  </a:lnTo>
                  <a:close/>
                </a:path>
              </a:pathLst>
            </a:custGeom>
            <a:solidFill>
              <a:srgbClr val="C0C0C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2" name="Google Shape;172;p2"/>
            <p:cNvSpPr/>
            <p:nvPr/>
          </p:nvSpPr>
          <p:spPr>
            <a:xfrm>
              <a:off x="722" y="2837"/>
              <a:ext cx="142" cy="118"/>
            </a:xfrm>
            <a:custGeom>
              <a:avLst/>
              <a:gdLst/>
              <a:ahLst/>
              <a:cxnLst/>
              <a:rect l="l" t="t" r="r" b="b"/>
              <a:pathLst>
                <a:path w="285" h="235" extrusionOk="0">
                  <a:moveTo>
                    <a:pt x="5" y="211"/>
                  </a:moveTo>
                  <a:lnTo>
                    <a:pt x="5" y="211"/>
                  </a:lnTo>
                  <a:lnTo>
                    <a:pt x="0" y="129"/>
                  </a:lnTo>
                  <a:lnTo>
                    <a:pt x="0" y="129"/>
                  </a:lnTo>
                  <a:lnTo>
                    <a:pt x="2" y="117"/>
                  </a:lnTo>
                  <a:lnTo>
                    <a:pt x="5" y="106"/>
                  </a:lnTo>
                  <a:lnTo>
                    <a:pt x="9" y="88"/>
                  </a:lnTo>
                  <a:lnTo>
                    <a:pt x="9" y="88"/>
                  </a:lnTo>
                  <a:lnTo>
                    <a:pt x="11" y="79"/>
                  </a:lnTo>
                  <a:lnTo>
                    <a:pt x="11" y="66"/>
                  </a:lnTo>
                  <a:lnTo>
                    <a:pt x="12" y="60"/>
                  </a:lnTo>
                  <a:lnTo>
                    <a:pt x="14" y="54"/>
                  </a:lnTo>
                  <a:lnTo>
                    <a:pt x="15" y="51"/>
                  </a:lnTo>
                  <a:lnTo>
                    <a:pt x="20" y="49"/>
                  </a:lnTo>
                  <a:lnTo>
                    <a:pt x="20" y="49"/>
                  </a:lnTo>
                  <a:lnTo>
                    <a:pt x="33" y="46"/>
                  </a:lnTo>
                  <a:lnTo>
                    <a:pt x="54" y="39"/>
                  </a:lnTo>
                  <a:lnTo>
                    <a:pt x="75" y="30"/>
                  </a:lnTo>
                  <a:lnTo>
                    <a:pt x="84" y="25"/>
                  </a:lnTo>
                  <a:lnTo>
                    <a:pt x="90" y="19"/>
                  </a:lnTo>
                  <a:lnTo>
                    <a:pt x="90" y="19"/>
                  </a:lnTo>
                  <a:lnTo>
                    <a:pt x="96" y="15"/>
                  </a:lnTo>
                  <a:lnTo>
                    <a:pt x="103" y="10"/>
                  </a:lnTo>
                  <a:lnTo>
                    <a:pt x="118" y="4"/>
                  </a:lnTo>
                  <a:lnTo>
                    <a:pt x="132" y="1"/>
                  </a:lnTo>
                  <a:lnTo>
                    <a:pt x="145" y="0"/>
                  </a:lnTo>
                  <a:lnTo>
                    <a:pt x="145" y="0"/>
                  </a:lnTo>
                  <a:lnTo>
                    <a:pt x="151" y="1"/>
                  </a:lnTo>
                  <a:lnTo>
                    <a:pt x="157" y="3"/>
                  </a:lnTo>
                  <a:lnTo>
                    <a:pt x="171" y="9"/>
                  </a:lnTo>
                  <a:lnTo>
                    <a:pt x="184" y="16"/>
                  </a:lnTo>
                  <a:lnTo>
                    <a:pt x="195" y="21"/>
                  </a:lnTo>
                  <a:lnTo>
                    <a:pt x="195" y="21"/>
                  </a:lnTo>
                  <a:lnTo>
                    <a:pt x="202" y="24"/>
                  </a:lnTo>
                  <a:lnTo>
                    <a:pt x="211" y="30"/>
                  </a:lnTo>
                  <a:lnTo>
                    <a:pt x="232" y="46"/>
                  </a:lnTo>
                  <a:lnTo>
                    <a:pt x="252" y="63"/>
                  </a:lnTo>
                  <a:lnTo>
                    <a:pt x="261" y="69"/>
                  </a:lnTo>
                  <a:lnTo>
                    <a:pt x="267" y="72"/>
                  </a:lnTo>
                  <a:lnTo>
                    <a:pt x="267" y="72"/>
                  </a:lnTo>
                  <a:lnTo>
                    <a:pt x="268" y="73"/>
                  </a:lnTo>
                  <a:lnTo>
                    <a:pt x="271" y="76"/>
                  </a:lnTo>
                  <a:lnTo>
                    <a:pt x="274" y="88"/>
                  </a:lnTo>
                  <a:lnTo>
                    <a:pt x="277" y="105"/>
                  </a:lnTo>
                  <a:lnTo>
                    <a:pt x="280" y="123"/>
                  </a:lnTo>
                  <a:lnTo>
                    <a:pt x="283" y="157"/>
                  </a:lnTo>
                  <a:lnTo>
                    <a:pt x="285" y="174"/>
                  </a:lnTo>
                  <a:lnTo>
                    <a:pt x="279" y="199"/>
                  </a:lnTo>
                  <a:lnTo>
                    <a:pt x="279" y="199"/>
                  </a:lnTo>
                  <a:lnTo>
                    <a:pt x="274" y="202"/>
                  </a:lnTo>
                  <a:lnTo>
                    <a:pt x="265" y="211"/>
                  </a:lnTo>
                  <a:lnTo>
                    <a:pt x="256" y="223"/>
                  </a:lnTo>
                  <a:lnTo>
                    <a:pt x="252" y="229"/>
                  </a:lnTo>
                  <a:lnTo>
                    <a:pt x="250" y="235"/>
                  </a:lnTo>
                  <a:lnTo>
                    <a:pt x="250" y="235"/>
                  </a:lnTo>
                  <a:lnTo>
                    <a:pt x="252" y="232"/>
                  </a:lnTo>
                  <a:lnTo>
                    <a:pt x="252" y="225"/>
                  </a:lnTo>
                  <a:lnTo>
                    <a:pt x="252" y="213"/>
                  </a:lnTo>
                  <a:lnTo>
                    <a:pt x="250" y="205"/>
                  </a:lnTo>
                  <a:lnTo>
                    <a:pt x="247" y="198"/>
                  </a:lnTo>
                  <a:lnTo>
                    <a:pt x="247" y="198"/>
                  </a:lnTo>
                  <a:lnTo>
                    <a:pt x="240" y="183"/>
                  </a:lnTo>
                  <a:lnTo>
                    <a:pt x="232" y="172"/>
                  </a:lnTo>
                  <a:lnTo>
                    <a:pt x="228" y="165"/>
                  </a:lnTo>
                  <a:lnTo>
                    <a:pt x="225" y="159"/>
                  </a:lnTo>
                  <a:lnTo>
                    <a:pt x="225" y="159"/>
                  </a:lnTo>
                  <a:lnTo>
                    <a:pt x="226" y="145"/>
                  </a:lnTo>
                  <a:lnTo>
                    <a:pt x="226" y="135"/>
                  </a:lnTo>
                  <a:lnTo>
                    <a:pt x="225" y="124"/>
                  </a:lnTo>
                  <a:lnTo>
                    <a:pt x="225" y="124"/>
                  </a:lnTo>
                  <a:lnTo>
                    <a:pt x="220" y="112"/>
                  </a:lnTo>
                  <a:lnTo>
                    <a:pt x="216" y="99"/>
                  </a:lnTo>
                  <a:lnTo>
                    <a:pt x="211" y="93"/>
                  </a:lnTo>
                  <a:lnTo>
                    <a:pt x="207" y="88"/>
                  </a:lnTo>
                  <a:lnTo>
                    <a:pt x="201" y="84"/>
                  </a:lnTo>
                  <a:lnTo>
                    <a:pt x="193" y="82"/>
                  </a:lnTo>
                  <a:lnTo>
                    <a:pt x="193" y="82"/>
                  </a:lnTo>
                  <a:lnTo>
                    <a:pt x="178" y="79"/>
                  </a:lnTo>
                  <a:lnTo>
                    <a:pt x="165" y="79"/>
                  </a:lnTo>
                  <a:lnTo>
                    <a:pt x="154" y="81"/>
                  </a:lnTo>
                  <a:lnTo>
                    <a:pt x="151" y="82"/>
                  </a:lnTo>
                  <a:lnTo>
                    <a:pt x="151" y="84"/>
                  </a:lnTo>
                  <a:lnTo>
                    <a:pt x="151" y="84"/>
                  </a:lnTo>
                  <a:lnTo>
                    <a:pt x="148" y="87"/>
                  </a:lnTo>
                  <a:lnTo>
                    <a:pt x="145" y="90"/>
                  </a:lnTo>
                  <a:lnTo>
                    <a:pt x="138" y="94"/>
                  </a:lnTo>
                  <a:lnTo>
                    <a:pt x="138" y="94"/>
                  </a:lnTo>
                  <a:lnTo>
                    <a:pt x="136" y="90"/>
                  </a:lnTo>
                  <a:lnTo>
                    <a:pt x="133" y="87"/>
                  </a:lnTo>
                  <a:lnTo>
                    <a:pt x="126" y="85"/>
                  </a:lnTo>
                  <a:lnTo>
                    <a:pt x="126" y="85"/>
                  </a:lnTo>
                  <a:lnTo>
                    <a:pt x="118" y="85"/>
                  </a:lnTo>
                  <a:lnTo>
                    <a:pt x="109" y="85"/>
                  </a:lnTo>
                  <a:lnTo>
                    <a:pt x="99" y="88"/>
                  </a:lnTo>
                  <a:lnTo>
                    <a:pt x="94" y="90"/>
                  </a:lnTo>
                  <a:lnTo>
                    <a:pt x="90" y="94"/>
                  </a:lnTo>
                  <a:lnTo>
                    <a:pt x="90" y="94"/>
                  </a:lnTo>
                  <a:lnTo>
                    <a:pt x="79" y="102"/>
                  </a:lnTo>
                  <a:lnTo>
                    <a:pt x="65" y="108"/>
                  </a:lnTo>
                  <a:lnTo>
                    <a:pt x="50" y="112"/>
                  </a:lnTo>
                  <a:lnTo>
                    <a:pt x="50" y="112"/>
                  </a:lnTo>
                  <a:lnTo>
                    <a:pt x="54" y="103"/>
                  </a:lnTo>
                  <a:lnTo>
                    <a:pt x="54" y="97"/>
                  </a:lnTo>
                  <a:lnTo>
                    <a:pt x="54" y="96"/>
                  </a:lnTo>
                  <a:lnTo>
                    <a:pt x="51" y="96"/>
                  </a:lnTo>
                  <a:lnTo>
                    <a:pt x="51" y="96"/>
                  </a:lnTo>
                  <a:lnTo>
                    <a:pt x="42" y="99"/>
                  </a:lnTo>
                  <a:lnTo>
                    <a:pt x="32" y="105"/>
                  </a:lnTo>
                  <a:lnTo>
                    <a:pt x="24" y="111"/>
                  </a:lnTo>
                  <a:lnTo>
                    <a:pt x="23" y="114"/>
                  </a:lnTo>
                  <a:lnTo>
                    <a:pt x="21" y="117"/>
                  </a:lnTo>
                  <a:lnTo>
                    <a:pt x="21" y="117"/>
                  </a:lnTo>
                  <a:lnTo>
                    <a:pt x="15" y="162"/>
                  </a:lnTo>
                  <a:lnTo>
                    <a:pt x="9" y="193"/>
                  </a:lnTo>
                  <a:lnTo>
                    <a:pt x="6" y="205"/>
                  </a:lnTo>
                  <a:lnTo>
                    <a:pt x="5" y="211"/>
                  </a:lnTo>
                  <a:lnTo>
                    <a:pt x="5" y="211"/>
                  </a:lnTo>
                  <a:close/>
                </a:path>
              </a:pathLst>
            </a:custGeom>
            <a:solidFill>
              <a:srgbClr val="1B171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3" name="Google Shape;173;p2"/>
            <p:cNvSpPr/>
            <p:nvPr/>
          </p:nvSpPr>
          <p:spPr>
            <a:xfrm>
              <a:off x="719" y="2869"/>
              <a:ext cx="148" cy="212"/>
            </a:xfrm>
            <a:custGeom>
              <a:avLst/>
              <a:gdLst/>
              <a:ahLst/>
              <a:cxnLst/>
              <a:rect l="l" t="t" r="r" b="b"/>
              <a:pathLst>
                <a:path w="296" h="424" extrusionOk="0">
                  <a:moveTo>
                    <a:pt x="271" y="132"/>
                  </a:moveTo>
                  <a:lnTo>
                    <a:pt x="271" y="132"/>
                  </a:lnTo>
                  <a:lnTo>
                    <a:pt x="274" y="132"/>
                  </a:lnTo>
                  <a:lnTo>
                    <a:pt x="281" y="132"/>
                  </a:lnTo>
                  <a:lnTo>
                    <a:pt x="286" y="134"/>
                  </a:lnTo>
                  <a:lnTo>
                    <a:pt x="289" y="135"/>
                  </a:lnTo>
                  <a:lnTo>
                    <a:pt x="291" y="138"/>
                  </a:lnTo>
                  <a:lnTo>
                    <a:pt x="294" y="141"/>
                  </a:lnTo>
                  <a:lnTo>
                    <a:pt x="294" y="141"/>
                  </a:lnTo>
                  <a:lnTo>
                    <a:pt x="296" y="155"/>
                  </a:lnTo>
                  <a:lnTo>
                    <a:pt x="296" y="164"/>
                  </a:lnTo>
                  <a:lnTo>
                    <a:pt x="294" y="174"/>
                  </a:lnTo>
                  <a:lnTo>
                    <a:pt x="293" y="186"/>
                  </a:lnTo>
                  <a:lnTo>
                    <a:pt x="289" y="198"/>
                  </a:lnTo>
                  <a:lnTo>
                    <a:pt x="284" y="210"/>
                  </a:lnTo>
                  <a:lnTo>
                    <a:pt x="277" y="220"/>
                  </a:lnTo>
                  <a:lnTo>
                    <a:pt x="277" y="220"/>
                  </a:lnTo>
                  <a:lnTo>
                    <a:pt x="269" y="231"/>
                  </a:lnTo>
                  <a:lnTo>
                    <a:pt x="263" y="235"/>
                  </a:lnTo>
                  <a:lnTo>
                    <a:pt x="257" y="237"/>
                  </a:lnTo>
                  <a:lnTo>
                    <a:pt x="253" y="237"/>
                  </a:lnTo>
                  <a:lnTo>
                    <a:pt x="248" y="235"/>
                  </a:lnTo>
                  <a:lnTo>
                    <a:pt x="245" y="232"/>
                  </a:lnTo>
                  <a:lnTo>
                    <a:pt x="242" y="229"/>
                  </a:lnTo>
                  <a:lnTo>
                    <a:pt x="244" y="315"/>
                  </a:lnTo>
                  <a:lnTo>
                    <a:pt x="175" y="388"/>
                  </a:lnTo>
                  <a:lnTo>
                    <a:pt x="121" y="424"/>
                  </a:lnTo>
                  <a:lnTo>
                    <a:pt x="94" y="412"/>
                  </a:lnTo>
                  <a:lnTo>
                    <a:pt x="57" y="330"/>
                  </a:lnTo>
                  <a:lnTo>
                    <a:pt x="57" y="330"/>
                  </a:lnTo>
                  <a:lnTo>
                    <a:pt x="42" y="300"/>
                  </a:lnTo>
                  <a:lnTo>
                    <a:pt x="31" y="276"/>
                  </a:lnTo>
                  <a:lnTo>
                    <a:pt x="28" y="265"/>
                  </a:lnTo>
                  <a:lnTo>
                    <a:pt x="27" y="259"/>
                  </a:lnTo>
                  <a:lnTo>
                    <a:pt x="27" y="259"/>
                  </a:lnTo>
                  <a:lnTo>
                    <a:pt x="27" y="253"/>
                  </a:lnTo>
                  <a:lnTo>
                    <a:pt x="25" y="249"/>
                  </a:lnTo>
                  <a:lnTo>
                    <a:pt x="19" y="237"/>
                  </a:lnTo>
                  <a:lnTo>
                    <a:pt x="15" y="226"/>
                  </a:lnTo>
                  <a:lnTo>
                    <a:pt x="10" y="216"/>
                  </a:lnTo>
                  <a:lnTo>
                    <a:pt x="10" y="216"/>
                  </a:lnTo>
                  <a:lnTo>
                    <a:pt x="6" y="202"/>
                  </a:lnTo>
                  <a:lnTo>
                    <a:pt x="1" y="183"/>
                  </a:lnTo>
                  <a:lnTo>
                    <a:pt x="0" y="171"/>
                  </a:lnTo>
                  <a:lnTo>
                    <a:pt x="0" y="159"/>
                  </a:lnTo>
                  <a:lnTo>
                    <a:pt x="3" y="147"/>
                  </a:lnTo>
                  <a:lnTo>
                    <a:pt x="7" y="135"/>
                  </a:lnTo>
                  <a:lnTo>
                    <a:pt x="7" y="135"/>
                  </a:lnTo>
                  <a:lnTo>
                    <a:pt x="12" y="122"/>
                  </a:lnTo>
                  <a:lnTo>
                    <a:pt x="13" y="107"/>
                  </a:lnTo>
                  <a:lnTo>
                    <a:pt x="15" y="92"/>
                  </a:lnTo>
                  <a:lnTo>
                    <a:pt x="15" y="77"/>
                  </a:lnTo>
                  <a:lnTo>
                    <a:pt x="16" y="48"/>
                  </a:lnTo>
                  <a:lnTo>
                    <a:pt x="18" y="38"/>
                  </a:lnTo>
                  <a:lnTo>
                    <a:pt x="22" y="30"/>
                  </a:lnTo>
                  <a:lnTo>
                    <a:pt x="22" y="30"/>
                  </a:lnTo>
                  <a:lnTo>
                    <a:pt x="28" y="24"/>
                  </a:lnTo>
                  <a:lnTo>
                    <a:pt x="34" y="18"/>
                  </a:lnTo>
                  <a:lnTo>
                    <a:pt x="48" y="12"/>
                  </a:lnTo>
                  <a:lnTo>
                    <a:pt x="58" y="8"/>
                  </a:lnTo>
                  <a:lnTo>
                    <a:pt x="64" y="8"/>
                  </a:lnTo>
                  <a:lnTo>
                    <a:pt x="116" y="0"/>
                  </a:lnTo>
                  <a:lnTo>
                    <a:pt x="185" y="0"/>
                  </a:lnTo>
                  <a:lnTo>
                    <a:pt x="242" y="26"/>
                  </a:lnTo>
                  <a:lnTo>
                    <a:pt x="271" y="132"/>
                  </a:lnTo>
                  <a:close/>
                </a:path>
              </a:pathLst>
            </a:custGeom>
            <a:solidFill>
              <a:srgbClr val="F0C4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4" name="Google Shape;174;p2"/>
            <p:cNvSpPr/>
            <p:nvPr/>
          </p:nvSpPr>
          <p:spPr>
            <a:xfrm>
              <a:off x="431" y="2998"/>
              <a:ext cx="914" cy="1180"/>
            </a:xfrm>
            <a:custGeom>
              <a:avLst/>
              <a:gdLst/>
              <a:ahLst/>
              <a:cxnLst/>
              <a:rect l="l" t="t" r="r" b="b"/>
              <a:pathLst>
                <a:path w="1829" h="2360" extrusionOk="0">
                  <a:moveTo>
                    <a:pt x="627" y="57"/>
                  </a:moveTo>
                  <a:lnTo>
                    <a:pt x="627" y="57"/>
                  </a:lnTo>
                  <a:lnTo>
                    <a:pt x="606" y="58"/>
                  </a:lnTo>
                  <a:lnTo>
                    <a:pt x="576" y="60"/>
                  </a:lnTo>
                  <a:lnTo>
                    <a:pt x="576" y="60"/>
                  </a:lnTo>
                  <a:lnTo>
                    <a:pt x="552" y="60"/>
                  </a:lnTo>
                  <a:lnTo>
                    <a:pt x="539" y="60"/>
                  </a:lnTo>
                  <a:lnTo>
                    <a:pt x="528" y="63"/>
                  </a:lnTo>
                  <a:lnTo>
                    <a:pt x="528" y="63"/>
                  </a:lnTo>
                  <a:lnTo>
                    <a:pt x="509" y="70"/>
                  </a:lnTo>
                  <a:lnTo>
                    <a:pt x="495" y="78"/>
                  </a:lnTo>
                  <a:lnTo>
                    <a:pt x="482" y="85"/>
                  </a:lnTo>
                  <a:lnTo>
                    <a:pt x="467" y="94"/>
                  </a:lnTo>
                  <a:lnTo>
                    <a:pt x="455" y="106"/>
                  </a:lnTo>
                  <a:lnTo>
                    <a:pt x="450" y="112"/>
                  </a:lnTo>
                  <a:lnTo>
                    <a:pt x="446" y="118"/>
                  </a:lnTo>
                  <a:lnTo>
                    <a:pt x="441" y="126"/>
                  </a:lnTo>
                  <a:lnTo>
                    <a:pt x="440" y="132"/>
                  </a:lnTo>
                  <a:lnTo>
                    <a:pt x="440" y="132"/>
                  </a:lnTo>
                  <a:lnTo>
                    <a:pt x="436" y="147"/>
                  </a:lnTo>
                  <a:lnTo>
                    <a:pt x="431" y="161"/>
                  </a:lnTo>
                  <a:lnTo>
                    <a:pt x="418" y="193"/>
                  </a:lnTo>
                  <a:lnTo>
                    <a:pt x="407" y="218"/>
                  </a:lnTo>
                  <a:lnTo>
                    <a:pt x="401" y="233"/>
                  </a:lnTo>
                  <a:lnTo>
                    <a:pt x="401" y="233"/>
                  </a:lnTo>
                  <a:lnTo>
                    <a:pt x="401" y="238"/>
                  </a:lnTo>
                  <a:lnTo>
                    <a:pt x="398" y="242"/>
                  </a:lnTo>
                  <a:lnTo>
                    <a:pt x="392" y="248"/>
                  </a:lnTo>
                  <a:lnTo>
                    <a:pt x="383" y="256"/>
                  </a:lnTo>
                  <a:lnTo>
                    <a:pt x="371" y="263"/>
                  </a:lnTo>
                  <a:lnTo>
                    <a:pt x="371" y="263"/>
                  </a:lnTo>
                  <a:lnTo>
                    <a:pt x="355" y="274"/>
                  </a:lnTo>
                  <a:lnTo>
                    <a:pt x="335" y="289"/>
                  </a:lnTo>
                  <a:lnTo>
                    <a:pt x="319" y="304"/>
                  </a:lnTo>
                  <a:lnTo>
                    <a:pt x="313" y="310"/>
                  </a:lnTo>
                  <a:lnTo>
                    <a:pt x="310" y="314"/>
                  </a:lnTo>
                  <a:lnTo>
                    <a:pt x="310" y="314"/>
                  </a:lnTo>
                  <a:lnTo>
                    <a:pt x="310" y="319"/>
                  </a:lnTo>
                  <a:lnTo>
                    <a:pt x="307" y="322"/>
                  </a:lnTo>
                  <a:lnTo>
                    <a:pt x="299" y="331"/>
                  </a:lnTo>
                  <a:lnTo>
                    <a:pt x="290" y="337"/>
                  </a:lnTo>
                  <a:lnTo>
                    <a:pt x="286" y="338"/>
                  </a:lnTo>
                  <a:lnTo>
                    <a:pt x="281" y="338"/>
                  </a:lnTo>
                  <a:lnTo>
                    <a:pt x="281" y="338"/>
                  </a:lnTo>
                  <a:lnTo>
                    <a:pt x="277" y="340"/>
                  </a:lnTo>
                  <a:lnTo>
                    <a:pt x="274" y="341"/>
                  </a:lnTo>
                  <a:lnTo>
                    <a:pt x="266" y="346"/>
                  </a:lnTo>
                  <a:lnTo>
                    <a:pt x="259" y="353"/>
                  </a:lnTo>
                  <a:lnTo>
                    <a:pt x="259" y="353"/>
                  </a:lnTo>
                  <a:lnTo>
                    <a:pt x="219" y="383"/>
                  </a:lnTo>
                  <a:lnTo>
                    <a:pt x="219" y="383"/>
                  </a:lnTo>
                  <a:lnTo>
                    <a:pt x="198" y="401"/>
                  </a:lnTo>
                  <a:lnTo>
                    <a:pt x="189" y="407"/>
                  </a:lnTo>
                  <a:lnTo>
                    <a:pt x="183" y="410"/>
                  </a:lnTo>
                  <a:lnTo>
                    <a:pt x="183" y="410"/>
                  </a:lnTo>
                  <a:lnTo>
                    <a:pt x="177" y="413"/>
                  </a:lnTo>
                  <a:lnTo>
                    <a:pt x="168" y="420"/>
                  </a:lnTo>
                  <a:lnTo>
                    <a:pt x="148" y="440"/>
                  </a:lnTo>
                  <a:lnTo>
                    <a:pt x="148" y="440"/>
                  </a:lnTo>
                  <a:lnTo>
                    <a:pt x="138" y="450"/>
                  </a:lnTo>
                  <a:lnTo>
                    <a:pt x="126" y="459"/>
                  </a:lnTo>
                  <a:lnTo>
                    <a:pt x="114" y="468"/>
                  </a:lnTo>
                  <a:lnTo>
                    <a:pt x="103" y="479"/>
                  </a:lnTo>
                  <a:lnTo>
                    <a:pt x="103" y="479"/>
                  </a:lnTo>
                  <a:lnTo>
                    <a:pt x="69" y="521"/>
                  </a:lnTo>
                  <a:lnTo>
                    <a:pt x="36" y="561"/>
                  </a:lnTo>
                  <a:lnTo>
                    <a:pt x="36" y="561"/>
                  </a:lnTo>
                  <a:lnTo>
                    <a:pt x="0" y="614"/>
                  </a:lnTo>
                  <a:lnTo>
                    <a:pt x="0" y="614"/>
                  </a:lnTo>
                  <a:lnTo>
                    <a:pt x="8" y="609"/>
                  </a:lnTo>
                  <a:lnTo>
                    <a:pt x="15" y="608"/>
                  </a:lnTo>
                  <a:lnTo>
                    <a:pt x="24" y="606"/>
                  </a:lnTo>
                  <a:lnTo>
                    <a:pt x="36" y="606"/>
                  </a:lnTo>
                  <a:lnTo>
                    <a:pt x="40" y="608"/>
                  </a:lnTo>
                  <a:lnTo>
                    <a:pt x="46" y="611"/>
                  </a:lnTo>
                  <a:lnTo>
                    <a:pt x="52" y="614"/>
                  </a:lnTo>
                  <a:lnTo>
                    <a:pt x="58" y="618"/>
                  </a:lnTo>
                  <a:lnTo>
                    <a:pt x="64" y="624"/>
                  </a:lnTo>
                  <a:lnTo>
                    <a:pt x="69" y="632"/>
                  </a:lnTo>
                  <a:lnTo>
                    <a:pt x="69" y="632"/>
                  </a:lnTo>
                  <a:lnTo>
                    <a:pt x="73" y="641"/>
                  </a:lnTo>
                  <a:lnTo>
                    <a:pt x="76" y="648"/>
                  </a:lnTo>
                  <a:lnTo>
                    <a:pt x="81" y="661"/>
                  </a:lnTo>
                  <a:lnTo>
                    <a:pt x="81" y="673"/>
                  </a:lnTo>
                  <a:lnTo>
                    <a:pt x="81" y="682"/>
                  </a:lnTo>
                  <a:lnTo>
                    <a:pt x="79" y="688"/>
                  </a:lnTo>
                  <a:lnTo>
                    <a:pt x="79" y="691"/>
                  </a:lnTo>
                  <a:lnTo>
                    <a:pt x="82" y="690"/>
                  </a:lnTo>
                  <a:lnTo>
                    <a:pt x="90" y="685"/>
                  </a:lnTo>
                  <a:lnTo>
                    <a:pt x="90" y="685"/>
                  </a:lnTo>
                  <a:lnTo>
                    <a:pt x="100" y="676"/>
                  </a:lnTo>
                  <a:lnTo>
                    <a:pt x="111" y="666"/>
                  </a:lnTo>
                  <a:lnTo>
                    <a:pt x="132" y="642"/>
                  </a:lnTo>
                  <a:lnTo>
                    <a:pt x="151" y="621"/>
                  </a:lnTo>
                  <a:lnTo>
                    <a:pt x="159" y="615"/>
                  </a:lnTo>
                  <a:lnTo>
                    <a:pt x="165" y="614"/>
                  </a:lnTo>
                  <a:lnTo>
                    <a:pt x="165" y="614"/>
                  </a:lnTo>
                  <a:lnTo>
                    <a:pt x="171" y="611"/>
                  </a:lnTo>
                  <a:lnTo>
                    <a:pt x="181" y="605"/>
                  </a:lnTo>
                  <a:lnTo>
                    <a:pt x="205" y="585"/>
                  </a:lnTo>
                  <a:lnTo>
                    <a:pt x="229" y="564"/>
                  </a:lnTo>
                  <a:lnTo>
                    <a:pt x="244" y="551"/>
                  </a:lnTo>
                  <a:lnTo>
                    <a:pt x="244" y="551"/>
                  </a:lnTo>
                  <a:lnTo>
                    <a:pt x="248" y="545"/>
                  </a:lnTo>
                  <a:lnTo>
                    <a:pt x="254" y="539"/>
                  </a:lnTo>
                  <a:lnTo>
                    <a:pt x="262" y="534"/>
                  </a:lnTo>
                  <a:lnTo>
                    <a:pt x="272" y="531"/>
                  </a:lnTo>
                  <a:lnTo>
                    <a:pt x="272" y="531"/>
                  </a:lnTo>
                  <a:lnTo>
                    <a:pt x="280" y="530"/>
                  </a:lnTo>
                  <a:lnTo>
                    <a:pt x="287" y="527"/>
                  </a:lnTo>
                  <a:lnTo>
                    <a:pt x="304" y="516"/>
                  </a:lnTo>
                  <a:lnTo>
                    <a:pt x="317" y="506"/>
                  </a:lnTo>
                  <a:lnTo>
                    <a:pt x="323" y="503"/>
                  </a:lnTo>
                  <a:lnTo>
                    <a:pt x="328" y="501"/>
                  </a:lnTo>
                  <a:lnTo>
                    <a:pt x="328" y="501"/>
                  </a:lnTo>
                  <a:lnTo>
                    <a:pt x="383" y="489"/>
                  </a:lnTo>
                  <a:lnTo>
                    <a:pt x="383" y="489"/>
                  </a:lnTo>
                  <a:lnTo>
                    <a:pt x="373" y="603"/>
                  </a:lnTo>
                  <a:lnTo>
                    <a:pt x="362" y="699"/>
                  </a:lnTo>
                  <a:lnTo>
                    <a:pt x="358" y="744"/>
                  </a:lnTo>
                  <a:lnTo>
                    <a:pt x="352" y="781"/>
                  </a:lnTo>
                  <a:lnTo>
                    <a:pt x="352" y="781"/>
                  </a:lnTo>
                  <a:lnTo>
                    <a:pt x="343" y="837"/>
                  </a:lnTo>
                  <a:lnTo>
                    <a:pt x="334" y="879"/>
                  </a:lnTo>
                  <a:lnTo>
                    <a:pt x="320" y="940"/>
                  </a:lnTo>
                  <a:lnTo>
                    <a:pt x="320" y="940"/>
                  </a:lnTo>
                  <a:lnTo>
                    <a:pt x="319" y="955"/>
                  </a:lnTo>
                  <a:lnTo>
                    <a:pt x="317" y="968"/>
                  </a:lnTo>
                  <a:lnTo>
                    <a:pt x="317" y="979"/>
                  </a:lnTo>
                  <a:lnTo>
                    <a:pt x="317" y="988"/>
                  </a:lnTo>
                  <a:lnTo>
                    <a:pt x="320" y="995"/>
                  </a:lnTo>
                  <a:lnTo>
                    <a:pt x="322" y="1003"/>
                  </a:lnTo>
                  <a:lnTo>
                    <a:pt x="326" y="1007"/>
                  </a:lnTo>
                  <a:lnTo>
                    <a:pt x="331" y="1010"/>
                  </a:lnTo>
                  <a:lnTo>
                    <a:pt x="331" y="1010"/>
                  </a:lnTo>
                  <a:lnTo>
                    <a:pt x="341" y="1016"/>
                  </a:lnTo>
                  <a:lnTo>
                    <a:pt x="352" y="1022"/>
                  </a:lnTo>
                  <a:lnTo>
                    <a:pt x="368" y="1027"/>
                  </a:lnTo>
                  <a:lnTo>
                    <a:pt x="392" y="1031"/>
                  </a:lnTo>
                  <a:lnTo>
                    <a:pt x="392" y="1031"/>
                  </a:lnTo>
                  <a:lnTo>
                    <a:pt x="407" y="1036"/>
                  </a:lnTo>
                  <a:lnTo>
                    <a:pt x="425" y="1042"/>
                  </a:lnTo>
                  <a:lnTo>
                    <a:pt x="461" y="1055"/>
                  </a:lnTo>
                  <a:lnTo>
                    <a:pt x="503" y="1073"/>
                  </a:lnTo>
                  <a:lnTo>
                    <a:pt x="506" y="1003"/>
                  </a:lnTo>
                  <a:lnTo>
                    <a:pt x="506" y="1003"/>
                  </a:lnTo>
                  <a:lnTo>
                    <a:pt x="513" y="1004"/>
                  </a:lnTo>
                  <a:lnTo>
                    <a:pt x="536" y="1007"/>
                  </a:lnTo>
                  <a:lnTo>
                    <a:pt x="536" y="1007"/>
                  </a:lnTo>
                  <a:lnTo>
                    <a:pt x="548" y="1010"/>
                  </a:lnTo>
                  <a:lnTo>
                    <a:pt x="552" y="1012"/>
                  </a:lnTo>
                  <a:lnTo>
                    <a:pt x="555" y="1015"/>
                  </a:lnTo>
                  <a:lnTo>
                    <a:pt x="557" y="1018"/>
                  </a:lnTo>
                  <a:lnTo>
                    <a:pt x="558" y="1022"/>
                  </a:lnTo>
                  <a:lnTo>
                    <a:pt x="558" y="1031"/>
                  </a:lnTo>
                  <a:lnTo>
                    <a:pt x="558" y="1031"/>
                  </a:lnTo>
                  <a:lnTo>
                    <a:pt x="560" y="1049"/>
                  </a:lnTo>
                  <a:lnTo>
                    <a:pt x="563" y="1076"/>
                  </a:lnTo>
                  <a:lnTo>
                    <a:pt x="566" y="1111"/>
                  </a:lnTo>
                  <a:lnTo>
                    <a:pt x="567" y="1146"/>
                  </a:lnTo>
                  <a:lnTo>
                    <a:pt x="567" y="1146"/>
                  </a:lnTo>
                  <a:lnTo>
                    <a:pt x="569" y="1170"/>
                  </a:lnTo>
                  <a:lnTo>
                    <a:pt x="575" y="1199"/>
                  </a:lnTo>
                  <a:lnTo>
                    <a:pt x="588" y="1265"/>
                  </a:lnTo>
                  <a:lnTo>
                    <a:pt x="602" y="1323"/>
                  </a:lnTo>
                  <a:lnTo>
                    <a:pt x="606" y="1352"/>
                  </a:lnTo>
                  <a:lnTo>
                    <a:pt x="606" y="1352"/>
                  </a:lnTo>
                  <a:lnTo>
                    <a:pt x="605" y="1358"/>
                  </a:lnTo>
                  <a:lnTo>
                    <a:pt x="600" y="1365"/>
                  </a:lnTo>
                  <a:lnTo>
                    <a:pt x="587" y="1387"/>
                  </a:lnTo>
                  <a:lnTo>
                    <a:pt x="572" y="1410"/>
                  </a:lnTo>
                  <a:lnTo>
                    <a:pt x="566" y="1419"/>
                  </a:lnTo>
                  <a:lnTo>
                    <a:pt x="564" y="1426"/>
                  </a:lnTo>
                  <a:lnTo>
                    <a:pt x="564" y="1426"/>
                  </a:lnTo>
                  <a:lnTo>
                    <a:pt x="563" y="1456"/>
                  </a:lnTo>
                  <a:lnTo>
                    <a:pt x="561" y="1471"/>
                  </a:lnTo>
                  <a:lnTo>
                    <a:pt x="560" y="1477"/>
                  </a:lnTo>
                  <a:lnTo>
                    <a:pt x="558" y="1482"/>
                  </a:lnTo>
                  <a:lnTo>
                    <a:pt x="558" y="1482"/>
                  </a:lnTo>
                  <a:lnTo>
                    <a:pt x="548" y="1495"/>
                  </a:lnTo>
                  <a:lnTo>
                    <a:pt x="530" y="1521"/>
                  </a:lnTo>
                  <a:lnTo>
                    <a:pt x="519" y="1537"/>
                  </a:lnTo>
                  <a:lnTo>
                    <a:pt x="512" y="1552"/>
                  </a:lnTo>
                  <a:lnTo>
                    <a:pt x="506" y="1567"/>
                  </a:lnTo>
                  <a:lnTo>
                    <a:pt x="504" y="1575"/>
                  </a:lnTo>
                  <a:lnTo>
                    <a:pt x="503" y="1582"/>
                  </a:lnTo>
                  <a:lnTo>
                    <a:pt x="503" y="1582"/>
                  </a:lnTo>
                  <a:lnTo>
                    <a:pt x="501" y="1600"/>
                  </a:lnTo>
                  <a:lnTo>
                    <a:pt x="498" y="1627"/>
                  </a:lnTo>
                  <a:lnTo>
                    <a:pt x="485" y="1696"/>
                  </a:lnTo>
                  <a:lnTo>
                    <a:pt x="470" y="1768"/>
                  </a:lnTo>
                  <a:lnTo>
                    <a:pt x="456" y="1819"/>
                  </a:lnTo>
                  <a:lnTo>
                    <a:pt x="456" y="1819"/>
                  </a:lnTo>
                  <a:lnTo>
                    <a:pt x="449" y="1840"/>
                  </a:lnTo>
                  <a:lnTo>
                    <a:pt x="440" y="1866"/>
                  </a:lnTo>
                  <a:lnTo>
                    <a:pt x="415" y="1931"/>
                  </a:lnTo>
                  <a:lnTo>
                    <a:pt x="391" y="1989"/>
                  </a:lnTo>
                  <a:lnTo>
                    <a:pt x="383" y="2012"/>
                  </a:lnTo>
                  <a:lnTo>
                    <a:pt x="382" y="2027"/>
                  </a:lnTo>
                  <a:lnTo>
                    <a:pt x="382" y="2027"/>
                  </a:lnTo>
                  <a:lnTo>
                    <a:pt x="380" y="2033"/>
                  </a:lnTo>
                  <a:lnTo>
                    <a:pt x="377" y="2042"/>
                  </a:lnTo>
                  <a:lnTo>
                    <a:pt x="370" y="2070"/>
                  </a:lnTo>
                  <a:lnTo>
                    <a:pt x="343" y="2145"/>
                  </a:lnTo>
                  <a:lnTo>
                    <a:pt x="317" y="2220"/>
                  </a:lnTo>
                  <a:lnTo>
                    <a:pt x="310" y="2248"/>
                  </a:lnTo>
                  <a:lnTo>
                    <a:pt x="307" y="2257"/>
                  </a:lnTo>
                  <a:lnTo>
                    <a:pt x="307" y="2265"/>
                  </a:lnTo>
                  <a:lnTo>
                    <a:pt x="307" y="2265"/>
                  </a:lnTo>
                  <a:lnTo>
                    <a:pt x="308" y="2268"/>
                  </a:lnTo>
                  <a:lnTo>
                    <a:pt x="311" y="2272"/>
                  </a:lnTo>
                  <a:lnTo>
                    <a:pt x="316" y="2277"/>
                  </a:lnTo>
                  <a:lnTo>
                    <a:pt x="320" y="2280"/>
                  </a:lnTo>
                  <a:lnTo>
                    <a:pt x="334" y="2286"/>
                  </a:lnTo>
                  <a:lnTo>
                    <a:pt x="350" y="2290"/>
                  </a:lnTo>
                  <a:lnTo>
                    <a:pt x="386" y="2299"/>
                  </a:lnTo>
                  <a:lnTo>
                    <a:pt x="403" y="2302"/>
                  </a:lnTo>
                  <a:lnTo>
                    <a:pt x="418" y="2307"/>
                  </a:lnTo>
                  <a:lnTo>
                    <a:pt x="418" y="2307"/>
                  </a:lnTo>
                  <a:lnTo>
                    <a:pt x="431" y="2311"/>
                  </a:lnTo>
                  <a:lnTo>
                    <a:pt x="443" y="2314"/>
                  </a:lnTo>
                  <a:lnTo>
                    <a:pt x="467" y="2317"/>
                  </a:lnTo>
                  <a:lnTo>
                    <a:pt x="486" y="2320"/>
                  </a:lnTo>
                  <a:lnTo>
                    <a:pt x="494" y="2322"/>
                  </a:lnTo>
                  <a:lnTo>
                    <a:pt x="498" y="2326"/>
                  </a:lnTo>
                  <a:lnTo>
                    <a:pt x="498" y="2326"/>
                  </a:lnTo>
                  <a:lnTo>
                    <a:pt x="506" y="2336"/>
                  </a:lnTo>
                  <a:lnTo>
                    <a:pt x="513" y="2348"/>
                  </a:lnTo>
                  <a:lnTo>
                    <a:pt x="519" y="2353"/>
                  </a:lnTo>
                  <a:lnTo>
                    <a:pt x="524" y="2357"/>
                  </a:lnTo>
                  <a:lnTo>
                    <a:pt x="530" y="2359"/>
                  </a:lnTo>
                  <a:lnTo>
                    <a:pt x="536" y="2360"/>
                  </a:lnTo>
                  <a:lnTo>
                    <a:pt x="536" y="2360"/>
                  </a:lnTo>
                  <a:lnTo>
                    <a:pt x="542" y="2360"/>
                  </a:lnTo>
                  <a:lnTo>
                    <a:pt x="548" y="2357"/>
                  </a:lnTo>
                  <a:lnTo>
                    <a:pt x="554" y="2353"/>
                  </a:lnTo>
                  <a:lnTo>
                    <a:pt x="560" y="2345"/>
                  </a:lnTo>
                  <a:lnTo>
                    <a:pt x="564" y="2333"/>
                  </a:lnTo>
                  <a:lnTo>
                    <a:pt x="569" y="2319"/>
                  </a:lnTo>
                  <a:lnTo>
                    <a:pt x="573" y="2298"/>
                  </a:lnTo>
                  <a:lnTo>
                    <a:pt x="578" y="2272"/>
                  </a:lnTo>
                  <a:lnTo>
                    <a:pt x="578" y="2272"/>
                  </a:lnTo>
                  <a:lnTo>
                    <a:pt x="585" y="2224"/>
                  </a:lnTo>
                  <a:lnTo>
                    <a:pt x="594" y="2188"/>
                  </a:lnTo>
                  <a:lnTo>
                    <a:pt x="602" y="2166"/>
                  </a:lnTo>
                  <a:lnTo>
                    <a:pt x="609" y="2154"/>
                  </a:lnTo>
                  <a:lnTo>
                    <a:pt x="609" y="2154"/>
                  </a:lnTo>
                  <a:lnTo>
                    <a:pt x="615" y="2139"/>
                  </a:lnTo>
                  <a:lnTo>
                    <a:pt x="626" y="2113"/>
                  </a:lnTo>
                  <a:lnTo>
                    <a:pt x="629" y="2097"/>
                  </a:lnTo>
                  <a:lnTo>
                    <a:pt x="633" y="2081"/>
                  </a:lnTo>
                  <a:lnTo>
                    <a:pt x="635" y="2063"/>
                  </a:lnTo>
                  <a:lnTo>
                    <a:pt x="636" y="2043"/>
                  </a:lnTo>
                  <a:lnTo>
                    <a:pt x="636" y="2043"/>
                  </a:lnTo>
                  <a:lnTo>
                    <a:pt x="638" y="2010"/>
                  </a:lnTo>
                  <a:lnTo>
                    <a:pt x="639" y="1995"/>
                  </a:lnTo>
                  <a:lnTo>
                    <a:pt x="641" y="1980"/>
                  </a:lnTo>
                  <a:lnTo>
                    <a:pt x="645" y="1964"/>
                  </a:lnTo>
                  <a:lnTo>
                    <a:pt x="650" y="1947"/>
                  </a:lnTo>
                  <a:lnTo>
                    <a:pt x="663" y="1905"/>
                  </a:lnTo>
                  <a:lnTo>
                    <a:pt x="663" y="1905"/>
                  </a:lnTo>
                  <a:lnTo>
                    <a:pt x="673" y="1881"/>
                  </a:lnTo>
                  <a:lnTo>
                    <a:pt x="684" y="1857"/>
                  </a:lnTo>
                  <a:lnTo>
                    <a:pt x="705" y="1814"/>
                  </a:lnTo>
                  <a:lnTo>
                    <a:pt x="723" y="1778"/>
                  </a:lnTo>
                  <a:lnTo>
                    <a:pt x="727" y="1765"/>
                  </a:lnTo>
                  <a:lnTo>
                    <a:pt x="729" y="1756"/>
                  </a:lnTo>
                  <a:lnTo>
                    <a:pt x="729" y="1756"/>
                  </a:lnTo>
                  <a:lnTo>
                    <a:pt x="730" y="1747"/>
                  </a:lnTo>
                  <a:lnTo>
                    <a:pt x="732" y="1733"/>
                  </a:lnTo>
                  <a:lnTo>
                    <a:pt x="739" y="1702"/>
                  </a:lnTo>
                  <a:lnTo>
                    <a:pt x="745" y="1670"/>
                  </a:lnTo>
                  <a:lnTo>
                    <a:pt x="747" y="1657"/>
                  </a:lnTo>
                  <a:lnTo>
                    <a:pt x="748" y="1646"/>
                  </a:lnTo>
                  <a:lnTo>
                    <a:pt x="748" y="1646"/>
                  </a:lnTo>
                  <a:lnTo>
                    <a:pt x="750" y="1639"/>
                  </a:lnTo>
                  <a:lnTo>
                    <a:pt x="751" y="1630"/>
                  </a:lnTo>
                  <a:lnTo>
                    <a:pt x="759" y="1613"/>
                  </a:lnTo>
                  <a:lnTo>
                    <a:pt x="768" y="1602"/>
                  </a:lnTo>
                  <a:lnTo>
                    <a:pt x="771" y="1597"/>
                  </a:lnTo>
                  <a:lnTo>
                    <a:pt x="771" y="1597"/>
                  </a:lnTo>
                  <a:lnTo>
                    <a:pt x="796" y="1622"/>
                  </a:lnTo>
                  <a:lnTo>
                    <a:pt x="819" y="1645"/>
                  </a:lnTo>
                  <a:lnTo>
                    <a:pt x="840" y="1666"/>
                  </a:lnTo>
                  <a:lnTo>
                    <a:pt x="840" y="1666"/>
                  </a:lnTo>
                  <a:lnTo>
                    <a:pt x="864" y="1694"/>
                  </a:lnTo>
                  <a:lnTo>
                    <a:pt x="898" y="1733"/>
                  </a:lnTo>
                  <a:lnTo>
                    <a:pt x="916" y="1753"/>
                  </a:lnTo>
                  <a:lnTo>
                    <a:pt x="932" y="1769"/>
                  </a:lnTo>
                  <a:lnTo>
                    <a:pt x="947" y="1784"/>
                  </a:lnTo>
                  <a:lnTo>
                    <a:pt x="961" y="1792"/>
                  </a:lnTo>
                  <a:lnTo>
                    <a:pt x="961" y="1792"/>
                  </a:lnTo>
                  <a:lnTo>
                    <a:pt x="970" y="1796"/>
                  </a:lnTo>
                  <a:lnTo>
                    <a:pt x="979" y="1798"/>
                  </a:lnTo>
                  <a:lnTo>
                    <a:pt x="986" y="1799"/>
                  </a:lnTo>
                  <a:lnTo>
                    <a:pt x="994" y="1798"/>
                  </a:lnTo>
                  <a:lnTo>
                    <a:pt x="1000" y="1796"/>
                  </a:lnTo>
                  <a:lnTo>
                    <a:pt x="1006" y="1793"/>
                  </a:lnTo>
                  <a:lnTo>
                    <a:pt x="1018" y="1787"/>
                  </a:lnTo>
                  <a:lnTo>
                    <a:pt x="1018" y="1787"/>
                  </a:lnTo>
                  <a:lnTo>
                    <a:pt x="1028" y="1780"/>
                  </a:lnTo>
                  <a:lnTo>
                    <a:pt x="1036" y="1775"/>
                  </a:lnTo>
                  <a:lnTo>
                    <a:pt x="1043" y="1769"/>
                  </a:lnTo>
                  <a:lnTo>
                    <a:pt x="1051" y="1762"/>
                  </a:lnTo>
                  <a:lnTo>
                    <a:pt x="1058" y="1751"/>
                  </a:lnTo>
                  <a:lnTo>
                    <a:pt x="1066" y="1738"/>
                  </a:lnTo>
                  <a:lnTo>
                    <a:pt x="1075" y="1720"/>
                  </a:lnTo>
                  <a:lnTo>
                    <a:pt x="1075" y="1720"/>
                  </a:lnTo>
                  <a:lnTo>
                    <a:pt x="1088" y="1684"/>
                  </a:lnTo>
                  <a:lnTo>
                    <a:pt x="1097" y="1657"/>
                  </a:lnTo>
                  <a:lnTo>
                    <a:pt x="1100" y="1646"/>
                  </a:lnTo>
                  <a:lnTo>
                    <a:pt x="1100" y="1637"/>
                  </a:lnTo>
                  <a:lnTo>
                    <a:pt x="1098" y="1630"/>
                  </a:lnTo>
                  <a:lnTo>
                    <a:pt x="1094" y="1622"/>
                  </a:lnTo>
                  <a:lnTo>
                    <a:pt x="1094" y="1622"/>
                  </a:lnTo>
                  <a:lnTo>
                    <a:pt x="1049" y="1573"/>
                  </a:lnTo>
                  <a:lnTo>
                    <a:pt x="1021" y="1543"/>
                  </a:lnTo>
                  <a:lnTo>
                    <a:pt x="998" y="1521"/>
                  </a:lnTo>
                  <a:lnTo>
                    <a:pt x="998" y="1521"/>
                  </a:lnTo>
                  <a:lnTo>
                    <a:pt x="949" y="1482"/>
                  </a:lnTo>
                  <a:lnTo>
                    <a:pt x="922" y="1458"/>
                  </a:lnTo>
                  <a:lnTo>
                    <a:pt x="899" y="1435"/>
                  </a:lnTo>
                  <a:lnTo>
                    <a:pt x="899" y="1435"/>
                  </a:lnTo>
                  <a:lnTo>
                    <a:pt x="890" y="1425"/>
                  </a:lnTo>
                  <a:lnTo>
                    <a:pt x="881" y="1416"/>
                  </a:lnTo>
                  <a:lnTo>
                    <a:pt x="864" y="1404"/>
                  </a:lnTo>
                  <a:lnTo>
                    <a:pt x="853" y="1398"/>
                  </a:lnTo>
                  <a:lnTo>
                    <a:pt x="849" y="1395"/>
                  </a:lnTo>
                  <a:lnTo>
                    <a:pt x="849" y="1395"/>
                  </a:lnTo>
                  <a:lnTo>
                    <a:pt x="864" y="1359"/>
                  </a:lnTo>
                  <a:lnTo>
                    <a:pt x="878" y="1329"/>
                  </a:lnTo>
                  <a:lnTo>
                    <a:pt x="889" y="1305"/>
                  </a:lnTo>
                  <a:lnTo>
                    <a:pt x="889" y="1305"/>
                  </a:lnTo>
                  <a:lnTo>
                    <a:pt x="899" y="1284"/>
                  </a:lnTo>
                  <a:lnTo>
                    <a:pt x="911" y="1254"/>
                  </a:lnTo>
                  <a:lnTo>
                    <a:pt x="923" y="1226"/>
                  </a:lnTo>
                  <a:lnTo>
                    <a:pt x="934" y="1202"/>
                  </a:lnTo>
                  <a:lnTo>
                    <a:pt x="934" y="1202"/>
                  </a:lnTo>
                  <a:lnTo>
                    <a:pt x="967" y="1149"/>
                  </a:lnTo>
                  <a:lnTo>
                    <a:pt x="989" y="1117"/>
                  </a:lnTo>
                  <a:lnTo>
                    <a:pt x="989" y="1117"/>
                  </a:lnTo>
                  <a:lnTo>
                    <a:pt x="994" y="1124"/>
                  </a:lnTo>
                  <a:lnTo>
                    <a:pt x="1004" y="1145"/>
                  </a:lnTo>
                  <a:lnTo>
                    <a:pt x="1016" y="1170"/>
                  </a:lnTo>
                  <a:lnTo>
                    <a:pt x="1019" y="1182"/>
                  </a:lnTo>
                  <a:lnTo>
                    <a:pt x="1021" y="1191"/>
                  </a:lnTo>
                  <a:lnTo>
                    <a:pt x="1021" y="1191"/>
                  </a:lnTo>
                  <a:lnTo>
                    <a:pt x="1019" y="1218"/>
                  </a:lnTo>
                  <a:lnTo>
                    <a:pt x="1016" y="1251"/>
                  </a:lnTo>
                  <a:lnTo>
                    <a:pt x="1016" y="1266"/>
                  </a:lnTo>
                  <a:lnTo>
                    <a:pt x="1016" y="1280"/>
                  </a:lnTo>
                  <a:lnTo>
                    <a:pt x="1019" y="1287"/>
                  </a:lnTo>
                  <a:lnTo>
                    <a:pt x="1021" y="1290"/>
                  </a:lnTo>
                  <a:lnTo>
                    <a:pt x="1024" y="1290"/>
                  </a:lnTo>
                  <a:lnTo>
                    <a:pt x="1024" y="1290"/>
                  </a:lnTo>
                  <a:lnTo>
                    <a:pt x="1027" y="1289"/>
                  </a:lnTo>
                  <a:lnTo>
                    <a:pt x="1031" y="1286"/>
                  </a:lnTo>
                  <a:lnTo>
                    <a:pt x="1040" y="1277"/>
                  </a:lnTo>
                  <a:lnTo>
                    <a:pt x="1049" y="1262"/>
                  </a:lnTo>
                  <a:lnTo>
                    <a:pt x="1060" y="1245"/>
                  </a:lnTo>
                  <a:lnTo>
                    <a:pt x="1078" y="1208"/>
                  </a:lnTo>
                  <a:lnTo>
                    <a:pt x="1085" y="1191"/>
                  </a:lnTo>
                  <a:lnTo>
                    <a:pt x="1089" y="1178"/>
                  </a:lnTo>
                  <a:lnTo>
                    <a:pt x="1089" y="1178"/>
                  </a:lnTo>
                  <a:lnTo>
                    <a:pt x="1095" y="1157"/>
                  </a:lnTo>
                  <a:lnTo>
                    <a:pt x="1104" y="1140"/>
                  </a:lnTo>
                  <a:lnTo>
                    <a:pt x="1107" y="1134"/>
                  </a:lnTo>
                  <a:lnTo>
                    <a:pt x="1112" y="1130"/>
                  </a:lnTo>
                  <a:lnTo>
                    <a:pt x="1116" y="1127"/>
                  </a:lnTo>
                  <a:lnTo>
                    <a:pt x="1122" y="1127"/>
                  </a:lnTo>
                  <a:lnTo>
                    <a:pt x="1122" y="1127"/>
                  </a:lnTo>
                  <a:lnTo>
                    <a:pt x="1133" y="1125"/>
                  </a:lnTo>
                  <a:lnTo>
                    <a:pt x="1137" y="1125"/>
                  </a:lnTo>
                  <a:lnTo>
                    <a:pt x="1142" y="1123"/>
                  </a:lnTo>
                  <a:lnTo>
                    <a:pt x="1146" y="1120"/>
                  </a:lnTo>
                  <a:lnTo>
                    <a:pt x="1151" y="1115"/>
                  </a:lnTo>
                  <a:lnTo>
                    <a:pt x="1155" y="1108"/>
                  </a:lnTo>
                  <a:lnTo>
                    <a:pt x="1158" y="1099"/>
                  </a:lnTo>
                  <a:lnTo>
                    <a:pt x="1158" y="1099"/>
                  </a:lnTo>
                  <a:lnTo>
                    <a:pt x="1191" y="994"/>
                  </a:lnTo>
                  <a:lnTo>
                    <a:pt x="1209" y="929"/>
                  </a:lnTo>
                  <a:lnTo>
                    <a:pt x="1215" y="904"/>
                  </a:lnTo>
                  <a:lnTo>
                    <a:pt x="1218" y="889"/>
                  </a:lnTo>
                  <a:lnTo>
                    <a:pt x="1218" y="889"/>
                  </a:lnTo>
                  <a:lnTo>
                    <a:pt x="1223" y="853"/>
                  </a:lnTo>
                  <a:lnTo>
                    <a:pt x="1230" y="799"/>
                  </a:lnTo>
                  <a:lnTo>
                    <a:pt x="1233" y="771"/>
                  </a:lnTo>
                  <a:lnTo>
                    <a:pt x="1235" y="744"/>
                  </a:lnTo>
                  <a:lnTo>
                    <a:pt x="1235" y="723"/>
                  </a:lnTo>
                  <a:lnTo>
                    <a:pt x="1233" y="714"/>
                  </a:lnTo>
                  <a:lnTo>
                    <a:pt x="1230" y="708"/>
                  </a:lnTo>
                  <a:lnTo>
                    <a:pt x="1230" y="708"/>
                  </a:lnTo>
                  <a:lnTo>
                    <a:pt x="1215" y="675"/>
                  </a:lnTo>
                  <a:lnTo>
                    <a:pt x="1196" y="629"/>
                  </a:lnTo>
                  <a:lnTo>
                    <a:pt x="1185" y="605"/>
                  </a:lnTo>
                  <a:lnTo>
                    <a:pt x="1178" y="581"/>
                  </a:lnTo>
                  <a:lnTo>
                    <a:pt x="1172" y="561"/>
                  </a:lnTo>
                  <a:lnTo>
                    <a:pt x="1170" y="543"/>
                  </a:lnTo>
                  <a:lnTo>
                    <a:pt x="1170" y="543"/>
                  </a:lnTo>
                  <a:lnTo>
                    <a:pt x="1172" y="510"/>
                  </a:lnTo>
                  <a:lnTo>
                    <a:pt x="1173" y="471"/>
                  </a:lnTo>
                  <a:lnTo>
                    <a:pt x="1175" y="426"/>
                  </a:lnTo>
                  <a:lnTo>
                    <a:pt x="1175" y="426"/>
                  </a:lnTo>
                  <a:lnTo>
                    <a:pt x="1199" y="441"/>
                  </a:lnTo>
                  <a:lnTo>
                    <a:pt x="1221" y="453"/>
                  </a:lnTo>
                  <a:lnTo>
                    <a:pt x="1242" y="462"/>
                  </a:lnTo>
                  <a:lnTo>
                    <a:pt x="1242" y="462"/>
                  </a:lnTo>
                  <a:lnTo>
                    <a:pt x="1259" y="471"/>
                  </a:lnTo>
                  <a:lnTo>
                    <a:pt x="1272" y="479"/>
                  </a:lnTo>
                  <a:lnTo>
                    <a:pt x="1286" y="488"/>
                  </a:lnTo>
                  <a:lnTo>
                    <a:pt x="1305" y="495"/>
                  </a:lnTo>
                  <a:lnTo>
                    <a:pt x="1305" y="495"/>
                  </a:lnTo>
                  <a:lnTo>
                    <a:pt x="1338" y="509"/>
                  </a:lnTo>
                  <a:lnTo>
                    <a:pt x="1371" y="524"/>
                  </a:lnTo>
                  <a:lnTo>
                    <a:pt x="1371" y="524"/>
                  </a:lnTo>
                  <a:lnTo>
                    <a:pt x="1393" y="534"/>
                  </a:lnTo>
                  <a:lnTo>
                    <a:pt x="1419" y="548"/>
                  </a:lnTo>
                  <a:lnTo>
                    <a:pt x="1434" y="554"/>
                  </a:lnTo>
                  <a:lnTo>
                    <a:pt x="1449" y="558"/>
                  </a:lnTo>
                  <a:lnTo>
                    <a:pt x="1464" y="563"/>
                  </a:lnTo>
                  <a:lnTo>
                    <a:pt x="1479" y="564"/>
                  </a:lnTo>
                  <a:lnTo>
                    <a:pt x="1479" y="564"/>
                  </a:lnTo>
                  <a:lnTo>
                    <a:pt x="1503" y="567"/>
                  </a:lnTo>
                  <a:lnTo>
                    <a:pt x="1517" y="570"/>
                  </a:lnTo>
                  <a:lnTo>
                    <a:pt x="1528" y="572"/>
                  </a:lnTo>
                  <a:lnTo>
                    <a:pt x="1538" y="573"/>
                  </a:lnTo>
                  <a:lnTo>
                    <a:pt x="1538" y="573"/>
                  </a:lnTo>
                  <a:lnTo>
                    <a:pt x="1547" y="575"/>
                  </a:lnTo>
                  <a:lnTo>
                    <a:pt x="1556" y="579"/>
                  </a:lnTo>
                  <a:lnTo>
                    <a:pt x="1576" y="591"/>
                  </a:lnTo>
                  <a:lnTo>
                    <a:pt x="1594" y="603"/>
                  </a:lnTo>
                  <a:lnTo>
                    <a:pt x="1601" y="608"/>
                  </a:lnTo>
                  <a:lnTo>
                    <a:pt x="1606" y="609"/>
                  </a:lnTo>
                  <a:lnTo>
                    <a:pt x="1606" y="609"/>
                  </a:lnTo>
                  <a:lnTo>
                    <a:pt x="1615" y="612"/>
                  </a:lnTo>
                  <a:lnTo>
                    <a:pt x="1624" y="617"/>
                  </a:lnTo>
                  <a:lnTo>
                    <a:pt x="1633" y="621"/>
                  </a:lnTo>
                  <a:lnTo>
                    <a:pt x="1633" y="621"/>
                  </a:lnTo>
                  <a:lnTo>
                    <a:pt x="1633" y="615"/>
                  </a:lnTo>
                  <a:lnTo>
                    <a:pt x="1637" y="599"/>
                  </a:lnTo>
                  <a:lnTo>
                    <a:pt x="1640" y="588"/>
                  </a:lnTo>
                  <a:lnTo>
                    <a:pt x="1646" y="579"/>
                  </a:lnTo>
                  <a:lnTo>
                    <a:pt x="1654" y="569"/>
                  </a:lnTo>
                  <a:lnTo>
                    <a:pt x="1663" y="561"/>
                  </a:lnTo>
                  <a:lnTo>
                    <a:pt x="1663" y="561"/>
                  </a:lnTo>
                  <a:lnTo>
                    <a:pt x="1673" y="554"/>
                  </a:lnTo>
                  <a:lnTo>
                    <a:pt x="1681" y="548"/>
                  </a:lnTo>
                  <a:lnTo>
                    <a:pt x="1693" y="536"/>
                  </a:lnTo>
                  <a:lnTo>
                    <a:pt x="1697" y="531"/>
                  </a:lnTo>
                  <a:lnTo>
                    <a:pt x="1703" y="528"/>
                  </a:lnTo>
                  <a:lnTo>
                    <a:pt x="1711" y="525"/>
                  </a:lnTo>
                  <a:lnTo>
                    <a:pt x="1720" y="525"/>
                  </a:lnTo>
                  <a:lnTo>
                    <a:pt x="1720" y="525"/>
                  </a:lnTo>
                  <a:lnTo>
                    <a:pt x="1760" y="524"/>
                  </a:lnTo>
                  <a:lnTo>
                    <a:pt x="1776" y="525"/>
                  </a:lnTo>
                  <a:lnTo>
                    <a:pt x="1784" y="527"/>
                  </a:lnTo>
                  <a:lnTo>
                    <a:pt x="1788" y="530"/>
                  </a:lnTo>
                  <a:lnTo>
                    <a:pt x="1788" y="530"/>
                  </a:lnTo>
                  <a:lnTo>
                    <a:pt x="1800" y="540"/>
                  </a:lnTo>
                  <a:lnTo>
                    <a:pt x="1814" y="554"/>
                  </a:lnTo>
                  <a:lnTo>
                    <a:pt x="1829" y="572"/>
                  </a:lnTo>
                  <a:lnTo>
                    <a:pt x="1829" y="572"/>
                  </a:lnTo>
                  <a:lnTo>
                    <a:pt x="1826" y="564"/>
                  </a:lnTo>
                  <a:lnTo>
                    <a:pt x="1820" y="555"/>
                  </a:lnTo>
                  <a:lnTo>
                    <a:pt x="1812" y="543"/>
                  </a:lnTo>
                  <a:lnTo>
                    <a:pt x="1800" y="528"/>
                  </a:lnTo>
                  <a:lnTo>
                    <a:pt x="1785" y="510"/>
                  </a:lnTo>
                  <a:lnTo>
                    <a:pt x="1766" y="491"/>
                  </a:lnTo>
                  <a:lnTo>
                    <a:pt x="1740" y="470"/>
                  </a:lnTo>
                  <a:lnTo>
                    <a:pt x="1740" y="470"/>
                  </a:lnTo>
                  <a:lnTo>
                    <a:pt x="1690" y="431"/>
                  </a:lnTo>
                  <a:lnTo>
                    <a:pt x="1648" y="400"/>
                  </a:lnTo>
                  <a:lnTo>
                    <a:pt x="1630" y="389"/>
                  </a:lnTo>
                  <a:lnTo>
                    <a:pt x="1615" y="382"/>
                  </a:lnTo>
                  <a:lnTo>
                    <a:pt x="1603" y="376"/>
                  </a:lnTo>
                  <a:lnTo>
                    <a:pt x="1594" y="373"/>
                  </a:lnTo>
                  <a:lnTo>
                    <a:pt x="1594" y="373"/>
                  </a:lnTo>
                  <a:lnTo>
                    <a:pt x="1586" y="371"/>
                  </a:lnTo>
                  <a:lnTo>
                    <a:pt x="1579" y="368"/>
                  </a:lnTo>
                  <a:lnTo>
                    <a:pt x="1562" y="361"/>
                  </a:lnTo>
                  <a:lnTo>
                    <a:pt x="1546" y="352"/>
                  </a:lnTo>
                  <a:lnTo>
                    <a:pt x="1538" y="349"/>
                  </a:lnTo>
                  <a:lnTo>
                    <a:pt x="1531" y="347"/>
                  </a:lnTo>
                  <a:lnTo>
                    <a:pt x="1531" y="347"/>
                  </a:lnTo>
                  <a:lnTo>
                    <a:pt x="1516" y="344"/>
                  </a:lnTo>
                  <a:lnTo>
                    <a:pt x="1500" y="338"/>
                  </a:lnTo>
                  <a:lnTo>
                    <a:pt x="1485" y="329"/>
                  </a:lnTo>
                  <a:lnTo>
                    <a:pt x="1470" y="319"/>
                  </a:lnTo>
                  <a:lnTo>
                    <a:pt x="1470" y="319"/>
                  </a:lnTo>
                  <a:lnTo>
                    <a:pt x="1464" y="313"/>
                  </a:lnTo>
                  <a:lnTo>
                    <a:pt x="1456" y="307"/>
                  </a:lnTo>
                  <a:lnTo>
                    <a:pt x="1440" y="299"/>
                  </a:lnTo>
                  <a:lnTo>
                    <a:pt x="1425" y="293"/>
                  </a:lnTo>
                  <a:lnTo>
                    <a:pt x="1408" y="292"/>
                  </a:lnTo>
                  <a:lnTo>
                    <a:pt x="1408" y="292"/>
                  </a:lnTo>
                  <a:lnTo>
                    <a:pt x="1398" y="292"/>
                  </a:lnTo>
                  <a:lnTo>
                    <a:pt x="1386" y="289"/>
                  </a:lnTo>
                  <a:lnTo>
                    <a:pt x="1356" y="280"/>
                  </a:lnTo>
                  <a:lnTo>
                    <a:pt x="1326" y="269"/>
                  </a:lnTo>
                  <a:lnTo>
                    <a:pt x="1314" y="265"/>
                  </a:lnTo>
                  <a:lnTo>
                    <a:pt x="1306" y="259"/>
                  </a:lnTo>
                  <a:lnTo>
                    <a:pt x="1306" y="259"/>
                  </a:lnTo>
                  <a:lnTo>
                    <a:pt x="1278" y="235"/>
                  </a:lnTo>
                  <a:lnTo>
                    <a:pt x="1269" y="227"/>
                  </a:lnTo>
                  <a:lnTo>
                    <a:pt x="1262" y="223"/>
                  </a:lnTo>
                  <a:lnTo>
                    <a:pt x="1254" y="220"/>
                  </a:lnTo>
                  <a:lnTo>
                    <a:pt x="1247" y="218"/>
                  </a:lnTo>
                  <a:lnTo>
                    <a:pt x="1247" y="218"/>
                  </a:lnTo>
                  <a:lnTo>
                    <a:pt x="1232" y="220"/>
                  </a:lnTo>
                  <a:lnTo>
                    <a:pt x="1220" y="220"/>
                  </a:lnTo>
                  <a:lnTo>
                    <a:pt x="1215" y="220"/>
                  </a:lnTo>
                  <a:lnTo>
                    <a:pt x="1211" y="217"/>
                  </a:lnTo>
                  <a:lnTo>
                    <a:pt x="1208" y="212"/>
                  </a:lnTo>
                  <a:lnTo>
                    <a:pt x="1206" y="206"/>
                  </a:lnTo>
                  <a:lnTo>
                    <a:pt x="1206" y="206"/>
                  </a:lnTo>
                  <a:lnTo>
                    <a:pt x="1205" y="199"/>
                  </a:lnTo>
                  <a:lnTo>
                    <a:pt x="1202" y="191"/>
                  </a:lnTo>
                  <a:lnTo>
                    <a:pt x="1197" y="187"/>
                  </a:lnTo>
                  <a:lnTo>
                    <a:pt x="1191" y="181"/>
                  </a:lnTo>
                  <a:lnTo>
                    <a:pt x="1181" y="172"/>
                  </a:lnTo>
                  <a:lnTo>
                    <a:pt x="1178" y="167"/>
                  </a:lnTo>
                  <a:lnTo>
                    <a:pt x="1175" y="163"/>
                  </a:lnTo>
                  <a:lnTo>
                    <a:pt x="1175" y="163"/>
                  </a:lnTo>
                  <a:lnTo>
                    <a:pt x="1173" y="148"/>
                  </a:lnTo>
                  <a:lnTo>
                    <a:pt x="1169" y="129"/>
                  </a:lnTo>
                  <a:lnTo>
                    <a:pt x="1166" y="118"/>
                  </a:lnTo>
                  <a:lnTo>
                    <a:pt x="1161" y="108"/>
                  </a:lnTo>
                  <a:lnTo>
                    <a:pt x="1155" y="99"/>
                  </a:lnTo>
                  <a:lnTo>
                    <a:pt x="1149" y="93"/>
                  </a:lnTo>
                  <a:lnTo>
                    <a:pt x="1149" y="93"/>
                  </a:lnTo>
                  <a:lnTo>
                    <a:pt x="1133" y="81"/>
                  </a:lnTo>
                  <a:lnTo>
                    <a:pt x="1122" y="75"/>
                  </a:lnTo>
                  <a:lnTo>
                    <a:pt x="1110" y="69"/>
                  </a:lnTo>
                  <a:lnTo>
                    <a:pt x="1098" y="64"/>
                  </a:lnTo>
                  <a:lnTo>
                    <a:pt x="1085" y="61"/>
                  </a:lnTo>
                  <a:lnTo>
                    <a:pt x="1072" y="58"/>
                  </a:lnTo>
                  <a:lnTo>
                    <a:pt x="1058" y="58"/>
                  </a:lnTo>
                  <a:lnTo>
                    <a:pt x="1058" y="58"/>
                  </a:lnTo>
                  <a:lnTo>
                    <a:pt x="1024" y="57"/>
                  </a:lnTo>
                  <a:lnTo>
                    <a:pt x="980" y="55"/>
                  </a:lnTo>
                  <a:lnTo>
                    <a:pt x="923" y="52"/>
                  </a:lnTo>
                  <a:lnTo>
                    <a:pt x="923" y="52"/>
                  </a:lnTo>
                  <a:lnTo>
                    <a:pt x="883" y="51"/>
                  </a:lnTo>
                  <a:lnTo>
                    <a:pt x="820" y="0"/>
                  </a:lnTo>
                  <a:lnTo>
                    <a:pt x="820" y="0"/>
                  </a:lnTo>
                  <a:lnTo>
                    <a:pt x="820" y="97"/>
                  </a:lnTo>
                  <a:lnTo>
                    <a:pt x="820" y="97"/>
                  </a:lnTo>
                  <a:lnTo>
                    <a:pt x="819" y="169"/>
                  </a:lnTo>
                  <a:lnTo>
                    <a:pt x="817" y="235"/>
                  </a:lnTo>
                  <a:lnTo>
                    <a:pt x="817" y="235"/>
                  </a:lnTo>
                  <a:lnTo>
                    <a:pt x="817" y="274"/>
                  </a:lnTo>
                  <a:lnTo>
                    <a:pt x="819" y="338"/>
                  </a:lnTo>
                  <a:lnTo>
                    <a:pt x="822" y="405"/>
                  </a:lnTo>
                  <a:lnTo>
                    <a:pt x="825" y="432"/>
                  </a:lnTo>
                  <a:lnTo>
                    <a:pt x="828" y="450"/>
                  </a:lnTo>
                  <a:lnTo>
                    <a:pt x="828" y="450"/>
                  </a:lnTo>
                  <a:lnTo>
                    <a:pt x="837" y="494"/>
                  </a:lnTo>
                  <a:lnTo>
                    <a:pt x="847" y="555"/>
                  </a:lnTo>
                  <a:lnTo>
                    <a:pt x="858" y="617"/>
                  </a:lnTo>
                  <a:lnTo>
                    <a:pt x="865" y="655"/>
                  </a:lnTo>
                  <a:lnTo>
                    <a:pt x="865" y="655"/>
                  </a:lnTo>
                  <a:lnTo>
                    <a:pt x="871" y="688"/>
                  </a:lnTo>
                  <a:lnTo>
                    <a:pt x="878" y="730"/>
                  </a:lnTo>
                  <a:lnTo>
                    <a:pt x="887" y="783"/>
                  </a:lnTo>
                  <a:lnTo>
                    <a:pt x="887" y="783"/>
                  </a:lnTo>
                  <a:lnTo>
                    <a:pt x="846" y="786"/>
                  </a:lnTo>
                  <a:lnTo>
                    <a:pt x="783" y="789"/>
                  </a:lnTo>
                  <a:lnTo>
                    <a:pt x="783" y="789"/>
                  </a:lnTo>
                  <a:lnTo>
                    <a:pt x="609" y="786"/>
                  </a:lnTo>
                  <a:lnTo>
                    <a:pt x="609" y="786"/>
                  </a:lnTo>
                  <a:lnTo>
                    <a:pt x="546" y="786"/>
                  </a:lnTo>
                  <a:lnTo>
                    <a:pt x="546" y="786"/>
                  </a:lnTo>
                  <a:lnTo>
                    <a:pt x="549" y="638"/>
                  </a:lnTo>
                  <a:lnTo>
                    <a:pt x="549" y="525"/>
                  </a:lnTo>
                  <a:lnTo>
                    <a:pt x="549" y="480"/>
                  </a:lnTo>
                  <a:lnTo>
                    <a:pt x="548" y="450"/>
                  </a:lnTo>
                  <a:lnTo>
                    <a:pt x="548" y="450"/>
                  </a:lnTo>
                  <a:lnTo>
                    <a:pt x="548" y="431"/>
                  </a:lnTo>
                  <a:lnTo>
                    <a:pt x="548" y="413"/>
                  </a:lnTo>
                  <a:lnTo>
                    <a:pt x="549" y="377"/>
                  </a:lnTo>
                  <a:lnTo>
                    <a:pt x="554" y="347"/>
                  </a:lnTo>
                  <a:lnTo>
                    <a:pt x="557" y="325"/>
                  </a:lnTo>
                  <a:lnTo>
                    <a:pt x="557" y="325"/>
                  </a:lnTo>
                  <a:lnTo>
                    <a:pt x="563" y="301"/>
                  </a:lnTo>
                  <a:lnTo>
                    <a:pt x="572" y="268"/>
                  </a:lnTo>
                  <a:lnTo>
                    <a:pt x="582" y="235"/>
                  </a:lnTo>
                  <a:lnTo>
                    <a:pt x="588" y="221"/>
                  </a:lnTo>
                  <a:lnTo>
                    <a:pt x="593" y="212"/>
                  </a:lnTo>
                  <a:lnTo>
                    <a:pt x="593" y="212"/>
                  </a:lnTo>
                  <a:lnTo>
                    <a:pt x="618" y="179"/>
                  </a:lnTo>
                  <a:lnTo>
                    <a:pt x="635" y="159"/>
                  </a:lnTo>
                  <a:lnTo>
                    <a:pt x="627" y="57"/>
                  </a:lnTo>
                  <a:close/>
                </a:path>
              </a:pathLst>
            </a:custGeom>
            <a:solidFill>
              <a:srgbClr val="1B171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5" name="Google Shape;175;p2"/>
            <p:cNvSpPr/>
            <p:nvPr/>
          </p:nvSpPr>
          <p:spPr>
            <a:xfrm>
              <a:off x="676" y="3082"/>
              <a:ext cx="104" cy="332"/>
            </a:xfrm>
            <a:custGeom>
              <a:avLst/>
              <a:gdLst/>
              <a:ahLst/>
              <a:cxnLst/>
              <a:rect l="l" t="t" r="r" b="b"/>
              <a:pathLst>
                <a:path w="208" h="665" extrusionOk="0">
                  <a:moveTo>
                    <a:pt x="188" y="0"/>
                  </a:moveTo>
                  <a:lnTo>
                    <a:pt x="188" y="0"/>
                  </a:lnTo>
                  <a:lnTo>
                    <a:pt x="185" y="6"/>
                  </a:lnTo>
                  <a:lnTo>
                    <a:pt x="176" y="18"/>
                  </a:lnTo>
                  <a:lnTo>
                    <a:pt x="169" y="35"/>
                  </a:lnTo>
                  <a:lnTo>
                    <a:pt x="167" y="44"/>
                  </a:lnTo>
                  <a:lnTo>
                    <a:pt x="166" y="53"/>
                  </a:lnTo>
                  <a:lnTo>
                    <a:pt x="166" y="53"/>
                  </a:lnTo>
                  <a:lnTo>
                    <a:pt x="154" y="68"/>
                  </a:lnTo>
                  <a:lnTo>
                    <a:pt x="142" y="83"/>
                  </a:lnTo>
                  <a:lnTo>
                    <a:pt x="133" y="99"/>
                  </a:lnTo>
                  <a:lnTo>
                    <a:pt x="133" y="99"/>
                  </a:lnTo>
                  <a:lnTo>
                    <a:pt x="127" y="110"/>
                  </a:lnTo>
                  <a:lnTo>
                    <a:pt x="117" y="126"/>
                  </a:lnTo>
                  <a:lnTo>
                    <a:pt x="103" y="147"/>
                  </a:lnTo>
                  <a:lnTo>
                    <a:pt x="90" y="173"/>
                  </a:lnTo>
                  <a:lnTo>
                    <a:pt x="73" y="204"/>
                  </a:lnTo>
                  <a:lnTo>
                    <a:pt x="58" y="240"/>
                  </a:lnTo>
                  <a:lnTo>
                    <a:pt x="52" y="259"/>
                  </a:lnTo>
                  <a:lnTo>
                    <a:pt x="46" y="280"/>
                  </a:lnTo>
                  <a:lnTo>
                    <a:pt x="40" y="301"/>
                  </a:lnTo>
                  <a:lnTo>
                    <a:pt x="34" y="325"/>
                  </a:lnTo>
                  <a:lnTo>
                    <a:pt x="34" y="325"/>
                  </a:lnTo>
                  <a:lnTo>
                    <a:pt x="27" y="373"/>
                  </a:lnTo>
                  <a:lnTo>
                    <a:pt x="19" y="423"/>
                  </a:lnTo>
                  <a:lnTo>
                    <a:pt x="9" y="514"/>
                  </a:lnTo>
                  <a:lnTo>
                    <a:pt x="3" y="581"/>
                  </a:lnTo>
                  <a:lnTo>
                    <a:pt x="0" y="608"/>
                  </a:lnTo>
                  <a:lnTo>
                    <a:pt x="42" y="665"/>
                  </a:lnTo>
                  <a:lnTo>
                    <a:pt x="100" y="622"/>
                  </a:lnTo>
                  <a:lnTo>
                    <a:pt x="100" y="622"/>
                  </a:lnTo>
                  <a:lnTo>
                    <a:pt x="103" y="560"/>
                  </a:lnTo>
                  <a:lnTo>
                    <a:pt x="108" y="509"/>
                  </a:lnTo>
                  <a:lnTo>
                    <a:pt x="111" y="487"/>
                  </a:lnTo>
                  <a:lnTo>
                    <a:pt x="114" y="471"/>
                  </a:lnTo>
                  <a:lnTo>
                    <a:pt x="114" y="471"/>
                  </a:lnTo>
                  <a:lnTo>
                    <a:pt x="135" y="393"/>
                  </a:lnTo>
                  <a:lnTo>
                    <a:pt x="144" y="352"/>
                  </a:lnTo>
                  <a:lnTo>
                    <a:pt x="148" y="327"/>
                  </a:lnTo>
                  <a:lnTo>
                    <a:pt x="148" y="327"/>
                  </a:lnTo>
                  <a:lnTo>
                    <a:pt x="151" y="313"/>
                  </a:lnTo>
                  <a:lnTo>
                    <a:pt x="156" y="291"/>
                  </a:lnTo>
                  <a:lnTo>
                    <a:pt x="170" y="230"/>
                  </a:lnTo>
                  <a:lnTo>
                    <a:pt x="185" y="170"/>
                  </a:lnTo>
                  <a:lnTo>
                    <a:pt x="191" y="140"/>
                  </a:lnTo>
                  <a:lnTo>
                    <a:pt x="191" y="140"/>
                  </a:lnTo>
                  <a:lnTo>
                    <a:pt x="194" y="123"/>
                  </a:lnTo>
                  <a:lnTo>
                    <a:pt x="199" y="101"/>
                  </a:lnTo>
                  <a:lnTo>
                    <a:pt x="208" y="71"/>
                  </a:lnTo>
                  <a:lnTo>
                    <a:pt x="203" y="33"/>
                  </a:lnTo>
                  <a:lnTo>
                    <a:pt x="188" y="0"/>
                  </a:lnTo>
                  <a:close/>
                </a:path>
              </a:pathLst>
            </a:custGeom>
            <a:solidFill>
              <a:srgbClr val="6F707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6" name="Google Shape;176;p2"/>
            <p:cNvSpPr/>
            <p:nvPr/>
          </p:nvSpPr>
          <p:spPr>
            <a:xfrm>
              <a:off x="561" y="4145"/>
              <a:ext cx="143" cy="149"/>
            </a:xfrm>
            <a:custGeom>
              <a:avLst/>
              <a:gdLst/>
              <a:ahLst/>
              <a:cxnLst/>
              <a:rect l="l" t="t" r="r" b="b"/>
              <a:pathLst>
                <a:path w="286" h="299" extrusionOk="0">
                  <a:moveTo>
                    <a:pt x="174" y="0"/>
                  </a:moveTo>
                  <a:lnTo>
                    <a:pt x="174" y="0"/>
                  </a:lnTo>
                  <a:lnTo>
                    <a:pt x="158" y="39"/>
                  </a:lnTo>
                  <a:lnTo>
                    <a:pt x="144" y="67"/>
                  </a:lnTo>
                  <a:lnTo>
                    <a:pt x="135" y="88"/>
                  </a:lnTo>
                  <a:lnTo>
                    <a:pt x="135" y="88"/>
                  </a:lnTo>
                  <a:lnTo>
                    <a:pt x="126" y="102"/>
                  </a:lnTo>
                  <a:lnTo>
                    <a:pt x="120" y="108"/>
                  </a:lnTo>
                  <a:lnTo>
                    <a:pt x="114" y="115"/>
                  </a:lnTo>
                  <a:lnTo>
                    <a:pt x="105" y="120"/>
                  </a:lnTo>
                  <a:lnTo>
                    <a:pt x="96" y="126"/>
                  </a:lnTo>
                  <a:lnTo>
                    <a:pt x="86" y="129"/>
                  </a:lnTo>
                  <a:lnTo>
                    <a:pt x="75" y="129"/>
                  </a:lnTo>
                  <a:lnTo>
                    <a:pt x="75" y="129"/>
                  </a:lnTo>
                  <a:lnTo>
                    <a:pt x="53" y="130"/>
                  </a:lnTo>
                  <a:lnTo>
                    <a:pt x="39" y="130"/>
                  </a:lnTo>
                  <a:lnTo>
                    <a:pt x="29" y="133"/>
                  </a:lnTo>
                  <a:lnTo>
                    <a:pt x="26" y="135"/>
                  </a:lnTo>
                  <a:lnTo>
                    <a:pt x="24" y="138"/>
                  </a:lnTo>
                  <a:lnTo>
                    <a:pt x="24" y="138"/>
                  </a:lnTo>
                  <a:lnTo>
                    <a:pt x="20" y="147"/>
                  </a:lnTo>
                  <a:lnTo>
                    <a:pt x="11" y="157"/>
                  </a:lnTo>
                  <a:lnTo>
                    <a:pt x="3" y="169"/>
                  </a:lnTo>
                  <a:lnTo>
                    <a:pt x="2" y="177"/>
                  </a:lnTo>
                  <a:lnTo>
                    <a:pt x="0" y="183"/>
                  </a:lnTo>
                  <a:lnTo>
                    <a:pt x="0" y="183"/>
                  </a:lnTo>
                  <a:lnTo>
                    <a:pt x="2" y="190"/>
                  </a:lnTo>
                  <a:lnTo>
                    <a:pt x="5" y="196"/>
                  </a:lnTo>
                  <a:lnTo>
                    <a:pt x="9" y="202"/>
                  </a:lnTo>
                  <a:lnTo>
                    <a:pt x="17" y="208"/>
                  </a:lnTo>
                  <a:lnTo>
                    <a:pt x="24" y="214"/>
                  </a:lnTo>
                  <a:lnTo>
                    <a:pt x="33" y="219"/>
                  </a:lnTo>
                  <a:lnTo>
                    <a:pt x="44" y="223"/>
                  </a:lnTo>
                  <a:lnTo>
                    <a:pt x="54" y="226"/>
                  </a:lnTo>
                  <a:lnTo>
                    <a:pt x="54" y="226"/>
                  </a:lnTo>
                  <a:lnTo>
                    <a:pt x="77" y="231"/>
                  </a:lnTo>
                  <a:lnTo>
                    <a:pt x="99" y="235"/>
                  </a:lnTo>
                  <a:lnTo>
                    <a:pt x="122" y="238"/>
                  </a:lnTo>
                  <a:lnTo>
                    <a:pt x="122" y="262"/>
                  </a:lnTo>
                  <a:lnTo>
                    <a:pt x="122" y="262"/>
                  </a:lnTo>
                  <a:lnTo>
                    <a:pt x="135" y="268"/>
                  </a:lnTo>
                  <a:lnTo>
                    <a:pt x="168" y="281"/>
                  </a:lnTo>
                  <a:lnTo>
                    <a:pt x="187" y="289"/>
                  </a:lnTo>
                  <a:lnTo>
                    <a:pt x="205" y="295"/>
                  </a:lnTo>
                  <a:lnTo>
                    <a:pt x="222" y="299"/>
                  </a:lnTo>
                  <a:lnTo>
                    <a:pt x="235" y="299"/>
                  </a:lnTo>
                  <a:lnTo>
                    <a:pt x="235" y="299"/>
                  </a:lnTo>
                  <a:lnTo>
                    <a:pt x="240" y="299"/>
                  </a:lnTo>
                  <a:lnTo>
                    <a:pt x="244" y="295"/>
                  </a:lnTo>
                  <a:lnTo>
                    <a:pt x="250" y="290"/>
                  </a:lnTo>
                  <a:lnTo>
                    <a:pt x="255" y="283"/>
                  </a:lnTo>
                  <a:lnTo>
                    <a:pt x="264" y="267"/>
                  </a:lnTo>
                  <a:lnTo>
                    <a:pt x="271" y="246"/>
                  </a:lnTo>
                  <a:lnTo>
                    <a:pt x="277" y="223"/>
                  </a:lnTo>
                  <a:lnTo>
                    <a:pt x="282" y="201"/>
                  </a:lnTo>
                  <a:lnTo>
                    <a:pt x="285" y="180"/>
                  </a:lnTo>
                  <a:lnTo>
                    <a:pt x="286" y="162"/>
                  </a:lnTo>
                  <a:lnTo>
                    <a:pt x="286" y="162"/>
                  </a:lnTo>
                  <a:lnTo>
                    <a:pt x="285" y="84"/>
                  </a:lnTo>
                  <a:lnTo>
                    <a:pt x="283" y="36"/>
                  </a:lnTo>
                  <a:lnTo>
                    <a:pt x="229" y="0"/>
                  </a:lnTo>
                  <a:lnTo>
                    <a:pt x="174" y="0"/>
                  </a:lnTo>
                  <a:close/>
                </a:path>
              </a:pathLst>
            </a:custGeom>
            <a:solidFill>
              <a:srgbClr val="1B171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7" name="Google Shape;177;p2"/>
            <p:cNvSpPr/>
            <p:nvPr/>
          </p:nvSpPr>
          <p:spPr>
            <a:xfrm>
              <a:off x="897" y="3809"/>
              <a:ext cx="128" cy="171"/>
            </a:xfrm>
            <a:custGeom>
              <a:avLst/>
              <a:gdLst/>
              <a:ahLst/>
              <a:cxnLst/>
              <a:rect l="l" t="t" r="r" b="b"/>
              <a:pathLst>
                <a:path w="254" h="342" extrusionOk="0">
                  <a:moveTo>
                    <a:pt x="64" y="156"/>
                  </a:moveTo>
                  <a:lnTo>
                    <a:pt x="64" y="156"/>
                  </a:lnTo>
                  <a:lnTo>
                    <a:pt x="55" y="186"/>
                  </a:lnTo>
                  <a:lnTo>
                    <a:pt x="40" y="235"/>
                  </a:lnTo>
                  <a:lnTo>
                    <a:pt x="40" y="235"/>
                  </a:lnTo>
                  <a:lnTo>
                    <a:pt x="36" y="244"/>
                  </a:lnTo>
                  <a:lnTo>
                    <a:pt x="30" y="255"/>
                  </a:lnTo>
                  <a:lnTo>
                    <a:pt x="16" y="277"/>
                  </a:lnTo>
                  <a:lnTo>
                    <a:pt x="10" y="289"/>
                  </a:lnTo>
                  <a:lnTo>
                    <a:pt x="4" y="300"/>
                  </a:lnTo>
                  <a:lnTo>
                    <a:pt x="1" y="312"/>
                  </a:lnTo>
                  <a:lnTo>
                    <a:pt x="0" y="321"/>
                  </a:lnTo>
                  <a:lnTo>
                    <a:pt x="0" y="321"/>
                  </a:lnTo>
                  <a:lnTo>
                    <a:pt x="1" y="330"/>
                  </a:lnTo>
                  <a:lnTo>
                    <a:pt x="4" y="336"/>
                  </a:lnTo>
                  <a:lnTo>
                    <a:pt x="10" y="339"/>
                  </a:lnTo>
                  <a:lnTo>
                    <a:pt x="15" y="342"/>
                  </a:lnTo>
                  <a:lnTo>
                    <a:pt x="22" y="342"/>
                  </a:lnTo>
                  <a:lnTo>
                    <a:pt x="28" y="342"/>
                  </a:lnTo>
                  <a:lnTo>
                    <a:pt x="43" y="337"/>
                  </a:lnTo>
                  <a:lnTo>
                    <a:pt x="43" y="337"/>
                  </a:lnTo>
                  <a:lnTo>
                    <a:pt x="54" y="333"/>
                  </a:lnTo>
                  <a:lnTo>
                    <a:pt x="69" y="324"/>
                  </a:lnTo>
                  <a:lnTo>
                    <a:pt x="87" y="313"/>
                  </a:lnTo>
                  <a:lnTo>
                    <a:pt x="106" y="301"/>
                  </a:lnTo>
                  <a:lnTo>
                    <a:pt x="126" y="288"/>
                  </a:lnTo>
                  <a:lnTo>
                    <a:pt x="142" y="274"/>
                  </a:lnTo>
                  <a:lnTo>
                    <a:pt x="154" y="261"/>
                  </a:lnTo>
                  <a:lnTo>
                    <a:pt x="158" y="255"/>
                  </a:lnTo>
                  <a:lnTo>
                    <a:pt x="160" y="249"/>
                  </a:lnTo>
                  <a:lnTo>
                    <a:pt x="160" y="249"/>
                  </a:lnTo>
                  <a:lnTo>
                    <a:pt x="172" y="195"/>
                  </a:lnTo>
                  <a:lnTo>
                    <a:pt x="179" y="170"/>
                  </a:lnTo>
                  <a:lnTo>
                    <a:pt x="182" y="161"/>
                  </a:lnTo>
                  <a:lnTo>
                    <a:pt x="184" y="155"/>
                  </a:lnTo>
                  <a:lnTo>
                    <a:pt x="184" y="155"/>
                  </a:lnTo>
                  <a:lnTo>
                    <a:pt x="187" y="152"/>
                  </a:lnTo>
                  <a:lnTo>
                    <a:pt x="190" y="152"/>
                  </a:lnTo>
                  <a:lnTo>
                    <a:pt x="193" y="152"/>
                  </a:lnTo>
                  <a:lnTo>
                    <a:pt x="197" y="155"/>
                  </a:lnTo>
                  <a:lnTo>
                    <a:pt x="202" y="161"/>
                  </a:lnTo>
                  <a:lnTo>
                    <a:pt x="203" y="162"/>
                  </a:lnTo>
                  <a:lnTo>
                    <a:pt x="203" y="162"/>
                  </a:lnTo>
                  <a:lnTo>
                    <a:pt x="226" y="140"/>
                  </a:lnTo>
                  <a:lnTo>
                    <a:pt x="242" y="122"/>
                  </a:lnTo>
                  <a:lnTo>
                    <a:pt x="248" y="113"/>
                  </a:lnTo>
                  <a:lnTo>
                    <a:pt x="251" y="105"/>
                  </a:lnTo>
                  <a:lnTo>
                    <a:pt x="251" y="105"/>
                  </a:lnTo>
                  <a:lnTo>
                    <a:pt x="254" y="90"/>
                  </a:lnTo>
                  <a:lnTo>
                    <a:pt x="254" y="81"/>
                  </a:lnTo>
                  <a:lnTo>
                    <a:pt x="253" y="71"/>
                  </a:lnTo>
                  <a:lnTo>
                    <a:pt x="250" y="60"/>
                  </a:lnTo>
                  <a:lnTo>
                    <a:pt x="247" y="51"/>
                  </a:lnTo>
                  <a:lnTo>
                    <a:pt x="241" y="42"/>
                  </a:lnTo>
                  <a:lnTo>
                    <a:pt x="233" y="35"/>
                  </a:lnTo>
                  <a:lnTo>
                    <a:pt x="233" y="35"/>
                  </a:lnTo>
                  <a:lnTo>
                    <a:pt x="211" y="23"/>
                  </a:lnTo>
                  <a:lnTo>
                    <a:pt x="187" y="12"/>
                  </a:lnTo>
                  <a:lnTo>
                    <a:pt x="160" y="0"/>
                  </a:lnTo>
                  <a:lnTo>
                    <a:pt x="64" y="156"/>
                  </a:lnTo>
                  <a:close/>
                </a:path>
              </a:pathLst>
            </a:custGeom>
            <a:solidFill>
              <a:srgbClr val="1B171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178" name="Google Shape;178;p2"/>
          <p:cNvSpPr/>
          <p:nvPr/>
        </p:nvSpPr>
        <p:spPr>
          <a:xfrm>
            <a:off x="1905484" y="1391295"/>
            <a:ext cx="3537258" cy="2672874"/>
          </a:xfrm>
          <a:prstGeom prst="roundRect">
            <a:avLst>
              <a:gd name="adj" fmla="val 16667"/>
            </a:avLst>
          </a:prstGeom>
          <a:gradFill>
            <a:gsLst>
              <a:gs pos="0">
                <a:srgbClr val="D1D1D1"/>
              </a:gs>
              <a:gs pos="50000">
                <a:srgbClr val="C7C7C7"/>
              </a:gs>
              <a:gs pos="100000">
                <a:srgbClr val="C0C0C0"/>
              </a:gs>
            </a:gsLst>
            <a:lin ang="5400000" scaled="0"/>
          </a:gradFill>
          <a:ln w="9525"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pt-BR" sz="1800" strike="noStrike">
                <a:solidFill>
                  <a:schemeClr val="dk1"/>
                </a:solidFill>
                <a:latin typeface="Verdana"/>
                <a:ea typeface="Verdana"/>
                <a:cs typeface="Verdana"/>
                <a:sym typeface="Verdana"/>
              </a:rPr>
              <a:t>Cabe a autoridade máxima [...] promover </a:t>
            </a:r>
            <a:r>
              <a:rPr lang="pt-BR" sz="1800" b="1" strike="noStrike">
                <a:solidFill>
                  <a:schemeClr val="dk1"/>
                </a:solidFill>
                <a:latin typeface="Verdana"/>
                <a:ea typeface="Verdana"/>
                <a:cs typeface="Verdana"/>
                <a:sym typeface="Verdana"/>
              </a:rPr>
              <a:t>gestão por competências</a:t>
            </a:r>
            <a:r>
              <a:rPr lang="pt-BR" sz="1800" strike="noStrike">
                <a:solidFill>
                  <a:schemeClr val="dk1"/>
                </a:solidFill>
                <a:latin typeface="Verdana"/>
                <a:ea typeface="Verdana"/>
                <a:cs typeface="Verdana"/>
                <a:sym typeface="Verdana"/>
              </a:rPr>
              <a:t> e designar agentes públicos para o desempenho das </a:t>
            </a:r>
            <a:r>
              <a:rPr lang="pt-BR" sz="1800" b="1" strike="noStrike">
                <a:solidFill>
                  <a:schemeClr val="dk1"/>
                </a:solidFill>
                <a:latin typeface="Verdana"/>
                <a:ea typeface="Verdana"/>
                <a:cs typeface="Verdana"/>
                <a:sym typeface="Verdana"/>
              </a:rPr>
              <a:t>funções essenciais</a:t>
            </a:r>
            <a:r>
              <a:rPr lang="pt-BR" sz="1800" strike="noStrike">
                <a:solidFill>
                  <a:schemeClr val="dk1"/>
                </a:solidFill>
                <a:latin typeface="Verdana"/>
                <a:ea typeface="Verdana"/>
                <a:cs typeface="Verdana"/>
                <a:sym typeface="Verdana"/>
              </a:rPr>
              <a:t> (art. 7º)</a:t>
            </a:r>
            <a:endParaRPr sz="1800">
              <a:solidFill>
                <a:schemeClr val="dk1"/>
              </a:solidFill>
              <a:latin typeface="Verdana"/>
              <a:ea typeface="Verdana"/>
              <a:cs typeface="Verdana"/>
              <a:sym typeface="Verdana"/>
            </a:endParaRPr>
          </a:p>
        </p:txBody>
      </p:sp>
      <p:grpSp>
        <p:nvGrpSpPr>
          <p:cNvPr id="179" name="Google Shape;179;p2"/>
          <p:cNvGrpSpPr/>
          <p:nvPr/>
        </p:nvGrpSpPr>
        <p:grpSpPr>
          <a:xfrm>
            <a:off x="7935398" y="135539"/>
            <a:ext cx="4238089" cy="2327369"/>
            <a:chOff x="1205403" y="1561063"/>
            <a:chExt cx="6026458" cy="1476259"/>
          </a:xfrm>
        </p:grpSpPr>
        <p:sp>
          <p:nvSpPr>
            <p:cNvPr id="180" name="Google Shape;180;p2"/>
            <p:cNvSpPr/>
            <p:nvPr/>
          </p:nvSpPr>
          <p:spPr>
            <a:xfrm>
              <a:off x="1205403" y="1561063"/>
              <a:ext cx="6026458" cy="1476259"/>
            </a:xfrm>
            <a:prstGeom prst="roundRect">
              <a:avLst>
                <a:gd name="adj" fmla="val 16667"/>
              </a:avLst>
            </a:prstGeom>
            <a:gradFill>
              <a:gsLst>
                <a:gs pos="0">
                  <a:srgbClr val="D1D1D1"/>
                </a:gs>
                <a:gs pos="50000">
                  <a:srgbClr val="C7C7C7"/>
                </a:gs>
                <a:gs pos="100000">
                  <a:srgbClr val="C0C0C0"/>
                </a:gs>
              </a:gsLst>
              <a:lin ang="5400000" scaled="0"/>
            </a:gradFill>
            <a:ln w="9525" cap="flat" cmpd="sng">
              <a:solidFill>
                <a:schemeClr val="accent3"/>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2"/>
            <p:cNvSpPr txBox="1"/>
            <p:nvPr/>
          </p:nvSpPr>
          <p:spPr>
            <a:xfrm>
              <a:off x="1277468" y="1633128"/>
              <a:ext cx="5882328" cy="1332129"/>
            </a:xfrm>
            <a:prstGeom prst="rect">
              <a:avLst/>
            </a:prstGeom>
            <a:gradFill>
              <a:gsLst>
                <a:gs pos="0">
                  <a:srgbClr val="D1D1D1"/>
                </a:gs>
                <a:gs pos="50000">
                  <a:srgbClr val="C7C7C7"/>
                </a:gs>
                <a:gs pos="100000">
                  <a:srgbClr val="C0C0C0"/>
                </a:gs>
              </a:gsLst>
              <a:lin ang="5400000" scaled="0"/>
            </a:gradFill>
            <a:ln w="9525" cap="flat" cmpd="sng">
              <a:solidFill>
                <a:schemeClr val="accent3"/>
              </a:solidFill>
              <a:prstDash val="solid"/>
              <a:miter lim="800000"/>
              <a:headEnd type="none" w="sm" len="sm"/>
              <a:tailEnd type="none" w="sm" len="sm"/>
            </a:ln>
          </p:spPr>
          <p:txBody>
            <a:bodyPr spcFirstLastPara="1" wrap="square" lIns="64750" tIns="32375" rIns="64750" bIns="32375" anchor="ctr" anchorCtr="0">
              <a:noAutofit/>
            </a:bodyPr>
            <a:lstStyle/>
            <a:p>
              <a:pPr marL="0" marR="0" lvl="0" indent="0" algn="ctr" rtl="0">
                <a:lnSpc>
                  <a:spcPct val="90000"/>
                </a:lnSpc>
                <a:spcBef>
                  <a:spcPts val="0"/>
                </a:spcBef>
                <a:spcAft>
                  <a:spcPts val="0"/>
                </a:spcAft>
                <a:buClr>
                  <a:schemeClr val="dk1"/>
                </a:buClr>
                <a:buSzPts val="1700"/>
                <a:buFont typeface="Calibri"/>
                <a:buNone/>
              </a:pPr>
              <a:r>
                <a:rPr lang="pt-BR" sz="1700" b="0" i="1">
                  <a:solidFill>
                    <a:schemeClr val="dk1"/>
                  </a:solidFill>
                  <a:latin typeface="Calibri"/>
                  <a:ea typeface="Calibri"/>
                  <a:cs typeface="Calibri"/>
                  <a:sym typeface="Calibri"/>
                </a:rPr>
                <a:t>tenham atribuições relacionadas a licitações e contratos ou possuam </a:t>
              </a:r>
              <a:r>
                <a:rPr lang="pt-BR" sz="1700" b="0" i="1" u="sng">
                  <a:solidFill>
                    <a:schemeClr val="dk1"/>
                  </a:solidFill>
                  <a:latin typeface="Calibri"/>
                  <a:ea typeface="Calibri"/>
                  <a:cs typeface="Calibri"/>
                  <a:sym typeface="Calibri"/>
                </a:rPr>
                <a:t>formação compatível ou qualificação atestada</a:t>
              </a:r>
              <a:r>
                <a:rPr lang="pt-BR" sz="1700" b="0" i="1">
                  <a:solidFill>
                    <a:schemeClr val="dk1"/>
                  </a:solidFill>
                  <a:latin typeface="Calibri"/>
                  <a:ea typeface="Calibri"/>
                  <a:cs typeface="Calibri"/>
                  <a:sym typeface="Calibri"/>
                </a:rPr>
                <a:t> por </a:t>
              </a:r>
              <a:r>
                <a:rPr lang="pt-BR" sz="1700" b="0" i="1" u="sng">
                  <a:solidFill>
                    <a:schemeClr val="dk1"/>
                  </a:solidFill>
                  <a:latin typeface="Calibri"/>
                  <a:ea typeface="Calibri"/>
                  <a:cs typeface="Calibri"/>
                  <a:sym typeface="Calibri"/>
                </a:rPr>
                <a:t>certificação profissional emitida por escola de governo </a:t>
              </a:r>
              <a:r>
                <a:rPr lang="pt-BR" sz="1700" b="0" i="1">
                  <a:solidFill>
                    <a:schemeClr val="dk1"/>
                  </a:solidFill>
                  <a:latin typeface="Calibri"/>
                  <a:ea typeface="Calibri"/>
                  <a:cs typeface="Calibri"/>
                  <a:sym typeface="Calibri"/>
                </a:rPr>
                <a:t>criada e mantida pelo poder público; e</a:t>
              </a:r>
              <a:endParaRPr sz="1700" b="0">
                <a:solidFill>
                  <a:schemeClr val="dk1"/>
                </a:solidFill>
                <a:latin typeface="Calibri"/>
                <a:ea typeface="Calibri"/>
                <a:cs typeface="Calibri"/>
                <a:sym typeface="Calibri"/>
              </a:endParaRPr>
            </a:p>
          </p:txBody>
        </p:sp>
      </p:grpSp>
      <p:grpSp>
        <p:nvGrpSpPr>
          <p:cNvPr id="182" name="Google Shape;182;p2"/>
          <p:cNvGrpSpPr/>
          <p:nvPr/>
        </p:nvGrpSpPr>
        <p:grpSpPr>
          <a:xfrm>
            <a:off x="7234151" y="3622572"/>
            <a:ext cx="1368557" cy="3054738"/>
            <a:chOff x="3892361" y="3793522"/>
            <a:chExt cx="1226724" cy="2738154"/>
          </a:xfrm>
        </p:grpSpPr>
        <p:sp>
          <p:nvSpPr>
            <p:cNvPr id="183" name="Google Shape;183;p2"/>
            <p:cNvSpPr/>
            <p:nvPr/>
          </p:nvSpPr>
          <p:spPr>
            <a:xfrm>
              <a:off x="4104454" y="3793522"/>
              <a:ext cx="284429" cy="280922"/>
            </a:xfrm>
            <a:custGeom>
              <a:avLst/>
              <a:gdLst/>
              <a:ahLst/>
              <a:cxnLst/>
              <a:rect l="l" t="t" r="r" b="b"/>
              <a:pathLst>
                <a:path w="21052" h="21117" extrusionOk="0">
                  <a:moveTo>
                    <a:pt x="18967" y="21117"/>
                  </a:moveTo>
                  <a:cubicBezTo>
                    <a:pt x="18967" y="21117"/>
                    <a:pt x="19964" y="19767"/>
                    <a:pt x="20296" y="17067"/>
                  </a:cubicBezTo>
                  <a:cubicBezTo>
                    <a:pt x="20628" y="14704"/>
                    <a:pt x="21293" y="13354"/>
                    <a:pt x="20961" y="10992"/>
                  </a:cubicBezTo>
                  <a:cubicBezTo>
                    <a:pt x="20296" y="8629"/>
                    <a:pt x="20296" y="6942"/>
                    <a:pt x="20296" y="5929"/>
                  </a:cubicBezTo>
                  <a:cubicBezTo>
                    <a:pt x="20296" y="4917"/>
                    <a:pt x="20961" y="4242"/>
                    <a:pt x="20961" y="4242"/>
                  </a:cubicBezTo>
                  <a:lnTo>
                    <a:pt x="19632" y="4917"/>
                  </a:lnTo>
                  <a:lnTo>
                    <a:pt x="19299" y="2892"/>
                  </a:lnTo>
                  <a:lnTo>
                    <a:pt x="18967" y="3567"/>
                  </a:lnTo>
                  <a:cubicBezTo>
                    <a:pt x="18967" y="3567"/>
                    <a:pt x="17970" y="2217"/>
                    <a:pt x="16973" y="1880"/>
                  </a:cubicBezTo>
                  <a:cubicBezTo>
                    <a:pt x="15976" y="1542"/>
                    <a:pt x="13650" y="867"/>
                    <a:pt x="12653" y="192"/>
                  </a:cubicBezTo>
                  <a:cubicBezTo>
                    <a:pt x="11656" y="-483"/>
                    <a:pt x="10327" y="867"/>
                    <a:pt x="8333" y="530"/>
                  </a:cubicBezTo>
                  <a:cubicBezTo>
                    <a:pt x="6671" y="192"/>
                    <a:pt x="5342" y="192"/>
                    <a:pt x="4013" y="530"/>
                  </a:cubicBezTo>
                  <a:cubicBezTo>
                    <a:pt x="2684" y="1205"/>
                    <a:pt x="-307" y="3230"/>
                    <a:pt x="25" y="4580"/>
                  </a:cubicBezTo>
                  <a:lnTo>
                    <a:pt x="4013" y="12680"/>
                  </a:lnTo>
                  <a:lnTo>
                    <a:pt x="8665" y="19092"/>
                  </a:lnTo>
                  <a:lnTo>
                    <a:pt x="18967" y="21117"/>
                  </a:lnTo>
                  <a:close/>
                </a:path>
              </a:pathLst>
            </a:custGeom>
            <a:solidFill>
              <a:srgbClr val="000000"/>
            </a:solidFill>
            <a:ln>
              <a:noFill/>
            </a:ln>
          </p:spPr>
          <p:txBody>
            <a:bodyPr spcFirstLastPara="1" wrap="square" lIns="38100" tIns="38100" rIns="38100" bIns="381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84" name="Google Shape;184;p2"/>
            <p:cNvSpPr/>
            <p:nvPr/>
          </p:nvSpPr>
          <p:spPr>
            <a:xfrm>
              <a:off x="4067583" y="3843678"/>
              <a:ext cx="306214" cy="368534"/>
            </a:xfrm>
            <a:custGeom>
              <a:avLst/>
              <a:gdLst/>
              <a:ahLst/>
              <a:cxnLst/>
              <a:rect l="l" t="t" r="r" b="b"/>
              <a:pathLst>
                <a:path w="21350" h="21361" extrusionOk="0">
                  <a:moveTo>
                    <a:pt x="2254" y="1062"/>
                  </a:moveTo>
                  <a:cubicBezTo>
                    <a:pt x="2254" y="1062"/>
                    <a:pt x="2254" y="2363"/>
                    <a:pt x="2254" y="3404"/>
                  </a:cubicBezTo>
                  <a:cubicBezTo>
                    <a:pt x="1941" y="4185"/>
                    <a:pt x="1628" y="4966"/>
                    <a:pt x="1628" y="5747"/>
                  </a:cubicBezTo>
                  <a:cubicBezTo>
                    <a:pt x="1628" y="6267"/>
                    <a:pt x="1941" y="6267"/>
                    <a:pt x="1941" y="6787"/>
                  </a:cubicBezTo>
                  <a:cubicBezTo>
                    <a:pt x="1941" y="7048"/>
                    <a:pt x="1315" y="7828"/>
                    <a:pt x="1002" y="8349"/>
                  </a:cubicBezTo>
                  <a:cubicBezTo>
                    <a:pt x="689" y="8869"/>
                    <a:pt x="-250" y="9650"/>
                    <a:pt x="63" y="10171"/>
                  </a:cubicBezTo>
                  <a:cubicBezTo>
                    <a:pt x="63" y="10691"/>
                    <a:pt x="689" y="11212"/>
                    <a:pt x="1628" y="11212"/>
                  </a:cubicBezTo>
                  <a:cubicBezTo>
                    <a:pt x="1628" y="11212"/>
                    <a:pt x="1628" y="11732"/>
                    <a:pt x="1628" y="12513"/>
                  </a:cubicBezTo>
                  <a:cubicBezTo>
                    <a:pt x="1628" y="13033"/>
                    <a:pt x="2254" y="13554"/>
                    <a:pt x="2254" y="13554"/>
                  </a:cubicBezTo>
                  <a:cubicBezTo>
                    <a:pt x="2254" y="13554"/>
                    <a:pt x="2254" y="14074"/>
                    <a:pt x="2254" y="14595"/>
                  </a:cubicBezTo>
                  <a:cubicBezTo>
                    <a:pt x="2254" y="14855"/>
                    <a:pt x="2881" y="15896"/>
                    <a:pt x="2881" y="16937"/>
                  </a:cubicBezTo>
                  <a:cubicBezTo>
                    <a:pt x="2881" y="17978"/>
                    <a:pt x="4133" y="17978"/>
                    <a:pt x="5385" y="17718"/>
                  </a:cubicBezTo>
                  <a:cubicBezTo>
                    <a:pt x="6637" y="17718"/>
                    <a:pt x="8828" y="18498"/>
                    <a:pt x="9141" y="20320"/>
                  </a:cubicBezTo>
                  <a:lnTo>
                    <a:pt x="9767" y="21361"/>
                  </a:lnTo>
                  <a:lnTo>
                    <a:pt x="21350" y="12253"/>
                  </a:lnTo>
                  <a:cubicBezTo>
                    <a:pt x="21350" y="12253"/>
                    <a:pt x="19785" y="11992"/>
                    <a:pt x="18846" y="11472"/>
                  </a:cubicBezTo>
                  <a:cubicBezTo>
                    <a:pt x="17907" y="10951"/>
                    <a:pt x="16967" y="10431"/>
                    <a:pt x="16967" y="8869"/>
                  </a:cubicBezTo>
                  <a:cubicBezTo>
                    <a:pt x="16967" y="7308"/>
                    <a:pt x="17281" y="6787"/>
                    <a:pt x="16341" y="6267"/>
                  </a:cubicBezTo>
                  <a:cubicBezTo>
                    <a:pt x="15402" y="5746"/>
                    <a:pt x="15089" y="5486"/>
                    <a:pt x="13837" y="5746"/>
                  </a:cubicBezTo>
                  <a:cubicBezTo>
                    <a:pt x="12585" y="6007"/>
                    <a:pt x="11020" y="7308"/>
                    <a:pt x="11020" y="7828"/>
                  </a:cubicBezTo>
                  <a:lnTo>
                    <a:pt x="9768" y="8089"/>
                  </a:lnTo>
                  <a:cubicBezTo>
                    <a:pt x="9768" y="8089"/>
                    <a:pt x="9768" y="7308"/>
                    <a:pt x="9768" y="6527"/>
                  </a:cubicBezTo>
                  <a:cubicBezTo>
                    <a:pt x="9768" y="6007"/>
                    <a:pt x="9768" y="5486"/>
                    <a:pt x="9454" y="4966"/>
                  </a:cubicBezTo>
                  <a:cubicBezTo>
                    <a:pt x="9141" y="4445"/>
                    <a:pt x="7576" y="4185"/>
                    <a:pt x="7576" y="2363"/>
                  </a:cubicBezTo>
                  <a:cubicBezTo>
                    <a:pt x="7576" y="542"/>
                    <a:pt x="7576" y="21"/>
                    <a:pt x="7576" y="21"/>
                  </a:cubicBezTo>
                  <a:cubicBezTo>
                    <a:pt x="7576" y="21"/>
                    <a:pt x="4446" y="-239"/>
                    <a:pt x="2254" y="1062"/>
                  </a:cubicBezTo>
                  <a:close/>
                </a:path>
              </a:pathLst>
            </a:custGeom>
            <a:solidFill>
              <a:srgbClr val="F0C4AB"/>
            </a:solidFill>
            <a:ln>
              <a:noFill/>
            </a:ln>
          </p:spPr>
          <p:txBody>
            <a:bodyPr spcFirstLastPara="1" wrap="square" lIns="38100" tIns="38100" rIns="38100" bIns="381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85" name="Google Shape;185;p2"/>
            <p:cNvSpPr/>
            <p:nvPr/>
          </p:nvSpPr>
          <p:spPr>
            <a:xfrm>
              <a:off x="4520933" y="4518036"/>
              <a:ext cx="189354" cy="686948"/>
            </a:xfrm>
            <a:custGeom>
              <a:avLst/>
              <a:gdLst/>
              <a:ahLst/>
              <a:cxnLst/>
              <a:rect l="l" t="t" r="r" b="b"/>
              <a:pathLst>
                <a:path w="20243" h="21600" extrusionOk="0">
                  <a:moveTo>
                    <a:pt x="8640" y="0"/>
                  </a:moveTo>
                  <a:lnTo>
                    <a:pt x="11520" y="5929"/>
                  </a:lnTo>
                  <a:cubicBezTo>
                    <a:pt x="11520" y="5929"/>
                    <a:pt x="12480" y="6494"/>
                    <a:pt x="12480" y="6776"/>
                  </a:cubicBezTo>
                  <a:cubicBezTo>
                    <a:pt x="12480" y="7059"/>
                    <a:pt x="13920" y="7765"/>
                    <a:pt x="13920" y="8188"/>
                  </a:cubicBezTo>
                  <a:cubicBezTo>
                    <a:pt x="13920" y="8612"/>
                    <a:pt x="14400" y="8894"/>
                    <a:pt x="14400" y="8894"/>
                  </a:cubicBezTo>
                  <a:cubicBezTo>
                    <a:pt x="14400" y="8894"/>
                    <a:pt x="16320" y="9176"/>
                    <a:pt x="16800" y="9741"/>
                  </a:cubicBezTo>
                  <a:cubicBezTo>
                    <a:pt x="17280" y="10447"/>
                    <a:pt x="20160" y="18212"/>
                    <a:pt x="20160" y="18212"/>
                  </a:cubicBezTo>
                  <a:cubicBezTo>
                    <a:pt x="20160" y="18212"/>
                    <a:pt x="21600" y="20471"/>
                    <a:pt x="12480" y="21035"/>
                  </a:cubicBezTo>
                  <a:cubicBezTo>
                    <a:pt x="3360" y="21600"/>
                    <a:pt x="1920" y="21600"/>
                    <a:pt x="1920" y="21600"/>
                  </a:cubicBezTo>
                  <a:lnTo>
                    <a:pt x="3360" y="16518"/>
                  </a:lnTo>
                  <a:lnTo>
                    <a:pt x="2400" y="12988"/>
                  </a:lnTo>
                  <a:lnTo>
                    <a:pt x="0" y="9176"/>
                  </a:lnTo>
                  <a:cubicBezTo>
                    <a:pt x="0" y="9176"/>
                    <a:pt x="8640" y="8471"/>
                    <a:pt x="10560" y="8612"/>
                  </a:cubicBezTo>
                  <a:cubicBezTo>
                    <a:pt x="12480" y="8753"/>
                    <a:pt x="13440" y="8894"/>
                    <a:pt x="13440" y="8894"/>
                  </a:cubicBezTo>
                  <a:cubicBezTo>
                    <a:pt x="13440" y="8894"/>
                    <a:pt x="13920" y="8329"/>
                    <a:pt x="13440" y="8329"/>
                  </a:cubicBezTo>
                  <a:cubicBezTo>
                    <a:pt x="12960" y="8329"/>
                    <a:pt x="12000" y="8047"/>
                    <a:pt x="12000" y="7765"/>
                  </a:cubicBezTo>
                  <a:cubicBezTo>
                    <a:pt x="12000" y="7482"/>
                    <a:pt x="12000" y="7200"/>
                    <a:pt x="11520" y="6918"/>
                  </a:cubicBezTo>
                  <a:cubicBezTo>
                    <a:pt x="11040" y="6776"/>
                    <a:pt x="11040" y="6071"/>
                    <a:pt x="11040" y="5788"/>
                  </a:cubicBezTo>
                  <a:cubicBezTo>
                    <a:pt x="11040" y="5506"/>
                    <a:pt x="8640" y="2400"/>
                    <a:pt x="8640" y="2400"/>
                  </a:cubicBezTo>
                  <a:lnTo>
                    <a:pt x="8640" y="0"/>
                  </a:lnTo>
                  <a:close/>
                </a:path>
              </a:pathLst>
            </a:custGeom>
            <a:solidFill>
              <a:srgbClr val="808184"/>
            </a:solidFill>
            <a:ln>
              <a:noFill/>
            </a:ln>
          </p:spPr>
          <p:txBody>
            <a:bodyPr spcFirstLastPara="1" wrap="square" lIns="38100" tIns="38100" rIns="38100" bIns="381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86" name="Google Shape;186;p2"/>
            <p:cNvSpPr/>
            <p:nvPr/>
          </p:nvSpPr>
          <p:spPr>
            <a:xfrm>
              <a:off x="3892361" y="4787430"/>
              <a:ext cx="713883" cy="1349283"/>
            </a:xfrm>
            <a:custGeom>
              <a:avLst/>
              <a:gdLst/>
              <a:ahLst/>
              <a:cxnLst/>
              <a:rect l="l" t="t" r="r" b="b"/>
              <a:pathLst>
                <a:path w="21600" h="21423" extrusionOk="0">
                  <a:moveTo>
                    <a:pt x="21193" y="11049"/>
                  </a:moveTo>
                  <a:cubicBezTo>
                    <a:pt x="21193" y="11049"/>
                    <a:pt x="20513" y="6915"/>
                    <a:pt x="20921" y="5703"/>
                  </a:cubicBezTo>
                  <a:cubicBezTo>
                    <a:pt x="21328" y="4491"/>
                    <a:pt x="21328" y="3137"/>
                    <a:pt x="21193" y="2566"/>
                  </a:cubicBezTo>
                  <a:cubicBezTo>
                    <a:pt x="21193" y="1996"/>
                    <a:pt x="20377" y="784"/>
                    <a:pt x="20377" y="570"/>
                  </a:cubicBezTo>
                  <a:cubicBezTo>
                    <a:pt x="20377" y="356"/>
                    <a:pt x="20377" y="71"/>
                    <a:pt x="20377" y="71"/>
                  </a:cubicBezTo>
                  <a:lnTo>
                    <a:pt x="14808" y="0"/>
                  </a:lnTo>
                  <a:lnTo>
                    <a:pt x="7472" y="713"/>
                  </a:lnTo>
                  <a:lnTo>
                    <a:pt x="6928" y="927"/>
                  </a:lnTo>
                  <a:cubicBezTo>
                    <a:pt x="6928" y="927"/>
                    <a:pt x="6657" y="3065"/>
                    <a:pt x="6657" y="3422"/>
                  </a:cubicBezTo>
                  <a:cubicBezTo>
                    <a:pt x="6657" y="3707"/>
                    <a:pt x="7064" y="4919"/>
                    <a:pt x="7064" y="4919"/>
                  </a:cubicBezTo>
                  <a:cubicBezTo>
                    <a:pt x="7064" y="4919"/>
                    <a:pt x="6928" y="6701"/>
                    <a:pt x="6928" y="6986"/>
                  </a:cubicBezTo>
                  <a:cubicBezTo>
                    <a:pt x="6928" y="7271"/>
                    <a:pt x="7336" y="8483"/>
                    <a:pt x="7336" y="8626"/>
                  </a:cubicBezTo>
                  <a:cubicBezTo>
                    <a:pt x="7336" y="8768"/>
                    <a:pt x="7336" y="9053"/>
                    <a:pt x="7336" y="9267"/>
                  </a:cubicBezTo>
                  <a:cubicBezTo>
                    <a:pt x="7336" y="9481"/>
                    <a:pt x="7064" y="10051"/>
                    <a:pt x="7064" y="10622"/>
                  </a:cubicBezTo>
                  <a:cubicBezTo>
                    <a:pt x="7064" y="11121"/>
                    <a:pt x="7336" y="11477"/>
                    <a:pt x="7472" y="11691"/>
                  </a:cubicBezTo>
                  <a:cubicBezTo>
                    <a:pt x="7608" y="11834"/>
                    <a:pt x="7608" y="12119"/>
                    <a:pt x="7608" y="12190"/>
                  </a:cubicBezTo>
                  <a:cubicBezTo>
                    <a:pt x="7608" y="12261"/>
                    <a:pt x="7200" y="12547"/>
                    <a:pt x="7200" y="12547"/>
                  </a:cubicBezTo>
                  <a:lnTo>
                    <a:pt x="7472" y="15398"/>
                  </a:lnTo>
                  <a:cubicBezTo>
                    <a:pt x="7472" y="15398"/>
                    <a:pt x="7472" y="15968"/>
                    <a:pt x="7200" y="16040"/>
                  </a:cubicBezTo>
                  <a:cubicBezTo>
                    <a:pt x="7064" y="16111"/>
                    <a:pt x="6657" y="16610"/>
                    <a:pt x="6657" y="17038"/>
                  </a:cubicBezTo>
                  <a:cubicBezTo>
                    <a:pt x="6657" y="17465"/>
                    <a:pt x="7200" y="17394"/>
                    <a:pt x="7200" y="17750"/>
                  </a:cubicBezTo>
                  <a:cubicBezTo>
                    <a:pt x="7200" y="18107"/>
                    <a:pt x="6521" y="18250"/>
                    <a:pt x="6113" y="18321"/>
                  </a:cubicBezTo>
                  <a:cubicBezTo>
                    <a:pt x="5842" y="18392"/>
                    <a:pt x="5434" y="18748"/>
                    <a:pt x="5434" y="18962"/>
                  </a:cubicBezTo>
                  <a:cubicBezTo>
                    <a:pt x="5434" y="19105"/>
                    <a:pt x="5434" y="19248"/>
                    <a:pt x="5434" y="19248"/>
                  </a:cubicBezTo>
                  <a:cubicBezTo>
                    <a:pt x="5434" y="19248"/>
                    <a:pt x="5434" y="19248"/>
                    <a:pt x="5434" y="19248"/>
                  </a:cubicBezTo>
                  <a:cubicBezTo>
                    <a:pt x="5162" y="19319"/>
                    <a:pt x="4891" y="19390"/>
                    <a:pt x="4755" y="19461"/>
                  </a:cubicBezTo>
                  <a:cubicBezTo>
                    <a:pt x="4619" y="19604"/>
                    <a:pt x="4483" y="19818"/>
                    <a:pt x="4075" y="19818"/>
                  </a:cubicBezTo>
                  <a:cubicBezTo>
                    <a:pt x="3668" y="19818"/>
                    <a:pt x="2445" y="19889"/>
                    <a:pt x="1766" y="19889"/>
                  </a:cubicBezTo>
                  <a:cubicBezTo>
                    <a:pt x="1223" y="19889"/>
                    <a:pt x="272" y="20174"/>
                    <a:pt x="0" y="20531"/>
                  </a:cubicBezTo>
                  <a:cubicBezTo>
                    <a:pt x="0" y="20531"/>
                    <a:pt x="1494" y="21172"/>
                    <a:pt x="3396" y="21386"/>
                  </a:cubicBezTo>
                  <a:cubicBezTo>
                    <a:pt x="5298" y="21600"/>
                    <a:pt x="7608" y="20816"/>
                    <a:pt x="7879" y="20816"/>
                  </a:cubicBezTo>
                  <a:cubicBezTo>
                    <a:pt x="8151" y="20816"/>
                    <a:pt x="7879" y="21244"/>
                    <a:pt x="7879" y="21244"/>
                  </a:cubicBezTo>
                  <a:cubicBezTo>
                    <a:pt x="7879" y="21244"/>
                    <a:pt x="9781" y="21315"/>
                    <a:pt x="10189" y="21244"/>
                  </a:cubicBezTo>
                  <a:cubicBezTo>
                    <a:pt x="10732" y="21172"/>
                    <a:pt x="11547" y="21244"/>
                    <a:pt x="11547" y="20673"/>
                  </a:cubicBezTo>
                  <a:cubicBezTo>
                    <a:pt x="11547" y="20459"/>
                    <a:pt x="11547" y="20317"/>
                    <a:pt x="11547" y="20246"/>
                  </a:cubicBezTo>
                  <a:cubicBezTo>
                    <a:pt x="12226" y="20317"/>
                    <a:pt x="12634" y="20317"/>
                    <a:pt x="12634" y="20317"/>
                  </a:cubicBezTo>
                  <a:cubicBezTo>
                    <a:pt x="13042" y="19533"/>
                    <a:pt x="14536" y="15968"/>
                    <a:pt x="14536" y="15968"/>
                  </a:cubicBezTo>
                  <a:lnTo>
                    <a:pt x="15215" y="13545"/>
                  </a:lnTo>
                  <a:cubicBezTo>
                    <a:pt x="15215" y="13687"/>
                    <a:pt x="16302" y="14044"/>
                    <a:pt x="16302" y="14044"/>
                  </a:cubicBezTo>
                  <a:lnTo>
                    <a:pt x="21600" y="13188"/>
                  </a:lnTo>
                  <a:lnTo>
                    <a:pt x="21193" y="11049"/>
                  </a:lnTo>
                  <a:close/>
                </a:path>
              </a:pathLst>
            </a:custGeom>
            <a:solidFill>
              <a:srgbClr val="000000"/>
            </a:solidFill>
            <a:ln>
              <a:noFill/>
            </a:ln>
          </p:spPr>
          <p:txBody>
            <a:bodyPr spcFirstLastPara="1" wrap="square" lIns="38100" tIns="38100" rIns="38100" bIns="381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87" name="Google Shape;187;p2"/>
            <p:cNvSpPr/>
            <p:nvPr/>
          </p:nvSpPr>
          <p:spPr>
            <a:xfrm>
              <a:off x="4431137" y="6089477"/>
              <a:ext cx="125722" cy="123124"/>
            </a:xfrm>
            <a:custGeom>
              <a:avLst/>
              <a:gdLst/>
              <a:ahLst/>
              <a:cxnLst/>
              <a:rect l="l" t="t" r="r" b="b"/>
              <a:pathLst>
                <a:path w="21600" h="19744" extrusionOk="0">
                  <a:moveTo>
                    <a:pt x="6171" y="7200"/>
                  </a:moveTo>
                  <a:cubicBezTo>
                    <a:pt x="2314" y="8640"/>
                    <a:pt x="0" y="9360"/>
                    <a:pt x="0" y="12240"/>
                  </a:cubicBezTo>
                  <a:cubicBezTo>
                    <a:pt x="0" y="15120"/>
                    <a:pt x="771" y="19440"/>
                    <a:pt x="771" y="19440"/>
                  </a:cubicBezTo>
                  <a:cubicBezTo>
                    <a:pt x="771" y="19440"/>
                    <a:pt x="10029" y="21600"/>
                    <a:pt x="21600" y="14400"/>
                  </a:cubicBezTo>
                  <a:lnTo>
                    <a:pt x="13114" y="0"/>
                  </a:lnTo>
                  <a:cubicBezTo>
                    <a:pt x="13114" y="0"/>
                    <a:pt x="10028" y="5760"/>
                    <a:pt x="6171" y="7200"/>
                  </a:cubicBezTo>
                  <a:close/>
                </a:path>
              </a:pathLst>
            </a:custGeom>
            <a:solidFill>
              <a:srgbClr val="000000"/>
            </a:solidFill>
            <a:ln>
              <a:noFill/>
            </a:ln>
          </p:spPr>
          <p:txBody>
            <a:bodyPr spcFirstLastPara="1" wrap="square" lIns="38100" tIns="38100" rIns="38100" bIns="381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88" name="Google Shape;188;p2"/>
            <p:cNvSpPr/>
            <p:nvPr/>
          </p:nvSpPr>
          <p:spPr>
            <a:xfrm>
              <a:off x="4206645" y="5101718"/>
              <a:ext cx="912440" cy="1429958"/>
            </a:xfrm>
            <a:custGeom>
              <a:avLst/>
              <a:gdLst/>
              <a:ahLst/>
              <a:cxnLst/>
              <a:rect l="l" t="t" r="r" b="b"/>
              <a:pathLst>
                <a:path w="21309" h="21498" extrusionOk="0">
                  <a:moveTo>
                    <a:pt x="315" y="0"/>
                  </a:moveTo>
                  <a:cubicBezTo>
                    <a:pt x="315" y="0"/>
                    <a:pt x="0" y="202"/>
                    <a:pt x="0" y="337"/>
                  </a:cubicBezTo>
                  <a:cubicBezTo>
                    <a:pt x="0" y="473"/>
                    <a:pt x="419" y="675"/>
                    <a:pt x="419" y="675"/>
                  </a:cubicBezTo>
                  <a:lnTo>
                    <a:pt x="5243" y="8370"/>
                  </a:lnTo>
                  <a:lnTo>
                    <a:pt x="4194" y="8978"/>
                  </a:lnTo>
                  <a:cubicBezTo>
                    <a:pt x="4194" y="8978"/>
                    <a:pt x="3565" y="9450"/>
                    <a:pt x="3984" y="10193"/>
                  </a:cubicBezTo>
                  <a:cubicBezTo>
                    <a:pt x="4404" y="10935"/>
                    <a:pt x="8808" y="18293"/>
                    <a:pt x="8808" y="18293"/>
                  </a:cubicBezTo>
                  <a:lnTo>
                    <a:pt x="10276" y="20520"/>
                  </a:lnTo>
                  <a:cubicBezTo>
                    <a:pt x="10276" y="20520"/>
                    <a:pt x="10381" y="20723"/>
                    <a:pt x="10590" y="20858"/>
                  </a:cubicBezTo>
                  <a:cubicBezTo>
                    <a:pt x="10590" y="20858"/>
                    <a:pt x="10485" y="21195"/>
                    <a:pt x="11010" y="21398"/>
                  </a:cubicBezTo>
                  <a:cubicBezTo>
                    <a:pt x="11534" y="21600"/>
                    <a:pt x="12583" y="21533"/>
                    <a:pt x="12687" y="20858"/>
                  </a:cubicBezTo>
                  <a:cubicBezTo>
                    <a:pt x="12687" y="20858"/>
                    <a:pt x="13107" y="20655"/>
                    <a:pt x="13421" y="20655"/>
                  </a:cubicBezTo>
                  <a:cubicBezTo>
                    <a:pt x="13736" y="20655"/>
                    <a:pt x="15833" y="20183"/>
                    <a:pt x="15833" y="20183"/>
                  </a:cubicBezTo>
                  <a:cubicBezTo>
                    <a:pt x="15833" y="20183"/>
                    <a:pt x="16252" y="20655"/>
                    <a:pt x="16672" y="20655"/>
                  </a:cubicBezTo>
                  <a:cubicBezTo>
                    <a:pt x="17091" y="20655"/>
                    <a:pt x="17825" y="20385"/>
                    <a:pt x="17301" y="19845"/>
                  </a:cubicBezTo>
                  <a:lnTo>
                    <a:pt x="18559" y="19305"/>
                  </a:lnTo>
                  <a:cubicBezTo>
                    <a:pt x="18559" y="19305"/>
                    <a:pt x="19084" y="19508"/>
                    <a:pt x="19398" y="19305"/>
                  </a:cubicBezTo>
                  <a:cubicBezTo>
                    <a:pt x="19713" y="19170"/>
                    <a:pt x="19503" y="18765"/>
                    <a:pt x="19503" y="18765"/>
                  </a:cubicBezTo>
                  <a:lnTo>
                    <a:pt x="21076" y="17955"/>
                  </a:lnTo>
                  <a:cubicBezTo>
                    <a:pt x="21076" y="17955"/>
                    <a:pt x="21600" y="17483"/>
                    <a:pt x="21076" y="16470"/>
                  </a:cubicBezTo>
                  <a:cubicBezTo>
                    <a:pt x="20551" y="15525"/>
                    <a:pt x="17720" y="11475"/>
                    <a:pt x="17720" y="11475"/>
                  </a:cubicBezTo>
                  <a:cubicBezTo>
                    <a:pt x="17720" y="11475"/>
                    <a:pt x="17406" y="11205"/>
                    <a:pt x="16882" y="11273"/>
                  </a:cubicBezTo>
                  <a:cubicBezTo>
                    <a:pt x="16882" y="11273"/>
                    <a:pt x="16462" y="11002"/>
                    <a:pt x="16567" y="10800"/>
                  </a:cubicBezTo>
                  <a:cubicBezTo>
                    <a:pt x="16672" y="10665"/>
                    <a:pt x="16986" y="10463"/>
                    <a:pt x="16777" y="10058"/>
                  </a:cubicBezTo>
                  <a:cubicBezTo>
                    <a:pt x="16567" y="9653"/>
                    <a:pt x="14680" y="6953"/>
                    <a:pt x="14680" y="6953"/>
                  </a:cubicBezTo>
                  <a:cubicBezTo>
                    <a:pt x="14680" y="6953"/>
                    <a:pt x="14050" y="6548"/>
                    <a:pt x="12373" y="6750"/>
                  </a:cubicBezTo>
                  <a:cubicBezTo>
                    <a:pt x="10695" y="6953"/>
                    <a:pt x="10485" y="7020"/>
                    <a:pt x="10485" y="7020"/>
                  </a:cubicBezTo>
                  <a:lnTo>
                    <a:pt x="7864" y="7560"/>
                  </a:lnTo>
                  <a:lnTo>
                    <a:pt x="3355" y="540"/>
                  </a:lnTo>
                  <a:cubicBezTo>
                    <a:pt x="3355" y="540"/>
                    <a:pt x="3146" y="675"/>
                    <a:pt x="2936" y="675"/>
                  </a:cubicBezTo>
                  <a:lnTo>
                    <a:pt x="7235" y="7628"/>
                  </a:lnTo>
                  <a:lnTo>
                    <a:pt x="5872" y="8033"/>
                  </a:lnTo>
                  <a:lnTo>
                    <a:pt x="1363" y="1148"/>
                  </a:lnTo>
                  <a:lnTo>
                    <a:pt x="1153" y="743"/>
                  </a:lnTo>
                  <a:cubicBezTo>
                    <a:pt x="1153" y="743"/>
                    <a:pt x="944" y="405"/>
                    <a:pt x="1258" y="0"/>
                  </a:cubicBezTo>
                  <a:cubicBezTo>
                    <a:pt x="1258" y="68"/>
                    <a:pt x="419" y="203"/>
                    <a:pt x="315" y="0"/>
                  </a:cubicBezTo>
                  <a:close/>
                </a:path>
              </a:pathLst>
            </a:custGeom>
            <a:solidFill>
              <a:srgbClr val="808184"/>
            </a:solidFill>
            <a:ln>
              <a:noFill/>
            </a:ln>
          </p:spPr>
          <p:txBody>
            <a:bodyPr spcFirstLastPara="1" wrap="square" lIns="38100" tIns="38100" rIns="38100" bIns="381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89" name="Google Shape;189;p2"/>
            <p:cNvSpPr/>
            <p:nvPr/>
          </p:nvSpPr>
          <p:spPr>
            <a:xfrm>
              <a:off x="4116849" y="4069053"/>
              <a:ext cx="499110" cy="956338"/>
            </a:xfrm>
            <a:custGeom>
              <a:avLst/>
              <a:gdLst/>
              <a:ahLst/>
              <a:cxnLst/>
              <a:rect l="l" t="t" r="r" b="b"/>
              <a:pathLst>
                <a:path w="21249" h="21600" extrusionOk="0">
                  <a:moveTo>
                    <a:pt x="3854" y="3245"/>
                  </a:moveTo>
                  <a:cubicBezTo>
                    <a:pt x="3854" y="3245"/>
                    <a:pt x="8060" y="101"/>
                    <a:pt x="11118" y="0"/>
                  </a:cubicBezTo>
                  <a:lnTo>
                    <a:pt x="11691" y="1014"/>
                  </a:lnTo>
                  <a:cubicBezTo>
                    <a:pt x="11691" y="1014"/>
                    <a:pt x="13030" y="1623"/>
                    <a:pt x="15514" y="2231"/>
                  </a:cubicBezTo>
                  <a:cubicBezTo>
                    <a:pt x="17999" y="2839"/>
                    <a:pt x="19337" y="3854"/>
                    <a:pt x="19337" y="4056"/>
                  </a:cubicBezTo>
                  <a:cubicBezTo>
                    <a:pt x="19337" y="4259"/>
                    <a:pt x="21249" y="7200"/>
                    <a:pt x="21249" y="8011"/>
                  </a:cubicBezTo>
                  <a:cubicBezTo>
                    <a:pt x="21249" y="8823"/>
                    <a:pt x="20293" y="13487"/>
                    <a:pt x="20102" y="14501"/>
                  </a:cubicBezTo>
                  <a:cubicBezTo>
                    <a:pt x="20102" y="15515"/>
                    <a:pt x="18191" y="16834"/>
                    <a:pt x="18191" y="16834"/>
                  </a:cubicBezTo>
                  <a:lnTo>
                    <a:pt x="17426" y="16834"/>
                  </a:lnTo>
                  <a:cubicBezTo>
                    <a:pt x="17426" y="16834"/>
                    <a:pt x="16279" y="18254"/>
                    <a:pt x="15706" y="18659"/>
                  </a:cubicBezTo>
                  <a:cubicBezTo>
                    <a:pt x="15323" y="19065"/>
                    <a:pt x="12074" y="21296"/>
                    <a:pt x="12074" y="21600"/>
                  </a:cubicBezTo>
                  <a:lnTo>
                    <a:pt x="7868" y="20383"/>
                  </a:lnTo>
                  <a:lnTo>
                    <a:pt x="10353" y="18051"/>
                  </a:lnTo>
                  <a:cubicBezTo>
                    <a:pt x="10353" y="18051"/>
                    <a:pt x="10736" y="16935"/>
                    <a:pt x="10736" y="16631"/>
                  </a:cubicBezTo>
                  <a:cubicBezTo>
                    <a:pt x="10736" y="16631"/>
                    <a:pt x="9398" y="16631"/>
                    <a:pt x="8442" y="16732"/>
                  </a:cubicBezTo>
                  <a:cubicBezTo>
                    <a:pt x="7486" y="16732"/>
                    <a:pt x="3472" y="17645"/>
                    <a:pt x="1561" y="17645"/>
                  </a:cubicBezTo>
                  <a:cubicBezTo>
                    <a:pt x="-351" y="17645"/>
                    <a:pt x="31" y="17341"/>
                    <a:pt x="31" y="17341"/>
                  </a:cubicBezTo>
                  <a:cubicBezTo>
                    <a:pt x="31" y="17341"/>
                    <a:pt x="31" y="13285"/>
                    <a:pt x="987" y="11256"/>
                  </a:cubicBezTo>
                  <a:cubicBezTo>
                    <a:pt x="1943" y="9228"/>
                    <a:pt x="1943" y="7200"/>
                    <a:pt x="1943" y="7200"/>
                  </a:cubicBezTo>
                  <a:lnTo>
                    <a:pt x="2516" y="3549"/>
                  </a:lnTo>
                  <a:lnTo>
                    <a:pt x="2707" y="3042"/>
                  </a:lnTo>
                  <a:lnTo>
                    <a:pt x="3854" y="3245"/>
                  </a:lnTo>
                  <a:close/>
                </a:path>
              </a:pathLst>
            </a:custGeom>
            <a:solidFill>
              <a:srgbClr val="DBDBDB"/>
            </a:solidFill>
            <a:ln>
              <a:noFill/>
            </a:ln>
          </p:spPr>
          <p:txBody>
            <a:bodyPr spcFirstLastPara="1" wrap="square" lIns="38100" tIns="38100" rIns="38100" bIns="381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90" name="Google Shape;190;p2"/>
            <p:cNvSpPr/>
            <p:nvPr/>
          </p:nvSpPr>
          <p:spPr>
            <a:xfrm>
              <a:off x="4104972" y="4221708"/>
              <a:ext cx="134695" cy="642049"/>
            </a:xfrm>
            <a:custGeom>
              <a:avLst/>
              <a:gdLst/>
              <a:ahLst/>
              <a:cxnLst/>
              <a:rect l="l" t="t" r="r" b="b"/>
              <a:pathLst>
                <a:path w="21600" h="21600" extrusionOk="0">
                  <a:moveTo>
                    <a:pt x="19440" y="0"/>
                  </a:moveTo>
                  <a:cubicBezTo>
                    <a:pt x="19440" y="0"/>
                    <a:pt x="12240" y="604"/>
                    <a:pt x="10800" y="1510"/>
                  </a:cubicBezTo>
                  <a:cubicBezTo>
                    <a:pt x="10080" y="2417"/>
                    <a:pt x="7920" y="5287"/>
                    <a:pt x="7200" y="6495"/>
                  </a:cubicBezTo>
                  <a:cubicBezTo>
                    <a:pt x="6480" y="7703"/>
                    <a:pt x="2880" y="10875"/>
                    <a:pt x="2160" y="12235"/>
                  </a:cubicBezTo>
                  <a:cubicBezTo>
                    <a:pt x="1440" y="13443"/>
                    <a:pt x="0" y="20392"/>
                    <a:pt x="0" y="20845"/>
                  </a:cubicBezTo>
                  <a:cubicBezTo>
                    <a:pt x="0" y="21298"/>
                    <a:pt x="2160" y="21600"/>
                    <a:pt x="2160" y="21600"/>
                  </a:cubicBezTo>
                  <a:lnTo>
                    <a:pt x="7200" y="19787"/>
                  </a:lnTo>
                  <a:cubicBezTo>
                    <a:pt x="7200" y="19787"/>
                    <a:pt x="7920" y="13141"/>
                    <a:pt x="8640" y="12235"/>
                  </a:cubicBezTo>
                  <a:cubicBezTo>
                    <a:pt x="8640" y="11329"/>
                    <a:pt x="15120" y="4683"/>
                    <a:pt x="15120" y="3927"/>
                  </a:cubicBezTo>
                  <a:cubicBezTo>
                    <a:pt x="15120" y="3172"/>
                    <a:pt x="18000" y="2417"/>
                    <a:pt x="18000" y="2115"/>
                  </a:cubicBezTo>
                  <a:cubicBezTo>
                    <a:pt x="18000" y="1813"/>
                    <a:pt x="21600" y="1057"/>
                    <a:pt x="21600" y="1057"/>
                  </a:cubicBezTo>
                  <a:lnTo>
                    <a:pt x="19440" y="0"/>
                  </a:lnTo>
                  <a:close/>
                </a:path>
              </a:pathLst>
            </a:custGeom>
            <a:solidFill>
              <a:srgbClr val="E75F42"/>
            </a:solidFill>
            <a:ln>
              <a:noFill/>
            </a:ln>
          </p:spPr>
          <p:txBody>
            <a:bodyPr spcFirstLastPara="1" wrap="square" lIns="38100" tIns="38100" rIns="38100" bIns="381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91" name="Google Shape;191;p2"/>
            <p:cNvSpPr/>
            <p:nvPr/>
          </p:nvSpPr>
          <p:spPr>
            <a:xfrm>
              <a:off x="4251544" y="4967019"/>
              <a:ext cx="170744" cy="158272"/>
            </a:xfrm>
            <a:custGeom>
              <a:avLst/>
              <a:gdLst/>
              <a:ahLst/>
              <a:cxnLst/>
              <a:rect l="l" t="t" r="r" b="b"/>
              <a:pathLst>
                <a:path w="21062" h="21150" extrusionOk="0">
                  <a:moveTo>
                    <a:pt x="10539" y="0"/>
                  </a:moveTo>
                  <a:cubicBezTo>
                    <a:pt x="10539" y="0"/>
                    <a:pt x="6662" y="1800"/>
                    <a:pt x="5554" y="2400"/>
                  </a:cubicBezTo>
                  <a:cubicBezTo>
                    <a:pt x="4447" y="3000"/>
                    <a:pt x="2231" y="10800"/>
                    <a:pt x="16" y="12600"/>
                  </a:cubicBezTo>
                  <a:cubicBezTo>
                    <a:pt x="16" y="12600"/>
                    <a:pt x="-538" y="13800"/>
                    <a:pt x="5000" y="13200"/>
                  </a:cubicBezTo>
                  <a:cubicBezTo>
                    <a:pt x="5000" y="13200"/>
                    <a:pt x="3893" y="16200"/>
                    <a:pt x="3893" y="18000"/>
                  </a:cubicBezTo>
                  <a:cubicBezTo>
                    <a:pt x="3893" y="19200"/>
                    <a:pt x="5000" y="20400"/>
                    <a:pt x="5554" y="21000"/>
                  </a:cubicBezTo>
                  <a:cubicBezTo>
                    <a:pt x="6108" y="21000"/>
                    <a:pt x="5554" y="21600"/>
                    <a:pt x="8877" y="20400"/>
                  </a:cubicBezTo>
                  <a:cubicBezTo>
                    <a:pt x="12200" y="19200"/>
                    <a:pt x="13308" y="19800"/>
                    <a:pt x="14970" y="19200"/>
                  </a:cubicBezTo>
                  <a:cubicBezTo>
                    <a:pt x="16631" y="18600"/>
                    <a:pt x="19954" y="14400"/>
                    <a:pt x="19954" y="12600"/>
                  </a:cubicBezTo>
                  <a:cubicBezTo>
                    <a:pt x="19954" y="11400"/>
                    <a:pt x="19954" y="10200"/>
                    <a:pt x="21062" y="6000"/>
                  </a:cubicBezTo>
                  <a:lnTo>
                    <a:pt x="10539" y="0"/>
                  </a:lnTo>
                  <a:close/>
                </a:path>
              </a:pathLst>
            </a:custGeom>
            <a:solidFill>
              <a:srgbClr val="F0C4AB"/>
            </a:solidFill>
            <a:ln>
              <a:noFill/>
            </a:ln>
          </p:spPr>
          <p:txBody>
            <a:bodyPr spcFirstLastPara="1" wrap="square" lIns="38100" tIns="38100" rIns="38100" bIns="381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92" name="Google Shape;192;p2"/>
            <p:cNvSpPr/>
            <p:nvPr/>
          </p:nvSpPr>
          <p:spPr>
            <a:xfrm>
              <a:off x="4027056" y="4877226"/>
              <a:ext cx="93788" cy="197556"/>
            </a:xfrm>
            <a:custGeom>
              <a:avLst/>
              <a:gdLst/>
              <a:ahLst/>
              <a:cxnLst/>
              <a:rect l="l" t="t" r="r" b="b"/>
              <a:pathLst>
                <a:path w="20509" h="21120" extrusionOk="0">
                  <a:moveTo>
                    <a:pt x="13636" y="0"/>
                  </a:moveTo>
                  <a:cubicBezTo>
                    <a:pt x="13636" y="0"/>
                    <a:pt x="8727" y="3360"/>
                    <a:pt x="5782" y="4800"/>
                  </a:cubicBezTo>
                  <a:cubicBezTo>
                    <a:pt x="3818" y="5760"/>
                    <a:pt x="873" y="8160"/>
                    <a:pt x="873" y="10080"/>
                  </a:cubicBezTo>
                  <a:cubicBezTo>
                    <a:pt x="873" y="12000"/>
                    <a:pt x="-1091" y="14880"/>
                    <a:pt x="873" y="17280"/>
                  </a:cubicBezTo>
                  <a:cubicBezTo>
                    <a:pt x="2836" y="19680"/>
                    <a:pt x="3818" y="21600"/>
                    <a:pt x="7745" y="20160"/>
                  </a:cubicBezTo>
                  <a:cubicBezTo>
                    <a:pt x="7745" y="20160"/>
                    <a:pt x="9709" y="21120"/>
                    <a:pt x="11673" y="21120"/>
                  </a:cubicBezTo>
                  <a:cubicBezTo>
                    <a:pt x="13636" y="21120"/>
                    <a:pt x="11673" y="19200"/>
                    <a:pt x="13636" y="16320"/>
                  </a:cubicBezTo>
                  <a:cubicBezTo>
                    <a:pt x="15600" y="13440"/>
                    <a:pt x="20509" y="7680"/>
                    <a:pt x="20509" y="7680"/>
                  </a:cubicBezTo>
                  <a:lnTo>
                    <a:pt x="19527" y="1920"/>
                  </a:lnTo>
                  <a:lnTo>
                    <a:pt x="13636" y="0"/>
                  </a:lnTo>
                  <a:close/>
                </a:path>
              </a:pathLst>
            </a:custGeom>
            <a:solidFill>
              <a:srgbClr val="F0C4AB"/>
            </a:solidFill>
            <a:ln>
              <a:noFill/>
            </a:ln>
          </p:spPr>
          <p:txBody>
            <a:bodyPr spcFirstLastPara="1" wrap="square" lIns="38100" tIns="38100" rIns="38100" bIns="381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193" name="Google Shape;193;p2"/>
          <p:cNvGrpSpPr/>
          <p:nvPr/>
        </p:nvGrpSpPr>
        <p:grpSpPr>
          <a:xfrm>
            <a:off x="10573677" y="3968429"/>
            <a:ext cx="1151260" cy="2327368"/>
            <a:chOff x="3398" y="1330"/>
            <a:chExt cx="532" cy="1345"/>
          </a:xfrm>
        </p:grpSpPr>
        <p:sp>
          <p:nvSpPr>
            <p:cNvPr id="194" name="Google Shape;194;p2"/>
            <p:cNvSpPr/>
            <p:nvPr/>
          </p:nvSpPr>
          <p:spPr>
            <a:xfrm>
              <a:off x="3536" y="1330"/>
              <a:ext cx="186" cy="182"/>
            </a:xfrm>
            <a:custGeom>
              <a:avLst/>
              <a:gdLst/>
              <a:ahLst/>
              <a:cxnLst/>
              <a:rect l="l" t="t" r="r" b="b"/>
              <a:pathLst>
                <a:path w="373" h="365" extrusionOk="0">
                  <a:moveTo>
                    <a:pt x="30" y="107"/>
                  </a:moveTo>
                  <a:lnTo>
                    <a:pt x="30" y="107"/>
                  </a:lnTo>
                  <a:lnTo>
                    <a:pt x="33" y="99"/>
                  </a:lnTo>
                  <a:lnTo>
                    <a:pt x="36" y="92"/>
                  </a:lnTo>
                  <a:lnTo>
                    <a:pt x="39" y="84"/>
                  </a:lnTo>
                  <a:lnTo>
                    <a:pt x="39" y="84"/>
                  </a:lnTo>
                  <a:lnTo>
                    <a:pt x="51" y="71"/>
                  </a:lnTo>
                  <a:lnTo>
                    <a:pt x="60" y="63"/>
                  </a:lnTo>
                  <a:lnTo>
                    <a:pt x="69" y="57"/>
                  </a:lnTo>
                  <a:lnTo>
                    <a:pt x="69" y="57"/>
                  </a:lnTo>
                  <a:lnTo>
                    <a:pt x="77" y="51"/>
                  </a:lnTo>
                  <a:lnTo>
                    <a:pt x="82" y="44"/>
                  </a:lnTo>
                  <a:lnTo>
                    <a:pt x="87" y="39"/>
                  </a:lnTo>
                  <a:lnTo>
                    <a:pt x="90" y="35"/>
                  </a:lnTo>
                  <a:lnTo>
                    <a:pt x="90" y="35"/>
                  </a:lnTo>
                  <a:lnTo>
                    <a:pt x="97" y="29"/>
                  </a:lnTo>
                  <a:lnTo>
                    <a:pt x="105" y="23"/>
                  </a:lnTo>
                  <a:lnTo>
                    <a:pt x="105" y="23"/>
                  </a:lnTo>
                  <a:lnTo>
                    <a:pt x="111" y="20"/>
                  </a:lnTo>
                  <a:lnTo>
                    <a:pt x="121" y="14"/>
                  </a:lnTo>
                  <a:lnTo>
                    <a:pt x="132" y="11"/>
                  </a:lnTo>
                  <a:lnTo>
                    <a:pt x="136" y="11"/>
                  </a:lnTo>
                  <a:lnTo>
                    <a:pt x="141" y="11"/>
                  </a:lnTo>
                  <a:lnTo>
                    <a:pt x="141" y="11"/>
                  </a:lnTo>
                  <a:lnTo>
                    <a:pt x="151" y="14"/>
                  </a:lnTo>
                  <a:lnTo>
                    <a:pt x="151" y="14"/>
                  </a:lnTo>
                  <a:lnTo>
                    <a:pt x="154" y="11"/>
                  </a:lnTo>
                  <a:lnTo>
                    <a:pt x="165" y="5"/>
                  </a:lnTo>
                  <a:lnTo>
                    <a:pt x="165" y="5"/>
                  </a:lnTo>
                  <a:lnTo>
                    <a:pt x="171" y="0"/>
                  </a:lnTo>
                  <a:lnTo>
                    <a:pt x="175" y="0"/>
                  </a:lnTo>
                  <a:lnTo>
                    <a:pt x="181" y="0"/>
                  </a:lnTo>
                  <a:lnTo>
                    <a:pt x="181" y="0"/>
                  </a:lnTo>
                  <a:lnTo>
                    <a:pt x="204" y="3"/>
                  </a:lnTo>
                  <a:lnTo>
                    <a:pt x="214" y="6"/>
                  </a:lnTo>
                  <a:lnTo>
                    <a:pt x="226" y="11"/>
                  </a:lnTo>
                  <a:lnTo>
                    <a:pt x="226" y="11"/>
                  </a:lnTo>
                  <a:lnTo>
                    <a:pt x="235" y="15"/>
                  </a:lnTo>
                  <a:lnTo>
                    <a:pt x="244" y="20"/>
                  </a:lnTo>
                  <a:lnTo>
                    <a:pt x="253" y="24"/>
                  </a:lnTo>
                  <a:lnTo>
                    <a:pt x="261" y="29"/>
                  </a:lnTo>
                  <a:lnTo>
                    <a:pt x="261" y="29"/>
                  </a:lnTo>
                  <a:lnTo>
                    <a:pt x="283" y="50"/>
                  </a:lnTo>
                  <a:lnTo>
                    <a:pt x="295" y="60"/>
                  </a:lnTo>
                  <a:lnTo>
                    <a:pt x="302" y="71"/>
                  </a:lnTo>
                  <a:lnTo>
                    <a:pt x="302" y="71"/>
                  </a:lnTo>
                  <a:lnTo>
                    <a:pt x="308" y="78"/>
                  </a:lnTo>
                  <a:lnTo>
                    <a:pt x="314" y="87"/>
                  </a:lnTo>
                  <a:lnTo>
                    <a:pt x="328" y="101"/>
                  </a:lnTo>
                  <a:lnTo>
                    <a:pt x="328" y="101"/>
                  </a:lnTo>
                  <a:lnTo>
                    <a:pt x="332" y="110"/>
                  </a:lnTo>
                  <a:lnTo>
                    <a:pt x="340" y="122"/>
                  </a:lnTo>
                  <a:lnTo>
                    <a:pt x="347" y="135"/>
                  </a:lnTo>
                  <a:lnTo>
                    <a:pt x="350" y="139"/>
                  </a:lnTo>
                  <a:lnTo>
                    <a:pt x="353" y="142"/>
                  </a:lnTo>
                  <a:lnTo>
                    <a:pt x="353" y="142"/>
                  </a:lnTo>
                  <a:lnTo>
                    <a:pt x="356" y="144"/>
                  </a:lnTo>
                  <a:lnTo>
                    <a:pt x="359" y="148"/>
                  </a:lnTo>
                  <a:lnTo>
                    <a:pt x="362" y="157"/>
                  </a:lnTo>
                  <a:lnTo>
                    <a:pt x="368" y="174"/>
                  </a:lnTo>
                  <a:lnTo>
                    <a:pt x="368" y="174"/>
                  </a:lnTo>
                  <a:lnTo>
                    <a:pt x="371" y="181"/>
                  </a:lnTo>
                  <a:lnTo>
                    <a:pt x="373" y="193"/>
                  </a:lnTo>
                  <a:lnTo>
                    <a:pt x="373" y="204"/>
                  </a:lnTo>
                  <a:lnTo>
                    <a:pt x="371" y="213"/>
                  </a:lnTo>
                  <a:lnTo>
                    <a:pt x="371" y="213"/>
                  </a:lnTo>
                  <a:lnTo>
                    <a:pt x="368" y="217"/>
                  </a:lnTo>
                  <a:lnTo>
                    <a:pt x="367" y="220"/>
                  </a:lnTo>
                  <a:lnTo>
                    <a:pt x="364" y="222"/>
                  </a:lnTo>
                  <a:lnTo>
                    <a:pt x="364" y="222"/>
                  </a:lnTo>
                  <a:lnTo>
                    <a:pt x="365" y="226"/>
                  </a:lnTo>
                  <a:lnTo>
                    <a:pt x="368" y="231"/>
                  </a:lnTo>
                  <a:lnTo>
                    <a:pt x="368" y="237"/>
                  </a:lnTo>
                  <a:lnTo>
                    <a:pt x="368" y="237"/>
                  </a:lnTo>
                  <a:lnTo>
                    <a:pt x="368" y="244"/>
                  </a:lnTo>
                  <a:lnTo>
                    <a:pt x="365" y="256"/>
                  </a:lnTo>
                  <a:lnTo>
                    <a:pt x="362" y="268"/>
                  </a:lnTo>
                  <a:lnTo>
                    <a:pt x="356" y="279"/>
                  </a:lnTo>
                  <a:lnTo>
                    <a:pt x="356" y="279"/>
                  </a:lnTo>
                  <a:lnTo>
                    <a:pt x="349" y="286"/>
                  </a:lnTo>
                  <a:lnTo>
                    <a:pt x="340" y="292"/>
                  </a:lnTo>
                  <a:lnTo>
                    <a:pt x="331" y="295"/>
                  </a:lnTo>
                  <a:lnTo>
                    <a:pt x="325" y="300"/>
                  </a:lnTo>
                  <a:lnTo>
                    <a:pt x="325" y="300"/>
                  </a:lnTo>
                  <a:lnTo>
                    <a:pt x="313" y="313"/>
                  </a:lnTo>
                  <a:lnTo>
                    <a:pt x="307" y="322"/>
                  </a:lnTo>
                  <a:lnTo>
                    <a:pt x="304" y="330"/>
                  </a:lnTo>
                  <a:lnTo>
                    <a:pt x="304" y="330"/>
                  </a:lnTo>
                  <a:lnTo>
                    <a:pt x="299" y="340"/>
                  </a:lnTo>
                  <a:lnTo>
                    <a:pt x="298" y="345"/>
                  </a:lnTo>
                  <a:lnTo>
                    <a:pt x="298" y="351"/>
                  </a:lnTo>
                  <a:lnTo>
                    <a:pt x="298" y="351"/>
                  </a:lnTo>
                  <a:lnTo>
                    <a:pt x="298" y="361"/>
                  </a:lnTo>
                  <a:lnTo>
                    <a:pt x="296" y="365"/>
                  </a:lnTo>
                  <a:lnTo>
                    <a:pt x="292" y="346"/>
                  </a:lnTo>
                  <a:lnTo>
                    <a:pt x="292" y="346"/>
                  </a:lnTo>
                  <a:lnTo>
                    <a:pt x="292" y="331"/>
                  </a:lnTo>
                  <a:lnTo>
                    <a:pt x="295" y="310"/>
                  </a:lnTo>
                  <a:lnTo>
                    <a:pt x="295" y="310"/>
                  </a:lnTo>
                  <a:lnTo>
                    <a:pt x="291" y="318"/>
                  </a:lnTo>
                  <a:lnTo>
                    <a:pt x="288" y="327"/>
                  </a:lnTo>
                  <a:lnTo>
                    <a:pt x="286" y="336"/>
                  </a:lnTo>
                  <a:lnTo>
                    <a:pt x="286" y="336"/>
                  </a:lnTo>
                  <a:lnTo>
                    <a:pt x="286" y="337"/>
                  </a:lnTo>
                  <a:lnTo>
                    <a:pt x="285" y="337"/>
                  </a:lnTo>
                  <a:lnTo>
                    <a:pt x="283" y="334"/>
                  </a:lnTo>
                  <a:lnTo>
                    <a:pt x="280" y="324"/>
                  </a:lnTo>
                  <a:lnTo>
                    <a:pt x="280" y="324"/>
                  </a:lnTo>
                  <a:lnTo>
                    <a:pt x="279" y="324"/>
                  </a:lnTo>
                  <a:lnTo>
                    <a:pt x="277" y="325"/>
                  </a:lnTo>
                  <a:lnTo>
                    <a:pt x="271" y="333"/>
                  </a:lnTo>
                  <a:lnTo>
                    <a:pt x="261" y="343"/>
                  </a:lnTo>
                  <a:lnTo>
                    <a:pt x="126" y="337"/>
                  </a:lnTo>
                  <a:lnTo>
                    <a:pt x="126" y="337"/>
                  </a:lnTo>
                  <a:lnTo>
                    <a:pt x="102" y="330"/>
                  </a:lnTo>
                  <a:lnTo>
                    <a:pt x="77" y="324"/>
                  </a:lnTo>
                  <a:lnTo>
                    <a:pt x="77" y="324"/>
                  </a:lnTo>
                  <a:lnTo>
                    <a:pt x="74" y="321"/>
                  </a:lnTo>
                  <a:lnTo>
                    <a:pt x="72" y="316"/>
                  </a:lnTo>
                  <a:lnTo>
                    <a:pt x="69" y="309"/>
                  </a:lnTo>
                  <a:lnTo>
                    <a:pt x="69" y="309"/>
                  </a:lnTo>
                  <a:lnTo>
                    <a:pt x="68" y="309"/>
                  </a:lnTo>
                  <a:lnTo>
                    <a:pt x="66" y="313"/>
                  </a:lnTo>
                  <a:lnTo>
                    <a:pt x="65" y="318"/>
                  </a:lnTo>
                  <a:lnTo>
                    <a:pt x="68" y="325"/>
                  </a:lnTo>
                  <a:lnTo>
                    <a:pt x="68" y="325"/>
                  </a:lnTo>
                  <a:lnTo>
                    <a:pt x="68" y="328"/>
                  </a:lnTo>
                  <a:lnTo>
                    <a:pt x="66" y="328"/>
                  </a:lnTo>
                  <a:lnTo>
                    <a:pt x="60" y="325"/>
                  </a:lnTo>
                  <a:lnTo>
                    <a:pt x="54" y="318"/>
                  </a:lnTo>
                  <a:lnTo>
                    <a:pt x="51" y="313"/>
                  </a:lnTo>
                  <a:lnTo>
                    <a:pt x="50" y="309"/>
                  </a:lnTo>
                  <a:lnTo>
                    <a:pt x="50" y="309"/>
                  </a:lnTo>
                  <a:lnTo>
                    <a:pt x="50" y="300"/>
                  </a:lnTo>
                  <a:lnTo>
                    <a:pt x="48" y="292"/>
                  </a:lnTo>
                  <a:lnTo>
                    <a:pt x="44" y="280"/>
                  </a:lnTo>
                  <a:lnTo>
                    <a:pt x="44" y="280"/>
                  </a:lnTo>
                  <a:lnTo>
                    <a:pt x="41" y="276"/>
                  </a:lnTo>
                  <a:lnTo>
                    <a:pt x="36" y="270"/>
                  </a:lnTo>
                  <a:lnTo>
                    <a:pt x="30" y="264"/>
                  </a:lnTo>
                  <a:lnTo>
                    <a:pt x="26" y="258"/>
                  </a:lnTo>
                  <a:lnTo>
                    <a:pt x="26" y="258"/>
                  </a:lnTo>
                  <a:lnTo>
                    <a:pt x="17" y="244"/>
                  </a:lnTo>
                  <a:lnTo>
                    <a:pt x="9" y="235"/>
                  </a:lnTo>
                  <a:lnTo>
                    <a:pt x="9" y="235"/>
                  </a:lnTo>
                  <a:lnTo>
                    <a:pt x="6" y="226"/>
                  </a:lnTo>
                  <a:lnTo>
                    <a:pt x="5" y="220"/>
                  </a:lnTo>
                  <a:lnTo>
                    <a:pt x="3" y="214"/>
                  </a:lnTo>
                  <a:lnTo>
                    <a:pt x="3" y="214"/>
                  </a:lnTo>
                  <a:lnTo>
                    <a:pt x="0" y="204"/>
                  </a:lnTo>
                  <a:lnTo>
                    <a:pt x="0" y="198"/>
                  </a:lnTo>
                  <a:lnTo>
                    <a:pt x="0" y="193"/>
                  </a:lnTo>
                  <a:lnTo>
                    <a:pt x="0" y="193"/>
                  </a:lnTo>
                  <a:lnTo>
                    <a:pt x="3" y="183"/>
                  </a:lnTo>
                  <a:lnTo>
                    <a:pt x="6" y="174"/>
                  </a:lnTo>
                  <a:lnTo>
                    <a:pt x="6" y="174"/>
                  </a:lnTo>
                  <a:lnTo>
                    <a:pt x="11" y="162"/>
                  </a:lnTo>
                  <a:lnTo>
                    <a:pt x="14" y="156"/>
                  </a:lnTo>
                  <a:lnTo>
                    <a:pt x="14" y="151"/>
                  </a:lnTo>
                  <a:lnTo>
                    <a:pt x="14" y="151"/>
                  </a:lnTo>
                  <a:lnTo>
                    <a:pt x="14" y="144"/>
                  </a:lnTo>
                  <a:lnTo>
                    <a:pt x="14" y="139"/>
                  </a:lnTo>
                  <a:lnTo>
                    <a:pt x="14" y="135"/>
                  </a:lnTo>
                  <a:lnTo>
                    <a:pt x="14" y="135"/>
                  </a:lnTo>
                  <a:lnTo>
                    <a:pt x="21" y="122"/>
                  </a:lnTo>
                  <a:lnTo>
                    <a:pt x="30" y="107"/>
                  </a:lnTo>
                  <a:lnTo>
                    <a:pt x="30" y="107"/>
                  </a:lnTo>
                  <a:close/>
                </a:path>
              </a:pathLst>
            </a:custGeom>
            <a:solidFill>
              <a:srgbClr val="1B171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95" name="Google Shape;195;p2"/>
            <p:cNvSpPr/>
            <p:nvPr/>
          </p:nvSpPr>
          <p:spPr>
            <a:xfrm>
              <a:off x="3565" y="1374"/>
              <a:ext cx="130" cy="165"/>
            </a:xfrm>
            <a:custGeom>
              <a:avLst/>
              <a:gdLst/>
              <a:ahLst/>
              <a:cxnLst/>
              <a:rect l="l" t="t" r="r" b="b"/>
              <a:pathLst>
                <a:path w="258" h="330" extrusionOk="0">
                  <a:moveTo>
                    <a:pt x="29" y="248"/>
                  </a:moveTo>
                  <a:lnTo>
                    <a:pt x="29" y="248"/>
                  </a:lnTo>
                  <a:lnTo>
                    <a:pt x="22" y="184"/>
                  </a:lnTo>
                  <a:lnTo>
                    <a:pt x="22" y="184"/>
                  </a:lnTo>
                  <a:lnTo>
                    <a:pt x="21" y="181"/>
                  </a:lnTo>
                  <a:lnTo>
                    <a:pt x="19" y="181"/>
                  </a:lnTo>
                  <a:lnTo>
                    <a:pt x="16" y="181"/>
                  </a:lnTo>
                  <a:lnTo>
                    <a:pt x="15" y="179"/>
                  </a:lnTo>
                  <a:lnTo>
                    <a:pt x="15" y="179"/>
                  </a:lnTo>
                  <a:lnTo>
                    <a:pt x="10" y="173"/>
                  </a:lnTo>
                  <a:lnTo>
                    <a:pt x="7" y="161"/>
                  </a:lnTo>
                  <a:lnTo>
                    <a:pt x="7" y="161"/>
                  </a:lnTo>
                  <a:lnTo>
                    <a:pt x="3" y="148"/>
                  </a:lnTo>
                  <a:lnTo>
                    <a:pt x="0" y="134"/>
                  </a:lnTo>
                  <a:lnTo>
                    <a:pt x="0" y="134"/>
                  </a:lnTo>
                  <a:lnTo>
                    <a:pt x="1" y="133"/>
                  </a:lnTo>
                  <a:lnTo>
                    <a:pt x="3" y="131"/>
                  </a:lnTo>
                  <a:lnTo>
                    <a:pt x="7" y="130"/>
                  </a:lnTo>
                  <a:lnTo>
                    <a:pt x="12" y="127"/>
                  </a:lnTo>
                  <a:lnTo>
                    <a:pt x="15" y="124"/>
                  </a:lnTo>
                  <a:lnTo>
                    <a:pt x="15" y="124"/>
                  </a:lnTo>
                  <a:lnTo>
                    <a:pt x="16" y="116"/>
                  </a:lnTo>
                  <a:lnTo>
                    <a:pt x="16" y="107"/>
                  </a:lnTo>
                  <a:lnTo>
                    <a:pt x="16" y="97"/>
                  </a:lnTo>
                  <a:lnTo>
                    <a:pt x="19" y="89"/>
                  </a:lnTo>
                  <a:lnTo>
                    <a:pt x="19" y="89"/>
                  </a:lnTo>
                  <a:lnTo>
                    <a:pt x="22" y="82"/>
                  </a:lnTo>
                  <a:lnTo>
                    <a:pt x="25" y="71"/>
                  </a:lnTo>
                  <a:lnTo>
                    <a:pt x="28" y="62"/>
                  </a:lnTo>
                  <a:lnTo>
                    <a:pt x="31" y="53"/>
                  </a:lnTo>
                  <a:lnTo>
                    <a:pt x="31" y="53"/>
                  </a:lnTo>
                  <a:lnTo>
                    <a:pt x="38" y="40"/>
                  </a:lnTo>
                  <a:lnTo>
                    <a:pt x="44" y="27"/>
                  </a:lnTo>
                  <a:lnTo>
                    <a:pt x="44" y="27"/>
                  </a:lnTo>
                  <a:lnTo>
                    <a:pt x="47" y="15"/>
                  </a:lnTo>
                  <a:lnTo>
                    <a:pt x="52" y="9"/>
                  </a:lnTo>
                  <a:lnTo>
                    <a:pt x="58" y="4"/>
                  </a:lnTo>
                  <a:lnTo>
                    <a:pt x="58" y="4"/>
                  </a:lnTo>
                  <a:lnTo>
                    <a:pt x="67" y="1"/>
                  </a:lnTo>
                  <a:lnTo>
                    <a:pt x="74" y="0"/>
                  </a:lnTo>
                  <a:lnTo>
                    <a:pt x="89" y="0"/>
                  </a:lnTo>
                  <a:lnTo>
                    <a:pt x="89" y="0"/>
                  </a:lnTo>
                  <a:lnTo>
                    <a:pt x="97" y="0"/>
                  </a:lnTo>
                  <a:lnTo>
                    <a:pt x="103" y="1"/>
                  </a:lnTo>
                  <a:lnTo>
                    <a:pt x="116" y="7"/>
                  </a:lnTo>
                  <a:lnTo>
                    <a:pt x="116" y="7"/>
                  </a:lnTo>
                  <a:lnTo>
                    <a:pt x="131" y="16"/>
                  </a:lnTo>
                  <a:lnTo>
                    <a:pt x="145" y="24"/>
                  </a:lnTo>
                  <a:lnTo>
                    <a:pt x="145" y="24"/>
                  </a:lnTo>
                  <a:lnTo>
                    <a:pt x="160" y="40"/>
                  </a:lnTo>
                  <a:lnTo>
                    <a:pt x="175" y="58"/>
                  </a:lnTo>
                  <a:lnTo>
                    <a:pt x="175" y="58"/>
                  </a:lnTo>
                  <a:lnTo>
                    <a:pt x="184" y="68"/>
                  </a:lnTo>
                  <a:lnTo>
                    <a:pt x="194" y="82"/>
                  </a:lnTo>
                  <a:lnTo>
                    <a:pt x="205" y="95"/>
                  </a:lnTo>
                  <a:lnTo>
                    <a:pt x="208" y="101"/>
                  </a:lnTo>
                  <a:lnTo>
                    <a:pt x="209" y="107"/>
                  </a:lnTo>
                  <a:lnTo>
                    <a:pt x="209" y="107"/>
                  </a:lnTo>
                  <a:lnTo>
                    <a:pt x="214" y="118"/>
                  </a:lnTo>
                  <a:lnTo>
                    <a:pt x="221" y="128"/>
                  </a:lnTo>
                  <a:lnTo>
                    <a:pt x="229" y="137"/>
                  </a:lnTo>
                  <a:lnTo>
                    <a:pt x="236" y="143"/>
                  </a:lnTo>
                  <a:lnTo>
                    <a:pt x="236" y="143"/>
                  </a:lnTo>
                  <a:lnTo>
                    <a:pt x="240" y="146"/>
                  </a:lnTo>
                  <a:lnTo>
                    <a:pt x="245" y="146"/>
                  </a:lnTo>
                  <a:lnTo>
                    <a:pt x="249" y="146"/>
                  </a:lnTo>
                  <a:lnTo>
                    <a:pt x="254" y="145"/>
                  </a:lnTo>
                  <a:lnTo>
                    <a:pt x="254" y="145"/>
                  </a:lnTo>
                  <a:lnTo>
                    <a:pt x="257" y="145"/>
                  </a:lnTo>
                  <a:lnTo>
                    <a:pt x="257" y="145"/>
                  </a:lnTo>
                  <a:lnTo>
                    <a:pt x="258" y="149"/>
                  </a:lnTo>
                  <a:lnTo>
                    <a:pt x="257" y="155"/>
                  </a:lnTo>
                  <a:lnTo>
                    <a:pt x="255" y="163"/>
                  </a:lnTo>
                  <a:lnTo>
                    <a:pt x="255" y="163"/>
                  </a:lnTo>
                  <a:lnTo>
                    <a:pt x="248" y="178"/>
                  </a:lnTo>
                  <a:lnTo>
                    <a:pt x="245" y="184"/>
                  </a:lnTo>
                  <a:lnTo>
                    <a:pt x="239" y="188"/>
                  </a:lnTo>
                  <a:lnTo>
                    <a:pt x="239" y="188"/>
                  </a:lnTo>
                  <a:lnTo>
                    <a:pt x="232" y="193"/>
                  </a:lnTo>
                  <a:lnTo>
                    <a:pt x="229" y="194"/>
                  </a:lnTo>
                  <a:lnTo>
                    <a:pt x="226" y="197"/>
                  </a:lnTo>
                  <a:lnTo>
                    <a:pt x="226" y="197"/>
                  </a:lnTo>
                  <a:lnTo>
                    <a:pt x="211" y="247"/>
                  </a:lnTo>
                  <a:lnTo>
                    <a:pt x="211" y="247"/>
                  </a:lnTo>
                  <a:lnTo>
                    <a:pt x="209" y="253"/>
                  </a:lnTo>
                  <a:lnTo>
                    <a:pt x="209" y="259"/>
                  </a:lnTo>
                  <a:lnTo>
                    <a:pt x="208" y="269"/>
                  </a:lnTo>
                  <a:lnTo>
                    <a:pt x="208" y="269"/>
                  </a:lnTo>
                  <a:lnTo>
                    <a:pt x="205" y="275"/>
                  </a:lnTo>
                  <a:lnTo>
                    <a:pt x="200" y="282"/>
                  </a:lnTo>
                  <a:lnTo>
                    <a:pt x="193" y="296"/>
                  </a:lnTo>
                  <a:lnTo>
                    <a:pt x="193" y="296"/>
                  </a:lnTo>
                  <a:lnTo>
                    <a:pt x="170" y="308"/>
                  </a:lnTo>
                  <a:lnTo>
                    <a:pt x="152" y="318"/>
                  </a:lnTo>
                  <a:lnTo>
                    <a:pt x="107" y="330"/>
                  </a:lnTo>
                  <a:lnTo>
                    <a:pt x="80" y="317"/>
                  </a:lnTo>
                  <a:lnTo>
                    <a:pt x="37" y="282"/>
                  </a:lnTo>
                  <a:lnTo>
                    <a:pt x="29" y="260"/>
                  </a:lnTo>
                  <a:lnTo>
                    <a:pt x="29" y="248"/>
                  </a:lnTo>
                  <a:close/>
                </a:path>
              </a:pathLst>
            </a:custGeom>
            <a:solidFill>
              <a:srgbClr val="F0C4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96" name="Google Shape;196;p2"/>
            <p:cNvSpPr/>
            <p:nvPr/>
          </p:nvSpPr>
          <p:spPr>
            <a:xfrm>
              <a:off x="3398" y="1512"/>
              <a:ext cx="532" cy="1095"/>
            </a:xfrm>
            <a:custGeom>
              <a:avLst/>
              <a:gdLst/>
              <a:ahLst/>
              <a:cxnLst/>
              <a:rect l="l" t="t" r="r" b="b"/>
              <a:pathLst>
                <a:path w="1064" h="2191" extrusionOk="0">
                  <a:moveTo>
                    <a:pt x="546" y="24"/>
                  </a:moveTo>
                  <a:lnTo>
                    <a:pt x="549" y="36"/>
                  </a:lnTo>
                  <a:lnTo>
                    <a:pt x="549" y="36"/>
                  </a:lnTo>
                  <a:lnTo>
                    <a:pt x="557" y="46"/>
                  </a:lnTo>
                  <a:lnTo>
                    <a:pt x="563" y="54"/>
                  </a:lnTo>
                  <a:lnTo>
                    <a:pt x="569" y="58"/>
                  </a:lnTo>
                  <a:lnTo>
                    <a:pt x="569" y="58"/>
                  </a:lnTo>
                  <a:lnTo>
                    <a:pt x="576" y="61"/>
                  </a:lnTo>
                  <a:lnTo>
                    <a:pt x="583" y="63"/>
                  </a:lnTo>
                  <a:lnTo>
                    <a:pt x="583" y="63"/>
                  </a:lnTo>
                  <a:lnTo>
                    <a:pt x="604" y="67"/>
                  </a:lnTo>
                  <a:lnTo>
                    <a:pt x="633" y="78"/>
                  </a:lnTo>
                  <a:lnTo>
                    <a:pt x="633" y="78"/>
                  </a:lnTo>
                  <a:lnTo>
                    <a:pt x="685" y="94"/>
                  </a:lnTo>
                  <a:lnTo>
                    <a:pt x="730" y="108"/>
                  </a:lnTo>
                  <a:lnTo>
                    <a:pt x="730" y="108"/>
                  </a:lnTo>
                  <a:lnTo>
                    <a:pt x="738" y="114"/>
                  </a:lnTo>
                  <a:lnTo>
                    <a:pt x="745" y="120"/>
                  </a:lnTo>
                  <a:lnTo>
                    <a:pt x="750" y="126"/>
                  </a:lnTo>
                  <a:lnTo>
                    <a:pt x="750" y="126"/>
                  </a:lnTo>
                  <a:lnTo>
                    <a:pt x="756" y="142"/>
                  </a:lnTo>
                  <a:lnTo>
                    <a:pt x="759" y="162"/>
                  </a:lnTo>
                  <a:lnTo>
                    <a:pt x="759" y="162"/>
                  </a:lnTo>
                  <a:lnTo>
                    <a:pt x="760" y="178"/>
                  </a:lnTo>
                  <a:lnTo>
                    <a:pt x="762" y="190"/>
                  </a:lnTo>
                  <a:lnTo>
                    <a:pt x="762" y="190"/>
                  </a:lnTo>
                  <a:lnTo>
                    <a:pt x="762" y="202"/>
                  </a:lnTo>
                  <a:lnTo>
                    <a:pt x="763" y="208"/>
                  </a:lnTo>
                  <a:lnTo>
                    <a:pt x="766" y="213"/>
                  </a:lnTo>
                  <a:lnTo>
                    <a:pt x="766" y="213"/>
                  </a:lnTo>
                  <a:lnTo>
                    <a:pt x="771" y="222"/>
                  </a:lnTo>
                  <a:lnTo>
                    <a:pt x="772" y="229"/>
                  </a:lnTo>
                  <a:lnTo>
                    <a:pt x="774" y="235"/>
                  </a:lnTo>
                  <a:lnTo>
                    <a:pt x="774" y="235"/>
                  </a:lnTo>
                  <a:lnTo>
                    <a:pt x="772" y="240"/>
                  </a:lnTo>
                  <a:lnTo>
                    <a:pt x="772" y="245"/>
                  </a:lnTo>
                  <a:lnTo>
                    <a:pt x="771" y="250"/>
                  </a:lnTo>
                  <a:lnTo>
                    <a:pt x="772" y="256"/>
                  </a:lnTo>
                  <a:lnTo>
                    <a:pt x="772" y="256"/>
                  </a:lnTo>
                  <a:lnTo>
                    <a:pt x="775" y="271"/>
                  </a:lnTo>
                  <a:lnTo>
                    <a:pt x="778" y="283"/>
                  </a:lnTo>
                  <a:lnTo>
                    <a:pt x="778" y="283"/>
                  </a:lnTo>
                  <a:lnTo>
                    <a:pt x="777" y="295"/>
                  </a:lnTo>
                  <a:lnTo>
                    <a:pt x="777" y="302"/>
                  </a:lnTo>
                  <a:lnTo>
                    <a:pt x="777" y="307"/>
                  </a:lnTo>
                  <a:lnTo>
                    <a:pt x="777" y="307"/>
                  </a:lnTo>
                  <a:lnTo>
                    <a:pt x="781" y="322"/>
                  </a:lnTo>
                  <a:lnTo>
                    <a:pt x="785" y="337"/>
                  </a:lnTo>
                  <a:lnTo>
                    <a:pt x="785" y="337"/>
                  </a:lnTo>
                  <a:lnTo>
                    <a:pt x="787" y="359"/>
                  </a:lnTo>
                  <a:lnTo>
                    <a:pt x="787" y="359"/>
                  </a:lnTo>
                  <a:lnTo>
                    <a:pt x="788" y="371"/>
                  </a:lnTo>
                  <a:lnTo>
                    <a:pt x="790" y="379"/>
                  </a:lnTo>
                  <a:lnTo>
                    <a:pt x="793" y="385"/>
                  </a:lnTo>
                  <a:lnTo>
                    <a:pt x="793" y="385"/>
                  </a:lnTo>
                  <a:lnTo>
                    <a:pt x="799" y="394"/>
                  </a:lnTo>
                  <a:lnTo>
                    <a:pt x="805" y="404"/>
                  </a:lnTo>
                  <a:lnTo>
                    <a:pt x="805" y="404"/>
                  </a:lnTo>
                  <a:lnTo>
                    <a:pt x="806" y="410"/>
                  </a:lnTo>
                  <a:lnTo>
                    <a:pt x="805" y="415"/>
                  </a:lnTo>
                  <a:lnTo>
                    <a:pt x="803" y="419"/>
                  </a:lnTo>
                  <a:lnTo>
                    <a:pt x="802" y="425"/>
                  </a:lnTo>
                  <a:lnTo>
                    <a:pt x="802" y="425"/>
                  </a:lnTo>
                  <a:lnTo>
                    <a:pt x="802" y="431"/>
                  </a:lnTo>
                  <a:lnTo>
                    <a:pt x="802" y="437"/>
                  </a:lnTo>
                  <a:lnTo>
                    <a:pt x="800" y="442"/>
                  </a:lnTo>
                  <a:lnTo>
                    <a:pt x="802" y="446"/>
                  </a:lnTo>
                  <a:lnTo>
                    <a:pt x="802" y="446"/>
                  </a:lnTo>
                  <a:lnTo>
                    <a:pt x="811" y="454"/>
                  </a:lnTo>
                  <a:lnTo>
                    <a:pt x="815" y="460"/>
                  </a:lnTo>
                  <a:lnTo>
                    <a:pt x="817" y="464"/>
                  </a:lnTo>
                  <a:lnTo>
                    <a:pt x="817" y="464"/>
                  </a:lnTo>
                  <a:lnTo>
                    <a:pt x="817" y="467"/>
                  </a:lnTo>
                  <a:lnTo>
                    <a:pt x="815" y="472"/>
                  </a:lnTo>
                  <a:lnTo>
                    <a:pt x="814" y="476"/>
                  </a:lnTo>
                  <a:lnTo>
                    <a:pt x="814" y="481"/>
                  </a:lnTo>
                  <a:lnTo>
                    <a:pt x="814" y="481"/>
                  </a:lnTo>
                  <a:lnTo>
                    <a:pt x="820" y="488"/>
                  </a:lnTo>
                  <a:lnTo>
                    <a:pt x="826" y="500"/>
                  </a:lnTo>
                  <a:lnTo>
                    <a:pt x="826" y="500"/>
                  </a:lnTo>
                  <a:lnTo>
                    <a:pt x="827" y="506"/>
                  </a:lnTo>
                  <a:lnTo>
                    <a:pt x="827" y="512"/>
                  </a:lnTo>
                  <a:lnTo>
                    <a:pt x="823" y="521"/>
                  </a:lnTo>
                  <a:lnTo>
                    <a:pt x="823" y="521"/>
                  </a:lnTo>
                  <a:lnTo>
                    <a:pt x="817" y="536"/>
                  </a:lnTo>
                  <a:lnTo>
                    <a:pt x="815" y="545"/>
                  </a:lnTo>
                  <a:lnTo>
                    <a:pt x="814" y="551"/>
                  </a:lnTo>
                  <a:lnTo>
                    <a:pt x="814" y="551"/>
                  </a:lnTo>
                  <a:lnTo>
                    <a:pt x="812" y="558"/>
                  </a:lnTo>
                  <a:lnTo>
                    <a:pt x="808" y="569"/>
                  </a:lnTo>
                  <a:lnTo>
                    <a:pt x="800" y="587"/>
                  </a:lnTo>
                  <a:lnTo>
                    <a:pt x="800" y="587"/>
                  </a:lnTo>
                  <a:lnTo>
                    <a:pt x="787" y="609"/>
                  </a:lnTo>
                  <a:lnTo>
                    <a:pt x="778" y="623"/>
                  </a:lnTo>
                  <a:lnTo>
                    <a:pt x="775" y="626"/>
                  </a:lnTo>
                  <a:lnTo>
                    <a:pt x="772" y="629"/>
                  </a:lnTo>
                  <a:lnTo>
                    <a:pt x="772" y="629"/>
                  </a:lnTo>
                  <a:lnTo>
                    <a:pt x="744" y="630"/>
                  </a:lnTo>
                  <a:lnTo>
                    <a:pt x="718" y="632"/>
                  </a:lnTo>
                  <a:lnTo>
                    <a:pt x="718" y="632"/>
                  </a:lnTo>
                  <a:lnTo>
                    <a:pt x="675" y="632"/>
                  </a:lnTo>
                  <a:lnTo>
                    <a:pt x="675" y="632"/>
                  </a:lnTo>
                  <a:lnTo>
                    <a:pt x="667" y="630"/>
                  </a:lnTo>
                  <a:lnTo>
                    <a:pt x="657" y="629"/>
                  </a:lnTo>
                  <a:lnTo>
                    <a:pt x="640" y="624"/>
                  </a:lnTo>
                  <a:lnTo>
                    <a:pt x="640" y="624"/>
                  </a:lnTo>
                  <a:lnTo>
                    <a:pt x="639" y="626"/>
                  </a:lnTo>
                  <a:lnTo>
                    <a:pt x="636" y="627"/>
                  </a:lnTo>
                  <a:lnTo>
                    <a:pt x="636" y="630"/>
                  </a:lnTo>
                  <a:lnTo>
                    <a:pt x="636" y="632"/>
                  </a:lnTo>
                  <a:lnTo>
                    <a:pt x="636" y="632"/>
                  </a:lnTo>
                  <a:lnTo>
                    <a:pt x="640" y="639"/>
                  </a:lnTo>
                  <a:lnTo>
                    <a:pt x="643" y="647"/>
                  </a:lnTo>
                  <a:lnTo>
                    <a:pt x="646" y="654"/>
                  </a:lnTo>
                  <a:lnTo>
                    <a:pt x="646" y="654"/>
                  </a:lnTo>
                  <a:lnTo>
                    <a:pt x="646" y="666"/>
                  </a:lnTo>
                  <a:lnTo>
                    <a:pt x="646" y="681"/>
                  </a:lnTo>
                  <a:lnTo>
                    <a:pt x="648" y="702"/>
                  </a:lnTo>
                  <a:lnTo>
                    <a:pt x="648" y="702"/>
                  </a:lnTo>
                  <a:lnTo>
                    <a:pt x="649" y="708"/>
                  </a:lnTo>
                  <a:lnTo>
                    <a:pt x="651" y="714"/>
                  </a:lnTo>
                  <a:lnTo>
                    <a:pt x="654" y="722"/>
                  </a:lnTo>
                  <a:lnTo>
                    <a:pt x="655" y="726"/>
                  </a:lnTo>
                  <a:lnTo>
                    <a:pt x="655" y="726"/>
                  </a:lnTo>
                  <a:lnTo>
                    <a:pt x="657" y="729"/>
                  </a:lnTo>
                  <a:lnTo>
                    <a:pt x="658" y="730"/>
                  </a:lnTo>
                  <a:lnTo>
                    <a:pt x="664" y="735"/>
                  </a:lnTo>
                  <a:lnTo>
                    <a:pt x="669" y="738"/>
                  </a:lnTo>
                  <a:lnTo>
                    <a:pt x="673" y="741"/>
                  </a:lnTo>
                  <a:lnTo>
                    <a:pt x="673" y="741"/>
                  </a:lnTo>
                  <a:lnTo>
                    <a:pt x="690" y="754"/>
                  </a:lnTo>
                  <a:lnTo>
                    <a:pt x="700" y="763"/>
                  </a:lnTo>
                  <a:lnTo>
                    <a:pt x="709" y="772"/>
                  </a:lnTo>
                  <a:lnTo>
                    <a:pt x="709" y="772"/>
                  </a:lnTo>
                  <a:lnTo>
                    <a:pt x="720" y="786"/>
                  </a:lnTo>
                  <a:lnTo>
                    <a:pt x="721" y="790"/>
                  </a:lnTo>
                  <a:lnTo>
                    <a:pt x="723" y="796"/>
                  </a:lnTo>
                  <a:lnTo>
                    <a:pt x="723" y="796"/>
                  </a:lnTo>
                  <a:lnTo>
                    <a:pt x="721" y="804"/>
                  </a:lnTo>
                  <a:lnTo>
                    <a:pt x="720" y="811"/>
                  </a:lnTo>
                  <a:lnTo>
                    <a:pt x="718" y="819"/>
                  </a:lnTo>
                  <a:lnTo>
                    <a:pt x="720" y="823"/>
                  </a:lnTo>
                  <a:lnTo>
                    <a:pt x="720" y="823"/>
                  </a:lnTo>
                  <a:lnTo>
                    <a:pt x="723" y="825"/>
                  </a:lnTo>
                  <a:lnTo>
                    <a:pt x="729" y="826"/>
                  </a:lnTo>
                  <a:lnTo>
                    <a:pt x="735" y="828"/>
                  </a:lnTo>
                  <a:lnTo>
                    <a:pt x="741" y="829"/>
                  </a:lnTo>
                  <a:lnTo>
                    <a:pt x="741" y="829"/>
                  </a:lnTo>
                  <a:lnTo>
                    <a:pt x="753" y="837"/>
                  </a:lnTo>
                  <a:lnTo>
                    <a:pt x="763" y="843"/>
                  </a:lnTo>
                  <a:lnTo>
                    <a:pt x="763" y="843"/>
                  </a:lnTo>
                  <a:lnTo>
                    <a:pt x="800" y="858"/>
                  </a:lnTo>
                  <a:lnTo>
                    <a:pt x="800" y="858"/>
                  </a:lnTo>
                  <a:lnTo>
                    <a:pt x="854" y="873"/>
                  </a:lnTo>
                  <a:lnTo>
                    <a:pt x="854" y="873"/>
                  </a:lnTo>
                  <a:lnTo>
                    <a:pt x="904" y="891"/>
                  </a:lnTo>
                  <a:lnTo>
                    <a:pt x="935" y="904"/>
                  </a:lnTo>
                  <a:lnTo>
                    <a:pt x="955" y="913"/>
                  </a:lnTo>
                  <a:lnTo>
                    <a:pt x="955" y="913"/>
                  </a:lnTo>
                  <a:lnTo>
                    <a:pt x="967" y="919"/>
                  </a:lnTo>
                  <a:lnTo>
                    <a:pt x="980" y="925"/>
                  </a:lnTo>
                  <a:lnTo>
                    <a:pt x="992" y="931"/>
                  </a:lnTo>
                  <a:lnTo>
                    <a:pt x="998" y="933"/>
                  </a:lnTo>
                  <a:lnTo>
                    <a:pt x="1001" y="937"/>
                  </a:lnTo>
                  <a:lnTo>
                    <a:pt x="1001" y="937"/>
                  </a:lnTo>
                  <a:lnTo>
                    <a:pt x="1010" y="945"/>
                  </a:lnTo>
                  <a:lnTo>
                    <a:pt x="1019" y="952"/>
                  </a:lnTo>
                  <a:lnTo>
                    <a:pt x="1034" y="964"/>
                  </a:lnTo>
                  <a:lnTo>
                    <a:pt x="1034" y="964"/>
                  </a:lnTo>
                  <a:lnTo>
                    <a:pt x="1047" y="976"/>
                  </a:lnTo>
                  <a:lnTo>
                    <a:pt x="1047" y="976"/>
                  </a:lnTo>
                  <a:lnTo>
                    <a:pt x="1050" y="980"/>
                  </a:lnTo>
                  <a:lnTo>
                    <a:pt x="1050" y="986"/>
                  </a:lnTo>
                  <a:lnTo>
                    <a:pt x="1050" y="994"/>
                  </a:lnTo>
                  <a:lnTo>
                    <a:pt x="1052" y="1000"/>
                  </a:lnTo>
                  <a:lnTo>
                    <a:pt x="1052" y="1000"/>
                  </a:lnTo>
                  <a:lnTo>
                    <a:pt x="1056" y="1010"/>
                  </a:lnTo>
                  <a:lnTo>
                    <a:pt x="1059" y="1016"/>
                  </a:lnTo>
                  <a:lnTo>
                    <a:pt x="1061" y="1024"/>
                  </a:lnTo>
                  <a:lnTo>
                    <a:pt x="1061" y="1024"/>
                  </a:lnTo>
                  <a:lnTo>
                    <a:pt x="1064" y="1042"/>
                  </a:lnTo>
                  <a:lnTo>
                    <a:pt x="1064" y="1052"/>
                  </a:lnTo>
                  <a:lnTo>
                    <a:pt x="1062" y="1060"/>
                  </a:lnTo>
                  <a:lnTo>
                    <a:pt x="1062" y="1060"/>
                  </a:lnTo>
                  <a:lnTo>
                    <a:pt x="1050" y="1087"/>
                  </a:lnTo>
                  <a:lnTo>
                    <a:pt x="1035" y="1117"/>
                  </a:lnTo>
                  <a:lnTo>
                    <a:pt x="1035" y="1117"/>
                  </a:lnTo>
                  <a:lnTo>
                    <a:pt x="1029" y="1129"/>
                  </a:lnTo>
                  <a:lnTo>
                    <a:pt x="1022" y="1139"/>
                  </a:lnTo>
                  <a:lnTo>
                    <a:pt x="1007" y="1159"/>
                  </a:lnTo>
                  <a:lnTo>
                    <a:pt x="1007" y="1159"/>
                  </a:lnTo>
                  <a:lnTo>
                    <a:pt x="999" y="1166"/>
                  </a:lnTo>
                  <a:lnTo>
                    <a:pt x="994" y="1172"/>
                  </a:lnTo>
                  <a:lnTo>
                    <a:pt x="986" y="1177"/>
                  </a:lnTo>
                  <a:lnTo>
                    <a:pt x="982" y="1183"/>
                  </a:lnTo>
                  <a:lnTo>
                    <a:pt x="982" y="1183"/>
                  </a:lnTo>
                  <a:lnTo>
                    <a:pt x="880" y="1341"/>
                  </a:lnTo>
                  <a:lnTo>
                    <a:pt x="880" y="1341"/>
                  </a:lnTo>
                  <a:lnTo>
                    <a:pt x="830" y="1413"/>
                  </a:lnTo>
                  <a:lnTo>
                    <a:pt x="802" y="1453"/>
                  </a:lnTo>
                  <a:lnTo>
                    <a:pt x="787" y="1477"/>
                  </a:lnTo>
                  <a:lnTo>
                    <a:pt x="787" y="1477"/>
                  </a:lnTo>
                  <a:lnTo>
                    <a:pt x="771" y="1510"/>
                  </a:lnTo>
                  <a:lnTo>
                    <a:pt x="760" y="1527"/>
                  </a:lnTo>
                  <a:lnTo>
                    <a:pt x="757" y="1533"/>
                  </a:lnTo>
                  <a:lnTo>
                    <a:pt x="754" y="1534"/>
                  </a:lnTo>
                  <a:lnTo>
                    <a:pt x="754" y="1534"/>
                  </a:lnTo>
                  <a:lnTo>
                    <a:pt x="751" y="1534"/>
                  </a:lnTo>
                  <a:lnTo>
                    <a:pt x="745" y="1533"/>
                  </a:lnTo>
                  <a:lnTo>
                    <a:pt x="732" y="1528"/>
                  </a:lnTo>
                  <a:lnTo>
                    <a:pt x="708" y="1518"/>
                  </a:lnTo>
                  <a:lnTo>
                    <a:pt x="708" y="1518"/>
                  </a:lnTo>
                  <a:lnTo>
                    <a:pt x="693" y="1509"/>
                  </a:lnTo>
                  <a:lnTo>
                    <a:pt x="679" y="1500"/>
                  </a:lnTo>
                  <a:lnTo>
                    <a:pt x="679" y="1500"/>
                  </a:lnTo>
                  <a:lnTo>
                    <a:pt x="616" y="1456"/>
                  </a:lnTo>
                  <a:lnTo>
                    <a:pt x="616" y="1456"/>
                  </a:lnTo>
                  <a:lnTo>
                    <a:pt x="589" y="1437"/>
                  </a:lnTo>
                  <a:lnTo>
                    <a:pt x="573" y="1424"/>
                  </a:lnTo>
                  <a:lnTo>
                    <a:pt x="560" y="1413"/>
                  </a:lnTo>
                  <a:lnTo>
                    <a:pt x="560" y="1413"/>
                  </a:lnTo>
                  <a:lnTo>
                    <a:pt x="555" y="1407"/>
                  </a:lnTo>
                  <a:lnTo>
                    <a:pt x="551" y="1400"/>
                  </a:lnTo>
                  <a:lnTo>
                    <a:pt x="542" y="1382"/>
                  </a:lnTo>
                  <a:lnTo>
                    <a:pt x="534" y="1365"/>
                  </a:lnTo>
                  <a:lnTo>
                    <a:pt x="533" y="1358"/>
                  </a:lnTo>
                  <a:lnTo>
                    <a:pt x="533" y="1352"/>
                  </a:lnTo>
                  <a:lnTo>
                    <a:pt x="533" y="1352"/>
                  </a:lnTo>
                  <a:lnTo>
                    <a:pt x="531" y="1326"/>
                  </a:lnTo>
                  <a:lnTo>
                    <a:pt x="528" y="1304"/>
                  </a:lnTo>
                  <a:lnTo>
                    <a:pt x="528" y="1304"/>
                  </a:lnTo>
                  <a:lnTo>
                    <a:pt x="527" y="1290"/>
                  </a:lnTo>
                  <a:lnTo>
                    <a:pt x="528" y="1284"/>
                  </a:lnTo>
                  <a:lnTo>
                    <a:pt x="530" y="1281"/>
                  </a:lnTo>
                  <a:lnTo>
                    <a:pt x="531" y="1278"/>
                  </a:lnTo>
                  <a:lnTo>
                    <a:pt x="531" y="1278"/>
                  </a:lnTo>
                  <a:lnTo>
                    <a:pt x="540" y="1272"/>
                  </a:lnTo>
                  <a:lnTo>
                    <a:pt x="554" y="1263"/>
                  </a:lnTo>
                  <a:lnTo>
                    <a:pt x="579" y="1248"/>
                  </a:lnTo>
                  <a:lnTo>
                    <a:pt x="579" y="1248"/>
                  </a:lnTo>
                  <a:lnTo>
                    <a:pt x="600" y="1232"/>
                  </a:lnTo>
                  <a:lnTo>
                    <a:pt x="609" y="1224"/>
                  </a:lnTo>
                  <a:lnTo>
                    <a:pt x="618" y="1221"/>
                  </a:lnTo>
                  <a:lnTo>
                    <a:pt x="618" y="1221"/>
                  </a:lnTo>
                  <a:lnTo>
                    <a:pt x="633" y="1217"/>
                  </a:lnTo>
                  <a:lnTo>
                    <a:pt x="640" y="1214"/>
                  </a:lnTo>
                  <a:lnTo>
                    <a:pt x="646" y="1209"/>
                  </a:lnTo>
                  <a:lnTo>
                    <a:pt x="646" y="1209"/>
                  </a:lnTo>
                  <a:lnTo>
                    <a:pt x="666" y="1189"/>
                  </a:lnTo>
                  <a:lnTo>
                    <a:pt x="678" y="1175"/>
                  </a:lnTo>
                  <a:lnTo>
                    <a:pt x="684" y="1171"/>
                  </a:lnTo>
                  <a:lnTo>
                    <a:pt x="690" y="1166"/>
                  </a:lnTo>
                  <a:lnTo>
                    <a:pt x="690" y="1166"/>
                  </a:lnTo>
                  <a:lnTo>
                    <a:pt x="694" y="1163"/>
                  </a:lnTo>
                  <a:lnTo>
                    <a:pt x="697" y="1159"/>
                  </a:lnTo>
                  <a:lnTo>
                    <a:pt x="699" y="1153"/>
                  </a:lnTo>
                  <a:lnTo>
                    <a:pt x="700" y="1147"/>
                  </a:lnTo>
                  <a:lnTo>
                    <a:pt x="702" y="1133"/>
                  </a:lnTo>
                  <a:lnTo>
                    <a:pt x="703" y="1129"/>
                  </a:lnTo>
                  <a:lnTo>
                    <a:pt x="706" y="1124"/>
                  </a:lnTo>
                  <a:lnTo>
                    <a:pt x="706" y="1124"/>
                  </a:lnTo>
                  <a:lnTo>
                    <a:pt x="693" y="1121"/>
                  </a:lnTo>
                  <a:lnTo>
                    <a:pt x="681" y="1118"/>
                  </a:lnTo>
                  <a:lnTo>
                    <a:pt x="670" y="1114"/>
                  </a:lnTo>
                  <a:lnTo>
                    <a:pt x="670" y="1114"/>
                  </a:lnTo>
                  <a:lnTo>
                    <a:pt x="654" y="1108"/>
                  </a:lnTo>
                  <a:lnTo>
                    <a:pt x="627" y="1100"/>
                  </a:lnTo>
                  <a:lnTo>
                    <a:pt x="582" y="1087"/>
                  </a:lnTo>
                  <a:lnTo>
                    <a:pt x="582" y="1087"/>
                  </a:lnTo>
                  <a:lnTo>
                    <a:pt x="497" y="1061"/>
                  </a:lnTo>
                  <a:lnTo>
                    <a:pt x="497" y="1061"/>
                  </a:lnTo>
                  <a:lnTo>
                    <a:pt x="488" y="1157"/>
                  </a:lnTo>
                  <a:lnTo>
                    <a:pt x="476" y="1278"/>
                  </a:lnTo>
                  <a:lnTo>
                    <a:pt x="476" y="1278"/>
                  </a:lnTo>
                  <a:lnTo>
                    <a:pt x="470" y="1307"/>
                  </a:lnTo>
                  <a:lnTo>
                    <a:pt x="462" y="1341"/>
                  </a:lnTo>
                  <a:lnTo>
                    <a:pt x="453" y="1382"/>
                  </a:lnTo>
                  <a:lnTo>
                    <a:pt x="453" y="1382"/>
                  </a:lnTo>
                  <a:lnTo>
                    <a:pt x="461" y="1421"/>
                  </a:lnTo>
                  <a:lnTo>
                    <a:pt x="467" y="1452"/>
                  </a:lnTo>
                  <a:lnTo>
                    <a:pt x="470" y="1476"/>
                  </a:lnTo>
                  <a:lnTo>
                    <a:pt x="470" y="1476"/>
                  </a:lnTo>
                  <a:lnTo>
                    <a:pt x="473" y="1503"/>
                  </a:lnTo>
                  <a:lnTo>
                    <a:pt x="477" y="1545"/>
                  </a:lnTo>
                  <a:lnTo>
                    <a:pt x="482" y="1587"/>
                  </a:lnTo>
                  <a:lnTo>
                    <a:pt x="483" y="1602"/>
                  </a:lnTo>
                  <a:lnTo>
                    <a:pt x="483" y="1614"/>
                  </a:lnTo>
                  <a:lnTo>
                    <a:pt x="483" y="1614"/>
                  </a:lnTo>
                  <a:lnTo>
                    <a:pt x="483" y="1630"/>
                  </a:lnTo>
                  <a:lnTo>
                    <a:pt x="485" y="1650"/>
                  </a:lnTo>
                  <a:lnTo>
                    <a:pt x="488" y="1683"/>
                  </a:lnTo>
                  <a:lnTo>
                    <a:pt x="488" y="1683"/>
                  </a:lnTo>
                  <a:lnTo>
                    <a:pt x="492" y="1760"/>
                  </a:lnTo>
                  <a:lnTo>
                    <a:pt x="492" y="1760"/>
                  </a:lnTo>
                  <a:lnTo>
                    <a:pt x="495" y="1783"/>
                  </a:lnTo>
                  <a:lnTo>
                    <a:pt x="498" y="1810"/>
                  </a:lnTo>
                  <a:lnTo>
                    <a:pt x="506" y="1855"/>
                  </a:lnTo>
                  <a:lnTo>
                    <a:pt x="506" y="1855"/>
                  </a:lnTo>
                  <a:lnTo>
                    <a:pt x="509" y="1867"/>
                  </a:lnTo>
                  <a:lnTo>
                    <a:pt x="509" y="1882"/>
                  </a:lnTo>
                  <a:lnTo>
                    <a:pt x="512" y="1912"/>
                  </a:lnTo>
                  <a:lnTo>
                    <a:pt x="512" y="1912"/>
                  </a:lnTo>
                  <a:lnTo>
                    <a:pt x="512" y="1927"/>
                  </a:lnTo>
                  <a:lnTo>
                    <a:pt x="510" y="1943"/>
                  </a:lnTo>
                  <a:lnTo>
                    <a:pt x="510" y="1958"/>
                  </a:lnTo>
                  <a:lnTo>
                    <a:pt x="512" y="1968"/>
                  </a:lnTo>
                  <a:lnTo>
                    <a:pt x="512" y="1968"/>
                  </a:lnTo>
                  <a:lnTo>
                    <a:pt x="518" y="2009"/>
                  </a:lnTo>
                  <a:lnTo>
                    <a:pt x="522" y="2036"/>
                  </a:lnTo>
                  <a:lnTo>
                    <a:pt x="528" y="2058"/>
                  </a:lnTo>
                  <a:lnTo>
                    <a:pt x="528" y="2058"/>
                  </a:lnTo>
                  <a:lnTo>
                    <a:pt x="534" y="2078"/>
                  </a:lnTo>
                  <a:lnTo>
                    <a:pt x="539" y="2100"/>
                  </a:lnTo>
                  <a:lnTo>
                    <a:pt x="542" y="2120"/>
                  </a:lnTo>
                  <a:lnTo>
                    <a:pt x="543" y="2130"/>
                  </a:lnTo>
                  <a:lnTo>
                    <a:pt x="543" y="2130"/>
                  </a:lnTo>
                  <a:lnTo>
                    <a:pt x="542" y="2135"/>
                  </a:lnTo>
                  <a:lnTo>
                    <a:pt x="536" y="2138"/>
                  </a:lnTo>
                  <a:lnTo>
                    <a:pt x="522" y="2147"/>
                  </a:lnTo>
                  <a:lnTo>
                    <a:pt x="507" y="2156"/>
                  </a:lnTo>
                  <a:lnTo>
                    <a:pt x="497" y="2162"/>
                  </a:lnTo>
                  <a:lnTo>
                    <a:pt x="497" y="2162"/>
                  </a:lnTo>
                  <a:lnTo>
                    <a:pt x="488" y="2168"/>
                  </a:lnTo>
                  <a:lnTo>
                    <a:pt x="473" y="2176"/>
                  </a:lnTo>
                  <a:lnTo>
                    <a:pt x="456" y="2184"/>
                  </a:lnTo>
                  <a:lnTo>
                    <a:pt x="443" y="2190"/>
                  </a:lnTo>
                  <a:lnTo>
                    <a:pt x="443" y="2190"/>
                  </a:lnTo>
                  <a:lnTo>
                    <a:pt x="422" y="2191"/>
                  </a:lnTo>
                  <a:lnTo>
                    <a:pt x="389" y="2191"/>
                  </a:lnTo>
                  <a:lnTo>
                    <a:pt x="355" y="2190"/>
                  </a:lnTo>
                  <a:lnTo>
                    <a:pt x="343" y="2187"/>
                  </a:lnTo>
                  <a:lnTo>
                    <a:pt x="337" y="2185"/>
                  </a:lnTo>
                  <a:lnTo>
                    <a:pt x="337" y="2185"/>
                  </a:lnTo>
                  <a:lnTo>
                    <a:pt x="334" y="2181"/>
                  </a:lnTo>
                  <a:lnTo>
                    <a:pt x="331" y="2173"/>
                  </a:lnTo>
                  <a:lnTo>
                    <a:pt x="325" y="2156"/>
                  </a:lnTo>
                  <a:lnTo>
                    <a:pt x="320" y="2133"/>
                  </a:lnTo>
                  <a:lnTo>
                    <a:pt x="317" y="2112"/>
                  </a:lnTo>
                  <a:lnTo>
                    <a:pt x="317" y="2112"/>
                  </a:lnTo>
                  <a:lnTo>
                    <a:pt x="302" y="2009"/>
                  </a:lnTo>
                  <a:lnTo>
                    <a:pt x="287" y="1903"/>
                  </a:lnTo>
                  <a:lnTo>
                    <a:pt x="287" y="1903"/>
                  </a:lnTo>
                  <a:lnTo>
                    <a:pt x="278" y="1817"/>
                  </a:lnTo>
                  <a:lnTo>
                    <a:pt x="269" y="1733"/>
                  </a:lnTo>
                  <a:lnTo>
                    <a:pt x="269" y="1733"/>
                  </a:lnTo>
                  <a:lnTo>
                    <a:pt x="260" y="1645"/>
                  </a:lnTo>
                  <a:lnTo>
                    <a:pt x="253" y="1590"/>
                  </a:lnTo>
                  <a:lnTo>
                    <a:pt x="247" y="1551"/>
                  </a:lnTo>
                  <a:lnTo>
                    <a:pt x="247" y="1551"/>
                  </a:lnTo>
                  <a:lnTo>
                    <a:pt x="236" y="1495"/>
                  </a:lnTo>
                  <a:lnTo>
                    <a:pt x="233" y="1470"/>
                  </a:lnTo>
                  <a:lnTo>
                    <a:pt x="232" y="1452"/>
                  </a:lnTo>
                  <a:lnTo>
                    <a:pt x="232" y="1452"/>
                  </a:lnTo>
                  <a:lnTo>
                    <a:pt x="230" y="1433"/>
                  </a:lnTo>
                  <a:lnTo>
                    <a:pt x="227" y="1404"/>
                  </a:lnTo>
                  <a:lnTo>
                    <a:pt x="223" y="1359"/>
                  </a:lnTo>
                  <a:lnTo>
                    <a:pt x="223" y="1359"/>
                  </a:lnTo>
                  <a:lnTo>
                    <a:pt x="221" y="1353"/>
                  </a:lnTo>
                  <a:lnTo>
                    <a:pt x="218" y="1344"/>
                  </a:lnTo>
                  <a:lnTo>
                    <a:pt x="211" y="1323"/>
                  </a:lnTo>
                  <a:lnTo>
                    <a:pt x="196" y="1284"/>
                  </a:lnTo>
                  <a:lnTo>
                    <a:pt x="196" y="1284"/>
                  </a:lnTo>
                  <a:lnTo>
                    <a:pt x="193" y="1274"/>
                  </a:lnTo>
                  <a:lnTo>
                    <a:pt x="193" y="1265"/>
                  </a:lnTo>
                  <a:lnTo>
                    <a:pt x="191" y="1256"/>
                  </a:lnTo>
                  <a:lnTo>
                    <a:pt x="191" y="1248"/>
                  </a:lnTo>
                  <a:lnTo>
                    <a:pt x="191" y="1248"/>
                  </a:lnTo>
                  <a:lnTo>
                    <a:pt x="185" y="1230"/>
                  </a:lnTo>
                  <a:lnTo>
                    <a:pt x="182" y="1220"/>
                  </a:lnTo>
                  <a:lnTo>
                    <a:pt x="181" y="1209"/>
                  </a:lnTo>
                  <a:lnTo>
                    <a:pt x="181" y="1209"/>
                  </a:lnTo>
                  <a:lnTo>
                    <a:pt x="178" y="1193"/>
                  </a:lnTo>
                  <a:lnTo>
                    <a:pt x="176" y="1181"/>
                  </a:lnTo>
                  <a:lnTo>
                    <a:pt x="176" y="1181"/>
                  </a:lnTo>
                  <a:lnTo>
                    <a:pt x="169" y="1144"/>
                  </a:lnTo>
                  <a:lnTo>
                    <a:pt x="163" y="1115"/>
                  </a:lnTo>
                  <a:lnTo>
                    <a:pt x="158" y="1087"/>
                  </a:lnTo>
                  <a:lnTo>
                    <a:pt x="158" y="1087"/>
                  </a:lnTo>
                  <a:lnTo>
                    <a:pt x="152" y="1028"/>
                  </a:lnTo>
                  <a:lnTo>
                    <a:pt x="149" y="1000"/>
                  </a:lnTo>
                  <a:lnTo>
                    <a:pt x="148" y="980"/>
                  </a:lnTo>
                  <a:lnTo>
                    <a:pt x="148" y="980"/>
                  </a:lnTo>
                  <a:lnTo>
                    <a:pt x="146" y="963"/>
                  </a:lnTo>
                  <a:lnTo>
                    <a:pt x="143" y="937"/>
                  </a:lnTo>
                  <a:lnTo>
                    <a:pt x="139" y="907"/>
                  </a:lnTo>
                  <a:lnTo>
                    <a:pt x="139" y="907"/>
                  </a:lnTo>
                  <a:lnTo>
                    <a:pt x="124" y="904"/>
                  </a:lnTo>
                  <a:lnTo>
                    <a:pt x="114" y="901"/>
                  </a:lnTo>
                  <a:lnTo>
                    <a:pt x="109" y="898"/>
                  </a:lnTo>
                  <a:lnTo>
                    <a:pt x="109" y="897"/>
                  </a:lnTo>
                  <a:lnTo>
                    <a:pt x="109" y="897"/>
                  </a:lnTo>
                  <a:lnTo>
                    <a:pt x="112" y="886"/>
                  </a:lnTo>
                  <a:lnTo>
                    <a:pt x="118" y="864"/>
                  </a:lnTo>
                  <a:lnTo>
                    <a:pt x="133" y="817"/>
                  </a:lnTo>
                  <a:lnTo>
                    <a:pt x="133" y="817"/>
                  </a:lnTo>
                  <a:lnTo>
                    <a:pt x="146" y="766"/>
                  </a:lnTo>
                  <a:lnTo>
                    <a:pt x="152" y="738"/>
                  </a:lnTo>
                  <a:lnTo>
                    <a:pt x="157" y="720"/>
                  </a:lnTo>
                  <a:lnTo>
                    <a:pt x="157" y="720"/>
                  </a:lnTo>
                  <a:lnTo>
                    <a:pt x="169" y="662"/>
                  </a:lnTo>
                  <a:lnTo>
                    <a:pt x="181" y="612"/>
                  </a:lnTo>
                  <a:lnTo>
                    <a:pt x="181" y="612"/>
                  </a:lnTo>
                  <a:lnTo>
                    <a:pt x="181" y="609"/>
                  </a:lnTo>
                  <a:lnTo>
                    <a:pt x="179" y="608"/>
                  </a:lnTo>
                  <a:lnTo>
                    <a:pt x="178" y="605"/>
                  </a:lnTo>
                  <a:lnTo>
                    <a:pt x="175" y="605"/>
                  </a:lnTo>
                  <a:lnTo>
                    <a:pt x="175" y="605"/>
                  </a:lnTo>
                  <a:lnTo>
                    <a:pt x="146" y="606"/>
                  </a:lnTo>
                  <a:lnTo>
                    <a:pt x="146" y="606"/>
                  </a:lnTo>
                  <a:lnTo>
                    <a:pt x="126" y="605"/>
                  </a:lnTo>
                  <a:lnTo>
                    <a:pt x="115" y="603"/>
                  </a:lnTo>
                  <a:lnTo>
                    <a:pt x="106" y="599"/>
                  </a:lnTo>
                  <a:lnTo>
                    <a:pt x="106" y="599"/>
                  </a:lnTo>
                  <a:lnTo>
                    <a:pt x="100" y="597"/>
                  </a:lnTo>
                  <a:lnTo>
                    <a:pt x="91" y="596"/>
                  </a:lnTo>
                  <a:lnTo>
                    <a:pt x="81" y="596"/>
                  </a:lnTo>
                  <a:lnTo>
                    <a:pt x="73" y="596"/>
                  </a:lnTo>
                  <a:lnTo>
                    <a:pt x="73" y="596"/>
                  </a:lnTo>
                  <a:lnTo>
                    <a:pt x="49" y="593"/>
                  </a:lnTo>
                  <a:lnTo>
                    <a:pt x="42" y="591"/>
                  </a:lnTo>
                  <a:lnTo>
                    <a:pt x="34" y="590"/>
                  </a:lnTo>
                  <a:lnTo>
                    <a:pt x="28" y="587"/>
                  </a:lnTo>
                  <a:lnTo>
                    <a:pt x="22" y="582"/>
                  </a:lnTo>
                  <a:lnTo>
                    <a:pt x="22" y="582"/>
                  </a:lnTo>
                  <a:lnTo>
                    <a:pt x="18" y="575"/>
                  </a:lnTo>
                  <a:lnTo>
                    <a:pt x="13" y="566"/>
                  </a:lnTo>
                  <a:lnTo>
                    <a:pt x="6" y="545"/>
                  </a:lnTo>
                  <a:lnTo>
                    <a:pt x="1" y="524"/>
                  </a:lnTo>
                  <a:lnTo>
                    <a:pt x="0" y="510"/>
                  </a:lnTo>
                  <a:lnTo>
                    <a:pt x="0" y="510"/>
                  </a:lnTo>
                  <a:lnTo>
                    <a:pt x="0" y="491"/>
                  </a:lnTo>
                  <a:lnTo>
                    <a:pt x="1" y="482"/>
                  </a:lnTo>
                  <a:lnTo>
                    <a:pt x="3" y="478"/>
                  </a:lnTo>
                  <a:lnTo>
                    <a:pt x="3" y="478"/>
                  </a:lnTo>
                  <a:lnTo>
                    <a:pt x="3" y="473"/>
                  </a:lnTo>
                  <a:lnTo>
                    <a:pt x="3" y="467"/>
                  </a:lnTo>
                  <a:lnTo>
                    <a:pt x="1" y="454"/>
                  </a:lnTo>
                  <a:lnTo>
                    <a:pt x="1" y="454"/>
                  </a:lnTo>
                  <a:lnTo>
                    <a:pt x="1" y="443"/>
                  </a:lnTo>
                  <a:lnTo>
                    <a:pt x="3" y="433"/>
                  </a:lnTo>
                  <a:lnTo>
                    <a:pt x="6" y="422"/>
                  </a:lnTo>
                  <a:lnTo>
                    <a:pt x="10" y="415"/>
                  </a:lnTo>
                  <a:lnTo>
                    <a:pt x="10" y="415"/>
                  </a:lnTo>
                  <a:lnTo>
                    <a:pt x="18" y="406"/>
                  </a:lnTo>
                  <a:lnTo>
                    <a:pt x="21" y="401"/>
                  </a:lnTo>
                  <a:lnTo>
                    <a:pt x="24" y="395"/>
                  </a:lnTo>
                  <a:lnTo>
                    <a:pt x="24" y="395"/>
                  </a:lnTo>
                  <a:lnTo>
                    <a:pt x="24" y="388"/>
                  </a:lnTo>
                  <a:lnTo>
                    <a:pt x="22" y="379"/>
                  </a:lnTo>
                  <a:lnTo>
                    <a:pt x="21" y="371"/>
                  </a:lnTo>
                  <a:lnTo>
                    <a:pt x="21" y="367"/>
                  </a:lnTo>
                  <a:lnTo>
                    <a:pt x="22" y="364"/>
                  </a:lnTo>
                  <a:lnTo>
                    <a:pt x="22" y="364"/>
                  </a:lnTo>
                  <a:lnTo>
                    <a:pt x="25" y="356"/>
                  </a:lnTo>
                  <a:lnTo>
                    <a:pt x="31" y="349"/>
                  </a:lnTo>
                  <a:lnTo>
                    <a:pt x="40" y="335"/>
                  </a:lnTo>
                  <a:lnTo>
                    <a:pt x="40" y="335"/>
                  </a:lnTo>
                  <a:lnTo>
                    <a:pt x="46" y="322"/>
                  </a:lnTo>
                  <a:lnTo>
                    <a:pt x="48" y="316"/>
                  </a:lnTo>
                  <a:lnTo>
                    <a:pt x="48" y="310"/>
                  </a:lnTo>
                  <a:lnTo>
                    <a:pt x="48" y="310"/>
                  </a:lnTo>
                  <a:lnTo>
                    <a:pt x="43" y="304"/>
                  </a:lnTo>
                  <a:lnTo>
                    <a:pt x="43" y="299"/>
                  </a:lnTo>
                  <a:lnTo>
                    <a:pt x="48" y="292"/>
                  </a:lnTo>
                  <a:lnTo>
                    <a:pt x="48" y="292"/>
                  </a:lnTo>
                  <a:lnTo>
                    <a:pt x="54" y="283"/>
                  </a:lnTo>
                  <a:lnTo>
                    <a:pt x="60" y="274"/>
                  </a:lnTo>
                  <a:lnTo>
                    <a:pt x="67" y="268"/>
                  </a:lnTo>
                  <a:lnTo>
                    <a:pt x="69" y="263"/>
                  </a:lnTo>
                  <a:lnTo>
                    <a:pt x="70" y="259"/>
                  </a:lnTo>
                  <a:lnTo>
                    <a:pt x="70" y="259"/>
                  </a:lnTo>
                  <a:lnTo>
                    <a:pt x="70" y="248"/>
                  </a:lnTo>
                  <a:lnTo>
                    <a:pt x="70" y="238"/>
                  </a:lnTo>
                  <a:lnTo>
                    <a:pt x="70" y="229"/>
                  </a:lnTo>
                  <a:lnTo>
                    <a:pt x="72" y="225"/>
                  </a:lnTo>
                  <a:lnTo>
                    <a:pt x="73" y="222"/>
                  </a:lnTo>
                  <a:lnTo>
                    <a:pt x="73" y="222"/>
                  </a:lnTo>
                  <a:lnTo>
                    <a:pt x="78" y="217"/>
                  </a:lnTo>
                  <a:lnTo>
                    <a:pt x="84" y="211"/>
                  </a:lnTo>
                  <a:lnTo>
                    <a:pt x="90" y="205"/>
                  </a:lnTo>
                  <a:lnTo>
                    <a:pt x="91" y="201"/>
                  </a:lnTo>
                  <a:lnTo>
                    <a:pt x="91" y="196"/>
                  </a:lnTo>
                  <a:lnTo>
                    <a:pt x="91" y="196"/>
                  </a:lnTo>
                  <a:lnTo>
                    <a:pt x="93" y="186"/>
                  </a:lnTo>
                  <a:lnTo>
                    <a:pt x="94" y="174"/>
                  </a:lnTo>
                  <a:lnTo>
                    <a:pt x="99" y="159"/>
                  </a:lnTo>
                  <a:lnTo>
                    <a:pt x="105" y="144"/>
                  </a:lnTo>
                  <a:lnTo>
                    <a:pt x="105" y="144"/>
                  </a:lnTo>
                  <a:lnTo>
                    <a:pt x="111" y="130"/>
                  </a:lnTo>
                  <a:lnTo>
                    <a:pt x="112" y="121"/>
                  </a:lnTo>
                  <a:lnTo>
                    <a:pt x="114" y="114"/>
                  </a:lnTo>
                  <a:lnTo>
                    <a:pt x="117" y="106"/>
                  </a:lnTo>
                  <a:lnTo>
                    <a:pt x="117" y="106"/>
                  </a:lnTo>
                  <a:lnTo>
                    <a:pt x="129" y="82"/>
                  </a:lnTo>
                  <a:lnTo>
                    <a:pt x="133" y="70"/>
                  </a:lnTo>
                  <a:lnTo>
                    <a:pt x="136" y="67"/>
                  </a:lnTo>
                  <a:lnTo>
                    <a:pt x="139" y="64"/>
                  </a:lnTo>
                  <a:lnTo>
                    <a:pt x="139" y="64"/>
                  </a:lnTo>
                  <a:lnTo>
                    <a:pt x="181" y="58"/>
                  </a:lnTo>
                  <a:lnTo>
                    <a:pt x="229" y="51"/>
                  </a:lnTo>
                  <a:lnTo>
                    <a:pt x="229" y="51"/>
                  </a:lnTo>
                  <a:lnTo>
                    <a:pt x="277" y="42"/>
                  </a:lnTo>
                  <a:lnTo>
                    <a:pt x="277" y="42"/>
                  </a:lnTo>
                  <a:lnTo>
                    <a:pt x="299" y="37"/>
                  </a:lnTo>
                  <a:lnTo>
                    <a:pt x="319" y="34"/>
                  </a:lnTo>
                  <a:lnTo>
                    <a:pt x="319" y="34"/>
                  </a:lnTo>
                  <a:lnTo>
                    <a:pt x="323" y="33"/>
                  </a:lnTo>
                  <a:lnTo>
                    <a:pt x="331" y="28"/>
                  </a:lnTo>
                  <a:lnTo>
                    <a:pt x="344" y="19"/>
                  </a:lnTo>
                  <a:lnTo>
                    <a:pt x="344" y="19"/>
                  </a:lnTo>
                  <a:lnTo>
                    <a:pt x="352" y="7"/>
                  </a:lnTo>
                  <a:lnTo>
                    <a:pt x="356" y="0"/>
                  </a:lnTo>
                  <a:lnTo>
                    <a:pt x="356" y="0"/>
                  </a:lnTo>
                  <a:lnTo>
                    <a:pt x="365" y="18"/>
                  </a:lnTo>
                  <a:lnTo>
                    <a:pt x="371" y="33"/>
                  </a:lnTo>
                  <a:lnTo>
                    <a:pt x="378" y="45"/>
                  </a:lnTo>
                  <a:lnTo>
                    <a:pt x="378" y="45"/>
                  </a:lnTo>
                  <a:lnTo>
                    <a:pt x="386" y="58"/>
                  </a:lnTo>
                  <a:lnTo>
                    <a:pt x="395" y="78"/>
                  </a:lnTo>
                  <a:lnTo>
                    <a:pt x="410" y="112"/>
                  </a:lnTo>
                  <a:lnTo>
                    <a:pt x="410" y="112"/>
                  </a:lnTo>
                  <a:lnTo>
                    <a:pt x="435" y="171"/>
                  </a:lnTo>
                  <a:lnTo>
                    <a:pt x="458" y="223"/>
                  </a:lnTo>
                  <a:lnTo>
                    <a:pt x="467" y="251"/>
                  </a:lnTo>
                  <a:lnTo>
                    <a:pt x="467" y="251"/>
                  </a:lnTo>
                  <a:lnTo>
                    <a:pt x="468" y="251"/>
                  </a:lnTo>
                  <a:lnTo>
                    <a:pt x="471" y="248"/>
                  </a:lnTo>
                  <a:lnTo>
                    <a:pt x="476" y="242"/>
                  </a:lnTo>
                  <a:lnTo>
                    <a:pt x="480" y="229"/>
                  </a:lnTo>
                  <a:lnTo>
                    <a:pt x="480" y="229"/>
                  </a:lnTo>
                  <a:lnTo>
                    <a:pt x="483" y="214"/>
                  </a:lnTo>
                  <a:lnTo>
                    <a:pt x="488" y="202"/>
                  </a:lnTo>
                  <a:lnTo>
                    <a:pt x="492" y="192"/>
                  </a:lnTo>
                  <a:lnTo>
                    <a:pt x="497" y="180"/>
                  </a:lnTo>
                  <a:lnTo>
                    <a:pt x="497" y="180"/>
                  </a:lnTo>
                  <a:lnTo>
                    <a:pt x="507" y="142"/>
                  </a:lnTo>
                  <a:lnTo>
                    <a:pt x="516" y="111"/>
                  </a:lnTo>
                  <a:lnTo>
                    <a:pt x="516" y="111"/>
                  </a:lnTo>
                  <a:lnTo>
                    <a:pt x="519" y="102"/>
                  </a:lnTo>
                  <a:lnTo>
                    <a:pt x="521" y="91"/>
                  </a:lnTo>
                  <a:lnTo>
                    <a:pt x="522" y="79"/>
                  </a:lnTo>
                  <a:lnTo>
                    <a:pt x="525" y="72"/>
                  </a:lnTo>
                  <a:lnTo>
                    <a:pt x="525" y="72"/>
                  </a:lnTo>
                  <a:lnTo>
                    <a:pt x="546" y="24"/>
                  </a:lnTo>
                  <a:lnTo>
                    <a:pt x="546" y="24"/>
                  </a:lnTo>
                  <a:close/>
                </a:path>
              </a:pathLst>
            </a:custGeom>
            <a:solidFill>
              <a:srgbClr val="1B171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97" name="Google Shape;197;p2"/>
            <p:cNvSpPr/>
            <p:nvPr/>
          </p:nvSpPr>
          <p:spPr>
            <a:xfrm>
              <a:off x="3578" y="2586"/>
              <a:ext cx="70" cy="89"/>
            </a:xfrm>
            <a:custGeom>
              <a:avLst/>
              <a:gdLst/>
              <a:ahLst/>
              <a:cxnLst/>
              <a:rect l="l" t="t" r="r" b="b"/>
              <a:pathLst>
                <a:path w="139" h="176" extrusionOk="0">
                  <a:moveTo>
                    <a:pt x="21" y="35"/>
                  </a:moveTo>
                  <a:lnTo>
                    <a:pt x="21" y="35"/>
                  </a:lnTo>
                  <a:lnTo>
                    <a:pt x="19" y="44"/>
                  </a:lnTo>
                  <a:lnTo>
                    <a:pt x="13" y="61"/>
                  </a:lnTo>
                  <a:lnTo>
                    <a:pt x="13" y="61"/>
                  </a:lnTo>
                  <a:lnTo>
                    <a:pt x="6" y="79"/>
                  </a:lnTo>
                  <a:lnTo>
                    <a:pt x="1" y="89"/>
                  </a:lnTo>
                  <a:lnTo>
                    <a:pt x="0" y="97"/>
                  </a:lnTo>
                  <a:lnTo>
                    <a:pt x="0" y="97"/>
                  </a:lnTo>
                  <a:lnTo>
                    <a:pt x="1" y="107"/>
                  </a:lnTo>
                  <a:lnTo>
                    <a:pt x="4" y="119"/>
                  </a:lnTo>
                  <a:lnTo>
                    <a:pt x="9" y="133"/>
                  </a:lnTo>
                  <a:lnTo>
                    <a:pt x="12" y="143"/>
                  </a:lnTo>
                  <a:lnTo>
                    <a:pt x="12" y="143"/>
                  </a:lnTo>
                  <a:lnTo>
                    <a:pt x="22" y="160"/>
                  </a:lnTo>
                  <a:lnTo>
                    <a:pt x="28" y="166"/>
                  </a:lnTo>
                  <a:lnTo>
                    <a:pt x="33" y="170"/>
                  </a:lnTo>
                  <a:lnTo>
                    <a:pt x="33" y="170"/>
                  </a:lnTo>
                  <a:lnTo>
                    <a:pt x="42" y="172"/>
                  </a:lnTo>
                  <a:lnTo>
                    <a:pt x="57" y="173"/>
                  </a:lnTo>
                  <a:lnTo>
                    <a:pt x="85" y="176"/>
                  </a:lnTo>
                  <a:lnTo>
                    <a:pt x="85" y="176"/>
                  </a:lnTo>
                  <a:lnTo>
                    <a:pt x="96" y="176"/>
                  </a:lnTo>
                  <a:lnTo>
                    <a:pt x="106" y="176"/>
                  </a:lnTo>
                  <a:lnTo>
                    <a:pt x="117" y="175"/>
                  </a:lnTo>
                  <a:lnTo>
                    <a:pt x="121" y="173"/>
                  </a:lnTo>
                  <a:lnTo>
                    <a:pt x="124" y="170"/>
                  </a:lnTo>
                  <a:lnTo>
                    <a:pt x="124" y="170"/>
                  </a:lnTo>
                  <a:lnTo>
                    <a:pt x="129" y="163"/>
                  </a:lnTo>
                  <a:lnTo>
                    <a:pt x="133" y="151"/>
                  </a:lnTo>
                  <a:lnTo>
                    <a:pt x="136" y="139"/>
                  </a:lnTo>
                  <a:lnTo>
                    <a:pt x="138" y="130"/>
                  </a:lnTo>
                  <a:lnTo>
                    <a:pt x="138" y="130"/>
                  </a:lnTo>
                  <a:lnTo>
                    <a:pt x="139" y="64"/>
                  </a:lnTo>
                  <a:lnTo>
                    <a:pt x="139" y="0"/>
                  </a:lnTo>
                  <a:lnTo>
                    <a:pt x="21" y="35"/>
                  </a:lnTo>
                  <a:close/>
                </a:path>
              </a:pathLst>
            </a:custGeom>
            <a:solidFill>
              <a:srgbClr val="1B171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98" name="Google Shape;198;p2"/>
            <p:cNvSpPr/>
            <p:nvPr/>
          </p:nvSpPr>
          <p:spPr>
            <a:xfrm>
              <a:off x="3606" y="2147"/>
              <a:ext cx="104" cy="209"/>
            </a:xfrm>
            <a:custGeom>
              <a:avLst/>
              <a:gdLst/>
              <a:ahLst/>
              <a:cxnLst/>
              <a:rect l="l" t="t" r="r" b="b"/>
              <a:pathLst>
                <a:path w="210" h="418" extrusionOk="0">
                  <a:moveTo>
                    <a:pt x="131" y="0"/>
                  </a:moveTo>
                  <a:lnTo>
                    <a:pt x="131" y="0"/>
                  </a:lnTo>
                  <a:lnTo>
                    <a:pt x="113" y="3"/>
                  </a:lnTo>
                  <a:lnTo>
                    <a:pt x="99" y="4"/>
                  </a:lnTo>
                  <a:lnTo>
                    <a:pt x="89" y="7"/>
                  </a:lnTo>
                  <a:lnTo>
                    <a:pt x="89" y="7"/>
                  </a:lnTo>
                  <a:lnTo>
                    <a:pt x="77" y="9"/>
                  </a:lnTo>
                  <a:lnTo>
                    <a:pt x="59" y="10"/>
                  </a:lnTo>
                  <a:lnTo>
                    <a:pt x="35" y="13"/>
                  </a:lnTo>
                  <a:lnTo>
                    <a:pt x="35" y="13"/>
                  </a:lnTo>
                  <a:lnTo>
                    <a:pt x="32" y="15"/>
                  </a:lnTo>
                  <a:lnTo>
                    <a:pt x="26" y="22"/>
                  </a:lnTo>
                  <a:lnTo>
                    <a:pt x="24" y="28"/>
                  </a:lnTo>
                  <a:lnTo>
                    <a:pt x="21" y="36"/>
                  </a:lnTo>
                  <a:lnTo>
                    <a:pt x="21" y="43"/>
                  </a:lnTo>
                  <a:lnTo>
                    <a:pt x="21" y="54"/>
                  </a:lnTo>
                  <a:lnTo>
                    <a:pt x="21" y="54"/>
                  </a:lnTo>
                  <a:lnTo>
                    <a:pt x="23" y="63"/>
                  </a:lnTo>
                  <a:lnTo>
                    <a:pt x="26" y="69"/>
                  </a:lnTo>
                  <a:lnTo>
                    <a:pt x="29" y="73"/>
                  </a:lnTo>
                  <a:lnTo>
                    <a:pt x="32" y="78"/>
                  </a:lnTo>
                  <a:lnTo>
                    <a:pt x="38" y="79"/>
                  </a:lnTo>
                  <a:lnTo>
                    <a:pt x="45" y="79"/>
                  </a:lnTo>
                  <a:lnTo>
                    <a:pt x="65" y="78"/>
                  </a:lnTo>
                  <a:lnTo>
                    <a:pt x="65" y="78"/>
                  </a:lnTo>
                  <a:lnTo>
                    <a:pt x="63" y="94"/>
                  </a:lnTo>
                  <a:lnTo>
                    <a:pt x="60" y="109"/>
                  </a:lnTo>
                  <a:lnTo>
                    <a:pt x="56" y="126"/>
                  </a:lnTo>
                  <a:lnTo>
                    <a:pt x="56" y="126"/>
                  </a:lnTo>
                  <a:lnTo>
                    <a:pt x="38" y="160"/>
                  </a:lnTo>
                  <a:lnTo>
                    <a:pt x="23" y="193"/>
                  </a:lnTo>
                  <a:lnTo>
                    <a:pt x="23" y="193"/>
                  </a:lnTo>
                  <a:lnTo>
                    <a:pt x="18" y="211"/>
                  </a:lnTo>
                  <a:lnTo>
                    <a:pt x="11" y="239"/>
                  </a:lnTo>
                  <a:lnTo>
                    <a:pt x="5" y="274"/>
                  </a:lnTo>
                  <a:lnTo>
                    <a:pt x="3" y="293"/>
                  </a:lnTo>
                  <a:lnTo>
                    <a:pt x="2" y="313"/>
                  </a:lnTo>
                  <a:lnTo>
                    <a:pt x="2" y="313"/>
                  </a:lnTo>
                  <a:lnTo>
                    <a:pt x="0" y="352"/>
                  </a:lnTo>
                  <a:lnTo>
                    <a:pt x="2" y="368"/>
                  </a:lnTo>
                  <a:lnTo>
                    <a:pt x="3" y="385"/>
                  </a:lnTo>
                  <a:lnTo>
                    <a:pt x="6" y="398"/>
                  </a:lnTo>
                  <a:lnTo>
                    <a:pt x="11" y="409"/>
                  </a:lnTo>
                  <a:lnTo>
                    <a:pt x="14" y="412"/>
                  </a:lnTo>
                  <a:lnTo>
                    <a:pt x="18" y="415"/>
                  </a:lnTo>
                  <a:lnTo>
                    <a:pt x="23" y="416"/>
                  </a:lnTo>
                  <a:lnTo>
                    <a:pt x="27" y="418"/>
                  </a:lnTo>
                  <a:lnTo>
                    <a:pt x="27" y="418"/>
                  </a:lnTo>
                  <a:lnTo>
                    <a:pt x="45" y="418"/>
                  </a:lnTo>
                  <a:lnTo>
                    <a:pt x="62" y="416"/>
                  </a:lnTo>
                  <a:lnTo>
                    <a:pt x="74" y="413"/>
                  </a:lnTo>
                  <a:lnTo>
                    <a:pt x="83" y="410"/>
                  </a:lnTo>
                  <a:lnTo>
                    <a:pt x="83" y="410"/>
                  </a:lnTo>
                  <a:lnTo>
                    <a:pt x="87" y="409"/>
                  </a:lnTo>
                  <a:lnTo>
                    <a:pt x="89" y="404"/>
                  </a:lnTo>
                  <a:lnTo>
                    <a:pt x="93" y="392"/>
                  </a:lnTo>
                  <a:lnTo>
                    <a:pt x="95" y="376"/>
                  </a:lnTo>
                  <a:lnTo>
                    <a:pt x="96" y="355"/>
                  </a:lnTo>
                  <a:lnTo>
                    <a:pt x="96" y="355"/>
                  </a:lnTo>
                  <a:lnTo>
                    <a:pt x="99" y="334"/>
                  </a:lnTo>
                  <a:lnTo>
                    <a:pt x="102" y="311"/>
                  </a:lnTo>
                  <a:lnTo>
                    <a:pt x="105" y="290"/>
                  </a:lnTo>
                  <a:lnTo>
                    <a:pt x="108" y="283"/>
                  </a:lnTo>
                  <a:lnTo>
                    <a:pt x="111" y="277"/>
                  </a:lnTo>
                  <a:lnTo>
                    <a:pt x="111" y="277"/>
                  </a:lnTo>
                  <a:lnTo>
                    <a:pt x="122" y="263"/>
                  </a:lnTo>
                  <a:lnTo>
                    <a:pt x="140" y="242"/>
                  </a:lnTo>
                  <a:lnTo>
                    <a:pt x="153" y="229"/>
                  </a:lnTo>
                  <a:lnTo>
                    <a:pt x="169" y="215"/>
                  </a:lnTo>
                  <a:lnTo>
                    <a:pt x="187" y="200"/>
                  </a:lnTo>
                  <a:lnTo>
                    <a:pt x="210" y="185"/>
                  </a:lnTo>
                  <a:lnTo>
                    <a:pt x="210" y="185"/>
                  </a:lnTo>
                  <a:lnTo>
                    <a:pt x="199" y="179"/>
                  </a:lnTo>
                  <a:lnTo>
                    <a:pt x="177" y="163"/>
                  </a:lnTo>
                  <a:lnTo>
                    <a:pt x="163" y="151"/>
                  </a:lnTo>
                  <a:lnTo>
                    <a:pt x="152" y="141"/>
                  </a:lnTo>
                  <a:lnTo>
                    <a:pt x="141" y="129"/>
                  </a:lnTo>
                  <a:lnTo>
                    <a:pt x="135" y="117"/>
                  </a:lnTo>
                  <a:lnTo>
                    <a:pt x="135" y="117"/>
                  </a:lnTo>
                  <a:lnTo>
                    <a:pt x="128" y="97"/>
                  </a:lnTo>
                  <a:lnTo>
                    <a:pt x="123" y="81"/>
                  </a:lnTo>
                  <a:lnTo>
                    <a:pt x="120" y="64"/>
                  </a:lnTo>
                  <a:lnTo>
                    <a:pt x="120" y="48"/>
                  </a:lnTo>
                  <a:lnTo>
                    <a:pt x="120" y="48"/>
                  </a:lnTo>
                  <a:lnTo>
                    <a:pt x="119" y="31"/>
                  </a:lnTo>
                  <a:lnTo>
                    <a:pt x="117" y="21"/>
                  </a:lnTo>
                  <a:lnTo>
                    <a:pt x="117" y="15"/>
                  </a:lnTo>
                  <a:lnTo>
                    <a:pt x="120" y="10"/>
                  </a:lnTo>
                  <a:lnTo>
                    <a:pt x="125" y="6"/>
                  </a:lnTo>
                  <a:lnTo>
                    <a:pt x="131" y="0"/>
                  </a:lnTo>
                  <a:lnTo>
                    <a:pt x="131" y="0"/>
                  </a:lnTo>
                  <a:close/>
                </a:path>
              </a:pathLst>
            </a:custGeom>
            <a:solidFill>
              <a:srgbClr val="1B171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99" name="Google Shape;199;p2"/>
            <p:cNvSpPr/>
            <p:nvPr/>
          </p:nvSpPr>
          <p:spPr>
            <a:xfrm>
              <a:off x="3626" y="1872"/>
              <a:ext cx="21" cy="29"/>
            </a:xfrm>
            <a:custGeom>
              <a:avLst/>
              <a:gdLst/>
              <a:ahLst/>
              <a:cxnLst/>
              <a:rect l="l" t="t" r="r" b="b"/>
              <a:pathLst>
                <a:path w="42" h="58" extrusionOk="0">
                  <a:moveTo>
                    <a:pt x="12" y="0"/>
                  </a:moveTo>
                  <a:lnTo>
                    <a:pt x="12" y="0"/>
                  </a:lnTo>
                  <a:lnTo>
                    <a:pt x="0" y="58"/>
                  </a:lnTo>
                  <a:lnTo>
                    <a:pt x="0" y="58"/>
                  </a:lnTo>
                  <a:lnTo>
                    <a:pt x="13" y="56"/>
                  </a:lnTo>
                  <a:lnTo>
                    <a:pt x="27" y="55"/>
                  </a:lnTo>
                  <a:lnTo>
                    <a:pt x="42" y="53"/>
                  </a:lnTo>
                  <a:lnTo>
                    <a:pt x="12" y="0"/>
                  </a:lnTo>
                  <a:close/>
                </a:path>
              </a:pathLst>
            </a:custGeom>
            <a:solidFill>
              <a:srgbClr val="60381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00" name="Google Shape;200;p2"/>
            <p:cNvSpPr/>
            <p:nvPr/>
          </p:nvSpPr>
          <p:spPr>
            <a:xfrm>
              <a:off x="3576" y="1495"/>
              <a:ext cx="99" cy="147"/>
            </a:xfrm>
            <a:custGeom>
              <a:avLst/>
              <a:gdLst/>
              <a:ahLst/>
              <a:cxnLst/>
              <a:rect l="l" t="t" r="r" b="b"/>
              <a:pathLst>
                <a:path w="197" h="293" extrusionOk="0">
                  <a:moveTo>
                    <a:pt x="10" y="0"/>
                  </a:moveTo>
                  <a:lnTo>
                    <a:pt x="10" y="0"/>
                  </a:lnTo>
                  <a:lnTo>
                    <a:pt x="10" y="8"/>
                  </a:lnTo>
                  <a:lnTo>
                    <a:pt x="11" y="14"/>
                  </a:lnTo>
                  <a:lnTo>
                    <a:pt x="16" y="20"/>
                  </a:lnTo>
                  <a:lnTo>
                    <a:pt x="16" y="20"/>
                  </a:lnTo>
                  <a:lnTo>
                    <a:pt x="32" y="39"/>
                  </a:lnTo>
                  <a:lnTo>
                    <a:pt x="43" y="49"/>
                  </a:lnTo>
                  <a:lnTo>
                    <a:pt x="53" y="60"/>
                  </a:lnTo>
                  <a:lnTo>
                    <a:pt x="53" y="60"/>
                  </a:lnTo>
                  <a:lnTo>
                    <a:pt x="65" y="66"/>
                  </a:lnTo>
                  <a:lnTo>
                    <a:pt x="80" y="70"/>
                  </a:lnTo>
                  <a:lnTo>
                    <a:pt x="94" y="73"/>
                  </a:lnTo>
                  <a:lnTo>
                    <a:pt x="104" y="75"/>
                  </a:lnTo>
                  <a:lnTo>
                    <a:pt x="104" y="75"/>
                  </a:lnTo>
                  <a:lnTo>
                    <a:pt x="112" y="75"/>
                  </a:lnTo>
                  <a:lnTo>
                    <a:pt x="119" y="73"/>
                  </a:lnTo>
                  <a:lnTo>
                    <a:pt x="136" y="66"/>
                  </a:lnTo>
                  <a:lnTo>
                    <a:pt x="136" y="66"/>
                  </a:lnTo>
                  <a:lnTo>
                    <a:pt x="146" y="60"/>
                  </a:lnTo>
                  <a:lnTo>
                    <a:pt x="158" y="52"/>
                  </a:lnTo>
                  <a:lnTo>
                    <a:pt x="176" y="40"/>
                  </a:lnTo>
                  <a:lnTo>
                    <a:pt x="176" y="40"/>
                  </a:lnTo>
                  <a:lnTo>
                    <a:pt x="181" y="34"/>
                  </a:lnTo>
                  <a:lnTo>
                    <a:pt x="184" y="29"/>
                  </a:lnTo>
                  <a:lnTo>
                    <a:pt x="187" y="15"/>
                  </a:lnTo>
                  <a:lnTo>
                    <a:pt x="187" y="15"/>
                  </a:lnTo>
                  <a:lnTo>
                    <a:pt x="187" y="14"/>
                  </a:lnTo>
                  <a:lnTo>
                    <a:pt x="188" y="14"/>
                  </a:lnTo>
                  <a:lnTo>
                    <a:pt x="191" y="18"/>
                  </a:lnTo>
                  <a:lnTo>
                    <a:pt x="196" y="26"/>
                  </a:lnTo>
                  <a:lnTo>
                    <a:pt x="197" y="33"/>
                  </a:lnTo>
                  <a:lnTo>
                    <a:pt x="197" y="33"/>
                  </a:lnTo>
                  <a:lnTo>
                    <a:pt x="196" y="39"/>
                  </a:lnTo>
                  <a:lnTo>
                    <a:pt x="194" y="46"/>
                  </a:lnTo>
                  <a:lnTo>
                    <a:pt x="191" y="55"/>
                  </a:lnTo>
                  <a:lnTo>
                    <a:pt x="191" y="61"/>
                  </a:lnTo>
                  <a:lnTo>
                    <a:pt x="191" y="61"/>
                  </a:lnTo>
                  <a:lnTo>
                    <a:pt x="185" y="87"/>
                  </a:lnTo>
                  <a:lnTo>
                    <a:pt x="175" y="132"/>
                  </a:lnTo>
                  <a:lnTo>
                    <a:pt x="158" y="196"/>
                  </a:lnTo>
                  <a:lnTo>
                    <a:pt x="127" y="273"/>
                  </a:lnTo>
                  <a:lnTo>
                    <a:pt x="112" y="293"/>
                  </a:lnTo>
                  <a:lnTo>
                    <a:pt x="94" y="273"/>
                  </a:lnTo>
                  <a:lnTo>
                    <a:pt x="40" y="132"/>
                  </a:lnTo>
                  <a:lnTo>
                    <a:pt x="4" y="57"/>
                  </a:lnTo>
                  <a:lnTo>
                    <a:pt x="1" y="39"/>
                  </a:lnTo>
                  <a:lnTo>
                    <a:pt x="1" y="39"/>
                  </a:lnTo>
                  <a:lnTo>
                    <a:pt x="0" y="29"/>
                  </a:lnTo>
                  <a:lnTo>
                    <a:pt x="0" y="12"/>
                  </a:lnTo>
                  <a:lnTo>
                    <a:pt x="0" y="12"/>
                  </a:lnTo>
                  <a:lnTo>
                    <a:pt x="0" y="8"/>
                  </a:lnTo>
                  <a:lnTo>
                    <a:pt x="2" y="3"/>
                  </a:lnTo>
                  <a:lnTo>
                    <a:pt x="5" y="2"/>
                  </a:lnTo>
                  <a:lnTo>
                    <a:pt x="10" y="0"/>
                  </a:lnTo>
                  <a:lnTo>
                    <a:pt x="10" y="0"/>
                  </a:lnTo>
                  <a:close/>
                </a:path>
              </a:pathLst>
            </a:custGeom>
            <a:solidFill>
              <a:srgbClr val="60381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01" name="Google Shape;201;p2"/>
            <p:cNvSpPr/>
            <p:nvPr/>
          </p:nvSpPr>
          <p:spPr>
            <a:xfrm>
              <a:off x="3599" y="1625"/>
              <a:ext cx="56" cy="147"/>
            </a:xfrm>
            <a:custGeom>
              <a:avLst/>
              <a:gdLst/>
              <a:ahLst/>
              <a:cxnLst/>
              <a:rect l="l" t="t" r="r" b="b"/>
              <a:pathLst>
                <a:path w="112" h="293" extrusionOk="0">
                  <a:moveTo>
                    <a:pt x="31" y="290"/>
                  </a:moveTo>
                  <a:lnTo>
                    <a:pt x="31" y="290"/>
                  </a:lnTo>
                  <a:lnTo>
                    <a:pt x="34" y="287"/>
                  </a:lnTo>
                  <a:lnTo>
                    <a:pt x="42" y="281"/>
                  </a:lnTo>
                  <a:lnTo>
                    <a:pt x="49" y="270"/>
                  </a:lnTo>
                  <a:lnTo>
                    <a:pt x="52" y="263"/>
                  </a:lnTo>
                  <a:lnTo>
                    <a:pt x="55" y="255"/>
                  </a:lnTo>
                  <a:lnTo>
                    <a:pt x="55" y="255"/>
                  </a:lnTo>
                  <a:lnTo>
                    <a:pt x="55" y="260"/>
                  </a:lnTo>
                  <a:lnTo>
                    <a:pt x="58" y="269"/>
                  </a:lnTo>
                  <a:lnTo>
                    <a:pt x="58" y="269"/>
                  </a:lnTo>
                  <a:lnTo>
                    <a:pt x="64" y="276"/>
                  </a:lnTo>
                  <a:lnTo>
                    <a:pt x="75" y="284"/>
                  </a:lnTo>
                  <a:lnTo>
                    <a:pt x="90" y="293"/>
                  </a:lnTo>
                  <a:lnTo>
                    <a:pt x="90" y="293"/>
                  </a:lnTo>
                  <a:lnTo>
                    <a:pt x="93" y="282"/>
                  </a:lnTo>
                  <a:lnTo>
                    <a:pt x="102" y="257"/>
                  </a:lnTo>
                  <a:lnTo>
                    <a:pt x="109" y="226"/>
                  </a:lnTo>
                  <a:lnTo>
                    <a:pt x="112" y="209"/>
                  </a:lnTo>
                  <a:lnTo>
                    <a:pt x="112" y="196"/>
                  </a:lnTo>
                  <a:lnTo>
                    <a:pt x="112" y="196"/>
                  </a:lnTo>
                  <a:lnTo>
                    <a:pt x="112" y="173"/>
                  </a:lnTo>
                  <a:lnTo>
                    <a:pt x="111" y="155"/>
                  </a:lnTo>
                  <a:lnTo>
                    <a:pt x="108" y="145"/>
                  </a:lnTo>
                  <a:lnTo>
                    <a:pt x="108" y="145"/>
                  </a:lnTo>
                  <a:lnTo>
                    <a:pt x="100" y="131"/>
                  </a:lnTo>
                  <a:lnTo>
                    <a:pt x="94" y="116"/>
                  </a:lnTo>
                  <a:lnTo>
                    <a:pt x="94" y="116"/>
                  </a:lnTo>
                  <a:lnTo>
                    <a:pt x="88" y="104"/>
                  </a:lnTo>
                  <a:lnTo>
                    <a:pt x="85" y="94"/>
                  </a:lnTo>
                  <a:lnTo>
                    <a:pt x="85" y="94"/>
                  </a:lnTo>
                  <a:lnTo>
                    <a:pt x="82" y="59"/>
                  </a:lnTo>
                  <a:lnTo>
                    <a:pt x="82" y="59"/>
                  </a:lnTo>
                  <a:lnTo>
                    <a:pt x="82" y="38"/>
                  </a:lnTo>
                  <a:lnTo>
                    <a:pt x="81" y="26"/>
                  </a:lnTo>
                  <a:lnTo>
                    <a:pt x="79" y="19"/>
                  </a:lnTo>
                  <a:lnTo>
                    <a:pt x="79" y="19"/>
                  </a:lnTo>
                  <a:lnTo>
                    <a:pt x="73" y="12"/>
                  </a:lnTo>
                  <a:lnTo>
                    <a:pt x="69" y="9"/>
                  </a:lnTo>
                  <a:lnTo>
                    <a:pt x="69" y="9"/>
                  </a:lnTo>
                  <a:lnTo>
                    <a:pt x="64" y="1"/>
                  </a:lnTo>
                  <a:lnTo>
                    <a:pt x="64" y="1"/>
                  </a:lnTo>
                  <a:lnTo>
                    <a:pt x="64" y="0"/>
                  </a:lnTo>
                  <a:lnTo>
                    <a:pt x="61" y="0"/>
                  </a:lnTo>
                  <a:lnTo>
                    <a:pt x="58" y="1"/>
                  </a:lnTo>
                  <a:lnTo>
                    <a:pt x="54" y="3"/>
                  </a:lnTo>
                  <a:lnTo>
                    <a:pt x="54" y="3"/>
                  </a:lnTo>
                  <a:lnTo>
                    <a:pt x="48" y="1"/>
                  </a:lnTo>
                  <a:lnTo>
                    <a:pt x="43" y="0"/>
                  </a:lnTo>
                  <a:lnTo>
                    <a:pt x="42" y="0"/>
                  </a:lnTo>
                  <a:lnTo>
                    <a:pt x="40" y="1"/>
                  </a:lnTo>
                  <a:lnTo>
                    <a:pt x="40" y="1"/>
                  </a:lnTo>
                  <a:lnTo>
                    <a:pt x="36" y="10"/>
                  </a:lnTo>
                  <a:lnTo>
                    <a:pt x="31" y="16"/>
                  </a:lnTo>
                  <a:lnTo>
                    <a:pt x="31" y="16"/>
                  </a:lnTo>
                  <a:lnTo>
                    <a:pt x="28" y="25"/>
                  </a:lnTo>
                  <a:lnTo>
                    <a:pt x="27" y="32"/>
                  </a:lnTo>
                  <a:lnTo>
                    <a:pt x="27" y="43"/>
                  </a:lnTo>
                  <a:lnTo>
                    <a:pt x="27" y="43"/>
                  </a:lnTo>
                  <a:lnTo>
                    <a:pt x="27" y="70"/>
                  </a:lnTo>
                  <a:lnTo>
                    <a:pt x="27" y="86"/>
                  </a:lnTo>
                  <a:lnTo>
                    <a:pt x="27" y="100"/>
                  </a:lnTo>
                  <a:lnTo>
                    <a:pt x="27" y="100"/>
                  </a:lnTo>
                  <a:lnTo>
                    <a:pt x="24" y="112"/>
                  </a:lnTo>
                  <a:lnTo>
                    <a:pt x="21" y="124"/>
                  </a:lnTo>
                  <a:lnTo>
                    <a:pt x="10" y="146"/>
                  </a:lnTo>
                  <a:lnTo>
                    <a:pt x="10" y="146"/>
                  </a:lnTo>
                  <a:lnTo>
                    <a:pt x="7" y="158"/>
                  </a:lnTo>
                  <a:lnTo>
                    <a:pt x="3" y="170"/>
                  </a:lnTo>
                  <a:lnTo>
                    <a:pt x="1" y="184"/>
                  </a:lnTo>
                  <a:lnTo>
                    <a:pt x="0" y="193"/>
                  </a:lnTo>
                  <a:lnTo>
                    <a:pt x="0" y="193"/>
                  </a:lnTo>
                  <a:lnTo>
                    <a:pt x="1" y="203"/>
                  </a:lnTo>
                  <a:lnTo>
                    <a:pt x="7" y="223"/>
                  </a:lnTo>
                  <a:lnTo>
                    <a:pt x="16" y="251"/>
                  </a:lnTo>
                  <a:lnTo>
                    <a:pt x="31" y="290"/>
                  </a:lnTo>
                  <a:lnTo>
                    <a:pt x="31" y="290"/>
                  </a:lnTo>
                  <a:close/>
                </a:path>
              </a:pathLst>
            </a:custGeom>
            <a:solidFill>
              <a:srgbClr val="F0C4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202" name="Google Shape;202;p2"/>
          <p:cNvGrpSpPr/>
          <p:nvPr/>
        </p:nvGrpSpPr>
        <p:grpSpPr>
          <a:xfrm>
            <a:off x="5353165" y="1958252"/>
            <a:ext cx="950119" cy="2584758"/>
            <a:chOff x="3936" y="1327"/>
            <a:chExt cx="502" cy="1366"/>
          </a:xfrm>
        </p:grpSpPr>
        <p:sp>
          <p:nvSpPr>
            <p:cNvPr id="203" name="Google Shape;203;p2"/>
            <p:cNvSpPr/>
            <p:nvPr/>
          </p:nvSpPr>
          <p:spPr>
            <a:xfrm>
              <a:off x="3936" y="1327"/>
              <a:ext cx="101" cy="140"/>
            </a:xfrm>
            <a:custGeom>
              <a:avLst/>
              <a:gdLst/>
              <a:ahLst/>
              <a:cxnLst/>
              <a:rect l="l" t="t" r="r" b="b"/>
              <a:pathLst>
                <a:path w="202" h="280" extrusionOk="0">
                  <a:moveTo>
                    <a:pt x="202" y="237"/>
                  </a:moveTo>
                  <a:lnTo>
                    <a:pt x="202" y="237"/>
                  </a:lnTo>
                  <a:lnTo>
                    <a:pt x="184" y="226"/>
                  </a:lnTo>
                  <a:lnTo>
                    <a:pt x="170" y="216"/>
                  </a:lnTo>
                  <a:lnTo>
                    <a:pt x="158" y="205"/>
                  </a:lnTo>
                  <a:lnTo>
                    <a:pt x="158" y="205"/>
                  </a:lnTo>
                  <a:lnTo>
                    <a:pt x="157" y="202"/>
                  </a:lnTo>
                  <a:lnTo>
                    <a:pt x="155" y="198"/>
                  </a:lnTo>
                  <a:lnTo>
                    <a:pt x="152" y="183"/>
                  </a:lnTo>
                  <a:lnTo>
                    <a:pt x="151" y="144"/>
                  </a:lnTo>
                  <a:lnTo>
                    <a:pt x="149" y="104"/>
                  </a:lnTo>
                  <a:lnTo>
                    <a:pt x="148" y="87"/>
                  </a:lnTo>
                  <a:lnTo>
                    <a:pt x="145" y="77"/>
                  </a:lnTo>
                  <a:lnTo>
                    <a:pt x="145" y="77"/>
                  </a:lnTo>
                  <a:lnTo>
                    <a:pt x="136" y="59"/>
                  </a:lnTo>
                  <a:lnTo>
                    <a:pt x="124" y="35"/>
                  </a:lnTo>
                  <a:lnTo>
                    <a:pt x="117" y="24"/>
                  </a:lnTo>
                  <a:lnTo>
                    <a:pt x="109" y="14"/>
                  </a:lnTo>
                  <a:lnTo>
                    <a:pt x="102" y="6"/>
                  </a:lnTo>
                  <a:lnTo>
                    <a:pt x="93" y="3"/>
                  </a:lnTo>
                  <a:lnTo>
                    <a:pt x="93" y="3"/>
                  </a:lnTo>
                  <a:lnTo>
                    <a:pt x="84" y="2"/>
                  </a:lnTo>
                  <a:lnTo>
                    <a:pt x="75" y="0"/>
                  </a:lnTo>
                  <a:lnTo>
                    <a:pt x="60" y="0"/>
                  </a:lnTo>
                  <a:lnTo>
                    <a:pt x="46" y="3"/>
                  </a:lnTo>
                  <a:lnTo>
                    <a:pt x="46" y="3"/>
                  </a:lnTo>
                  <a:lnTo>
                    <a:pt x="45" y="5"/>
                  </a:lnTo>
                  <a:lnTo>
                    <a:pt x="46" y="11"/>
                  </a:lnTo>
                  <a:lnTo>
                    <a:pt x="49" y="18"/>
                  </a:lnTo>
                  <a:lnTo>
                    <a:pt x="55" y="26"/>
                  </a:lnTo>
                  <a:lnTo>
                    <a:pt x="55" y="26"/>
                  </a:lnTo>
                  <a:lnTo>
                    <a:pt x="60" y="32"/>
                  </a:lnTo>
                  <a:lnTo>
                    <a:pt x="63" y="39"/>
                  </a:lnTo>
                  <a:lnTo>
                    <a:pt x="66" y="57"/>
                  </a:lnTo>
                  <a:lnTo>
                    <a:pt x="67" y="75"/>
                  </a:lnTo>
                  <a:lnTo>
                    <a:pt x="67" y="90"/>
                  </a:lnTo>
                  <a:lnTo>
                    <a:pt x="67" y="90"/>
                  </a:lnTo>
                  <a:lnTo>
                    <a:pt x="67" y="110"/>
                  </a:lnTo>
                  <a:lnTo>
                    <a:pt x="69" y="135"/>
                  </a:lnTo>
                  <a:lnTo>
                    <a:pt x="69" y="147"/>
                  </a:lnTo>
                  <a:lnTo>
                    <a:pt x="66" y="157"/>
                  </a:lnTo>
                  <a:lnTo>
                    <a:pt x="64" y="160"/>
                  </a:lnTo>
                  <a:lnTo>
                    <a:pt x="63" y="162"/>
                  </a:lnTo>
                  <a:lnTo>
                    <a:pt x="60" y="163"/>
                  </a:lnTo>
                  <a:lnTo>
                    <a:pt x="57" y="163"/>
                  </a:lnTo>
                  <a:lnTo>
                    <a:pt x="57" y="163"/>
                  </a:lnTo>
                  <a:lnTo>
                    <a:pt x="51" y="159"/>
                  </a:lnTo>
                  <a:lnTo>
                    <a:pt x="43" y="151"/>
                  </a:lnTo>
                  <a:lnTo>
                    <a:pt x="30" y="135"/>
                  </a:lnTo>
                  <a:lnTo>
                    <a:pt x="16" y="119"/>
                  </a:lnTo>
                  <a:lnTo>
                    <a:pt x="10" y="114"/>
                  </a:lnTo>
                  <a:lnTo>
                    <a:pt x="4" y="113"/>
                  </a:lnTo>
                  <a:lnTo>
                    <a:pt x="4" y="113"/>
                  </a:lnTo>
                  <a:lnTo>
                    <a:pt x="3" y="113"/>
                  </a:lnTo>
                  <a:lnTo>
                    <a:pt x="0" y="114"/>
                  </a:lnTo>
                  <a:lnTo>
                    <a:pt x="0" y="120"/>
                  </a:lnTo>
                  <a:lnTo>
                    <a:pt x="1" y="128"/>
                  </a:lnTo>
                  <a:lnTo>
                    <a:pt x="4" y="136"/>
                  </a:lnTo>
                  <a:lnTo>
                    <a:pt x="15" y="159"/>
                  </a:lnTo>
                  <a:lnTo>
                    <a:pt x="25" y="178"/>
                  </a:lnTo>
                  <a:lnTo>
                    <a:pt x="25" y="178"/>
                  </a:lnTo>
                  <a:lnTo>
                    <a:pt x="31" y="186"/>
                  </a:lnTo>
                  <a:lnTo>
                    <a:pt x="37" y="193"/>
                  </a:lnTo>
                  <a:lnTo>
                    <a:pt x="51" y="205"/>
                  </a:lnTo>
                  <a:lnTo>
                    <a:pt x="64" y="214"/>
                  </a:lnTo>
                  <a:lnTo>
                    <a:pt x="69" y="217"/>
                  </a:lnTo>
                  <a:lnTo>
                    <a:pt x="73" y="217"/>
                  </a:lnTo>
                  <a:lnTo>
                    <a:pt x="73" y="217"/>
                  </a:lnTo>
                  <a:lnTo>
                    <a:pt x="81" y="219"/>
                  </a:lnTo>
                  <a:lnTo>
                    <a:pt x="91" y="222"/>
                  </a:lnTo>
                  <a:lnTo>
                    <a:pt x="103" y="226"/>
                  </a:lnTo>
                  <a:lnTo>
                    <a:pt x="112" y="231"/>
                  </a:lnTo>
                  <a:lnTo>
                    <a:pt x="112" y="231"/>
                  </a:lnTo>
                  <a:lnTo>
                    <a:pt x="123" y="241"/>
                  </a:lnTo>
                  <a:lnTo>
                    <a:pt x="139" y="258"/>
                  </a:lnTo>
                  <a:lnTo>
                    <a:pt x="158" y="280"/>
                  </a:lnTo>
                  <a:lnTo>
                    <a:pt x="202" y="237"/>
                  </a:lnTo>
                  <a:close/>
                </a:path>
              </a:pathLst>
            </a:custGeom>
            <a:solidFill>
              <a:srgbClr val="F0C4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04" name="Google Shape;204;p2"/>
            <p:cNvSpPr/>
            <p:nvPr/>
          </p:nvSpPr>
          <p:spPr>
            <a:xfrm>
              <a:off x="4071" y="1611"/>
              <a:ext cx="253" cy="335"/>
            </a:xfrm>
            <a:custGeom>
              <a:avLst/>
              <a:gdLst/>
              <a:ahLst/>
              <a:cxnLst/>
              <a:rect l="l" t="t" r="r" b="b"/>
              <a:pathLst>
                <a:path w="506" h="671" extrusionOk="0">
                  <a:moveTo>
                    <a:pt x="213" y="671"/>
                  </a:moveTo>
                  <a:lnTo>
                    <a:pt x="491" y="521"/>
                  </a:lnTo>
                  <a:lnTo>
                    <a:pt x="470" y="457"/>
                  </a:lnTo>
                  <a:lnTo>
                    <a:pt x="506" y="232"/>
                  </a:lnTo>
                  <a:lnTo>
                    <a:pt x="451" y="85"/>
                  </a:lnTo>
                  <a:lnTo>
                    <a:pt x="377" y="0"/>
                  </a:lnTo>
                  <a:lnTo>
                    <a:pt x="0" y="202"/>
                  </a:lnTo>
                  <a:lnTo>
                    <a:pt x="213" y="671"/>
                  </a:lnTo>
                  <a:close/>
                </a:path>
              </a:pathLst>
            </a:custGeom>
            <a:solidFill>
              <a:srgbClr val="6F707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05" name="Google Shape;205;p2"/>
            <p:cNvSpPr/>
            <p:nvPr/>
          </p:nvSpPr>
          <p:spPr>
            <a:xfrm>
              <a:off x="4054" y="2529"/>
              <a:ext cx="197" cy="107"/>
            </a:xfrm>
            <a:custGeom>
              <a:avLst/>
              <a:gdLst/>
              <a:ahLst/>
              <a:cxnLst/>
              <a:rect l="l" t="t" r="r" b="b"/>
              <a:pathLst>
                <a:path w="393" h="216" extrusionOk="0">
                  <a:moveTo>
                    <a:pt x="360" y="205"/>
                  </a:moveTo>
                  <a:lnTo>
                    <a:pt x="360" y="205"/>
                  </a:lnTo>
                  <a:lnTo>
                    <a:pt x="360" y="195"/>
                  </a:lnTo>
                  <a:lnTo>
                    <a:pt x="362" y="171"/>
                  </a:lnTo>
                  <a:lnTo>
                    <a:pt x="365" y="157"/>
                  </a:lnTo>
                  <a:lnTo>
                    <a:pt x="366" y="144"/>
                  </a:lnTo>
                  <a:lnTo>
                    <a:pt x="371" y="132"/>
                  </a:lnTo>
                  <a:lnTo>
                    <a:pt x="375" y="123"/>
                  </a:lnTo>
                  <a:lnTo>
                    <a:pt x="375" y="123"/>
                  </a:lnTo>
                  <a:lnTo>
                    <a:pt x="381" y="116"/>
                  </a:lnTo>
                  <a:lnTo>
                    <a:pt x="387" y="104"/>
                  </a:lnTo>
                  <a:lnTo>
                    <a:pt x="392" y="90"/>
                  </a:lnTo>
                  <a:lnTo>
                    <a:pt x="393" y="74"/>
                  </a:lnTo>
                  <a:lnTo>
                    <a:pt x="392" y="65"/>
                  </a:lnTo>
                  <a:lnTo>
                    <a:pt x="390" y="56"/>
                  </a:lnTo>
                  <a:lnTo>
                    <a:pt x="387" y="47"/>
                  </a:lnTo>
                  <a:lnTo>
                    <a:pt x="383" y="38"/>
                  </a:lnTo>
                  <a:lnTo>
                    <a:pt x="377" y="29"/>
                  </a:lnTo>
                  <a:lnTo>
                    <a:pt x="369" y="18"/>
                  </a:lnTo>
                  <a:lnTo>
                    <a:pt x="360" y="9"/>
                  </a:lnTo>
                  <a:lnTo>
                    <a:pt x="348" y="0"/>
                  </a:lnTo>
                  <a:lnTo>
                    <a:pt x="160" y="134"/>
                  </a:lnTo>
                  <a:lnTo>
                    <a:pt x="160" y="134"/>
                  </a:lnTo>
                  <a:lnTo>
                    <a:pt x="114" y="150"/>
                  </a:lnTo>
                  <a:lnTo>
                    <a:pt x="75" y="162"/>
                  </a:lnTo>
                  <a:lnTo>
                    <a:pt x="57" y="168"/>
                  </a:lnTo>
                  <a:lnTo>
                    <a:pt x="43" y="169"/>
                  </a:lnTo>
                  <a:lnTo>
                    <a:pt x="43" y="169"/>
                  </a:lnTo>
                  <a:lnTo>
                    <a:pt x="7" y="172"/>
                  </a:lnTo>
                  <a:lnTo>
                    <a:pt x="4" y="174"/>
                  </a:lnTo>
                  <a:lnTo>
                    <a:pt x="1" y="175"/>
                  </a:lnTo>
                  <a:lnTo>
                    <a:pt x="0" y="178"/>
                  </a:lnTo>
                  <a:lnTo>
                    <a:pt x="0" y="181"/>
                  </a:lnTo>
                  <a:lnTo>
                    <a:pt x="0" y="181"/>
                  </a:lnTo>
                  <a:lnTo>
                    <a:pt x="1" y="186"/>
                  </a:lnTo>
                  <a:lnTo>
                    <a:pt x="7" y="192"/>
                  </a:lnTo>
                  <a:lnTo>
                    <a:pt x="15" y="196"/>
                  </a:lnTo>
                  <a:lnTo>
                    <a:pt x="25" y="201"/>
                  </a:lnTo>
                  <a:lnTo>
                    <a:pt x="39" y="205"/>
                  </a:lnTo>
                  <a:lnTo>
                    <a:pt x="54" y="208"/>
                  </a:lnTo>
                  <a:lnTo>
                    <a:pt x="73" y="211"/>
                  </a:lnTo>
                  <a:lnTo>
                    <a:pt x="93" y="213"/>
                  </a:lnTo>
                  <a:lnTo>
                    <a:pt x="93" y="213"/>
                  </a:lnTo>
                  <a:lnTo>
                    <a:pt x="131" y="214"/>
                  </a:lnTo>
                  <a:lnTo>
                    <a:pt x="163" y="216"/>
                  </a:lnTo>
                  <a:lnTo>
                    <a:pt x="175" y="216"/>
                  </a:lnTo>
                  <a:lnTo>
                    <a:pt x="187" y="213"/>
                  </a:lnTo>
                  <a:lnTo>
                    <a:pt x="197" y="210"/>
                  </a:lnTo>
                  <a:lnTo>
                    <a:pt x="208" y="204"/>
                  </a:lnTo>
                  <a:lnTo>
                    <a:pt x="208" y="204"/>
                  </a:lnTo>
                  <a:lnTo>
                    <a:pt x="220" y="193"/>
                  </a:lnTo>
                  <a:lnTo>
                    <a:pt x="236" y="180"/>
                  </a:lnTo>
                  <a:lnTo>
                    <a:pt x="272" y="150"/>
                  </a:lnTo>
                  <a:lnTo>
                    <a:pt x="290" y="135"/>
                  </a:lnTo>
                  <a:lnTo>
                    <a:pt x="307" y="125"/>
                  </a:lnTo>
                  <a:lnTo>
                    <a:pt x="314" y="122"/>
                  </a:lnTo>
                  <a:lnTo>
                    <a:pt x="322" y="119"/>
                  </a:lnTo>
                  <a:lnTo>
                    <a:pt x="328" y="119"/>
                  </a:lnTo>
                  <a:lnTo>
                    <a:pt x="333" y="119"/>
                  </a:lnTo>
                  <a:lnTo>
                    <a:pt x="333" y="119"/>
                  </a:lnTo>
                  <a:lnTo>
                    <a:pt x="338" y="122"/>
                  </a:lnTo>
                  <a:lnTo>
                    <a:pt x="341" y="126"/>
                  </a:lnTo>
                  <a:lnTo>
                    <a:pt x="344" y="132"/>
                  </a:lnTo>
                  <a:lnTo>
                    <a:pt x="345" y="138"/>
                  </a:lnTo>
                  <a:lnTo>
                    <a:pt x="348" y="151"/>
                  </a:lnTo>
                  <a:lnTo>
                    <a:pt x="348" y="166"/>
                  </a:lnTo>
                  <a:lnTo>
                    <a:pt x="347" y="193"/>
                  </a:lnTo>
                  <a:lnTo>
                    <a:pt x="345" y="205"/>
                  </a:lnTo>
                  <a:lnTo>
                    <a:pt x="360" y="205"/>
                  </a:lnTo>
                  <a:close/>
                </a:path>
              </a:pathLst>
            </a:custGeom>
            <a:solidFill>
              <a:srgbClr val="1B171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06" name="Google Shape;206;p2"/>
            <p:cNvSpPr/>
            <p:nvPr/>
          </p:nvSpPr>
          <p:spPr>
            <a:xfrm>
              <a:off x="4277" y="2568"/>
              <a:ext cx="107" cy="125"/>
            </a:xfrm>
            <a:custGeom>
              <a:avLst/>
              <a:gdLst/>
              <a:ahLst/>
              <a:cxnLst/>
              <a:rect l="l" t="t" r="r" b="b"/>
              <a:pathLst>
                <a:path w="214" h="250" extrusionOk="0">
                  <a:moveTo>
                    <a:pt x="184" y="0"/>
                  </a:moveTo>
                  <a:lnTo>
                    <a:pt x="184" y="0"/>
                  </a:lnTo>
                  <a:lnTo>
                    <a:pt x="188" y="4"/>
                  </a:lnTo>
                  <a:lnTo>
                    <a:pt x="197" y="16"/>
                  </a:lnTo>
                  <a:lnTo>
                    <a:pt x="202" y="24"/>
                  </a:lnTo>
                  <a:lnTo>
                    <a:pt x="206" y="33"/>
                  </a:lnTo>
                  <a:lnTo>
                    <a:pt x="211" y="43"/>
                  </a:lnTo>
                  <a:lnTo>
                    <a:pt x="212" y="55"/>
                  </a:lnTo>
                  <a:lnTo>
                    <a:pt x="212" y="55"/>
                  </a:lnTo>
                  <a:lnTo>
                    <a:pt x="214" y="65"/>
                  </a:lnTo>
                  <a:lnTo>
                    <a:pt x="211" y="76"/>
                  </a:lnTo>
                  <a:lnTo>
                    <a:pt x="208" y="86"/>
                  </a:lnTo>
                  <a:lnTo>
                    <a:pt x="205" y="95"/>
                  </a:lnTo>
                  <a:lnTo>
                    <a:pt x="197" y="113"/>
                  </a:lnTo>
                  <a:lnTo>
                    <a:pt x="194" y="121"/>
                  </a:lnTo>
                  <a:lnTo>
                    <a:pt x="193" y="128"/>
                  </a:lnTo>
                  <a:lnTo>
                    <a:pt x="193" y="128"/>
                  </a:lnTo>
                  <a:lnTo>
                    <a:pt x="196" y="146"/>
                  </a:lnTo>
                  <a:lnTo>
                    <a:pt x="199" y="166"/>
                  </a:lnTo>
                  <a:lnTo>
                    <a:pt x="205" y="185"/>
                  </a:lnTo>
                  <a:lnTo>
                    <a:pt x="187" y="190"/>
                  </a:lnTo>
                  <a:lnTo>
                    <a:pt x="182" y="166"/>
                  </a:lnTo>
                  <a:lnTo>
                    <a:pt x="182" y="166"/>
                  </a:lnTo>
                  <a:lnTo>
                    <a:pt x="181" y="172"/>
                  </a:lnTo>
                  <a:lnTo>
                    <a:pt x="176" y="184"/>
                  </a:lnTo>
                  <a:lnTo>
                    <a:pt x="173" y="191"/>
                  </a:lnTo>
                  <a:lnTo>
                    <a:pt x="170" y="199"/>
                  </a:lnTo>
                  <a:lnTo>
                    <a:pt x="166" y="203"/>
                  </a:lnTo>
                  <a:lnTo>
                    <a:pt x="160" y="208"/>
                  </a:lnTo>
                  <a:lnTo>
                    <a:pt x="160" y="208"/>
                  </a:lnTo>
                  <a:lnTo>
                    <a:pt x="139" y="217"/>
                  </a:lnTo>
                  <a:lnTo>
                    <a:pt x="103" y="232"/>
                  </a:lnTo>
                  <a:lnTo>
                    <a:pt x="85" y="239"/>
                  </a:lnTo>
                  <a:lnTo>
                    <a:pt x="66" y="245"/>
                  </a:lnTo>
                  <a:lnTo>
                    <a:pt x="49" y="250"/>
                  </a:lnTo>
                  <a:lnTo>
                    <a:pt x="42" y="250"/>
                  </a:lnTo>
                  <a:lnTo>
                    <a:pt x="36" y="250"/>
                  </a:lnTo>
                  <a:lnTo>
                    <a:pt x="36" y="250"/>
                  </a:lnTo>
                  <a:lnTo>
                    <a:pt x="16" y="247"/>
                  </a:lnTo>
                  <a:lnTo>
                    <a:pt x="4" y="244"/>
                  </a:lnTo>
                  <a:lnTo>
                    <a:pt x="1" y="242"/>
                  </a:lnTo>
                  <a:lnTo>
                    <a:pt x="0" y="239"/>
                  </a:lnTo>
                  <a:lnTo>
                    <a:pt x="0" y="235"/>
                  </a:lnTo>
                  <a:lnTo>
                    <a:pt x="0" y="230"/>
                  </a:lnTo>
                  <a:lnTo>
                    <a:pt x="0" y="230"/>
                  </a:lnTo>
                  <a:lnTo>
                    <a:pt x="4" y="223"/>
                  </a:lnTo>
                  <a:lnTo>
                    <a:pt x="10" y="211"/>
                  </a:lnTo>
                  <a:lnTo>
                    <a:pt x="28" y="179"/>
                  </a:lnTo>
                  <a:lnTo>
                    <a:pt x="54" y="139"/>
                  </a:lnTo>
                  <a:lnTo>
                    <a:pt x="184" y="0"/>
                  </a:lnTo>
                  <a:close/>
                </a:path>
              </a:pathLst>
            </a:custGeom>
            <a:solidFill>
              <a:srgbClr val="1B171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07" name="Google Shape;207;p2"/>
            <p:cNvSpPr/>
            <p:nvPr/>
          </p:nvSpPr>
          <p:spPr>
            <a:xfrm>
              <a:off x="4282" y="2323"/>
              <a:ext cx="93" cy="331"/>
            </a:xfrm>
            <a:custGeom>
              <a:avLst/>
              <a:gdLst/>
              <a:ahLst/>
              <a:cxnLst/>
              <a:rect l="l" t="t" r="r" b="b"/>
              <a:pathLst>
                <a:path w="186" h="663" extrusionOk="0">
                  <a:moveTo>
                    <a:pt x="166" y="0"/>
                  </a:moveTo>
                  <a:lnTo>
                    <a:pt x="166" y="0"/>
                  </a:lnTo>
                  <a:lnTo>
                    <a:pt x="169" y="18"/>
                  </a:lnTo>
                  <a:lnTo>
                    <a:pt x="174" y="40"/>
                  </a:lnTo>
                  <a:lnTo>
                    <a:pt x="177" y="68"/>
                  </a:lnTo>
                  <a:lnTo>
                    <a:pt x="180" y="106"/>
                  </a:lnTo>
                  <a:lnTo>
                    <a:pt x="181" y="149"/>
                  </a:lnTo>
                  <a:lnTo>
                    <a:pt x="178" y="197"/>
                  </a:lnTo>
                  <a:lnTo>
                    <a:pt x="177" y="224"/>
                  </a:lnTo>
                  <a:lnTo>
                    <a:pt x="174" y="251"/>
                  </a:lnTo>
                  <a:lnTo>
                    <a:pt x="174" y="251"/>
                  </a:lnTo>
                  <a:lnTo>
                    <a:pt x="168" y="304"/>
                  </a:lnTo>
                  <a:lnTo>
                    <a:pt x="163" y="347"/>
                  </a:lnTo>
                  <a:lnTo>
                    <a:pt x="160" y="384"/>
                  </a:lnTo>
                  <a:lnTo>
                    <a:pt x="160" y="416"/>
                  </a:lnTo>
                  <a:lnTo>
                    <a:pt x="163" y="441"/>
                  </a:lnTo>
                  <a:lnTo>
                    <a:pt x="168" y="464"/>
                  </a:lnTo>
                  <a:lnTo>
                    <a:pt x="175" y="482"/>
                  </a:lnTo>
                  <a:lnTo>
                    <a:pt x="186" y="500"/>
                  </a:lnTo>
                  <a:lnTo>
                    <a:pt x="186" y="500"/>
                  </a:lnTo>
                  <a:lnTo>
                    <a:pt x="175" y="527"/>
                  </a:lnTo>
                  <a:lnTo>
                    <a:pt x="168" y="552"/>
                  </a:lnTo>
                  <a:lnTo>
                    <a:pt x="165" y="565"/>
                  </a:lnTo>
                  <a:lnTo>
                    <a:pt x="163" y="579"/>
                  </a:lnTo>
                  <a:lnTo>
                    <a:pt x="163" y="579"/>
                  </a:lnTo>
                  <a:lnTo>
                    <a:pt x="163" y="592"/>
                  </a:lnTo>
                  <a:lnTo>
                    <a:pt x="160" y="606"/>
                  </a:lnTo>
                  <a:lnTo>
                    <a:pt x="154" y="618"/>
                  </a:lnTo>
                  <a:lnTo>
                    <a:pt x="148" y="631"/>
                  </a:lnTo>
                  <a:lnTo>
                    <a:pt x="142" y="636"/>
                  </a:lnTo>
                  <a:lnTo>
                    <a:pt x="138" y="642"/>
                  </a:lnTo>
                  <a:lnTo>
                    <a:pt x="130" y="646"/>
                  </a:lnTo>
                  <a:lnTo>
                    <a:pt x="123" y="651"/>
                  </a:lnTo>
                  <a:lnTo>
                    <a:pt x="114" y="654"/>
                  </a:lnTo>
                  <a:lnTo>
                    <a:pt x="105" y="657"/>
                  </a:lnTo>
                  <a:lnTo>
                    <a:pt x="94" y="658"/>
                  </a:lnTo>
                  <a:lnTo>
                    <a:pt x="83" y="660"/>
                  </a:lnTo>
                  <a:lnTo>
                    <a:pt x="83" y="660"/>
                  </a:lnTo>
                  <a:lnTo>
                    <a:pt x="72" y="661"/>
                  </a:lnTo>
                  <a:lnTo>
                    <a:pt x="53" y="663"/>
                  </a:lnTo>
                  <a:lnTo>
                    <a:pt x="42" y="663"/>
                  </a:lnTo>
                  <a:lnTo>
                    <a:pt x="33" y="661"/>
                  </a:lnTo>
                  <a:lnTo>
                    <a:pt x="30" y="660"/>
                  </a:lnTo>
                  <a:lnTo>
                    <a:pt x="29" y="658"/>
                  </a:lnTo>
                  <a:lnTo>
                    <a:pt x="27" y="655"/>
                  </a:lnTo>
                  <a:lnTo>
                    <a:pt x="27" y="651"/>
                  </a:lnTo>
                  <a:lnTo>
                    <a:pt x="27" y="651"/>
                  </a:lnTo>
                  <a:lnTo>
                    <a:pt x="32" y="636"/>
                  </a:lnTo>
                  <a:lnTo>
                    <a:pt x="44" y="600"/>
                  </a:lnTo>
                  <a:lnTo>
                    <a:pt x="56" y="553"/>
                  </a:lnTo>
                  <a:lnTo>
                    <a:pt x="60" y="533"/>
                  </a:lnTo>
                  <a:lnTo>
                    <a:pt x="63" y="513"/>
                  </a:lnTo>
                  <a:lnTo>
                    <a:pt x="63" y="513"/>
                  </a:lnTo>
                  <a:lnTo>
                    <a:pt x="65" y="467"/>
                  </a:lnTo>
                  <a:lnTo>
                    <a:pt x="66" y="438"/>
                  </a:lnTo>
                  <a:lnTo>
                    <a:pt x="66" y="405"/>
                  </a:lnTo>
                  <a:lnTo>
                    <a:pt x="65" y="371"/>
                  </a:lnTo>
                  <a:lnTo>
                    <a:pt x="60" y="333"/>
                  </a:lnTo>
                  <a:lnTo>
                    <a:pt x="56" y="298"/>
                  </a:lnTo>
                  <a:lnTo>
                    <a:pt x="47" y="262"/>
                  </a:lnTo>
                  <a:lnTo>
                    <a:pt x="47" y="262"/>
                  </a:lnTo>
                  <a:lnTo>
                    <a:pt x="38" y="223"/>
                  </a:lnTo>
                  <a:lnTo>
                    <a:pt x="29" y="181"/>
                  </a:lnTo>
                  <a:lnTo>
                    <a:pt x="14" y="97"/>
                  </a:lnTo>
                  <a:lnTo>
                    <a:pt x="3" y="33"/>
                  </a:lnTo>
                  <a:lnTo>
                    <a:pt x="0" y="6"/>
                  </a:lnTo>
                  <a:lnTo>
                    <a:pt x="166" y="0"/>
                  </a:lnTo>
                  <a:close/>
                </a:path>
              </a:pathLst>
            </a:custGeom>
            <a:solidFill>
              <a:srgbClr val="F0C4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08" name="Google Shape;208;p2"/>
            <p:cNvSpPr/>
            <p:nvPr/>
          </p:nvSpPr>
          <p:spPr>
            <a:xfrm>
              <a:off x="4126" y="2316"/>
              <a:ext cx="133" cy="288"/>
            </a:xfrm>
            <a:custGeom>
              <a:avLst/>
              <a:gdLst/>
              <a:ahLst/>
              <a:cxnLst/>
              <a:rect l="l" t="t" r="r" b="b"/>
              <a:pathLst>
                <a:path w="267" h="576" extrusionOk="0">
                  <a:moveTo>
                    <a:pt x="90" y="0"/>
                  </a:moveTo>
                  <a:lnTo>
                    <a:pt x="90" y="0"/>
                  </a:lnTo>
                  <a:lnTo>
                    <a:pt x="95" y="144"/>
                  </a:lnTo>
                  <a:lnTo>
                    <a:pt x="98" y="256"/>
                  </a:lnTo>
                  <a:lnTo>
                    <a:pt x="102" y="335"/>
                  </a:lnTo>
                  <a:lnTo>
                    <a:pt x="102" y="335"/>
                  </a:lnTo>
                  <a:lnTo>
                    <a:pt x="104" y="359"/>
                  </a:lnTo>
                  <a:lnTo>
                    <a:pt x="102" y="380"/>
                  </a:lnTo>
                  <a:lnTo>
                    <a:pt x="101" y="400"/>
                  </a:lnTo>
                  <a:lnTo>
                    <a:pt x="96" y="416"/>
                  </a:lnTo>
                  <a:lnTo>
                    <a:pt x="92" y="431"/>
                  </a:lnTo>
                  <a:lnTo>
                    <a:pt x="86" y="445"/>
                  </a:lnTo>
                  <a:lnTo>
                    <a:pt x="80" y="455"/>
                  </a:lnTo>
                  <a:lnTo>
                    <a:pt x="74" y="464"/>
                  </a:lnTo>
                  <a:lnTo>
                    <a:pt x="74" y="464"/>
                  </a:lnTo>
                  <a:lnTo>
                    <a:pt x="54" y="490"/>
                  </a:lnTo>
                  <a:lnTo>
                    <a:pt x="30" y="524"/>
                  </a:lnTo>
                  <a:lnTo>
                    <a:pt x="0" y="569"/>
                  </a:lnTo>
                  <a:lnTo>
                    <a:pt x="0" y="569"/>
                  </a:lnTo>
                  <a:lnTo>
                    <a:pt x="3" y="572"/>
                  </a:lnTo>
                  <a:lnTo>
                    <a:pt x="14" y="575"/>
                  </a:lnTo>
                  <a:lnTo>
                    <a:pt x="21" y="576"/>
                  </a:lnTo>
                  <a:lnTo>
                    <a:pt x="32" y="576"/>
                  </a:lnTo>
                  <a:lnTo>
                    <a:pt x="44" y="575"/>
                  </a:lnTo>
                  <a:lnTo>
                    <a:pt x="57" y="572"/>
                  </a:lnTo>
                  <a:lnTo>
                    <a:pt x="57" y="572"/>
                  </a:lnTo>
                  <a:lnTo>
                    <a:pt x="65" y="569"/>
                  </a:lnTo>
                  <a:lnTo>
                    <a:pt x="74" y="564"/>
                  </a:lnTo>
                  <a:lnTo>
                    <a:pt x="90" y="551"/>
                  </a:lnTo>
                  <a:lnTo>
                    <a:pt x="110" y="533"/>
                  </a:lnTo>
                  <a:lnTo>
                    <a:pt x="129" y="514"/>
                  </a:lnTo>
                  <a:lnTo>
                    <a:pt x="149" y="493"/>
                  </a:lnTo>
                  <a:lnTo>
                    <a:pt x="170" y="472"/>
                  </a:lnTo>
                  <a:lnTo>
                    <a:pt x="192" y="452"/>
                  </a:lnTo>
                  <a:lnTo>
                    <a:pt x="204" y="443"/>
                  </a:lnTo>
                  <a:lnTo>
                    <a:pt x="216" y="436"/>
                  </a:lnTo>
                  <a:lnTo>
                    <a:pt x="216" y="436"/>
                  </a:lnTo>
                  <a:lnTo>
                    <a:pt x="213" y="427"/>
                  </a:lnTo>
                  <a:lnTo>
                    <a:pt x="211" y="418"/>
                  </a:lnTo>
                  <a:lnTo>
                    <a:pt x="208" y="406"/>
                  </a:lnTo>
                  <a:lnTo>
                    <a:pt x="207" y="389"/>
                  </a:lnTo>
                  <a:lnTo>
                    <a:pt x="207" y="370"/>
                  </a:lnTo>
                  <a:lnTo>
                    <a:pt x="208" y="346"/>
                  </a:lnTo>
                  <a:lnTo>
                    <a:pt x="213" y="321"/>
                  </a:lnTo>
                  <a:lnTo>
                    <a:pt x="213" y="321"/>
                  </a:lnTo>
                  <a:lnTo>
                    <a:pt x="228" y="259"/>
                  </a:lnTo>
                  <a:lnTo>
                    <a:pt x="244" y="195"/>
                  </a:lnTo>
                  <a:lnTo>
                    <a:pt x="259" y="138"/>
                  </a:lnTo>
                  <a:lnTo>
                    <a:pt x="264" y="117"/>
                  </a:lnTo>
                  <a:lnTo>
                    <a:pt x="267" y="102"/>
                  </a:lnTo>
                  <a:lnTo>
                    <a:pt x="267" y="102"/>
                  </a:lnTo>
                  <a:lnTo>
                    <a:pt x="267" y="80"/>
                  </a:lnTo>
                  <a:lnTo>
                    <a:pt x="265" y="60"/>
                  </a:lnTo>
                  <a:lnTo>
                    <a:pt x="262" y="41"/>
                  </a:lnTo>
                  <a:lnTo>
                    <a:pt x="90" y="0"/>
                  </a:lnTo>
                  <a:close/>
                </a:path>
              </a:pathLst>
            </a:custGeom>
            <a:solidFill>
              <a:srgbClr val="F0C4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09" name="Google Shape;209;p2"/>
            <p:cNvSpPr/>
            <p:nvPr/>
          </p:nvSpPr>
          <p:spPr>
            <a:xfrm>
              <a:off x="4106" y="1844"/>
              <a:ext cx="261" cy="499"/>
            </a:xfrm>
            <a:custGeom>
              <a:avLst/>
              <a:gdLst/>
              <a:ahLst/>
              <a:cxnLst/>
              <a:rect l="l" t="t" r="r" b="b"/>
              <a:pathLst>
                <a:path w="520" h="998" extrusionOk="0">
                  <a:moveTo>
                    <a:pt x="417" y="40"/>
                  </a:moveTo>
                  <a:lnTo>
                    <a:pt x="417" y="40"/>
                  </a:lnTo>
                  <a:lnTo>
                    <a:pt x="428" y="54"/>
                  </a:lnTo>
                  <a:lnTo>
                    <a:pt x="437" y="68"/>
                  </a:lnTo>
                  <a:lnTo>
                    <a:pt x="448" y="86"/>
                  </a:lnTo>
                  <a:lnTo>
                    <a:pt x="459" y="107"/>
                  </a:lnTo>
                  <a:lnTo>
                    <a:pt x="469" y="131"/>
                  </a:lnTo>
                  <a:lnTo>
                    <a:pt x="472" y="143"/>
                  </a:lnTo>
                  <a:lnTo>
                    <a:pt x="475" y="155"/>
                  </a:lnTo>
                  <a:lnTo>
                    <a:pt x="478" y="167"/>
                  </a:lnTo>
                  <a:lnTo>
                    <a:pt x="478" y="178"/>
                  </a:lnTo>
                  <a:lnTo>
                    <a:pt x="478" y="178"/>
                  </a:lnTo>
                  <a:lnTo>
                    <a:pt x="478" y="206"/>
                  </a:lnTo>
                  <a:lnTo>
                    <a:pt x="475" y="244"/>
                  </a:lnTo>
                  <a:lnTo>
                    <a:pt x="469" y="330"/>
                  </a:lnTo>
                  <a:lnTo>
                    <a:pt x="456" y="480"/>
                  </a:lnTo>
                  <a:lnTo>
                    <a:pt x="456" y="480"/>
                  </a:lnTo>
                  <a:lnTo>
                    <a:pt x="453" y="509"/>
                  </a:lnTo>
                  <a:lnTo>
                    <a:pt x="453" y="550"/>
                  </a:lnTo>
                  <a:lnTo>
                    <a:pt x="451" y="648"/>
                  </a:lnTo>
                  <a:lnTo>
                    <a:pt x="453" y="772"/>
                  </a:lnTo>
                  <a:lnTo>
                    <a:pt x="453" y="772"/>
                  </a:lnTo>
                  <a:lnTo>
                    <a:pt x="462" y="793"/>
                  </a:lnTo>
                  <a:lnTo>
                    <a:pt x="481" y="842"/>
                  </a:lnTo>
                  <a:lnTo>
                    <a:pt x="493" y="874"/>
                  </a:lnTo>
                  <a:lnTo>
                    <a:pt x="504" y="905"/>
                  </a:lnTo>
                  <a:lnTo>
                    <a:pt x="513" y="937"/>
                  </a:lnTo>
                  <a:lnTo>
                    <a:pt x="520" y="965"/>
                  </a:lnTo>
                  <a:lnTo>
                    <a:pt x="520" y="965"/>
                  </a:lnTo>
                  <a:lnTo>
                    <a:pt x="510" y="970"/>
                  </a:lnTo>
                  <a:lnTo>
                    <a:pt x="483" y="979"/>
                  </a:lnTo>
                  <a:lnTo>
                    <a:pt x="463" y="983"/>
                  </a:lnTo>
                  <a:lnTo>
                    <a:pt x="441" y="989"/>
                  </a:lnTo>
                  <a:lnTo>
                    <a:pt x="414" y="994"/>
                  </a:lnTo>
                  <a:lnTo>
                    <a:pt x="383" y="997"/>
                  </a:lnTo>
                  <a:lnTo>
                    <a:pt x="350" y="998"/>
                  </a:lnTo>
                  <a:lnTo>
                    <a:pt x="314" y="998"/>
                  </a:lnTo>
                  <a:lnTo>
                    <a:pt x="275" y="997"/>
                  </a:lnTo>
                  <a:lnTo>
                    <a:pt x="234" y="991"/>
                  </a:lnTo>
                  <a:lnTo>
                    <a:pt x="191" y="982"/>
                  </a:lnTo>
                  <a:lnTo>
                    <a:pt x="169" y="974"/>
                  </a:lnTo>
                  <a:lnTo>
                    <a:pt x="146" y="968"/>
                  </a:lnTo>
                  <a:lnTo>
                    <a:pt x="124" y="959"/>
                  </a:lnTo>
                  <a:lnTo>
                    <a:pt x="100" y="950"/>
                  </a:lnTo>
                  <a:lnTo>
                    <a:pt x="76" y="940"/>
                  </a:lnTo>
                  <a:lnTo>
                    <a:pt x="52" y="928"/>
                  </a:lnTo>
                  <a:lnTo>
                    <a:pt x="52" y="928"/>
                  </a:lnTo>
                  <a:lnTo>
                    <a:pt x="53" y="759"/>
                  </a:lnTo>
                  <a:lnTo>
                    <a:pt x="53" y="625"/>
                  </a:lnTo>
                  <a:lnTo>
                    <a:pt x="53" y="570"/>
                  </a:lnTo>
                  <a:lnTo>
                    <a:pt x="52" y="530"/>
                  </a:lnTo>
                  <a:lnTo>
                    <a:pt x="52" y="530"/>
                  </a:lnTo>
                  <a:lnTo>
                    <a:pt x="50" y="492"/>
                  </a:lnTo>
                  <a:lnTo>
                    <a:pt x="50" y="441"/>
                  </a:lnTo>
                  <a:lnTo>
                    <a:pt x="53" y="323"/>
                  </a:lnTo>
                  <a:lnTo>
                    <a:pt x="56" y="211"/>
                  </a:lnTo>
                  <a:lnTo>
                    <a:pt x="58" y="169"/>
                  </a:lnTo>
                  <a:lnTo>
                    <a:pt x="58" y="143"/>
                  </a:lnTo>
                  <a:lnTo>
                    <a:pt x="58" y="143"/>
                  </a:lnTo>
                  <a:lnTo>
                    <a:pt x="53" y="149"/>
                  </a:lnTo>
                  <a:lnTo>
                    <a:pt x="44" y="164"/>
                  </a:lnTo>
                  <a:lnTo>
                    <a:pt x="37" y="173"/>
                  </a:lnTo>
                  <a:lnTo>
                    <a:pt x="29" y="181"/>
                  </a:lnTo>
                  <a:lnTo>
                    <a:pt x="20" y="190"/>
                  </a:lnTo>
                  <a:lnTo>
                    <a:pt x="10" y="196"/>
                  </a:lnTo>
                  <a:lnTo>
                    <a:pt x="10" y="196"/>
                  </a:lnTo>
                  <a:lnTo>
                    <a:pt x="9" y="179"/>
                  </a:lnTo>
                  <a:lnTo>
                    <a:pt x="4" y="169"/>
                  </a:lnTo>
                  <a:lnTo>
                    <a:pt x="3" y="166"/>
                  </a:lnTo>
                  <a:lnTo>
                    <a:pt x="0" y="164"/>
                  </a:lnTo>
                  <a:lnTo>
                    <a:pt x="0" y="164"/>
                  </a:lnTo>
                  <a:lnTo>
                    <a:pt x="6" y="143"/>
                  </a:lnTo>
                  <a:lnTo>
                    <a:pt x="20" y="97"/>
                  </a:lnTo>
                  <a:lnTo>
                    <a:pt x="29" y="70"/>
                  </a:lnTo>
                  <a:lnTo>
                    <a:pt x="40" y="43"/>
                  </a:lnTo>
                  <a:lnTo>
                    <a:pt x="50" y="19"/>
                  </a:lnTo>
                  <a:lnTo>
                    <a:pt x="61" y="0"/>
                  </a:lnTo>
                  <a:lnTo>
                    <a:pt x="134" y="172"/>
                  </a:lnTo>
                  <a:lnTo>
                    <a:pt x="417" y="40"/>
                  </a:lnTo>
                  <a:close/>
                </a:path>
              </a:pathLst>
            </a:custGeom>
            <a:solidFill>
              <a:srgbClr val="1B171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10" name="Google Shape;210;p2"/>
            <p:cNvSpPr/>
            <p:nvPr/>
          </p:nvSpPr>
          <p:spPr>
            <a:xfrm>
              <a:off x="3998" y="1440"/>
              <a:ext cx="421" cy="420"/>
            </a:xfrm>
            <a:custGeom>
              <a:avLst/>
              <a:gdLst/>
              <a:ahLst/>
              <a:cxnLst/>
              <a:rect l="l" t="t" r="r" b="b"/>
              <a:pathLst>
                <a:path w="842" h="840" extrusionOk="0">
                  <a:moveTo>
                    <a:pt x="76" y="0"/>
                  </a:moveTo>
                  <a:lnTo>
                    <a:pt x="76" y="0"/>
                  </a:lnTo>
                  <a:lnTo>
                    <a:pt x="95" y="19"/>
                  </a:lnTo>
                  <a:lnTo>
                    <a:pt x="112" y="36"/>
                  </a:lnTo>
                  <a:lnTo>
                    <a:pt x="125" y="49"/>
                  </a:lnTo>
                  <a:lnTo>
                    <a:pt x="125" y="49"/>
                  </a:lnTo>
                  <a:lnTo>
                    <a:pt x="131" y="54"/>
                  </a:lnTo>
                  <a:lnTo>
                    <a:pt x="136" y="61"/>
                  </a:lnTo>
                  <a:lnTo>
                    <a:pt x="146" y="79"/>
                  </a:lnTo>
                  <a:lnTo>
                    <a:pt x="157" y="97"/>
                  </a:lnTo>
                  <a:lnTo>
                    <a:pt x="163" y="105"/>
                  </a:lnTo>
                  <a:lnTo>
                    <a:pt x="169" y="111"/>
                  </a:lnTo>
                  <a:lnTo>
                    <a:pt x="169" y="111"/>
                  </a:lnTo>
                  <a:lnTo>
                    <a:pt x="194" y="127"/>
                  </a:lnTo>
                  <a:lnTo>
                    <a:pt x="233" y="152"/>
                  </a:lnTo>
                  <a:lnTo>
                    <a:pt x="272" y="182"/>
                  </a:lnTo>
                  <a:lnTo>
                    <a:pt x="287" y="196"/>
                  </a:lnTo>
                  <a:lnTo>
                    <a:pt x="297" y="206"/>
                  </a:lnTo>
                  <a:lnTo>
                    <a:pt x="297" y="206"/>
                  </a:lnTo>
                  <a:lnTo>
                    <a:pt x="303" y="208"/>
                  </a:lnTo>
                  <a:lnTo>
                    <a:pt x="314" y="212"/>
                  </a:lnTo>
                  <a:lnTo>
                    <a:pt x="320" y="215"/>
                  </a:lnTo>
                  <a:lnTo>
                    <a:pt x="326" y="220"/>
                  </a:lnTo>
                  <a:lnTo>
                    <a:pt x="332" y="227"/>
                  </a:lnTo>
                  <a:lnTo>
                    <a:pt x="336" y="236"/>
                  </a:lnTo>
                  <a:lnTo>
                    <a:pt x="336" y="236"/>
                  </a:lnTo>
                  <a:lnTo>
                    <a:pt x="339" y="244"/>
                  </a:lnTo>
                  <a:lnTo>
                    <a:pt x="342" y="248"/>
                  </a:lnTo>
                  <a:lnTo>
                    <a:pt x="344" y="248"/>
                  </a:lnTo>
                  <a:lnTo>
                    <a:pt x="348" y="248"/>
                  </a:lnTo>
                  <a:lnTo>
                    <a:pt x="359" y="244"/>
                  </a:lnTo>
                  <a:lnTo>
                    <a:pt x="368" y="242"/>
                  </a:lnTo>
                  <a:lnTo>
                    <a:pt x="380" y="242"/>
                  </a:lnTo>
                  <a:lnTo>
                    <a:pt x="380" y="242"/>
                  </a:lnTo>
                  <a:lnTo>
                    <a:pt x="387" y="242"/>
                  </a:lnTo>
                  <a:lnTo>
                    <a:pt x="393" y="241"/>
                  </a:lnTo>
                  <a:lnTo>
                    <a:pt x="408" y="236"/>
                  </a:lnTo>
                  <a:lnTo>
                    <a:pt x="425" y="230"/>
                  </a:lnTo>
                  <a:lnTo>
                    <a:pt x="438" y="223"/>
                  </a:lnTo>
                  <a:lnTo>
                    <a:pt x="462" y="208"/>
                  </a:lnTo>
                  <a:lnTo>
                    <a:pt x="471" y="200"/>
                  </a:lnTo>
                  <a:lnTo>
                    <a:pt x="471" y="200"/>
                  </a:lnTo>
                  <a:lnTo>
                    <a:pt x="469" y="224"/>
                  </a:lnTo>
                  <a:lnTo>
                    <a:pt x="468" y="253"/>
                  </a:lnTo>
                  <a:lnTo>
                    <a:pt x="463" y="290"/>
                  </a:lnTo>
                  <a:lnTo>
                    <a:pt x="463" y="290"/>
                  </a:lnTo>
                  <a:lnTo>
                    <a:pt x="459" y="310"/>
                  </a:lnTo>
                  <a:lnTo>
                    <a:pt x="453" y="329"/>
                  </a:lnTo>
                  <a:lnTo>
                    <a:pt x="447" y="346"/>
                  </a:lnTo>
                  <a:lnTo>
                    <a:pt x="440" y="361"/>
                  </a:lnTo>
                  <a:lnTo>
                    <a:pt x="429" y="382"/>
                  </a:lnTo>
                  <a:lnTo>
                    <a:pt x="423" y="389"/>
                  </a:lnTo>
                  <a:lnTo>
                    <a:pt x="423" y="389"/>
                  </a:lnTo>
                  <a:lnTo>
                    <a:pt x="456" y="344"/>
                  </a:lnTo>
                  <a:lnTo>
                    <a:pt x="483" y="304"/>
                  </a:lnTo>
                  <a:lnTo>
                    <a:pt x="507" y="268"/>
                  </a:lnTo>
                  <a:lnTo>
                    <a:pt x="507" y="268"/>
                  </a:lnTo>
                  <a:lnTo>
                    <a:pt x="517" y="254"/>
                  </a:lnTo>
                  <a:lnTo>
                    <a:pt x="528" y="241"/>
                  </a:lnTo>
                  <a:lnTo>
                    <a:pt x="538" y="229"/>
                  </a:lnTo>
                  <a:lnTo>
                    <a:pt x="549" y="220"/>
                  </a:lnTo>
                  <a:lnTo>
                    <a:pt x="559" y="212"/>
                  </a:lnTo>
                  <a:lnTo>
                    <a:pt x="571" y="209"/>
                  </a:lnTo>
                  <a:lnTo>
                    <a:pt x="577" y="209"/>
                  </a:lnTo>
                  <a:lnTo>
                    <a:pt x="583" y="209"/>
                  </a:lnTo>
                  <a:lnTo>
                    <a:pt x="589" y="211"/>
                  </a:lnTo>
                  <a:lnTo>
                    <a:pt x="595" y="214"/>
                  </a:lnTo>
                  <a:lnTo>
                    <a:pt x="595" y="214"/>
                  </a:lnTo>
                  <a:lnTo>
                    <a:pt x="621" y="229"/>
                  </a:lnTo>
                  <a:lnTo>
                    <a:pt x="633" y="236"/>
                  </a:lnTo>
                  <a:lnTo>
                    <a:pt x="643" y="245"/>
                  </a:lnTo>
                  <a:lnTo>
                    <a:pt x="652" y="256"/>
                  </a:lnTo>
                  <a:lnTo>
                    <a:pt x="659" y="266"/>
                  </a:lnTo>
                  <a:lnTo>
                    <a:pt x="664" y="278"/>
                  </a:lnTo>
                  <a:lnTo>
                    <a:pt x="665" y="292"/>
                  </a:lnTo>
                  <a:lnTo>
                    <a:pt x="665" y="292"/>
                  </a:lnTo>
                  <a:lnTo>
                    <a:pt x="674" y="278"/>
                  </a:lnTo>
                  <a:lnTo>
                    <a:pt x="697" y="247"/>
                  </a:lnTo>
                  <a:lnTo>
                    <a:pt x="710" y="230"/>
                  </a:lnTo>
                  <a:lnTo>
                    <a:pt x="724" y="215"/>
                  </a:lnTo>
                  <a:lnTo>
                    <a:pt x="739" y="203"/>
                  </a:lnTo>
                  <a:lnTo>
                    <a:pt x="745" y="200"/>
                  </a:lnTo>
                  <a:lnTo>
                    <a:pt x="751" y="197"/>
                  </a:lnTo>
                  <a:lnTo>
                    <a:pt x="751" y="197"/>
                  </a:lnTo>
                  <a:lnTo>
                    <a:pt x="766" y="197"/>
                  </a:lnTo>
                  <a:lnTo>
                    <a:pt x="773" y="197"/>
                  </a:lnTo>
                  <a:lnTo>
                    <a:pt x="782" y="199"/>
                  </a:lnTo>
                  <a:lnTo>
                    <a:pt x="790" y="200"/>
                  </a:lnTo>
                  <a:lnTo>
                    <a:pt x="799" y="205"/>
                  </a:lnTo>
                  <a:lnTo>
                    <a:pt x="808" y="209"/>
                  </a:lnTo>
                  <a:lnTo>
                    <a:pt x="815" y="217"/>
                  </a:lnTo>
                  <a:lnTo>
                    <a:pt x="823" y="226"/>
                  </a:lnTo>
                  <a:lnTo>
                    <a:pt x="829" y="236"/>
                  </a:lnTo>
                  <a:lnTo>
                    <a:pt x="835" y="250"/>
                  </a:lnTo>
                  <a:lnTo>
                    <a:pt x="839" y="265"/>
                  </a:lnTo>
                  <a:lnTo>
                    <a:pt x="842" y="284"/>
                  </a:lnTo>
                  <a:lnTo>
                    <a:pt x="842" y="305"/>
                  </a:lnTo>
                  <a:lnTo>
                    <a:pt x="842" y="329"/>
                  </a:lnTo>
                  <a:lnTo>
                    <a:pt x="839" y="356"/>
                  </a:lnTo>
                  <a:lnTo>
                    <a:pt x="839" y="356"/>
                  </a:lnTo>
                  <a:lnTo>
                    <a:pt x="815" y="546"/>
                  </a:lnTo>
                  <a:lnTo>
                    <a:pt x="806" y="605"/>
                  </a:lnTo>
                  <a:lnTo>
                    <a:pt x="802" y="634"/>
                  </a:lnTo>
                  <a:lnTo>
                    <a:pt x="802" y="634"/>
                  </a:lnTo>
                  <a:lnTo>
                    <a:pt x="793" y="669"/>
                  </a:lnTo>
                  <a:lnTo>
                    <a:pt x="787" y="696"/>
                  </a:lnTo>
                  <a:lnTo>
                    <a:pt x="778" y="727"/>
                  </a:lnTo>
                  <a:lnTo>
                    <a:pt x="769" y="759"/>
                  </a:lnTo>
                  <a:lnTo>
                    <a:pt x="763" y="772"/>
                  </a:lnTo>
                  <a:lnTo>
                    <a:pt x="755" y="786"/>
                  </a:lnTo>
                  <a:lnTo>
                    <a:pt x="749" y="799"/>
                  </a:lnTo>
                  <a:lnTo>
                    <a:pt x="742" y="810"/>
                  </a:lnTo>
                  <a:lnTo>
                    <a:pt x="733" y="819"/>
                  </a:lnTo>
                  <a:lnTo>
                    <a:pt x="725" y="825"/>
                  </a:lnTo>
                  <a:lnTo>
                    <a:pt x="725" y="825"/>
                  </a:lnTo>
                  <a:lnTo>
                    <a:pt x="703" y="829"/>
                  </a:lnTo>
                  <a:lnTo>
                    <a:pt x="676" y="834"/>
                  </a:lnTo>
                  <a:lnTo>
                    <a:pt x="637" y="837"/>
                  </a:lnTo>
                  <a:lnTo>
                    <a:pt x="588" y="840"/>
                  </a:lnTo>
                  <a:lnTo>
                    <a:pt x="559" y="840"/>
                  </a:lnTo>
                  <a:lnTo>
                    <a:pt x="526" y="838"/>
                  </a:lnTo>
                  <a:lnTo>
                    <a:pt x="492" y="837"/>
                  </a:lnTo>
                  <a:lnTo>
                    <a:pt x="453" y="832"/>
                  </a:lnTo>
                  <a:lnTo>
                    <a:pt x="413" y="828"/>
                  </a:lnTo>
                  <a:lnTo>
                    <a:pt x="368" y="822"/>
                  </a:lnTo>
                  <a:lnTo>
                    <a:pt x="368" y="822"/>
                  </a:lnTo>
                  <a:lnTo>
                    <a:pt x="362" y="820"/>
                  </a:lnTo>
                  <a:lnTo>
                    <a:pt x="354" y="816"/>
                  </a:lnTo>
                  <a:lnTo>
                    <a:pt x="347" y="811"/>
                  </a:lnTo>
                  <a:lnTo>
                    <a:pt x="339" y="805"/>
                  </a:lnTo>
                  <a:lnTo>
                    <a:pt x="332" y="796"/>
                  </a:lnTo>
                  <a:lnTo>
                    <a:pt x="330" y="790"/>
                  </a:lnTo>
                  <a:lnTo>
                    <a:pt x="329" y="784"/>
                  </a:lnTo>
                  <a:lnTo>
                    <a:pt x="327" y="777"/>
                  </a:lnTo>
                  <a:lnTo>
                    <a:pt x="327" y="769"/>
                  </a:lnTo>
                  <a:lnTo>
                    <a:pt x="327" y="769"/>
                  </a:lnTo>
                  <a:lnTo>
                    <a:pt x="327" y="735"/>
                  </a:lnTo>
                  <a:lnTo>
                    <a:pt x="327" y="697"/>
                  </a:lnTo>
                  <a:lnTo>
                    <a:pt x="327" y="679"/>
                  </a:lnTo>
                  <a:lnTo>
                    <a:pt x="329" y="661"/>
                  </a:lnTo>
                  <a:lnTo>
                    <a:pt x="332" y="645"/>
                  </a:lnTo>
                  <a:lnTo>
                    <a:pt x="336" y="628"/>
                  </a:lnTo>
                  <a:lnTo>
                    <a:pt x="336" y="628"/>
                  </a:lnTo>
                  <a:lnTo>
                    <a:pt x="368" y="633"/>
                  </a:lnTo>
                  <a:lnTo>
                    <a:pt x="398" y="639"/>
                  </a:lnTo>
                  <a:lnTo>
                    <a:pt x="414" y="643"/>
                  </a:lnTo>
                  <a:lnTo>
                    <a:pt x="429" y="649"/>
                  </a:lnTo>
                  <a:lnTo>
                    <a:pt x="429" y="649"/>
                  </a:lnTo>
                  <a:lnTo>
                    <a:pt x="457" y="657"/>
                  </a:lnTo>
                  <a:lnTo>
                    <a:pt x="481" y="663"/>
                  </a:lnTo>
                  <a:lnTo>
                    <a:pt x="529" y="669"/>
                  </a:lnTo>
                  <a:lnTo>
                    <a:pt x="529" y="669"/>
                  </a:lnTo>
                  <a:lnTo>
                    <a:pt x="541" y="670"/>
                  </a:lnTo>
                  <a:lnTo>
                    <a:pt x="550" y="670"/>
                  </a:lnTo>
                  <a:lnTo>
                    <a:pt x="559" y="669"/>
                  </a:lnTo>
                  <a:lnTo>
                    <a:pt x="567" y="667"/>
                  </a:lnTo>
                  <a:lnTo>
                    <a:pt x="579" y="663"/>
                  </a:lnTo>
                  <a:lnTo>
                    <a:pt x="585" y="661"/>
                  </a:lnTo>
                  <a:lnTo>
                    <a:pt x="591" y="660"/>
                  </a:lnTo>
                  <a:lnTo>
                    <a:pt x="591" y="660"/>
                  </a:lnTo>
                  <a:lnTo>
                    <a:pt x="597" y="660"/>
                  </a:lnTo>
                  <a:lnTo>
                    <a:pt x="601" y="658"/>
                  </a:lnTo>
                  <a:lnTo>
                    <a:pt x="610" y="654"/>
                  </a:lnTo>
                  <a:lnTo>
                    <a:pt x="618" y="651"/>
                  </a:lnTo>
                  <a:lnTo>
                    <a:pt x="622" y="649"/>
                  </a:lnTo>
                  <a:lnTo>
                    <a:pt x="628" y="649"/>
                  </a:lnTo>
                  <a:lnTo>
                    <a:pt x="628" y="649"/>
                  </a:lnTo>
                  <a:lnTo>
                    <a:pt x="628" y="631"/>
                  </a:lnTo>
                  <a:lnTo>
                    <a:pt x="625" y="591"/>
                  </a:lnTo>
                  <a:lnTo>
                    <a:pt x="622" y="569"/>
                  </a:lnTo>
                  <a:lnTo>
                    <a:pt x="618" y="545"/>
                  </a:lnTo>
                  <a:lnTo>
                    <a:pt x="612" y="524"/>
                  </a:lnTo>
                  <a:lnTo>
                    <a:pt x="609" y="516"/>
                  </a:lnTo>
                  <a:lnTo>
                    <a:pt x="606" y="509"/>
                  </a:lnTo>
                  <a:lnTo>
                    <a:pt x="523" y="362"/>
                  </a:lnTo>
                  <a:lnTo>
                    <a:pt x="339" y="444"/>
                  </a:lnTo>
                  <a:lnTo>
                    <a:pt x="339" y="444"/>
                  </a:lnTo>
                  <a:lnTo>
                    <a:pt x="339" y="438"/>
                  </a:lnTo>
                  <a:lnTo>
                    <a:pt x="339" y="425"/>
                  </a:lnTo>
                  <a:lnTo>
                    <a:pt x="342" y="407"/>
                  </a:lnTo>
                  <a:lnTo>
                    <a:pt x="345" y="396"/>
                  </a:lnTo>
                  <a:lnTo>
                    <a:pt x="351" y="386"/>
                  </a:lnTo>
                  <a:lnTo>
                    <a:pt x="351" y="386"/>
                  </a:lnTo>
                  <a:lnTo>
                    <a:pt x="311" y="365"/>
                  </a:lnTo>
                  <a:lnTo>
                    <a:pt x="251" y="332"/>
                  </a:lnTo>
                  <a:lnTo>
                    <a:pt x="251" y="332"/>
                  </a:lnTo>
                  <a:lnTo>
                    <a:pt x="240" y="328"/>
                  </a:lnTo>
                  <a:lnTo>
                    <a:pt x="230" y="323"/>
                  </a:lnTo>
                  <a:lnTo>
                    <a:pt x="208" y="316"/>
                  </a:lnTo>
                  <a:lnTo>
                    <a:pt x="197" y="311"/>
                  </a:lnTo>
                  <a:lnTo>
                    <a:pt x="187" y="305"/>
                  </a:lnTo>
                  <a:lnTo>
                    <a:pt x="178" y="298"/>
                  </a:lnTo>
                  <a:lnTo>
                    <a:pt x="169" y="289"/>
                  </a:lnTo>
                  <a:lnTo>
                    <a:pt x="169" y="289"/>
                  </a:lnTo>
                  <a:lnTo>
                    <a:pt x="148" y="263"/>
                  </a:lnTo>
                  <a:lnTo>
                    <a:pt x="121" y="230"/>
                  </a:lnTo>
                  <a:lnTo>
                    <a:pt x="76" y="181"/>
                  </a:lnTo>
                  <a:lnTo>
                    <a:pt x="76" y="181"/>
                  </a:lnTo>
                  <a:lnTo>
                    <a:pt x="68" y="172"/>
                  </a:lnTo>
                  <a:lnTo>
                    <a:pt x="59" y="158"/>
                  </a:lnTo>
                  <a:lnTo>
                    <a:pt x="38" y="126"/>
                  </a:lnTo>
                  <a:lnTo>
                    <a:pt x="16" y="93"/>
                  </a:lnTo>
                  <a:lnTo>
                    <a:pt x="7" y="82"/>
                  </a:lnTo>
                  <a:lnTo>
                    <a:pt x="0" y="75"/>
                  </a:lnTo>
                  <a:lnTo>
                    <a:pt x="76" y="0"/>
                  </a:lnTo>
                  <a:close/>
                </a:path>
              </a:pathLst>
            </a:custGeom>
            <a:solidFill>
              <a:srgbClr val="1B171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11" name="Google Shape;211;p2"/>
            <p:cNvSpPr/>
            <p:nvPr/>
          </p:nvSpPr>
          <p:spPr>
            <a:xfrm>
              <a:off x="4068" y="1699"/>
              <a:ext cx="101" cy="104"/>
            </a:xfrm>
            <a:custGeom>
              <a:avLst/>
              <a:gdLst/>
              <a:ahLst/>
              <a:cxnLst/>
              <a:rect l="l" t="t" r="r" b="b"/>
              <a:pathLst>
                <a:path w="202" h="206" extrusionOk="0">
                  <a:moveTo>
                    <a:pt x="202" y="122"/>
                  </a:moveTo>
                  <a:lnTo>
                    <a:pt x="202" y="122"/>
                  </a:lnTo>
                  <a:lnTo>
                    <a:pt x="171" y="85"/>
                  </a:lnTo>
                  <a:lnTo>
                    <a:pt x="147" y="57"/>
                  </a:lnTo>
                  <a:lnTo>
                    <a:pt x="135" y="46"/>
                  </a:lnTo>
                  <a:lnTo>
                    <a:pt x="126" y="39"/>
                  </a:lnTo>
                  <a:lnTo>
                    <a:pt x="126" y="39"/>
                  </a:lnTo>
                  <a:lnTo>
                    <a:pt x="109" y="28"/>
                  </a:lnTo>
                  <a:lnTo>
                    <a:pt x="88" y="18"/>
                  </a:lnTo>
                  <a:lnTo>
                    <a:pt x="56" y="1"/>
                  </a:lnTo>
                  <a:lnTo>
                    <a:pt x="56" y="1"/>
                  </a:lnTo>
                  <a:lnTo>
                    <a:pt x="53" y="0"/>
                  </a:lnTo>
                  <a:lnTo>
                    <a:pt x="50" y="0"/>
                  </a:lnTo>
                  <a:lnTo>
                    <a:pt x="47" y="1"/>
                  </a:lnTo>
                  <a:lnTo>
                    <a:pt x="47" y="3"/>
                  </a:lnTo>
                  <a:lnTo>
                    <a:pt x="47" y="10"/>
                  </a:lnTo>
                  <a:lnTo>
                    <a:pt x="53" y="19"/>
                  </a:lnTo>
                  <a:lnTo>
                    <a:pt x="53" y="19"/>
                  </a:lnTo>
                  <a:lnTo>
                    <a:pt x="56" y="24"/>
                  </a:lnTo>
                  <a:lnTo>
                    <a:pt x="62" y="28"/>
                  </a:lnTo>
                  <a:lnTo>
                    <a:pt x="77" y="37"/>
                  </a:lnTo>
                  <a:lnTo>
                    <a:pt x="91" y="46"/>
                  </a:lnTo>
                  <a:lnTo>
                    <a:pt x="100" y="52"/>
                  </a:lnTo>
                  <a:lnTo>
                    <a:pt x="100" y="52"/>
                  </a:lnTo>
                  <a:lnTo>
                    <a:pt x="102" y="55"/>
                  </a:lnTo>
                  <a:lnTo>
                    <a:pt x="103" y="60"/>
                  </a:lnTo>
                  <a:lnTo>
                    <a:pt x="103" y="64"/>
                  </a:lnTo>
                  <a:lnTo>
                    <a:pt x="102" y="67"/>
                  </a:lnTo>
                  <a:lnTo>
                    <a:pt x="99" y="72"/>
                  </a:lnTo>
                  <a:lnTo>
                    <a:pt x="94" y="75"/>
                  </a:lnTo>
                  <a:lnTo>
                    <a:pt x="88" y="78"/>
                  </a:lnTo>
                  <a:lnTo>
                    <a:pt x="81" y="79"/>
                  </a:lnTo>
                  <a:lnTo>
                    <a:pt x="81" y="79"/>
                  </a:lnTo>
                  <a:lnTo>
                    <a:pt x="60" y="81"/>
                  </a:lnTo>
                  <a:lnTo>
                    <a:pt x="41" y="82"/>
                  </a:lnTo>
                  <a:lnTo>
                    <a:pt x="24" y="84"/>
                  </a:lnTo>
                  <a:lnTo>
                    <a:pt x="14" y="85"/>
                  </a:lnTo>
                  <a:lnTo>
                    <a:pt x="14" y="85"/>
                  </a:lnTo>
                  <a:lnTo>
                    <a:pt x="9" y="88"/>
                  </a:lnTo>
                  <a:lnTo>
                    <a:pt x="5" y="93"/>
                  </a:lnTo>
                  <a:lnTo>
                    <a:pt x="2" y="100"/>
                  </a:lnTo>
                  <a:lnTo>
                    <a:pt x="0" y="103"/>
                  </a:lnTo>
                  <a:lnTo>
                    <a:pt x="2" y="106"/>
                  </a:lnTo>
                  <a:lnTo>
                    <a:pt x="2" y="106"/>
                  </a:lnTo>
                  <a:lnTo>
                    <a:pt x="3" y="109"/>
                  </a:lnTo>
                  <a:lnTo>
                    <a:pt x="6" y="112"/>
                  </a:lnTo>
                  <a:lnTo>
                    <a:pt x="14" y="116"/>
                  </a:lnTo>
                  <a:lnTo>
                    <a:pt x="23" y="122"/>
                  </a:lnTo>
                  <a:lnTo>
                    <a:pt x="23" y="122"/>
                  </a:lnTo>
                  <a:lnTo>
                    <a:pt x="24" y="128"/>
                  </a:lnTo>
                  <a:lnTo>
                    <a:pt x="27" y="134"/>
                  </a:lnTo>
                  <a:lnTo>
                    <a:pt x="33" y="143"/>
                  </a:lnTo>
                  <a:lnTo>
                    <a:pt x="33" y="143"/>
                  </a:lnTo>
                  <a:lnTo>
                    <a:pt x="39" y="151"/>
                  </a:lnTo>
                  <a:lnTo>
                    <a:pt x="42" y="158"/>
                  </a:lnTo>
                  <a:lnTo>
                    <a:pt x="45" y="166"/>
                  </a:lnTo>
                  <a:lnTo>
                    <a:pt x="50" y="173"/>
                  </a:lnTo>
                  <a:lnTo>
                    <a:pt x="50" y="173"/>
                  </a:lnTo>
                  <a:lnTo>
                    <a:pt x="54" y="184"/>
                  </a:lnTo>
                  <a:lnTo>
                    <a:pt x="63" y="194"/>
                  </a:lnTo>
                  <a:lnTo>
                    <a:pt x="72" y="202"/>
                  </a:lnTo>
                  <a:lnTo>
                    <a:pt x="78" y="205"/>
                  </a:lnTo>
                  <a:lnTo>
                    <a:pt x="83" y="206"/>
                  </a:lnTo>
                  <a:lnTo>
                    <a:pt x="83" y="206"/>
                  </a:lnTo>
                  <a:lnTo>
                    <a:pt x="130" y="206"/>
                  </a:lnTo>
                  <a:lnTo>
                    <a:pt x="162" y="206"/>
                  </a:lnTo>
                  <a:lnTo>
                    <a:pt x="174" y="205"/>
                  </a:lnTo>
                  <a:lnTo>
                    <a:pt x="183" y="202"/>
                  </a:lnTo>
                  <a:lnTo>
                    <a:pt x="202" y="122"/>
                  </a:lnTo>
                  <a:close/>
                </a:path>
              </a:pathLst>
            </a:custGeom>
            <a:solidFill>
              <a:srgbClr val="F0C4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12" name="Google Shape;212;p2"/>
            <p:cNvSpPr/>
            <p:nvPr/>
          </p:nvSpPr>
          <p:spPr>
            <a:xfrm>
              <a:off x="4210" y="1508"/>
              <a:ext cx="167" cy="127"/>
            </a:xfrm>
            <a:custGeom>
              <a:avLst/>
              <a:gdLst/>
              <a:ahLst/>
              <a:cxnLst/>
              <a:rect l="l" t="t" r="r" b="b"/>
              <a:pathLst>
                <a:path w="335" h="254" extrusionOk="0">
                  <a:moveTo>
                    <a:pt x="6" y="50"/>
                  </a:moveTo>
                  <a:lnTo>
                    <a:pt x="42" y="62"/>
                  </a:lnTo>
                  <a:lnTo>
                    <a:pt x="42" y="62"/>
                  </a:lnTo>
                  <a:lnTo>
                    <a:pt x="40" y="86"/>
                  </a:lnTo>
                  <a:lnTo>
                    <a:pt x="34" y="125"/>
                  </a:lnTo>
                  <a:lnTo>
                    <a:pt x="34" y="125"/>
                  </a:lnTo>
                  <a:lnTo>
                    <a:pt x="33" y="143"/>
                  </a:lnTo>
                  <a:lnTo>
                    <a:pt x="31" y="163"/>
                  </a:lnTo>
                  <a:lnTo>
                    <a:pt x="30" y="182"/>
                  </a:lnTo>
                  <a:lnTo>
                    <a:pt x="27" y="193"/>
                  </a:lnTo>
                  <a:lnTo>
                    <a:pt x="24" y="202"/>
                  </a:lnTo>
                  <a:lnTo>
                    <a:pt x="24" y="202"/>
                  </a:lnTo>
                  <a:lnTo>
                    <a:pt x="8" y="236"/>
                  </a:lnTo>
                  <a:lnTo>
                    <a:pt x="0" y="254"/>
                  </a:lnTo>
                  <a:lnTo>
                    <a:pt x="0" y="254"/>
                  </a:lnTo>
                  <a:lnTo>
                    <a:pt x="33" y="215"/>
                  </a:lnTo>
                  <a:lnTo>
                    <a:pt x="60" y="179"/>
                  </a:lnTo>
                  <a:lnTo>
                    <a:pt x="85" y="143"/>
                  </a:lnTo>
                  <a:lnTo>
                    <a:pt x="85" y="143"/>
                  </a:lnTo>
                  <a:lnTo>
                    <a:pt x="103" y="116"/>
                  </a:lnTo>
                  <a:lnTo>
                    <a:pt x="117" y="100"/>
                  </a:lnTo>
                  <a:lnTo>
                    <a:pt x="121" y="95"/>
                  </a:lnTo>
                  <a:lnTo>
                    <a:pt x="127" y="92"/>
                  </a:lnTo>
                  <a:lnTo>
                    <a:pt x="132" y="89"/>
                  </a:lnTo>
                  <a:lnTo>
                    <a:pt x="136" y="89"/>
                  </a:lnTo>
                  <a:lnTo>
                    <a:pt x="136" y="89"/>
                  </a:lnTo>
                  <a:lnTo>
                    <a:pt x="159" y="86"/>
                  </a:lnTo>
                  <a:lnTo>
                    <a:pt x="166" y="83"/>
                  </a:lnTo>
                  <a:lnTo>
                    <a:pt x="171" y="82"/>
                  </a:lnTo>
                  <a:lnTo>
                    <a:pt x="172" y="79"/>
                  </a:lnTo>
                  <a:lnTo>
                    <a:pt x="172" y="79"/>
                  </a:lnTo>
                  <a:lnTo>
                    <a:pt x="174" y="86"/>
                  </a:lnTo>
                  <a:lnTo>
                    <a:pt x="177" y="94"/>
                  </a:lnTo>
                  <a:lnTo>
                    <a:pt x="184" y="104"/>
                  </a:lnTo>
                  <a:lnTo>
                    <a:pt x="184" y="104"/>
                  </a:lnTo>
                  <a:lnTo>
                    <a:pt x="189" y="110"/>
                  </a:lnTo>
                  <a:lnTo>
                    <a:pt x="198" y="116"/>
                  </a:lnTo>
                  <a:lnTo>
                    <a:pt x="216" y="131"/>
                  </a:lnTo>
                  <a:lnTo>
                    <a:pt x="225" y="140"/>
                  </a:lnTo>
                  <a:lnTo>
                    <a:pt x="232" y="149"/>
                  </a:lnTo>
                  <a:lnTo>
                    <a:pt x="238" y="161"/>
                  </a:lnTo>
                  <a:lnTo>
                    <a:pt x="239" y="167"/>
                  </a:lnTo>
                  <a:lnTo>
                    <a:pt x="241" y="173"/>
                  </a:lnTo>
                  <a:lnTo>
                    <a:pt x="241" y="173"/>
                  </a:lnTo>
                  <a:lnTo>
                    <a:pt x="247" y="160"/>
                  </a:lnTo>
                  <a:lnTo>
                    <a:pt x="256" y="146"/>
                  </a:lnTo>
                  <a:lnTo>
                    <a:pt x="266" y="128"/>
                  </a:lnTo>
                  <a:lnTo>
                    <a:pt x="281" y="110"/>
                  </a:lnTo>
                  <a:lnTo>
                    <a:pt x="296" y="91"/>
                  </a:lnTo>
                  <a:lnTo>
                    <a:pt x="314" y="73"/>
                  </a:lnTo>
                  <a:lnTo>
                    <a:pt x="325" y="64"/>
                  </a:lnTo>
                  <a:lnTo>
                    <a:pt x="335" y="56"/>
                  </a:lnTo>
                  <a:lnTo>
                    <a:pt x="266" y="0"/>
                  </a:lnTo>
                  <a:lnTo>
                    <a:pt x="266" y="0"/>
                  </a:lnTo>
                  <a:lnTo>
                    <a:pt x="250" y="6"/>
                  </a:lnTo>
                  <a:lnTo>
                    <a:pt x="210" y="22"/>
                  </a:lnTo>
                  <a:lnTo>
                    <a:pt x="183" y="35"/>
                  </a:lnTo>
                  <a:lnTo>
                    <a:pt x="156" y="50"/>
                  </a:lnTo>
                  <a:lnTo>
                    <a:pt x="127" y="67"/>
                  </a:lnTo>
                  <a:lnTo>
                    <a:pt x="100" y="86"/>
                  </a:lnTo>
                  <a:lnTo>
                    <a:pt x="72" y="3"/>
                  </a:lnTo>
                  <a:lnTo>
                    <a:pt x="72" y="3"/>
                  </a:lnTo>
                  <a:lnTo>
                    <a:pt x="66" y="8"/>
                  </a:lnTo>
                  <a:lnTo>
                    <a:pt x="52" y="23"/>
                  </a:lnTo>
                  <a:lnTo>
                    <a:pt x="42" y="31"/>
                  </a:lnTo>
                  <a:lnTo>
                    <a:pt x="31" y="38"/>
                  </a:lnTo>
                  <a:lnTo>
                    <a:pt x="19" y="46"/>
                  </a:lnTo>
                  <a:lnTo>
                    <a:pt x="6" y="50"/>
                  </a:lnTo>
                  <a:lnTo>
                    <a:pt x="6" y="50"/>
                  </a:lnTo>
                  <a:close/>
                </a:path>
              </a:pathLst>
            </a:custGeom>
            <a:solidFill>
              <a:srgbClr val="D4145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13" name="Google Shape;213;p2"/>
            <p:cNvSpPr/>
            <p:nvPr/>
          </p:nvSpPr>
          <p:spPr>
            <a:xfrm>
              <a:off x="4224" y="1330"/>
              <a:ext cx="214" cy="294"/>
            </a:xfrm>
            <a:custGeom>
              <a:avLst/>
              <a:gdLst/>
              <a:ahLst/>
              <a:cxnLst/>
              <a:rect l="l" t="t" r="r" b="b"/>
              <a:pathLst>
                <a:path w="428" h="587" extrusionOk="0">
                  <a:moveTo>
                    <a:pt x="391" y="579"/>
                  </a:moveTo>
                  <a:lnTo>
                    <a:pt x="391" y="579"/>
                  </a:lnTo>
                  <a:lnTo>
                    <a:pt x="400" y="552"/>
                  </a:lnTo>
                  <a:lnTo>
                    <a:pt x="416" y="510"/>
                  </a:lnTo>
                  <a:lnTo>
                    <a:pt x="416" y="510"/>
                  </a:lnTo>
                  <a:lnTo>
                    <a:pt x="422" y="492"/>
                  </a:lnTo>
                  <a:lnTo>
                    <a:pt x="426" y="477"/>
                  </a:lnTo>
                  <a:lnTo>
                    <a:pt x="428" y="470"/>
                  </a:lnTo>
                  <a:lnTo>
                    <a:pt x="428" y="462"/>
                  </a:lnTo>
                  <a:lnTo>
                    <a:pt x="426" y="456"/>
                  </a:lnTo>
                  <a:lnTo>
                    <a:pt x="423" y="450"/>
                  </a:lnTo>
                  <a:lnTo>
                    <a:pt x="423" y="450"/>
                  </a:lnTo>
                  <a:lnTo>
                    <a:pt x="419" y="440"/>
                  </a:lnTo>
                  <a:lnTo>
                    <a:pt x="413" y="428"/>
                  </a:lnTo>
                  <a:lnTo>
                    <a:pt x="409" y="414"/>
                  </a:lnTo>
                  <a:lnTo>
                    <a:pt x="403" y="401"/>
                  </a:lnTo>
                  <a:lnTo>
                    <a:pt x="403" y="401"/>
                  </a:lnTo>
                  <a:lnTo>
                    <a:pt x="395" y="387"/>
                  </a:lnTo>
                  <a:lnTo>
                    <a:pt x="386" y="374"/>
                  </a:lnTo>
                  <a:lnTo>
                    <a:pt x="380" y="359"/>
                  </a:lnTo>
                  <a:lnTo>
                    <a:pt x="377" y="352"/>
                  </a:lnTo>
                  <a:lnTo>
                    <a:pt x="376" y="341"/>
                  </a:lnTo>
                  <a:lnTo>
                    <a:pt x="376" y="341"/>
                  </a:lnTo>
                  <a:lnTo>
                    <a:pt x="371" y="296"/>
                  </a:lnTo>
                  <a:lnTo>
                    <a:pt x="368" y="272"/>
                  </a:lnTo>
                  <a:lnTo>
                    <a:pt x="362" y="248"/>
                  </a:lnTo>
                  <a:lnTo>
                    <a:pt x="362" y="248"/>
                  </a:lnTo>
                  <a:lnTo>
                    <a:pt x="355" y="211"/>
                  </a:lnTo>
                  <a:lnTo>
                    <a:pt x="343" y="157"/>
                  </a:lnTo>
                  <a:lnTo>
                    <a:pt x="337" y="128"/>
                  </a:lnTo>
                  <a:lnTo>
                    <a:pt x="328" y="102"/>
                  </a:lnTo>
                  <a:lnTo>
                    <a:pt x="319" y="79"/>
                  </a:lnTo>
                  <a:lnTo>
                    <a:pt x="313" y="70"/>
                  </a:lnTo>
                  <a:lnTo>
                    <a:pt x="308" y="63"/>
                  </a:lnTo>
                  <a:lnTo>
                    <a:pt x="308" y="63"/>
                  </a:lnTo>
                  <a:lnTo>
                    <a:pt x="296" y="51"/>
                  </a:lnTo>
                  <a:lnTo>
                    <a:pt x="284" y="39"/>
                  </a:lnTo>
                  <a:lnTo>
                    <a:pt x="272" y="28"/>
                  </a:lnTo>
                  <a:lnTo>
                    <a:pt x="259" y="19"/>
                  </a:lnTo>
                  <a:lnTo>
                    <a:pt x="242" y="12"/>
                  </a:lnTo>
                  <a:lnTo>
                    <a:pt x="226" y="6"/>
                  </a:lnTo>
                  <a:lnTo>
                    <a:pt x="206" y="1"/>
                  </a:lnTo>
                  <a:lnTo>
                    <a:pt x="186" y="0"/>
                  </a:lnTo>
                  <a:lnTo>
                    <a:pt x="186" y="0"/>
                  </a:lnTo>
                  <a:lnTo>
                    <a:pt x="174" y="0"/>
                  </a:lnTo>
                  <a:lnTo>
                    <a:pt x="162" y="3"/>
                  </a:lnTo>
                  <a:lnTo>
                    <a:pt x="150" y="6"/>
                  </a:lnTo>
                  <a:lnTo>
                    <a:pt x="136" y="10"/>
                  </a:lnTo>
                  <a:lnTo>
                    <a:pt x="123" y="16"/>
                  </a:lnTo>
                  <a:lnTo>
                    <a:pt x="109" y="24"/>
                  </a:lnTo>
                  <a:lnTo>
                    <a:pt x="85" y="39"/>
                  </a:lnTo>
                  <a:lnTo>
                    <a:pt x="73" y="48"/>
                  </a:lnTo>
                  <a:lnTo>
                    <a:pt x="63" y="58"/>
                  </a:lnTo>
                  <a:lnTo>
                    <a:pt x="52" y="69"/>
                  </a:lnTo>
                  <a:lnTo>
                    <a:pt x="43" y="78"/>
                  </a:lnTo>
                  <a:lnTo>
                    <a:pt x="36" y="88"/>
                  </a:lnTo>
                  <a:lnTo>
                    <a:pt x="30" y="100"/>
                  </a:lnTo>
                  <a:lnTo>
                    <a:pt x="25" y="111"/>
                  </a:lnTo>
                  <a:lnTo>
                    <a:pt x="22" y="121"/>
                  </a:lnTo>
                  <a:lnTo>
                    <a:pt x="22" y="121"/>
                  </a:lnTo>
                  <a:lnTo>
                    <a:pt x="19" y="140"/>
                  </a:lnTo>
                  <a:lnTo>
                    <a:pt x="18" y="158"/>
                  </a:lnTo>
                  <a:lnTo>
                    <a:pt x="18" y="175"/>
                  </a:lnTo>
                  <a:lnTo>
                    <a:pt x="18" y="191"/>
                  </a:lnTo>
                  <a:lnTo>
                    <a:pt x="19" y="218"/>
                  </a:lnTo>
                  <a:lnTo>
                    <a:pt x="24" y="241"/>
                  </a:lnTo>
                  <a:lnTo>
                    <a:pt x="24" y="241"/>
                  </a:lnTo>
                  <a:lnTo>
                    <a:pt x="27" y="272"/>
                  </a:lnTo>
                  <a:lnTo>
                    <a:pt x="28" y="293"/>
                  </a:lnTo>
                  <a:lnTo>
                    <a:pt x="28" y="316"/>
                  </a:lnTo>
                  <a:lnTo>
                    <a:pt x="28" y="337"/>
                  </a:lnTo>
                  <a:lnTo>
                    <a:pt x="25" y="356"/>
                  </a:lnTo>
                  <a:lnTo>
                    <a:pt x="24" y="365"/>
                  </a:lnTo>
                  <a:lnTo>
                    <a:pt x="21" y="371"/>
                  </a:lnTo>
                  <a:lnTo>
                    <a:pt x="16" y="377"/>
                  </a:lnTo>
                  <a:lnTo>
                    <a:pt x="12" y="381"/>
                  </a:lnTo>
                  <a:lnTo>
                    <a:pt x="12" y="381"/>
                  </a:lnTo>
                  <a:lnTo>
                    <a:pt x="24" y="377"/>
                  </a:lnTo>
                  <a:lnTo>
                    <a:pt x="31" y="371"/>
                  </a:lnTo>
                  <a:lnTo>
                    <a:pt x="36" y="368"/>
                  </a:lnTo>
                  <a:lnTo>
                    <a:pt x="37" y="365"/>
                  </a:lnTo>
                  <a:lnTo>
                    <a:pt x="37" y="365"/>
                  </a:lnTo>
                  <a:lnTo>
                    <a:pt x="39" y="363"/>
                  </a:lnTo>
                  <a:lnTo>
                    <a:pt x="40" y="365"/>
                  </a:lnTo>
                  <a:lnTo>
                    <a:pt x="43" y="371"/>
                  </a:lnTo>
                  <a:lnTo>
                    <a:pt x="45" y="381"/>
                  </a:lnTo>
                  <a:lnTo>
                    <a:pt x="46" y="393"/>
                  </a:lnTo>
                  <a:lnTo>
                    <a:pt x="46" y="407"/>
                  </a:lnTo>
                  <a:lnTo>
                    <a:pt x="45" y="420"/>
                  </a:lnTo>
                  <a:lnTo>
                    <a:pt x="42" y="425"/>
                  </a:lnTo>
                  <a:lnTo>
                    <a:pt x="40" y="431"/>
                  </a:lnTo>
                  <a:lnTo>
                    <a:pt x="37" y="434"/>
                  </a:lnTo>
                  <a:lnTo>
                    <a:pt x="33" y="437"/>
                  </a:lnTo>
                  <a:lnTo>
                    <a:pt x="33" y="437"/>
                  </a:lnTo>
                  <a:lnTo>
                    <a:pt x="25" y="440"/>
                  </a:lnTo>
                  <a:lnTo>
                    <a:pt x="18" y="440"/>
                  </a:lnTo>
                  <a:lnTo>
                    <a:pt x="12" y="441"/>
                  </a:lnTo>
                  <a:lnTo>
                    <a:pt x="7" y="440"/>
                  </a:lnTo>
                  <a:lnTo>
                    <a:pt x="1" y="438"/>
                  </a:lnTo>
                  <a:lnTo>
                    <a:pt x="0" y="437"/>
                  </a:lnTo>
                  <a:lnTo>
                    <a:pt x="0" y="437"/>
                  </a:lnTo>
                  <a:lnTo>
                    <a:pt x="1" y="440"/>
                  </a:lnTo>
                  <a:lnTo>
                    <a:pt x="6" y="444"/>
                  </a:lnTo>
                  <a:lnTo>
                    <a:pt x="10" y="449"/>
                  </a:lnTo>
                  <a:lnTo>
                    <a:pt x="16" y="452"/>
                  </a:lnTo>
                  <a:lnTo>
                    <a:pt x="25" y="455"/>
                  </a:lnTo>
                  <a:lnTo>
                    <a:pt x="36" y="456"/>
                  </a:lnTo>
                  <a:lnTo>
                    <a:pt x="48" y="455"/>
                  </a:lnTo>
                  <a:lnTo>
                    <a:pt x="48" y="455"/>
                  </a:lnTo>
                  <a:lnTo>
                    <a:pt x="61" y="450"/>
                  </a:lnTo>
                  <a:lnTo>
                    <a:pt x="73" y="443"/>
                  </a:lnTo>
                  <a:lnTo>
                    <a:pt x="87" y="432"/>
                  </a:lnTo>
                  <a:lnTo>
                    <a:pt x="97" y="420"/>
                  </a:lnTo>
                  <a:lnTo>
                    <a:pt x="108" y="408"/>
                  </a:lnTo>
                  <a:lnTo>
                    <a:pt x="115" y="396"/>
                  </a:lnTo>
                  <a:lnTo>
                    <a:pt x="120" y="384"/>
                  </a:lnTo>
                  <a:lnTo>
                    <a:pt x="121" y="374"/>
                  </a:lnTo>
                  <a:lnTo>
                    <a:pt x="212" y="338"/>
                  </a:lnTo>
                  <a:lnTo>
                    <a:pt x="212" y="338"/>
                  </a:lnTo>
                  <a:lnTo>
                    <a:pt x="215" y="340"/>
                  </a:lnTo>
                  <a:lnTo>
                    <a:pt x="223" y="344"/>
                  </a:lnTo>
                  <a:lnTo>
                    <a:pt x="226" y="349"/>
                  </a:lnTo>
                  <a:lnTo>
                    <a:pt x="229" y="355"/>
                  </a:lnTo>
                  <a:lnTo>
                    <a:pt x="232" y="362"/>
                  </a:lnTo>
                  <a:lnTo>
                    <a:pt x="232" y="371"/>
                  </a:lnTo>
                  <a:lnTo>
                    <a:pt x="232" y="371"/>
                  </a:lnTo>
                  <a:lnTo>
                    <a:pt x="232" y="389"/>
                  </a:lnTo>
                  <a:lnTo>
                    <a:pt x="233" y="404"/>
                  </a:lnTo>
                  <a:lnTo>
                    <a:pt x="235" y="410"/>
                  </a:lnTo>
                  <a:lnTo>
                    <a:pt x="236" y="416"/>
                  </a:lnTo>
                  <a:lnTo>
                    <a:pt x="239" y="420"/>
                  </a:lnTo>
                  <a:lnTo>
                    <a:pt x="244" y="425"/>
                  </a:lnTo>
                  <a:lnTo>
                    <a:pt x="244" y="425"/>
                  </a:lnTo>
                  <a:lnTo>
                    <a:pt x="244" y="422"/>
                  </a:lnTo>
                  <a:lnTo>
                    <a:pt x="242" y="413"/>
                  </a:lnTo>
                  <a:lnTo>
                    <a:pt x="242" y="401"/>
                  </a:lnTo>
                  <a:lnTo>
                    <a:pt x="245" y="395"/>
                  </a:lnTo>
                  <a:lnTo>
                    <a:pt x="248" y="389"/>
                  </a:lnTo>
                  <a:lnTo>
                    <a:pt x="248" y="389"/>
                  </a:lnTo>
                  <a:lnTo>
                    <a:pt x="248" y="395"/>
                  </a:lnTo>
                  <a:lnTo>
                    <a:pt x="250" y="408"/>
                  </a:lnTo>
                  <a:lnTo>
                    <a:pt x="251" y="416"/>
                  </a:lnTo>
                  <a:lnTo>
                    <a:pt x="254" y="423"/>
                  </a:lnTo>
                  <a:lnTo>
                    <a:pt x="259" y="431"/>
                  </a:lnTo>
                  <a:lnTo>
                    <a:pt x="265" y="438"/>
                  </a:lnTo>
                  <a:lnTo>
                    <a:pt x="265" y="438"/>
                  </a:lnTo>
                  <a:lnTo>
                    <a:pt x="265" y="434"/>
                  </a:lnTo>
                  <a:lnTo>
                    <a:pt x="265" y="423"/>
                  </a:lnTo>
                  <a:lnTo>
                    <a:pt x="266" y="417"/>
                  </a:lnTo>
                  <a:lnTo>
                    <a:pt x="266" y="413"/>
                  </a:lnTo>
                  <a:lnTo>
                    <a:pt x="269" y="410"/>
                  </a:lnTo>
                  <a:lnTo>
                    <a:pt x="272" y="408"/>
                  </a:lnTo>
                  <a:lnTo>
                    <a:pt x="272" y="408"/>
                  </a:lnTo>
                  <a:lnTo>
                    <a:pt x="278" y="408"/>
                  </a:lnTo>
                  <a:lnTo>
                    <a:pt x="284" y="411"/>
                  </a:lnTo>
                  <a:lnTo>
                    <a:pt x="299" y="422"/>
                  </a:lnTo>
                  <a:lnTo>
                    <a:pt x="329" y="446"/>
                  </a:lnTo>
                  <a:lnTo>
                    <a:pt x="329" y="446"/>
                  </a:lnTo>
                  <a:lnTo>
                    <a:pt x="343" y="455"/>
                  </a:lnTo>
                  <a:lnTo>
                    <a:pt x="358" y="464"/>
                  </a:lnTo>
                  <a:lnTo>
                    <a:pt x="364" y="470"/>
                  </a:lnTo>
                  <a:lnTo>
                    <a:pt x="370" y="476"/>
                  </a:lnTo>
                  <a:lnTo>
                    <a:pt x="374" y="483"/>
                  </a:lnTo>
                  <a:lnTo>
                    <a:pt x="376" y="491"/>
                  </a:lnTo>
                  <a:lnTo>
                    <a:pt x="376" y="491"/>
                  </a:lnTo>
                  <a:lnTo>
                    <a:pt x="376" y="536"/>
                  </a:lnTo>
                  <a:lnTo>
                    <a:pt x="377" y="561"/>
                  </a:lnTo>
                  <a:lnTo>
                    <a:pt x="380" y="587"/>
                  </a:lnTo>
                  <a:lnTo>
                    <a:pt x="391" y="579"/>
                  </a:lnTo>
                  <a:close/>
                </a:path>
              </a:pathLst>
            </a:custGeom>
            <a:solidFill>
              <a:srgbClr val="1B171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14" name="Google Shape;214;p2"/>
            <p:cNvSpPr/>
            <p:nvPr/>
          </p:nvSpPr>
          <p:spPr>
            <a:xfrm>
              <a:off x="4248" y="1376"/>
              <a:ext cx="107" cy="180"/>
            </a:xfrm>
            <a:custGeom>
              <a:avLst/>
              <a:gdLst/>
              <a:ahLst/>
              <a:cxnLst/>
              <a:rect l="l" t="t" r="r" b="b"/>
              <a:pathLst>
                <a:path w="212" h="359" extrusionOk="0">
                  <a:moveTo>
                    <a:pt x="21" y="29"/>
                  </a:moveTo>
                  <a:lnTo>
                    <a:pt x="21" y="29"/>
                  </a:lnTo>
                  <a:lnTo>
                    <a:pt x="21" y="26"/>
                  </a:lnTo>
                  <a:lnTo>
                    <a:pt x="25" y="18"/>
                  </a:lnTo>
                  <a:lnTo>
                    <a:pt x="31" y="9"/>
                  </a:lnTo>
                  <a:lnTo>
                    <a:pt x="36" y="6"/>
                  </a:lnTo>
                  <a:lnTo>
                    <a:pt x="40" y="5"/>
                  </a:lnTo>
                  <a:lnTo>
                    <a:pt x="40" y="5"/>
                  </a:lnTo>
                  <a:lnTo>
                    <a:pt x="61" y="2"/>
                  </a:lnTo>
                  <a:lnTo>
                    <a:pt x="91" y="0"/>
                  </a:lnTo>
                  <a:lnTo>
                    <a:pt x="108" y="0"/>
                  </a:lnTo>
                  <a:lnTo>
                    <a:pt x="123" y="2"/>
                  </a:lnTo>
                  <a:lnTo>
                    <a:pt x="133" y="5"/>
                  </a:lnTo>
                  <a:lnTo>
                    <a:pt x="138" y="6"/>
                  </a:lnTo>
                  <a:lnTo>
                    <a:pt x="141" y="9"/>
                  </a:lnTo>
                  <a:lnTo>
                    <a:pt x="141" y="9"/>
                  </a:lnTo>
                  <a:lnTo>
                    <a:pt x="151" y="23"/>
                  </a:lnTo>
                  <a:lnTo>
                    <a:pt x="160" y="42"/>
                  </a:lnTo>
                  <a:lnTo>
                    <a:pt x="169" y="64"/>
                  </a:lnTo>
                  <a:lnTo>
                    <a:pt x="172" y="76"/>
                  </a:lnTo>
                  <a:lnTo>
                    <a:pt x="173" y="88"/>
                  </a:lnTo>
                  <a:lnTo>
                    <a:pt x="173" y="88"/>
                  </a:lnTo>
                  <a:lnTo>
                    <a:pt x="178" y="130"/>
                  </a:lnTo>
                  <a:lnTo>
                    <a:pt x="179" y="148"/>
                  </a:lnTo>
                  <a:lnTo>
                    <a:pt x="182" y="165"/>
                  </a:lnTo>
                  <a:lnTo>
                    <a:pt x="182" y="165"/>
                  </a:lnTo>
                  <a:lnTo>
                    <a:pt x="185" y="172"/>
                  </a:lnTo>
                  <a:lnTo>
                    <a:pt x="190" y="181"/>
                  </a:lnTo>
                  <a:lnTo>
                    <a:pt x="199" y="195"/>
                  </a:lnTo>
                  <a:lnTo>
                    <a:pt x="208" y="208"/>
                  </a:lnTo>
                  <a:lnTo>
                    <a:pt x="211" y="213"/>
                  </a:lnTo>
                  <a:lnTo>
                    <a:pt x="212" y="219"/>
                  </a:lnTo>
                  <a:lnTo>
                    <a:pt x="212" y="219"/>
                  </a:lnTo>
                  <a:lnTo>
                    <a:pt x="211" y="228"/>
                  </a:lnTo>
                  <a:lnTo>
                    <a:pt x="209" y="234"/>
                  </a:lnTo>
                  <a:lnTo>
                    <a:pt x="206" y="240"/>
                  </a:lnTo>
                  <a:lnTo>
                    <a:pt x="202" y="246"/>
                  </a:lnTo>
                  <a:lnTo>
                    <a:pt x="197" y="252"/>
                  </a:lnTo>
                  <a:lnTo>
                    <a:pt x="188" y="259"/>
                  </a:lnTo>
                  <a:lnTo>
                    <a:pt x="179" y="267"/>
                  </a:lnTo>
                  <a:lnTo>
                    <a:pt x="179" y="267"/>
                  </a:lnTo>
                  <a:lnTo>
                    <a:pt x="106" y="311"/>
                  </a:lnTo>
                  <a:lnTo>
                    <a:pt x="67" y="340"/>
                  </a:lnTo>
                  <a:lnTo>
                    <a:pt x="54" y="350"/>
                  </a:lnTo>
                  <a:lnTo>
                    <a:pt x="45" y="359"/>
                  </a:lnTo>
                  <a:lnTo>
                    <a:pt x="45" y="359"/>
                  </a:lnTo>
                  <a:lnTo>
                    <a:pt x="46" y="353"/>
                  </a:lnTo>
                  <a:lnTo>
                    <a:pt x="48" y="335"/>
                  </a:lnTo>
                  <a:lnTo>
                    <a:pt x="46" y="314"/>
                  </a:lnTo>
                  <a:lnTo>
                    <a:pt x="46" y="302"/>
                  </a:lnTo>
                  <a:lnTo>
                    <a:pt x="43" y="293"/>
                  </a:lnTo>
                  <a:lnTo>
                    <a:pt x="43" y="293"/>
                  </a:lnTo>
                  <a:lnTo>
                    <a:pt x="40" y="284"/>
                  </a:lnTo>
                  <a:lnTo>
                    <a:pt x="36" y="277"/>
                  </a:lnTo>
                  <a:lnTo>
                    <a:pt x="25" y="265"/>
                  </a:lnTo>
                  <a:lnTo>
                    <a:pt x="15" y="253"/>
                  </a:lnTo>
                  <a:lnTo>
                    <a:pt x="10" y="246"/>
                  </a:lnTo>
                  <a:lnTo>
                    <a:pt x="7" y="235"/>
                  </a:lnTo>
                  <a:lnTo>
                    <a:pt x="7" y="235"/>
                  </a:lnTo>
                  <a:lnTo>
                    <a:pt x="4" y="222"/>
                  </a:lnTo>
                  <a:lnTo>
                    <a:pt x="1" y="205"/>
                  </a:lnTo>
                  <a:lnTo>
                    <a:pt x="0" y="166"/>
                  </a:lnTo>
                  <a:lnTo>
                    <a:pt x="0" y="127"/>
                  </a:lnTo>
                  <a:lnTo>
                    <a:pt x="1" y="109"/>
                  </a:lnTo>
                  <a:lnTo>
                    <a:pt x="3" y="96"/>
                  </a:lnTo>
                  <a:lnTo>
                    <a:pt x="3" y="96"/>
                  </a:lnTo>
                  <a:lnTo>
                    <a:pt x="9" y="72"/>
                  </a:lnTo>
                  <a:lnTo>
                    <a:pt x="13" y="51"/>
                  </a:lnTo>
                  <a:lnTo>
                    <a:pt x="21" y="29"/>
                  </a:lnTo>
                  <a:lnTo>
                    <a:pt x="21" y="29"/>
                  </a:lnTo>
                  <a:close/>
                </a:path>
              </a:pathLst>
            </a:custGeom>
            <a:solidFill>
              <a:srgbClr val="F0C4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215" name="Google Shape;215;p2"/>
          <p:cNvGrpSpPr/>
          <p:nvPr/>
        </p:nvGrpSpPr>
        <p:grpSpPr>
          <a:xfrm rot="-476979">
            <a:off x="3071078" y="3897098"/>
            <a:ext cx="1021798" cy="3424182"/>
            <a:chOff x="1692340" y="3799667"/>
            <a:chExt cx="754303" cy="2527771"/>
          </a:xfrm>
        </p:grpSpPr>
        <p:sp>
          <p:nvSpPr>
            <p:cNvPr id="216" name="Google Shape;216;p2"/>
            <p:cNvSpPr/>
            <p:nvPr/>
          </p:nvSpPr>
          <p:spPr>
            <a:xfrm>
              <a:off x="1692340" y="3799667"/>
              <a:ext cx="96054" cy="144558"/>
            </a:xfrm>
            <a:custGeom>
              <a:avLst/>
              <a:gdLst/>
              <a:ahLst/>
              <a:cxnLst/>
              <a:rect l="l" t="t" r="r" b="b"/>
              <a:pathLst>
                <a:path w="21003" h="21074" extrusionOk="0">
                  <a:moveTo>
                    <a:pt x="4312" y="21074"/>
                  </a:moveTo>
                  <a:cubicBezTo>
                    <a:pt x="4312" y="21074"/>
                    <a:pt x="3330" y="19110"/>
                    <a:pt x="2348" y="15838"/>
                  </a:cubicBezTo>
                  <a:cubicBezTo>
                    <a:pt x="385" y="12565"/>
                    <a:pt x="-597" y="10601"/>
                    <a:pt x="385" y="6674"/>
                  </a:cubicBezTo>
                  <a:cubicBezTo>
                    <a:pt x="1366" y="2747"/>
                    <a:pt x="4312" y="2092"/>
                    <a:pt x="10203" y="783"/>
                  </a:cubicBezTo>
                  <a:cubicBezTo>
                    <a:pt x="16094" y="-526"/>
                    <a:pt x="21003" y="-526"/>
                    <a:pt x="21003" y="3401"/>
                  </a:cubicBezTo>
                  <a:cubicBezTo>
                    <a:pt x="21003" y="7983"/>
                    <a:pt x="19039" y="15838"/>
                    <a:pt x="19039" y="19765"/>
                  </a:cubicBezTo>
                  <a:lnTo>
                    <a:pt x="4312" y="21074"/>
                  </a:lnTo>
                  <a:close/>
                </a:path>
              </a:pathLst>
            </a:custGeom>
            <a:solidFill>
              <a:srgbClr val="F0C4AB"/>
            </a:solidFill>
            <a:ln>
              <a:noFill/>
            </a:ln>
          </p:spPr>
          <p:txBody>
            <a:bodyPr spcFirstLastPara="1" wrap="square" lIns="38100" tIns="38100" rIns="38100" bIns="381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17" name="Google Shape;217;p2"/>
            <p:cNvSpPr/>
            <p:nvPr/>
          </p:nvSpPr>
          <p:spPr>
            <a:xfrm>
              <a:off x="2347260" y="3912207"/>
              <a:ext cx="98780" cy="85310"/>
            </a:xfrm>
            <a:custGeom>
              <a:avLst/>
              <a:gdLst/>
              <a:ahLst/>
              <a:cxnLst/>
              <a:rect l="l" t="t" r="r" b="b"/>
              <a:pathLst>
                <a:path w="21600" h="21600" extrusionOk="0">
                  <a:moveTo>
                    <a:pt x="3927" y="21600"/>
                  </a:moveTo>
                  <a:cubicBezTo>
                    <a:pt x="3927" y="21600"/>
                    <a:pt x="0" y="15916"/>
                    <a:pt x="0" y="12505"/>
                  </a:cubicBezTo>
                  <a:cubicBezTo>
                    <a:pt x="0" y="7958"/>
                    <a:pt x="982" y="10231"/>
                    <a:pt x="2945" y="7958"/>
                  </a:cubicBezTo>
                  <a:cubicBezTo>
                    <a:pt x="4909" y="5684"/>
                    <a:pt x="6873" y="0"/>
                    <a:pt x="11782" y="0"/>
                  </a:cubicBezTo>
                  <a:cubicBezTo>
                    <a:pt x="16691" y="0"/>
                    <a:pt x="21600" y="3410"/>
                    <a:pt x="21600" y="7958"/>
                  </a:cubicBezTo>
                  <a:cubicBezTo>
                    <a:pt x="21600" y="12506"/>
                    <a:pt x="19636" y="21600"/>
                    <a:pt x="19636" y="21600"/>
                  </a:cubicBezTo>
                  <a:lnTo>
                    <a:pt x="3927" y="21600"/>
                  </a:lnTo>
                  <a:close/>
                </a:path>
              </a:pathLst>
            </a:custGeom>
            <a:solidFill>
              <a:srgbClr val="F0C4AB"/>
            </a:solidFill>
            <a:ln>
              <a:noFill/>
            </a:ln>
          </p:spPr>
          <p:txBody>
            <a:bodyPr spcFirstLastPara="1" wrap="square" lIns="38100" tIns="38100" rIns="38100" bIns="381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18" name="Google Shape;218;p2"/>
            <p:cNvSpPr/>
            <p:nvPr/>
          </p:nvSpPr>
          <p:spPr>
            <a:xfrm>
              <a:off x="1692344" y="3934358"/>
              <a:ext cx="754299" cy="1117349"/>
            </a:xfrm>
            <a:custGeom>
              <a:avLst/>
              <a:gdLst/>
              <a:ahLst/>
              <a:cxnLst/>
              <a:rect l="l" t="t" r="r" b="b"/>
              <a:pathLst>
                <a:path w="21600" h="21080" extrusionOk="0">
                  <a:moveTo>
                    <a:pt x="0" y="264"/>
                  </a:moveTo>
                  <a:cubicBezTo>
                    <a:pt x="0" y="264"/>
                    <a:pt x="643" y="3483"/>
                    <a:pt x="900" y="4584"/>
                  </a:cubicBezTo>
                  <a:cubicBezTo>
                    <a:pt x="1157" y="5600"/>
                    <a:pt x="1671" y="7464"/>
                    <a:pt x="1671" y="7803"/>
                  </a:cubicBezTo>
                  <a:cubicBezTo>
                    <a:pt x="1671" y="8141"/>
                    <a:pt x="3086" y="10598"/>
                    <a:pt x="3214" y="11445"/>
                  </a:cubicBezTo>
                  <a:cubicBezTo>
                    <a:pt x="3471" y="12292"/>
                    <a:pt x="3214" y="14664"/>
                    <a:pt x="3471" y="15257"/>
                  </a:cubicBezTo>
                  <a:cubicBezTo>
                    <a:pt x="3729" y="15850"/>
                    <a:pt x="4114" y="18560"/>
                    <a:pt x="4371" y="19238"/>
                  </a:cubicBezTo>
                  <a:cubicBezTo>
                    <a:pt x="4629" y="19831"/>
                    <a:pt x="5271" y="20932"/>
                    <a:pt x="5271" y="20932"/>
                  </a:cubicBezTo>
                  <a:cubicBezTo>
                    <a:pt x="5271" y="20932"/>
                    <a:pt x="11443" y="21525"/>
                    <a:pt x="14786" y="20339"/>
                  </a:cubicBezTo>
                  <a:cubicBezTo>
                    <a:pt x="14786" y="20339"/>
                    <a:pt x="15686" y="15511"/>
                    <a:pt x="15686" y="14664"/>
                  </a:cubicBezTo>
                  <a:cubicBezTo>
                    <a:pt x="15686" y="13817"/>
                    <a:pt x="15814" y="13139"/>
                    <a:pt x="16457" y="12207"/>
                  </a:cubicBezTo>
                  <a:cubicBezTo>
                    <a:pt x="17100" y="11276"/>
                    <a:pt x="19800" y="5939"/>
                    <a:pt x="20186" y="5431"/>
                  </a:cubicBezTo>
                  <a:cubicBezTo>
                    <a:pt x="20443" y="4838"/>
                    <a:pt x="21600" y="2720"/>
                    <a:pt x="21600" y="2212"/>
                  </a:cubicBezTo>
                  <a:cubicBezTo>
                    <a:pt x="21600" y="1704"/>
                    <a:pt x="21343" y="1026"/>
                    <a:pt x="21343" y="1026"/>
                  </a:cubicBezTo>
                  <a:lnTo>
                    <a:pt x="19286" y="1196"/>
                  </a:lnTo>
                  <a:cubicBezTo>
                    <a:pt x="19286" y="1196"/>
                    <a:pt x="18900" y="2805"/>
                    <a:pt x="18386" y="3398"/>
                  </a:cubicBezTo>
                  <a:cubicBezTo>
                    <a:pt x="17871" y="3991"/>
                    <a:pt x="15300" y="8226"/>
                    <a:pt x="15300" y="8226"/>
                  </a:cubicBezTo>
                  <a:lnTo>
                    <a:pt x="9257" y="10174"/>
                  </a:lnTo>
                  <a:cubicBezTo>
                    <a:pt x="9257" y="10174"/>
                    <a:pt x="7714" y="9920"/>
                    <a:pt x="7200" y="9666"/>
                  </a:cubicBezTo>
                  <a:cubicBezTo>
                    <a:pt x="6814" y="9497"/>
                    <a:pt x="5786" y="8057"/>
                    <a:pt x="5786" y="7294"/>
                  </a:cubicBezTo>
                  <a:cubicBezTo>
                    <a:pt x="5657" y="6532"/>
                    <a:pt x="5143" y="5939"/>
                    <a:pt x="4371" y="4414"/>
                  </a:cubicBezTo>
                  <a:cubicBezTo>
                    <a:pt x="3600" y="2974"/>
                    <a:pt x="2571" y="10"/>
                    <a:pt x="2571" y="10"/>
                  </a:cubicBezTo>
                  <a:cubicBezTo>
                    <a:pt x="2571" y="10"/>
                    <a:pt x="771" y="-75"/>
                    <a:pt x="0" y="264"/>
                  </a:cubicBezTo>
                  <a:close/>
                </a:path>
              </a:pathLst>
            </a:custGeom>
            <a:solidFill>
              <a:schemeClr val="accent6"/>
            </a:solidFill>
            <a:ln>
              <a:noFill/>
            </a:ln>
          </p:spPr>
          <p:txBody>
            <a:bodyPr spcFirstLastPara="1" wrap="square" lIns="38100" tIns="38100" rIns="38100" bIns="381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19" name="Google Shape;219;p2"/>
            <p:cNvSpPr/>
            <p:nvPr/>
          </p:nvSpPr>
          <p:spPr>
            <a:xfrm>
              <a:off x="1827035" y="5011921"/>
              <a:ext cx="607425" cy="1315517"/>
            </a:xfrm>
            <a:custGeom>
              <a:avLst/>
              <a:gdLst/>
              <a:ahLst/>
              <a:cxnLst/>
              <a:rect l="l" t="t" r="r" b="b"/>
              <a:pathLst>
                <a:path w="21176" h="21600" extrusionOk="0">
                  <a:moveTo>
                    <a:pt x="15339" y="2433"/>
                  </a:moveTo>
                  <a:cubicBezTo>
                    <a:pt x="15339" y="2433"/>
                    <a:pt x="15965" y="2064"/>
                    <a:pt x="15652" y="1769"/>
                  </a:cubicBezTo>
                  <a:cubicBezTo>
                    <a:pt x="15339" y="1474"/>
                    <a:pt x="12522" y="590"/>
                    <a:pt x="12522" y="590"/>
                  </a:cubicBezTo>
                  <a:lnTo>
                    <a:pt x="12678" y="0"/>
                  </a:lnTo>
                  <a:lnTo>
                    <a:pt x="1096" y="221"/>
                  </a:lnTo>
                  <a:cubicBezTo>
                    <a:pt x="1096" y="221"/>
                    <a:pt x="0" y="1990"/>
                    <a:pt x="0" y="2433"/>
                  </a:cubicBezTo>
                  <a:cubicBezTo>
                    <a:pt x="0" y="2875"/>
                    <a:pt x="470" y="3760"/>
                    <a:pt x="470" y="4423"/>
                  </a:cubicBezTo>
                  <a:cubicBezTo>
                    <a:pt x="470" y="5087"/>
                    <a:pt x="313" y="6561"/>
                    <a:pt x="626" y="6856"/>
                  </a:cubicBezTo>
                  <a:cubicBezTo>
                    <a:pt x="939" y="7077"/>
                    <a:pt x="1096" y="8183"/>
                    <a:pt x="1096" y="8699"/>
                  </a:cubicBezTo>
                  <a:cubicBezTo>
                    <a:pt x="1096" y="9215"/>
                    <a:pt x="626" y="14523"/>
                    <a:pt x="1409" y="16145"/>
                  </a:cubicBezTo>
                  <a:cubicBezTo>
                    <a:pt x="2191" y="17767"/>
                    <a:pt x="470" y="17988"/>
                    <a:pt x="1096" y="18430"/>
                  </a:cubicBezTo>
                  <a:cubicBezTo>
                    <a:pt x="1565" y="18725"/>
                    <a:pt x="2035" y="19094"/>
                    <a:pt x="2348" y="19241"/>
                  </a:cubicBezTo>
                  <a:cubicBezTo>
                    <a:pt x="2348" y="19462"/>
                    <a:pt x="2348" y="19757"/>
                    <a:pt x="2348" y="20126"/>
                  </a:cubicBezTo>
                  <a:cubicBezTo>
                    <a:pt x="2348" y="21010"/>
                    <a:pt x="2817" y="21600"/>
                    <a:pt x="4070" y="21600"/>
                  </a:cubicBezTo>
                  <a:cubicBezTo>
                    <a:pt x="5322" y="21600"/>
                    <a:pt x="6574" y="21453"/>
                    <a:pt x="6261" y="20789"/>
                  </a:cubicBezTo>
                  <a:cubicBezTo>
                    <a:pt x="6104" y="20273"/>
                    <a:pt x="5478" y="19610"/>
                    <a:pt x="5165" y="19094"/>
                  </a:cubicBezTo>
                  <a:cubicBezTo>
                    <a:pt x="5322" y="19094"/>
                    <a:pt x="5322" y="19020"/>
                    <a:pt x="5478" y="19020"/>
                  </a:cubicBezTo>
                  <a:cubicBezTo>
                    <a:pt x="6417" y="18725"/>
                    <a:pt x="5635" y="18283"/>
                    <a:pt x="5635" y="17840"/>
                  </a:cubicBezTo>
                  <a:cubicBezTo>
                    <a:pt x="5635" y="17398"/>
                    <a:pt x="5948" y="16071"/>
                    <a:pt x="5948" y="15702"/>
                  </a:cubicBezTo>
                  <a:cubicBezTo>
                    <a:pt x="5948" y="15260"/>
                    <a:pt x="5635" y="13270"/>
                    <a:pt x="6104" y="12459"/>
                  </a:cubicBezTo>
                  <a:cubicBezTo>
                    <a:pt x="6574" y="11648"/>
                    <a:pt x="9548" y="5750"/>
                    <a:pt x="9548" y="5750"/>
                  </a:cubicBezTo>
                  <a:lnTo>
                    <a:pt x="11270" y="6266"/>
                  </a:lnTo>
                  <a:cubicBezTo>
                    <a:pt x="11270" y="6266"/>
                    <a:pt x="13930" y="8773"/>
                    <a:pt x="14713" y="9068"/>
                  </a:cubicBezTo>
                  <a:cubicBezTo>
                    <a:pt x="15496" y="9289"/>
                    <a:pt x="13617" y="10542"/>
                    <a:pt x="13461" y="10984"/>
                  </a:cubicBezTo>
                  <a:cubicBezTo>
                    <a:pt x="13304" y="11500"/>
                    <a:pt x="10331" y="12385"/>
                    <a:pt x="10174" y="12754"/>
                  </a:cubicBezTo>
                  <a:cubicBezTo>
                    <a:pt x="10017" y="13122"/>
                    <a:pt x="8452" y="14449"/>
                    <a:pt x="10174" y="14892"/>
                  </a:cubicBezTo>
                  <a:cubicBezTo>
                    <a:pt x="10174" y="14892"/>
                    <a:pt x="11426" y="15629"/>
                    <a:pt x="11426" y="16071"/>
                  </a:cubicBezTo>
                  <a:cubicBezTo>
                    <a:pt x="11426" y="16587"/>
                    <a:pt x="12522" y="17472"/>
                    <a:pt x="13774" y="17545"/>
                  </a:cubicBezTo>
                  <a:cubicBezTo>
                    <a:pt x="14870" y="17619"/>
                    <a:pt x="15496" y="17693"/>
                    <a:pt x="14870" y="16366"/>
                  </a:cubicBezTo>
                  <a:cubicBezTo>
                    <a:pt x="14557" y="15776"/>
                    <a:pt x="14400" y="15334"/>
                    <a:pt x="14244" y="14965"/>
                  </a:cubicBezTo>
                  <a:cubicBezTo>
                    <a:pt x="14400" y="14744"/>
                    <a:pt x="14713" y="14081"/>
                    <a:pt x="15496" y="13786"/>
                  </a:cubicBezTo>
                  <a:cubicBezTo>
                    <a:pt x="16591" y="13343"/>
                    <a:pt x="18470" y="11795"/>
                    <a:pt x="19409" y="10837"/>
                  </a:cubicBezTo>
                  <a:cubicBezTo>
                    <a:pt x="20504" y="9879"/>
                    <a:pt x="21131" y="8994"/>
                    <a:pt x="21131" y="8552"/>
                  </a:cubicBezTo>
                  <a:cubicBezTo>
                    <a:pt x="21600" y="7814"/>
                    <a:pt x="18313" y="3833"/>
                    <a:pt x="15339" y="2433"/>
                  </a:cubicBezTo>
                  <a:close/>
                </a:path>
              </a:pathLst>
            </a:custGeom>
            <a:solidFill>
              <a:srgbClr val="000000"/>
            </a:solidFill>
            <a:ln>
              <a:noFill/>
            </a:ln>
          </p:spPr>
          <p:txBody>
            <a:bodyPr spcFirstLastPara="1" wrap="square" lIns="38100" tIns="38100" rIns="38100" bIns="381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20" name="Google Shape;220;p2"/>
            <p:cNvSpPr/>
            <p:nvPr/>
          </p:nvSpPr>
          <p:spPr>
            <a:xfrm>
              <a:off x="1961730" y="4293548"/>
              <a:ext cx="280710" cy="211743"/>
            </a:xfrm>
            <a:custGeom>
              <a:avLst/>
              <a:gdLst/>
              <a:ahLst/>
              <a:cxnLst/>
              <a:rect l="l" t="t" r="r" b="b"/>
              <a:pathLst>
                <a:path w="21101" h="21222" extrusionOk="0">
                  <a:moveTo>
                    <a:pt x="0" y="19422"/>
                  </a:moveTo>
                  <a:cubicBezTo>
                    <a:pt x="0" y="19422"/>
                    <a:pt x="675" y="13572"/>
                    <a:pt x="1350" y="7722"/>
                  </a:cubicBezTo>
                  <a:cubicBezTo>
                    <a:pt x="2025" y="1872"/>
                    <a:pt x="4387" y="72"/>
                    <a:pt x="7762" y="72"/>
                  </a:cubicBezTo>
                  <a:cubicBezTo>
                    <a:pt x="10800" y="72"/>
                    <a:pt x="12487" y="-378"/>
                    <a:pt x="14175" y="972"/>
                  </a:cubicBezTo>
                  <a:cubicBezTo>
                    <a:pt x="14175" y="972"/>
                    <a:pt x="19913" y="6822"/>
                    <a:pt x="20925" y="12222"/>
                  </a:cubicBezTo>
                  <a:cubicBezTo>
                    <a:pt x="21600" y="17622"/>
                    <a:pt x="20250" y="16272"/>
                    <a:pt x="18225" y="16722"/>
                  </a:cubicBezTo>
                  <a:cubicBezTo>
                    <a:pt x="16200" y="17172"/>
                    <a:pt x="15862" y="18072"/>
                    <a:pt x="14175" y="16722"/>
                  </a:cubicBezTo>
                  <a:cubicBezTo>
                    <a:pt x="12487" y="15822"/>
                    <a:pt x="10462" y="16272"/>
                    <a:pt x="10462" y="17172"/>
                  </a:cubicBezTo>
                  <a:cubicBezTo>
                    <a:pt x="10462" y="18072"/>
                    <a:pt x="10462" y="19422"/>
                    <a:pt x="9450" y="19422"/>
                  </a:cubicBezTo>
                  <a:cubicBezTo>
                    <a:pt x="8438" y="19422"/>
                    <a:pt x="5063" y="18522"/>
                    <a:pt x="4387" y="19422"/>
                  </a:cubicBezTo>
                  <a:cubicBezTo>
                    <a:pt x="4050" y="20322"/>
                    <a:pt x="2362" y="21222"/>
                    <a:pt x="2362" y="21222"/>
                  </a:cubicBezTo>
                  <a:lnTo>
                    <a:pt x="0" y="19422"/>
                  </a:lnTo>
                  <a:close/>
                </a:path>
              </a:pathLst>
            </a:custGeom>
            <a:solidFill>
              <a:srgbClr val="000000"/>
            </a:solidFill>
            <a:ln>
              <a:noFill/>
            </a:ln>
          </p:spPr>
          <p:txBody>
            <a:bodyPr spcFirstLastPara="1" wrap="square" lIns="38100" tIns="38100" rIns="38100" bIns="381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21" name="Google Shape;221;p2"/>
            <p:cNvSpPr/>
            <p:nvPr/>
          </p:nvSpPr>
          <p:spPr>
            <a:xfrm>
              <a:off x="2001199" y="4441869"/>
              <a:ext cx="206536" cy="150416"/>
            </a:xfrm>
            <a:custGeom>
              <a:avLst/>
              <a:gdLst/>
              <a:ahLst/>
              <a:cxnLst/>
              <a:rect l="l" t="t" r="r" b="b"/>
              <a:pathLst>
                <a:path w="21600" h="21282" extrusionOk="0">
                  <a:moveTo>
                    <a:pt x="0" y="6353"/>
                  </a:moveTo>
                  <a:cubicBezTo>
                    <a:pt x="0" y="6353"/>
                    <a:pt x="1878" y="16517"/>
                    <a:pt x="3756" y="17788"/>
                  </a:cubicBezTo>
                  <a:cubicBezTo>
                    <a:pt x="5165" y="19059"/>
                    <a:pt x="7043" y="18423"/>
                    <a:pt x="8922" y="20329"/>
                  </a:cubicBezTo>
                  <a:cubicBezTo>
                    <a:pt x="10330" y="21600"/>
                    <a:pt x="11270" y="21600"/>
                    <a:pt x="13617" y="20329"/>
                  </a:cubicBezTo>
                  <a:cubicBezTo>
                    <a:pt x="15965" y="19059"/>
                    <a:pt x="17843" y="15882"/>
                    <a:pt x="16904" y="15247"/>
                  </a:cubicBezTo>
                  <a:cubicBezTo>
                    <a:pt x="15965" y="13976"/>
                    <a:pt x="18783" y="15247"/>
                    <a:pt x="19252" y="13976"/>
                  </a:cubicBezTo>
                  <a:cubicBezTo>
                    <a:pt x="19722" y="12706"/>
                    <a:pt x="19722" y="10165"/>
                    <a:pt x="19722" y="8894"/>
                  </a:cubicBezTo>
                  <a:cubicBezTo>
                    <a:pt x="19722" y="7624"/>
                    <a:pt x="21600" y="1271"/>
                    <a:pt x="21600" y="1271"/>
                  </a:cubicBezTo>
                  <a:lnTo>
                    <a:pt x="11739" y="0"/>
                  </a:lnTo>
                  <a:lnTo>
                    <a:pt x="0" y="6353"/>
                  </a:lnTo>
                  <a:close/>
                </a:path>
              </a:pathLst>
            </a:custGeom>
            <a:solidFill>
              <a:srgbClr val="F0C4AB"/>
            </a:solidFill>
            <a:ln>
              <a:noFill/>
            </a:ln>
          </p:spPr>
          <p:txBody>
            <a:bodyPr spcFirstLastPara="1" wrap="square" lIns="38100" tIns="38100" rIns="38100" bIns="381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22" name="Google Shape;222;p2"/>
            <p:cNvSpPr/>
            <p:nvPr/>
          </p:nvSpPr>
          <p:spPr>
            <a:xfrm>
              <a:off x="1961733" y="4607833"/>
              <a:ext cx="192345" cy="484909"/>
            </a:xfrm>
            <a:custGeom>
              <a:avLst/>
              <a:gdLst/>
              <a:ahLst/>
              <a:cxnLst/>
              <a:rect l="l" t="t" r="r" b="b"/>
              <a:pathLst>
                <a:path w="20563" h="21600" extrusionOk="0">
                  <a:moveTo>
                    <a:pt x="14880" y="0"/>
                  </a:moveTo>
                  <a:lnTo>
                    <a:pt x="10560" y="1200"/>
                  </a:lnTo>
                  <a:lnTo>
                    <a:pt x="13920" y="2000"/>
                  </a:lnTo>
                  <a:cubicBezTo>
                    <a:pt x="13920" y="2000"/>
                    <a:pt x="16800" y="6400"/>
                    <a:pt x="13920" y="8200"/>
                  </a:cubicBezTo>
                  <a:cubicBezTo>
                    <a:pt x="11040" y="10000"/>
                    <a:pt x="0" y="18200"/>
                    <a:pt x="0" y="18200"/>
                  </a:cubicBezTo>
                  <a:lnTo>
                    <a:pt x="1920" y="21600"/>
                  </a:lnTo>
                  <a:lnTo>
                    <a:pt x="8640" y="21200"/>
                  </a:lnTo>
                  <a:cubicBezTo>
                    <a:pt x="8640" y="21200"/>
                    <a:pt x="18240" y="14000"/>
                    <a:pt x="20160" y="11800"/>
                  </a:cubicBezTo>
                  <a:cubicBezTo>
                    <a:pt x="21600" y="9600"/>
                    <a:pt x="18720" y="2400"/>
                    <a:pt x="18720" y="2400"/>
                  </a:cubicBezTo>
                  <a:lnTo>
                    <a:pt x="19200" y="1400"/>
                  </a:lnTo>
                  <a:lnTo>
                    <a:pt x="14880" y="0"/>
                  </a:lnTo>
                  <a:close/>
                </a:path>
              </a:pathLst>
            </a:custGeom>
            <a:solidFill>
              <a:srgbClr val="E75F42"/>
            </a:solidFill>
            <a:ln>
              <a:noFill/>
            </a:ln>
          </p:spPr>
          <p:txBody>
            <a:bodyPr spcFirstLastPara="1" wrap="square" lIns="38100" tIns="38100" rIns="38100" bIns="381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223" name="Google Shape;223;p2"/>
          <p:cNvGrpSpPr/>
          <p:nvPr/>
        </p:nvGrpSpPr>
        <p:grpSpPr>
          <a:xfrm>
            <a:off x="6512171" y="509971"/>
            <a:ext cx="1463307" cy="1928744"/>
            <a:chOff x="4570" y="1321"/>
            <a:chExt cx="827" cy="1367"/>
          </a:xfrm>
        </p:grpSpPr>
        <p:sp>
          <p:nvSpPr>
            <p:cNvPr id="224" name="Google Shape;224;p2"/>
            <p:cNvSpPr/>
            <p:nvPr/>
          </p:nvSpPr>
          <p:spPr>
            <a:xfrm>
              <a:off x="4570" y="2600"/>
              <a:ext cx="137" cy="88"/>
            </a:xfrm>
            <a:custGeom>
              <a:avLst/>
              <a:gdLst/>
              <a:ahLst/>
              <a:cxnLst/>
              <a:rect l="l" t="t" r="r" b="b"/>
              <a:pathLst>
                <a:path w="274" h="175" extrusionOk="0">
                  <a:moveTo>
                    <a:pt x="271" y="148"/>
                  </a:moveTo>
                  <a:lnTo>
                    <a:pt x="271" y="148"/>
                  </a:lnTo>
                  <a:lnTo>
                    <a:pt x="274" y="141"/>
                  </a:lnTo>
                  <a:lnTo>
                    <a:pt x="274" y="130"/>
                  </a:lnTo>
                  <a:lnTo>
                    <a:pt x="273" y="118"/>
                  </a:lnTo>
                  <a:lnTo>
                    <a:pt x="267" y="105"/>
                  </a:lnTo>
                  <a:lnTo>
                    <a:pt x="262" y="97"/>
                  </a:lnTo>
                  <a:lnTo>
                    <a:pt x="258" y="90"/>
                  </a:lnTo>
                  <a:lnTo>
                    <a:pt x="250" y="82"/>
                  </a:lnTo>
                  <a:lnTo>
                    <a:pt x="241" y="75"/>
                  </a:lnTo>
                  <a:lnTo>
                    <a:pt x="231" y="67"/>
                  </a:lnTo>
                  <a:lnTo>
                    <a:pt x="219" y="60"/>
                  </a:lnTo>
                  <a:lnTo>
                    <a:pt x="202" y="3"/>
                  </a:lnTo>
                  <a:lnTo>
                    <a:pt x="30" y="0"/>
                  </a:lnTo>
                  <a:lnTo>
                    <a:pt x="30" y="0"/>
                  </a:lnTo>
                  <a:lnTo>
                    <a:pt x="26" y="10"/>
                  </a:lnTo>
                  <a:lnTo>
                    <a:pt x="15" y="34"/>
                  </a:lnTo>
                  <a:lnTo>
                    <a:pt x="5" y="66"/>
                  </a:lnTo>
                  <a:lnTo>
                    <a:pt x="2" y="79"/>
                  </a:lnTo>
                  <a:lnTo>
                    <a:pt x="0" y="91"/>
                  </a:lnTo>
                  <a:lnTo>
                    <a:pt x="0" y="91"/>
                  </a:lnTo>
                  <a:lnTo>
                    <a:pt x="0" y="96"/>
                  </a:lnTo>
                  <a:lnTo>
                    <a:pt x="2" y="100"/>
                  </a:lnTo>
                  <a:lnTo>
                    <a:pt x="8" y="109"/>
                  </a:lnTo>
                  <a:lnTo>
                    <a:pt x="15" y="117"/>
                  </a:lnTo>
                  <a:lnTo>
                    <a:pt x="24" y="123"/>
                  </a:lnTo>
                  <a:lnTo>
                    <a:pt x="42" y="130"/>
                  </a:lnTo>
                  <a:lnTo>
                    <a:pt x="50" y="133"/>
                  </a:lnTo>
                  <a:lnTo>
                    <a:pt x="50" y="133"/>
                  </a:lnTo>
                  <a:lnTo>
                    <a:pt x="53" y="136"/>
                  </a:lnTo>
                  <a:lnTo>
                    <a:pt x="62" y="145"/>
                  </a:lnTo>
                  <a:lnTo>
                    <a:pt x="68" y="151"/>
                  </a:lnTo>
                  <a:lnTo>
                    <a:pt x="77" y="156"/>
                  </a:lnTo>
                  <a:lnTo>
                    <a:pt x="87" y="162"/>
                  </a:lnTo>
                  <a:lnTo>
                    <a:pt x="99" y="166"/>
                  </a:lnTo>
                  <a:lnTo>
                    <a:pt x="113" y="171"/>
                  </a:lnTo>
                  <a:lnTo>
                    <a:pt x="129" y="174"/>
                  </a:lnTo>
                  <a:lnTo>
                    <a:pt x="147" y="175"/>
                  </a:lnTo>
                  <a:lnTo>
                    <a:pt x="168" y="175"/>
                  </a:lnTo>
                  <a:lnTo>
                    <a:pt x="190" y="172"/>
                  </a:lnTo>
                  <a:lnTo>
                    <a:pt x="214" y="168"/>
                  </a:lnTo>
                  <a:lnTo>
                    <a:pt x="243" y="160"/>
                  </a:lnTo>
                  <a:lnTo>
                    <a:pt x="271" y="148"/>
                  </a:lnTo>
                  <a:lnTo>
                    <a:pt x="271" y="148"/>
                  </a:lnTo>
                  <a:close/>
                </a:path>
              </a:pathLst>
            </a:custGeom>
            <a:solidFill>
              <a:srgbClr val="1B171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25" name="Google Shape;225;p2"/>
            <p:cNvSpPr/>
            <p:nvPr/>
          </p:nvSpPr>
          <p:spPr>
            <a:xfrm>
              <a:off x="4918" y="2560"/>
              <a:ext cx="209" cy="58"/>
            </a:xfrm>
            <a:custGeom>
              <a:avLst/>
              <a:gdLst/>
              <a:ahLst/>
              <a:cxnLst/>
              <a:rect l="l" t="t" r="r" b="b"/>
              <a:pathLst>
                <a:path w="418" h="117" extrusionOk="0">
                  <a:moveTo>
                    <a:pt x="23" y="15"/>
                  </a:moveTo>
                  <a:lnTo>
                    <a:pt x="23" y="15"/>
                  </a:lnTo>
                  <a:lnTo>
                    <a:pt x="20" y="24"/>
                  </a:lnTo>
                  <a:lnTo>
                    <a:pt x="11" y="45"/>
                  </a:lnTo>
                  <a:lnTo>
                    <a:pt x="6" y="59"/>
                  </a:lnTo>
                  <a:lnTo>
                    <a:pt x="2" y="72"/>
                  </a:lnTo>
                  <a:lnTo>
                    <a:pt x="0" y="84"/>
                  </a:lnTo>
                  <a:lnTo>
                    <a:pt x="0" y="96"/>
                  </a:lnTo>
                  <a:lnTo>
                    <a:pt x="0" y="96"/>
                  </a:lnTo>
                  <a:lnTo>
                    <a:pt x="2" y="100"/>
                  </a:lnTo>
                  <a:lnTo>
                    <a:pt x="8" y="105"/>
                  </a:lnTo>
                  <a:lnTo>
                    <a:pt x="14" y="108"/>
                  </a:lnTo>
                  <a:lnTo>
                    <a:pt x="23" y="111"/>
                  </a:lnTo>
                  <a:lnTo>
                    <a:pt x="33" y="114"/>
                  </a:lnTo>
                  <a:lnTo>
                    <a:pt x="45" y="115"/>
                  </a:lnTo>
                  <a:lnTo>
                    <a:pt x="71" y="117"/>
                  </a:lnTo>
                  <a:lnTo>
                    <a:pt x="84" y="115"/>
                  </a:lnTo>
                  <a:lnTo>
                    <a:pt x="98" y="114"/>
                  </a:lnTo>
                  <a:lnTo>
                    <a:pt x="109" y="111"/>
                  </a:lnTo>
                  <a:lnTo>
                    <a:pt x="121" y="108"/>
                  </a:lnTo>
                  <a:lnTo>
                    <a:pt x="132" y="102"/>
                  </a:lnTo>
                  <a:lnTo>
                    <a:pt x="141" y="96"/>
                  </a:lnTo>
                  <a:lnTo>
                    <a:pt x="148" y="88"/>
                  </a:lnTo>
                  <a:lnTo>
                    <a:pt x="153" y="81"/>
                  </a:lnTo>
                  <a:lnTo>
                    <a:pt x="153" y="81"/>
                  </a:lnTo>
                  <a:lnTo>
                    <a:pt x="156" y="82"/>
                  </a:lnTo>
                  <a:lnTo>
                    <a:pt x="162" y="88"/>
                  </a:lnTo>
                  <a:lnTo>
                    <a:pt x="175" y="96"/>
                  </a:lnTo>
                  <a:lnTo>
                    <a:pt x="193" y="103"/>
                  </a:lnTo>
                  <a:lnTo>
                    <a:pt x="217" y="111"/>
                  </a:lnTo>
                  <a:lnTo>
                    <a:pt x="232" y="114"/>
                  </a:lnTo>
                  <a:lnTo>
                    <a:pt x="249" y="115"/>
                  </a:lnTo>
                  <a:lnTo>
                    <a:pt x="267" y="117"/>
                  </a:lnTo>
                  <a:lnTo>
                    <a:pt x="288" y="117"/>
                  </a:lnTo>
                  <a:lnTo>
                    <a:pt x="309" y="117"/>
                  </a:lnTo>
                  <a:lnTo>
                    <a:pt x="332" y="115"/>
                  </a:lnTo>
                  <a:lnTo>
                    <a:pt x="332" y="115"/>
                  </a:lnTo>
                  <a:lnTo>
                    <a:pt x="356" y="111"/>
                  </a:lnTo>
                  <a:lnTo>
                    <a:pt x="376" y="108"/>
                  </a:lnTo>
                  <a:lnTo>
                    <a:pt x="391" y="102"/>
                  </a:lnTo>
                  <a:lnTo>
                    <a:pt x="403" y="97"/>
                  </a:lnTo>
                  <a:lnTo>
                    <a:pt x="410" y="91"/>
                  </a:lnTo>
                  <a:lnTo>
                    <a:pt x="416" y="85"/>
                  </a:lnTo>
                  <a:lnTo>
                    <a:pt x="418" y="79"/>
                  </a:lnTo>
                  <a:lnTo>
                    <a:pt x="416" y="74"/>
                  </a:lnTo>
                  <a:lnTo>
                    <a:pt x="413" y="68"/>
                  </a:lnTo>
                  <a:lnTo>
                    <a:pt x="407" y="62"/>
                  </a:lnTo>
                  <a:lnTo>
                    <a:pt x="398" y="57"/>
                  </a:lnTo>
                  <a:lnTo>
                    <a:pt x="388" y="53"/>
                  </a:lnTo>
                  <a:lnTo>
                    <a:pt x="374" y="50"/>
                  </a:lnTo>
                  <a:lnTo>
                    <a:pt x="359" y="47"/>
                  </a:lnTo>
                  <a:lnTo>
                    <a:pt x="343" y="47"/>
                  </a:lnTo>
                  <a:lnTo>
                    <a:pt x="325" y="47"/>
                  </a:lnTo>
                  <a:lnTo>
                    <a:pt x="325" y="47"/>
                  </a:lnTo>
                  <a:lnTo>
                    <a:pt x="309" y="47"/>
                  </a:lnTo>
                  <a:lnTo>
                    <a:pt x="292" y="45"/>
                  </a:lnTo>
                  <a:lnTo>
                    <a:pt x="279" y="44"/>
                  </a:lnTo>
                  <a:lnTo>
                    <a:pt x="267" y="41"/>
                  </a:lnTo>
                  <a:lnTo>
                    <a:pt x="258" y="38"/>
                  </a:lnTo>
                  <a:lnTo>
                    <a:pt x="249" y="33"/>
                  </a:lnTo>
                  <a:lnTo>
                    <a:pt x="243" y="29"/>
                  </a:lnTo>
                  <a:lnTo>
                    <a:pt x="237" y="24"/>
                  </a:lnTo>
                  <a:lnTo>
                    <a:pt x="229" y="15"/>
                  </a:lnTo>
                  <a:lnTo>
                    <a:pt x="225" y="8"/>
                  </a:lnTo>
                  <a:lnTo>
                    <a:pt x="223" y="2"/>
                  </a:lnTo>
                  <a:lnTo>
                    <a:pt x="222" y="0"/>
                  </a:lnTo>
                  <a:lnTo>
                    <a:pt x="23" y="15"/>
                  </a:lnTo>
                  <a:close/>
                </a:path>
              </a:pathLst>
            </a:custGeom>
            <a:solidFill>
              <a:srgbClr val="1B171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26" name="Google Shape;226;p2"/>
            <p:cNvSpPr/>
            <p:nvPr/>
          </p:nvSpPr>
          <p:spPr>
            <a:xfrm>
              <a:off x="5353" y="1538"/>
              <a:ext cx="44" cy="176"/>
            </a:xfrm>
            <a:custGeom>
              <a:avLst/>
              <a:gdLst/>
              <a:ahLst/>
              <a:cxnLst/>
              <a:rect l="l" t="t" r="r" b="b"/>
              <a:pathLst>
                <a:path w="88" h="352" extrusionOk="0">
                  <a:moveTo>
                    <a:pt x="13" y="200"/>
                  </a:moveTo>
                  <a:lnTo>
                    <a:pt x="13" y="200"/>
                  </a:lnTo>
                  <a:lnTo>
                    <a:pt x="16" y="135"/>
                  </a:lnTo>
                  <a:lnTo>
                    <a:pt x="18" y="81"/>
                  </a:lnTo>
                  <a:lnTo>
                    <a:pt x="16" y="57"/>
                  </a:lnTo>
                  <a:lnTo>
                    <a:pt x="13" y="39"/>
                  </a:lnTo>
                  <a:lnTo>
                    <a:pt x="13" y="39"/>
                  </a:lnTo>
                  <a:lnTo>
                    <a:pt x="12" y="24"/>
                  </a:lnTo>
                  <a:lnTo>
                    <a:pt x="13" y="13"/>
                  </a:lnTo>
                  <a:lnTo>
                    <a:pt x="16" y="6"/>
                  </a:lnTo>
                  <a:lnTo>
                    <a:pt x="21" y="1"/>
                  </a:lnTo>
                  <a:lnTo>
                    <a:pt x="25" y="0"/>
                  </a:lnTo>
                  <a:lnTo>
                    <a:pt x="28" y="0"/>
                  </a:lnTo>
                  <a:lnTo>
                    <a:pt x="33" y="1"/>
                  </a:lnTo>
                  <a:lnTo>
                    <a:pt x="34" y="4"/>
                  </a:lnTo>
                  <a:lnTo>
                    <a:pt x="34" y="4"/>
                  </a:lnTo>
                  <a:lnTo>
                    <a:pt x="37" y="7"/>
                  </a:lnTo>
                  <a:lnTo>
                    <a:pt x="39" y="9"/>
                  </a:lnTo>
                  <a:lnTo>
                    <a:pt x="45" y="13"/>
                  </a:lnTo>
                  <a:lnTo>
                    <a:pt x="51" y="21"/>
                  </a:lnTo>
                  <a:lnTo>
                    <a:pt x="54" y="25"/>
                  </a:lnTo>
                  <a:lnTo>
                    <a:pt x="57" y="33"/>
                  </a:lnTo>
                  <a:lnTo>
                    <a:pt x="57" y="33"/>
                  </a:lnTo>
                  <a:lnTo>
                    <a:pt x="63" y="64"/>
                  </a:lnTo>
                  <a:lnTo>
                    <a:pt x="70" y="114"/>
                  </a:lnTo>
                  <a:lnTo>
                    <a:pt x="76" y="162"/>
                  </a:lnTo>
                  <a:lnTo>
                    <a:pt x="79" y="190"/>
                  </a:lnTo>
                  <a:lnTo>
                    <a:pt x="79" y="190"/>
                  </a:lnTo>
                  <a:lnTo>
                    <a:pt x="81" y="206"/>
                  </a:lnTo>
                  <a:lnTo>
                    <a:pt x="85" y="235"/>
                  </a:lnTo>
                  <a:lnTo>
                    <a:pt x="87" y="248"/>
                  </a:lnTo>
                  <a:lnTo>
                    <a:pt x="88" y="263"/>
                  </a:lnTo>
                  <a:lnTo>
                    <a:pt x="87" y="275"/>
                  </a:lnTo>
                  <a:lnTo>
                    <a:pt x="85" y="284"/>
                  </a:lnTo>
                  <a:lnTo>
                    <a:pt x="85" y="284"/>
                  </a:lnTo>
                  <a:lnTo>
                    <a:pt x="79" y="293"/>
                  </a:lnTo>
                  <a:lnTo>
                    <a:pt x="70" y="304"/>
                  </a:lnTo>
                  <a:lnTo>
                    <a:pt x="49" y="326"/>
                  </a:lnTo>
                  <a:lnTo>
                    <a:pt x="22" y="352"/>
                  </a:lnTo>
                  <a:lnTo>
                    <a:pt x="0" y="262"/>
                  </a:lnTo>
                  <a:lnTo>
                    <a:pt x="0" y="262"/>
                  </a:lnTo>
                  <a:lnTo>
                    <a:pt x="3" y="259"/>
                  </a:lnTo>
                  <a:lnTo>
                    <a:pt x="6" y="254"/>
                  </a:lnTo>
                  <a:lnTo>
                    <a:pt x="9" y="248"/>
                  </a:lnTo>
                  <a:lnTo>
                    <a:pt x="12" y="239"/>
                  </a:lnTo>
                  <a:lnTo>
                    <a:pt x="15" y="229"/>
                  </a:lnTo>
                  <a:lnTo>
                    <a:pt x="15" y="215"/>
                  </a:lnTo>
                  <a:lnTo>
                    <a:pt x="13" y="200"/>
                  </a:lnTo>
                  <a:lnTo>
                    <a:pt x="13" y="200"/>
                  </a:lnTo>
                  <a:close/>
                </a:path>
              </a:pathLst>
            </a:custGeom>
            <a:solidFill>
              <a:srgbClr val="F0C4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27" name="Google Shape;227;p2"/>
            <p:cNvSpPr/>
            <p:nvPr/>
          </p:nvSpPr>
          <p:spPr>
            <a:xfrm>
              <a:off x="5324" y="1321"/>
              <a:ext cx="57" cy="160"/>
            </a:xfrm>
            <a:custGeom>
              <a:avLst/>
              <a:gdLst/>
              <a:ahLst/>
              <a:cxnLst/>
              <a:rect l="l" t="t" r="r" b="b"/>
              <a:pathLst>
                <a:path w="112" h="321" extrusionOk="0">
                  <a:moveTo>
                    <a:pt x="108" y="286"/>
                  </a:moveTo>
                  <a:lnTo>
                    <a:pt x="108" y="286"/>
                  </a:lnTo>
                  <a:lnTo>
                    <a:pt x="109" y="283"/>
                  </a:lnTo>
                  <a:lnTo>
                    <a:pt x="111" y="279"/>
                  </a:lnTo>
                  <a:lnTo>
                    <a:pt x="112" y="264"/>
                  </a:lnTo>
                  <a:lnTo>
                    <a:pt x="112" y="243"/>
                  </a:lnTo>
                  <a:lnTo>
                    <a:pt x="111" y="220"/>
                  </a:lnTo>
                  <a:lnTo>
                    <a:pt x="108" y="175"/>
                  </a:lnTo>
                  <a:lnTo>
                    <a:pt x="105" y="145"/>
                  </a:lnTo>
                  <a:lnTo>
                    <a:pt x="105" y="145"/>
                  </a:lnTo>
                  <a:lnTo>
                    <a:pt x="103" y="122"/>
                  </a:lnTo>
                  <a:lnTo>
                    <a:pt x="100" y="89"/>
                  </a:lnTo>
                  <a:lnTo>
                    <a:pt x="94" y="54"/>
                  </a:lnTo>
                  <a:lnTo>
                    <a:pt x="90" y="27"/>
                  </a:lnTo>
                  <a:lnTo>
                    <a:pt x="90" y="27"/>
                  </a:lnTo>
                  <a:lnTo>
                    <a:pt x="87" y="18"/>
                  </a:lnTo>
                  <a:lnTo>
                    <a:pt x="84" y="11"/>
                  </a:lnTo>
                  <a:lnTo>
                    <a:pt x="79" y="6"/>
                  </a:lnTo>
                  <a:lnTo>
                    <a:pt x="75" y="3"/>
                  </a:lnTo>
                  <a:lnTo>
                    <a:pt x="67" y="0"/>
                  </a:lnTo>
                  <a:lnTo>
                    <a:pt x="63" y="0"/>
                  </a:lnTo>
                  <a:lnTo>
                    <a:pt x="63" y="0"/>
                  </a:lnTo>
                  <a:lnTo>
                    <a:pt x="66" y="51"/>
                  </a:lnTo>
                  <a:lnTo>
                    <a:pt x="67" y="93"/>
                  </a:lnTo>
                  <a:lnTo>
                    <a:pt x="67" y="126"/>
                  </a:lnTo>
                  <a:lnTo>
                    <a:pt x="67" y="126"/>
                  </a:lnTo>
                  <a:lnTo>
                    <a:pt x="66" y="140"/>
                  </a:lnTo>
                  <a:lnTo>
                    <a:pt x="63" y="154"/>
                  </a:lnTo>
                  <a:lnTo>
                    <a:pt x="58" y="171"/>
                  </a:lnTo>
                  <a:lnTo>
                    <a:pt x="54" y="186"/>
                  </a:lnTo>
                  <a:lnTo>
                    <a:pt x="48" y="201"/>
                  </a:lnTo>
                  <a:lnTo>
                    <a:pt x="40" y="213"/>
                  </a:lnTo>
                  <a:lnTo>
                    <a:pt x="34" y="222"/>
                  </a:lnTo>
                  <a:lnTo>
                    <a:pt x="30" y="225"/>
                  </a:lnTo>
                  <a:lnTo>
                    <a:pt x="27" y="225"/>
                  </a:lnTo>
                  <a:lnTo>
                    <a:pt x="27" y="225"/>
                  </a:lnTo>
                  <a:lnTo>
                    <a:pt x="21" y="228"/>
                  </a:lnTo>
                  <a:lnTo>
                    <a:pt x="15" y="234"/>
                  </a:lnTo>
                  <a:lnTo>
                    <a:pt x="10" y="241"/>
                  </a:lnTo>
                  <a:lnTo>
                    <a:pt x="6" y="249"/>
                  </a:lnTo>
                  <a:lnTo>
                    <a:pt x="1" y="262"/>
                  </a:lnTo>
                  <a:lnTo>
                    <a:pt x="0" y="268"/>
                  </a:lnTo>
                  <a:lnTo>
                    <a:pt x="0" y="268"/>
                  </a:lnTo>
                  <a:lnTo>
                    <a:pt x="1" y="273"/>
                  </a:lnTo>
                  <a:lnTo>
                    <a:pt x="4" y="283"/>
                  </a:lnTo>
                  <a:lnTo>
                    <a:pt x="10" y="297"/>
                  </a:lnTo>
                  <a:lnTo>
                    <a:pt x="13" y="303"/>
                  </a:lnTo>
                  <a:lnTo>
                    <a:pt x="19" y="310"/>
                  </a:lnTo>
                  <a:lnTo>
                    <a:pt x="25" y="315"/>
                  </a:lnTo>
                  <a:lnTo>
                    <a:pt x="33" y="319"/>
                  </a:lnTo>
                  <a:lnTo>
                    <a:pt x="42" y="321"/>
                  </a:lnTo>
                  <a:lnTo>
                    <a:pt x="52" y="321"/>
                  </a:lnTo>
                  <a:lnTo>
                    <a:pt x="63" y="318"/>
                  </a:lnTo>
                  <a:lnTo>
                    <a:pt x="76" y="310"/>
                  </a:lnTo>
                  <a:lnTo>
                    <a:pt x="91" y="301"/>
                  </a:lnTo>
                  <a:lnTo>
                    <a:pt x="108" y="286"/>
                  </a:lnTo>
                  <a:lnTo>
                    <a:pt x="108" y="286"/>
                  </a:lnTo>
                  <a:close/>
                </a:path>
              </a:pathLst>
            </a:custGeom>
            <a:solidFill>
              <a:srgbClr val="F0C4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28" name="Google Shape;228;p2"/>
            <p:cNvSpPr/>
            <p:nvPr/>
          </p:nvSpPr>
          <p:spPr>
            <a:xfrm>
              <a:off x="5114" y="1617"/>
              <a:ext cx="47" cy="404"/>
            </a:xfrm>
            <a:custGeom>
              <a:avLst/>
              <a:gdLst/>
              <a:ahLst/>
              <a:cxnLst/>
              <a:rect l="l" t="t" r="r" b="b"/>
              <a:pathLst>
                <a:path w="95" h="808" extrusionOk="0">
                  <a:moveTo>
                    <a:pt x="23" y="0"/>
                  </a:moveTo>
                  <a:lnTo>
                    <a:pt x="23" y="0"/>
                  </a:lnTo>
                  <a:lnTo>
                    <a:pt x="42" y="211"/>
                  </a:lnTo>
                  <a:lnTo>
                    <a:pt x="56" y="361"/>
                  </a:lnTo>
                  <a:lnTo>
                    <a:pt x="62" y="413"/>
                  </a:lnTo>
                  <a:lnTo>
                    <a:pt x="65" y="440"/>
                  </a:lnTo>
                  <a:lnTo>
                    <a:pt x="65" y="440"/>
                  </a:lnTo>
                  <a:lnTo>
                    <a:pt x="68" y="461"/>
                  </a:lnTo>
                  <a:lnTo>
                    <a:pt x="72" y="503"/>
                  </a:lnTo>
                  <a:lnTo>
                    <a:pt x="83" y="621"/>
                  </a:lnTo>
                  <a:lnTo>
                    <a:pt x="92" y="740"/>
                  </a:lnTo>
                  <a:lnTo>
                    <a:pt x="93" y="783"/>
                  </a:lnTo>
                  <a:lnTo>
                    <a:pt x="95" y="805"/>
                  </a:lnTo>
                  <a:lnTo>
                    <a:pt x="95" y="805"/>
                  </a:lnTo>
                  <a:lnTo>
                    <a:pt x="93" y="808"/>
                  </a:lnTo>
                  <a:lnTo>
                    <a:pt x="92" y="807"/>
                  </a:lnTo>
                  <a:lnTo>
                    <a:pt x="86" y="792"/>
                  </a:lnTo>
                  <a:lnTo>
                    <a:pt x="69" y="735"/>
                  </a:lnTo>
                  <a:lnTo>
                    <a:pt x="47" y="644"/>
                  </a:lnTo>
                  <a:lnTo>
                    <a:pt x="47" y="644"/>
                  </a:lnTo>
                  <a:lnTo>
                    <a:pt x="45" y="575"/>
                  </a:lnTo>
                  <a:lnTo>
                    <a:pt x="39" y="413"/>
                  </a:lnTo>
                  <a:lnTo>
                    <a:pt x="35" y="317"/>
                  </a:lnTo>
                  <a:lnTo>
                    <a:pt x="29" y="225"/>
                  </a:lnTo>
                  <a:lnTo>
                    <a:pt x="21" y="141"/>
                  </a:lnTo>
                  <a:lnTo>
                    <a:pt x="17" y="105"/>
                  </a:lnTo>
                  <a:lnTo>
                    <a:pt x="12" y="75"/>
                  </a:lnTo>
                  <a:lnTo>
                    <a:pt x="0" y="51"/>
                  </a:lnTo>
                  <a:lnTo>
                    <a:pt x="23" y="0"/>
                  </a:lnTo>
                  <a:close/>
                </a:path>
              </a:pathLst>
            </a:custGeom>
            <a:solidFill>
              <a:srgbClr val="6F707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29" name="Google Shape;229;p2"/>
            <p:cNvSpPr/>
            <p:nvPr/>
          </p:nvSpPr>
          <p:spPr>
            <a:xfrm>
              <a:off x="4826" y="1443"/>
              <a:ext cx="555" cy="455"/>
            </a:xfrm>
            <a:custGeom>
              <a:avLst/>
              <a:gdLst/>
              <a:ahLst/>
              <a:cxnLst/>
              <a:rect l="l" t="t" r="r" b="b"/>
              <a:pathLst>
                <a:path w="1111" h="912" extrusionOk="0">
                  <a:moveTo>
                    <a:pt x="5" y="774"/>
                  </a:moveTo>
                  <a:lnTo>
                    <a:pt x="5" y="774"/>
                  </a:lnTo>
                  <a:lnTo>
                    <a:pt x="3" y="764"/>
                  </a:lnTo>
                  <a:lnTo>
                    <a:pt x="0" y="738"/>
                  </a:lnTo>
                  <a:lnTo>
                    <a:pt x="0" y="723"/>
                  </a:lnTo>
                  <a:lnTo>
                    <a:pt x="2" y="707"/>
                  </a:lnTo>
                  <a:lnTo>
                    <a:pt x="6" y="692"/>
                  </a:lnTo>
                  <a:lnTo>
                    <a:pt x="9" y="684"/>
                  </a:lnTo>
                  <a:lnTo>
                    <a:pt x="12" y="678"/>
                  </a:lnTo>
                  <a:lnTo>
                    <a:pt x="12" y="678"/>
                  </a:lnTo>
                  <a:lnTo>
                    <a:pt x="20" y="665"/>
                  </a:lnTo>
                  <a:lnTo>
                    <a:pt x="24" y="654"/>
                  </a:lnTo>
                  <a:lnTo>
                    <a:pt x="27" y="642"/>
                  </a:lnTo>
                  <a:lnTo>
                    <a:pt x="29" y="632"/>
                  </a:lnTo>
                  <a:lnTo>
                    <a:pt x="32" y="614"/>
                  </a:lnTo>
                  <a:lnTo>
                    <a:pt x="35" y="605"/>
                  </a:lnTo>
                  <a:lnTo>
                    <a:pt x="38" y="598"/>
                  </a:lnTo>
                  <a:lnTo>
                    <a:pt x="38" y="598"/>
                  </a:lnTo>
                  <a:lnTo>
                    <a:pt x="42" y="590"/>
                  </a:lnTo>
                  <a:lnTo>
                    <a:pt x="47" y="583"/>
                  </a:lnTo>
                  <a:lnTo>
                    <a:pt x="62" y="568"/>
                  </a:lnTo>
                  <a:lnTo>
                    <a:pt x="69" y="559"/>
                  </a:lnTo>
                  <a:lnTo>
                    <a:pt x="76" y="548"/>
                  </a:lnTo>
                  <a:lnTo>
                    <a:pt x="85" y="535"/>
                  </a:lnTo>
                  <a:lnTo>
                    <a:pt x="93" y="517"/>
                  </a:lnTo>
                  <a:lnTo>
                    <a:pt x="93" y="517"/>
                  </a:lnTo>
                  <a:lnTo>
                    <a:pt x="112" y="466"/>
                  </a:lnTo>
                  <a:lnTo>
                    <a:pt x="124" y="431"/>
                  </a:lnTo>
                  <a:lnTo>
                    <a:pt x="139" y="395"/>
                  </a:lnTo>
                  <a:lnTo>
                    <a:pt x="154" y="361"/>
                  </a:lnTo>
                  <a:lnTo>
                    <a:pt x="172" y="328"/>
                  </a:lnTo>
                  <a:lnTo>
                    <a:pt x="181" y="313"/>
                  </a:lnTo>
                  <a:lnTo>
                    <a:pt x="189" y="300"/>
                  </a:lnTo>
                  <a:lnTo>
                    <a:pt x="198" y="288"/>
                  </a:lnTo>
                  <a:lnTo>
                    <a:pt x="207" y="279"/>
                  </a:lnTo>
                  <a:lnTo>
                    <a:pt x="207" y="279"/>
                  </a:lnTo>
                  <a:lnTo>
                    <a:pt x="226" y="261"/>
                  </a:lnTo>
                  <a:lnTo>
                    <a:pt x="249" y="244"/>
                  </a:lnTo>
                  <a:lnTo>
                    <a:pt x="273" y="226"/>
                  </a:lnTo>
                  <a:lnTo>
                    <a:pt x="296" y="211"/>
                  </a:lnTo>
                  <a:lnTo>
                    <a:pt x="319" y="198"/>
                  </a:lnTo>
                  <a:lnTo>
                    <a:pt x="340" y="186"/>
                  </a:lnTo>
                  <a:lnTo>
                    <a:pt x="358" y="177"/>
                  </a:lnTo>
                  <a:lnTo>
                    <a:pt x="371" y="171"/>
                  </a:lnTo>
                  <a:lnTo>
                    <a:pt x="371" y="171"/>
                  </a:lnTo>
                  <a:lnTo>
                    <a:pt x="433" y="147"/>
                  </a:lnTo>
                  <a:lnTo>
                    <a:pt x="461" y="137"/>
                  </a:lnTo>
                  <a:lnTo>
                    <a:pt x="475" y="132"/>
                  </a:lnTo>
                  <a:lnTo>
                    <a:pt x="475" y="132"/>
                  </a:lnTo>
                  <a:lnTo>
                    <a:pt x="479" y="138"/>
                  </a:lnTo>
                  <a:lnTo>
                    <a:pt x="485" y="153"/>
                  </a:lnTo>
                  <a:lnTo>
                    <a:pt x="507" y="199"/>
                  </a:lnTo>
                  <a:lnTo>
                    <a:pt x="522" y="228"/>
                  </a:lnTo>
                  <a:lnTo>
                    <a:pt x="539" y="256"/>
                  </a:lnTo>
                  <a:lnTo>
                    <a:pt x="557" y="282"/>
                  </a:lnTo>
                  <a:lnTo>
                    <a:pt x="567" y="294"/>
                  </a:lnTo>
                  <a:lnTo>
                    <a:pt x="578" y="303"/>
                  </a:lnTo>
                  <a:lnTo>
                    <a:pt x="600" y="297"/>
                  </a:lnTo>
                  <a:lnTo>
                    <a:pt x="600" y="297"/>
                  </a:lnTo>
                  <a:lnTo>
                    <a:pt x="606" y="286"/>
                  </a:lnTo>
                  <a:lnTo>
                    <a:pt x="618" y="261"/>
                  </a:lnTo>
                  <a:lnTo>
                    <a:pt x="626" y="243"/>
                  </a:lnTo>
                  <a:lnTo>
                    <a:pt x="632" y="225"/>
                  </a:lnTo>
                  <a:lnTo>
                    <a:pt x="638" y="207"/>
                  </a:lnTo>
                  <a:lnTo>
                    <a:pt x="641" y="189"/>
                  </a:lnTo>
                  <a:lnTo>
                    <a:pt x="641" y="189"/>
                  </a:lnTo>
                  <a:lnTo>
                    <a:pt x="651" y="181"/>
                  </a:lnTo>
                  <a:lnTo>
                    <a:pt x="674" y="166"/>
                  </a:lnTo>
                  <a:lnTo>
                    <a:pt x="687" y="159"/>
                  </a:lnTo>
                  <a:lnTo>
                    <a:pt x="702" y="151"/>
                  </a:lnTo>
                  <a:lnTo>
                    <a:pt x="717" y="145"/>
                  </a:lnTo>
                  <a:lnTo>
                    <a:pt x="732" y="142"/>
                  </a:lnTo>
                  <a:lnTo>
                    <a:pt x="732" y="142"/>
                  </a:lnTo>
                  <a:lnTo>
                    <a:pt x="745" y="139"/>
                  </a:lnTo>
                  <a:lnTo>
                    <a:pt x="760" y="135"/>
                  </a:lnTo>
                  <a:lnTo>
                    <a:pt x="795" y="120"/>
                  </a:lnTo>
                  <a:lnTo>
                    <a:pt x="828" y="107"/>
                  </a:lnTo>
                  <a:lnTo>
                    <a:pt x="843" y="101"/>
                  </a:lnTo>
                  <a:lnTo>
                    <a:pt x="853" y="98"/>
                  </a:lnTo>
                  <a:lnTo>
                    <a:pt x="853" y="98"/>
                  </a:lnTo>
                  <a:lnTo>
                    <a:pt x="867" y="95"/>
                  </a:lnTo>
                  <a:lnTo>
                    <a:pt x="870" y="93"/>
                  </a:lnTo>
                  <a:lnTo>
                    <a:pt x="873" y="92"/>
                  </a:lnTo>
                  <a:lnTo>
                    <a:pt x="877" y="87"/>
                  </a:lnTo>
                  <a:lnTo>
                    <a:pt x="883" y="83"/>
                  </a:lnTo>
                  <a:lnTo>
                    <a:pt x="891" y="80"/>
                  </a:lnTo>
                  <a:lnTo>
                    <a:pt x="891" y="80"/>
                  </a:lnTo>
                  <a:lnTo>
                    <a:pt x="897" y="75"/>
                  </a:lnTo>
                  <a:lnTo>
                    <a:pt x="901" y="69"/>
                  </a:lnTo>
                  <a:lnTo>
                    <a:pt x="903" y="65"/>
                  </a:lnTo>
                  <a:lnTo>
                    <a:pt x="903" y="59"/>
                  </a:lnTo>
                  <a:lnTo>
                    <a:pt x="904" y="54"/>
                  </a:lnTo>
                  <a:lnTo>
                    <a:pt x="907" y="50"/>
                  </a:lnTo>
                  <a:lnTo>
                    <a:pt x="913" y="47"/>
                  </a:lnTo>
                  <a:lnTo>
                    <a:pt x="925" y="45"/>
                  </a:lnTo>
                  <a:lnTo>
                    <a:pt x="925" y="45"/>
                  </a:lnTo>
                  <a:lnTo>
                    <a:pt x="947" y="44"/>
                  </a:lnTo>
                  <a:lnTo>
                    <a:pt x="964" y="45"/>
                  </a:lnTo>
                  <a:lnTo>
                    <a:pt x="970" y="44"/>
                  </a:lnTo>
                  <a:lnTo>
                    <a:pt x="976" y="44"/>
                  </a:lnTo>
                  <a:lnTo>
                    <a:pt x="980" y="41"/>
                  </a:lnTo>
                  <a:lnTo>
                    <a:pt x="985" y="38"/>
                  </a:lnTo>
                  <a:lnTo>
                    <a:pt x="985" y="38"/>
                  </a:lnTo>
                  <a:lnTo>
                    <a:pt x="991" y="32"/>
                  </a:lnTo>
                  <a:lnTo>
                    <a:pt x="994" y="26"/>
                  </a:lnTo>
                  <a:lnTo>
                    <a:pt x="1000" y="14"/>
                  </a:lnTo>
                  <a:lnTo>
                    <a:pt x="1003" y="0"/>
                  </a:lnTo>
                  <a:lnTo>
                    <a:pt x="1003" y="0"/>
                  </a:lnTo>
                  <a:lnTo>
                    <a:pt x="1003" y="9"/>
                  </a:lnTo>
                  <a:lnTo>
                    <a:pt x="1003" y="17"/>
                  </a:lnTo>
                  <a:lnTo>
                    <a:pt x="1006" y="27"/>
                  </a:lnTo>
                  <a:lnTo>
                    <a:pt x="1009" y="38"/>
                  </a:lnTo>
                  <a:lnTo>
                    <a:pt x="1015" y="47"/>
                  </a:lnTo>
                  <a:lnTo>
                    <a:pt x="1018" y="51"/>
                  </a:lnTo>
                  <a:lnTo>
                    <a:pt x="1022" y="54"/>
                  </a:lnTo>
                  <a:lnTo>
                    <a:pt x="1027" y="57"/>
                  </a:lnTo>
                  <a:lnTo>
                    <a:pt x="1033" y="60"/>
                  </a:lnTo>
                  <a:lnTo>
                    <a:pt x="1033" y="60"/>
                  </a:lnTo>
                  <a:lnTo>
                    <a:pt x="1046" y="62"/>
                  </a:lnTo>
                  <a:lnTo>
                    <a:pt x="1058" y="62"/>
                  </a:lnTo>
                  <a:lnTo>
                    <a:pt x="1070" y="60"/>
                  </a:lnTo>
                  <a:lnTo>
                    <a:pt x="1082" y="54"/>
                  </a:lnTo>
                  <a:lnTo>
                    <a:pt x="1091" y="47"/>
                  </a:lnTo>
                  <a:lnTo>
                    <a:pt x="1100" y="36"/>
                  </a:lnTo>
                  <a:lnTo>
                    <a:pt x="1106" y="24"/>
                  </a:lnTo>
                  <a:lnTo>
                    <a:pt x="1111" y="8"/>
                  </a:lnTo>
                  <a:lnTo>
                    <a:pt x="1111" y="8"/>
                  </a:lnTo>
                  <a:lnTo>
                    <a:pt x="1109" y="15"/>
                  </a:lnTo>
                  <a:lnTo>
                    <a:pt x="1108" y="32"/>
                  </a:lnTo>
                  <a:lnTo>
                    <a:pt x="1105" y="42"/>
                  </a:lnTo>
                  <a:lnTo>
                    <a:pt x="1100" y="56"/>
                  </a:lnTo>
                  <a:lnTo>
                    <a:pt x="1094" y="68"/>
                  </a:lnTo>
                  <a:lnTo>
                    <a:pt x="1087" y="81"/>
                  </a:lnTo>
                  <a:lnTo>
                    <a:pt x="1087" y="81"/>
                  </a:lnTo>
                  <a:lnTo>
                    <a:pt x="1081" y="93"/>
                  </a:lnTo>
                  <a:lnTo>
                    <a:pt x="1076" y="104"/>
                  </a:lnTo>
                  <a:lnTo>
                    <a:pt x="1076" y="113"/>
                  </a:lnTo>
                  <a:lnTo>
                    <a:pt x="1076" y="120"/>
                  </a:lnTo>
                  <a:lnTo>
                    <a:pt x="1079" y="132"/>
                  </a:lnTo>
                  <a:lnTo>
                    <a:pt x="1081" y="138"/>
                  </a:lnTo>
                  <a:lnTo>
                    <a:pt x="1079" y="144"/>
                  </a:lnTo>
                  <a:lnTo>
                    <a:pt x="1079" y="144"/>
                  </a:lnTo>
                  <a:lnTo>
                    <a:pt x="1076" y="150"/>
                  </a:lnTo>
                  <a:lnTo>
                    <a:pt x="1070" y="153"/>
                  </a:lnTo>
                  <a:lnTo>
                    <a:pt x="1055" y="160"/>
                  </a:lnTo>
                  <a:lnTo>
                    <a:pt x="1039" y="168"/>
                  </a:lnTo>
                  <a:lnTo>
                    <a:pt x="1030" y="174"/>
                  </a:lnTo>
                  <a:lnTo>
                    <a:pt x="1024" y="180"/>
                  </a:lnTo>
                  <a:lnTo>
                    <a:pt x="1024" y="180"/>
                  </a:lnTo>
                  <a:lnTo>
                    <a:pt x="1010" y="201"/>
                  </a:lnTo>
                  <a:lnTo>
                    <a:pt x="995" y="226"/>
                  </a:lnTo>
                  <a:lnTo>
                    <a:pt x="979" y="250"/>
                  </a:lnTo>
                  <a:lnTo>
                    <a:pt x="971" y="258"/>
                  </a:lnTo>
                  <a:lnTo>
                    <a:pt x="964" y="262"/>
                  </a:lnTo>
                  <a:lnTo>
                    <a:pt x="964" y="262"/>
                  </a:lnTo>
                  <a:lnTo>
                    <a:pt x="956" y="268"/>
                  </a:lnTo>
                  <a:lnTo>
                    <a:pt x="946" y="276"/>
                  </a:lnTo>
                  <a:lnTo>
                    <a:pt x="921" y="295"/>
                  </a:lnTo>
                  <a:lnTo>
                    <a:pt x="906" y="304"/>
                  </a:lnTo>
                  <a:lnTo>
                    <a:pt x="892" y="312"/>
                  </a:lnTo>
                  <a:lnTo>
                    <a:pt x="880" y="315"/>
                  </a:lnTo>
                  <a:lnTo>
                    <a:pt x="876" y="316"/>
                  </a:lnTo>
                  <a:lnTo>
                    <a:pt x="871" y="315"/>
                  </a:lnTo>
                  <a:lnTo>
                    <a:pt x="871" y="315"/>
                  </a:lnTo>
                  <a:lnTo>
                    <a:pt x="870" y="319"/>
                  </a:lnTo>
                  <a:lnTo>
                    <a:pt x="865" y="328"/>
                  </a:lnTo>
                  <a:lnTo>
                    <a:pt x="861" y="334"/>
                  </a:lnTo>
                  <a:lnTo>
                    <a:pt x="855" y="340"/>
                  </a:lnTo>
                  <a:lnTo>
                    <a:pt x="847" y="345"/>
                  </a:lnTo>
                  <a:lnTo>
                    <a:pt x="838" y="349"/>
                  </a:lnTo>
                  <a:lnTo>
                    <a:pt x="838" y="349"/>
                  </a:lnTo>
                  <a:lnTo>
                    <a:pt x="786" y="366"/>
                  </a:lnTo>
                  <a:lnTo>
                    <a:pt x="733" y="383"/>
                  </a:lnTo>
                  <a:lnTo>
                    <a:pt x="733" y="383"/>
                  </a:lnTo>
                  <a:lnTo>
                    <a:pt x="713" y="392"/>
                  </a:lnTo>
                  <a:lnTo>
                    <a:pt x="693" y="401"/>
                  </a:lnTo>
                  <a:lnTo>
                    <a:pt x="674" y="413"/>
                  </a:lnTo>
                  <a:lnTo>
                    <a:pt x="638" y="467"/>
                  </a:lnTo>
                  <a:lnTo>
                    <a:pt x="638" y="467"/>
                  </a:lnTo>
                  <a:lnTo>
                    <a:pt x="644" y="473"/>
                  </a:lnTo>
                  <a:lnTo>
                    <a:pt x="657" y="485"/>
                  </a:lnTo>
                  <a:lnTo>
                    <a:pt x="666" y="491"/>
                  </a:lnTo>
                  <a:lnTo>
                    <a:pt x="675" y="496"/>
                  </a:lnTo>
                  <a:lnTo>
                    <a:pt x="683" y="500"/>
                  </a:lnTo>
                  <a:lnTo>
                    <a:pt x="692" y="502"/>
                  </a:lnTo>
                  <a:lnTo>
                    <a:pt x="692" y="502"/>
                  </a:lnTo>
                  <a:lnTo>
                    <a:pt x="729" y="503"/>
                  </a:lnTo>
                  <a:lnTo>
                    <a:pt x="768" y="506"/>
                  </a:lnTo>
                  <a:lnTo>
                    <a:pt x="768" y="506"/>
                  </a:lnTo>
                  <a:lnTo>
                    <a:pt x="777" y="506"/>
                  </a:lnTo>
                  <a:lnTo>
                    <a:pt x="790" y="505"/>
                  </a:lnTo>
                  <a:lnTo>
                    <a:pt x="822" y="500"/>
                  </a:lnTo>
                  <a:lnTo>
                    <a:pt x="853" y="497"/>
                  </a:lnTo>
                  <a:lnTo>
                    <a:pt x="865" y="496"/>
                  </a:lnTo>
                  <a:lnTo>
                    <a:pt x="873" y="496"/>
                  </a:lnTo>
                  <a:lnTo>
                    <a:pt x="873" y="496"/>
                  </a:lnTo>
                  <a:lnTo>
                    <a:pt x="879" y="496"/>
                  </a:lnTo>
                  <a:lnTo>
                    <a:pt x="885" y="494"/>
                  </a:lnTo>
                  <a:lnTo>
                    <a:pt x="898" y="487"/>
                  </a:lnTo>
                  <a:lnTo>
                    <a:pt x="907" y="484"/>
                  </a:lnTo>
                  <a:lnTo>
                    <a:pt x="916" y="481"/>
                  </a:lnTo>
                  <a:lnTo>
                    <a:pt x="927" y="479"/>
                  </a:lnTo>
                  <a:lnTo>
                    <a:pt x="938" y="479"/>
                  </a:lnTo>
                  <a:lnTo>
                    <a:pt x="938" y="479"/>
                  </a:lnTo>
                  <a:lnTo>
                    <a:pt x="952" y="478"/>
                  </a:lnTo>
                  <a:lnTo>
                    <a:pt x="968" y="476"/>
                  </a:lnTo>
                  <a:lnTo>
                    <a:pt x="1006" y="467"/>
                  </a:lnTo>
                  <a:lnTo>
                    <a:pt x="1039" y="458"/>
                  </a:lnTo>
                  <a:lnTo>
                    <a:pt x="1054" y="454"/>
                  </a:lnTo>
                  <a:lnTo>
                    <a:pt x="1054" y="454"/>
                  </a:lnTo>
                  <a:lnTo>
                    <a:pt x="1055" y="455"/>
                  </a:lnTo>
                  <a:lnTo>
                    <a:pt x="1057" y="457"/>
                  </a:lnTo>
                  <a:lnTo>
                    <a:pt x="1060" y="467"/>
                  </a:lnTo>
                  <a:lnTo>
                    <a:pt x="1069" y="499"/>
                  </a:lnTo>
                  <a:lnTo>
                    <a:pt x="1079" y="533"/>
                  </a:lnTo>
                  <a:lnTo>
                    <a:pt x="1085" y="545"/>
                  </a:lnTo>
                  <a:lnTo>
                    <a:pt x="1088" y="551"/>
                  </a:lnTo>
                  <a:lnTo>
                    <a:pt x="1091" y="554"/>
                  </a:lnTo>
                  <a:lnTo>
                    <a:pt x="1091" y="554"/>
                  </a:lnTo>
                  <a:lnTo>
                    <a:pt x="1093" y="556"/>
                  </a:lnTo>
                  <a:lnTo>
                    <a:pt x="1094" y="559"/>
                  </a:lnTo>
                  <a:lnTo>
                    <a:pt x="1093" y="560"/>
                  </a:lnTo>
                  <a:lnTo>
                    <a:pt x="1091" y="563"/>
                  </a:lnTo>
                  <a:lnTo>
                    <a:pt x="1085" y="569"/>
                  </a:lnTo>
                  <a:lnTo>
                    <a:pt x="1076" y="575"/>
                  </a:lnTo>
                  <a:lnTo>
                    <a:pt x="1066" y="581"/>
                  </a:lnTo>
                  <a:lnTo>
                    <a:pt x="1054" y="586"/>
                  </a:lnTo>
                  <a:lnTo>
                    <a:pt x="1030" y="593"/>
                  </a:lnTo>
                  <a:lnTo>
                    <a:pt x="1030" y="593"/>
                  </a:lnTo>
                  <a:lnTo>
                    <a:pt x="1013" y="599"/>
                  </a:lnTo>
                  <a:lnTo>
                    <a:pt x="988" y="611"/>
                  </a:lnTo>
                  <a:lnTo>
                    <a:pt x="921" y="642"/>
                  </a:lnTo>
                  <a:lnTo>
                    <a:pt x="883" y="659"/>
                  </a:lnTo>
                  <a:lnTo>
                    <a:pt x="846" y="675"/>
                  </a:lnTo>
                  <a:lnTo>
                    <a:pt x="811" y="689"/>
                  </a:lnTo>
                  <a:lnTo>
                    <a:pt x="781" y="699"/>
                  </a:lnTo>
                  <a:lnTo>
                    <a:pt x="781" y="699"/>
                  </a:lnTo>
                  <a:lnTo>
                    <a:pt x="727" y="714"/>
                  </a:lnTo>
                  <a:lnTo>
                    <a:pt x="699" y="722"/>
                  </a:lnTo>
                  <a:lnTo>
                    <a:pt x="668" y="728"/>
                  </a:lnTo>
                  <a:lnTo>
                    <a:pt x="635" y="731"/>
                  </a:lnTo>
                  <a:lnTo>
                    <a:pt x="599" y="734"/>
                  </a:lnTo>
                  <a:lnTo>
                    <a:pt x="560" y="731"/>
                  </a:lnTo>
                  <a:lnTo>
                    <a:pt x="537" y="729"/>
                  </a:lnTo>
                  <a:lnTo>
                    <a:pt x="515" y="726"/>
                  </a:lnTo>
                  <a:lnTo>
                    <a:pt x="515" y="726"/>
                  </a:lnTo>
                  <a:lnTo>
                    <a:pt x="512" y="725"/>
                  </a:lnTo>
                  <a:lnTo>
                    <a:pt x="507" y="728"/>
                  </a:lnTo>
                  <a:lnTo>
                    <a:pt x="503" y="729"/>
                  </a:lnTo>
                  <a:lnTo>
                    <a:pt x="500" y="734"/>
                  </a:lnTo>
                  <a:lnTo>
                    <a:pt x="497" y="740"/>
                  </a:lnTo>
                  <a:lnTo>
                    <a:pt x="494" y="749"/>
                  </a:lnTo>
                  <a:lnTo>
                    <a:pt x="494" y="749"/>
                  </a:lnTo>
                  <a:lnTo>
                    <a:pt x="490" y="764"/>
                  </a:lnTo>
                  <a:lnTo>
                    <a:pt x="479" y="785"/>
                  </a:lnTo>
                  <a:lnTo>
                    <a:pt x="451" y="840"/>
                  </a:lnTo>
                  <a:lnTo>
                    <a:pt x="410" y="912"/>
                  </a:lnTo>
                  <a:lnTo>
                    <a:pt x="410" y="912"/>
                  </a:lnTo>
                  <a:lnTo>
                    <a:pt x="368" y="901"/>
                  </a:lnTo>
                  <a:lnTo>
                    <a:pt x="322" y="889"/>
                  </a:lnTo>
                  <a:lnTo>
                    <a:pt x="264" y="873"/>
                  </a:lnTo>
                  <a:lnTo>
                    <a:pt x="199" y="854"/>
                  </a:lnTo>
                  <a:lnTo>
                    <a:pt x="132" y="830"/>
                  </a:lnTo>
                  <a:lnTo>
                    <a:pt x="97" y="816"/>
                  </a:lnTo>
                  <a:lnTo>
                    <a:pt x="66" y="803"/>
                  </a:lnTo>
                  <a:lnTo>
                    <a:pt x="35" y="789"/>
                  </a:lnTo>
                  <a:lnTo>
                    <a:pt x="5" y="774"/>
                  </a:lnTo>
                  <a:lnTo>
                    <a:pt x="5" y="774"/>
                  </a:lnTo>
                  <a:close/>
                </a:path>
              </a:pathLst>
            </a:custGeom>
            <a:solidFill>
              <a:srgbClr val="98844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30" name="Google Shape;230;p2"/>
            <p:cNvSpPr/>
            <p:nvPr/>
          </p:nvSpPr>
          <p:spPr>
            <a:xfrm>
              <a:off x="5114" y="1617"/>
              <a:ext cx="17" cy="48"/>
            </a:xfrm>
            <a:custGeom>
              <a:avLst/>
              <a:gdLst/>
              <a:ahLst/>
              <a:cxnLst/>
              <a:rect l="l" t="t" r="r" b="b"/>
              <a:pathLst>
                <a:path w="33" h="96" extrusionOk="0">
                  <a:moveTo>
                    <a:pt x="23" y="0"/>
                  </a:moveTo>
                  <a:lnTo>
                    <a:pt x="0" y="51"/>
                  </a:lnTo>
                  <a:lnTo>
                    <a:pt x="0" y="51"/>
                  </a:lnTo>
                  <a:lnTo>
                    <a:pt x="8" y="69"/>
                  </a:lnTo>
                  <a:lnTo>
                    <a:pt x="12" y="84"/>
                  </a:lnTo>
                  <a:lnTo>
                    <a:pt x="14" y="90"/>
                  </a:lnTo>
                  <a:lnTo>
                    <a:pt x="14" y="93"/>
                  </a:lnTo>
                  <a:lnTo>
                    <a:pt x="14" y="93"/>
                  </a:lnTo>
                  <a:lnTo>
                    <a:pt x="14" y="96"/>
                  </a:lnTo>
                  <a:lnTo>
                    <a:pt x="15" y="96"/>
                  </a:lnTo>
                  <a:lnTo>
                    <a:pt x="23" y="96"/>
                  </a:lnTo>
                  <a:lnTo>
                    <a:pt x="33" y="91"/>
                  </a:lnTo>
                  <a:lnTo>
                    <a:pt x="23" y="0"/>
                  </a:lnTo>
                  <a:close/>
                </a:path>
              </a:pathLst>
            </a:custGeom>
            <a:solidFill>
              <a:srgbClr val="6F707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31" name="Google Shape;231;p2"/>
            <p:cNvSpPr/>
            <p:nvPr/>
          </p:nvSpPr>
          <p:spPr>
            <a:xfrm>
              <a:off x="5066" y="1422"/>
              <a:ext cx="161" cy="180"/>
            </a:xfrm>
            <a:custGeom>
              <a:avLst/>
              <a:gdLst/>
              <a:ahLst/>
              <a:cxnLst/>
              <a:rect l="l" t="t" r="r" b="b"/>
              <a:pathLst>
                <a:path w="323" h="361" extrusionOk="0">
                  <a:moveTo>
                    <a:pt x="323" y="74"/>
                  </a:moveTo>
                  <a:lnTo>
                    <a:pt x="323" y="74"/>
                  </a:lnTo>
                  <a:lnTo>
                    <a:pt x="320" y="89"/>
                  </a:lnTo>
                  <a:lnTo>
                    <a:pt x="316" y="125"/>
                  </a:lnTo>
                  <a:lnTo>
                    <a:pt x="311" y="144"/>
                  </a:lnTo>
                  <a:lnTo>
                    <a:pt x="307" y="164"/>
                  </a:lnTo>
                  <a:lnTo>
                    <a:pt x="302" y="179"/>
                  </a:lnTo>
                  <a:lnTo>
                    <a:pt x="299" y="184"/>
                  </a:lnTo>
                  <a:lnTo>
                    <a:pt x="296" y="187"/>
                  </a:lnTo>
                  <a:lnTo>
                    <a:pt x="296" y="187"/>
                  </a:lnTo>
                  <a:lnTo>
                    <a:pt x="292" y="195"/>
                  </a:lnTo>
                  <a:lnTo>
                    <a:pt x="289" y="205"/>
                  </a:lnTo>
                  <a:lnTo>
                    <a:pt x="284" y="229"/>
                  </a:lnTo>
                  <a:lnTo>
                    <a:pt x="281" y="241"/>
                  </a:lnTo>
                  <a:lnTo>
                    <a:pt x="278" y="256"/>
                  </a:lnTo>
                  <a:lnTo>
                    <a:pt x="272" y="270"/>
                  </a:lnTo>
                  <a:lnTo>
                    <a:pt x="263" y="283"/>
                  </a:lnTo>
                  <a:lnTo>
                    <a:pt x="263" y="283"/>
                  </a:lnTo>
                  <a:lnTo>
                    <a:pt x="232" y="328"/>
                  </a:lnTo>
                  <a:lnTo>
                    <a:pt x="222" y="343"/>
                  </a:lnTo>
                  <a:lnTo>
                    <a:pt x="216" y="348"/>
                  </a:lnTo>
                  <a:lnTo>
                    <a:pt x="210" y="352"/>
                  </a:lnTo>
                  <a:lnTo>
                    <a:pt x="210" y="352"/>
                  </a:lnTo>
                  <a:lnTo>
                    <a:pt x="207" y="354"/>
                  </a:lnTo>
                  <a:lnTo>
                    <a:pt x="202" y="355"/>
                  </a:lnTo>
                  <a:lnTo>
                    <a:pt x="190" y="354"/>
                  </a:lnTo>
                  <a:lnTo>
                    <a:pt x="160" y="349"/>
                  </a:lnTo>
                  <a:lnTo>
                    <a:pt x="141" y="348"/>
                  </a:lnTo>
                  <a:lnTo>
                    <a:pt x="123" y="348"/>
                  </a:lnTo>
                  <a:lnTo>
                    <a:pt x="114" y="349"/>
                  </a:lnTo>
                  <a:lnTo>
                    <a:pt x="103" y="351"/>
                  </a:lnTo>
                  <a:lnTo>
                    <a:pt x="94" y="354"/>
                  </a:lnTo>
                  <a:lnTo>
                    <a:pt x="85" y="358"/>
                  </a:lnTo>
                  <a:lnTo>
                    <a:pt x="85" y="358"/>
                  </a:lnTo>
                  <a:lnTo>
                    <a:pt x="81" y="360"/>
                  </a:lnTo>
                  <a:lnTo>
                    <a:pt x="76" y="361"/>
                  </a:lnTo>
                  <a:lnTo>
                    <a:pt x="72" y="360"/>
                  </a:lnTo>
                  <a:lnTo>
                    <a:pt x="67" y="358"/>
                  </a:lnTo>
                  <a:lnTo>
                    <a:pt x="57" y="352"/>
                  </a:lnTo>
                  <a:lnTo>
                    <a:pt x="48" y="342"/>
                  </a:lnTo>
                  <a:lnTo>
                    <a:pt x="37" y="327"/>
                  </a:lnTo>
                  <a:lnTo>
                    <a:pt x="28" y="310"/>
                  </a:lnTo>
                  <a:lnTo>
                    <a:pt x="21" y="291"/>
                  </a:lnTo>
                  <a:lnTo>
                    <a:pt x="14" y="270"/>
                  </a:lnTo>
                  <a:lnTo>
                    <a:pt x="8" y="247"/>
                  </a:lnTo>
                  <a:lnTo>
                    <a:pt x="3" y="222"/>
                  </a:lnTo>
                  <a:lnTo>
                    <a:pt x="0" y="198"/>
                  </a:lnTo>
                  <a:lnTo>
                    <a:pt x="0" y="173"/>
                  </a:lnTo>
                  <a:lnTo>
                    <a:pt x="2" y="147"/>
                  </a:lnTo>
                  <a:lnTo>
                    <a:pt x="6" y="122"/>
                  </a:lnTo>
                  <a:lnTo>
                    <a:pt x="14" y="98"/>
                  </a:lnTo>
                  <a:lnTo>
                    <a:pt x="20" y="86"/>
                  </a:lnTo>
                  <a:lnTo>
                    <a:pt x="24" y="75"/>
                  </a:lnTo>
                  <a:lnTo>
                    <a:pt x="24" y="75"/>
                  </a:lnTo>
                  <a:lnTo>
                    <a:pt x="31" y="65"/>
                  </a:lnTo>
                  <a:lnTo>
                    <a:pt x="39" y="56"/>
                  </a:lnTo>
                  <a:lnTo>
                    <a:pt x="46" y="47"/>
                  </a:lnTo>
                  <a:lnTo>
                    <a:pt x="54" y="38"/>
                  </a:lnTo>
                  <a:lnTo>
                    <a:pt x="63" y="32"/>
                  </a:lnTo>
                  <a:lnTo>
                    <a:pt x="72" y="24"/>
                  </a:lnTo>
                  <a:lnTo>
                    <a:pt x="91" y="15"/>
                  </a:lnTo>
                  <a:lnTo>
                    <a:pt x="112" y="8"/>
                  </a:lnTo>
                  <a:lnTo>
                    <a:pt x="135" y="3"/>
                  </a:lnTo>
                  <a:lnTo>
                    <a:pt x="157" y="0"/>
                  </a:lnTo>
                  <a:lnTo>
                    <a:pt x="178" y="0"/>
                  </a:lnTo>
                  <a:lnTo>
                    <a:pt x="201" y="3"/>
                  </a:lnTo>
                  <a:lnTo>
                    <a:pt x="223" y="9"/>
                  </a:lnTo>
                  <a:lnTo>
                    <a:pt x="244" y="15"/>
                  </a:lnTo>
                  <a:lnTo>
                    <a:pt x="263" y="24"/>
                  </a:lnTo>
                  <a:lnTo>
                    <a:pt x="281" y="35"/>
                  </a:lnTo>
                  <a:lnTo>
                    <a:pt x="298" y="47"/>
                  </a:lnTo>
                  <a:lnTo>
                    <a:pt x="311" y="59"/>
                  </a:lnTo>
                  <a:lnTo>
                    <a:pt x="323" y="74"/>
                  </a:lnTo>
                  <a:lnTo>
                    <a:pt x="323" y="74"/>
                  </a:lnTo>
                  <a:close/>
                </a:path>
              </a:pathLst>
            </a:custGeom>
            <a:solidFill>
              <a:srgbClr val="F0C4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32" name="Google Shape;232;p2"/>
            <p:cNvSpPr/>
            <p:nvPr/>
          </p:nvSpPr>
          <p:spPr>
            <a:xfrm>
              <a:off x="4574" y="1830"/>
              <a:ext cx="597" cy="789"/>
            </a:xfrm>
            <a:custGeom>
              <a:avLst/>
              <a:gdLst/>
              <a:ahLst/>
              <a:cxnLst/>
              <a:rect l="l" t="t" r="r" b="b"/>
              <a:pathLst>
                <a:path w="1194" h="1579" extrusionOk="0">
                  <a:moveTo>
                    <a:pt x="509" y="0"/>
                  </a:moveTo>
                  <a:lnTo>
                    <a:pt x="509" y="0"/>
                  </a:lnTo>
                  <a:lnTo>
                    <a:pt x="495" y="21"/>
                  </a:lnTo>
                  <a:lnTo>
                    <a:pt x="480" y="44"/>
                  </a:lnTo>
                  <a:lnTo>
                    <a:pt x="462" y="74"/>
                  </a:lnTo>
                  <a:lnTo>
                    <a:pt x="444" y="106"/>
                  </a:lnTo>
                  <a:lnTo>
                    <a:pt x="428" y="141"/>
                  </a:lnTo>
                  <a:lnTo>
                    <a:pt x="414" y="177"/>
                  </a:lnTo>
                  <a:lnTo>
                    <a:pt x="408" y="193"/>
                  </a:lnTo>
                  <a:lnTo>
                    <a:pt x="405" y="210"/>
                  </a:lnTo>
                  <a:lnTo>
                    <a:pt x="405" y="210"/>
                  </a:lnTo>
                  <a:lnTo>
                    <a:pt x="378" y="361"/>
                  </a:lnTo>
                  <a:lnTo>
                    <a:pt x="366" y="431"/>
                  </a:lnTo>
                  <a:lnTo>
                    <a:pt x="359" y="478"/>
                  </a:lnTo>
                  <a:lnTo>
                    <a:pt x="359" y="478"/>
                  </a:lnTo>
                  <a:lnTo>
                    <a:pt x="353" y="514"/>
                  </a:lnTo>
                  <a:lnTo>
                    <a:pt x="343" y="563"/>
                  </a:lnTo>
                  <a:lnTo>
                    <a:pt x="325" y="623"/>
                  </a:lnTo>
                  <a:lnTo>
                    <a:pt x="302" y="692"/>
                  </a:lnTo>
                  <a:lnTo>
                    <a:pt x="302" y="692"/>
                  </a:lnTo>
                  <a:lnTo>
                    <a:pt x="290" y="726"/>
                  </a:lnTo>
                  <a:lnTo>
                    <a:pt x="281" y="756"/>
                  </a:lnTo>
                  <a:lnTo>
                    <a:pt x="275" y="782"/>
                  </a:lnTo>
                  <a:lnTo>
                    <a:pt x="269" y="803"/>
                  </a:lnTo>
                  <a:lnTo>
                    <a:pt x="265" y="831"/>
                  </a:lnTo>
                  <a:lnTo>
                    <a:pt x="263" y="841"/>
                  </a:lnTo>
                  <a:lnTo>
                    <a:pt x="263" y="841"/>
                  </a:lnTo>
                  <a:lnTo>
                    <a:pt x="251" y="858"/>
                  </a:lnTo>
                  <a:lnTo>
                    <a:pt x="238" y="876"/>
                  </a:lnTo>
                  <a:lnTo>
                    <a:pt x="220" y="900"/>
                  </a:lnTo>
                  <a:lnTo>
                    <a:pt x="202" y="930"/>
                  </a:lnTo>
                  <a:lnTo>
                    <a:pt x="181" y="964"/>
                  </a:lnTo>
                  <a:lnTo>
                    <a:pt x="163" y="1000"/>
                  </a:lnTo>
                  <a:lnTo>
                    <a:pt x="145" y="1041"/>
                  </a:lnTo>
                  <a:lnTo>
                    <a:pt x="145" y="1041"/>
                  </a:lnTo>
                  <a:lnTo>
                    <a:pt x="105" y="1145"/>
                  </a:lnTo>
                  <a:lnTo>
                    <a:pt x="79" y="1210"/>
                  </a:lnTo>
                  <a:lnTo>
                    <a:pt x="55" y="1277"/>
                  </a:lnTo>
                  <a:lnTo>
                    <a:pt x="33" y="1343"/>
                  </a:lnTo>
                  <a:lnTo>
                    <a:pt x="15" y="1404"/>
                  </a:lnTo>
                  <a:lnTo>
                    <a:pt x="9" y="1431"/>
                  </a:lnTo>
                  <a:lnTo>
                    <a:pt x="3" y="1457"/>
                  </a:lnTo>
                  <a:lnTo>
                    <a:pt x="0" y="1478"/>
                  </a:lnTo>
                  <a:lnTo>
                    <a:pt x="0" y="1496"/>
                  </a:lnTo>
                  <a:lnTo>
                    <a:pt x="0" y="1496"/>
                  </a:lnTo>
                  <a:lnTo>
                    <a:pt x="3" y="1543"/>
                  </a:lnTo>
                  <a:lnTo>
                    <a:pt x="4" y="1558"/>
                  </a:lnTo>
                  <a:lnTo>
                    <a:pt x="6" y="1569"/>
                  </a:lnTo>
                  <a:lnTo>
                    <a:pt x="9" y="1575"/>
                  </a:lnTo>
                  <a:lnTo>
                    <a:pt x="13" y="1578"/>
                  </a:lnTo>
                  <a:lnTo>
                    <a:pt x="19" y="1579"/>
                  </a:lnTo>
                  <a:lnTo>
                    <a:pt x="27" y="1579"/>
                  </a:lnTo>
                  <a:lnTo>
                    <a:pt x="27" y="1579"/>
                  </a:lnTo>
                  <a:lnTo>
                    <a:pt x="40" y="1578"/>
                  </a:lnTo>
                  <a:lnTo>
                    <a:pt x="60" y="1573"/>
                  </a:lnTo>
                  <a:lnTo>
                    <a:pt x="85" y="1567"/>
                  </a:lnTo>
                  <a:lnTo>
                    <a:pt x="112" y="1561"/>
                  </a:lnTo>
                  <a:lnTo>
                    <a:pt x="142" y="1558"/>
                  </a:lnTo>
                  <a:lnTo>
                    <a:pt x="155" y="1558"/>
                  </a:lnTo>
                  <a:lnTo>
                    <a:pt x="169" y="1558"/>
                  </a:lnTo>
                  <a:lnTo>
                    <a:pt x="181" y="1560"/>
                  </a:lnTo>
                  <a:lnTo>
                    <a:pt x="193" y="1564"/>
                  </a:lnTo>
                  <a:lnTo>
                    <a:pt x="202" y="1569"/>
                  </a:lnTo>
                  <a:lnTo>
                    <a:pt x="211" y="1576"/>
                  </a:lnTo>
                  <a:lnTo>
                    <a:pt x="211" y="1576"/>
                  </a:lnTo>
                  <a:lnTo>
                    <a:pt x="236" y="1527"/>
                  </a:lnTo>
                  <a:lnTo>
                    <a:pt x="298" y="1409"/>
                  </a:lnTo>
                  <a:lnTo>
                    <a:pt x="372" y="1259"/>
                  </a:lnTo>
                  <a:lnTo>
                    <a:pt x="408" y="1186"/>
                  </a:lnTo>
                  <a:lnTo>
                    <a:pt x="440" y="1120"/>
                  </a:lnTo>
                  <a:lnTo>
                    <a:pt x="440" y="1120"/>
                  </a:lnTo>
                  <a:lnTo>
                    <a:pt x="455" y="1088"/>
                  </a:lnTo>
                  <a:lnTo>
                    <a:pt x="473" y="1053"/>
                  </a:lnTo>
                  <a:lnTo>
                    <a:pt x="516" y="972"/>
                  </a:lnTo>
                  <a:lnTo>
                    <a:pt x="564" y="886"/>
                  </a:lnTo>
                  <a:lnTo>
                    <a:pt x="612" y="803"/>
                  </a:lnTo>
                  <a:lnTo>
                    <a:pt x="696" y="662"/>
                  </a:lnTo>
                  <a:lnTo>
                    <a:pt x="730" y="603"/>
                  </a:lnTo>
                  <a:lnTo>
                    <a:pt x="730" y="603"/>
                  </a:lnTo>
                  <a:lnTo>
                    <a:pt x="754" y="632"/>
                  </a:lnTo>
                  <a:lnTo>
                    <a:pt x="772" y="656"/>
                  </a:lnTo>
                  <a:lnTo>
                    <a:pt x="780" y="666"/>
                  </a:lnTo>
                  <a:lnTo>
                    <a:pt x="784" y="677"/>
                  </a:lnTo>
                  <a:lnTo>
                    <a:pt x="784" y="677"/>
                  </a:lnTo>
                  <a:lnTo>
                    <a:pt x="790" y="692"/>
                  </a:lnTo>
                  <a:lnTo>
                    <a:pt x="803" y="714"/>
                  </a:lnTo>
                  <a:lnTo>
                    <a:pt x="838" y="777"/>
                  </a:lnTo>
                  <a:lnTo>
                    <a:pt x="890" y="871"/>
                  </a:lnTo>
                  <a:lnTo>
                    <a:pt x="890" y="871"/>
                  </a:lnTo>
                  <a:lnTo>
                    <a:pt x="899" y="886"/>
                  </a:lnTo>
                  <a:lnTo>
                    <a:pt x="907" y="907"/>
                  </a:lnTo>
                  <a:lnTo>
                    <a:pt x="910" y="918"/>
                  </a:lnTo>
                  <a:lnTo>
                    <a:pt x="911" y="928"/>
                  </a:lnTo>
                  <a:lnTo>
                    <a:pt x="910" y="939"/>
                  </a:lnTo>
                  <a:lnTo>
                    <a:pt x="908" y="943"/>
                  </a:lnTo>
                  <a:lnTo>
                    <a:pt x="907" y="948"/>
                  </a:lnTo>
                  <a:lnTo>
                    <a:pt x="907" y="948"/>
                  </a:lnTo>
                  <a:lnTo>
                    <a:pt x="895" y="964"/>
                  </a:lnTo>
                  <a:lnTo>
                    <a:pt x="884" y="981"/>
                  </a:lnTo>
                  <a:lnTo>
                    <a:pt x="881" y="990"/>
                  </a:lnTo>
                  <a:lnTo>
                    <a:pt x="878" y="999"/>
                  </a:lnTo>
                  <a:lnTo>
                    <a:pt x="878" y="1009"/>
                  </a:lnTo>
                  <a:lnTo>
                    <a:pt x="880" y="1021"/>
                  </a:lnTo>
                  <a:lnTo>
                    <a:pt x="880" y="1021"/>
                  </a:lnTo>
                  <a:lnTo>
                    <a:pt x="880" y="1029"/>
                  </a:lnTo>
                  <a:lnTo>
                    <a:pt x="880" y="1036"/>
                  </a:lnTo>
                  <a:lnTo>
                    <a:pt x="878" y="1054"/>
                  </a:lnTo>
                  <a:lnTo>
                    <a:pt x="872" y="1075"/>
                  </a:lnTo>
                  <a:lnTo>
                    <a:pt x="866" y="1096"/>
                  </a:lnTo>
                  <a:lnTo>
                    <a:pt x="853" y="1138"/>
                  </a:lnTo>
                  <a:lnTo>
                    <a:pt x="848" y="1154"/>
                  </a:lnTo>
                  <a:lnTo>
                    <a:pt x="845" y="1166"/>
                  </a:lnTo>
                  <a:lnTo>
                    <a:pt x="845" y="1166"/>
                  </a:lnTo>
                  <a:lnTo>
                    <a:pt x="842" y="1178"/>
                  </a:lnTo>
                  <a:lnTo>
                    <a:pt x="836" y="1190"/>
                  </a:lnTo>
                  <a:lnTo>
                    <a:pt x="823" y="1219"/>
                  </a:lnTo>
                  <a:lnTo>
                    <a:pt x="809" y="1241"/>
                  </a:lnTo>
                  <a:lnTo>
                    <a:pt x="803" y="1250"/>
                  </a:lnTo>
                  <a:lnTo>
                    <a:pt x="772" y="1267"/>
                  </a:lnTo>
                  <a:lnTo>
                    <a:pt x="772" y="1267"/>
                  </a:lnTo>
                  <a:lnTo>
                    <a:pt x="760" y="1291"/>
                  </a:lnTo>
                  <a:lnTo>
                    <a:pt x="748" y="1316"/>
                  </a:lnTo>
                  <a:lnTo>
                    <a:pt x="735" y="1349"/>
                  </a:lnTo>
                  <a:lnTo>
                    <a:pt x="721" y="1386"/>
                  </a:lnTo>
                  <a:lnTo>
                    <a:pt x="709" y="1424"/>
                  </a:lnTo>
                  <a:lnTo>
                    <a:pt x="705" y="1443"/>
                  </a:lnTo>
                  <a:lnTo>
                    <a:pt x="702" y="1461"/>
                  </a:lnTo>
                  <a:lnTo>
                    <a:pt x="700" y="1479"/>
                  </a:lnTo>
                  <a:lnTo>
                    <a:pt x="700" y="1496"/>
                  </a:lnTo>
                  <a:lnTo>
                    <a:pt x="700" y="1496"/>
                  </a:lnTo>
                  <a:lnTo>
                    <a:pt x="733" y="1500"/>
                  </a:lnTo>
                  <a:lnTo>
                    <a:pt x="809" y="1509"/>
                  </a:lnTo>
                  <a:lnTo>
                    <a:pt x="853" y="1514"/>
                  </a:lnTo>
                  <a:lnTo>
                    <a:pt x="892" y="1517"/>
                  </a:lnTo>
                  <a:lnTo>
                    <a:pt x="923" y="1517"/>
                  </a:lnTo>
                  <a:lnTo>
                    <a:pt x="934" y="1517"/>
                  </a:lnTo>
                  <a:lnTo>
                    <a:pt x="941" y="1515"/>
                  </a:lnTo>
                  <a:lnTo>
                    <a:pt x="941" y="1515"/>
                  </a:lnTo>
                  <a:lnTo>
                    <a:pt x="946" y="1511"/>
                  </a:lnTo>
                  <a:lnTo>
                    <a:pt x="949" y="1506"/>
                  </a:lnTo>
                  <a:lnTo>
                    <a:pt x="952" y="1499"/>
                  </a:lnTo>
                  <a:lnTo>
                    <a:pt x="953" y="1488"/>
                  </a:lnTo>
                  <a:lnTo>
                    <a:pt x="956" y="1467"/>
                  </a:lnTo>
                  <a:lnTo>
                    <a:pt x="956" y="1443"/>
                  </a:lnTo>
                  <a:lnTo>
                    <a:pt x="956" y="1419"/>
                  </a:lnTo>
                  <a:lnTo>
                    <a:pt x="955" y="1400"/>
                  </a:lnTo>
                  <a:lnTo>
                    <a:pt x="952" y="1380"/>
                  </a:lnTo>
                  <a:lnTo>
                    <a:pt x="952" y="1380"/>
                  </a:lnTo>
                  <a:lnTo>
                    <a:pt x="965" y="1364"/>
                  </a:lnTo>
                  <a:lnTo>
                    <a:pt x="995" y="1325"/>
                  </a:lnTo>
                  <a:lnTo>
                    <a:pt x="1029" y="1276"/>
                  </a:lnTo>
                  <a:lnTo>
                    <a:pt x="1044" y="1252"/>
                  </a:lnTo>
                  <a:lnTo>
                    <a:pt x="1055" y="1232"/>
                  </a:lnTo>
                  <a:lnTo>
                    <a:pt x="1055" y="1232"/>
                  </a:lnTo>
                  <a:lnTo>
                    <a:pt x="1085" y="1163"/>
                  </a:lnTo>
                  <a:lnTo>
                    <a:pt x="1128" y="1057"/>
                  </a:lnTo>
                  <a:lnTo>
                    <a:pt x="1170" y="952"/>
                  </a:lnTo>
                  <a:lnTo>
                    <a:pt x="1185" y="910"/>
                  </a:lnTo>
                  <a:lnTo>
                    <a:pt x="1193" y="883"/>
                  </a:lnTo>
                  <a:lnTo>
                    <a:pt x="1193" y="883"/>
                  </a:lnTo>
                  <a:lnTo>
                    <a:pt x="1194" y="873"/>
                  </a:lnTo>
                  <a:lnTo>
                    <a:pt x="1194" y="861"/>
                  </a:lnTo>
                  <a:lnTo>
                    <a:pt x="1191" y="847"/>
                  </a:lnTo>
                  <a:lnTo>
                    <a:pt x="1188" y="831"/>
                  </a:lnTo>
                  <a:lnTo>
                    <a:pt x="1176" y="798"/>
                  </a:lnTo>
                  <a:lnTo>
                    <a:pt x="1163" y="762"/>
                  </a:lnTo>
                  <a:lnTo>
                    <a:pt x="1131" y="690"/>
                  </a:lnTo>
                  <a:lnTo>
                    <a:pt x="1119" y="660"/>
                  </a:lnTo>
                  <a:lnTo>
                    <a:pt x="1109" y="635"/>
                  </a:lnTo>
                  <a:lnTo>
                    <a:pt x="1109" y="635"/>
                  </a:lnTo>
                  <a:lnTo>
                    <a:pt x="1100" y="612"/>
                  </a:lnTo>
                  <a:lnTo>
                    <a:pt x="1089" y="587"/>
                  </a:lnTo>
                  <a:lnTo>
                    <a:pt x="1076" y="563"/>
                  </a:lnTo>
                  <a:lnTo>
                    <a:pt x="1061" y="538"/>
                  </a:lnTo>
                  <a:lnTo>
                    <a:pt x="1034" y="491"/>
                  </a:lnTo>
                  <a:lnTo>
                    <a:pt x="1013" y="455"/>
                  </a:lnTo>
                  <a:lnTo>
                    <a:pt x="1013" y="455"/>
                  </a:lnTo>
                  <a:lnTo>
                    <a:pt x="1001" y="428"/>
                  </a:lnTo>
                  <a:lnTo>
                    <a:pt x="992" y="403"/>
                  </a:lnTo>
                  <a:lnTo>
                    <a:pt x="983" y="374"/>
                  </a:lnTo>
                  <a:lnTo>
                    <a:pt x="971" y="344"/>
                  </a:lnTo>
                  <a:lnTo>
                    <a:pt x="971" y="344"/>
                  </a:lnTo>
                  <a:lnTo>
                    <a:pt x="965" y="327"/>
                  </a:lnTo>
                  <a:lnTo>
                    <a:pt x="962" y="312"/>
                  </a:lnTo>
                  <a:lnTo>
                    <a:pt x="959" y="297"/>
                  </a:lnTo>
                  <a:lnTo>
                    <a:pt x="959" y="283"/>
                  </a:lnTo>
                  <a:lnTo>
                    <a:pt x="956" y="258"/>
                  </a:lnTo>
                  <a:lnTo>
                    <a:pt x="953" y="247"/>
                  </a:lnTo>
                  <a:lnTo>
                    <a:pt x="949" y="237"/>
                  </a:lnTo>
                  <a:lnTo>
                    <a:pt x="949" y="237"/>
                  </a:lnTo>
                  <a:lnTo>
                    <a:pt x="943" y="225"/>
                  </a:lnTo>
                  <a:lnTo>
                    <a:pt x="937" y="211"/>
                  </a:lnTo>
                  <a:lnTo>
                    <a:pt x="928" y="183"/>
                  </a:lnTo>
                  <a:lnTo>
                    <a:pt x="922" y="154"/>
                  </a:lnTo>
                  <a:lnTo>
                    <a:pt x="922" y="142"/>
                  </a:lnTo>
                  <a:lnTo>
                    <a:pt x="922" y="133"/>
                  </a:lnTo>
                  <a:lnTo>
                    <a:pt x="922" y="133"/>
                  </a:lnTo>
                  <a:lnTo>
                    <a:pt x="895" y="129"/>
                  </a:lnTo>
                  <a:lnTo>
                    <a:pt x="860" y="121"/>
                  </a:lnTo>
                  <a:lnTo>
                    <a:pt x="814" y="109"/>
                  </a:lnTo>
                  <a:lnTo>
                    <a:pt x="756" y="93"/>
                  </a:lnTo>
                  <a:lnTo>
                    <a:pt x="684" y="69"/>
                  </a:lnTo>
                  <a:lnTo>
                    <a:pt x="601" y="38"/>
                  </a:lnTo>
                  <a:lnTo>
                    <a:pt x="557" y="20"/>
                  </a:lnTo>
                  <a:lnTo>
                    <a:pt x="509" y="0"/>
                  </a:lnTo>
                  <a:lnTo>
                    <a:pt x="509" y="0"/>
                  </a:lnTo>
                  <a:close/>
                </a:path>
              </a:pathLst>
            </a:custGeom>
            <a:solidFill>
              <a:srgbClr val="1B171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33" name="Google Shape;233;p2"/>
            <p:cNvSpPr/>
            <p:nvPr/>
          </p:nvSpPr>
          <p:spPr>
            <a:xfrm>
              <a:off x="5063" y="1381"/>
              <a:ext cx="176" cy="128"/>
            </a:xfrm>
            <a:custGeom>
              <a:avLst/>
              <a:gdLst/>
              <a:ahLst/>
              <a:cxnLst/>
              <a:rect l="l" t="t" r="r" b="b"/>
              <a:pathLst>
                <a:path w="351" h="254" extrusionOk="0">
                  <a:moveTo>
                    <a:pt x="0" y="254"/>
                  </a:moveTo>
                  <a:lnTo>
                    <a:pt x="0" y="254"/>
                  </a:lnTo>
                  <a:lnTo>
                    <a:pt x="12" y="202"/>
                  </a:lnTo>
                  <a:lnTo>
                    <a:pt x="22" y="160"/>
                  </a:lnTo>
                  <a:lnTo>
                    <a:pt x="26" y="143"/>
                  </a:lnTo>
                  <a:lnTo>
                    <a:pt x="32" y="133"/>
                  </a:lnTo>
                  <a:lnTo>
                    <a:pt x="32" y="133"/>
                  </a:lnTo>
                  <a:lnTo>
                    <a:pt x="37" y="122"/>
                  </a:lnTo>
                  <a:lnTo>
                    <a:pt x="43" y="109"/>
                  </a:lnTo>
                  <a:lnTo>
                    <a:pt x="50" y="92"/>
                  </a:lnTo>
                  <a:lnTo>
                    <a:pt x="59" y="74"/>
                  </a:lnTo>
                  <a:lnTo>
                    <a:pt x="70" y="56"/>
                  </a:lnTo>
                  <a:lnTo>
                    <a:pt x="77" y="47"/>
                  </a:lnTo>
                  <a:lnTo>
                    <a:pt x="85" y="40"/>
                  </a:lnTo>
                  <a:lnTo>
                    <a:pt x="94" y="32"/>
                  </a:lnTo>
                  <a:lnTo>
                    <a:pt x="104" y="26"/>
                  </a:lnTo>
                  <a:lnTo>
                    <a:pt x="115" y="20"/>
                  </a:lnTo>
                  <a:lnTo>
                    <a:pt x="128" y="16"/>
                  </a:lnTo>
                  <a:lnTo>
                    <a:pt x="128" y="16"/>
                  </a:lnTo>
                  <a:lnTo>
                    <a:pt x="154" y="9"/>
                  </a:lnTo>
                  <a:lnTo>
                    <a:pt x="175" y="4"/>
                  </a:lnTo>
                  <a:lnTo>
                    <a:pt x="193" y="1"/>
                  </a:lnTo>
                  <a:lnTo>
                    <a:pt x="209" y="0"/>
                  </a:lnTo>
                  <a:lnTo>
                    <a:pt x="233" y="0"/>
                  </a:lnTo>
                  <a:lnTo>
                    <a:pt x="246" y="0"/>
                  </a:lnTo>
                  <a:lnTo>
                    <a:pt x="246" y="0"/>
                  </a:lnTo>
                  <a:lnTo>
                    <a:pt x="255" y="4"/>
                  </a:lnTo>
                  <a:lnTo>
                    <a:pt x="269" y="15"/>
                  </a:lnTo>
                  <a:lnTo>
                    <a:pt x="285" y="28"/>
                  </a:lnTo>
                  <a:lnTo>
                    <a:pt x="305" y="46"/>
                  </a:lnTo>
                  <a:lnTo>
                    <a:pt x="323" y="65"/>
                  </a:lnTo>
                  <a:lnTo>
                    <a:pt x="338" y="85"/>
                  </a:lnTo>
                  <a:lnTo>
                    <a:pt x="344" y="95"/>
                  </a:lnTo>
                  <a:lnTo>
                    <a:pt x="348" y="104"/>
                  </a:lnTo>
                  <a:lnTo>
                    <a:pt x="351" y="113"/>
                  </a:lnTo>
                  <a:lnTo>
                    <a:pt x="351" y="121"/>
                  </a:lnTo>
                  <a:lnTo>
                    <a:pt x="351" y="121"/>
                  </a:lnTo>
                  <a:lnTo>
                    <a:pt x="351" y="136"/>
                  </a:lnTo>
                  <a:lnTo>
                    <a:pt x="348" y="148"/>
                  </a:lnTo>
                  <a:lnTo>
                    <a:pt x="344" y="160"/>
                  </a:lnTo>
                  <a:lnTo>
                    <a:pt x="339" y="169"/>
                  </a:lnTo>
                  <a:lnTo>
                    <a:pt x="330" y="182"/>
                  </a:lnTo>
                  <a:lnTo>
                    <a:pt x="327" y="188"/>
                  </a:lnTo>
                  <a:lnTo>
                    <a:pt x="327" y="188"/>
                  </a:lnTo>
                  <a:lnTo>
                    <a:pt x="324" y="184"/>
                  </a:lnTo>
                  <a:lnTo>
                    <a:pt x="315" y="175"/>
                  </a:lnTo>
                  <a:lnTo>
                    <a:pt x="309" y="170"/>
                  </a:lnTo>
                  <a:lnTo>
                    <a:pt x="302" y="164"/>
                  </a:lnTo>
                  <a:lnTo>
                    <a:pt x="293" y="160"/>
                  </a:lnTo>
                  <a:lnTo>
                    <a:pt x="282" y="155"/>
                  </a:lnTo>
                  <a:lnTo>
                    <a:pt x="282" y="155"/>
                  </a:lnTo>
                  <a:lnTo>
                    <a:pt x="273" y="151"/>
                  </a:lnTo>
                  <a:lnTo>
                    <a:pt x="263" y="143"/>
                  </a:lnTo>
                  <a:lnTo>
                    <a:pt x="245" y="128"/>
                  </a:lnTo>
                  <a:lnTo>
                    <a:pt x="238" y="121"/>
                  </a:lnTo>
                  <a:lnTo>
                    <a:pt x="229" y="115"/>
                  </a:lnTo>
                  <a:lnTo>
                    <a:pt x="218" y="110"/>
                  </a:lnTo>
                  <a:lnTo>
                    <a:pt x="209" y="109"/>
                  </a:lnTo>
                  <a:lnTo>
                    <a:pt x="209" y="109"/>
                  </a:lnTo>
                  <a:lnTo>
                    <a:pt x="197" y="112"/>
                  </a:lnTo>
                  <a:lnTo>
                    <a:pt x="187" y="116"/>
                  </a:lnTo>
                  <a:lnTo>
                    <a:pt x="176" y="122"/>
                  </a:lnTo>
                  <a:lnTo>
                    <a:pt x="167" y="130"/>
                  </a:lnTo>
                  <a:lnTo>
                    <a:pt x="149" y="145"/>
                  </a:lnTo>
                  <a:lnTo>
                    <a:pt x="140" y="151"/>
                  </a:lnTo>
                  <a:lnTo>
                    <a:pt x="134" y="155"/>
                  </a:lnTo>
                  <a:lnTo>
                    <a:pt x="134" y="155"/>
                  </a:lnTo>
                  <a:lnTo>
                    <a:pt x="127" y="160"/>
                  </a:lnTo>
                  <a:lnTo>
                    <a:pt x="118" y="164"/>
                  </a:lnTo>
                  <a:lnTo>
                    <a:pt x="101" y="179"/>
                  </a:lnTo>
                  <a:lnTo>
                    <a:pt x="94" y="188"/>
                  </a:lnTo>
                  <a:lnTo>
                    <a:pt x="88" y="196"/>
                  </a:lnTo>
                  <a:lnTo>
                    <a:pt x="83" y="203"/>
                  </a:lnTo>
                  <a:lnTo>
                    <a:pt x="82" y="209"/>
                  </a:lnTo>
                  <a:lnTo>
                    <a:pt x="82" y="209"/>
                  </a:lnTo>
                  <a:lnTo>
                    <a:pt x="82" y="211"/>
                  </a:lnTo>
                  <a:lnTo>
                    <a:pt x="80" y="208"/>
                  </a:lnTo>
                  <a:lnTo>
                    <a:pt x="76" y="191"/>
                  </a:lnTo>
                  <a:lnTo>
                    <a:pt x="71" y="182"/>
                  </a:lnTo>
                  <a:lnTo>
                    <a:pt x="65" y="173"/>
                  </a:lnTo>
                  <a:lnTo>
                    <a:pt x="61" y="170"/>
                  </a:lnTo>
                  <a:lnTo>
                    <a:pt x="58" y="167"/>
                  </a:lnTo>
                  <a:lnTo>
                    <a:pt x="53" y="166"/>
                  </a:lnTo>
                  <a:lnTo>
                    <a:pt x="47" y="164"/>
                  </a:lnTo>
                  <a:lnTo>
                    <a:pt x="47" y="164"/>
                  </a:lnTo>
                  <a:lnTo>
                    <a:pt x="43" y="166"/>
                  </a:lnTo>
                  <a:lnTo>
                    <a:pt x="37" y="169"/>
                  </a:lnTo>
                  <a:lnTo>
                    <a:pt x="32" y="173"/>
                  </a:lnTo>
                  <a:lnTo>
                    <a:pt x="28" y="179"/>
                  </a:lnTo>
                  <a:lnTo>
                    <a:pt x="21" y="193"/>
                  </a:lnTo>
                  <a:lnTo>
                    <a:pt x="13" y="209"/>
                  </a:lnTo>
                  <a:lnTo>
                    <a:pt x="7" y="226"/>
                  </a:lnTo>
                  <a:lnTo>
                    <a:pt x="4" y="241"/>
                  </a:lnTo>
                  <a:lnTo>
                    <a:pt x="0" y="254"/>
                  </a:lnTo>
                  <a:lnTo>
                    <a:pt x="0" y="254"/>
                  </a:lnTo>
                  <a:close/>
                </a:path>
              </a:pathLst>
            </a:custGeom>
            <a:solidFill>
              <a:srgbClr val="1B171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Tree>
    <p:extLst>
      <p:ext uri="{BB962C8B-B14F-4D97-AF65-F5344CB8AC3E}">
        <p14:creationId xmlns:p14="http://schemas.microsoft.com/office/powerpoint/2010/main" val="2198864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Freeform: Shape 12">
            <a:extLst>
              <a:ext uri="{FF2B5EF4-FFF2-40B4-BE49-F238E27FC236}">
                <a16:creationId xmlns:a16="http://schemas.microsoft.com/office/drawing/2014/main" id="{16317EAE-C736-FB60-86BD-2BB4BEBBD145}"/>
              </a:ext>
            </a:extLst>
          </p:cNvPr>
          <p:cNvSpPr/>
          <p:nvPr/>
        </p:nvSpPr>
        <p:spPr>
          <a:xfrm>
            <a:off x="2276802" y="-381838"/>
            <a:ext cx="9915198" cy="4833257"/>
          </a:xfrm>
          <a:custGeom>
            <a:avLst/>
            <a:gdLst>
              <a:gd name="connsiteX0" fmla="*/ 7654319 w 7654319"/>
              <a:gd name="connsiteY0" fmla="*/ 0 h 4074051"/>
              <a:gd name="connsiteX1" fmla="*/ 7654319 w 7654319"/>
              <a:gd name="connsiteY1" fmla="*/ 4074051 h 4074051"/>
              <a:gd name="connsiteX2" fmla="*/ 199993 w 7654319"/>
              <a:gd name="connsiteY2" fmla="*/ 3398799 h 4074051"/>
              <a:gd name="connsiteX3" fmla="*/ 486158 w 7654319"/>
              <a:gd name="connsiteY3" fmla="*/ 3324257 h 4074051"/>
              <a:gd name="connsiteX4" fmla="*/ 567653 w 7654319"/>
              <a:gd name="connsiteY4" fmla="*/ 3262534 h 4074051"/>
              <a:gd name="connsiteX5" fmla="*/ 581763 w 7654319"/>
              <a:gd name="connsiteY5" fmla="*/ 3161419 h 4074051"/>
              <a:gd name="connsiteX6" fmla="*/ 440764 w 7654319"/>
              <a:gd name="connsiteY6" fmla="*/ 2618880 h 4074051"/>
              <a:gd name="connsiteX7" fmla="*/ 379025 w 7654319"/>
              <a:gd name="connsiteY7" fmla="*/ 2537303 h 4074051"/>
              <a:gd name="connsiteX8" fmla="*/ 277938 w 7654319"/>
              <a:gd name="connsiteY8" fmla="*/ 2523203 h 4074051"/>
              <a:gd name="connsiteX9" fmla="*/ 0 w 7654319"/>
              <a:gd name="connsiteY9" fmla="*/ 2595510 h 4074051"/>
              <a:gd name="connsiteX10" fmla="*/ 3738060 w 7654319"/>
              <a:gd name="connsiteY10" fmla="*/ 0 h 4074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4319" h="4074051">
                <a:moveTo>
                  <a:pt x="7654319" y="0"/>
                </a:moveTo>
                <a:lnTo>
                  <a:pt x="7654319" y="4074051"/>
                </a:lnTo>
                <a:lnTo>
                  <a:pt x="199993" y="3398799"/>
                </a:lnTo>
                <a:lnTo>
                  <a:pt x="486158" y="3324257"/>
                </a:lnTo>
                <a:cubicBezTo>
                  <a:pt x="520784" y="3315192"/>
                  <a:pt x="549630" y="3293236"/>
                  <a:pt x="567653" y="3262534"/>
                </a:cubicBezTo>
                <a:cubicBezTo>
                  <a:pt x="585908" y="3231884"/>
                  <a:pt x="590894" y="3195857"/>
                  <a:pt x="581763" y="3161419"/>
                </a:cubicBezTo>
                <a:lnTo>
                  <a:pt x="440764" y="2618880"/>
                </a:lnTo>
                <a:cubicBezTo>
                  <a:pt x="431670" y="2584280"/>
                  <a:pt x="409687" y="2555465"/>
                  <a:pt x="379025" y="2537303"/>
                </a:cubicBezTo>
                <a:cubicBezTo>
                  <a:pt x="348363" y="2519143"/>
                  <a:pt x="312297" y="2514249"/>
                  <a:pt x="277938" y="2523203"/>
                </a:cubicBezTo>
                <a:lnTo>
                  <a:pt x="0" y="2595510"/>
                </a:lnTo>
                <a:lnTo>
                  <a:pt x="3738060" y="0"/>
                </a:lnTo>
                <a:close/>
              </a:path>
            </a:pathLst>
          </a:custGeom>
          <a:solidFill>
            <a:schemeClr val="accent3">
              <a:lumMod val="40000"/>
              <a:lumOff val="60000"/>
            </a:schemeClr>
          </a:solidFill>
          <a:ln w="63500">
            <a:solidFill>
              <a:srgbClr val="FFFFFF"/>
            </a:solidFill>
            <a:miter lim="400000"/>
          </a:ln>
        </p:spPr>
        <p:txBody>
          <a:bodyPr wrap="square" lIns="38100" tIns="38100" rIns="38100" bIns="38100" anchor="ctr">
            <a:noAutofit/>
          </a:bodyPr>
          <a:lstStyle/>
          <a:p>
            <a:pPr algn="ctr" defTabSz="457200" hangingPunct="0"/>
            <a:endParaRPr lang="en-US" sz="3000">
              <a:solidFill>
                <a:srgbClr val="FFFFFF"/>
              </a:solidFill>
            </a:endParaRPr>
          </a:p>
        </p:txBody>
      </p:sp>
      <p:sp>
        <p:nvSpPr>
          <p:cNvPr id="3" name="Freeform: Shape 2">
            <a:extLst>
              <a:ext uri="{FF2B5EF4-FFF2-40B4-BE49-F238E27FC236}">
                <a16:creationId xmlns:a16="http://schemas.microsoft.com/office/drawing/2014/main" id="{AB7F9F7A-E215-21C4-CA0D-93B529B95700}"/>
              </a:ext>
            </a:extLst>
          </p:cNvPr>
          <p:cNvSpPr/>
          <p:nvPr/>
        </p:nvSpPr>
        <p:spPr>
          <a:xfrm>
            <a:off x="763884" y="3329628"/>
            <a:ext cx="1513082" cy="1302216"/>
          </a:xfrm>
          <a:custGeom>
            <a:avLst/>
            <a:gdLst>
              <a:gd name="connsiteX0" fmla="*/ 1257526 w 1278685"/>
              <a:gd name="connsiteY0" fmla="*/ 0 h 1211437"/>
              <a:gd name="connsiteX1" fmla="*/ 1278685 w 1278685"/>
              <a:gd name="connsiteY1" fmla="*/ 81222 h 1211437"/>
              <a:gd name="connsiteX2" fmla="*/ 637418 w 1278685"/>
              <a:gd name="connsiteY2" fmla="*/ 248016 h 1211437"/>
              <a:gd name="connsiteX3" fmla="*/ 38183 w 1278685"/>
              <a:gd name="connsiteY3" fmla="*/ 1211437 h 1211437"/>
              <a:gd name="connsiteX4" fmla="*/ 26621 w 1278685"/>
              <a:gd name="connsiteY4" fmla="*/ 1171052 h 1211437"/>
              <a:gd name="connsiteX5" fmla="*/ 616259 w 1278685"/>
              <a:gd name="connsiteY5" fmla="*/ 166794 h 1211437"/>
              <a:gd name="connsiteX0" fmla="*/ 1506134 w 1527293"/>
              <a:gd name="connsiteY0" fmla="*/ 0 h 1211437"/>
              <a:gd name="connsiteX1" fmla="*/ 1527293 w 1527293"/>
              <a:gd name="connsiteY1" fmla="*/ 81222 h 1211437"/>
              <a:gd name="connsiteX2" fmla="*/ 886026 w 1527293"/>
              <a:gd name="connsiteY2" fmla="*/ 248016 h 1211437"/>
              <a:gd name="connsiteX3" fmla="*/ 286791 w 1527293"/>
              <a:gd name="connsiteY3" fmla="*/ 1211437 h 1211437"/>
              <a:gd name="connsiteX4" fmla="*/ 15922 w 1527293"/>
              <a:gd name="connsiteY4" fmla="*/ 1150580 h 1211437"/>
              <a:gd name="connsiteX5" fmla="*/ 864867 w 1527293"/>
              <a:gd name="connsiteY5" fmla="*/ 166794 h 1211437"/>
              <a:gd name="connsiteX6" fmla="*/ 1506134 w 1527293"/>
              <a:gd name="connsiteY6" fmla="*/ 0 h 1211437"/>
              <a:gd name="connsiteX0" fmla="*/ 1510202 w 1531361"/>
              <a:gd name="connsiteY0" fmla="*/ 31098 h 1242535"/>
              <a:gd name="connsiteX1" fmla="*/ 1531361 w 1531361"/>
              <a:gd name="connsiteY1" fmla="*/ 112320 h 1242535"/>
              <a:gd name="connsiteX2" fmla="*/ 890094 w 1531361"/>
              <a:gd name="connsiteY2" fmla="*/ 279114 h 1242535"/>
              <a:gd name="connsiteX3" fmla="*/ 290859 w 1531361"/>
              <a:gd name="connsiteY3" fmla="*/ 1242535 h 1242535"/>
              <a:gd name="connsiteX4" fmla="*/ 19990 w 1531361"/>
              <a:gd name="connsiteY4" fmla="*/ 1181678 h 1242535"/>
              <a:gd name="connsiteX5" fmla="*/ 739281 w 1531361"/>
              <a:gd name="connsiteY5" fmla="*/ 0 h 1242535"/>
              <a:gd name="connsiteX6" fmla="*/ 1510202 w 1531361"/>
              <a:gd name="connsiteY6" fmla="*/ 31098 h 1242535"/>
              <a:gd name="connsiteX0" fmla="*/ 1491923 w 1513082"/>
              <a:gd name="connsiteY0" fmla="*/ 31098 h 1302216"/>
              <a:gd name="connsiteX1" fmla="*/ 1513082 w 1513082"/>
              <a:gd name="connsiteY1" fmla="*/ 112320 h 1302216"/>
              <a:gd name="connsiteX2" fmla="*/ 871815 w 1513082"/>
              <a:gd name="connsiteY2" fmla="*/ 279114 h 1302216"/>
              <a:gd name="connsiteX3" fmla="*/ 272580 w 1513082"/>
              <a:gd name="connsiteY3" fmla="*/ 1242535 h 1302216"/>
              <a:gd name="connsiteX4" fmla="*/ 20761 w 1513082"/>
              <a:gd name="connsiteY4" fmla="*/ 1300740 h 1302216"/>
              <a:gd name="connsiteX5" fmla="*/ 721002 w 1513082"/>
              <a:gd name="connsiteY5" fmla="*/ 0 h 1302216"/>
              <a:gd name="connsiteX6" fmla="*/ 1491923 w 1513082"/>
              <a:gd name="connsiteY6" fmla="*/ 31098 h 1302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13082" h="1302216">
                <a:moveTo>
                  <a:pt x="1491923" y="31098"/>
                </a:moveTo>
                <a:lnTo>
                  <a:pt x="1513082" y="112320"/>
                </a:lnTo>
                <a:lnTo>
                  <a:pt x="871815" y="279114"/>
                </a:lnTo>
                <a:cubicBezTo>
                  <a:pt x="445978" y="389816"/>
                  <a:pt x="184363" y="816305"/>
                  <a:pt x="272580" y="1242535"/>
                </a:cubicBezTo>
                <a:cubicBezTo>
                  <a:pt x="268413" y="1229209"/>
                  <a:pt x="24302" y="1314337"/>
                  <a:pt x="20761" y="1300740"/>
                </a:cubicBezTo>
                <a:cubicBezTo>
                  <a:pt x="-93551" y="861263"/>
                  <a:pt x="281510" y="114160"/>
                  <a:pt x="721002" y="0"/>
                </a:cubicBezTo>
                <a:lnTo>
                  <a:pt x="1491923" y="31098"/>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Oval">
            <a:extLst>
              <a:ext uri="{FF2B5EF4-FFF2-40B4-BE49-F238E27FC236}">
                <a16:creationId xmlns:a16="http://schemas.microsoft.com/office/drawing/2014/main" id="{64312D5C-4B95-5346-B7D0-DB20EA4E0D9F}"/>
              </a:ext>
            </a:extLst>
          </p:cNvPr>
          <p:cNvSpPr/>
          <p:nvPr/>
        </p:nvSpPr>
        <p:spPr>
          <a:xfrm>
            <a:off x="483827" y="5724299"/>
            <a:ext cx="2283715" cy="188722"/>
          </a:xfrm>
          <a:prstGeom prst="ellipse">
            <a:avLst/>
          </a:prstGeom>
          <a:solidFill>
            <a:srgbClr val="DADBDC"/>
          </a:solidFill>
          <a:ln w="12700">
            <a:miter lim="400000"/>
          </a:ln>
        </p:spPr>
        <p:txBody>
          <a:bodyPr lIns="38100" tIns="38100" rIns="38100" bIns="38100" anchor="ct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4572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mn-lt"/>
                <a:ea typeface="+mn-ea"/>
                <a:cs typeface="+mn-cs"/>
                <a:sym typeface="Gill Sans"/>
              </a:defRPr>
            </a:lvl1pPr>
            <a:lvl2pPr marL="0" marR="0" indent="342900" algn="ctr" defTabSz="4572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mn-lt"/>
                <a:ea typeface="+mn-ea"/>
                <a:cs typeface="+mn-cs"/>
                <a:sym typeface="Gill Sans"/>
              </a:defRPr>
            </a:lvl2pPr>
            <a:lvl3pPr marL="0" marR="0" indent="685800" algn="ctr" defTabSz="4572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mn-lt"/>
                <a:ea typeface="+mn-ea"/>
                <a:cs typeface="+mn-cs"/>
                <a:sym typeface="Gill Sans"/>
              </a:defRPr>
            </a:lvl3pPr>
            <a:lvl4pPr marL="0" marR="0" indent="1028700" algn="ctr" defTabSz="4572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mn-lt"/>
                <a:ea typeface="+mn-ea"/>
                <a:cs typeface="+mn-cs"/>
                <a:sym typeface="Gill Sans"/>
              </a:defRPr>
            </a:lvl4pPr>
            <a:lvl5pPr marL="0" marR="0" indent="1371600" algn="ctr" defTabSz="4572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mn-lt"/>
                <a:ea typeface="+mn-ea"/>
                <a:cs typeface="+mn-cs"/>
                <a:sym typeface="Gill Sans"/>
              </a:defRPr>
            </a:lvl5pPr>
            <a:lvl6pPr marL="0" marR="0" indent="1714500" algn="ctr" defTabSz="4572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mn-lt"/>
                <a:ea typeface="+mn-ea"/>
                <a:cs typeface="+mn-cs"/>
                <a:sym typeface="Gill Sans"/>
              </a:defRPr>
            </a:lvl6pPr>
            <a:lvl7pPr marL="0" marR="0" indent="2057400" algn="ctr" defTabSz="4572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mn-lt"/>
                <a:ea typeface="+mn-ea"/>
                <a:cs typeface="+mn-cs"/>
                <a:sym typeface="Gill Sans"/>
              </a:defRPr>
            </a:lvl7pPr>
            <a:lvl8pPr marL="0" marR="0" indent="2400300" algn="ctr" defTabSz="4572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mn-lt"/>
                <a:ea typeface="+mn-ea"/>
                <a:cs typeface="+mn-cs"/>
                <a:sym typeface="Gill Sans"/>
              </a:defRPr>
            </a:lvl8pPr>
            <a:lvl9pPr marL="0" marR="0" indent="2743200" algn="ctr" defTabSz="4572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mn-lt"/>
                <a:ea typeface="+mn-ea"/>
                <a:cs typeface="+mn-cs"/>
                <a:sym typeface="Gill Sans"/>
              </a:defRPr>
            </a:lvl9pPr>
          </a:lstStyle>
          <a:p>
            <a:pPr>
              <a:defRPr sz="3000">
                <a:solidFill>
                  <a:srgbClr val="FFFFFF"/>
                </a:solidFill>
              </a:defRPr>
            </a:pPr>
            <a:endParaRPr/>
          </a:p>
        </p:txBody>
      </p:sp>
      <p:sp>
        <p:nvSpPr>
          <p:cNvPr id="5" name="Freeform: Shape 4">
            <a:extLst>
              <a:ext uri="{FF2B5EF4-FFF2-40B4-BE49-F238E27FC236}">
                <a16:creationId xmlns:a16="http://schemas.microsoft.com/office/drawing/2014/main" id="{758E3C19-2EFC-2AB0-0722-FE3626591231}"/>
              </a:ext>
            </a:extLst>
          </p:cNvPr>
          <p:cNvSpPr/>
          <p:nvPr/>
        </p:nvSpPr>
        <p:spPr>
          <a:xfrm>
            <a:off x="469082" y="4732782"/>
            <a:ext cx="2373740" cy="1086874"/>
          </a:xfrm>
          <a:custGeom>
            <a:avLst/>
            <a:gdLst>
              <a:gd name="connsiteX0" fmla="*/ 2224866 w 2373740"/>
              <a:gd name="connsiteY0" fmla="*/ 302004 h 1086874"/>
              <a:gd name="connsiteX1" fmla="*/ 2352653 w 2373740"/>
              <a:gd name="connsiteY1" fmla="*/ 793111 h 1086874"/>
              <a:gd name="connsiteX2" fmla="*/ 2352619 w 2373740"/>
              <a:gd name="connsiteY2" fmla="*/ 793120 h 1086874"/>
              <a:gd name="connsiteX3" fmla="*/ 878 w 2373740"/>
              <a:gd name="connsiteY3" fmla="*/ 0 h 1086874"/>
              <a:gd name="connsiteX4" fmla="*/ 1711256 w 2373740"/>
              <a:gd name="connsiteY4" fmla="*/ 959925 h 1086874"/>
              <a:gd name="connsiteX5" fmla="*/ 2352619 w 2373740"/>
              <a:gd name="connsiteY5" fmla="*/ 793120 h 1086874"/>
              <a:gd name="connsiteX6" fmla="*/ 2373740 w 2373740"/>
              <a:gd name="connsiteY6" fmla="*/ 874314 h 1086874"/>
              <a:gd name="connsiteX7" fmla="*/ 1732469 w 2373740"/>
              <a:gd name="connsiteY7" fmla="*/ 1041099 h 1086874"/>
              <a:gd name="connsiteX8" fmla="*/ 6814 w 2373740"/>
              <a:gd name="connsiteY8" fmla="*/ 28042 h 1086874"/>
              <a:gd name="connsiteX9" fmla="*/ 0 w 2373740"/>
              <a:gd name="connsiteY9" fmla="*/ 197 h 1086874"/>
              <a:gd name="connsiteX0" fmla="*/ 2224866 w 2373740"/>
              <a:gd name="connsiteY0" fmla="*/ 302004 h 1086874"/>
              <a:gd name="connsiteX1" fmla="*/ 2352653 w 2373740"/>
              <a:gd name="connsiteY1" fmla="*/ 793111 h 1086874"/>
              <a:gd name="connsiteX2" fmla="*/ 2352619 w 2373740"/>
              <a:gd name="connsiteY2" fmla="*/ 793120 h 1086874"/>
              <a:gd name="connsiteX3" fmla="*/ 2224866 w 2373740"/>
              <a:gd name="connsiteY3" fmla="*/ 302004 h 1086874"/>
              <a:gd name="connsiteX4" fmla="*/ 878 w 2373740"/>
              <a:gd name="connsiteY4" fmla="*/ 0 h 1086874"/>
              <a:gd name="connsiteX5" fmla="*/ 1716336 w 2373740"/>
              <a:gd name="connsiteY5" fmla="*/ 868485 h 1086874"/>
              <a:gd name="connsiteX6" fmla="*/ 2352619 w 2373740"/>
              <a:gd name="connsiteY6" fmla="*/ 793120 h 1086874"/>
              <a:gd name="connsiteX7" fmla="*/ 2373740 w 2373740"/>
              <a:gd name="connsiteY7" fmla="*/ 874314 h 1086874"/>
              <a:gd name="connsiteX8" fmla="*/ 1732469 w 2373740"/>
              <a:gd name="connsiteY8" fmla="*/ 1041099 h 1086874"/>
              <a:gd name="connsiteX9" fmla="*/ 6814 w 2373740"/>
              <a:gd name="connsiteY9" fmla="*/ 28042 h 1086874"/>
              <a:gd name="connsiteX10" fmla="*/ 0 w 2373740"/>
              <a:gd name="connsiteY10" fmla="*/ 197 h 1086874"/>
              <a:gd name="connsiteX11" fmla="*/ 878 w 2373740"/>
              <a:gd name="connsiteY11" fmla="*/ 0 h 1086874"/>
              <a:gd name="connsiteX0" fmla="*/ 2224866 w 2373740"/>
              <a:gd name="connsiteY0" fmla="*/ 302004 h 1086874"/>
              <a:gd name="connsiteX1" fmla="*/ 2352653 w 2373740"/>
              <a:gd name="connsiteY1" fmla="*/ 793111 h 1086874"/>
              <a:gd name="connsiteX2" fmla="*/ 2352619 w 2373740"/>
              <a:gd name="connsiteY2" fmla="*/ 793120 h 1086874"/>
              <a:gd name="connsiteX3" fmla="*/ 2224866 w 2373740"/>
              <a:gd name="connsiteY3" fmla="*/ 302004 h 1086874"/>
              <a:gd name="connsiteX4" fmla="*/ 878 w 2373740"/>
              <a:gd name="connsiteY4" fmla="*/ 0 h 1086874"/>
              <a:gd name="connsiteX5" fmla="*/ 1716336 w 2373740"/>
              <a:gd name="connsiteY5" fmla="*/ 868485 h 1086874"/>
              <a:gd name="connsiteX6" fmla="*/ 2352619 w 2373740"/>
              <a:gd name="connsiteY6" fmla="*/ 793120 h 1086874"/>
              <a:gd name="connsiteX7" fmla="*/ 2373740 w 2373740"/>
              <a:gd name="connsiteY7" fmla="*/ 874314 h 1086874"/>
              <a:gd name="connsiteX8" fmla="*/ 1732469 w 2373740"/>
              <a:gd name="connsiteY8" fmla="*/ 1041099 h 1086874"/>
              <a:gd name="connsiteX9" fmla="*/ 6814 w 2373740"/>
              <a:gd name="connsiteY9" fmla="*/ 28042 h 1086874"/>
              <a:gd name="connsiteX10" fmla="*/ 0 w 2373740"/>
              <a:gd name="connsiteY10" fmla="*/ 197 h 1086874"/>
              <a:gd name="connsiteX11" fmla="*/ 878 w 2373740"/>
              <a:gd name="connsiteY11" fmla="*/ 0 h 1086874"/>
              <a:gd name="connsiteX0" fmla="*/ 2224866 w 2373740"/>
              <a:gd name="connsiteY0" fmla="*/ 302004 h 1086874"/>
              <a:gd name="connsiteX1" fmla="*/ 2352653 w 2373740"/>
              <a:gd name="connsiteY1" fmla="*/ 793111 h 1086874"/>
              <a:gd name="connsiteX2" fmla="*/ 2352619 w 2373740"/>
              <a:gd name="connsiteY2" fmla="*/ 793120 h 1086874"/>
              <a:gd name="connsiteX3" fmla="*/ 2224866 w 2373740"/>
              <a:gd name="connsiteY3" fmla="*/ 302004 h 1086874"/>
              <a:gd name="connsiteX4" fmla="*/ 878 w 2373740"/>
              <a:gd name="connsiteY4" fmla="*/ 0 h 1086874"/>
              <a:gd name="connsiteX5" fmla="*/ 2264024 w 2373740"/>
              <a:gd name="connsiteY5" fmla="*/ 554160 h 1086874"/>
              <a:gd name="connsiteX6" fmla="*/ 2352619 w 2373740"/>
              <a:gd name="connsiteY6" fmla="*/ 793120 h 1086874"/>
              <a:gd name="connsiteX7" fmla="*/ 2373740 w 2373740"/>
              <a:gd name="connsiteY7" fmla="*/ 874314 h 1086874"/>
              <a:gd name="connsiteX8" fmla="*/ 1732469 w 2373740"/>
              <a:gd name="connsiteY8" fmla="*/ 1041099 h 1086874"/>
              <a:gd name="connsiteX9" fmla="*/ 6814 w 2373740"/>
              <a:gd name="connsiteY9" fmla="*/ 28042 h 1086874"/>
              <a:gd name="connsiteX10" fmla="*/ 0 w 2373740"/>
              <a:gd name="connsiteY10" fmla="*/ 197 h 1086874"/>
              <a:gd name="connsiteX11" fmla="*/ 878 w 2373740"/>
              <a:gd name="connsiteY11" fmla="*/ 0 h 1086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73740" h="1086874">
                <a:moveTo>
                  <a:pt x="2224866" y="302004"/>
                </a:moveTo>
                <a:lnTo>
                  <a:pt x="2352653" y="793111"/>
                </a:lnTo>
                <a:lnTo>
                  <a:pt x="2352619" y="793120"/>
                </a:lnTo>
                <a:lnTo>
                  <a:pt x="2224866" y="302004"/>
                </a:lnTo>
                <a:close/>
                <a:moveTo>
                  <a:pt x="878" y="0"/>
                </a:moveTo>
                <a:cubicBezTo>
                  <a:pt x="218952" y="723063"/>
                  <a:pt x="1404971" y="491978"/>
                  <a:pt x="2264024" y="554160"/>
                </a:cubicBezTo>
                <a:lnTo>
                  <a:pt x="2352619" y="793120"/>
                </a:lnTo>
                <a:lnTo>
                  <a:pt x="2373740" y="874314"/>
                </a:lnTo>
                <a:lnTo>
                  <a:pt x="1732469" y="1041099"/>
                </a:lnTo>
                <a:cubicBezTo>
                  <a:pt x="977492" y="1237627"/>
                  <a:pt x="203404" y="783049"/>
                  <a:pt x="6814" y="28042"/>
                </a:cubicBezTo>
                <a:cubicBezTo>
                  <a:pt x="4384" y="18762"/>
                  <a:pt x="2204" y="9426"/>
                  <a:pt x="0" y="197"/>
                </a:cubicBezTo>
                <a:lnTo>
                  <a:pt x="878" y="0"/>
                </a:lnTo>
                <a:close/>
              </a:path>
            </a:pathLst>
          </a:custGeom>
          <a:solidFill>
            <a:schemeClr val="accent5"/>
          </a:solidFill>
          <a:ln w="12700">
            <a:miter lim="400000"/>
          </a:ln>
        </p:spPr>
        <p:txBody>
          <a:bodyPr lIns="38100" tIns="38100" rIns="38100" bIns="38100" anchor="ctr"/>
          <a:lstStyle/>
          <a:p>
            <a:pPr algn="ctr" defTabSz="457200" hangingPunct="0"/>
            <a:endParaRPr lang="en-US" sz="3000">
              <a:solidFill>
                <a:srgbClr val="FFFFFF"/>
              </a:solidFill>
            </a:endParaRPr>
          </a:p>
        </p:txBody>
      </p:sp>
      <p:sp>
        <p:nvSpPr>
          <p:cNvPr id="6" name="Freeform: Shape 5">
            <a:extLst>
              <a:ext uri="{FF2B5EF4-FFF2-40B4-BE49-F238E27FC236}">
                <a16:creationId xmlns:a16="http://schemas.microsoft.com/office/drawing/2014/main" id="{DA857E1E-AB7C-B3C9-2B20-DEB83CC0FB96}"/>
              </a:ext>
            </a:extLst>
          </p:cNvPr>
          <p:cNvSpPr/>
          <p:nvPr/>
        </p:nvSpPr>
        <p:spPr>
          <a:xfrm>
            <a:off x="2691138" y="4941870"/>
            <a:ext cx="582337" cy="670549"/>
          </a:xfrm>
          <a:custGeom>
            <a:avLst/>
            <a:gdLst>
              <a:gd name="connsiteX0" fmla="*/ 401972 w 582337"/>
              <a:gd name="connsiteY0" fmla="*/ 931 h 670549"/>
              <a:gd name="connsiteX1" fmla="*/ 475581 w 582337"/>
              <a:gd name="connsiteY1" fmla="*/ 66989 h 670549"/>
              <a:gd name="connsiteX2" fmla="*/ 579452 w 582337"/>
              <a:gd name="connsiteY2" fmla="*/ 466117 h 670549"/>
              <a:gd name="connsiteX3" fmla="*/ 515404 w 582337"/>
              <a:gd name="connsiteY3" fmla="*/ 575211 h 670549"/>
              <a:gd name="connsiteX4" fmla="*/ 148907 w 582337"/>
              <a:gd name="connsiteY4" fmla="*/ 670549 h 670549"/>
              <a:gd name="connsiteX5" fmla="*/ 0 w 582337"/>
              <a:gd name="connsiteY5" fmla="*/ 98267 h 670549"/>
              <a:gd name="connsiteX6" fmla="*/ 366496 w 582337"/>
              <a:gd name="connsiteY6" fmla="*/ 2929 h 670549"/>
              <a:gd name="connsiteX7" fmla="*/ 401972 w 582337"/>
              <a:gd name="connsiteY7" fmla="*/ 931 h 670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2337" h="670549">
                <a:moveTo>
                  <a:pt x="401972" y="931"/>
                </a:moveTo>
                <a:cubicBezTo>
                  <a:pt x="436452" y="5970"/>
                  <a:pt x="466203" y="31088"/>
                  <a:pt x="475581" y="66989"/>
                </a:cubicBezTo>
                <a:lnTo>
                  <a:pt x="579452" y="466117"/>
                </a:lnTo>
                <a:cubicBezTo>
                  <a:pt x="591835" y="513958"/>
                  <a:pt x="563231" y="562836"/>
                  <a:pt x="515404" y="575211"/>
                </a:cubicBezTo>
                <a:lnTo>
                  <a:pt x="148907" y="670549"/>
                </a:lnTo>
                <a:lnTo>
                  <a:pt x="0" y="98267"/>
                </a:lnTo>
                <a:lnTo>
                  <a:pt x="366496" y="2929"/>
                </a:lnTo>
                <a:cubicBezTo>
                  <a:pt x="378461" y="-197"/>
                  <a:pt x="390479" y="-748"/>
                  <a:pt x="401972" y="931"/>
                </a:cubicBezTo>
                <a:close/>
              </a:path>
            </a:pathLst>
          </a:custGeom>
          <a:solidFill>
            <a:srgbClr val="DADBDC"/>
          </a:solidFill>
          <a:ln w="12700">
            <a:miter lim="400000"/>
          </a:ln>
        </p:spPr>
        <p:txBody>
          <a:bodyPr lIns="38100" tIns="38100" rIns="38100" bIns="38100" anchor="ctr"/>
          <a:lstStyle/>
          <a:p>
            <a:pPr algn="ctr" defTabSz="457200" hangingPunct="0"/>
            <a:endParaRPr lang="en-US" sz="3000">
              <a:solidFill>
                <a:srgbClr val="FFFFFF"/>
              </a:solidFill>
            </a:endParaRPr>
          </a:p>
        </p:txBody>
      </p:sp>
      <p:sp>
        <p:nvSpPr>
          <p:cNvPr id="7" name="Freeform: Shape 6">
            <a:extLst>
              <a:ext uri="{FF2B5EF4-FFF2-40B4-BE49-F238E27FC236}">
                <a16:creationId xmlns:a16="http://schemas.microsoft.com/office/drawing/2014/main" id="{184835F7-5DFD-5C6B-2D18-BEFC3E98BB66}"/>
              </a:ext>
            </a:extLst>
          </p:cNvPr>
          <p:cNvSpPr/>
          <p:nvPr/>
        </p:nvSpPr>
        <p:spPr>
          <a:xfrm>
            <a:off x="2671433" y="4850029"/>
            <a:ext cx="588421" cy="676557"/>
          </a:xfrm>
          <a:custGeom>
            <a:avLst/>
            <a:gdLst>
              <a:gd name="connsiteX0" fmla="*/ 417619 w 588421"/>
              <a:gd name="connsiteY0" fmla="*/ 649 h 676557"/>
              <a:gd name="connsiteX1" fmla="*/ 468838 w 588421"/>
              <a:gd name="connsiteY1" fmla="*/ 46448 h 676557"/>
              <a:gd name="connsiteX2" fmla="*/ 586399 w 588421"/>
              <a:gd name="connsiteY2" fmla="*/ 498558 h 676557"/>
              <a:gd name="connsiteX3" fmla="*/ 541855 w 588421"/>
              <a:gd name="connsiteY3" fmla="*/ 574306 h 676557"/>
              <a:gd name="connsiteX4" fmla="*/ 148919 w 588421"/>
              <a:gd name="connsiteY4" fmla="*/ 676557 h 676557"/>
              <a:gd name="connsiteX5" fmla="*/ 0 w 588421"/>
              <a:gd name="connsiteY5" fmla="*/ 104278 h 676557"/>
              <a:gd name="connsiteX6" fmla="*/ 392906 w 588421"/>
              <a:gd name="connsiteY6" fmla="*/ 2020 h 676557"/>
              <a:gd name="connsiteX7" fmla="*/ 417619 w 588421"/>
              <a:gd name="connsiteY7" fmla="*/ 649 h 6765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8421" h="676557">
                <a:moveTo>
                  <a:pt x="417619" y="649"/>
                </a:moveTo>
                <a:cubicBezTo>
                  <a:pt x="441631" y="4148"/>
                  <a:pt x="462328" y="21547"/>
                  <a:pt x="468838" y="46448"/>
                </a:cubicBezTo>
                <a:lnTo>
                  <a:pt x="586399" y="498558"/>
                </a:lnTo>
                <a:cubicBezTo>
                  <a:pt x="595048" y="531752"/>
                  <a:pt x="575174" y="565661"/>
                  <a:pt x="541855" y="574306"/>
                </a:cubicBezTo>
                <a:lnTo>
                  <a:pt x="148919" y="676557"/>
                </a:lnTo>
                <a:lnTo>
                  <a:pt x="0" y="104278"/>
                </a:lnTo>
                <a:lnTo>
                  <a:pt x="392906" y="2020"/>
                </a:lnTo>
                <a:cubicBezTo>
                  <a:pt x="401244" y="-140"/>
                  <a:pt x="409616" y="-518"/>
                  <a:pt x="417619" y="649"/>
                </a:cubicBezTo>
                <a:close/>
              </a:path>
            </a:pathLst>
          </a:custGeom>
          <a:solidFill>
            <a:srgbClr val="F4F5F5"/>
          </a:solidFill>
          <a:ln w="12700">
            <a:miter lim="400000"/>
          </a:ln>
        </p:spPr>
        <p:txBody>
          <a:bodyPr lIns="38100" tIns="38100" rIns="38100" bIns="38100" anchor="ctr"/>
          <a:lstStyle/>
          <a:p>
            <a:pPr algn="ctr" defTabSz="457200" hangingPunct="0"/>
            <a:endParaRPr lang="en-US" sz="3000" dirty="0">
              <a:solidFill>
                <a:srgbClr val="FFFFFF"/>
              </a:solidFill>
            </a:endParaRPr>
          </a:p>
        </p:txBody>
      </p:sp>
      <p:sp>
        <p:nvSpPr>
          <p:cNvPr id="8" name="Freeform: Shape 7">
            <a:extLst>
              <a:ext uri="{FF2B5EF4-FFF2-40B4-BE49-F238E27FC236}">
                <a16:creationId xmlns:a16="http://schemas.microsoft.com/office/drawing/2014/main" id="{F4927659-16F1-90D3-9528-4405B83EF333}"/>
              </a:ext>
            </a:extLst>
          </p:cNvPr>
          <p:cNvSpPr/>
          <p:nvPr/>
        </p:nvSpPr>
        <p:spPr>
          <a:xfrm>
            <a:off x="1850288" y="2766727"/>
            <a:ext cx="865633" cy="677626"/>
          </a:xfrm>
          <a:custGeom>
            <a:avLst/>
            <a:gdLst>
              <a:gd name="connsiteX0" fmla="*/ 420318 w 589408"/>
              <a:gd name="connsiteY0" fmla="*/ 590 h 677626"/>
              <a:gd name="connsiteX1" fmla="*/ 467513 w 589408"/>
              <a:gd name="connsiteY1" fmla="*/ 42935 h 677626"/>
              <a:gd name="connsiteX2" fmla="*/ 587567 w 589408"/>
              <a:gd name="connsiteY2" fmla="*/ 504163 h 677626"/>
              <a:gd name="connsiteX3" fmla="*/ 546523 w 589408"/>
              <a:gd name="connsiteY3" fmla="*/ 574183 h 677626"/>
              <a:gd name="connsiteX4" fmla="*/ 148926 w 589408"/>
              <a:gd name="connsiteY4" fmla="*/ 677626 h 677626"/>
              <a:gd name="connsiteX5" fmla="*/ 0 w 589408"/>
              <a:gd name="connsiteY5" fmla="*/ 105341 h 677626"/>
              <a:gd name="connsiteX6" fmla="*/ 397597 w 589408"/>
              <a:gd name="connsiteY6" fmla="*/ 1899 h 677626"/>
              <a:gd name="connsiteX7" fmla="*/ 420318 w 589408"/>
              <a:gd name="connsiteY7" fmla="*/ 590 h 677626"/>
              <a:gd name="connsiteX0" fmla="*/ 696543 w 865633"/>
              <a:gd name="connsiteY0" fmla="*/ 590 h 677626"/>
              <a:gd name="connsiteX1" fmla="*/ 743738 w 865633"/>
              <a:gd name="connsiteY1" fmla="*/ 42935 h 677626"/>
              <a:gd name="connsiteX2" fmla="*/ 863792 w 865633"/>
              <a:gd name="connsiteY2" fmla="*/ 504163 h 677626"/>
              <a:gd name="connsiteX3" fmla="*/ 822748 w 865633"/>
              <a:gd name="connsiteY3" fmla="*/ 574183 h 677626"/>
              <a:gd name="connsiteX4" fmla="*/ 425151 w 865633"/>
              <a:gd name="connsiteY4" fmla="*/ 677626 h 677626"/>
              <a:gd name="connsiteX5" fmla="*/ 0 w 865633"/>
              <a:gd name="connsiteY5" fmla="*/ 252978 h 677626"/>
              <a:gd name="connsiteX6" fmla="*/ 673822 w 865633"/>
              <a:gd name="connsiteY6" fmla="*/ 1899 h 677626"/>
              <a:gd name="connsiteX7" fmla="*/ 696543 w 865633"/>
              <a:gd name="connsiteY7" fmla="*/ 590 h 677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65633" h="677626">
                <a:moveTo>
                  <a:pt x="696543" y="590"/>
                </a:moveTo>
                <a:cubicBezTo>
                  <a:pt x="718654" y="3804"/>
                  <a:pt x="737798" y="19918"/>
                  <a:pt x="743738" y="42935"/>
                </a:cubicBezTo>
                <a:lnTo>
                  <a:pt x="863792" y="504163"/>
                </a:lnTo>
                <a:cubicBezTo>
                  <a:pt x="871713" y="534851"/>
                  <a:pt x="853350" y="566113"/>
                  <a:pt x="822748" y="574183"/>
                </a:cubicBezTo>
                <a:lnTo>
                  <a:pt x="425151" y="677626"/>
                </a:lnTo>
                <a:lnTo>
                  <a:pt x="0" y="252978"/>
                </a:lnTo>
                <a:cubicBezTo>
                  <a:pt x="132532" y="218497"/>
                  <a:pt x="541290" y="36380"/>
                  <a:pt x="673822" y="1899"/>
                </a:cubicBezTo>
                <a:cubicBezTo>
                  <a:pt x="681472" y="-119"/>
                  <a:pt x="689172" y="-481"/>
                  <a:pt x="696543" y="59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Shape 8">
            <a:extLst>
              <a:ext uri="{FF2B5EF4-FFF2-40B4-BE49-F238E27FC236}">
                <a16:creationId xmlns:a16="http://schemas.microsoft.com/office/drawing/2014/main" id="{86EEF697-EFDC-CAC3-59FA-28B54941BFB6}"/>
              </a:ext>
            </a:extLst>
          </p:cNvPr>
          <p:cNvSpPr/>
          <p:nvPr/>
        </p:nvSpPr>
        <p:spPr>
          <a:xfrm>
            <a:off x="1669283" y="2679243"/>
            <a:ext cx="1030869" cy="677629"/>
          </a:xfrm>
          <a:custGeom>
            <a:avLst/>
            <a:gdLst>
              <a:gd name="connsiteX0" fmla="*/ 420249 w 589284"/>
              <a:gd name="connsiteY0" fmla="*/ 584 h 677629"/>
              <a:gd name="connsiteX1" fmla="*/ 467370 w 589284"/>
              <a:gd name="connsiteY1" fmla="*/ 42911 h 677629"/>
              <a:gd name="connsiteX2" fmla="*/ 587444 w 589284"/>
              <a:gd name="connsiteY2" fmla="*/ 504144 h 677629"/>
              <a:gd name="connsiteX3" fmla="*/ 546405 w 589284"/>
              <a:gd name="connsiteY3" fmla="*/ 574165 h 677629"/>
              <a:gd name="connsiteX4" fmla="*/ 148906 w 589284"/>
              <a:gd name="connsiteY4" fmla="*/ 677629 h 677629"/>
              <a:gd name="connsiteX5" fmla="*/ 0 w 589284"/>
              <a:gd name="connsiteY5" fmla="*/ 105349 h 677629"/>
              <a:gd name="connsiteX6" fmla="*/ 397620 w 589284"/>
              <a:gd name="connsiteY6" fmla="*/ 1913 h 677629"/>
              <a:gd name="connsiteX7" fmla="*/ 420249 w 589284"/>
              <a:gd name="connsiteY7" fmla="*/ 584 h 677629"/>
              <a:gd name="connsiteX0" fmla="*/ 420249 w 589284"/>
              <a:gd name="connsiteY0" fmla="*/ 584 h 677629"/>
              <a:gd name="connsiteX1" fmla="*/ 467370 w 589284"/>
              <a:gd name="connsiteY1" fmla="*/ 42911 h 677629"/>
              <a:gd name="connsiteX2" fmla="*/ 587444 w 589284"/>
              <a:gd name="connsiteY2" fmla="*/ 504144 h 677629"/>
              <a:gd name="connsiteX3" fmla="*/ 546405 w 589284"/>
              <a:gd name="connsiteY3" fmla="*/ 574165 h 677629"/>
              <a:gd name="connsiteX4" fmla="*/ 148906 w 589284"/>
              <a:gd name="connsiteY4" fmla="*/ 677629 h 677629"/>
              <a:gd name="connsiteX5" fmla="*/ 91815 w 589284"/>
              <a:gd name="connsiteY5" fmla="*/ 440142 h 677629"/>
              <a:gd name="connsiteX6" fmla="*/ 0 w 589284"/>
              <a:gd name="connsiteY6" fmla="*/ 105349 h 677629"/>
              <a:gd name="connsiteX7" fmla="*/ 397620 w 589284"/>
              <a:gd name="connsiteY7" fmla="*/ 1913 h 677629"/>
              <a:gd name="connsiteX8" fmla="*/ 420249 w 589284"/>
              <a:gd name="connsiteY8" fmla="*/ 584 h 677629"/>
              <a:gd name="connsiteX0" fmla="*/ 861834 w 1030869"/>
              <a:gd name="connsiteY0" fmla="*/ 584 h 677629"/>
              <a:gd name="connsiteX1" fmla="*/ 908955 w 1030869"/>
              <a:gd name="connsiteY1" fmla="*/ 42911 h 677629"/>
              <a:gd name="connsiteX2" fmla="*/ 1029029 w 1030869"/>
              <a:gd name="connsiteY2" fmla="*/ 504144 h 677629"/>
              <a:gd name="connsiteX3" fmla="*/ 987990 w 1030869"/>
              <a:gd name="connsiteY3" fmla="*/ 574165 h 677629"/>
              <a:gd name="connsiteX4" fmla="*/ 590491 w 1030869"/>
              <a:gd name="connsiteY4" fmla="*/ 677629 h 677629"/>
              <a:gd name="connsiteX5" fmla="*/ 0 w 1030869"/>
              <a:gd name="connsiteY5" fmla="*/ 521105 h 677629"/>
              <a:gd name="connsiteX6" fmla="*/ 441585 w 1030869"/>
              <a:gd name="connsiteY6" fmla="*/ 105349 h 677629"/>
              <a:gd name="connsiteX7" fmla="*/ 839205 w 1030869"/>
              <a:gd name="connsiteY7" fmla="*/ 1913 h 677629"/>
              <a:gd name="connsiteX8" fmla="*/ 861834 w 1030869"/>
              <a:gd name="connsiteY8" fmla="*/ 584 h 677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30869" h="677629">
                <a:moveTo>
                  <a:pt x="861834" y="584"/>
                </a:moveTo>
                <a:cubicBezTo>
                  <a:pt x="883877" y="3782"/>
                  <a:pt x="903016" y="19895"/>
                  <a:pt x="908955" y="42911"/>
                </a:cubicBezTo>
                <a:lnTo>
                  <a:pt x="1029029" y="504144"/>
                </a:lnTo>
                <a:cubicBezTo>
                  <a:pt x="1036948" y="534832"/>
                  <a:pt x="1018587" y="566094"/>
                  <a:pt x="987990" y="574165"/>
                </a:cubicBezTo>
                <a:lnTo>
                  <a:pt x="590491" y="677629"/>
                </a:lnTo>
                <a:lnTo>
                  <a:pt x="0" y="521105"/>
                </a:lnTo>
                <a:lnTo>
                  <a:pt x="441585" y="105349"/>
                </a:lnTo>
                <a:lnTo>
                  <a:pt x="839205" y="1913"/>
                </a:lnTo>
                <a:cubicBezTo>
                  <a:pt x="846816" y="-114"/>
                  <a:pt x="854487" y="-483"/>
                  <a:pt x="861834" y="584"/>
                </a:cubicBezTo>
                <a:close/>
              </a:path>
            </a:pathLst>
          </a:custGeom>
          <a:solidFill>
            <a:srgbClr val="F4F5F5"/>
          </a:solidFill>
          <a:ln w="12700">
            <a:miter lim="400000"/>
          </a:ln>
        </p:spPr>
        <p:txBody>
          <a:bodyPr lIns="38100" tIns="38100" rIns="38100" bIns="38100" anchor="ctr"/>
          <a:lstStyle/>
          <a:p>
            <a:pPr algn="ctr" defTabSz="457200" hangingPunct="0"/>
            <a:endParaRPr lang="en-US" sz="3000">
              <a:solidFill>
                <a:srgbClr val="FFFFFF"/>
              </a:solidFill>
            </a:endParaRPr>
          </a:p>
        </p:txBody>
      </p:sp>
      <p:sp>
        <p:nvSpPr>
          <p:cNvPr id="10" name="Freeform: Shape 9">
            <a:extLst>
              <a:ext uri="{FF2B5EF4-FFF2-40B4-BE49-F238E27FC236}">
                <a16:creationId xmlns:a16="http://schemas.microsoft.com/office/drawing/2014/main" id="{E4A39DF0-F519-391E-3241-E4F0A52405B0}"/>
              </a:ext>
            </a:extLst>
          </p:cNvPr>
          <p:cNvSpPr/>
          <p:nvPr/>
        </p:nvSpPr>
        <p:spPr>
          <a:xfrm>
            <a:off x="467111" y="4570397"/>
            <a:ext cx="2351790" cy="1166402"/>
          </a:xfrm>
          <a:custGeom>
            <a:avLst/>
            <a:gdLst>
              <a:gd name="connsiteX0" fmla="*/ 568960 w 2351790"/>
              <a:gd name="connsiteY0" fmla="*/ 0 h 1166402"/>
              <a:gd name="connsiteX1" fmla="*/ 569071 w 2351790"/>
              <a:gd name="connsiteY1" fmla="*/ 25 h 1166402"/>
              <a:gd name="connsiteX2" fmla="*/ 1561599 w 2351790"/>
              <a:gd name="connsiteY2" fmla="*/ 548355 h 1166402"/>
              <a:gd name="connsiteX3" fmla="*/ 2202913 w 2351790"/>
              <a:gd name="connsiteY3" fmla="*/ 381575 h 1166402"/>
              <a:gd name="connsiteX4" fmla="*/ 2223984 w 2351790"/>
              <a:gd name="connsiteY4" fmla="*/ 462713 h 1166402"/>
              <a:gd name="connsiteX5" fmla="*/ 2351790 w 2351790"/>
              <a:gd name="connsiteY5" fmla="*/ 953813 h 1166402"/>
              <a:gd name="connsiteX6" fmla="*/ 1710463 w 2351790"/>
              <a:gd name="connsiteY6" fmla="*/ 1120647 h 1166402"/>
              <a:gd name="connsiteX7" fmla="*/ 0 w 2351790"/>
              <a:gd name="connsiteY7" fmla="*/ 160759 h 11664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51790" h="1166402">
                <a:moveTo>
                  <a:pt x="568960" y="0"/>
                </a:moveTo>
                <a:lnTo>
                  <a:pt x="569071" y="25"/>
                </a:lnTo>
                <a:cubicBezTo>
                  <a:pt x="700194" y="414580"/>
                  <a:pt x="1136087" y="659019"/>
                  <a:pt x="1561599" y="548355"/>
                </a:cubicBezTo>
                <a:lnTo>
                  <a:pt x="2202913" y="381575"/>
                </a:lnTo>
                <a:lnTo>
                  <a:pt x="2223984" y="462713"/>
                </a:lnTo>
                <a:lnTo>
                  <a:pt x="2351790" y="953813"/>
                </a:lnTo>
                <a:lnTo>
                  <a:pt x="1710463" y="1120647"/>
                </a:lnTo>
                <a:cubicBezTo>
                  <a:pt x="973293" y="1312461"/>
                  <a:pt x="218217" y="883766"/>
                  <a:pt x="0" y="160759"/>
                </a:cubicBezTo>
                <a:close/>
              </a:path>
            </a:pathLst>
          </a:custGeom>
          <a:solidFill>
            <a:srgbClr val="E54F40"/>
          </a:solidFill>
          <a:ln w="12700">
            <a:miter lim="400000"/>
          </a:ln>
        </p:spPr>
        <p:txBody>
          <a:bodyPr lIns="38100" tIns="38100" rIns="38100" bIns="38100" anchor="ctr"/>
          <a:lstStyle/>
          <a:p>
            <a:pPr algn="ctr" defTabSz="457200" hangingPunct="0"/>
            <a:endParaRPr lang="en-US" sz="3000">
              <a:solidFill>
                <a:srgbClr val="FFFFFF"/>
              </a:solidFill>
            </a:endParaRPr>
          </a:p>
        </p:txBody>
      </p:sp>
      <p:sp>
        <p:nvSpPr>
          <p:cNvPr id="11" name="Freeform: Shape 10">
            <a:extLst>
              <a:ext uri="{FF2B5EF4-FFF2-40B4-BE49-F238E27FC236}">
                <a16:creationId xmlns:a16="http://schemas.microsoft.com/office/drawing/2014/main" id="{3247665C-4E3E-E4AD-EDE9-98C709D1D3E0}"/>
              </a:ext>
            </a:extLst>
          </p:cNvPr>
          <p:cNvSpPr/>
          <p:nvPr/>
        </p:nvSpPr>
        <p:spPr>
          <a:xfrm>
            <a:off x="405086" y="2791905"/>
            <a:ext cx="1848993" cy="1945550"/>
          </a:xfrm>
          <a:custGeom>
            <a:avLst/>
            <a:gdLst>
              <a:gd name="connsiteX0" fmla="*/ 1700034 w 1848993"/>
              <a:gd name="connsiteY0" fmla="*/ 0 h 1945550"/>
              <a:gd name="connsiteX1" fmla="*/ 1848993 w 1848993"/>
              <a:gd name="connsiteY1" fmla="*/ 572283 h 1945550"/>
              <a:gd name="connsiteX2" fmla="*/ 1207711 w 1848993"/>
              <a:gd name="connsiteY2" fmla="*/ 739167 h 1945550"/>
              <a:gd name="connsiteX3" fmla="*/ 618062 w 1848993"/>
              <a:gd name="connsiteY3" fmla="*/ 1743532 h 1945550"/>
              <a:gd name="connsiteX4" fmla="*/ 629599 w 1848993"/>
              <a:gd name="connsiteY4" fmla="*/ 1783861 h 1945550"/>
              <a:gd name="connsiteX5" fmla="*/ 629864 w 1848993"/>
              <a:gd name="connsiteY5" fmla="*/ 1784993 h 1945550"/>
              <a:gd name="connsiteX6" fmla="*/ 60828 w 1848993"/>
              <a:gd name="connsiteY6" fmla="*/ 1945550 h 1945550"/>
              <a:gd name="connsiteX7" fmla="*/ 56947 w 1848993"/>
              <a:gd name="connsiteY7" fmla="*/ 1932778 h 1945550"/>
              <a:gd name="connsiteX8" fmla="*/ 45762 w 1848993"/>
              <a:gd name="connsiteY8" fmla="*/ 1892421 h 1945550"/>
              <a:gd name="connsiteX9" fmla="*/ 1058774 w 1848993"/>
              <a:gd name="connsiteY9" fmla="*/ 166782 h 1945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48993" h="1945550">
                <a:moveTo>
                  <a:pt x="1700034" y="0"/>
                </a:moveTo>
                <a:lnTo>
                  <a:pt x="1848993" y="572283"/>
                </a:lnTo>
                <a:lnTo>
                  <a:pt x="1207711" y="739167"/>
                </a:lnTo>
                <a:cubicBezTo>
                  <a:pt x="768227" y="853371"/>
                  <a:pt x="503742" y="1304033"/>
                  <a:pt x="618062" y="1743532"/>
                </a:cubicBezTo>
                <a:cubicBezTo>
                  <a:pt x="621572" y="1757185"/>
                  <a:pt x="625480" y="1770607"/>
                  <a:pt x="629599" y="1783861"/>
                </a:cubicBezTo>
                <a:cubicBezTo>
                  <a:pt x="629672" y="1784306"/>
                  <a:pt x="629874" y="1784566"/>
                  <a:pt x="629864" y="1784993"/>
                </a:cubicBezTo>
                <a:lnTo>
                  <a:pt x="60828" y="1945550"/>
                </a:lnTo>
                <a:cubicBezTo>
                  <a:pt x="59429" y="1941376"/>
                  <a:pt x="58217" y="1937137"/>
                  <a:pt x="56947" y="1932778"/>
                </a:cubicBezTo>
                <a:cubicBezTo>
                  <a:pt x="53015" y="1919459"/>
                  <a:pt x="49295" y="1905972"/>
                  <a:pt x="45762" y="1892421"/>
                </a:cubicBezTo>
                <a:cubicBezTo>
                  <a:pt x="-150734" y="1137285"/>
                  <a:pt x="303857" y="363244"/>
                  <a:pt x="1058774" y="166782"/>
                </a:cubicBezTo>
                <a:close/>
              </a:path>
            </a:pathLst>
          </a:custGeom>
          <a:solidFill>
            <a:schemeClr val="accent3">
              <a:lumMod val="75000"/>
            </a:schemeClr>
          </a:solidFill>
          <a:ln w="12700">
            <a:miter lim="400000"/>
          </a:ln>
        </p:spPr>
        <p:txBody>
          <a:bodyPr lIns="38100" tIns="38100" rIns="38100" bIns="38100" anchor="ctr"/>
          <a:lstStyle/>
          <a:p>
            <a:pPr algn="ctr" defTabSz="457200" hangingPunct="0"/>
            <a:endParaRPr lang="en-US" sz="3000">
              <a:solidFill>
                <a:srgbClr val="FFFFFF"/>
              </a:solidFill>
            </a:endParaRPr>
          </a:p>
        </p:txBody>
      </p:sp>
      <p:sp>
        <p:nvSpPr>
          <p:cNvPr id="15" name="Shape">
            <a:extLst>
              <a:ext uri="{FF2B5EF4-FFF2-40B4-BE49-F238E27FC236}">
                <a16:creationId xmlns:a16="http://schemas.microsoft.com/office/drawing/2014/main" id="{B97B5829-1EC5-06DE-D05D-F68FDFD100AD}"/>
              </a:ext>
            </a:extLst>
          </p:cNvPr>
          <p:cNvSpPr/>
          <p:nvPr/>
        </p:nvSpPr>
        <p:spPr>
          <a:xfrm rot="762348">
            <a:off x="1039337" y="4570681"/>
            <a:ext cx="637" cy="1016"/>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cubicBezTo>
                  <a:pt x="12959" y="13499"/>
                  <a:pt x="8641" y="8101"/>
                  <a:pt x="0" y="0"/>
                </a:cubicBezTo>
                <a:cubicBezTo>
                  <a:pt x="4324" y="8093"/>
                  <a:pt x="12959" y="16194"/>
                  <a:pt x="21600" y="21600"/>
                </a:cubicBezTo>
                <a:lnTo>
                  <a:pt x="21600" y="21600"/>
                </a:lnTo>
                <a:close/>
              </a:path>
            </a:pathLst>
          </a:custGeom>
          <a:solidFill>
            <a:srgbClr val="E54F40"/>
          </a:solidFill>
          <a:ln w="12700">
            <a:miter lim="400000"/>
          </a:ln>
        </p:spPr>
        <p:txBody>
          <a:bodyPr lIns="38100" tIns="38100" rIns="38100" bIns="38100" anchor="ct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4572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mn-lt"/>
                <a:ea typeface="+mn-ea"/>
                <a:cs typeface="+mn-cs"/>
                <a:sym typeface="Gill Sans"/>
              </a:defRPr>
            </a:lvl1pPr>
            <a:lvl2pPr marL="0" marR="0" indent="342900" algn="ctr" defTabSz="4572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mn-lt"/>
                <a:ea typeface="+mn-ea"/>
                <a:cs typeface="+mn-cs"/>
                <a:sym typeface="Gill Sans"/>
              </a:defRPr>
            </a:lvl2pPr>
            <a:lvl3pPr marL="0" marR="0" indent="685800" algn="ctr" defTabSz="4572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mn-lt"/>
                <a:ea typeface="+mn-ea"/>
                <a:cs typeface="+mn-cs"/>
                <a:sym typeface="Gill Sans"/>
              </a:defRPr>
            </a:lvl3pPr>
            <a:lvl4pPr marL="0" marR="0" indent="1028700" algn="ctr" defTabSz="4572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mn-lt"/>
                <a:ea typeface="+mn-ea"/>
                <a:cs typeface="+mn-cs"/>
                <a:sym typeface="Gill Sans"/>
              </a:defRPr>
            </a:lvl4pPr>
            <a:lvl5pPr marL="0" marR="0" indent="1371600" algn="ctr" defTabSz="4572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mn-lt"/>
                <a:ea typeface="+mn-ea"/>
                <a:cs typeface="+mn-cs"/>
                <a:sym typeface="Gill Sans"/>
              </a:defRPr>
            </a:lvl5pPr>
            <a:lvl6pPr marL="0" marR="0" indent="1714500" algn="ctr" defTabSz="4572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mn-lt"/>
                <a:ea typeface="+mn-ea"/>
                <a:cs typeface="+mn-cs"/>
                <a:sym typeface="Gill Sans"/>
              </a:defRPr>
            </a:lvl6pPr>
            <a:lvl7pPr marL="0" marR="0" indent="2057400" algn="ctr" defTabSz="4572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mn-lt"/>
                <a:ea typeface="+mn-ea"/>
                <a:cs typeface="+mn-cs"/>
                <a:sym typeface="Gill Sans"/>
              </a:defRPr>
            </a:lvl7pPr>
            <a:lvl8pPr marL="0" marR="0" indent="2400300" algn="ctr" defTabSz="4572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mn-lt"/>
                <a:ea typeface="+mn-ea"/>
                <a:cs typeface="+mn-cs"/>
                <a:sym typeface="Gill Sans"/>
              </a:defRPr>
            </a:lvl8pPr>
            <a:lvl9pPr marL="0" marR="0" indent="2743200" algn="ctr" defTabSz="4572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mn-lt"/>
                <a:ea typeface="+mn-ea"/>
                <a:cs typeface="+mn-cs"/>
                <a:sym typeface="Gill Sans"/>
              </a:defRPr>
            </a:lvl9pPr>
          </a:lstStyle>
          <a:p>
            <a:pPr>
              <a:defRPr sz="3000">
                <a:solidFill>
                  <a:srgbClr val="FFFFFF"/>
                </a:solidFill>
              </a:defRPr>
            </a:pPr>
            <a:endParaRPr/>
          </a:p>
        </p:txBody>
      </p:sp>
      <p:grpSp>
        <p:nvGrpSpPr>
          <p:cNvPr id="16" name="Group 18">
            <a:extLst>
              <a:ext uri="{FF2B5EF4-FFF2-40B4-BE49-F238E27FC236}">
                <a16:creationId xmlns:a16="http://schemas.microsoft.com/office/drawing/2014/main" id="{ED9B7FDD-EF1D-850B-722D-E4392EB51433}"/>
              </a:ext>
            </a:extLst>
          </p:cNvPr>
          <p:cNvGrpSpPr/>
          <p:nvPr/>
        </p:nvGrpSpPr>
        <p:grpSpPr>
          <a:xfrm>
            <a:off x="6452861" y="120581"/>
            <a:ext cx="5283614" cy="2551940"/>
            <a:chOff x="8921977" y="1343615"/>
            <a:chExt cx="2926080" cy="880792"/>
          </a:xfrm>
        </p:grpSpPr>
        <p:sp>
          <p:nvSpPr>
            <p:cNvPr id="20" name="TextBox 19">
              <a:extLst>
                <a:ext uri="{FF2B5EF4-FFF2-40B4-BE49-F238E27FC236}">
                  <a16:creationId xmlns:a16="http://schemas.microsoft.com/office/drawing/2014/main" id="{9BE64A00-284B-AE61-5F33-68BA7843F0F2}"/>
                </a:ext>
              </a:extLst>
            </p:cNvPr>
            <p:cNvSpPr txBox="1"/>
            <p:nvPr/>
          </p:nvSpPr>
          <p:spPr>
            <a:xfrm>
              <a:off x="8921977" y="1343615"/>
              <a:ext cx="2926080" cy="201833"/>
            </a:xfrm>
            <a:prstGeom prst="rect">
              <a:avLst/>
            </a:prstGeom>
            <a:noFill/>
          </p:spPr>
          <p:txBody>
            <a:bodyPr wrap="square" lIns="0" rIns="0" rtlCol="0" anchor="b">
              <a:spAutoFit/>
            </a:bodyPr>
            <a:lstStyle/>
            <a:p>
              <a:r>
                <a:rPr lang="en-US" sz="3200" b="1" noProof="1"/>
                <a:t>Pregão</a:t>
              </a:r>
            </a:p>
          </p:txBody>
        </p:sp>
        <p:sp>
          <p:nvSpPr>
            <p:cNvPr id="21" name="TextBox 20">
              <a:extLst>
                <a:ext uri="{FF2B5EF4-FFF2-40B4-BE49-F238E27FC236}">
                  <a16:creationId xmlns:a16="http://schemas.microsoft.com/office/drawing/2014/main" id="{EAD43D14-7B77-A06F-C70D-CB4131125204}"/>
                </a:ext>
              </a:extLst>
            </p:cNvPr>
            <p:cNvSpPr txBox="1"/>
            <p:nvPr/>
          </p:nvSpPr>
          <p:spPr>
            <a:xfrm>
              <a:off x="8921977" y="1555172"/>
              <a:ext cx="2926080" cy="669235"/>
            </a:xfrm>
            <a:prstGeom prst="rect">
              <a:avLst/>
            </a:prstGeom>
            <a:noFill/>
          </p:spPr>
          <p:txBody>
            <a:bodyPr wrap="square" lIns="0" rIns="0" rtlCol="0" anchor="t">
              <a:spAutoFit/>
            </a:bodyPr>
            <a:lstStyle/>
            <a:p>
              <a:pPr algn="just"/>
              <a:r>
                <a:rPr lang="pt-BR" sz="2400" dirty="0"/>
                <a:t>Contratações de bens e serviços (inclusive de engenharia) comuns</a:t>
              </a:r>
            </a:p>
            <a:p>
              <a:pPr algn="just"/>
              <a:endParaRPr lang="pt-BR" sz="2400" noProof="1"/>
            </a:p>
            <a:p>
              <a:pPr algn="just"/>
              <a:r>
                <a:rPr lang="pt-BR" sz="2400" noProof="1"/>
                <a:t>Sempre por menor preço ou menor desconto</a:t>
              </a:r>
              <a:endParaRPr lang="en-US" sz="2400" noProof="1"/>
            </a:p>
          </p:txBody>
        </p:sp>
      </p:grpSp>
      <p:sp>
        <p:nvSpPr>
          <p:cNvPr id="12" name="Freeform: Shape 11">
            <a:extLst>
              <a:ext uri="{FF2B5EF4-FFF2-40B4-BE49-F238E27FC236}">
                <a16:creationId xmlns:a16="http://schemas.microsoft.com/office/drawing/2014/main" id="{14E8E308-C320-E31E-18B1-0EC157A8D9E9}"/>
              </a:ext>
            </a:extLst>
          </p:cNvPr>
          <p:cNvSpPr/>
          <p:nvPr/>
        </p:nvSpPr>
        <p:spPr>
          <a:xfrm rot="280846">
            <a:off x="2929153" y="1954719"/>
            <a:ext cx="8629002" cy="5549340"/>
          </a:xfrm>
          <a:custGeom>
            <a:avLst/>
            <a:gdLst>
              <a:gd name="connsiteX0" fmla="*/ 6926541 w 6926541"/>
              <a:gd name="connsiteY0" fmla="*/ 0 h 4855651"/>
              <a:gd name="connsiteX1" fmla="*/ 6926541 w 6926541"/>
              <a:gd name="connsiteY1" fmla="*/ 4835773 h 4855651"/>
              <a:gd name="connsiteX2" fmla="*/ 6524152 w 6926541"/>
              <a:gd name="connsiteY2" fmla="*/ 4855651 h 4855651"/>
              <a:gd name="connsiteX3" fmla="*/ 4806815 w 6926541"/>
              <a:gd name="connsiteY3" fmla="*/ 4855651 h 4855651"/>
              <a:gd name="connsiteX4" fmla="*/ 0 w 6926541"/>
              <a:gd name="connsiteY4" fmla="*/ 3575525 h 4855651"/>
              <a:gd name="connsiteX5" fmla="*/ 286823 w 6926541"/>
              <a:gd name="connsiteY5" fmla="*/ 3500894 h 4855651"/>
              <a:gd name="connsiteX6" fmla="*/ 387736 w 6926541"/>
              <a:gd name="connsiteY6" fmla="*/ 3424629 h 4855651"/>
              <a:gd name="connsiteX7" fmla="*/ 405160 w 6926541"/>
              <a:gd name="connsiteY7" fmla="*/ 3298873 h 4855651"/>
              <a:gd name="connsiteX8" fmla="*/ 273344 w 6926541"/>
              <a:gd name="connsiteY8" fmla="*/ 2792259 h 4855651"/>
              <a:gd name="connsiteX9" fmla="*/ 209393 w 6926541"/>
              <a:gd name="connsiteY9" fmla="*/ 2707670 h 4855651"/>
              <a:gd name="connsiteX10" fmla="*/ 104535 w 6926541"/>
              <a:gd name="connsiteY10" fmla="*/ 2693125 h 4855651"/>
              <a:gd name="connsiteX11" fmla="*/ 33605 w 6926541"/>
              <a:gd name="connsiteY11" fmla="*/ 2711698 h 4855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926541" h="4855651">
                <a:moveTo>
                  <a:pt x="6926541" y="0"/>
                </a:moveTo>
                <a:lnTo>
                  <a:pt x="6926541" y="4835773"/>
                </a:lnTo>
                <a:lnTo>
                  <a:pt x="6524152" y="4855651"/>
                </a:lnTo>
                <a:lnTo>
                  <a:pt x="4806815" y="4855651"/>
                </a:lnTo>
                <a:lnTo>
                  <a:pt x="0" y="3575525"/>
                </a:lnTo>
                <a:lnTo>
                  <a:pt x="286823" y="3500894"/>
                </a:lnTo>
                <a:cubicBezTo>
                  <a:pt x="329514" y="3489988"/>
                  <a:pt x="365423" y="3462740"/>
                  <a:pt x="387736" y="3424629"/>
                </a:cubicBezTo>
                <a:cubicBezTo>
                  <a:pt x="410105" y="3386271"/>
                  <a:pt x="416379" y="3341946"/>
                  <a:pt x="405160" y="3298873"/>
                </a:cubicBezTo>
                <a:lnTo>
                  <a:pt x="273344" y="2792259"/>
                </a:lnTo>
                <a:cubicBezTo>
                  <a:pt x="263939" y="2756612"/>
                  <a:pt x="241187" y="2726534"/>
                  <a:pt x="209393" y="2707670"/>
                </a:cubicBezTo>
                <a:cubicBezTo>
                  <a:pt x="177543" y="2689055"/>
                  <a:pt x="140303" y="2684036"/>
                  <a:pt x="104535" y="2693125"/>
                </a:cubicBezTo>
                <a:lnTo>
                  <a:pt x="33605" y="2711698"/>
                </a:lnTo>
                <a:close/>
              </a:path>
            </a:pathLst>
          </a:custGeom>
          <a:solidFill>
            <a:schemeClr val="accent2">
              <a:lumMod val="40000"/>
              <a:lumOff val="60000"/>
            </a:schemeClr>
          </a:solidFill>
          <a:ln w="63500">
            <a:solidFill>
              <a:srgbClr val="FFFFFF"/>
            </a:solidFill>
            <a:miter lim="400000"/>
          </a:ln>
        </p:spPr>
        <p:txBody>
          <a:bodyPr wrap="square" lIns="38100" tIns="38100" rIns="38100" bIns="38100" anchor="ctr">
            <a:noAutofit/>
          </a:bodyPr>
          <a:lstStyle/>
          <a:p>
            <a:pPr algn="ctr" defTabSz="457200" hangingPunct="0"/>
            <a:endParaRPr lang="en-US" sz="3000" dirty="0">
              <a:solidFill>
                <a:srgbClr val="FFFFFF"/>
              </a:solidFill>
            </a:endParaRPr>
          </a:p>
        </p:txBody>
      </p:sp>
      <p:grpSp>
        <p:nvGrpSpPr>
          <p:cNvPr id="14" name="Group 15">
            <a:extLst>
              <a:ext uri="{FF2B5EF4-FFF2-40B4-BE49-F238E27FC236}">
                <a16:creationId xmlns:a16="http://schemas.microsoft.com/office/drawing/2014/main" id="{3FAEDD6C-FCB0-D91C-23D1-6B181EBBD5A7}"/>
              </a:ext>
            </a:extLst>
          </p:cNvPr>
          <p:cNvGrpSpPr/>
          <p:nvPr/>
        </p:nvGrpSpPr>
        <p:grpSpPr>
          <a:xfrm>
            <a:off x="6436276" y="4015590"/>
            <a:ext cx="4081161" cy="2890590"/>
            <a:chOff x="8921977" y="1343615"/>
            <a:chExt cx="2926080" cy="2890590"/>
          </a:xfrm>
        </p:grpSpPr>
        <p:sp>
          <p:nvSpPr>
            <p:cNvPr id="17" name="TextBox 16">
              <a:extLst>
                <a:ext uri="{FF2B5EF4-FFF2-40B4-BE49-F238E27FC236}">
                  <a16:creationId xmlns:a16="http://schemas.microsoft.com/office/drawing/2014/main" id="{3FF64B80-6785-3BFF-3ECB-26964A45A96B}"/>
                </a:ext>
              </a:extLst>
            </p:cNvPr>
            <p:cNvSpPr txBox="1"/>
            <p:nvPr/>
          </p:nvSpPr>
          <p:spPr>
            <a:xfrm>
              <a:off x="8921977" y="1343615"/>
              <a:ext cx="2926080" cy="584775"/>
            </a:xfrm>
            <a:prstGeom prst="rect">
              <a:avLst/>
            </a:prstGeom>
            <a:noFill/>
          </p:spPr>
          <p:txBody>
            <a:bodyPr wrap="square" lIns="0" rIns="0" rtlCol="0" anchor="b">
              <a:spAutoFit/>
            </a:bodyPr>
            <a:lstStyle/>
            <a:p>
              <a:r>
                <a:rPr lang="en-US" sz="3200" b="1" noProof="1"/>
                <a:t>Concorrência</a:t>
              </a:r>
            </a:p>
          </p:txBody>
        </p:sp>
        <p:sp>
          <p:nvSpPr>
            <p:cNvPr id="18" name="TextBox 17">
              <a:extLst>
                <a:ext uri="{FF2B5EF4-FFF2-40B4-BE49-F238E27FC236}">
                  <a16:creationId xmlns:a16="http://schemas.microsoft.com/office/drawing/2014/main" id="{5C4180E2-9858-57B8-7880-AEAC6E73E2CD}"/>
                </a:ext>
              </a:extLst>
            </p:cNvPr>
            <p:cNvSpPr txBox="1"/>
            <p:nvPr/>
          </p:nvSpPr>
          <p:spPr>
            <a:xfrm>
              <a:off x="8921977" y="1925881"/>
              <a:ext cx="2926080" cy="2308324"/>
            </a:xfrm>
            <a:prstGeom prst="rect">
              <a:avLst/>
            </a:prstGeom>
            <a:noFill/>
          </p:spPr>
          <p:txBody>
            <a:bodyPr wrap="square" lIns="0" rIns="0" rtlCol="0" anchor="t">
              <a:spAutoFit/>
            </a:bodyPr>
            <a:lstStyle/>
            <a:p>
              <a:r>
                <a:rPr lang="pt-BR" sz="2400" dirty="0"/>
                <a:t>Obras e serviços de engenharia ( comuns e especiais)</a:t>
              </a:r>
            </a:p>
            <a:p>
              <a:r>
                <a:rPr lang="pt-BR" sz="2400" dirty="0"/>
                <a:t>Serviços técnicos de natureza predominantemente intelectual</a:t>
              </a:r>
            </a:p>
            <a:p>
              <a:endParaRPr lang="pt-BR" sz="2400" dirty="0"/>
            </a:p>
            <a:p>
              <a:r>
                <a:rPr lang="pt-BR" sz="2400" dirty="0"/>
                <a:t>Todos critérios de julgamento</a:t>
              </a:r>
            </a:p>
          </p:txBody>
        </p:sp>
      </p:grpSp>
      <p:grpSp>
        <p:nvGrpSpPr>
          <p:cNvPr id="27" name="Group 25">
            <a:extLst>
              <a:ext uri="{FF2B5EF4-FFF2-40B4-BE49-F238E27FC236}">
                <a16:creationId xmlns:a16="http://schemas.microsoft.com/office/drawing/2014/main" id="{4B052489-888C-431E-9BC7-EFBE69086D9C}"/>
              </a:ext>
            </a:extLst>
          </p:cNvPr>
          <p:cNvGrpSpPr/>
          <p:nvPr/>
        </p:nvGrpSpPr>
        <p:grpSpPr>
          <a:xfrm rot="1197000">
            <a:off x="1192368" y="2514244"/>
            <a:ext cx="348680" cy="1112600"/>
            <a:chOff x="0" y="0"/>
            <a:chExt cx="697360" cy="2225200"/>
          </a:xfrm>
        </p:grpSpPr>
        <p:sp>
          <p:nvSpPr>
            <p:cNvPr id="28" name="Freeform 26">
              <a:extLst>
                <a:ext uri="{FF2B5EF4-FFF2-40B4-BE49-F238E27FC236}">
                  <a16:creationId xmlns:a16="http://schemas.microsoft.com/office/drawing/2014/main" id="{DF407E3F-2A9B-4991-8BB7-7EDF88E3FB70}"/>
                </a:ext>
              </a:extLst>
            </p:cNvPr>
            <p:cNvSpPr/>
            <p:nvPr/>
          </p:nvSpPr>
          <p:spPr>
            <a:xfrm>
              <a:off x="25400" y="25400"/>
              <a:ext cx="646557" cy="2174367"/>
            </a:xfrm>
            <a:custGeom>
              <a:avLst/>
              <a:gdLst/>
              <a:ahLst/>
              <a:cxnLst/>
              <a:rect l="l" t="t" r="r" b="b"/>
              <a:pathLst>
                <a:path w="646557" h="2174367">
                  <a:moveTo>
                    <a:pt x="0" y="2174367"/>
                  </a:moveTo>
                  <a:lnTo>
                    <a:pt x="161671" y="0"/>
                  </a:lnTo>
                  <a:lnTo>
                    <a:pt x="646557" y="0"/>
                  </a:lnTo>
                  <a:lnTo>
                    <a:pt x="484886" y="2174367"/>
                  </a:lnTo>
                  <a:close/>
                </a:path>
              </a:pathLst>
            </a:custGeom>
            <a:solidFill>
              <a:srgbClr val="FFFFFF"/>
            </a:solidFill>
          </p:spPr>
        </p:sp>
        <p:sp>
          <p:nvSpPr>
            <p:cNvPr id="29" name="Freeform 27">
              <a:extLst>
                <a:ext uri="{FF2B5EF4-FFF2-40B4-BE49-F238E27FC236}">
                  <a16:creationId xmlns:a16="http://schemas.microsoft.com/office/drawing/2014/main" id="{B926490B-0932-42B9-9469-199C10780FA9}"/>
                </a:ext>
              </a:extLst>
            </p:cNvPr>
            <p:cNvSpPr/>
            <p:nvPr/>
          </p:nvSpPr>
          <p:spPr>
            <a:xfrm>
              <a:off x="-508" y="0"/>
              <a:ext cx="698373" cy="2225167"/>
            </a:xfrm>
            <a:custGeom>
              <a:avLst/>
              <a:gdLst/>
              <a:ahLst/>
              <a:cxnLst/>
              <a:rect l="l" t="t" r="r" b="b"/>
              <a:pathLst>
                <a:path w="698373" h="2225167">
                  <a:moveTo>
                    <a:pt x="635" y="2197862"/>
                  </a:moveTo>
                  <a:lnTo>
                    <a:pt x="162179" y="23495"/>
                  </a:lnTo>
                  <a:cubicBezTo>
                    <a:pt x="163195" y="10287"/>
                    <a:pt x="174244" y="0"/>
                    <a:pt x="187579" y="0"/>
                  </a:cubicBezTo>
                  <a:lnTo>
                    <a:pt x="672465" y="0"/>
                  </a:lnTo>
                  <a:cubicBezTo>
                    <a:pt x="679577" y="0"/>
                    <a:pt x="686308" y="2921"/>
                    <a:pt x="691134" y="8128"/>
                  </a:cubicBezTo>
                  <a:cubicBezTo>
                    <a:pt x="695960" y="13335"/>
                    <a:pt x="698373" y="20193"/>
                    <a:pt x="697865" y="27305"/>
                  </a:cubicBezTo>
                  <a:lnTo>
                    <a:pt x="536194" y="2201672"/>
                  </a:lnTo>
                  <a:cubicBezTo>
                    <a:pt x="535178" y="2214880"/>
                    <a:pt x="524129" y="2225167"/>
                    <a:pt x="510921" y="2225167"/>
                  </a:cubicBezTo>
                  <a:lnTo>
                    <a:pt x="25908" y="2225167"/>
                  </a:lnTo>
                  <a:cubicBezTo>
                    <a:pt x="18796" y="2225167"/>
                    <a:pt x="12065" y="2222246"/>
                    <a:pt x="7239" y="2217039"/>
                  </a:cubicBezTo>
                  <a:cubicBezTo>
                    <a:pt x="2413" y="2211832"/>
                    <a:pt x="0" y="2204974"/>
                    <a:pt x="508" y="2197862"/>
                  </a:cubicBezTo>
                  <a:moveTo>
                    <a:pt x="51181" y="2201672"/>
                  </a:moveTo>
                  <a:lnTo>
                    <a:pt x="25908" y="2199767"/>
                  </a:lnTo>
                  <a:lnTo>
                    <a:pt x="25908" y="2174367"/>
                  </a:lnTo>
                  <a:lnTo>
                    <a:pt x="510794" y="2174367"/>
                  </a:lnTo>
                  <a:lnTo>
                    <a:pt x="510794" y="2199767"/>
                  </a:lnTo>
                  <a:lnTo>
                    <a:pt x="485521" y="2197862"/>
                  </a:lnTo>
                  <a:lnTo>
                    <a:pt x="647192" y="23495"/>
                  </a:lnTo>
                  <a:lnTo>
                    <a:pt x="672465" y="25400"/>
                  </a:lnTo>
                  <a:lnTo>
                    <a:pt x="672465" y="50800"/>
                  </a:lnTo>
                  <a:lnTo>
                    <a:pt x="187579" y="50800"/>
                  </a:lnTo>
                  <a:lnTo>
                    <a:pt x="187579" y="25400"/>
                  </a:lnTo>
                  <a:lnTo>
                    <a:pt x="212852" y="27305"/>
                  </a:lnTo>
                  <a:lnTo>
                    <a:pt x="51181" y="2201672"/>
                  </a:lnTo>
                  <a:close/>
                </a:path>
              </a:pathLst>
            </a:custGeom>
            <a:solidFill>
              <a:srgbClr val="FFFFFF"/>
            </a:solidFill>
          </p:spPr>
        </p:sp>
      </p:grpSp>
      <p:grpSp>
        <p:nvGrpSpPr>
          <p:cNvPr id="30" name="Group 28">
            <a:extLst>
              <a:ext uri="{FF2B5EF4-FFF2-40B4-BE49-F238E27FC236}">
                <a16:creationId xmlns:a16="http://schemas.microsoft.com/office/drawing/2014/main" id="{87EBDAC8-D8F1-41F1-B95A-DDF8B63A6748}"/>
              </a:ext>
            </a:extLst>
          </p:cNvPr>
          <p:cNvGrpSpPr/>
          <p:nvPr/>
        </p:nvGrpSpPr>
        <p:grpSpPr>
          <a:xfrm rot="1197000">
            <a:off x="1610581" y="2514244"/>
            <a:ext cx="348680" cy="1112600"/>
            <a:chOff x="0" y="0"/>
            <a:chExt cx="697360" cy="2225200"/>
          </a:xfrm>
        </p:grpSpPr>
        <p:sp>
          <p:nvSpPr>
            <p:cNvPr id="31" name="Freeform 29">
              <a:extLst>
                <a:ext uri="{FF2B5EF4-FFF2-40B4-BE49-F238E27FC236}">
                  <a16:creationId xmlns:a16="http://schemas.microsoft.com/office/drawing/2014/main" id="{EB51B120-0264-434A-82C2-BCBC34388D06}"/>
                </a:ext>
              </a:extLst>
            </p:cNvPr>
            <p:cNvSpPr/>
            <p:nvPr/>
          </p:nvSpPr>
          <p:spPr>
            <a:xfrm>
              <a:off x="25400" y="25400"/>
              <a:ext cx="646557" cy="2174367"/>
            </a:xfrm>
            <a:custGeom>
              <a:avLst/>
              <a:gdLst/>
              <a:ahLst/>
              <a:cxnLst/>
              <a:rect l="l" t="t" r="r" b="b"/>
              <a:pathLst>
                <a:path w="646557" h="2174367">
                  <a:moveTo>
                    <a:pt x="0" y="2174367"/>
                  </a:moveTo>
                  <a:lnTo>
                    <a:pt x="161671" y="0"/>
                  </a:lnTo>
                  <a:lnTo>
                    <a:pt x="646557" y="0"/>
                  </a:lnTo>
                  <a:lnTo>
                    <a:pt x="484886" y="2174367"/>
                  </a:lnTo>
                  <a:close/>
                </a:path>
              </a:pathLst>
            </a:custGeom>
            <a:solidFill>
              <a:srgbClr val="FFFFFF"/>
            </a:solidFill>
          </p:spPr>
        </p:sp>
        <p:sp>
          <p:nvSpPr>
            <p:cNvPr id="32" name="Freeform 30">
              <a:extLst>
                <a:ext uri="{FF2B5EF4-FFF2-40B4-BE49-F238E27FC236}">
                  <a16:creationId xmlns:a16="http://schemas.microsoft.com/office/drawing/2014/main" id="{B04A0908-8B8B-4EAB-99C8-DD080C9FD2A3}"/>
                </a:ext>
              </a:extLst>
            </p:cNvPr>
            <p:cNvSpPr/>
            <p:nvPr/>
          </p:nvSpPr>
          <p:spPr>
            <a:xfrm>
              <a:off x="-508" y="0"/>
              <a:ext cx="698373" cy="2225167"/>
            </a:xfrm>
            <a:custGeom>
              <a:avLst/>
              <a:gdLst/>
              <a:ahLst/>
              <a:cxnLst/>
              <a:rect l="l" t="t" r="r" b="b"/>
              <a:pathLst>
                <a:path w="698373" h="2225167">
                  <a:moveTo>
                    <a:pt x="635" y="2197862"/>
                  </a:moveTo>
                  <a:lnTo>
                    <a:pt x="162179" y="23495"/>
                  </a:lnTo>
                  <a:cubicBezTo>
                    <a:pt x="163195" y="10287"/>
                    <a:pt x="174244" y="0"/>
                    <a:pt x="187579" y="0"/>
                  </a:cubicBezTo>
                  <a:lnTo>
                    <a:pt x="672465" y="0"/>
                  </a:lnTo>
                  <a:cubicBezTo>
                    <a:pt x="679577" y="0"/>
                    <a:pt x="686308" y="2921"/>
                    <a:pt x="691134" y="8128"/>
                  </a:cubicBezTo>
                  <a:cubicBezTo>
                    <a:pt x="695960" y="13335"/>
                    <a:pt x="698373" y="20193"/>
                    <a:pt x="697865" y="27305"/>
                  </a:cubicBezTo>
                  <a:lnTo>
                    <a:pt x="536194" y="2201672"/>
                  </a:lnTo>
                  <a:cubicBezTo>
                    <a:pt x="535178" y="2214880"/>
                    <a:pt x="524129" y="2225167"/>
                    <a:pt x="510921" y="2225167"/>
                  </a:cubicBezTo>
                  <a:lnTo>
                    <a:pt x="25908" y="2225167"/>
                  </a:lnTo>
                  <a:cubicBezTo>
                    <a:pt x="18796" y="2225167"/>
                    <a:pt x="12065" y="2222246"/>
                    <a:pt x="7239" y="2217039"/>
                  </a:cubicBezTo>
                  <a:cubicBezTo>
                    <a:pt x="2413" y="2211832"/>
                    <a:pt x="0" y="2204974"/>
                    <a:pt x="508" y="2197862"/>
                  </a:cubicBezTo>
                  <a:moveTo>
                    <a:pt x="51181" y="2201672"/>
                  </a:moveTo>
                  <a:lnTo>
                    <a:pt x="25908" y="2199767"/>
                  </a:lnTo>
                  <a:lnTo>
                    <a:pt x="25908" y="2174367"/>
                  </a:lnTo>
                  <a:lnTo>
                    <a:pt x="510794" y="2174367"/>
                  </a:lnTo>
                  <a:lnTo>
                    <a:pt x="510794" y="2199767"/>
                  </a:lnTo>
                  <a:lnTo>
                    <a:pt x="485521" y="2197862"/>
                  </a:lnTo>
                  <a:lnTo>
                    <a:pt x="647192" y="23495"/>
                  </a:lnTo>
                  <a:lnTo>
                    <a:pt x="672465" y="25400"/>
                  </a:lnTo>
                  <a:lnTo>
                    <a:pt x="672465" y="50800"/>
                  </a:lnTo>
                  <a:lnTo>
                    <a:pt x="187579" y="50800"/>
                  </a:lnTo>
                  <a:lnTo>
                    <a:pt x="187579" y="25400"/>
                  </a:lnTo>
                  <a:lnTo>
                    <a:pt x="212852" y="27305"/>
                  </a:lnTo>
                  <a:lnTo>
                    <a:pt x="51181" y="2201672"/>
                  </a:lnTo>
                  <a:close/>
                </a:path>
              </a:pathLst>
            </a:custGeom>
            <a:solidFill>
              <a:srgbClr val="FFFFFF"/>
            </a:solidFill>
          </p:spPr>
        </p:sp>
      </p:grpSp>
      <p:pic>
        <p:nvPicPr>
          <p:cNvPr id="33" name="Picture 19">
            <a:extLst>
              <a:ext uri="{FF2B5EF4-FFF2-40B4-BE49-F238E27FC236}">
                <a16:creationId xmlns:a16="http://schemas.microsoft.com/office/drawing/2014/main" id="{A4FD32B8-11F4-4993-8753-FDC164D5890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455525" y="740297"/>
            <a:ext cx="2397607" cy="2111893"/>
          </a:xfrm>
          <a:prstGeom prst="rect">
            <a:avLst/>
          </a:prstGeom>
        </p:spPr>
      </p:pic>
      <p:sp>
        <p:nvSpPr>
          <p:cNvPr id="34" name="Balão de Fala: Retângulo com Cantos Arredondados 33">
            <a:extLst>
              <a:ext uri="{FF2B5EF4-FFF2-40B4-BE49-F238E27FC236}">
                <a16:creationId xmlns:a16="http://schemas.microsoft.com/office/drawing/2014/main" id="{354C7974-D215-4AC9-A5A8-2B9FBD860D74}"/>
              </a:ext>
            </a:extLst>
          </p:cNvPr>
          <p:cNvSpPr/>
          <p:nvPr/>
        </p:nvSpPr>
        <p:spPr>
          <a:xfrm>
            <a:off x="3303040" y="293754"/>
            <a:ext cx="2231549" cy="2031325"/>
          </a:xfrm>
          <a:prstGeom prst="wedgeRoundRectCallout">
            <a:avLst>
              <a:gd name="adj1" fmla="val -83397"/>
              <a:gd name="adj2" fmla="val 7736"/>
              <a:gd name="adj3" fmla="val 16667"/>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pt-BR" b="1" dirty="0">
                <a:solidFill>
                  <a:schemeClr val="tx1"/>
                </a:solidFill>
              </a:rPr>
              <a:t>Mas os serviços de engenharia comum eu licito </a:t>
            </a:r>
            <a:r>
              <a:rPr lang="pt-BR" b="1">
                <a:solidFill>
                  <a:schemeClr val="tx1"/>
                </a:solidFill>
              </a:rPr>
              <a:t>com qual?!?</a:t>
            </a:r>
            <a:endParaRPr lang="pt-BR" b="1" dirty="0">
              <a:solidFill>
                <a:schemeClr val="tx1"/>
              </a:solidFill>
            </a:endParaRPr>
          </a:p>
        </p:txBody>
      </p:sp>
    </p:spTree>
    <p:extLst>
      <p:ext uri="{BB962C8B-B14F-4D97-AF65-F5344CB8AC3E}">
        <p14:creationId xmlns:p14="http://schemas.microsoft.com/office/powerpoint/2010/main" val="3656220075"/>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pic>
        <p:nvPicPr>
          <p:cNvPr id="10" name="Google Shape;61;p14">
            <a:extLst>
              <a:ext uri="{FF2B5EF4-FFF2-40B4-BE49-F238E27FC236}">
                <a16:creationId xmlns:a16="http://schemas.microsoft.com/office/drawing/2014/main" id="{C265C18A-AC6B-4A08-AFF2-EC29B07DFC6B}"/>
              </a:ext>
            </a:extLst>
          </p:cNvPr>
          <p:cNvPicPr preferRelativeResize="0"/>
          <p:nvPr/>
        </p:nvPicPr>
        <p:blipFill>
          <a:blip r:embed="rId3">
            <a:alphaModFix/>
          </a:blip>
          <a:stretch>
            <a:fillRect/>
          </a:stretch>
        </p:blipFill>
        <p:spPr>
          <a:xfrm>
            <a:off x="-71444" y="-1"/>
            <a:ext cx="12263444" cy="6899111"/>
          </a:xfrm>
          <a:prstGeom prst="rect">
            <a:avLst/>
          </a:prstGeom>
          <a:noFill/>
          <a:ln>
            <a:noFill/>
          </a:ln>
        </p:spPr>
      </p:pic>
      <p:sp>
        <p:nvSpPr>
          <p:cNvPr id="239" name="Google Shape;239;p3"/>
          <p:cNvSpPr/>
          <p:nvPr/>
        </p:nvSpPr>
        <p:spPr>
          <a:xfrm>
            <a:off x="6909408" y="764458"/>
            <a:ext cx="4742128" cy="4742125"/>
          </a:xfrm>
          <a:prstGeom prst="ellipse">
            <a:avLst/>
          </a:prstGeom>
          <a:solidFill>
            <a:schemeClr val="lt2"/>
          </a:solidFill>
          <a:ln>
            <a:noFill/>
          </a:ln>
        </p:spPr>
        <p:txBody>
          <a:bodyPr spcFirstLastPara="1" wrap="square" lIns="38100" tIns="38100" rIns="38100" bIns="381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240" name="Google Shape;240;p3"/>
          <p:cNvPicPr preferRelativeResize="0"/>
          <p:nvPr/>
        </p:nvPicPr>
        <p:blipFill rotWithShape="1">
          <a:blip r:embed="rId4">
            <a:alphaModFix/>
          </a:blip>
          <a:srcRect/>
          <a:stretch/>
        </p:blipFill>
        <p:spPr>
          <a:xfrm>
            <a:off x="7852131" y="1003069"/>
            <a:ext cx="2856682" cy="4264905"/>
          </a:xfrm>
          <a:prstGeom prst="rect">
            <a:avLst/>
          </a:prstGeom>
          <a:noFill/>
          <a:ln>
            <a:noFill/>
          </a:ln>
        </p:spPr>
      </p:pic>
      <p:sp>
        <p:nvSpPr>
          <p:cNvPr id="241" name="Google Shape;241;p3"/>
          <p:cNvSpPr txBox="1"/>
          <p:nvPr/>
        </p:nvSpPr>
        <p:spPr>
          <a:xfrm>
            <a:off x="2252788" y="334388"/>
            <a:ext cx="2937088" cy="830997"/>
          </a:xfrm>
          <a:prstGeom prst="rect">
            <a:avLst/>
          </a:prstGeom>
          <a:noFill/>
          <a:ln>
            <a:noFill/>
          </a:ln>
        </p:spPr>
        <p:txBody>
          <a:bodyPr spcFirstLastPara="1" wrap="square" lIns="0" tIns="45700" rIns="0" bIns="45700" anchor="b" anchorCtr="0">
            <a:spAutoFit/>
          </a:bodyPr>
          <a:lstStyle/>
          <a:p>
            <a:pPr marL="0" marR="0" lvl="0" indent="0" algn="r" rtl="0">
              <a:spcBef>
                <a:spcPts val="0"/>
              </a:spcBef>
              <a:spcAft>
                <a:spcPts val="0"/>
              </a:spcAft>
              <a:buNone/>
            </a:pPr>
            <a:r>
              <a:rPr lang="pt-BR" sz="2400" b="1">
                <a:solidFill>
                  <a:schemeClr val="dk1"/>
                </a:solidFill>
                <a:latin typeface="Calibri"/>
                <a:ea typeface="Calibri"/>
                <a:cs typeface="Calibri"/>
                <a:sym typeface="Calibri"/>
              </a:rPr>
              <a:t>A lei não diz quais são as funções essenciais</a:t>
            </a:r>
            <a:endParaRPr/>
          </a:p>
        </p:txBody>
      </p:sp>
      <p:sp>
        <p:nvSpPr>
          <p:cNvPr id="242" name="Google Shape;242;p3"/>
          <p:cNvSpPr/>
          <p:nvPr/>
        </p:nvSpPr>
        <p:spPr>
          <a:xfrm>
            <a:off x="330930" y="1669774"/>
            <a:ext cx="3827601" cy="1862048"/>
          </a:xfrm>
          <a:prstGeom prst="rect">
            <a:avLst/>
          </a:prstGeom>
          <a:gradFill>
            <a:gsLst>
              <a:gs pos="0">
                <a:srgbClr val="A6B6DE"/>
              </a:gs>
              <a:gs pos="50000">
                <a:srgbClr val="98AAD9"/>
              </a:gs>
              <a:gs pos="100000">
                <a:srgbClr val="859CD7"/>
              </a:gs>
            </a:gsLst>
            <a:lin ang="5400000" scaled="0"/>
          </a:gradFill>
          <a:ln w="9525" cap="flat" cmpd="sng">
            <a:solidFill>
              <a:schemeClr val="accent1"/>
            </a:solidFill>
            <a:prstDash val="solid"/>
            <a:miter lim="800000"/>
            <a:headEnd type="none" w="sm" len="sm"/>
            <a:tailEnd type="none" w="sm" len="sm"/>
          </a:ln>
        </p:spPr>
        <p:txBody>
          <a:bodyPr spcFirstLastPara="1" wrap="square" lIns="91425" tIns="45700" rIns="91425" bIns="45700" anchor="t" anchorCtr="0">
            <a:spAutoFit/>
          </a:bodyPr>
          <a:lstStyle/>
          <a:p>
            <a:pPr marL="343080" marR="0" lvl="0" indent="-339480" algn="just" rtl="0">
              <a:lnSpc>
                <a:spcPct val="100000"/>
              </a:lnSpc>
              <a:spcBef>
                <a:spcPts val="0"/>
              </a:spcBef>
              <a:spcAft>
                <a:spcPts val="0"/>
              </a:spcAft>
              <a:buClr>
                <a:srgbClr val="A53010"/>
              </a:buClr>
              <a:buSzPts val="1800"/>
              <a:buFont typeface="Noto Sans Symbols"/>
              <a:buChar char="🠶"/>
            </a:pPr>
            <a:r>
              <a:rPr lang="pt-BR" sz="1800">
                <a:solidFill>
                  <a:srgbClr val="003366"/>
                </a:solidFill>
                <a:latin typeface="Verdana"/>
                <a:ea typeface="Verdana"/>
                <a:cs typeface="Verdana"/>
                <a:sym typeface="Verdana"/>
              </a:rPr>
              <a:t>Agente de contratação, e o pregoeiro</a:t>
            </a:r>
            <a:endParaRPr sz="1800">
              <a:solidFill>
                <a:schemeClr val="dk1"/>
              </a:solidFill>
              <a:latin typeface="Verdana"/>
              <a:ea typeface="Verdana"/>
              <a:cs typeface="Verdana"/>
              <a:sym typeface="Verdana"/>
            </a:endParaRPr>
          </a:p>
          <a:p>
            <a:pPr marL="343080" marR="0" lvl="0" indent="-339480" algn="just" rtl="0">
              <a:lnSpc>
                <a:spcPct val="100000"/>
              </a:lnSpc>
              <a:spcBef>
                <a:spcPts val="1001"/>
              </a:spcBef>
              <a:spcAft>
                <a:spcPts val="0"/>
              </a:spcAft>
              <a:buClr>
                <a:srgbClr val="A53010"/>
              </a:buClr>
              <a:buSzPts val="1800"/>
              <a:buFont typeface="Noto Sans Symbols"/>
              <a:buChar char="🠶"/>
            </a:pPr>
            <a:r>
              <a:rPr lang="pt-BR" sz="1800">
                <a:solidFill>
                  <a:srgbClr val="003366"/>
                </a:solidFill>
                <a:latin typeface="Verdana"/>
                <a:ea typeface="Verdana"/>
                <a:cs typeface="Verdana"/>
                <a:sym typeface="Verdana"/>
              </a:rPr>
              <a:t>Comissão de contratação</a:t>
            </a:r>
            <a:endParaRPr sz="1800">
              <a:solidFill>
                <a:schemeClr val="dk1"/>
              </a:solidFill>
              <a:latin typeface="Verdana"/>
              <a:ea typeface="Verdana"/>
              <a:cs typeface="Verdana"/>
              <a:sym typeface="Verdana"/>
            </a:endParaRPr>
          </a:p>
          <a:p>
            <a:pPr marL="343080" marR="0" lvl="0" indent="-339480" algn="just" rtl="0">
              <a:lnSpc>
                <a:spcPct val="100000"/>
              </a:lnSpc>
              <a:spcBef>
                <a:spcPts val="1001"/>
              </a:spcBef>
              <a:spcAft>
                <a:spcPts val="0"/>
              </a:spcAft>
              <a:buClr>
                <a:srgbClr val="A53010"/>
              </a:buClr>
              <a:buSzPts val="1800"/>
              <a:buFont typeface="Noto Sans Symbols"/>
              <a:buChar char="🠶"/>
            </a:pPr>
            <a:r>
              <a:rPr lang="pt-BR" sz="1800">
                <a:solidFill>
                  <a:srgbClr val="003366"/>
                </a:solidFill>
                <a:latin typeface="Verdana"/>
                <a:ea typeface="Verdana"/>
                <a:cs typeface="Verdana"/>
                <a:sym typeface="Verdana"/>
              </a:rPr>
              <a:t>Fiscal do contrato</a:t>
            </a:r>
            <a:endParaRPr sz="1800">
              <a:solidFill>
                <a:schemeClr val="dk1"/>
              </a:solidFill>
              <a:latin typeface="Verdana"/>
              <a:ea typeface="Verdana"/>
              <a:cs typeface="Verdana"/>
              <a:sym typeface="Verdana"/>
            </a:endParaRPr>
          </a:p>
          <a:p>
            <a:pPr marL="343080" marR="0" lvl="0" indent="-339480" algn="just" rtl="0">
              <a:lnSpc>
                <a:spcPct val="100000"/>
              </a:lnSpc>
              <a:spcBef>
                <a:spcPts val="1001"/>
              </a:spcBef>
              <a:spcAft>
                <a:spcPts val="0"/>
              </a:spcAft>
              <a:buClr>
                <a:srgbClr val="A53010"/>
              </a:buClr>
              <a:buSzPts val="1800"/>
              <a:buFont typeface="Noto Sans Symbols"/>
              <a:buChar char="🠶"/>
            </a:pPr>
            <a:r>
              <a:rPr lang="pt-BR" sz="1800">
                <a:solidFill>
                  <a:srgbClr val="003366"/>
                </a:solidFill>
                <a:latin typeface="Verdana"/>
                <a:ea typeface="Verdana"/>
                <a:cs typeface="Verdana"/>
                <a:sym typeface="Verdana"/>
              </a:rPr>
              <a:t>Gestor do contrato</a:t>
            </a:r>
            <a:endParaRPr sz="1800">
              <a:solidFill>
                <a:schemeClr val="dk1"/>
              </a:solidFill>
              <a:latin typeface="Verdana"/>
              <a:ea typeface="Verdana"/>
              <a:cs typeface="Verdana"/>
              <a:sym typeface="Verdana"/>
            </a:endParaRPr>
          </a:p>
        </p:txBody>
      </p:sp>
      <p:sp>
        <p:nvSpPr>
          <p:cNvPr id="243" name="Google Shape;243;p3"/>
          <p:cNvSpPr/>
          <p:nvPr/>
        </p:nvSpPr>
        <p:spPr>
          <a:xfrm>
            <a:off x="4581099" y="1385687"/>
            <a:ext cx="2937087" cy="1622066"/>
          </a:xfrm>
          <a:prstGeom prst="wedgeRoundRectCallout">
            <a:avLst>
              <a:gd name="adj1" fmla="val 68234"/>
              <a:gd name="adj2" fmla="val -18382"/>
              <a:gd name="adj3" fmla="val 16667"/>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None/>
            </a:pPr>
            <a:r>
              <a:rPr lang="pt-BR" sz="1800" i="1">
                <a:solidFill>
                  <a:schemeClr val="dk1"/>
                </a:solidFill>
                <a:latin typeface="Calibri"/>
                <a:ea typeface="Calibri"/>
                <a:cs typeface="Calibri"/>
                <a:sym typeface="Calibri"/>
              </a:rPr>
              <a:t>sejam, </a:t>
            </a:r>
            <a:r>
              <a:rPr lang="pt-BR" sz="1800" i="1" u="sng">
                <a:solidFill>
                  <a:schemeClr val="dk1"/>
                </a:solidFill>
                <a:latin typeface="Calibri"/>
                <a:ea typeface="Calibri"/>
                <a:cs typeface="Calibri"/>
                <a:sym typeface="Calibri"/>
              </a:rPr>
              <a:t>preferencialmente</a:t>
            </a:r>
            <a:r>
              <a:rPr lang="pt-BR" sz="1800" i="1">
                <a:solidFill>
                  <a:schemeClr val="dk1"/>
                </a:solidFill>
                <a:latin typeface="Calibri"/>
                <a:ea typeface="Calibri"/>
                <a:cs typeface="Calibri"/>
                <a:sym typeface="Calibri"/>
              </a:rPr>
              <a:t>, servidor efetivo ou empregado público dos quadros permanentes da Administração Pública;</a:t>
            </a:r>
            <a:endParaRPr sz="1800">
              <a:solidFill>
                <a:schemeClr val="dk1"/>
              </a:solidFill>
              <a:latin typeface="Calibri"/>
              <a:ea typeface="Calibri"/>
              <a:cs typeface="Calibri"/>
              <a:sym typeface="Calibri"/>
            </a:endParaRPr>
          </a:p>
        </p:txBody>
      </p:sp>
      <p:sp>
        <p:nvSpPr>
          <p:cNvPr id="244" name="Google Shape;244;p3"/>
          <p:cNvSpPr/>
          <p:nvPr/>
        </p:nvSpPr>
        <p:spPr>
          <a:xfrm>
            <a:off x="5096786" y="4182386"/>
            <a:ext cx="2130950" cy="1184744"/>
          </a:xfrm>
          <a:prstGeom prst="wedgeRectCallout">
            <a:avLst>
              <a:gd name="adj1" fmla="val 75007"/>
              <a:gd name="adj2" fmla="val -114995"/>
            </a:avLst>
          </a:prstGeom>
          <a:gradFill>
            <a:gsLst>
              <a:gs pos="0">
                <a:srgbClr val="D1D1D1"/>
              </a:gs>
              <a:gs pos="50000">
                <a:srgbClr val="C7C7C7"/>
              </a:gs>
              <a:gs pos="100000">
                <a:srgbClr val="C0C0C0"/>
              </a:gs>
            </a:gsLst>
            <a:lin ang="5400000" scaled="0"/>
          </a:gradFill>
          <a:ln w="9525"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pt-BR" sz="1800">
                <a:solidFill>
                  <a:schemeClr val="dk1"/>
                </a:solidFill>
                <a:latin typeface="Calibri"/>
                <a:ea typeface="Calibri"/>
                <a:cs typeface="Calibri"/>
                <a:sym typeface="Calibri"/>
              </a:rPr>
              <a:t>E que </a:t>
            </a:r>
            <a:r>
              <a:rPr lang="pt-BR" sz="1800" u="sng">
                <a:solidFill>
                  <a:schemeClr val="dk1"/>
                </a:solidFill>
                <a:latin typeface="Calibri"/>
                <a:ea typeface="Calibri"/>
                <a:cs typeface="Calibri"/>
                <a:sym typeface="Calibri"/>
              </a:rPr>
              <a:t>não </a:t>
            </a:r>
            <a:r>
              <a:rPr lang="pt-BR" sz="1800">
                <a:solidFill>
                  <a:schemeClr val="dk1"/>
                </a:solidFill>
                <a:latin typeface="Calibri"/>
                <a:ea typeface="Calibri"/>
                <a:cs typeface="Calibri"/>
                <a:sym typeface="Calibri"/>
              </a:rPr>
              <a:t>tenham vinculo de </a:t>
            </a:r>
            <a:r>
              <a:rPr lang="pt-BR" sz="1800" u="sng">
                <a:solidFill>
                  <a:schemeClr val="dk1"/>
                </a:solidFill>
                <a:latin typeface="Calibri"/>
                <a:ea typeface="Calibri"/>
                <a:cs typeface="Calibri"/>
                <a:sym typeface="Calibri"/>
              </a:rPr>
              <a:t>parentesco </a:t>
            </a:r>
            <a:r>
              <a:rPr lang="pt-BR" sz="1800">
                <a:solidFill>
                  <a:schemeClr val="dk1"/>
                </a:solidFill>
                <a:latin typeface="Calibri"/>
                <a:ea typeface="Calibri"/>
                <a:cs typeface="Calibri"/>
                <a:sym typeface="Calibri"/>
              </a:rPr>
              <a:t>com </a:t>
            </a:r>
            <a:r>
              <a:rPr lang="pt-BR" sz="1800" u="sng">
                <a:solidFill>
                  <a:schemeClr val="dk1"/>
                </a:solidFill>
                <a:latin typeface="Calibri"/>
                <a:ea typeface="Calibri"/>
                <a:cs typeface="Calibri"/>
                <a:sym typeface="Calibri"/>
              </a:rPr>
              <a:t>licitantes habituais</a:t>
            </a:r>
            <a:endParaRPr/>
          </a:p>
        </p:txBody>
      </p:sp>
      <p:pic>
        <p:nvPicPr>
          <p:cNvPr id="245" name="Google Shape;245;p3"/>
          <p:cNvPicPr preferRelativeResize="0"/>
          <p:nvPr/>
        </p:nvPicPr>
        <p:blipFill rotWithShape="1">
          <a:blip r:embed="rId5">
            <a:alphaModFix/>
          </a:blip>
          <a:srcRect/>
          <a:stretch/>
        </p:blipFill>
        <p:spPr>
          <a:xfrm>
            <a:off x="4399077" y="5865137"/>
            <a:ext cx="578285" cy="578285"/>
          </a:xfrm>
          <a:prstGeom prst="rect">
            <a:avLst/>
          </a:prstGeom>
          <a:noFill/>
          <a:ln>
            <a:noFill/>
          </a:ln>
        </p:spPr>
      </p:pic>
      <p:sp>
        <p:nvSpPr>
          <p:cNvPr id="246" name="Google Shape;246;p3"/>
          <p:cNvSpPr txBox="1"/>
          <p:nvPr/>
        </p:nvSpPr>
        <p:spPr>
          <a:xfrm>
            <a:off x="4977362" y="5969613"/>
            <a:ext cx="1652247"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pt-BR" sz="1800">
                <a:solidFill>
                  <a:schemeClr val="dk1"/>
                </a:solidFill>
                <a:latin typeface="Calibri"/>
                <a:ea typeface="Calibri"/>
                <a:cs typeface="Calibri"/>
                <a:sym typeface="Calibri"/>
              </a:rPr>
              <a:t>rafaelcosta.prof</a:t>
            </a:r>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684261528"/>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sp>
        <p:nvSpPr>
          <p:cNvPr id="252" name="Google Shape;252;p4"/>
          <p:cNvSpPr/>
          <p:nvPr/>
        </p:nvSpPr>
        <p:spPr>
          <a:xfrm>
            <a:off x="3494985" y="337838"/>
            <a:ext cx="1806326" cy="2143518"/>
          </a:xfrm>
          <a:custGeom>
            <a:avLst/>
            <a:gdLst/>
            <a:ahLst/>
            <a:cxnLst/>
            <a:rect l="l" t="t" r="r" b="b"/>
            <a:pathLst>
              <a:path w="20913" h="21600" extrusionOk="0">
                <a:moveTo>
                  <a:pt x="1267" y="4500"/>
                </a:moveTo>
                <a:cubicBezTo>
                  <a:pt x="4114" y="4712"/>
                  <a:pt x="10728" y="5238"/>
                  <a:pt x="20913" y="0"/>
                </a:cubicBezTo>
                <a:lnTo>
                  <a:pt x="20913" y="21600"/>
                </a:lnTo>
                <a:lnTo>
                  <a:pt x="1267" y="21600"/>
                </a:lnTo>
                <a:cubicBezTo>
                  <a:pt x="-135" y="16423"/>
                  <a:pt x="-687" y="10349"/>
                  <a:pt x="1267" y="4500"/>
                </a:cubicBezTo>
                <a:close/>
              </a:path>
            </a:pathLst>
          </a:custGeom>
          <a:solidFill>
            <a:schemeClr val="accent3"/>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53" name="Google Shape;253;p4"/>
          <p:cNvSpPr/>
          <p:nvPr/>
        </p:nvSpPr>
        <p:spPr>
          <a:xfrm>
            <a:off x="3615590" y="2577329"/>
            <a:ext cx="1687779" cy="2214916"/>
          </a:xfrm>
          <a:custGeom>
            <a:avLst/>
            <a:gdLst/>
            <a:ahLst/>
            <a:cxnLst/>
            <a:rect l="l" t="t" r="r" b="b"/>
            <a:pathLst>
              <a:path w="21600" h="21600" extrusionOk="0">
                <a:moveTo>
                  <a:pt x="0" y="0"/>
                </a:moveTo>
                <a:lnTo>
                  <a:pt x="21600" y="0"/>
                </a:lnTo>
                <a:lnTo>
                  <a:pt x="21600" y="21600"/>
                </a:lnTo>
                <a:cubicBezTo>
                  <a:pt x="8646" y="15455"/>
                  <a:pt x="2859" y="9765"/>
                  <a:pt x="0" y="0"/>
                </a:cubicBezTo>
                <a:close/>
              </a:path>
            </a:pathLst>
          </a:custGeom>
          <a:solidFill>
            <a:schemeClr val="accent6"/>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54" name="Google Shape;254;p4"/>
          <p:cNvSpPr/>
          <p:nvPr/>
        </p:nvSpPr>
        <p:spPr>
          <a:xfrm flipH="1">
            <a:off x="5400514" y="337838"/>
            <a:ext cx="1806327" cy="2143518"/>
          </a:xfrm>
          <a:custGeom>
            <a:avLst/>
            <a:gdLst/>
            <a:ahLst/>
            <a:cxnLst/>
            <a:rect l="l" t="t" r="r" b="b"/>
            <a:pathLst>
              <a:path w="20913" h="21600" extrusionOk="0">
                <a:moveTo>
                  <a:pt x="1267" y="4500"/>
                </a:moveTo>
                <a:cubicBezTo>
                  <a:pt x="4114" y="4712"/>
                  <a:pt x="10728" y="5238"/>
                  <a:pt x="20913" y="0"/>
                </a:cubicBezTo>
                <a:lnTo>
                  <a:pt x="20913" y="21600"/>
                </a:lnTo>
                <a:lnTo>
                  <a:pt x="1267" y="21600"/>
                </a:lnTo>
                <a:cubicBezTo>
                  <a:pt x="-135" y="16423"/>
                  <a:pt x="-687" y="10349"/>
                  <a:pt x="1267" y="4500"/>
                </a:cubicBezTo>
                <a:close/>
              </a:path>
            </a:pathLst>
          </a:custGeom>
          <a:solidFill>
            <a:schemeClr val="accent2"/>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55" name="Google Shape;255;p4"/>
          <p:cNvSpPr/>
          <p:nvPr/>
        </p:nvSpPr>
        <p:spPr>
          <a:xfrm flipH="1">
            <a:off x="5399488" y="2577329"/>
            <a:ext cx="1687779" cy="2214916"/>
          </a:xfrm>
          <a:custGeom>
            <a:avLst/>
            <a:gdLst/>
            <a:ahLst/>
            <a:cxnLst/>
            <a:rect l="l" t="t" r="r" b="b"/>
            <a:pathLst>
              <a:path w="21600" h="21600" extrusionOk="0">
                <a:moveTo>
                  <a:pt x="0" y="0"/>
                </a:moveTo>
                <a:lnTo>
                  <a:pt x="21600" y="0"/>
                </a:lnTo>
                <a:lnTo>
                  <a:pt x="21600" y="21600"/>
                </a:lnTo>
                <a:cubicBezTo>
                  <a:pt x="8646" y="15455"/>
                  <a:pt x="2859" y="9765"/>
                  <a:pt x="0" y="0"/>
                </a:cubicBezTo>
                <a:close/>
              </a:path>
            </a:pathLst>
          </a:custGeom>
          <a:solidFill>
            <a:schemeClr val="accent5"/>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56" name="Google Shape;256;p4"/>
          <p:cNvSpPr txBox="1"/>
          <p:nvPr/>
        </p:nvSpPr>
        <p:spPr>
          <a:xfrm>
            <a:off x="678502" y="3593038"/>
            <a:ext cx="2937088" cy="923330"/>
          </a:xfrm>
          <a:prstGeom prst="rect">
            <a:avLst/>
          </a:prstGeom>
          <a:noFill/>
          <a:ln>
            <a:noFill/>
          </a:ln>
        </p:spPr>
        <p:txBody>
          <a:bodyPr spcFirstLastPara="1" wrap="square" lIns="0" tIns="45700" rIns="0" bIns="45700" anchor="ctr" anchorCtr="0">
            <a:spAutoFit/>
          </a:bodyPr>
          <a:lstStyle/>
          <a:p>
            <a:pPr marL="0" marR="0" lvl="0" indent="0" algn="r" rtl="0">
              <a:spcBef>
                <a:spcPts val="0"/>
              </a:spcBef>
              <a:spcAft>
                <a:spcPts val="0"/>
              </a:spcAft>
              <a:buNone/>
            </a:pPr>
            <a:r>
              <a:rPr lang="pt-BR" sz="1800" b="1">
                <a:solidFill>
                  <a:schemeClr val="dk1"/>
                </a:solidFill>
                <a:latin typeface="Calibri"/>
                <a:ea typeface="Calibri"/>
                <a:cs typeface="Calibri"/>
                <a:sym typeface="Calibri"/>
              </a:rPr>
              <a:t>Nenhum agente pode ficar responsável por todas etapas do processo </a:t>
            </a:r>
            <a:endParaRPr/>
          </a:p>
        </p:txBody>
      </p:sp>
      <p:sp>
        <p:nvSpPr>
          <p:cNvPr id="257" name="Google Shape;257;p4"/>
          <p:cNvSpPr txBox="1"/>
          <p:nvPr/>
        </p:nvSpPr>
        <p:spPr>
          <a:xfrm>
            <a:off x="173265" y="1849923"/>
            <a:ext cx="2937088" cy="646331"/>
          </a:xfrm>
          <a:prstGeom prst="rect">
            <a:avLst/>
          </a:prstGeom>
          <a:noFill/>
          <a:ln>
            <a:noFill/>
          </a:ln>
        </p:spPr>
        <p:txBody>
          <a:bodyPr spcFirstLastPara="1" wrap="square" lIns="0" tIns="45700" rIns="0" bIns="45700" anchor="ctr" anchorCtr="0">
            <a:spAutoFit/>
          </a:bodyPr>
          <a:lstStyle/>
          <a:p>
            <a:pPr marL="0" marR="0" lvl="0" indent="0" algn="r" rtl="0">
              <a:spcBef>
                <a:spcPts val="0"/>
              </a:spcBef>
              <a:spcAft>
                <a:spcPts val="0"/>
              </a:spcAft>
              <a:buNone/>
            </a:pPr>
            <a:r>
              <a:rPr lang="pt-BR" sz="1800" b="1">
                <a:solidFill>
                  <a:schemeClr val="dk1"/>
                </a:solidFill>
                <a:latin typeface="Calibri"/>
                <a:ea typeface="Calibri"/>
                <a:cs typeface="Calibri"/>
                <a:sym typeface="Calibri"/>
              </a:rPr>
              <a:t>Funções que tomam decisões críticas devem ser segregadas</a:t>
            </a:r>
            <a:endParaRPr sz="1800" b="1">
              <a:solidFill>
                <a:schemeClr val="dk1"/>
              </a:solidFill>
              <a:latin typeface="Calibri"/>
              <a:ea typeface="Calibri"/>
              <a:cs typeface="Calibri"/>
              <a:sym typeface="Calibri"/>
            </a:endParaRPr>
          </a:p>
        </p:txBody>
      </p:sp>
      <p:pic>
        <p:nvPicPr>
          <p:cNvPr id="258" name="Google Shape;258;p4" descr="Lock"/>
          <p:cNvPicPr preferRelativeResize="0"/>
          <p:nvPr/>
        </p:nvPicPr>
        <p:blipFill rotWithShape="1">
          <a:blip r:embed="rId3">
            <a:alphaModFix/>
          </a:blip>
          <a:srcRect/>
          <a:stretch/>
        </p:blipFill>
        <p:spPr>
          <a:xfrm>
            <a:off x="5630647" y="1074145"/>
            <a:ext cx="914400" cy="914400"/>
          </a:xfrm>
          <a:prstGeom prst="rect">
            <a:avLst/>
          </a:prstGeom>
          <a:noFill/>
          <a:ln>
            <a:noFill/>
          </a:ln>
        </p:spPr>
      </p:pic>
      <p:pic>
        <p:nvPicPr>
          <p:cNvPr id="259" name="Google Shape;259;p4" descr="Key"/>
          <p:cNvPicPr preferRelativeResize="0"/>
          <p:nvPr/>
        </p:nvPicPr>
        <p:blipFill rotWithShape="1">
          <a:blip r:embed="rId4">
            <a:alphaModFix/>
          </a:blip>
          <a:srcRect/>
          <a:stretch/>
        </p:blipFill>
        <p:spPr>
          <a:xfrm>
            <a:off x="4212049" y="2770387"/>
            <a:ext cx="914400" cy="914400"/>
          </a:xfrm>
          <a:prstGeom prst="rect">
            <a:avLst/>
          </a:prstGeom>
          <a:noFill/>
          <a:ln>
            <a:noFill/>
          </a:ln>
        </p:spPr>
      </p:pic>
      <p:pic>
        <p:nvPicPr>
          <p:cNvPr id="260" name="Google Shape;260;p4" descr="Security Camera"/>
          <p:cNvPicPr preferRelativeResize="0"/>
          <p:nvPr/>
        </p:nvPicPr>
        <p:blipFill rotWithShape="1">
          <a:blip r:embed="rId5">
            <a:alphaModFix/>
          </a:blip>
          <a:srcRect/>
          <a:stretch/>
        </p:blipFill>
        <p:spPr>
          <a:xfrm>
            <a:off x="4002279" y="1159583"/>
            <a:ext cx="914400" cy="914400"/>
          </a:xfrm>
          <a:prstGeom prst="rect">
            <a:avLst/>
          </a:prstGeom>
          <a:noFill/>
          <a:ln>
            <a:noFill/>
          </a:ln>
        </p:spPr>
      </p:pic>
      <p:pic>
        <p:nvPicPr>
          <p:cNvPr id="261" name="Google Shape;261;p4" descr="Safe"/>
          <p:cNvPicPr preferRelativeResize="0"/>
          <p:nvPr/>
        </p:nvPicPr>
        <p:blipFill rotWithShape="1">
          <a:blip r:embed="rId6">
            <a:alphaModFix/>
          </a:blip>
          <a:srcRect/>
          <a:stretch/>
        </p:blipFill>
        <p:spPr>
          <a:xfrm>
            <a:off x="5591962" y="2770387"/>
            <a:ext cx="914400" cy="914400"/>
          </a:xfrm>
          <a:prstGeom prst="rect">
            <a:avLst/>
          </a:prstGeom>
          <a:noFill/>
          <a:ln>
            <a:noFill/>
          </a:ln>
        </p:spPr>
      </p:pic>
      <p:sp>
        <p:nvSpPr>
          <p:cNvPr id="262" name="Google Shape;262;p4"/>
          <p:cNvSpPr txBox="1"/>
          <p:nvPr/>
        </p:nvSpPr>
        <p:spPr>
          <a:xfrm>
            <a:off x="408168" y="5703715"/>
            <a:ext cx="3777606" cy="1002993"/>
          </a:xfrm>
          <a:prstGeom prst="rect">
            <a:avLst/>
          </a:prstGeom>
          <a:gradFill>
            <a:gsLst>
              <a:gs pos="0">
                <a:srgbClr val="A6B6DE"/>
              </a:gs>
              <a:gs pos="50000">
                <a:srgbClr val="98AAD9"/>
              </a:gs>
              <a:gs pos="100000">
                <a:srgbClr val="859CD7"/>
              </a:gs>
            </a:gsLst>
            <a:lin ang="5400000" scaled="0"/>
          </a:grad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800"/>
              <a:buFont typeface="Calibri"/>
              <a:buNone/>
            </a:pPr>
            <a:r>
              <a:rPr lang="pt-BR" sz="2800">
                <a:solidFill>
                  <a:schemeClr val="dk1"/>
                </a:solidFill>
                <a:latin typeface="Calibri"/>
                <a:ea typeface="Calibri"/>
                <a:cs typeface="Calibri"/>
                <a:sym typeface="Calibri"/>
              </a:rPr>
              <a:t>Segregação de funções</a:t>
            </a:r>
            <a:endParaRPr sz="2800">
              <a:solidFill>
                <a:schemeClr val="dk1"/>
              </a:solidFill>
              <a:latin typeface="Calibri"/>
              <a:ea typeface="Calibri"/>
              <a:cs typeface="Calibri"/>
              <a:sym typeface="Calibri"/>
            </a:endParaRPr>
          </a:p>
        </p:txBody>
      </p:sp>
      <p:sp>
        <p:nvSpPr>
          <p:cNvPr id="263" name="Google Shape;263;p4"/>
          <p:cNvSpPr/>
          <p:nvPr/>
        </p:nvSpPr>
        <p:spPr>
          <a:xfrm>
            <a:off x="8556217" y="363738"/>
            <a:ext cx="3415141" cy="2557464"/>
          </a:xfrm>
          <a:prstGeom prst="roundRect">
            <a:avLst>
              <a:gd name="adj" fmla="val 16667"/>
            </a:avLst>
          </a:prstGeom>
          <a:gradFill>
            <a:gsLst>
              <a:gs pos="0">
                <a:srgbClr val="D1D1D1"/>
              </a:gs>
              <a:gs pos="50000">
                <a:srgbClr val="C7C7C7"/>
              </a:gs>
              <a:gs pos="100000">
                <a:srgbClr val="C0C0C0"/>
              </a:gs>
            </a:gsLst>
            <a:lin ang="5400000" scaled="0"/>
          </a:gradFill>
          <a:ln w="9525"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pt-BR" sz="1800">
                <a:solidFill>
                  <a:schemeClr val="dk1"/>
                </a:solidFill>
                <a:latin typeface="Verdana"/>
                <a:ea typeface="Verdana"/>
                <a:cs typeface="Verdana"/>
                <a:sym typeface="Verdana"/>
              </a:rPr>
              <a:t>[...] </a:t>
            </a:r>
            <a:r>
              <a:rPr lang="pt-BR" sz="1800" strike="noStrike">
                <a:solidFill>
                  <a:schemeClr val="dk1"/>
                </a:solidFill>
                <a:latin typeface="Verdana"/>
                <a:ea typeface="Verdana"/>
                <a:cs typeface="Verdana"/>
                <a:sym typeface="Verdana"/>
              </a:rPr>
              <a:t>vedada a designação do mesmo agente público para</a:t>
            </a:r>
            <a:r>
              <a:rPr lang="pt-BR" sz="1800" u="sng" strike="noStrike">
                <a:solidFill>
                  <a:schemeClr val="dk1"/>
                </a:solidFill>
                <a:latin typeface="Verdana"/>
                <a:ea typeface="Verdana"/>
                <a:cs typeface="Verdana"/>
                <a:sym typeface="Verdana"/>
              </a:rPr>
              <a:t> atuação simultânea em funções mais </a:t>
            </a:r>
            <a:r>
              <a:rPr lang="pt-BR" sz="1800">
                <a:solidFill>
                  <a:schemeClr val="dk1"/>
                </a:solidFill>
                <a:latin typeface="Verdana"/>
                <a:ea typeface="Verdana"/>
                <a:cs typeface="Verdana"/>
                <a:sym typeface="Verdana"/>
              </a:rPr>
              <a:t>suscetíveis a riscos (art. 7º, §1º)</a:t>
            </a:r>
            <a:endParaRPr/>
          </a:p>
        </p:txBody>
      </p:sp>
      <p:sp>
        <p:nvSpPr>
          <p:cNvPr id="264" name="Google Shape;264;p4"/>
          <p:cNvSpPr/>
          <p:nvPr/>
        </p:nvSpPr>
        <p:spPr>
          <a:xfrm>
            <a:off x="9837418" y="4399987"/>
            <a:ext cx="1946414" cy="1648685"/>
          </a:xfrm>
          <a:prstGeom prst="can">
            <a:avLst>
              <a:gd name="adj" fmla="val 29407"/>
            </a:avLst>
          </a:prstGeom>
          <a:gradFill>
            <a:gsLst>
              <a:gs pos="0">
                <a:srgbClr val="7F6000"/>
              </a:gs>
              <a:gs pos="34000">
                <a:schemeClr val="accent4"/>
              </a:gs>
              <a:gs pos="100000">
                <a:schemeClr val="accent4"/>
              </a:gs>
            </a:gsLst>
            <a:lin ang="0" scaled="0"/>
          </a:gradFill>
          <a:ln>
            <a:noFill/>
          </a:ln>
        </p:spPr>
        <p:txBody>
          <a:bodyPr spcFirstLastPara="1" wrap="square" lIns="182875" tIns="548625" rIns="68575" bIns="0" anchor="b" anchorCtr="0">
            <a:noAutofit/>
          </a:bodyPr>
          <a:lstStyle/>
          <a:p>
            <a:pPr marL="0" marR="0" lvl="0" indent="0" algn="ctr" rtl="0">
              <a:spcBef>
                <a:spcPts val="0"/>
              </a:spcBef>
              <a:spcAft>
                <a:spcPts val="0"/>
              </a:spcAft>
              <a:buNone/>
            </a:pPr>
            <a:r>
              <a:rPr lang="pt-BR" sz="2000" b="1">
                <a:solidFill>
                  <a:schemeClr val="lt1"/>
                </a:solidFill>
                <a:latin typeface="Calibri"/>
                <a:ea typeface="Calibri"/>
                <a:cs typeface="Calibri"/>
                <a:sym typeface="Calibri"/>
              </a:rPr>
              <a:t>Contrato</a:t>
            </a:r>
            <a:endParaRPr sz="2000" b="1">
              <a:solidFill>
                <a:schemeClr val="lt1"/>
              </a:solidFill>
              <a:latin typeface="Calibri"/>
              <a:ea typeface="Calibri"/>
              <a:cs typeface="Calibri"/>
              <a:sym typeface="Calibri"/>
            </a:endParaRPr>
          </a:p>
        </p:txBody>
      </p:sp>
      <p:sp>
        <p:nvSpPr>
          <p:cNvPr id="265" name="Google Shape;265;p4"/>
          <p:cNvSpPr/>
          <p:nvPr/>
        </p:nvSpPr>
        <p:spPr>
          <a:xfrm>
            <a:off x="7891004" y="4959014"/>
            <a:ext cx="1946414" cy="1293926"/>
          </a:xfrm>
          <a:prstGeom prst="can">
            <a:avLst>
              <a:gd name="adj" fmla="val 33206"/>
            </a:avLst>
          </a:prstGeom>
          <a:gradFill>
            <a:gsLst>
              <a:gs pos="0">
                <a:srgbClr val="3C444A"/>
              </a:gs>
              <a:gs pos="34000">
                <a:srgbClr val="6F7E89"/>
              </a:gs>
              <a:gs pos="100000">
                <a:srgbClr val="6F7E89"/>
              </a:gs>
            </a:gsLst>
            <a:lin ang="0" scaled="0"/>
          </a:gradFill>
          <a:ln>
            <a:noFill/>
          </a:ln>
        </p:spPr>
        <p:txBody>
          <a:bodyPr spcFirstLastPara="1" wrap="square" lIns="68575" tIns="548625" rIns="68575" bIns="0" anchor="b" anchorCtr="0">
            <a:noAutofit/>
          </a:bodyPr>
          <a:lstStyle/>
          <a:p>
            <a:pPr marL="0" marR="0" lvl="0" indent="0" algn="ctr" rtl="0">
              <a:spcBef>
                <a:spcPts val="0"/>
              </a:spcBef>
              <a:spcAft>
                <a:spcPts val="0"/>
              </a:spcAft>
              <a:buNone/>
            </a:pPr>
            <a:r>
              <a:rPr lang="pt-BR" sz="2000" b="1">
                <a:solidFill>
                  <a:schemeClr val="lt1"/>
                </a:solidFill>
                <a:latin typeface="Calibri"/>
                <a:ea typeface="Calibri"/>
                <a:cs typeface="Calibri"/>
                <a:sym typeface="Calibri"/>
              </a:rPr>
              <a:t>Licitação</a:t>
            </a:r>
            <a:endParaRPr sz="2000" b="1">
              <a:solidFill>
                <a:schemeClr val="lt1"/>
              </a:solidFill>
              <a:latin typeface="Calibri"/>
              <a:ea typeface="Calibri"/>
              <a:cs typeface="Calibri"/>
              <a:sym typeface="Calibri"/>
            </a:endParaRPr>
          </a:p>
        </p:txBody>
      </p:sp>
      <p:sp>
        <p:nvSpPr>
          <p:cNvPr id="266" name="Google Shape;266;p4"/>
          <p:cNvSpPr/>
          <p:nvPr/>
        </p:nvSpPr>
        <p:spPr>
          <a:xfrm>
            <a:off x="5944140" y="5382808"/>
            <a:ext cx="1946414" cy="913182"/>
          </a:xfrm>
          <a:prstGeom prst="can">
            <a:avLst>
              <a:gd name="adj" fmla="val 44237"/>
            </a:avLst>
          </a:prstGeom>
          <a:gradFill>
            <a:gsLst>
              <a:gs pos="0">
                <a:srgbClr val="8E0000"/>
              </a:gs>
              <a:gs pos="34000">
                <a:srgbClr val="C00000"/>
              </a:gs>
              <a:gs pos="100000">
                <a:srgbClr val="C00000"/>
              </a:gs>
            </a:gsLst>
            <a:lin ang="0" scaled="0"/>
          </a:gradFill>
          <a:ln>
            <a:noFill/>
          </a:ln>
        </p:spPr>
        <p:txBody>
          <a:bodyPr spcFirstLastPara="1" wrap="square" lIns="68575" tIns="548625" rIns="68575" bIns="0" anchor="b" anchorCtr="0">
            <a:noAutofit/>
          </a:bodyPr>
          <a:lstStyle/>
          <a:p>
            <a:pPr marL="0" marR="0" lvl="0" indent="0" algn="ctr" rtl="0">
              <a:spcBef>
                <a:spcPts val="0"/>
              </a:spcBef>
              <a:spcAft>
                <a:spcPts val="0"/>
              </a:spcAft>
              <a:buNone/>
            </a:pPr>
            <a:r>
              <a:rPr lang="pt-BR" sz="2000" b="1">
                <a:solidFill>
                  <a:schemeClr val="lt1"/>
                </a:solidFill>
                <a:latin typeface="Calibri"/>
                <a:ea typeface="Calibri"/>
                <a:cs typeface="Calibri"/>
                <a:sym typeface="Calibri"/>
              </a:rPr>
              <a:t>Planejamento</a:t>
            </a:r>
            <a:endParaRPr sz="2000" b="1">
              <a:solidFill>
                <a:schemeClr val="lt1"/>
              </a:solidFill>
              <a:latin typeface="Calibri"/>
              <a:ea typeface="Calibri"/>
              <a:cs typeface="Calibri"/>
              <a:sym typeface="Calibri"/>
            </a:endParaRPr>
          </a:p>
        </p:txBody>
      </p:sp>
      <p:sp>
        <p:nvSpPr>
          <p:cNvPr id="267" name="Google Shape;267;p4"/>
          <p:cNvSpPr/>
          <p:nvPr/>
        </p:nvSpPr>
        <p:spPr>
          <a:xfrm>
            <a:off x="7891381" y="5365237"/>
            <a:ext cx="1730696" cy="271367"/>
          </a:xfrm>
          <a:custGeom>
            <a:avLst/>
            <a:gdLst/>
            <a:ahLst/>
            <a:cxnLst/>
            <a:rect l="l" t="t" r="r" b="b"/>
            <a:pathLst>
              <a:path w="21484" h="21600" extrusionOk="0">
                <a:moveTo>
                  <a:pt x="21247" y="9191"/>
                </a:moveTo>
                <a:lnTo>
                  <a:pt x="18033" y="8928"/>
                </a:lnTo>
                <a:lnTo>
                  <a:pt x="19134" y="13079"/>
                </a:lnTo>
                <a:cubicBezTo>
                  <a:pt x="17971" y="13924"/>
                  <a:pt x="16805" y="14652"/>
                  <a:pt x="15638" y="15119"/>
                </a:cubicBezTo>
                <a:cubicBezTo>
                  <a:pt x="13801" y="15905"/>
                  <a:pt x="11961" y="15891"/>
                  <a:pt x="10118" y="15424"/>
                </a:cubicBezTo>
                <a:cubicBezTo>
                  <a:pt x="8278" y="15017"/>
                  <a:pt x="6444" y="14055"/>
                  <a:pt x="4638" y="12322"/>
                </a:cubicBezTo>
                <a:cubicBezTo>
                  <a:pt x="3736" y="11448"/>
                  <a:pt x="2841" y="10298"/>
                  <a:pt x="1987" y="8608"/>
                </a:cubicBezTo>
                <a:cubicBezTo>
                  <a:pt x="1561" y="7778"/>
                  <a:pt x="1143" y="6817"/>
                  <a:pt x="764" y="5506"/>
                </a:cubicBezTo>
                <a:cubicBezTo>
                  <a:pt x="406" y="4180"/>
                  <a:pt x="36" y="2447"/>
                  <a:pt x="2" y="0"/>
                </a:cubicBezTo>
                <a:cubicBezTo>
                  <a:pt x="-29" y="2491"/>
                  <a:pt x="324" y="4588"/>
                  <a:pt x="676" y="6103"/>
                </a:cubicBezTo>
                <a:cubicBezTo>
                  <a:pt x="1043" y="7647"/>
                  <a:pt x="1456" y="8841"/>
                  <a:pt x="1879" y="9890"/>
                </a:cubicBezTo>
                <a:cubicBezTo>
                  <a:pt x="2735" y="11900"/>
                  <a:pt x="3637" y="13298"/>
                  <a:pt x="4544" y="14449"/>
                </a:cubicBezTo>
                <a:cubicBezTo>
                  <a:pt x="6364" y="16735"/>
                  <a:pt x="8230" y="17784"/>
                  <a:pt x="10093" y="18265"/>
                </a:cubicBezTo>
                <a:cubicBezTo>
                  <a:pt x="11034" y="18468"/>
                  <a:pt x="11941" y="18498"/>
                  <a:pt x="12891" y="18439"/>
                </a:cubicBezTo>
                <a:cubicBezTo>
                  <a:pt x="13827" y="18279"/>
                  <a:pt x="14760" y="17930"/>
                  <a:pt x="15684" y="17289"/>
                </a:cubicBezTo>
                <a:cubicBezTo>
                  <a:pt x="16608" y="16677"/>
                  <a:pt x="17527" y="15890"/>
                  <a:pt x="18440" y="14973"/>
                </a:cubicBezTo>
                <a:cubicBezTo>
                  <a:pt x="18716" y="14667"/>
                  <a:pt x="18991" y="14317"/>
                  <a:pt x="19264" y="13997"/>
                </a:cubicBezTo>
                <a:cubicBezTo>
                  <a:pt x="19273" y="14216"/>
                  <a:pt x="19276" y="14434"/>
                  <a:pt x="19262" y="14652"/>
                </a:cubicBezTo>
                <a:lnTo>
                  <a:pt x="18755" y="21600"/>
                </a:lnTo>
                <a:lnTo>
                  <a:pt x="21392" y="11390"/>
                </a:lnTo>
                <a:cubicBezTo>
                  <a:pt x="21571" y="10705"/>
                  <a:pt x="21474" y="9220"/>
                  <a:pt x="21247" y="9191"/>
                </a:cubicBezTo>
                <a:close/>
              </a:path>
            </a:pathLst>
          </a:custGeom>
          <a:solidFill>
            <a:schemeClr val="lt1">
              <a:alpha val="60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68" name="Google Shape;268;p4"/>
          <p:cNvSpPr/>
          <p:nvPr/>
        </p:nvSpPr>
        <p:spPr>
          <a:xfrm>
            <a:off x="5745003" y="5703715"/>
            <a:ext cx="1730696" cy="271367"/>
          </a:xfrm>
          <a:custGeom>
            <a:avLst/>
            <a:gdLst/>
            <a:ahLst/>
            <a:cxnLst/>
            <a:rect l="l" t="t" r="r" b="b"/>
            <a:pathLst>
              <a:path w="21484" h="21600" extrusionOk="0">
                <a:moveTo>
                  <a:pt x="21247" y="9191"/>
                </a:moveTo>
                <a:lnTo>
                  <a:pt x="18033" y="8928"/>
                </a:lnTo>
                <a:lnTo>
                  <a:pt x="19134" y="13079"/>
                </a:lnTo>
                <a:cubicBezTo>
                  <a:pt x="17971" y="13924"/>
                  <a:pt x="16805" y="14652"/>
                  <a:pt x="15638" y="15119"/>
                </a:cubicBezTo>
                <a:cubicBezTo>
                  <a:pt x="13801" y="15905"/>
                  <a:pt x="11961" y="15891"/>
                  <a:pt x="10118" y="15424"/>
                </a:cubicBezTo>
                <a:cubicBezTo>
                  <a:pt x="8278" y="15017"/>
                  <a:pt x="6444" y="14055"/>
                  <a:pt x="4638" y="12322"/>
                </a:cubicBezTo>
                <a:cubicBezTo>
                  <a:pt x="3736" y="11448"/>
                  <a:pt x="2841" y="10298"/>
                  <a:pt x="1987" y="8608"/>
                </a:cubicBezTo>
                <a:cubicBezTo>
                  <a:pt x="1561" y="7778"/>
                  <a:pt x="1143" y="6817"/>
                  <a:pt x="764" y="5506"/>
                </a:cubicBezTo>
                <a:cubicBezTo>
                  <a:pt x="406" y="4180"/>
                  <a:pt x="36" y="2447"/>
                  <a:pt x="2" y="0"/>
                </a:cubicBezTo>
                <a:cubicBezTo>
                  <a:pt x="-29" y="2491"/>
                  <a:pt x="324" y="4588"/>
                  <a:pt x="676" y="6103"/>
                </a:cubicBezTo>
                <a:cubicBezTo>
                  <a:pt x="1043" y="7647"/>
                  <a:pt x="1456" y="8841"/>
                  <a:pt x="1879" y="9890"/>
                </a:cubicBezTo>
                <a:cubicBezTo>
                  <a:pt x="2735" y="11900"/>
                  <a:pt x="3637" y="13298"/>
                  <a:pt x="4544" y="14449"/>
                </a:cubicBezTo>
                <a:cubicBezTo>
                  <a:pt x="6364" y="16735"/>
                  <a:pt x="8230" y="17784"/>
                  <a:pt x="10093" y="18265"/>
                </a:cubicBezTo>
                <a:cubicBezTo>
                  <a:pt x="11034" y="18468"/>
                  <a:pt x="11941" y="18498"/>
                  <a:pt x="12891" y="18439"/>
                </a:cubicBezTo>
                <a:cubicBezTo>
                  <a:pt x="13827" y="18279"/>
                  <a:pt x="14760" y="17930"/>
                  <a:pt x="15684" y="17289"/>
                </a:cubicBezTo>
                <a:cubicBezTo>
                  <a:pt x="16608" y="16677"/>
                  <a:pt x="17527" y="15890"/>
                  <a:pt x="18440" y="14973"/>
                </a:cubicBezTo>
                <a:cubicBezTo>
                  <a:pt x="18716" y="14667"/>
                  <a:pt x="18991" y="14317"/>
                  <a:pt x="19264" y="13997"/>
                </a:cubicBezTo>
                <a:cubicBezTo>
                  <a:pt x="19273" y="14216"/>
                  <a:pt x="19276" y="14434"/>
                  <a:pt x="19262" y="14652"/>
                </a:cubicBezTo>
                <a:lnTo>
                  <a:pt x="18755" y="21600"/>
                </a:lnTo>
                <a:lnTo>
                  <a:pt x="21392" y="11390"/>
                </a:lnTo>
                <a:cubicBezTo>
                  <a:pt x="21571" y="10705"/>
                  <a:pt x="21474" y="9220"/>
                  <a:pt x="21247" y="9191"/>
                </a:cubicBezTo>
                <a:close/>
              </a:path>
            </a:pathLst>
          </a:custGeom>
          <a:solidFill>
            <a:schemeClr val="lt1">
              <a:alpha val="60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69" name="Google Shape;269;p4"/>
          <p:cNvSpPr/>
          <p:nvPr/>
        </p:nvSpPr>
        <p:spPr>
          <a:xfrm>
            <a:off x="9837418" y="4821378"/>
            <a:ext cx="1730696" cy="271367"/>
          </a:xfrm>
          <a:custGeom>
            <a:avLst/>
            <a:gdLst/>
            <a:ahLst/>
            <a:cxnLst/>
            <a:rect l="l" t="t" r="r" b="b"/>
            <a:pathLst>
              <a:path w="21484" h="21600" extrusionOk="0">
                <a:moveTo>
                  <a:pt x="21247" y="9191"/>
                </a:moveTo>
                <a:lnTo>
                  <a:pt x="18033" y="8928"/>
                </a:lnTo>
                <a:lnTo>
                  <a:pt x="19134" y="13079"/>
                </a:lnTo>
                <a:cubicBezTo>
                  <a:pt x="17971" y="13924"/>
                  <a:pt x="16805" y="14652"/>
                  <a:pt x="15638" y="15119"/>
                </a:cubicBezTo>
                <a:cubicBezTo>
                  <a:pt x="13801" y="15905"/>
                  <a:pt x="11961" y="15891"/>
                  <a:pt x="10118" y="15424"/>
                </a:cubicBezTo>
                <a:cubicBezTo>
                  <a:pt x="8278" y="15017"/>
                  <a:pt x="6444" y="14055"/>
                  <a:pt x="4638" y="12322"/>
                </a:cubicBezTo>
                <a:cubicBezTo>
                  <a:pt x="3736" y="11448"/>
                  <a:pt x="2841" y="10298"/>
                  <a:pt x="1987" y="8608"/>
                </a:cubicBezTo>
                <a:cubicBezTo>
                  <a:pt x="1561" y="7778"/>
                  <a:pt x="1143" y="6817"/>
                  <a:pt x="764" y="5506"/>
                </a:cubicBezTo>
                <a:cubicBezTo>
                  <a:pt x="406" y="4180"/>
                  <a:pt x="36" y="2447"/>
                  <a:pt x="2" y="0"/>
                </a:cubicBezTo>
                <a:cubicBezTo>
                  <a:pt x="-29" y="2491"/>
                  <a:pt x="324" y="4588"/>
                  <a:pt x="676" y="6103"/>
                </a:cubicBezTo>
                <a:cubicBezTo>
                  <a:pt x="1043" y="7647"/>
                  <a:pt x="1456" y="8841"/>
                  <a:pt x="1879" y="9890"/>
                </a:cubicBezTo>
                <a:cubicBezTo>
                  <a:pt x="2735" y="11900"/>
                  <a:pt x="3637" y="13298"/>
                  <a:pt x="4544" y="14449"/>
                </a:cubicBezTo>
                <a:cubicBezTo>
                  <a:pt x="6364" y="16735"/>
                  <a:pt x="8230" y="17784"/>
                  <a:pt x="10093" y="18265"/>
                </a:cubicBezTo>
                <a:cubicBezTo>
                  <a:pt x="11034" y="18468"/>
                  <a:pt x="11941" y="18498"/>
                  <a:pt x="12891" y="18439"/>
                </a:cubicBezTo>
                <a:cubicBezTo>
                  <a:pt x="13827" y="18279"/>
                  <a:pt x="14760" y="17930"/>
                  <a:pt x="15684" y="17289"/>
                </a:cubicBezTo>
                <a:cubicBezTo>
                  <a:pt x="16608" y="16677"/>
                  <a:pt x="17527" y="15890"/>
                  <a:pt x="18440" y="14973"/>
                </a:cubicBezTo>
                <a:cubicBezTo>
                  <a:pt x="18716" y="14667"/>
                  <a:pt x="18991" y="14317"/>
                  <a:pt x="19264" y="13997"/>
                </a:cubicBezTo>
                <a:cubicBezTo>
                  <a:pt x="19273" y="14216"/>
                  <a:pt x="19276" y="14434"/>
                  <a:pt x="19262" y="14652"/>
                </a:cubicBezTo>
                <a:lnTo>
                  <a:pt x="18755" y="21600"/>
                </a:lnTo>
                <a:lnTo>
                  <a:pt x="21392" y="11390"/>
                </a:lnTo>
                <a:cubicBezTo>
                  <a:pt x="21571" y="10705"/>
                  <a:pt x="21474" y="9220"/>
                  <a:pt x="21247" y="9191"/>
                </a:cubicBezTo>
                <a:close/>
              </a:path>
            </a:pathLst>
          </a:custGeom>
          <a:solidFill>
            <a:schemeClr val="lt1">
              <a:alpha val="60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270" name="Google Shape;270;p4"/>
          <p:cNvGrpSpPr/>
          <p:nvPr/>
        </p:nvGrpSpPr>
        <p:grpSpPr>
          <a:xfrm>
            <a:off x="11024853" y="3311535"/>
            <a:ext cx="596463" cy="1441082"/>
            <a:chOff x="3936" y="1327"/>
            <a:chExt cx="502" cy="1366"/>
          </a:xfrm>
        </p:grpSpPr>
        <p:sp>
          <p:nvSpPr>
            <p:cNvPr id="271" name="Google Shape;271;p4"/>
            <p:cNvSpPr/>
            <p:nvPr/>
          </p:nvSpPr>
          <p:spPr>
            <a:xfrm>
              <a:off x="3936" y="1327"/>
              <a:ext cx="101" cy="140"/>
            </a:xfrm>
            <a:custGeom>
              <a:avLst/>
              <a:gdLst/>
              <a:ahLst/>
              <a:cxnLst/>
              <a:rect l="l" t="t" r="r" b="b"/>
              <a:pathLst>
                <a:path w="202" h="280" extrusionOk="0">
                  <a:moveTo>
                    <a:pt x="202" y="237"/>
                  </a:moveTo>
                  <a:lnTo>
                    <a:pt x="202" y="237"/>
                  </a:lnTo>
                  <a:lnTo>
                    <a:pt x="184" y="226"/>
                  </a:lnTo>
                  <a:lnTo>
                    <a:pt x="170" y="216"/>
                  </a:lnTo>
                  <a:lnTo>
                    <a:pt x="158" y="205"/>
                  </a:lnTo>
                  <a:lnTo>
                    <a:pt x="158" y="205"/>
                  </a:lnTo>
                  <a:lnTo>
                    <a:pt x="157" y="202"/>
                  </a:lnTo>
                  <a:lnTo>
                    <a:pt x="155" y="198"/>
                  </a:lnTo>
                  <a:lnTo>
                    <a:pt x="152" y="183"/>
                  </a:lnTo>
                  <a:lnTo>
                    <a:pt x="151" y="144"/>
                  </a:lnTo>
                  <a:lnTo>
                    <a:pt x="149" y="104"/>
                  </a:lnTo>
                  <a:lnTo>
                    <a:pt x="148" y="87"/>
                  </a:lnTo>
                  <a:lnTo>
                    <a:pt x="145" y="77"/>
                  </a:lnTo>
                  <a:lnTo>
                    <a:pt x="145" y="77"/>
                  </a:lnTo>
                  <a:lnTo>
                    <a:pt x="136" y="59"/>
                  </a:lnTo>
                  <a:lnTo>
                    <a:pt x="124" y="35"/>
                  </a:lnTo>
                  <a:lnTo>
                    <a:pt x="117" y="24"/>
                  </a:lnTo>
                  <a:lnTo>
                    <a:pt x="109" y="14"/>
                  </a:lnTo>
                  <a:lnTo>
                    <a:pt x="102" y="6"/>
                  </a:lnTo>
                  <a:lnTo>
                    <a:pt x="93" y="3"/>
                  </a:lnTo>
                  <a:lnTo>
                    <a:pt x="93" y="3"/>
                  </a:lnTo>
                  <a:lnTo>
                    <a:pt x="84" y="2"/>
                  </a:lnTo>
                  <a:lnTo>
                    <a:pt x="75" y="0"/>
                  </a:lnTo>
                  <a:lnTo>
                    <a:pt x="60" y="0"/>
                  </a:lnTo>
                  <a:lnTo>
                    <a:pt x="46" y="3"/>
                  </a:lnTo>
                  <a:lnTo>
                    <a:pt x="46" y="3"/>
                  </a:lnTo>
                  <a:lnTo>
                    <a:pt x="45" y="5"/>
                  </a:lnTo>
                  <a:lnTo>
                    <a:pt x="46" y="11"/>
                  </a:lnTo>
                  <a:lnTo>
                    <a:pt x="49" y="18"/>
                  </a:lnTo>
                  <a:lnTo>
                    <a:pt x="55" y="26"/>
                  </a:lnTo>
                  <a:lnTo>
                    <a:pt x="55" y="26"/>
                  </a:lnTo>
                  <a:lnTo>
                    <a:pt x="60" y="32"/>
                  </a:lnTo>
                  <a:lnTo>
                    <a:pt x="63" y="39"/>
                  </a:lnTo>
                  <a:lnTo>
                    <a:pt x="66" y="57"/>
                  </a:lnTo>
                  <a:lnTo>
                    <a:pt x="67" y="75"/>
                  </a:lnTo>
                  <a:lnTo>
                    <a:pt x="67" y="90"/>
                  </a:lnTo>
                  <a:lnTo>
                    <a:pt x="67" y="90"/>
                  </a:lnTo>
                  <a:lnTo>
                    <a:pt x="67" y="110"/>
                  </a:lnTo>
                  <a:lnTo>
                    <a:pt x="69" y="135"/>
                  </a:lnTo>
                  <a:lnTo>
                    <a:pt x="69" y="147"/>
                  </a:lnTo>
                  <a:lnTo>
                    <a:pt x="66" y="157"/>
                  </a:lnTo>
                  <a:lnTo>
                    <a:pt x="64" y="160"/>
                  </a:lnTo>
                  <a:lnTo>
                    <a:pt x="63" y="162"/>
                  </a:lnTo>
                  <a:lnTo>
                    <a:pt x="60" y="163"/>
                  </a:lnTo>
                  <a:lnTo>
                    <a:pt x="57" y="163"/>
                  </a:lnTo>
                  <a:lnTo>
                    <a:pt x="57" y="163"/>
                  </a:lnTo>
                  <a:lnTo>
                    <a:pt x="51" y="159"/>
                  </a:lnTo>
                  <a:lnTo>
                    <a:pt x="43" y="151"/>
                  </a:lnTo>
                  <a:lnTo>
                    <a:pt x="30" y="135"/>
                  </a:lnTo>
                  <a:lnTo>
                    <a:pt x="16" y="119"/>
                  </a:lnTo>
                  <a:lnTo>
                    <a:pt x="10" y="114"/>
                  </a:lnTo>
                  <a:lnTo>
                    <a:pt x="4" y="113"/>
                  </a:lnTo>
                  <a:lnTo>
                    <a:pt x="4" y="113"/>
                  </a:lnTo>
                  <a:lnTo>
                    <a:pt x="3" y="113"/>
                  </a:lnTo>
                  <a:lnTo>
                    <a:pt x="0" y="114"/>
                  </a:lnTo>
                  <a:lnTo>
                    <a:pt x="0" y="120"/>
                  </a:lnTo>
                  <a:lnTo>
                    <a:pt x="1" y="128"/>
                  </a:lnTo>
                  <a:lnTo>
                    <a:pt x="4" y="136"/>
                  </a:lnTo>
                  <a:lnTo>
                    <a:pt x="15" y="159"/>
                  </a:lnTo>
                  <a:lnTo>
                    <a:pt x="25" y="178"/>
                  </a:lnTo>
                  <a:lnTo>
                    <a:pt x="25" y="178"/>
                  </a:lnTo>
                  <a:lnTo>
                    <a:pt x="31" y="186"/>
                  </a:lnTo>
                  <a:lnTo>
                    <a:pt x="37" y="193"/>
                  </a:lnTo>
                  <a:lnTo>
                    <a:pt x="51" y="205"/>
                  </a:lnTo>
                  <a:lnTo>
                    <a:pt x="64" y="214"/>
                  </a:lnTo>
                  <a:lnTo>
                    <a:pt x="69" y="217"/>
                  </a:lnTo>
                  <a:lnTo>
                    <a:pt x="73" y="217"/>
                  </a:lnTo>
                  <a:lnTo>
                    <a:pt x="73" y="217"/>
                  </a:lnTo>
                  <a:lnTo>
                    <a:pt x="81" y="219"/>
                  </a:lnTo>
                  <a:lnTo>
                    <a:pt x="91" y="222"/>
                  </a:lnTo>
                  <a:lnTo>
                    <a:pt x="103" y="226"/>
                  </a:lnTo>
                  <a:lnTo>
                    <a:pt x="112" y="231"/>
                  </a:lnTo>
                  <a:lnTo>
                    <a:pt x="112" y="231"/>
                  </a:lnTo>
                  <a:lnTo>
                    <a:pt x="123" y="241"/>
                  </a:lnTo>
                  <a:lnTo>
                    <a:pt x="139" y="258"/>
                  </a:lnTo>
                  <a:lnTo>
                    <a:pt x="158" y="280"/>
                  </a:lnTo>
                  <a:lnTo>
                    <a:pt x="202" y="237"/>
                  </a:lnTo>
                  <a:close/>
                </a:path>
              </a:pathLst>
            </a:custGeom>
            <a:solidFill>
              <a:srgbClr val="F0C4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72" name="Google Shape;272;p4"/>
            <p:cNvSpPr/>
            <p:nvPr/>
          </p:nvSpPr>
          <p:spPr>
            <a:xfrm>
              <a:off x="4071" y="1611"/>
              <a:ext cx="253" cy="335"/>
            </a:xfrm>
            <a:custGeom>
              <a:avLst/>
              <a:gdLst/>
              <a:ahLst/>
              <a:cxnLst/>
              <a:rect l="l" t="t" r="r" b="b"/>
              <a:pathLst>
                <a:path w="506" h="671" extrusionOk="0">
                  <a:moveTo>
                    <a:pt x="213" y="671"/>
                  </a:moveTo>
                  <a:lnTo>
                    <a:pt x="491" y="521"/>
                  </a:lnTo>
                  <a:lnTo>
                    <a:pt x="470" y="457"/>
                  </a:lnTo>
                  <a:lnTo>
                    <a:pt x="506" y="232"/>
                  </a:lnTo>
                  <a:lnTo>
                    <a:pt x="451" y="85"/>
                  </a:lnTo>
                  <a:lnTo>
                    <a:pt x="377" y="0"/>
                  </a:lnTo>
                  <a:lnTo>
                    <a:pt x="0" y="202"/>
                  </a:lnTo>
                  <a:lnTo>
                    <a:pt x="213" y="671"/>
                  </a:lnTo>
                  <a:close/>
                </a:path>
              </a:pathLst>
            </a:custGeom>
            <a:solidFill>
              <a:srgbClr val="6F707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73" name="Google Shape;273;p4"/>
            <p:cNvSpPr/>
            <p:nvPr/>
          </p:nvSpPr>
          <p:spPr>
            <a:xfrm>
              <a:off x="4054" y="2529"/>
              <a:ext cx="197" cy="107"/>
            </a:xfrm>
            <a:custGeom>
              <a:avLst/>
              <a:gdLst/>
              <a:ahLst/>
              <a:cxnLst/>
              <a:rect l="l" t="t" r="r" b="b"/>
              <a:pathLst>
                <a:path w="393" h="216" extrusionOk="0">
                  <a:moveTo>
                    <a:pt x="360" y="205"/>
                  </a:moveTo>
                  <a:lnTo>
                    <a:pt x="360" y="205"/>
                  </a:lnTo>
                  <a:lnTo>
                    <a:pt x="360" y="195"/>
                  </a:lnTo>
                  <a:lnTo>
                    <a:pt x="362" y="171"/>
                  </a:lnTo>
                  <a:lnTo>
                    <a:pt x="365" y="157"/>
                  </a:lnTo>
                  <a:lnTo>
                    <a:pt x="366" y="144"/>
                  </a:lnTo>
                  <a:lnTo>
                    <a:pt x="371" y="132"/>
                  </a:lnTo>
                  <a:lnTo>
                    <a:pt x="375" y="123"/>
                  </a:lnTo>
                  <a:lnTo>
                    <a:pt x="375" y="123"/>
                  </a:lnTo>
                  <a:lnTo>
                    <a:pt x="381" y="116"/>
                  </a:lnTo>
                  <a:lnTo>
                    <a:pt x="387" y="104"/>
                  </a:lnTo>
                  <a:lnTo>
                    <a:pt x="392" y="90"/>
                  </a:lnTo>
                  <a:lnTo>
                    <a:pt x="393" y="74"/>
                  </a:lnTo>
                  <a:lnTo>
                    <a:pt x="392" y="65"/>
                  </a:lnTo>
                  <a:lnTo>
                    <a:pt x="390" y="56"/>
                  </a:lnTo>
                  <a:lnTo>
                    <a:pt x="387" y="47"/>
                  </a:lnTo>
                  <a:lnTo>
                    <a:pt x="383" y="38"/>
                  </a:lnTo>
                  <a:lnTo>
                    <a:pt x="377" y="29"/>
                  </a:lnTo>
                  <a:lnTo>
                    <a:pt x="369" y="18"/>
                  </a:lnTo>
                  <a:lnTo>
                    <a:pt x="360" y="9"/>
                  </a:lnTo>
                  <a:lnTo>
                    <a:pt x="348" y="0"/>
                  </a:lnTo>
                  <a:lnTo>
                    <a:pt x="160" y="134"/>
                  </a:lnTo>
                  <a:lnTo>
                    <a:pt x="160" y="134"/>
                  </a:lnTo>
                  <a:lnTo>
                    <a:pt x="114" y="150"/>
                  </a:lnTo>
                  <a:lnTo>
                    <a:pt x="75" y="162"/>
                  </a:lnTo>
                  <a:lnTo>
                    <a:pt x="57" y="168"/>
                  </a:lnTo>
                  <a:lnTo>
                    <a:pt x="43" y="169"/>
                  </a:lnTo>
                  <a:lnTo>
                    <a:pt x="43" y="169"/>
                  </a:lnTo>
                  <a:lnTo>
                    <a:pt x="7" y="172"/>
                  </a:lnTo>
                  <a:lnTo>
                    <a:pt x="4" y="174"/>
                  </a:lnTo>
                  <a:lnTo>
                    <a:pt x="1" y="175"/>
                  </a:lnTo>
                  <a:lnTo>
                    <a:pt x="0" y="178"/>
                  </a:lnTo>
                  <a:lnTo>
                    <a:pt x="0" y="181"/>
                  </a:lnTo>
                  <a:lnTo>
                    <a:pt x="0" y="181"/>
                  </a:lnTo>
                  <a:lnTo>
                    <a:pt x="1" y="186"/>
                  </a:lnTo>
                  <a:lnTo>
                    <a:pt x="7" y="192"/>
                  </a:lnTo>
                  <a:lnTo>
                    <a:pt x="15" y="196"/>
                  </a:lnTo>
                  <a:lnTo>
                    <a:pt x="25" y="201"/>
                  </a:lnTo>
                  <a:lnTo>
                    <a:pt x="39" y="205"/>
                  </a:lnTo>
                  <a:lnTo>
                    <a:pt x="54" y="208"/>
                  </a:lnTo>
                  <a:lnTo>
                    <a:pt x="73" y="211"/>
                  </a:lnTo>
                  <a:lnTo>
                    <a:pt x="93" y="213"/>
                  </a:lnTo>
                  <a:lnTo>
                    <a:pt x="93" y="213"/>
                  </a:lnTo>
                  <a:lnTo>
                    <a:pt x="131" y="214"/>
                  </a:lnTo>
                  <a:lnTo>
                    <a:pt x="163" y="216"/>
                  </a:lnTo>
                  <a:lnTo>
                    <a:pt x="175" y="216"/>
                  </a:lnTo>
                  <a:lnTo>
                    <a:pt x="187" y="213"/>
                  </a:lnTo>
                  <a:lnTo>
                    <a:pt x="197" y="210"/>
                  </a:lnTo>
                  <a:lnTo>
                    <a:pt x="208" y="204"/>
                  </a:lnTo>
                  <a:lnTo>
                    <a:pt x="208" y="204"/>
                  </a:lnTo>
                  <a:lnTo>
                    <a:pt x="220" y="193"/>
                  </a:lnTo>
                  <a:lnTo>
                    <a:pt x="236" y="180"/>
                  </a:lnTo>
                  <a:lnTo>
                    <a:pt x="272" y="150"/>
                  </a:lnTo>
                  <a:lnTo>
                    <a:pt x="290" y="135"/>
                  </a:lnTo>
                  <a:lnTo>
                    <a:pt x="307" y="125"/>
                  </a:lnTo>
                  <a:lnTo>
                    <a:pt x="314" y="122"/>
                  </a:lnTo>
                  <a:lnTo>
                    <a:pt x="322" y="119"/>
                  </a:lnTo>
                  <a:lnTo>
                    <a:pt x="328" y="119"/>
                  </a:lnTo>
                  <a:lnTo>
                    <a:pt x="333" y="119"/>
                  </a:lnTo>
                  <a:lnTo>
                    <a:pt x="333" y="119"/>
                  </a:lnTo>
                  <a:lnTo>
                    <a:pt x="338" y="122"/>
                  </a:lnTo>
                  <a:lnTo>
                    <a:pt x="341" y="126"/>
                  </a:lnTo>
                  <a:lnTo>
                    <a:pt x="344" y="132"/>
                  </a:lnTo>
                  <a:lnTo>
                    <a:pt x="345" y="138"/>
                  </a:lnTo>
                  <a:lnTo>
                    <a:pt x="348" y="151"/>
                  </a:lnTo>
                  <a:lnTo>
                    <a:pt x="348" y="166"/>
                  </a:lnTo>
                  <a:lnTo>
                    <a:pt x="347" y="193"/>
                  </a:lnTo>
                  <a:lnTo>
                    <a:pt x="345" y="205"/>
                  </a:lnTo>
                  <a:lnTo>
                    <a:pt x="360" y="205"/>
                  </a:lnTo>
                  <a:close/>
                </a:path>
              </a:pathLst>
            </a:custGeom>
            <a:solidFill>
              <a:srgbClr val="1B171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74" name="Google Shape;274;p4"/>
            <p:cNvSpPr/>
            <p:nvPr/>
          </p:nvSpPr>
          <p:spPr>
            <a:xfrm>
              <a:off x="4277" y="2568"/>
              <a:ext cx="107" cy="125"/>
            </a:xfrm>
            <a:custGeom>
              <a:avLst/>
              <a:gdLst/>
              <a:ahLst/>
              <a:cxnLst/>
              <a:rect l="l" t="t" r="r" b="b"/>
              <a:pathLst>
                <a:path w="214" h="250" extrusionOk="0">
                  <a:moveTo>
                    <a:pt x="184" y="0"/>
                  </a:moveTo>
                  <a:lnTo>
                    <a:pt x="184" y="0"/>
                  </a:lnTo>
                  <a:lnTo>
                    <a:pt x="188" y="4"/>
                  </a:lnTo>
                  <a:lnTo>
                    <a:pt x="197" y="16"/>
                  </a:lnTo>
                  <a:lnTo>
                    <a:pt x="202" y="24"/>
                  </a:lnTo>
                  <a:lnTo>
                    <a:pt x="206" y="33"/>
                  </a:lnTo>
                  <a:lnTo>
                    <a:pt x="211" y="43"/>
                  </a:lnTo>
                  <a:lnTo>
                    <a:pt x="212" y="55"/>
                  </a:lnTo>
                  <a:lnTo>
                    <a:pt x="212" y="55"/>
                  </a:lnTo>
                  <a:lnTo>
                    <a:pt x="214" y="65"/>
                  </a:lnTo>
                  <a:lnTo>
                    <a:pt x="211" y="76"/>
                  </a:lnTo>
                  <a:lnTo>
                    <a:pt x="208" y="86"/>
                  </a:lnTo>
                  <a:lnTo>
                    <a:pt x="205" y="95"/>
                  </a:lnTo>
                  <a:lnTo>
                    <a:pt x="197" y="113"/>
                  </a:lnTo>
                  <a:lnTo>
                    <a:pt x="194" y="121"/>
                  </a:lnTo>
                  <a:lnTo>
                    <a:pt x="193" y="128"/>
                  </a:lnTo>
                  <a:lnTo>
                    <a:pt x="193" y="128"/>
                  </a:lnTo>
                  <a:lnTo>
                    <a:pt x="196" y="146"/>
                  </a:lnTo>
                  <a:lnTo>
                    <a:pt x="199" y="166"/>
                  </a:lnTo>
                  <a:lnTo>
                    <a:pt x="205" y="185"/>
                  </a:lnTo>
                  <a:lnTo>
                    <a:pt x="187" y="190"/>
                  </a:lnTo>
                  <a:lnTo>
                    <a:pt x="182" y="166"/>
                  </a:lnTo>
                  <a:lnTo>
                    <a:pt x="182" y="166"/>
                  </a:lnTo>
                  <a:lnTo>
                    <a:pt x="181" y="172"/>
                  </a:lnTo>
                  <a:lnTo>
                    <a:pt x="176" y="184"/>
                  </a:lnTo>
                  <a:lnTo>
                    <a:pt x="173" y="191"/>
                  </a:lnTo>
                  <a:lnTo>
                    <a:pt x="170" y="199"/>
                  </a:lnTo>
                  <a:lnTo>
                    <a:pt x="166" y="203"/>
                  </a:lnTo>
                  <a:lnTo>
                    <a:pt x="160" y="208"/>
                  </a:lnTo>
                  <a:lnTo>
                    <a:pt x="160" y="208"/>
                  </a:lnTo>
                  <a:lnTo>
                    <a:pt x="139" y="217"/>
                  </a:lnTo>
                  <a:lnTo>
                    <a:pt x="103" y="232"/>
                  </a:lnTo>
                  <a:lnTo>
                    <a:pt x="85" y="239"/>
                  </a:lnTo>
                  <a:lnTo>
                    <a:pt x="66" y="245"/>
                  </a:lnTo>
                  <a:lnTo>
                    <a:pt x="49" y="250"/>
                  </a:lnTo>
                  <a:lnTo>
                    <a:pt x="42" y="250"/>
                  </a:lnTo>
                  <a:lnTo>
                    <a:pt x="36" y="250"/>
                  </a:lnTo>
                  <a:lnTo>
                    <a:pt x="36" y="250"/>
                  </a:lnTo>
                  <a:lnTo>
                    <a:pt x="16" y="247"/>
                  </a:lnTo>
                  <a:lnTo>
                    <a:pt x="4" y="244"/>
                  </a:lnTo>
                  <a:lnTo>
                    <a:pt x="1" y="242"/>
                  </a:lnTo>
                  <a:lnTo>
                    <a:pt x="0" y="239"/>
                  </a:lnTo>
                  <a:lnTo>
                    <a:pt x="0" y="235"/>
                  </a:lnTo>
                  <a:lnTo>
                    <a:pt x="0" y="230"/>
                  </a:lnTo>
                  <a:lnTo>
                    <a:pt x="0" y="230"/>
                  </a:lnTo>
                  <a:lnTo>
                    <a:pt x="4" y="223"/>
                  </a:lnTo>
                  <a:lnTo>
                    <a:pt x="10" y="211"/>
                  </a:lnTo>
                  <a:lnTo>
                    <a:pt x="28" y="179"/>
                  </a:lnTo>
                  <a:lnTo>
                    <a:pt x="54" y="139"/>
                  </a:lnTo>
                  <a:lnTo>
                    <a:pt x="184" y="0"/>
                  </a:lnTo>
                  <a:close/>
                </a:path>
              </a:pathLst>
            </a:custGeom>
            <a:solidFill>
              <a:srgbClr val="1B171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75" name="Google Shape;275;p4"/>
            <p:cNvSpPr/>
            <p:nvPr/>
          </p:nvSpPr>
          <p:spPr>
            <a:xfrm>
              <a:off x="4282" y="2323"/>
              <a:ext cx="93" cy="331"/>
            </a:xfrm>
            <a:custGeom>
              <a:avLst/>
              <a:gdLst/>
              <a:ahLst/>
              <a:cxnLst/>
              <a:rect l="l" t="t" r="r" b="b"/>
              <a:pathLst>
                <a:path w="186" h="663" extrusionOk="0">
                  <a:moveTo>
                    <a:pt x="166" y="0"/>
                  </a:moveTo>
                  <a:lnTo>
                    <a:pt x="166" y="0"/>
                  </a:lnTo>
                  <a:lnTo>
                    <a:pt x="169" y="18"/>
                  </a:lnTo>
                  <a:lnTo>
                    <a:pt x="174" y="40"/>
                  </a:lnTo>
                  <a:lnTo>
                    <a:pt x="177" y="68"/>
                  </a:lnTo>
                  <a:lnTo>
                    <a:pt x="180" y="106"/>
                  </a:lnTo>
                  <a:lnTo>
                    <a:pt x="181" y="149"/>
                  </a:lnTo>
                  <a:lnTo>
                    <a:pt x="178" y="197"/>
                  </a:lnTo>
                  <a:lnTo>
                    <a:pt x="177" y="224"/>
                  </a:lnTo>
                  <a:lnTo>
                    <a:pt x="174" y="251"/>
                  </a:lnTo>
                  <a:lnTo>
                    <a:pt x="174" y="251"/>
                  </a:lnTo>
                  <a:lnTo>
                    <a:pt x="168" y="304"/>
                  </a:lnTo>
                  <a:lnTo>
                    <a:pt x="163" y="347"/>
                  </a:lnTo>
                  <a:lnTo>
                    <a:pt x="160" y="384"/>
                  </a:lnTo>
                  <a:lnTo>
                    <a:pt x="160" y="416"/>
                  </a:lnTo>
                  <a:lnTo>
                    <a:pt x="163" y="441"/>
                  </a:lnTo>
                  <a:lnTo>
                    <a:pt x="168" y="464"/>
                  </a:lnTo>
                  <a:lnTo>
                    <a:pt x="175" y="482"/>
                  </a:lnTo>
                  <a:lnTo>
                    <a:pt x="186" y="500"/>
                  </a:lnTo>
                  <a:lnTo>
                    <a:pt x="186" y="500"/>
                  </a:lnTo>
                  <a:lnTo>
                    <a:pt x="175" y="527"/>
                  </a:lnTo>
                  <a:lnTo>
                    <a:pt x="168" y="552"/>
                  </a:lnTo>
                  <a:lnTo>
                    <a:pt x="165" y="565"/>
                  </a:lnTo>
                  <a:lnTo>
                    <a:pt x="163" y="579"/>
                  </a:lnTo>
                  <a:lnTo>
                    <a:pt x="163" y="579"/>
                  </a:lnTo>
                  <a:lnTo>
                    <a:pt x="163" y="592"/>
                  </a:lnTo>
                  <a:lnTo>
                    <a:pt x="160" y="606"/>
                  </a:lnTo>
                  <a:lnTo>
                    <a:pt x="154" y="618"/>
                  </a:lnTo>
                  <a:lnTo>
                    <a:pt x="148" y="631"/>
                  </a:lnTo>
                  <a:lnTo>
                    <a:pt x="142" y="636"/>
                  </a:lnTo>
                  <a:lnTo>
                    <a:pt x="138" y="642"/>
                  </a:lnTo>
                  <a:lnTo>
                    <a:pt x="130" y="646"/>
                  </a:lnTo>
                  <a:lnTo>
                    <a:pt x="123" y="651"/>
                  </a:lnTo>
                  <a:lnTo>
                    <a:pt x="114" y="654"/>
                  </a:lnTo>
                  <a:lnTo>
                    <a:pt x="105" y="657"/>
                  </a:lnTo>
                  <a:lnTo>
                    <a:pt x="94" y="658"/>
                  </a:lnTo>
                  <a:lnTo>
                    <a:pt x="83" y="660"/>
                  </a:lnTo>
                  <a:lnTo>
                    <a:pt x="83" y="660"/>
                  </a:lnTo>
                  <a:lnTo>
                    <a:pt x="72" y="661"/>
                  </a:lnTo>
                  <a:lnTo>
                    <a:pt x="53" y="663"/>
                  </a:lnTo>
                  <a:lnTo>
                    <a:pt x="42" y="663"/>
                  </a:lnTo>
                  <a:lnTo>
                    <a:pt x="33" y="661"/>
                  </a:lnTo>
                  <a:lnTo>
                    <a:pt x="30" y="660"/>
                  </a:lnTo>
                  <a:lnTo>
                    <a:pt x="29" y="658"/>
                  </a:lnTo>
                  <a:lnTo>
                    <a:pt x="27" y="655"/>
                  </a:lnTo>
                  <a:lnTo>
                    <a:pt x="27" y="651"/>
                  </a:lnTo>
                  <a:lnTo>
                    <a:pt x="27" y="651"/>
                  </a:lnTo>
                  <a:lnTo>
                    <a:pt x="32" y="636"/>
                  </a:lnTo>
                  <a:lnTo>
                    <a:pt x="44" y="600"/>
                  </a:lnTo>
                  <a:lnTo>
                    <a:pt x="56" y="553"/>
                  </a:lnTo>
                  <a:lnTo>
                    <a:pt x="60" y="533"/>
                  </a:lnTo>
                  <a:lnTo>
                    <a:pt x="63" y="513"/>
                  </a:lnTo>
                  <a:lnTo>
                    <a:pt x="63" y="513"/>
                  </a:lnTo>
                  <a:lnTo>
                    <a:pt x="65" y="467"/>
                  </a:lnTo>
                  <a:lnTo>
                    <a:pt x="66" y="438"/>
                  </a:lnTo>
                  <a:lnTo>
                    <a:pt x="66" y="405"/>
                  </a:lnTo>
                  <a:lnTo>
                    <a:pt x="65" y="371"/>
                  </a:lnTo>
                  <a:lnTo>
                    <a:pt x="60" y="333"/>
                  </a:lnTo>
                  <a:lnTo>
                    <a:pt x="56" y="298"/>
                  </a:lnTo>
                  <a:lnTo>
                    <a:pt x="47" y="262"/>
                  </a:lnTo>
                  <a:lnTo>
                    <a:pt x="47" y="262"/>
                  </a:lnTo>
                  <a:lnTo>
                    <a:pt x="38" y="223"/>
                  </a:lnTo>
                  <a:lnTo>
                    <a:pt x="29" y="181"/>
                  </a:lnTo>
                  <a:lnTo>
                    <a:pt x="14" y="97"/>
                  </a:lnTo>
                  <a:lnTo>
                    <a:pt x="3" y="33"/>
                  </a:lnTo>
                  <a:lnTo>
                    <a:pt x="0" y="6"/>
                  </a:lnTo>
                  <a:lnTo>
                    <a:pt x="166" y="0"/>
                  </a:lnTo>
                  <a:close/>
                </a:path>
              </a:pathLst>
            </a:custGeom>
            <a:solidFill>
              <a:srgbClr val="F0C4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76" name="Google Shape;276;p4"/>
            <p:cNvSpPr/>
            <p:nvPr/>
          </p:nvSpPr>
          <p:spPr>
            <a:xfrm>
              <a:off x="4126" y="2316"/>
              <a:ext cx="133" cy="288"/>
            </a:xfrm>
            <a:custGeom>
              <a:avLst/>
              <a:gdLst/>
              <a:ahLst/>
              <a:cxnLst/>
              <a:rect l="l" t="t" r="r" b="b"/>
              <a:pathLst>
                <a:path w="267" h="576" extrusionOk="0">
                  <a:moveTo>
                    <a:pt x="90" y="0"/>
                  </a:moveTo>
                  <a:lnTo>
                    <a:pt x="90" y="0"/>
                  </a:lnTo>
                  <a:lnTo>
                    <a:pt x="95" y="144"/>
                  </a:lnTo>
                  <a:lnTo>
                    <a:pt x="98" y="256"/>
                  </a:lnTo>
                  <a:lnTo>
                    <a:pt x="102" y="335"/>
                  </a:lnTo>
                  <a:lnTo>
                    <a:pt x="102" y="335"/>
                  </a:lnTo>
                  <a:lnTo>
                    <a:pt x="104" y="359"/>
                  </a:lnTo>
                  <a:lnTo>
                    <a:pt x="102" y="380"/>
                  </a:lnTo>
                  <a:lnTo>
                    <a:pt x="101" y="400"/>
                  </a:lnTo>
                  <a:lnTo>
                    <a:pt x="96" y="416"/>
                  </a:lnTo>
                  <a:lnTo>
                    <a:pt x="92" y="431"/>
                  </a:lnTo>
                  <a:lnTo>
                    <a:pt x="86" y="445"/>
                  </a:lnTo>
                  <a:lnTo>
                    <a:pt x="80" y="455"/>
                  </a:lnTo>
                  <a:lnTo>
                    <a:pt x="74" y="464"/>
                  </a:lnTo>
                  <a:lnTo>
                    <a:pt x="74" y="464"/>
                  </a:lnTo>
                  <a:lnTo>
                    <a:pt x="54" y="490"/>
                  </a:lnTo>
                  <a:lnTo>
                    <a:pt x="30" y="524"/>
                  </a:lnTo>
                  <a:lnTo>
                    <a:pt x="0" y="569"/>
                  </a:lnTo>
                  <a:lnTo>
                    <a:pt x="0" y="569"/>
                  </a:lnTo>
                  <a:lnTo>
                    <a:pt x="3" y="572"/>
                  </a:lnTo>
                  <a:lnTo>
                    <a:pt x="14" y="575"/>
                  </a:lnTo>
                  <a:lnTo>
                    <a:pt x="21" y="576"/>
                  </a:lnTo>
                  <a:lnTo>
                    <a:pt x="32" y="576"/>
                  </a:lnTo>
                  <a:lnTo>
                    <a:pt x="44" y="575"/>
                  </a:lnTo>
                  <a:lnTo>
                    <a:pt x="57" y="572"/>
                  </a:lnTo>
                  <a:lnTo>
                    <a:pt x="57" y="572"/>
                  </a:lnTo>
                  <a:lnTo>
                    <a:pt x="65" y="569"/>
                  </a:lnTo>
                  <a:lnTo>
                    <a:pt x="74" y="564"/>
                  </a:lnTo>
                  <a:lnTo>
                    <a:pt x="90" y="551"/>
                  </a:lnTo>
                  <a:lnTo>
                    <a:pt x="110" y="533"/>
                  </a:lnTo>
                  <a:lnTo>
                    <a:pt x="129" y="514"/>
                  </a:lnTo>
                  <a:lnTo>
                    <a:pt x="149" y="493"/>
                  </a:lnTo>
                  <a:lnTo>
                    <a:pt x="170" y="472"/>
                  </a:lnTo>
                  <a:lnTo>
                    <a:pt x="192" y="452"/>
                  </a:lnTo>
                  <a:lnTo>
                    <a:pt x="204" y="443"/>
                  </a:lnTo>
                  <a:lnTo>
                    <a:pt x="216" y="436"/>
                  </a:lnTo>
                  <a:lnTo>
                    <a:pt x="216" y="436"/>
                  </a:lnTo>
                  <a:lnTo>
                    <a:pt x="213" y="427"/>
                  </a:lnTo>
                  <a:lnTo>
                    <a:pt x="211" y="418"/>
                  </a:lnTo>
                  <a:lnTo>
                    <a:pt x="208" y="406"/>
                  </a:lnTo>
                  <a:lnTo>
                    <a:pt x="207" y="389"/>
                  </a:lnTo>
                  <a:lnTo>
                    <a:pt x="207" y="370"/>
                  </a:lnTo>
                  <a:lnTo>
                    <a:pt x="208" y="346"/>
                  </a:lnTo>
                  <a:lnTo>
                    <a:pt x="213" y="321"/>
                  </a:lnTo>
                  <a:lnTo>
                    <a:pt x="213" y="321"/>
                  </a:lnTo>
                  <a:lnTo>
                    <a:pt x="228" y="259"/>
                  </a:lnTo>
                  <a:lnTo>
                    <a:pt x="244" y="195"/>
                  </a:lnTo>
                  <a:lnTo>
                    <a:pt x="259" y="138"/>
                  </a:lnTo>
                  <a:lnTo>
                    <a:pt x="264" y="117"/>
                  </a:lnTo>
                  <a:lnTo>
                    <a:pt x="267" y="102"/>
                  </a:lnTo>
                  <a:lnTo>
                    <a:pt x="267" y="102"/>
                  </a:lnTo>
                  <a:lnTo>
                    <a:pt x="267" y="80"/>
                  </a:lnTo>
                  <a:lnTo>
                    <a:pt x="265" y="60"/>
                  </a:lnTo>
                  <a:lnTo>
                    <a:pt x="262" y="41"/>
                  </a:lnTo>
                  <a:lnTo>
                    <a:pt x="90" y="0"/>
                  </a:lnTo>
                  <a:close/>
                </a:path>
              </a:pathLst>
            </a:custGeom>
            <a:solidFill>
              <a:srgbClr val="F0C4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77" name="Google Shape;277;p4"/>
            <p:cNvSpPr/>
            <p:nvPr/>
          </p:nvSpPr>
          <p:spPr>
            <a:xfrm>
              <a:off x="4106" y="1844"/>
              <a:ext cx="261" cy="499"/>
            </a:xfrm>
            <a:custGeom>
              <a:avLst/>
              <a:gdLst/>
              <a:ahLst/>
              <a:cxnLst/>
              <a:rect l="l" t="t" r="r" b="b"/>
              <a:pathLst>
                <a:path w="520" h="998" extrusionOk="0">
                  <a:moveTo>
                    <a:pt x="417" y="40"/>
                  </a:moveTo>
                  <a:lnTo>
                    <a:pt x="417" y="40"/>
                  </a:lnTo>
                  <a:lnTo>
                    <a:pt x="428" y="54"/>
                  </a:lnTo>
                  <a:lnTo>
                    <a:pt x="437" y="68"/>
                  </a:lnTo>
                  <a:lnTo>
                    <a:pt x="448" y="86"/>
                  </a:lnTo>
                  <a:lnTo>
                    <a:pt x="459" y="107"/>
                  </a:lnTo>
                  <a:lnTo>
                    <a:pt x="469" y="131"/>
                  </a:lnTo>
                  <a:lnTo>
                    <a:pt x="472" y="143"/>
                  </a:lnTo>
                  <a:lnTo>
                    <a:pt x="475" y="155"/>
                  </a:lnTo>
                  <a:lnTo>
                    <a:pt x="478" y="167"/>
                  </a:lnTo>
                  <a:lnTo>
                    <a:pt x="478" y="178"/>
                  </a:lnTo>
                  <a:lnTo>
                    <a:pt x="478" y="178"/>
                  </a:lnTo>
                  <a:lnTo>
                    <a:pt x="478" y="206"/>
                  </a:lnTo>
                  <a:lnTo>
                    <a:pt x="475" y="244"/>
                  </a:lnTo>
                  <a:lnTo>
                    <a:pt x="469" y="330"/>
                  </a:lnTo>
                  <a:lnTo>
                    <a:pt x="456" y="480"/>
                  </a:lnTo>
                  <a:lnTo>
                    <a:pt x="456" y="480"/>
                  </a:lnTo>
                  <a:lnTo>
                    <a:pt x="453" y="509"/>
                  </a:lnTo>
                  <a:lnTo>
                    <a:pt x="453" y="550"/>
                  </a:lnTo>
                  <a:lnTo>
                    <a:pt x="451" y="648"/>
                  </a:lnTo>
                  <a:lnTo>
                    <a:pt x="453" y="772"/>
                  </a:lnTo>
                  <a:lnTo>
                    <a:pt x="453" y="772"/>
                  </a:lnTo>
                  <a:lnTo>
                    <a:pt x="462" y="793"/>
                  </a:lnTo>
                  <a:lnTo>
                    <a:pt x="481" y="842"/>
                  </a:lnTo>
                  <a:lnTo>
                    <a:pt x="493" y="874"/>
                  </a:lnTo>
                  <a:lnTo>
                    <a:pt x="504" y="905"/>
                  </a:lnTo>
                  <a:lnTo>
                    <a:pt x="513" y="937"/>
                  </a:lnTo>
                  <a:lnTo>
                    <a:pt x="520" y="965"/>
                  </a:lnTo>
                  <a:lnTo>
                    <a:pt x="520" y="965"/>
                  </a:lnTo>
                  <a:lnTo>
                    <a:pt x="510" y="970"/>
                  </a:lnTo>
                  <a:lnTo>
                    <a:pt x="483" y="979"/>
                  </a:lnTo>
                  <a:lnTo>
                    <a:pt x="463" y="983"/>
                  </a:lnTo>
                  <a:lnTo>
                    <a:pt x="441" y="989"/>
                  </a:lnTo>
                  <a:lnTo>
                    <a:pt x="414" y="994"/>
                  </a:lnTo>
                  <a:lnTo>
                    <a:pt x="383" y="997"/>
                  </a:lnTo>
                  <a:lnTo>
                    <a:pt x="350" y="998"/>
                  </a:lnTo>
                  <a:lnTo>
                    <a:pt x="314" y="998"/>
                  </a:lnTo>
                  <a:lnTo>
                    <a:pt x="275" y="997"/>
                  </a:lnTo>
                  <a:lnTo>
                    <a:pt x="234" y="991"/>
                  </a:lnTo>
                  <a:lnTo>
                    <a:pt x="191" y="982"/>
                  </a:lnTo>
                  <a:lnTo>
                    <a:pt x="169" y="974"/>
                  </a:lnTo>
                  <a:lnTo>
                    <a:pt x="146" y="968"/>
                  </a:lnTo>
                  <a:lnTo>
                    <a:pt x="124" y="959"/>
                  </a:lnTo>
                  <a:lnTo>
                    <a:pt x="100" y="950"/>
                  </a:lnTo>
                  <a:lnTo>
                    <a:pt x="76" y="940"/>
                  </a:lnTo>
                  <a:lnTo>
                    <a:pt x="52" y="928"/>
                  </a:lnTo>
                  <a:lnTo>
                    <a:pt x="52" y="928"/>
                  </a:lnTo>
                  <a:lnTo>
                    <a:pt x="53" y="759"/>
                  </a:lnTo>
                  <a:lnTo>
                    <a:pt x="53" y="625"/>
                  </a:lnTo>
                  <a:lnTo>
                    <a:pt x="53" y="570"/>
                  </a:lnTo>
                  <a:lnTo>
                    <a:pt x="52" y="530"/>
                  </a:lnTo>
                  <a:lnTo>
                    <a:pt x="52" y="530"/>
                  </a:lnTo>
                  <a:lnTo>
                    <a:pt x="50" y="492"/>
                  </a:lnTo>
                  <a:lnTo>
                    <a:pt x="50" y="441"/>
                  </a:lnTo>
                  <a:lnTo>
                    <a:pt x="53" y="323"/>
                  </a:lnTo>
                  <a:lnTo>
                    <a:pt x="56" y="211"/>
                  </a:lnTo>
                  <a:lnTo>
                    <a:pt x="58" y="169"/>
                  </a:lnTo>
                  <a:lnTo>
                    <a:pt x="58" y="143"/>
                  </a:lnTo>
                  <a:lnTo>
                    <a:pt x="58" y="143"/>
                  </a:lnTo>
                  <a:lnTo>
                    <a:pt x="53" y="149"/>
                  </a:lnTo>
                  <a:lnTo>
                    <a:pt x="44" y="164"/>
                  </a:lnTo>
                  <a:lnTo>
                    <a:pt x="37" y="173"/>
                  </a:lnTo>
                  <a:lnTo>
                    <a:pt x="29" y="181"/>
                  </a:lnTo>
                  <a:lnTo>
                    <a:pt x="20" y="190"/>
                  </a:lnTo>
                  <a:lnTo>
                    <a:pt x="10" y="196"/>
                  </a:lnTo>
                  <a:lnTo>
                    <a:pt x="10" y="196"/>
                  </a:lnTo>
                  <a:lnTo>
                    <a:pt x="9" y="179"/>
                  </a:lnTo>
                  <a:lnTo>
                    <a:pt x="4" y="169"/>
                  </a:lnTo>
                  <a:lnTo>
                    <a:pt x="3" y="166"/>
                  </a:lnTo>
                  <a:lnTo>
                    <a:pt x="0" y="164"/>
                  </a:lnTo>
                  <a:lnTo>
                    <a:pt x="0" y="164"/>
                  </a:lnTo>
                  <a:lnTo>
                    <a:pt x="6" y="143"/>
                  </a:lnTo>
                  <a:lnTo>
                    <a:pt x="20" y="97"/>
                  </a:lnTo>
                  <a:lnTo>
                    <a:pt x="29" y="70"/>
                  </a:lnTo>
                  <a:lnTo>
                    <a:pt x="40" y="43"/>
                  </a:lnTo>
                  <a:lnTo>
                    <a:pt x="50" y="19"/>
                  </a:lnTo>
                  <a:lnTo>
                    <a:pt x="61" y="0"/>
                  </a:lnTo>
                  <a:lnTo>
                    <a:pt x="134" y="172"/>
                  </a:lnTo>
                  <a:lnTo>
                    <a:pt x="417" y="40"/>
                  </a:lnTo>
                  <a:close/>
                </a:path>
              </a:pathLst>
            </a:custGeom>
            <a:solidFill>
              <a:srgbClr val="1B171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78" name="Google Shape;278;p4"/>
            <p:cNvSpPr/>
            <p:nvPr/>
          </p:nvSpPr>
          <p:spPr>
            <a:xfrm>
              <a:off x="3998" y="1440"/>
              <a:ext cx="421" cy="420"/>
            </a:xfrm>
            <a:custGeom>
              <a:avLst/>
              <a:gdLst/>
              <a:ahLst/>
              <a:cxnLst/>
              <a:rect l="l" t="t" r="r" b="b"/>
              <a:pathLst>
                <a:path w="842" h="840" extrusionOk="0">
                  <a:moveTo>
                    <a:pt x="76" y="0"/>
                  </a:moveTo>
                  <a:lnTo>
                    <a:pt x="76" y="0"/>
                  </a:lnTo>
                  <a:lnTo>
                    <a:pt x="95" y="19"/>
                  </a:lnTo>
                  <a:lnTo>
                    <a:pt x="112" y="36"/>
                  </a:lnTo>
                  <a:lnTo>
                    <a:pt x="125" y="49"/>
                  </a:lnTo>
                  <a:lnTo>
                    <a:pt x="125" y="49"/>
                  </a:lnTo>
                  <a:lnTo>
                    <a:pt x="131" y="54"/>
                  </a:lnTo>
                  <a:lnTo>
                    <a:pt x="136" y="61"/>
                  </a:lnTo>
                  <a:lnTo>
                    <a:pt x="146" y="79"/>
                  </a:lnTo>
                  <a:lnTo>
                    <a:pt x="157" y="97"/>
                  </a:lnTo>
                  <a:lnTo>
                    <a:pt x="163" y="105"/>
                  </a:lnTo>
                  <a:lnTo>
                    <a:pt x="169" y="111"/>
                  </a:lnTo>
                  <a:lnTo>
                    <a:pt x="169" y="111"/>
                  </a:lnTo>
                  <a:lnTo>
                    <a:pt x="194" y="127"/>
                  </a:lnTo>
                  <a:lnTo>
                    <a:pt x="233" y="152"/>
                  </a:lnTo>
                  <a:lnTo>
                    <a:pt x="272" y="182"/>
                  </a:lnTo>
                  <a:lnTo>
                    <a:pt x="287" y="196"/>
                  </a:lnTo>
                  <a:lnTo>
                    <a:pt x="297" y="206"/>
                  </a:lnTo>
                  <a:lnTo>
                    <a:pt x="297" y="206"/>
                  </a:lnTo>
                  <a:lnTo>
                    <a:pt x="303" y="208"/>
                  </a:lnTo>
                  <a:lnTo>
                    <a:pt x="314" y="212"/>
                  </a:lnTo>
                  <a:lnTo>
                    <a:pt x="320" y="215"/>
                  </a:lnTo>
                  <a:lnTo>
                    <a:pt x="326" y="220"/>
                  </a:lnTo>
                  <a:lnTo>
                    <a:pt x="332" y="227"/>
                  </a:lnTo>
                  <a:lnTo>
                    <a:pt x="336" y="236"/>
                  </a:lnTo>
                  <a:lnTo>
                    <a:pt x="336" y="236"/>
                  </a:lnTo>
                  <a:lnTo>
                    <a:pt x="339" y="244"/>
                  </a:lnTo>
                  <a:lnTo>
                    <a:pt x="342" y="248"/>
                  </a:lnTo>
                  <a:lnTo>
                    <a:pt x="344" y="248"/>
                  </a:lnTo>
                  <a:lnTo>
                    <a:pt x="348" y="248"/>
                  </a:lnTo>
                  <a:lnTo>
                    <a:pt x="359" y="244"/>
                  </a:lnTo>
                  <a:lnTo>
                    <a:pt x="368" y="242"/>
                  </a:lnTo>
                  <a:lnTo>
                    <a:pt x="380" y="242"/>
                  </a:lnTo>
                  <a:lnTo>
                    <a:pt x="380" y="242"/>
                  </a:lnTo>
                  <a:lnTo>
                    <a:pt x="387" y="242"/>
                  </a:lnTo>
                  <a:lnTo>
                    <a:pt x="393" y="241"/>
                  </a:lnTo>
                  <a:lnTo>
                    <a:pt x="408" y="236"/>
                  </a:lnTo>
                  <a:lnTo>
                    <a:pt x="425" y="230"/>
                  </a:lnTo>
                  <a:lnTo>
                    <a:pt x="438" y="223"/>
                  </a:lnTo>
                  <a:lnTo>
                    <a:pt x="462" y="208"/>
                  </a:lnTo>
                  <a:lnTo>
                    <a:pt x="471" y="200"/>
                  </a:lnTo>
                  <a:lnTo>
                    <a:pt x="471" y="200"/>
                  </a:lnTo>
                  <a:lnTo>
                    <a:pt x="469" y="224"/>
                  </a:lnTo>
                  <a:lnTo>
                    <a:pt x="468" y="253"/>
                  </a:lnTo>
                  <a:lnTo>
                    <a:pt x="463" y="290"/>
                  </a:lnTo>
                  <a:lnTo>
                    <a:pt x="463" y="290"/>
                  </a:lnTo>
                  <a:lnTo>
                    <a:pt x="459" y="310"/>
                  </a:lnTo>
                  <a:lnTo>
                    <a:pt x="453" y="329"/>
                  </a:lnTo>
                  <a:lnTo>
                    <a:pt x="447" y="346"/>
                  </a:lnTo>
                  <a:lnTo>
                    <a:pt x="440" y="361"/>
                  </a:lnTo>
                  <a:lnTo>
                    <a:pt x="429" y="382"/>
                  </a:lnTo>
                  <a:lnTo>
                    <a:pt x="423" y="389"/>
                  </a:lnTo>
                  <a:lnTo>
                    <a:pt x="423" y="389"/>
                  </a:lnTo>
                  <a:lnTo>
                    <a:pt x="456" y="344"/>
                  </a:lnTo>
                  <a:lnTo>
                    <a:pt x="483" y="304"/>
                  </a:lnTo>
                  <a:lnTo>
                    <a:pt x="507" y="268"/>
                  </a:lnTo>
                  <a:lnTo>
                    <a:pt x="507" y="268"/>
                  </a:lnTo>
                  <a:lnTo>
                    <a:pt x="517" y="254"/>
                  </a:lnTo>
                  <a:lnTo>
                    <a:pt x="528" y="241"/>
                  </a:lnTo>
                  <a:lnTo>
                    <a:pt x="538" y="229"/>
                  </a:lnTo>
                  <a:lnTo>
                    <a:pt x="549" y="220"/>
                  </a:lnTo>
                  <a:lnTo>
                    <a:pt x="559" y="212"/>
                  </a:lnTo>
                  <a:lnTo>
                    <a:pt x="571" y="209"/>
                  </a:lnTo>
                  <a:lnTo>
                    <a:pt x="577" y="209"/>
                  </a:lnTo>
                  <a:lnTo>
                    <a:pt x="583" y="209"/>
                  </a:lnTo>
                  <a:lnTo>
                    <a:pt x="589" y="211"/>
                  </a:lnTo>
                  <a:lnTo>
                    <a:pt x="595" y="214"/>
                  </a:lnTo>
                  <a:lnTo>
                    <a:pt x="595" y="214"/>
                  </a:lnTo>
                  <a:lnTo>
                    <a:pt x="621" y="229"/>
                  </a:lnTo>
                  <a:lnTo>
                    <a:pt x="633" y="236"/>
                  </a:lnTo>
                  <a:lnTo>
                    <a:pt x="643" y="245"/>
                  </a:lnTo>
                  <a:lnTo>
                    <a:pt x="652" y="256"/>
                  </a:lnTo>
                  <a:lnTo>
                    <a:pt x="659" y="266"/>
                  </a:lnTo>
                  <a:lnTo>
                    <a:pt x="664" y="278"/>
                  </a:lnTo>
                  <a:lnTo>
                    <a:pt x="665" y="292"/>
                  </a:lnTo>
                  <a:lnTo>
                    <a:pt x="665" y="292"/>
                  </a:lnTo>
                  <a:lnTo>
                    <a:pt x="674" y="278"/>
                  </a:lnTo>
                  <a:lnTo>
                    <a:pt x="697" y="247"/>
                  </a:lnTo>
                  <a:lnTo>
                    <a:pt x="710" y="230"/>
                  </a:lnTo>
                  <a:lnTo>
                    <a:pt x="724" y="215"/>
                  </a:lnTo>
                  <a:lnTo>
                    <a:pt x="739" y="203"/>
                  </a:lnTo>
                  <a:lnTo>
                    <a:pt x="745" y="200"/>
                  </a:lnTo>
                  <a:lnTo>
                    <a:pt x="751" y="197"/>
                  </a:lnTo>
                  <a:lnTo>
                    <a:pt x="751" y="197"/>
                  </a:lnTo>
                  <a:lnTo>
                    <a:pt x="766" y="197"/>
                  </a:lnTo>
                  <a:lnTo>
                    <a:pt x="773" y="197"/>
                  </a:lnTo>
                  <a:lnTo>
                    <a:pt x="782" y="199"/>
                  </a:lnTo>
                  <a:lnTo>
                    <a:pt x="790" y="200"/>
                  </a:lnTo>
                  <a:lnTo>
                    <a:pt x="799" y="205"/>
                  </a:lnTo>
                  <a:lnTo>
                    <a:pt x="808" y="209"/>
                  </a:lnTo>
                  <a:lnTo>
                    <a:pt x="815" y="217"/>
                  </a:lnTo>
                  <a:lnTo>
                    <a:pt x="823" y="226"/>
                  </a:lnTo>
                  <a:lnTo>
                    <a:pt x="829" y="236"/>
                  </a:lnTo>
                  <a:lnTo>
                    <a:pt x="835" y="250"/>
                  </a:lnTo>
                  <a:lnTo>
                    <a:pt x="839" y="265"/>
                  </a:lnTo>
                  <a:lnTo>
                    <a:pt x="842" y="284"/>
                  </a:lnTo>
                  <a:lnTo>
                    <a:pt x="842" y="305"/>
                  </a:lnTo>
                  <a:lnTo>
                    <a:pt x="842" y="329"/>
                  </a:lnTo>
                  <a:lnTo>
                    <a:pt x="839" y="356"/>
                  </a:lnTo>
                  <a:lnTo>
                    <a:pt x="839" y="356"/>
                  </a:lnTo>
                  <a:lnTo>
                    <a:pt x="815" y="546"/>
                  </a:lnTo>
                  <a:lnTo>
                    <a:pt x="806" y="605"/>
                  </a:lnTo>
                  <a:lnTo>
                    <a:pt x="802" y="634"/>
                  </a:lnTo>
                  <a:lnTo>
                    <a:pt x="802" y="634"/>
                  </a:lnTo>
                  <a:lnTo>
                    <a:pt x="793" y="669"/>
                  </a:lnTo>
                  <a:lnTo>
                    <a:pt x="787" y="696"/>
                  </a:lnTo>
                  <a:lnTo>
                    <a:pt x="778" y="727"/>
                  </a:lnTo>
                  <a:lnTo>
                    <a:pt x="769" y="759"/>
                  </a:lnTo>
                  <a:lnTo>
                    <a:pt x="763" y="772"/>
                  </a:lnTo>
                  <a:lnTo>
                    <a:pt x="755" y="786"/>
                  </a:lnTo>
                  <a:lnTo>
                    <a:pt x="749" y="799"/>
                  </a:lnTo>
                  <a:lnTo>
                    <a:pt x="742" y="810"/>
                  </a:lnTo>
                  <a:lnTo>
                    <a:pt x="733" y="819"/>
                  </a:lnTo>
                  <a:lnTo>
                    <a:pt x="725" y="825"/>
                  </a:lnTo>
                  <a:lnTo>
                    <a:pt x="725" y="825"/>
                  </a:lnTo>
                  <a:lnTo>
                    <a:pt x="703" y="829"/>
                  </a:lnTo>
                  <a:lnTo>
                    <a:pt x="676" y="834"/>
                  </a:lnTo>
                  <a:lnTo>
                    <a:pt x="637" y="837"/>
                  </a:lnTo>
                  <a:lnTo>
                    <a:pt x="588" y="840"/>
                  </a:lnTo>
                  <a:lnTo>
                    <a:pt x="559" y="840"/>
                  </a:lnTo>
                  <a:lnTo>
                    <a:pt x="526" y="838"/>
                  </a:lnTo>
                  <a:lnTo>
                    <a:pt x="492" y="837"/>
                  </a:lnTo>
                  <a:lnTo>
                    <a:pt x="453" y="832"/>
                  </a:lnTo>
                  <a:lnTo>
                    <a:pt x="413" y="828"/>
                  </a:lnTo>
                  <a:lnTo>
                    <a:pt x="368" y="822"/>
                  </a:lnTo>
                  <a:lnTo>
                    <a:pt x="368" y="822"/>
                  </a:lnTo>
                  <a:lnTo>
                    <a:pt x="362" y="820"/>
                  </a:lnTo>
                  <a:lnTo>
                    <a:pt x="354" y="816"/>
                  </a:lnTo>
                  <a:lnTo>
                    <a:pt x="347" y="811"/>
                  </a:lnTo>
                  <a:lnTo>
                    <a:pt x="339" y="805"/>
                  </a:lnTo>
                  <a:lnTo>
                    <a:pt x="332" y="796"/>
                  </a:lnTo>
                  <a:lnTo>
                    <a:pt x="330" y="790"/>
                  </a:lnTo>
                  <a:lnTo>
                    <a:pt x="329" y="784"/>
                  </a:lnTo>
                  <a:lnTo>
                    <a:pt x="327" y="777"/>
                  </a:lnTo>
                  <a:lnTo>
                    <a:pt x="327" y="769"/>
                  </a:lnTo>
                  <a:lnTo>
                    <a:pt x="327" y="769"/>
                  </a:lnTo>
                  <a:lnTo>
                    <a:pt x="327" y="735"/>
                  </a:lnTo>
                  <a:lnTo>
                    <a:pt x="327" y="697"/>
                  </a:lnTo>
                  <a:lnTo>
                    <a:pt x="327" y="679"/>
                  </a:lnTo>
                  <a:lnTo>
                    <a:pt x="329" y="661"/>
                  </a:lnTo>
                  <a:lnTo>
                    <a:pt x="332" y="645"/>
                  </a:lnTo>
                  <a:lnTo>
                    <a:pt x="336" y="628"/>
                  </a:lnTo>
                  <a:lnTo>
                    <a:pt x="336" y="628"/>
                  </a:lnTo>
                  <a:lnTo>
                    <a:pt x="368" y="633"/>
                  </a:lnTo>
                  <a:lnTo>
                    <a:pt x="398" y="639"/>
                  </a:lnTo>
                  <a:lnTo>
                    <a:pt x="414" y="643"/>
                  </a:lnTo>
                  <a:lnTo>
                    <a:pt x="429" y="649"/>
                  </a:lnTo>
                  <a:lnTo>
                    <a:pt x="429" y="649"/>
                  </a:lnTo>
                  <a:lnTo>
                    <a:pt x="457" y="657"/>
                  </a:lnTo>
                  <a:lnTo>
                    <a:pt x="481" y="663"/>
                  </a:lnTo>
                  <a:lnTo>
                    <a:pt x="529" y="669"/>
                  </a:lnTo>
                  <a:lnTo>
                    <a:pt x="529" y="669"/>
                  </a:lnTo>
                  <a:lnTo>
                    <a:pt x="541" y="670"/>
                  </a:lnTo>
                  <a:lnTo>
                    <a:pt x="550" y="670"/>
                  </a:lnTo>
                  <a:lnTo>
                    <a:pt x="559" y="669"/>
                  </a:lnTo>
                  <a:lnTo>
                    <a:pt x="567" y="667"/>
                  </a:lnTo>
                  <a:lnTo>
                    <a:pt x="579" y="663"/>
                  </a:lnTo>
                  <a:lnTo>
                    <a:pt x="585" y="661"/>
                  </a:lnTo>
                  <a:lnTo>
                    <a:pt x="591" y="660"/>
                  </a:lnTo>
                  <a:lnTo>
                    <a:pt x="591" y="660"/>
                  </a:lnTo>
                  <a:lnTo>
                    <a:pt x="597" y="660"/>
                  </a:lnTo>
                  <a:lnTo>
                    <a:pt x="601" y="658"/>
                  </a:lnTo>
                  <a:lnTo>
                    <a:pt x="610" y="654"/>
                  </a:lnTo>
                  <a:lnTo>
                    <a:pt x="618" y="651"/>
                  </a:lnTo>
                  <a:lnTo>
                    <a:pt x="622" y="649"/>
                  </a:lnTo>
                  <a:lnTo>
                    <a:pt x="628" y="649"/>
                  </a:lnTo>
                  <a:lnTo>
                    <a:pt x="628" y="649"/>
                  </a:lnTo>
                  <a:lnTo>
                    <a:pt x="628" y="631"/>
                  </a:lnTo>
                  <a:lnTo>
                    <a:pt x="625" y="591"/>
                  </a:lnTo>
                  <a:lnTo>
                    <a:pt x="622" y="569"/>
                  </a:lnTo>
                  <a:lnTo>
                    <a:pt x="618" y="545"/>
                  </a:lnTo>
                  <a:lnTo>
                    <a:pt x="612" y="524"/>
                  </a:lnTo>
                  <a:lnTo>
                    <a:pt x="609" y="516"/>
                  </a:lnTo>
                  <a:lnTo>
                    <a:pt x="606" y="509"/>
                  </a:lnTo>
                  <a:lnTo>
                    <a:pt x="523" y="362"/>
                  </a:lnTo>
                  <a:lnTo>
                    <a:pt x="339" y="444"/>
                  </a:lnTo>
                  <a:lnTo>
                    <a:pt x="339" y="444"/>
                  </a:lnTo>
                  <a:lnTo>
                    <a:pt x="339" y="438"/>
                  </a:lnTo>
                  <a:lnTo>
                    <a:pt x="339" y="425"/>
                  </a:lnTo>
                  <a:lnTo>
                    <a:pt x="342" y="407"/>
                  </a:lnTo>
                  <a:lnTo>
                    <a:pt x="345" y="396"/>
                  </a:lnTo>
                  <a:lnTo>
                    <a:pt x="351" y="386"/>
                  </a:lnTo>
                  <a:lnTo>
                    <a:pt x="351" y="386"/>
                  </a:lnTo>
                  <a:lnTo>
                    <a:pt x="311" y="365"/>
                  </a:lnTo>
                  <a:lnTo>
                    <a:pt x="251" y="332"/>
                  </a:lnTo>
                  <a:lnTo>
                    <a:pt x="251" y="332"/>
                  </a:lnTo>
                  <a:lnTo>
                    <a:pt x="240" y="328"/>
                  </a:lnTo>
                  <a:lnTo>
                    <a:pt x="230" y="323"/>
                  </a:lnTo>
                  <a:lnTo>
                    <a:pt x="208" y="316"/>
                  </a:lnTo>
                  <a:lnTo>
                    <a:pt x="197" y="311"/>
                  </a:lnTo>
                  <a:lnTo>
                    <a:pt x="187" y="305"/>
                  </a:lnTo>
                  <a:lnTo>
                    <a:pt x="178" y="298"/>
                  </a:lnTo>
                  <a:lnTo>
                    <a:pt x="169" y="289"/>
                  </a:lnTo>
                  <a:lnTo>
                    <a:pt x="169" y="289"/>
                  </a:lnTo>
                  <a:lnTo>
                    <a:pt x="148" y="263"/>
                  </a:lnTo>
                  <a:lnTo>
                    <a:pt x="121" y="230"/>
                  </a:lnTo>
                  <a:lnTo>
                    <a:pt x="76" y="181"/>
                  </a:lnTo>
                  <a:lnTo>
                    <a:pt x="76" y="181"/>
                  </a:lnTo>
                  <a:lnTo>
                    <a:pt x="68" y="172"/>
                  </a:lnTo>
                  <a:lnTo>
                    <a:pt x="59" y="158"/>
                  </a:lnTo>
                  <a:lnTo>
                    <a:pt x="38" y="126"/>
                  </a:lnTo>
                  <a:lnTo>
                    <a:pt x="16" y="93"/>
                  </a:lnTo>
                  <a:lnTo>
                    <a:pt x="7" y="82"/>
                  </a:lnTo>
                  <a:lnTo>
                    <a:pt x="0" y="75"/>
                  </a:lnTo>
                  <a:lnTo>
                    <a:pt x="76" y="0"/>
                  </a:lnTo>
                  <a:close/>
                </a:path>
              </a:pathLst>
            </a:custGeom>
            <a:solidFill>
              <a:srgbClr val="1B171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79" name="Google Shape;279;p4"/>
            <p:cNvSpPr/>
            <p:nvPr/>
          </p:nvSpPr>
          <p:spPr>
            <a:xfrm>
              <a:off x="4068" y="1699"/>
              <a:ext cx="101" cy="104"/>
            </a:xfrm>
            <a:custGeom>
              <a:avLst/>
              <a:gdLst/>
              <a:ahLst/>
              <a:cxnLst/>
              <a:rect l="l" t="t" r="r" b="b"/>
              <a:pathLst>
                <a:path w="202" h="206" extrusionOk="0">
                  <a:moveTo>
                    <a:pt x="202" y="122"/>
                  </a:moveTo>
                  <a:lnTo>
                    <a:pt x="202" y="122"/>
                  </a:lnTo>
                  <a:lnTo>
                    <a:pt x="171" y="85"/>
                  </a:lnTo>
                  <a:lnTo>
                    <a:pt x="147" y="57"/>
                  </a:lnTo>
                  <a:lnTo>
                    <a:pt x="135" y="46"/>
                  </a:lnTo>
                  <a:lnTo>
                    <a:pt x="126" y="39"/>
                  </a:lnTo>
                  <a:lnTo>
                    <a:pt x="126" y="39"/>
                  </a:lnTo>
                  <a:lnTo>
                    <a:pt x="109" y="28"/>
                  </a:lnTo>
                  <a:lnTo>
                    <a:pt x="88" y="18"/>
                  </a:lnTo>
                  <a:lnTo>
                    <a:pt x="56" y="1"/>
                  </a:lnTo>
                  <a:lnTo>
                    <a:pt x="56" y="1"/>
                  </a:lnTo>
                  <a:lnTo>
                    <a:pt x="53" y="0"/>
                  </a:lnTo>
                  <a:lnTo>
                    <a:pt x="50" y="0"/>
                  </a:lnTo>
                  <a:lnTo>
                    <a:pt x="47" y="1"/>
                  </a:lnTo>
                  <a:lnTo>
                    <a:pt x="47" y="3"/>
                  </a:lnTo>
                  <a:lnTo>
                    <a:pt x="47" y="10"/>
                  </a:lnTo>
                  <a:lnTo>
                    <a:pt x="53" y="19"/>
                  </a:lnTo>
                  <a:lnTo>
                    <a:pt x="53" y="19"/>
                  </a:lnTo>
                  <a:lnTo>
                    <a:pt x="56" y="24"/>
                  </a:lnTo>
                  <a:lnTo>
                    <a:pt x="62" y="28"/>
                  </a:lnTo>
                  <a:lnTo>
                    <a:pt x="77" y="37"/>
                  </a:lnTo>
                  <a:lnTo>
                    <a:pt x="91" y="46"/>
                  </a:lnTo>
                  <a:lnTo>
                    <a:pt x="100" y="52"/>
                  </a:lnTo>
                  <a:lnTo>
                    <a:pt x="100" y="52"/>
                  </a:lnTo>
                  <a:lnTo>
                    <a:pt x="102" y="55"/>
                  </a:lnTo>
                  <a:lnTo>
                    <a:pt x="103" y="60"/>
                  </a:lnTo>
                  <a:lnTo>
                    <a:pt x="103" y="64"/>
                  </a:lnTo>
                  <a:lnTo>
                    <a:pt x="102" y="67"/>
                  </a:lnTo>
                  <a:lnTo>
                    <a:pt x="99" y="72"/>
                  </a:lnTo>
                  <a:lnTo>
                    <a:pt x="94" y="75"/>
                  </a:lnTo>
                  <a:lnTo>
                    <a:pt x="88" y="78"/>
                  </a:lnTo>
                  <a:lnTo>
                    <a:pt x="81" y="79"/>
                  </a:lnTo>
                  <a:lnTo>
                    <a:pt x="81" y="79"/>
                  </a:lnTo>
                  <a:lnTo>
                    <a:pt x="60" y="81"/>
                  </a:lnTo>
                  <a:lnTo>
                    <a:pt x="41" y="82"/>
                  </a:lnTo>
                  <a:lnTo>
                    <a:pt x="24" y="84"/>
                  </a:lnTo>
                  <a:lnTo>
                    <a:pt x="14" y="85"/>
                  </a:lnTo>
                  <a:lnTo>
                    <a:pt x="14" y="85"/>
                  </a:lnTo>
                  <a:lnTo>
                    <a:pt x="9" y="88"/>
                  </a:lnTo>
                  <a:lnTo>
                    <a:pt x="5" y="93"/>
                  </a:lnTo>
                  <a:lnTo>
                    <a:pt x="2" y="100"/>
                  </a:lnTo>
                  <a:lnTo>
                    <a:pt x="0" y="103"/>
                  </a:lnTo>
                  <a:lnTo>
                    <a:pt x="2" y="106"/>
                  </a:lnTo>
                  <a:lnTo>
                    <a:pt x="2" y="106"/>
                  </a:lnTo>
                  <a:lnTo>
                    <a:pt x="3" y="109"/>
                  </a:lnTo>
                  <a:lnTo>
                    <a:pt x="6" y="112"/>
                  </a:lnTo>
                  <a:lnTo>
                    <a:pt x="14" y="116"/>
                  </a:lnTo>
                  <a:lnTo>
                    <a:pt x="23" y="122"/>
                  </a:lnTo>
                  <a:lnTo>
                    <a:pt x="23" y="122"/>
                  </a:lnTo>
                  <a:lnTo>
                    <a:pt x="24" y="128"/>
                  </a:lnTo>
                  <a:lnTo>
                    <a:pt x="27" y="134"/>
                  </a:lnTo>
                  <a:lnTo>
                    <a:pt x="33" y="143"/>
                  </a:lnTo>
                  <a:lnTo>
                    <a:pt x="33" y="143"/>
                  </a:lnTo>
                  <a:lnTo>
                    <a:pt x="39" y="151"/>
                  </a:lnTo>
                  <a:lnTo>
                    <a:pt x="42" y="158"/>
                  </a:lnTo>
                  <a:lnTo>
                    <a:pt x="45" y="166"/>
                  </a:lnTo>
                  <a:lnTo>
                    <a:pt x="50" y="173"/>
                  </a:lnTo>
                  <a:lnTo>
                    <a:pt x="50" y="173"/>
                  </a:lnTo>
                  <a:lnTo>
                    <a:pt x="54" y="184"/>
                  </a:lnTo>
                  <a:lnTo>
                    <a:pt x="63" y="194"/>
                  </a:lnTo>
                  <a:lnTo>
                    <a:pt x="72" y="202"/>
                  </a:lnTo>
                  <a:lnTo>
                    <a:pt x="78" y="205"/>
                  </a:lnTo>
                  <a:lnTo>
                    <a:pt x="83" y="206"/>
                  </a:lnTo>
                  <a:lnTo>
                    <a:pt x="83" y="206"/>
                  </a:lnTo>
                  <a:lnTo>
                    <a:pt x="130" y="206"/>
                  </a:lnTo>
                  <a:lnTo>
                    <a:pt x="162" y="206"/>
                  </a:lnTo>
                  <a:lnTo>
                    <a:pt x="174" y="205"/>
                  </a:lnTo>
                  <a:lnTo>
                    <a:pt x="183" y="202"/>
                  </a:lnTo>
                  <a:lnTo>
                    <a:pt x="202" y="122"/>
                  </a:lnTo>
                  <a:close/>
                </a:path>
              </a:pathLst>
            </a:custGeom>
            <a:solidFill>
              <a:srgbClr val="F0C4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80" name="Google Shape;280;p4"/>
            <p:cNvSpPr/>
            <p:nvPr/>
          </p:nvSpPr>
          <p:spPr>
            <a:xfrm>
              <a:off x="4210" y="1508"/>
              <a:ext cx="167" cy="127"/>
            </a:xfrm>
            <a:custGeom>
              <a:avLst/>
              <a:gdLst/>
              <a:ahLst/>
              <a:cxnLst/>
              <a:rect l="l" t="t" r="r" b="b"/>
              <a:pathLst>
                <a:path w="335" h="254" extrusionOk="0">
                  <a:moveTo>
                    <a:pt x="6" y="50"/>
                  </a:moveTo>
                  <a:lnTo>
                    <a:pt x="42" y="62"/>
                  </a:lnTo>
                  <a:lnTo>
                    <a:pt x="42" y="62"/>
                  </a:lnTo>
                  <a:lnTo>
                    <a:pt x="40" y="86"/>
                  </a:lnTo>
                  <a:lnTo>
                    <a:pt x="34" y="125"/>
                  </a:lnTo>
                  <a:lnTo>
                    <a:pt x="34" y="125"/>
                  </a:lnTo>
                  <a:lnTo>
                    <a:pt x="33" y="143"/>
                  </a:lnTo>
                  <a:lnTo>
                    <a:pt x="31" y="163"/>
                  </a:lnTo>
                  <a:lnTo>
                    <a:pt x="30" y="182"/>
                  </a:lnTo>
                  <a:lnTo>
                    <a:pt x="27" y="193"/>
                  </a:lnTo>
                  <a:lnTo>
                    <a:pt x="24" y="202"/>
                  </a:lnTo>
                  <a:lnTo>
                    <a:pt x="24" y="202"/>
                  </a:lnTo>
                  <a:lnTo>
                    <a:pt x="8" y="236"/>
                  </a:lnTo>
                  <a:lnTo>
                    <a:pt x="0" y="254"/>
                  </a:lnTo>
                  <a:lnTo>
                    <a:pt x="0" y="254"/>
                  </a:lnTo>
                  <a:lnTo>
                    <a:pt x="33" y="215"/>
                  </a:lnTo>
                  <a:lnTo>
                    <a:pt x="60" y="179"/>
                  </a:lnTo>
                  <a:lnTo>
                    <a:pt x="85" y="143"/>
                  </a:lnTo>
                  <a:lnTo>
                    <a:pt x="85" y="143"/>
                  </a:lnTo>
                  <a:lnTo>
                    <a:pt x="103" y="116"/>
                  </a:lnTo>
                  <a:lnTo>
                    <a:pt x="117" y="100"/>
                  </a:lnTo>
                  <a:lnTo>
                    <a:pt x="121" y="95"/>
                  </a:lnTo>
                  <a:lnTo>
                    <a:pt x="127" y="92"/>
                  </a:lnTo>
                  <a:lnTo>
                    <a:pt x="132" y="89"/>
                  </a:lnTo>
                  <a:lnTo>
                    <a:pt x="136" y="89"/>
                  </a:lnTo>
                  <a:lnTo>
                    <a:pt x="136" y="89"/>
                  </a:lnTo>
                  <a:lnTo>
                    <a:pt x="159" y="86"/>
                  </a:lnTo>
                  <a:lnTo>
                    <a:pt x="166" y="83"/>
                  </a:lnTo>
                  <a:lnTo>
                    <a:pt x="171" y="82"/>
                  </a:lnTo>
                  <a:lnTo>
                    <a:pt x="172" y="79"/>
                  </a:lnTo>
                  <a:lnTo>
                    <a:pt x="172" y="79"/>
                  </a:lnTo>
                  <a:lnTo>
                    <a:pt x="174" y="86"/>
                  </a:lnTo>
                  <a:lnTo>
                    <a:pt x="177" y="94"/>
                  </a:lnTo>
                  <a:lnTo>
                    <a:pt x="184" y="104"/>
                  </a:lnTo>
                  <a:lnTo>
                    <a:pt x="184" y="104"/>
                  </a:lnTo>
                  <a:lnTo>
                    <a:pt x="189" y="110"/>
                  </a:lnTo>
                  <a:lnTo>
                    <a:pt x="198" y="116"/>
                  </a:lnTo>
                  <a:lnTo>
                    <a:pt x="216" y="131"/>
                  </a:lnTo>
                  <a:lnTo>
                    <a:pt x="225" y="140"/>
                  </a:lnTo>
                  <a:lnTo>
                    <a:pt x="232" y="149"/>
                  </a:lnTo>
                  <a:lnTo>
                    <a:pt x="238" y="161"/>
                  </a:lnTo>
                  <a:lnTo>
                    <a:pt x="239" y="167"/>
                  </a:lnTo>
                  <a:lnTo>
                    <a:pt x="241" y="173"/>
                  </a:lnTo>
                  <a:lnTo>
                    <a:pt x="241" y="173"/>
                  </a:lnTo>
                  <a:lnTo>
                    <a:pt x="247" y="160"/>
                  </a:lnTo>
                  <a:lnTo>
                    <a:pt x="256" y="146"/>
                  </a:lnTo>
                  <a:lnTo>
                    <a:pt x="266" y="128"/>
                  </a:lnTo>
                  <a:lnTo>
                    <a:pt x="281" y="110"/>
                  </a:lnTo>
                  <a:lnTo>
                    <a:pt x="296" y="91"/>
                  </a:lnTo>
                  <a:lnTo>
                    <a:pt x="314" y="73"/>
                  </a:lnTo>
                  <a:lnTo>
                    <a:pt x="325" y="64"/>
                  </a:lnTo>
                  <a:lnTo>
                    <a:pt x="335" y="56"/>
                  </a:lnTo>
                  <a:lnTo>
                    <a:pt x="266" y="0"/>
                  </a:lnTo>
                  <a:lnTo>
                    <a:pt x="266" y="0"/>
                  </a:lnTo>
                  <a:lnTo>
                    <a:pt x="250" y="6"/>
                  </a:lnTo>
                  <a:lnTo>
                    <a:pt x="210" y="22"/>
                  </a:lnTo>
                  <a:lnTo>
                    <a:pt x="183" y="35"/>
                  </a:lnTo>
                  <a:lnTo>
                    <a:pt x="156" y="50"/>
                  </a:lnTo>
                  <a:lnTo>
                    <a:pt x="127" y="67"/>
                  </a:lnTo>
                  <a:lnTo>
                    <a:pt x="100" y="86"/>
                  </a:lnTo>
                  <a:lnTo>
                    <a:pt x="72" y="3"/>
                  </a:lnTo>
                  <a:lnTo>
                    <a:pt x="72" y="3"/>
                  </a:lnTo>
                  <a:lnTo>
                    <a:pt x="66" y="8"/>
                  </a:lnTo>
                  <a:lnTo>
                    <a:pt x="52" y="23"/>
                  </a:lnTo>
                  <a:lnTo>
                    <a:pt x="42" y="31"/>
                  </a:lnTo>
                  <a:lnTo>
                    <a:pt x="31" y="38"/>
                  </a:lnTo>
                  <a:lnTo>
                    <a:pt x="19" y="46"/>
                  </a:lnTo>
                  <a:lnTo>
                    <a:pt x="6" y="50"/>
                  </a:lnTo>
                  <a:lnTo>
                    <a:pt x="6" y="50"/>
                  </a:lnTo>
                  <a:close/>
                </a:path>
              </a:pathLst>
            </a:custGeom>
            <a:solidFill>
              <a:srgbClr val="D4145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81" name="Google Shape;281;p4"/>
            <p:cNvSpPr/>
            <p:nvPr/>
          </p:nvSpPr>
          <p:spPr>
            <a:xfrm>
              <a:off x="4224" y="1330"/>
              <a:ext cx="214" cy="294"/>
            </a:xfrm>
            <a:custGeom>
              <a:avLst/>
              <a:gdLst/>
              <a:ahLst/>
              <a:cxnLst/>
              <a:rect l="l" t="t" r="r" b="b"/>
              <a:pathLst>
                <a:path w="428" h="587" extrusionOk="0">
                  <a:moveTo>
                    <a:pt x="391" y="579"/>
                  </a:moveTo>
                  <a:lnTo>
                    <a:pt x="391" y="579"/>
                  </a:lnTo>
                  <a:lnTo>
                    <a:pt x="400" y="552"/>
                  </a:lnTo>
                  <a:lnTo>
                    <a:pt x="416" y="510"/>
                  </a:lnTo>
                  <a:lnTo>
                    <a:pt x="416" y="510"/>
                  </a:lnTo>
                  <a:lnTo>
                    <a:pt x="422" y="492"/>
                  </a:lnTo>
                  <a:lnTo>
                    <a:pt x="426" y="477"/>
                  </a:lnTo>
                  <a:lnTo>
                    <a:pt x="428" y="470"/>
                  </a:lnTo>
                  <a:lnTo>
                    <a:pt x="428" y="462"/>
                  </a:lnTo>
                  <a:lnTo>
                    <a:pt x="426" y="456"/>
                  </a:lnTo>
                  <a:lnTo>
                    <a:pt x="423" y="450"/>
                  </a:lnTo>
                  <a:lnTo>
                    <a:pt x="423" y="450"/>
                  </a:lnTo>
                  <a:lnTo>
                    <a:pt x="419" y="440"/>
                  </a:lnTo>
                  <a:lnTo>
                    <a:pt x="413" y="428"/>
                  </a:lnTo>
                  <a:lnTo>
                    <a:pt x="409" y="414"/>
                  </a:lnTo>
                  <a:lnTo>
                    <a:pt x="403" y="401"/>
                  </a:lnTo>
                  <a:lnTo>
                    <a:pt x="403" y="401"/>
                  </a:lnTo>
                  <a:lnTo>
                    <a:pt x="395" y="387"/>
                  </a:lnTo>
                  <a:lnTo>
                    <a:pt x="386" y="374"/>
                  </a:lnTo>
                  <a:lnTo>
                    <a:pt x="380" y="359"/>
                  </a:lnTo>
                  <a:lnTo>
                    <a:pt x="377" y="352"/>
                  </a:lnTo>
                  <a:lnTo>
                    <a:pt x="376" y="341"/>
                  </a:lnTo>
                  <a:lnTo>
                    <a:pt x="376" y="341"/>
                  </a:lnTo>
                  <a:lnTo>
                    <a:pt x="371" y="296"/>
                  </a:lnTo>
                  <a:lnTo>
                    <a:pt x="368" y="272"/>
                  </a:lnTo>
                  <a:lnTo>
                    <a:pt x="362" y="248"/>
                  </a:lnTo>
                  <a:lnTo>
                    <a:pt x="362" y="248"/>
                  </a:lnTo>
                  <a:lnTo>
                    <a:pt x="355" y="211"/>
                  </a:lnTo>
                  <a:lnTo>
                    <a:pt x="343" y="157"/>
                  </a:lnTo>
                  <a:lnTo>
                    <a:pt x="337" y="128"/>
                  </a:lnTo>
                  <a:lnTo>
                    <a:pt x="328" y="102"/>
                  </a:lnTo>
                  <a:lnTo>
                    <a:pt x="319" y="79"/>
                  </a:lnTo>
                  <a:lnTo>
                    <a:pt x="313" y="70"/>
                  </a:lnTo>
                  <a:lnTo>
                    <a:pt x="308" y="63"/>
                  </a:lnTo>
                  <a:lnTo>
                    <a:pt x="308" y="63"/>
                  </a:lnTo>
                  <a:lnTo>
                    <a:pt x="296" y="51"/>
                  </a:lnTo>
                  <a:lnTo>
                    <a:pt x="284" y="39"/>
                  </a:lnTo>
                  <a:lnTo>
                    <a:pt x="272" y="28"/>
                  </a:lnTo>
                  <a:lnTo>
                    <a:pt x="259" y="19"/>
                  </a:lnTo>
                  <a:lnTo>
                    <a:pt x="242" y="12"/>
                  </a:lnTo>
                  <a:lnTo>
                    <a:pt x="226" y="6"/>
                  </a:lnTo>
                  <a:lnTo>
                    <a:pt x="206" y="1"/>
                  </a:lnTo>
                  <a:lnTo>
                    <a:pt x="186" y="0"/>
                  </a:lnTo>
                  <a:lnTo>
                    <a:pt x="186" y="0"/>
                  </a:lnTo>
                  <a:lnTo>
                    <a:pt x="174" y="0"/>
                  </a:lnTo>
                  <a:lnTo>
                    <a:pt x="162" y="3"/>
                  </a:lnTo>
                  <a:lnTo>
                    <a:pt x="150" y="6"/>
                  </a:lnTo>
                  <a:lnTo>
                    <a:pt x="136" y="10"/>
                  </a:lnTo>
                  <a:lnTo>
                    <a:pt x="123" y="16"/>
                  </a:lnTo>
                  <a:lnTo>
                    <a:pt x="109" y="24"/>
                  </a:lnTo>
                  <a:lnTo>
                    <a:pt x="85" y="39"/>
                  </a:lnTo>
                  <a:lnTo>
                    <a:pt x="73" y="48"/>
                  </a:lnTo>
                  <a:lnTo>
                    <a:pt x="63" y="58"/>
                  </a:lnTo>
                  <a:lnTo>
                    <a:pt x="52" y="69"/>
                  </a:lnTo>
                  <a:lnTo>
                    <a:pt x="43" y="78"/>
                  </a:lnTo>
                  <a:lnTo>
                    <a:pt x="36" y="88"/>
                  </a:lnTo>
                  <a:lnTo>
                    <a:pt x="30" y="100"/>
                  </a:lnTo>
                  <a:lnTo>
                    <a:pt x="25" y="111"/>
                  </a:lnTo>
                  <a:lnTo>
                    <a:pt x="22" y="121"/>
                  </a:lnTo>
                  <a:lnTo>
                    <a:pt x="22" y="121"/>
                  </a:lnTo>
                  <a:lnTo>
                    <a:pt x="19" y="140"/>
                  </a:lnTo>
                  <a:lnTo>
                    <a:pt x="18" y="158"/>
                  </a:lnTo>
                  <a:lnTo>
                    <a:pt x="18" y="175"/>
                  </a:lnTo>
                  <a:lnTo>
                    <a:pt x="18" y="191"/>
                  </a:lnTo>
                  <a:lnTo>
                    <a:pt x="19" y="218"/>
                  </a:lnTo>
                  <a:lnTo>
                    <a:pt x="24" y="241"/>
                  </a:lnTo>
                  <a:lnTo>
                    <a:pt x="24" y="241"/>
                  </a:lnTo>
                  <a:lnTo>
                    <a:pt x="27" y="272"/>
                  </a:lnTo>
                  <a:lnTo>
                    <a:pt x="28" y="293"/>
                  </a:lnTo>
                  <a:lnTo>
                    <a:pt x="28" y="316"/>
                  </a:lnTo>
                  <a:lnTo>
                    <a:pt x="28" y="337"/>
                  </a:lnTo>
                  <a:lnTo>
                    <a:pt x="25" y="356"/>
                  </a:lnTo>
                  <a:lnTo>
                    <a:pt x="24" y="365"/>
                  </a:lnTo>
                  <a:lnTo>
                    <a:pt x="21" y="371"/>
                  </a:lnTo>
                  <a:lnTo>
                    <a:pt x="16" y="377"/>
                  </a:lnTo>
                  <a:lnTo>
                    <a:pt x="12" y="381"/>
                  </a:lnTo>
                  <a:lnTo>
                    <a:pt x="12" y="381"/>
                  </a:lnTo>
                  <a:lnTo>
                    <a:pt x="24" y="377"/>
                  </a:lnTo>
                  <a:lnTo>
                    <a:pt x="31" y="371"/>
                  </a:lnTo>
                  <a:lnTo>
                    <a:pt x="36" y="368"/>
                  </a:lnTo>
                  <a:lnTo>
                    <a:pt x="37" y="365"/>
                  </a:lnTo>
                  <a:lnTo>
                    <a:pt x="37" y="365"/>
                  </a:lnTo>
                  <a:lnTo>
                    <a:pt x="39" y="363"/>
                  </a:lnTo>
                  <a:lnTo>
                    <a:pt x="40" y="365"/>
                  </a:lnTo>
                  <a:lnTo>
                    <a:pt x="43" y="371"/>
                  </a:lnTo>
                  <a:lnTo>
                    <a:pt x="45" y="381"/>
                  </a:lnTo>
                  <a:lnTo>
                    <a:pt x="46" y="393"/>
                  </a:lnTo>
                  <a:lnTo>
                    <a:pt x="46" y="407"/>
                  </a:lnTo>
                  <a:lnTo>
                    <a:pt x="45" y="420"/>
                  </a:lnTo>
                  <a:lnTo>
                    <a:pt x="42" y="425"/>
                  </a:lnTo>
                  <a:lnTo>
                    <a:pt x="40" y="431"/>
                  </a:lnTo>
                  <a:lnTo>
                    <a:pt x="37" y="434"/>
                  </a:lnTo>
                  <a:lnTo>
                    <a:pt x="33" y="437"/>
                  </a:lnTo>
                  <a:lnTo>
                    <a:pt x="33" y="437"/>
                  </a:lnTo>
                  <a:lnTo>
                    <a:pt x="25" y="440"/>
                  </a:lnTo>
                  <a:lnTo>
                    <a:pt x="18" y="440"/>
                  </a:lnTo>
                  <a:lnTo>
                    <a:pt x="12" y="441"/>
                  </a:lnTo>
                  <a:lnTo>
                    <a:pt x="7" y="440"/>
                  </a:lnTo>
                  <a:lnTo>
                    <a:pt x="1" y="438"/>
                  </a:lnTo>
                  <a:lnTo>
                    <a:pt x="0" y="437"/>
                  </a:lnTo>
                  <a:lnTo>
                    <a:pt x="0" y="437"/>
                  </a:lnTo>
                  <a:lnTo>
                    <a:pt x="1" y="440"/>
                  </a:lnTo>
                  <a:lnTo>
                    <a:pt x="6" y="444"/>
                  </a:lnTo>
                  <a:lnTo>
                    <a:pt x="10" y="449"/>
                  </a:lnTo>
                  <a:lnTo>
                    <a:pt x="16" y="452"/>
                  </a:lnTo>
                  <a:lnTo>
                    <a:pt x="25" y="455"/>
                  </a:lnTo>
                  <a:lnTo>
                    <a:pt x="36" y="456"/>
                  </a:lnTo>
                  <a:lnTo>
                    <a:pt x="48" y="455"/>
                  </a:lnTo>
                  <a:lnTo>
                    <a:pt x="48" y="455"/>
                  </a:lnTo>
                  <a:lnTo>
                    <a:pt x="61" y="450"/>
                  </a:lnTo>
                  <a:lnTo>
                    <a:pt x="73" y="443"/>
                  </a:lnTo>
                  <a:lnTo>
                    <a:pt x="87" y="432"/>
                  </a:lnTo>
                  <a:lnTo>
                    <a:pt x="97" y="420"/>
                  </a:lnTo>
                  <a:lnTo>
                    <a:pt x="108" y="408"/>
                  </a:lnTo>
                  <a:lnTo>
                    <a:pt x="115" y="396"/>
                  </a:lnTo>
                  <a:lnTo>
                    <a:pt x="120" y="384"/>
                  </a:lnTo>
                  <a:lnTo>
                    <a:pt x="121" y="374"/>
                  </a:lnTo>
                  <a:lnTo>
                    <a:pt x="212" y="338"/>
                  </a:lnTo>
                  <a:lnTo>
                    <a:pt x="212" y="338"/>
                  </a:lnTo>
                  <a:lnTo>
                    <a:pt x="215" y="340"/>
                  </a:lnTo>
                  <a:lnTo>
                    <a:pt x="223" y="344"/>
                  </a:lnTo>
                  <a:lnTo>
                    <a:pt x="226" y="349"/>
                  </a:lnTo>
                  <a:lnTo>
                    <a:pt x="229" y="355"/>
                  </a:lnTo>
                  <a:lnTo>
                    <a:pt x="232" y="362"/>
                  </a:lnTo>
                  <a:lnTo>
                    <a:pt x="232" y="371"/>
                  </a:lnTo>
                  <a:lnTo>
                    <a:pt x="232" y="371"/>
                  </a:lnTo>
                  <a:lnTo>
                    <a:pt x="232" y="389"/>
                  </a:lnTo>
                  <a:lnTo>
                    <a:pt x="233" y="404"/>
                  </a:lnTo>
                  <a:lnTo>
                    <a:pt x="235" y="410"/>
                  </a:lnTo>
                  <a:lnTo>
                    <a:pt x="236" y="416"/>
                  </a:lnTo>
                  <a:lnTo>
                    <a:pt x="239" y="420"/>
                  </a:lnTo>
                  <a:lnTo>
                    <a:pt x="244" y="425"/>
                  </a:lnTo>
                  <a:lnTo>
                    <a:pt x="244" y="425"/>
                  </a:lnTo>
                  <a:lnTo>
                    <a:pt x="244" y="422"/>
                  </a:lnTo>
                  <a:lnTo>
                    <a:pt x="242" y="413"/>
                  </a:lnTo>
                  <a:lnTo>
                    <a:pt x="242" y="401"/>
                  </a:lnTo>
                  <a:lnTo>
                    <a:pt x="245" y="395"/>
                  </a:lnTo>
                  <a:lnTo>
                    <a:pt x="248" y="389"/>
                  </a:lnTo>
                  <a:lnTo>
                    <a:pt x="248" y="389"/>
                  </a:lnTo>
                  <a:lnTo>
                    <a:pt x="248" y="395"/>
                  </a:lnTo>
                  <a:lnTo>
                    <a:pt x="250" y="408"/>
                  </a:lnTo>
                  <a:lnTo>
                    <a:pt x="251" y="416"/>
                  </a:lnTo>
                  <a:lnTo>
                    <a:pt x="254" y="423"/>
                  </a:lnTo>
                  <a:lnTo>
                    <a:pt x="259" y="431"/>
                  </a:lnTo>
                  <a:lnTo>
                    <a:pt x="265" y="438"/>
                  </a:lnTo>
                  <a:lnTo>
                    <a:pt x="265" y="438"/>
                  </a:lnTo>
                  <a:lnTo>
                    <a:pt x="265" y="434"/>
                  </a:lnTo>
                  <a:lnTo>
                    <a:pt x="265" y="423"/>
                  </a:lnTo>
                  <a:lnTo>
                    <a:pt x="266" y="417"/>
                  </a:lnTo>
                  <a:lnTo>
                    <a:pt x="266" y="413"/>
                  </a:lnTo>
                  <a:lnTo>
                    <a:pt x="269" y="410"/>
                  </a:lnTo>
                  <a:lnTo>
                    <a:pt x="272" y="408"/>
                  </a:lnTo>
                  <a:lnTo>
                    <a:pt x="272" y="408"/>
                  </a:lnTo>
                  <a:lnTo>
                    <a:pt x="278" y="408"/>
                  </a:lnTo>
                  <a:lnTo>
                    <a:pt x="284" y="411"/>
                  </a:lnTo>
                  <a:lnTo>
                    <a:pt x="299" y="422"/>
                  </a:lnTo>
                  <a:lnTo>
                    <a:pt x="329" y="446"/>
                  </a:lnTo>
                  <a:lnTo>
                    <a:pt x="329" y="446"/>
                  </a:lnTo>
                  <a:lnTo>
                    <a:pt x="343" y="455"/>
                  </a:lnTo>
                  <a:lnTo>
                    <a:pt x="358" y="464"/>
                  </a:lnTo>
                  <a:lnTo>
                    <a:pt x="364" y="470"/>
                  </a:lnTo>
                  <a:lnTo>
                    <a:pt x="370" y="476"/>
                  </a:lnTo>
                  <a:lnTo>
                    <a:pt x="374" y="483"/>
                  </a:lnTo>
                  <a:lnTo>
                    <a:pt x="376" y="491"/>
                  </a:lnTo>
                  <a:lnTo>
                    <a:pt x="376" y="491"/>
                  </a:lnTo>
                  <a:lnTo>
                    <a:pt x="376" y="536"/>
                  </a:lnTo>
                  <a:lnTo>
                    <a:pt x="377" y="561"/>
                  </a:lnTo>
                  <a:lnTo>
                    <a:pt x="380" y="587"/>
                  </a:lnTo>
                  <a:lnTo>
                    <a:pt x="391" y="579"/>
                  </a:lnTo>
                  <a:close/>
                </a:path>
              </a:pathLst>
            </a:custGeom>
            <a:solidFill>
              <a:srgbClr val="1B171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82" name="Google Shape;282;p4"/>
            <p:cNvSpPr/>
            <p:nvPr/>
          </p:nvSpPr>
          <p:spPr>
            <a:xfrm>
              <a:off x="4248" y="1376"/>
              <a:ext cx="107" cy="180"/>
            </a:xfrm>
            <a:custGeom>
              <a:avLst/>
              <a:gdLst/>
              <a:ahLst/>
              <a:cxnLst/>
              <a:rect l="l" t="t" r="r" b="b"/>
              <a:pathLst>
                <a:path w="212" h="359" extrusionOk="0">
                  <a:moveTo>
                    <a:pt x="21" y="29"/>
                  </a:moveTo>
                  <a:lnTo>
                    <a:pt x="21" y="29"/>
                  </a:lnTo>
                  <a:lnTo>
                    <a:pt x="21" y="26"/>
                  </a:lnTo>
                  <a:lnTo>
                    <a:pt x="25" y="18"/>
                  </a:lnTo>
                  <a:lnTo>
                    <a:pt x="31" y="9"/>
                  </a:lnTo>
                  <a:lnTo>
                    <a:pt x="36" y="6"/>
                  </a:lnTo>
                  <a:lnTo>
                    <a:pt x="40" y="5"/>
                  </a:lnTo>
                  <a:lnTo>
                    <a:pt x="40" y="5"/>
                  </a:lnTo>
                  <a:lnTo>
                    <a:pt x="61" y="2"/>
                  </a:lnTo>
                  <a:lnTo>
                    <a:pt x="91" y="0"/>
                  </a:lnTo>
                  <a:lnTo>
                    <a:pt x="108" y="0"/>
                  </a:lnTo>
                  <a:lnTo>
                    <a:pt x="123" y="2"/>
                  </a:lnTo>
                  <a:lnTo>
                    <a:pt x="133" y="5"/>
                  </a:lnTo>
                  <a:lnTo>
                    <a:pt x="138" y="6"/>
                  </a:lnTo>
                  <a:lnTo>
                    <a:pt x="141" y="9"/>
                  </a:lnTo>
                  <a:lnTo>
                    <a:pt x="141" y="9"/>
                  </a:lnTo>
                  <a:lnTo>
                    <a:pt x="151" y="23"/>
                  </a:lnTo>
                  <a:lnTo>
                    <a:pt x="160" y="42"/>
                  </a:lnTo>
                  <a:lnTo>
                    <a:pt x="169" y="64"/>
                  </a:lnTo>
                  <a:lnTo>
                    <a:pt x="172" y="76"/>
                  </a:lnTo>
                  <a:lnTo>
                    <a:pt x="173" y="88"/>
                  </a:lnTo>
                  <a:lnTo>
                    <a:pt x="173" y="88"/>
                  </a:lnTo>
                  <a:lnTo>
                    <a:pt x="178" y="130"/>
                  </a:lnTo>
                  <a:lnTo>
                    <a:pt x="179" y="148"/>
                  </a:lnTo>
                  <a:lnTo>
                    <a:pt x="182" y="165"/>
                  </a:lnTo>
                  <a:lnTo>
                    <a:pt x="182" y="165"/>
                  </a:lnTo>
                  <a:lnTo>
                    <a:pt x="185" y="172"/>
                  </a:lnTo>
                  <a:lnTo>
                    <a:pt x="190" y="181"/>
                  </a:lnTo>
                  <a:lnTo>
                    <a:pt x="199" y="195"/>
                  </a:lnTo>
                  <a:lnTo>
                    <a:pt x="208" y="208"/>
                  </a:lnTo>
                  <a:lnTo>
                    <a:pt x="211" y="213"/>
                  </a:lnTo>
                  <a:lnTo>
                    <a:pt x="212" y="219"/>
                  </a:lnTo>
                  <a:lnTo>
                    <a:pt x="212" y="219"/>
                  </a:lnTo>
                  <a:lnTo>
                    <a:pt x="211" y="228"/>
                  </a:lnTo>
                  <a:lnTo>
                    <a:pt x="209" y="234"/>
                  </a:lnTo>
                  <a:lnTo>
                    <a:pt x="206" y="240"/>
                  </a:lnTo>
                  <a:lnTo>
                    <a:pt x="202" y="246"/>
                  </a:lnTo>
                  <a:lnTo>
                    <a:pt x="197" y="252"/>
                  </a:lnTo>
                  <a:lnTo>
                    <a:pt x="188" y="259"/>
                  </a:lnTo>
                  <a:lnTo>
                    <a:pt x="179" y="267"/>
                  </a:lnTo>
                  <a:lnTo>
                    <a:pt x="179" y="267"/>
                  </a:lnTo>
                  <a:lnTo>
                    <a:pt x="106" y="311"/>
                  </a:lnTo>
                  <a:lnTo>
                    <a:pt x="67" y="340"/>
                  </a:lnTo>
                  <a:lnTo>
                    <a:pt x="54" y="350"/>
                  </a:lnTo>
                  <a:lnTo>
                    <a:pt x="45" y="359"/>
                  </a:lnTo>
                  <a:lnTo>
                    <a:pt x="45" y="359"/>
                  </a:lnTo>
                  <a:lnTo>
                    <a:pt x="46" y="353"/>
                  </a:lnTo>
                  <a:lnTo>
                    <a:pt x="48" y="335"/>
                  </a:lnTo>
                  <a:lnTo>
                    <a:pt x="46" y="314"/>
                  </a:lnTo>
                  <a:lnTo>
                    <a:pt x="46" y="302"/>
                  </a:lnTo>
                  <a:lnTo>
                    <a:pt x="43" y="293"/>
                  </a:lnTo>
                  <a:lnTo>
                    <a:pt x="43" y="293"/>
                  </a:lnTo>
                  <a:lnTo>
                    <a:pt x="40" y="284"/>
                  </a:lnTo>
                  <a:lnTo>
                    <a:pt x="36" y="277"/>
                  </a:lnTo>
                  <a:lnTo>
                    <a:pt x="25" y="265"/>
                  </a:lnTo>
                  <a:lnTo>
                    <a:pt x="15" y="253"/>
                  </a:lnTo>
                  <a:lnTo>
                    <a:pt x="10" y="246"/>
                  </a:lnTo>
                  <a:lnTo>
                    <a:pt x="7" y="235"/>
                  </a:lnTo>
                  <a:lnTo>
                    <a:pt x="7" y="235"/>
                  </a:lnTo>
                  <a:lnTo>
                    <a:pt x="4" y="222"/>
                  </a:lnTo>
                  <a:lnTo>
                    <a:pt x="1" y="205"/>
                  </a:lnTo>
                  <a:lnTo>
                    <a:pt x="0" y="166"/>
                  </a:lnTo>
                  <a:lnTo>
                    <a:pt x="0" y="127"/>
                  </a:lnTo>
                  <a:lnTo>
                    <a:pt x="1" y="109"/>
                  </a:lnTo>
                  <a:lnTo>
                    <a:pt x="3" y="96"/>
                  </a:lnTo>
                  <a:lnTo>
                    <a:pt x="3" y="96"/>
                  </a:lnTo>
                  <a:lnTo>
                    <a:pt x="9" y="72"/>
                  </a:lnTo>
                  <a:lnTo>
                    <a:pt x="13" y="51"/>
                  </a:lnTo>
                  <a:lnTo>
                    <a:pt x="21" y="29"/>
                  </a:lnTo>
                  <a:lnTo>
                    <a:pt x="21" y="29"/>
                  </a:lnTo>
                  <a:close/>
                </a:path>
              </a:pathLst>
            </a:custGeom>
            <a:solidFill>
              <a:srgbClr val="F0C4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283" name="Google Shape;283;p4"/>
          <p:cNvGrpSpPr/>
          <p:nvPr/>
        </p:nvGrpSpPr>
        <p:grpSpPr>
          <a:xfrm>
            <a:off x="10034959" y="3308053"/>
            <a:ext cx="644956" cy="1408741"/>
            <a:chOff x="1689144" y="1104578"/>
            <a:chExt cx="976765" cy="2519981"/>
          </a:xfrm>
        </p:grpSpPr>
        <p:sp>
          <p:nvSpPr>
            <p:cNvPr id="284" name="Google Shape;284;p4"/>
            <p:cNvSpPr/>
            <p:nvPr/>
          </p:nvSpPr>
          <p:spPr>
            <a:xfrm>
              <a:off x="2213216" y="1104578"/>
              <a:ext cx="260414" cy="215515"/>
            </a:xfrm>
            <a:custGeom>
              <a:avLst/>
              <a:gdLst/>
              <a:ahLst/>
              <a:cxnLst/>
              <a:rect l="l" t="t" r="r" b="b"/>
              <a:pathLst>
                <a:path w="21600" h="21600" extrusionOk="0">
                  <a:moveTo>
                    <a:pt x="8193" y="450"/>
                  </a:moveTo>
                  <a:cubicBezTo>
                    <a:pt x="8938" y="0"/>
                    <a:pt x="10055" y="0"/>
                    <a:pt x="11172" y="0"/>
                  </a:cubicBezTo>
                  <a:cubicBezTo>
                    <a:pt x="12662" y="450"/>
                    <a:pt x="13779" y="900"/>
                    <a:pt x="15269" y="1350"/>
                  </a:cubicBezTo>
                  <a:cubicBezTo>
                    <a:pt x="16014" y="1800"/>
                    <a:pt x="17131" y="1800"/>
                    <a:pt x="17876" y="2700"/>
                  </a:cubicBezTo>
                  <a:cubicBezTo>
                    <a:pt x="18993" y="4050"/>
                    <a:pt x="19738" y="6300"/>
                    <a:pt x="20110" y="8100"/>
                  </a:cubicBezTo>
                  <a:cubicBezTo>
                    <a:pt x="20483" y="9000"/>
                    <a:pt x="20855" y="10350"/>
                    <a:pt x="21228" y="11250"/>
                  </a:cubicBezTo>
                  <a:cubicBezTo>
                    <a:pt x="21228" y="11700"/>
                    <a:pt x="21600" y="17100"/>
                    <a:pt x="21600" y="17550"/>
                  </a:cubicBezTo>
                  <a:cubicBezTo>
                    <a:pt x="21600" y="18000"/>
                    <a:pt x="21228" y="18900"/>
                    <a:pt x="20855" y="19350"/>
                  </a:cubicBezTo>
                  <a:lnTo>
                    <a:pt x="21228" y="19350"/>
                  </a:lnTo>
                  <a:lnTo>
                    <a:pt x="19738" y="21600"/>
                  </a:lnTo>
                  <a:lnTo>
                    <a:pt x="20110" y="18000"/>
                  </a:lnTo>
                  <a:lnTo>
                    <a:pt x="20483" y="15750"/>
                  </a:lnTo>
                  <a:cubicBezTo>
                    <a:pt x="20483" y="15750"/>
                    <a:pt x="19366" y="4500"/>
                    <a:pt x="10428" y="4500"/>
                  </a:cubicBezTo>
                  <a:lnTo>
                    <a:pt x="7076" y="5400"/>
                  </a:lnTo>
                  <a:lnTo>
                    <a:pt x="3352" y="10350"/>
                  </a:lnTo>
                  <a:cubicBezTo>
                    <a:pt x="3352" y="10350"/>
                    <a:pt x="1862" y="12150"/>
                    <a:pt x="1862" y="13050"/>
                  </a:cubicBezTo>
                  <a:cubicBezTo>
                    <a:pt x="1862" y="13950"/>
                    <a:pt x="3352" y="19800"/>
                    <a:pt x="3352" y="19800"/>
                  </a:cubicBezTo>
                  <a:lnTo>
                    <a:pt x="1862" y="19350"/>
                  </a:lnTo>
                  <a:lnTo>
                    <a:pt x="0" y="16650"/>
                  </a:lnTo>
                  <a:cubicBezTo>
                    <a:pt x="372" y="13050"/>
                    <a:pt x="1117" y="8550"/>
                    <a:pt x="2607" y="5400"/>
                  </a:cubicBezTo>
                  <a:cubicBezTo>
                    <a:pt x="3352" y="4050"/>
                    <a:pt x="4469" y="2700"/>
                    <a:pt x="5586" y="1800"/>
                  </a:cubicBezTo>
                  <a:cubicBezTo>
                    <a:pt x="6703" y="1350"/>
                    <a:pt x="7448" y="900"/>
                    <a:pt x="8193" y="450"/>
                  </a:cubicBezTo>
                  <a:close/>
                </a:path>
              </a:pathLst>
            </a:custGeom>
            <a:solidFill>
              <a:srgbClr val="000000"/>
            </a:solidFill>
            <a:ln>
              <a:noFill/>
            </a:ln>
          </p:spPr>
          <p:txBody>
            <a:bodyPr spcFirstLastPara="1" wrap="square" lIns="38100" tIns="38100" rIns="38100" bIns="381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85" name="Google Shape;285;p4"/>
            <p:cNvSpPr/>
            <p:nvPr/>
          </p:nvSpPr>
          <p:spPr>
            <a:xfrm>
              <a:off x="2213220" y="1149473"/>
              <a:ext cx="257783" cy="517504"/>
            </a:xfrm>
            <a:custGeom>
              <a:avLst/>
              <a:gdLst/>
              <a:ahLst/>
              <a:cxnLst/>
              <a:rect l="l" t="t" r="r" b="b"/>
              <a:pathLst>
                <a:path w="21382" h="21462" extrusionOk="0">
                  <a:moveTo>
                    <a:pt x="21382" y="6007"/>
                  </a:moveTo>
                  <a:cubicBezTo>
                    <a:pt x="21382" y="6007"/>
                    <a:pt x="19892" y="6938"/>
                    <a:pt x="19892" y="6938"/>
                  </a:cubicBezTo>
                  <a:cubicBezTo>
                    <a:pt x="20265" y="6752"/>
                    <a:pt x="20265" y="6007"/>
                    <a:pt x="20265" y="5821"/>
                  </a:cubicBezTo>
                  <a:cubicBezTo>
                    <a:pt x="20265" y="5448"/>
                    <a:pt x="20637" y="5076"/>
                    <a:pt x="20637" y="4890"/>
                  </a:cubicBezTo>
                  <a:cubicBezTo>
                    <a:pt x="21010" y="4331"/>
                    <a:pt x="20637" y="3586"/>
                    <a:pt x="20265" y="3028"/>
                  </a:cubicBezTo>
                  <a:cubicBezTo>
                    <a:pt x="19520" y="2096"/>
                    <a:pt x="18030" y="1352"/>
                    <a:pt x="16168" y="793"/>
                  </a:cubicBezTo>
                  <a:cubicBezTo>
                    <a:pt x="14679" y="234"/>
                    <a:pt x="12444" y="-138"/>
                    <a:pt x="10582" y="48"/>
                  </a:cubicBezTo>
                  <a:cubicBezTo>
                    <a:pt x="9837" y="48"/>
                    <a:pt x="8720" y="234"/>
                    <a:pt x="7975" y="234"/>
                  </a:cubicBezTo>
                  <a:cubicBezTo>
                    <a:pt x="6858" y="421"/>
                    <a:pt x="6113" y="793"/>
                    <a:pt x="5368" y="1165"/>
                  </a:cubicBezTo>
                  <a:cubicBezTo>
                    <a:pt x="4623" y="1538"/>
                    <a:pt x="3878" y="1910"/>
                    <a:pt x="3134" y="2283"/>
                  </a:cubicBezTo>
                  <a:cubicBezTo>
                    <a:pt x="2389" y="2655"/>
                    <a:pt x="2016" y="3028"/>
                    <a:pt x="2016" y="3400"/>
                  </a:cubicBezTo>
                  <a:cubicBezTo>
                    <a:pt x="2016" y="3959"/>
                    <a:pt x="2389" y="4331"/>
                    <a:pt x="2761" y="4890"/>
                  </a:cubicBezTo>
                  <a:cubicBezTo>
                    <a:pt x="3134" y="5262"/>
                    <a:pt x="3134" y="5821"/>
                    <a:pt x="3506" y="6193"/>
                  </a:cubicBezTo>
                  <a:cubicBezTo>
                    <a:pt x="2761" y="6007"/>
                    <a:pt x="2389" y="5821"/>
                    <a:pt x="1644" y="5634"/>
                  </a:cubicBezTo>
                  <a:cubicBezTo>
                    <a:pt x="1272" y="5448"/>
                    <a:pt x="154" y="4890"/>
                    <a:pt x="154" y="4890"/>
                  </a:cubicBezTo>
                  <a:cubicBezTo>
                    <a:pt x="-218" y="5821"/>
                    <a:pt x="154" y="6565"/>
                    <a:pt x="527" y="7497"/>
                  </a:cubicBezTo>
                  <a:cubicBezTo>
                    <a:pt x="527" y="7869"/>
                    <a:pt x="527" y="8241"/>
                    <a:pt x="1272" y="8428"/>
                  </a:cubicBezTo>
                  <a:cubicBezTo>
                    <a:pt x="1644" y="8614"/>
                    <a:pt x="2389" y="8614"/>
                    <a:pt x="2389" y="8800"/>
                  </a:cubicBezTo>
                  <a:cubicBezTo>
                    <a:pt x="2389" y="8986"/>
                    <a:pt x="2389" y="9172"/>
                    <a:pt x="2389" y="9359"/>
                  </a:cubicBezTo>
                  <a:cubicBezTo>
                    <a:pt x="2389" y="9359"/>
                    <a:pt x="2761" y="10290"/>
                    <a:pt x="2761" y="10848"/>
                  </a:cubicBezTo>
                  <a:lnTo>
                    <a:pt x="2389" y="14014"/>
                  </a:lnTo>
                  <a:lnTo>
                    <a:pt x="7230" y="18296"/>
                  </a:lnTo>
                  <a:lnTo>
                    <a:pt x="15423" y="21462"/>
                  </a:lnTo>
                  <a:lnTo>
                    <a:pt x="17286" y="15690"/>
                  </a:lnTo>
                  <a:lnTo>
                    <a:pt x="15423" y="12524"/>
                  </a:lnTo>
                  <a:cubicBezTo>
                    <a:pt x="15796" y="12338"/>
                    <a:pt x="16168" y="12152"/>
                    <a:pt x="16541" y="11965"/>
                  </a:cubicBezTo>
                  <a:cubicBezTo>
                    <a:pt x="16541" y="11779"/>
                    <a:pt x="17658" y="8986"/>
                    <a:pt x="17658" y="8986"/>
                  </a:cubicBezTo>
                  <a:cubicBezTo>
                    <a:pt x="18403" y="8986"/>
                    <a:pt x="18775" y="8986"/>
                    <a:pt x="19147" y="8800"/>
                  </a:cubicBezTo>
                  <a:cubicBezTo>
                    <a:pt x="19892" y="8241"/>
                    <a:pt x="20265" y="7310"/>
                    <a:pt x="20637" y="6752"/>
                  </a:cubicBezTo>
                  <a:cubicBezTo>
                    <a:pt x="21382" y="6379"/>
                    <a:pt x="21382" y="6193"/>
                    <a:pt x="21382" y="6007"/>
                  </a:cubicBezTo>
                  <a:lnTo>
                    <a:pt x="21382" y="6007"/>
                  </a:lnTo>
                  <a:close/>
                </a:path>
              </a:pathLst>
            </a:custGeom>
            <a:solidFill>
              <a:srgbClr val="F0C4AB"/>
            </a:solidFill>
            <a:ln>
              <a:noFill/>
            </a:ln>
          </p:spPr>
          <p:txBody>
            <a:bodyPr spcFirstLastPara="1" wrap="square" lIns="38100" tIns="38100" rIns="38100" bIns="381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86" name="Google Shape;286;p4"/>
            <p:cNvSpPr/>
            <p:nvPr/>
          </p:nvSpPr>
          <p:spPr>
            <a:xfrm>
              <a:off x="2206356" y="1425710"/>
              <a:ext cx="278373" cy="772255"/>
            </a:xfrm>
            <a:custGeom>
              <a:avLst/>
              <a:gdLst/>
              <a:ahLst/>
              <a:cxnLst/>
              <a:rect l="l" t="t" r="r" b="b"/>
              <a:pathLst>
                <a:path w="21600" h="21600" extrusionOk="0">
                  <a:moveTo>
                    <a:pt x="1045" y="879"/>
                  </a:moveTo>
                  <a:lnTo>
                    <a:pt x="3135" y="0"/>
                  </a:lnTo>
                  <a:lnTo>
                    <a:pt x="3135" y="879"/>
                  </a:lnTo>
                  <a:cubicBezTo>
                    <a:pt x="3135" y="879"/>
                    <a:pt x="7664" y="3140"/>
                    <a:pt x="10452" y="3893"/>
                  </a:cubicBezTo>
                  <a:cubicBezTo>
                    <a:pt x="13239" y="4647"/>
                    <a:pt x="13587" y="6153"/>
                    <a:pt x="13587" y="6153"/>
                  </a:cubicBezTo>
                  <a:cubicBezTo>
                    <a:pt x="13587" y="6153"/>
                    <a:pt x="16374" y="3767"/>
                    <a:pt x="15677" y="1256"/>
                  </a:cubicBezTo>
                  <a:lnTo>
                    <a:pt x="17768" y="2386"/>
                  </a:lnTo>
                  <a:lnTo>
                    <a:pt x="20903" y="6153"/>
                  </a:lnTo>
                  <a:lnTo>
                    <a:pt x="18465" y="5526"/>
                  </a:lnTo>
                  <a:lnTo>
                    <a:pt x="21600" y="21349"/>
                  </a:lnTo>
                  <a:lnTo>
                    <a:pt x="9406" y="21600"/>
                  </a:lnTo>
                  <a:lnTo>
                    <a:pt x="11148" y="13940"/>
                  </a:lnTo>
                  <a:lnTo>
                    <a:pt x="0" y="2637"/>
                  </a:lnTo>
                  <a:lnTo>
                    <a:pt x="1045" y="879"/>
                  </a:lnTo>
                  <a:close/>
                </a:path>
              </a:pathLst>
            </a:custGeom>
            <a:solidFill>
              <a:srgbClr val="988448"/>
            </a:solidFill>
            <a:ln>
              <a:noFill/>
            </a:ln>
          </p:spPr>
          <p:txBody>
            <a:bodyPr spcFirstLastPara="1" wrap="square" lIns="38100" tIns="38100" rIns="38100" bIns="381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87" name="Google Shape;287;p4"/>
            <p:cNvSpPr/>
            <p:nvPr/>
          </p:nvSpPr>
          <p:spPr>
            <a:xfrm>
              <a:off x="1871937" y="1464954"/>
              <a:ext cx="793972" cy="2159605"/>
            </a:xfrm>
            <a:custGeom>
              <a:avLst/>
              <a:gdLst/>
              <a:ahLst/>
              <a:cxnLst/>
              <a:rect l="l" t="t" r="r" b="b"/>
              <a:pathLst>
                <a:path w="21220" h="21600" extrusionOk="0">
                  <a:moveTo>
                    <a:pt x="213" y="10014"/>
                  </a:moveTo>
                  <a:cubicBezTo>
                    <a:pt x="213" y="10014"/>
                    <a:pt x="-267" y="8353"/>
                    <a:pt x="213" y="7365"/>
                  </a:cubicBezTo>
                  <a:cubicBezTo>
                    <a:pt x="693" y="6332"/>
                    <a:pt x="813" y="6062"/>
                    <a:pt x="693" y="5793"/>
                  </a:cubicBezTo>
                  <a:cubicBezTo>
                    <a:pt x="573" y="5523"/>
                    <a:pt x="573" y="5164"/>
                    <a:pt x="813" y="4850"/>
                  </a:cubicBezTo>
                  <a:cubicBezTo>
                    <a:pt x="1053" y="4536"/>
                    <a:pt x="1173" y="3727"/>
                    <a:pt x="1053" y="3368"/>
                  </a:cubicBezTo>
                  <a:cubicBezTo>
                    <a:pt x="933" y="2964"/>
                    <a:pt x="1533" y="2515"/>
                    <a:pt x="1533" y="2335"/>
                  </a:cubicBezTo>
                  <a:cubicBezTo>
                    <a:pt x="1533" y="2200"/>
                    <a:pt x="1533" y="1751"/>
                    <a:pt x="2133" y="1482"/>
                  </a:cubicBezTo>
                  <a:cubicBezTo>
                    <a:pt x="2733" y="1212"/>
                    <a:pt x="4893" y="898"/>
                    <a:pt x="5853" y="719"/>
                  </a:cubicBezTo>
                  <a:cubicBezTo>
                    <a:pt x="6813" y="539"/>
                    <a:pt x="7773" y="494"/>
                    <a:pt x="9093" y="0"/>
                  </a:cubicBezTo>
                  <a:lnTo>
                    <a:pt x="12213" y="3503"/>
                  </a:lnTo>
                  <a:lnTo>
                    <a:pt x="13293" y="4895"/>
                  </a:lnTo>
                  <a:lnTo>
                    <a:pt x="12813" y="7095"/>
                  </a:lnTo>
                  <a:cubicBezTo>
                    <a:pt x="12813" y="7095"/>
                    <a:pt x="14013" y="7140"/>
                    <a:pt x="15933" y="7095"/>
                  </a:cubicBezTo>
                  <a:cubicBezTo>
                    <a:pt x="15933" y="7095"/>
                    <a:pt x="15333" y="6242"/>
                    <a:pt x="15333" y="4805"/>
                  </a:cubicBezTo>
                  <a:cubicBezTo>
                    <a:pt x="15213" y="3368"/>
                    <a:pt x="14973" y="1123"/>
                    <a:pt x="14973" y="1123"/>
                  </a:cubicBezTo>
                  <a:lnTo>
                    <a:pt x="16053" y="1796"/>
                  </a:lnTo>
                  <a:cubicBezTo>
                    <a:pt x="16053" y="1796"/>
                    <a:pt x="15693" y="1123"/>
                    <a:pt x="14973" y="449"/>
                  </a:cubicBezTo>
                  <a:cubicBezTo>
                    <a:pt x="14973" y="449"/>
                    <a:pt x="18453" y="1123"/>
                    <a:pt x="19173" y="1347"/>
                  </a:cubicBezTo>
                  <a:cubicBezTo>
                    <a:pt x="19893" y="1572"/>
                    <a:pt x="21333" y="8173"/>
                    <a:pt x="21213" y="9565"/>
                  </a:cubicBezTo>
                  <a:cubicBezTo>
                    <a:pt x="21213" y="9565"/>
                    <a:pt x="19653" y="9790"/>
                    <a:pt x="17973" y="9745"/>
                  </a:cubicBezTo>
                  <a:cubicBezTo>
                    <a:pt x="17973" y="9745"/>
                    <a:pt x="17973" y="10912"/>
                    <a:pt x="17853" y="11451"/>
                  </a:cubicBezTo>
                  <a:lnTo>
                    <a:pt x="17253" y="11047"/>
                  </a:lnTo>
                  <a:cubicBezTo>
                    <a:pt x="17253" y="11047"/>
                    <a:pt x="17253" y="12394"/>
                    <a:pt x="17373" y="12664"/>
                  </a:cubicBezTo>
                  <a:cubicBezTo>
                    <a:pt x="17493" y="12933"/>
                    <a:pt x="17973" y="14011"/>
                    <a:pt x="17973" y="14370"/>
                  </a:cubicBezTo>
                  <a:cubicBezTo>
                    <a:pt x="17973" y="14729"/>
                    <a:pt x="16893" y="17424"/>
                    <a:pt x="16893" y="17424"/>
                  </a:cubicBezTo>
                  <a:cubicBezTo>
                    <a:pt x="16893" y="17424"/>
                    <a:pt x="15813" y="18995"/>
                    <a:pt x="15213" y="19040"/>
                  </a:cubicBezTo>
                  <a:cubicBezTo>
                    <a:pt x="14613" y="19085"/>
                    <a:pt x="14613" y="19489"/>
                    <a:pt x="14613" y="19624"/>
                  </a:cubicBezTo>
                  <a:cubicBezTo>
                    <a:pt x="14613" y="19759"/>
                    <a:pt x="15693" y="20298"/>
                    <a:pt x="15693" y="20298"/>
                  </a:cubicBezTo>
                  <a:cubicBezTo>
                    <a:pt x="15693" y="20298"/>
                    <a:pt x="16053" y="20612"/>
                    <a:pt x="17373" y="20657"/>
                  </a:cubicBezTo>
                  <a:cubicBezTo>
                    <a:pt x="18693" y="20702"/>
                    <a:pt x="19173" y="20747"/>
                    <a:pt x="19293" y="21061"/>
                  </a:cubicBezTo>
                  <a:cubicBezTo>
                    <a:pt x="19413" y="21375"/>
                    <a:pt x="16773" y="21420"/>
                    <a:pt x="14493" y="21151"/>
                  </a:cubicBezTo>
                  <a:cubicBezTo>
                    <a:pt x="12213" y="20926"/>
                    <a:pt x="11853" y="20747"/>
                    <a:pt x="11733" y="21016"/>
                  </a:cubicBezTo>
                  <a:lnTo>
                    <a:pt x="9213" y="20792"/>
                  </a:lnTo>
                  <a:cubicBezTo>
                    <a:pt x="9213" y="20792"/>
                    <a:pt x="9453" y="20388"/>
                    <a:pt x="9453" y="20073"/>
                  </a:cubicBezTo>
                  <a:cubicBezTo>
                    <a:pt x="9453" y="19759"/>
                    <a:pt x="9693" y="18995"/>
                    <a:pt x="10053" y="18906"/>
                  </a:cubicBezTo>
                  <a:cubicBezTo>
                    <a:pt x="10533" y="18816"/>
                    <a:pt x="11013" y="18681"/>
                    <a:pt x="10773" y="18501"/>
                  </a:cubicBezTo>
                  <a:cubicBezTo>
                    <a:pt x="10533" y="18277"/>
                    <a:pt x="10293" y="18007"/>
                    <a:pt x="10653" y="17469"/>
                  </a:cubicBezTo>
                  <a:cubicBezTo>
                    <a:pt x="11013" y="16930"/>
                    <a:pt x="11133" y="16166"/>
                    <a:pt x="11133" y="15807"/>
                  </a:cubicBezTo>
                  <a:cubicBezTo>
                    <a:pt x="11133" y="15448"/>
                    <a:pt x="9453" y="12933"/>
                    <a:pt x="9453" y="12933"/>
                  </a:cubicBezTo>
                  <a:cubicBezTo>
                    <a:pt x="9453" y="12933"/>
                    <a:pt x="7173" y="14729"/>
                    <a:pt x="7053" y="15089"/>
                  </a:cubicBezTo>
                  <a:cubicBezTo>
                    <a:pt x="6933" y="15493"/>
                    <a:pt x="6213" y="16211"/>
                    <a:pt x="6213" y="16301"/>
                  </a:cubicBezTo>
                  <a:cubicBezTo>
                    <a:pt x="6213" y="16391"/>
                    <a:pt x="6453" y="18007"/>
                    <a:pt x="6453" y="18007"/>
                  </a:cubicBezTo>
                  <a:lnTo>
                    <a:pt x="7533" y="20477"/>
                  </a:lnTo>
                  <a:cubicBezTo>
                    <a:pt x="7533" y="20477"/>
                    <a:pt x="8493" y="20926"/>
                    <a:pt x="8973" y="21196"/>
                  </a:cubicBezTo>
                  <a:cubicBezTo>
                    <a:pt x="9453" y="21420"/>
                    <a:pt x="8973" y="21600"/>
                    <a:pt x="7533" y="21600"/>
                  </a:cubicBezTo>
                  <a:cubicBezTo>
                    <a:pt x="6093" y="21600"/>
                    <a:pt x="3813" y="21465"/>
                    <a:pt x="3693" y="21196"/>
                  </a:cubicBezTo>
                  <a:cubicBezTo>
                    <a:pt x="3573" y="20971"/>
                    <a:pt x="2013" y="21286"/>
                    <a:pt x="2133" y="20881"/>
                  </a:cubicBezTo>
                  <a:cubicBezTo>
                    <a:pt x="2253" y="20477"/>
                    <a:pt x="2373" y="19714"/>
                    <a:pt x="2373" y="19400"/>
                  </a:cubicBezTo>
                  <a:cubicBezTo>
                    <a:pt x="2373" y="19040"/>
                    <a:pt x="2133" y="15627"/>
                    <a:pt x="2613" y="14954"/>
                  </a:cubicBezTo>
                  <a:cubicBezTo>
                    <a:pt x="3213" y="14235"/>
                    <a:pt x="2133" y="12035"/>
                    <a:pt x="2373" y="11406"/>
                  </a:cubicBezTo>
                  <a:cubicBezTo>
                    <a:pt x="2613" y="10778"/>
                    <a:pt x="3333" y="9834"/>
                    <a:pt x="3333" y="9834"/>
                  </a:cubicBezTo>
                  <a:lnTo>
                    <a:pt x="213" y="10014"/>
                  </a:lnTo>
                  <a:close/>
                </a:path>
              </a:pathLst>
            </a:custGeom>
            <a:solidFill>
              <a:srgbClr val="000000"/>
            </a:solidFill>
            <a:ln>
              <a:noFill/>
            </a:ln>
          </p:spPr>
          <p:txBody>
            <a:bodyPr spcFirstLastPara="1" wrap="square" lIns="38100" tIns="38100" rIns="38100" bIns="381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88" name="Google Shape;288;p4"/>
            <p:cNvSpPr/>
            <p:nvPr/>
          </p:nvSpPr>
          <p:spPr>
            <a:xfrm>
              <a:off x="2545411" y="2407815"/>
              <a:ext cx="91356" cy="145167"/>
            </a:xfrm>
            <a:custGeom>
              <a:avLst/>
              <a:gdLst/>
              <a:ahLst/>
              <a:cxnLst/>
              <a:rect l="l" t="t" r="r" b="b"/>
              <a:pathLst>
                <a:path w="19977" h="18874" extrusionOk="0">
                  <a:moveTo>
                    <a:pt x="2059" y="674"/>
                  </a:moveTo>
                  <a:cubicBezTo>
                    <a:pt x="2059" y="3593"/>
                    <a:pt x="3041" y="6511"/>
                    <a:pt x="3041" y="10014"/>
                  </a:cubicBezTo>
                  <a:cubicBezTo>
                    <a:pt x="3041" y="12349"/>
                    <a:pt x="2059" y="15852"/>
                    <a:pt x="7950" y="14684"/>
                  </a:cubicBezTo>
                  <a:cubicBezTo>
                    <a:pt x="7950" y="12349"/>
                    <a:pt x="7950" y="10598"/>
                    <a:pt x="8932" y="8263"/>
                  </a:cubicBezTo>
                  <a:cubicBezTo>
                    <a:pt x="8932" y="7095"/>
                    <a:pt x="8932" y="5344"/>
                    <a:pt x="11877" y="5928"/>
                  </a:cubicBezTo>
                  <a:cubicBezTo>
                    <a:pt x="13841" y="5928"/>
                    <a:pt x="13841" y="8263"/>
                    <a:pt x="12859" y="8847"/>
                  </a:cubicBezTo>
                  <a:cubicBezTo>
                    <a:pt x="11877" y="10598"/>
                    <a:pt x="9914" y="12349"/>
                    <a:pt x="7950" y="14101"/>
                  </a:cubicBezTo>
                  <a:cubicBezTo>
                    <a:pt x="5987" y="15268"/>
                    <a:pt x="-886" y="16436"/>
                    <a:pt x="96" y="18187"/>
                  </a:cubicBezTo>
                  <a:cubicBezTo>
                    <a:pt x="10896" y="21106"/>
                    <a:pt x="18750" y="14101"/>
                    <a:pt x="19732" y="8847"/>
                  </a:cubicBezTo>
                  <a:cubicBezTo>
                    <a:pt x="19732" y="7095"/>
                    <a:pt x="20714" y="1841"/>
                    <a:pt x="18750" y="674"/>
                  </a:cubicBezTo>
                  <a:cubicBezTo>
                    <a:pt x="16787" y="-494"/>
                    <a:pt x="5005" y="90"/>
                    <a:pt x="3041" y="674"/>
                  </a:cubicBezTo>
                </a:path>
              </a:pathLst>
            </a:custGeom>
            <a:solidFill>
              <a:srgbClr val="F0C4AB"/>
            </a:solidFill>
            <a:ln>
              <a:noFill/>
            </a:ln>
          </p:spPr>
          <p:txBody>
            <a:bodyPr spcFirstLastPara="1" wrap="square" lIns="38100" tIns="38100" rIns="38100" bIns="381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89" name="Google Shape;289;p4"/>
            <p:cNvSpPr/>
            <p:nvPr/>
          </p:nvSpPr>
          <p:spPr>
            <a:xfrm>
              <a:off x="1689144" y="2452717"/>
              <a:ext cx="494026" cy="601641"/>
            </a:xfrm>
            <a:custGeom>
              <a:avLst/>
              <a:gdLst/>
              <a:ahLst/>
              <a:cxnLst/>
              <a:rect l="l" t="t" r="r" b="b"/>
              <a:pathLst>
                <a:path w="21412" h="21600" extrusionOk="0">
                  <a:moveTo>
                    <a:pt x="13232" y="3385"/>
                  </a:moveTo>
                  <a:cubicBezTo>
                    <a:pt x="13232" y="2740"/>
                    <a:pt x="13232" y="2096"/>
                    <a:pt x="13232" y="1451"/>
                  </a:cubicBezTo>
                  <a:cubicBezTo>
                    <a:pt x="13232" y="161"/>
                    <a:pt x="12259" y="0"/>
                    <a:pt x="12259" y="0"/>
                  </a:cubicBezTo>
                  <a:cubicBezTo>
                    <a:pt x="12259" y="0"/>
                    <a:pt x="9341" y="645"/>
                    <a:pt x="8562" y="1290"/>
                  </a:cubicBezTo>
                  <a:cubicBezTo>
                    <a:pt x="7978" y="1612"/>
                    <a:pt x="7784" y="2418"/>
                    <a:pt x="7589" y="3063"/>
                  </a:cubicBezTo>
                  <a:lnTo>
                    <a:pt x="3697" y="2740"/>
                  </a:lnTo>
                  <a:lnTo>
                    <a:pt x="973" y="2740"/>
                  </a:lnTo>
                  <a:cubicBezTo>
                    <a:pt x="973" y="2740"/>
                    <a:pt x="195" y="12090"/>
                    <a:pt x="0" y="18376"/>
                  </a:cubicBezTo>
                  <a:lnTo>
                    <a:pt x="15373" y="21600"/>
                  </a:lnTo>
                  <a:lnTo>
                    <a:pt x="21211" y="20794"/>
                  </a:lnTo>
                  <a:lnTo>
                    <a:pt x="21405" y="4191"/>
                  </a:lnTo>
                  <a:cubicBezTo>
                    <a:pt x="21600" y="4030"/>
                    <a:pt x="17124" y="3707"/>
                    <a:pt x="13232" y="3385"/>
                  </a:cubicBezTo>
                  <a:close/>
                  <a:moveTo>
                    <a:pt x="12065" y="967"/>
                  </a:moveTo>
                  <a:cubicBezTo>
                    <a:pt x="12454" y="967"/>
                    <a:pt x="12259" y="2096"/>
                    <a:pt x="11870" y="3224"/>
                  </a:cubicBezTo>
                  <a:cubicBezTo>
                    <a:pt x="10314" y="3063"/>
                    <a:pt x="9146" y="3063"/>
                    <a:pt x="8562" y="2901"/>
                  </a:cubicBezTo>
                  <a:cubicBezTo>
                    <a:pt x="9146" y="1290"/>
                    <a:pt x="11286" y="1128"/>
                    <a:pt x="12065" y="967"/>
                  </a:cubicBezTo>
                  <a:close/>
                </a:path>
              </a:pathLst>
            </a:custGeom>
            <a:solidFill>
              <a:srgbClr val="808184"/>
            </a:solidFill>
            <a:ln>
              <a:noFill/>
            </a:ln>
          </p:spPr>
          <p:txBody>
            <a:bodyPr spcFirstLastPara="1" wrap="square" lIns="38100" tIns="38100" rIns="38100" bIns="381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90" name="Google Shape;290;p4"/>
            <p:cNvSpPr/>
            <p:nvPr/>
          </p:nvSpPr>
          <p:spPr>
            <a:xfrm>
              <a:off x="1871933" y="2452717"/>
              <a:ext cx="144300" cy="94488"/>
            </a:xfrm>
            <a:custGeom>
              <a:avLst/>
              <a:gdLst/>
              <a:ahLst/>
              <a:cxnLst/>
              <a:rect l="l" t="t" r="r" b="b"/>
              <a:pathLst>
                <a:path w="20418" h="18939" extrusionOk="0">
                  <a:moveTo>
                    <a:pt x="565" y="3639"/>
                  </a:moveTo>
                  <a:cubicBezTo>
                    <a:pt x="565" y="3639"/>
                    <a:pt x="-706" y="9039"/>
                    <a:pt x="565" y="9939"/>
                  </a:cubicBezTo>
                  <a:cubicBezTo>
                    <a:pt x="1200" y="10839"/>
                    <a:pt x="4377" y="12639"/>
                    <a:pt x="6282" y="14439"/>
                  </a:cubicBezTo>
                  <a:cubicBezTo>
                    <a:pt x="7553" y="16239"/>
                    <a:pt x="9459" y="18039"/>
                    <a:pt x="11365" y="18039"/>
                  </a:cubicBezTo>
                  <a:cubicBezTo>
                    <a:pt x="13271" y="18039"/>
                    <a:pt x="13271" y="15339"/>
                    <a:pt x="13271" y="9939"/>
                  </a:cubicBezTo>
                  <a:cubicBezTo>
                    <a:pt x="13271" y="4539"/>
                    <a:pt x="15176" y="3639"/>
                    <a:pt x="15812" y="5439"/>
                  </a:cubicBezTo>
                  <a:cubicBezTo>
                    <a:pt x="16447" y="7239"/>
                    <a:pt x="17717" y="14439"/>
                    <a:pt x="17717" y="18939"/>
                  </a:cubicBezTo>
                  <a:cubicBezTo>
                    <a:pt x="17717" y="18939"/>
                    <a:pt x="20259" y="18039"/>
                    <a:pt x="20259" y="15339"/>
                  </a:cubicBezTo>
                  <a:cubicBezTo>
                    <a:pt x="20259" y="12639"/>
                    <a:pt x="20894" y="2739"/>
                    <a:pt x="19623" y="1839"/>
                  </a:cubicBezTo>
                  <a:cubicBezTo>
                    <a:pt x="18353" y="939"/>
                    <a:pt x="10730" y="-2661"/>
                    <a:pt x="565" y="3639"/>
                  </a:cubicBezTo>
                  <a:close/>
                </a:path>
              </a:pathLst>
            </a:custGeom>
            <a:solidFill>
              <a:srgbClr val="F0C4AB"/>
            </a:solidFill>
            <a:ln>
              <a:noFill/>
            </a:ln>
          </p:spPr>
          <p:txBody>
            <a:bodyPr spcFirstLastPara="1" wrap="square" lIns="38100" tIns="38100" rIns="38100" bIns="381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291" name="Google Shape;291;p4"/>
          <p:cNvGrpSpPr/>
          <p:nvPr/>
        </p:nvGrpSpPr>
        <p:grpSpPr>
          <a:xfrm>
            <a:off x="6601423" y="4362280"/>
            <a:ext cx="798835" cy="1436938"/>
            <a:chOff x="6227069" y="1212124"/>
            <a:chExt cx="1167576" cy="2354107"/>
          </a:xfrm>
        </p:grpSpPr>
        <p:sp>
          <p:nvSpPr>
            <p:cNvPr id="292" name="Google Shape;292;p4"/>
            <p:cNvSpPr/>
            <p:nvPr/>
          </p:nvSpPr>
          <p:spPr>
            <a:xfrm>
              <a:off x="6744991" y="1212124"/>
              <a:ext cx="269390" cy="184083"/>
            </a:xfrm>
            <a:custGeom>
              <a:avLst/>
              <a:gdLst/>
              <a:ahLst/>
              <a:cxnLst/>
              <a:rect l="l" t="t" r="r" b="b"/>
              <a:pathLst>
                <a:path w="21600" h="21600" extrusionOk="0">
                  <a:moveTo>
                    <a:pt x="14760" y="527"/>
                  </a:moveTo>
                  <a:cubicBezTo>
                    <a:pt x="14040" y="0"/>
                    <a:pt x="12960" y="0"/>
                    <a:pt x="11880" y="0"/>
                  </a:cubicBezTo>
                  <a:cubicBezTo>
                    <a:pt x="10440" y="0"/>
                    <a:pt x="9000" y="527"/>
                    <a:pt x="7560" y="1054"/>
                  </a:cubicBezTo>
                  <a:cubicBezTo>
                    <a:pt x="6480" y="1581"/>
                    <a:pt x="5400" y="1581"/>
                    <a:pt x="4680" y="2107"/>
                  </a:cubicBezTo>
                  <a:cubicBezTo>
                    <a:pt x="3240" y="3161"/>
                    <a:pt x="2520" y="5268"/>
                    <a:pt x="1800" y="7376"/>
                  </a:cubicBezTo>
                  <a:cubicBezTo>
                    <a:pt x="1440" y="8429"/>
                    <a:pt x="720" y="9483"/>
                    <a:pt x="720" y="10537"/>
                  </a:cubicBezTo>
                  <a:cubicBezTo>
                    <a:pt x="720" y="11064"/>
                    <a:pt x="0" y="16332"/>
                    <a:pt x="0" y="16859"/>
                  </a:cubicBezTo>
                  <a:cubicBezTo>
                    <a:pt x="0" y="17385"/>
                    <a:pt x="360" y="17912"/>
                    <a:pt x="360" y="18966"/>
                  </a:cubicBezTo>
                  <a:lnTo>
                    <a:pt x="0" y="18966"/>
                  </a:lnTo>
                  <a:lnTo>
                    <a:pt x="1440" y="21600"/>
                  </a:lnTo>
                  <a:lnTo>
                    <a:pt x="1440" y="17912"/>
                  </a:lnTo>
                  <a:lnTo>
                    <a:pt x="1080" y="15278"/>
                  </a:lnTo>
                  <a:cubicBezTo>
                    <a:pt x="1080" y="15278"/>
                    <a:pt x="2880" y="3688"/>
                    <a:pt x="12240" y="5268"/>
                  </a:cubicBezTo>
                  <a:lnTo>
                    <a:pt x="15480" y="6322"/>
                  </a:lnTo>
                  <a:lnTo>
                    <a:pt x="19080" y="11590"/>
                  </a:lnTo>
                  <a:cubicBezTo>
                    <a:pt x="19080" y="11590"/>
                    <a:pt x="20520" y="13698"/>
                    <a:pt x="20160" y="14751"/>
                  </a:cubicBezTo>
                  <a:cubicBezTo>
                    <a:pt x="19800" y="15805"/>
                    <a:pt x="18000" y="21600"/>
                    <a:pt x="18000" y="21600"/>
                  </a:cubicBezTo>
                  <a:lnTo>
                    <a:pt x="19440" y="21073"/>
                  </a:lnTo>
                  <a:lnTo>
                    <a:pt x="21600" y="18439"/>
                  </a:lnTo>
                  <a:cubicBezTo>
                    <a:pt x="21240" y="14751"/>
                    <a:pt x="20880" y="10537"/>
                    <a:pt x="19440" y="6849"/>
                  </a:cubicBezTo>
                  <a:cubicBezTo>
                    <a:pt x="18720" y="5268"/>
                    <a:pt x="17640" y="4215"/>
                    <a:pt x="16560" y="3161"/>
                  </a:cubicBezTo>
                  <a:cubicBezTo>
                    <a:pt x="16560" y="1580"/>
                    <a:pt x="15480" y="1054"/>
                    <a:pt x="14760" y="527"/>
                  </a:cubicBezTo>
                  <a:close/>
                </a:path>
              </a:pathLst>
            </a:custGeom>
            <a:solidFill>
              <a:srgbClr val="000000"/>
            </a:solidFill>
            <a:ln>
              <a:noFill/>
            </a:ln>
          </p:spPr>
          <p:txBody>
            <a:bodyPr spcFirstLastPara="1" wrap="square" lIns="38100" tIns="38100" rIns="38100" bIns="381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93" name="Google Shape;293;p4"/>
            <p:cNvSpPr/>
            <p:nvPr/>
          </p:nvSpPr>
          <p:spPr>
            <a:xfrm>
              <a:off x="6743477" y="1251267"/>
              <a:ext cx="284086" cy="441771"/>
            </a:xfrm>
            <a:custGeom>
              <a:avLst/>
              <a:gdLst/>
              <a:ahLst/>
              <a:cxnLst/>
              <a:rect l="l" t="t" r="r" b="b"/>
              <a:pathLst>
                <a:path w="21354" h="21467" extrusionOk="0">
                  <a:moveTo>
                    <a:pt x="337" y="5321"/>
                  </a:moveTo>
                  <a:cubicBezTo>
                    <a:pt x="337" y="5321"/>
                    <a:pt x="1687" y="6412"/>
                    <a:pt x="1687" y="6412"/>
                  </a:cubicBezTo>
                  <a:cubicBezTo>
                    <a:pt x="1350" y="6194"/>
                    <a:pt x="1687" y="5540"/>
                    <a:pt x="1687" y="5321"/>
                  </a:cubicBezTo>
                  <a:cubicBezTo>
                    <a:pt x="1687" y="4885"/>
                    <a:pt x="1350" y="4667"/>
                    <a:pt x="1350" y="4231"/>
                  </a:cubicBezTo>
                  <a:cubicBezTo>
                    <a:pt x="1350" y="3576"/>
                    <a:pt x="1687" y="2921"/>
                    <a:pt x="2025" y="2485"/>
                  </a:cubicBezTo>
                  <a:cubicBezTo>
                    <a:pt x="2700" y="1612"/>
                    <a:pt x="4387" y="958"/>
                    <a:pt x="6075" y="522"/>
                  </a:cubicBezTo>
                  <a:cubicBezTo>
                    <a:pt x="7425" y="85"/>
                    <a:pt x="9787" y="-133"/>
                    <a:pt x="11813" y="85"/>
                  </a:cubicBezTo>
                  <a:cubicBezTo>
                    <a:pt x="12488" y="303"/>
                    <a:pt x="13500" y="303"/>
                    <a:pt x="14175" y="522"/>
                  </a:cubicBezTo>
                  <a:cubicBezTo>
                    <a:pt x="15188" y="740"/>
                    <a:pt x="15863" y="1176"/>
                    <a:pt x="16538" y="1612"/>
                  </a:cubicBezTo>
                  <a:cubicBezTo>
                    <a:pt x="17213" y="2049"/>
                    <a:pt x="17888" y="2485"/>
                    <a:pt x="18563" y="2703"/>
                  </a:cubicBezTo>
                  <a:cubicBezTo>
                    <a:pt x="19238" y="3140"/>
                    <a:pt x="19575" y="3358"/>
                    <a:pt x="19575" y="3794"/>
                  </a:cubicBezTo>
                  <a:cubicBezTo>
                    <a:pt x="19575" y="4231"/>
                    <a:pt x="18900" y="4885"/>
                    <a:pt x="18900" y="5322"/>
                  </a:cubicBezTo>
                  <a:cubicBezTo>
                    <a:pt x="18563" y="5758"/>
                    <a:pt x="18563" y="6194"/>
                    <a:pt x="18225" y="6631"/>
                  </a:cubicBezTo>
                  <a:cubicBezTo>
                    <a:pt x="18900" y="6631"/>
                    <a:pt x="19575" y="6412"/>
                    <a:pt x="19912" y="6194"/>
                  </a:cubicBezTo>
                  <a:cubicBezTo>
                    <a:pt x="20250" y="6194"/>
                    <a:pt x="21262" y="5540"/>
                    <a:pt x="21262" y="5540"/>
                  </a:cubicBezTo>
                  <a:cubicBezTo>
                    <a:pt x="21600" y="6412"/>
                    <a:pt x="20925" y="7285"/>
                    <a:pt x="20587" y="8158"/>
                  </a:cubicBezTo>
                  <a:cubicBezTo>
                    <a:pt x="20587" y="8376"/>
                    <a:pt x="20250" y="8812"/>
                    <a:pt x="19912" y="9031"/>
                  </a:cubicBezTo>
                  <a:cubicBezTo>
                    <a:pt x="19575" y="9249"/>
                    <a:pt x="18900" y="9249"/>
                    <a:pt x="18562" y="9467"/>
                  </a:cubicBezTo>
                  <a:cubicBezTo>
                    <a:pt x="18562" y="9685"/>
                    <a:pt x="18562" y="9903"/>
                    <a:pt x="18562" y="10122"/>
                  </a:cubicBezTo>
                  <a:cubicBezTo>
                    <a:pt x="18562" y="10122"/>
                    <a:pt x="18225" y="10994"/>
                    <a:pt x="17887" y="11431"/>
                  </a:cubicBezTo>
                  <a:lnTo>
                    <a:pt x="17887" y="14485"/>
                  </a:lnTo>
                  <a:lnTo>
                    <a:pt x="12487" y="18631"/>
                  </a:lnTo>
                  <a:lnTo>
                    <a:pt x="4387" y="21467"/>
                  </a:lnTo>
                  <a:lnTo>
                    <a:pt x="3037" y="15576"/>
                  </a:lnTo>
                  <a:lnTo>
                    <a:pt x="5062" y="12303"/>
                  </a:lnTo>
                  <a:cubicBezTo>
                    <a:pt x="4725" y="12085"/>
                    <a:pt x="4387" y="11867"/>
                    <a:pt x="4050" y="11649"/>
                  </a:cubicBezTo>
                  <a:cubicBezTo>
                    <a:pt x="4050" y="11431"/>
                    <a:pt x="3375" y="8594"/>
                    <a:pt x="3037" y="8594"/>
                  </a:cubicBezTo>
                  <a:cubicBezTo>
                    <a:pt x="2362" y="8594"/>
                    <a:pt x="1688" y="8594"/>
                    <a:pt x="1350" y="8376"/>
                  </a:cubicBezTo>
                  <a:cubicBezTo>
                    <a:pt x="675" y="7722"/>
                    <a:pt x="338" y="6849"/>
                    <a:pt x="0" y="6194"/>
                  </a:cubicBezTo>
                  <a:cubicBezTo>
                    <a:pt x="337" y="5976"/>
                    <a:pt x="337" y="5758"/>
                    <a:pt x="337" y="5321"/>
                  </a:cubicBezTo>
                  <a:lnTo>
                    <a:pt x="337" y="5321"/>
                  </a:lnTo>
                  <a:close/>
                </a:path>
              </a:pathLst>
            </a:custGeom>
            <a:solidFill>
              <a:srgbClr val="F0C4AB"/>
            </a:solidFill>
            <a:ln>
              <a:noFill/>
            </a:ln>
          </p:spPr>
          <p:txBody>
            <a:bodyPr spcFirstLastPara="1" wrap="square" lIns="38100" tIns="38100" rIns="38100" bIns="381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cxnSp>
          <p:nvCxnSpPr>
            <p:cNvPr id="294" name="Google Shape;294;p4"/>
            <p:cNvCxnSpPr/>
            <p:nvPr/>
          </p:nvCxnSpPr>
          <p:spPr>
            <a:xfrm>
              <a:off x="6227073" y="2946599"/>
              <a:ext cx="44898" cy="44898"/>
            </a:xfrm>
            <a:prstGeom prst="straightConnector1">
              <a:avLst/>
            </a:prstGeom>
            <a:solidFill>
              <a:srgbClr val="808184"/>
            </a:solidFill>
            <a:ln>
              <a:noFill/>
            </a:ln>
          </p:spPr>
        </p:cxnSp>
        <p:sp>
          <p:nvSpPr>
            <p:cNvPr id="295" name="Google Shape;295;p4"/>
            <p:cNvSpPr/>
            <p:nvPr/>
          </p:nvSpPr>
          <p:spPr>
            <a:xfrm>
              <a:off x="6227069" y="2407815"/>
              <a:ext cx="305316" cy="547763"/>
            </a:xfrm>
            <a:custGeom>
              <a:avLst/>
              <a:gdLst/>
              <a:ahLst/>
              <a:cxnLst/>
              <a:rect l="l" t="t" r="r" b="b"/>
              <a:pathLst>
                <a:path w="21600" h="21424" extrusionOk="0">
                  <a:moveTo>
                    <a:pt x="15882" y="1580"/>
                  </a:moveTo>
                  <a:cubicBezTo>
                    <a:pt x="16200" y="-176"/>
                    <a:pt x="14612" y="0"/>
                    <a:pt x="13976" y="175"/>
                  </a:cubicBezTo>
                  <a:cubicBezTo>
                    <a:pt x="13341" y="351"/>
                    <a:pt x="13659" y="1405"/>
                    <a:pt x="13659" y="2283"/>
                  </a:cubicBezTo>
                  <a:lnTo>
                    <a:pt x="6035" y="4390"/>
                  </a:lnTo>
                  <a:cubicBezTo>
                    <a:pt x="6035" y="4390"/>
                    <a:pt x="318" y="19843"/>
                    <a:pt x="0" y="20195"/>
                  </a:cubicBezTo>
                  <a:cubicBezTo>
                    <a:pt x="318" y="20019"/>
                    <a:pt x="10165" y="21424"/>
                    <a:pt x="10165" y="21424"/>
                  </a:cubicBezTo>
                  <a:lnTo>
                    <a:pt x="15247" y="18263"/>
                  </a:lnTo>
                  <a:lnTo>
                    <a:pt x="21600" y="0"/>
                  </a:lnTo>
                  <a:lnTo>
                    <a:pt x="15882" y="1580"/>
                  </a:lnTo>
                  <a:close/>
                </a:path>
              </a:pathLst>
            </a:custGeom>
            <a:solidFill>
              <a:srgbClr val="808184"/>
            </a:solidFill>
            <a:ln>
              <a:noFill/>
            </a:ln>
          </p:spPr>
          <p:txBody>
            <a:bodyPr spcFirstLastPara="1" wrap="square" lIns="38100" tIns="38100" rIns="38100" bIns="381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96" name="Google Shape;296;p4"/>
            <p:cNvSpPr/>
            <p:nvPr/>
          </p:nvSpPr>
          <p:spPr>
            <a:xfrm>
              <a:off x="6720951" y="1509853"/>
              <a:ext cx="341231" cy="722866"/>
            </a:xfrm>
            <a:custGeom>
              <a:avLst/>
              <a:gdLst/>
              <a:ahLst/>
              <a:cxnLst/>
              <a:rect l="l" t="t" r="r" b="b"/>
              <a:pathLst>
                <a:path w="21600" h="21600" extrusionOk="0">
                  <a:moveTo>
                    <a:pt x="5684" y="0"/>
                  </a:moveTo>
                  <a:lnTo>
                    <a:pt x="7674" y="2549"/>
                  </a:lnTo>
                  <a:cubicBezTo>
                    <a:pt x="7674" y="2549"/>
                    <a:pt x="9663" y="3086"/>
                    <a:pt x="9663" y="3622"/>
                  </a:cubicBezTo>
                  <a:cubicBezTo>
                    <a:pt x="9663" y="4293"/>
                    <a:pt x="9947" y="4696"/>
                    <a:pt x="9947" y="4696"/>
                  </a:cubicBezTo>
                  <a:cubicBezTo>
                    <a:pt x="9947" y="4696"/>
                    <a:pt x="11937" y="3756"/>
                    <a:pt x="11937" y="3488"/>
                  </a:cubicBezTo>
                  <a:cubicBezTo>
                    <a:pt x="12221" y="3220"/>
                    <a:pt x="17337" y="268"/>
                    <a:pt x="17337" y="268"/>
                  </a:cubicBezTo>
                  <a:lnTo>
                    <a:pt x="19042" y="5501"/>
                  </a:lnTo>
                  <a:lnTo>
                    <a:pt x="21600" y="20258"/>
                  </a:lnTo>
                  <a:lnTo>
                    <a:pt x="12221" y="21600"/>
                  </a:lnTo>
                  <a:lnTo>
                    <a:pt x="0" y="21063"/>
                  </a:lnTo>
                  <a:lnTo>
                    <a:pt x="568" y="17978"/>
                  </a:lnTo>
                  <a:lnTo>
                    <a:pt x="3979" y="2415"/>
                  </a:lnTo>
                  <a:lnTo>
                    <a:pt x="5684" y="0"/>
                  </a:lnTo>
                  <a:close/>
                </a:path>
              </a:pathLst>
            </a:custGeom>
            <a:solidFill>
              <a:srgbClr val="00A7CC"/>
            </a:solidFill>
            <a:ln>
              <a:noFill/>
            </a:ln>
          </p:spPr>
          <p:txBody>
            <a:bodyPr spcFirstLastPara="1" wrap="square" lIns="38100" tIns="38100" rIns="38100" bIns="381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97" name="Google Shape;297;p4"/>
            <p:cNvSpPr/>
            <p:nvPr/>
          </p:nvSpPr>
          <p:spPr>
            <a:xfrm>
              <a:off x="6271968" y="1509849"/>
              <a:ext cx="1122677" cy="2056382"/>
            </a:xfrm>
            <a:custGeom>
              <a:avLst/>
              <a:gdLst/>
              <a:ahLst/>
              <a:cxnLst/>
              <a:rect l="l" t="t" r="r" b="b"/>
              <a:pathLst>
                <a:path w="21518" h="21553" extrusionOk="0">
                  <a:moveTo>
                    <a:pt x="20051" y="3341"/>
                  </a:moveTo>
                  <a:cubicBezTo>
                    <a:pt x="19879" y="3106"/>
                    <a:pt x="19104" y="2824"/>
                    <a:pt x="18932" y="2541"/>
                  </a:cubicBezTo>
                  <a:cubicBezTo>
                    <a:pt x="18760" y="2259"/>
                    <a:pt x="18674" y="1882"/>
                    <a:pt x="18760" y="1412"/>
                  </a:cubicBezTo>
                  <a:cubicBezTo>
                    <a:pt x="18846" y="941"/>
                    <a:pt x="17814" y="988"/>
                    <a:pt x="17555" y="894"/>
                  </a:cubicBezTo>
                  <a:cubicBezTo>
                    <a:pt x="17297" y="800"/>
                    <a:pt x="16351" y="753"/>
                    <a:pt x="15662" y="612"/>
                  </a:cubicBezTo>
                  <a:cubicBezTo>
                    <a:pt x="14974" y="471"/>
                    <a:pt x="14199" y="376"/>
                    <a:pt x="14199" y="376"/>
                  </a:cubicBezTo>
                  <a:lnTo>
                    <a:pt x="13683" y="47"/>
                  </a:lnTo>
                  <a:cubicBezTo>
                    <a:pt x="13511" y="424"/>
                    <a:pt x="13683" y="1929"/>
                    <a:pt x="13683" y="1929"/>
                  </a:cubicBezTo>
                  <a:lnTo>
                    <a:pt x="13339" y="1835"/>
                  </a:lnTo>
                  <a:cubicBezTo>
                    <a:pt x="13080" y="2494"/>
                    <a:pt x="13080" y="5035"/>
                    <a:pt x="13597" y="5553"/>
                  </a:cubicBezTo>
                  <a:cubicBezTo>
                    <a:pt x="14113" y="6071"/>
                    <a:pt x="14457" y="7059"/>
                    <a:pt x="14457" y="7059"/>
                  </a:cubicBezTo>
                  <a:cubicBezTo>
                    <a:pt x="11704" y="7153"/>
                    <a:pt x="8864" y="7012"/>
                    <a:pt x="8864" y="7012"/>
                  </a:cubicBezTo>
                  <a:cubicBezTo>
                    <a:pt x="8864" y="7012"/>
                    <a:pt x="9466" y="6071"/>
                    <a:pt x="9724" y="5412"/>
                  </a:cubicBezTo>
                  <a:cubicBezTo>
                    <a:pt x="9982" y="4753"/>
                    <a:pt x="9810" y="4047"/>
                    <a:pt x="9810" y="3765"/>
                  </a:cubicBezTo>
                  <a:cubicBezTo>
                    <a:pt x="9810" y="3482"/>
                    <a:pt x="9982" y="2259"/>
                    <a:pt x="9982" y="1882"/>
                  </a:cubicBezTo>
                  <a:cubicBezTo>
                    <a:pt x="9982" y="1506"/>
                    <a:pt x="10241" y="0"/>
                    <a:pt x="10241" y="0"/>
                  </a:cubicBezTo>
                  <a:lnTo>
                    <a:pt x="9896" y="188"/>
                  </a:lnTo>
                  <a:cubicBezTo>
                    <a:pt x="9896" y="188"/>
                    <a:pt x="5938" y="941"/>
                    <a:pt x="5594" y="1035"/>
                  </a:cubicBezTo>
                  <a:cubicBezTo>
                    <a:pt x="5163" y="1129"/>
                    <a:pt x="5422" y="1694"/>
                    <a:pt x="5422" y="1929"/>
                  </a:cubicBezTo>
                  <a:cubicBezTo>
                    <a:pt x="5422" y="2165"/>
                    <a:pt x="4733" y="3012"/>
                    <a:pt x="4475" y="3341"/>
                  </a:cubicBezTo>
                  <a:cubicBezTo>
                    <a:pt x="4303" y="3671"/>
                    <a:pt x="4475" y="4376"/>
                    <a:pt x="4475" y="4376"/>
                  </a:cubicBezTo>
                  <a:cubicBezTo>
                    <a:pt x="4475" y="4376"/>
                    <a:pt x="3872" y="5035"/>
                    <a:pt x="3786" y="5600"/>
                  </a:cubicBezTo>
                  <a:cubicBezTo>
                    <a:pt x="3614" y="6165"/>
                    <a:pt x="3356" y="6871"/>
                    <a:pt x="3098" y="7106"/>
                  </a:cubicBezTo>
                  <a:cubicBezTo>
                    <a:pt x="2840" y="7341"/>
                    <a:pt x="2237" y="8894"/>
                    <a:pt x="2237" y="8894"/>
                  </a:cubicBezTo>
                  <a:cubicBezTo>
                    <a:pt x="4991" y="9176"/>
                    <a:pt x="3528" y="9224"/>
                    <a:pt x="3873" y="9271"/>
                  </a:cubicBezTo>
                  <a:cubicBezTo>
                    <a:pt x="4217" y="9318"/>
                    <a:pt x="4733" y="8612"/>
                    <a:pt x="4733" y="8612"/>
                  </a:cubicBezTo>
                  <a:cubicBezTo>
                    <a:pt x="4733" y="8612"/>
                    <a:pt x="3270" y="12800"/>
                    <a:pt x="3098" y="13506"/>
                  </a:cubicBezTo>
                  <a:cubicBezTo>
                    <a:pt x="2926" y="14165"/>
                    <a:pt x="2410" y="19247"/>
                    <a:pt x="2410" y="19671"/>
                  </a:cubicBezTo>
                  <a:cubicBezTo>
                    <a:pt x="2410" y="20000"/>
                    <a:pt x="2065" y="20329"/>
                    <a:pt x="1893" y="20424"/>
                  </a:cubicBezTo>
                  <a:cubicBezTo>
                    <a:pt x="1463" y="20471"/>
                    <a:pt x="344" y="20706"/>
                    <a:pt x="0" y="21129"/>
                  </a:cubicBezTo>
                  <a:cubicBezTo>
                    <a:pt x="0" y="21129"/>
                    <a:pt x="602" y="21412"/>
                    <a:pt x="1463" y="21412"/>
                  </a:cubicBezTo>
                  <a:cubicBezTo>
                    <a:pt x="2324" y="21412"/>
                    <a:pt x="3442" y="21129"/>
                    <a:pt x="3442" y="21129"/>
                  </a:cubicBezTo>
                  <a:cubicBezTo>
                    <a:pt x="3442" y="21129"/>
                    <a:pt x="4303" y="21176"/>
                    <a:pt x="4819" y="21129"/>
                  </a:cubicBezTo>
                  <a:cubicBezTo>
                    <a:pt x="5422" y="21082"/>
                    <a:pt x="5508" y="20941"/>
                    <a:pt x="5508" y="20941"/>
                  </a:cubicBezTo>
                  <a:lnTo>
                    <a:pt x="5335" y="20471"/>
                  </a:lnTo>
                  <a:cubicBezTo>
                    <a:pt x="5335" y="20471"/>
                    <a:pt x="5163" y="19294"/>
                    <a:pt x="5163" y="19106"/>
                  </a:cubicBezTo>
                  <a:cubicBezTo>
                    <a:pt x="5077" y="18918"/>
                    <a:pt x="5852" y="17788"/>
                    <a:pt x="5852" y="17600"/>
                  </a:cubicBezTo>
                  <a:cubicBezTo>
                    <a:pt x="5852" y="17365"/>
                    <a:pt x="6540" y="14635"/>
                    <a:pt x="6712" y="14212"/>
                  </a:cubicBezTo>
                  <a:cubicBezTo>
                    <a:pt x="6798" y="13788"/>
                    <a:pt x="7831" y="12471"/>
                    <a:pt x="7917" y="12094"/>
                  </a:cubicBezTo>
                  <a:cubicBezTo>
                    <a:pt x="8089" y="11718"/>
                    <a:pt x="9036" y="11059"/>
                    <a:pt x="9036" y="11059"/>
                  </a:cubicBezTo>
                  <a:cubicBezTo>
                    <a:pt x="9036" y="11059"/>
                    <a:pt x="9380" y="11482"/>
                    <a:pt x="9466" y="11718"/>
                  </a:cubicBezTo>
                  <a:cubicBezTo>
                    <a:pt x="9552" y="11953"/>
                    <a:pt x="9638" y="12800"/>
                    <a:pt x="9638" y="13365"/>
                  </a:cubicBezTo>
                  <a:cubicBezTo>
                    <a:pt x="9638" y="13929"/>
                    <a:pt x="9810" y="14259"/>
                    <a:pt x="9810" y="14306"/>
                  </a:cubicBezTo>
                  <a:cubicBezTo>
                    <a:pt x="9810" y="14400"/>
                    <a:pt x="9724" y="15341"/>
                    <a:pt x="9724" y="15671"/>
                  </a:cubicBezTo>
                  <a:cubicBezTo>
                    <a:pt x="9724" y="16000"/>
                    <a:pt x="9552" y="18165"/>
                    <a:pt x="9380" y="18588"/>
                  </a:cubicBezTo>
                  <a:cubicBezTo>
                    <a:pt x="9208" y="19012"/>
                    <a:pt x="8347" y="19529"/>
                    <a:pt x="8347" y="19765"/>
                  </a:cubicBezTo>
                  <a:cubicBezTo>
                    <a:pt x="8347" y="20000"/>
                    <a:pt x="9036" y="20612"/>
                    <a:pt x="9036" y="20612"/>
                  </a:cubicBezTo>
                  <a:cubicBezTo>
                    <a:pt x="9036" y="20612"/>
                    <a:pt x="9036" y="20612"/>
                    <a:pt x="9036" y="20612"/>
                  </a:cubicBezTo>
                  <a:cubicBezTo>
                    <a:pt x="9036" y="20753"/>
                    <a:pt x="8950" y="20941"/>
                    <a:pt x="8864" y="21035"/>
                  </a:cubicBezTo>
                  <a:cubicBezTo>
                    <a:pt x="8692" y="21176"/>
                    <a:pt x="8519" y="21553"/>
                    <a:pt x="9896" y="21553"/>
                  </a:cubicBezTo>
                  <a:cubicBezTo>
                    <a:pt x="11187" y="21553"/>
                    <a:pt x="11790" y="21600"/>
                    <a:pt x="11273" y="20612"/>
                  </a:cubicBezTo>
                  <a:cubicBezTo>
                    <a:pt x="11359" y="20565"/>
                    <a:pt x="11876" y="20188"/>
                    <a:pt x="12306" y="19624"/>
                  </a:cubicBezTo>
                  <a:cubicBezTo>
                    <a:pt x="12736" y="19012"/>
                    <a:pt x="12908" y="16659"/>
                    <a:pt x="12908" y="15906"/>
                  </a:cubicBezTo>
                  <a:cubicBezTo>
                    <a:pt x="12994" y="15153"/>
                    <a:pt x="13769" y="12047"/>
                    <a:pt x="13769" y="12047"/>
                  </a:cubicBezTo>
                  <a:cubicBezTo>
                    <a:pt x="14027" y="11576"/>
                    <a:pt x="14457" y="10071"/>
                    <a:pt x="14457" y="10071"/>
                  </a:cubicBezTo>
                  <a:cubicBezTo>
                    <a:pt x="14888" y="10635"/>
                    <a:pt x="15920" y="10682"/>
                    <a:pt x="15920" y="10682"/>
                  </a:cubicBezTo>
                  <a:cubicBezTo>
                    <a:pt x="17900" y="10682"/>
                    <a:pt x="18072" y="10259"/>
                    <a:pt x="18072" y="10259"/>
                  </a:cubicBezTo>
                  <a:lnTo>
                    <a:pt x="17986" y="7388"/>
                  </a:lnTo>
                  <a:cubicBezTo>
                    <a:pt x="17986" y="7388"/>
                    <a:pt x="19621" y="6447"/>
                    <a:pt x="20137" y="5976"/>
                  </a:cubicBezTo>
                  <a:cubicBezTo>
                    <a:pt x="20739" y="5506"/>
                    <a:pt x="21342" y="5082"/>
                    <a:pt x="21514" y="4800"/>
                  </a:cubicBezTo>
                  <a:cubicBezTo>
                    <a:pt x="21600" y="4518"/>
                    <a:pt x="20309" y="3576"/>
                    <a:pt x="20051" y="3341"/>
                  </a:cubicBezTo>
                  <a:close/>
                  <a:moveTo>
                    <a:pt x="17814" y="4988"/>
                  </a:moveTo>
                  <a:cubicBezTo>
                    <a:pt x="17641" y="5129"/>
                    <a:pt x="17211" y="5176"/>
                    <a:pt x="17211" y="5176"/>
                  </a:cubicBezTo>
                  <a:lnTo>
                    <a:pt x="17211" y="4188"/>
                  </a:lnTo>
                  <a:cubicBezTo>
                    <a:pt x="17555" y="4188"/>
                    <a:pt x="17383" y="4565"/>
                    <a:pt x="17555" y="4706"/>
                  </a:cubicBezTo>
                  <a:cubicBezTo>
                    <a:pt x="17641" y="4800"/>
                    <a:pt x="18072" y="4800"/>
                    <a:pt x="17814" y="4988"/>
                  </a:cubicBezTo>
                  <a:close/>
                </a:path>
              </a:pathLst>
            </a:custGeom>
            <a:solidFill>
              <a:srgbClr val="000000"/>
            </a:solidFill>
            <a:ln>
              <a:noFill/>
            </a:ln>
          </p:spPr>
          <p:txBody>
            <a:bodyPr spcFirstLastPara="1" wrap="square" lIns="38100" tIns="38100" rIns="38100" bIns="381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98" name="Google Shape;298;p4"/>
            <p:cNvSpPr/>
            <p:nvPr/>
          </p:nvSpPr>
          <p:spPr>
            <a:xfrm>
              <a:off x="6945446" y="2138429"/>
              <a:ext cx="197556" cy="144180"/>
            </a:xfrm>
            <a:custGeom>
              <a:avLst/>
              <a:gdLst/>
              <a:ahLst/>
              <a:cxnLst/>
              <a:rect l="l" t="t" r="r" b="b"/>
              <a:pathLst>
                <a:path w="21600" h="21019" extrusionOk="0">
                  <a:moveTo>
                    <a:pt x="14727" y="2037"/>
                  </a:moveTo>
                  <a:cubicBezTo>
                    <a:pt x="14727" y="2037"/>
                    <a:pt x="21600" y="10546"/>
                    <a:pt x="21600" y="11855"/>
                  </a:cubicBezTo>
                  <a:cubicBezTo>
                    <a:pt x="21600" y="13164"/>
                    <a:pt x="19636" y="15782"/>
                    <a:pt x="16691" y="16437"/>
                  </a:cubicBezTo>
                  <a:cubicBezTo>
                    <a:pt x="13745" y="17092"/>
                    <a:pt x="12273" y="17092"/>
                    <a:pt x="12273" y="17092"/>
                  </a:cubicBezTo>
                  <a:cubicBezTo>
                    <a:pt x="12273" y="17092"/>
                    <a:pt x="8346" y="21019"/>
                    <a:pt x="6873" y="21019"/>
                  </a:cubicBezTo>
                  <a:cubicBezTo>
                    <a:pt x="5400" y="21019"/>
                    <a:pt x="2945" y="21019"/>
                    <a:pt x="4418" y="19710"/>
                  </a:cubicBezTo>
                  <a:cubicBezTo>
                    <a:pt x="5891" y="18401"/>
                    <a:pt x="10309" y="13819"/>
                    <a:pt x="10309" y="13819"/>
                  </a:cubicBezTo>
                  <a:cubicBezTo>
                    <a:pt x="10309" y="13819"/>
                    <a:pt x="3927" y="18401"/>
                    <a:pt x="1964" y="18401"/>
                  </a:cubicBezTo>
                  <a:cubicBezTo>
                    <a:pt x="0" y="18401"/>
                    <a:pt x="0" y="17092"/>
                    <a:pt x="0" y="15128"/>
                  </a:cubicBezTo>
                  <a:cubicBezTo>
                    <a:pt x="0" y="13165"/>
                    <a:pt x="7364" y="7928"/>
                    <a:pt x="7855" y="6619"/>
                  </a:cubicBezTo>
                  <a:cubicBezTo>
                    <a:pt x="8346" y="5310"/>
                    <a:pt x="7364" y="2692"/>
                    <a:pt x="5400" y="3346"/>
                  </a:cubicBezTo>
                  <a:cubicBezTo>
                    <a:pt x="3436" y="3346"/>
                    <a:pt x="1964" y="-581"/>
                    <a:pt x="4418" y="74"/>
                  </a:cubicBezTo>
                  <a:cubicBezTo>
                    <a:pt x="6382" y="73"/>
                    <a:pt x="11291" y="3346"/>
                    <a:pt x="14727" y="2037"/>
                  </a:cubicBezTo>
                  <a:close/>
                </a:path>
              </a:pathLst>
            </a:custGeom>
            <a:solidFill>
              <a:srgbClr val="F0C4AB"/>
            </a:solidFill>
            <a:ln>
              <a:noFill/>
            </a:ln>
          </p:spPr>
          <p:txBody>
            <a:bodyPr spcFirstLastPara="1" wrap="square" lIns="38100" tIns="38100" rIns="38100" bIns="381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99" name="Google Shape;299;p4"/>
            <p:cNvSpPr/>
            <p:nvPr/>
          </p:nvSpPr>
          <p:spPr>
            <a:xfrm>
              <a:off x="6406666" y="2362921"/>
              <a:ext cx="94873" cy="116739"/>
            </a:xfrm>
            <a:custGeom>
              <a:avLst/>
              <a:gdLst/>
              <a:ahLst/>
              <a:cxnLst/>
              <a:rect l="l" t="t" r="r" b="b"/>
              <a:pathLst>
                <a:path w="20746" h="21600" extrusionOk="0">
                  <a:moveTo>
                    <a:pt x="1110" y="0"/>
                  </a:moveTo>
                  <a:cubicBezTo>
                    <a:pt x="1110" y="0"/>
                    <a:pt x="128" y="7477"/>
                    <a:pt x="128" y="9969"/>
                  </a:cubicBezTo>
                  <a:cubicBezTo>
                    <a:pt x="-854" y="13292"/>
                    <a:pt x="4055" y="13292"/>
                    <a:pt x="7001" y="13292"/>
                  </a:cubicBezTo>
                  <a:cubicBezTo>
                    <a:pt x="8964" y="13292"/>
                    <a:pt x="10928" y="6646"/>
                    <a:pt x="11910" y="9969"/>
                  </a:cubicBezTo>
                  <a:cubicBezTo>
                    <a:pt x="12891" y="13292"/>
                    <a:pt x="11910" y="21600"/>
                    <a:pt x="13873" y="21600"/>
                  </a:cubicBezTo>
                  <a:cubicBezTo>
                    <a:pt x="15837" y="20769"/>
                    <a:pt x="19764" y="14954"/>
                    <a:pt x="18782" y="9969"/>
                  </a:cubicBezTo>
                  <a:cubicBezTo>
                    <a:pt x="17800" y="4154"/>
                    <a:pt x="20746" y="4154"/>
                    <a:pt x="20746" y="4154"/>
                  </a:cubicBezTo>
                  <a:lnTo>
                    <a:pt x="1110" y="0"/>
                  </a:lnTo>
                  <a:close/>
                </a:path>
              </a:pathLst>
            </a:custGeom>
            <a:solidFill>
              <a:srgbClr val="F0C4AB"/>
            </a:solidFill>
            <a:ln>
              <a:noFill/>
            </a:ln>
          </p:spPr>
          <p:txBody>
            <a:bodyPr spcFirstLastPara="1" wrap="square" lIns="38100" tIns="38100" rIns="38100" bIns="381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300" name="Google Shape;300;p4"/>
          <p:cNvGrpSpPr/>
          <p:nvPr/>
        </p:nvGrpSpPr>
        <p:grpSpPr>
          <a:xfrm>
            <a:off x="8594655" y="3892290"/>
            <a:ext cx="748780" cy="1375943"/>
            <a:chOff x="3398" y="1330"/>
            <a:chExt cx="532" cy="1345"/>
          </a:xfrm>
        </p:grpSpPr>
        <p:sp>
          <p:nvSpPr>
            <p:cNvPr id="301" name="Google Shape;301;p4"/>
            <p:cNvSpPr/>
            <p:nvPr/>
          </p:nvSpPr>
          <p:spPr>
            <a:xfrm>
              <a:off x="3536" y="1330"/>
              <a:ext cx="186" cy="182"/>
            </a:xfrm>
            <a:custGeom>
              <a:avLst/>
              <a:gdLst/>
              <a:ahLst/>
              <a:cxnLst/>
              <a:rect l="l" t="t" r="r" b="b"/>
              <a:pathLst>
                <a:path w="373" h="365" extrusionOk="0">
                  <a:moveTo>
                    <a:pt x="30" y="107"/>
                  </a:moveTo>
                  <a:lnTo>
                    <a:pt x="30" y="107"/>
                  </a:lnTo>
                  <a:lnTo>
                    <a:pt x="33" y="99"/>
                  </a:lnTo>
                  <a:lnTo>
                    <a:pt x="36" y="92"/>
                  </a:lnTo>
                  <a:lnTo>
                    <a:pt x="39" y="84"/>
                  </a:lnTo>
                  <a:lnTo>
                    <a:pt x="39" y="84"/>
                  </a:lnTo>
                  <a:lnTo>
                    <a:pt x="51" y="71"/>
                  </a:lnTo>
                  <a:lnTo>
                    <a:pt x="60" y="63"/>
                  </a:lnTo>
                  <a:lnTo>
                    <a:pt x="69" y="57"/>
                  </a:lnTo>
                  <a:lnTo>
                    <a:pt x="69" y="57"/>
                  </a:lnTo>
                  <a:lnTo>
                    <a:pt x="77" y="51"/>
                  </a:lnTo>
                  <a:lnTo>
                    <a:pt x="82" y="44"/>
                  </a:lnTo>
                  <a:lnTo>
                    <a:pt x="87" y="39"/>
                  </a:lnTo>
                  <a:lnTo>
                    <a:pt x="90" y="35"/>
                  </a:lnTo>
                  <a:lnTo>
                    <a:pt x="90" y="35"/>
                  </a:lnTo>
                  <a:lnTo>
                    <a:pt x="97" y="29"/>
                  </a:lnTo>
                  <a:lnTo>
                    <a:pt x="105" y="23"/>
                  </a:lnTo>
                  <a:lnTo>
                    <a:pt x="105" y="23"/>
                  </a:lnTo>
                  <a:lnTo>
                    <a:pt x="111" y="20"/>
                  </a:lnTo>
                  <a:lnTo>
                    <a:pt x="121" y="14"/>
                  </a:lnTo>
                  <a:lnTo>
                    <a:pt x="132" y="11"/>
                  </a:lnTo>
                  <a:lnTo>
                    <a:pt x="136" y="11"/>
                  </a:lnTo>
                  <a:lnTo>
                    <a:pt x="141" y="11"/>
                  </a:lnTo>
                  <a:lnTo>
                    <a:pt x="141" y="11"/>
                  </a:lnTo>
                  <a:lnTo>
                    <a:pt x="151" y="14"/>
                  </a:lnTo>
                  <a:lnTo>
                    <a:pt x="151" y="14"/>
                  </a:lnTo>
                  <a:lnTo>
                    <a:pt x="154" y="11"/>
                  </a:lnTo>
                  <a:lnTo>
                    <a:pt x="165" y="5"/>
                  </a:lnTo>
                  <a:lnTo>
                    <a:pt x="165" y="5"/>
                  </a:lnTo>
                  <a:lnTo>
                    <a:pt x="171" y="0"/>
                  </a:lnTo>
                  <a:lnTo>
                    <a:pt x="175" y="0"/>
                  </a:lnTo>
                  <a:lnTo>
                    <a:pt x="181" y="0"/>
                  </a:lnTo>
                  <a:lnTo>
                    <a:pt x="181" y="0"/>
                  </a:lnTo>
                  <a:lnTo>
                    <a:pt x="204" y="3"/>
                  </a:lnTo>
                  <a:lnTo>
                    <a:pt x="214" y="6"/>
                  </a:lnTo>
                  <a:lnTo>
                    <a:pt x="226" y="11"/>
                  </a:lnTo>
                  <a:lnTo>
                    <a:pt x="226" y="11"/>
                  </a:lnTo>
                  <a:lnTo>
                    <a:pt x="235" y="15"/>
                  </a:lnTo>
                  <a:lnTo>
                    <a:pt x="244" y="20"/>
                  </a:lnTo>
                  <a:lnTo>
                    <a:pt x="253" y="24"/>
                  </a:lnTo>
                  <a:lnTo>
                    <a:pt x="261" y="29"/>
                  </a:lnTo>
                  <a:lnTo>
                    <a:pt x="261" y="29"/>
                  </a:lnTo>
                  <a:lnTo>
                    <a:pt x="283" y="50"/>
                  </a:lnTo>
                  <a:lnTo>
                    <a:pt x="295" y="60"/>
                  </a:lnTo>
                  <a:lnTo>
                    <a:pt x="302" y="71"/>
                  </a:lnTo>
                  <a:lnTo>
                    <a:pt x="302" y="71"/>
                  </a:lnTo>
                  <a:lnTo>
                    <a:pt x="308" y="78"/>
                  </a:lnTo>
                  <a:lnTo>
                    <a:pt x="314" y="87"/>
                  </a:lnTo>
                  <a:lnTo>
                    <a:pt x="328" y="101"/>
                  </a:lnTo>
                  <a:lnTo>
                    <a:pt x="328" y="101"/>
                  </a:lnTo>
                  <a:lnTo>
                    <a:pt x="332" y="110"/>
                  </a:lnTo>
                  <a:lnTo>
                    <a:pt x="340" y="122"/>
                  </a:lnTo>
                  <a:lnTo>
                    <a:pt x="347" y="135"/>
                  </a:lnTo>
                  <a:lnTo>
                    <a:pt x="350" y="139"/>
                  </a:lnTo>
                  <a:lnTo>
                    <a:pt x="353" y="142"/>
                  </a:lnTo>
                  <a:lnTo>
                    <a:pt x="353" y="142"/>
                  </a:lnTo>
                  <a:lnTo>
                    <a:pt x="356" y="144"/>
                  </a:lnTo>
                  <a:lnTo>
                    <a:pt x="359" y="148"/>
                  </a:lnTo>
                  <a:lnTo>
                    <a:pt x="362" y="157"/>
                  </a:lnTo>
                  <a:lnTo>
                    <a:pt x="368" y="174"/>
                  </a:lnTo>
                  <a:lnTo>
                    <a:pt x="368" y="174"/>
                  </a:lnTo>
                  <a:lnTo>
                    <a:pt x="371" y="181"/>
                  </a:lnTo>
                  <a:lnTo>
                    <a:pt x="373" y="193"/>
                  </a:lnTo>
                  <a:lnTo>
                    <a:pt x="373" y="204"/>
                  </a:lnTo>
                  <a:lnTo>
                    <a:pt x="371" y="213"/>
                  </a:lnTo>
                  <a:lnTo>
                    <a:pt x="371" y="213"/>
                  </a:lnTo>
                  <a:lnTo>
                    <a:pt x="368" y="217"/>
                  </a:lnTo>
                  <a:lnTo>
                    <a:pt x="367" y="220"/>
                  </a:lnTo>
                  <a:lnTo>
                    <a:pt x="364" y="222"/>
                  </a:lnTo>
                  <a:lnTo>
                    <a:pt x="364" y="222"/>
                  </a:lnTo>
                  <a:lnTo>
                    <a:pt x="365" y="226"/>
                  </a:lnTo>
                  <a:lnTo>
                    <a:pt x="368" y="231"/>
                  </a:lnTo>
                  <a:lnTo>
                    <a:pt x="368" y="237"/>
                  </a:lnTo>
                  <a:lnTo>
                    <a:pt x="368" y="237"/>
                  </a:lnTo>
                  <a:lnTo>
                    <a:pt x="368" y="244"/>
                  </a:lnTo>
                  <a:lnTo>
                    <a:pt x="365" y="256"/>
                  </a:lnTo>
                  <a:lnTo>
                    <a:pt x="362" y="268"/>
                  </a:lnTo>
                  <a:lnTo>
                    <a:pt x="356" y="279"/>
                  </a:lnTo>
                  <a:lnTo>
                    <a:pt x="356" y="279"/>
                  </a:lnTo>
                  <a:lnTo>
                    <a:pt x="349" y="286"/>
                  </a:lnTo>
                  <a:lnTo>
                    <a:pt x="340" y="292"/>
                  </a:lnTo>
                  <a:lnTo>
                    <a:pt x="331" y="295"/>
                  </a:lnTo>
                  <a:lnTo>
                    <a:pt x="325" y="300"/>
                  </a:lnTo>
                  <a:lnTo>
                    <a:pt x="325" y="300"/>
                  </a:lnTo>
                  <a:lnTo>
                    <a:pt x="313" y="313"/>
                  </a:lnTo>
                  <a:lnTo>
                    <a:pt x="307" y="322"/>
                  </a:lnTo>
                  <a:lnTo>
                    <a:pt x="304" y="330"/>
                  </a:lnTo>
                  <a:lnTo>
                    <a:pt x="304" y="330"/>
                  </a:lnTo>
                  <a:lnTo>
                    <a:pt x="299" y="340"/>
                  </a:lnTo>
                  <a:lnTo>
                    <a:pt x="298" y="345"/>
                  </a:lnTo>
                  <a:lnTo>
                    <a:pt x="298" y="351"/>
                  </a:lnTo>
                  <a:lnTo>
                    <a:pt x="298" y="351"/>
                  </a:lnTo>
                  <a:lnTo>
                    <a:pt x="298" y="361"/>
                  </a:lnTo>
                  <a:lnTo>
                    <a:pt x="296" y="365"/>
                  </a:lnTo>
                  <a:lnTo>
                    <a:pt x="292" y="346"/>
                  </a:lnTo>
                  <a:lnTo>
                    <a:pt x="292" y="346"/>
                  </a:lnTo>
                  <a:lnTo>
                    <a:pt x="292" y="331"/>
                  </a:lnTo>
                  <a:lnTo>
                    <a:pt x="295" y="310"/>
                  </a:lnTo>
                  <a:lnTo>
                    <a:pt x="295" y="310"/>
                  </a:lnTo>
                  <a:lnTo>
                    <a:pt x="291" y="318"/>
                  </a:lnTo>
                  <a:lnTo>
                    <a:pt x="288" y="327"/>
                  </a:lnTo>
                  <a:lnTo>
                    <a:pt x="286" y="336"/>
                  </a:lnTo>
                  <a:lnTo>
                    <a:pt x="286" y="336"/>
                  </a:lnTo>
                  <a:lnTo>
                    <a:pt x="286" y="337"/>
                  </a:lnTo>
                  <a:lnTo>
                    <a:pt x="285" y="337"/>
                  </a:lnTo>
                  <a:lnTo>
                    <a:pt x="283" y="334"/>
                  </a:lnTo>
                  <a:lnTo>
                    <a:pt x="280" y="324"/>
                  </a:lnTo>
                  <a:lnTo>
                    <a:pt x="280" y="324"/>
                  </a:lnTo>
                  <a:lnTo>
                    <a:pt x="279" y="324"/>
                  </a:lnTo>
                  <a:lnTo>
                    <a:pt x="277" y="325"/>
                  </a:lnTo>
                  <a:lnTo>
                    <a:pt x="271" y="333"/>
                  </a:lnTo>
                  <a:lnTo>
                    <a:pt x="261" y="343"/>
                  </a:lnTo>
                  <a:lnTo>
                    <a:pt x="126" y="337"/>
                  </a:lnTo>
                  <a:lnTo>
                    <a:pt x="126" y="337"/>
                  </a:lnTo>
                  <a:lnTo>
                    <a:pt x="102" y="330"/>
                  </a:lnTo>
                  <a:lnTo>
                    <a:pt x="77" y="324"/>
                  </a:lnTo>
                  <a:lnTo>
                    <a:pt x="77" y="324"/>
                  </a:lnTo>
                  <a:lnTo>
                    <a:pt x="74" y="321"/>
                  </a:lnTo>
                  <a:lnTo>
                    <a:pt x="72" y="316"/>
                  </a:lnTo>
                  <a:lnTo>
                    <a:pt x="69" y="309"/>
                  </a:lnTo>
                  <a:lnTo>
                    <a:pt x="69" y="309"/>
                  </a:lnTo>
                  <a:lnTo>
                    <a:pt x="68" y="309"/>
                  </a:lnTo>
                  <a:lnTo>
                    <a:pt x="66" y="313"/>
                  </a:lnTo>
                  <a:lnTo>
                    <a:pt x="65" y="318"/>
                  </a:lnTo>
                  <a:lnTo>
                    <a:pt x="68" y="325"/>
                  </a:lnTo>
                  <a:lnTo>
                    <a:pt x="68" y="325"/>
                  </a:lnTo>
                  <a:lnTo>
                    <a:pt x="68" y="328"/>
                  </a:lnTo>
                  <a:lnTo>
                    <a:pt x="66" y="328"/>
                  </a:lnTo>
                  <a:lnTo>
                    <a:pt x="60" y="325"/>
                  </a:lnTo>
                  <a:lnTo>
                    <a:pt x="54" y="318"/>
                  </a:lnTo>
                  <a:lnTo>
                    <a:pt x="51" y="313"/>
                  </a:lnTo>
                  <a:lnTo>
                    <a:pt x="50" y="309"/>
                  </a:lnTo>
                  <a:lnTo>
                    <a:pt x="50" y="309"/>
                  </a:lnTo>
                  <a:lnTo>
                    <a:pt x="50" y="300"/>
                  </a:lnTo>
                  <a:lnTo>
                    <a:pt x="48" y="292"/>
                  </a:lnTo>
                  <a:lnTo>
                    <a:pt x="44" y="280"/>
                  </a:lnTo>
                  <a:lnTo>
                    <a:pt x="44" y="280"/>
                  </a:lnTo>
                  <a:lnTo>
                    <a:pt x="41" y="276"/>
                  </a:lnTo>
                  <a:lnTo>
                    <a:pt x="36" y="270"/>
                  </a:lnTo>
                  <a:lnTo>
                    <a:pt x="30" y="264"/>
                  </a:lnTo>
                  <a:lnTo>
                    <a:pt x="26" y="258"/>
                  </a:lnTo>
                  <a:lnTo>
                    <a:pt x="26" y="258"/>
                  </a:lnTo>
                  <a:lnTo>
                    <a:pt x="17" y="244"/>
                  </a:lnTo>
                  <a:lnTo>
                    <a:pt x="9" y="235"/>
                  </a:lnTo>
                  <a:lnTo>
                    <a:pt x="9" y="235"/>
                  </a:lnTo>
                  <a:lnTo>
                    <a:pt x="6" y="226"/>
                  </a:lnTo>
                  <a:lnTo>
                    <a:pt x="5" y="220"/>
                  </a:lnTo>
                  <a:lnTo>
                    <a:pt x="3" y="214"/>
                  </a:lnTo>
                  <a:lnTo>
                    <a:pt x="3" y="214"/>
                  </a:lnTo>
                  <a:lnTo>
                    <a:pt x="0" y="204"/>
                  </a:lnTo>
                  <a:lnTo>
                    <a:pt x="0" y="198"/>
                  </a:lnTo>
                  <a:lnTo>
                    <a:pt x="0" y="193"/>
                  </a:lnTo>
                  <a:lnTo>
                    <a:pt x="0" y="193"/>
                  </a:lnTo>
                  <a:lnTo>
                    <a:pt x="3" y="183"/>
                  </a:lnTo>
                  <a:lnTo>
                    <a:pt x="6" y="174"/>
                  </a:lnTo>
                  <a:lnTo>
                    <a:pt x="6" y="174"/>
                  </a:lnTo>
                  <a:lnTo>
                    <a:pt x="11" y="162"/>
                  </a:lnTo>
                  <a:lnTo>
                    <a:pt x="14" y="156"/>
                  </a:lnTo>
                  <a:lnTo>
                    <a:pt x="14" y="151"/>
                  </a:lnTo>
                  <a:lnTo>
                    <a:pt x="14" y="151"/>
                  </a:lnTo>
                  <a:lnTo>
                    <a:pt x="14" y="144"/>
                  </a:lnTo>
                  <a:lnTo>
                    <a:pt x="14" y="139"/>
                  </a:lnTo>
                  <a:lnTo>
                    <a:pt x="14" y="135"/>
                  </a:lnTo>
                  <a:lnTo>
                    <a:pt x="14" y="135"/>
                  </a:lnTo>
                  <a:lnTo>
                    <a:pt x="21" y="122"/>
                  </a:lnTo>
                  <a:lnTo>
                    <a:pt x="30" y="107"/>
                  </a:lnTo>
                  <a:lnTo>
                    <a:pt x="30" y="107"/>
                  </a:lnTo>
                  <a:close/>
                </a:path>
              </a:pathLst>
            </a:custGeom>
            <a:solidFill>
              <a:srgbClr val="1B171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02" name="Google Shape;302;p4"/>
            <p:cNvSpPr/>
            <p:nvPr/>
          </p:nvSpPr>
          <p:spPr>
            <a:xfrm>
              <a:off x="3565" y="1374"/>
              <a:ext cx="130" cy="165"/>
            </a:xfrm>
            <a:custGeom>
              <a:avLst/>
              <a:gdLst/>
              <a:ahLst/>
              <a:cxnLst/>
              <a:rect l="l" t="t" r="r" b="b"/>
              <a:pathLst>
                <a:path w="258" h="330" extrusionOk="0">
                  <a:moveTo>
                    <a:pt x="29" y="248"/>
                  </a:moveTo>
                  <a:lnTo>
                    <a:pt x="29" y="248"/>
                  </a:lnTo>
                  <a:lnTo>
                    <a:pt x="22" y="184"/>
                  </a:lnTo>
                  <a:lnTo>
                    <a:pt x="22" y="184"/>
                  </a:lnTo>
                  <a:lnTo>
                    <a:pt x="21" y="181"/>
                  </a:lnTo>
                  <a:lnTo>
                    <a:pt x="19" y="181"/>
                  </a:lnTo>
                  <a:lnTo>
                    <a:pt x="16" y="181"/>
                  </a:lnTo>
                  <a:lnTo>
                    <a:pt x="15" y="179"/>
                  </a:lnTo>
                  <a:lnTo>
                    <a:pt x="15" y="179"/>
                  </a:lnTo>
                  <a:lnTo>
                    <a:pt x="10" y="173"/>
                  </a:lnTo>
                  <a:lnTo>
                    <a:pt x="7" y="161"/>
                  </a:lnTo>
                  <a:lnTo>
                    <a:pt x="7" y="161"/>
                  </a:lnTo>
                  <a:lnTo>
                    <a:pt x="3" y="148"/>
                  </a:lnTo>
                  <a:lnTo>
                    <a:pt x="0" y="134"/>
                  </a:lnTo>
                  <a:lnTo>
                    <a:pt x="0" y="134"/>
                  </a:lnTo>
                  <a:lnTo>
                    <a:pt x="1" y="133"/>
                  </a:lnTo>
                  <a:lnTo>
                    <a:pt x="3" y="131"/>
                  </a:lnTo>
                  <a:lnTo>
                    <a:pt x="7" y="130"/>
                  </a:lnTo>
                  <a:lnTo>
                    <a:pt x="12" y="127"/>
                  </a:lnTo>
                  <a:lnTo>
                    <a:pt x="15" y="124"/>
                  </a:lnTo>
                  <a:lnTo>
                    <a:pt x="15" y="124"/>
                  </a:lnTo>
                  <a:lnTo>
                    <a:pt x="16" y="116"/>
                  </a:lnTo>
                  <a:lnTo>
                    <a:pt x="16" y="107"/>
                  </a:lnTo>
                  <a:lnTo>
                    <a:pt x="16" y="97"/>
                  </a:lnTo>
                  <a:lnTo>
                    <a:pt x="19" y="89"/>
                  </a:lnTo>
                  <a:lnTo>
                    <a:pt x="19" y="89"/>
                  </a:lnTo>
                  <a:lnTo>
                    <a:pt x="22" y="82"/>
                  </a:lnTo>
                  <a:lnTo>
                    <a:pt x="25" y="71"/>
                  </a:lnTo>
                  <a:lnTo>
                    <a:pt x="28" y="62"/>
                  </a:lnTo>
                  <a:lnTo>
                    <a:pt x="31" y="53"/>
                  </a:lnTo>
                  <a:lnTo>
                    <a:pt x="31" y="53"/>
                  </a:lnTo>
                  <a:lnTo>
                    <a:pt x="38" y="40"/>
                  </a:lnTo>
                  <a:lnTo>
                    <a:pt x="44" y="27"/>
                  </a:lnTo>
                  <a:lnTo>
                    <a:pt x="44" y="27"/>
                  </a:lnTo>
                  <a:lnTo>
                    <a:pt x="47" y="15"/>
                  </a:lnTo>
                  <a:lnTo>
                    <a:pt x="52" y="9"/>
                  </a:lnTo>
                  <a:lnTo>
                    <a:pt x="58" y="4"/>
                  </a:lnTo>
                  <a:lnTo>
                    <a:pt x="58" y="4"/>
                  </a:lnTo>
                  <a:lnTo>
                    <a:pt x="67" y="1"/>
                  </a:lnTo>
                  <a:lnTo>
                    <a:pt x="74" y="0"/>
                  </a:lnTo>
                  <a:lnTo>
                    <a:pt x="89" y="0"/>
                  </a:lnTo>
                  <a:lnTo>
                    <a:pt x="89" y="0"/>
                  </a:lnTo>
                  <a:lnTo>
                    <a:pt x="97" y="0"/>
                  </a:lnTo>
                  <a:lnTo>
                    <a:pt x="103" y="1"/>
                  </a:lnTo>
                  <a:lnTo>
                    <a:pt x="116" y="7"/>
                  </a:lnTo>
                  <a:lnTo>
                    <a:pt x="116" y="7"/>
                  </a:lnTo>
                  <a:lnTo>
                    <a:pt x="131" y="16"/>
                  </a:lnTo>
                  <a:lnTo>
                    <a:pt x="145" y="24"/>
                  </a:lnTo>
                  <a:lnTo>
                    <a:pt x="145" y="24"/>
                  </a:lnTo>
                  <a:lnTo>
                    <a:pt x="160" y="40"/>
                  </a:lnTo>
                  <a:lnTo>
                    <a:pt x="175" y="58"/>
                  </a:lnTo>
                  <a:lnTo>
                    <a:pt x="175" y="58"/>
                  </a:lnTo>
                  <a:lnTo>
                    <a:pt x="184" y="68"/>
                  </a:lnTo>
                  <a:lnTo>
                    <a:pt x="194" y="82"/>
                  </a:lnTo>
                  <a:lnTo>
                    <a:pt x="205" y="95"/>
                  </a:lnTo>
                  <a:lnTo>
                    <a:pt x="208" y="101"/>
                  </a:lnTo>
                  <a:lnTo>
                    <a:pt x="209" y="107"/>
                  </a:lnTo>
                  <a:lnTo>
                    <a:pt x="209" y="107"/>
                  </a:lnTo>
                  <a:lnTo>
                    <a:pt x="214" y="118"/>
                  </a:lnTo>
                  <a:lnTo>
                    <a:pt x="221" y="128"/>
                  </a:lnTo>
                  <a:lnTo>
                    <a:pt x="229" y="137"/>
                  </a:lnTo>
                  <a:lnTo>
                    <a:pt x="236" y="143"/>
                  </a:lnTo>
                  <a:lnTo>
                    <a:pt x="236" y="143"/>
                  </a:lnTo>
                  <a:lnTo>
                    <a:pt x="240" y="146"/>
                  </a:lnTo>
                  <a:lnTo>
                    <a:pt x="245" y="146"/>
                  </a:lnTo>
                  <a:lnTo>
                    <a:pt x="249" y="146"/>
                  </a:lnTo>
                  <a:lnTo>
                    <a:pt x="254" y="145"/>
                  </a:lnTo>
                  <a:lnTo>
                    <a:pt x="254" y="145"/>
                  </a:lnTo>
                  <a:lnTo>
                    <a:pt x="257" y="145"/>
                  </a:lnTo>
                  <a:lnTo>
                    <a:pt x="257" y="145"/>
                  </a:lnTo>
                  <a:lnTo>
                    <a:pt x="258" y="149"/>
                  </a:lnTo>
                  <a:lnTo>
                    <a:pt x="257" y="155"/>
                  </a:lnTo>
                  <a:lnTo>
                    <a:pt x="255" y="163"/>
                  </a:lnTo>
                  <a:lnTo>
                    <a:pt x="255" y="163"/>
                  </a:lnTo>
                  <a:lnTo>
                    <a:pt x="248" y="178"/>
                  </a:lnTo>
                  <a:lnTo>
                    <a:pt x="245" y="184"/>
                  </a:lnTo>
                  <a:lnTo>
                    <a:pt x="239" y="188"/>
                  </a:lnTo>
                  <a:lnTo>
                    <a:pt x="239" y="188"/>
                  </a:lnTo>
                  <a:lnTo>
                    <a:pt x="232" y="193"/>
                  </a:lnTo>
                  <a:lnTo>
                    <a:pt x="229" y="194"/>
                  </a:lnTo>
                  <a:lnTo>
                    <a:pt x="226" y="197"/>
                  </a:lnTo>
                  <a:lnTo>
                    <a:pt x="226" y="197"/>
                  </a:lnTo>
                  <a:lnTo>
                    <a:pt x="211" y="247"/>
                  </a:lnTo>
                  <a:lnTo>
                    <a:pt x="211" y="247"/>
                  </a:lnTo>
                  <a:lnTo>
                    <a:pt x="209" y="253"/>
                  </a:lnTo>
                  <a:lnTo>
                    <a:pt x="209" y="259"/>
                  </a:lnTo>
                  <a:lnTo>
                    <a:pt x="208" y="269"/>
                  </a:lnTo>
                  <a:lnTo>
                    <a:pt x="208" y="269"/>
                  </a:lnTo>
                  <a:lnTo>
                    <a:pt x="205" y="275"/>
                  </a:lnTo>
                  <a:lnTo>
                    <a:pt x="200" y="282"/>
                  </a:lnTo>
                  <a:lnTo>
                    <a:pt x="193" y="296"/>
                  </a:lnTo>
                  <a:lnTo>
                    <a:pt x="193" y="296"/>
                  </a:lnTo>
                  <a:lnTo>
                    <a:pt x="170" y="308"/>
                  </a:lnTo>
                  <a:lnTo>
                    <a:pt x="152" y="318"/>
                  </a:lnTo>
                  <a:lnTo>
                    <a:pt x="107" y="330"/>
                  </a:lnTo>
                  <a:lnTo>
                    <a:pt x="80" y="317"/>
                  </a:lnTo>
                  <a:lnTo>
                    <a:pt x="37" y="282"/>
                  </a:lnTo>
                  <a:lnTo>
                    <a:pt x="29" y="260"/>
                  </a:lnTo>
                  <a:lnTo>
                    <a:pt x="29" y="248"/>
                  </a:lnTo>
                  <a:close/>
                </a:path>
              </a:pathLst>
            </a:custGeom>
            <a:solidFill>
              <a:srgbClr val="F0C4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03" name="Google Shape;303;p4"/>
            <p:cNvSpPr/>
            <p:nvPr/>
          </p:nvSpPr>
          <p:spPr>
            <a:xfrm>
              <a:off x="3398" y="1512"/>
              <a:ext cx="532" cy="1095"/>
            </a:xfrm>
            <a:custGeom>
              <a:avLst/>
              <a:gdLst/>
              <a:ahLst/>
              <a:cxnLst/>
              <a:rect l="l" t="t" r="r" b="b"/>
              <a:pathLst>
                <a:path w="1064" h="2191" extrusionOk="0">
                  <a:moveTo>
                    <a:pt x="546" y="24"/>
                  </a:moveTo>
                  <a:lnTo>
                    <a:pt x="549" y="36"/>
                  </a:lnTo>
                  <a:lnTo>
                    <a:pt x="549" y="36"/>
                  </a:lnTo>
                  <a:lnTo>
                    <a:pt x="557" y="46"/>
                  </a:lnTo>
                  <a:lnTo>
                    <a:pt x="563" y="54"/>
                  </a:lnTo>
                  <a:lnTo>
                    <a:pt x="569" y="58"/>
                  </a:lnTo>
                  <a:lnTo>
                    <a:pt x="569" y="58"/>
                  </a:lnTo>
                  <a:lnTo>
                    <a:pt x="576" y="61"/>
                  </a:lnTo>
                  <a:lnTo>
                    <a:pt x="583" y="63"/>
                  </a:lnTo>
                  <a:lnTo>
                    <a:pt x="583" y="63"/>
                  </a:lnTo>
                  <a:lnTo>
                    <a:pt x="604" y="67"/>
                  </a:lnTo>
                  <a:lnTo>
                    <a:pt x="633" y="78"/>
                  </a:lnTo>
                  <a:lnTo>
                    <a:pt x="633" y="78"/>
                  </a:lnTo>
                  <a:lnTo>
                    <a:pt x="685" y="94"/>
                  </a:lnTo>
                  <a:lnTo>
                    <a:pt x="730" y="108"/>
                  </a:lnTo>
                  <a:lnTo>
                    <a:pt x="730" y="108"/>
                  </a:lnTo>
                  <a:lnTo>
                    <a:pt x="738" y="114"/>
                  </a:lnTo>
                  <a:lnTo>
                    <a:pt x="745" y="120"/>
                  </a:lnTo>
                  <a:lnTo>
                    <a:pt x="750" y="126"/>
                  </a:lnTo>
                  <a:lnTo>
                    <a:pt x="750" y="126"/>
                  </a:lnTo>
                  <a:lnTo>
                    <a:pt x="756" y="142"/>
                  </a:lnTo>
                  <a:lnTo>
                    <a:pt x="759" y="162"/>
                  </a:lnTo>
                  <a:lnTo>
                    <a:pt x="759" y="162"/>
                  </a:lnTo>
                  <a:lnTo>
                    <a:pt x="760" y="178"/>
                  </a:lnTo>
                  <a:lnTo>
                    <a:pt x="762" y="190"/>
                  </a:lnTo>
                  <a:lnTo>
                    <a:pt x="762" y="190"/>
                  </a:lnTo>
                  <a:lnTo>
                    <a:pt x="762" y="202"/>
                  </a:lnTo>
                  <a:lnTo>
                    <a:pt x="763" y="208"/>
                  </a:lnTo>
                  <a:lnTo>
                    <a:pt x="766" y="213"/>
                  </a:lnTo>
                  <a:lnTo>
                    <a:pt x="766" y="213"/>
                  </a:lnTo>
                  <a:lnTo>
                    <a:pt x="771" y="222"/>
                  </a:lnTo>
                  <a:lnTo>
                    <a:pt x="772" y="229"/>
                  </a:lnTo>
                  <a:lnTo>
                    <a:pt x="774" y="235"/>
                  </a:lnTo>
                  <a:lnTo>
                    <a:pt x="774" y="235"/>
                  </a:lnTo>
                  <a:lnTo>
                    <a:pt x="772" y="240"/>
                  </a:lnTo>
                  <a:lnTo>
                    <a:pt x="772" y="245"/>
                  </a:lnTo>
                  <a:lnTo>
                    <a:pt x="771" y="250"/>
                  </a:lnTo>
                  <a:lnTo>
                    <a:pt x="772" y="256"/>
                  </a:lnTo>
                  <a:lnTo>
                    <a:pt x="772" y="256"/>
                  </a:lnTo>
                  <a:lnTo>
                    <a:pt x="775" y="271"/>
                  </a:lnTo>
                  <a:lnTo>
                    <a:pt x="778" y="283"/>
                  </a:lnTo>
                  <a:lnTo>
                    <a:pt x="778" y="283"/>
                  </a:lnTo>
                  <a:lnTo>
                    <a:pt x="777" y="295"/>
                  </a:lnTo>
                  <a:lnTo>
                    <a:pt x="777" y="302"/>
                  </a:lnTo>
                  <a:lnTo>
                    <a:pt x="777" y="307"/>
                  </a:lnTo>
                  <a:lnTo>
                    <a:pt x="777" y="307"/>
                  </a:lnTo>
                  <a:lnTo>
                    <a:pt x="781" y="322"/>
                  </a:lnTo>
                  <a:lnTo>
                    <a:pt x="785" y="337"/>
                  </a:lnTo>
                  <a:lnTo>
                    <a:pt x="785" y="337"/>
                  </a:lnTo>
                  <a:lnTo>
                    <a:pt x="787" y="359"/>
                  </a:lnTo>
                  <a:lnTo>
                    <a:pt x="787" y="359"/>
                  </a:lnTo>
                  <a:lnTo>
                    <a:pt x="788" y="371"/>
                  </a:lnTo>
                  <a:lnTo>
                    <a:pt x="790" y="379"/>
                  </a:lnTo>
                  <a:lnTo>
                    <a:pt x="793" y="385"/>
                  </a:lnTo>
                  <a:lnTo>
                    <a:pt x="793" y="385"/>
                  </a:lnTo>
                  <a:lnTo>
                    <a:pt x="799" y="394"/>
                  </a:lnTo>
                  <a:lnTo>
                    <a:pt x="805" y="404"/>
                  </a:lnTo>
                  <a:lnTo>
                    <a:pt x="805" y="404"/>
                  </a:lnTo>
                  <a:lnTo>
                    <a:pt x="806" y="410"/>
                  </a:lnTo>
                  <a:lnTo>
                    <a:pt x="805" y="415"/>
                  </a:lnTo>
                  <a:lnTo>
                    <a:pt x="803" y="419"/>
                  </a:lnTo>
                  <a:lnTo>
                    <a:pt x="802" y="425"/>
                  </a:lnTo>
                  <a:lnTo>
                    <a:pt x="802" y="425"/>
                  </a:lnTo>
                  <a:lnTo>
                    <a:pt x="802" y="431"/>
                  </a:lnTo>
                  <a:lnTo>
                    <a:pt x="802" y="437"/>
                  </a:lnTo>
                  <a:lnTo>
                    <a:pt x="800" y="442"/>
                  </a:lnTo>
                  <a:lnTo>
                    <a:pt x="802" y="446"/>
                  </a:lnTo>
                  <a:lnTo>
                    <a:pt x="802" y="446"/>
                  </a:lnTo>
                  <a:lnTo>
                    <a:pt x="811" y="454"/>
                  </a:lnTo>
                  <a:lnTo>
                    <a:pt x="815" y="460"/>
                  </a:lnTo>
                  <a:lnTo>
                    <a:pt x="817" y="464"/>
                  </a:lnTo>
                  <a:lnTo>
                    <a:pt x="817" y="464"/>
                  </a:lnTo>
                  <a:lnTo>
                    <a:pt x="817" y="467"/>
                  </a:lnTo>
                  <a:lnTo>
                    <a:pt x="815" y="472"/>
                  </a:lnTo>
                  <a:lnTo>
                    <a:pt x="814" y="476"/>
                  </a:lnTo>
                  <a:lnTo>
                    <a:pt x="814" y="481"/>
                  </a:lnTo>
                  <a:lnTo>
                    <a:pt x="814" y="481"/>
                  </a:lnTo>
                  <a:lnTo>
                    <a:pt x="820" y="488"/>
                  </a:lnTo>
                  <a:lnTo>
                    <a:pt x="826" y="500"/>
                  </a:lnTo>
                  <a:lnTo>
                    <a:pt x="826" y="500"/>
                  </a:lnTo>
                  <a:lnTo>
                    <a:pt x="827" y="506"/>
                  </a:lnTo>
                  <a:lnTo>
                    <a:pt x="827" y="512"/>
                  </a:lnTo>
                  <a:lnTo>
                    <a:pt x="823" y="521"/>
                  </a:lnTo>
                  <a:lnTo>
                    <a:pt x="823" y="521"/>
                  </a:lnTo>
                  <a:lnTo>
                    <a:pt x="817" y="536"/>
                  </a:lnTo>
                  <a:lnTo>
                    <a:pt x="815" y="545"/>
                  </a:lnTo>
                  <a:lnTo>
                    <a:pt x="814" y="551"/>
                  </a:lnTo>
                  <a:lnTo>
                    <a:pt x="814" y="551"/>
                  </a:lnTo>
                  <a:lnTo>
                    <a:pt x="812" y="558"/>
                  </a:lnTo>
                  <a:lnTo>
                    <a:pt x="808" y="569"/>
                  </a:lnTo>
                  <a:lnTo>
                    <a:pt x="800" y="587"/>
                  </a:lnTo>
                  <a:lnTo>
                    <a:pt x="800" y="587"/>
                  </a:lnTo>
                  <a:lnTo>
                    <a:pt x="787" y="609"/>
                  </a:lnTo>
                  <a:lnTo>
                    <a:pt x="778" y="623"/>
                  </a:lnTo>
                  <a:lnTo>
                    <a:pt x="775" y="626"/>
                  </a:lnTo>
                  <a:lnTo>
                    <a:pt x="772" y="629"/>
                  </a:lnTo>
                  <a:lnTo>
                    <a:pt x="772" y="629"/>
                  </a:lnTo>
                  <a:lnTo>
                    <a:pt x="744" y="630"/>
                  </a:lnTo>
                  <a:lnTo>
                    <a:pt x="718" y="632"/>
                  </a:lnTo>
                  <a:lnTo>
                    <a:pt x="718" y="632"/>
                  </a:lnTo>
                  <a:lnTo>
                    <a:pt x="675" y="632"/>
                  </a:lnTo>
                  <a:lnTo>
                    <a:pt x="675" y="632"/>
                  </a:lnTo>
                  <a:lnTo>
                    <a:pt x="667" y="630"/>
                  </a:lnTo>
                  <a:lnTo>
                    <a:pt x="657" y="629"/>
                  </a:lnTo>
                  <a:lnTo>
                    <a:pt x="640" y="624"/>
                  </a:lnTo>
                  <a:lnTo>
                    <a:pt x="640" y="624"/>
                  </a:lnTo>
                  <a:lnTo>
                    <a:pt x="639" y="626"/>
                  </a:lnTo>
                  <a:lnTo>
                    <a:pt x="636" y="627"/>
                  </a:lnTo>
                  <a:lnTo>
                    <a:pt x="636" y="630"/>
                  </a:lnTo>
                  <a:lnTo>
                    <a:pt x="636" y="632"/>
                  </a:lnTo>
                  <a:lnTo>
                    <a:pt x="636" y="632"/>
                  </a:lnTo>
                  <a:lnTo>
                    <a:pt x="640" y="639"/>
                  </a:lnTo>
                  <a:lnTo>
                    <a:pt x="643" y="647"/>
                  </a:lnTo>
                  <a:lnTo>
                    <a:pt x="646" y="654"/>
                  </a:lnTo>
                  <a:lnTo>
                    <a:pt x="646" y="654"/>
                  </a:lnTo>
                  <a:lnTo>
                    <a:pt x="646" y="666"/>
                  </a:lnTo>
                  <a:lnTo>
                    <a:pt x="646" y="681"/>
                  </a:lnTo>
                  <a:lnTo>
                    <a:pt x="648" y="702"/>
                  </a:lnTo>
                  <a:lnTo>
                    <a:pt x="648" y="702"/>
                  </a:lnTo>
                  <a:lnTo>
                    <a:pt x="649" y="708"/>
                  </a:lnTo>
                  <a:lnTo>
                    <a:pt x="651" y="714"/>
                  </a:lnTo>
                  <a:lnTo>
                    <a:pt x="654" y="722"/>
                  </a:lnTo>
                  <a:lnTo>
                    <a:pt x="655" y="726"/>
                  </a:lnTo>
                  <a:lnTo>
                    <a:pt x="655" y="726"/>
                  </a:lnTo>
                  <a:lnTo>
                    <a:pt x="657" y="729"/>
                  </a:lnTo>
                  <a:lnTo>
                    <a:pt x="658" y="730"/>
                  </a:lnTo>
                  <a:lnTo>
                    <a:pt x="664" y="735"/>
                  </a:lnTo>
                  <a:lnTo>
                    <a:pt x="669" y="738"/>
                  </a:lnTo>
                  <a:lnTo>
                    <a:pt x="673" y="741"/>
                  </a:lnTo>
                  <a:lnTo>
                    <a:pt x="673" y="741"/>
                  </a:lnTo>
                  <a:lnTo>
                    <a:pt x="690" y="754"/>
                  </a:lnTo>
                  <a:lnTo>
                    <a:pt x="700" y="763"/>
                  </a:lnTo>
                  <a:lnTo>
                    <a:pt x="709" y="772"/>
                  </a:lnTo>
                  <a:lnTo>
                    <a:pt x="709" y="772"/>
                  </a:lnTo>
                  <a:lnTo>
                    <a:pt x="720" y="786"/>
                  </a:lnTo>
                  <a:lnTo>
                    <a:pt x="721" y="790"/>
                  </a:lnTo>
                  <a:lnTo>
                    <a:pt x="723" y="796"/>
                  </a:lnTo>
                  <a:lnTo>
                    <a:pt x="723" y="796"/>
                  </a:lnTo>
                  <a:lnTo>
                    <a:pt x="721" y="804"/>
                  </a:lnTo>
                  <a:lnTo>
                    <a:pt x="720" y="811"/>
                  </a:lnTo>
                  <a:lnTo>
                    <a:pt x="718" y="819"/>
                  </a:lnTo>
                  <a:lnTo>
                    <a:pt x="720" y="823"/>
                  </a:lnTo>
                  <a:lnTo>
                    <a:pt x="720" y="823"/>
                  </a:lnTo>
                  <a:lnTo>
                    <a:pt x="723" y="825"/>
                  </a:lnTo>
                  <a:lnTo>
                    <a:pt x="729" y="826"/>
                  </a:lnTo>
                  <a:lnTo>
                    <a:pt x="735" y="828"/>
                  </a:lnTo>
                  <a:lnTo>
                    <a:pt x="741" y="829"/>
                  </a:lnTo>
                  <a:lnTo>
                    <a:pt x="741" y="829"/>
                  </a:lnTo>
                  <a:lnTo>
                    <a:pt x="753" y="837"/>
                  </a:lnTo>
                  <a:lnTo>
                    <a:pt x="763" y="843"/>
                  </a:lnTo>
                  <a:lnTo>
                    <a:pt x="763" y="843"/>
                  </a:lnTo>
                  <a:lnTo>
                    <a:pt x="800" y="858"/>
                  </a:lnTo>
                  <a:lnTo>
                    <a:pt x="800" y="858"/>
                  </a:lnTo>
                  <a:lnTo>
                    <a:pt x="854" y="873"/>
                  </a:lnTo>
                  <a:lnTo>
                    <a:pt x="854" y="873"/>
                  </a:lnTo>
                  <a:lnTo>
                    <a:pt x="904" y="891"/>
                  </a:lnTo>
                  <a:lnTo>
                    <a:pt x="935" y="904"/>
                  </a:lnTo>
                  <a:lnTo>
                    <a:pt x="955" y="913"/>
                  </a:lnTo>
                  <a:lnTo>
                    <a:pt x="955" y="913"/>
                  </a:lnTo>
                  <a:lnTo>
                    <a:pt x="967" y="919"/>
                  </a:lnTo>
                  <a:lnTo>
                    <a:pt x="980" y="925"/>
                  </a:lnTo>
                  <a:lnTo>
                    <a:pt x="992" y="931"/>
                  </a:lnTo>
                  <a:lnTo>
                    <a:pt x="998" y="933"/>
                  </a:lnTo>
                  <a:lnTo>
                    <a:pt x="1001" y="937"/>
                  </a:lnTo>
                  <a:lnTo>
                    <a:pt x="1001" y="937"/>
                  </a:lnTo>
                  <a:lnTo>
                    <a:pt x="1010" y="945"/>
                  </a:lnTo>
                  <a:lnTo>
                    <a:pt x="1019" y="952"/>
                  </a:lnTo>
                  <a:lnTo>
                    <a:pt x="1034" y="964"/>
                  </a:lnTo>
                  <a:lnTo>
                    <a:pt x="1034" y="964"/>
                  </a:lnTo>
                  <a:lnTo>
                    <a:pt x="1047" y="976"/>
                  </a:lnTo>
                  <a:lnTo>
                    <a:pt x="1047" y="976"/>
                  </a:lnTo>
                  <a:lnTo>
                    <a:pt x="1050" y="980"/>
                  </a:lnTo>
                  <a:lnTo>
                    <a:pt x="1050" y="986"/>
                  </a:lnTo>
                  <a:lnTo>
                    <a:pt x="1050" y="994"/>
                  </a:lnTo>
                  <a:lnTo>
                    <a:pt x="1052" y="1000"/>
                  </a:lnTo>
                  <a:lnTo>
                    <a:pt x="1052" y="1000"/>
                  </a:lnTo>
                  <a:lnTo>
                    <a:pt x="1056" y="1010"/>
                  </a:lnTo>
                  <a:lnTo>
                    <a:pt x="1059" y="1016"/>
                  </a:lnTo>
                  <a:lnTo>
                    <a:pt x="1061" y="1024"/>
                  </a:lnTo>
                  <a:lnTo>
                    <a:pt x="1061" y="1024"/>
                  </a:lnTo>
                  <a:lnTo>
                    <a:pt x="1064" y="1042"/>
                  </a:lnTo>
                  <a:lnTo>
                    <a:pt x="1064" y="1052"/>
                  </a:lnTo>
                  <a:lnTo>
                    <a:pt x="1062" y="1060"/>
                  </a:lnTo>
                  <a:lnTo>
                    <a:pt x="1062" y="1060"/>
                  </a:lnTo>
                  <a:lnTo>
                    <a:pt x="1050" y="1087"/>
                  </a:lnTo>
                  <a:lnTo>
                    <a:pt x="1035" y="1117"/>
                  </a:lnTo>
                  <a:lnTo>
                    <a:pt x="1035" y="1117"/>
                  </a:lnTo>
                  <a:lnTo>
                    <a:pt x="1029" y="1129"/>
                  </a:lnTo>
                  <a:lnTo>
                    <a:pt x="1022" y="1139"/>
                  </a:lnTo>
                  <a:lnTo>
                    <a:pt x="1007" y="1159"/>
                  </a:lnTo>
                  <a:lnTo>
                    <a:pt x="1007" y="1159"/>
                  </a:lnTo>
                  <a:lnTo>
                    <a:pt x="999" y="1166"/>
                  </a:lnTo>
                  <a:lnTo>
                    <a:pt x="994" y="1172"/>
                  </a:lnTo>
                  <a:lnTo>
                    <a:pt x="986" y="1177"/>
                  </a:lnTo>
                  <a:lnTo>
                    <a:pt x="982" y="1183"/>
                  </a:lnTo>
                  <a:lnTo>
                    <a:pt x="982" y="1183"/>
                  </a:lnTo>
                  <a:lnTo>
                    <a:pt x="880" y="1341"/>
                  </a:lnTo>
                  <a:lnTo>
                    <a:pt x="880" y="1341"/>
                  </a:lnTo>
                  <a:lnTo>
                    <a:pt x="830" y="1413"/>
                  </a:lnTo>
                  <a:lnTo>
                    <a:pt x="802" y="1453"/>
                  </a:lnTo>
                  <a:lnTo>
                    <a:pt x="787" y="1477"/>
                  </a:lnTo>
                  <a:lnTo>
                    <a:pt x="787" y="1477"/>
                  </a:lnTo>
                  <a:lnTo>
                    <a:pt x="771" y="1510"/>
                  </a:lnTo>
                  <a:lnTo>
                    <a:pt x="760" y="1527"/>
                  </a:lnTo>
                  <a:lnTo>
                    <a:pt x="757" y="1533"/>
                  </a:lnTo>
                  <a:lnTo>
                    <a:pt x="754" y="1534"/>
                  </a:lnTo>
                  <a:lnTo>
                    <a:pt x="754" y="1534"/>
                  </a:lnTo>
                  <a:lnTo>
                    <a:pt x="751" y="1534"/>
                  </a:lnTo>
                  <a:lnTo>
                    <a:pt x="745" y="1533"/>
                  </a:lnTo>
                  <a:lnTo>
                    <a:pt x="732" y="1528"/>
                  </a:lnTo>
                  <a:lnTo>
                    <a:pt x="708" y="1518"/>
                  </a:lnTo>
                  <a:lnTo>
                    <a:pt x="708" y="1518"/>
                  </a:lnTo>
                  <a:lnTo>
                    <a:pt x="693" y="1509"/>
                  </a:lnTo>
                  <a:lnTo>
                    <a:pt x="679" y="1500"/>
                  </a:lnTo>
                  <a:lnTo>
                    <a:pt x="679" y="1500"/>
                  </a:lnTo>
                  <a:lnTo>
                    <a:pt x="616" y="1456"/>
                  </a:lnTo>
                  <a:lnTo>
                    <a:pt x="616" y="1456"/>
                  </a:lnTo>
                  <a:lnTo>
                    <a:pt x="589" y="1437"/>
                  </a:lnTo>
                  <a:lnTo>
                    <a:pt x="573" y="1424"/>
                  </a:lnTo>
                  <a:lnTo>
                    <a:pt x="560" y="1413"/>
                  </a:lnTo>
                  <a:lnTo>
                    <a:pt x="560" y="1413"/>
                  </a:lnTo>
                  <a:lnTo>
                    <a:pt x="555" y="1407"/>
                  </a:lnTo>
                  <a:lnTo>
                    <a:pt x="551" y="1400"/>
                  </a:lnTo>
                  <a:lnTo>
                    <a:pt x="542" y="1382"/>
                  </a:lnTo>
                  <a:lnTo>
                    <a:pt x="534" y="1365"/>
                  </a:lnTo>
                  <a:lnTo>
                    <a:pt x="533" y="1358"/>
                  </a:lnTo>
                  <a:lnTo>
                    <a:pt x="533" y="1352"/>
                  </a:lnTo>
                  <a:lnTo>
                    <a:pt x="533" y="1352"/>
                  </a:lnTo>
                  <a:lnTo>
                    <a:pt x="531" y="1326"/>
                  </a:lnTo>
                  <a:lnTo>
                    <a:pt x="528" y="1304"/>
                  </a:lnTo>
                  <a:lnTo>
                    <a:pt x="528" y="1304"/>
                  </a:lnTo>
                  <a:lnTo>
                    <a:pt x="527" y="1290"/>
                  </a:lnTo>
                  <a:lnTo>
                    <a:pt x="528" y="1284"/>
                  </a:lnTo>
                  <a:lnTo>
                    <a:pt x="530" y="1281"/>
                  </a:lnTo>
                  <a:lnTo>
                    <a:pt x="531" y="1278"/>
                  </a:lnTo>
                  <a:lnTo>
                    <a:pt x="531" y="1278"/>
                  </a:lnTo>
                  <a:lnTo>
                    <a:pt x="540" y="1272"/>
                  </a:lnTo>
                  <a:lnTo>
                    <a:pt x="554" y="1263"/>
                  </a:lnTo>
                  <a:lnTo>
                    <a:pt x="579" y="1248"/>
                  </a:lnTo>
                  <a:lnTo>
                    <a:pt x="579" y="1248"/>
                  </a:lnTo>
                  <a:lnTo>
                    <a:pt x="600" y="1232"/>
                  </a:lnTo>
                  <a:lnTo>
                    <a:pt x="609" y="1224"/>
                  </a:lnTo>
                  <a:lnTo>
                    <a:pt x="618" y="1221"/>
                  </a:lnTo>
                  <a:lnTo>
                    <a:pt x="618" y="1221"/>
                  </a:lnTo>
                  <a:lnTo>
                    <a:pt x="633" y="1217"/>
                  </a:lnTo>
                  <a:lnTo>
                    <a:pt x="640" y="1214"/>
                  </a:lnTo>
                  <a:lnTo>
                    <a:pt x="646" y="1209"/>
                  </a:lnTo>
                  <a:lnTo>
                    <a:pt x="646" y="1209"/>
                  </a:lnTo>
                  <a:lnTo>
                    <a:pt x="666" y="1189"/>
                  </a:lnTo>
                  <a:lnTo>
                    <a:pt x="678" y="1175"/>
                  </a:lnTo>
                  <a:lnTo>
                    <a:pt x="684" y="1171"/>
                  </a:lnTo>
                  <a:lnTo>
                    <a:pt x="690" y="1166"/>
                  </a:lnTo>
                  <a:lnTo>
                    <a:pt x="690" y="1166"/>
                  </a:lnTo>
                  <a:lnTo>
                    <a:pt x="694" y="1163"/>
                  </a:lnTo>
                  <a:lnTo>
                    <a:pt x="697" y="1159"/>
                  </a:lnTo>
                  <a:lnTo>
                    <a:pt x="699" y="1153"/>
                  </a:lnTo>
                  <a:lnTo>
                    <a:pt x="700" y="1147"/>
                  </a:lnTo>
                  <a:lnTo>
                    <a:pt x="702" y="1133"/>
                  </a:lnTo>
                  <a:lnTo>
                    <a:pt x="703" y="1129"/>
                  </a:lnTo>
                  <a:lnTo>
                    <a:pt x="706" y="1124"/>
                  </a:lnTo>
                  <a:lnTo>
                    <a:pt x="706" y="1124"/>
                  </a:lnTo>
                  <a:lnTo>
                    <a:pt x="693" y="1121"/>
                  </a:lnTo>
                  <a:lnTo>
                    <a:pt x="681" y="1118"/>
                  </a:lnTo>
                  <a:lnTo>
                    <a:pt x="670" y="1114"/>
                  </a:lnTo>
                  <a:lnTo>
                    <a:pt x="670" y="1114"/>
                  </a:lnTo>
                  <a:lnTo>
                    <a:pt x="654" y="1108"/>
                  </a:lnTo>
                  <a:lnTo>
                    <a:pt x="627" y="1100"/>
                  </a:lnTo>
                  <a:lnTo>
                    <a:pt x="582" y="1087"/>
                  </a:lnTo>
                  <a:lnTo>
                    <a:pt x="582" y="1087"/>
                  </a:lnTo>
                  <a:lnTo>
                    <a:pt x="497" y="1061"/>
                  </a:lnTo>
                  <a:lnTo>
                    <a:pt x="497" y="1061"/>
                  </a:lnTo>
                  <a:lnTo>
                    <a:pt x="488" y="1157"/>
                  </a:lnTo>
                  <a:lnTo>
                    <a:pt x="476" y="1278"/>
                  </a:lnTo>
                  <a:lnTo>
                    <a:pt x="476" y="1278"/>
                  </a:lnTo>
                  <a:lnTo>
                    <a:pt x="470" y="1307"/>
                  </a:lnTo>
                  <a:lnTo>
                    <a:pt x="462" y="1341"/>
                  </a:lnTo>
                  <a:lnTo>
                    <a:pt x="453" y="1382"/>
                  </a:lnTo>
                  <a:lnTo>
                    <a:pt x="453" y="1382"/>
                  </a:lnTo>
                  <a:lnTo>
                    <a:pt x="461" y="1421"/>
                  </a:lnTo>
                  <a:lnTo>
                    <a:pt x="467" y="1452"/>
                  </a:lnTo>
                  <a:lnTo>
                    <a:pt x="470" y="1476"/>
                  </a:lnTo>
                  <a:lnTo>
                    <a:pt x="470" y="1476"/>
                  </a:lnTo>
                  <a:lnTo>
                    <a:pt x="473" y="1503"/>
                  </a:lnTo>
                  <a:lnTo>
                    <a:pt x="477" y="1545"/>
                  </a:lnTo>
                  <a:lnTo>
                    <a:pt x="482" y="1587"/>
                  </a:lnTo>
                  <a:lnTo>
                    <a:pt x="483" y="1602"/>
                  </a:lnTo>
                  <a:lnTo>
                    <a:pt x="483" y="1614"/>
                  </a:lnTo>
                  <a:lnTo>
                    <a:pt x="483" y="1614"/>
                  </a:lnTo>
                  <a:lnTo>
                    <a:pt x="483" y="1630"/>
                  </a:lnTo>
                  <a:lnTo>
                    <a:pt x="485" y="1650"/>
                  </a:lnTo>
                  <a:lnTo>
                    <a:pt x="488" y="1683"/>
                  </a:lnTo>
                  <a:lnTo>
                    <a:pt x="488" y="1683"/>
                  </a:lnTo>
                  <a:lnTo>
                    <a:pt x="492" y="1760"/>
                  </a:lnTo>
                  <a:lnTo>
                    <a:pt x="492" y="1760"/>
                  </a:lnTo>
                  <a:lnTo>
                    <a:pt x="495" y="1783"/>
                  </a:lnTo>
                  <a:lnTo>
                    <a:pt x="498" y="1810"/>
                  </a:lnTo>
                  <a:lnTo>
                    <a:pt x="506" y="1855"/>
                  </a:lnTo>
                  <a:lnTo>
                    <a:pt x="506" y="1855"/>
                  </a:lnTo>
                  <a:lnTo>
                    <a:pt x="509" y="1867"/>
                  </a:lnTo>
                  <a:lnTo>
                    <a:pt x="509" y="1882"/>
                  </a:lnTo>
                  <a:lnTo>
                    <a:pt x="512" y="1912"/>
                  </a:lnTo>
                  <a:lnTo>
                    <a:pt x="512" y="1912"/>
                  </a:lnTo>
                  <a:lnTo>
                    <a:pt x="512" y="1927"/>
                  </a:lnTo>
                  <a:lnTo>
                    <a:pt x="510" y="1943"/>
                  </a:lnTo>
                  <a:lnTo>
                    <a:pt x="510" y="1958"/>
                  </a:lnTo>
                  <a:lnTo>
                    <a:pt x="512" y="1968"/>
                  </a:lnTo>
                  <a:lnTo>
                    <a:pt x="512" y="1968"/>
                  </a:lnTo>
                  <a:lnTo>
                    <a:pt x="518" y="2009"/>
                  </a:lnTo>
                  <a:lnTo>
                    <a:pt x="522" y="2036"/>
                  </a:lnTo>
                  <a:lnTo>
                    <a:pt x="528" y="2058"/>
                  </a:lnTo>
                  <a:lnTo>
                    <a:pt x="528" y="2058"/>
                  </a:lnTo>
                  <a:lnTo>
                    <a:pt x="534" y="2078"/>
                  </a:lnTo>
                  <a:lnTo>
                    <a:pt x="539" y="2100"/>
                  </a:lnTo>
                  <a:lnTo>
                    <a:pt x="542" y="2120"/>
                  </a:lnTo>
                  <a:lnTo>
                    <a:pt x="543" y="2130"/>
                  </a:lnTo>
                  <a:lnTo>
                    <a:pt x="543" y="2130"/>
                  </a:lnTo>
                  <a:lnTo>
                    <a:pt x="542" y="2135"/>
                  </a:lnTo>
                  <a:lnTo>
                    <a:pt x="536" y="2138"/>
                  </a:lnTo>
                  <a:lnTo>
                    <a:pt x="522" y="2147"/>
                  </a:lnTo>
                  <a:lnTo>
                    <a:pt x="507" y="2156"/>
                  </a:lnTo>
                  <a:lnTo>
                    <a:pt x="497" y="2162"/>
                  </a:lnTo>
                  <a:lnTo>
                    <a:pt x="497" y="2162"/>
                  </a:lnTo>
                  <a:lnTo>
                    <a:pt x="488" y="2168"/>
                  </a:lnTo>
                  <a:lnTo>
                    <a:pt x="473" y="2176"/>
                  </a:lnTo>
                  <a:lnTo>
                    <a:pt x="456" y="2184"/>
                  </a:lnTo>
                  <a:lnTo>
                    <a:pt x="443" y="2190"/>
                  </a:lnTo>
                  <a:lnTo>
                    <a:pt x="443" y="2190"/>
                  </a:lnTo>
                  <a:lnTo>
                    <a:pt x="422" y="2191"/>
                  </a:lnTo>
                  <a:lnTo>
                    <a:pt x="389" y="2191"/>
                  </a:lnTo>
                  <a:lnTo>
                    <a:pt x="355" y="2190"/>
                  </a:lnTo>
                  <a:lnTo>
                    <a:pt x="343" y="2187"/>
                  </a:lnTo>
                  <a:lnTo>
                    <a:pt x="337" y="2185"/>
                  </a:lnTo>
                  <a:lnTo>
                    <a:pt x="337" y="2185"/>
                  </a:lnTo>
                  <a:lnTo>
                    <a:pt x="334" y="2181"/>
                  </a:lnTo>
                  <a:lnTo>
                    <a:pt x="331" y="2173"/>
                  </a:lnTo>
                  <a:lnTo>
                    <a:pt x="325" y="2156"/>
                  </a:lnTo>
                  <a:lnTo>
                    <a:pt x="320" y="2133"/>
                  </a:lnTo>
                  <a:lnTo>
                    <a:pt x="317" y="2112"/>
                  </a:lnTo>
                  <a:lnTo>
                    <a:pt x="317" y="2112"/>
                  </a:lnTo>
                  <a:lnTo>
                    <a:pt x="302" y="2009"/>
                  </a:lnTo>
                  <a:lnTo>
                    <a:pt x="287" y="1903"/>
                  </a:lnTo>
                  <a:lnTo>
                    <a:pt x="287" y="1903"/>
                  </a:lnTo>
                  <a:lnTo>
                    <a:pt x="278" y="1817"/>
                  </a:lnTo>
                  <a:lnTo>
                    <a:pt x="269" y="1733"/>
                  </a:lnTo>
                  <a:lnTo>
                    <a:pt x="269" y="1733"/>
                  </a:lnTo>
                  <a:lnTo>
                    <a:pt x="260" y="1645"/>
                  </a:lnTo>
                  <a:lnTo>
                    <a:pt x="253" y="1590"/>
                  </a:lnTo>
                  <a:lnTo>
                    <a:pt x="247" y="1551"/>
                  </a:lnTo>
                  <a:lnTo>
                    <a:pt x="247" y="1551"/>
                  </a:lnTo>
                  <a:lnTo>
                    <a:pt x="236" y="1495"/>
                  </a:lnTo>
                  <a:lnTo>
                    <a:pt x="233" y="1470"/>
                  </a:lnTo>
                  <a:lnTo>
                    <a:pt x="232" y="1452"/>
                  </a:lnTo>
                  <a:lnTo>
                    <a:pt x="232" y="1452"/>
                  </a:lnTo>
                  <a:lnTo>
                    <a:pt x="230" y="1433"/>
                  </a:lnTo>
                  <a:lnTo>
                    <a:pt x="227" y="1404"/>
                  </a:lnTo>
                  <a:lnTo>
                    <a:pt x="223" y="1359"/>
                  </a:lnTo>
                  <a:lnTo>
                    <a:pt x="223" y="1359"/>
                  </a:lnTo>
                  <a:lnTo>
                    <a:pt x="221" y="1353"/>
                  </a:lnTo>
                  <a:lnTo>
                    <a:pt x="218" y="1344"/>
                  </a:lnTo>
                  <a:lnTo>
                    <a:pt x="211" y="1323"/>
                  </a:lnTo>
                  <a:lnTo>
                    <a:pt x="196" y="1284"/>
                  </a:lnTo>
                  <a:lnTo>
                    <a:pt x="196" y="1284"/>
                  </a:lnTo>
                  <a:lnTo>
                    <a:pt x="193" y="1274"/>
                  </a:lnTo>
                  <a:lnTo>
                    <a:pt x="193" y="1265"/>
                  </a:lnTo>
                  <a:lnTo>
                    <a:pt x="191" y="1256"/>
                  </a:lnTo>
                  <a:lnTo>
                    <a:pt x="191" y="1248"/>
                  </a:lnTo>
                  <a:lnTo>
                    <a:pt x="191" y="1248"/>
                  </a:lnTo>
                  <a:lnTo>
                    <a:pt x="185" y="1230"/>
                  </a:lnTo>
                  <a:lnTo>
                    <a:pt x="182" y="1220"/>
                  </a:lnTo>
                  <a:lnTo>
                    <a:pt x="181" y="1209"/>
                  </a:lnTo>
                  <a:lnTo>
                    <a:pt x="181" y="1209"/>
                  </a:lnTo>
                  <a:lnTo>
                    <a:pt x="178" y="1193"/>
                  </a:lnTo>
                  <a:lnTo>
                    <a:pt x="176" y="1181"/>
                  </a:lnTo>
                  <a:lnTo>
                    <a:pt x="176" y="1181"/>
                  </a:lnTo>
                  <a:lnTo>
                    <a:pt x="169" y="1144"/>
                  </a:lnTo>
                  <a:lnTo>
                    <a:pt x="163" y="1115"/>
                  </a:lnTo>
                  <a:lnTo>
                    <a:pt x="158" y="1087"/>
                  </a:lnTo>
                  <a:lnTo>
                    <a:pt x="158" y="1087"/>
                  </a:lnTo>
                  <a:lnTo>
                    <a:pt x="152" y="1028"/>
                  </a:lnTo>
                  <a:lnTo>
                    <a:pt x="149" y="1000"/>
                  </a:lnTo>
                  <a:lnTo>
                    <a:pt x="148" y="980"/>
                  </a:lnTo>
                  <a:lnTo>
                    <a:pt x="148" y="980"/>
                  </a:lnTo>
                  <a:lnTo>
                    <a:pt x="146" y="963"/>
                  </a:lnTo>
                  <a:lnTo>
                    <a:pt x="143" y="937"/>
                  </a:lnTo>
                  <a:lnTo>
                    <a:pt x="139" y="907"/>
                  </a:lnTo>
                  <a:lnTo>
                    <a:pt x="139" y="907"/>
                  </a:lnTo>
                  <a:lnTo>
                    <a:pt x="124" y="904"/>
                  </a:lnTo>
                  <a:lnTo>
                    <a:pt x="114" y="901"/>
                  </a:lnTo>
                  <a:lnTo>
                    <a:pt x="109" y="898"/>
                  </a:lnTo>
                  <a:lnTo>
                    <a:pt x="109" y="897"/>
                  </a:lnTo>
                  <a:lnTo>
                    <a:pt x="109" y="897"/>
                  </a:lnTo>
                  <a:lnTo>
                    <a:pt x="112" y="886"/>
                  </a:lnTo>
                  <a:lnTo>
                    <a:pt x="118" y="864"/>
                  </a:lnTo>
                  <a:lnTo>
                    <a:pt x="133" y="817"/>
                  </a:lnTo>
                  <a:lnTo>
                    <a:pt x="133" y="817"/>
                  </a:lnTo>
                  <a:lnTo>
                    <a:pt x="146" y="766"/>
                  </a:lnTo>
                  <a:lnTo>
                    <a:pt x="152" y="738"/>
                  </a:lnTo>
                  <a:lnTo>
                    <a:pt x="157" y="720"/>
                  </a:lnTo>
                  <a:lnTo>
                    <a:pt x="157" y="720"/>
                  </a:lnTo>
                  <a:lnTo>
                    <a:pt x="169" y="662"/>
                  </a:lnTo>
                  <a:lnTo>
                    <a:pt x="181" y="612"/>
                  </a:lnTo>
                  <a:lnTo>
                    <a:pt x="181" y="612"/>
                  </a:lnTo>
                  <a:lnTo>
                    <a:pt x="181" y="609"/>
                  </a:lnTo>
                  <a:lnTo>
                    <a:pt x="179" y="608"/>
                  </a:lnTo>
                  <a:lnTo>
                    <a:pt x="178" y="605"/>
                  </a:lnTo>
                  <a:lnTo>
                    <a:pt x="175" y="605"/>
                  </a:lnTo>
                  <a:lnTo>
                    <a:pt x="175" y="605"/>
                  </a:lnTo>
                  <a:lnTo>
                    <a:pt x="146" y="606"/>
                  </a:lnTo>
                  <a:lnTo>
                    <a:pt x="146" y="606"/>
                  </a:lnTo>
                  <a:lnTo>
                    <a:pt x="126" y="605"/>
                  </a:lnTo>
                  <a:lnTo>
                    <a:pt x="115" y="603"/>
                  </a:lnTo>
                  <a:lnTo>
                    <a:pt x="106" y="599"/>
                  </a:lnTo>
                  <a:lnTo>
                    <a:pt x="106" y="599"/>
                  </a:lnTo>
                  <a:lnTo>
                    <a:pt x="100" y="597"/>
                  </a:lnTo>
                  <a:lnTo>
                    <a:pt x="91" y="596"/>
                  </a:lnTo>
                  <a:lnTo>
                    <a:pt x="81" y="596"/>
                  </a:lnTo>
                  <a:lnTo>
                    <a:pt x="73" y="596"/>
                  </a:lnTo>
                  <a:lnTo>
                    <a:pt x="73" y="596"/>
                  </a:lnTo>
                  <a:lnTo>
                    <a:pt x="49" y="593"/>
                  </a:lnTo>
                  <a:lnTo>
                    <a:pt x="42" y="591"/>
                  </a:lnTo>
                  <a:lnTo>
                    <a:pt x="34" y="590"/>
                  </a:lnTo>
                  <a:lnTo>
                    <a:pt x="28" y="587"/>
                  </a:lnTo>
                  <a:lnTo>
                    <a:pt x="22" y="582"/>
                  </a:lnTo>
                  <a:lnTo>
                    <a:pt x="22" y="582"/>
                  </a:lnTo>
                  <a:lnTo>
                    <a:pt x="18" y="575"/>
                  </a:lnTo>
                  <a:lnTo>
                    <a:pt x="13" y="566"/>
                  </a:lnTo>
                  <a:lnTo>
                    <a:pt x="6" y="545"/>
                  </a:lnTo>
                  <a:lnTo>
                    <a:pt x="1" y="524"/>
                  </a:lnTo>
                  <a:lnTo>
                    <a:pt x="0" y="510"/>
                  </a:lnTo>
                  <a:lnTo>
                    <a:pt x="0" y="510"/>
                  </a:lnTo>
                  <a:lnTo>
                    <a:pt x="0" y="491"/>
                  </a:lnTo>
                  <a:lnTo>
                    <a:pt x="1" y="482"/>
                  </a:lnTo>
                  <a:lnTo>
                    <a:pt x="3" y="478"/>
                  </a:lnTo>
                  <a:lnTo>
                    <a:pt x="3" y="478"/>
                  </a:lnTo>
                  <a:lnTo>
                    <a:pt x="3" y="473"/>
                  </a:lnTo>
                  <a:lnTo>
                    <a:pt x="3" y="467"/>
                  </a:lnTo>
                  <a:lnTo>
                    <a:pt x="1" y="454"/>
                  </a:lnTo>
                  <a:lnTo>
                    <a:pt x="1" y="454"/>
                  </a:lnTo>
                  <a:lnTo>
                    <a:pt x="1" y="443"/>
                  </a:lnTo>
                  <a:lnTo>
                    <a:pt x="3" y="433"/>
                  </a:lnTo>
                  <a:lnTo>
                    <a:pt x="6" y="422"/>
                  </a:lnTo>
                  <a:lnTo>
                    <a:pt x="10" y="415"/>
                  </a:lnTo>
                  <a:lnTo>
                    <a:pt x="10" y="415"/>
                  </a:lnTo>
                  <a:lnTo>
                    <a:pt x="18" y="406"/>
                  </a:lnTo>
                  <a:lnTo>
                    <a:pt x="21" y="401"/>
                  </a:lnTo>
                  <a:lnTo>
                    <a:pt x="24" y="395"/>
                  </a:lnTo>
                  <a:lnTo>
                    <a:pt x="24" y="395"/>
                  </a:lnTo>
                  <a:lnTo>
                    <a:pt x="24" y="388"/>
                  </a:lnTo>
                  <a:lnTo>
                    <a:pt x="22" y="379"/>
                  </a:lnTo>
                  <a:lnTo>
                    <a:pt x="21" y="371"/>
                  </a:lnTo>
                  <a:lnTo>
                    <a:pt x="21" y="367"/>
                  </a:lnTo>
                  <a:lnTo>
                    <a:pt x="22" y="364"/>
                  </a:lnTo>
                  <a:lnTo>
                    <a:pt x="22" y="364"/>
                  </a:lnTo>
                  <a:lnTo>
                    <a:pt x="25" y="356"/>
                  </a:lnTo>
                  <a:lnTo>
                    <a:pt x="31" y="349"/>
                  </a:lnTo>
                  <a:lnTo>
                    <a:pt x="40" y="335"/>
                  </a:lnTo>
                  <a:lnTo>
                    <a:pt x="40" y="335"/>
                  </a:lnTo>
                  <a:lnTo>
                    <a:pt x="46" y="322"/>
                  </a:lnTo>
                  <a:lnTo>
                    <a:pt x="48" y="316"/>
                  </a:lnTo>
                  <a:lnTo>
                    <a:pt x="48" y="310"/>
                  </a:lnTo>
                  <a:lnTo>
                    <a:pt x="48" y="310"/>
                  </a:lnTo>
                  <a:lnTo>
                    <a:pt x="43" y="304"/>
                  </a:lnTo>
                  <a:lnTo>
                    <a:pt x="43" y="299"/>
                  </a:lnTo>
                  <a:lnTo>
                    <a:pt x="48" y="292"/>
                  </a:lnTo>
                  <a:lnTo>
                    <a:pt x="48" y="292"/>
                  </a:lnTo>
                  <a:lnTo>
                    <a:pt x="54" y="283"/>
                  </a:lnTo>
                  <a:lnTo>
                    <a:pt x="60" y="274"/>
                  </a:lnTo>
                  <a:lnTo>
                    <a:pt x="67" y="268"/>
                  </a:lnTo>
                  <a:lnTo>
                    <a:pt x="69" y="263"/>
                  </a:lnTo>
                  <a:lnTo>
                    <a:pt x="70" y="259"/>
                  </a:lnTo>
                  <a:lnTo>
                    <a:pt x="70" y="259"/>
                  </a:lnTo>
                  <a:lnTo>
                    <a:pt x="70" y="248"/>
                  </a:lnTo>
                  <a:lnTo>
                    <a:pt x="70" y="238"/>
                  </a:lnTo>
                  <a:lnTo>
                    <a:pt x="70" y="229"/>
                  </a:lnTo>
                  <a:lnTo>
                    <a:pt x="72" y="225"/>
                  </a:lnTo>
                  <a:lnTo>
                    <a:pt x="73" y="222"/>
                  </a:lnTo>
                  <a:lnTo>
                    <a:pt x="73" y="222"/>
                  </a:lnTo>
                  <a:lnTo>
                    <a:pt x="78" y="217"/>
                  </a:lnTo>
                  <a:lnTo>
                    <a:pt x="84" y="211"/>
                  </a:lnTo>
                  <a:lnTo>
                    <a:pt x="90" y="205"/>
                  </a:lnTo>
                  <a:lnTo>
                    <a:pt x="91" y="201"/>
                  </a:lnTo>
                  <a:lnTo>
                    <a:pt x="91" y="196"/>
                  </a:lnTo>
                  <a:lnTo>
                    <a:pt x="91" y="196"/>
                  </a:lnTo>
                  <a:lnTo>
                    <a:pt x="93" y="186"/>
                  </a:lnTo>
                  <a:lnTo>
                    <a:pt x="94" y="174"/>
                  </a:lnTo>
                  <a:lnTo>
                    <a:pt x="99" y="159"/>
                  </a:lnTo>
                  <a:lnTo>
                    <a:pt x="105" y="144"/>
                  </a:lnTo>
                  <a:lnTo>
                    <a:pt x="105" y="144"/>
                  </a:lnTo>
                  <a:lnTo>
                    <a:pt x="111" y="130"/>
                  </a:lnTo>
                  <a:lnTo>
                    <a:pt x="112" y="121"/>
                  </a:lnTo>
                  <a:lnTo>
                    <a:pt x="114" y="114"/>
                  </a:lnTo>
                  <a:lnTo>
                    <a:pt x="117" y="106"/>
                  </a:lnTo>
                  <a:lnTo>
                    <a:pt x="117" y="106"/>
                  </a:lnTo>
                  <a:lnTo>
                    <a:pt x="129" y="82"/>
                  </a:lnTo>
                  <a:lnTo>
                    <a:pt x="133" y="70"/>
                  </a:lnTo>
                  <a:lnTo>
                    <a:pt x="136" y="67"/>
                  </a:lnTo>
                  <a:lnTo>
                    <a:pt x="139" y="64"/>
                  </a:lnTo>
                  <a:lnTo>
                    <a:pt x="139" y="64"/>
                  </a:lnTo>
                  <a:lnTo>
                    <a:pt x="181" y="58"/>
                  </a:lnTo>
                  <a:lnTo>
                    <a:pt x="229" y="51"/>
                  </a:lnTo>
                  <a:lnTo>
                    <a:pt x="229" y="51"/>
                  </a:lnTo>
                  <a:lnTo>
                    <a:pt x="277" y="42"/>
                  </a:lnTo>
                  <a:lnTo>
                    <a:pt x="277" y="42"/>
                  </a:lnTo>
                  <a:lnTo>
                    <a:pt x="299" y="37"/>
                  </a:lnTo>
                  <a:lnTo>
                    <a:pt x="319" y="34"/>
                  </a:lnTo>
                  <a:lnTo>
                    <a:pt x="319" y="34"/>
                  </a:lnTo>
                  <a:lnTo>
                    <a:pt x="323" y="33"/>
                  </a:lnTo>
                  <a:lnTo>
                    <a:pt x="331" y="28"/>
                  </a:lnTo>
                  <a:lnTo>
                    <a:pt x="344" y="19"/>
                  </a:lnTo>
                  <a:lnTo>
                    <a:pt x="344" y="19"/>
                  </a:lnTo>
                  <a:lnTo>
                    <a:pt x="352" y="7"/>
                  </a:lnTo>
                  <a:lnTo>
                    <a:pt x="356" y="0"/>
                  </a:lnTo>
                  <a:lnTo>
                    <a:pt x="356" y="0"/>
                  </a:lnTo>
                  <a:lnTo>
                    <a:pt x="365" y="18"/>
                  </a:lnTo>
                  <a:lnTo>
                    <a:pt x="371" y="33"/>
                  </a:lnTo>
                  <a:lnTo>
                    <a:pt x="378" y="45"/>
                  </a:lnTo>
                  <a:lnTo>
                    <a:pt x="378" y="45"/>
                  </a:lnTo>
                  <a:lnTo>
                    <a:pt x="386" y="58"/>
                  </a:lnTo>
                  <a:lnTo>
                    <a:pt x="395" y="78"/>
                  </a:lnTo>
                  <a:lnTo>
                    <a:pt x="410" y="112"/>
                  </a:lnTo>
                  <a:lnTo>
                    <a:pt x="410" y="112"/>
                  </a:lnTo>
                  <a:lnTo>
                    <a:pt x="435" y="171"/>
                  </a:lnTo>
                  <a:lnTo>
                    <a:pt x="458" y="223"/>
                  </a:lnTo>
                  <a:lnTo>
                    <a:pt x="467" y="251"/>
                  </a:lnTo>
                  <a:lnTo>
                    <a:pt x="467" y="251"/>
                  </a:lnTo>
                  <a:lnTo>
                    <a:pt x="468" y="251"/>
                  </a:lnTo>
                  <a:lnTo>
                    <a:pt x="471" y="248"/>
                  </a:lnTo>
                  <a:lnTo>
                    <a:pt x="476" y="242"/>
                  </a:lnTo>
                  <a:lnTo>
                    <a:pt x="480" y="229"/>
                  </a:lnTo>
                  <a:lnTo>
                    <a:pt x="480" y="229"/>
                  </a:lnTo>
                  <a:lnTo>
                    <a:pt x="483" y="214"/>
                  </a:lnTo>
                  <a:lnTo>
                    <a:pt x="488" y="202"/>
                  </a:lnTo>
                  <a:lnTo>
                    <a:pt x="492" y="192"/>
                  </a:lnTo>
                  <a:lnTo>
                    <a:pt x="497" y="180"/>
                  </a:lnTo>
                  <a:lnTo>
                    <a:pt x="497" y="180"/>
                  </a:lnTo>
                  <a:lnTo>
                    <a:pt x="507" y="142"/>
                  </a:lnTo>
                  <a:lnTo>
                    <a:pt x="516" y="111"/>
                  </a:lnTo>
                  <a:lnTo>
                    <a:pt x="516" y="111"/>
                  </a:lnTo>
                  <a:lnTo>
                    <a:pt x="519" y="102"/>
                  </a:lnTo>
                  <a:lnTo>
                    <a:pt x="521" y="91"/>
                  </a:lnTo>
                  <a:lnTo>
                    <a:pt x="522" y="79"/>
                  </a:lnTo>
                  <a:lnTo>
                    <a:pt x="525" y="72"/>
                  </a:lnTo>
                  <a:lnTo>
                    <a:pt x="525" y="72"/>
                  </a:lnTo>
                  <a:lnTo>
                    <a:pt x="546" y="24"/>
                  </a:lnTo>
                  <a:lnTo>
                    <a:pt x="546" y="24"/>
                  </a:lnTo>
                  <a:close/>
                </a:path>
              </a:pathLst>
            </a:custGeom>
            <a:solidFill>
              <a:srgbClr val="1B171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04" name="Google Shape;304;p4"/>
            <p:cNvSpPr/>
            <p:nvPr/>
          </p:nvSpPr>
          <p:spPr>
            <a:xfrm>
              <a:off x="3578" y="2586"/>
              <a:ext cx="70" cy="89"/>
            </a:xfrm>
            <a:custGeom>
              <a:avLst/>
              <a:gdLst/>
              <a:ahLst/>
              <a:cxnLst/>
              <a:rect l="l" t="t" r="r" b="b"/>
              <a:pathLst>
                <a:path w="139" h="176" extrusionOk="0">
                  <a:moveTo>
                    <a:pt x="21" y="35"/>
                  </a:moveTo>
                  <a:lnTo>
                    <a:pt x="21" y="35"/>
                  </a:lnTo>
                  <a:lnTo>
                    <a:pt x="19" y="44"/>
                  </a:lnTo>
                  <a:lnTo>
                    <a:pt x="13" y="61"/>
                  </a:lnTo>
                  <a:lnTo>
                    <a:pt x="13" y="61"/>
                  </a:lnTo>
                  <a:lnTo>
                    <a:pt x="6" y="79"/>
                  </a:lnTo>
                  <a:lnTo>
                    <a:pt x="1" y="89"/>
                  </a:lnTo>
                  <a:lnTo>
                    <a:pt x="0" y="97"/>
                  </a:lnTo>
                  <a:lnTo>
                    <a:pt x="0" y="97"/>
                  </a:lnTo>
                  <a:lnTo>
                    <a:pt x="1" y="107"/>
                  </a:lnTo>
                  <a:lnTo>
                    <a:pt x="4" y="119"/>
                  </a:lnTo>
                  <a:lnTo>
                    <a:pt x="9" y="133"/>
                  </a:lnTo>
                  <a:lnTo>
                    <a:pt x="12" y="143"/>
                  </a:lnTo>
                  <a:lnTo>
                    <a:pt x="12" y="143"/>
                  </a:lnTo>
                  <a:lnTo>
                    <a:pt x="22" y="160"/>
                  </a:lnTo>
                  <a:lnTo>
                    <a:pt x="28" y="166"/>
                  </a:lnTo>
                  <a:lnTo>
                    <a:pt x="33" y="170"/>
                  </a:lnTo>
                  <a:lnTo>
                    <a:pt x="33" y="170"/>
                  </a:lnTo>
                  <a:lnTo>
                    <a:pt x="42" y="172"/>
                  </a:lnTo>
                  <a:lnTo>
                    <a:pt x="57" y="173"/>
                  </a:lnTo>
                  <a:lnTo>
                    <a:pt x="85" y="176"/>
                  </a:lnTo>
                  <a:lnTo>
                    <a:pt x="85" y="176"/>
                  </a:lnTo>
                  <a:lnTo>
                    <a:pt x="96" y="176"/>
                  </a:lnTo>
                  <a:lnTo>
                    <a:pt x="106" y="176"/>
                  </a:lnTo>
                  <a:lnTo>
                    <a:pt x="117" y="175"/>
                  </a:lnTo>
                  <a:lnTo>
                    <a:pt x="121" y="173"/>
                  </a:lnTo>
                  <a:lnTo>
                    <a:pt x="124" y="170"/>
                  </a:lnTo>
                  <a:lnTo>
                    <a:pt x="124" y="170"/>
                  </a:lnTo>
                  <a:lnTo>
                    <a:pt x="129" y="163"/>
                  </a:lnTo>
                  <a:lnTo>
                    <a:pt x="133" y="151"/>
                  </a:lnTo>
                  <a:lnTo>
                    <a:pt x="136" y="139"/>
                  </a:lnTo>
                  <a:lnTo>
                    <a:pt x="138" y="130"/>
                  </a:lnTo>
                  <a:lnTo>
                    <a:pt x="138" y="130"/>
                  </a:lnTo>
                  <a:lnTo>
                    <a:pt x="139" y="64"/>
                  </a:lnTo>
                  <a:lnTo>
                    <a:pt x="139" y="0"/>
                  </a:lnTo>
                  <a:lnTo>
                    <a:pt x="21" y="35"/>
                  </a:lnTo>
                  <a:close/>
                </a:path>
              </a:pathLst>
            </a:custGeom>
            <a:solidFill>
              <a:srgbClr val="1B171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05" name="Google Shape;305;p4"/>
            <p:cNvSpPr/>
            <p:nvPr/>
          </p:nvSpPr>
          <p:spPr>
            <a:xfrm>
              <a:off x="3606" y="2147"/>
              <a:ext cx="104" cy="209"/>
            </a:xfrm>
            <a:custGeom>
              <a:avLst/>
              <a:gdLst/>
              <a:ahLst/>
              <a:cxnLst/>
              <a:rect l="l" t="t" r="r" b="b"/>
              <a:pathLst>
                <a:path w="210" h="418" extrusionOk="0">
                  <a:moveTo>
                    <a:pt x="131" y="0"/>
                  </a:moveTo>
                  <a:lnTo>
                    <a:pt x="131" y="0"/>
                  </a:lnTo>
                  <a:lnTo>
                    <a:pt x="113" y="3"/>
                  </a:lnTo>
                  <a:lnTo>
                    <a:pt x="99" y="4"/>
                  </a:lnTo>
                  <a:lnTo>
                    <a:pt x="89" y="7"/>
                  </a:lnTo>
                  <a:lnTo>
                    <a:pt x="89" y="7"/>
                  </a:lnTo>
                  <a:lnTo>
                    <a:pt x="77" y="9"/>
                  </a:lnTo>
                  <a:lnTo>
                    <a:pt x="59" y="10"/>
                  </a:lnTo>
                  <a:lnTo>
                    <a:pt x="35" y="13"/>
                  </a:lnTo>
                  <a:lnTo>
                    <a:pt x="35" y="13"/>
                  </a:lnTo>
                  <a:lnTo>
                    <a:pt x="32" y="15"/>
                  </a:lnTo>
                  <a:lnTo>
                    <a:pt x="26" y="22"/>
                  </a:lnTo>
                  <a:lnTo>
                    <a:pt x="24" y="28"/>
                  </a:lnTo>
                  <a:lnTo>
                    <a:pt x="21" y="36"/>
                  </a:lnTo>
                  <a:lnTo>
                    <a:pt x="21" y="43"/>
                  </a:lnTo>
                  <a:lnTo>
                    <a:pt x="21" y="54"/>
                  </a:lnTo>
                  <a:lnTo>
                    <a:pt x="21" y="54"/>
                  </a:lnTo>
                  <a:lnTo>
                    <a:pt x="23" y="63"/>
                  </a:lnTo>
                  <a:lnTo>
                    <a:pt x="26" y="69"/>
                  </a:lnTo>
                  <a:lnTo>
                    <a:pt x="29" y="73"/>
                  </a:lnTo>
                  <a:lnTo>
                    <a:pt x="32" y="78"/>
                  </a:lnTo>
                  <a:lnTo>
                    <a:pt x="38" y="79"/>
                  </a:lnTo>
                  <a:lnTo>
                    <a:pt x="45" y="79"/>
                  </a:lnTo>
                  <a:lnTo>
                    <a:pt x="65" y="78"/>
                  </a:lnTo>
                  <a:lnTo>
                    <a:pt x="65" y="78"/>
                  </a:lnTo>
                  <a:lnTo>
                    <a:pt x="63" y="94"/>
                  </a:lnTo>
                  <a:lnTo>
                    <a:pt x="60" y="109"/>
                  </a:lnTo>
                  <a:lnTo>
                    <a:pt x="56" y="126"/>
                  </a:lnTo>
                  <a:lnTo>
                    <a:pt x="56" y="126"/>
                  </a:lnTo>
                  <a:lnTo>
                    <a:pt x="38" y="160"/>
                  </a:lnTo>
                  <a:lnTo>
                    <a:pt x="23" y="193"/>
                  </a:lnTo>
                  <a:lnTo>
                    <a:pt x="23" y="193"/>
                  </a:lnTo>
                  <a:lnTo>
                    <a:pt x="18" y="211"/>
                  </a:lnTo>
                  <a:lnTo>
                    <a:pt x="11" y="239"/>
                  </a:lnTo>
                  <a:lnTo>
                    <a:pt x="5" y="274"/>
                  </a:lnTo>
                  <a:lnTo>
                    <a:pt x="3" y="293"/>
                  </a:lnTo>
                  <a:lnTo>
                    <a:pt x="2" y="313"/>
                  </a:lnTo>
                  <a:lnTo>
                    <a:pt x="2" y="313"/>
                  </a:lnTo>
                  <a:lnTo>
                    <a:pt x="0" y="352"/>
                  </a:lnTo>
                  <a:lnTo>
                    <a:pt x="2" y="368"/>
                  </a:lnTo>
                  <a:lnTo>
                    <a:pt x="3" y="385"/>
                  </a:lnTo>
                  <a:lnTo>
                    <a:pt x="6" y="398"/>
                  </a:lnTo>
                  <a:lnTo>
                    <a:pt x="11" y="409"/>
                  </a:lnTo>
                  <a:lnTo>
                    <a:pt x="14" y="412"/>
                  </a:lnTo>
                  <a:lnTo>
                    <a:pt x="18" y="415"/>
                  </a:lnTo>
                  <a:lnTo>
                    <a:pt x="23" y="416"/>
                  </a:lnTo>
                  <a:lnTo>
                    <a:pt x="27" y="418"/>
                  </a:lnTo>
                  <a:lnTo>
                    <a:pt x="27" y="418"/>
                  </a:lnTo>
                  <a:lnTo>
                    <a:pt x="45" y="418"/>
                  </a:lnTo>
                  <a:lnTo>
                    <a:pt x="62" y="416"/>
                  </a:lnTo>
                  <a:lnTo>
                    <a:pt x="74" y="413"/>
                  </a:lnTo>
                  <a:lnTo>
                    <a:pt x="83" y="410"/>
                  </a:lnTo>
                  <a:lnTo>
                    <a:pt x="83" y="410"/>
                  </a:lnTo>
                  <a:lnTo>
                    <a:pt x="87" y="409"/>
                  </a:lnTo>
                  <a:lnTo>
                    <a:pt x="89" y="404"/>
                  </a:lnTo>
                  <a:lnTo>
                    <a:pt x="93" y="392"/>
                  </a:lnTo>
                  <a:lnTo>
                    <a:pt x="95" y="376"/>
                  </a:lnTo>
                  <a:lnTo>
                    <a:pt x="96" y="355"/>
                  </a:lnTo>
                  <a:lnTo>
                    <a:pt x="96" y="355"/>
                  </a:lnTo>
                  <a:lnTo>
                    <a:pt x="99" y="334"/>
                  </a:lnTo>
                  <a:lnTo>
                    <a:pt x="102" y="311"/>
                  </a:lnTo>
                  <a:lnTo>
                    <a:pt x="105" y="290"/>
                  </a:lnTo>
                  <a:lnTo>
                    <a:pt x="108" y="283"/>
                  </a:lnTo>
                  <a:lnTo>
                    <a:pt x="111" y="277"/>
                  </a:lnTo>
                  <a:lnTo>
                    <a:pt x="111" y="277"/>
                  </a:lnTo>
                  <a:lnTo>
                    <a:pt x="122" y="263"/>
                  </a:lnTo>
                  <a:lnTo>
                    <a:pt x="140" y="242"/>
                  </a:lnTo>
                  <a:lnTo>
                    <a:pt x="153" y="229"/>
                  </a:lnTo>
                  <a:lnTo>
                    <a:pt x="169" y="215"/>
                  </a:lnTo>
                  <a:lnTo>
                    <a:pt x="187" y="200"/>
                  </a:lnTo>
                  <a:lnTo>
                    <a:pt x="210" y="185"/>
                  </a:lnTo>
                  <a:lnTo>
                    <a:pt x="210" y="185"/>
                  </a:lnTo>
                  <a:lnTo>
                    <a:pt x="199" y="179"/>
                  </a:lnTo>
                  <a:lnTo>
                    <a:pt x="177" y="163"/>
                  </a:lnTo>
                  <a:lnTo>
                    <a:pt x="163" y="151"/>
                  </a:lnTo>
                  <a:lnTo>
                    <a:pt x="152" y="141"/>
                  </a:lnTo>
                  <a:lnTo>
                    <a:pt x="141" y="129"/>
                  </a:lnTo>
                  <a:lnTo>
                    <a:pt x="135" y="117"/>
                  </a:lnTo>
                  <a:lnTo>
                    <a:pt x="135" y="117"/>
                  </a:lnTo>
                  <a:lnTo>
                    <a:pt x="128" y="97"/>
                  </a:lnTo>
                  <a:lnTo>
                    <a:pt x="123" y="81"/>
                  </a:lnTo>
                  <a:lnTo>
                    <a:pt x="120" y="64"/>
                  </a:lnTo>
                  <a:lnTo>
                    <a:pt x="120" y="48"/>
                  </a:lnTo>
                  <a:lnTo>
                    <a:pt x="120" y="48"/>
                  </a:lnTo>
                  <a:lnTo>
                    <a:pt x="119" y="31"/>
                  </a:lnTo>
                  <a:lnTo>
                    <a:pt x="117" y="21"/>
                  </a:lnTo>
                  <a:lnTo>
                    <a:pt x="117" y="15"/>
                  </a:lnTo>
                  <a:lnTo>
                    <a:pt x="120" y="10"/>
                  </a:lnTo>
                  <a:lnTo>
                    <a:pt x="125" y="6"/>
                  </a:lnTo>
                  <a:lnTo>
                    <a:pt x="131" y="0"/>
                  </a:lnTo>
                  <a:lnTo>
                    <a:pt x="131" y="0"/>
                  </a:lnTo>
                  <a:close/>
                </a:path>
              </a:pathLst>
            </a:custGeom>
            <a:solidFill>
              <a:srgbClr val="1B171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06" name="Google Shape;306;p4"/>
            <p:cNvSpPr/>
            <p:nvPr/>
          </p:nvSpPr>
          <p:spPr>
            <a:xfrm>
              <a:off x="3626" y="1872"/>
              <a:ext cx="21" cy="29"/>
            </a:xfrm>
            <a:custGeom>
              <a:avLst/>
              <a:gdLst/>
              <a:ahLst/>
              <a:cxnLst/>
              <a:rect l="l" t="t" r="r" b="b"/>
              <a:pathLst>
                <a:path w="42" h="58" extrusionOk="0">
                  <a:moveTo>
                    <a:pt x="12" y="0"/>
                  </a:moveTo>
                  <a:lnTo>
                    <a:pt x="12" y="0"/>
                  </a:lnTo>
                  <a:lnTo>
                    <a:pt x="0" y="58"/>
                  </a:lnTo>
                  <a:lnTo>
                    <a:pt x="0" y="58"/>
                  </a:lnTo>
                  <a:lnTo>
                    <a:pt x="13" y="56"/>
                  </a:lnTo>
                  <a:lnTo>
                    <a:pt x="27" y="55"/>
                  </a:lnTo>
                  <a:lnTo>
                    <a:pt x="42" y="53"/>
                  </a:lnTo>
                  <a:lnTo>
                    <a:pt x="12" y="0"/>
                  </a:lnTo>
                  <a:close/>
                </a:path>
              </a:pathLst>
            </a:custGeom>
            <a:solidFill>
              <a:srgbClr val="60381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07" name="Google Shape;307;p4"/>
            <p:cNvSpPr/>
            <p:nvPr/>
          </p:nvSpPr>
          <p:spPr>
            <a:xfrm>
              <a:off x="3576" y="1495"/>
              <a:ext cx="99" cy="147"/>
            </a:xfrm>
            <a:custGeom>
              <a:avLst/>
              <a:gdLst/>
              <a:ahLst/>
              <a:cxnLst/>
              <a:rect l="l" t="t" r="r" b="b"/>
              <a:pathLst>
                <a:path w="197" h="293" extrusionOk="0">
                  <a:moveTo>
                    <a:pt x="10" y="0"/>
                  </a:moveTo>
                  <a:lnTo>
                    <a:pt x="10" y="0"/>
                  </a:lnTo>
                  <a:lnTo>
                    <a:pt x="10" y="8"/>
                  </a:lnTo>
                  <a:lnTo>
                    <a:pt x="11" y="14"/>
                  </a:lnTo>
                  <a:lnTo>
                    <a:pt x="16" y="20"/>
                  </a:lnTo>
                  <a:lnTo>
                    <a:pt x="16" y="20"/>
                  </a:lnTo>
                  <a:lnTo>
                    <a:pt x="32" y="39"/>
                  </a:lnTo>
                  <a:lnTo>
                    <a:pt x="43" y="49"/>
                  </a:lnTo>
                  <a:lnTo>
                    <a:pt x="53" y="60"/>
                  </a:lnTo>
                  <a:lnTo>
                    <a:pt x="53" y="60"/>
                  </a:lnTo>
                  <a:lnTo>
                    <a:pt x="65" y="66"/>
                  </a:lnTo>
                  <a:lnTo>
                    <a:pt x="80" y="70"/>
                  </a:lnTo>
                  <a:lnTo>
                    <a:pt x="94" y="73"/>
                  </a:lnTo>
                  <a:lnTo>
                    <a:pt x="104" y="75"/>
                  </a:lnTo>
                  <a:lnTo>
                    <a:pt x="104" y="75"/>
                  </a:lnTo>
                  <a:lnTo>
                    <a:pt x="112" y="75"/>
                  </a:lnTo>
                  <a:lnTo>
                    <a:pt x="119" y="73"/>
                  </a:lnTo>
                  <a:lnTo>
                    <a:pt x="136" y="66"/>
                  </a:lnTo>
                  <a:lnTo>
                    <a:pt x="136" y="66"/>
                  </a:lnTo>
                  <a:lnTo>
                    <a:pt x="146" y="60"/>
                  </a:lnTo>
                  <a:lnTo>
                    <a:pt x="158" y="52"/>
                  </a:lnTo>
                  <a:lnTo>
                    <a:pt x="176" y="40"/>
                  </a:lnTo>
                  <a:lnTo>
                    <a:pt x="176" y="40"/>
                  </a:lnTo>
                  <a:lnTo>
                    <a:pt x="181" y="34"/>
                  </a:lnTo>
                  <a:lnTo>
                    <a:pt x="184" y="29"/>
                  </a:lnTo>
                  <a:lnTo>
                    <a:pt x="187" y="15"/>
                  </a:lnTo>
                  <a:lnTo>
                    <a:pt x="187" y="15"/>
                  </a:lnTo>
                  <a:lnTo>
                    <a:pt x="187" y="14"/>
                  </a:lnTo>
                  <a:lnTo>
                    <a:pt x="188" y="14"/>
                  </a:lnTo>
                  <a:lnTo>
                    <a:pt x="191" y="18"/>
                  </a:lnTo>
                  <a:lnTo>
                    <a:pt x="196" y="26"/>
                  </a:lnTo>
                  <a:lnTo>
                    <a:pt x="197" y="33"/>
                  </a:lnTo>
                  <a:lnTo>
                    <a:pt x="197" y="33"/>
                  </a:lnTo>
                  <a:lnTo>
                    <a:pt x="196" y="39"/>
                  </a:lnTo>
                  <a:lnTo>
                    <a:pt x="194" y="46"/>
                  </a:lnTo>
                  <a:lnTo>
                    <a:pt x="191" y="55"/>
                  </a:lnTo>
                  <a:lnTo>
                    <a:pt x="191" y="61"/>
                  </a:lnTo>
                  <a:lnTo>
                    <a:pt x="191" y="61"/>
                  </a:lnTo>
                  <a:lnTo>
                    <a:pt x="185" y="87"/>
                  </a:lnTo>
                  <a:lnTo>
                    <a:pt x="175" y="132"/>
                  </a:lnTo>
                  <a:lnTo>
                    <a:pt x="158" y="196"/>
                  </a:lnTo>
                  <a:lnTo>
                    <a:pt x="127" y="273"/>
                  </a:lnTo>
                  <a:lnTo>
                    <a:pt x="112" y="293"/>
                  </a:lnTo>
                  <a:lnTo>
                    <a:pt x="94" y="273"/>
                  </a:lnTo>
                  <a:lnTo>
                    <a:pt x="40" y="132"/>
                  </a:lnTo>
                  <a:lnTo>
                    <a:pt x="4" y="57"/>
                  </a:lnTo>
                  <a:lnTo>
                    <a:pt x="1" y="39"/>
                  </a:lnTo>
                  <a:lnTo>
                    <a:pt x="1" y="39"/>
                  </a:lnTo>
                  <a:lnTo>
                    <a:pt x="0" y="29"/>
                  </a:lnTo>
                  <a:lnTo>
                    <a:pt x="0" y="12"/>
                  </a:lnTo>
                  <a:lnTo>
                    <a:pt x="0" y="12"/>
                  </a:lnTo>
                  <a:lnTo>
                    <a:pt x="0" y="8"/>
                  </a:lnTo>
                  <a:lnTo>
                    <a:pt x="2" y="3"/>
                  </a:lnTo>
                  <a:lnTo>
                    <a:pt x="5" y="2"/>
                  </a:lnTo>
                  <a:lnTo>
                    <a:pt x="10" y="0"/>
                  </a:lnTo>
                  <a:lnTo>
                    <a:pt x="10" y="0"/>
                  </a:lnTo>
                  <a:close/>
                </a:path>
              </a:pathLst>
            </a:custGeom>
            <a:solidFill>
              <a:srgbClr val="60381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08" name="Google Shape;308;p4"/>
            <p:cNvSpPr/>
            <p:nvPr/>
          </p:nvSpPr>
          <p:spPr>
            <a:xfrm>
              <a:off x="3599" y="1625"/>
              <a:ext cx="56" cy="147"/>
            </a:xfrm>
            <a:custGeom>
              <a:avLst/>
              <a:gdLst/>
              <a:ahLst/>
              <a:cxnLst/>
              <a:rect l="l" t="t" r="r" b="b"/>
              <a:pathLst>
                <a:path w="112" h="293" extrusionOk="0">
                  <a:moveTo>
                    <a:pt x="31" y="290"/>
                  </a:moveTo>
                  <a:lnTo>
                    <a:pt x="31" y="290"/>
                  </a:lnTo>
                  <a:lnTo>
                    <a:pt x="34" y="287"/>
                  </a:lnTo>
                  <a:lnTo>
                    <a:pt x="42" y="281"/>
                  </a:lnTo>
                  <a:lnTo>
                    <a:pt x="49" y="270"/>
                  </a:lnTo>
                  <a:lnTo>
                    <a:pt x="52" y="263"/>
                  </a:lnTo>
                  <a:lnTo>
                    <a:pt x="55" y="255"/>
                  </a:lnTo>
                  <a:lnTo>
                    <a:pt x="55" y="255"/>
                  </a:lnTo>
                  <a:lnTo>
                    <a:pt x="55" y="260"/>
                  </a:lnTo>
                  <a:lnTo>
                    <a:pt x="58" y="269"/>
                  </a:lnTo>
                  <a:lnTo>
                    <a:pt x="58" y="269"/>
                  </a:lnTo>
                  <a:lnTo>
                    <a:pt x="64" y="276"/>
                  </a:lnTo>
                  <a:lnTo>
                    <a:pt x="75" y="284"/>
                  </a:lnTo>
                  <a:lnTo>
                    <a:pt x="90" y="293"/>
                  </a:lnTo>
                  <a:lnTo>
                    <a:pt x="90" y="293"/>
                  </a:lnTo>
                  <a:lnTo>
                    <a:pt x="93" y="282"/>
                  </a:lnTo>
                  <a:lnTo>
                    <a:pt x="102" y="257"/>
                  </a:lnTo>
                  <a:lnTo>
                    <a:pt x="109" y="226"/>
                  </a:lnTo>
                  <a:lnTo>
                    <a:pt x="112" y="209"/>
                  </a:lnTo>
                  <a:lnTo>
                    <a:pt x="112" y="196"/>
                  </a:lnTo>
                  <a:lnTo>
                    <a:pt x="112" y="196"/>
                  </a:lnTo>
                  <a:lnTo>
                    <a:pt x="112" y="173"/>
                  </a:lnTo>
                  <a:lnTo>
                    <a:pt x="111" y="155"/>
                  </a:lnTo>
                  <a:lnTo>
                    <a:pt x="108" y="145"/>
                  </a:lnTo>
                  <a:lnTo>
                    <a:pt x="108" y="145"/>
                  </a:lnTo>
                  <a:lnTo>
                    <a:pt x="100" y="131"/>
                  </a:lnTo>
                  <a:lnTo>
                    <a:pt x="94" y="116"/>
                  </a:lnTo>
                  <a:lnTo>
                    <a:pt x="94" y="116"/>
                  </a:lnTo>
                  <a:lnTo>
                    <a:pt x="88" y="104"/>
                  </a:lnTo>
                  <a:lnTo>
                    <a:pt x="85" y="94"/>
                  </a:lnTo>
                  <a:lnTo>
                    <a:pt x="85" y="94"/>
                  </a:lnTo>
                  <a:lnTo>
                    <a:pt x="82" y="59"/>
                  </a:lnTo>
                  <a:lnTo>
                    <a:pt x="82" y="59"/>
                  </a:lnTo>
                  <a:lnTo>
                    <a:pt x="82" y="38"/>
                  </a:lnTo>
                  <a:lnTo>
                    <a:pt x="81" y="26"/>
                  </a:lnTo>
                  <a:lnTo>
                    <a:pt x="79" y="19"/>
                  </a:lnTo>
                  <a:lnTo>
                    <a:pt x="79" y="19"/>
                  </a:lnTo>
                  <a:lnTo>
                    <a:pt x="73" y="12"/>
                  </a:lnTo>
                  <a:lnTo>
                    <a:pt x="69" y="9"/>
                  </a:lnTo>
                  <a:lnTo>
                    <a:pt x="69" y="9"/>
                  </a:lnTo>
                  <a:lnTo>
                    <a:pt x="64" y="1"/>
                  </a:lnTo>
                  <a:lnTo>
                    <a:pt x="64" y="1"/>
                  </a:lnTo>
                  <a:lnTo>
                    <a:pt x="64" y="0"/>
                  </a:lnTo>
                  <a:lnTo>
                    <a:pt x="61" y="0"/>
                  </a:lnTo>
                  <a:lnTo>
                    <a:pt x="58" y="1"/>
                  </a:lnTo>
                  <a:lnTo>
                    <a:pt x="54" y="3"/>
                  </a:lnTo>
                  <a:lnTo>
                    <a:pt x="54" y="3"/>
                  </a:lnTo>
                  <a:lnTo>
                    <a:pt x="48" y="1"/>
                  </a:lnTo>
                  <a:lnTo>
                    <a:pt x="43" y="0"/>
                  </a:lnTo>
                  <a:lnTo>
                    <a:pt x="42" y="0"/>
                  </a:lnTo>
                  <a:lnTo>
                    <a:pt x="40" y="1"/>
                  </a:lnTo>
                  <a:lnTo>
                    <a:pt x="40" y="1"/>
                  </a:lnTo>
                  <a:lnTo>
                    <a:pt x="36" y="10"/>
                  </a:lnTo>
                  <a:lnTo>
                    <a:pt x="31" y="16"/>
                  </a:lnTo>
                  <a:lnTo>
                    <a:pt x="31" y="16"/>
                  </a:lnTo>
                  <a:lnTo>
                    <a:pt x="28" y="25"/>
                  </a:lnTo>
                  <a:lnTo>
                    <a:pt x="27" y="32"/>
                  </a:lnTo>
                  <a:lnTo>
                    <a:pt x="27" y="43"/>
                  </a:lnTo>
                  <a:lnTo>
                    <a:pt x="27" y="43"/>
                  </a:lnTo>
                  <a:lnTo>
                    <a:pt x="27" y="70"/>
                  </a:lnTo>
                  <a:lnTo>
                    <a:pt x="27" y="86"/>
                  </a:lnTo>
                  <a:lnTo>
                    <a:pt x="27" y="100"/>
                  </a:lnTo>
                  <a:lnTo>
                    <a:pt x="27" y="100"/>
                  </a:lnTo>
                  <a:lnTo>
                    <a:pt x="24" y="112"/>
                  </a:lnTo>
                  <a:lnTo>
                    <a:pt x="21" y="124"/>
                  </a:lnTo>
                  <a:lnTo>
                    <a:pt x="10" y="146"/>
                  </a:lnTo>
                  <a:lnTo>
                    <a:pt x="10" y="146"/>
                  </a:lnTo>
                  <a:lnTo>
                    <a:pt x="7" y="158"/>
                  </a:lnTo>
                  <a:lnTo>
                    <a:pt x="3" y="170"/>
                  </a:lnTo>
                  <a:lnTo>
                    <a:pt x="1" y="184"/>
                  </a:lnTo>
                  <a:lnTo>
                    <a:pt x="0" y="193"/>
                  </a:lnTo>
                  <a:lnTo>
                    <a:pt x="0" y="193"/>
                  </a:lnTo>
                  <a:lnTo>
                    <a:pt x="1" y="203"/>
                  </a:lnTo>
                  <a:lnTo>
                    <a:pt x="7" y="223"/>
                  </a:lnTo>
                  <a:lnTo>
                    <a:pt x="16" y="251"/>
                  </a:lnTo>
                  <a:lnTo>
                    <a:pt x="31" y="290"/>
                  </a:lnTo>
                  <a:lnTo>
                    <a:pt x="31" y="290"/>
                  </a:lnTo>
                  <a:close/>
                </a:path>
              </a:pathLst>
            </a:custGeom>
            <a:solidFill>
              <a:srgbClr val="F0C4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Tree>
    <p:extLst>
      <p:ext uri="{BB962C8B-B14F-4D97-AF65-F5344CB8AC3E}">
        <p14:creationId xmlns:p14="http://schemas.microsoft.com/office/powerpoint/2010/main" val="2572760079"/>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Shape 449"/>
        <p:cNvGrpSpPr/>
        <p:nvPr/>
      </p:nvGrpSpPr>
      <p:grpSpPr>
        <a:xfrm>
          <a:off x="0" y="0"/>
          <a:ext cx="0" cy="0"/>
          <a:chOff x="0" y="0"/>
          <a:chExt cx="0" cy="0"/>
        </a:xfrm>
      </p:grpSpPr>
      <p:pic>
        <p:nvPicPr>
          <p:cNvPr id="39" name="Google Shape;61;p14">
            <a:extLst>
              <a:ext uri="{FF2B5EF4-FFF2-40B4-BE49-F238E27FC236}">
                <a16:creationId xmlns:a16="http://schemas.microsoft.com/office/drawing/2014/main" id="{0D08E371-D889-4CEF-A4B6-AF1EA517846B}"/>
              </a:ext>
            </a:extLst>
          </p:cNvPr>
          <p:cNvPicPr preferRelativeResize="0"/>
          <p:nvPr/>
        </p:nvPicPr>
        <p:blipFill>
          <a:blip r:embed="rId3">
            <a:alphaModFix/>
          </a:blip>
          <a:stretch>
            <a:fillRect/>
          </a:stretch>
        </p:blipFill>
        <p:spPr>
          <a:xfrm>
            <a:off x="-71444" y="-1"/>
            <a:ext cx="12263444" cy="6899111"/>
          </a:xfrm>
          <a:prstGeom prst="rect">
            <a:avLst/>
          </a:prstGeom>
          <a:noFill/>
          <a:ln>
            <a:noFill/>
          </a:ln>
        </p:spPr>
      </p:pic>
      <p:sp>
        <p:nvSpPr>
          <p:cNvPr id="450" name="Google Shape;450;p10"/>
          <p:cNvSpPr/>
          <p:nvPr/>
        </p:nvSpPr>
        <p:spPr>
          <a:xfrm>
            <a:off x="4967061" y="1153159"/>
            <a:ext cx="2307590" cy="1846581"/>
          </a:xfrm>
          <a:custGeom>
            <a:avLst/>
            <a:gdLst/>
            <a:ahLst/>
            <a:cxnLst/>
            <a:rect l="l" t="t" r="r" b="b"/>
            <a:pathLst>
              <a:path w="21600" h="21600" extrusionOk="0">
                <a:moveTo>
                  <a:pt x="14634" y="16727"/>
                </a:moveTo>
                <a:lnTo>
                  <a:pt x="20994" y="21600"/>
                </a:lnTo>
                <a:lnTo>
                  <a:pt x="21600" y="16326"/>
                </a:lnTo>
                <a:lnTo>
                  <a:pt x="15418" y="10637"/>
                </a:lnTo>
                <a:lnTo>
                  <a:pt x="6372" y="3684"/>
                </a:lnTo>
                <a:lnTo>
                  <a:pt x="606" y="0"/>
                </a:lnTo>
                <a:lnTo>
                  <a:pt x="0" y="5289"/>
                </a:lnTo>
                <a:lnTo>
                  <a:pt x="1712" y="6596"/>
                </a:lnTo>
                <a:lnTo>
                  <a:pt x="14634" y="16727"/>
                </a:lnTo>
                <a:close/>
              </a:path>
            </a:pathLst>
          </a:custGeom>
          <a:solidFill>
            <a:srgbClr val="548135"/>
          </a:solidFill>
          <a:ln>
            <a:noFill/>
          </a:ln>
        </p:spPr>
        <p:txBody>
          <a:bodyPr spcFirstLastPara="1" wrap="square" lIns="38100" tIns="38100" rIns="38100" bIns="381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51" name="Google Shape;451;p10"/>
          <p:cNvSpPr/>
          <p:nvPr/>
        </p:nvSpPr>
        <p:spPr>
          <a:xfrm>
            <a:off x="4638675" y="2131060"/>
            <a:ext cx="1962150" cy="1703101"/>
          </a:xfrm>
          <a:custGeom>
            <a:avLst/>
            <a:gdLst/>
            <a:ahLst/>
            <a:cxnLst/>
            <a:rect l="l" t="t" r="r" b="b"/>
            <a:pathLst>
              <a:path w="21600" h="20749" extrusionOk="0">
                <a:moveTo>
                  <a:pt x="15518" y="17330"/>
                </a:moveTo>
                <a:cubicBezTo>
                  <a:pt x="15518" y="17330"/>
                  <a:pt x="15518" y="17360"/>
                  <a:pt x="15518" y="17407"/>
                </a:cubicBezTo>
                <a:cubicBezTo>
                  <a:pt x="15267" y="20099"/>
                  <a:pt x="12569" y="21600"/>
                  <a:pt x="10443" y="20238"/>
                </a:cubicBezTo>
                <a:cubicBezTo>
                  <a:pt x="2656" y="15241"/>
                  <a:pt x="42" y="11094"/>
                  <a:pt x="0" y="7798"/>
                </a:cubicBezTo>
                <a:lnTo>
                  <a:pt x="0" y="7798"/>
                </a:lnTo>
                <a:lnTo>
                  <a:pt x="0" y="7783"/>
                </a:lnTo>
                <a:cubicBezTo>
                  <a:pt x="0" y="7179"/>
                  <a:pt x="70" y="6607"/>
                  <a:pt x="224" y="6050"/>
                </a:cubicBezTo>
                <a:lnTo>
                  <a:pt x="713" y="2352"/>
                </a:lnTo>
                <a:lnTo>
                  <a:pt x="21600" y="0"/>
                </a:lnTo>
                <a:lnTo>
                  <a:pt x="20887" y="5493"/>
                </a:lnTo>
                <a:cubicBezTo>
                  <a:pt x="15323" y="7767"/>
                  <a:pt x="13058" y="9934"/>
                  <a:pt x="12443" y="11775"/>
                </a:cubicBezTo>
                <a:lnTo>
                  <a:pt x="12485" y="13724"/>
                </a:lnTo>
                <a:lnTo>
                  <a:pt x="13785" y="15875"/>
                </a:lnTo>
                <a:lnTo>
                  <a:pt x="15518" y="17330"/>
                </a:lnTo>
                <a:close/>
              </a:path>
            </a:pathLst>
          </a:custGeom>
          <a:solidFill>
            <a:srgbClr val="385623"/>
          </a:solidFill>
          <a:ln>
            <a:noFill/>
          </a:ln>
        </p:spPr>
        <p:txBody>
          <a:bodyPr spcFirstLastPara="1" wrap="square" lIns="38100" tIns="38100" rIns="38100" bIns="381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52" name="Google Shape;452;p10"/>
          <p:cNvSpPr/>
          <p:nvPr/>
        </p:nvSpPr>
        <p:spPr>
          <a:xfrm>
            <a:off x="4702174" y="1153160"/>
            <a:ext cx="2710808" cy="2402840"/>
          </a:xfrm>
          <a:custGeom>
            <a:avLst/>
            <a:gdLst/>
            <a:ahLst/>
            <a:cxnLst/>
            <a:rect l="l" t="t" r="r" b="b"/>
            <a:pathLst>
              <a:path w="21504" h="21600" extrusionOk="0">
                <a:moveTo>
                  <a:pt x="2650" y="0"/>
                </a:moveTo>
                <a:lnTo>
                  <a:pt x="7284" y="3231"/>
                </a:lnTo>
                <a:cubicBezTo>
                  <a:pt x="7284" y="3231"/>
                  <a:pt x="5420" y="3836"/>
                  <a:pt x="3587" y="5069"/>
                </a:cubicBezTo>
                <a:cubicBezTo>
                  <a:pt x="2126" y="6039"/>
                  <a:pt x="675" y="7398"/>
                  <a:pt x="181" y="9156"/>
                </a:cubicBezTo>
                <a:cubicBezTo>
                  <a:pt x="181" y="9156"/>
                  <a:pt x="181" y="9156"/>
                  <a:pt x="181" y="9156"/>
                </a:cubicBezTo>
                <a:lnTo>
                  <a:pt x="0" y="10537"/>
                </a:lnTo>
                <a:cubicBezTo>
                  <a:pt x="10" y="10983"/>
                  <a:pt x="81" y="11439"/>
                  <a:pt x="222" y="11930"/>
                </a:cubicBezTo>
                <a:cubicBezTo>
                  <a:pt x="383" y="12467"/>
                  <a:pt x="635" y="13038"/>
                  <a:pt x="987" y="13631"/>
                </a:cubicBezTo>
                <a:cubicBezTo>
                  <a:pt x="2357" y="15903"/>
                  <a:pt x="5289" y="18552"/>
                  <a:pt x="10659" y="21577"/>
                </a:cubicBezTo>
                <a:cubicBezTo>
                  <a:pt x="10669" y="21589"/>
                  <a:pt x="10679" y="21589"/>
                  <a:pt x="10689" y="21600"/>
                </a:cubicBezTo>
                <a:cubicBezTo>
                  <a:pt x="10689" y="21600"/>
                  <a:pt x="9067" y="19830"/>
                  <a:pt x="8443" y="17501"/>
                </a:cubicBezTo>
                <a:cubicBezTo>
                  <a:pt x="7707" y="14716"/>
                  <a:pt x="8402" y="11131"/>
                  <a:pt x="15041" y="8814"/>
                </a:cubicBezTo>
                <a:lnTo>
                  <a:pt x="20431" y="12558"/>
                </a:lnTo>
                <a:lnTo>
                  <a:pt x="21489" y="4658"/>
                </a:lnTo>
                <a:cubicBezTo>
                  <a:pt x="21600" y="3825"/>
                  <a:pt x="21086" y="3037"/>
                  <a:pt x="20351" y="2911"/>
                </a:cubicBezTo>
                <a:lnTo>
                  <a:pt x="2650" y="0"/>
                </a:lnTo>
                <a:close/>
              </a:path>
            </a:pathLst>
          </a:custGeom>
          <a:solidFill>
            <a:schemeClr val="accent6"/>
          </a:solidFill>
          <a:ln>
            <a:noFill/>
          </a:ln>
        </p:spPr>
        <p:txBody>
          <a:bodyPr spcFirstLastPara="1" wrap="square" lIns="38100" tIns="38100" rIns="38100" bIns="381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53" name="Google Shape;453;p10"/>
          <p:cNvSpPr/>
          <p:nvPr/>
        </p:nvSpPr>
        <p:spPr>
          <a:xfrm>
            <a:off x="4913539" y="3858259"/>
            <a:ext cx="2307590" cy="1846581"/>
          </a:xfrm>
          <a:custGeom>
            <a:avLst/>
            <a:gdLst/>
            <a:ahLst/>
            <a:cxnLst/>
            <a:rect l="l" t="t" r="r" b="b"/>
            <a:pathLst>
              <a:path w="21600" h="21600" extrusionOk="0">
                <a:moveTo>
                  <a:pt x="6966" y="4873"/>
                </a:moveTo>
                <a:lnTo>
                  <a:pt x="606" y="0"/>
                </a:lnTo>
                <a:lnTo>
                  <a:pt x="0" y="5274"/>
                </a:lnTo>
                <a:lnTo>
                  <a:pt x="6360" y="10369"/>
                </a:lnTo>
                <a:lnTo>
                  <a:pt x="15436" y="17548"/>
                </a:lnTo>
                <a:lnTo>
                  <a:pt x="20994" y="21600"/>
                </a:lnTo>
                <a:lnTo>
                  <a:pt x="21600" y="16311"/>
                </a:lnTo>
                <a:lnTo>
                  <a:pt x="19888" y="15004"/>
                </a:lnTo>
                <a:lnTo>
                  <a:pt x="6966" y="4873"/>
                </a:lnTo>
                <a:close/>
              </a:path>
            </a:pathLst>
          </a:custGeom>
          <a:solidFill>
            <a:srgbClr val="2E75B5"/>
          </a:solidFill>
          <a:ln>
            <a:noFill/>
          </a:ln>
        </p:spPr>
        <p:txBody>
          <a:bodyPr spcFirstLastPara="1" wrap="square" lIns="38100" tIns="38100" rIns="38100" bIns="381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54" name="Google Shape;454;p10"/>
          <p:cNvSpPr/>
          <p:nvPr/>
        </p:nvSpPr>
        <p:spPr>
          <a:xfrm>
            <a:off x="5591175" y="3032760"/>
            <a:ext cx="1962150" cy="1701831"/>
          </a:xfrm>
          <a:custGeom>
            <a:avLst/>
            <a:gdLst/>
            <a:ahLst/>
            <a:cxnLst/>
            <a:rect l="l" t="t" r="r" b="b"/>
            <a:pathLst>
              <a:path w="21600" h="20749" extrusionOk="0">
                <a:moveTo>
                  <a:pt x="6082" y="3423"/>
                </a:moveTo>
                <a:cubicBezTo>
                  <a:pt x="6082" y="3423"/>
                  <a:pt x="6082" y="3392"/>
                  <a:pt x="6082" y="3345"/>
                </a:cubicBezTo>
                <a:cubicBezTo>
                  <a:pt x="6333" y="651"/>
                  <a:pt x="9031" y="-851"/>
                  <a:pt x="11157" y="512"/>
                </a:cubicBezTo>
                <a:cubicBezTo>
                  <a:pt x="18944" y="5513"/>
                  <a:pt x="21558" y="9663"/>
                  <a:pt x="21600" y="12961"/>
                </a:cubicBezTo>
                <a:lnTo>
                  <a:pt x="21600" y="12961"/>
                </a:lnTo>
                <a:lnTo>
                  <a:pt x="21600" y="12976"/>
                </a:lnTo>
                <a:cubicBezTo>
                  <a:pt x="21600" y="13580"/>
                  <a:pt x="21530" y="14153"/>
                  <a:pt x="21376" y="14710"/>
                </a:cubicBezTo>
                <a:lnTo>
                  <a:pt x="20887" y="18411"/>
                </a:lnTo>
                <a:lnTo>
                  <a:pt x="0" y="20749"/>
                </a:lnTo>
                <a:lnTo>
                  <a:pt x="713" y="15252"/>
                </a:lnTo>
                <a:cubicBezTo>
                  <a:pt x="6277" y="12976"/>
                  <a:pt x="8542" y="10808"/>
                  <a:pt x="9157" y="8966"/>
                </a:cubicBezTo>
                <a:lnTo>
                  <a:pt x="9115" y="7015"/>
                </a:lnTo>
                <a:lnTo>
                  <a:pt x="7815" y="4863"/>
                </a:lnTo>
                <a:lnTo>
                  <a:pt x="6082" y="3423"/>
                </a:lnTo>
                <a:close/>
              </a:path>
            </a:pathLst>
          </a:custGeom>
          <a:solidFill>
            <a:srgbClr val="1E4E79"/>
          </a:solidFill>
          <a:ln>
            <a:noFill/>
          </a:ln>
        </p:spPr>
        <p:txBody>
          <a:bodyPr spcFirstLastPara="1" wrap="square" lIns="38100" tIns="38100" rIns="38100" bIns="381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55" name="Google Shape;455;p10"/>
          <p:cNvSpPr/>
          <p:nvPr/>
        </p:nvSpPr>
        <p:spPr>
          <a:xfrm>
            <a:off x="4778374" y="3299460"/>
            <a:ext cx="2710807" cy="2402840"/>
          </a:xfrm>
          <a:custGeom>
            <a:avLst/>
            <a:gdLst/>
            <a:ahLst/>
            <a:cxnLst/>
            <a:rect l="l" t="t" r="r" b="b"/>
            <a:pathLst>
              <a:path w="21504" h="21600" extrusionOk="0">
                <a:moveTo>
                  <a:pt x="18854" y="21600"/>
                </a:moveTo>
                <a:lnTo>
                  <a:pt x="14220" y="18369"/>
                </a:lnTo>
                <a:cubicBezTo>
                  <a:pt x="14220" y="18369"/>
                  <a:pt x="16084" y="17764"/>
                  <a:pt x="17917" y="16531"/>
                </a:cubicBezTo>
                <a:cubicBezTo>
                  <a:pt x="19378" y="15561"/>
                  <a:pt x="20829" y="14202"/>
                  <a:pt x="21323" y="12444"/>
                </a:cubicBezTo>
                <a:cubicBezTo>
                  <a:pt x="21323" y="12444"/>
                  <a:pt x="21323" y="12444"/>
                  <a:pt x="21323" y="12444"/>
                </a:cubicBezTo>
                <a:lnTo>
                  <a:pt x="21504" y="11063"/>
                </a:lnTo>
                <a:cubicBezTo>
                  <a:pt x="21494" y="10617"/>
                  <a:pt x="21423" y="10161"/>
                  <a:pt x="21282" y="9670"/>
                </a:cubicBezTo>
                <a:cubicBezTo>
                  <a:pt x="21121" y="9133"/>
                  <a:pt x="20869" y="8562"/>
                  <a:pt x="20517" y="7969"/>
                </a:cubicBezTo>
                <a:cubicBezTo>
                  <a:pt x="19147" y="5697"/>
                  <a:pt x="16215" y="3048"/>
                  <a:pt x="10845" y="23"/>
                </a:cubicBezTo>
                <a:cubicBezTo>
                  <a:pt x="10835" y="11"/>
                  <a:pt x="10825" y="11"/>
                  <a:pt x="10815" y="0"/>
                </a:cubicBezTo>
                <a:cubicBezTo>
                  <a:pt x="10815" y="0"/>
                  <a:pt x="12437" y="1770"/>
                  <a:pt x="13061" y="4099"/>
                </a:cubicBezTo>
                <a:cubicBezTo>
                  <a:pt x="13797" y="6884"/>
                  <a:pt x="13102" y="10469"/>
                  <a:pt x="6463" y="12786"/>
                </a:cubicBezTo>
                <a:lnTo>
                  <a:pt x="1073" y="9042"/>
                </a:lnTo>
                <a:lnTo>
                  <a:pt x="15" y="16942"/>
                </a:lnTo>
                <a:cubicBezTo>
                  <a:pt x="-96" y="17775"/>
                  <a:pt x="418" y="18563"/>
                  <a:pt x="1153" y="18689"/>
                </a:cubicBezTo>
                <a:lnTo>
                  <a:pt x="18854" y="21600"/>
                </a:lnTo>
                <a:close/>
              </a:path>
            </a:pathLst>
          </a:custGeom>
          <a:solidFill>
            <a:schemeClr val="accent5"/>
          </a:solidFill>
          <a:ln>
            <a:noFill/>
          </a:ln>
        </p:spPr>
        <p:txBody>
          <a:bodyPr spcFirstLastPara="1" wrap="square" lIns="38100" tIns="38100" rIns="38100" bIns="381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456" name="Google Shape;456;p10"/>
          <p:cNvGrpSpPr/>
          <p:nvPr/>
        </p:nvGrpSpPr>
        <p:grpSpPr>
          <a:xfrm>
            <a:off x="7960979" y="852196"/>
            <a:ext cx="2926080" cy="1167042"/>
            <a:chOff x="332936" y="2627766"/>
            <a:chExt cx="2926080" cy="1167042"/>
          </a:xfrm>
        </p:grpSpPr>
        <p:sp>
          <p:nvSpPr>
            <p:cNvPr id="457" name="Google Shape;457;p10"/>
            <p:cNvSpPr txBox="1"/>
            <p:nvPr/>
          </p:nvSpPr>
          <p:spPr>
            <a:xfrm>
              <a:off x="332936" y="2627766"/>
              <a:ext cx="2926080" cy="461665"/>
            </a:xfrm>
            <a:prstGeom prst="rect">
              <a:avLst/>
            </a:prstGeom>
            <a:noFill/>
            <a:ln>
              <a:noFill/>
            </a:ln>
          </p:spPr>
          <p:txBody>
            <a:bodyPr spcFirstLastPara="1" wrap="square" lIns="0" tIns="45700" rIns="0" bIns="45700" anchor="b" anchorCtr="0">
              <a:spAutoFit/>
            </a:bodyPr>
            <a:lstStyle/>
            <a:p>
              <a:pPr marL="0" marR="0" lvl="0" indent="0" algn="l" rtl="0">
                <a:spcBef>
                  <a:spcPts val="0"/>
                </a:spcBef>
                <a:spcAft>
                  <a:spcPts val="0"/>
                </a:spcAft>
                <a:buNone/>
              </a:pPr>
              <a:r>
                <a:rPr lang="pt-BR" sz="2400" b="1">
                  <a:solidFill>
                    <a:srgbClr val="548135"/>
                  </a:solidFill>
                  <a:latin typeface="Calibri"/>
                  <a:ea typeface="Calibri"/>
                  <a:cs typeface="Calibri"/>
                  <a:sym typeface="Calibri"/>
                </a:rPr>
                <a:t>Gestor do Contrato</a:t>
              </a:r>
              <a:endParaRPr/>
            </a:p>
          </p:txBody>
        </p:sp>
        <p:sp>
          <p:nvSpPr>
            <p:cNvPr id="458" name="Google Shape;458;p10"/>
            <p:cNvSpPr txBox="1"/>
            <p:nvPr/>
          </p:nvSpPr>
          <p:spPr>
            <a:xfrm>
              <a:off x="332936" y="3086922"/>
              <a:ext cx="2926080" cy="707886"/>
            </a:xfrm>
            <a:prstGeom prst="rect">
              <a:avLst/>
            </a:prstGeom>
            <a:noFill/>
            <a:ln>
              <a:noFill/>
            </a:ln>
          </p:spPr>
          <p:txBody>
            <a:bodyPr spcFirstLastPara="1" wrap="square" lIns="0" tIns="45700" rIns="0" bIns="45700" anchor="t" anchorCtr="0">
              <a:spAutoFit/>
            </a:bodyPr>
            <a:lstStyle/>
            <a:p>
              <a:pPr marL="0" marR="0" lvl="0" indent="0" algn="just" rtl="0">
                <a:spcBef>
                  <a:spcPts val="0"/>
                </a:spcBef>
                <a:spcAft>
                  <a:spcPts val="0"/>
                </a:spcAft>
                <a:buNone/>
              </a:pPr>
              <a:r>
                <a:rPr lang="pt-BR" sz="2000">
                  <a:solidFill>
                    <a:srgbClr val="595959"/>
                  </a:solidFill>
                  <a:latin typeface="Calibri"/>
                  <a:ea typeface="Calibri"/>
                  <a:cs typeface="Calibri"/>
                  <a:sym typeface="Calibri"/>
                </a:rPr>
                <a:t>É o gerente funcional, com atribuições administrativas </a:t>
              </a:r>
              <a:endParaRPr sz="2000">
                <a:solidFill>
                  <a:srgbClr val="595959"/>
                </a:solidFill>
                <a:latin typeface="Calibri"/>
                <a:ea typeface="Calibri"/>
                <a:cs typeface="Calibri"/>
                <a:sym typeface="Calibri"/>
              </a:endParaRPr>
            </a:p>
          </p:txBody>
        </p:sp>
      </p:grpSp>
      <p:grpSp>
        <p:nvGrpSpPr>
          <p:cNvPr id="459" name="Google Shape;459;p10"/>
          <p:cNvGrpSpPr/>
          <p:nvPr/>
        </p:nvGrpSpPr>
        <p:grpSpPr>
          <a:xfrm>
            <a:off x="985479" y="3292909"/>
            <a:ext cx="2926080" cy="1167042"/>
            <a:chOff x="332936" y="2627766"/>
            <a:chExt cx="2926080" cy="1167042"/>
          </a:xfrm>
        </p:grpSpPr>
        <p:sp>
          <p:nvSpPr>
            <p:cNvPr id="460" name="Google Shape;460;p10"/>
            <p:cNvSpPr txBox="1"/>
            <p:nvPr/>
          </p:nvSpPr>
          <p:spPr>
            <a:xfrm>
              <a:off x="332936" y="2627766"/>
              <a:ext cx="2926080" cy="461665"/>
            </a:xfrm>
            <a:prstGeom prst="rect">
              <a:avLst/>
            </a:prstGeom>
            <a:noFill/>
            <a:ln>
              <a:noFill/>
            </a:ln>
          </p:spPr>
          <p:txBody>
            <a:bodyPr spcFirstLastPara="1" wrap="square" lIns="0" tIns="45700" rIns="0" bIns="45700" anchor="b" anchorCtr="0">
              <a:spAutoFit/>
            </a:bodyPr>
            <a:lstStyle/>
            <a:p>
              <a:pPr marL="0" marR="0" lvl="0" indent="0" algn="r" rtl="0">
                <a:spcBef>
                  <a:spcPts val="0"/>
                </a:spcBef>
                <a:spcAft>
                  <a:spcPts val="0"/>
                </a:spcAft>
                <a:buNone/>
              </a:pPr>
              <a:r>
                <a:rPr lang="pt-BR" sz="2400" b="1">
                  <a:solidFill>
                    <a:schemeClr val="accent5"/>
                  </a:solidFill>
                  <a:latin typeface="Calibri"/>
                  <a:ea typeface="Calibri"/>
                  <a:cs typeface="Calibri"/>
                  <a:sym typeface="Calibri"/>
                </a:rPr>
                <a:t>Fiscal do Contrato</a:t>
              </a:r>
              <a:endParaRPr/>
            </a:p>
          </p:txBody>
        </p:sp>
        <p:sp>
          <p:nvSpPr>
            <p:cNvPr id="461" name="Google Shape;461;p10"/>
            <p:cNvSpPr txBox="1"/>
            <p:nvPr/>
          </p:nvSpPr>
          <p:spPr>
            <a:xfrm>
              <a:off x="332936" y="3086922"/>
              <a:ext cx="2926080" cy="707886"/>
            </a:xfrm>
            <a:prstGeom prst="rect">
              <a:avLst/>
            </a:prstGeom>
            <a:noFill/>
            <a:ln>
              <a:noFill/>
            </a:ln>
          </p:spPr>
          <p:txBody>
            <a:bodyPr spcFirstLastPara="1" wrap="square" lIns="0" tIns="45700" rIns="0" bIns="45700" anchor="t" anchorCtr="0">
              <a:spAutoFit/>
            </a:bodyPr>
            <a:lstStyle/>
            <a:p>
              <a:pPr marL="0" marR="0" lvl="0" indent="0" algn="just" rtl="0">
                <a:spcBef>
                  <a:spcPts val="0"/>
                </a:spcBef>
                <a:spcAft>
                  <a:spcPts val="0"/>
                </a:spcAft>
                <a:buNone/>
              </a:pPr>
              <a:r>
                <a:rPr lang="pt-BR" sz="2000">
                  <a:solidFill>
                    <a:srgbClr val="595959"/>
                  </a:solidFill>
                  <a:latin typeface="Calibri"/>
                  <a:ea typeface="Calibri"/>
                  <a:cs typeface="Calibri"/>
                  <a:sym typeface="Calibri"/>
                </a:rPr>
                <a:t> acompanha e fiscaliza a prestação dos serviços</a:t>
              </a:r>
              <a:endParaRPr sz="2000">
                <a:solidFill>
                  <a:srgbClr val="595959"/>
                </a:solidFill>
                <a:latin typeface="Calibri"/>
                <a:ea typeface="Calibri"/>
                <a:cs typeface="Calibri"/>
                <a:sym typeface="Calibri"/>
              </a:endParaRPr>
            </a:p>
          </p:txBody>
        </p:sp>
      </p:grpSp>
      <p:sp>
        <p:nvSpPr>
          <p:cNvPr id="462" name="Google Shape;462;p10"/>
          <p:cNvSpPr/>
          <p:nvPr/>
        </p:nvSpPr>
        <p:spPr>
          <a:xfrm>
            <a:off x="7903295" y="2076449"/>
            <a:ext cx="3764500" cy="1754326"/>
          </a:xfrm>
          <a:prstGeom prst="rect">
            <a:avLst/>
          </a:prstGeom>
          <a:gradFill>
            <a:gsLst>
              <a:gs pos="0">
                <a:srgbClr val="B4D4A5"/>
              </a:gs>
              <a:gs pos="50000">
                <a:srgbClr val="A8CD97"/>
              </a:gs>
              <a:gs pos="100000">
                <a:srgbClr val="9BC985"/>
              </a:gs>
            </a:gsLst>
            <a:lin ang="5400000" scaled="0"/>
          </a:gradFill>
          <a:ln w="9525" cap="flat" cmpd="sng">
            <a:solidFill>
              <a:schemeClr val="accent6"/>
            </a:solidFill>
            <a:prstDash val="solid"/>
            <a:miter lim="800000"/>
            <a:headEnd type="none" w="sm" len="sm"/>
            <a:tailEnd type="none" w="sm" len="sm"/>
          </a:ln>
        </p:spPr>
        <p:txBody>
          <a:bodyPr spcFirstLastPara="1" wrap="square" lIns="91425" tIns="45700" rIns="91425" bIns="45700" anchor="t" anchorCtr="0">
            <a:spAutoFit/>
          </a:bodyPr>
          <a:lstStyle/>
          <a:p>
            <a:pPr marL="285750" marR="0" lvl="0" indent="-285750" algn="l" rtl="0">
              <a:spcBef>
                <a:spcPts val="0"/>
              </a:spcBef>
              <a:spcAft>
                <a:spcPts val="0"/>
              </a:spcAft>
              <a:buClr>
                <a:schemeClr val="dk1"/>
              </a:buClr>
              <a:buSzPts val="1800"/>
              <a:buFont typeface="Arial"/>
              <a:buChar char="•"/>
            </a:pPr>
            <a:r>
              <a:rPr lang="pt-BR" sz="1800">
                <a:solidFill>
                  <a:schemeClr val="dk1"/>
                </a:solidFill>
                <a:latin typeface="Calibri"/>
                <a:ea typeface="Calibri"/>
                <a:cs typeface="Calibri"/>
                <a:sym typeface="Calibri"/>
              </a:rPr>
              <a:t>analisar a documentação que antecede o pagamento;</a:t>
            </a:r>
            <a:endParaRPr/>
          </a:p>
          <a:p>
            <a:pPr marL="285750" marR="0" lvl="0" indent="-285750" algn="l" rtl="0">
              <a:spcBef>
                <a:spcPts val="0"/>
              </a:spcBef>
              <a:spcAft>
                <a:spcPts val="0"/>
              </a:spcAft>
              <a:buClr>
                <a:schemeClr val="dk1"/>
              </a:buClr>
              <a:buSzPts val="1800"/>
              <a:buFont typeface="Arial"/>
              <a:buChar char="•"/>
            </a:pPr>
            <a:r>
              <a:rPr lang="pt-BR" sz="1800">
                <a:solidFill>
                  <a:schemeClr val="dk1"/>
                </a:solidFill>
                <a:latin typeface="Calibri"/>
                <a:ea typeface="Calibri"/>
                <a:cs typeface="Calibri"/>
                <a:sym typeface="Calibri"/>
              </a:rPr>
              <a:t>inserir os dados referentes aos contratos administrativos no Portal Nacional de Contratações Públicas (PNCP);</a:t>
            </a:r>
            <a:endParaRPr/>
          </a:p>
        </p:txBody>
      </p:sp>
      <p:sp>
        <p:nvSpPr>
          <p:cNvPr id="463" name="Google Shape;463;p10"/>
          <p:cNvSpPr/>
          <p:nvPr/>
        </p:nvSpPr>
        <p:spPr>
          <a:xfrm>
            <a:off x="1070233" y="4660010"/>
            <a:ext cx="3670041" cy="1200329"/>
          </a:xfrm>
          <a:prstGeom prst="rect">
            <a:avLst/>
          </a:prstGeom>
          <a:gradFill>
            <a:gsLst>
              <a:gs pos="0">
                <a:srgbClr val="B0CAE9"/>
              </a:gs>
              <a:gs pos="50000">
                <a:srgbClr val="A1C1E4"/>
              </a:gs>
              <a:gs pos="100000">
                <a:srgbClr val="90B8E4"/>
              </a:gs>
            </a:gsLst>
            <a:lin ang="5400000" scaled="0"/>
          </a:gradFill>
          <a:ln w="9525" cap="flat" cmpd="sng">
            <a:solidFill>
              <a:schemeClr val="accent5"/>
            </a:solidFill>
            <a:prstDash val="solid"/>
            <a:miter lim="800000"/>
            <a:headEnd type="none" w="sm" len="sm"/>
            <a:tailEnd type="none" w="sm" len="sm"/>
          </a:ln>
        </p:spPr>
        <p:txBody>
          <a:bodyPr spcFirstLastPara="1" wrap="square" lIns="91425" tIns="45700" rIns="91425" bIns="45700" anchor="t" anchorCtr="0">
            <a:spAutoFit/>
          </a:bodyPr>
          <a:lstStyle/>
          <a:p>
            <a:pPr marL="285750" marR="0" lvl="0" indent="-285750" algn="l" rtl="0">
              <a:spcBef>
                <a:spcPts val="0"/>
              </a:spcBef>
              <a:spcAft>
                <a:spcPts val="0"/>
              </a:spcAft>
              <a:buClr>
                <a:srgbClr val="333333"/>
              </a:buClr>
              <a:buSzPts val="1800"/>
              <a:buFont typeface="Arial"/>
              <a:buChar char="•"/>
            </a:pPr>
            <a:r>
              <a:rPr lang="pt-BR" sz="1800">
                <a:solidFill>
                  <a:srgbClr val="333333"/>
                </a:solidFill>
                <a:latin typeface="Helvetica Neue"/>
                <a:ea typeface="Helvetica Neue"/>
                <a:cs typeface="Helvetica Neue"/>
                <a:sym typeface="Helvetica Neue"/>
              </a:rPr>
              <a:t>Registra  as ocorrências relacionadas com a execução</a:t>
            </a:r>
            <a:endParaRPr/>
          </a:p>
          <a:p>
            <a:pPr marL="285750" marR="0" lvl="0" indent="-285750" algn="l" rtl="0">
              <a:spcBef>
                <a:spcPts val="0"/>
              </a:spcBef>
              <a:spcAft>
                <a:spcPts val="0"/>
              </a:spcAft>
              <a:buClr>
                <a:srgbClr val="333333"/>
              </a:buClr>
              <a:buSzPts val="1800"/>
              <a:buFont typeface="Arial"/>
              <a:buChar char="•"/>
            </a:pPr>
            <a:r>
              <a:rPr lang="pt-BR" sz="1800">
                <a:solidFill>
                  <a:srgbClr val="333333"/>
                </a:solidFill>
                <a:latin typeface="Helvetica Neue"/>
                <a:ea typeface="Helvetica Neue"/>
                <a:cs typeface="Helvetica Neue"/>
                <a:sym typeface="Helvetica Neue"/>
              </a:rPr>
              <a:t>determina regularização de falhas ou defeitos observados</a:t>
            </a:r>
            <a:endParaRPr sz="1800">
              <a:solidFill>
                <a:schemeClr val="dk1"/>
              </a:solidFill>
              <a:latin typeface="Calibri"/>
              <a:ea typeface="Calibri"/>
              <a:cs typeface="Calibri"/>
              <a:sym typeface="Calibri"/>
            </a:endParaRPr>
          </a:p>
        </p:txBody>
      </p:sp>
      <p:grpSp>
        <p:nvGrpSpPr>
          <p:cNvPr id="464" name="Google Shape;464;p10"/>
          <p:cNvGrpSpPr/>
          <p:nvPr/>
        </p:nvGrpSpPr>
        <p:grpSpPr>
          <a:xfrm>
            <a:off x="167258" y="4472668"/>
            <a:ext cx="644956" cy="1408741"/>
            <a:chOff x="1689144" y="1104578"/>
            <a:chExt cx="976765" cy="2519981"/>
          </a:xfrm>
        </p:grpSpPr>
        <p:sp>
          <p:nvSpPr>
            <p:cNvPr id="465" name="Google Shape;465;p10"/>
            <p:cNvSpPr/>
            <p:nvPr/>
          </p:nvSpPr>
          <p:spPr>
            <a:xfrm>
              <a:off x="2213216" y="1104578"/>
              <a:ext cx="260414" cy="215515"/>
            </a:xfrm>
            <a:custGeom>
              <a:avLst/>
              <a:gdLst/>
              <a:ahLst/>
              <a:cxnLst/>
              <a:rect l="l" t="t" r="r" b="b"/>
              <a:pathLst>
                <a:path w="21600" h="21600" extrusionOk="0">
                  <a:moveTo>
                    <a:pt x="8193" y="450"/>
                  </a:moveTo>
                  <a:cubicBezTo>
                    <a:pt x="8938" y="0"/>
                    <a:pt x="10055" y="0"/>
                    <a:pt x="11172" y="0"/>
                  </a:cubicBezTo>
                  <a:cubicBezTo>
                    <a:pt x="12662" y="450"/>
                    <a:pt x="13779" y="900"/>
                    <a:pt x="15269" y="1350"/>
                  </a:cubicBezTo>
                  <a:cubicBezTo>
                    <a:pt x="16014" y="1800"/>
                    <a:pt x="17131" y="1800"/>
                    <a:pt x="17876" y="2700"/>
                  </a:cubicBezTo>
                  <a:cubicBezTo>
                    <a:pt x="18993" y="4050"/>
                    <a:pt x="19738" y="6300"/>
                    <a:pt x="20110" y="8100"/>
                  </a:cubicBezTo>
                  <a:cubicBezTo>
                    <a:pt x="20483" y="9000"/>
                    <a:pt x="20855" y="10350"/>
                    <a:pt x="21228" y="11250"/>
                  </a:cubicBezTo>
                  <a:cubicBezTo>
                    <a:pt x="21228" y="11700"/>
                    <a:pt x="21600" y="17100"/>
                    <a:pt x="21600" y="17550"/>
                  </a:cubicBezTo>
                  <a:cubicBezTo>
                    <a:pt x="21600" y="18000"/>
                    <a:pt x="21228" y="18900"/>
                    <a:pt x="20855" y="19350"/>
                  </a:cubicBezTo>
                  <a:lnTo>
                    <a:pt x="21228" y="19350"/>
                  </a:lnTo>
                  <a:lnTo>
                    <a:pt x="19738" y="21600"/>
                  </a:lnTo>
                  <a:lnTo>
                    <a:pt x="20110" y="18000"/>
                  </a:lnTo>
                  <a:lnTo>
                    <a:pt x="20483" y="15750"/>
                  </a:lnTo>
                  <a:cubicBezTo>
                    <a:pt x="20483" y="15750"/>
                    <a:pt x="19366" y="4500"/>
                    <a:pt x="10428" y="4500"/>
                  </a:cubicBezTo>
                  <a:lnTo>
                    <a:pt x="7076" y="5400"/>
                  </a:lnTo>
                  <a:lnTo>
                    <a:pt x="3352" y="10350"/>
                  </a:lnTo>
                  <a:cubicBezTo>
                    <a:pt x="3352" y="10350"/>
                    <a:pt x="1862" y="12150"/>
                    <a:pt x="1862" y="13050"/>
                  </a:cubicBezTo>
                  <a:cubicBezTo>
                    <a:pt x="1862" y="13950"/>
                    <a:pt x="3352" y="19800"/>
                    <a:pt x="3352" y="19800"/>
                  </a:cubicBezTo>
                  <a:lnTo>
                    <a:pt x="1862" y="19350"/>
                  </a:lnTo>
                  <a:lnTo>
                    <a:pt x="0" y="16650"/>
                  </a:lnTo>
                  <a:cubicBezTo>
                    <a:pt x="372" y="13050"/>
                    <a:pt x="1117" y="8550"/>
                    <a:pt x="2607" y="5400"/>
                  </a:cubicBezTo>
                  <a:cubicBezTo>
                    <a:pt x="3352" y="4050"/>
                    <a:pt x="4469" y="2700"/>
                    <a:pt x="5586" y="1800"/>
                  </a:cubicBezTo>
                  <a:cubicBezTo>
                    <a:pt x="6703" y="1350"/>
                    <a:pt x="7448" y="900"/>
                    <a:pt x="8193" y="450"/>
                  </a:cubicBezTo>
                  <a:close/>
                </a:path>
              </a:pathLst>
            </a:custGeom>
            <a:solidFill>
              <a:srgbClr val="000000"/>
            </a:solidFill>
            <a:ln>
              <a:noFill/>
            </a:ln>
          </p:spPr>
          <p:txBody>
            <a:bodyPr spcFirstLastPara="1" wrap="square" lIns="38100" tIns="38100" rIns="38100" bIns="381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66" name="Google Shape;466;p10"/>
            <p:cNvSpPr/>
            <p:nvPr/>
          </p:nvSpPr>
          <p:spPr>
            <a:xfrm>
              <a:off x="2213220" y="1149473"/>
              <a:ext cx="257783" cy="517504"/>
            </a:xfrm>
            <a:custGeom>
              <a:avLst/>
              <a:gdLst/>
              <a:ahLst/>
              <a:cxnLst/>
              <a:rect l="l" t="t" r="r" b="b"/>
              <a:pathLst>
                <a:path w="21382" h="21462" extrusionOk="0">
                  <a:moveTo>
                    <a:pt x="21382" y="6007"/>
                  </a:moveTo>
                  <a:cubicBezTo>
                    <a:pt x="21382" y="6007"/>
                    <a:pt x="19892" y="6938"/>
                    <a:pt x="19892" y="6938"/>
                  </a:cubicBezTo>
                  <a:cubicBezTo>
                    <a:pt x="20265" y="6752"/>
                    <a:pt x="20265" y="6007"/>
                    <a:pt x="20265" y="5821"/>
                  </a:cubicBezTo>
                  <a:cubicBezTo>
                    <a:pt x="20265" y="5448"/>
                    <a:pt x="20637" y="5076"/>
                    <a:pt x="20637" y="4890"/>
                  </a:cubicBezTo>
                  <a:cubicBezTo>
                    <a:pt x="21010" y="4331"/>
                    <a:pt x="20637" y="3586"/>
                    <a:pt x="20265" y="3028"/>
                  </a:cubicBezTo>
                  <a:cubicBezTo>
                    <a:pt x="19520" y="2096"/>
                    <a:pt x="18030" y="1352"/>
                    <a:pt x="16168" y="793"/>
                  </a:cubicBezTo>
                  <a:cubicBezTo>
                    <a:pt x="14679" y="234"/>
                    <a:pt x="12444" y="-138"/>
                    <a:pt x="10582" y="48"/>
                  </a:cubicBezTo>
                  <a:cubicBezTo>
                    <a:pt x="9837" y="48"/>
                    <a:pt x="8720" y="234"/>
                    <a:pt x="7975" y="234"/>
                  </a:cubicBezTo>
                  <a:cubicBezTo>
                    <a:pt x="6858" y="421"/>
                    <a:pt x="6113" y="793"/>
                    <a:pt x="5368" y="1165"/>
                  </a:cubicBezTo>
                  <a:cubicBezTo>
                    <a:pt x="4623" y="1538"/>
                    <a:pt x="3878" y="1910"/>
                    <a:pt x="3134" y="2283"/>
                  </a:cubicBezTo>
                  <a:cubicBezTo>
                    <a:pt x="2389" y="2655"/>
                    <a:pt x="2016" y="3028"/>
                    <a:pt x="2016" y="3400"/>
                  </a:cubicBezTo>
                  <a:cubicBezTo>
                    <a:pt x="2016" y="3959"/>
                    <a:pt x="2389" y="4331"/>
                    <a:pt x="2761" y="4890"/>
                  </a:cubicBezTo>
                  <a:cubicBezTo>
                    <a:pt x="3134" y="5262"/>
                    <a:pt x="3134" y="5821"/>
                    <a:pt x="3506" y="6193"/>
                  </a:cubicBezTo>
                  <a:cubicBezTo>
                    <a:pt x="2761" y="6007"/>
                    <a:pt x="2389" y="5821"/>
                    <a:pt x="1644" y="5634"/>
                  </a:cubicBezTo>
                  <a:cubicBezTo>
                    <a:pt x="1272" y="5448"/>
                    <a:pt x="154" y="4890"/>
                    <a:pt x="154" y="4890"/>
                  </a:cubicBezTo>
                  <a:cubicBezTo>
                    <a:pt x="-218" y="5821"/>
                    <a:pt x="154" y="6565"/>
                    <a:pt x="527" y="7497"/>
                  </a:cubicBezTo>
                  <a:cubicBezTo>
                    <a:pt x="527" y="7869"/>
                    <a:pt x="527" y="8241"/>
                    <a:pt x="1272" y="8428"/>
                  </a:cubicBezTo>
                  <a:cubicBezTo>
                    <a:pt x="1644" y="8614"/>
                    <a:pt x="2389" y="8614"/>
                    <a:pt x="2389" y="8800"/>
                  </a:cubicBezTo>
                  <a:cubicBezTo>
                    <a:pt x="2389" y="8986"/>
                    <a:pt x="2389" y="9172"/>
                    <a:pt x="2389" y="9359"/>
                  </a:cubicBezTo>
                  <a:cubicBezTo>
                    <a:pt x="2389" y="9359"/>
                    <a:pt x="2761" y="10290"/>
                    <a:pt x="2761" y="10848"/>
                  </a:cubicBezTo>
                  <a:lnTo>
                    <a:pt x="2389" y="14014"/>
                  </a:lnTo>
                  <a:lnTo>
                    <a:pt x="7230" y="18296"/>
                  </a:lnTo>
                  <a:lnTo>
                    <a:pt x="15423" y="21462"/>
                  </a:lnTo>
                  <a:lnTo>
                    <a:pt x="17286" y="15690"/>
                  </a:lnTo>
                  <a:lnTo>
                    <a:pt x="15423" y="12524"/>
                  </a:lnTo>
                  <a:cubicBezTo>
                    <a:pt x="15796" y="12338"/>
                    <a:pt x="16168" y="12152"/>
                    <a:pt x="16541" y="11965"/>
                  </a:cubicBezTo>
                  <a:cubicBezTo>
                    <a:pt x="16541" y="11779"/>
                    <a:pt x="17658" y="8986"/>
                    <a:pt x="17658" y="8986"/>
                  </a:cubicBezTo>
                  <a:cubicBezTo>
                    <a:pt x="18403" y="8986"/>
                    <a:pt x="18775" y="8986"/>
                    <a:pt x="19147" y="8800"/>
                  </a:cubicBezTo>
                  <a:cubicBezTo>
                    <a:pt x="19892" y="8241"/>
                    <a:pt x="20265" y="7310"/>
                    <a:pt x="20637" y="6752"/>
                  </a:cubicBezTo>
                  <a:cubicBezTo>
                    <a:pt x="21382" y="6379"/>
                    <a:pt x="21382" y="6193"/>
                    <a:pt x="21382" y="6007"/>
                  </a:cubicBezTo>
                  <a:lnTo>
                    <a:pt x="21382" y="6007"/>
                  </a:lnTo>
                  <a:close/>
                </a:path>
              </a:pathLst>
            </a:custGeom>
            <a:solidFill>
              <a:srgbClr val="F0C4AB"/>
            </a:solidFill>
            <a:ln>
              <a:noFill/>
            </a:ln>
          </p:spPr>
          <p:txBody>
            <a:bodyPr spcFirstLastPara="1" wrap="square" lIns="38100" tIns="38100" rIns="38100" bIns="381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67" name="Google Shape;467;p10"/>
            <p:cNvSpPr/>
            <p:nvPr/>
          </p:nvSpPr>
          <p:spPr>
            <a:xfrm>
              <a:off x="2206356" y="1425710"/>
              <a:ext cx="278373" cy="772255"/>
            </a:xfrm>
            <a:custGeom>
              <a:avLst/>
              <a:gdLst/>
              <a:ahLst/>
              <a:cxnLst/>
              <a:rect l="l" t="t" r="r" b="b"/>
              <a:pathLst>
                <a:path w="21600" h="21600" extrusionOk="0">
                  <a:moveTo>
                    <a:pt x="1045" y="879"/>
                  </a:moveTo>
                  <a:lnTo>
                    <a:pt x="3135" y="0"/>
                  </a:lnTo>
                  <a:lnTo>
                    <a:pt x="3135" y="879"/>
                  </a:lnTo>
                  <a:cubicBezTo>
                    <a:pt x="3135" y="879"/>
                    <a:pt x="7664" y="3140"/>
                    <a:pt x="10452" y="3893"/>
                  </a:cubicBezTo>
                  <a:cubicBezTo>
                    <a:pt x="13239" y="4647"/>
                    <a:pt x="13587" y="6153"/>
                    <a:pt x="13587" y="6153"/>
                  </a:cubicBezTo>
                  <a:cubicBezTo>
                    <a:pt x="13587" y="6153"/>
                    <a:pt x="16374" y="3767"/>
                    <a:pt x="15677" y="1256"/>
                  </a:cubicBezTo>
                  <a:lnTo>
                    <a:pt x="17768" y="2386"/>
                  </a:lnTo>
                  <a:lnTo>
                    <a:pt x="20903" y="6153"/>
                  </a:lnTo>
                  <a:lnTo>
                    <a:pt x="18465" y="5526"/>
                  </a:lnTo>
                  <a:lnTo>
                    <a:pt x="21600" y="21349"/>
                  </a:lnTo>
                  <a:lnTo>
                    <a:pt x="9406" y="21600"/>
                  </a:lnTo>
                  <a:lnTo>
                    <a:pt x="11148" y="13940"/>
                  </a:lnTo>
                  <a:lnTo>
                    <a:pt x="0" y="2637"/>
                  </a:lnTo>
                  <a:lnTo>
                    <a:pt x="1045" y="879"/>
                  </a:lnTo>
                  <a:close/>
                </a:path>
              </a:pathLst>
            </a:custGeom>
            <a:solidFill>
              <a:srgbClr val="988448"/>
            </a:solidFill>
            <a:ln>
              <a:noFill/>
            </a:ln>
          </p:spPr>
          <p:txBody>
            <a:bodyPr spcFirstLastPara="1" wrap="square" lIns="38100" tIns="38100" rIns="38100" bIns="381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68" name="Google Shape;468;p10"/>
            <p:cNvSpPr/>
            <p:nvPr/>
          </p:nvSpPr>
          <p:spPr>
            <a:xfrm>
              <a:off x="1871937" y="1464954"/>
              <a:ext cx="793972" cy="2159605"/>
            </a:xfrm>
            <a:custGeom>
              <a:avLst/>
              <a:gdLst/>
              <a:ahLst/>
              <a:cxnLst/>
              <a:rect l="l" t="t" r="r" b="b"/>
              <a:pathLst>
                <a:path w="21220" h="21600" extrusionOk="0">
                  <a:moveTo>
                    <a:pt x="213" y="10014"/>
                  </a:moveTo>
                  <a:cubicBezTo>
                    <a:pt x="213" y="10014"/>
                    <a:pt x="-267" y="8353"/>
                    <a:pt x="213" y="7365"/>
                  </a:cubicBezTo>
                  <a:cubicBezTo>
                    <a:pt x="693" y="6332"/>
                    <a:pt x="813" y="6062"/>
                    <a:pt x="693" y="5793"/>
                  </a:cubicBezTo>
                  <a:cubicBezTo>
                    <a:pt x="573" y="5523"/>
                    <a:pt x="573" y="5164"/>
                    <a:pt x="813" y="4850"/>
                  </a:cubicBezTo>
                  <a:cubicBezTo>
                    <a:pt x="1053" y="4536"/>
                    <a:pt x="1173" y="3727"/>
                    <a:pt x="1053" y="3368"/>
                  </a:cubicBezTo>
                  <a:cubicBezTo>
                    <a:pt x="933" y="2964"/>
                    <a:pt x="1533" y="2515"/>
                    <a:pt x="1533" y="2335"/>
                  </a:cubicBezTo>
                  <a:cubicBezTo>
                    <a:pt x="1533" y="2200"/>
                    <a:pt x="1533" y="1751"/>
                    <a:pt x="2133" y="1482"/>
                  </a:cubicBezTo>
                  <a:cubicBezTo>
                    <a:pt x="2733" y="1212"/>
                    <a:pt x="4893" y="898"/>
                    <a:pt x="5853" y="719"/>
                  </a:cubicBezTo>
                  <a:cubicBezTo>
                    <a:pt x="6813" y="539"/>
                    <a:pt x="7773" y="494"/>
                    <a:pt x="9093" y="0"/>
                  </a:cubicBezTo>
                  <a:lnTo>
                    <a:pt x="12213" y="3503"/>
                  </a:lnTo>
                  <a:lnTo>
                    <a:pt x="13293" y="4895"/>
                  </a:lnTo>
                  <a:lnTo>
                    <a:pt x="12813" y="7095"/>
                  </a:lnTo>
                  <a:cubicBezTo>
                    <a:pt x="12813" y="7095"/>
                    <a:pt x="14013" y="7140"/>
                    <a:pt x="15933" y="7095"/>
                  </a:cubicBezTo>
                  <a:cubicBezTo>
                    <a:pt x="15933" y="7095"/>
                    <a:pt x="15333" y="6242"/>
                    <a:pt x="15333" y="4805"/>
                  </a:cubicBezTo>
                  <a:cubicBezTo>
                    <a:pt x="15213" y="3368"/>
                    <a:pt x="14973" y="1123"/>
                    <a:pt x="14973" y="1123"/>
                  </a:cubicBezTo>
                  <a:lnTo>
                    <a:pt x="16053" y="1796"/>
                  </a:lnTo>
                  <a:cubicBezTo>
                    <a:pt x="16053" y="1796"/>
                    <a:pt x="15693" y="1123"/>
                    <a:pt x="14973" y="449"/>
                  </a:cubicBezTo>
                  <a:cubicBezTo>
                    <a:pt x="14973" y="449"/>
                    <a:pt x="18453" y="1123"/>
                    <a:pt x="19173" y="1347"/>
                  </a:cubicBezTo>
                  <a:cubicBezTo>
                    <a:pt x="19893" y="1572"/>
                    <a:pt x="21333" y="8173"/>
                    <a:pt x="21213" y="9565"/>
                  </a:cubicBezTo>
                  <a:cubicBezTo>
                    <a:pt x="21213" y="9565"/>
                    <a:pt x="19653" y="9790"/>
                    <a:pt x="17973" y="9745"/>
                  </a:cubicBezTo>
                  <a:cubicBezTo>
                    <a:pt x="17973" y="9745"/>
                    <a:pt x="17973" y="10912"/>
                    <a:pt x="17853" y="11451"/>
                  </a:cubicBezTo>
                  <a:lnTo>
                    <a:pt x="17253" y="11047"/>
                  </a:lnTo>
                  <a:cubicBezTo>
                    <a:pt x="17253" y="11047"/>
                    <a:pt x="17253" y="12394"/>
                    <a:pt x="17373" y="12664"/>
                  </a:cubicBezTo>
                  <a:cubicBezTo>
                    <a:pt x="17493" y="12933"/>
                    <a:pt x="17973" y="14011"/>
                    <a:pt x="17973" y="14370"/>
                  </a:cubicBezTo>
                  <a:cubicBezTo>
                    <a:pt x="17973" y="14729"/>
                    <a:pt x="16893" y="17424"/>
                    <a:pt x="16893" y="17424"/>
                  </a:cubicBezTo>
                  <a:cubicBezTo>
                    <a:pt x="16893" y="17424"/>
                    <a:pt x="15813" y="18995"/>
                    <a:pt x="15213" y="19040"/>
                  </a:cubicBezTo>
                  <a:cubicBezTo>
                    <a:pt x="14613" y="19085"/>
                    <a:pt x="14613" y="19489"/>
                    <a:pt x="14613" y="19624"/>
                  </a:cubicBezTo>
                  <a:cubicBezTo>
                    <a:pt x="14613" y="19759"/>
                    <a:pt x="15693" y="20298"/>
                    <a:pt x="15693" y="20298"/>
                  </a:cubicBezTo>
                  <a:cubicBezTo>
                    <a:pt x="15693" y="20298"/>
                    <a:pt x="16053" y="20612"/>
                    <a:pt x="17373" y="20657"/>
                  </a:cubicBezTo>
                  <a:cubicBezTo>
                    <a:pt x="18693" y="20702"/>
                    <a:pt x="19173" y="20747"/>
                    <a:pt x="19293" y="21061"/>
                  </a:cubicBezTo>
                  <a:cubicBezTo>
                    <a:pt x="19413" y="21375"/>
                    <a:pt x="16773" y="21420"/>
                    <a:pt x="14493" y="21151"/>
                  </a:cubicBezTo>
                  <a:cubicBezTo>
                    <a:pt x="12213" y="20926"/>
                    <a:pt x="11853" y="20747"/>
                    <a:pt x="11733" y="21016"/>
                  </a:cubicBezTo>
                  <a:lnTo>
                    <a:pt x="9213" y="20792"/>
                  </a:lnTo>
                  <a:cubicBezTo>
                    <a:pt x="9213" y="20792"/>
                    <a:pt x="9453" y="20388"/>
                    <a:pt x="9453" y="20073"/>
                  </a:cubicBezTo>
                  <a:cubicBezTo>
                    <a:pt x="9453" y="19759"/>
                    <a:pt x="9693" y="18995"/>
                    <a:pt x="10053" y="18906"/>
                  </a:cubicBezTo>
                  <a:cubicBezTo>
                    <a:pt x="10533" y="18816"/>
                    <a:pt x="11013" y="18681"/>
                    <a:pt x="10773" y="18501"/>
                  </a:cubicBezTo>
                  <a:cubicBezTo>
                    <a:pt x="10533" y="18277"/>
                    <a:pt x="10293" y="18007"/>
                    <a:pt x="10653" y="17469"/>
                  </a:cubicBezTo>
                  <a:cubicBezTo>
                    <a:pt x="11013" y="16930"/>
                    <a:pt x="11133" y="16166"/>
                    <a:pt x="11133" y="15807"/>
                  </a:cubicBezTo>
                  <a:cubicBezTo>
                    <a:pt x="11133" y="15448"/>
                    <a:pt x="9453" y="12933"/>
                    <a:pt x="9453" y="12933"/>
                  </a:cubicBezTo>
                  <a:cubicBezTo>
                    <a:pt x="9453" y="12933"/>
                    <a:pt x="7173" y="14729"/>
                    <a:pt x="7053" y="15089"/>
                  </a:cubicBezTo>
                  <a:cubicBezTo>
                    <a:pt x="6933" y="15493"/>
                    <a:pt x="6213" y="16211"/>
                    <a:pt x="6213" y="16301"/>
                  </a:cubicBezTo>
                  <a:cubicBezTo>
                    <a:pt x="6213" y="16391"/>
                    <a:pt x="6453" y="18007"/>
                    <a:pt x="6453" y="18007"/>
                  </a:cubicBezTo>
                  <a:lnTo>
                    <a:pt x="7533" y="20477"/>
                  </a:lnTo>
                  <a:cubicBezTo>
                    <a:pt x="7533" y="20477"/>
                    <a:pt x="8493" y="20926"/>
                    <a:pt x="8973" y="21196"/>
                  </a:cubicBezTo>
                  <a:cubicBezTo>
                    <a:pt x="9453" y="21420"/>
                    <a:pt x="8973" y="21600"/>
                    <a:pt x="7533" y="21600"/>
                  </a:cubicBezTo>
                  <a:cubicBezTo>
                    <a:pt x="6093" y="21600"/>
                    <a:pt x="3813" y="21465"/>
                    <a:pt x="3693" y="21196"/>
                  </a:cubicBezTo>
                  <a:cubicBezTo>
                    <a:pt x="3573" y="20971"/>
                    <a:pt x="2013" y="21286"/>
                    <a:pt x="2133" y="20881"/>
                  </a:cubicBezTo>
                  <a:cubicBezTo>
                    <a:pt x="2253" y="20477"/>
                    <a:pt x="2373" y="19714"/>
                    <a:pt x="2373" y="19400"/>
                  </a:cubicBezTo>
                  <a:cubicBezTo>
                    <a:pt x="2373" y="19040"/>
                    <a:pt x="2133" y="15627"/>
                    <a:pt x="2613" y="14954"/>
                  </a:cubicBezTo>
                  <a:cubicBezTo>
                    <a:pt x="3213" y="14235"/>
                    <a:pt x="2133" y="12035"/>
                    <a:pt x="2373" y="11406"/>
                  </a:cubicBezTo>
                  <a:cubicBezTo>
                    <a:pt x="2613" y="10778"/>
                    <a:pt x="3333" y="9834"/>
                    <a:pt x="3333" y="9834"/>
                  </a:cubicBezTo>
                  <a:lnTo>
                    <a:pt x="213" y="10014"/>
                  </a:lnTo>
                  <a:close/>
                </a:path>
              </a:pathLst>
            </a:custGeom>
            <a:solidFill>
              <a:srgbClr val="000000"/>
            </a:solidFill>
            <a:ln>
              <a:noFill/>
            </a:ln>
          </p:spPr>
          <p:txBody>
            <a:bodyPr spcFirstLastPara="1" wrap="square" lIns="38100" tIns="38100" rIns="38100" bIns="381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69" name="Google Shape;469;p10"/>
            <p:cNvSpPr/>
            <p:nvPr/>
          </p:nvSpPr>
          <p:spPr>
            <a:xfrm>
              <a:off x="2545411" y="2407815"/>
              <a:ext cx="91356" cy="145167"/>
            </a:xfrm>
            <a:custGeom>
              <a:avLst/>
              <a:gdLst/>
              <a:ahLst/>
              <a:cxnLst/>
              <a:rect l="l" t="t" r="r" b="b"/>
              <a:pathLst>
                <a:path w="19977" h="18874" extrusionOk="0">
                  <a:moveTo>
                    <a:pt x="2059" y="674"/>
                  </a:moveTo>
                  <a:cubicBezTo>
                    <a:pt x="2059" y="3593"/>
                    <a:pt x="3041" y="6511"/>
                    <a:pt x="3041" y="10014"/>
                  </a:cubicBezTo>
                  <a:cubicBezTo>
                    <a:pt x="3041" y="12349"/>
                    <a:pt x="2059" y="15852"/>
                    <a:pt x="7950" y="14684"/>
                  </a:cubicBezTo>
                  <a:cubicBezTo>
                    <a:pt x="7950" y="12349"/>
                    <a:pt x="7950" y="10598"/>
                    <a:pt x="8932" y="8263"/>
                  </a:cubicBezTo>
                  <a:cubicBezTo>
                    <a:pt x="8932" y="7095"/>
                    <a:pt x="8932" y="5344"/>
                    <a:pt x="11877" y="5928"/>
                  </a:cubicBezTo>
                  <a:cubicBezTo>
                    <a:pt x="13841" y="5928"/>
                    <a:pt x="13841" y="8263"/>
                    <a:pt x="12859" y="8847"/>
                  </a:cubicBezTo>
                  <a:cubicBezTo>
                    <a:pt x="11877" y="10598"/>
                    <a:pt x="9914" y="12349"/>
                    <a:pt x="7950" y="14101"/>
                  </a:cubicBezTo>
                  <a:cubicBezTo>
                    <a:pt x="5987" y="15268"/>
                    <a:pt x="-886" y="16436"/>
                    <a:pt x="96" y="18187"/>
                  </a:cubicBezTo>
                  <a:cubicBezTo>
                    <a:pt x="10896" y="21106"/>
                    <a:pt x="18750" y="14101"/>
                    <a:pt x="19732" y="8847"/>
                  </a:cubicBezTo>
                  <a:cubicBezTo>
                    <a:pt x="19732" y="7095"/>
                    <a:pt x="20714" y="1841"/>
                    <a:pt x="18750" y="674"/>
                  </a:cubicBezTo>
                  <a:cubicBezTo>
                    <a:pt x="16787" y="-494"/>
                    <a:pt x="5005" y="90"/>
                    <a:pt x="3041" y="674"/>
                  </a:cubicBezTo>
                </a:path>
              </a:pathLst>
            </a:custGeom>
            <a:solidFill>
              <a:srgbClr val="F0C4AB"/>
            </a:solidFill>
            <a:ln>
              <a:noFill/>
            </a:ln>
          </p:spPr>
          <p:txBody>
            <a:bodyPr spcFirstLastPara="1" wrap="square" lIns="38100" tIns="38100" rIns="38100" bIns="381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70" name="Google Shape;470;p10"/>
            <p:cNvSpPr/>
            <p:nvPr/>
          </p:nvSpPr>
          <p:spPr>
            <a:xfrm>
              <a:off x="1689144" y="2452717"/>
              <a:ext cx="494026" cy="601641"/>
            </a:xfrm>
            <a:custGeom>
              <a:avLst/>
              <a:gdLst/>
              <a:ahLst/>
              <a:cxnLst/>
              <a:rect l="l" t="t" r="r" b="b"/>
              <a:pathLst>
                <a:path w="21412" h="21600" extrusionOk="0">
                  <a:moveTo>
                    <a:pt x="13232" y="3385"/>
                  </a:moveTo>
                  <a:cubicBezTo>
                    <a:pt x="13232" y="2740"/>
                    <a:pt x="13232" y="2096"/>
                    <a:pt x="13232" y="1451"/>
                  </a:cubicBezTo>
                  <a:cubicBezTo>
                    <a:pt x="13232" y="161"/>
                    <a:pt x="12259" y="0"/>
                    <a:pt x="12259" y="0"/>
                  </a:cubicBezTo>
                  <a:cubicBezTo>
                    <a:pt x="12259" y="0"/>
                    <a:pt x="9341" y="645"/>
                    <a:pt x="8562" y="1290"/>
                  </a:cubicBezTo>
                  <a:cubicBezTo>
                    <a:pt x="7978" y="1612"/>
                    <a:pt x="7784" y="2418"/>
                    <a:pt x="7589" y="3063"/>
                  </a:cubicBezTo>
                  <a:lnTo>
                    <a:pt x="3697" y="2740"/>
                  </a:lnTo>
                  <a:lnTo>
                    <a:pt x="973" y="2740"/>
                  </a:lnTo>
                  <a:cubicBezTo>
                    <a:pt x="973" y="2740"/>
                    <a:pt x="195" y="12090"/>
                    <a:pt x="0" y="18376"/>
                  </a:cubicBezTo>
                  <a:lnTo>
                    <a:pt x="15373" y="21600"/>
                  </a:lnTo>
                  <a:lnTo>
                    <a:pt x="21211" y="20794"/>
                  </a:lnTo>
                  <a:lnTo>
                    <a:pt x="21405" y="4191"/>
                  </a:lnTo>
                  <a:cubicBezTo>
                    <a:pt x="21600" y="4030"/>
                    <a:pt x="17124" y="3707"/>
                    <a:pt x="13232" y="3385"/>
                  </a:cubicBezTo>
                  <a:close/>
                  <a:moveTo>
                    <a:pt x="12065" y="967"/>
                  </a:moveTo>
                  <a:cubicBezTo>
                    <a:pt x="12454" y="967"/>
                    <a:pt x="12259" y="2096"/>
                    <a:pt x="11870" y="3224"/>
                  </a:cubicBezTo>
                  <a:cubicBezTo>
                    <a:pt x="10314" y="3063"/>
                    <a:pt x="9146" y="3063"/>
                    <a:pt x="8562" y="2901"/>
                  </a:cubicBezTo>
                  <a:cubicBezTo>
                    <a:pt x="9146" y="1290"/>
                    <a:pt x="11286" y="1128"/>
                    <a:pt x="12065" y="967"/>
                  </a:cubicBezTo>
                  <a:close/>
                </a:path>
              </a:pathLst>
            </a:custGeom>
            <a:solidFill>
              <a:srgbClr val="808184"/>
            </a:solidFill>
            <a:ln>
              <a:noFill/>
            </a:ln>
          </p:spPr>
          <p:txBody>
            <a:bodyPr spcFirstLastPara="1" wrap="square" lIns="38100" tIns="38100" rIns="38100" bIns="381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71" name="Google Shape;471;p10"/>
            <p:cNvSpPr/>
            <p:nvPr/>
          </p:nvSpPr>
          <p:spPr>
            <a:xfrm>
              <a:off x="1871933" y="2452717"/>
              <a:ext cx="144300" cy="94488"/>
            </a:xfrm>
            <a:custGeom>
              <a:avLst/>
              <a:gdLst/>
              <a:ahLst/>
              <a:cxnLst/>
              <a:rect l="l" t="t" r="r" b="b"/>
              <a:pathLst>
                <a:path w="20418" h="18939" extrusionOk="0">
                  <a:moveTo>
                    <a:pt x="565" y="3639"/>
                  </a:moveTo>
                  <a:cubicBezTo>
                    <a:pt x="565" y="3639"/>
                    <a:pt x="-706" y="9039"/>
                    <a:pt x="565" y="9939"/>
                  </a:cubicBezTo>
                  <a:cubicBezTo>
                    <a:pt x="1200" y="10839"/>
                    <a:pt x="4377" y="12639"/>
                    <a:pt x="6282" y="14439"/>
                  </a:cubicBezTo>
                  <a:cubicBezTo>
                    <a:pt x="7553" y="16239"/>
                    <a:pt x="9459" y="18039"/>
                    <a:pt x="11365" y="18039"/>
                  </a:cubicBezTo>
                  <a:cubicBezTo>
                    <a:pt x="13271" y="18039"/>
                    <a:pt x="13271" y="15339"/>
                    <a:pt x="13271" y="9939"/>
                  </a:cubicBezTo>
                  <a:cubicBezTo>
                    <a:pt x="13271" y="4539"/>
                    <a:pt x="15176" y="3639"/>
                    <a:pt x="15812" y="5439"/>
                  </a:cubicBezTo>
                  <a:cubicBezTo>
                    <a:pt x="16447" y="7239"/>
                    <a:pt x="17717" y="14439"/>
                    <a:pt x="17717" y="18939"/>
                  </a:cubicBezTo>
                  <a:cubicBezTo>
                    <a:pt x="17717" y="18939"/>
                    <a:pt x="20259" y="18039"/>
                    <a:pt x="20259" y="15339"/>
                  </a:cubicBezTo>
                  <a:cubicBezTo>
                    <a:pt x="20259" y="12639"/>
                    <a:pt x="20894" y="2739"/>
                    <a:pt x="19623" y="1839"/>
                  </a:cubicBezTo>
                  <a:cubicBezTo>
                    <a:pt x="18353" y="939"/>
                    <a:pt x="10730" y="-2661"/>
                    <a:pt x="565" y="3639"/>
                  </a:cubicBezTo>
                  <a:close/>
                </a:path>
              </a:pathLst>
            </a:custGeom>
            <a:solidFill>
              <a:srgbClr val="F0C4AB"/>
            </a:solidFill>
            <a:ln>
              <a:noFill/>
            </a:ln>
          </p:spPr>
          <p:txBody>
            <a:bodyPr spcFirstLastPara="1" wrap="square" lIns="38100" tIns="38100" rIns="38100" bIns="381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472" name="Google Shape;472;p10"/>
          <p:cNvGrpSpPr/>
          <p:nvPr/>
        </p:nvGrpSpPr>
        <p:grpSpPr>
          <a:xfrm>
            <a:off x="10971018" y="578156"/>
            <a:ext cx="596463" cy="1441082"/>
            <a:chOff x="3936" y="1327"/>
            <a:chExt cx="502" cy="1366"/>
          </a:xfrm>
        </p:grpSpPr>
        <p:sp>
          <p:nvSpPr>
            <p:cNvPr id="473" name="Google Shape;473;p10"/>
            <p:cNvSpPr/>
            <p:nvPr/>
          </p:nvSpPr>
          <p:spPr>
            <a:xfrm>
              <a:off x="3936" y="1327"/>
              <a:ext cx="101" cy="140"/>
            </a:xfrm>
            <a:custGeom>
              <a:avLst/>
              <a:gdLst/>
              <a:ahLst/>
              <a:cxnLst/>
              <a:rect l="l" t="t" r="r" b="b"/>
              <a:pathLst>
                <a:path w="202" h="280" extrusionOk="0">
                  <a:moveTo>
                    <a:pt x="202" y="237"/>
                  </a:moveTo>
                  <a:lnTo>
                    <a:pt x="202" y="237"/>
                  </a:lnTo>
                  <a:lnTo>
                    <a:pt x="184" y="226"/>
                  </a:lnTo>
                  <a:lnTo>
                    <a:pt x="170" y="216"/>
                  </a:lnTo>
                  <a:lnTo>
                    <a:pt x="158" y="205"/>
                  </a:lnTo>
                  <a:lnTo>
                    <a:pt x="158" y="205"/>
                  </a:lnTo>
                  <a:lnTo>
                    <a:pt x="157" y="202"/>
                  </a:lnTo>
                  <a:lnTo>
                    <a:pt x="155" y="198"/>
                  </a:lnTo>
                  <a:lnTo>
                    <a:pt x="152" y="183"/>
                  </a:lnTo>
                  <a:lnTo>
                    <a:pt x="151" y="144"/>
                  </a:lnTo>
                  <a:lnTo>
                    <a:pt x="149" y="104"/>
                  </a:lnTo>
                  <a:lnTo>
                    <a:pt x="148" y="87"/>
                  </a:lnTo>
                  <a:lnTo>
                    <a:pt x="145" y="77"/>
                  </a:lnTo>
                  <a:lnTo>
                    <a:pt x="145" y="77"/>
                  </a:lnTo>
                  <a:lnTo>
                    <a:pt x="136" y="59"/>
                  </a:lnTo>
                  <a:lnTo>
                    <a:pt x="124" y="35"/>
                  </a:lnTo>
                  <a:lnTo>
                    <a:pt x="117" y="24"/>
                  </a:lnTo>
                  <a:lnTo>
                    <a:pt x="109" y="14"/>
                  </a:lnTo>
                  <a:lnTo>
                    <a:pt x="102" y="6"/>
                  </a:lnTo>
                  <a:lnTo>
                    <a:pt x="93" y="3"/>
                  </a:lnTo>
                  <a:lnTo>
                    <a:pt x="93" y="3"/>
                  </a:lnTo>
                  <a:lnTo>
                    <a:pt x="84" y="2"/>
                  </a:lnTo>
                  <a:lnTo>
                    <a:pt x="75" y="0"/>
                  </a:lnTo>
                  <a:lnTo>
                    <a:pt x="60" y="0"/>
                  </a:lnTo>
                  <a:lnTo>
                    <a:pt x="46" y="3"/>
                  </a:lnTo>
                  <a:lnTo>
                    <a:pt x="46" y="3"/>
                  </a:lnTo>
                  <a:lnTo>
                    <a:pt x="45" y="5"/>
                  </a:lnTo>
                  <a:lnTo>
                    <a:pt x="46" y="11"/>
                  </a:lnTo>
                  <a:lnTo>
                    <a:pt x="49" y="18"/>
                  </a:lnTo>
                  <a:lnTo>
                    <a:pt x="55" y="26"/>
                  </a:lnTo>
                  <a:lnTo>
                    <a:pt x="55" y="26"/>
                  </a:lnTo>
                  <a:lnTo>
                    <a:pt x="60" y="32"/>
                  </a:lnTo>
                  <a:lnTo>
                    <a:pt x="63" y="39"/>
                  </a:lnTo>
                  <a:lnTo>
                    <a:pt x="66" y="57"/>
                  </a:lnTo>
                  <a:lnTo>
                    <a:pt x="67" y="75"/>
                  </a:lnTo>
                  <a:lnTo>
                    <a:pt x="67" y="90"/>
                  </a:lnTo>
                  <a:lnTo>
                    <a:pt x="67" y="90"/>
                  </a:lnTo>
                  <a:lnTo>
                    <a:pt x="67" y="110"/>
                  </a:lnTo>
                  <a:lnTo>
                    <a:pt x="69" y="135"/>
                  </a:lnTo>
                  <a:lnTo>
                    <a:pt x="69" y="147"/>
                  </a:lnTo>
                  <a:lnTo>
                    <a:pt x="66" y="157"/>
                  </a:lnTo>
                  <a:lnTo>
                    <a:pt x="64" y="160"/>
                  </a:lnTo>
                  <a:lnTo>
                    <a:pt x="63" y="162"/>
                  </a:lnTo>
                  <a:lnTo>
                    <a:pt x="60" y="163"/>
                  </a:lnTo>
                  <a:lnTo>
                    <a:pt x="57" y="163"/>
                  </a:lnTo>
                  <a:lnTo>
                    <a:pt x="57" y="163"/>
                  </a:lnTo>
                  <a:lnTo>
                    <a:pt x="51" y="159"/>
                  </a:lnTo>
                  <a:lnTo>
                    <a:pt x="43" y="151"/>
                  </a:lnTo>
                  <a:lnTo>
                    <a:pt x="30" y="135"/>
                  </a:lnTo>
                  <a:lnTo>
                    <a:pt x="16" y="119"/>
                  </a:lnTo>
                  <a:lnTo>
                    <a:pt x="10" y="114"/>
                  </a:lnTo>
                  <a:lnTo>
                    <a:pt x="4" y="113"/>
                  </a:lnTo>
                  <a:lnTo>
                    <a:pt x="4" y="113"/>
                  </a:lnTo>
                  <a:lnTo>
                    <a:pt x="3" y="113"/>
                  </a:lnTo>
                  <a:lnTo>
                    <a:pt x="0" y="114"/>
                  </a:lnTo>
                  <a:lnTo>
                    <a:pt x="0" y="120"/>
                  </a:lnTo>
                  <a:lnTo>
                    <a:pt x="1" y="128"/>
                  </a:lnTo>
                  <a:lnTo>
                    <a:pt x="4" y="136"/>
                  </a:lnTo>
                  <a:lnTo>
                    <a:pt x="15" y="159"/>
                  </a:lnTo>
                  <a:lnTo>
                    <a:pt x="25" y="178"/>
                  </a:lnTo>
                  <a:lnTo>
                    <a:pt x="25" y="178"/>
                  </a:lnTo>
                  <a:lnTo>
                    <a:pt x="31" y="186"/>
                  </a:lnTo>
                  <a:lnTo>
                    <a:pt x="37" y="193"/>
                  </a:lnTo>
                  <a:lnTo>
                    <a:pt x="51" y="205"/>
                  </a:lnTo>
                  <a:lnTo>
                    <a:pt x="64" y="214"/>
                  </a:lnTo>
                  <a:lnTo>
                    <a:pt x="69" y="217"/>
                  </a:lnTo>
                  <a:lnTo>
                    <a:pt x="73" y="217"/>
                  </a:lnTo>
                  <a:lnTo>
                    <a:pt x="73" y="217"/>
                  </a:lnTo>
                  <a:lnTo>
                    <a:pt x="81" y="219"/>
                  </a:lnTo>
                  <a:lnTo>
                    <a:pt x="91" y="222"/>
                  </a:lnTo>
                  <a:lnTo>
                    <a:pt x="103" y="226"/>
                  </a:lnTo>
                  <a:lnTo>
                    <a:pt x="112" y="231"/>
                  </a:lnTo>
                  <a:lnTo>
                    <a:pt x="112" y="231"/>
                  </a:lnTo>
                  <a:lnTo>
                    <a:pt x="123" y="241"/>
                  </a:lnTo>
                  <a:lnTo>
                    <a:pt x="139" y="258"/>
                  </a:lnTo>
                  <a:lnTo>
                    <a:pt x="158" y="280"/>
                  </a:lnTo>
                  <a:lnTo>
                    <a:pt x="202" y="237"/>
                  </a:lnTo>
                  <a:close/>
                </a:path>
              </a:pathLst>
            </a:custGeom>
            <a:solidFill>
              <a:srgbClr val="F0C4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74" name="Google Shape;474;p10"/>
            <p:cNvSpPr/>
            <p:nvPr/>
          </p:nvSpPr>
          <p:spPr>
            <a:xfrm>
              <a:off x="4071" y="1611"/>
              <a:ext cx="253" cy="335"/>
            </a:xfrm>
            <a:custGeom>
              <a:avLst/>
              <a:gdLst/>
              <a:ahLst/>
              <a:cxnLst/>
              <a:rect l="l" t="t" r="r" b="b"/>
              <a:pathLst>
                <a:path w="506" h="671" extrusionOk="0">
                  <a:moveTo>
                    <a:pt x="213" y="671"/>
                  </a:moveTo>
                  <a:lnTo>
                    <a:pt x="491" y="521"/>
                  </a:lnTo>
                  <a:lnTo>
                    <a:pt x="470" y="457"/>
                  </a:lnTo>
                  <a:lnTo>
                    <a:pt x="506" y="232"/>
                  </a:lnTo>
                  <a:lnTo>
                    <a:pt x="451" y="85"/>
                  </a:lnTo>
                  <a:lnTo>
                    <a:pt x="377" y="0"/>
                  </a:lnTo>
                  <a:lnTo>
                    <a:pt x="0" y="202"/>
                  </a:lnTo>
                  <a:lnTo>
                    <a:pt x="213" y="671"/>
                  </a:lnTo>
                  <a:close/>
                </a:path>
              </a:pathLst>
            </a:custGeom>
            <a:solidFill>
              <a:srgbClr val="6F707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75" name="Google Shape;475;p10"/>
            <p:cNvSpPr/>
            <p:nvPr/>
          </p:nvSpPr>
          <p:spPr>
            <a:xfrm>
              <a:off x="4054" y="2529"/>
              <a:ext cx="197" cy="107"/>
            </a:xfrm>
            <a:custGeom>
              <a:avLst/>
              <a:gdLst/>
              <a:ahLst/>
              <a:cxnLst/>
              <a:rect l="l" t="t" r="r" b="b"/>
              <a:pathLst>
                <a:path w="393" h="216" extrusionOk="0">
                  <a:moveTo>
                    <a:pt x="360" y="205"/>
                  </a:moveTo>
                  <a:lnTo>
                    <a:pt x="360" y="205"/>
                  </a:lnTo>
                  <a:lnTo>
                    <a:pt x="360" y="195"/>
                  </a:lnTo>
                  <a:lnTo>
                    <a:pt x="362" y="171"/>
                  </a:lnTo>
                  <a:lnTo>
                    <a:pt x="365" y="157"/>
                  </a:lnTo>
                  <a:lnTo>
                    <a:pt x="366" y="144"/>
                  </a:lnTo>
                  <a:lnTo>
                    <a:pt x="371" y="132"/>
                  </a:lnTo>
                  <a:lnTo>
                    <a:pt x="375" y="123"/>
                  </a:lnTo>
                  <a:lnTo>
                    <a:pt x="375" y="123"/>
                  </a:lnTo>
                  <a:lnTo>
                    <a:pt x="381" y="116"/>
                  </a:lnTo>
                  <a:lnTo>
                    <a:pt x="387" y="104"/>
                  </a:lnTo>
                  <a:lnTo>
                    <a:pt x="392" y="90"/>
                  </a:lnTo>
                  <a:lnTo>
                    <a:pt x="393" y="74"/>
                  </a:lnTo>
                  <a:lnTo>
                    <a:pt x="392" y="65"/>
                  </a:lnTo>
                  <a:lnTo>
                    <a:pt x="390" y="56"/>
                  </a:lnTo>
                  <a:lnTo>
                    <a:pt x="387" y="47"/>
                  </a:lnTo>
                  <a:lnTo>
                    <a:pt x="383" y="38"/>
                  </a:lnTo>
                  <a:lnTo>
                    <a:pt x="377" y="29"/>
                  </a:lnTo>
                  <a:lnTo>
                    <a:pt x="369" y="18"/>
                  </a:lnTo>
                  <a:lnTo>
                    <a:pt x="360" y="9"/>
                  </a:lnTo>
                  <a:lnTo>
                    <a:pt x="348" y="0"/>
                  </a:lnTo>
                  <a:lnTo>
                    <a:pt x="160" y="134"/>
                  </a:lnTo>
                  <a:lnTo>
                    <a:pt x="160" y="134"/>
                  </a:lnTo>
                  <a:lnTo>
                    <a:pt x="114" y="150"/>
                  </a:lnTo>
                  <a:lnTo>
                    <a:pt x="75" y="162"/>
                  </a:lnTo>
                  <a:lnTo>
                    <a:pt x="57" y="168"/>
                  </a:lnTo>
                  <a:lnTo>
                    <a:pt x="43" y="169"/>
                  </a:lnTo>
                  <a:lnTo>
                    <a:pt x="43" y="169"/>
                  </a:lnTo>
                  <a:lnTo>
                    <a:pt x="7" y="172"/>
                  </a:lnTo>
                  <a:lnTo>
                    <a:pt x="4" y="174"/>
                  </a:lnTo>
                  <a:lnTo>
                    <a:pt x="1" y="175"/>
                  </a:lnTo>
                  <a:lnTo>
                    <a:pt x="0" y="178"/>
                  </a:lnTo>
                  <a:lnTo>
                    <a:pt x="0" y="181"/>
                  </a:lnTo>
                  <a:lnTo>
                    <a:pt x="0" y="181"/>
                  </a:lnTo>
                  <a:lnTo>
                    <a:pt x="1" y="186"/>
                  </a:lnTo>
                  <a:lnTo>
                    <a:pt x="7" y="192"/>
                  </a:lnTo>
                  <a:lnTo>
                    <a:pt x="15" y="196"/>
                  </a:lnTo>
                  <a:lnTo>
                    <a:pt x="25" y="201"/>
                  </a:lnTo>
                  <a:lnTo>
                    <a:pt x="39" y="205"/>
                  </a:lnTo>
                  <a:lnTo>
                    <a:pt x="54" y="208"/>
                  </a:lnTo>
                  <a:lnTo>
                    <a:pt x="73" y="211"/>
                  </a:lnTo>
                  <a:lnTo>
                    <a:pt x="93" y="213"/>
                  </a:lnTo>
                  <a:lnTo>
                    <a:pt x="93" y="213"/>
                  </a:lnTo>
                  <a:lnTo>
                    <a:pt x="131" y="214"/>
                  </a:lnTo>
                  <a:lnTo>
                    <a:pt x="163" y="216"/>
                  </a:lnTo>
                  <a:lnTo>
                    <a:pt x="175" y="216"/>
                  </a:lnTo>
                  <a:lnTo>
                    <a:pt x="187" y="213"/>
                  </a:lnTo>
                  <a:lnTo>
                    <a:pt x="197" y="210"/>
                  </a:lnTo>
                  <a:lnTo>
                    <a:pt x="208" y="204"/>
                  </a:lnTo>
                  <a:lnTo>
                    <a:pt x="208" y="204"/>
                  </a:lnTo>
                  <a:lnTo>
                    <a:pt x="220" y="193"/>
                  </a:lnTo>
                  <a:lnTo>
                    <a:pt x="236" y="180"/>
                  </a:lnTo>
                  <a:lnTo>
                    <a:pt x="272" y="150"/>
                  </a:lnTo>
                  <a:lnTo>
                    <a:pt x="290" y="135"/>
                  </a:lnTo>
                  <a:lnTo>
                    <a:pt x="307" y="125"/>
                  </a:lnTo>
                  <a:lnTo>
                    <a:pt x="314" y="122"/>
                  </a:lnTo>
                  <a:lnTo>
                    <a:pt x="322" y="119"/>
                  </a:lnTo>
                  <a:lnTo>
                    <a:pt x="328" y="119"/>
                  </a:lnTo>
                  <a:lnTo>
                    <a:pt x="333" y="119"/>
                  </a:lnTo>
                  <a:lnTo>
                    <a:pt x="333" y="119"/>
                  </a:lnTo>
                  <a:lnTo>
                    <a:pt x="338" y="122"/>
                  </a:lnTo>
                  <a:lnTo>
                    <a:pt x="341" y="126"/>
                  </a:lnTo>
                  <a:lnTo>
                    <a:pt x="344" y="132"/>
                  </a:lnTo>
                  <a:lnTo>
                    <a:pt x="345" y="138"/>
                  </a:lnTo>
                  <a:lnTo>
                    <a:pt x="348" y="151"/>
                  </a:lnTo>
                  <a:lnTo>
                    <a:pt x="348" y="166"/>
                  </a:lnTo>
                  <a:lnTo>
                    <a:pt x="347" y="193"/>
                  </a:lnTo>
                  <a:lnTo>
                    <a:pt x="345" y="205"/>
                  </a:lnTo>
                  <a:lnTo>
                    <a:pt x="360" y="205"/>
                  </a:lnTo>
                  <a:close/>
                </a:path>
              </a:pathLst>
            </a:custGeom>
            <a:solidFill>
              <a:srgbClr val="1B171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76" name="Google Shape;476;p10"/>
            <p:cNvSpPr/>
            <p:nvPr/>
          </p:nvSpPr>
          <p:spPr>
            <a:xfrm>
              <a:off x="4277" y="2568"/>
              <a:ext cx="107" cy="125"/>
            </a:xfrm>
            <a:custGeom>
              <a:avLst/>
              <a:gdLst/>
              <a:ahLst/>
              <a:cxnLst/>
              <a:rect l="l" t="t" r="r" b="b"/>
              <a:pathLst>
                <a:path w="214" h="250" extrusionOk="0">
                  <a:moveTo>
                    <a:pt x="184" y="0"/>
                  </a:moveTo>
                  <a:lnTo>
                    <a:pt x="184" y="0"/>
                  </a:lnTo>
                  <a:lnTo>
                    <a:pt x="188" y="4"/>
                  </a:lnTo>
                  <a:lnTo>
                    <a:pt x="197" y="16"/>
                  </a:lnTo>
                  <a:lnTo>
                    <a:pt x="202" y="24"/>
                  </a:lnTo>
                  <a:lnTo>
                    <a:pt x="206" y="33"/>
                  </a:lnTo>
                  <a:lnTo>
                    <a:pt x="211" y="43"/>
                  </a:lnTo>
                  <a:lnTo>
                    <a:pt x="212" y="55"/>
                  </a:lnTo>
                  <a:lnTo>
                    <a:pt x="212" y="55"/>
                  </a:lnTo>
                  <a:lnTo>
                    <a:pt x="214" y="65"/>
                  </a:lnTo>
                  <a:lnTo>
                    <a:pt x="211" y="76"/>
                  </a:lnTo>
                  <a:lnTo>
                    <a:pt x="208" y="86"/>
                  </a:lnTo>
                  <a:lnTo>
                    <a:pt x="205" y="95"/>
                  </a:lnTo>
                  <a:lnTo>
                    <a:pt x="197" y="113"/>
                  </a:lnTo>
                  <a:lnTo>
                    <a:pt x="194" y="121"/>
                  </a:lnTo>
                  <a:lnTo>
                    <a:pt x="193" y="128"/>
                  </a:lnTo>
                  <a:lnTo>
                    <a:pt x="193" y="128"/>
                  </a:lnTo>
                  <a:lnTo>
                    <a:pt x="196" y="146"/>
                  </a:lnTo>
                  <a:lnTo>
                    <a:pt x="199" y="166"/>
                  </a:lnTo>
                  <a:lnTo>
                    <a:pt x="205" y="185"/>
                  </a:lnTo>
                  <a:lnTo>
                    <a:pt x="187" y="190"/>
                  </a:lnTo>
                  <a:lnTo>
                    <a:pt x="182" y="166"/>
                  </a:lnTo>
                  <a:lnTo>
                    <a:pt x="182" y="166"/>
                  </a:lnTo>
                  <a:lnTo>
                    <a:pt x="181" y="172"/>
                  </a:lnTo>
                  <a:lnTo>
                    <a:pt x="176" y="184"/>
                  </a:lnTo>
                  <a:lnTo>
                    <a:pt x="173" y="191"/>
                  </a:lnTo>
                  <a:lnTo>
                    <a:pt x="170" y="199"/>
                  </a:lnTo>
                  <a:lnTo>
                    <a:pt x="166" y="203"/>
                  </a:lnTo>
                  <a:lnTo>
                    <a:pt x="160" y="208"/>
                  </a:lnTo>
                  <a:lnTo>
                    <a:pt x="160" y="208"/>
                  </a:lnTo>
                  <a:lnTo>
                    <a:pt x="139" y="217"/>
                  </a:lnTo>
                  <a:lnTo>
                    <a:pt x="103" y="232"/>
                  </a:lnTo>
                  <a:lnTo>
                    <a:pt x="85" y="239"/>
                  </a:lnTo>
                  <a:lnTo>
                    <a:pt x="66" y="245"/>
                  </a:lnTo>
                  <a:lnTo>
                    <a:pt x="49" y="250"/>
                  </a:lnTo>
                  <a:lnTo>
                    <a:pt x="42" y="250"/>
                  </a:lnTo>
                  <a:lnTo>
                    <a:pt x="36" y="250"/>
                  </a:lnTo>
                  <a:lnTo>
                    <a:pt x="36" y="250"/>
                  </a:lnTo>
                  <a:lnTo>
                    <a:pt x="16" y="247"/>
                  </a:lnTo>
                  <a:lnTo>
                    <a:pt x="4" y="244"/>
                  </a:lnTo>
                  <a:lnTo>
                    <a:pt x="1" y="242"/>
                  </a:lnTo>
                  <a:lnTo>
                    <a:pt x="0" y="239"/>
                  </a:lnTo>
                  <a:lnTo>
                    <a:pt x="0" y="235"/>
                  </a:lnTo>
                  <a:lnTo>
                    <a:pt x="0" y="230"/>
                  </a:lnTo>
                  <a:lnTo>
                    <a:pt x="0" y="230"/>
                  </a:lnTo>
                  <a:lnTo>
                    <a:pt x="4" y="223"/>
                  </a:lnTo>
                  <a:lnTo>
                    <a:pt x="10" y="211"/>
                  </a:lnTo>
                  <a:lnTo>
                    <a:pt x="28" y="179"/>
                  </a:lnTo>
                  <a:lnTo>
                    <a:pt x="54" y="139"/>
                  </a:lnTo>
                  <a:lnTo>
                    <a:pt x="184" y="0"/>
                  </a:lnTo>
                  <a:close/>
                </a:path>
              </a:pathLst>
            </a:custGeom>
            <a:solidFill>
              <a:srgbClr val="1B171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77" name="Google Shape;477;p10"/>
            <p:cNvSpPr/>
            <p:nvPr/>
          </p:nvSpPr>
          <p:spPr>
            <a:xfrm>
              <a:off x="4282" y="2323"/>
              <a:ext cx="93" cy="331"/>
            </a:xfrm>
            <a:custGeom>
              <a:avLst/>
              <a:gdLst/>
              <a:ahLst/>
              <a:cxnLst/>
              <a:rect l="l" t="t" r="r" b="b"/>
              <a:pathLst>
                <a:path w="186" h="663" extrusionOk="0">
                  <a:moveTo>
                    <a:pt x="166" y="0"/>
                  </a:moveTo>
                  <a:lnTo>
                    <a:pt x="166" y="0"/>
                  </a:lnTo>
                  <a:lnTo>
                    <a:pt x="169" y="18"/>
                  </a:lnTo>
                  <a:lnTo>
                    <a:pt x="174" y="40"/>
                  </a:lnTo>
                  <a:lnTo>
                    <a:pt x="177" y="68"/>
                  </a:lnTo>
                  <a:lnTo>
                    <a:pt x="180" y="106"/>
                  </a:lnTo>
                  <a:lnTo>
                    <a:pt x="181" y="149"/>
                  </a:lnTo>
                  <a:lnTo>
                    <a:pt x="178" y="197"/>
                  </a:lnTo>
                  <a:lnTo>
                    <a:pt x="177" y="224"/>
                  </a:lnTo>
                  <a:lnTo>
                    <a:pt x="174" y="251"/>
                  </a:lnTo>
                  <a:lnTo>
                    <a:pt x="174" y="251"/>
                  </a:lnTo>
                  <a:lnTo>
                    <a:pt x="168" y="304"/>
                  </a:lnTo>
                  <a:lnTo>
                    <a:pt x="163" y="347"/>
                  </a:lnTo>
                  <a:lnTo>
                    <a:pt x="160" y="384"/>
                  </a:lnTo>
                  <a:lnTo>
                    <a:pt x="160" y="416"/>
                  </a:lnTo>
                  <a:lnTo>
                    <a:pt x="163" y="441"/>
                  </a:lnTo>
                  <a:lnTo>
                    <a:pt x="168" y="464"/>
                  </a:lnTo>
                  <a:lnTo>
                    <a:pt x="175" y="482"/>
                  </a:lnTo>
                  <a:lnTo>
                    <a:pt x="186" y="500"/>
                  </a:lnTo>
                  <a:lnTo>
                    <a:pt x="186" y="500"/>
                  </a:lnTo>
                  <a:lnTo>
                    <a:pt x="175" y="527"/>
                  </a:lnTo>
                  <a:lnTo>
                    <a:pt x="168" y="552"/>
                  </a:lnTo>
                  <a:lnTo>
                    <a:pt x="165" y="565"/>
                  </a:lnTo>
                  <a:lnTo>
                    <a:pt x="163" y="579"/>
                  </a:lnTo>
                  <a:lnTo>
                    <a:pt x="163" y="579"/>
                  </a:lnTo>
                  <a:lnTo>
                    <a:pt x="163" y="592"/>
                  </a:lnTo>
                  <a:lnTo>
                    <a:pt x="160" y="606"/>
                  </a:lnTo>
                  <a:lnTo>
                    <a:pt x="154" y="618"/>
                  </a:lnTo>
                  <a:lnTo>
                    <a:pt x="148" y="631"/>
                  </a:lnTo>
                  <a:lnTo>
                    <a:pt x="142" y="636"/>
                  </a:lnTo>
                  <a:lnTo>
                    <a:pt x="138" y="642"/>
                  </a:lnTo>
                  <a:lnTo>
                    <a:pt x="130" y="646"/>
                  </a:lnTo>
                  <a:lnTo>
                    <a:pt x="123" y="651"/>
                  </a:lnTo>
                  <a:lnTo>
                    <a:pt x="114" y="654"/>
                  </a:lnTo>
                  <a:lnTo>
                    <a:pt x="105" y="657"/>
                  </a:lnTo>
                  <a:lnTo>
                    <a:pt x="94" y="658"/>
                  </a:lnTo>
                  <a:lnTo>
                    <a:pt x="83" y="660"/>
                  </a:lnTo>
                  <a:lnTo>
                    <a:pt x="83" y="660"/>
                  </a:lnTo>
                  <a:lnTo>
                    <a:pt x="72" y="661"/>
                  </a:lnTo>
                  <a:lnTo>
                    <a:pt x="53" y="663"/>
                  </a:lnTo>
                  <a:lnTo>
                    <a:pt x="42" y="663"/>
                  </a:lnTo>
                  <a:lnTo>
                    <a:pt x="33" y="661"/>
                  </a:lnTo>
                  <a:lnTo>
                    <a:pt x="30" y="660"/>
                  </a:lnTo>
                  <a:lnTo>
                    <a:pt x="29" y="658"/>
                  </a:lnTo>
                  <a:lnTo>
                    <a:pt x="27" y="655"/>
                  </a:lnTo>
                  <a:lnTo>
                    <a:pt x="27" y="651"/>
                  </a:lnTo>
                  <a:lnTo>
                    <a:pt x="27" y="651"/>
                  </a:lnTo>
                  <a:lnTo>
                    <a:pt x="32" y="636"/>
                  </a:lnTo>
                  <a:lnTo>
                    <a:pt x="44" y="600"/>
                  </a:lnTo>
                  <a:lnTo>
                    <a:pt x="56" y="553"/>
                  </a:lnTo>
                  <a:lnTo>
                    <a:pt x="60" y="533"/>
                  </a:lnTo>
                  <a:lnTo>
                    <a:pt x="63" y="513"/>
                  </a:lnTo>
                  <a:lnTo>
                    <a:pt x="63" y="513"/>
                  </a:lnTo>
                  <a:lnTo>
                    <a:pt x="65" y="467"/>
                  </a:lnTo>
                  <a:lnTo>
                    <a:pt x="66" y="438"/>
                  </a:lnTo>
                  <a:lnTo>
                    <a:pt x="66" y="405"/>
                  </a:lnTo>
                  <a:lnTo>
                    <a:pt x="65" y="371"/>
                  </a:lnTo>
                  <a:lnTo>
                    <a:pt x="60" y="333"/>
                  </a:lnTo>
                  <a:lnTo>
                    <a:pt x="56" y="298"/>
                  </a:lnTo>
                  <a:lnTo>
                    <a:pt x="47" y="262"/>
                  </a:lnTo>
                  <a:lnTo>
                    <a:pt x="47" y="262"/>
                  </a:lnTo>
                  <a:lnTo>
                    <a:pt x="38" y="223"/>
                  </a:lnTo>
                  <a:lnTo>
                    <a:pt x="29" y="181"/>
                  </a:lnTo>
                  <a:lnTo>
                    <a:pt x="14" y="97"/>
                  </a:lnTo>
                  <a:lnTo>
                    <a:pt x="3" y="33"/>
                  </a:lnTo>
                  <a:lnTo>
                    <a:pt x="0" y="6"/>
                  </a:lnTo>
                  <a:lnTo>
                    <a:pt x="166" y="0"/>
                  </a:lnTo>
                  <a:close/>
                </a:path>
              </a:pathLst>
            </a:custGeom>
            <a:solidFill>
              <a:srgbClr val="F0C4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78" name="Google Shape;478;p10"/>
            <p:cNvSpPr/>
            <p:nvPr/>
          </p:nvSpPr>
          <p:spPr>
            <a:xfrm>
              <a:off x="4126" y="2316"/>
              <a:ext cx="133" cy="288"/>
            </a:xfrm>
            <a:custGeom>
              <a:avLst/>
              <a:gdLst/>
              <a:ahLst/>
              <a:cxnLst/>
              <a:rect l="l" t="t" r="r" b="b"/>
              <a:pathLst>
                <a:path w="267" h="576" extrusionOk="0">
                  <a:moveTo>
                    <a:pt x="90" y="0"/>
                  </a:moveTo>
                  <a:lnTo>
                    <a:pt x="90" y="0"/>
                  </a:lnTo>
                  <a:lnTo>
                    <a:pt x="95" y="144"/>
                  </a:lnTo>
                  <a:lnTo>
                    <a:pt x="98" y="256"/>
                  </a:lnTo>
                  <a:lnTo>
                    <a:pt x="102" y="335"/>
                  </a:lnTo>
                  <a:lnTo>
                    <a:pt x="102" y="335"/>
                  </a:lnTo>
                  <a:lnTo>
                    <a:pt x="104" y="359"/>
                  </a:lnTo>
                  <a:lnTo>
                    <a:pt x="102" y="380"/>
                  </a:lnTo>
                  <a:lnTo>
                    <a:pt x="101" y="400"/>
                  </a:lnTo>
                  <a:lnTo>
                    <a:pt x="96" y="416"/>
                  </a:lnTo>
                  <a:lnTo>
                    <a:pt x="92" y="431"/>
                  </a:lnTo>
                  <a:lnTo>
                    <a:pt x="86" y="445"/>
                  </a:lnTo>
                  <a:lnTo>
                    <a:pt x="80" y="455"/>
                  </a:lnTo>
                  <a:lnTo>
                    <a:pt x="74" y="464"/>
                  </a:lnTo>
                  <a:lnTo>
                    <a:pt x="74" y="464"/>
                  </a:lnTo>
                  <a:lnTo>
                    <a:pt x="54" y="490"/>
                  </a:lnTo>
                  <a:lnTo>
                    <a:pt x="30" y="524"/>
                  </a:lnTo>
                  <a:lnTo>
                    <a:pt x="0" y="569"/>
                  </a:lnTo>
                  <a:lnTo>
                    <a:pt x="0" y="569"/>
                  </a:lnTo>
                  <a:lnTo>
                    <a:pt x="3" y="572"/>
                  </a:lnTo>
                  <a:lnTo>
                    <a:pt x="14" y="575"/>
                  </a:lnTo>
                  <a:lnTo>
                    <a:pt x="21" y="576"/>
                  </a:lnTo>
                  <a:lnTo>
                    <a:pt x="32" y="576"/>
                  </a:lnTo>
                  <a:lnTo>
                    <a:pt x="44" y="575"/>
                  </a:lnTo>
                  <a:lnTo>
                    <a:pt x="57" y="572"/>
                  </a:lnTo>
                  <a:lnTo>
                    <a:pt x="57" y="572"/>
                  </a:lnTo>
                  <a:lnTo>
                    <a:pt x="65" y="569"/>
                  </a:lnTo>
                  <a:lnTo>
                    <a:pt x="74" y="564"/>
                  </a:lnTo>
                  <a:lnTo>
                    <a:pt x="90" y="551"/>
                  </a:lnTo>
                  <a:lnTo>
                    <a:pt x="110" y="533"/>
                  </a:lnTo>
                  <a:lnTo>
                    <a:pt x="129" y="514"/>
                  </a:lnTo>
                  <a:lnTo>
                    <a:pt x="149" y="493"/>
                  </a:lnTo>
                  <a:lnTo>
                    <a:pt x="170" y="472"/>
                  </a:lnTo>
                  <a:lnTo>
                    <a:pt x="192" y="452"/>
                  </a:lnTo>
                  <a:lnTo>
                    <a:pt x="204" y="443"/>
                  </a:lnTo>
                  <a:lnTo>
                    <a:pt x="216" y="436"/>
                  </a:lnTo>
                  <a:lnTo>
                    <a:pt x="216" y="436"/>
                  </a:lnTo>
                  <a:lnTo>
                    <a:pt x="213" y="427"/>
                  </a:lnTo>
                  <a:lnTo>
                    <a:pt x="211" y="418"/>
                  </a:lnTo>
                  <a:lnTo>
                    <a:pt x="208" y="406"/>
                  </a:lnTo>
                  <a:lnTo>
                    <a:pt x="207" y="389"/>
                  </a:lnTo>
                  <a:lnTo>
                    <a:pt x="207" y="370"/>
                  </a:lnTo>
                  <a:lnTo>
                    <a:pt x="208" y="346"/>
                  </a:lnTo>
                  <a:lnTo>
                    <a:pt x="213" y="321"/>
                  </a:lnTo>
                  <a:lnTo>
                    <a:pt x="213" y="321"/>
                  </a:lnTo>
                  <a:lnTo>
                    <a:pt x="228" y="259"/>
                  </a:lnTo>
                  <a:lnTo>
                    <a:pt x="244" y="195"/>
                  </a:lnTo>
                  <a:lnTo>
                    <a:pt x="259" y="138"/>
                  </a:lnTo>
                  <a:lnTo>
                    <a:pt x="264" y="117"/>
                  </a:lnTo>
                  <a:lnTo>
                    <a:pt x="267" y="102"/>
                  </a:lnTo>
                  <a:lnTo>
                    <a:pt x="267" y="102"/>
                  </a:lnTo>
                  <a:lnTo>
                    <a:pt x="267" y="80"/>
                  </a:lnTo>
                  <a:lnTo>
                    <a:pt x="265" y="60"/>
                  </a:lnTo>
                  <a:lnTo>
                    <a:pt x="262" y="41"/>
                  </a:lnTo>
                  <a:lnTo>
                    <a:pt x="90" y="0"/>
                  </a:lnTo>
                  <a:close/>
                </a:path>
              </a:pathLst>
            </a:custGeom>
            <a:solidFill>
              <a:srgbClr val="F0C4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79" name="Google Shape;479;p10"/>
            <p:cNvSpPr/>
            <p:nvPr/>
          </p:nvSpPr>
          <p:spPr>
            <a:xfrm>
              <a:off x="4106" y="1844"/>
              <a:ext cx="261" cy="499"/>
            </a:xfrm>
            <a:custGeom>
              <a:avLst/>
              <a:gdLst/>
              <a:ahLst/>
              <a:cxnLst/>
              <a:rect l="l" t="t" r="r" b="b"/>
              <a:pathLst>
                <a:path w="520" h="998" extrusionOk="0">
                  <a:moveTo>
                    <a:pt x="417" y="40"/>
                  </a:moveTo>
                  <a:lnTo>
                    <a:pt x="417" y="40"/>
                  </a:lnTo>
                  <a:lnTo>
                    <a:pt x="428" y="54"/>
                  </a:lnTo>
                  <a:lnTo>
                    <a:pt x="437" y="68"/>
                  </a:lnTo>
                  <a:lnTo>
                    <a:pt x="448" y="86"/>
                  </a:lnTo>
                  <a:lnTo>
                    <a:pt x="459" y="107"/>
                  </a:lnTo>
                  <a:lnTo>
                    <a:pt x="469" y="131"/>
                  </a:lnTo>
                  <a:lnTo>
                    <a:pt x="472" y="143"/>
                  </a:lnTo>
                  <a:lnTo>
                    <a:pt x="475" y="155"/>
                  </a:lnTo>
                  <a:lnTo>
                    <a:pt x="478" y="167"/>
                  </a:lnTo>
                  <a:lnTo>
                    <a:pt x="478" y="178"/>
                  </a:lnTo>
                  <a:lnTo>
                    <a:pt x="478" y="178"/>
                  </a:lnTo>
                  <a:lnTo>
                    <a:pt x="478" y="206"/>
                  </a:lnTo>
                  <a:lnTo>
                    <a:pt x="475" y="244"/>
                  </a:lnTo>
                  <a:lnTo>
                    <a:pt x="469" y="330"/>
                  </a:lnTo>
                  <a:lnTo>
                    <a:pt x="456" y="480"/>
                  </a:lnTo>
                  <a:lnTo>
                    <a:pt x="456" y="480"/>
                  </a:lnTo>
                  <a:lnTo>
                    <a:pt x="453" y="509"/>
                  </a:lnTo>
                  <a:lnTo>
                    <a:pt x="453" y="550"/>
                  </a:lnTo>
                  <a:lnTo>
                    <a:pt x="451" y="648"/>
                  </a:lnTo>
                  <a:lnTo>
                    <a:pt x="453" y="772"/>
                  </a:lnTo>
                  <a:lnTo>
                    <a:pt x="453" y="772"/>
                  </a:lnTo>
                  <a:lnTo>
                    <a:pt x="462" y="793"/>
                  </a:lnTo>
                  <a:lnTo>
                    <a:pt x="481" y="842"/>
                  </a:lnTo>
                  <a:lnTo>
                    <a:pt x="493" y="874"/>
                  </a:lnTo>
                  <a:lnTo>
                    <a:pt x="504" y="905"/>
                  </a:lnTo>
                  <a:lnTo>
                    <a:pt x="513" y="937"/>
                  </a:lnTo>
                  <a:lnTo>
                    <a:pt x="520" y="965"/>
                  </a:lnTo>
                  <a:lnTo>
                    <a:pt x="520" y="965"/>
                  </a:lnTo>
                  <a:lnTo>
                    <a:pt x="510" y="970"/>
                  </a:lnTo>
                  <a:lnTo>
                    <a:pt x="483" y="979"/>
                  </a:lnTo>
                  <a:lnTo>
                    <a:pt x="463" y="983"/>
                  </a:lnTo>
                  <a:lnTo>
                    <a:pt x="441" y="989"/>
                  </a:lnTo>
                  <a:lnTo>
                    <a:pt x="414" y="994"/>
                  </a:lnTo>
                  <a:lnTo>
                    <a:pt x="383" y="997"/>
                  </a:lnTo>
                  <a:lnTo>
                    <a:pt x="350" y="998"/>
                  </a:lnTo>
                  <a:lnTo>
                    <a:pt x="314" y="998"/>
                  </a:lnTo>
                  <a:lnTo>
                    <a:pt x="275" y="997"/>
                  </a:lnTo>
                  <a:lnTo>
                    <a:pt x="234" y="991"/>
                  </a:lnTo>
                  <a:lnTo>
                    <a:pt x="191" y="982"/>
                  </a:lnTo>
                  <a:lnTo>
                    <a:pt x="169" y="974"/>
                  </a:lnTo>
                  <a:lnTo>
                    <a:pt x="146" y="968"/>
                  </a:lnTo>
                  <a:lnTo>
                    <a:pt x="124" y="959"/>
                  </a:lnTo>
                  <a:lnTo>
                    <a:pt x="100" y="950"/>
                  </a:lnTo>
                  <a:lnTo>
                    <a:pt x="76" y="940"/>
                  </a:lnTo>
                  <a:lnTo>
                    <a:pt x="52" y="928"/>
                  </a:lnTo>
                  <a:lnTo>
                    <a:pt x="52" y="928"/>
                  </a:lnTo>
                  <a:lnTo>
                    <a:pt x="53" y="759"/>
                  </a:lnTo>
                  <a:lnTo>
                    <a:pt x="53" y="625"/>
                  </a:lnTo>
                  <a:lnTo>
                    <a:pt x="53" y="570"/>
                  </a:lnTo>
                  <a:lnTo>
                    <a:pt x="52" y="530"/>
                  </a:lnTo>
                  <a:lnTo>
                    <a:pt x="52" y="530"/>
                  </a:lnTo>
                  <a:lnTo>
                    <a:pt x="50" y="492"/>
                  </a:lnTo>
                  <a:lnTo>
                    <a:pt x="50" y="441"/>
                  </a:lnTo>
                  <a:lnTo>
                    <a:pt x="53" y="323"/>
                  </a:lnTo>
                  <a:lnTo>
                    <a:pt x="56" y="211"/>
                  </a:lnTo>
                  <a:lnTo>
                    <a:pt x="58" y="169"/>
                  </a:lnTo>
                  <a:lnTo>
                    <a:pt x="58" y="143"/>
                  </a:lnTo>
                  <a:lnTo>
                    <a:pt x="58" y="143"/>
                  </a:lnTo>
                  <a:lnTo>
                    <a:pt x="53" y="149"/>
                  </a:lnTo>
                  <a:lnTo>
                    <a:pt x="44" y="164"/>
                  </a:lnTo>
                  <a:lnTo>
                    <a:pt x="37" y="173"/>
                  </a:lnTo>
                  <a:lnTo>
                    <a:pt x="29" y="181"/>
                  </a:lnTo>
                  <a:lnTo>
                    <a:pt x="20" y="190"/>
                  </a:lnTo>
                  <a:lnTo>
                    <a:pt x="10" y="196"/>
                  </a:lnTo>
                  <a:lnTo>
                    <a:pt x="10" y="196"/>
                  </a:lnTo>
                  <a:lnTo>
                    <a:pt x="9" y="179"/>
                  </a:lnTo>
                  <a:lnTo>
                    <a:pt x="4" y="169"/>
                  </a:lnTo>
                  <a:lnTo>
                    <a:pt x="3" y="166"/>
                  </a:lnTo>
                  <a:lnTo>
                    <a:pt x="0" y="164"/>
                  </a:lnTo>
                  <a:lnTo>
                    <a:pt x="0" y="164"/>
                  </a:lnTo>
                  <a:lnTo>
                    <a:pt x="6" y="143"/>
                  </a:lnTo>
                  <a:lnTo>
                    <a:pt x="20" y="97"/>
                  </a:lnTo>
                  <a:lnTo>
                    <a:pt x="29" y="70"/>
                  </a:lnTo>
                  <a:lnTo>
                    <a:pt x="40" y="43"/>
                  </a:lnTo>
                  <a:lnTo>
                    <a:pt x="50" y="19"/>
                  </a:lnTo>
                  <a:lnTo>
                    <a:pt x="61" y="0"/>
                  </a:lnTo>
                  <a:lnTo>
                    <a:pt x="134" y="172"/>
                  </a:lnTo>
                  <a:lnTo>
                    <a:pt x="417" y="40"/>
                  </a:lnTo>
                  <a:close/>
                </a:path>
              </a:pathLst>
            </a:custGeom>
            <a:solidFill>
              <a:srgbClr val="1B171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80" name="Google Shape;480;p10"/>
            <p:cNvSpPr/>
            <p:nvPr/>
          </p:nvSpPr>
          <p:spPr>
            <a:xfrm>
              <a:off x="3998" y="1440"/>
              <a:ext cx="421" cy="420"/>
            </a:xfrm>
            <a:custGeom>
              <a:avLst/>
              <a:gdLst/>
              <a:ahLst/>
              <a:cxnLst/>
              <a:rect l="l" t="t" r="r" b="b"/>
              <a:pathLst>
                <a:path w="842" h="840" extrusionOk="0">
                  <a:moveTo>
                    <a:pt x="76" y="0"/>
                  </a:moveTo>
                  <a:lnTo>
                    <a:pt x="76" y="0"/>
                  </a:lnTo>
                  <a:lnTo>
                    <a:pt x="95" y="19"/>
                  </a:lnTo>
                  <a:lnTo>
                    <a:pt x="112" y="36"/>
                  </a:lnTo>
                  <a:lnTo>
                    <a:pt x="125" y="49"/>
                  </a:lnTo>
                  <a:lnTo>
                    <a:pt x="125" y="49"/>
                  </a:lnTo>
                  <a:lnTo>
                    <a:pt x="131" y="54"/>
                  </a:lnTo>
                  <a:lnTo>
                    <a:pt x="136" y="61"/>
                  </a:lnTo>
                  <a:lnTo>
                    <a:pt x="146" y="79"/>
                  </a:lnTo>
                  <a:lnTo>
                    <a:pt x="157" y="97"/>
                  </a:lnTo>
                  <a:lnTo>
                    <a:pt x="163" y="105"/>
                  </a:lnTo>
                  <a:lnTo>
                    <a:pt x="169" y="111"/>
                  </a:lnTo>
                  <a:lnTo>
                    <a:pt x="169" y="111"/>
                  </a:lnTo>
                  <a:lnTo>
                    <a:pt x="194" y="127"/>
                  </a:lnTo>
                  <a:lnTo>
                    <a:pt x="233" y="152"/>
                  </a:lnTo>
                  <a:lnTo>
                    <a:pt x="272" y="182"/>
                  </a:lnTo>
                  <a:lnTo>
                    <a:pt x="287" y="196"/>
                  </a:lnTo>
                  <a:lnTo>
                    <a:pt x="297" y="206"/>
                  </a:lnTo>
                  <a:lnTo>
                    <a:pt x="297" y="206"/>
                  </a:lnTo>
                  <a:lnTo>
                    <a:pt x="303" y="208"/>
                  </a:lnTo>
                  <a:lnTo>
                    <a:pt x="314" y="212"/>
                  </a:lnTo>
                  <a:lnTo>
                    <a:pt x="320" y="215"/>
                  </a:lnTo>
                  <a:lnTo>
                    <a:pt x="326" y="220"/>
                  </a:lnTo>
                  <a:lnTo>
                    <a:pt x="332" y="227"/>
                  </a:lnTo>
                  <a:lnTo>
                    <a:pt x="336" y="236"/>
                  </a:lnTo>
                  <a:lnTo>
                    <a:pt x="336" y="236"/>
                  </a:lnTo>
                  <a:lnTo>
                    <a:pt x="339" y="244"/>
                  </a:lnTo>
                  <a:lnTo>
                    <a:pt x="342" y="248"/>
                  </a:lnTo>
                  <a:lnTo>
                    <a:pt x="344" y="248"/>
                  </a:lnTo>
                  <a:lnTo>
                    <a:pt x="348" y="248"/>
                  </a:lnTo>
                  <a:lnTo>
                    <a:pt x="359" y="244"/>
                  </a:lnTo>
                  <a:lnTo>
                    <a:pt x="368" y="242"/>
                  </a:lnTo>
                  <a:lnTo>
                    <a:pt x="380" y="242"/>
                  </a:lnTo>
                  <a:lnTo>
                    <a:pt x="380" y="242"/>
                  </a:lnTo>
                  <a:lnTo>
                    <a:pt x="387" y="242"/>
                  </a:lnTo>
                  <a:lnTo>
                    <a:pt x="393" y="241"/>
                  </a:lnTo>
                  <a:lnTo>
                    <a:pt x="408" y="236"/>
                  </a:lnTo>
                  <a:lnTo>
                    <a:pt x="425" y="230"/>
                  </a:lnTo>
                  <a:lnTo>
                    <a:pt x="438" y="223"/>
                  </a:lnTo>
                  <a:lnTo>
                    <a:pt x="462" y="208"/>
                  </a:lnTo>
                  <a:lnTo>
                    <a:pt x="471" y="200"/>
                  </a:lnTo>
                  <a:lnTo>
                    <a:pt x="471" y="200"/>
                  </a:lnTo>
                  <a:lnTo>
                    <a:pt x="469" y="224"/>
                  </a:lnTo>
                  <a:lnTo>
                    <a:pt x="468" y="253"/>
                  </a:lnTo>
                  <a:lnTo>
                    <a:pt x="463" y="290"/>
                  </a:lnTo>
                  <a:lnTo>
                    <a:pt x="463" y="290"/>
                  </a:lnTo>
                  <a:lnTo>
                    <a:pt x="459" y="310"/>
                  </a:lnTo>
                  <a:lnTo>
                    <a:pt x="453" y="329"/>
                  </a:lnTo>
                  <a:lnTo>
                    <a:pt x="447" y="346"/>
                  </a:lnTo>
                  <a:lnTo>
                    <a:pt x="440" y="361"/>
                  </a:lnTo>
                  <a:lnTo>
                    <a:pt x="429" y="382"/>
                  </a:lnTo>
                  <a:lnTo>
                    <a:pt x="423" y="389"/>
                  </a:lnTo>
                  <a:lnTo>
                    <a:pt x="423" y="389"/>
                  </a:lnTo>
                  <a:lnTo>
                    <a:pt x="456" y="344"/>
                  </a:lnTo>
                  <a:lnTo>
                    <a:pt x="483" y="304"/>
                  </a:lnTo>
                  <a:lnTo>
                    <a:pt x="507" y="268"/>
                  </a:lnTo>
                  <a:lnTo>
                    <a:pt x="507" y="268"/>
                  </a:lnTo>
                  <a:lnTo>
                    <a:pt x="517" y="254"/>
                  </a:lnTo>
                  <a:lnTo>
                    <a:pt x="528" y="241"/>
                  </a:lnTo>
                  <a:lnTo>
                    <a:pt x="538" y="229"/>
                  </a:lnTo>
                  <a:lnTo>
                    <a:pt x="549" y="220"/>
                  </a:lnTo>
                  <a:lnTo>
                    <a:pt x="559" y="212"/>
                  </a:lnTo>
                  <a:lnTo>
                    <a:pt x="571" y="209"/>
                  </a:lnTo>
                  <a:lnTo>
                    <a:pt x="577" y="209"/>
                  </a:lnTo>
                  <a:lnTo>
                    <a:pt x="583" y="209"/>
                  </a:lnTo>
                  <a:lnTo>
                    <a:pt x="589" y="211"/>
                  </a:lnTo>
                  <a:lnTo>
                    <a:pt x="595" y="214"/>
                  </a:lnTo>
                  <a:lnTo>
                    <a:pt x="595" y="214"/>
                  </a:lnTo>
                  <a:lnTo>
                    <a:pt x="621" y="229"/>
                  </a:lnTo>
                  <a:lnTo>
                    <a:pt x="633" y="236"/>
                  </a:lnTo>
                  <a:lnTo>
                    <a:pt x="643" y="245"/>
                  </a:lnTo>
                  <a:lnTo>
                    <a:pt x="652" y="256"/>
                  </a:lnTo>
                  <a:lnTo>
                    <a:pt x="659" y="266"/>
                  </a:lnTo>
                  <a:lnTo>
                    <a:pt x="664" y="278"/>
                  </a:lnTo>
                  <a:lnTo>
                    <a:pt x="665" y="292"/>
                  </a:lnTo>
                  <a:lnTo>
                    <a:pt x="665" y="292"/>
                  </a:lnTo>
                  <a:lnTo>
                    <a:pt x="674" y="278"/>
                  </a:lnTo>
                  <a:lnTo>
                    <a:pt x="697" y="247"/>
                  </a:lnTo>
                  <a:lnTo>
                    <a:pt x="710" y="230"/>
                  </a:lnTo>
                  <a:lnTo>
                    <a:pt x="724" y="215"/>
                  </a:lnTo>
                  <a:lnTo>
                    <a:pt x="739" y="203"/>
                  </a:lnTo>
                  <a:lnTo>
                    <a:pt x="745" y="200"/>
                  </a:lnTo>
                  <a:lnTo>
                    <a:pt x="751" y="197"/>
                  </a:lnTo>
                  <a:lnTo>
                    <a:pt x="751" y="197"/>
                  </a:lnTo>
                  <a:lnTo>
                    <a:pt x="766" y="197"/>
                  </a:lnTo>
                  <a:lnTo>
                    <a:pt x="773" y="197"/>
                  </a:lnTo>
                  <a:lnTo>
                    <a:pt x="782" y="199"/>
                  </a:lnTo>
                  <a:lnTo>
                    <a:pt x="790" y="200"/>
                  </a:lnTo>
                  <a:lnTo>
                    <a:pt x="799" y="205"/>
                  </a:lnTo>
                  <a:lnTo>
                    <a:pt x="808" y="209"/>
                  </a:lnTo>
                  <a:lnTo>
                    <a:pt x="815" y="217"/>
                  </a:lnTo>
                  <a:lnTo>
                    <a:pt x="823" y="226"/>
                  </a:lnTo>
                  <a:lnTo>
                    <a:pt x="829" y="236"/>
                  </a:lnTo>
                  <a:lnTo>
                    <a:pt x="835" y="250"/>
                  </a:lnTo>
                  <a:lnTo>
                    <a:pt x="839" y="265"/>
                  </a:lnTo>
                  <a:lnTo>
                    <a:pt x="842" y="284"/>
                  </a:lnTo>
                  <a:lnTo>
                    <a:pt x="842" y="305"/>
                  </a:lnTo>
                  <a:lnTo>
                    <a:pt x="842" y="329"/>
                  </a:lnTo>
                  <a:lnTo>
                    <a:pt x="839" y="356"/>
                  </a:lnTo>
                  <a:lnTo>
                    <a:pt x="839" y="356"/>
                  </a:lnTo>
                  <a:lnTo>
                    <a:pt x="815" y="546"/>
                  </a:lnTo>
                  <a:lnTo>
                    <a:pt x="806" y="605"/>
                  </a:lnTo>
                  <a:lnTo>
                    <a:pt x="802" y="634"/>
                  </a:lnTo>
                  <a:lnTo>
                    <a:pt x="802" y="634"/>
                  </a:lnTo>
                  <a:lnTo>
                    <a:pt x="793" y="669"/>
                  </a:lnTo>
                  <a:lnTo>
                    <a:pt x="787" y="696"/>
                  </a:lnTo>
                  <a:lnTo>
                    <a:pt x="778" y="727"/>
                  </a:lnTo>
                  <a:lnTo>
                    <a:pt x="769" y="759"/>
                  </a:lnTo>
                  <a:lnTo>
                    <a:pt x="763" y="772"/>
                  </a:lnTo>
                  <a:lnTo>
                    <a:pt x="755" y="786"/>
                  </a:lnTo>
                  <a:lnTo>
                    <a:pt x="749" y="799"/>
                  </a:lnTo>
                  <a:lnTo>
                    <a:pt x="742" y="810"/>
                  </a:lnTo>
                  <a:lnTo>
                    <a:pt x="733" y="819"/>
                  </a:lnTo>
                  <a:lnTo>
                    <a:pt x="725" y="825"/>
                  </a:lnTo>
                  <a:lnTo>
                    <a:pt x="725" y="825"/>
                  </a:lnTo>
                  <a:lnTo>
                    <a:pt x="703" y="829"/>
                  </a:lnTo>
                  <a:lnTo>
                    <a:pt x="676" y="834"/>
                  </a:lnTo>
                  <a:lnTo>
                    <a:pt x="637" y="837"/>
                  </a:lnTo>
                  <a:lnTo>
                    <a:pt x="588" y="840"/>
                  </a:lnTo>
                  <a:lnTo>
                    <a:pt x="559" y="840"/>
                  </a:lnTo>
                  <a:lnTo>
                    <a:pt x="526" y="838"/>
                  </a:lnTo>
                  <a:lnTo>
                    <a:pt x="492" y="837"/>
                  </a:lnTo>
                  <a:lnTo>
                    <a:pt x="453" y="832"/>
                  </a:lnTo>
                  <a:lnTo>
                    <a:pt x="413" y="828"/>
                  </a:lnTo>
                  <a:lnTo>
                    <a:pt x="368" y="822"/>
                  </a:lnTo>
                  <a:lnTo>
                    <a:pt x="368" y="822"/>
                  </a:lnTo>
                  <a:lnTo>
                    <a:pt x="362" y="820"/>
                  </a:lnTo>
                  <a:lnTo>
                    <a:pt x="354" y="816"/>
                  </a:lnTo>
                  <a:lnTo>
                    <a:pt x="347" y="811"/>
                  </a:lnTo>
                  <a:lnTo>
                    <a:pt x="339" y="805"/>
                  </a:lnTo>
                  <a:lnTo>
                    <a:pt x="332" y="796"/>
                  </a:lnTo>
                  <a:lnTo>
                    <a:pt x="330" y="790"/>
                  </a:lnTo>
                  <a:lnTo>
                    <a:pt x="329" y="784"/>
                  </a:lnTo>
                  <a:lnTo>
                    <a:pt x="327" y="777"/>
                  </a:lnTo>
                  <a:lnTo>
                    <a:pt x="327" y="769"/>
                  </a:lnTo>
                  <a:lnTo>
                    <a:pt x="327" y="769"/>
                  </a:lnTo>
                  <a:lnTo>
                    <a:pt x="327" y="735"/>
                  </a:lnTo>
                  <a:lnTo>
                    <a:pt x="327" y="697"/>
                  </a:lnTo>
                  <a:lnTo>
                    <a:pt x="327" y="679"/>
                  </a:lnTo>
                  <a:lnTo>
                    <a:pt x="329" y="661"/>
                  </a:lnTo>
                  <a:lnTo>
                    <a:pt x="332" y="645"/>
                  </a:lnTo>
                  <a:lnTo>
                    <a:pt x="336" y="628"/>
                  </a:lnTo>
                  <a:lnTo>
                    <a:pt x="336" y="628"/>
                  </a:lnTo>
                  <a:lnTo>
                    <a:pt x="368" y="633"/>
                  </a:lnTo>
                  <a:lnTo>
                    <a:pt x="398" y="639"/>
                  </a:lnTo>
                  <a:lnTo>
                    <a:pt x="414" y="643"/>
                  </a:lnTo>
                  <a:lnTo>
                    <a:pt x="429" y="649"/>
                  </a:lnTo>
                  <a:lnTo>
                    <a:pt x="429" y="649"/>
                  </a:lnTo>
                  <a:lnTo>
                    <a:pt x="457" y="657"/>
                  </a:lnTo>
                  <a:lnTo>
                    <a:pt x="481" y="663"/>
                  </a:lnTo>
                  <a:lnTo>
                    <a:pt x="529" y="669"/>
                  </a:lnTo>
                  <a:lnTo>
                    <a:pt x="529" y="669"/>
                  </a:lnTo>
                  <a:lnTo>
                    <a:pt x="541" y="670"/>
                  </a:lnTo>
                  <a:lnTo>
                    <a:pt x="550" y="670"/>
                  </a:lnTo>
                  <a:lnTo>
                    <a:pt x="559" y="669"/>
                  </a:lnTo>
                  <a:lnTo>
                    <a:pt x="567" y="667"/>
                  </a:lnTo>
                  <a:lnTo>
                    <a:pt x="579" y="663"/>
                  </a:lnTo>
                  <a:lnTo>
                    <a:pt x="585" y="661"/>
                  </a:lnTo>
                  <a:lnTo>
                    <a:pt x="591" y="660"/>
                  </a:lnTo>
                  <a:lnTo>
                    <a:pt x="591" y="660"/>
                  </a:lnTo>
                  <a:lnTo>
                    <a:pt x="597" y="660"/>
                  </a:lnTo>
                  <a:lnTo>
                    <a:pt x="601" y="658"/>
                  </a:lnTo>
                  <a:lnTo>
                    <a:pt x="610" y="654"/>
                  </a:lnTo>
                  <a:lnTo>
                    <a:pt x="618" y="651"/>
                  </a:lnTo>
                  <a:lnTo>
                    <a:pt x="622" y="649"/>
                  </a:lnTo>
                  <a:lnTo>
                    <a:pt x="628" y="649"/>
                  </a:lnTo>
                  <a:lnTo>
                    <a:pt x="628" y="649"/>
                  </a:lnTo>
                  <a:lnTo>
                    <a:pt x="628" y="631"/>
                  </a:lnTo>
                  <a:lnTo>
                    <a:pt x="625" y="591"/>
                  </a:lnTo>
                  <a:lnTo>
                    <a:pt x="622" y="569"/>
                  </a:lnTo>
                  <a:lnTo>
                    <a:pt x="618" y="545"/>
                  </a:lnTo>
                  <a:lnTo>
                    <a:pt x="612" y="524"/>
                  </a:lnTo>
                  <a:lnTo>
                    <a:pt x="609" y="516"/>
                  </a:lnTo>
                  <a:lnTo>
                    <a:pt x="606" y="509"/>
                  </a:lnTo>
                  <a:lnTo>
                    <a:pt x="523" y="362"/>
                  </a:lnTo>
                  <a:lnTo>
                    <a:pt x="339" y="444"/>
                  </a:lnTo>
                  <a:lnTo>
                    <a:pt x="339" y="444"/>
                  </a:lnTo>
                  <a:lnTo>
                    <a:pt x="339" y="438"/>
                  </a:lnTo>
                  <a:lnTo>
                    <a:pt x="339" y="425"/>
                  </a:lnTo>
                  <a:lnTo>
                    <a:pt x="342" y="407"/>
                  </a:lnTo>
                  <a:lnTo>
                    <a:pt x="345" y="396"/>
                  </a:lnTo>
                  <a:lnTo>
                    <a:pt x="351" y="386"/>
                  </a:lnTo>
                  <a:lnTo>
                    <a:pt x="351" y="386"/>
                  </a:lnTo>
                  <a:lnTo>
                    <a:pt x="311" y="365"/>
                  </a:lnTo>
                  <a:lnTo>
                    <a:pt x="251" y="332"/>
                  </a:lnTo>
                  <a:lnTo>
                    <a:pt x="251" y="332"/>
                  </a:lnTo>
                  <a:lnTo>
                    <a:pt x="240" y="328"/>
                  </a:lnTo>
                  <a:lnTo>
                    <a:pt x="230" y="323"/>
                  </a:lnTo>
                  <a:lnTo>
                    <a:pt x="208" y="316"/>
                  </a:lnTo>
                  <a:lnTo>
                    <a:pt x="197" y="311"/>
                  </a:lnTo>
                  <a:lnTo>
                    <a:pt x="187" y="305"/>
                  </a:lnTo>
                  <a:lnTo>
                    <a:pt x="178" y="298"/>
                  </a:lnTo>
                  <a:lnTo>
                    <a:pt x="169" y="289"/>
                  </a:lnTo>
                  <a:lnTo>
                    <a:pt x="169" y="289"/>
                  </a:lnTo>
                  <a:lnTo>
                    <a:pt x="148" y="263"/>
                  </a:lnTo>
                  <a:lnTo>
                    <a:pt x="121" y="230"/>
                  </a:lnTo>
                  <a:lnTo>
                    <a:pt x="76" y="181"/>
                  </a:lnTo>
                  <a:lnTo>
                    <a:pt x="76" y="181"/>
                  </a:lnTo>
                  <a:lnTo>
                    <a:pt x="68" y="172"/>
                  </a:lnTo>
                  <a:lnTo>
                    <a:pt x="59" y="158"/>
                  </a:lnTo>
                  <a:lnTo>
                    <a:pt x="38" y="126"/>
                  </a:lnTo>
                  <a:lnTo>
                    <a:pt x="16" y="93"/>
                  </a:lnTo>
                  <a:lnTo>
                    <a:pt x="7" y="82"/>
                  </a:lnTo>
                  <a:lnTo>
                    <a:pt x="0" y="75"/>
                  </a:lnTo>
                  <a:lnTo>
                    <a:pt x="76" y="0"/>
                  </a:lnTo>
                  <a:close/>
                </a:path>
              </a:pathLst>
            </a:custGeom>
            <a:solidFill>
              <a:srgbClr val="1B171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81" name="Google Shape;481;p10"/>
            <p:cNvSpPr/>
            <p:nvPr/>
          </p:nvSpPr>
          <p:spPr>
            <a:xfrm>
              <a:off x="4068" y="1699"/>
              <a:ext cx="101" cy="104"/>
            </a:xfrm>
            <a:custGeom>
              <a:avLst/>
              <a:gdLst/>
              <a:ahLst/>
              <a:cxnLst/>
              <a:rect l="l" t="t" r="r" b="b"/>
              <a:pathLst>
                <a:path w="202" h="206" extrusionOk="0">
                  <a:moveTo>
                    <a:pt x="202" y="122"/>
                  </a:moveTo>
                  <a:lnTo>
                    <a:pt x="202" y="122"/>
                  </a:lnTo>
                  <a:lnTo>
                    <a:pt x="171" y="85"/>
                  </a:lnTo>
                  <a:lnTo>
                    <a:pt x="147" y="57"/>
                  </a:lnTo>
                  <a:lnTo>
                    <a:pt x="135" y="46"/>
                  </a:lnTo>
                  <a:lnTo>
                    <a:pt x="126" y="39"/>
                  </a:lnTo>
                  <a:lnTo>
                    <a:pt x="126" y="39"/>
                  </a:lnTo>
                  <a:lnTo>
                    <a:pt x="109" y="28"/>
                  </a:lnTo>
                  <a:lnTo>
                    <a:pt x="88" y="18"/>
                  </a:lnTo>
                  <a:lnTo>
                    <a:pt x="56" y="1"/>
                  </a:lnTo>
                  <a:lnTo>
                    <a:pt x="56" y="1"/>
                  </a:lnTo>
                  <a:lnTo>
                    <a:pt x="53" y="0"/>
                  </a:lnTo>
                  <a:lnTo>
                    <a:pt x="50" y="0"/>
                  </a:lnTo>
                  <a:lnTo>
                    <a:pt x="47" y="1"/>
                  </a:lnTo>
                  <a:lnTo>
                    <a:pt x="47" y="3"/>
                  </a:lnTo>
                  <a:lnTo>
                    <a:pt x="47" y="10"/>
                  </a:lnTo>
                  <a:lnTo>
                    <a:pt x="53" y="19"/>
                  </a:lnTo>
                  <a:lnTo>
                    <a:pt x="53" y="19"/>
                  </a:lnTo>
                  <a:lnTo>
                    <a:pt x="56" y="24"/>
                  </a:lnTo>
                  <a:lnTo>
                    <a:pt x="62" y="28"/>
                  </a:lnTo>
                  <a:lnTo>
                    <a:pt x="77" y="37"/>
                  </a:lnTo>
                  <a:lnTo>
                    <a:pt x="91" y="46"/>
                  </a:lnTo>
                  <a:lnTo>
                    <a:pt x="100" y="52"/>
                  </a:lnTo>
                  <a:lnTo>
                    <a:pt x="100" y="52"/>
                  </a:lnTo>
                  <a:lnTo>
                    <a:pt x="102" y="55"/>
                  </a:lnTo>
                  <a:lnTo>
                    <a:pt x="103" y="60"/>
                  </a:lnTo>
                  <a:lnTo>
                    <a:pt x="103" y="64"/>
                  </a:lnTo>
                  <a:lnTo>
                    <a:pt x="102" y="67"/>
                  </a:lnTo>
                  <a:lnTo>
                    <a:pt x="99" y="72"/>
                  </a:lnTo>
                  <a:lnTo>
                    <a:pt x="94" y="75"/>
                  </a:lnTo>
                  <a:lnTo>
                    <a:pt x="88" y="78"/>
                  </a:lnTo>
                  <a:lnTo>
                    <a:pt x="81" y="79"/>
                  </a:lnTo>
                  <a:lnTo>
                    <a:pt x="81" y="79"/>
                  </a:lnTo>
                  <a:lnTo>
                    <a:pt x="60" y="81"/>
                  </a:lnTo>
                  <a:lnTo>
                    <a:pt x="41" y="82"/>
                  </a:lnTo>
                  <a:lnTo>
                    <a:pt x="24" y="84"/>
                  </a:lnTo>
                  <a:lnTo>
                    <a:pt x="14" y="85"/>
                  </a:lnTo>
                  <a:lnTo>
                    <a:pt x="14" y="85"/>
                  </a:lnTo>
                  <a:lnTo>
                    <a:pt x="9" y="88"/>
                  </a:lnTo>
                  <a:lnTo>
                    <a:pt x="5" y="93"/>
                  </a:lnTo>
                  <a:lnTo>
                    <a:pt x="2" y="100"/>
                  </a:lnTo>
                  <a:lnTo>
                    <a:pt x="0" y="103"/>
                  </a:lnTo>
                  <a:lnTo>
                    <a:pt x="2" y="106"/>
                  </a:lnTo>
                  <a:lnTo>
                    <a:pt x="2" y="106"/>
                  </a:lnTo>
                  <a:lnTo>
                    <a:pt x="3" y="109"/>
                  </a:lnTo>
                  <a:lnTo>
                    <a:pt x="6" y="112"/>
                  </a:lnTo>
                  <a:lnTo>
                    <a:pt x="14" y="116"/>
                  </a:lnTo>
                  <a:lnTo>
                    <a:pt x="23" y="122"/>
                  </a:lnTo>
                  <a:lnTo>
                    <a:pt x="23" y="122"/>
                  </a:lnTo>
                  <a:lnTo>
                    <a:pt x="24" y="128"/>
                  </a:lnTo>
                  <a:lnTo>
                    <a:pt x="27" y="134"/>
                  </a:lnTo>
                  <a:lnTo>
                    <a:pt x="33" y="143"/>
                  </a:lnTo>
                  <a:lnTo>
                    <a:pt x="33" y="143"/>
                  </a:lnTo>
                  <a:lnTo>
                    <a:pt x="39" y="151"/>
                  </a:lnTo>
                  <a:lnTo>
                    <a:pt x="42" y="158"/>
                  </a:lnTo>
                  <a:lnTo>
                    <a:pt x="45" y="166"/>
                  </a:lnTo>
                  <a:lnTo>
                    <a:pt x="50" y="173"/>
                  </a:lnTo>
                  <a:lnTo>
                    <a:pt x="50" y="173"/>
                  </a:lnTo>
                  <a:lnTo>
                    <a:pt x="54" y="184"/>
                  </a:lnTo>
                  <a:lnTo>
                    <a:pt x="63" y="194"/>
                  </a:lnTo>
                  <a:lnTo>
                    <a:pt x="72" y="202"/>
                  </a:lnTo>
                  <a:lnTo>
                    <a:pt x="78" y="205"/>
                  </a:lnTo>
                  <a:lnTo>
                    <a:pt x="83" y="206"/>
                  </a:lnTo>
                  <a:lnTo>
                    <a:pt x="83" y="206"/>
                  </a:lnTo>
                  <a:lnTo>
                    <a:pt x="130" y="206"/>
                  </a:lnTo>
                  <a:lnTo>
                    <a:pt x="162" y="206"/>
                  </a:lnTo>
                  <a:lnTo>
                    <a:pt x="174" y="205"/>
                  </a:lnTo>
                  <a:lnTo>
                    <a:pt x="183" y="202"/>
                  </a:lnTo>
                  <a:lnTo>
                    <a:pt x="202" y="122"/>
                  </a:lnTo>
                  <a:close/>
                </a:path>
              </a:pathLst>
            </a:custGeom>
            <a:solidFill>
              <a:srgbClr val="F0C4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82" name="Google Shape;482;p10"/>
            <p:cNvSpPr/>
            <p:nvPr/>
          </p:nvSpPr>
          <p:spPr>
            <a:xfrm>
              <a:off x="4210" y="1508"/>
              <a:ext cx="167" cy="127"/>
            </a:xfrm>
            <a:custGeom>
              <a:avLst/>
              <a:gdLst/>
              <a:ahLst/>
              <a:cxnLst/>
              <a:rect l="l" t="t" r="r" b="b"/>
              <a:pathLst>
                <a:path w="335" h="254" extrusionOk="0">
                  <a:moveTo>
                    <a:pt x="6" y="50"/>
                  </a:moveTo>
                  <a:lnTo>
                    <a:pt x="42" y="62"/>
                  </a:lnTo>
                  <a:lnTo>
                    <a:pt x="42" y="62"/>
                  </a:lnTo>
                  <a:lnTo>
                    <a:pt x="40" y="86"/>
                  </a:lnTo>
                  <a:lnTo>
                    <a:pt x="34" y="125"/>
                  </a:lnTo>
                  <a:lnTo>
                    <a:pt x="34" y="125"/>
                  </a:lnTo>
                  <a:lnTo>
                    <a:pt x="33" y="143"/>
                  </a:lnTo>
                  <a:lnTo>
                    <a:pt x="31" y="163"/>
                  </a:lnTo>
                  <a:lnTo>
                    <a:pt x="30" y="182"/>
                  </a:lnTo>
                  <a:lnTo>
                    <a:pt x="27" y="193"/>
                  </a:lnTo>
                  <a:lnTo>
                    <a:pt x="24" y="202"/>
                  </a:lnTo>
                  <a:lnTo>
                    <a:pt x="24" y="202"/>
                  </a:lnTo>
                  <a:lnTo>
                    <a:pt x="8" y="236"/>
                  </a:lnTo>
                  <a:lnTo>
                    <a:pt x="0" y="254"/>
                  </a:lnTo>
                  <a:lnTo>
                    <a:pt x="0" y="254"/>
                  </a:lnTo>
                  <a:lnTo>
                    <a:pt x="33" y="215"/>
                  </a:lnTo>
                  <a:lnTo>
                    <a:pt x="60" y="179"/>
                  </a:lnTo>
                  <a:lnTo>
                    <a:pt x="85" y="143"/>
                  </a:lnTo>
                  <a:lnTo>
                    <a:pt x="85" y="143"/>
                  </a:lnTo>
                  <a:lnTo>
                    <a:pt x="103" y="116"/>
                  </a:lnTo>
                  <a:lnTo>
                    <a:pt x="117" y="100"/>
                  </a:lnTo>
                  <a:lnTo>
                    <a:pt x="121" y="95"/>
                  </a:lnTo>
                  <a:lnTo>
                    <a:pt x="127" y="92"/>
                  </a:lnTo>
                  <a:lnTo>
                    <a:pt x="132" y="89"/>
                  </a:lnTo>
                  <a:lnTo>
                    <a:pt x="136" y="89"/>
                  </a:lnTo>
                  <a:lnTo>
                    <a:pt x="136" y="89"/>
                  </a:lnTo>
                  <a:lnTo>
                    <a:pt x="159" y="86"/>
                  </a:lnTo>
                  <a:lnTo>
                    <a:pt x="166" y="83"/>
                  </a:lnTo>
                  <a:lnTo>
                    <a:pt x="171" y="82"/>
                  </a:lnTo>
                  <a:lnTo>
                    <a:pt x="172" y="79"/>
                  </a:lnTo>
                  <a:lnTo>
                    <a:pt x="172" y="79"/>
                  </a:lnTo>
                  <a:lnTo>
                    <a:pt x="174" y="86"/>
                  </a:lnTo>
                  <a:lnTo>
                    <a:pt x="177" y="94"/>
                  </a:lnTo>
                  <a:lnTo>
                    <a:pt x="184" y="104"/>
                  </a:lnTo>
                  <a:lnTo>
                    <a:pt x="184" y="104"/>
                  </a:lnTo>
                  <a:lnTo>
                    <a:pt x="189" y="110"/>
                  </a:lnTo>
                  <a:lnTo>
                    <a:pt x="198" y="116"/>
                  </a:lnTo>
                  <a:lnTo>
                    <a:pt x="216" y="131"/>
                  </a:lnTo>
                  <a:lnTo>
                    <a:pt x="225" y="140"/>
                  </a:lnTo>
                  <a:lnTo>
                    <a:pt x="232" y="149"/>
                  </a:lnTo>
                  <a:lnTo>
                    <a:pt x="238" y="161"/>
                  </a:lnTo>
                  <a:lnTo>
                    <a:pt x="239" y="167"/>
                  </a:lnTo>
                  <a:lnTo>
                    <a:pt x="241" y="173"/>
                  </a:lnTo>
                  <a:lnTo>
                    <a:pt x="241" y="173"/>
                  </a:lnTo>
                  <a:lnTo>
                    <a:pt x="247" y="160"/>
                  </a:lnTo>
                  <a:lnTo>
                    <a:pt x="256" y="146"/>
                  </a:lnTo>
                  <a:lnTo>
                    <a:pt x="266" y="128"/>
                  </a:lnTo>
                  <a:lnTo>
                    <a:pt x="281" y="110"/>
                  </a:lnTo>
                  <a:lnTo>
                    <a:pt x="296" y="91"/>
                  </a:lnTo>
                  <a:lnTo>
                    <a:pt x="314" y="73"/>
                  </a:lnTo>
                  <a:lnTo>
                    <a:pt x="325" y="64"/>
                  </a:lnTo>
                  <a:lnTo>
                    <a:pt x="335" y="56"/>
                  </a:lnTo>
                  <a:lnTo>
                    <a:pt x="266" y="0"/>
                  </a:lnTo>
                  <a:lnTo>
                    <a:pt x="266" y="0"/>
                  </a:lnTo>
                  <a:lnTo>
                    <a:pt x="250" y="6"/>
                  </a:lnTo>
                  <a:lnTo>
                    <a:pt x="210" y="22"/>
                  </a:lnTo>
                  <a:lnTo>
                    <a:pt x="183" y="35"/>
                  </a:lnTo>
                  <a:lnTo>
                    <a:pt x="156" y="50"/>
                  </a:lnTo>
                  <a:lnTo>
                    <a:pt x="127" y="67"/>
                  </a:lnTo>
                  <a:lnTo>
                    <a:pt x="100" y="86"/>
                  </a:lnTo>
                  <a:lnTo>
                    <a:pt x="72" y="3"/>
                  </a:lnTo>
                  <a:lnTo>
                    <a:pt x="72" y="3"/>
                  </a:lnTo>
                  <a:lnTo>
                    <a:pt x="66" y="8"/>
                  </a:lnTo>
                  <a:lnTo>
                    <a:pt x="52" y="23"/>
                  </a:lnTo>
                  <a:lnTo>
                    <a:pt x="42" y="31"/>
                  </a:lnTo>
                  <a:lnTo>
                    <a:pt x="31" y="38"/>
                  </a:lnTo>
                  <a:lnTo>
                    <a:pt x="19" y="46"/>
                  </a:lnTo>
                  <a:lnTo>
                    <a:pt x="6" y="50"/>
                  </a:lnTo>
                  <a:lnTo>
                    <a:pt x="6" y="50"/>
                  </a:lnTo>
                  <a:close/>
                </a:path>
              </a:pathLst>
            </a:custGeom>
            <a:solidFill>
              <a:srgbClr val="D4145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83" name="Google Shape;483;p10"/>
            <p:cNvSpPr/>
            <p:nvPr/>
          </p:nvSpPr>
          <p:spPr>
            <a:xfrm>
              <a:off x="4224" y="1330"/>
              <a:ext cx="214" cy="294"/>
            </a:xfrm>
            <a:custGeom>
              <a:avLst/>
              <a:gdLst/>
              <a:ahLst/>
              <a:cxnLst/>
              <a:rect l="l" t="t" r="r" b="b"/>
              <a:pathLst>
                <a:path w="428" h="587" extrusionOk="0">
                  <a:moveTo>
                    <a:pt x="391" y="579"/>
                  </a:moveTo>
                  <a:lnTo>
                    <a:pt x="391" y="579"/>
                  </a:lnTo>
                  <a:lnTo>
                    <a:pt x="400" y="552"/>
                  </a:lnTo>
                  <a:lnTo>
                    <a:pt x="416" y="510"/>
                  </a:lnTo>
                  <a:lnTo>
                    <a:pt x="416" y="510"/>
                  </a:lnTo>
                  <a:lnTo>
                    <a:pt x="422" y="492"/>
                  </a:lnTo>
                  <a:lnTo>
                    <a:pt x="426" y="477"/>
                  </a:lnTo>
                  <a:lnTo>
                    <a:pt x="428" y="470"/>
                  </a:lnTo>
                  <a:lnTo>
                    <a:pt x="428" y="462"/>
                  </a:lnTo>
                  <a:lnTo>
                    <a:pt x="426" y="456"/>
                  </a:lnTo>
                  <a:lnTo>
                    <a:pt x="423" y="450"/>
                  </a:lnTo>
                  <a:lnTo>
                    <a:pt x="423" y="450"/>
                  </a:lnTo>
                  <a:lnTo>
                    <a:pt x="419" y="440"/>
                  </a:lnTo>
                  <a:lnTo>
                    <a:pt x="413" y="428"/>
                  </a:lnTo>
                  <a:lnTo>
                    <a:pt x="409" y="414"/>
                  </a:lnTo>
                  <a:lnTo>
                    <a:pt x="403" y="401"/>
                  </a:lnTo>
                  <a:lnTo>
                    <a:pt x="403" y="401"/>
                  </a:lnTo>
                  <a:lnTo>
                    <a:pt x="395" y="387"/>
                  </a:lnTo>
                  <a:lnTo>
                    <a:pt x="386" y="374"/>
                  </a:lnTo>
                  <a:lnTo>
                    <a:pt x="380" y="359"/>
                  </a:lnTo>
                  <a:lnTo>
                    <a:pt x="377" y="352"/>
                  </a:lnTo>
                  <a:lnTo>
                    <a:pt x="376" y="341"/>
                  </a:lnTo>
                  <a:lnTo>
                    <a:pt x="376" y="341"/>
                  </a:lnTo>
                  <a:lnTo>
                    <a:pt x="371" y="296"/>
                  </a:lnTo>
                  <a:lnTo>
                    <a:pt x="368" y="272"/>
                  </a:lnTo>
                  <a:lnTo>
                    <a:pt x="362" y="248"/>
                  </a:lnTo>
                  <a:lnTo>
                    <a:pt x="362" y="248"/>
                  </a:lnTo>
                  <a:lnTo>
                    <a:pt x="355" y="211"/>
                  </a:lnTo>
                  <a:lnTo>
                    <a:pt x="343" y="157"/>
                  </a:lnTo>
                  <a:lnTo>
                    <a:pt x="337" y="128"/>
                  </a:lnTo>
                  <a:lnTo>
                    <a:pt x="328" y="102"/>
                  </a:lnTo>
                  <a:lnTo>
                    <a:pt x="319" y="79"/>
                  </a:lnTo>
                  <a:lnTo>
                    <a:pt x="313" y="70"/>
                  </a:lnTo>
                  <a:lnTo>
                    <a:pt x="308" y="63"/>
                  </a:lnTo>
                  <a:lnTo>
                    <a:pt x="308" y="63"/>
                  </a:lnTo>
                  <a:lnTo>
                    <a:pt x="296" y="51"/>
                  </a:lnTo>
                  <a:lnTo>
                    <a:pt x="284" y="39"/>
                  </a:lnTo>
                  <a:lnTo>
                    <a:pt x="272" y="28"/>
                  </a:lnTo>
                  <a:lnTo>
                    <a:pt x="259" y="19"/>
                  </a:lnTo>
                  <a:lnTo>
                    <a:pt x="242" y="12"/>
                  </a:lnTo>
                  <a:lnTo>
                    <a:pt x="226" y="6"/>
                  </a:lnTo>
                  <a:lnTo>
                    <a:pt x="206" y="1"/>
                  </a:lnTo>
                  <a:lnTo>
                    <a:pt x="186" y="0"/>
                  </a:lnTo>
                  <a:lnTo>
                    <a:pt x="186" y="0"/>
                  </a:lnTo>
                  <a:lnTo>
                    <a:pt x="174" y="0"/>
                  </a:lnTo>
                  <a:lnTo>
                    <a:pt x="162" y="3"/>
                  </a:lnTo>
                  <a:lnTo>
                    <a:pt x="150" y="6"/>
                  </a:lnTo>
                  <a:lnTo>
                    <a:pt x="136" y="10"/>
                  </a:lnTo>
                  <a:lnTo>
                    <a:pt x="123" y="16"/>
                  </a:lnTo>
                  <a:lnTo>
                    <a:pt x="109" y="24"/>
                  </a:lnTo>
                  <a:lnTo>
                    <a:pt x="85" y="39"/>
                  </a:lnTo>
                  <a:lnTo>
                    <a:pt x="73" y="48"/>
                  </a:lnTo>
                  <a:lnTo>
                    <a:pt x="63" y="58"/>
                  </a:lnTo>
                  <a:lnTo>
                    <a:pt x="52" y="69"/>
                  </a:lnTo>
                  <a:lnTo>
                    <a:pt x="43" y="78"/>
                  </a:lnTo>
                  <a:lnTo>
                    <a:pt x="36" y="88"/>
                  </a:lnTo>
                  <a:lnTo>
                    <a:pt x="30" y="100"/>
                  </a:lnTo>
                  <a:lnTo>
                    <a:pt x="25" y="111"/>
                  </a:lnTo>
                  <a:lnTo>
                    <a:pt x="22" y="121"/>
                  </a:lnTo>
                  <a:lnTo>
                    <a:pt x="22" y="121"/>
                  </a:lnTo>
                  <a:lnTo>
                    <a:pt x="19" y="140"/>
                  </a:lnTo>
                  <a:lnTo>
                    <a:pt x="18" y="158"/>
                  </a:lnTo>
                  <a:lnTo>
                    <a:pt x="18" y="175"/>
                  </a:lnTo>
                  <a:lnTo>
                    <a:pt x="18" y="191"/>
                  </a:lnTo>
                  <a:lnTo>
                    <a:pt x="19" y="218"/>
                  </a:lnTo>
                  <a:lnTo>
                    <a:pt x="24" y="241"/>
                  </a:lnTo>
                  <a:lnTo>
                    <a:pt x="24" y="241"/>
                  </a:lnTo>
                  <a:lnTo>
                    <a:pt x="27" y="272"/>
                  </a:lnTo>
                  <a:lnTo>
                    <a:pt x="28" y="293"/>
                  </a:lnTo>
                  <a:lnTo>
                    <a:pt x="28" y="316"/>
                  </a:lnTo>
                  <a:lnTo>
                    <a:pt x="28" y="337"/>
                  </a:lnTo>
                  <a:lnTo>
                    <a:pt x="25" y="356"/>
                  </a:lnTo>
                  <a:lnTo>
                    <a:pt x="24" y="365"/>
                  </a:lnTo>
                  <a:lnTo>
                    <a:pt x="21" y="371"/>
                  </a:lnTo>
                  <a:lnTo>
                    <a:pt x="16" y="377"/>
                  </a:lnTo>
                  <a:lnTo>
                    <a:pt x="12" y="381"/>
                  </a:lnTo>
                  <a:lnTo>
                    <a:pt x="12" y="381"/>
                  </a:lnTo>
                  <a:lnTo>
                    <a:pt x="24" y="377"/>
                  </a:lnTo>
                  <a:lnTo>
                    <a:pt x="31" y="371"/>
                  </a:lnTo>
                  <a:lnTo>
                    <a:pt x="36" y="368"/>
                  </a:lnTo>
                  <a:lnTo>
                    <a:pt x="37" y="365"/>
                  </a:lnTo>
                  <a:lnTo>
                    <a:pt x="37" y="365"/>
                  </a:lnTo>
                  <a:lnTo>
                    <a:pt x="39" y="363"/>
                  </a:lnTo>
                  <a:lnTo>
                    <a:pt x="40" y="365"/>
                  </a:lnTo>
                  <a:lnTo>
                    <a:pt x="43" y="371"/>
                  </a:lnTo>
                  <a:lnTo>
                    <a:pt x="45" y="381"/>
                  </a:lnTo>
                  <a:lnTo>
                    <a:pt x="46" y="393"/>
                  </a:lnTo>
                  <a:lnTo>
                    <a:pt x="46" y="407"/>
                  </a:lnTo>
                  <a:lnTo>
                    <a:pt x="45" y="420"/>
                  </a:lnTo>
                  <a:lnTo>
                    <a:pt x="42" y="425"/>
                  </a:lnTo>
                  <a:lnTo>
                    <a:pt x="40" y="431"/>
                  </a:lnTo>
                  <a:lnTo>
                    <a:pt x="37" y="434"/>
                  </a:lnTo>
                  <a:lnTo>
                    <a:pt x="33" y="437"/>
                  </a:lnTo>
                  <a:lnTo>
                    <a:pt x="33" y="437"/>
                  </a:lnTo>
                  <a:lnTo>
                    <a:pt x="25" y="440"/>
                  </a:lnTo>
                  <a:lnTo>
                    <a:pt x="18" y="440"/>
                  </a:lnTo>
                  <a:lnTo>
                    <a:pt x="12" y="441"/>
                  </a:lnTo>
                  <a:lnTo>
                    <a:pt x="7" y="440"/>
                  </a:lnTo>
                  <a:lnTo>
                    <a:pt x="1" y="438"/>
                  </a:lnTo>
                  <a:lnTo>
                    <a:pt x="0" y="437"/>
                  </a:lnTo>
                  <a:lnTo>
                    <a:pt x="0" y="437"/>
                  </a:lnTo>
                  <a:lnTo>
                    <a:pt x="1" y="440"/>
                  </a:lnTo>
                  <a:lnTo>
                    <a:pt x="6" y="444"/>
                  </a:lnTo>
                  <a:lnTo>
                    <a:pt x="10" y="449"/>
                  </a:lnTo>
                  <a:lnTo>
                    <a:pt x="16" y="452"/>
                  </a:lnTo>
                  <a:lnTo>
                    <a:pt x="25" y="455"/>
                  </a:lnTo>
                  <a:lnTo>
                    <a:pt x="36" y="456"/>
                  </a:lnTo>
                  <a:lnTo>
                    <a:pt x="48" y="455"/>
                  </a:lnTo>
                  <a:lnTo>
                    <a:pt x="48" y="455"/>
                  </a:lnTo>
                  <a:lnTo>
                    <a:pt x="61" y="450"/>
                  </a:lnTo>
                  <a:lnTo>
                    <a:pt x="73" y="443"/>
                  </a:lnTo>
                  <a:lnTo>
                    <a:pt x="87" y="432"/>
                  </a:lnTo>
                  <a:lnTo>
                    <a:pt x="97" y="420"/>
                  </a:lnTo>
                  <a:lnTo>
                    <a:pt x="108" y="408"/>
                  </a:lnTo>
                  <a:lnTo>
                    <a:pt x="115" y="396"/>
                  </a:lnTo>
                  <a:lnTo>
                    <a:pt x="120" y="384"/>
                  </a:lnTo>
                  <a:lnTo>
                    <a:pt x="121" y="374"/>
                  </a:lnTo>
                  <a:lnTo>
                    <a:pt x="212" y="338"/>
                  </a:lnTo>
                  <a:lnTo>
                    <a:pt x="212" y="338"/>
                  </a:lnTo>
                  <a:lnTo>
                    <a:pt x="215" y="340"/>
                  </a:lnTo>
                  <a:lnTo>
                    <a:pt x="223" y="344"/>
                  </a:lnTo>
                  <a:lnTo>
                    <a:pt x="226" y="349"/>
                  </a:lnTo>
                  <a:lnTo>
                    <a:pt x="229" y="355"/>
                  </a:lnTo>
                  <a:lnTo>
                    <a:pt x="232" y="362"/>
                  </a:lnTo>
                  <a:lnTo>
                    <a:pt x="232" y="371"/>
                  </a:lnTo>
                  <a:lnTo>
                    <a:pt x="232" y="371"/>
                  </a:lnTo>
                  <a:lnTo>
                    <a:pt x="232" y="389"/>
                  </a:lnTo>
                  <a:lnTo>
                    <a:pt x="233" y="404"/>
                  </a:lnTo>
                  <a:lnTo>
                    <a:pt x="235" y="410"/>
                  </a:lnTo>
                  <a:lnTo>
                    <a:pt x="236" y="416"/>
                  </a:lnTo>
                  <a:lnTo>
                    <a:pt x="239" y="420"/>
                  </a:lnTo>
                  <a:lnTo>
                    <a:pt x="244" y="425"/>
                  </a:lnTo>
                  <a:lnTo>
                    <a:pt x="244" y="425"/>
                  </a:lnTo>
                  <a:lnTo>
                    <a:pt x="244" y="422"/>
                  </a:lnTo>
                  <a:lnTo>
                    <a:pt x="242" y="413"/>
                  </a:lnTo>
                  <a:lnTo>
                    <a:pt x="242" y="401"/>
                  </a:lnTo>
                  <a:lnTo>
                    <a:pt x="245" y="395"/>
                  </a:lnTo>
                  <a:lnTo>
                    <a:pt x="248" y="389"/>
                  </a:lnTo>
                  <a:lnTo>
                    <a:pt x="248" y="389"/>
                  </a:lnTo>
                  <a:lnTo>
                    <a:pt x="248" y="395"/>
                  </a:lnTo>
                  <a:lnTo>
                    <a:pt x="250" y="408"/>
                  </a:lnTo>
                  <a:lnTo>
                    <a:pt x="251" y="416"/>
                  </a:lnTo>
                  <a:lnTo>
                    <a:pt x="254" y="423"/>
                  </a:lnTo>
                  <a:lnTo>
                    <a:pt x="259" y="431"/>
                  </a:lnTo>
                  <a:lnTo>
                    <a:pt x="265" y="438"/>
                  </a:lnTo>
                  <a:lnTo>
                    <a:pt x="265" y="438"/>
                  </a:lnTo>
                  <a:lnTo>
                    <a:pt x="265" y="434"/>
                  </a:lnTo>
                  <a:lnTo>
                    <a:pt x="265" y="423"/>
                  </a:lnTo>
                  <a:lnTo>
                    <a:pt x="266" y="417"/>
                  </a:lnTo>
                  <a:lnTo>
                    <a:pt x="266" y="413"/>
                  </a:lnTo>
                  <a:lnTo>
                    <a:pt x="269" y="410"/>
                  </a:lnTo>
                  <a:lnTo>
                    <a:pt x="272" y="408"/>
                  </a:lnTo>
                  <a:lnTo>
                    <a:pt x="272" y="408"/>
                  </a:lnTo>
                  <a:lnTo>
                    <a:pt x="278" y="408"/>
                  </a:lnTo>
                  <a:lnTo>
                    <a:pt x="284" y="411"/>
                  </a:lnTo>
                  <a:lnTo>
                    <a:pt x="299" y="422"/>
                  </a:lnTo>
                  <a:lnTo>
                    <a:pt x="329" y="446"/>
                  </a:lnTo>
                  <a:lnTo>
                    <a:pt x="329" y="446"/>
                  </a:lnTo>
                  <a:lnTo>
                    <a:pt x="343" y="455"/>
                  </a:lnTo>
                  <a:lnTo>
                    <a:pt x="358" y="464"/>
                  </a:lnTo>
                  <a:lnTo>
                    <a:pt x="364" y="470"/>
                  </a:lnTo>
                  <a:lnTo>
                    <a:pt x="370" y="476"/>
                  </a:lnTo>
                  <a:lnTo>
                    <a:pt x="374" y="483"/>
                  </a:lnTo>
                  <a:lnTo>
                    <a:pt x="376" y="491"/>
                  </a:lnTo>
                  <a:lnTo>
                    <a:pt x="376" y="491"/>
                  </a:lnTo>
                  <a:lnTo>
                    <a:pt x="376" y="536"/>
                  </a:lnTo>
                  <a:lnTo>
                    <a:pt x="377" y="561"/>
                  </a:lnTo>
                  <a:lnTo>
                    <a:pt x="380" y="587"/>
                  </a:lnTo>
                  <a:lnTo>
                    <a:pt x="391" y="579"/>
                  </a:lnTo>
                  <a:close/>
                </a:path>
              </a:pathLst>
            </a:custGeom>
            <a:solidFill>
              <a:srgbClr val="1B171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84" name="Google Shape;484;p10"/>
            <p:cNvSpPr/>
            <p:nvPr/>
          </p:nvSpPr>
          <p:spPr>
            <a:xfrm>
              <a:off x="4248" y="1376"/>
              <a:ext cx="107" cy="180"/>
            </a:xfrm>
            <a:custGeom>
              <a:avLst/>
              <a:gdLst/>
              <a:ahLst/>
              <a:cxnLst/>
              <a:rect l="l" t="t" r="r" b="b"/>
              <a:pathLst>
                <a:path w="212" h="359" extrusionOk="0">
                  <a:moveTo>
                    <a:pt x="21" y="29"/>
                  </a:moveTo>
                  <a:lnTo>
                    <a:pt x="21" y="29"/>
                  </a:lnTo>
                  <a:lnTo>
                    <a:pt x="21" y="26"/>
                  </a:lnTo>
                  <a:lnTo>
                    <a:pt x="25" y="18"/>
                  </a:lnTo>
                  <a:lnTo>
                    <a:pt x="31" y="9"/>
                  </a:lnTo>
                  <a:lnTo>
                    <a:pt x="36" y="6"/>
                  </a:lnTo>
                  <a:lnTo>
                    <a:pt x="40" y="5"/>
                  </a:lnTo>
                  <a:lnTo>
                    <a:pt x="40" y="5"/>
                  </a:lnTo>
                  <a:lnTo>
                    <a:pt x="61" y="2"/>
                  </a:lnTo>
                  <a:lnTo>
                    <a:pt x="91" y="0"/>
                  </a:lnTo>
                  <a:lnTo>
                    <a:pt x="108" y="0"/>
                  </a:lnTo>
                  <a:lnTo>
                    <a:pt x="123" y="2"/>
                  </a:lnTo>
                  <a:lnTo>
                    <a:pt x="133" y="5"/>
                  </a:lnTo>
                  <a:lnTo>
                    <a:pt x="138" y="6"/>
                  </a:lnTo>
                  <a:lnTo>
                    <a:pt x="141" y="9"/>
                  </a:lnTo>
                  <a:lnTo>
                    <a:pt x="141" y="9"/>
                  </a:lnTo>
                  <a:lnTo>
                    <a:pt x="151" y="23"/>
                  </a:lnTo>
                  <a:lnTo>
                    <a:pt x="160" y="42"/>
                  </a:lnTo>
                  <a:lnTo>
                    <a:pt x="169" y="64"/>
                  </a:lnTo>
                  <a:lnTo>
                    <a:pt x="172" y="76"/>
                  </a:lnTo>
                  <a:lnTo>
                    <a:pt x="173" y="88"/>
                  </a:lnTo>
                  <a:lnTo>
                    <a:pt x="173" y="88"/>
                  </a:lnTo>
                  <a:lnTo>
                    <a:pt x="178" y="130"/>
                  </a:lnTo>
                  <a:lnTo>
                    <a:pt x="179" y="148"/>
                  </a:lnTo>
                  <a:lnTo>
                    <a:pt x="182" y="165"/>
                  </a:lnTo>
                  <a:lnTo>
                    <a:pt x="182" y="165"/>
                  </a:lnTo>
                  <a:lnTo>
                    <a:pt x="185" y="172"/>
                  </a:lnTo>
                  <a:lnTo>
                    <a:pt x="190" y="181"/>
                  </a:lnTo>
                  <a:lnTo>
                    <a:pt x="199" y="195"/>
                  </a:lnTo>
                  <a:lnTo>
                    <a:pt x="208" y="208"/>
                  </a:lnTo>
                  <a:lnTo>
                    <a:pt x="211" y="213"/>
                  </a:lnTo>
                  <a:lnTo>
                    <a:pt x="212" y="219"/>
                  </a:lnTo>
                  <a:lnTo>
                    <a:pt x="212" y="219"/>
                  </a:lnTo>
                  <a:lnTo>
                    <a:pt x="211" y="228"/>
                  </a:lnTo>
                  <a:lnTo>
                    <a:pt x="209" y="234"/>
                  </a:lnTo>
                  <a:lnTo>
                    <a:pt x="206" y="240"/>
                  </a:lnTo>
                  <a:lnTo>
                    <a:pt x="202" y="246"/>
                  </a:lnTo>
                  <a:lnTo>
                    <a:pt x="197" y="252"/>
                  </a:lnTo>
                  <a:lnTo>
                    <a:pt x="188" y="259"/>
                  </a:lnTo>
                  <a:lnTo>
                    <a:pt x="179" y="267"/>
                  </a:lnTo>
                  <a:lnTo>
                    <a:pt x="179" y="267"/>
                  </a:lnTo>
                  <a:lnTo>
                    <a:pt x="106" y="311"/>
                  </a:lnTo>
                  <a:lnTo>
                    <a:pt x="67" y="340"/>
                  </a:lnTo>
                  <a:lnTo>
                    <a:pt x="54" y="350"/>
                  </a:lnTo>
                  <a:lnTo>
                    <a:pt x="45" y="359"/>
                  </a:lnTo>
                  <a:lnTo>
                    <a:pt x="45" y="359"/>
                  </a:lnTo>
                  <a:lnTo>
                    <a:pt x="46" y="353"/>
                  </a:lnTo>
                  <a:lnTo>
                    <a:pt x="48" y="335"/>
                  </a:lnTo>
                  <a:lnTo>
                    <a:pt x="46" y="314"/>
                  </a:lnTo>
                  <a:lnTo>
                    <a:pt x="46" y="302"/>
                  </a:lnTo>
                  <a:lnTo>
                    <a:pt x="43" y="293"/>
                  </a:lnTo>
                  <a:lnTo>
                    <a:pt x="43" y="293"/>
                  </a:lnTo>
                  <a:lnTo>
                    <a:pt x="40" y="284"/>
                  </a:lnTo>
                  <a:lnTo>
                    <a:pt x="36" y="277"/>
                  </a:lnTo>
                  <a:lnTo>
                    <a:pt x="25" y="265"/>
                  </a:lnTo>
                  <a:lnTo>
                    <a:pt x="15" y="253"/>
                  </a:lnTo>
                  <a:lnTo>
                    <a:pt x="10" y="246"/>
                  </a:lnTo>
                  <a:lnTo>
                    <a:pt x="7" y="235"/>
                  </a:lnTo>
                  <a:lnTo>
                    <a:pt x="7" y="235"/>
                  </a:lnTo>
                  <a:lnTo>
                    <a:pt x="4" y="222"/>
                  </a:lnTo>
                  <a:lnTo>
                    <a:pt x="1" y="205"/>
                  </a:lnTo>
                  <a:lnTo>
                    <a:pt x="0" y="166"/>
                  </a:lnTo>
                  <a:lnTo>
                    <a:pt x="0" y="127"/>
                  </a:lnTo>
                  <a:lnTo>
                    <a:pt x="1" y="109"/>
                  </a:lnTo>
                  <a:lnTo>
                    <a:pt x="3" y="96"/>
                  </a:lnTo>
                  <a:lnTo>
                    <a:pt x="3" y="96"/>
                  </a:lnTo>
                  <a:lnTo>
                    <a:pt x="9" y="72"/>
                  </a:lnTo>
                  <a:lnTo>
                    <a:pt x="13" y="51"/>
                  </a:lnTo>
                  <a:lnTo>
                    <a:pt x="21" y="29"/>
                  </a:lnTo>
                  <a:lnTo>
                    <a:pt x="21" y="29"/>
                  </a:lnTo>
                  <a:close/>
                </a:path>
              </a:pathLst>
            </a:custGeom>
            <a:solidFill>
              <a:srgbClr val="F0C4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pic>
        <p:nvPicPr>
          <p:cNvPr id="485" name="Google Shape;485;p10"/>
          <p:cNvPicPr preferRelativeResize="0"/>
          <p:nvPr/>
        </p:nvPicPr>
        <p:blipFill rotWithShape="1">
          <a:blip r:embed="rId4">
            <a:alphaModFix/>
          </a:blip>
          <a:srcRect/>
          <a:stretch/>
        </p:blipFill>
        <p:spPr>
          <a:xfrm>
            <a:off x="6212964" y="5881409"/>
            <a:ext cx="578285" cy="578285"/>
          </a:xfrm>
          <a:prstGeom prst="rect">
            <a:avLst/>
          </a:prstGeom>
          <a:noFill/>
          <a:ln>
            <a:noFill/>
          </a:ln>
        </p:spPr>
      </p:pic>
      <p:sp>
        <p:nvSpPr>
          <p:cNvPr id="486" name="Google Shape;486;p10"/>
          <p:cNvSpPr txBox="1"/>
          <p:nvPr/>
        </p:nvSpPr>
        <p:spPr>
          <a:xfrm>
            <a:off x="6663057" y="5969000"/>
            <a:ext cx="1652247"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pt-BR" sz="1800" dirty="0" err="1">
                <a:solidFill>
                  <a:schemeClr val="dk1"/>
                </a:solidFill>
                <a:latin typeface="Calibri"/>
                <a:ea typeface="Calibri"/>
                <a:cs typeface="Calibri"/>
                <a:sym typeface="Calibri"/>
              </a:rPr>
              <a:t>rafaelcosta.prof</a:t>
            </a:r>
            <a:endParaRPr sz="18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356437818"/>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m 8" descr="Uma imagem contendo no interior, mesa, xícara, pequeno&#10;&#10;Descrição gerada automaticamente">
            <a:extLst>
              <a:ext uri="{FF2B5EF4-FFF2-40B4-BE49-F238E27FC236}">
                <a16:creationId xmlns:a16="http://schemas.microsoft.com/office/drawing/2014/main" id="{55BA0365-9557-FC16-8E21-7B673195B33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29411" y="275799"/>
            <a:ext cx="3775075" cy="1578668"/>
          </a:xfrm>
          <a:prstGeom prst="rect">
            <a:avLst/>
          </a:prstGeom>
        </p:spPr>
      </p:pic>
      <p:sp>
        <p:nvSpPr>
          <p:cNvPr id="3" name="Espaço Reservado para Conteúdo 2">
            <a:extLst>
              <a:ext uri="{FF2B5EF4-FFF2-40B4-BE49-F238E27FC236}">
                <a16:creationId xmlns:a16="http://schemas.microsoft.com/office/drawing/2014/main" id="{E43D1DA8-9B1D-40F2-A20C-1AFBF4F4BA15}"/>
              </a:ext>
            </a:extLst>
          </p:cNvPr>
          <p:cNvSpPr>
            <a:spLocks noGrp="1"/>
          </p:cNvSpPr>
          <p:nvPr>
            <p:ph idx="1"/>
          </p:nvPr>
        </p:nvSpPr>
        <p:spPr/>
        <p:txBody>
          <a:bodyPr>
            <a:normAutofit/>
          </a:bodyPr>
          <a:lstStyle/>
          <a:p>
            <a:pPr marL="0" indent="0" algn="just">
              <a:lnSpc>
                <a:spcPct val="100000"/>
              </a:lnSpc>
              <a:buNone/>
            </a:pPr>
            <a:endParaRPr lang="pt-BR" sz="2000" kern="150" dirty="0">
              <a:solidFill>
                <a:srgbClr val="003366"/>
              </a:solidFill>
              <a:latin typeface="Helvetica" panose="020B0604020202020204" pitchFamily="34" charset="0"/>
              <a:ea typeface="NSimSun" panose="02010609030101010101" pitchFamily="49" charset="-122"/>
              <a:cs typeface="Helvetica" panose="020B0604020202020204" pitchFamily="34" charset="0"/>
            </a:endParaRPr>
          </a:p>
          <a:p>
            <a:pPr marL="0" indent="0" algn="just">
              <a:lnSpc>
                <a:spcPct val="100000"/>
              </a:lnSpc>
              <a:buNone/>
            </a:pPr>
            <a:endParaRPr lang="pt-BR" sz="2000" kern="150" dirty="0">
              <a:solidFill>
                <a:srgbClr val="003366"/>
              </a:solidFill>
              <a:latin typeface="Helvetica" panose="020B0604020202020204" pitchFamily="34" charset="0"/>
              <a:ea typeface="NSimSun" panose="02010609030101010101" pitchFamily="49" charset="-122"/>
              <a:cs typeface="Helvetica" panose="020B0604020202020204" pitchFamily="34" charset="0"/>
            </a:endParaRPr>
          </a:p>
          <a:p>
            <a:pPr marL="0" indent="0" algn="just">
              <a:lnSpc>
                <a:spcPct val="100000"/>
              </a:lnSpc>
              <a:buNone/>
            </a:pPr>
            <a:endParaRPr lang="pt-BR" sz="2000" kern="150" dirty="0">
              <a:solidFill>
                <a:srgbClr val="003366"/>
              </a:solidFill>
              <a:latin typeface="Helvetica" panose="020B0604020202020204" pitchFamily="34" charset="0"/>
              <a:ea typeface="NSimSun" panose="02010609030101010101" pitchFamily="49" charset="-122"/>
              <a:cs typeface="Helvetica" panose="020B0604020202020204" pitchFamily="34" charset="0"/>
            </a:endParaRPr>
          </a:p>
          <a:p>
            <a:pPr marL="0" indent="0" algn="just">
              <a:lnSpc>
                <a:spcPct val="100000"/>
              </a:lnSpc>
              <a:buNone/>
            </a:pPr>
            <a:endParaRPr lang="pt-BR" sz="2000" kern="150" dirty="0">
              <a:solidFill>
                <a:srgbClr val="003366"/>
              </a:solidFill>
              <a:latin typeface="Helvetica" panose="020B0604020202020204" pitchFamily="34" charset="0"/>
              <a:ea typeface="NSimSun" panose="02010609030101010101" pitchFamily="49" charset="-122"/>
              <a:cs typeface="Helvetica" panose="020B0604020202020204" pitchFamily="34" charset="0"/>
            </a:endParaRPr>
          </a:p>
          <a:p>
            <a:pPr algn="just">
              <a:lnSpc>
                <a:spcPct val="100000"/>
              </a:lnSpc>
            </a:pPr>
            <a:endParaRPr lang="pt-BR" sz="2000" kern="150" dirty="0">
              <a:solidFill>
                <a:srgbClr val="003366"/>
              </a:solidFill>
              <a:latin typeface="Helvetica" panose="020B0604020202020204" pitchFamily="34" charset="0"/>
              <a:ea typeface="NSimSun" panose="02010609030101010101" pitchFamily="49" charset="-122"/>
              <a:cs typeface="Helvetica" panose="020B0604020202020204" pitchFamily="34" charset="0"/>
            </a:endParaRPr>
          </a:p>
          <a:p>
            <a:pPr algn="just">
              <a:lnSpc>
                <a:spcPct val="100000"/>
              </a:lnSpc>
            </a:pPr>
            <a:endParaRPr lang="pt-BR" sz="2000" kern="150" dirty="0">
              <a:solidFill>
                <a:srgbClr val="003366"/>
              </a:solidFill>
              <a:latin typeface="Helvetica" panose="020B0604020202020204" pitchFamily="34" charset="0"/>
              <a:ea typeface="NSimSun" panose="02010609030101010101" pitchFamily="49" charset="-122"/>
              <a:cs typeface="Helvetica" panose="020B0604020202020204" pitchFamily="34" charset="0"/>
            </a:endParaRPr>
          </a:p>
          <a:p>
            <a:pPr algn="just">
              <a:lnSpc>
                <a:spcPct val="100000"/>
              </a:lnSpc>
            </a:pPr>
            <a:endParaRPr lang="pt-BR" sz="2000" kern="150" dirty="0">
              <a:solidFill>
                <a:srgbClr val="003366"/>
              </a:solidFill>
              <a:latin typeface="Helvetica" panose="020B0604020202020204" pitchFamily="34" charset="0"/>
              <a:ea typeface="NSimSun" panose="02010609030101010101" pitchFamily="49" charset="-122"/>
              <a:cs typeface="Helvetica" panose="020B0604020202020204" pitchFamily="34" charset="0"/>
            </a:endParaRPr>
          </a:p>
          <a:p>
            <a:pPr lvl="1" algn="just">
              <a:lnSpc>
                <a:spcPct val="100000"/>
              </a:lnSpc>
            </a:pPr>
            <a:endParaRPr lang="pt-BR" sz="1600" kern="150" dirty="0">
              <a:solidFill>
                <a:srgbClr val="003366"/>
              </a:solidFill>
              <a:latin typeface="Helvetica" panose="020B0604020202020204" pitchFamily="34" charset="0"/>
              <a:ea typeface="NSimSun" panose="02010609030101010101" pitchFamily="49" charset="-122"/>
              <a:cs typeface="Helvetica" panose="020B0604020202020204" pitchFamily="34" charset="0"/>
            </a:endParaRPr>
          </a:p>
          <a:p>
            <a:pPr marL="0" indent="0">
              <a:buNone/>
            </a:pPr>
            <a:endParaRPr lang="pt-BR" sz="2000" dirty="0"/>
          </a:p>
        </p:txBody>
      </p:sp>
      <p:pic>
        <p:nvPicPr>
          <p:cNvPr id="5" name="Imagem 4">
            <a:extLst>
              <a:ext uri="{FF2B5EF4-FFF2-40B4-BE49-F238E27FC236}">
                <a16:creationId xmlns:a16="http://schemas.microsoft.com/office/drawing/2014/main" id="{C1F7C9B3-108D-4FDD-9A75-4471F2BE3AC1}"/>
              </a:ext>
            </a:extLst>
          </p:cNvPr>
          <p:cNvPicPr>
            <a:picLocks noChangeAspect="1"/>
          </p:cNvPicPr>
          <p:nvPr/>
        </p:nvPicPr>
        <p:blipFill>
          <a:blip r:embed="rId3"/>
          <a:stretch>
            <a:fillRect/>
          </a:stretch>
        </p:blipFill>
        <p:spPr>
          <a:xfrm>
            <a:off x="9792923" y="6211916"/>
            <a:ext cx="578285" cy="578285"/>
          </a:xfrm>
          <a:prstGeom prst="rect">
            <a:avLst/>
          </a:prstGeom>
        </p:spPr>
      </p:pic>
      <p:sp>
        <p:nvSpPr>
          <p:cNvPr id="6" name="CaixaDeTexto 5">
            <a:extLst>
              <a:ext uri="{FF2B5EF4-FFF2-40B4-BE49-F238E27FC236}">
                <a16:creationId xmlns:a16="http://schemas.microsoft.com/office/drawing/2014/main" id="{90D2F2F3-9FF4-4F40-9CEF-902CACAB67B9}"/>
              </a:ext>
            </a:extLst>
          </p:cNvPr>
          <p:cNvSpPr txBox="1"/>
          <p:nvPr/>
        </p:nvSpPr>
        <p:spPr>
          <a:xfrm>
            <a:off x="10410039" y="6316392"/>
            <a:ext cx="1652247" cy="369332"/>
          </a:xfrm>
          <a:prstGeom prst="rect">
            <a:avLst/>
          </a:prstGeom>
          <a:noFill/>
        </p:spPr>
        <p:txBody>
          <a:bodyPr wrap="none" rtlCol="0">
            <a:spAutoFit/>
          </a:bodyPr>
          <a:lstStyle/>
          <a:p>
            <a:r>
              <a:rPr lang="pt-BR" dirty="0" err="1"/>
              <a:t>rafaelcosta.prof</a:t>
            </a:r>
            <a:endParaRPr lang="pt-BR" dirty="0"/>
          </a:p>
        </p:txBody>
      </p:sp>
      <p:sp>
        <p:nvSpPr>
          <p:cNvPr id="10" name="CaixaDeTexto 9">
            <a:extLst>
              <a:ext uri="{FF2B5EF4-FFF2-40B4-BE49-F238E27FC236}">
                <a16:creationId xmlns:a16="http://schemas.microsoft.com/office/drawing/2014/main" id="{841F313A-0005-5C81-2046-64405344CB72}"/>
              </a:ext>
            </a:extLst>
          </p:cNvPr>
          <p:cNvSpPr txBox="1"/>
          <p:nvPr/>
        </p:nvSpPr>
        <p:spPr>
          <a:xfrm>
            <a:off x="989894" y="469079"/>
            <a:ext cx="2890087" cy="830997"/>
          </a:xfrm>
          <a:prstGeom prst="rect">
            <a:avLst/>
          </a:prstGeom>
        </p:spPr>
        <p:style>
          <a:lnRef idx="1">
            <a:schemeClr val="accent2"/>
          </a:lnRef>
          <a:fillRef idx="2">
            <a:schemeClr val="accent2"/>
          </a:fillRef>
          <a:effectRef idx="1">
            <a:schemeClr val="accent2"/>
          </a:effectRef>
          <a:fontRef idx="minor">
            <a:schemeClr val="dk1"/>
          </a:fontRef>
        </p:style>
        <p:txBody>
          <a:bodyPr wrap="none" rtlCol="0">
            <a:spAutoFit/>
          </a:bodyPr>
          <a:lstStyle/>
          <a:p>
            <a:r>
              <a:rPr lang="pt-BR" sz="2400" dirty="0"/>
              <a:t>Acompanhamento do</a:t>
            </a:r>
          </a:p>
          <a:p>
            <a:r>
              <a:rPr lang="pt-BR" sz="2400" dirty="0"/>
              <a:t>contrato</a:t>
            </a:r>
          </a:p>
        </p:txBody>
      </p:sp>
      <p:sp>
        <p:nvSpPr>
          <p:cNvPr id="4" name="CaixaDeTexto 3">
            <a:extLst>
              <a:ext uri="{FF2B5EF4-FFF2-40B4-BE49-F238E27FC236}">
                <a16:creationId xmlns:a16="http://schemas.microsoft.com/office/drawing/2014/main" id="{47E521D2-AEE7-DD87-5D57-0E4AA37BFA0F}"/>
              </a:ext>
            </a:extLst>
          </p:cNvPr>
          <p:cNvSpPr txBox="1"/>
          <p:nvPr/>
        </p:nvSpPr>
        <p:spPr>
          <a:xfrm>
            <a:off x="838200" y="2541538"/>
            <a:ext cx="6096000" cy="4093428"/>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r>
              <a:rPr lang="pt-BR" sz="2000" b="0" i="0" dirty="0">
                <a:solidFill>
                  <a:srgbClr val="000000"/>
                </a:solidFill>
                <a:effectLst/>
                <a:latin typeface="Arial" panose="020B0604020202020204" pitchFamily="34" charset="0"/>
              </a:rPr>
              <a:t>Art. 117. </a:t>
            </a:r>
          </a:p>
          <a:p>
            <a:pPr marL="457200" indent="-457200">
              <a:buFont typeface="+mj-lt"/>
              <a:buAutoNum type="arabicPeriod"/>
            </a:pPr>
            <a:r>
              <a:rPr lang="pt-BR" sz="2000" b="0" i="0" dirty="0">
                <a:solidFill>
                  <a:srgbClr val="000000"/>
                </a:solidFill>
                <a:effectLst/>
                <a:latin typeface="Arial" panose="020B0604020202020204" pitchFamily="34" charset="0"/>
              </a:rPr>
              <a:t>A execução do contrato d</a:t>
            </a:r>
            <a:r>
              <a:rPr lang="pt-BR" sz="2000" b="1" i="0" dirty="0">
                <a:solidFill>
                  <a:srgbClr val="000000"/>
                </a:solidFill>
                <a:effectLst/>
                <a:latin typeface="Arial" panose="020B0604020202020204" pitchFamily="34" charset="0"/>
              </a:rPr>
              <a:t>everá </a:t>
            </a:r>
            <a:r>
              <a:rPr lang="pt-BR" sz="2000" b="0" i="0" dirty="0">
                <a:solidFill>
                  <a:srgbClr val="000000"/>
                </a:solidFill>
                <a:effectLst/>
                <a:latin typeface="Arial" panose="020B0604020202020204" pitchFamily="34" charset="0"/>
              </a:rPr>
              <a:t>ser acompanhada e fiscalizada</a:t>
            </a:r>
          </a:p>
          <a:p>
            <a:pPr marL="457200" indent="-457200">
              <a:buFont typeface="+mj-lt"/>
              <a:buAutoNum type="arabicPeriod"/>
            </a:pPr>
            <a:endParaRPr lang="pt-BR" sz="2000" b="0" i="0" dirty="0">
              <a:solidFill>
                <a:srgbClr val="000000"/>
              </a:solidFill>
              <a:effectLst/>
              <a:latin typeface="Arial" panose="020B0604020202020204" pitchFamily="34" charset="0"/>
            </a:endParaRPr>
          </a:p>
          <a:p>
            <a:pPr marL="457200" indent="-457200">
              <a:buFont typeface="+mj-lt"/>
              <a:buAutoNum type="arabicPeriod"/>
            </a:pPr>
            <a:r>
              <a:rPr lang="pt-BR" sz="2000" i="0" dirty="0">
                <a:solidFill>
                  <a:srgbClr val="000000"/>
                </a:solidFill>
                <a:effectLst/>
                <a:latin typeface="Arial" panose="020B0604020202020204" pitchFamily="34" charset="0"/>
              </a:rPr>
              <a:t> por         1 (um) </a:t>
            </a:r>
            <a:r>
              <a:rPr lang="pt-BR" sz="2000" b="1" i="0" dirty="0">
                <a:solidFill>
                  <a:srgbClr val="000000"/>
                </a:solidFill>
                <a:effectLst/>
                <a:latin typeface="Arial" panose="020B0604020202020204" pitchFamily="34" charset="0"/>
              </a:rPr>
              <a:t>ou mais fiscais do contrato,</a:t>
            </a:r>
            <a:r>
              <a:rPr lang="pt-BR" sz="2000" b="0" i="0" dirty="0">
                <a:solidFill>
                  <a:srgbClr val="000000"/>
                </a:solidFill>
                <a:effectLst/>
                <a:latin typeface="Arial" panose="020B0604020202020204" pitchFamily="34" charset="0"/>
              </a:rPr>
              <a:t> </a:t>
            </a:r>
          </a:p>
          <a:p>
            <a:pPr marL="457200" indent="-457200">
              <a:buFont typeface="+mj-lt"/>
              <a:buAutoNum type="arabicPeriod"/>
            </a:pPr>
            <a:endParaRPr lang="pt-BR" sz="2000" b="0" i="0" dirty="0">
              <a:solidFill>
                <a:srgbClr val="000000"/>
              </a:solidFill>
              <a:effectLst/>
              <a:latin typeface="Arial" panose="020B0604020202020204" pitchFamily="34" charset="0"/>
            </a:endParaRPr>
          </a:p>
          <a:p>
            <a:pPr marL="457200" indent="-457200">
              <a:buFont typeface="+mj-lt"/>
              <a:buAutoNum type="arabicPeriod"/>
            </a:pPr>
            <a:r>
              <a:rPr lang="pt-BR" sz="2000" b="0" i="0" u="sng" dirty="0">
                <a:solidFill>
                  <a:srgbClr val="000000"/>
                </a:solidFill>
                <a:effectLst/>
                <a:latin typeface="Arial" panose="020B0604020202020204" pitchFamily="34" charset="0"/>
              </a:rPr>
              <a:t>representantes da Administração </a:t>
            </a:r>
            <a:r>
              <a:rPr lang="pt-BR" sz="2000" b="0" i="0" dirty="0">
                <a:solidFill>
                  <a:srgbClr val="000000"/>
                </a:solidFill>
                <a:effectLst/>
                <a:latin typeface="Arial" panose="020B0604020202020204" pitchFamily="34" charset="0"/>
              </a:rPr>
              <a:t>especialmente designados conforme</a:t>
            </a:r>
            <a:r>
              <a:rPr lang="pt-BR" sz="2000" b="1" i="0" dirty="0">
                <a:solidFill>
                  <a:srgbClr val="000000"/>
                </a:solidFill>
                <a:effectLst/>
                <a:latin typeface="Arial" panose="020B0604020202020204" pitchFamily="34" charset="0"/>
              </a:rPr>
              <a:t> requisitos estabelecidos </a:t>
            </a:r>
            <a:r>
              <a:rPr lang="pt-BR" sz="2000" b="1" dirty="0">
                <a:solidFill>
                  <a:srgbClr val="000000"/>
                </a:solidFill>
                <a:latin typeface="Arial" panose="020B0604020202020204" pitchFamily="34" charset="0"/>
              </a:rPr>
              <a:t>no </a:t>
            </a:r>
            <a:r>
              <a:rPr lang="pt-BR" sz="2000" b="1" dirty="0">
                <a:solidFill>
                  <a:srgbClr val="000000"/>
                </a:solidFill>
                <a:latin typeface="Arial" panose="020B0604020202020204" pitchFamily="34" charset="0"/>
                <a:hlinkClick r:id="rId4">
                  <a:extLst>
                    <a:ext uri="{A12FA001-AC4F-418D-AE19-62706E023703}">
                      <ahyp:hlinkClr xmlns:ahyp="http://schemas.microsoft.com/office/drawing/2018/hyperlinkcolor" val="tx"/>
                    </a:ext>
                  </a:extLst>
                </a:hlinkClick>
              </a:rPr>
              <a:t>art. 7º</a:t>
            </a:r>
            <a:endParaRPr lang="pt-BR" sz="2000" b="1" dirty="0">
              <a:solidFill>
                <a:srgbClr val="000000"/>
              </a:solidFill>
              <a:latin typeface="Arial" panose="020B0604020202020204" pitchFamily="34" charset="0"/>
            </a:endParaRPr>
          </a:p>
          <a:p>
            <a:pPr marL="457200" indent="-457200">
              <a:buFont typeface="+mj-lt"/>
              <a:buAutoNum type="arabicPeriod"/>
            </a:pPr>
            <a:endParaRPr lang="pt-BR" sz="2000" b="0" i="0" dirty="0">
              <a:solidFill>
                <a:srgbClr val="000000"/>
              </a:solidFill>
              <a:effectLst/>
              <a:latin typeface="Arial" panose="020B0604020202020204" pitchFamily="34" charset="0"/>
            </a:endParaRPr>
          </a:p>
          <a:p>
            <a:pPr marL="457200" indent="-457200">
              <a:buFont typeface="+mj-lt"/>
              <a:buAutoNum type="arabicPeriod"/>
            </a:pPr>
            <a:r>
              <a:rPr lang="pt-BR" sz="2000" b="0" i="0" dirty="0">
                <a:solidFill>
                  <a:srgbClr val="000000"/>
                </a:solidFill>
                <a:effectLst/>
                <a:latin typeface="Arial" panose="020B0604020202020204" pitchFamily="34" charset="0"/>
              </a:rPr>
              <a:t>permitida a contratação de terceiros para assisti-los e subsidiá-los com informações pertinentes a essa atribuição.</a:t>
            </a:r>
            <a:endParaRPr lang="pt-BR" sz="2000" dirty="0"/>
          </a:p>
        </p:txBody>
      </p:sp>
      <p:sp>
        <p:nvSpPr>
          <p:cNvPr id="7" name="CaixaDeTexto 6">
            <a:extLst>
              <a:ext uri="{FF2B5EF4-FFF2-40B4-BE49-F238E27FC236}">
                <a16:creationId xmlns:a16="http://schemas.microsoft.com/office/drawing/2014/main" id="{25DA1684-1BFE-5638-2FA8-D43C602D3658}"/>
              </a:ext>
            </a:extLst>
          </p:cNvPr>
          <p:cNvSpPr txBox="1"/>
          <p:nvPr/>
        </p:nvSpPr>
        <p:spPr>
          <a:xfrm>
            <a:off x="7603962" y="1876047"/>
            <a:ext cx="3683000" cy="2308324"/>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pPr algn="just"/>
            <a:r>
              <a:rPr lang="pt-BR" dirty="0">
                <a:latin typeface="Arial" panose="020B0604020202020204" pitchFamily="34" charset="0"/>
                <a:cs typeface="Arial" panose="020B0604020202020204" pitchFamily="34" charset="0"/>
              </a:rPr>
              <a:t>A lei não impõe que o fiscal seja dotado de </a:t>
            </a:r>
            <a:r>
              <a:rPr lang="pt-BR" b="1" dirty="0">
                <a:latin typeface="Arial" panose="020B0604020202020204" pitchFamily="34" charset="0"/>
                <a:cs typeface="Arial" panose="020B0604020202020204" pitchFamily="34" charset="0"/>
              </a:rPr>
              <a:t>conhecimento do objeto </a:t>
            </a:r>
            <a:r>
              <a:rPr lang="pt-BR" dirty="0">
                <a:latin typeface="Arial" panose="020B0604020202020204" pitchFamily="34" charset="0"/>
                <a:cs typeface="Arial" panose="020B0604020202020204" pitchFamily="34" charset="0"/>
              </a:rPr>
              <a:t>mas a remissão para o art. 7º remete a preocupação da </a:t>
            </a:r>
            <a:r>
              <a:rPr lang="pt-BR" b="1" dirty="0">
                <a:latin typeface="Arial" panose="020B0604020202020204" pitchFamily="34" charset="0"/>
                <a:cs typeface="Arial" panose="020B0604020202020204" pitchFamily="34" charset="0"/>
              </a:rPr>
              <a:t>gestão por competência.</a:t>
            </a:r>
          </a:p>
          <a:p>
            <a:endParaRPr lang="pt-BR" dirty="0">
              <a:latin typeface="Arial" panose="020B0604020202020204" pitchFamily="34" charset="0"/>
              <a:cs typeface="Arial" panose="020B0604020202020204" pitchFamily="34" charset="0"/>
            </a:endParaRPr>
          </a:p>
          <a:p>
            <a:r>
              <a:rPr lang="pt-BR" dirty="0">
                <a:latin typeface="Arial" panose="020B0604020202020204" pitchFamily="34" charset="0"/>
                <a:cs typeface="Arial" panose="020B0604020202020204" pitchFamily="34" charset="0"/>
              </a:rPr>
              <a:t>O fiscal de obra deve </a:t>
            </a:r>
            <a:r>
              <a:rPr lang="pt-BR" b="1" dirty="0">
                <a:latin typeface="Arial" panose="020B0604020202020204" pitchFamily="34" charset="0"/>
                <a:cs typeface="Arial" panose="020B0604020202020204" pitchFamily="34" charset="0"/>
              </a:rPr>
              <a:t>ser engenheiro ou arquiteto</a:t>
            </a:r>
          </a:p>
        </p:txBody>
      </p:sp>
      <p:sp>
        <p:nvSpPr>
          <p:cNvPr id="11" name="CaixaDeTexto 10">
            <a:extLst>
              <a:ext uri="{FF2B5EF4-FFF2-40B4-BE49-F238E27FC236}">
                <a16:creationId xmlns:a16="http://schemas.microsoft.com/office/drawing/2014/main" id="{A119CFCC-AF10-C148-BD6C-C99959850B64}"/>
              </a:ext>
            </a:extLst>
          </p:cNvPr>
          <p:cNvSpPr txBox="1"/>
          <p:nvPr/>
        </p:nvSpPr>
        <p:spPr>
          <a:xfrm>
            <a:off x="7548481" y="4440114"/>
            <a:ext cx="4140200" cy="1754326"/>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r>
              <a:rPr lang="pt-BR" b="0" i="0" dirty="0">
                <a:solidFill>
                  <a:srgbClr val="000000"/>
                </a:solidFill>
                <a:effectLst/>
                <a:latin typeface="Arial" panose="020B0604020202020204" pitchFamily="34" charset="0"/>
              </a:rPr>
              <a:t> O fiscal do contrato informará a seus superiores, em tempo hábil para a adoção das medidas convenientes, a situação que demandar decisão ou providência que ultrapasse sua competência.</a:t>
            </a:r>
            <a:endParaRPr lang="pt-BR" dirty="0"/>
          </a:p>
        </p:txBody>
      </p:sp>
      <p:sp>
        <p:nvSpPr>
          <p:cNvPr id="12" name="CaixaDeTexto 11">
            <a:extLst>
              <a:ext uri="{FF2B5EF4-FFF2-40B4-BE49-F238E27FC236}">
                <a16:creationId xmlns:a16="http://schemas.microsoft.com/office/drawing/2014/main" id="{71AD2672-0CB3-ABEB-EB5C-12FE7784161C}"/>
              </a:ext>
            </a:extLst>
          </p:cNvPr>
          <p:cNvSpPr txBox="1"/>
          <p:nvPr/>
        </p:nvSpPr>
        <p:spPr>
          <a:xfrm>
            <a:off x="7654762" y="976911"/>
            <a:ext cx="3581400" cy="646331"/>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pt-BR" dirty="0"/>
              <a:t>Sua indicação no contrato ou por meio de ato administrativo</a:t>
            </a:r>
          </a:p>
        </p:txBody>
      </p:sp>
    </p:spTree>
    <p:extLst>
      <p:ext uri="{BB962C8B-B14F-4D97-AF65-F5344CB8AC3E}">
        <p14:creationId xmlns:p14="http://schemas.microsoft.com/office/powerpoint/2010/main" val="1510080862"/>
      </p:ext>
    </p:extLst>
  </p:cSld>
  <p:clrMapOvr>
    <a:masterClrMapping/>
  </p:clrMapOvr>
  <p:transition/>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a:extLst>
              <a:ext uri="{FF2B5EF4-FFF2-40B4-BE49-F238E27FC236}">
                <a16:creationId xmlns:a16="http://schemas.microsoft.com/office/drawing/2014/main" id="{1565A2B8-4EB7-4847-8A83-A37C75D0B228}"/>
              </a:ext>
            </a:extLst>
          </p:cNvPr>
          <p:cNvSpPr/>
          <p:nvPr/>
        </p:nvSpPr>
        <p:spPr>
          <a:xfrm>
            <a:off x="4967061" y="1153159"/>
            <a:ext cx="2307590" cy="1846581"/>
          </a:xfrm>
          <a:custGeom>
            <a:avLst/>
            <a:gdLst>
              <a:gd name="connsiteX0" fmla="*/ 14634 w 21600"/>
              <a:gd name="connsiteY0" fmla="*/ 16727 h 21600"/>
              <a:gd name="connsiteX1" fmla="*/ 20994 w 21600"/>
              <a:gd name="connsiteY1" fmla="*/ 21600 h 21600"/>
              <a:gd name="connsiteX2" fmla="*/ 21600 w 21600"/>
              <a:gd name="connsiteY2" fmla="*/ 16326 h 21600"/>
              <a:gd name="connsiteX3" fmla="*/ 15418 w 21600"/>
              <a:gd name="connsiteY3" fmla="*/ 10637 h 21600"/>
              <a:gd name="connsiteX4" fmla="*/ 6075 w 21600"/>
              <a:gd name="connsiteY4" fmla="*/ 4204 h 21600"/>
              <a:gd name="connsiteX5" fmla="*/ 606 w 21600"/>
              <a:gd name="connsiteY5" fmla="*/ 0 h 21600"/>
              <a:gd name="connsiteX6" fmla="*/ 0 w 21600"/>
              <a:gd name="connsiteY6" fmla="*/ 5289 h 21600"/>
              <a:gd name="connsiteX7" fmla="*/ 1712 w 21600"/>
              <a:gd name="connsiteY7" fmla="*/ 6596 h 21600"/>
              <a:gd name="connsiteX8" fmla="*/ 14634 w 21600"/>
              <a:gd name="connsiteY8" fmla="*/ 16727 h 21600"/>
              <a:gd name="connsiteX0" fmla="*/ 14634 w 21600"/>
              <a:gd name="connsiteY0" fmla="*/ 16727 h 21600"/>
              <a:gd name="connsiteX1" fmla="*/ 20994 w 21600"/>
              <a:gd name="connsiteY1" fmla="*/ 21600 h 21600"/>
              <a:gd name="connsiteX2" fmla="*/ 21600 w 21600"/>
              <a:gd name="connsiteY2" fmla="*/ 16326 h 21600"/>
              <a:gd name="connsiteX3" fmla="*/ 15418 w 21600"/>
              <a:gd name="connsiteY3" fmla="*/ 10637 h 21600"/>
              <a:gd name="connsiteX4" fmla="*/ 6372 w 21600"/>
              <a:gd name="connsiteY4" fmla="*/ 3684 h 21600"/>
              <a:gd name="connsiteX5" fmla="*/ 606 w 21600"/>
              <a:gd name="connsiteY5" fmla="*/ 0 h 21600"/>
              <a:gd name="connsiteX6" fmla="*/ 0 w 21600"/>
              <a:gd name="connsiteY6" fmla="*/ 5289 h 21600"/>
              <a:gd name="connsiteX7" fmla="*/ 1712 w 21600"/>
              <a:gd name="connsiteY7" fmla="*/ 6596 h 21600"/>
              <a:gd name="connsiteX8" fmla="*/ 14634 w 21600"/>
              <a:gd name="connsiteY8" fmla="*/ 16727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600" h="21600" extrusionOk="0">
                <a:moveTo>
                  <a:pt x="14634" y="16727"/>
                </a:moveTo>
                <a:lnTo>
                  <a:pt x="20994" y="21600"/>
                </a:lnTo>
                <a:lnTo>
                  <a:pt x="21600" y="16326"/>
                </a:lnTo>
                <a:lnTo>
                  <a:pt x="15418" y="10637"/>
                </a:lnTo>
                <a:lnTo>
                  <a:pt x="6372" y="3684"/>
                </a:lnTo>
                <a:lnTo>
                  <a:pt x="606" y="0"/>
                </a:lnTo>
                <a:lnTo>
                  <a:pt x="0" y="5289"/>
                </a:lnTo>
                <a:lnTo>
                  <a:pt x="1712" y="6596"/>
                </a:lnTo>
                <a:lnTo>
                  <a:pt x="14634" y="16727"/>
                </a:lnTo>
                <a:close/>
              </a:path>
            </a:pathLst>
          </a:custGeom>
          <a:solidFill>
            <a:schemeClr val="accent6">
              <a:lumMod val="75000"/>
            </a:schemeClr>
          </a:solidFill>
          <a:ln w="12700">
            <a:miter lim="400000"/>
          </a:ln>
        </p:spPr>
        <p:txBody>
          <a:bodyPr lIns="38100" tIns="38100" rIns="38100" bIns="38100" anchor="ctr"/>
          <a:lstStyle/>
          <a:p>
            <a:pPr>
              <a:defRPr sz="3000">
                <a:solidFill>
                  <a:srgbClr val="FFFFFF"/>
                </a:solidFill>
              </a:defRPr>
            </a:pPr>
            <a:endParaRPr/>
          </a:p>
        </p:txBody>
      </p:sp>
      <p:sp>
        <p:nvSpPr>
          <p:cNvPr id="4" name="Shape">
            <a:extLst>
              <a:ext uri="{FF2B5EF4-FFF2-40B4-BE49-F238E27FC236}">
                <a16:creationId xmlns:a16="http://schemas.microsoft.com/office/drawing/2014/main" id="{111A2CDF-3464-4754-8D04-506A1C5E7228}"/>
              </a:ext>
            </a:extLst>
          </p:cNvPr>
          <p:cNvSpPr/>
          <p:nvPr/>
        </p:nvSpPr>
        <p:spPr>
          <a:xfrm>
            <a:off x="4638675" y="2131060"/>
            <a:ext cx="1962150" cy="1703101"/>
          </a:xfrm>
          <a:custGeom>
            <a:avLst/>
            <a:gdLst/>
            <a:ahLst/>
            <a:cxnLst>
              <a:cxn ang="0">
                <a:pos x="wd2" y="hd2"/>
              </a:cxn>
              <a:cxn ang="5400000">
                <a:pos x="wd2" y="hd2"/>
              </a:cxn>
              <a:cxn ang="10800000">
                <a:pos x="wd2" y="hd2"/>
              </a:cxn>
              <a:cxn ang="16200000">
                <a:pos x="wd2" y="hd2"/>
              </a:cxn>
            </a:cxnLst>
            <a:rect l="0" t="0" r="r" b="b"/>
            <a:pathLst>
              <a:path w="21600" h="20749" extrusionOk="0">
                <a:moveTo>
                  <a:pt x="15518" y="17330"/>
                </a:moveTo>
                <a:cubicBezTo>
                  <a:pt x="15518" y="17330"/>
                  <a:pt x="15518" y="17360"/>
                  <a:pt x="15518" y="17407"/>
                </a:cubicBezTo>
                <a:cubicBezTo>
                  <a:pt x="15267" y="20099"/>
                  <a:pt x="12569" y="21600"/>
                  <a:pt x="10443" y="20238"/>
                </a:cubicBezTo>
                <a:cubicBezTo>
                  <a:pt x="2656" y="15241"/>
                  <a:pt x="42" y="11094"/>
                  <a:pt x="0" y="7798"/>
                </a:cubicBezTo>
                <a:lnTo>
                  <a:pt x="0" y="7798"/>
                </a:lnTo>
                <a:lnTo>
                  <a:pt x="0" y="7783"/>
                </a:lnTo>
                <a:cubicBezTo>
                  <a:pt x="0" y="7179"/>
                  <a:pt x="70" y="6607"/>
                  <a:pt x="224" y="6050"/>
                </a:cubicBezTo>
                <a:lnTo>
                  <a:pt x="713" y="2352"/>
                </a:lnTo>
                <a:lnTo>
                  <a:pt x="21600" y="0"/>
                </a:lnTo>
                <a:lnTo>
                  <a:pt x="20887" y="5493"/>
                </a:lnTo>
                <a:cubicBezTo>
                  <a:pt x="15323" y="7767"/>
                  <a:pt x="13058" y="9934"/>
                  <a:pt x="12443" y="11775"/>
                </a:cubicBezTo>
                <a:lnTo>
                  <a:pt x="12485" y="13724"/>
                </a:lnTo>
                <a:lnTo>
                  <a:pt x="13785" y="15875"/>
                </a:lnTo>
                <a:lnTo>
                  <a:pt x="15518" y="17330"/>
                </a:lnTo>
                <a:close/>
              </a:path>
            </a:pathLst>
          </a:custGeom>
          <a:solidFill>
            <a:schemeClr val="accent6">
              <a:lumMod val="50000"/>
            </a:schemeClr>
          </a:solidFill>
          <a:ln w="12700">
            <a:miter lim="400000"/>
          </a:ln>
        </p:spPr>
        <p:txBody>
          <a:bodyPr lIns="38100" tIns="38100" rIns="38100" bIns="38100" anchor="ctr"/>
          <a:lstStyle/>
          <a:p>
            <a:pPr>
              <a:defRPr sz="3000">
                <a:solidFill>
                  <a:srgbClr val="FFFFFF"/>
                </a:solidFill>
              </a:defRPr>
            </a:pPr>
            <a:endParaRPr/>
          </a:p>
        </p:txBody>
      </p:sp>
      <p:sp>
        <p:nvSpPr>
          <p:cNvPr id="5" name="Shape">
            <a:extLst>
              <a:ext uri="{FF2B5EF4-FFF2-40B4-BE49-F238E27FC236}">
                <a16:creationId xmlns:a16="http://schemas.microsoft.com/office/drawing/2014/main" id="{999C4C7D-3F6C-4B4E-A1F2-18084A2AFEE4}"/>
              </a:ext>
            </a:extLst>
          </p:cNvPr>
          <p:cNvSpPr/>
          <p:nvPr/>
        </p:nvSpPr>
        <p:spPr>
          <a:xfrm>
            <a:off x="4702174" y="1153160"/>
            <a:ext cx="2710808" cy="2402840"/>
          </a:xfrm>
          <a:custGeom>
            <a:avLst/>
            <a:gdLst/>
            <a:ahLst/>
            <a:cxnLst>
              <a:cxn ang="0">
                <a:pos x="wd2" y="hd2"/>
              </a:cxn>
              <a:cxn ang="5400000">
                <a:pos x="wd2" y="hd2"/>
              </a:cxn>
              <a:cxn ang="10800000">
                <a:pos x="wd2" y="hd2"/>
              </a:cxn>
              <a:cxn ang="16200000">
                <a:pos x="wd2" y="hd2"/>
              </a:cxn>
            </a:cxnLst>
            <a:rect l="0" t="0" r="r" b="b"/>
            <a:pathLst>
              <a:path w="21504" h="21600" extrusionOk="0">
                <a:moveTo>
                  <a:pt x="2650" y="0"/>
                </a:moveTo>
                <a:lnTo>
                  <a:pt x="7284" y="3231"/>
                </a:lnTo>
                <a:cubicBezTo>
                  <a:pt x="7284" y="3231"/>
                  <a:pt x="5420" y="3836"/>
                  <a:pt x="3587" y="5069"/>
                </a:cubicBezTo>
                <a:cubicBezTo>
                  <a:pt x="2126" y="6039"/>
                  <a:pt x="675" y="7398"/>
                  <a:pt x="181" y="9156"/>
                </a:cubicBezTo>
                <a:cubicBezTo>
                  <a:pt x="181" y="9156"/>
                  <a:pt x="181" y="9156"/>
                  <a:pt x="181" y="9156"/>
                </a:cubicBezTo>
                <a:lnTo>
                  <a:pt x="0" y="10537"/>
                </a:lnTo>
                <a:cubicBezTo>
                  <a:pt x="10" y="10983"/>
                  <a:pt x="81" y="11439"/>
                  <a:pt x="222" y="11930"/>
                </a:cubicBezTo>
                <a:cubicBezTo>
                  <a:pt x="383" y="12467"/>
                  <a:pt x="635" y="13038"/>
                  <a:pt x="987" y="13631"/>
                </a:cubicBezTo>
                <a:cubicBezTo>
                  <a:pt x="2357" y="15903"/>
                  <a:pt x="5289" y="18552"/>
                  <a:pt x="10659" y="21577"/>
                </a:cubicBezTo>
                <a:cubicBezTo>
                  <a:pt x="10669" y="21589"/>
                  <a:pt x="10679" y="21589"/>
                  <a:pt x="10689" y="21600"/>
                </a:cubicBezTo>
                <a:cubicBezTo>
                  <a:pt x="10689" y="21600"/>
                  <a:pt x="9067" y="19830"/>
                  <a:pt x="8443" y="17501"/>
                </a:cubicBezTo>
                <a:cubicBezTo>
                  <a:pt x="7707" y="14716"/>
                  <a:pt x="8402" y="11131"/>
                  <a:pt x="15041" y="8814"/>
                </a:cubicBezTo>
                <a:lnTo>
                  <a:pt x="20431" y="12558"/>
                </a:lnTo>
                <a:lnTo>
                  <a:pt x="21489" y="4658"/>
                </a:lnTo>
                <a:cubicBezTo>
                  <a:pt x="21600" y="3825"/>
                  <a:pt x="21086" y="3037"/>
                  <a:pt x="20351" y="2911"/>
                </a:cubicBezTo>
                <a:lnTo>
                  <a:pt x="2650" y="0"/>
                </a:lnTo>
                <a:close/>
              </a:path>
            </a:pathLst>
          </a:custGeom>
          <a:solidFill>
            <a:schemeClr val="accent6"/>
          </a:solidFill>
          <a:ln w="12700">
            <a:miter lim="400000"/>
          </a:ln>
        </p:spPr>
        <p:txBody>
          <a:bodyPr lIns="38100" tIns="38100" rIns="38100" bIns="38100" anchor="ctr"/>
          <a:lstStyle/>
          <a:p>
            <a:pPr>
              <a:defRPr sz="3000">
                <a:solidFill>
                  <a:srgbClr val="FFFFFF"/>
                </a:solidFill>
              </a:defRPr>
            </a:pPr>
            <a:endParaRPr dirty="0"/>
          </a:p>
        </p:txBody>
      </p:sp>
      <p:sp>
        <p:nvSpPr>
          <p:cNvPr id="6" name="Shape">
            <a:extLst>
              <a:ext uri="{FF2B5EF4-FFF2-40B4-BE49-F238E27FC236}">
                <a16:creationId xmlns:a16="http://schemas.microsoft.com/office/drawing/2014/main" id="{24D82D3E-2AA3-4541-9E2D-8AC3D6E03C0B}"/>
              </a:ext>
            </a:extLst>
          </p:cNvPr>
          <p:cNvSpPr/>
          <p:nvPr/>
        </p:nvSpPr>
        <p:spPr>
          <a:xfrm>
            <a:off x="4913539" y="3858259"/>
            <a:ext cx="2307590" cy="1846581"/>
          </a:xfrm>
          <a:custGeom>
            <a:avLst/>
            <a:gdLst>
              <a:gd name="connsiteX0" fmla="*/ 6966 w 21600"/>
              <a:gd name="connsiteY0" fmla="*/ 4873 h 21600"/>
              <a:gd name="connsiteX1" fmla="*/ 606 w 21600"/>
              <a:gd name="connsiteY1" fmla="*/ 0 h 21600"/>
              <a:gd name="connsiteX2" fmla="*/ 0 w 21600"/>
              <a:gd name="connsiteY2" fmla="*/ 5274 h 21600"/>
              <a:gd name="connsiteX3" fmla="*/ 6360 w 21600"/>
              <a:gd name="connsiteY3" fmla="*/ 10146 h 21600"/>
              <a:gd name="connsiteX4" fmla="*/ 15436 w 21600"/>
              <a:gd name="connsiteY4" fmla="*/ 17548 h 21600"/>
              <a:gd name="connsiteX5" fmla="*/ 20994 w 21600"/>
              <a:gd name="connsiteY5" fmla="*/ 21600 h 21600"/>
              <a:gd name="connsiteX6" fmla="*/ 21600 w 21600"/>
              <a:gd name="connsiteY6" fmla="*/ 16311 h 21600"/>
              <a:gd name="connsiteX7" fmla="*/ 19888 w 21600"/>
              <a:gd name="connsiteY7" fmla="*/ 15004 h 21600"/>
              <a:gd name="connsiteX8" fmla="*/ 6966 w 21600"/>
              <a:gd name="connsiteY8" fmla="*/ 4873 h 21600"/>
              <a:gd name="connsiteX0" fmla="*/ 6966 w 21600"/>
              <a:gd name="connsiteY0" fmla="*/ 4873 h 21600"/>
              <a:gd name="connsiteX1" fmla="*/ 606 w 21600"/>
              <a:gd name="connsiteY1" fmla="*/ 0 h 21600"/>
              <a:gd name="connsiteX2" fmla="*/ 0 w 21600"/>
              <a:gd name="connsiteY2" fmla="*/ 5274 h 21600"/>
              <a:gd name="connsiteX3" fmla="*/ 6360 w 21600"/>
              <a:gd name="connsiteY3" fmla="*/ 10369 h 21600"/>
              <a:gd name="connsiteX4" fmla="*/ 15436 w 21600"/>
              <a:gd name="connsiteY4" fmla="*/ 17548 h 21600"/>
              <a:gd name="connsiteX5" fmla="*/ 20994 w 21600"/>
              <a:gd name="connsiteY5" fmla="*/ 21600 h 21600"/>
              <a:gd name="connsiteX6" fmla="*/ 21600 w 21600"/>
              <a:gd name="connsiteY6" fmla="*/ 16311 h 21600"/>
              <a:gd name="connsiteX7" fmla="*/ 19888 w 21600"/>
              <a:gd name="connsiteY7" fmla="*/ 15004 h 21600"/>
              <a:gd name="connsiteX8" fmla="*/ 6966 w 21600"/>
              <a:gd name="connsiteY8" fmla="*/ 4873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600" h="21600" extrusionOk="0">
                <a:moveTo>
                  <a:pt x="6966" y="4873"/>
                </a:moveTo>
                <a:lnTo>
                  <a:pt x="606" y="0"/>
                </a:lnTo>
                <a:lnTo>
                  <a:pt x="0" y="5274"/>
                </a:lnTo>
                <a:lnTo>
                  <a:pt x="6360" y="10369"/>
                </a:lnTo>
                <a:lnTo>
                  <a:pt x="15436" y="17548"/>
                </a:lnTo>
                <a:lnTo>
                  <a:pt x="20994" y="21600"/>
                </a:lnTo>
                <a:lnTo>
                  <a:pt x="21600" y="16311"/>
                </a:lnTo>
                <a:lnTo>
                  <a:pt x="19888" y="15004"/>
                </a:lnTo>
                <a:lnTo>
                  <a:pt x="6966" y="4873"/>
                </a:lnTo>
                <a:close/>
              </a:path>
            </a:pathLst>
          </a:custGeom>
          <a:solidFill>
            <a:schemeClr val="accent5">
              <a:lumMod val="75000"/>
            </a:schemeClr>
          </a:solidFill>
          <a:ln w="12700">
            <a:miter lim="400000"/>
          </a:ln>
        </p:spPr>
        <p:txBody>
          <a:bodyPr lIns="38100" tIns="38100" rIns="38100" bIns="38100" anchor="ctr"/>
          <a:lstStyle/>
          <a:p>
            <a:pPr>
              <a:defRPr sz="3000">
                <a:solidFill>
                  <a:srgbClr val="FFFFFF"/>
                </a:solidFill>
              </a:defRPr>
            </a:pPr>
            <a:endParaRPr/>
          </a:p>
        </p:txBody>
      </p:sp>
      <p:sp>
        <p:nvSpPr>
          <p:cNvPr id="7" name="Shape">
            <a:extLst>
              <a:ext uri="{FF2B5EF4-FFF2-40B4-BE49-F238E27FC236}">
                <a16:creationId xmlns:a16="http://schemas.microsoft.com/office/drawing/2014/main" id="{948B419A-9A18-423B-9189-8916203B0CAB}"/>
              </a:ext>
            </a:extLst>
          </p:cNvPr>
          <p:cNvSpPr/>
          <p:nvPr/>
        </p:nvSpPr>
        <p:spPr>
          <a:xfrm>
            <a:off x="5591175" y="3032760"/>
            <a:ext cx="1962150" cy="1701831"/>
          </a:xfrm>
          <a:custGeom>
            <a:avLst/>
            <a:gdLst/>
            <a:ahLst/>
            <a:cxnLst>
              <a:cxn ang="0">
                <a:pos x="wd2" y="hd2"/>
              </a:cxn>
              <a:cxn ang="5400000">
                <a:pos x="wd2" y="hd2"/>
              </a:cxn>
              <a:cxn ang="10800000">
                <a:pos x="wd2" y="hd2"/>
              </a:cxn>
              <a:cxn ang="16200000">
                <a:pos x="wd2" y="hd2"/>
              </a:cxn>
            </a:cxnLst>
            <a:rect l="0" t="0" r="r" b="b"/>
            <a:pathLst>
              <a:path w="21600" h="20749" extrusionOk="0">
                <a:moveTo>
                  <a:pt x="6082" y="3423"/>
                </a:moveTo>
                <a:cubicBezTo>
                  <a:pt x="6082" y="3423"/>
                  <a:pt x="6082" y="3392"/>
                  <a:pt x="6082" y="3345"/>
                </a:cubicBezTo>
                <a:cubicBezTo>
                  <a:pt x="6333" y="651"/>
                  <a:pt x="9031" y="-851"/>
                  <a:pt x="11157" y="512"/>
                </a:cubicBezTo>
                <a:cubicBezTo>
                  <a:pt x="18944" y="5513"/>
                  <a:pt x="21558" y="9663"/>
                  <a:pt x="21600" y="12961"/>
                </a:cubicBezTo>
                <a:lnTo>
                  <a:pt x="21600" y="12961"/>
                </a:lnTo>
                <a:lnTo>
                  <a:pt x="21600" y="12976"/>
                </a:lnTo>
                <a:cubicBezTo>
                  <a:pt x="21600" y="13580"/>
                  <a:pt x="21530" y="14153"/>
                  <a:pt x="21376" y="14710"/>
                </a:cubicBezTo>
                <a:lnTo>
                  <a:pt x="20887" y="18411"/>
                </a:lnTo>
                <a:lnTo>
                  <a:pt x="0" y="20749"/>
                </a:lnTo>
                <a:lnTo>
                  <a:pt x="713" y="15252"/>
                </a:lnTo>
                <a:cubicBezTo>
                  <a:pt x="6277" y="12976"/>
                  <a:pt x="8542" y="10808"/>
                  <a:pt x="9157" y="8966"/>
                </a:cubicBezTo>
                <a:lnTo>
                  <a:pt x="9115" y="7015"/>
                </a:lnTo>
                <a:lnTo>
                  <a:pt x="7815" y="4863"/>
                </a:lnTo>
                <a:lnTo>
                  <a:pt x="6082" y="3423"/>
                </a:lnTo>
                <a:close/>
              </a:path>
            </a:pathLst>
          </a:custGeom>
          <a:solidFill>
            <a:schemeClr val="accent5">
              <a:lumMod val="50000"/>
            </a:schemeClr>
          </a:solidFill>
          <a:ln w="12700">
            <a:miter lim="400000"/>
          </a:ln>
        </p:spPr>
        <p:txBody>
          <a:bodyPr lIns="38100" tIns="38100" rIns="38100" bIns="38100" anchor="ctr"/>
          <a:lstStyle/>
          <a:p>
            <a:pPr>
              <a:defRPr sz="3000">
                <a:solidFill>
                  <a:srgbClr val="FFFFFF"/>
                </a:solidFill>
              </a:defRPr>
            </a:pPr>
            <a:endParaRPr/>
          </a:p>
        </p:txBody>
      </p:sp>
      <p:sp>
        <p:nvSpPr>
          <p:cNvPr id="8" name="Shape">
            <a:extLst>
              <a:ext uri="{FF2B5EF4-FFF2-40B4-BE49-F238E27FC236}">
                <a16:creationId xmlns:a16="http://schemas.microsoft.com/office/drawing/2014/main" id="{4256C247-CC5D-48F3-AE26-C570C5DA14FF}"/>
              </a:ext>
            </a:extLst>
          </p:cNvPr>
          <p:cNvSpPr/>
          <p:nvPr/>
        </p:nvSpPr>
        <p:spPr>
          <a:xfrm>
            <a:off x="4778374" y="3299460"/>
            <a:ext cx="2710807" cy="2402840"/>
          </a:xfrm>
          <a:custGeom>
            <a:avLst/>
            <a:gdLst/>
            <a:ahLst/>
            <a:cxnLst>
              <a:cxn ang="0">
                <a:pos x="wd2" y="hd2"/>
              </a:cxn>
              <a:cxn ang="5400000">
                <a:pos x="wd2" y="hd2"/>
              </a:cxn>
              <a:cxn ang="10800000">
                <a:pos x="wd2" y="hd2"/>
              </a:cxn>
              <a:cxn ang="16200000">
                <a:pos x="wd2" y="hd2"/>
              </a:cxn>
            </a:cxnLst>
            <a:rect l="0" t="0" r="r" b="b"/>
            <a:pathLst>
              <a:path w="21504" h="21600" extrusionOk="0">
                <a:moveTo>
                  <a:pt x="18854" y="21600"/>
                </a:moveTo>
                <a:lnTo>
                  <a:pt x="14220" y="18369"/>
                </a:lnTo>
                <a:cubicBezTo>
                  <a:pt x="14220" y="18369"/>
                  <a:pt x="16084" y="17764"/>
                  <a:pt x="17917" y="16531"/>
                </a:cubicBezTo>
                <a:cubicBezTo>
                  <a:pt x="19378" y="15561"/>
                  <a:pt x="20829" y="14202"/>
                  <a:pt x="21323" y="12444"/>
                </a:cubicBezTo>
                <a:cubicBezTo>
                  <a:pt x="21323" y="12444"/>
                  <a:pt x="21323" y="12444"/>
                  <a:pt x="21323" y="12444"/>
                </a:cubicBezTo>
                <a:lnTo>
                  <a:pt x="21504" y="11063"/>
                </a:lnTo>
                <a:cubicBezTo>
                  <a:pt x="21494" y="10617"/>
                  <a:pt x="21423" y="10161"/>
                  <a:pt x="21282" y="9670"/>
                </a:cubicBezTo>
                <a:cubicBezTo>
                  <a:pt x="21121" y="9133"/>
                  <a:pt x="20869" y="8562"/>
                  <a:pt x="20517" y="7969"/>
                </a:cubicBezTo>
                <a:cubicBezTo>
                  <a:pt x="19147" y="5697"/>
                  <a:pt x="16215" y="3048"/>
                  <a:pt x="10845" y="23"/>
                </a:cubicBezTo>
                <a:cubicBezTo>
                  <a:pt x="10835" y="11"/>
                  <a:pt x="10825" y="11"/>
                  <a:pt x="10815" y="0"/>
                </a:cubicBezTo>
                <a:cubicBezTo>
                  <a:pt x="10815" y="0"/>
                  <a:pt x="12437" y="1770"/>
                  <a:pt x="13061" y="4099"/>
                </a:cubicBezTo>
                <a:cubicBezTo>
                  <a:pt x="13797" y="6884"/>
                  <a:pt x="13102" y="10469"/>
                  <a:pt x="6463" y="12786"/>
                </a:cubicBezTo>
                <a:lnTo>
                  <a:pt x="1073" y="9042"/>
                </a:lnTo>
                <a:lnTo>
                  <a:pt x="15" y="16942"/>
                </a:lnTo>
                <a:cubicBezTo>
                  <a:pt x="-96" y="17775"/>
                  <a:pt x="418" y="18563"/>
                  <a:pt x="1153" y="18689"/>
                </a:cubicBezTo>
                <a:lnTo>
                  <a:pt x="18854" y="21600"/>
                </a:lnTo>
                <a:close/>
              </a:path>
            </a:pathLst>
          </a:custGeom>
          <a:solidFill>
            <a:schemeClr val="accent5"/>
          </a:solidFill>
          <a:ln w="12700">
            <a:miter lim="400000"/>
          </a:ln>
        </p:spPr>
        <p:txBody>
          <a:bodyPr lIns="38100" tIns="38100" rIns="38100" bIns="38100" anchor="ctr"/>
          <a:lstStyle/>
          <a:p>
            <a:pPr>
              <a:defRPr sz="3000">
                <a:solidFill>
                  <a:srgbClr val="FFFFFF"/>
                </a:solidFill>
              </a:defRPr>
            </a:pPr>
            <a:endParaRPr/>
          </a:p>
        </p:txBody>
      </p:sp>
      <p:grpSp>
        <p:nvGrpSpPr>
          <p:cNvPr id="11" name="Group 10">
            <a:extLst>
              <a:ext uri="{FF2B5EF4-FFF2-40B4-BE49-F238E27FC236}">
                <a16:creationId xmlns:a16="http://schemas.microsoft.com/office/drawing/2014/main" id="{5D4789FC-045C-4C32-9F9F-3B1F60737D36}"/>
              </a:ext>
            </a:extLst>
          </p:cNvPr>
          <p:cNvGrpSpPr/>
          <p:nvPr/>
        </p:nvGrpSpPr>
        <p:grpSpPr>
          <a:xfrm>
            <a:off x="7960979" y="852196"/>
            <a:ext cx="2926080" cy="1167042"/>
            <a:chOff x="332936" y="2627766"/>
            <a:chExt cx="2926080" cy="1167042"/>
          </a:xfrm>
        </p:grpSpPr>
        <p:sp>
          <p:nvSpPr>
            <p:cNvPr id="12" name="TextBox 11">
              <a:extLst>
                <a:ext uri="{FF2B5EF4-FFF2-40B4-BE49-F238E27FC236}">
                  <a16:creationId xmlns:a16="http://schemas.microsoft.com/office/drawing/2014/main" id="{3B17C8F7-C70B-4C51-9C1F-82B4DB36A328}"/>
                </a:ext>
              </a:extLst>
            </p:cNvPr>
            <p:cNvSpPr txBox="1"/>
            <p:nvPr/>
          </p:nvSpPr>
          <p:spPr>
            <a:xfrm>
              <a:off x="332936" y="2627766"/>
              <a:ext cx="2926080" cy="461665"/>
            </a:xfrm>
            <a:prstGeom prst="rect">
              <a:avLst/>
            </a:prstGeom>
            <a:noFill/>
          </p:spPr>
          <p:txBody>
            <a:bodyPr wrap="square" lIns="0" rIns="0" rtlCol="0" anchor="b">
              <a:spAutoFit/>
            </a:bodyPr>
            <a:lstStyle/>
            <a:p>
              <a:r>
                <a:rPr lang="en-US" sz="2400" b="1" noProof="1">
                  <a:solidFill>
                    <a:schemeClr val="accent6">
                      <a:lumMod val="75000"/>
                    </a:schemeClr>
                  </a:solidFill>
                </a:rPr>
                <a:t>Gestor do Contrato</a:t>
              </a:r>
            </a:p>
          </p:txBody>
        </p:sp>
        <p:sp>
          <p:nvSpPr>
            <p:cNvPr id="13" name="TextBox 12">
              <a:extLst>
                <a:ext uri="{FF2B5EF4-FFF2-40B4-BE49-F238E27FC236}">
                  <a16:creationId xmlns:a16="http://schemas.microsoft.com/office/drawing/2014/main" id="{70B307CD-E519-4C29-B275-1B66D53ADB45}"/>
                </a:ext>
              </a:extLst>
            </p:cNvPr>
            <p:cNvSpPr txBox="1"/>
            <p:nvPr/>
          </p:nvSpPr>
          <p:spPr>
            <a:xfrm>
              <a:off x="332936" y="3086922"/>
              <a:ext cx="2926080" cy="707886"/>
            </a:xfrm>
            <a:prstGeom prst="rect">
              <a:avLst/>
            </a:prstGeom>
            <a:noFill/>
          </p:spPr>
          <p:txBody>
            <a:bodyPr wrap="square" lIns="0" rIns="0" rtlCol="0" anchor="t">
              <a:spAutoFit/>
            </a:bodyPr>
            <a:lstStyle/>
            <a:p>
              <a:pPr algn="just">
                <a:spcAft>
                  <a:spcPts val="1200"/>
                </a:spcAft>
              </a:pPr>
              <a:r>
                <a:rPr lang="pt-BR" sz="2000" noProof="1">
                  <a:solidFill>
                    <a:schemeClr val="tx1">
                      <a:lumMod val="65000"/>
                      <a:lumOff val="35000"/>
                    </a:schemeClr>
                  </a:solidFill>
                </a:rPr>
                <a:t>É o gerente funcional, com atribuições administrativas </a:t>
              </a:r>
              <a:endParaRPr lang="en-US" sz="2000" noProof="1">
                <a:solidFill>
                  <a:schemeClr val="tx1">
                    <a:lumMod val="65000"/>
                    <a:lumOff val="35000"/>
                  </a:schemeClr>
                </a:solidFill>
              </a:endParaRPr>
            </a:p>
          </p:txBody>
        </p:sp>
      </p:grpSp>
      <p:grpSp>
        <p:nvGrpSpPr>
          <p:cNvPr id="14" name="Group 13">
            <a:extLst>
              <a:ext uri="{FF2B5EF4-FFF2-40B4-BE49-F238E27FC236}">
                <a16:creationId xmlns:a16="http://schemas.microsoft.com/office/drawing/2014/main" id="{C7E78100-2BFD-4D09-88E8-32722027AA3C}"/>
              </a:ext>
            </a:extLst>
          </p:cNvPr>
          <p:cNvGrpSpPr/>
          <p:nvPr/>
        </p:nvGrpSpPr>
        <p:grpSpPr>
          <a:xfrm>
            <a:off x="985479" y="3292909"/>
            <a:ext cx="2926080" cy="1167042"/>
            <a:chOff x="332936" y="2627766"/>
            <a:chExt cx="2926080" cy="1167042"/>
          </a:xfrm>
        </p:grpSpPr>
        <p:sp>
          <p:nvSpPr>
            <p:cNvPr id="15" name="TextBox 14">
              <a:extLst>
                <a:ext uri="{FF2B5EF4-FFF2-40B4-BE49-F238E27FC236}">
                  <a16:creationId xmlns:a16="http://schemas.microsoft.com/office/drawing/2014/main" id="{E9CB300D-1D9F-4F9F-BB50-B8DA6E76A39B}"/>
                </a:ext>
              </a:extLst>
            </p:cNvPr>
            <p:cNvSpPr txBox="1"/>
            <p:nvPr/>
          </p:nvSpPr>
          <p:spPr>
            <a:xfrm>
              <a:off x="332936" y="2627766"/>
              <a:ext cx="2926080" cy="461665"/>
            </a:xfrm>
            <a:prstGeom prst="rect">
              <a:avLst/>
            </a:prstGeom>
            <a:noFill/>
          </p:spPr>
          <p:txBody>
            <a:bodyPr wrap="square" lIns="0" rIns="0" rtlCol="0" anchor="b">
              <a:spAutoFit/>
            </a:bodyPr>
            <a:lstStyle/>
            <a:p>
              <a:pPr algn="r"/>
              <a:r>
                <a:rPr lang="en-US" sz="2400" b="1" noProof="1">
                  <a:solidFill>
                    <a:schemeClr val="accent5"/>
                  </a:solidFill>
                </a:rPr>
                <a:t>Fiscal do Contrato</a:t>
              </a:r>
            </a:p>
          </p:txBody>
        </p:sp>
        <p:sp>
          <p:nvSpPr>
            <p:cNvPr id="16" name="TextBox 15">
              <a:extLst>
                <a:ext uri="{FF2B5EF4-FFF2-40B4-BE49-F238E27FC236}">
                  <a16:creationId xmlns:a16="http://schemas.microsoft.com/office/drawing/2014/main" id="{E1C2FC0F-EEC7-43F1-8B3A-AACA59F885BA}"/>
                </a:ext>
              </a:extLst>
            </p:cNvPr>
            <p:cNvSpPr txBox="1"/>
            <p:nvPr/>
          </p:nvSpPr>
          <p:spPr>
            <a:xfrm>
              <a:off x="332936" y="3086922"/>
              <a:ext cx="2926080" cy="707886"/>
            </a:xfrm>
            <a:prstGeom prst="rect">
              <a:avLst/>
            </a:prstGeom>
            <a:noFill/>
          </p:spPr>
          <p:txBody>
            <a:bodyPr wrap="square" lIns="0" rIns="0" rtlCol="0" anchor="t">
              <a:spAutoFit/>
            </a:bodyPr>
            <a:lstStyle/>
            <a:p>
              <a:pPr algn="just">
                <a:spcAft>
                  <a:spcPts val="1200"/>
                </a:spcAft>
              </a:pPr>
              <a:r>
                <a:rPr lang="pt-BR" sz="2000" noProof="1">
                  <a:solidFill>
                    <a:schemeClr val="tx1">
                      <a:lumMod val="65000"/>
                      <a:lumOff val="35000"/>
                    </a:schemeClr>
                  </a:solidFill>
                </a:rPr>
                <a:t> acompanha e fiscaliza a prestação dos serviços</a:t>
              </a:r>
              <a:endParaRPr lang="en-US" sz="2000" noProof="1">
                <a:solidFill>
                  <a:schemeClr val="tx1">
                    <a:lumMod val="65000"/>
                    <a:lumOff val="35000"/>
                  </a:schemeClr>
                </a:solidFill>
              </a:endParaRPr>
            </a:p>
          </p:txBody>
        </p:sp>
      </p:grpSp>
      <p:sp>
        <p:nvSpPr>
          <p:cNvPr id="18" name="Retângulo 17">
            <a:extLst>
              <a:ext uri="{FF2B5EF4-FFF2-40B4-BE49-F238E27FC236}">
                <a16:creationId xmlns:a16="http://schemas.microsoft.com/office/drawing/2014/main" id="{4E074277-549C-4C93-9F75-3E95F4BF61EA}"/>
              </a:ext>
            </a:extLst>
          </p:cNvPr>
          <p:cNvSpPr/>
          <p:nvPr/>
        </p:nvSpPr>
        <p:spPr>
          <a:xfrm>
            <a:off x="7903295" y="2076449"/>
            <a:ext cx="3764500" cy="1754326"/>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marL="285750" indent="-285750">
              <a:buFont typeface="Arial" panose="020B0604020202020204" pitchFamily="34" charset="0"/>
              <a:buChar char="•"/>
            </a:pPr>
            <a:r>
              <a:rPr lang="pt-BR" dirty="0"/>
              <a:t>analisar a documentação que antecede o pagamento;</a:t>
            </a:r>
          </a:p>
          <a:p>
            <a:pPr marL="285750" indent="-285750">
              <a:buFont typeface="Arial" panose="020B0604020202020204" pitchFamily="34" charset="0"/>
              <a:buChar char="•"/>
            </a:pPr>
            <a:r>
              <a:rPr lang="pt-BR" dirty="0"/>
              <a:t>inserir os dados referentes aos contratos administrativos no Portal Nacional de Contratações Públicas (PNCP);</a:t>
            </a:r>
          </a:p>
        </p:txBody>
      </p:sp>
      <p:sp>
        <p:nvSpPr>
          <p:cNvPr id="19" name="Retângulo 18">
            <a:extLst>
              <a:ext uri="{FF2B5EF4-FFF2-40B4-BE49-F238E27FC236}">
                <a16:creationId xmlns:a16="http://schemas.microsoft.com/office/drawing/2014/main" id="{15493AA4-967A-428A-A203-0B7A28122425}"/>
              </a:ext>
            </a:extLst>
          </p:cNvPr>
          <p:cNvSpPr/>
          <p:nvPr/>
        </p:nvSpPr>
        <p:spPr>
          <a:xfrm>
            <a:off x="1070233" y="4660010"/>
            <a:ext cx="3670041" cy="1200329"/>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marL="285750" indent="-285750">
              <a:buFont typeface="Arial" panose="020B0604020202020204" pitchFamily="34" charset="0"/>
              <a:buChar char="•"/>
            </a:pPr>
            <a:r>
              <a:rPr lang="pt-BR" dirty="0">
                <a:solidFill>
                  <a:srgbClr val="333333"/>
                </a:solidFill>
                <a:latin typeface="Helvetica Neue"/>
              </a:rPr>
              <a:t>Registra  as ocorrências relacionadas com a execução</a:t>
            </a:r>
          </a:p>
          <a:p>
            <a:pPr marL="285750" indent="-285750">
              <a:buFont typeface="Arial" panose="020B0604020202020204" pitchFamily="34" charset="0"/>
              <a:buChar char="•"/>
            </a:pPr>
            <a:r>
              <a:rPr lang="pt-BR" dirty="0">
                <a:solidFill>
                  <a:srgbClr val="333333"/>
                </a:solidFill>
                <a:latin typeface="Helvetica Neue"/>
              </a:rPr>
              <a:t>determina regularização de falhas ou defeitos observados</a:t>
            </a:r>
            <a:endParaRPr lang="pt-BR" dirty="0"/>
          </a:p>
        </p:txBody>
      </p:sp>
      <p:grpSp>
        <p:nvGrpSpPr>
          <p:cNvPr id="17" name="Group 8">
            <a:extLst>
              <a:ext uri="{FF2B5EF4-FFF2-40B4-BE49-F238E27FC236}">
                <a16:creationId xmlns:a16="http://schemas.microsoft.com/office/drawing/2014/main" id="{F68C6A8F-597D-43A6-A3F7-44024B4670CF}"/>
              </a:ext>
            </a:extLst>
          </p:cNvPr>
          <p:cNvGrpSpPr/>
          <p:nvPr/>
        </p:nvGrpSpPr>
        <p:grpSpPr>
          <a:xfrm>
            <a:off x="167258" y="4472668"/>
            <a:ext cx="644956" cy="1408741"/>
            <a:chOff x="1689144" y="1104578"/>
            <a:chExt cx="976765" cy="2519981"/>
          </a:xfrm>
        </p:grpSpPr>
        <p:sp>
          <p:nvSpPr>
            <p:cNvPr id="20" name="Shape">
              <a:extLst>
                <a:ext uri="{FF2B5EF4-FFF2-40B4-BE49-F238E27FC236}">
                  <a16:creationId xmlns:a16="http://schemas.microsoft.com/office/drawing/2014/main" id="{D1A1903E-03D0-4511-8C85-1CF2F7C492B3}"/>
                </a:ext>
              </a:extLst>
            </p:cNvPr>
            <p:cNvSpPr/>
            <p:nvPr/>
          </p:nvSpPr>
          <p:spPr>
            <a:xfrm>
              <a:off x="2213216" y="1104578"/>
              <a:ext cx="260414" cy="215515"/>
            </a:xfrm>
            <a:custGeom>
              <a:avLst/>
              <a:gdLst/>
              <a:ahLst/>
              <a:cxnLst>
                <a:cxn ang="0">
                  <a:pos x="wd2" y="hd2"/>
                </a:cxn>
                <a:cxn ang="5400000">
                  <a:pos x="wd2" y="hd2"/>
                </a:cxn>
                <a:cxn ang="10800000">
                  <a:pos x="wd2" y="hd2"/>
                </a:cxn>
                <a:cxn ang="16200000">
                  <a:pos x="wd2" y="hd2"/>
                </a:cxn>
              </a:cxnLst>
              <a:rect l="0" t="0" r="r" b="b"/>
              <a:pathLst>
                <a:path w="21600" h="21600" extrusionOk="0">
                  <a:moveTo>
                    <a:pt x="8193" y="450"/>
                  </a:moveTo>
                  <a:cubicBezTo>
                    <a:pt x="8938" y="0"/>
                    <a:pt x="10055" y="0"/>
                    <a:pt x="11172" y="0"/>
                  </a:cubicBezTo>
                  <a:cubicBezTo>
                    <a:pt x="12662" y="450"/>
                    <a:pt x="13779" y="900"/>
                    <a:pt x="15269" y="1350"/>
                  </a:cubicBezTo>
                  <a:cubicBezTo>
                    <a:pt x="16014" y="1800"/>
                    <a:pt x="17131" y="1800"/>
                    <a:pt x="17876" y="2700"/>
                  </a:cubicBezTo>
                  <a:cubicBezTo>
                    <a:pt x="18993" y="4050"/>
                    <a:pt x="19738" y="6300"/>
                    <a:pt x="20110" y="8100"/>
                  </a:cubicBezTo>
                  <a:cubicBezTo>
                    <a:pt x="20483" y="9000"/>
                    <a:pt x="20855" y="10350"/>
                    <a:pt x="21228" y="11250"/>
                  </a:cubicBezTo>
                  <a:cubicBezTo>
                    <a:pt x="21228" y="11700"/>
                    <a:pt x="21600" y="17100"/>
                    <a:pt x="21600" y="17550"/>
                  </a:cubicBezTo>
                  <a:cubicBezTo>
                    <a:pt x="21600" y="18000"/>
                    <a:pt x="21228" y="18900"/>
                    <a:pt x="20855" y="19350"/>
                  </a:cubicBezTo>
                  <a:lnTo>
                    <a:pt x="21228" y="19350"/>
                  </a:lnTo>
                  <a:lnTo>
                    <a:pt x="19738" y="21600"/>
                  </a:lnTo>
                  <a:lnTo>
                    <a:pt x="20110" y="18000"/>
                  </a:lnTo>
                  <a:lnTo>
                    <a:pt x="20483" y="15750"/>
                  </a:lnTo>
                  <a:cubicBezTo>
                    <a:pt x="20483" y="15750"/>
                    <a:pt x="19366" y="4500"/>
                    <a:pt x="10428" y="4500"/>
                  </a:cubicBezTo>
                  <a:lnTo>
                    <a:pt x="7076" y="5400"/>
                  </a:lnTo>
                  <a:lnTo>
                    <a:pt x="3352" y="10350"/>
                  </a:lnTo>
                  <a:cubicBezTo>
                    <a:pt x="3352" y="10350"/>
                    <a:pt x="1862" y="12150"/>
                    <a:pt x="1862" y="13050"/>
                  </a:cubicBezTo>
                  <a:cubicBezTo>
                    <a:pt x="1862" y="13950"/>
                    <a:pt x="3352" y="19800"/>
                    <a:pt x="3352" y="19800"/>
                  </a:cubicBezTo>
                  <a:lnTo>
                    <a:pt x="1862" y="19350"/>
                  </a:lnTo>
                  <a:lnTo>
                    <a:pt x="0" y="16650"/>
                  </a:lnTo>
                  <a:cubicBezTo>
                    <a:pt x="372" y="13050"/>
                    <a:pt x="1117" y="8550"/>
                    <a:pt x="2607" y="5400"/>
                  </a:cubicBezTo>
                  <a:cubicBezTo>
                    <a:pt x="3352" y="4050"/>
                    <a:pt x="4469" y="2700"/>
                    <a:pt x="5586" y="1800"/>
                  </a:cubicBezTo>
                  <a:cubicBezTo>
                    <a:pt x="6703" y="1350"/>
                    <a:pt x="7448" y="900"/>
                    <a:pt x="8193" y="450"/>
                  </a:cubicBezTo>
                  <a:close/>
                </a:path>
              </a:pathLst>
            </a:custGeom>
            <a:solidFill>
              <a:srgbClr val="000000"/>
            </a:solidFill>
            <a:ln w="12700">
              <a:miter lim="400000"/>
            </a:ln>
          </p:spPr>
          <p:txBody>
            <a:bodyPr lIns="38100" tIns="38100" rIns="38100" bIns="38100" anchor="ctr"/>
            <a:lstStyle/>
            <a:p>
              <a:pPr>
                <a:defRPr sz="3000">
                  <a:solidFill>
                    <a:srgbClr val="FFFFFF"/>
                  </a:solidFill>
                </a:defRPr>
              </a:pPr>
              <a:endParaRPr/>
            </a:p>
          </p:txBody>
        </p:sp>
        <p:sp>
          <p:nvSpPr>
            <p:cNvPr id="21" name="Shape">
              <a:extLst>
                <a:ext uri="{FF2B5EF4-FFF2-40B4-BE49-F238E27FC236}">
                  <a16:creationId xmlns:a16="http://schemas.microsoft.com/office/drawing/2014/main" id="{9E7C707C-6130-4D67-BFB3-0E037EA9C813}"/>
                </a:ext>
              </a:extLst>
            </p:cNvPr>
            <p:cNvSpPr/>
            <p:nvPr/>
          </p:nvSpPr>
          <p:spPr>
            <a:xfrm>
              <a:off x="2213220" y="1149473"/>
              <a:ext cx="257783" cy="517504"/>
            </a:xfrm>
            <a:custGeom>
              <a:avLst/>
              <a:gdLst/>
              <a:ahLst/>
              <a:cxnLst>
                <a:cxn ang="0">
                  <a:pos x="wd2" y="hd2"/>
                </a:cxn>
                <a:cxn ang="5400000">
                  <a:pos x="wd2" y="hd2"/>
                </a:cxn>
                <a:cxn ang="10800000">
                  <a:pos x="wd2" y="hd2"/>
                </a:cxn>
                <a:cxn ang="16200000">
                  <a:pos x="wd2" y="hd2"/>
                </a:cxn>
              </a:cxnLst>
              <a:rect l="0" t="0" r="r" b="b"/>
              <a:pathLst>
                <a:path w="21382" h="21462" extrusionOk="0">
                  <a:moveTo>
                    <a:pt x="21382" y="6007"/>
                  </a:moveTo>
                  <a:cubicBezTo>
                    <a:pt x="21382" y="6007"/>
                    <a:pt x="19892" y="6938"/>
                    <a:pt x="19892" y="6938"/>
                  </a:cubicBezTo>
                  <a:cubicBezTo>
                    <a:pt x="20265" y="6752"/>
                    <a:pt x="20265" y="6007"/>
                    <a:pt x="20265" y="5821"/>
                  </a:cubicBezTo>
                  <a:cubicBezTo>
                    <a:pt x="20265" y="5448"/>
                    <a:pt x="20637" y="5076"/>
                    <a:pt x="20637" y="4890"/>
                  </a:cubicBezTo>
                  <a:cubicBezTo>
                    <a:pt x="21010" y="4331"/>
                    <a:pt x="20637" y="3586"/>
                    <a:pt x="20265" y="3028"/>
                  </a:cubicBezTo>
                  <a:cubicBezTo>
                    <a:pt x="19520" y="2096"/>
                    <a:pt x="18030" y="1352"/>
                    <a:pt x="16168" y="793"/>
                  </a:cubicBezTo>
                  <a:cubicBezTo>
                    <a:pt x="14679" y="234"/>
                    <a:pt x="12444" y="-138"/>
                    <a:pt x="10582" y="48"/>
                  </a:cubicBezTo>
                  <a:cubicBezTo>
                    <a:pt x="9837" y="48"/>
                    <a:pt x="8720" y="234"/>
                    <a:pt x="7975" y="234"/>
                  </a:cubicBezTo>
                  <a:cubicBezTo>
                    <a:pt x="6858" y="421"/>
                    <a:pt x="6113" y="793"/>
                    <a:pt x="5368" y="1165"/>
                  </a:cubicBezTo>
                  <a:cubicBezTo>
                    <a:pt x="4623" y="1538"/>
                    <a:pt x="3878" y="1910"/>
                    <a:pt x="3134" y="2283"/>
                  </a:cubicBezTo>
                  <a:cubicBezTo>
                    <a:pt x="2389" y="2655"/>
                    <a:pt x="2016" y="3028"/>
                    <a:pt x="2016" y="3400"/>
                  </a:cubicBezTo>
                  <a:cubicBezTo>
                    <a:pt x="2016" y="3959"/>
                    <a:pt x="2389" y="4331"/>
                    <a:pt x="2761" y="4890"/>
                  </a:cubicBezTo>
                  <a:cubicBezTo>
                    <a:pt x="3134" y="5262"/>
                    <a:pt x="3134" y="5821"/>
                    <a:pt x="3506" y="6193"/>
                  </a:cubicBezTo>
                  <a:cubicBezTo>
                    <a:pt x="2761" y="6007"/>
                    <a:pt x="2389" y="5821"/>
                    <a:pt x="1644" y="5634"/>
                  </a:cubicBezTo>
                  <a:cubicBezTo>
                    <a:pt x="1272" y="5448"/>
                    <a:pt x="154" y="4890"/>
                    <a:pt x="154" y="4890"/>
                  </a:cubicBezTo>
                  <a:cubicBezTo>
                    <a:pt x="-218" y="5821"/>
                    <a:pt x="154" y="6565"/>
                    <a:pt x="527" y="7497"/>
                  </a:cubicBezTo>
                  <a:cubicBezTo>
                    <a:pt x="527" y="7869"/>
                    <a:pt x="527" y="8241"/>
                    <a:pt x="1272" y="8428"/>
                  </a:cubicBezTo>
                  <a:cubicBezTo>
                    <a:pt x="1644" y="8614"/>
                    <a:pt x="2389" y="8614"/>
                    <a:pt x="2389" y="8800"/>
                  </a:cubicBezTo>
                  <a:cubicBezTo>
                    <a:pt x="2389" y="8986"/>
                    <a:pt x="2389" y="9172"/>
                    <a:pt x="2389" y="9359"/>
                  </a:cubicBezTo>
                  <a:cubicBezTo>
                    <a:pt x="2389" y="9359"/>
                    <a:pt x="2761" y="10290"/>
                    <a:pt x="2761" y="10848"/>
                  </a:cubicBezTo>
                  <a:lnTo>
                    <a:pt x="2389" y="14014"/>
                  </a:lnTo>
                  <a:lnTo>
                    <a:pt x="7230" y="18296"/>
                  </a:lnTo>
                  <a:lnTo>
                    <a:pt x="15423" y="21462"/>
                  </a:lnTo>
                  <a:lnTo>
                    <a:pt x="17286" y="15690"/>
                  </a:lnTo>
                  <a:lnTo>
                    <a:pt x="15423" y="12524"/>
                  </a:lnTo>
                  <a:cubicBezTo>
                    <a:pt x="15796" y="12338"/>
                    <a:pt x="16168" y="12152"/>
                    <a:pt x="16541" y="11965"/>
                  </a:cubicBezTo>
                  <a:cubicBezTo>
                    <a:pt x="16541" y="11779"/>
                    <a:pt x="17658" y="8986"/>
                    <a:pt x="17658" y="8986"/>
                  </a:cubicBezTo>
                  <a:cubicBezTo>
                    <a:pt x="18403" y="8986"/>
                    <a:pt x="18775" y="8986"/>
                    <a:pt x="19147" y="8800"/>
                  </a:cubicBezTo>
                  <a:cubicBezTo>
                    <a:pt x="19892" y="8241"/>
                    <a:pt x="20265" y="7310"/>
                    <a:pt x="20637" y="6752"/>
                  </a:cubicBezTo>
                  <a:cubicBezTo>
                    <a:pt x="21382" y="6379"/>
                    <a:pt x="21382" y="6193"/>
                    <a:pt x="21382" y="6007"/>
                  </a:cubicBezTo>
                  <a:lnTo>
                    <a:pt x="21382" y="6007"/>
                  </a:lnTo>
                  <a:close/>
                </a:path>
              </a:pathLst>
            </a:custGeom>
            <a:solidFill>
              <a:srgbClr val="F0C4AB"/>
            </a:solidFill>
            <a:ln w="12700">
              <a:miter lim="400000"/>
            </a:ln>
          </p:spPr>
          <p:txBody>
            <a:bodyPr lIns="38100" tIns="38100" rIns="38100" bIns="38100" anchor="ctr"/>
            <a:lstStyle/>
            <a:p>
              <a:pPr>
                <a:defRPr sz="3000">
                  <a:solidFill>
                    <a:srgbClr val="FFFFFF"/>
                  </a:solidFill>
                </a:defRPr>
              </a:pPr>
              <a:endParaRPr/>
            </a:p>
          </p:txBody>
        </p:sp>
        <p:sp>
          <p:nvSpPr>
            <p:cNvPr id="22" name="Shape">
              <a:extLst>
                <a:ext uri="{FF2B5EF4-FFF2-40B4-BE49-F238E27FC236}">
                  <a16:creationId xmlns:a16="http://schemas.microsoft.com/office/drawing/2014/main" id="{AE5F8115-5623-4AD6-8ECD-944EECB6F304}"/>
                </a:ext>
              </a:extLst>
            </p:cNvPr>
            <p:cNvSpPr/>
            <p:nvPr/>
          </p:nvSpPr>
          <p:spPr>
            <a:xfrm>
              <a:off x="2206356" y="1425710"/>
              <a:ext cx="278373" cy="772255"/>
            </a:xfrm>
            <a:custGeom>
              <a:avLst/>
              <a:gdLst/>
              <a:ahLst/>
              <a:cxnLst>
                <a:cxn ang="0">
                  <a:pos x="wd2" y="hd2"/>
                </a:cxn>
                <a:cxn ang="5400000">
                  <a:pos x="wd2" y="hd2"/>
                </a:cxn>
                <a:cxn ang="10800000">
                  <a:pos x="wd2" y="hd2"/>
                </a:cxn>
                <a:cxn ang="16200000">
                  <a:pos x="wd2" y="hd2"/>
                </a:cxn>
              </a:cxnLst>
              <a:rect l="0" t="0" r="r" b="b"/>
              <a:pathLst>
                <a:path w="21600" h="21600" extrusionOk="0">
                  <a:moveTo>
                    <a:pt x="1045" y="879"/>
                  </a:moveTo>
                  <a:lnTo>
                    <a:pt x="3135" y="0"/>
                  </a:lnTo>
                  <a:lnTo>
                    <a:pt x="3135" y="879"/>
                  </a:lnTo>
                  <a:cubicBezTo>
                    <a:pt x="3135" y="879"/>
                    <a:pt x="7664" y="3140"/>
                    <a:pt x="10452" y="3893"/>
                  </a:cubicBezTo>
                  <a:cubicBezTo>
                    <a:pt x="13239" y="4647"/>
                    <a:pt x="13587" y="6153"/>
                    <a:pt x="13587" y="6153"/>
                  </a:cubicBezTo>
                  <a:cubicBezTo>
                    <a:pt x="13587" y="6153"/>
                    <a:pt x="16374" y="3767"/>
                    <a:pt x="15677" y="1256"/>
                  </a:cubicBezTo>
                  <a:lnTo>
                    <a:pt x="17768" y="2386"/>
                  </a:lnTo>
                  <a:lnTo>
                    <a:pt x="20903" y="6153"/>
                  </a:lnTo>
                  <a:lnTo>
                    <a:pt x="18465" y="5526"/>
                  </a:lnTo>
                  <a:lnTo>
                    <a:pt x="21600" y="21349"/>
                  </a:lnTo>
                  <a:lnTo>
                    <a:pt x="9406" y="21600"/>
                  </a:lnTo>
                  <a:lnTo>
                    <a:pt x="11148" y="13940"/>
                  </a:lnTo>
                  <a:lnTo>
                    <a:pt x="0" y="2637"/>
                  </a:lnTo>
                  <a:lnTo>
                    <a:pt x="1045" y="879"/>
                  </a:lnTo>
                  <a:close/>
                </a:path>
              </a:pathLst>
            </a:custGeom>
            <a:solidFill>
              <a:srgbClr val="988448"/>
            </a:solidFill>
            <a:ln w="12700">
              <a:miter lim="400000"/>
            </a:ln>
          </p:spPr>
          <p:txBody>
            <a:bodyPr lIns="38100" tIns="38100" rIns="38100" bIns="38100" anchor="ctr"/>
            <a:lstStyle/>
            <a:p>
              <a:pPr>
                <a:defRPr sz="3000">
                  <a:solidFill>
                    <a:srgbClr val="FFFFFF"/>
                  </a:solidFill>
                </a:defRPr>
              </a:pPr>
              <a:endParaRPr/>
            </a:p>
          </p:txBody>
        </p:sp>
        <p:sp>
          <p:nvSpPr>
            <p:cNvPr id="23" name="Shape">
              <a:extLst>
                <a:ext uri="{FF2B5EF4-FFF2-40B4-BE49-F238E27FC236}">
                  <a16:creationId xmlns:a16="http://schemas.microsoft.com/office/drawing/2014/main" id="{5286882E-6DBB-4632-BC28-8919DE54A66A}"/>
                </a:ext>
              </a:extLst>
            </p:cNvPr>
            <p:cNvSpPr/>
            <p:nvPr/>
          </p:nvSpPr>
          <p:spPr>
            <a:xfrm>
              <a:off x="1871937" y="1464954"/>
              <a:ext cx="793972" cy="2159605"/>
            </a:xfrm>
            <a:custGeom>
              <a:avLst/>
              <a:gdLst/>
              <a:ahLst/>
              <a:cxnLst>
                <a:cxn ang="0">
                  <a:pos x="wd2" y="hd2"/>
                </a:cxn>
                <a:cxn ang="5400000">
                  <a:pos x="wd2" y="hd2"/>
                </a:cxn>
                <a:cxn ang="10800000">
                  <a:pos x="wd2" y="hd2"/>
                </a:cxn>
                <a:cxn ang="16200000">
                  <a:pos x="wd2" y="hd2"/>
                </a:cxn>
              </a:cxnLst>
              <a:rect l="0" t="0" r="r" b="b"/>
              <a:pathLst>
                <a:path w="21220" h="21600" extrusionOk="0">
                  <a:moveTo>
                    <a:pt x="213" y="10014"/>
                  </a:moveTo>
                  <a:cubicBezTo>
                    <a:pt x="213" y="10014"/>
                    <a:pt x="-267" y="8353"/>
                    <a:pt x="213" y="7365"/>
                  </a:cubicBezTo>
                  <a:cubicBezTo>
                    <a:pt x="693" y="6332"/>
                    <a:pt x="813" y="6062"/>
                    <a:pt x="693" y="5793"/>
                  </a:cubicBezTo>
                  <a:cubicBezTo>
                    <a:pt x="573" y="5523"/>
                    <a:pt x="573" y="5164"/>
                    <a:pt x="813" y="4850"/>
                  </a:cubicBezTo>
                  <a:cubicBezTo>
                    <a:pt x="1053" y="4536"/>
                    <a:pt x="1173" y="3727"/>
                    <a:pt x="1053" y="3368"/>
                  </a:cubicBezTo>
                  <a:cubicBezTo>
                    <a:pt x="933" y="2964"/>
                    <a:pt x="1533" y="2515"/>
                    <a:pt x="1533" y="2335"/>
                  </a:cubicBezTo>
                  <a:cubicBezTo>
                    <a:pt x="1533" y="2200"/>
                    <a:pt x="1533" y="1751"/>
                    <a:pt x="2133" y="1482"/>
                  </a:cubicBezTo>
                  <a:cubicBezTo>
                    <a:pt x="2733" y="1212"/>
                    <a:pt x="4893" y="898"/>
                    <a:pt x="5853" y="719"/>
                  </a:cubicBezTo>
                  <a:cubicBezTo>
                    <a:pt x="6813" y="539"/>
                    <a:pt x="7773" y="494"/>
                    <a:pt x="9093" y="0"/>
                  </a:cubicBezTo>
                  <a:lnTo>
                    <a:pt x="12213" y="3503"/>
                  </a:lnTo>
                  <a:lnTo>
                    <a:pt x="13293" y="4895"/>
                  </a:lnTo>
                  <a:lnTo>
                    <a:pt x="12813" y="7095"/>
                  </a:lnTo>
                  <a:cubicBezTo>
                    <a:pt x="12813" y="7095"/>
                    <a:pt x="14013" y="7140"/>
                    <a:pt x="15933" y="7095"/>
                  </a:cubicBezTo>
                  <a:cubicBezTo>
                    <a:pt x="15933" y="7095"/>
                    <a:pt x="15333" y="6242"/>
                    <a:pt x="15333" y="4805"/>
                  </a:cubicBezTo>
                  <a:cubicBezTo>
                    <a:pt x="15213" y="3368"/>
                    <a:pt x="14973" y="1123"/>
                    <a:pt x="14973" y="1123"/>
                  </a:cubicBezTo>
                  <a:lnTo>
                    <a:pt x="16053" y="1796"/>
                  </a:lnTo>
                  <a:cubicBezTo>
                    <a:pt x="16053" y="1796"/>
                    <a:pt x="15693" y="1123"/>
                    <a:pt x="14973" y="449"/>
                  </a:cubicBezTo>
                  <a:cubicBezTo>
                    <a:pt x="14973" y="449"/>
                    <a:pt x="18453" y="1123"/>
                    <a:pt x="19173" y="1347"/>
                  </a:cubicBezTo>
                  <a:cubicBezTo>
                    <a:pt x="19893" y="1572"/>
                    <a:pt x="21333" y="8173"/>
                    <a:pt x="21213" y="9565"/>
                  </a:cubicBezTo>
                  <a:cubicBezTo>
                    <a:pt x="21213" y="9565"/>
                    <a:pt x="19653" y="9790"/>
                    <a:pt x="17973" y="9745"/>
                  </a:cubicBezTo>
                  <a:cubicBezTo>
                    <a:pt x="17973" y="9745"/>
                    <a:pt x="17973" y="10912"/>
                    <a:pt x="17853" y="11451"/>
                  </a:cubicBezTo>
                  <a:lnTo>
                    <a:pt x="17253" y="11047"/>
                  </a:lnTo>
                  <a:cubicBezTo>
                    <a:pt x="17253" y="11047"/>
                    <a:pt x="17253" y="12394"/>
                    <a:pt x="17373" y="12664"/>
                  </a:cubicBezTo>
                  <a:cubicBezTo>
                    <a:pt x="17493" y="12933"/>
                    <a:pt x="17973" y="14011"/>
                    <a:pt x="17973" y="14370"/>
                  </a:cubicBezTo>
                  <a:cubicBezTo>
                    <a:pt x="17973" y="14729"/>
                    <a:pt x="16893" y="17424"/>
                    <a:pt x="16893" y="17424"/>
                  </a:cubicBezTo>
                  <a:cubicBezTo>
                    <a:pt x="16893" y="17424"/>
                    <a:pt x="15813" y="18995"/>
                    <a:pt x="15213" y="19040"/>
                  </a:cubicBezTo>
                  <a:cubicBezTo>
                    <a:pt x="14613" y="19085"/>
                    <a:pt x="14613" y="19489"/>
                    <a:pt x="14613" y="19624"/>
                  </a:cubicBezTo>
                  <a:cubicBezTo>
                    <a:pt x="14613" y="19759"/>
                    <a:pt x="15693" y="20298"/>
                    <a:pt x="15693" y="20298"/>
                  </a:cubicBezTo>
                  <a:cubicBezTo>
                    <a:pt x="15693" y="20298"/>
                    <a:pt x="16053" y="20612"/>
                    <a:pt x="17373" y="20657"/>
                  </a:cubicBezTo>
                  <a:cubicBezTo>
                    <a:pt x="18693" y="20702"/>
                    <a:pt x="19173" y="20747"/>
                    <a:pt x="19293" y="21061"/>
                  </a:cubicBezTo>
                  <a:cubicBezTo>
                    <a:pt x="19413" y="21375"/>
                    <a:pt x="16773" y="21420"/>
                    <a:pt x="14493" y="21151"/>
                  </a:cubicBezTo>
                  <a:cubicBezTo>
                    <a:pt x="12213" y="20926"/>
                    <a:pt x="11853" y="20747"/>
                    <a:pt x="11733" y="21016"/>
                  </a:cubicBezTo>
                  <a:lnTo>
                    <a:pt x="9213" y="20792"/>
                  </a:lnTo>
                  <a:cubicBezTo>
                    <a:pt x="9213" y="20792"/>
                    <a:pt x="9453" y="20388"/>
                    <a:pt x="9453" y="20073"/>
                  </a:cubicBezTo>
                  <a:cubicBezTo>
                    <a:pt x="9453" y="19759"/>
                    <a:pt x="9693" y="18995"/>
                    <a:pt x="10053" y="18906"/>
                  </a:cubicBezTo>
                  <a:cubicBezTo>
                    <a:pt x="10533" y="18816"/>
                    <a:pt x="11013" y="18681"/>
                    <a:pt x="10773" y="18501"/>
                  </a:cubicBezTo>
                  <a:cubicBezTo>
                    <a:pt x="10533" y="18277"/>
                    <a:pt x="10293" y="18007"/>
                    <a:pt x="10653" y="17469"/>
                  </a:cubicBezTo>
                  <a:cubicBezTo>
                    <a:pt x="11013" y="16930"/>
                    <a:pt x="11133" y="16166"/>
                    <a:pt x="11133" y="15807"/>
                  </a:cubicBezTo>
                  <a:cubicBezTo>
                    <a:pt x="11133" y="15448"/>
                    <a:pt x="9453" y="12933"/>
                    <a:pt x="9453" y="12933"/>
                  </a:cubicBezTo>
                  <a:cubicBezTo>
                    <a:pt x="9453" y="12933"/>
                    <a:pt x="7173" y="14729"/>
                    <a:pt x="7053" y="15089"/>
                  </a:cubicBezTo>
                  <a:cubicBezTo>
                    <a:pt x="6933" y="15493"/>
                    <a:pt x="6213" y="16211"/>
                    <a:pt x="6213" y="16301"/>
                  </a:cubicBezTo>
                  <a:cubicBezTo>
                    <a:pt x="6213" y="16391"/>
                    <a:pt x="6453" y="18007"/>
                    <a:pt x="6453" y="18007"/>
                  </a:cubicBezTo>
                  <a:lnTo>
                    <a:pt x="7533" y="20477"/>
                  </a:lnTo>
                  <a:cubicBezTo>
                    <a:pt x="7533" y="20477"/>
                    <a:pt x="8493" y="20926"/>
                    <a:pt x="8973" y="21196"/>
                  </a:cubicBezTo>
                  <a:cubicBezTo>
                    <a:pt x="9453" y="21420"/>
                    <a:pt x="8973" y="21600"/>
                    <a:pt x="7533" y="21600"/>
                  </a:cubicBezTo>
                  <a:cubicBezTo>
                    <a:pt x="6093" y="21600"/>
                    <a:pt x="3813" y="21465"/>
                    <a:pt x="3693" y="21196"/>
                  </a:cubicBezTo>
                  <a:cubicBezTo>
                    <a:pt x="3573" y="20971"/>
                    <a:pt x="2013" y="21286"/>
                    <a:pt x="2133" y="20881"/>
                  </a:cubicBezTo>
                  <a:cubicBezTo>
                    <a:pt x="2253" y="20477"/>
                    <a:pt x="2373" y="19714"/>
                    <a:pt x="2373" y="19400"/>
                  </a:cubicBezTo>
                  <a:cubicBezTo>
                    <a:pt x="2373" y="19040"/>
                    <a:pt x="2133" y="15627"/>
                    <a:pt x="2613" y="14954"/>
                  </a:cubicBezTo>
                  <a:cubicBezTo>
                    <a:pt x="3213" y="14235"/>
                    <a:pt x="2133" y="12035"/>
                    <a:pt x="2373" y="11406"/>
                  </a:cubicBezTo>
                  <a:cubicBezTo>
                    <a:pt x="2613" y="10778"/>
                    <a:pt x="3333" y="9834"/>
                    <a:pt x="3333" y="9834"/>
                  </a:cubicBezTo>
                  <a:lnTo>
                    <a:pt x="213" y="10014"/>
                  </a:lnTo>
                  <a:close/>
                </a:path>
              </a:pathLst>
            </a:custGeom>
            <a:solidFill>
              <a:srgbClr val="000000"/>
            </a:solidFill>
            <a:ln w="12700">
              <a:miter lim="400000"/>
            </a:ln>
          </p:spPr>
          <p:txBody>
            <a:bodyPr lIns="38100" tIns="38100" rIns="38100" bIns="38100" anchor="ctr"/>
            <a:lstStyle/>
            <a:p>
              <a:pPr>
                <a:defRPr sz="3000">
                  <a:solidFill>
                    <a:srgbClr val="FFFFFF"/>
                  </a:solidFill>
                </a:defRPr>
              </a:pPr>
              <a:endParaRPr/>
            </a:p>
          </p:txBody>
        </p:sp>
        <p:sp>
          <p:nvSpPr>
            <p:cNvPr id="24" name="Line">
              <a:extLst>
                <a:ext uri="{FF2B5EF4-FFF2-40B4-BE49-F238E27FC236}">
                  <a16:creationId xmlns:a16="http://schemas.microsoft.com/office/drawing/2014/main" id="{FA7ABA55-203F-4450-82E1-7528E5ADCFEF}"/>
                </a:ext>
              </a:extLst>
            </p:cNvPr>
            <p:cNvSpPr/>
            <p:nvPr/>
          </p:nvSpPr>
          <p:spPr>
            <a:xfrm>
              <a:off x="2545411" y="2407815"/>
              <a:ext cx="91356" cy="145167"/>
            </a:xfrm>
            <a:custGeom>
              <a:avLst/>
              <a:gdLst/>
              <a:ahLst/>
              <a:cxnLst>
                <a:cxn ang="0">
                  <a:pos x="wd2" y="hd2"/>
                </a:cxn>
                <a:cxn ang="5400000">
                  <a:pos x="wd2" y="hd2"/>
                </a:cxn>
                <a:cxn ang="10800000">
                  <a:pos x="wd2" y="hd2"/>
                </a:cxn>
                <a:cxn ang="16200000">
                  <a:pos x="wd2" y="hd2"/>
                </a:cxn>
              </a:cxnLst>
              <a:rect l="0" t="0" r="r" b="b"/>
              <a:pathLst>
                <a:path w="19977" h="18874" extrusionOk="0">
                  <a:moveTo>
                    <a:pt x="2059" y="674"/>
                  </a:moveTo>
                  <a:cubicBezTo>
                    <a:pt x="2059" y="3593"/>
                    <a:pt x="3041" y="6511"/>
                    <a:pt x="3041" y="10014"/>
                  </a:cubicBezTo>
                  <a:cubicBezTo>
                    <a:pt x="3041" y="12349"/>
                    <a:pt x="2059" y="15852"/>
                    <a:pt x="7950" y="14684"/>
                  </a:cubicBezTo>
                  <a:cubicBezTo>
                    <a:pt x="7950" y="12349"/>
                    <a:pt x="7950" y="10598"/>
                    <a:pt x="8932" y="8263"/>
                  </a:cubicBezTo>
                  <a:cubicBezTo>
                    <a:pt x="8932" y="7095"/>
                    <a:pt x="8932" y="5344"/>
                    <a:pt x="11877" y="5928"/>
                  </a:cubicBezTo>
                  <a:cubicBezTo>
                    <a:pt x="13841" y="5928"/>
                    <a:pt x="13841" y="8263"/>
                    <a:pt x="12859" y="8847"/>
                  </a:cubicBezTo>
                  <a:cubicBezTo>
                    <a:pt x="11877" y="10598"/>
                    <a:pt x="9914" y="12349"/>
                    <a:pt x="7950" y="14101"/>
                  </a:cubicBezTo>
                  <a:cubicBezTo>
                    <a:pt x="5987" y="15268"/>
                    <a:pt x="-886" y="16436"/>
                    <a:pt x="96" y="18187"/>
                  </a:cubicBezTo>
                  <a:cubicBezTo>
                    <a:pt x="10896" y="21106"/>
                    <a:pt x="18750" y="14101"/>
                    <a:pt x="19732" y="8847"/>
                  </a:cubicBezTo>
                  <a:cubicBezTo>
                    <a:pt x="19732" y="7095"/>
                    <a:pt x="20714" y="1841"/>
                    <a:pt x="18750" y="674"/>
                  </a:cubicBezTo>
                  <a:cubicBezTo>
                    <a:pt x="16787" y="-494"/>
                    <a:pt x="5005" y="90"/>
                    <a:pt x="3041" y="674"/>
                  </a:cubicBezTo>
                </a:path>
              </a:pathLst>
            </a:custGeom>
            <a:solidFill>
              <a:srgbClr val="F0C4AB"/>
            </a:solidFill>
            <a:ln w="12700">
              <a:miter lim="400000"/>
            </a:ln>
          </p:spPr>
          <p:txBody>
            <a:bodyPr lIns="38100" tIns="38100" rIns="38100" bIns="38100" anchor="ctr"/>
            <a:lstStyle/>
            <a:p>
              <a:pPr>
                <a:defRPr sz="3000">
                  <a:solidFill>
                    <a:srgbClr val="FFFFFF"/>
                  </a:solidFill>
                </a:defRPr>
              </a:pPr>
              <a:endParaRPr/>
            </a:p>
          </p:txBody>
        </p:sp>
        <p:sp>
          <p:nvSpPr>
            <p:cNvPr id="25" name="Shape">
              <a:extLst>
                <a:ext uri="{FF2B5EF4-FFF2-40B4-BE49-F238E27FC236}">
                  <a16:creationId xmlns:a16="http://schemas.microsoft.com/office/drawing/2014/main" id="{CA475134-7DD7-41D3-94DF-6368F6B95595}"/>
                </a:ext>
              </a:extLst>
            </p:cNvPr>
            <p:cNvSpPr/>
            <p:nvPr/>
          </p:nvSpPr>
          <p:spPr>
            <a:xfrm>
              <a:off x="1689144" y="2452717"/>
              <a:ext cx="494026" cy="601641"/>
            </a:xfrm>
            <a:custGeom>
              <a:avLst/>
              <a:gdLst/>
              <a:ahLst/>
              <a:cxnLst>
                <a:cxn ang="0">
                  <a:pos x="wd2" y="hd2"/>
                </a:cxn>
                <a:cxn ang="5400000">
                  <a:pos x="wd2" y="hd2"/>
                </a:cxn>
                <a:cxn ang="10800000">
                  <a:pos x="wd2" y="hd2"/>
                </a:cxn>
                <a:cxn ang="16200000">
                  <a:pos x="wd2" y="hd2"/>
                </a:cxn>
              </a:cxnLst>
              <a:rect l="0" t="0" r="r" b="b"/>
              <a:pathLst>
                <a:path w="21412" h="21600" extrusionOk="0">
                  <a:moveTo>
                    <a:pt x="13232" y="3385"/>
                  </a:moveTo>
                  <a:cubicBezTo>
                    <a:pt x="13232" y="2740"/>
                    <a:pt x="13232" y="2096"/>
                    <a:pt x="13232" y="1451"/>
                  </a:cubicBezTo>
                  <a:cubicBezTo>
                    <a:pt x="13232" y="161"/>
                    <a:pt x="12259" y="0"/>
                    <a:pt x="12259" y="0"/>
                  </a:cubicBezTo>
                  <a:cubicBezTo>
                    <a:pt x="12259" y="0"/>
                    <a:pt x="9341" y="645"/>
                    <a:pt x="8562" y="1290"/>
                  </a:cubicBezTo>
                  <a:cubicBezTo>
                    <a:pt x="7978" y="1612"/>
                    <a:pt x="7784" y="2418"/>
                    <a:pt x="7589" y="3063"/>
                  </a:cubicBezTo>
                  <a:lnTo>
                    <a:pt x="3697" y="2740"/>
                  </a:lnTo>
                  <a:lnTo>
                    <a:pt x="973" y="2740"/>
                  </a:lnTo>
                  <a:cubicBezTo>
                    <a:pt x="973" y="2740"/>
                    <a:pt x="195" y="12090"/>
                    <a:pt x="0" y="18376"/>
                  </a:cubicBezTo>
                  <a:lnTo>
                    <a:pt x="15373" y="21600"/>
                  </a:lnTo>
                  <a:lnTo>
                    <a:pt x="21211" y="20794"/>
                  </a:lnTo>
                  <a:lnTo>
                    <a:pt x="21405" y="4191"/>
                  </a:lnTo>
                  <a:cubicBezTo>
                    <a:pt x="21600" y="4030"/>
                    <a:pt x="17124" y="3707"/>
                    <a:pt x="13232" y="3385"/>
                  </a:cubicBezTo>
                  <a:close/>
                  <a:moveTo>
                    <a:pt x="12065" y="967"/>
                  </a:moveTo>
                  <a:cubicBezTo>
                    <a:pt x="12454" y="967"/>
                    <a:pt x="12259" y="2096"/>
                    <a:pt x="11870" y="3224"/>
                  </a:cubicBezTo>
                  <a:cubicBezTo>
                    <a:pt x="10314" y="3063"/>
                    <a:pt x="9146" y="3063"/>
                    <a:pt x="8562" y="2901"/>
                  </a:cubicBezTo>
                  <a:cubicBezTo>
                    <a:pt x="9146" y="1290"/>
                    <a:pt x="11286" y="1128"/>
                    <a:pt x="12065" y="967"/>
                  </a:cubicBezTo>
                  <a:close/>
                </a:path>
              </a:pathLst>
            </a:custGeom>
            <a:solidFill>
              <a:srgbClr val="808184"/>
            </a:solidFill>
            <a:ln w="12700">
              <a:miter lim="400000"/>
            </a:ln>
          </p:spPr>
          <p:txBody>
            <a:bodyPr lIns="38100" tIns="38100" rIns="38100" bIns="38100" anchor="ctr"/>
            <a:lstStyle/>
            <a:p>
              <a:pPr>
                <a:defRPr sz="3000">
                  <a:solidFill>
                    <a:srgbClr val="FFFFFF"/>
                  </a:solidFill>
                </a:defRPr>
              </a:pPr>
              <a:endParaRPr/>
            </a:p>
          </p:txBody>
        </p:sp>
        <p:sp>
          <p:nvSpPr>
            <p:cNvPr id="26" name="Shape">
              <a:extLst>
                <a:ext uri="{FF2B5EF4-FFF2-40B4-BE49-F238E27FC236}">
                  <a16:creationId xmlns:a16="http://schemas.microsoft.com/office/drawing/2014/main" id="{0B3BDC92-58D7-4485-820B-707A468BA2A8}"/>
                </a:ext>
              </a:extLst>
            </p:cNvPr>
            <p:cNvSpPr/>
            <p:nvPr/>
          </p:nvSpPr>
          <p:spPr>
            <a:xfrm>
              <a:off x="1871933" y="2452717"/>
              <a:ext cx="144300" cy="94488"/>
            </a:xfrm>
            <a:custGeom>
              <a:avLst/>
              <a:gdLst/>
              <a:ahLst/>
              <a:cxnLst>
                <a:cxn ang="0">
                  <a:pos x="wd2" y="hd2"/>
                </a:cxn>
                <a:cxn ang="5400000">
                  <a:pos x="wd2" y="hd2"/>
                </a:cxn>
                <a:cxn ang="10800000">
                  <a:pos x="wd2" y="hd2"/>
                </a:cxn>
                <a:cxn ang="16200000">
                  <a:pos x="wd2" y="hd2"/>
                </a:cxn>
              </a:cxnLst>
              <a:rect l="0" t="0" r="r" b="b"/>
              <a:pathLst>
                <a:path w="20418" h="18939" extrusionOk="0">
                  <a:moveTo>
                    <a:pt x="565" y="3639"/>
                  </a:moveTo>
                  <a:cubicBezTo>
                    <a:pt x="565" y="3639"/>
                    <a:pt x="-706" y="9039"/>
                    <a:pt x="565" y="9939"/>
                  </a:cubicBezTo>
                  <a:cubicBezTo>
                    <a:pt x="1200" y="10839"/>
                    <a:pt x="4377" y="12639"/>
                    <a:pt x="6282" y="14439"/>
                  </a:cubicBezTo>
                  <a:cubicBezTo>
                    <a:pt x="7553" y="16239"/>
                    <a:pt x="9459" y="18039"/>
                    <a:pt x="11365" y="18039"/>
                  </a:cubicBezTo>
                  <a:cubicBezTo>
                    <a:pt x="13271" y="18039"/>
                    <a:pt x="13271" y="15339"/>
                    <a:pt x="13271" y="9939"/>
                  </a:cubicBezTo>
                  <a:cubicBezTo>
                    <a:pt x="13271" y="4539"/>
                    <a:pt x="15176" y="3639"/>
                    <a:pt x="15812" y="5439"/>
                  </a:cubicBezTo>
                  <a:cubicBezTo>
                    <a:pt x="16447" y="7239"/>
                    <a:pt x="17717" y="14439"/>
                    <a:pt x="17717" y="18939"/>
                  </a:cubicBezTo>
                  <a:cubicBezTo>
                    <a:pt x="17717" y="18939"/>
                    <a:pt x="20259" y="18039"/>
                    <a:pt x="20259" y="15339"/>
                  </a:cubicBezTo>
                  <a:cubicBezTo>
                    <a:pt x="20259" y="12639"/>
                    <a:pt x="20894" y="2739"/>
                    <a:pt x="19623" y="1839"/>
                  </a:cubicBezTo>
                  <a:cubicBezTo>
                    <a:pt x="18353" y="939"/>
                    <a:pt x="10730" y="-2661"/>
                    <a:pt x="565" y="3639"/>
                  </a:cubicBezTo>
                  <a:close/>
                </a:path>
              </a:pathLst>
            </a:custGeom>
            <a:solidFill>
              <a:srgbClr val="F0C4AB"/>
            </a:solidFill>
            <a:ln w="12700">
              <a:miter lim="400000"/>
            </a:ln>
          </p:spPr>
          <p:txBody>
            <a:bodyPr lIns="38100" tIns="38100" rIns="38100" bIns="38100" anchor="ctr"/>
            <a:lstStyle/>
            <a:p>
              <a:pPr>
                <a:defRPr sz="3000">
                  <a:solidFill>
                    <a:srgbClr val="FFFFFF"/>
                  </a:solidFill>
                </a:defRPr>
              </a:pPr>
              <a:endParaRPr/>
            </a:p>
          </p:txBody>
        </p:sp>
      </p:grpSp>
      <p:grpSp>
        <p:nvGrpSpPr>
          <p:cNvPr id="27" name="Group 39">
            <a:extLst>
              <a:ext uri="{FF2B5EF4-FFF2-40B4-BE49-F238E27FC236}">
                <a16:creationId xmlns:a16="http://schemas.microsoft.com/office/drawing/2014/main" id="{2A810A1A-F8EA-436B-A37B-3F3B71CC4E06}"/>
              </a:ext>
            </a:extLst>
          </p:cNvPr>
          <p:cNvGrpSpPr>
            <a:grpSpLocks/>
          </p:cNvGrpSpPr>
          <p:nvPr/>
        </p:nvGrpSpPr>
        <p:grpSpPr bwMode="auto">
          <a:xfrm>
            <a:off x="10971018" y="578156"/>
            <a:ext cx="596463" cy="1441082"/>
            <a:chOff x="3936" y="1327"/>
            <a:chExt cx="502" cy="1366"/>
          </a:xfrm>
        </p:grpSpPr>
        <p:sp>
          <p:nvSpPr>
            <p:cNvPr id="28" name="Freeform 40">
              <a:extLst>
                <a:ext uri="{FF2B5EF4-FFF2-40B4-BE49-F238E27FC236}">
                  <a16:creationId xmlns:a16="http://schemas.microsoft.com/office/drawing/2014/main" id="{D5E96750-489E-48A8-8A0B-462ADAEAB8DF}"/>
                </a:ext>
              </a:extLst>
            </p:cNvPr>
            <p:cNvSpPr>
              <a:spLocks/>
            </p:cNvSpPr>
            <p:nvPr/>
          </p:nvSpPr>
          <p:spPr bwMode="auto">
            <a:xfrm>
              <a:off x="3936" y="1327"/>
              <a:ext cx="101" cy="140"/>
            </a:xfrm>
            <a:custGeom>
              <a:avLst/>
              <a:gdLst>
                <a:gd name="T0" fmla="*/ 202 w 202"/>
                <a:gd name="T1" fmla="*/ 237 h 280"/>
                <a:gd name="T2" fmla="*/ 170 w 202"/>
                <a:gd name="T3" fmla="*/ 216 h 280"/>
                <a:gd name="T4" fmla="*/ 158 w 202"/>
                <a:gd name="T5" fmla="*/ 205 h 280"/>
                <a:gd name="T6" fmla="*/ 155 w 202"/>
                <a:gd name="T7" fmla="*/ 198 h 280"/>
                <a:gd name="T8" fmla="*/ 151 w 202"/>
                <a:gd name="T9" fmla="*/ 144 h 280"/>
                <a:gd name="T10" fmla="*/ 148 w 202"/>
                <a:gd name="T11" fmla="*/ 87 h 280"/>
                <a:gd name="T12" fmla="*/ 145 w 202"/>
                <a:gd name="T13" fmla="*/ 77 h 280"/>
                <a:gd name="T14" fmla="*/ 124 w 202"/>
                <a:gd name="T15" fmla="*/ 35 h 280"/>
                <a:gd name="T16" fmla="*/ 109 w 202"/>
                <a:gd name="T17" fmla="*/ 14 h 280"/>
                <a:gd name="T18" fmla="*/ 93 w 202"/>
                <a:gd name="T19" fmla="*/ 3 h 280"/>
                <a:gd name="T20" fmla="*/ 84 w 202"/>
                <a:gd name="T21" fmla="*/ 2 h 280"/>
                <a:gd name="T22" fmla="*/ 60 w 202"/>
                <a:gd name="T23" fmla="*/ 0 h 280"/>
                <a:gd name="T24" fmla="*/ 46 w 202"/>
                <a:gd name="T25" fmla="*/ 3 h 280"/>
                <a:gd name="T26" fmla="*/ 46 w 202"/>
                <a:gd name="T27" fmla="*/ 11 h 280"/>
                <a:gd name="T28" fmla="*/ 55 w 202"/>
                <a:gd name="T29" fmla="*/ 26 h 280"/>
                <a:gd name="T30" fmla="*/ 60 w 202"/>
                <a:gd name="T31" fmla="*/ 32 h 280"/>
                <a:gd name="T32" fmla="*/ 66 w 202"/>
                <a:gd name="T33" fmla="*/ 57 h 280"/>
                <a:gd name="T34" fmla="*/ 67 w 202"/>
                <a:gd name="T35" fmla="*/ 90 h 280"/>
                <a:gd name="T36" fmla="*/ 67 w 202"/>
                <a:gd name="T37" fmla="*/ 110 h 280"/>
                <a:gd name="T38" fmla="*/ 69 w 202"/>
                <a:gd name="T39" fmla="*/ 147 h 280"/>
                <a:gd name="T40" fmla="*/ 64 w 202"/>
                <a:gd name="T41" fmla="*/ 160 h 280"/>
                <a:gd name="T42" fmla="*/ 60 w 202"/>
                <a:gd name="T43" fmla="*/ 163 h 280"/>
                <a:gd name="T44" fmla="*/ 57 w 202"/>
                <a:gd name="T45" fmla="*/ 163 h 280"/>
                <a:gd name="T46" fmla="*/ 43 w 202"/>
                <a:gd name="T47" fmla="*/ 151 h 280"/>
                <a:gd name="T48" fmla="*/ 16 w 202"/>
                <a:gd name="T49" fmla="*/ 119 h 280"/>
                <a:gd name="T50" fmla="*/ 4 w 202"/>
                <a:gd name="T51" fmla="*/ 113 h 280"/>
                <a:gd name="T52" fmla="*/ 3 w 202"/>
                <a:gd name="T53" fmla="*/ 113 h 280"/>
                <a:gd name="T54" fmla="*/ 0 w 202"/>
                <a:gd name="T55" fmla="*/ 120 h 280"/>
                <a:gd name="T56" fmla="*/ 4 w 202"/>
                <a:gd name="T57" fmla="*/ 136 h 280"/>
                <a:gd name="T58" fmla="*/ 25 w 202"/>
                <a:gd name="T59" fmla="*/ 178 h 280"/>
                <a:gd name="T60" fmla="*/ 31 w 202"/>
                <a:gd name="T61" fmla="*/ 186 h 280"/>
                <a:gd name="T62" fmla="*/ 51 w 202"/>
                <a:gd name="T63" fmla="*/ 205 h 280"/>
                <a:gd name="T64" fmla="*/ 69 w 202"/>
                <a:gd name="T65" fmla="*/ 217 h 280"/>
                <a:gd name="T66" fmla="*/ 73 w 202"/>
                <a:gd name="T67" fmla="*/ 217 h 280"/>
                <a:gd name="T68" fmla="*/ 91 w 202"/>
                <a:gd name="T69" fmla="*/ 222 h 280"/>
                <a:gd name="T70" fmla="*/ 112 w 202"/>
                <a:gd name="T71" fmla="*/ 231 h 280"/>
                <a:gd name="T72" fmla="*/ 123 w 202"/>
                <a:gd name="T73" fmla="*/ 241 h 280"/>
                <a:gd name="T74" fmla="*/ 158 w 202"/>
                <a:gd name="T75" fmla="*/ 280 h 2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02" h="280">
                  <a:moveTo>
                    <a:pt x="202" y="237"/>
                  </a:moveTo>
                  <a:lnTo>
                    <a:pt x="202" y="237"/>
                  </a:lnTo>
                  <a:lnTo>
                    <a:pt x="184" y="226"/>
                  </a:lnTo>
                  <a:lnTo>
                    <a:pt x="170" y="216"/>
                  </a:lnTo>
                  <a:lnTo>
                    <a:pt x="158" y="205"/>
                  </a:lnTo>
                  <a:lnTo>
                    <a:pt x="158" y="205"/>
                  </a:lnTo>
                  <a:lnTo>
                    <a:pt x="157" y="202"/>
                  </a:lnTo>
                  <a:lnTo>
                    <a:pt x="155" y="198"/>
                  </a:lnTo>
                  <a:lnTo>
                    <a:pt x="152" y="183"/>
                  </a:lnTo>
                  <a:lnTo>
                    <a:pt x="151" y="144"/>
                  </a:lnTo>
                  <a:lnTo>
                    <a:pt x="149" y="104"/>
                  </a:lnTo>
                  <a:lnTo>
                    <a:pt x="148" y="87"/>
                  </a:lnTo>
                  <a:lnTo>
                    <a:pt x="145" y="77"/>
                  </a:lnTo>
                  <a:lnTo>
                    <a:pt x="145" y="77"/>
                  </a:lnTo>
                  <a:lnTo>
                    <a:pt x="136" y="59"/>
                  </a:lnTo>
                  <a:lnTo>
                    <a:pt x="124" y="35"/>
                  </a:lnTo>
                  <a:lnTo>
                    <a:pt x="117" y="24"/>
                  </a:lnTo>
                  <a:lnTo>
                    <a:pt x="109" y="14"/>
                  </a:lnTo>
                  <a:lnTo>
                    <a:pt x="102" y="6"/>
                  </a:lnTo>
                  <a:lnTo>
                    <a:pt x="93" y="3"/>
                  </a:lnTo>
                  <a:lnTo>
                    <a:pt x="93" y="3"/>
                  </a:lnTo>
                  <a:lnTo>
                    <a:pt x="84" y="2"/>
                  </a:lnTo>
                  <a:lnTo>
                    <a:pt x="75" y="0"/>
                  </a:lnTo>
                  <a:lnTo>
                    <a:pt x="60" y="0"/>
                  </a:lnTo>
                  <a:lnTo>
                    <a:pt x="46" y="3"/>
                  </a:lnTo>
                  <a:lnTo>
                    <a:pt x="46" y="3"/>
                  </a:lnTo>
                  <a:lnTo>
                    <a:pt x="45" y="5"/>
                  </a:lnTo>
                  <a:lnTo>
                    <a:pt x="46" y="11"/>
                  </a:lnTo>
                  <a:lnTo>
                    <a:pt x="49" y="18"/>
                  </a:lnTo>
                  <a:lnTo>
                    <a:pt x="55" y="26"/>
                  </a:lnTo>
                  <a:lnTo>
                    <a:pt x="55" y="26"/>
                  </a:lnTo>
                  <a:lnTo>
                    <a:pt x="60" y="32"/>
                  </a:lnTo>
                  <a:lnTo>
                    <a:pt x="63" y="39"/>
                  </a:lnTo>
                  <a:lnTo>
                    <a:pt x="66" y="57"/>
                  </a:lnTo>
                  <a:lnTo>
                    <a:pt x="67" y="75"/>
                  </a:lnTo>
                  <a:lnTo>
                    <a:pt x="67" y="90"/>
                  </a:lnTo>
                  <a:lnTo>
                    <a:pt x="67" y="90"/>
                  </a:lnTo>
                  <a:lnTo>
                    <a:pt x="67" y="110"/>
                  </a:lnTo>
                  <a:lnTo>
                    <a:pt x="69" y="135"/>
                  </a:lnTo>
                  <a:lnTo>
                    <a:pt x="69" y="147"/>
                  </a:lnTo>
                  <a:lnTo>
                    <a:pt x="66" y="157"/>
                  </a:lnTo>
                  <a:lnTo>
                    <a:pt x="64" y="160"/>
                  </a:lnTo>
                  <a:lnTo>
                    <a:pt x="63" y="162"/>
                  </a:lnTo>
                  <a:lnTo>
                    <a:pt x="60" y="163"/>
                  </a:lnTo>
                  <a:lnTo>
                    <a:pt x="57" y="163"/>
                  </a:lnTo>
                  <a:lnTo>
                    <a:pt x="57" y="163"/>
                  </a:lnTo>
                  <a:lnTo>
                    <a:pt x="51" y="159"/>
                  </a:lnTo>
                  <a:lnTo>
                    <a:pt x="43" y="151"/>
                  </a:lnTo>
                  <a:lnTo>
                    <a:pt x="30" y="135"/>
                  </a:lnTo>
                  <a:lnTo>
                    <a:pt x="16" y="119"/>
                  </a:lnTo>
                  <a:lnTo>
                    <a:pt x="10" y="114"/>
                  </a:lnTo>
                  <a:lnTo>
                    <a:pt x="4" y="113"/>
                  </a:lnTo>
                  <a:lnTo>
                    <a:pt x="4" y="113"/>
                  </a:lnTo>
                  <a:lnTo>
                    <a:pt x="3" y="113"/>
                  </a:lnTo>
                  <a:lnTo>
                    <a:pt x="0" y="114"/>
                  </a:lnTo>
                  <a:lnTo>
                    <a:pt x="0" y="120"/>
                  </a:lnTo>
                  <a:lnTo>
                    <a:pt x="1" y="128"/>
                  </a:lnTo>
                  <a:lnTo>
                    <a:pt x="4" y="136"/>
                  </a:lnTo>
                  <a:lnTo>
                    <a:pt x="15" y="159"/>
                  </a:lnTo>
                  <a:lnTo>
                    <a:pt x="25" y="178"/>
                  </a:lnTo>
                  <a:lnTo>
                    <a:pt x="25" y="178"/>
                  </a:lnTo>
                  <a:lnTo>
                    <a:pt x="31" y="186"/>
                  </a:lnTo>
                  <a:lnTo>
                    <a:pt x="37" y="193"/>
                  </a:lnTo>
                  <a:lnTo>
                    <a:pt x="51" y="205"/>
                  </a:lnTo>
                  <a:lnTo>
                    <a:pt x="64" y="214"/>
                  </a:lnTo>
                  <a:lnTo>
                    <a:pt x="69" y="217"/>
                  </a:lnTo>
                  <a:lnTo>
                    <a:pt x="73" y="217"/>
                  </a:lnTo>
                  <a:lnTo>
                    <a:pt x="73" y="217"/>
                  </a:lnTo>
                  <a:lnTo>
                    <a:pt x="81" y="219"/>
                  </a:lnTo>
                  <a:lnTo>
                    <a:pt x="91" y="222"/>
                  </a:lnTo>
                  <a:lnTo>
                    <a:pt x="103" y="226"/>
                  </a:lnTo>
                  <a:lnTo>
                    <a:pt x="112" y="231"/>
                  </a:lnTo>
                  <a:lnTo>
                    <a:pt x="112" y="231"/>
                  </a:lnTo>
                  <a:lnTo>
                    <a:pt x="123" y="241"/>
                  </a:lnTo>
                  <a:lnTo>
                    <a:pt x="139" y="258"/>
                  </a:lnTo>
                  <a:lnTo>
                    <a:pt x="158" y="280"/>
                  </a:lnTo>
                  <a:lnTo>
                    <a:pt x="202" y="237"/>
                  </a:lnTo>
                  <a:close/>
                </a:path>
              </a:pathLst>
            </a:custGeom>
            <a:solidFill>
              <a:srgbClr val="F0C4AB"/>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9" name="Freeform 41">
              <a:extLst>
                <a:ext uri="{FF2B5EF4-FFF2-40B4-BE49-F238E27FC236}">
                  <a16:creationId xmlns:a16="http://schemas.microsoft.com/office/drawing/2014/main" id="{0D00217A-D2A2-4BFA-903C-4C7D5E70F255}"/>
                </a:ext>
              </a:extLst>
            </p:cNvPr>
            <p:cNvSpPr>
              <a:spLocks/>
            </p:cNvSpPr>
            <p:nvPr/>
          </p:nvSpPr>
          <p:spPr bwMode="auto">
            <a:xfrm>
              <a:off x="4071" y="1611"/>
              <a:ext cx="253" cy="335"/>
            </a:xfrm>
            <a:custGeom>
              <a:avLst/>
              <a:gdLst>
                <a:gd name="T0" fmla="*/ 213 w 506"/>
                <a:gd name="T1" fmla="*/ 671 h 671"/>
                <a:gd name="T2" fmla="*/ 491 w 506"/>
                <a:gd name="T3" fmla="*/ 521 h 671"/>
                <a:gd name="T4" fmla="*/ 470 w 506"/>
                <a:gd name="T5" fmla="*/ 457 h 671"/>
                <a:gd name="T6" fmla="*/ 506 w 506"/>
                <a:gd name="T7" fmla="*/ 232 h 671"/>
                <a:gd name="T8" fmla="*/ 451 w 506"/>
                <a:gd name="T9" fmla="*/ 85 h 671"/>
                <a:gd name="T10" fmla="*/ 377 w 506"/>
                <a:gd name="T11" fmla="*/ 0 h 671"/>
                <a:gd name="T12" fmla="*/ 0 w 506"/>
                <a:gd name="T13" fmla="*/ 202 h 671"/>
                <a:gd name="T14" fmla="*/ 213 w 506"/>
                <a:gd name="T15" fmla="*/ 671 h 67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06" h="671">
                  <a:moveTo>
                    <a:pt x="213" y="671"/>
                  </a:moveTo>
                  <a:lnTo>
                    <a:pt x="491" y="521"/>
                  </a:lnTo>
                  <a:lnTo>
                    <a:pt x="470" y="457"/>
                  </a:lnTo>
                  <a:lnTo>
                    <a:pt x="506" y="232"/>
                  </a:lnTo>
                  <a:lnTo>
                    <a:pt x="451" y="85"/>
                  </a:lnTo>
                  <a:lnTo>
                    <a:pt x="377" y="0"/>
                  </a:lnTo>
                  <a:lnTo>
                    <a:pt x="0" y="202"/>
                  </a:lnTo>
                  <a:lnTo>
                    <a:pt x="213" y="671"/>
                  </a:lnTo>
                  <a:close/>
                </a:path>
              </a:pathLst>
            </a:custGeom>
            <a:solidFill>
              <a:srgbClr val="6F707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 name="Freeform 42">
              <a:extLst>
                <a:ext uri="{FF2B5EF4-FFF2-40B4-BE49-F238E27FC236}">
                  <a16:creationId xmlns:a16="http://schemas.microsoft.com/office/drawing/2014/main" id="{ADB495E6-2083-4B22-82F0-56FF09921E4F}"/>
                </a:ext>
              </a:extLst>
            </p:cNvPr>
            <p:cNvSpPr>
              <a:spLocks/>
            </p:cNvSpPr>
            <p:nvPr/>
          </p:nvSpPr>
          <p:spPr bwMode="auto">
            <a:xfrm>
              <a:off x="4054" y="2529"/>
              <a:ext cx="197" cy="107"/>
            </a:xfrm>
            <a:custGeom>
              <a:avLst/>
              <a:gdLst>
                <a:gd name="T0" fmla="*/ 360 w 393"/>
                <a:gd name="T1" fmla="*/ 205 h 216"/>
                <a:gd name="T2" fmla="*/ 362 w 393"/>
                <a:gd name="T3" fmla="*/ 171 h 216"/>
                <a:gd name="T4" fmla="*/ 366 w 393"/>
                <a:gd name="T5" fmla="*/ 144 h 216"/>
                <a:gd name="T6" fmla="*/ 375 w 393"/>
                <a:gd name="T7" fmla="*/ 123 h 216"/>
                <a:gd name="T8" fmla="*/ 381 w 393"/>
                <a:gd name="T9" fmla="*/ 116 h 216"/>
                <a:gd name="T10" fmla="*/ 392 w 393"/>
                <a:gd name="T11" fmla="*/ 90 h 216"/>
                <a:gd name="T12" fmla="*/ 392 w 393"/>
                <a:gd name="T13" fmla="*/ 65 h 216"/>
                <a:gd name="T14" fmla="*/ 387 w 393"/>
                <a:gd name="T15" fmla="*/ 47 h 216"/>
                <a:gd name="T16" fmla="*/ 377 w 393"/>
                <a:gd name="T17" fmla="*/ 29 h 216"/>
                <a:gd name="T18" fmla="*/ 360 w 393"/>
                <a:gd name="T19" fmla="*/ 9 h 216"/>
                <a:gd name="T20" fmla="*/ 160 w 393"/>
                <a:gd name="T21" fmla="*/ 134 h 216"/>
                <a:gd name="T22" fmla="*/ 114 w 393"/>
                <a:gd name="T23" fmla="*/ 150 h 216"/>
                <a:gd name="T24" fmla="*/ 57 w 393"/>
                <a:gd name="T25" fmla="*/ 168 h 216"/>
                <a:gd name="T26" fmla="*/ 43 w 393"/>
                <a:gd name="T27" fmla="*/ 169 h 216"/>
                <a:gd name="T28" fmla="*/ 4 w 393"/>
                <a:gd name="T29" fmla="*/ 174 h 216"/>
                <a:gd name="T30" fmla="*/ 0 w 393"/>
                <a:gd name="T31" fmla="*/ 178 h 216"/>
                <a:gd name="T32" fmla="*/ 0 w 393"/>
                <a:gd name="T33" fmla="*/ 181 h 216"/>
                <a:gd name="T34" fmla="*/ 7 w 393"/>
                <a:gd name="T35" fmla="*/ 192 h 216"/>
                <a:gd name="T36" fmla="*/ 25 w 393"/>
                <a:gd name="T37" fmla="*/ 201 h 216"/>
                <a:gd name="T38" fmla="*/ 54 w 393"/>
                <a:gd name="T39" fmla="*/ 208 h 216"/>
                <a:gd name="T40" fmla="*/ 93 w 393"/>
                <a:gd name="T41" fmla="*/ 213 h 216"/>
                <a:gd name="T42" fmla="*/ 131 w 393"/>
                <a:gd name="T43" fmla="*/ 214 h 216"/>
                <a:gd name="T44" fmla="*/ 175 w 393"/>
                <a:gd name="T45" fmla="*/ 216 h 216"/>
                <a:gd name="T46" fmla="*/ 197 w 393"/>
                <a:gd name="T47" fmla="*/ 210 h 216"/>
                <a:gd name="T48" fmla="*/ 208 w 393"/>
                <a:gd name="T49" fmla="*/ 204 h 216"/>
                <a:gd name="T50" fmla="*/ 236 w 393"/>
                <a:gd name="T51" fmla="*/ 180 h 216"/>
                <a:gd name="T52" fmla="*/ 290 w 393"/>
                <a:gd name="T53" fmla="*/ 135 h 216"/>
                <a:gd name="T54" fmla="*/ 314 w 393"/>
                <a:gd name="T55" fmla="*/ 122 h 216"/>
                <a:gd name="T56" fmla="*/ 328 w 393"/>
                <a:gd name="T57" fmla="*/ 119 h 216"/>
                <a:gd name="T58" fmla="*/ 333 w 393"/>
                <a:gd name="T59" fmla="*/ 119 h 216"/>
                <a:gd name="T60" fmla="*/ 341 w 393"/>
                <a:gd name="T61" fmla="*/ 126 h 216"/>
                <a:gd name="T62" fmla="*/ 345 w 393"/>
                <a:gd name="T63" fmla="*/ 138 h 216"/>
                <a:gd name="T64" fmla="*/ 348 w 393"/>
                <a:gd name="T65" fmla="*/ 166 h 216"/>
                <a:gd name="T66" fmla="*/ 345 w 393"/>
                <a:gd name="T67" fmla="*/ 205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93" h="216">
                  <a:moveTo>
                    <a:pt x="360" y="205"/>
                  </a:moveTo>
                  <a:lnTo>
                    <a:pt x="360" y="205"/>
                  </a:lnTo>
                  <a:lnTo>
                    <a:pt x="360" y="195"/>
                  </a:lnTo>
                  <a:lnTo>
                    <a:pt x="362" y="171"/>
                  </a:lnTo>
                  <a:lnTo>
                    <a:pt x="365" y="157"/>
                  </a:lnTo>
                  <a:lnTo>
                    <a:pt x="366" y="144"/>
                  </a:lnTo>
                  <a:lnTo>
                    <a:pt x="371" y="132"/>
                  </a:lnTo>
                  <a:lnTo>
                    <a:pt x="375" y="123"/>
                  </a:lnTo>
                  <a:lnTo>
                    <a:pt x="375" y="123"/>
                  </a:lnTo>
                  <a:lnTo>
                    <a:pt x="381" y="116"/>
                  </a:lnTo>
                  <a:lnTo>
                    <a:pt x="387" y="104"/>
                  </a:lnTo>
                  <a:lnTo>
                    <a:pt x="392" y="90"/>
                  </a:lnTo>
                  <a:lnTo>
                    <a:pt x="393" y="74"/>
                  </a:lnTo>
                  <a:lnTo>
                    <a:pt x="392" y="65"/>
                  </a:lnTo>
                  <a:lnTo>
                    <a:pt x="390" y="56"/>
                  </a:lnTo>
                  <a:lnTo>
                    <a:pt x="387" y="47"/>
                  </a:lnTo>
                  <a:lnTo>
                    <a:pt x="383" y="38"/>
                  </a:lnTo>
                  <a:lnTo>
                    <a:pt x="377" y="29"/>
                  </a:lnTo>
                  <a:lnTo>
                    <a:pt x="369" y="18"/>
                  </a:lnTo>
                  <a:lnTo>
                    <a:pt x="360" y="9"/>
                  </a:lnTo>
                  <a:lnTo>
                    <a:pt x="348" y="0"/>
                  </a:lnTo>
                  <a:lnTo>
                    <a:pt x="160" y="134"/>
                  </a:lnTo>
                  <a:lnTo>
                    <a:pt x="160" y="134"/>
                  </a:lnTo>
                  <a:lnTo>
                    <a:pt x="114" y="150"/>
                  </a:lnTo>
                  <a:lnTo>
                    <a:pt x="75" y="162"/>
                  </a:lnTo>
                  <a:lnTo>
                    <a:pt x="57" y="168"/>
                  </a:lnTo>
                  <a:lnTo>
                    <a:pt x="43" y="169"/>
                  </a:lnTo>
                  <a:lnTo>
                    <a:pt x="43" y="169"/>
                  </a:lnTo>
                  <a:lnTo>
                    <a:pt x="7" y="172"/>
                  </a:lnTo>
                  <a:lnTo>
                    <a:pt x="4" y="174"/>
                  </a:lnTo>
                  <a:lnTo>
                    <a:pt x="1" y="175"/>
                  </a:lnTo>
                  <a:lnTo>
                    <a:pt x="0" y="178"/>
                  </a:lnTo>
                  <a:lnTo>
                    <a:pt x="0" y="181"/>
                  </a:lnTo>
                  <a:lnTo>
                    <a:pt x="0" y="181"/>
                  </a:lnTo>
                  <a:lnTo>
                    <a:pt x="1" y="186"/>
                  </a:lnTo>
                  <a:lnTo>
                    <a:pt x="7" y="192"/>
                  </a:lnTo>
                  <a:lnTo>
                    <a:pt x="15" y="196"/>
                  </a:lnTo>
                  <a:lnTo>
                    <a:pt x="25" y="201"/>
                  </a:lnTo>
                  <a:lnTo>
                    <a:pt x="39" y="205"/>
                  </a:lnTo>
                  <a:lnTo>
                    <a:pt x="54" y="208"/>
                  </a:lnTo>
                  <a:lnTo>
                    <a:pt x="73" y="211"/>
                  </a:lnTo>
                  <a:lnTo>
                    <a:pt x="93" y="213"/>
                  </a:lnTo>
                  <a:lnTo>
                    <a:pt x="93" y="213"/>
                  </a:lnTo>
                  <a:lnTo>
                    <a:pt x="131" y="214"/>
                  </a:lnTo>
                  <a:lnTo>
                    <a:pt x="163" y="216"/>
                  </a:lnTo>
                  <a:lnTo>
                    <a:pt x="175" y="216"/>
                  </a:lnTo>
                  <a:lnTo>
                    <a:pt x="187" y="213"/>
                  </a:lnTo>
                  <a:lnTo>
                    <a:pt x="197" y="210"/>
                  </a:lnTo>
                  <a:lnTo>
                    <a:pt x="208" y="204"/>
                  </a:lnTo>
                  <a:lnTo>
                    <a:pt x="208" y="204"/>
                  </a:lnTo>
                  <a:lnTo>
                    <a:pt x="220" y="193"/>
                  </a:lnTo>
                  <a:lnTo>
                    <a:pt x="236" y="180"/>
                  </a:lnTo>
                  <a:lnTo>
                    <a:pt x="272" y="150"/>
                  </a:lnTo>
                  <a:lnTo>
                    <a:pt x="290" y="135"/>
                  </a:lnTo>
                  <a:lnTo>
                    <a:pt x="307" y="125"/>
                  </a:lnTo>
                  <a:lnTo>
                    <a:pt x="314" y="122"/>
                  </a:lnTo>
                  <a:lnTo>
                    <a:pt x="322" y="119"/>
                  </a:lnTo>
                  <a:lnTo>
                    <a:pt x="328" y="119"/>
                  </a:lnTo>
                  <a:lnTo>
                    <a:pt x="333" y="119"/>
                  </a:lnTo>
                  <a:lnTo>
                    <a:pt x="333" y="119"/>
                  </a:lnTo>
                  <a:lnTo>
                    <a:pt x="338" y="122"/>
                  </a:lnTo>
                  <a:lnTo>
                    <a:pt x="341" y="126"/>
                  </a:lnTo>
                  <a:lnTo>
                    <a:pt x="344" y="132"/>
                  </a:lnTo>
                  <a:lnTo>
                    <a:pt x="345" y="138"/>
                  </a:lnTo>
                  <a:lnTo>
                    <a:pt x="348" y="151"/>
                  </a:lnTo>
                  <a:lnTo>
                    <a:pt x="348" y="166"/>
                  </a:lnTo>
                  <a:lnTo>
                    <a:pt x="347" y="193"/>
                  </a:lnTo>
                  <a:lnTo>
                    <a:pt x="345" y="205"/>
                  </a:lnTo>
                  <a:lnTo>
                    <a:pt x="360" y="205"/>
                  </a:lnTo>
                  <a:close/>
                </a:path>
              </a:pathLst>
            </a:custGeom>
            <a:solidFill>
              <a:srgbClr val="1B171B"/>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1" name="Freeform 43">
              <a:extLst>
                <a:ext uri="{FF2B5EF4-FFF2-40B4-BE49-F238E27FC236}">
                  <a16:creationId xmlns:a16="http://schemas.microsoft.com/office/drawing/2014/main" id="{85605CC9-F840-4D72-9C24-D4CAC25D432D}"/>
                </a:ext>
              </a:extLst>
            </p:cNvPr>
            <p:cNvSpPr>
              <a:spLocks/>
            </p:cNvSpPr>
            <p:nvPr/>
          </p:nvSpPr>
          <p:spPr bwMode="auto">
            <a:xfrm>
              <a:off x="4277" y="2568"/>
              <a:ext cx="107" cy="125"/>
            </a:xfrm>
            <a:custGeom>
              <a:avLst/>
              <a:gdLst>
                <a:gd name="T0" fmla="*/ 184 w 214"/>
                <a:gd name="T1" fmla="*/ 0 h 250"/>
                <a:gd name="T2" fmla="*/ 184 w 214"/>
                <a:gd name="T3" fmla="*/ 0 h 250"/>
                <a:gd name="T4" fmla="*/ 188 w 214"/>
                <a:gd name="T5" fmla="*/ 4 h 250"/>
                <a:gd name="T6" fmla="*/ 197 w 214"/>
                <a:gd name="T7" fmla="*/ 16 h 250"/>
                <a:gd name="T8" fmla="*/ 202 w 214"/>
                <a:gd name="T9" fmla="*/ 24 h 250"/>
                <a:gd name="T10" fmla="*/ 206 w 214"/>
                <a:gd name="T11" fmla="*/ 33 h 250"/>
                <a:gd name="T12" fmla="*/ 211 w 214"/>
                <a:gd name="T13" fmla="*/ 43 h 250"/>
                <a:gd name="T14" fmla="*/ 212 w 214"/>
                <a:gd name="T15" fmla="*/ 55 h 250"/>
                <a:gd name="T16" fmla="*/ 212 w 214"/>
                <a:gd name="T17" fmla="*/ 55 h 250"/>
                <a:gd name="T18" fmla="*/ 214 w 214"/>
                <a:gd name="T19" fmla="*/ 65 h 250"/>
                <a:gd name="T20" fmla="*/ 211 w 214"/>
                <a:gd name="T21" fmla="*/ 76 h 250"/>
                <a:gd name="T22" fmla="*/ 208 w 214"/>
                <a:gd name="T23" fmla="*/ 86 h 250"/>
                <a:gd name="T24" fmla="*/ 205 w 214"/>
                <a:gd name="T25" fmla="*/ 95 h 250"/>
                <a:gd name="T26" fmla="*/ 197 w 214"/>
                <a:gd name="T27" fmla="*/ 113 h 250"/>
                <a:gd name="T28" fmla="*/ 194 w 214"/>
                <a:gd name="T29" fmla="*/ 121 h 250"/>
                <a:gd name="T30" fmla="*/ 193 w 214"/>
                <a:gd name="T31" fmla="*/ 128 h 250"/>
                <a:gd name="T32" fmla="*/ 193 w 214"/>
                <a:gd name="T33" fmla="*/ 128 h 250"/>
                <a:gd name="T34" fmla="*/ 196 w 214"/>
                <a:gd name="T35" fmla="*/ 146 h 250"/>
                <a:gd name="T36" fmla="*/ 199 w 214"/>
                <a:gd name="T37" fmla="*/ 166 h 250"/>
                <a:gd name="T38" fmla="*/ 205 w 214"/>
                <a:gd name="T39" fmla="*/ 185 h 250"/>
                <a:gd name="T40" fmla="*/ 187 w 214"/>
                <a:gd name="T41" fmla="*/ 190 h 250"/>
                <a:gd name="T42" fmla="*/ 182 w 214"/>
                <a:gd name="T43" fmla="*/ 166 h 250"/>
                <a:gd name="T44" fmla="*/ 182 w 214"/>
                <a:gd name="T45" fmla="*/ 166 h 250"/>
                <a:gd name="T46" fmla="*/ 181 w 214"/>
                <a:gd name="T47" fmla="*/ 172 h 250"/>
                <a:gd name="T48" fmla="*/ 176 w 214"/>
                <a:gd name="T49" fmla="*/ 184 h 250"/>
                <a:gd name="T50" fmla="*/ 173 w 214"/>
                <a:gd name="T51" fmla="*/ 191 h 250"/>
                <a:gd name="T52" fmla="*/ 170 w 214"/>
                <a:gd name="T53" fmla="*/ 199 h 250"/>
                <a:gd name="T54" fmla="*/ 166 w 214"/>
                <a:gd name="T55" fmla="*/ 203 h 250"/>
                <a:gd name="T56" fmla="*/ 160 w 214"/>
                <a:gd name="T57" fmla="*/ 208 h 250"/>
                <a:gd name="T58" fmla="*/ 160 w 214"/>
                <a:gd name="T59" fmla="*/ 208 h 250"/>
                <a:gd name="T60" fmla="*/ 139 w 214"/>
                <a:gd name="T61" fmla="*/ 217 h 250"/>
                <a:gd name="T62" fmla="*/ 103 w 214"/>
                <a:gd name="T63" fmla="*/ 232 h 250"/>
                <a:gd name="T64" fmla="*/ 85 w 214"/>
                <a:gd name="T65" fmla="*/ 239 h 250"/>
                <a:gd name="T66" fmla="*/ 66 w 214"/>
                <a:gd name="T67" fmla="*/ 245 h 250"/>
                <a:gd name="T68" fmla="*/ 49 w 214"/>
                <a:gd name="T69" fmla="*/ 250 h 250"/>
                <a:gd name="T70" fmla="*/ 42 w 214"/>
                <a:gd name="T71" fmla="*/ 250 h 250"/>
                <a:gd name="T72" fmla="*/ 36 w 214"/>
                <a:gd name="T73" fmla="*/ 250 h 250"/>
                <a:gd name="T74" fmla="*/ 36 w 214"/>
                <a:gd name="T75" fmla="*/ 250 h 250"/>
                <a:gd name="T76" fmla="*/ 16 w 214"/>
                <a:gd name="T77" fmla="*/ 247 h 250"/>
                <a:gd name="T78" fmla="*/ 4 w 214"/>
                <a:gd name="T79" fmla="*/ 244 h 250"/>
                <a:gd name="T80" fmla="*/ 1 w 214"/>
                <a:gd name="T81" fmla="*/ 242 h 250"/>
                <a:gd name="T82" fmla="*/ 0 w 214"/>
                <a:gd name="T83" fmla="*/ 239 h 250"/>
                <a:gd name="T84" fmla="*/ 0 w 214"/>
                <a:gd name="T85" fmla="*/ 235 h 250"/>
                <a:gd name="T86" fmla="*/ 0 w 214"/>
                <a:gd name="T87" fmla="*/ 230 h 250"/>
                <a:gd name="T88" fmla="*/ 0 w 214"/>
                <a:gd name="T89" fmla="*/ 230 h 250"/>
                <a:gd name="T90" fmla="*/ 4 w 214"/>
                <a:gd name="T91" fmla="*/ 223 h 250"/>
                <a:gd name="T92" fmla="*/ 10 w 214"/>
                <a:gd name="T93" fmla="*/ 211 h 250"/>
                <a:gd name="T94" fmla="*/ 28 w 214"/>
                <a:gd name="T95" fmla="*/ 179 h 250"/>
                <a:gd name="T96" fmla="*/ 54 w 214"/>
                <a:gd name="T97" fmla="*/ 139 h 250"/>
                <a:gd name="T98" fmla="*/ 184 w 214"/>
                <a:gd name="T99" fmla="*/ 0 h 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14" h="250">
                  <a:moveTo>
                    <a:pt x="184" y="0"/>
                  </a:moveTo>
                  <a:lnTo>
                    <a:pt x="184" y="0"/>
                  </a:lnTo>
                  <a:lnTo>
                    <a:pt x="188" y="4"/>
                  </a:lnTo>
                  <a:lnTo>
                    <a:pt x="197" y="16"/>
                  </a:lnTo>
                  <a:lnTo>
                    <a:pt x="202" y="24"/>
                  </a:lnTo>
                  <a:lnTo>
                    <a:pt x="206" y="33"/>
                  </a:lnTo>
                  <a:lnTo>
                    <a:pt x="211" y="43"/>
                  </a:lnTo>
                  <a:lnTo>
                    <a:pt x="212" y="55"/>
                  </a:lnTo>
                  <a:lnTo>
                    <a:pt x="212" y="55"/>
                  </a:lnTo>
                  <a:lnTo>
                    <a:pt x="214" y="65"/>
                  </a:lnTo>
                  <a:lnTo>
                    <a:pt x="211" y="76"/>
                  </a:lnTo>
                  <a:lnTo>
                    <a:pt x="208" y="86"/>
                  </a:lnTo>
                  <a:lnTo>
                    <a:pt x="205" y="95"/>
                  </a:lnTo>
                  <a:lnTo>
                    <a:pt x="197" y="113"/>
                  </a:lnTo>
                  <a:lnTo>
                    <a:pt x="194" y="121"/>
                  </a:lnTo>
                  <a:lnTo>
                    <a:pt x="193" y="128"/>
                  </a:lnTo>
                  <a:lnTo>
                    <a:pt x="193" y="128"/>
                  </a:lnTo>
                  <a:lnTo>
                    <a:pt x="196" y="146"/>
                  </a:lnTo>
                  <a:lnTo>
                    <a:pt x="199" y="166"/>
                  </a:lnTo>
                  <a:lnTo>
                    <a:pt x="205" y="185"/>
                  </a:lnTo>
                  <a:lnTo>
                    <a:pt x="187" y="190"/>
                  </a:lnTo>
                  <a:lnTo>
                    <a:pt x="182" y="166"/>
                  </a:lnTo>
                  <a:lnTo>
                    <a:pt x="182" y="166"/>
                  </a:lnTo>
                  <a:lnTo>
                    <a:pt x="181" y="172"/>
                  </a:lnTo>
                  <a:lnTo>
                    <a:pt x="176" y="184"/>
                  </a:lnTo>
                  <a:lnTo>
                    <a:pt x="173" y="191"/>
                  </a:lnTo>
                  <a:lnTo>
                    <a:pt x="170" y="199"/>
                  </a:lnTo>
                  <a:lnTo>
                    <a:pt x="166" y="203"/>
                  </a:lnTo>
                  <a:lnTo>
                    <a:pt x="160" y="208"/>
                  </a:lnTo>
                  <a:lnTo>
                    <a:pt x="160" y="208"/>
                  </a:lnTo>
                  <a:lnTo>
                    <a:pt x="139" y="217"/>
                  </a:lnTo>
                  <a:lnTo>
                    <a:pt x="103" y="232"/>
                  </a:lnTo>
                  <a:lnTo>
                    <a:pt x="85" y="239"/>
                  </a:lnTo>
                  <a:lnTo>
                    <a:pt x="66" y="245"/>
                  </a:lnTo>
                  <a:lnTo>
                    <a:pt x="49" y="250"/>
                  </a:lnTo>
                  <a:lnTo>
                    <a:pt x="42" y="250"/>
                  </a:lnTo>
                  <a:lnTo>
                    <a:pt x="36" y="250"/>
                  </a:lnTo>
                  <a:lnTo>
                    <a:pt x="36" y="250"/>
                  </a:lnTo>
                  <a:lnTo>
                    <a:pt x="16" y="247"/>
                  </a:lnTo>
                  <a:lnTo>
                    <a:pt x="4" y="244"/>
                  </a:lnTo>
                  <a:lnTo>
                    <a:pt x="1" y="242"/>
                  </a:lnTo>
                  <a:lnTo>
                    <a:pt x="0" y="239"/>
                  </a:lnTo>
                  <a:lnTo>
                    <a:pt x="0" y="235"/>
                  </a:lnTo>
                  <a:lnTo>
                    <a:pt x="0" y="230"/>
                  </a:lnTo>
                  <a:lnTo>
                    <a:pt x="0" y="230"/>
                  </a:lnTo>
                  <a:lnTo>
                    <a:pt x="4" y="223"/>
                  </a:lnTo>
                  <a:lnTo>
                    <a:pt x="10" y="211"/>
                  </a:lnTo>
                  <a:lnTo>
                    <a:pt x="28" y="179"/>
                  </a:lnTo>
                  <a:lnTo>
                    <a:pt x="54" y="139"/>
                  </a:lnTo>
                  <a:lnTo>
                    <a:pt x="184" y="0"/>
                  </a:lnTo>
                  <a:close/>
                </a:path>
              </a:pathLst>
            </a:custGeom>
            <a:solidFill>
              <a:srgbClr val="1B171B"/>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2" name="Freeform 44">
              <a:extLst>
                <a:ext uri="{FF2B5EF4-FFF2-40B4-BE49-F238E27FC236}">
                  <a16:creationId xmlns:a16="http://schemas.microsoft.com/office/drawing/2014/main" id="{2C7A9B50-25CC-427B-8602-D586C296B7AA}"/>
                </a:ext>
              </a:extLst>
            </p:cNvPr>
            <p:cNvSpPr>
              <a:spLocks/>
            </p:cNvSpPr>
            <p:nvPr/>
          </p:nvSpPr>
          <p:spPr bwMode="auto">
            <a:xfrm>
              <a:off x="4282" y="2323"/>
              <a:ext cx="93" cy="331"/>
            </a:xfrm>
            <a:custGeom>
              <a:avLst/>
              <a:gdLst>
                <a:gd name="T0" fmla="*/ 166 w 186"/>
                <a:gd name="T1" fmla="*/ 0 h 663"/>
                <a:gd name="T2" fmla="*/ 174 w 186"/>
                <a:gd name="T3" fmla="*/ 40 h 663"/>
                <a:gd name="T4" fmla="*/ 180 w 186"/>
                <a:gd name="T5" fmla="*/ 106 h 663"/>
                <a:gd name="T6" fmla="*/ 178 w 186"/>
                <a:gd name="T7" fmla="*/ 197 h 663"/>
                <a:gd name="T8" fmla="*/ 174 w 186"/>
                <a:gd name="T9" fmla="*/ 251 h 663"/>
                <a:gd name="T10" fmla="*/ 168 w 186"/>
                <a:gd name="T11" fmla="*/ 304 h 663"/>
                <a:gd name="T12" fmla="*/ 160 w 186"/>
                <a:gd name="T13" fmla="*/ 384 h 663"/>
                <a:gd name="T14" fmla="*/ 163 w 186"/>
                <a:gd name="T15" fmla="*/ 441 h 663"/>
                <a:gd name="T16" fmla="*/ 175 w 186"/>
                <a:gd name="T17" fmla="*/ 482 h 663"/>
                <a:gd name="T18" fmla="*/ 186 w 186"/>
                <a:gd name="T19" fmla="*/ 500 h 663"/>
                <a:gd name="T20" fmla="*/ 168 w 186"/>
                <a:gd name="T21" fmla="*/ 552 h 663"/>
                <a:gd name="T22" fmla="*/ 163 w 186"/>
                <a:gd name="T23" fmla="*/ 579 h 663"/>
                <a:gd name="T24" fmla="*/ 163 w 186"/>
                <a:gd name="T25" fmla="*/ 592 h 663"/>
                <a:gd name="T26" fmla="*/ 154 w 186"/>
                <a:gd name="T27" fmla="*/ 618 h 663"/>
                <a:gd name="T28" fmla="*/ 142 w 186"/>
                <a:gd name="T29" fmla="*/ 636 h 663"/>
                <a:gd name="T30" fmla="*/ 130 w 186"/>
                <a:gd name="T31" fmla="*/ 646 h 663"/>
                <a:gd name="T32" fmla="*/ 114 w 186"/>
                <a:gd name="T33" fmla="*/ 654 h 663"/>
                <a:gd name="T34" fmla="*/ 94 w 186"/>
                <a:gd name="T35" fmla="*/ 658 h 663"/>
                <a:gd name="T36" fmla="*/ 83 w 186"/>
                <a:gd name="T37" fmla="*/ 660 h 663"/>
                <a:gd name="T38" fmla="*/ 53 w 186"/>
                <a:gd name="T39" fmla="*/ 663 h 663"/>
                <a:gd name="T40" fmla="*/ 33 w 186"/>
                <a:gd name="T41" fmla="*/ 661 h 663"/>
                <a:gd name="T42" fmla="*/ 29 w 186"/>
                <a:gd name="T43" fmla="*/ 658 h 663"/>
                <a:gd name="T44" fmla="*/ 27 w 186"/>
                <a:gd name="T45" fmla="*/ 651 h 663"/>
                <a:gd name="T46" fmla="*/ 32 w 186"/>
                <a:gd name="T47" fmla="*/ 636 h 663"/>
                <a:gd name="T48" fmla="*/ 56 w 186"/>
                <a:gd name="T49" fmla="*/ 553 h 663"/>
                <a:gd name="T50" fmla="*/ 63 w 186"/>
                <a:gd name="T51" fmla="*/ 513 h 663"/>
                <a:gd name="T52" fmla="*/ 65 w 186"/>
                <a:gd name="T53" fmla="*/ 467 h 663"/>
                <a:gd name="T54" fmla="*/ 66 w 186"/>
                <a:gd name="T55" fmla="*/ 405 h 663"/>
                <a:gd name="T56" fmla="*/ 60 w 186"/>
                <a:gd name="T57" fmla="*/ 333 h 663"/>
                <a:gd name="T58" fmla="*/ 47 w 186"/>
                <a:gd name="T59" fmla="*/ 262 h 663"/>
                <a:gd name="T60" fmla="*/ 38 w 186"/>
                <a:gd name="T61" fmla="*/ 223 h 663"/>
                <a:gd name="T62" fmla="*/ 14 w 186"/>
                <a:gd name="T63" fmla="*/ 97 h 663"/>
                <a:gd name="T64" fmla="*/ 0 w 186"/>
                <a:gd name="T65" fmla="*/ 6 h 6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86" h="663">
                  <a:moveTo>
                    <a:pt x="166" y="0"/>
                  </a:moveTo>
                  <a:lnTo>
                    <a:pt x="166" y="0"/>
                  </a:lnTo>
                  <a:lnTo>
                    <a:pt x="169" y="18"/>
                  </a:lnTo>
                  <a:lnTo>
                    <a:pt x="174" y="40"/>
                  </a:lnTo>
                  <a:lnTo>
                    <a:pt x="177" y="68"/>
                  </a:lnTo>
                  <a:lnTo>
                    <a:pt x="180" y="106"/>
                  </a:lnTo>
                  <a:lnTo>
                    <a:pt x="181" y="149"/>
                  </a:lnTo>
                  <a:lnTo>
                    <a:pt x="178" y="197"/>
                  </a:lnTo>
                  <a:lnTo>
                    <a:pt x="177" y="224"/>
                  </a:lnTo>
                  <a:lnTo>
                    <a:pt x="174" y="251"/>
                  </a:lnTo>
                  <a:lnTo>
                    <a:pt x="174" y="251"/>
                  </a:lnTo>
                  <a:lnTo>
                    <a:pt x="168" y="304"/>
                  </a:lnTo>
                  <a:lnTo>
                    <a:pt x="163" y="347"/>
                  </a:lnTo>
                  <a:lnTo>
                    <a:pt x="160" y="384"/>
                  </a:lnTo>
                  <a:lnTo>
                    <a:pt x="160" y="416"/>
                  </a:lnTo>
                  <a:lnTo>
                    <a:pt x="163" y="441"/>
                  </a:lnTo>
                  <a:lnTo>
                    <a:pt x="168" y="464"/>
                  </a:lnTo>
                  <a:lnTo>
                    <a:pt x="175" y="482"/>
                  </a:lnTo>
                  <a:lnTo>
                    <a:pt x="186" y="500"/>
                  </a:lnTo>
                  <a:lnTo>
                    <a:pt x="186" y="500"/>
                  </a:lnTo>
                  <a:lnTo>
                    <a:pt x="175" y="527"/>
                  </a:lnTo>
                  <a:lnTo>
                    <a:pt x="168" y="552"/>
                  </a:lnTo>
                  <a:lnTo>
                    <a:pt x="165" y="565"/>
                  </a:lnTo>
                  <a:lnTo>
                    <a:pt x="163" y="579"/>
                  </a:lnTo>
                  <a:lnTo>
                    <a:pt x="163" y="579"/>
                  </a:lnTo>
                  <a:lnTo>
                    <a:pt x="163" y="592"/>
                  </a:lnTo>
                  <a:lnTo>
                    <a:pt x="160" y="606"/>
                  </a:lnTo>
                  <a:lnTo>
                    <a:pt x="154" y="618"/>
                  </a:lnTo>
                  <a:lnTo>
                    <a:pt x="148" y="631"/>
                  </a:lnTo>
                  <a:lnTo>
                    <a:pt x="142" y="636"/>
                  </a:lnTo>
                  <a:lnTo>
                    <a:pt x="138" y="642"/>
                  </a:lnTo>
                  <a:lnTo>
                    <a:pt x="130" y="646"/>
                  </a:lnTo>
                  <a:lnTo>
                    <a:pt x="123" y="651"/>
                  </a:lnTo>
                  <a:lnTo>
                    <a:pt x="114" y="654"/>
                  </a:lnTo>
                  <a:lnTo>
                    <a:pt x="105" y="657"/>
                  </a:lnTo>
                  <a:lnTo>
                    <a:pt x="94" y="658"/>
                  </a:lnTo>
                  <a:lnTo>
                    <a:pt x="83" y="660"/>
                  </a:lnTo>
                  <a:lnTo>
                    <a:pt x="83" y="660"/>
                  </a:lnTo>
                  <a:lnTo>
                    <a:pt x="72" y="661"/>
                  </a:lnTo>
                  <a:lnTo>
                    <a:pt x="53" y="663"/>
                  </a:lnTo>
                  <a:lnTo>
                    <a:pt x="42" y="663"/>
                  </a:lnTo>
                  <a:lnTo>
                    <a:pt x="33" y="661"/>
                  </a:lnTo>
                  <a:lnTo>
                    <a:pt x="30" y="660"/>
                  </a:lnTo>
                  <a:lnTo>
                    <a:pt x="29" y="658"/>
                  </a:lnTo>
                  <a:lnTo>
                    <a:pt x="27" y="655"/>
                  </a:lnTo>
                  <a:lnTo>
                    <a:pt x="27" y="651"/>
                  </a:lnTo>
                  <a:lnTo>
                    <a:pt x="27" y="651"/>
                  </a:lnTo>
                  <a:lnTo>
                    <a:pt x="32" y="636"/>
                  </a:lnTo>
                  <a:lnTo>
                    <a:pt x="44" y="600"/>
                  </a:lnTo>
                  <a:lnTo>
                    <a:pt x="56" y="553"/>
                  </a:lnTo>
                  <a:lnTo>
                    <a:pt x="60" y="533"/>
                  </a:lnTo>
                  <a:lnTo>
                    <a:pt x="63" y="513"/>
                  </a:lnTo>
                  <a:lnTo>
                    <a:pt x="63" y="513"/>
                  </a:lnTo>
                  <a:lnTo>
                    <a:pt x="65" y="467"/>
                  </a:lnTo>
                  <a:lnTo>
                    <a:pt x="66" y="438"/>
                  </a:lnTo>
                  <a:lnTo>
                    <a:pt x="66" y="405"/>
                  </a:lnTo>
                  <a:lnTo>
                    <a:pt x="65" y="371"/>
                  </a:lnTo>
                  <a:lnTo>
                    <a:pt x="60" y="333"/>
                  </a:lnTo>
                  <a:lnTo>
                    <a:pt x="56" y="298"/>
                  </a:lnTo>
                  <a:lnTo>
                    <a:pt x="47" y="262"/>
                  </a:lnTo>
                  <a:lnTo>
                    <a:pt x="47" y="262"/>
                  </a:lnTo>
                  <a:lnTo>
                    <a:pt x="38" y="223"/>
                  </a:lnTo>
                  <a:lnTo>
                    <a:pt x="29" y="181"/>
                  </a:lnTo>
                  <a:lnTo>
                    <a:pt x="14" y="97"/>
                  </a:lnTo>
                  <a:lnTo>
                    <a:pt x="3" y="33"/>
                  </a:lnTo>
                  <a:lnTo>
                    <a:pt x="0" y="6"/>
                  </a:lnTo>
                  <a:lnTo>
                    <a:pt x="166" y="0"/>
                  </a:lnTo>
                  <a:close/>
                </a:path>
              </a:pathLst>
            </a:custGeom>
            <a:solidFill>
              <a:srgbClr val="F0C4AB"/>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3" name="Freeform 45">
              <a:extLst>
                <a:ext uri="{FF2B5EF4-FFF2-40B4-BE49-F238E27FC236}">
                  <a16:creationId xmlns:a16="http://schemas.microsoft.com/office/drawing/2014/main" id="{14AB31BA-3374-4356-872D-7069381CCBEC}"/>
                </a:ext>
              </a:extLst>
            </p:cNvPr>
            <p:cNvSpPr>
              <a:spLocks/>
            </p:cNvSpPr>
            <p:nvPr/>
          </p:nvSpPr>
          <p:spPr bwMode="auto">
            <a:xfrm>
              <a:off x="4126" y="2316"/>
              <a:ext cx="133" cy="288"/>
            </a:xfrm>
            <a:custGeom>
              <a:avLst/>
              <a:gdLst>
                <a:gd name="T0" fmla="*/ 90 w 267"/>
                <a:gd name="T1" fmla="*/ 0 h 576"/>
                <a:gd name="T2" fmla="*/ 90 w 267"/>
                <a:gd name="T3" fmla="*/ 0 h 576"/>
                <a:gd name="T4" fmla="*/ 95 w 267"/>
                <a:gd name="T5" fmla="*/ 144 h 576"/>
                <a:gd name="T6" fmla="*/ 98 w 267"/>
                <a:gd name="T7" fmla="*/ 256 h 576"/>
                <a:gd name="T8" fmla="*/ 102 w 267"/>
                <a:gd name="T9" fmla="*/ 335 h 576"/>
                <a:gd name="T10" fmla="*/ 102 w 267"/>
                <a:gd name="T11" fmla="*/ 335 h 576"/>
                <a:gd name="T12" fmla="*/ 104 w 267"/>
                <a:gd name="T13" fmla="*/ 359 h 576"/>
                <a:gd name="T14" fmla="*/ 102 w 267"/>
                <a:gd name="T15" fmla="*/ 380 h 576"/>
                <a:gd name="T16" fmla="*/ 101 w 267"/>
                <a:gd name="T17" fmla="*/ 400 h 576"/>
                <a:gd name="T18" fmla="*/ 96 w 267"/>
                <a:gd name="T19" fmla="*/ 416 h 576"/>
                <a:gd name="T20" fmla="*/ 92 w 267"/>
                <a:gd name="T21" fmla="*/ 431 h 576"/>
                <a:gd name="T22" fmla="*/ 86 w 267"/>
                <a:gd name="T23" fmla="*/ 445 h 576"/>
                <a:gd name="T24" fmla="*/ 80 w 267"/>
                <a:gd name="T25" fmla="*/ 455 h 576"/>
                <a:gd name="T26" fmla="*/ 74 w 267"/>
                <a:gd name="T27" fmla="*/ 464 h 576"/>
                <a:gd name="T28" fmla="*/ 74 w 267"/>
                <a:gd name="T29" fmla="*/ 464 h 576"/>
                <a:gd name="T30" fmla="*/ 54 w 267"/>
                <a:gd name="T31" fmla="*/ 490 h 576"/>
                <a:gd name="T32" fmla="*/ 30 w 267"/>
                <a:gd name="T33" fmla="*/ 524 h 576"/>
                <a:gd name="T34" fmla="*/ 0 w 267"/>
                <a:gd name="T35" fmla="*/ 569 h 576"/>
                <a:gd name="T36" fmla="*/ 0 w 267"/>
                <a:gd name="T37" fmla="*/ 569 h 576"/>
                <a:gd name="T38" fmla="*/ 3 w 267"/>
                <a:gd name="T39" fmla="*/ 572 h 576"/>
                <a:gd name="T40" fmla="*/ 14 w 267"/>
                <a:gd name="T41" fmla="*/ 575 h 576"/>
                <a:gd name="T42" fmla="*/ 21 w 267"/>
                <a:gd name="T43" fmla="*/ 576 h 576"/>
                <a:gd name="T44" fmla="*/ 32 w 267"/>
                <a:gd name="T45" fmla="*/ 576 h 576"/>
                <a:gd name="T46" fmla="*/ 44 w 267"/>
                <a:gd name="T47" fmla="*/ 575 h 576"/>
                <a:gd name="T48" fmla="*/ 57 w 267"/>
                <a:gd name="T49" fmla="*/ 572 h 576"/>
                <a:gd name="T50" fmla="*/ 57 w 267"/>
                <a:gd name="T51" fmla="*/ 572 h 576"/>
                <a:gd name="T52" fmla="*/ 65 w 267"/>
                <a:gd name="T53" fmla="*/ 569 h 576"/>
                <a:gd name="T54" fmla="*/ 74 w 267"/>
                <a:gd name="T55" fmla="*/ 564 h 576"/>
                <a:gd name="T56" fmla="*/ 90 w 267"/>
                <a:gd name="T57" fmla="*/ 551 h 576"/>
                <a:gd name="T58" fmla="*/ 110 w 267"/>
                <a:gd name="T59" fmla="*/ 533 h 576"/>
                <a:gd name="T60" fmla="*/ 129 w 267"/>
                <a:gd name="T61" fmla="*/ 514 h 576"/>
                <a:gd name="T62" fmla="*/ 149 w 267"/>
                <a:gd name="T63" fmla="*/ 493 h 576"/>
                <a:gd name="T64" fmla="*/ 170 w 267"/>
                <a:gd name="T65" fmla="*/ 472 h 576"/>
                <a:gd name="T66" fmla="*/ 192 w 267"/>
                <a:gd name="T67" fmla="*/ 452 h 576"/>
                <a:gd name="T68" fmla="*/ 204 w 267"/>
                <a:gd name="T69" fmla="*/ 443 h 576"/>
                <a:gd name="T70" fmla="*/ 216 w 267"/>
                <a:gd name="T71" fmla="*/ 436 h 576"/>
                <a:gd name="T72" fmla="*/ 216 w 267"/>
                <a:gd name="T73" fmla="*/ 436 h 576"/>
                <a:gd name="T74" fmla="*/ 213 w 267"/>
                <a:gd name="T75" fmla="*/ 427 h 576"/>
                <a:gd name="T76" fmla="*/ 211 w 267"/>
                <a:gd name="T77" fmla="*/ 418 h 576"/>
                <a:gd name="T78" fmla="*/ 208 w 267"/>
                <a:gd name="T79" fmla="*/ 406 h 576"/>
                <a:gd name="T80" fmla="*/ 207 w 267"/>
                <a:gd name="T81" fmla="*/ 389 h 576"/>
                <a:gd name="T82" fmla="*/ 207 w 267"/>
                <a:gd name="T83" fmla="*/ 370 h 576"/>
                <a:gd name="T84" fmla="*/ 208 w 267"/>
                <a:gd name="T85" fmla="*/ 346 h 576"/>
                <a:gd name="T86" fmla="*/ 213 w 267"/>
                <a:gd name="T87" fmla="*/ 321 h 576"/>
                <a:gd name="T88" fmla="*/ 213 w 267"/>
                <a:gd name="T89" fmla="*/ 321 h 576"/>
                <a:gd name="T90" fmla="*/ 228 w 267"/>
                <a:gd name="T91" fmla="*/ 259 h 576"/>
                <a:gd name="T92" fmla="*/ 244 w 267"/>
                <a:gd name="T93" fmla="*/ 195 h 576"/>
                <a:gd name="T94" fmla="*/ 259 w 267"/>
                <a:gd name="T95" fmla="*/ 138 h 576"/>
                <a:gd name="T96" fmla="*/ 264 w 267"/>
                <a:gd name="T97" fmla="*/ 117 h 576"/>
                <a:gd name="T98" fmla="*/ 267 w 267"/>
                <a:gd name="T99" fmla="*/ 102 h 576"/>
                <a:gd name="T100" fmla="*/ 267 w 267"/>
                <a:gd name="T101" fmla="*/ 102 h 576"/>
                <a:gd name="T102" fmla="*/ 267 w 267"/>
                <a:gd name="T103" fmla="*/ 80 h 576"/>
                <a:gd name="T104" fmla="*/ 265 w 267"/>
                <a:gd name="T105" fmla="*/ 60 h 576"/>
                <a:gd name="T106" fmla="*/ 262 w 267"/>
                <a:gd name="T107" fmla="*/ 41 h 576"/>
                <a:gd name="T108" fmla="*/ 90 w 267"/>
                <a:gd name="T109" fmla="*/ 0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67" h="576">
                  <a:moveTo>
                    <a:pt x="90" y="0"/>
                  </a:moveTo>
                  <a:lnTo>
                    <a:pt x="90" y="0"/>
                  </a:lnTo>
                  <a:lnTo>
                    <a:pt x="95" y="144"/>
                  </a:lnTo>
                  <a:lnTo>
                    <a:pt x="98" y="256"/>
                  </a:lnTo>
                  <a:lnTo>
                    <a:pt x="102" y="335"/>
                  </a:lnTo>
                  <a:lnTo>
                    <a:pt x="102" y="335"/>
                  </a:lnTo>
                  <a:lnTo>
                    <a:pt x="104" y="359"/>
                  </a:lnTo>
                  <a:lnTo>
                    <a:pt x="102" y="380"/>
                  </a:lnTo>
                  <a:lnTo>
                    <a:pt x="101" y="400"/>
                  </a:lnTo>
                  <a:lnTo>
                    <a:pt x="96" y="416"/>
                  </a:lnTo>
                  <a:lnTo>
                    <a:pt x="92" y="431"/>
                  </a:lnTo>
                  <a:lnTo>
                    <a:pt x="86" y="445"/>
                  </a:lnTo>
                  <a:lnTo>
                    <a:pt x="80" y="455"/>
                  </a:lnTo>
                  <a:lnTo>
                    <a:pt x="74" y="464"/>
                  </a:lnTo>
                  <a:lnTo>
                    <a:pt x="74" y="464"/>
                  </a:lnTo>
                  <a:lnTo>
                    <a:pt x="54" y="490"/>
                  </a:lnTo>
                  <a:lnTo>
                    <a:pt x="30" y="524"/>
                  </a:lnTo>
                  <a:lnTo>
                    <a:pt x="0" y="569"/>
                  </a:lnTo>
                  <a:lnTo>
                    <a:pt x="0" y="569"/>
                  </a:lnTo>
                  <a:lnTo>
                    <a:pt x="3" y="572"/>
                  </a:lnTo>
                  <a:lnTo>
                    <a:pt x="14" y="575"/>
                  </a:lnTo>
                  <a:lnTo>
                    <a:pt x="21" y="576"/>
                  </a:lnTo>
                  <a:lnTo>
                    <a:pt x="32" y="576"/>
                  </a:lnTo>
                  <a:lnTo>
                    <a:pt x="44" y="575"/>
                  </a:lnTo>
                  <a:lnTo>
                    <a:pt x="57" y="572"/>
                  </a:lnTo>
                  <a:lnTo>
                    <a:pt x="57" y="572"/>
                  </a:lnTo>
                  <a:lnTo>
                    <a:pt x="65" y="569"/>
                  </a:lnTo>
                  <a:lnTo>
                    <a:pt x="74" y="564"/>
                  </a:lnTo>
                  <a:lnTo>
                    <a:pt x="90" y="551"/>
                  </a:lnTo>
                  <a:lnTo>
                    <a:pt x="110" y="533"/>
                  </a:lnTo>
                  <a:lnTo>
                    <a:pt x="129" y="514"/>
                  </a:lnTo>
                  <a:lnTo>
                    <a:pt x="149" y="493"/>
                  </a:lnTo>
                  <a:lnTo>
                    <a:pt x="170" y="472"/>
                  </a:lnTo>
                  <a:lnTo>
                    <a:pt x="192" y="452"/>
                  </a:lnTo>
                  <a:lnTo>
                    <a:pt x="204" y="443"/>
                  </a:lnTo>
                  <a:lnTo>
                    <a:pt x="216" y="436"/>
                  </a:lnTo>
                  <a:lnTo>
                    <a:pt x="216" y="436"/>
                  </a:lnTo>
                  <a:lnTo>
                    <a:pt x="213" y="427"/>
                  </a:lnTo>
                  <a:lnTo>
                    <a:pt x="211" y="418"/>
                  </a:lnTo>
                  <a:lnTo>
                    <a:pt x="208" y="406"/>
                  </a:lnTo>
                  <a:lnTo>
                    <a:pt x="207" y="389"/>
                  </a:lnTo>
                  <a:lnTo>
                    <a:pt x="207" y="370"/>
                  </a:lnTo>
                  <a:lnTo>
                    <a:pt x="208" y="346"/>
                  </a:lnTo>
                  <a:lnTo>
                    <a:pt x="213" y="321"/>
                  </a:lnTo>
                  <a:lnTo>
                    <a:pt x="213" y="321"/>
                  </a:lnTo>
                  <a:lnTo>
                    <a:pt x="228" y="259"/>
                  </a:lnTo>
                  <a:lnTo>
                    <a:pt x="244" y="195"/>
                  </a:lnTo>
                  <a:lnTo>
                    <a:pt x="259" y="138"/>
                  </a:lnTo>
                  <a:lnTo>
                    <a:pt x="264" y="117"/>
                  </a:lnTo>
                  <a:lnTo>
                    <a:pt x="267" y="102"/>
                  </a:lnTo>
                  <a:lnTo>
                    <a:pt x="267" y="102"/>
                  </a:lnTo>
                  <a:lnTo>
                    <a:pt x="267" y="80"/>
                  </a:lnTo>
                  <a:lnTo>
                    <a:pt x="265" y="60"/>
                  </a:lnTo>
                  <a:lnTo>
                    <a:pt x="262" y="41"/>
                  </a:lnTo>
                  <a:lnTo>
                    <a:pt x="90" y="0"/>
                  </a:lnTo>
                  <a:close/>
                </a:path>
              </a:pathLst>
            </a:custGeom>
            <a:solidFill>
              <a:srgbClr val="F0C4AB"/>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4" name="Freeform 46">
              <a:extLst>
                <a:ext uri="{FF2B5EF4-FFF2-40B4-BE49-F238E27FC236}">
                  <a16:creationId xmlns:a16="http://schemas.microsoft.com/office/drawing/2014/main" id="{74DD8BA1-8BCF-45E2-AD09-023CC59979E4}"/>
                </a:ext>
              </a:extLst>
            </p:cNvPr>
            <p:cNvSpPr>
              <a:spLocks/>
            </p:cNvSpPr>
            <p:nvPr/>
          </p:nvSpPr>
          <p:spPr bwMode="auto">
            <a:xfrm>
              <a:off x="4106" y="1844"/>
              <a:ext cx="261" cy="499"/>
            </a:xfrm>
            <a:custGeom>
              <a:avLst/>
              <a:gdLst>
                <a:gd name="T0" fmla="*/ 417 w 520"/>
                <a:gd name="T1" fmla="*/ 40 h 998"/>
                <a:gd name="T2" fmla="*/ 437 w 520"/>
                <a:gd name="T3" fmla="*/ 68 h 998"/>
                <a:gd name="T4" fmla="*/ 459 w 520"/>
                <a:gd name="T5" fmla="*/ 107 h 998"/>
                <a:gd name="T6" fmla="*/ 472 w 520"/>
                <a:gd name="T7" fmla="*/ 143 h 998"/>
                <a:gd name="T8" fmla="*/ 478 w 520"/>
                <a:gd name="T9" fmla="*/ 167 h 998"/>
                <a:gd name="T10" fmla="*/ 478 w 520"/>
                <a:gd name="T11" fmla="*/ 178 h 998"/>
                <a:gd name="T12" fmla="*/ 475 w 520"/>
                <a:gd name="T13" fmla="*/ 244 h 998"/>
                <a:gd name="T14" fmla="*/ 456 w 520"/>
                <a:gd name="T15" fmla="*/ 480 h 998"/>
                <a:gd name="T16" fmla="*/ 453 w 520"/>
                <a:gd name="T17" fmla="*/ 509 h 998"/>
                <a:gd name="T18" fmla="*/ 451 w 520"/>
                <a:gd name="T19" fmla="*/ 648 h 998"/>
                <a:gd name="T20" fmla="*/ 453 w 520"/>
                <a:gd name="T21" fmla="*/ 772 h 998"/>
                <a:gd name="T22" fmla="*/ 481 w 520"/>
                <a:gd name="T23" fmla="*/ 842 h 998"/>
                <a:gd name="T24" fmla="*/ 504 w 520"/>
                <a:gd name="T25" fmla="*/ 905 h 998"/>
                <a:gd name="T26" fmla="*/ 520 w 520"/>
                <a:gd name="T27" fmla="*/ 965 h 998"/>
                <a:gd name="T28" fmla="*/ 510 w 520"/>
                <a:gd name="T29" fmla="*/ 970 h 998"/>
                <a:gd name="T30" fmla="*/ 463 w 520"/>
                <a:gd name="T31" fmla="*/ 983 h 998"/>
                <a:gd name="T32" fmla="*/ 414 w 520"/>
                <a:gd name="T33" fmla="*/ 994 h 998"/>
                <a:gd name="T34" fmla="*/ 350 w 520"/>
                <a:gd name="T35" fmla="*/ 998 h 998"/>
                <a:gd name="T36" fmla="*/ 275 w 520"/>
                <a:gd name="T37" fmla="*/ 997 h 998"/>
                <a:gd name="T38" fmla="*/ 191 w 520"/>
                <a:gd name="T39" fmla="*/ 982 h 998"/>
                <a:gd name="T40" fmla="*/ 146 w 520"/>
                <a:gd name="T41" fmla="*/ 968 h 998"/>
                <a:gd name="T42" fmla="*/ 100 w 520"/>
                <a:gd name="T43" fmla="*/ 950 h 998"/>
                <a:gd name="T44" fmla="*/ 52 w 520"/>
                <a:gd name="T45" fmla="*/ 928 h 998"/>
                <a:gd name="T46" fmla="*/ 53 w 520"/>
                <a:gd name="T47" fmla="*/ 759 h 998"/>
                <a:gd name="T48" fmla="*/ 53 w 520"/>
                <a:gd name="T49" fmla="*/ 570 h 998"/>
                <a:gd name="T50" fmla="*/ 52 w 520"/>
                <a:gd name="T51" fmla="*/ 530 h 998"/>
                <a:gd name="T52" fmla="*/ 50 w 520"/>
                <a:gd name="T53" fmla="*/ 441 h 998"/>
                <a:gd name="T54" fmla="*/ 56 w 520"/>
                <a:gd name="T55" fmla="*/ 211 h 998"/>
                <a:gd name="T56" fmla="*/ 58 w 520"/>
                <a:gd name="T57" fmla="*/ 143 h 998"/>
                <a:gd name="T58" fmla="*/ 53 w 520"/>
                <a:gd name="T59" fmla="*/ 149 h 998"/>
                <a:gd name="T60" fmla="*/ 37 w 520"/>
                <a:gd name="T61" fmla="*/ 173 h 998"/>
                <a:gd name="T62" fmla="*/ 20 w 520"/>
                <a:gd name="T63" fmla="*/ 190 h 998"/>
                <a:gd name="T64" fmla="*/ 10 w 520"/>
                <a:gd name="T65" fmla="*/ 196 h 998"/>
                <a:gd name="T66" fmla="*/ 4 w 520"/>
                <a:gd name="T67" fmla="*/ 169 h 998"/>
                <a:gd name="T68" fmla="*/ 0 w 520"/>
                <a:gd name="T69" fmla="*/ 164 h 998"/>
                <a:gd name="T70" fmla="*/ 6 w 520"/>
                <a:gd name="T71" fmla="*/ 143 h 998"/>
                <a:gd name="T72" fmla="*/ 29 w 520"/>
                <a:gd name="T73" fmla="*/ 70 h 998"/>
                <a:gd name="T74" fmla="*/ 50 w 520"/>
                <a:gd name="T75" fmla="*/ 19 h 998"/>
                <a:gd name="T76" fmla="*/ 134 w 520"/>
                <a:gd name="T77" fmla="*/ 172 h 9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520" h="998">
                  <a:moveTo>
                    <a:pt x="417" y="40"/>
                  </a:moveTo>
                  <a:lnTo>
                    <a:pt x="417" y="40"/>
                  </a:lnTo>
                  <a:lnTo>
                    <a:pt x="428" y="54"/>
                  </a:lnTo>
                  <a:lnTo>
                    <a:pt x="437" y="68"/>
                  </a:lnTo>
                  <a:lnTo>
                    <a:pt x="448" y="86"/>
                  </a:lnTo>
                  <a:lnTo>
                    <a:pt x="459" y="107"/>
                  </a:lnTo>
                  <a:lnTo>
                    <a:pt x="469" y="131"/>
                  </a:lnTo>
                  <a:lnTo>
                    <a:pt x="472" y="143"/>
                  </a:lnTo>
                  <a:lnTo>
                    <a:pt x="475" y="155"/>
                  </a:lnTo>
                  <a:lnTo>
                    <a:pt x="478" y="167"/>
                  </a:lnTo>
                  <a:lnTo>
                    <a:pt x="478" y="178"/>
                  </a:lnTo>
                  <a:lnTo>
                    <a:pt x="478" y="178"/>
                  </a:lnTo>
                  <a:lnTo>
                    <a:pt x="478" y="206"/>
                  </a:lnTo>
                  <a:lnTo>
                    <a:pt x="475" y="244"/>
                  </a:lnTo>
                  <a:lnTo>
                    <a:pt x="469" y="330"/>
                  </a:lnTo>
                  <a:lnTo>
                    <a:pt x="456" y="480"/>
                  </a:lnTo>
                  <a:lnTo>
                    <a:pt x="456" y="480"/>
                  </a:lnTo>
                  <a:lnTo>
                    <a:pt x="453" y="509"/>
                  </a:lnTo>
                  <a:lnTo>
                    <a:pt x="453" y="550"/>
                  </a:lnTo>
                  <a:lnTo>
                    <a:pt x="451" y="648"/>
                  </a:lnTo>
                  <a:lnTo>
                    <a:pt x="453" y="772"/>
                  </a:lnTo>
                  <a:lnTo>
                    <a:pt x="453" y="772"/>
                  </a:lnTo>
                  <a:lnTo>
                    <a:pt x="462" y="793"/>
                  </a:lnTo>
                  <a:lnTo>
                    <a:pt x="481" y="842"/>
                  </a:lnTo>
                  <a:lnTo>
                    <a:pt x="493" y="874"/>
                  </a:lnTo>
                  <a:lnTo>
                    <a:pt x="504" y="905"/>
                  </a:lnTo>
                  <a:lnTo>
                    <a:pt x="513" y="937"/>
                  </a:lnTo>
                  <a:lnTo>
                    <a:pt x="520" y="965"/>
                  </a:lnTo>
                  <a:lnTo>
                    <a:pt x="520" y="965"/>
                  </a:lnTo>
                  <a:lnTo>
                    <a:pt x="510" y="970"/>
                  </a:lnTo>
                  <a:lnTo>
                    <a:pt x="483" y="979"/>
                  </a:lnTo>
                  <a:lnTo>
                    <a:pt x="463" y="983"/>
                  </a:lnTo>
                  <a:lnTo>
                    <a:pt x="441" y="989"/>
                  </a:lnTo>
                  <a:lnTo>
                    <a:pt x="414" y="994"/>
                  </a:lnTo>
                  <a:lnTo>
                    <a:pt x="383" y="997"/>
                  </a:lnTo>
                  <a:lnTo>
                    <a:pt x="350" y="998"/>
                  </a:lnTo>
                  <a:lnTo>
                    <a:pt x="314" y="998"/>
                  </a:lnTo>
                  <a:lnTo>
                    <a:pt x="275" y="997"/>
                  </a:lnTo>
                  <a:lnTo>
                    <a:pt x="234" y="991"/>
                  </a:lnTo>
                  <a:lnTo>
                    <a:pt x="191" y="982"/>
                  </a:lnTo>
                  <a:lnTo>
                    <a:pt x="169" y="974"/>
                  </a:lnTo>
                  <a:lnTo>
                    <a:pt x="146" y="968"/>
                  </a:lnTo>
                  <a:lnTo>
                    <a:pt x="124" y="959"/>
                  </a:lnTo>
                  <a:lnTo>
                    <a:pt x="100" y="950"/>
                  </a:lnTo>
                  <a:lnTo>
                    <a:pt x="76" y="940"/>
                  </a:lnTo>
                  <a:lnTo>
                    <a:pt x="52" y="928"/>
                  </a:lnTo>
                  <a:lnTo>
                    <a:pt x="52" y="928"/>
                  </a:lnTo>
                  <a:lnTo>
                    <a:pt x="53" y="759"/>
                  </a:lnTo>
                  <a:lnTo>
                    <a:pt x="53" y="625"/>
                  </a:lnTo>
                  <a:lnTo>
                    <a:pt x="53" y="570"/>
                  </a:lnTo>
                  <a:lnTo>
                    <a:pt x="52" y="530"/>
                  </a:lnTo>
                  <a:lnTo>
                    <a:pt x="52" y="530"/>
                  </a:lnTo>
                  <a:lnTo>
                    <a:pt x="50" y="492"/>
                  </a:lnTo>
                  <a:lnTo>
                    <a:pt x="50" y="441"/>
                  </a:lnTo>
                  <a:lnTo>
                    <a:pt x="53" y="323"/>
                  </a:lnTo>
                  <a:lnTo>
                    <a:pt x="56" y="211"/>
                  </a:lnTo>
                  <a:lnTo>
                    <a:pt x="58" y="169"/>
                  </a:lnTo>
                  <a:lnTo>
                    <a:pt x="58" y="143"/>
                  </a:lnTo>
                  <a:lnTo>
                    <a:pt x="58" y="143"/>
                  </a:lnTo>
                  <a:lnTo>
                    <a:pt x="53" y="149"/>
                  </a:lnTo>
                  <a:lnTo>
                    <a:pt x="44" y="164"/>
                  </a:lnTo>
                  <a:lnTo>
                    <a:pt x="37" y="173"/>
                  </a:lnTo>
                  <a:lnTo>
                    <a:pt x="29" y="181"/>
                  </a:lnTo>
                  <a:lnTo>
                    <a:pt x="20" y="190"/>
                  </a:lnTo>
                  <a:lnTo>
                    <a:pt x="10" y="196"/>
                  </a:lnTo>
                  <a:lnTo>
                    <a:pt x="10" y="196"/>
                  </a:lnTo>
                  <a:lnTo>
                    <a:pt x="9" y="179"/>
                  </a:lnTo>
                  <a:lnTo>
                    <a:pt x="4" y="169"/>
                  </a:lnTo>
                  <a:lnTo>
                    <a:pt x="3" y="166"/>
                  </a:lnTo>
                  <a:lnTo>
                    <a:pt x="0" y="164"/>
                  </a:lnTo>
                  <a:lnTo>
                    <a:pt x="0" y="164"/>
                  </a:lnTo>
                  <a:lnTo>
                    <a:pt x="6" y="143"/>
                  </a:lnTo>
                  <a:lnTo>
                    <a:pt x="20" y="97"/>
                  </a:lnTo>
                  <a:lnTo>
                    <a:pt x="29" y="70"/>
                  </a:lnTo>
                  <a:lnTo>
                    <a:pt x="40" y="43"/>
                  </a:lnTo>
                  <a:lnTo>
                    <a:pt x="50" y="19"/>
                  </a:lnTo>
                  <a:lnTo>
                    <a:pt x="61" y="0"/>
                  </a:lnTo>
                  <a:lnTo>
                    <a:pt x="134" y="172"/>
                  </a:lnTo>
                  <a:lnTo>
                    <a:pt x="417" y="40"/>
                  </a:lnTo>
                  <a:close/>
                </a:path>
              </a:pathLst>
            </a:custGeom>
            <a:solidFill>
              <a:srgbClr val="1B171B"/>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5" name="Freeform 47">
              <a:extLst>
                <a:ext uri="{FF2B5EF4-FFF2-40B4-BE49-F238E27FC236}">
                  <a16:creationId xmlns:a16="http://schemas.microsoft.com/office/drawing/2014/main" id="{B5092D4A-028F-469F-95A6-B2FB084AA878}"/>
                </a:ext>
              </a:extLst>
            </p:cNvPr>
            <p:cNvSpPr>
              <a:spLocks/>
            </p:cNvSpPr>
            <p:nvPr/>
          </p:nvSpPr>
          <p:spPr bwMode="auto">
            <a:xfrm>
              <a:off x="3998" y="1440"/>
              <a:ext cx="421" cy="420"/>
            </a:xfrm>
            <a:custGeom>
              <a:avLst/>
              <a:gdLst>
                <a:gd name="T0" fmla="*/ 112 w 842"/>
                <a:gd name="T1" fmla="*/ 36 h 840"/>
                <a:gd name="T2" fmla="*/ 136 w 842"/>
                <a:gd name="T3" fmla="*/ 61 h 840"/>
                <a:gd name="T4" fmla="*/ 169 w 842"/>
                <a:gd name="T5" fmla="*/ 111 h 840"/>
                <a:gd name="T6" fmla="*/ 272 w 842"/>
                <a:gd name="T7" fmla="*/ 182 h 840"/>
                <a:gd name="T8" fmla="*/ 303 w 842"/>
                <a:gd name="T9" fmla="*/ 208 h 840"/>
                <a:gd name="T10" fmla="*/ 332 w 842"/>
                <a:gd name="T11" fmla="*/ 227 h 840"/>
                <a:gd name="T12" fmla="*/ 342 w 842"/>
                <a:gd name="T13" fmla="*/ 248 h 840"/>
                <a:gd name="T14" fmla="*/ 368 w 842"/>
                <a:gd name="T15" fmla="*/ 242 h 840"/>
                <a:gd name="T16" fmla="*/ 393 w 842"/>
                <a:gd name="T17" fmla="*/ 241 h 840"/>
                <a:gd name="T18" fmla="*/ 462 w 842"/>
                <a:gd name="T19" fmla="*/ 208 h 840"/>
                <a:gd name="T20" fmla="*/ 468 w 842"/>
                <a:gd name="T21" fmla="*/ 253 h 840"/>
                <a:gd name="T22" fmla="*/ 453 w 842"/>
                <a:gd name="T23" fmla="*/ 329 h 840"/>
                <a:gd name="T24" fmla="*/ 423 w 842"/>
                <a:gd name="T25" fmla="*/ 389 h 840"/>
                <a:gd name="T26" fmla="*/ 507 w 842"/>
                <a:gd name="T27" fmla="*/ 268 h 840"/>
                <a:gd name="T28" fmla="*/ 538 w 842"/>
                <a:gd name="T29" fmla="*/ 229 h 840"/>
                <a:gd name="T30" fmla="*/ 577 w 842"/>
                <a:gd name="T31" fmla="*/ 209 h 840"/>
                <a:gd name="T32" fmla="*/ 595 w 842"/>
                <a:gd name="T33" fmla="*/ 214 h 840"/>
                <a:gd name="T34" fmla="*/ 652 w 842"/>
                <a:gd name="T35" fmla="*/ 256 h 840"/>
                <a:gd name="T36" fmla="*/ 665 w 842"/>
                <a:gd name="T37" fmla="*/ 292 h 840"/>
                <a:gd name="T38" fmla="*/ 724 w 842"/>
                <a:gd name="T39" fmla="*/ 215 h 840"/>
                <a:gd name="T40" fmla="*/ 751 w 842"/>
                <a:gd name="T41" fmla="*/ 197 h 840"/>
                <a:gd name="T42" fmla="*/ 790 w 842"/>
                <a:gd name="T43" fmla="*/ 200 h 840"/>
                <a:gd name="T44" fmla="*/ 823 w 842"/>
                <a:gd name="T45" fmla="*/ 226 h 840"/>
                <a:gd name="T46" fmla="*/ 842 w 842"/>
                <a:gd name="T47" fmla="*/ 284 h 840"/>
                <a:gd name="T48" fmla="*/ 839 w 842"/>
                <a:gd name="T49" fmla="*/ 356 h 840"/>
                <a:gd name="T50" fmla="*/ 802 w 842"/>
                <a:gd name="T51" fmla="*/ 634 h 840"/>
                <a:gd name="T52" fmla="*/ 769 w 842"/>
                <a:gd name="T53" fmla="*/ 759 h 840"/>
                <a:gd name="T54" fmla="*/ 742 w 842"/>
                <a:gd name="T55" fmla="*/ 810 h 840"/>
                <a:gd name="T56" fmla="*/ 703 w 842"/>
                <a:gd name="T57" fmla="*/ 829 h 840"/>
                <a:gd name="T58" fmla="*/ 559 w 842"/>
                <a:gd name="T59" fmla="*/ 840 h 840"/>
                <a:gd name="T60" fmla="*/ 413 w 842"/>
                <a:gd name="T61" fmla="*/ 828 h 840"/>
                <a:gd name="T62" fmla="*/ 354 w 842"/>
                <a:gd name="T63" fmla="*/ 816 h 840"/>
                <a:gd name="T64" fmla="*/ 330 w 842"/>
                <a:gd name="T65" fmla="*/ 790 h 840"/>
                <a:gd name="T66" fmla="*/ 327 w 842"/>
                <a:gd name="T67" fmla="*/ 769 h 840"/>
                <a:gd name="T68" fmla="*/ 329 w 842"/>
                <a:gd name="T69" fmla="*/ 661 h 840"/>
                <a:gd name="T70" fmla="*/ 368 w 842"/>
                <a:gd name="T71" fmla="*/ 633 h 840"/>
                <a:gd name="T72" fmla="*/ 429 w 842"/>
                <a:gd name="T73" fmla="*/ 649 h 840"/>
                <a:gd name="T74" fmla="*/ 529 w 842"/>
                <a:gd name="T75" fmla="*/ 669 h 840"/>
                <a:gd name="T76" fmla="*/ 567 w 842"/>
                <a:gd name="T77" fmla="*/ 667 h 840"/>
                <a:gd name="T78" fmla="*/ 591 w 842"/>
                <a:gd name="T79" fmla="*/ 660 h 840"/>
                <a:gd name="T80" fmla="*/ 618 w 842"/>
                <a:gd name="T81" fmla="*/ 651 h 840"/>
                <a:gd name="T82" fmla="*/ 628 w 842"/>
                <a:gd name="T83" fmla="*/ 631 h 840"/>
                <a:gd name="T84" fmla="*/ 612 w 842"/>
                <a:gd name="T85" fmla="*/ 524 h 840"/>
                <a:gd name="T86" fmla="*/ 339 w 842"/>
                <a:gd name="T87" fmla="*/ 444 h 840"/>
                <a:gd name="T88" fmla="*/ 342 w 842"/>
                <a:gd name="T89" fmla="*/ 407 h 840"/>
                <a:gd name="T90" fmla="*/ 311 w 842"/>
                <a:gd name="T91" fmla="*/ 365 h 840"/>
                <a:gd name="T92" fmla="*/ 230 w 842"/>
                <a:gd name="T93" fmla="*/ 323 h 840"/>
                <a:gd name="T94" fmla="*/ 178 w 842"/>
                <a:gd name="T95" fmla="*/ 298 h 840"/>
                <a:gd name="T96" fmla="*/ 121 w 842"/>
                <a:gd name="T97" fmla="*/ 230 h 840"/>
                <a:gd name="T98" fmla="*/ 59 w 842"/>
                <a:gd name="T99" fmla="*/ 158 h 840"/>
                <a:gd name="T100" fmla="*/ 0 w 842"/>
                <a:gd name="T101" fmla="*/ 75 h 8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842" h="840">
                  <a:moveTo>
                    <a:pt x="76" y="0"/>
                  </a:moveTo>
                  <a:lnTo>
                    <a:pt x="76" y="0"/>
                  </a:lnTo>
                  <a:lnTo>
                    <a:pt x="95" y="19"/>
                  </a:lnTo>
                  <a:lnTo>
                    <a:pt x="112" y="36"/>
                  </a:lnTo>
                  <a:lnTo>
                    <a:pt x="125" y="49"/>
                  </a:lnTo>
                  <a:lnTo>
                    <a:pt x="125" y="49"/>
                  </a:lnTo>
                  <a:lnTo>
                    <a:pt x="131" y="54"/>
                  </a:lnTo>
                  <a:lnTo>
                    <a:pt x="136" y="61"/>
                  </a:lnTo>
                  <a:lnTo>
                    <a:pt x="146" y="79"/>
                  </a:lnTo>
                  <a:lnTo>
                    <a:pt x="157" y="97"/>
                  </a:lnTo>
                  <a:lnTo>
                    <a:pt x="163" y="105"/>
                  </a:lnTo>
                  <a:lnTo>
                    <a:pt x="169" y="111"/>
                  </a:lnTo>
                  <a:lnTo>
                    <a:pt x="169" y="111"/>
                  </a:lnTo>
                  <a:lnTo>
                    <a:pt x="194" y="127"/>
                  </a:lnTo>
                  <a:lnTo>
                    <a:pt x="233" y="152"/>
                  </a:lnTo>
                  <a:lnTo>
                    <a:pt x="272" y="182"/>
                  </a:lnTo>
                  <a:lnTo>
                    <a:pt x="287" y="196"/>
                  </a:lnTo>
                  <a:lnTo>
                    <a:pt x="297" y="206"/>
                  </a:lnTo>
                  <a:lnTo>
                    <a:pt x="297" y="206"/>
                  </a:lnTo>
                  <a:lnTo>
                    <a:pt x="303" y="208"/>
                  </a:lnTo>
                  <a:lnTo>
                    <a:pt x="314" y="212"/>
                  </a:lnTo>
                  <a:lnTo>
                    <a:pt x="320" y="215"/>
                  </a:lnTo>
                  <a:lnTo>
                    <a:pt x="326" y="220"/>
                  </a:lnTo>
                  <a:lnTo>
                    <a:pt x="332" y="227"/>
                  </a:lnTo>
                  <a:lnTo>
                    <a:pt x="336" y="236"/>
                  </a:lnTo>
                  <a:lnTo>
                    <a:pt x="336" y="236"/>
                  </a:lnTo>
                  <a:lnTo>
                    <a:pt x="339" y="244"/>
                  </a:lnTo>
                  <a:lnTo>
                    <a:pt x="342" y="248"/>
                  </a:lnTo>
                  <a:lnTo>
                    <a:pt x="344" y="248"/>
                  </a:lnTo>
                  <a:lnTo>
                    <a:pt x="348" y="248"/>
                  </a:lnTo>
                  <a:lnTo>
                    <a:pt x="359" y="244"/>
                  </a:lnTo>
                  <a:lnTo>
                    <a:pt x="368" y="242"/>
                  </a:lnTo>
                  <a:lnTo>
                    <a:pt x="380" y="242"/>
                  </a:lnTo>
                  <a:lnTo>
                    <a:pt x="380" y="242"/>
                  </a:lnTo>
                  <a:lnTo>
                    <a:pt x="387" y="242"/>
                  </a:lnTo>
                  <a:lnTo>
                    <a:pt x="393" y="241"/>
                  </a:lnTo>
                  <a:lnTo>
                    <a:pt x="408" y="236"/>
                  </a:lnTo>
                  <a:lnTo>
                    <a:pt x="425" y="230"/>
                  </a:lnTo>
                  <a:lnTo>
                    <a:pt x="438" y="223"/>
                  </a:lnTo>
                  <a:lnTo>
                    <a:pt x="462" y="208"/>
                  </a:lnTo>
                  <a:lnTo>
                    <a:pt x="471" y="200"/>
                  </a:lnTo>
                  <a:lnTo>
                    <a:pt x="471" y="200"/>
                  </a:lnTo>
                  <a:lnTo>
                    <a:pt x="469" y="224"/>
                  </a:lnTo>
                  <a:lnTo>
                    <a:pt x="468" y="253"/>
                  </a:lnTo>
                  <a:lnTo>
                    <a:pt x="463" y="290"/>
                  </a:lnTo>
                  <a:lnTo>
                    <a:pt x="463" y="290"/>
                  </a:lnTo>
                  <a:lnTo>
                    <a:pt x="459" y="310"/>
                  </a:lnTo>
                  <a:lnTo>
                    <a:pt x="453" y="329"/>
                  </a:lnTo>
                  <a:lnTo>
                    <a:pt x="447" y="346"/>
                  </a:lnTo>
                  <a:lnTo>
                    <a:pt x="440" y="361"/>
                  </a:lnTo>
                  <a:lnTo>
                    <a:pt x="429" y="382"/>
                  </a:lnTo>
                  <a:lnTo>
                    <a:pt x="423" y="389"/>
                  </a:lnTo>
                  <a:lnTo>
                    <a:pt x="423" y="389"/>
                  </a:lnTo>
                  <a:lnTo>
                    <a:pt x="456" y="344"/>
                  </a:lnTo>
                  <a:lnTo>
                    <a:pt x="483" y="304"/>
                  </a:lnTo>
                  <a:lnTo>
                    <a:pt x="507" y="268"/>
                  </a:lnTo>
                  <a:lnTo>
                    <a:pt x="507" y="268"/>
                  </a:lnTo>
                  <a:lnTo>
                    <a:pt x="517" y="254"/>
                  </a:lnTo>
                  <a:lnTo>
                    <a:pt x="528" y="241"/>
                  </a:lnTo>
                  <a:lnTo>
                    <a:pt x="538" y="229"/>
                  </a:lnTo>
                  <a:lnTo>
                    <a:pt x="549" y="220"/>
                  </a:lnTo>
                  <a:lnTo>
                    <a:pt x="559" y="212"/>
                  </a:lnTo>
                  <a:lnTo>
                    <a:pt x="571" y="209"/>
                  </a:lnTo>
                  <a:lnTo>
                    <a:pt x="577" y="209"/>
                  </a:lnTo>
                  <a:lnTo>
                    <a:pt x="583" y="209"/>
                  </a:lnTo>
                  <a:lnTo>
                    <a:pt x="589" y="211"/>
                  </a:lnTo>
                  <a:lnTo>
                    <a:pt x="595" y="214"/>
                  </a:lnTo>
                  <a:lnTo>
                    <a:pt x="595" y="214"/>
                  </a:lnTo>
                  <a:lnTo>
                    <a:pt x="621" y="229"/>
                  </a:lnTo>
                  <a:lnTo>
                    <a:pt x="633" y="236"/>
                  </a:lnTo>
                  <a:lnTo>
                    <a:pt x="643" y="245"/>
                  </a:lnTo>
                  <a:lnTo>
                    <a:pt x="652" y="256"/>
                  </a:lnTo>
                  <a:lnTo>
                    <a:pt x="659" y="266"/>
                  </a:lnTo>
                  <a:lnTo>
                    <a:pt x="664" y="278"/>
                  </a:lnTo>
                  <a:lnTo>
                    <a:pt x="665" y="292"/>
                  </a:lnTo>
                  <a:lnTo>
                    <a:pt x="665" y="292"/>
                  </a:lnTo>
                  <a:lnTo>
                    <a:pt x="674" y="278"/>
                  </a:lnTo>
                  <a:lnTo>
                    <a:pt x="697" y="247"/>
                  </a:lnTo>
                  <a:lnTo>
                    <a:pt x="710" y="230"/>
                  </a:lnTo>
                  <a:lnTo>
                    <a:pt x="724" y="215"/>
                  </a:lnTo>
                  <a:lnTo>
                    <a:pt x="739" y="203"/>
                  </a:lnTo>
                  <a:lnTo>
                    <a:pt x="745" y="200"/>
                  </a:lnTo>
                  <a:lnTo>
                    <a:pt x="751" y="197"/>
                  </a:lnTo>
                  <a:lnTo>
                    <a:pt x="751" y="197"/>
                  </a:lnTo>
                  <a:lnTo>
                    <a:pt x="766" y="197"/>
                  </a:lnTo>
                  <a:lnTo>
                    <a:pt x="773" y="197"/>
                  </a:lnTo>
                  <a:lnTo>
                    <a:pt x="782" y="199"/>
                  </a:lnTo>
                  <a:lnTo>
                    <a:pt x="790" y="200"/>
                  </a:lnTo>
                  <a:lnTo>
                    <a:pt x="799" y="205"/>
                  </a:lnTo>
                  <a:lnTo>
                    <a:pt x="808" y="209"/>
                  </a:lnTo>
                  <a:lnTo>
                    <a:pt x="815" y="217"/>
                  </a:lnTo>
                  <a:lnTo>
                    <a:pt x="823" y="226"/>
                  </a:lnTo>
                  <a:lnTo>
                    <a:pt x="829" y="236"/>
                  </a:lnTo>
                  <a:lnTo>
                    <a:pt x="835" y="250"/>
                  </a:lnTo>
                  <a:lnTo>
                    <a:pt x="839" y="265"/>
                  </a:lnTo>
                  <a:lnTo>
                    <a:pt x="842" y="284"/>
                  </a:lnTo>
                  <a:lnTo>
                    <a:pt x="842" y="305"/>
                  </a:lnTo>
                  <a:lnTo>
                    <a:pt x="842" y="329"/>
                  </a:lnTo>
                  <a:lnTo>
                    <a:pt x="839" y="356"/>
                  </a:lnTo>
                  <a:lnTo>
                    <a:pt x="839" y="356"/>
                  </a:lnTo>
                  <a:lnTo>
                    <a:pt x="815" y="546"/>
                  </a:lnTo>
                  <a:lnTo>
                    <a:pt x="806" y="605"/>
                  </a:lnTo>
                  <a:lnTo>
                    <a:pt x="802" y="634"/>
                  </a:lnTo>
                  <a:lnTo>
                    <a:pt x="802" y="634"/>
                  </a:lnTo>
                  <a:lnTo>
                    <a:pt x="793" y="669"/>
                  </a:lnTo>
                  <a:lnTo>
                    <a:pt x="787" y="696"/>
                  </a:lnTo>
                  <a:lnTo>
                    <a:pt x="778" y="727"/>
                  </a:lnTo>
                  <a:lnTo>
                    <a:pt x="769" y="759"/>
                  </a:lnTo>
                  <a:lnTo>
                    <a:pt x="763" y="772"/>
                  </a:lnTo>
                  <a:lnTo>
                    <a:pt x="755" y="786"/>
                  </a:lnTo>
                  <a:lnTo>
                    <a:pt x="749" y="799"/>
                  </a:lnTo>
                  <a:lnTo>
                    <a:pt x="742" y="810"/>
                  </a:lnTo>
                  <a:lnTo>
                    <a:pt x="733" y="819"/>
                  </a:lnTo>
                  <a:lnTo>
                    <a:pt x="725" y="825"/>
                  </a:lnTo>
                  <a:lnTo>
                    <a:pt x="725" y="825"/>
                  </a:lnTo>
                  <a:lnTo>
                    <a:pt x="703" y="829"/>
                  </a:lnTo>
                  <a:lnTo>
                    <a:pt x="676" y="834"/>
                  </a:lnTo>
                  <a:lnTo>
                    <a:pt x="637" y="837"/>
                  </a:lnTo>
                  <a:lnTo>
                    <a:pt x="588" y="840"/>
                  </a:lnTo>
                  <a:lnTo>
                    <a:pt x="559" y="840"/>
                  </a:lnTo>
                  <a:lnTo>
                    <a:pt x="526" y="838"/>
                  </a:lnTo>
                  <a:lnTo>
                    <a:pt x="492" y="837"/>
                  </a:lnTo>
                  <a:lnTo>
                    <a:pt x="453" y="832"/>
                  </a:lnTo>
                  <a:lnTo>
                    <a:pt x="413" y="828"/>
                  </a:lnTo>
                  <a:lnTo>
                    <a:pt x="368" y="822"/>
                  </a:lnTo>
                  <a:lnTo>
                    <a:pt x="368" y="822"/>
                  </a:lnTo>
                  <a:lnTo>
                    <a:pt x="362" y="820"/>
                  </a:lnTo>
                  <a:lnTo>
                    <a:pt x="354" y="816"/>
                  </a:lnTo>
                  <a:lnTo>
                    <a:pt x="347" y="811"/>
                  </a:lnTo>
                  <a:lnTo>
                    <a:pt x="339" y="805"/>
                  </a:lnTo>
                  <a:lnTo>
                    <a:pt x="332" y="796"/>
                  </a:lnTo>
                  <a:lnTo>
                    <a:pt x="330" y="790"/>
                  </a:lnTo>
                  <a:lnTo>
                    <a:pt x="329" y="784"/>
                  </a:lnTo>
                  <a:lnTo>
                    <a:pt x="327" y="777"/>
                  </a:lnTo>
                  <a:lnTo>
                    <a:pt x="327" y="769"/>
                  </a:lnTo>
                  <a:lnTo>
                    <a:pt x="327" y="769"/>
                  </a:lnTo>
                  <a:lnTo>
                    <a:pt x="327" y="735"/>
                  </a:lnTo>
                  <a:lnTo>
                    <a:pt x="327" y="697"/>
                  </a:lnTo>
                  <a:lnTo>
                    <a:pt x="327" y="679"/>
                  </a:lnTo>
                  <a:lnTo>
                    <a:pt x="329" y="661"/>
                  </a:lnTo>
                  <a:lnTo>
                    <a:pt x="332" y="645"/>
                  </a:lnTo>
                  <a:lnTo>
                    <a:pt x="336" y="628"/>
                  </a:lnTo>
                  <a:lnTo>
                    <a:pt x="336" y="628"/>
                  </a:lnTo>
                  <a:lnTo>
                    <a:pt x="368" y="633"/>
                  </a:lnTo>
                  <a:lnTo>
                    <a:pt x="398" y="639"/>
                  </a:lnTo>
                  <a:lnTo>
                    <a:pt x="414" y="643"/>
                  </a:lnTo>
                  <a:lnTo>
                    <a:pt x="429" y="649"/>
                  </a:lnTo>
                  <a:lnTo>
                    <a:pt x="429" y="649"/>
                  </a:lnTo>
                  <a:lnTo>
                    <a:pt x="457" y="657"/>
                  </a:lnTo>
                  <a:lnTo>
                    <a:pt x="481" y="663"/>
                  </a:lnTo>
                  <a:lnTo>
                    <a:pt x="529" y="669"/>
                  </a:lnTo>
                  <a:lnTo>
                    <a:pt x="529" y="669"/>
                  </a:lnTo>
                  <a:lnTo>
                    <a:pt x="541" y="670"/>
                  </a:lnTo>
                  <a:lnTo>
                    <a:pt x="550" y="670"/>
                  </a:lnTo>
                  <a:lnTo>
                    <a:pt x="559" y="669"/>
                  </a:lnTo>
                  <a:lnTo>
                    <a:pt x="567" y="667"/>
                  </a:lnTo>
                  <a:lnTo>
                    <a:pt x="579" y="663"/>
                  </a:lnTo>
                  <a:lnTo>
                    <a:pt x="585" y="661"/>
                  </a:lnTo>
                  <a:lnTo>
                    <a:pt x="591" y="660"/>
                  </a:lnTo>
                  <a:lnTo>
                    <a:pt x="591" y="660"/>
                  </a:lnTo>
                  <a:lnTo>
                    <a:pt x="597" y="660"/>
                  </a:lnTo>
                  <a:lnTo>
                    <a:pt x="601" y="658"/>
                  </a:lnTo>
                  <a:lnTo>
                    <a:pt x="610" y="654"/>
                  </a:lnTo>
                  <a:lnTo>
                    <a:pt x="618" y="651"/>
                  </a:lnTo>
                  <a:lnTo>
                    <a:pt x="622" y="649"/>
                  </a:lnTo>
                  <a:lnTo>
                    <a:pt x="628" y="649"/>
                  </a:lnTo>
                  <a:lnTo>
                    <a:pt x="628" y="649"/>
                  </a:lnTo>
                  <a:lnTo>
                    <a:pt x="628" y="631"/>
                  </a:lnTo>
                  <a:lnTo>
                    <a:pt x="625" y="591"/>
                  </a:lnTo>
                  <a:lnTo>
                    <a:pt x="622" y="569"/>
                  </a:lnTo>
                  <a:lnTo>
                    <a:pt x="618" y="545"/>
                  </a:lnTo>
                  <a:lnTo>
                    <a:pt x="612" y="524"/>
                  </a:lnTo>
                  <a:lnTo>
                    <a:pt x="609" y="516"/>
                  </a:lnTo>
                  <a:lnTo>
                    <a:pt x="606" y="509"/>
                  </a:lnTo>
                  <a:lnTo>
                    <a:pt x="523" y="362"/>
                  </a:lnTo>
                  <a:lnTo>
                    <a:pt x="339" y="444"/>
                  </a:lnTo>
                  <a:lnTo>
                    <a:pt x="339" y="444"/>
                  </a:lnTo>
                  <a:lnTo>
                    <a:pt x="339" y="438"/>
                  </a:lnTo>
                  <a:lnTo>
                    <a:pt x="339" y="425"/>
                  </a:lnTo>
                  <a:lnTo>
                    <a:pt x="342" y="407"/>
                  </a:lnTo>
                  <a:lnTo>
                    <a:pt x="345" y="396"/>
                  </a:lnTo>
                  <a:lnTo>
                    <a:pt x="351" y="386"/>
                  </a:lnTo>
                  <a:lnTo>
                    <a:pt x="351" y="386"/>
                  </a:lnTo>
                  <a:lnTo>
                    <a:pt x="311" y="365"/>
                  </a:lnTo>
                  <a:lnTo>
                    <a:pt x="251" y="332"/>
                  </a:lnTo>
                  <a:lnTo>
                    <a:pt x="251" y="332"/>
                  </a:lnTo>
                  <a:lnTo>
                    <a:pt x="240" y="328"/>
                  </a:lnTo>
                  <a:lnTo>
                    <a:pt x="230" y="323"/>
                  </a:lnTo>
                  <a:lnTo>
                    <a:pt x="208" y="316"/>
                  </a:lnTo>
                  <a:lnTo>
                    <a:pt x="197" y="311"/>
                  </a:lnTo>
                  <a:lnTo>
                    <a:pt x="187" y="305"/>
                  </a:lnTo>
                  <a:lnTo>
                    <a:pt x="178" y="298"/>
                  </a:lnTo>
                  <a:lnTo>
                    <a:pt x="169" y="289"/>
                  </a:lnTo>
                  <a:lnTo>
                    <a:pt x="169" y="289"/>
                  </a:lnTo>
                  <a:lnTo>
                    <a:pt x="148" y="263"/>
                  </a:lnTo>
                  <a:lnTo>
                    <a:pt x="121" y="230"/>
                  </a:lnTo>
                  <a:lnTo>
                    <a:pt x="76" y="181"/>
                  </a:lnTo>
                  <a:lnTo>
                    <a:pt x="76" y="181"/>
                  </a:lnTo>
                  <a:lnTo>
                    <a:pt x="68" y="172"/>
                  </a:lnTo>
                  <a:lnTo>
                    <a:pt x="59" y="158"/>
                  </a:lnTo>
                  <a:lnTo>
                    <a:pt x="38" y="126"/>
                  </a:lnTo>
                  <a:lnTo>
                    <a:pt x="16" y="93"/>
                  </a:lnTo>
                  <a:lnTo>
                    <a:pt x="7" y="82"/>
                  </a:lnTo>
                  <a:lnTo>
                    <a:pt x="0" y="75"/>
                  </a:lnTo>
                  <a:lnTo>
                    <a:pt x="76" y="0"/>
                  </a:lnTo>
                  <a:close/>
                </a:path>
              </a:pathLst>
            </a:custGeom>
            <a:solidFill>
              <a:srgbClr val="1B171B"/>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6" name="Freeform 48">
              <a:extLst>
                <a:ext uri="{FF2B5EF4-FFF2-40B4-BE49-F238E27FC236}">
                  <a16:creationId xmlns:a16="http://schemas.microsoft.com/office/drawing/2014/main" id="{E93C15A0-1DA9-432E-B3AF-5AD4B4D40CB9}"/>
                </a:ext>
              </a:extLst>
            </p:cNvPr>
            <p:cNvSpPr>
              <a:spLocks/>
            </p:cNvSpPr>
            <p:nvPr/>
          </p:nvSpPr>
          <p:spPr bwMode="auto">
            <a:xfrm>
              <a:off x="4068" y="1699"/>
              <a:ext cx="101" cy="104"/>
            </a:xfrm>
            <a:custGeom>
              <a:avLst/>
              <a:gdLst>
                <a:gd name="T0" fmla="*/ 202 w 202"/>
                <a:gd name="T1" fmla="*/ 122 h 206"/>
                <a:gd name="T2" fmla="*/ 147 w 202"/>
                <a:gd name="T3" fmla="*/ 57 h 206"/>
                <a:gd name="T4" fmla="*/ 126 w 202"/>
                <a:gd name="T5" fmla="*/ 39 h 206"/>
                <a:gd name="T6" fmla="*/ 109 w 202"/>
                <a:gd name="T7" fmla="*/ 28 h 206"/>
                <a:gd name="T8" fmla="*/ 56 w 202"/>
                <a:gd name="T9" fmla="*/ 1 h 206"/>
                <a:gd name="T10" fmla="*/ 53 w 202"/>
                <a:gd name="T11" fmla="*/ 0 h 206"/>
                <a:gd name="T12" fmla="*/ 47 w 202"/>
                <a:gd name="T13" fmla="*/ 1 h 206"/>
                <a:gd name="T14" fmla="*/ 47 w 202"/>
                <a:gd name="T15" fmla="*/ 10 h 206"/>
                <a:gd name="T16" fmla="*/ 53 w 202"/>
                <a:gd name="T17" fmla="*/ 19 h 206"/>
                <a:gd name="T18" fmla="*/ 62 w 202"/>
                <a:gd name="T19" fmla="*/ 28 h 206"/>
                <a:gd name="T20" fmla="*/ 91 w 202"/>
                <a:gd name="T21" fmla="*/ 46 h 206"/>
                <a:gd name="T22" fmla="*/ 100 w 202"/>
                <a:gd name="T23" fmla="*/ 52 h 206"/>
                <a:gd name="T24" fmla="*/ 103 w 202"/>
                <a:gd name="T25" fmla="*/ 60 h 206"/>
                <a:gd name="T26" fmla="*/ 102 w 202"/>
                <a:gd name="T27" fmla="*/ 67 h 206"/>
                <a:gd name="T28" fmla="*/ 94 w 202"/>
                <a:gd name="T29" fmla="*/ 75 h 206"/>
                <a:gd name="T30" fmla="*/ 81 w 202"/>
                <a:gd name="T31" fmla="*/ 79 h 206"/>
                <a:gd name="T32" fmla="*/ 60 w 202"/>
                <a:gd name="T33" fmla="*/ 81 h 206"/>
                <a:gd name="T34" fmla="*/ 24 w 202"/>
                <a:gd name="T35" fmla="*/ 84 h 206"/>
                <a:gd name="T36" fmla="*/ 14 w 202"/>
                <a:gd name="T37" fmla="*/ 85 h 206"/>
                <a:gd name="T38" fmla="*/ 5 w 202"/>
                <a:gd name="T39" fmla="*/ 93 h 206"/>
                <a:gd name="T40" fmla="*/ 0 w 202"/>
                <a:gd name="T41" fmla="*/ 103 h 206"/>
                <a:gd name="T42" fmla="*/ 2 w 202"/>
                <a:gd name="T43" fmla="*/ 106 h 206"/>
                <a:gd name="T44" fmla="*/ 6 w 202"/>
                <a:gd name="T45" fmla="*/ 112 h 206"/>
                <a:gd name="T46" fmla="*/ 23 w 202"/>
                <a:gd name="T47" fmla="*/ 122 h 206"/>
                <a:gd name="T48" fmla="*/ 24 w 202"/>
                <a:gd name="T49" fmla="*/ 128 h 206"/>
                <a:gd name="T50" fmla="*/ 33 w 202"/>
                <a:gd name="T51" fmla="*/ 143 h 206"/>
                <a:gd name="T52" fmla="*/ 39 w 202"/>
                <a:gd name="T53" fmla="*/ 151 h 206"/>
                <a:gd name="T54" fmla="*/ 45 w 202"/>
                <a:gd name="T55" fmla="*/ 166 h 206"/>
                <a:gd name="T56" fmla="*/ 50 w 202"/>
                <a:gd name="T57" fmla="*/ 173 h 206"/>
                <a:gd name="T58" fmla="*/ 63 w 202"/>
                <a:gd name="T59" fmla="*/ 194 h 206"/>
                <a:gd name="T60" fmla="*/ 78 w 202"/>
                <a:gd name="T61" fmla="*/ 205 h 206"/>
                <a:gd name="T62" fmla="*/ 83 w 202"/>
                <a:gd name="T63" fmla="*/ 206 h 206"/>
                <a:gd name="T64" fmla="*/ 162 w 202"/>
                <a:gd name="T65" fmla="*/ 206 h 206"/>
                <a:gd name="T66" fmla="*/ 183 w 202"/>
                <a:gd name="T67" fmla="*/ 202 h 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02" h="206">
                  <a:moveTo>
                    <a:pt x="202" y="122"/>
                  </a:moveTo>
                  <a:lnTo>
                    <a:pt x="202" y="122"/>
                  </a:lnTo>
                  <a:lnTo>
                    <a:pt x="171" y="85"/>
                  </a:lnTo>
                  <a:lnTo>
                    <a:pt x="147" y="57"/>
                  </a:lnTo>
                  <a:lnTo>
                    <a:pt x="135" y="46"/>
                  </a:lnTo>
                  <a:lnTo>
                    <a:pt x="126" y="39"/>
                  </a:lnTo>
                  <a:lnTo>
                    <a:pt x="126" y="39"/>
                  </a:lnTo>
                  <a:lnTo>
                    <a:pt x="109" y="28"/>
                  </a:lnTo>
                  <a:lnTo>
                    <a:pt x="88" y="18"/>
                  </a:lnTo>
                  <a:lnTo>
                    <a:pt x="56" y="1"/>
                  </a:lnTo>
                  <a:lnTo>
                    <a:pt x="56" y="1"/>
                  </a:lnTo>
                  <a:lnTo>
                    <a:pt x="53" y="0"/>
                  </a:lnTo>
                  <a:lnTo>
                    <a:pt x="50" y="0"/>
                  </a:lnTo>
                  <a:lnTo>
                    <a:pt x="47" y="1"/>
                  </a:lnTo>
                  <a:lnTo>
                    <a:pt x="47" y="3"/>
                  </a:lnTo>
                  <a:lnTo>
                    <a:pt x="47" y="10"/>
                  </a:lnTo>
                  <a:lnTo>
                    <a:pt x="53" y="19"/>
                  </a:lnTo>
                  <a:lnTo>
                    <a:pt x="53" y="19"/>
                  </a:lnTo>
                  <a:lnTo>
                    <a:pt x="56" y="24"/>
                  </a:lnTo>
                  <a:lnTo>
                    <a:pt x="62" y="28"/>
                  </a:lnTo>
                  <a:lnTo>
                    <a:pt x="77" y="37"/>
                  </a:lnTo>
                  <a:lnTo>
                    <a:pt x="91" y="46"/>
                  </a:lnTo>
                  <a:lnTo>
                    <a:pt x="100" y="52"/>
                  </a:lnTo>
                  <a:lnTo>
                    <a:pt x="100" y="52"/>
                  </a:lnTo>
                  <a:lnTo>
                    <a:pt x="102" y="55"/>
                  </a:lnTo>
                  <a:lnTo>
                    <a:pt x="103" y="60"/>
                  </a:lnTo>
                  <a:lnTo>
                    <a:pt x="103" y="64"/>
                  </a:lnTo>
                  <a:lnTo>
                    <a:pt x="102" y="67"/>
                  </a:lnTo>
                  <a:lnTo>
                    <a:pt x="99" y="72"/>
                  </a:lnTo>
                  <a:lnTo>
                    <a:pt x="94" y="75"/>
                  </a:lnTo>
                  <a:lnTo>
                    <a:pt x="88" y="78"/>
                  </a:lnTo>
                  <a:lnTo>
                    <a:pt x="81" y="79"/>
                  </a:lnTo>
                  <a:lnTo>
                    <a:pt x="81" y="79"/>
                  </a:lnTo>
                  <a:lnTo>
                    <a:pt x="60" y="81"/>
                  </a:lnTo>
                  <a:lnTo>
                    <a:pt x="41" y="82"/>
                  </a:lnTo>
                  <a:lnTo>
                    <a:pt x="24" y="84"/>
                  </a:lnTo>
                  <a:lnTo>
                    <a:pt x="14" y="85"/>
                  </a:lnTo>
                  <a:lnTo>
                    <a:pt x="14" y="85"/>
                  </a:lnTo>
                  <a:lnTo>
                    <a:pt x="9" y="88"/>
                  </a:lnTo>
                  <a:lnTo>
                    <a:pt x="5" y="93"/>
                  </a:lnTo>
                  <a:lnTo>
                    <a:pt x="2" y="100"/>
                  </a:lnTo>
                  <a:lnTo>
                    <a:pt x="0" y="103"/>
                  </a:lnTo>
                  <a:lnTo>
                    <a:pt x="2" y="106"/>
                  </a:lnTo>
                  <a:lnTo>
                    <a:pt x="2" y="106"/>
                  </a:lnTo>
                  <a:lnTo>
                    <a:pt x="3" y="109"/>
                  </a:lnTo>
                  <a:lnTo>
                    <a:pt x="6" y="112"/>
                  </a:lnTo>
                  <a:lnTo>
                    <a:pt x="14" y="116"/>
                  </a:lnTo>
                  <a:lnTo>
                    <a:pt x="23" y="122"/>
                  </a:lnTo>
                  <a:lnTo>
                    <a:pt x="23" y="122"/>
                  </a:lnTo>
                  <a:lnTo>
                    <a:pt x="24" y="128"/>
                  </a:lnTo>
                  <a:lnTo>
                    <a:pt x="27" y="134"/>
                  </a:lnTo>
                  <a:lnTo>
                    <a:pt x="33" y="143"/>
                  </a:lnTo>
                  <a:lnTo>
                    <a:pt x="33" y="143"/>
                  </a:lnTo>
                  <a:lnTo>
                    <a:pt x="39" y="151"/>
                  </a:lnTo>
                  <a:lnTo>
                    <a:pt x="42" y="158"/>
                  </a:lnTo>
                  <a:lnTo>
                    <a:pt x="45" y="166"/>
                  </a:lnTo>
                  <a:lnTo>
                    <a:pt x="50" y="173"/>
                  </a:lnTo>
                  <a:lnTo>
                    <a:pt x="50" y="173"/>
                  </a:lnTo>
                  <a:lnTo>
                    <a:pt x="54" y="184"/>
                  </a:lnTo>
                  <a:lnTo>
                    <a:pt x="63" y="194"/>
                  </a:lnTo>
                  <a:lnTo>
                    <a:pt x="72" y="202"/>
                  </a:lnTo>
                  <a:lnTo>
                    <a:pt x="78" y="205"/>
                  </a:lnTo>
                  <a:lnTo>
                    <a:pt x="83" y="206"/>
                  </a:lnTo>
                  <a:lnTo>
                    <a:pt x="83" y="206"/>
                  </a:lnTo>
                  <a:lnTo>
                    <a:pt x="130" y="206"/>
                  </a:lnTo>
                  <a:lnTo>
                    <a:pt x="162" y="206"/>
                  </a:lnTo>
                  <a:lnTo>
                    <a:pt x="174" y="205"/>
                  </a:lnTo>
                  <a:lnTo>
                    <a:pt x="183" y="202"/>
                  </a:lnTo>
                  <a:lnTo>
                    <a:pt x="202" y="122"/>
                  </a:lnTo>
                  <a:close/>
                </a:path>
              </a:pathLst>
            </a:custGeom>
            <a:solidFill>
              <a:srgbClr val="F0C4AB"/>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7" name="Freeform 49">
              <a:extLst>
                <a:ext uri="{FF2B5EF4-FFF2-40B4-BE49-F238E27FC236}">
                  <a16:creationId xmlns:a16="http://schemas.microsoft.com/office/drawing/2014/main" id="{AD05C0BC-1F01-4DA0-9854-73971D14B372}"/>
                </a:ext>
              </a:extLst>
            </p:cNvPr>
            <p:cNvSpPr>
              <a:spLocks/>
            </p:cNvSpPr>
            <p:nvPr/>
          </p:nvSpPr>
          <p:spPr bwMode="auto">
            <a:xfrm>
              <a:off x="4210" y="1508"/>
              <a:ext cx="167" cy="127"/>
            </a:xfrm>
            <a:custGeom>
              <a:avLst/>
              <a:gdLst>
                <a:gd name="T0" fmla="*/ 42 w 335"/>
                <a:gd name="T1" fmla="*/ 62 h 254"/>
                <a:gd name="T2" fmla="*/ 40 w 335"/>
                <a:gd name="T3" fmla="*/ 86 h 254"/>
                <a:gd name="T4" fmla="*/ 34 w 335"/>
                <a:gd name="T5" fmla="*/ 125 h 254"/>
                <a:gd name="T6" fmla="*/ 31 w 335"/>
                <a:gd name="T7" fmla="*/ 163 h 254"/>
                <a:gd name="T8" fmla="*/ 27 w 335"/>
                <a:gd name="T9" fmla="*/ 193 h 254"/>
                <a:gd name="T10" fmla="*/ 24 w 335"/>
                <a:gd name="T11" fmla="*/ 202 h 254"/>
                <a:gd name="T12" fmla="*/ 0 w 335"/>
                <a:gd name="T13" fmla="*/ 254 h 254"/>
                <a:gd name="T14" fmla="*/ 33 w 335"/>
                <a:gd name="T15" fmla="*/ 215 h 254"/>
                <a:gd name="T16" fmla="*/ 85 w 335"/>
                <a:gd name="T17" fmla="*/ 143 h 254"/>
                <a:gd name="T18" fmla="*/ 103 w 335"/>
                <a:gd name="T19" fmla="*/ 116 h 254"/>
                <a:gd name="T20" fmla="*/ 121 w 335"/>
                <a:gd name="T21" fmla="*/ 95 h 254"/>
                <a:gd name="T22" fmla="*/ 132 w 335"/>
                <a:gd name="T23" fmla="*/ 89 h 254"/>
                <a:gd name="T24" fmla="*/ 136 w 335"/>
                <a:gd name="T25" fmla="*/ 89 h 254"/>
                <a:gd name="T26" fmla="*/ 166 w 335"/>
                <a:gd name="T27" fmla="*/ 83 h 254"/>
                <a:gd name="T28" fmla="*/ 172 w 335"/>
                <a:gd name="T29" fmla="*/ 79 h 254"/>
                <a:gd name="T30" fmla="*/ 174 w 335"/>
                <a:gd name="T31" fmla="*/ 86 h 254"/>
                <a:gd name="T32" fmla="*/ 184 w 335"/>
                <a:gd name="T33" fmla="*/ 104 h 254"/>
                <a:gd name="T34" fmla="*/ 189 w 335"/>
                <a:gd name="T35" fmla="*/ 110 h 254"/>
                <a:gd name="T36" fmla="*/ 216 w 335"/>
                <a:gd name="T37" fmla="*/ 131 h 254"/>
                <a:gd name="T38" fmla="*/ 232 w 335"/>
                <a:gd name="T39" fmla="*/ 149 h 254"/>
                <a:gd name="T40" fmla="*/ 239 w 335"/>
                <a:gd name="T41" fmla="*/ 167 h 254"/>
                <a:gd name="T42" fmla="*/ 241 w 335"/>
                <a:gd name="T43" fmla="*/ 173 h 254"/>
                <a:gd name="T44" fmla="*/ 256 w 335"/>
                <a:gd name="T45" fmla="*/ 146 h 254"/>
                <a:gd name="T46" fmla="*/ 281 w 335"/>
                <a:gd name="T47" fmla="*/ 110 h 254"/>
                <a:gd name="T48" fmla="*/ 314 w 335"/>
                <a:gd name="T49" fmla="*/ 73 h 254"/>
                <a:gd name="T50" fmla="*/ 335 w 335"/>
                <a:gd name="T51" fmla="*/ 56 h 254"/>
                <a:gd name="T52" fmla="*/ 266 w 335"/>
                <a:gd name="T53" fmla="*/ 0 h 254"/>
                <a:gd name="T54" fmla="*/ 210 w 335"/>
                <a:gd name="T55" fmla="*/ 22 h 254"/>
                <a:gd name="T56" fmla="*/ 156 w 335"/>
                <a:gd name="T57" fmla="*/ 50 h 254"/>
                <a:gd name="T58" fmla="*/ 100 w 335"/>
                <a:gd name="T59" fmla="*/ 86 h 254"/>
                <a:gd name="T60" fmla="*/ 72 w 335"/>
                <a:gd name="T61" fmla="*/ 3 h 254"/>
                <a:gd name="T62" fmla="*/ 52 w 335"/>
                <a:gd name="T63" fmla="*/ 23 h 254"/>
                <a:gd name="T64" fmla="*/ 31 w 335"/>
                <a:gd name="T65" fmla="*/ 38 h 254"/>
                <a:gd name="T66" fmla="*/ 6 w 335"/>
                <a:gd name="T67" fmla="*/ 50 h 2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5" h="254">
                  <a:moveTo>
                    <a:pt x="6" y="50"/>
                  </a:moveTo>
                  <a:lnTo>
                    <a:pt x="42" y="62"/>
                  </a:lnTo>
                  <a:lnTo>
                    <a:pt x="42" y="62"/>
                  </a:lnTo>
                  <a:lnTo>
                    <a:pt x="40" y="86"/>
                  </a:lnTo>
                  <a:lnTo>
                    <a:pt x="34" y="125"/>
                  </a:lnTo>
                  <a:lnTo>
                    <a:pt x="34" y="125"/>
                  </a:lnTo>
                  <a:lnTo>
                    <a:pt x="33" y="143"/>
                  </a:lnTo>
                  <a:lnTo>
                    <a:pt x="31" y="163"/>
                  </a:lnTo>
                  <a:lnTo>
                    <a:pt x="30" y="182"/>
                  </a:lnTo>
                  <a:lnTo>
                    <a:pt x="27" y="193"/>
                  </a:lnTo>
                  <a:lnTo>
                    <a:pt x="24" y="202"/>
                  </a:lnTo>
                  <a:lnTo>
                    <a:pt x="24" y="202"/>
                  </a:lnTo>
                  <a:lnTo>
                    <a:pt x="8" y="236"/>
                  </a:lnTo>
                  <a:lnTo>
                    <a:pt x="0" y="254"/>
                  </a:lnTo>
                  <a:lnTo>
                    <a:pt x="0" y="254"/>
                  </a:lnTo>
                  <a:lnTo>
                    <a:pt x="33" y="215"/>
                  </a:lnTo>
                  <a:lnTo>
                    <a:pt x="60" y="179"/>
                  </a:lnTo>
                  <a:lnTo>
                    <a:pt x="85" y="143"/>
                  </a:lnTo>
                  <a:lnTo>
                    <a:pt x="85" y="143"/>
                  </a:lnTo>
                  <a:lnTo>
                    <a:pt x="103" y="116"/>
                  </a:lnTo>
                  <a:lnTo>
                    <a:pt x="117" y="100"/>
                  </a:lnTo>
                  <a:lnTo>
                    <a:pt x="121" y="95"/>
                  </a:lnTo>
                  <a:lnTo>
                    <a:pt x="127" y="92"/>
                  </a:lnTo>
                  <a:lnTo>
                    <a:pt x="132" y="89"/>
                  </a:lnTo>
                  <a:lnTo>
                    <a:pt x="136" y="89"/>
                  </a:lnTo>
                  <a:lnTo>
                    <a:pt x="136" y="89"/>
                  </a:lnTo>
                  <a:lnTo>
                    <a:pt x="159" y="86"/>
                  </a:lnTo>
                  <a:lnTo>
                    <a:pt x="166" y="83"/>
                  </a:lnTo>
                  <a:lnTo>
                    <a:pt x="171" y="82"/>
                  </a:lnTo>
                  <a:lnTo>
                    <a:pt x="172" y="79"/>
                  </a:lnTo>
                  <a:lnTo>
                    <a:pt x="172" y="79"/>
                  </a:lnTo>
                  <a:lnTo>
                    <a:pt x="174" y="86"/>
                  </a:lnTo>
                  <a:lnTo>
                    <a:pt x="177" y="94"/>
                  </a:lnTo>
                  <a:lnTo>
                    <a:pt x="184" y="104"/>
                  </a:lnTo>
                  <a:lnTo>
                    <a:pt x="184" y="104"/>
                  </a:lnTo>
                  <a:lnTo>
                    <a:pt x="189" y="110"/>
                  </a:lnTo>
                  <a:lnTo>
                    <a:pt x="198" y="116"/>
                  </a:lnTo>
                  <a:lnTo>
                    <a:pt x="216" y="131"/>
                  </a:lnTo>
                  <a:lnTo>
                    <a:pt x="225" y="140"/>
                  </a:lnTo>
                  <a:lnTo>
                    <a:pt x="232" y="149"/>
                  </a:lnTo>
                  <a:lnTo>
                    <a:pt x="238" y="161"/>
                  </a:lnTo>
                  <a:lnTo>
                    <a:pt x="239" y="167"/>
                  </a:lnTo>
                  <a:lnTo>
                    <a:pt x="241" y="173"/>
                  </a:lnTo>
                  <a:lnTo>
                    <a:pt x="241" y="173"/>
                  </a:lnTo>
                  <a:lnTo>
                    <a:pt x="247" y="160"/>
                  </a:lnTo>
                  <a:lnTo>
                    <a:pt x="256" y="146"/>
                  </a:lnTo>
                  <a:lnTo>
                    <a:pt x="266" y="128"/>
                  </a:lnTo>
                  <a:lnTo>
                    <a:pt x="281" y="110"/>
                  </a:lnTo>
                  <a:lnTo>
                    <a:pt x="296" y="91"/>
                  </a:lnTo>
                  <a:lnTo>
                    <a:pt x="314" y="73"/>
                  </a:lnTo>
                  <a:lnTo>
                    <a:pt x="325" y="64"/>
                  </a:lnTo>
                  <a:lnTo>
                    <a:pt x="335" y="56"/>
                  </a:lnTo>
                  <a:lnTo>
                    <a:pt x="266" y="0"/>
                  </a:lnTo>
                  <a:lnTo>
                    <a:pt x="266" y="0"/>
                  </a:lnTo>
                  <a:lnTo>
                    <a:pt x="250" y="6"/>
                  </a:lnTo>
                  <a:lnTo>
                    <a:pt x="210" y="22"/>
                  </a:lnTo>
                  <a:lnTo>
                    <a:pt x="183" y="35"/>
                  </a:lnTo>
                  <a:lnTo>
                    <a:pt x="156" y="50"/>
                  </a:lnTo>
                  <a:lnTo>
                    <a:pt x="127" y="67"/>
                  </a:lnTo>
                  <a:lnTo>
                    <a:pt x="100" y="86"/>
                  </a:lnTo>
                  <a:lnTo>
                    <a:pt x="72" y="3"/>
                  </a:lnTo>
                  <a:lnTo>
                    <a:pt x="72" y="3"/>
                  </a:lnTo>
                  <a:lnTo>
                    <a:pt x="66" y="8"/>
                  </a:lnTo>
                  <a:lnTo>
                    <a:pt x="52" y="23"/>
                  </a:lnTo>
                  <a:lnTo>
                    <a:pt x="42" y="31"/>
                  </a:lnTo>
                  <a:lnTo>
                    <a:pt x="31" y="38"/>
                  </a:lnTo>
                  <a:lnTo>
                    <a:pt x="19" y="46"/>
                  </a:lnTo>
                  <a:lnTo>
                    <a:pt x="6" y="50"/>
                  </a:lnTo>
                  <a:lnTo>
                    <a:pt x="6" y="50"/>
                  </a:lnTo>
                  <a:close/>
                </a:path>
              </a:pathLst>
            </a:custGeom>
            <a:solidFill>
              <a:srgbClr val="D4145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8" name="Freeform 50">
              <a:extLst>
                <a:ext uri="{FF2B5EF4-FFF2-40B4-BE49-F238E27FC236}">
                  <a16:creationId xmlns:a16="http://schemas.microsoft.com/office/drawing/2014/main" id="{E35F151A-EEEE-4582-8E41-6525E3BD7832}"/>
                </a:ext>
              </a:extLst>
            </p:cNvPr>
            <p:cNvSpPr>
              <a:spLocks/>
            </p:cNvSpPr>
            <p:nvPr/>
          </p:nvSpPr>
          <p:spPr bwMode="auto">
            <a:xfrm>
              <a:off x="4224" y="1330"/>
              <a:ext cx="214" cy="294"/>
            </a:xfrm>
            <a:custGeom>
              <a:avLst/>
              <a:gdLst>
                <a:gd name="T0" fmla="*/ 400 w 428"/>
                <a:gd name="T1" fmla="*/ 552 h 587"/>
                <a:gd name="T2" fmla="*/ 422 w 428"/>
                <a:gd name="T3" fmla="*/ 492 h 587"/>
                <a:gd name="T4" fmla="*/ 428 w 428"/>
                <a:gd name="T5" fmla="*/ 462 h 587"/>
                <a:gd name="T6" fmla="*/ 423 w 428"/>
                <a:gd name="T7" fmla="*/ 450 h 587"/>
                <a:gd name="T8" fmla="*/ 409 w 428"/>
                <a:gd name="T9" fmla="*/ 414 h 587"/>
                <a:gd name="T10" fmla="*/ 395 w 428"/>
                <a:gd name="T11" fmla="*/ 387 h 587"/>
                <a:gd name="T12" fmla="*/ 377 w 428"/>
                <a:gd name="T13" fmla="*/ 352 h 587"/>
                <a:gd name="T14" fmla="*/ 371 w 428"/>
                <a:gd name="T15" fmla="*/ 296 h 587"/>
                <a:gd name="T16" fmla="*/ 362 w 428"/>
                <a:gd name="T17" fmla="*/ 248 h 587"/>
                <a:gd name="T18" fmla="*/ 337 w 428"/>
                <a:gd name="T19" fmla="*/ 128 h 587"/>
                <a:gd name="T20" fmla="*/ 313 w 428"/>
                <a:gd name="T21" fmla="*/ 70 h 587"/>
                <a:gd name="T22" fmla="*/ 296 w 428"/>
                <a:gd name="T23" fmla="*/ 51 h 587"/>
                <a:gd name="T24" fmla="*/ 259 w 428"/>
                <a:gd name="T25" fmla="*/ 19 h 587"/>
                <a:gd name="T26" fmla="*/ 206 w 428"/>
                <a:gd name="T27" fmla="*/ 1 h 587"/>
                <a:gd name="T28" fmla="*/ 174 w 428"/>
                <a:gd name="T29" fmla="*/ 0 h 587"/>
                <a:gd name="T30" fmla="*/ 136 w 428"/>
                <a:gd name="T31" fmla="*/ 10 h 587"/>
                <a:gd name="T32" fmla="*/ 85 w 428"/>
                <a:gd name="T33" fmla="*/ 39 h 587"/>
                <a:gd name="T34" fmla="*/ 52 w 428"/>
                <a:gd name="T35" fmla="*/ 69 h 587"/>
                <a:gd name="T36" fmla="*/ 30 w 428"/>
                <a:gd name="T37" fmla="*/ 100 h 587"/>
                <a:gd name="T38" fmla="*/ 22 w 428"/>
                <a:gd name="T39" fmla="*/ 121 h 587"/>
                <a:gd name="T40" fmla="*/ 18 w 428"/>
                <a:gd name="T41" fmla="*/ 175 h 587"/>
                <a:gd name="T42" fmla="*/ 24 w 428"/>
                <a:gd name="T43" fmla="*/ 241 h 587"/>
                <a:gd name="T44" fmla="*/ 28 w 428"/>
                <a:gd name="T45" fmla="*/ 293 h 587"/>
                <a:gd name="T46" fmla="*/ 25 w 428"/>
                <a:gd name="T47" fmla="*/ 356 h 587"/>
                <a:gd name="T48" fmla="*/ 16 w 428"/>
                <a:gd name="T49" fmla="*/ 377 h 587"/>
                <a:gd name="T50" fmla="*/ 24 w 428"/>
                <a:gd name="T51" fmla="*/ 377 h 587"/>
                <a:gd name="T52" fmla="*/ 37 w 428"/>
                <a:gd name="T53" fmla="*/ 365 h 587"/>
                <a:gd name="T54" fmla="*/ 40 w 428"/>
                <a:gd name="T55" fmla="*/ 365 h 587"/>
                <a:gd name="T56" fmla="*/ 46 w 428"/>
                <a:gd name="T57" fmla="*/ 393 h 587"/>
                <a:gd name="T58" fmla="*/ 42 w 428"/>
                <a:gd name="T59" fmla="*/ 425 h 587"/>
                <a:gd name="T60" fmla="*/ 33 w 428"/>
                <a:gd name="T61" fmla="*/ 437 h 587"/>
                <a:gd name="T62" fmla="*/ 18 w 428"/>
                <a:gd name="T63" fmla="*/ 440 h 587"/>
                <a:gd name="T64" fmla="*/ 1 w 428"/>
                <a:gd name="T65" fmla="*/ 438 h 587"/>
                <a:gd name="T66" fmla="*/ 1 w 428"/>
                <a:gd name="T67" fmla="*/ 440 h 587"/>
                <a:gd name="T68" fmla="*/ 16 w 428"/>
                <a:gd name="T69" fmla="*/ 452 h 587"/>
                <a:gd name="T70" fmla="*/ 48 w 428"/>
                <a:gd name="T71" fmla="*/ 455 h 587"/>
                <a:gd name="T72" fmla="*/ 73 w 428"/>
                <a:gd name="T73" fmla="*/ 443 h 587"/>
                <a:gd name="T74" fmla="*/ 108 w 428"/>
                <a:gd name="T75" fmla="*/ 408 h 587"/>
                <a:gd name="T76" fmla="*/ 121 w 428"/>
                <a:gd name="T77" fmla="*/ 374 h 587"/>
                <a:gd name="T78" fmla="*/ 215 w 428"/>
                <a:gd name="T79" fmla="*/ 340 h 587"/>
                <a:gd name="T80" fmla="*/ 229 w 428"/>
                <a:gd name="T81" fmla="*/ 355 h 587"/>
                <a:gd name="T82" fmla="*/ 232 w 428"/>
                <a:gd name="T83" fmla="*/ 371 h 587"/>
                <a:gd name="T84" fmla="*/ 235 w 428"/>
                <a:gd name="T85" fmla="*/ 410 h 587"/>
                <a:gd name="T86" fmla="*/ 244 w 428"/>
                <a:gd name="T87" fmla="*/ 425 h 587"/>
                <a:gd name="T88" fmla="*/ 242 w 428"/>
                <a:gd name="T89" fmla="*/ 413 h 587"/>
                <a:gd name="T90" fmla="*/ 248 w 428"/>
                <a:gd name="T91" fmla="*/ 389 h 587"/>
                <a:gd name="T92" fmla="*/ 250 w 428"/>
                <a:gd name="T93" fmla="*/ 408 h 587"/>
                <a:gd name="T94" fmla="*/ 259 w 428"/>
                <a:gd name="T95" fmla="*/ 431 h 587"/>
                <a:gd name="T96" fmla="*/ 265 w 428"/>
                <a:gd name="T97" fmla="*/ 434 h 587"/>
                <a:gd name="T98" fmla="*/ 266 w 428"/>
                <a:gd name="T99" fmla="*/ 413 h 587"/>
                <a:gd name="T100" fmla="*/ 272 w 428"/>
                <a:gd name="T101" fmla="*/ 408 h 587"/>
                <a:gd name="T102" fmla="*/ 299 w 428"/>
                <a:gd name="T103" fmla="*/ 422 h 587"/>
                <a:gd name="T104" fmla="*/ 343 w 428"/>
                <a:gd name="T105" fmla="*/ 455 h 587"/>
                <a:gd name="T106" fmla="*/ 370 w 428"/>
                <a:gd name="T107" fmla="*/ 476 h 587"/>
                <a:gd name="T108" fmla="*/ 376 w 428"/>
                <a:gd name="T109" fmla="*/ 491 h 587"/>
                <a:gd name="T110" fmla="*/ 380 w 428"/>
                <a:gd name="T111" fmla="*/ 587 h 5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28" h="587">
                  <a:moveTo>
                    <a:pt x="391" y="579"/>
                  </a:moveTo>
                  <a:lnTo>
                    <a:pt x="391" y="579"/>
                  </a:lnTo>
                  <a:lnTo>
                    <a:pt x="400" y="552"/>
                  </a:lnTo>
                  <a:lnTo>
                    <a:pt x="416" y="510"/>
                  </a:lnTo>
                  <a:lnTo>
                    <a:pt x="416" y="510"/>
                  </a:lnTo>
                  <a:lnTo>
                    <a:pt x="422" y="492"/>
                  </a:lnTo>
                  <a:lnTo>
                    <a:pt x="426" y="477"/>
                  </a:lnTo>
                  <a:lnTo>
                    <a:pt x="428" y="470"/>
                  </a:lnTo>
                  <a:lnTo>
                    <a:pt x="428" y="462"/>
                  </a:lnTo>
                  <a:lnTo>
                    <a:pt x="426" y="456"/>
                  </a:lnTo>
                  <a:lnTo>
                    <a:pt x="423" y="450"/>
                  </a:lnTo>
                  <a:lnTo>
                    <a:pt x="423" y="450"/>
                  </a:lnTo>
                  <a:lnTo>
                    <a:pt x="419" y="440"/>
                  </a:lnTo>
                  <a:lnTo>
                    <a:pt x="413" y="428"/>
                  </a:lnTo>
                  <a:lnTo>
                    <a:pt x="409" y="414"/>
                  </a:lnTo>
                  <a:lnTo>
                    <a:pt x="403" y="401"/>
                  </a:lnTo>
                  <a:lnTo>
                    <a:pt x="403" y="401"/>
                  </a:lnTo>
                  <a:lnTo>
                    <a:pt x="395" y="387"/>
                  </a:lnTo>
                  <a:lnTo>
                    <a:pt x="386" y="374"/>
                  </a:lnTo>
                  <a:lnTo>
                    <a:pt x="380" y="359"/>
                  </a:lnTo>
                  <a:lnTo>
                    <a:pt x="377" y="352"/>
                  </a:lnTo>
                  <a:lnTo>
                    <a:pt x="376" y="341"/>
                  </a:lnTo>
                  <a:lnTo>
                    <a:pt x="376" y="341"/>
                  </a:lnTo>
                  <a:lnTo>
                    <a:pt x="371" y="296"/>
                  </a:lnTo>
                  <a:lnTo>
                    <a:pt x="368" y="272"/>
                  </a:lnTo>
                  <a:lnTo>
                    <a:pt x="362" y="248"/>
                  </a:lnTo>
                  <a:lnTo>
                    <a:pt x="362" y="248"/>
                  </a:lnTo>
                  <a:lnTo>
                    <a:pt x="355" y="211"/>
                  </a:lnTo>
                  <a:lnTo>
                    <a:pt x="343" y="157"/>
                  </a:lnTo>
                  <a:lnTo>
                    <a:pt x="337" y="128"/>
                  </a:lnTo>
                  <a:lnTo>
                    <a:pt x="328" y="102"/>
                  </a:lnTo>
                  <a:lnTo>
                    <a:pt x="319" y="79"/>
                  </a:lnTo>
                  <a:lnTo>
                    <a:pt x="313" y="70"/>
                  </a:lnTo>
                  <a:lnTo>
                    <a:pt x="308" y="63"/>
                  </a:lnTo>
                  <a:lnTo>
                    <a:pt x="308" y="63"/>
                  </a:lnTo>
                  <a:lnTo>
                    <a:pt x="296" y="51"/>
                  </a:lnTo>
                  <a:lnTo>
                    <a:pt x="284" y="39"/>
                  </a:lnTo>
                  <a:lnTo>
                    <a:pt x="272" y="28"/>
                  </a:lnTo>
                  <a:lnTo>
                    <a:pt x="259" y="19"/>
                  </a:lnTo>
                  <a:lnTo>
                    <a:pt x="242" y="12"/>
                  </a:lnTo>
                  <a:lnTo>
                    <a:pt x="226" y="6"/>
                  </a:lnTo>
                  <a:lnTo>
                    <a:pt x="206" y="1"/>
                  </a:lnTo>
                  <a:lnTo>
                    <a:pt x="186" y="0"/>
                  </a:lnTo>
                  <a:lnTo>
                    <a:pt x="186" y="0"/>
                  </a:lnTo>
                  <a:lnTo>
                    <a:pt x="174" y="0"/>
                  </a:lnTo>
                  <a:lnTo>
                    <a:pt x="162" y="3"/>
                  </a:lnTo>
                  <a:lnTo>
                    <a:pt x="150" y="6"/>
                  </a:lnTo>
                  <a:lnTo>
                    <a:pt x="136" y="10"/>
                  </a:lnTo>
                  <a:lnTo>
                    <a:pt x="123" y="16"/>
                  </a:lnTo>
                  <a:lnTo>
                    <a:pt x="109" y="24"/>
                  </a:lnTo>
                  <a:lnTo>
                    <a:pt x="85" y="39"/>
                  </a:lnTo>
                  <a:lnTo>
                    <a:pt x="73" y="48"/>
                  </a:lnTo>
                  <a:lnTo>
                    <a:pt x="63" y="58"/>
                  </a:lnTo>
                  <a:lnTo>
                    <a:pt x="52" y="69"/>
                  </a:lnTo>
                  <a:lnTo>
                    <a:pt x="43" y="78"/>
                  </a:lnTo>
                  <a:lnTo>
                    <a:pt x="36" y="88"/>
                  </a:lnTo>
                  <a:lnTo>
                    <a:pt x="30" y="100"/>
                  </a:lnTo>
                  <a:lnTo>
                    <a:pt x="25" y="111"/>
                  </a:lnTo>
                  <a:lnTo>
                    <a:pt x="22" y="121"/>
                  </a:lnTo>
                  <a:lnTo>
                    <a:pt x="22" y="121"/>
                  </a:lnTo>
                  <a:lnTo>
                    <a:pt x="19" y="140"/>
                  </a:lnTo>
                  <a:lnTo>
                    <a:pt x="18" y="158"/>
                  </a:lnTo>
                  <a:lnTo>
                    <a:pt x="18" y="175"/>
                  </a:lnTo>
                  <a:lnTo>
                    <a:pt x="18" y="191"/>
                  </a:lnTo>
                  <a:lnTo>
                    <a:pt x="19" y="218"/>
                  </a:lnTo>
                  <a:lnTo>
                    <a:pt x="24" y="241"/>
                  </a:lnTo>
                  <a:lnTo>
                    <a:pt x="24" y="241"/>
                  </a:lnTo>
                  <a:lnTo>
                    <a:pt x="27" y="272"/>
                  </a:lnTo>
                  <a:lnTo>
                    <a:pt x="28" y="293"/>
                  </a:lnTo>
                  <a:lnTo>
                    <a:pt x="28" y="316"/>
                  </a:lnTo>
                  <a:lnTo>
                    <a:pt x="28" y="337"/>
                  </a:lnTo>
                  <a:lnTo>
                    <a:pt x="25" y="356"/>
                  </a:lnTo>
                  <a:lnTo>
                    <a:pt x="24" y="365"/>
                  </a:lnTo>
                  <a:lnTo>
                    <a:pt x="21" y="371"/>
                  </a:lnTo>
                  <a:lnTo>
                    <a:pt x="16" y="377"/>
                  </a:lnTo>
                  <a:lnTo>
                    <a:pt x="12" y="381"/>
                  </a:lnTo>
                  <a:lnTo>
                    <a:pt x="12" y="381"/>
                  </a:lnTo>
                  <a:lnTo>
                    <a:pt x="24" y="377"/>
                  </a:lnTo>
                  <a:lnTo>
                    <a:pt x="31" y="371"/>
                  </a:lnTo>
                  <a:lnTo>
                    <a:pt x="36" y="368"/>
                  </a:lnTo>
                  <a:lnTo>
                    <a:pt x="37" y="365"/>
                  </a:lnTo>
                  <a:lnTo>
                    <a:pt x="37" y="365"/>
                  </a:lnTo>
                  <a:lnTo>
                    <a:pt x="39" y="363"/>
                  </a:lnTo>
                  <a:lnTo>
                    <a:pt x="40" y="365"/>
                  </a:lnTo>
                  <a:lnTo>
                    <a:pt x="43" y="371"/>
                  </a:lnTo>
                  <a:lnTo>
                    <a:pt x="45" y="381"/>
                  </a:lnTo>
                  <a:lnTo>
                    <a:pt x="46" y="393"/>
                  </a:lnTo>
                  <a:lnTo>
                    <a:pt x="46" y="407"/>
                  </a:lnTo>
                  <a:lnTo>
                    <a:pt x="45" y="420"/>
                  </a:lnTo>
                  <a:lnTo>
                    <a:pt x="42" y="425"/>
                  </a:lnTo>
                  <a:lnTo>
                    <a:pt x="40" y="431"/>
                  </a:lnTo>
                  <a:lnTo>
                    <a:pt x="37" y="434"/>
                  </a:lnTo>
                  <a:lnTo>
                    <a:pt x="33" y="437"/>
                  </a:lnTo>
                  <a:lnTo>
                    <a:pt x="33" y="437"/>
                  </a:lnTo>
                  <a:lnTo>
                    <a:pt x="25" y="440"/>
                  </a:lnTo>
                  <a:lnTo>
                    <a:pt x="18" y="440"/>
                  </a:lnTo>
                  <a:lnTo>
                    <a:pt x="12" y="441"/>
                  </a:lnTo>
                  <a:lnTo>
                    <a:pt x="7" y="440"/>
                  </a:lnTo>
                  <a:lnTo>
                    <a:pt x="1" y="438"/>
                  </a:lnTo>
                  <a:lnTo>
                    <a:pt x="0" y="437"/>
                  </a:lnTo>
                  <a:lnTo>
                    <a:pt x="0" y="437"/>
                  </a:lnTo>
                  <a:lnTo>
                    <a:pt x="1" y="440"/>
                  </a:lnTo>
                  <a:lnTo>
                    <a:pt x="6" y="444"/>
                  </a:lnTo>
                  <a:lnTo>
                    <a:pt x="10" y="449"/>
                  </a:lnTo>
                  <a:lnTo>
                    <a:pt x="16" y="452"/>
                  </a:lnTo>
                  <a:lnTo>
                    <a:pt x="25" y="455"/>
                  </a:lnTo>
                  <a:lnTo>
                    <a:pt x="36" y="456"/>
                  </a:lnTo>
                  <a:lnTo>
                    <a:pt x="48" y="455"/>
                  </a:lnTo>
                  <a:lnTo>
                    <a:pt x="48" y="455"/>
                  </a:lnTo>
                  <a:lnTo>
                    <a:pt x="61" y="450"/>
                  </a:lnTo>
                  <a:lnTo>
                    <a:pt x="73" y="443"/>
                  </a:lnTo>
                  <a:lnTo>
                    <a:pt x="87" y="432"/>
                  </a:lnTo>
                  <a:lnTo>
                    <a:pt x="97" y="420"/>
                  </a:lnTo>
                  <a:lnTo>
                    <a:pt x="108" y="408"/>
                  </a:lnTo>
                  <a:lnTo>
                    <a:pt x="115" y="396"/>
                  </a:lnTo>
                  <a:lnTo>
                    <a:pt x="120" y="384"/>
                  </a:lnTo>
                  <a:lnTo>
                    <a:pt x="121" y="374"/>
                  </a:lnTo>
                  <a:lnTo>
                    <a:pt x="212" y="338"/>
                  </a:lnTo>
                  <a:lnTo>
                    <a:pt x="212" y="338"/>
                  </a:lnTo>
                  <a:lnTo>
                    <a:pt x="215" y="340"/>
                  </a:lnTo>
                  <a:lnTo>
                    <a:pt x="223" y="344"/>
                  </a:lnTo>
                  <a:lnTo>
                    <a:pt x="226" y="349"/>
                  </a:lnTo>
                  <a:lnTo>
                    <a:pt x="229" y="355"/>
                  </a:lnTo>
                  <a:lnTo>
                    <a:pt x="232" y="362"/>
                  </a:lnTo>
                  <a:lnTo>
                    <a:pt x="232" y="371"/>
                  </a:lnTo>
                  <a:lnTo>
                    <a:pt x="232" y="371"/>
                  </a:lnTo>
                  <a:lnTo>
                    <a:pt x="232" y="389"/>
                  </a:lnTo>
                  <a:lnTo>
                    <a:pt x="233" y="404"/>
                  </a:lnTo>
                  <a:lnTo>
                    <a:pt x="235" y="410"/>
                  </a:lnTo>
                  <a:lnTo>
                    <a:pt x="236" y="416"/>
                  </a:lnTo>
                  <a:lnTo>
                    <a:pt x="239" y="420"/>
                  </a:lnTo>
                  <a:lnTo>
                    <a:pt x="244" y="425"/>
                  </a:lnTo>
                  <a:lnTo>
                    <a:pt x="244" y="425"/>
                  </a:lnTo>
                  <a:lnTo>
                    <a:pt x="244" y="422"/>
                  </a:lnTo>
                  <a:lnTo>
                    <a:pt x="242" y="413"/>
                  </a:lnTo>
                  <a:lnTo>
                    <a:pt x="242" y="401"/>
                  </a:lnTo>
                  <a:lnTo>
                    <a:pt x="245" y="395"/>
                  </a:lnTo>
                  <a:lnTo>
                    <a:pt x="248" y="389"/>
                  </a:lnTo>
                  <a:lnTo>
                    <a:pt x="248" y="389"/>
                  </a:lnTo>
                  <a:lnTo>
                    <a:pt x="248" y="395"/>
                  </a:lnTo>
                  <a:lnTo>
                    <a:pt x="250" y="408"/>
                  </a:lnTo>
                  <a:lnTo>
                    <a:pt x="251" y="416"/>
                  </a:lnTo>
                  <a:lnTo>
                    <a:pt x="254" y="423"/>
                  </a:lnTo>
                  <a:lnTo>
                    <a:pt x="259" y="431"/>
                  </a:lnTo>
                  <a:lnTo>
                    <a:pt x="265" y="438"/>
                  </a:lnTo>
                  <a:lnTo>
                    <a:pt x="265" y="438"/>
                  </a:lnTo>
                  <a:lnTo>
                    <a:pt x="265" y="434"/>
                  </a:lnTo>
                  <a:lnTo>
                    <a:pt x="265" y="423"/>
                  </a:lnTo>
                  <a:lnTo>
                    <a:pt x="266" y="417"/>
                  </a:lnTo>
                  <a:lnTo>
                    <a:pt x="266" y="413"/>
                  </a:lnTo>
                  <a:lnTo>
                    <a:pt x="269" y="410"/>
                  </a:lnTo>
                  <a:lnTo>
                    <a:pt x="272" y="408"/>
                  </a:lnTo>
                  <a:lnTo>
                    <a:pt x="272" y="408"/>
                  </a:lnTo>
                  <a:lnTo>
                    <a:pt x="278" y="408"/>
                  </a:lnTo>
                  <a:lnTo>
                    <a:pt x="284" y="411"/>
                  </a:lnTo>
                  <a:lnTo>
                    <a:pt x="299" y="422"/>
                  </a:lnTo>
                  <a:lnTo>
                    <a:pt x="329" y="446"/>
                  </a:lnTo>
                  <a:lnTo>
                    <a:pt x="329" y="446"/>
                  </a:lnTo>
                  <a:lnTo>
                    <a:pt x="343" y="455"/>
                  </a:lnTo>
                  <a:lnTo>
                    <a:pt x="358" y="464"/>
                  </a:lnTo>
                  <a:lnTo>
                    <a:pt x="364" y="470"/>
                  </a:lnTo>
                  <a:lnTo>
                    <a:pt x="370" y="476"/>
                  </a:lnTo>
                  <a:lnTo>
                    <a:pt x="374" y="483"/>
                  </a:lnTo>
                  <a:lnTo>
                    <a:pt x="376" y="491"/>
                  </a:lnTo>
                  <a:lnTo>
                    <a:pt x="376" y="491"/>
                  </a:lnTo>
                  <a:lnTo>
                    <a:pt x="376" y="536"/>
                  </a:lnTo>
                  <a:lnTo>
                    <a:pt x="377" y="561"/>
                  </a:lnTo>
                  <a:lnTo>
                    <a:pt x="380" y="587"/>
                  </a:lnTo>
                  <a:lnTo>
                    <a:pt x="391" y="579"/>
                  </a:lnTo>
                  <a:close/>
                </a:path>
              </a:pathLst>
            </a:custGeom>
            <a:solidFill>
              <a:srgbClr val="1B171B"/>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9" name="Freeform 51">
              <a:extLst>
                <a:ext uri="{FF2B5EF4-FFF2-40B4-BE49-F238E27FC236}">
                  <a16:creationId xmlns:a16="http://schemas.microsoft.com/office/drawing/2014/main" id="{80E88100-80E6-4942-92E6-43A2AC06A835}"/>
                </a:ext>
              </a:extLst>
            </p:cNvPr>
            <p:cNvSpPr>
              <a:spLocks/>
            </p:cNvSpPr>
            <p:nvPr/>
          </p:nvSpPr>
          <p:spPr bwMode="auto">
            <a:xfrm>
              <a:off x="4248" y="1376"/>
              <a:ext cx="107" cy="180"/>
            </a:xfrm>
            <a:custGeom>
              <a:avLst/>
              <a:gdLst>
                <a:gd name="T0" fmla="*/ 21 w 212"/>
                <a:gd name="T1" fmla="*/ 29 h 359"/>
                <a:gd name="T2" fmla="*/ 25 w 212"/>
                <a:gd name="T3" fmla="*/ 18 h 359"/>
                <a:gd name="T4" fmla="*/ 36 w 212"/>
                <a:gd name="T5" fmla="*/ 6 h 359"/>
                <a:gd name="T6" fmla="*/ 40 w 212"/>
                <a:gd name="T7" fmla="*/ 5 h 359"/>
                <a:gd name="T8" fmla="*/ 91 w 212"/>
                <a:gd name="T9" fmla="*/ 0 h 359"/>
                <a:gd name="T10" fmla="*/ 123 w 212"/>
                <a:gd name="T11" fmla="*/ 2 h 359"/>
                <a:gd name="T12" fmla="*/ 138 w 212"/>
                <a:gd name="T13" fmla="*/ 6 h 359"/>
                <a:gd name="T14" fmla="*/ 141 w 212"/>
                <a:gd name="T15" fmla="*/ 9 h 359"/>
                <a:gd name="T16" fmla="*/ 160 w 212"/>
                <a:gd name="T17" fmla="*/ 42 h 359"/>
                <a:gd name="T18" fmla="*/ 172 w 212"/>
                <a:gd name="T19" fmla="*/ 76 h 359"/>
                <a:gd name="T20" fmla="*/ 173 w 212"/>
                <a:gd name="T21" fmla="*/ 88 h 359"/>
                <a:gd name="T22" fmla="*/ 179 w 212"/>
                <a:gd name="T23" fmla="*/ 148 h 359"/>
                <a:gd name="T24" fmla="*/ 182 w 212"/>
                <a:gd name="T25" fmla="*/ 165 h 359"/>
                <a:gd name="T26" fmla="*/ 190 w 212"/>
                <a:gd name="T27" fmla="*/ 181 h 359"/>
                <a:gd name="T28" fmla="*/ 208 w 212"/>
                <a:gd name="T29" fmla="*/ 208 h 359"/>
                <a:gd name="T30" fmla="*/ 212 w 212"/>
                <a:gd name="T31" fmla="*/ 219 h 359"/>
                <a:gd name="T32" fmla="*/ 211 w 212"/>
                <a:gd name="T33" fmla="*/ 228 h 359"/>
                <a:gd name="T34" fmla="*/ 206 w 212"/>
                <a:gd name="T35" fmla="*/ 240 h 359"/>
                <a:gd name="T36" fmla="*/ 197 w 212"/>
                <a:gd name="T37" fmla="*/ 252 h 359"/>
                <a:gd name="T38" fmla="*/ 179 w 212"/>
                <a:gd name="T39" fmla="*/ 267 h 359"/>
                <a:gd name="T40" fmla="*/ 106 w 212"/>
                <a:gd name="T41" fmla="*/ 311 h 359"/>
                <a:gd name="T42" fmla="*/ 54 w 212"/>
                <a:gd name="T43" fmla="*/ 350 h 359"/>
                <a:gd name="T44" fmla="*/ 45 w 212"/>
                <a:gd name="T45" fmla="*/ 359 h 359"/>
                <a:gd name="T46" fmla="*/ 48 w 212"/>
                <a:gd name="T47" fmla="*/ 335 h 359"/>
                <a:gd name="T48" fmla="*/ 46 w 212"/>
                <a:gd name="T49" fmla="*/ 302 h 359"/>
                <a:gd name="T50" fmla="*/ 43 w 212"/>
                <a:gd name="T51" fmla="*/ 293 h 359"/>
                <a:gd name="T52" fmla="*/ 36 w 212"/>
                <a:gd name="T53" fmla="*/ 277 h 359"/>
                <a:gd name="T54" fmla="*/ 15 w 212"/>
                <a:gd name="T55" fmla="*/ 253 h 359"/>
                <a:gd name="T56" fmla="*/ 7 w 212"/>
                <a:gd name="T57" fmla="*/ 235 h 359"/>
                <a:gd name="T58" fmla="*/ 4 w 212"/>
                <a:gd name="T59" fmla="*/ 222 h 359"/>
                <a:gd name="T60" fmla="*/ 0 w 212"/>
                <a:gd name="T61" fmla="*/ 166 h 359"/>
                <a:gd name="T62" fmla="*/ 1 w 212"/>
                <a:gd name="T63" fmla="*/ 109 h 359"/>
                <a:gd name="T64" fmla="*/ 3 w 212"/>
                <a:gd name="T65" fmla="*/ 96 h 359"/>
                <a:gd name="T66" fmla="*/ 13 w 212"/>
                <a:gd name="T67" fmla="*/ 51 h 359"/>
                <a:gd name="T68" fmla="*/ 21 w 212"/>
                <a:gd name="T69" fmla="*/ 29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12" h="359">
                  <a:moveTo>
                    <a:pt x="21" y="29"/>
                  </a:moveTo>
                  <a:lnTo>
                    <a:pt x="21" y="29"/>
                  </a:lnTo>
                  <a:lnTo>
                    <a:pt x="21" y="26"/>
                  </a:lnTo>
                  <a:lnTo>
                    <a:pt x="25" y="18"/>
                  </a:lnTo>
                  <a:lnTo>
                    <a:pt x="31" y="9"/>
                  </a:lnTo>
                  <a:lnTo>
                    <a:pt x="36" y="6"/>
                  </a:lnTo>
                  <a:lnTo>
                    <a:pt x="40" y="5"/>
                  </a:lnTo>
                  <a:lnTo>
                    <a:pt x="40" y="5"/>
                  </a:lnTo>
                  <a:lnTo>
                    <a:pt x="61" y="2"/>
                  </a:lnTo>
                  <a:lnTo>
                    <a:pt x="91" y="0"/>
                  </a:lnTo>
                  <a:lnTo>
                    <a:pt x="108" y="0"/>
                  </a:lnTo>
                  <a:lnTo>
                    <a:pt x="123" y="2"/>
                  </a:lnTo>
                  <a:lnTo>
                    <a:pt x="133" y="5"/>
                  </a:lnTo>
                  <a:lnTo>
                    <a:pt x="138" y="6"/>
                  </a:lnTo>
                  <a:lnTo>
                    <a:pt x="141" y="9"/>
                  </a:lnTo>
                  <a:lnTo>
                    <a:pt x="141" y="9"/>
                  </a:lnTo>
                  <a:lnTo>
                    <a:pt x="151" y="23"/>
                  </a:lnTo>
                  <a:lnTo>
                    <a:pt x="160" y="42"/>
                  </a:lnTo>
                  <a:lnTo>
                    <a:pt x="169" y="64"/>
                  </a:lnTo>
                  <a:lnTo>
                    <a:pt x="172" y="76"/>
                  </a:lnTo>
                  <a:lnTo>
                    <a:pt x="173" y="88"/>
                  </a:lnTo>
                  <a:lnTo>
                    <a:pt x="173" y="88"/>
                  </a:lnTo>
                  <a:lnTo>
                    <a:pt x="178" y="130"/>
                  </a:lnTo>
                  <a:lnTo>
                    <a:pt x="179" y="148"/>
                  </a:lnTo>
                  <a:lnTo>
                    <a:pt x="182" y="165"/>
                  </a:lnTo>
                  <a:lnTo>
                    <a:pt x="182" y="165"/>
                  </a:lnTo>
                  <a:lnTo>
                    <a:pt x="185" y="172"/>
                  </a:lnTo>
                  <a:lnTo>
                    <a:pt x="190" y="181"/>
                  </a:lnTo>
                  <a:lnTo>
                    <a:pt x="199" y="195"/>
                  </a:lnTo>
                  <a:lnTo>
                    <a:pt x="208" y="208"/>
                  </a:lnTo>
                  <a:lnTo>
                    <a:pt x="211" y="213"/>
                  </a:lnTo>
                  <a:lnTo>
                    <a:pt x="212" y="219"/>
                  </a:lnTo>
                  <a:lnTo>
                    <a:pt x="212" y="219"/>
                  </a:lnTo>
                  <a:lnTo>
                    <a:pt x="211" y="228"/>
                  </a:lnTo>
                  <a:lnTo>
                    <a:pt x="209" y="234"/>
                  </a:lnTo>
                  <a:lnTo>
                    <a:pt x="206" y="240"/>
                  </a:lnTo>
                  <a:lnTo>
                    <a:pt x="202" y="246"/>
                  </a:lnTo>
                  <a:lnTo>
                    <a:pt x="197" y="252"/>
                  </a:lnTo>
                  <a:lnTo>
                    <a:pt x="188" y="259"/>
                  </a:lnTo>
                  <a:lnTo>
                    <a:pt x="179" y="267"/>
                  </a:lnTo>
                  <a:lnTo>
                    <a:pt x="179" y="267"/>
                  </a:lnTo>
                  <a:lnTo>
                    <a:pt x="106" y="311"/>
                  </a:lnTo>
                  <a:lnTo>
                    <a:pt x="67" y="340"/>
                  </a:lnTo>
                  <a:lnTo>
                    <a:pt x="54" y="350"/>
                  </a:lnTo>
                  <a:lnTo>
                    <a:pt x="45" y="359"/>
                  </a:lnTo>
                  <a:lnTo>
                    <a:pt x="45" y="359"/>
                  </a:lnTo>
                  <a:lnTo>
                    <a:pt x="46" y="353"/>
                  </a:lnTo>
                  <a:lnTo>
                    <a:pt x="48" y="335"/>
                  </a:lnTo>
                  <a:lnTo>
                    <a:pt x="46" y="314"/>
                  </a:lnTo>
                  <a:lnTo>
                    <a:pt x="46" y="302"/>
                  </a:lnTo>
                  <a:lnTo>
                    <a:pt x="43" y="293"/>
                  </a:lnTo>
                  <a:lnTo>
                    <a:pt x="43" y="293"/>
                  </a:lnTo>
                  <a:lnTo>
                    <a:pt x="40" y="284"/>
                  </a:lnTo>
                  <a:lnTo>
                    <a:pt x="36" y="277"/>
                  </a:lnTo>
                  <a:lnTo>
                    <a:pt x="25" y="265"/>
                  </a:lnTo>
                  <a:lnTo>
                    <a:pt x="15" y="253"/>
                  </a:lnTo>
                  <a:lnTo>
                    <a:pt x="10" y="246"/>
                  </a:lnTo>
                  <a:lnTo>
                    <a:pt x="7" y="235"/>
                  </a:lnTo>
                  <a:lnTo>
                    <a:pt x="7" y="235"/>
                  </a:lnTo>
                  <a:lnTo>
                    <a:pt x="4" y="222"/>
                  </a:lnTo>
                  <a:lnTo>
                    <a:pt x="1" y="205"/>
                  </a:lnTo>
                  <a:lnTo>
                    <a:pt x="0" y="166"/>
                  </a:lnTo>
                  <a:lnTo>
                    <a:pt x="0" y="127"/>
                  </a:lnTo>
                  <a:lnTo>
                    <a:pt x="1" y="109"/>
                  </a:lnTo>
                  <a:lnTo>
                    <a:pt x="3" y="96"/>
                  </a:lnTo>
                  <a:lnTo>
                    <a:pt x="3" y="96"/>
                  </a:lnTo>
                  <a:lnTo>
                    <a:pt x="9" y="72"/>
                  </a:lnTo>
                  <a:lnTo>
                    <a:pt x="13" y="51"/>
                  </a:lnTo>
                  <a:lnTo>
                    <a:pt x="21" y="29"/>
                  </a:lnTo>
                  <a:lnTo>
                    <a:pt x="21" y="29"/>
                  </a:lnTo>
                  <a:close/>
                </a:path>
              </a:pathLst>
            </a:custGeom>
            <a:solidFill>
              <a:srgbClr val="F0C4AB"/>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pic>
        <p:nvPicPr>
          <p:cNvPr id="40" name="Imagem 39">
            <a:extLst>
              <a:ext uri="{FF2B5EF4-FFF2-40B4-BE49-F238E27FC236}">
                <a16:creationId xmlns:a16="http://schemas.microsoft.com/office/drawing/2014/main" id="{5FE17D9E-2253-40EF-AC8F-F5F645C840DB}"/>
              </a:ext>
            </a:extLst>
          </p:cNvPr>
          <p:cNvPicPr>
            <a:picLocks noChangeAspect="1"/>
          </p:cNvPicPr>
          <p:nvPr/>
        </p:nvPicPr>
        <p:blipFill>
          <a:blip r:embed="rId3"/>
          <a:stretch>
            <a:fillRect/>
          </a:stretch>
        </p:blipFill>
        <p:spPr>
          <a:xfrm>
            <a:off x="9527778" y="6056157"/>
            <a:ext cx="578285" cy="578285"/>
          </a:xfrm>
          <a:prstGeom prst="rect">
            <a:avLst/>
          </a:prstGeom>
        </p:spPr>
      </p:pic>
      <p:sp>
        <p:nvSpPr>
          <p:cNvPr id="41" name="CaixaDeTexto 40">
            <a:extLst>
              <a:ext uri="{FF2B5EF4-FFF2-40B4-BE49-F238E27FC236}">
                <a16:creationId xmlns:a16="http://schemas.microsoft.com/office/drawing/2014/main" id="{FE97FDDD-4769-45E1-B1B5-372777194372}"/>
              </a:ext>
            </a:extLst>
          </p:cNvPr>
          <p:cNvSpPr txBox="1"/>
          <p:nvPr/>
        </p:nvSpPr>
        <p:spPr>
          <a:xfrm>
            <a:off x="10144894" y="6160633"/>
            <a:ext cx="1652247" cy="369332"/>
          </a:xfrm>
          <a:prstGeom prst="rect">
            <a:avLst/>
          </a:prstGeom>
          <a:noFill/>
        </p:spPr>
        <p:txBody>
          <a:bodyPr wrap="none" rtlCol="0">
            <a:spAutoFit/>
          </a:bodyPr>
          <a:lstStyle/>
          <a:p>
            <a:r>
              <a:rPr lang="pt-BR" dirty="0" err="1"/>
              <a:t>rafaelcosta.prof</a:t>
            </a:r>
            <a:endParaRPr lang="pt-BR" dirty="0"/>
          </a:p>
        </p:txBody>
      </p:sp>
    </p:spTree>
    <p:extLst>
      <p:ext uri="{BB962C8B-B14F-4D97-AF65-F5344CB8AC3E}">
        <p14:creationId xmlns:p14="http://schemas.microsoft.com/office/powerpoint/2010/main" val="4017481191"/>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C928939-C8A2-4D8D-B713-819210F2B3FE}"/>
              </a:ext>
            </a:extLst>
          </p:cNvPr>
          <p:cNvSpPr>
            <a:spLocks noGrp="1"/>
          </p:cNvSpPr>
          <p:nvPr>
            <p:ph type="title"/>
          </p:nvPr>
        </p:nvSpPr>
        <p:spPr/>
        <p:txBody>
          <a:bodyPr/>
          <a:lstStyle/>
          <a:p>
            <a:endParaRPr lang="pt-BR"/>
          </a:p>
        </p:txBody>
      </p:sp>
      <p:graphicFrame>
        <p:nvGraphicFramePr>
          <p:cNvPr id="3" name="Tabela 2">
            <a:extLst>
              <a:ext uri="{FF2B5EF4-FFF2-40B4-BE49-F238E27FC236}">
                <a16:creationId xmlns:a16="http://schemas.microsoft.com/office/drawing/2014/main" id="{95CBBB36-B9E7-4719-9115-8FF53649508D}"/>
              </a:ext>
            </a:extLst>
          </p:cNvPr>
          <p:cNvGraphicFramePr>
            <a:graphicFrameLocks noGrp="1"/>
          </p:cNvGraphicFramePr>
          <p:nvPr/>
        </p:nvGraphicFramePr>
        <p:xfrm>
          <a:off x="867833" y="482600"/>
          <a:ext cx="10456334" cy="5680613"/>
        </p:xfrm>
        <a:graphic>
          <a:graphicData uri="http://schemas.openxmlformats.org/drawingml/2006/table">
            <a:tbl>
              <a:tblPr firstRow="1" firstCol="1" bandRow="1">
                <a:tableStyleId>{5C22544A-7EE6-4342-B048-85BDC9FD1C3A}</a:tableStyleId>
              </a:tblPr>
              <a:tblGrid>
                <a:gridCol w="2501900">
                  <a:extLst>
                    <a:ext uri="{9D8B030D-6E8A-4147-A177-3AD203B41FA5}">
                      <a16:colId xmlns:a16="http://schemas.microsoft.com/office/drawing/2014/main" val="2784452813"/>
                    </a:ext>
                  </a:extLst>
                </a:gridCol>
                <a:gridCol w="7954434">
                  <a:extLst>
                    <a:ext uri="{9D8B030D-6E8A-4147-A177-3AD203B41FA5}">
                      <a16:colId xmlns:a16="http://schemas.microsoft.com/office/drawing/2014/main" val="2885795525"/>
                    </a:ext>
                  </a:extLst>
                </a:gridCol>
              </a:tblGrid>
              <a:tr h="226182">
                <a:tc>
                  <a:txBody>
                    <a:bodyPr/>
                    <a:lstStyle/>
                    <a:p>
                      <a:pPr algn="ctr">
                        <a:lnSpc>
                          <a:spcPct val="107000"/>
                        </a:lnSpc>
                        <a:spcAft>
                          <a:spcPts val="800"/>
                        </a:spcAft>
                      </a:pPr>
                      <a:r>
                        <a:rPr lang="pt-BR" sz="1200">
                          <a:effectLst/>
                        </a:rPr>
                        <a:t>Função</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07000"/>
                        </a:lnSpc>
                        <a:spcAft>
                          <a:spcPts val="800"/>
                        </a:spcAft>
                      </a:pPr>
                      <a:r>
                        <a:rPr lang="pt-BR" sz="1200">
                          <a:effectLst/>
                        </a:rPr>
                        <a:t>Principais Atribuições</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4224311901"/>
                  </a:ext>
                </a:extLst>
              </a:tr>
              <a:tr h="1298847">
                <a:tc>
                  <a:txBody>
                    <a:bodyPr/>
                    <a:lstStyle/>
                    <a:p>
                      <a:pPr>
                        <a:lnSpc>
                          <a:spcPct val="107000"/>
                        </a:lnSpc>
                        <a:spcAft>
                          <a:spcPts val="800"/>
                        </a:spcAft>
                      </a:pPr>
                      <a:r>
                        <a:rPr lang="pt-BR" sz="2000">
                          <a:effectLst/>
                        </a:rPr>
                        <a:t>Gestor-geral</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pPr>
                      <a:r>
                        <a:rPr lang="pt-BR" sz="2000">
                          <a:effectLst/>
                        </a:rPr>
                        <a:t>• Visão estratégica e coordenação global• Consolidação de relatórios de todas as áreas• Decisões de alto nível (aditivos, reajustes)• Interface com a alta administração</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972258856"/>
                  </a:ext>
                </a:extLst>
              </a:tr>
              <a:tr h="1298847">
                <a:tc>
                  <a:txBody>
                    <a:bodyPr/>
                    <a:lstStyle/>
                    <a:p>
                      <a:pPr>
                        <a:lnSpc>
                          <a:spcPct val="107000"/>
                        </a:lnSpc>
                        <a:spcAft>
                          <a:spcPts val="800"/>
                        </a:spcAft>
                      </a:pPr>
                      <a:r>
                        <a:rPr lang="pt-BR" sz="2000">
                          <a:effectLst/>
                        </a:rPr>
                        <a:t>Fiscal Técnico</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pPr>
                      <a:r>
                        <a:rPr lang="pt-BR" sz="2000">
                          <a:effectLst/>
                        </a:rPr>
                        <a:t>• Verificação de conformidade técnica;• Acompanhamento de normas e testes (ex.: ensaios de materiais, laudos);• Pareceres sobre etapas críticas de obra ou serviço</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2590536018"/>
                  </a:ext>
                </a:extLst>
              </a:tr>
              <a:tr h="1557890">
                <a:tc>
                  <a:txBody>
                    <a:bodyPr/>
                    <a:lstStyle/>
                    <a:p>
                      <a:pPr>
                        <a:lnSpc>
                          <a:spcPct val="107000"/>
                        </a:lnSpc>
                        <a:spcAft>
                          <a:spcPts val="800"/>
                        </a:spcAft>
                      </a:pPr>
                      <a:r>
                        <a:rPr lang="pt-BR" sz="2000">
                          <a:effectLst/>
                        </a:rPr>
                        <a:t>Fiscal Administrativo</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pPr>
                      <a:r>
                        <a:rPr lang="pt-BR" sz="2000">
                          <a:effectLst/>
                        </a:rPr>
                        <a:t>• Emissão e controle de ordens de serviço/compras;• Conferência de medições e validação de notas fiscais;• Monitoramento de obrigações trabalhistas/previdenciárias</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4029392059"/>
                  </a:ext>
                </a:extLst>
              </a:tr>
              <a:tr h="1298847">
                <a:tc>
                  <a:txBody>
                    <a:bodyPr/>
                    <a:lstStyle/>
                    <a:p>
                      <a:pPr>
                        <a:lnSpc>
                          <a:spcPct val="107000"/>
                        </a:lnSpc>
                        <a:spcAft>
                          <a:spcPts val="800"/>
                        </a:spcAft>
                      </a:pPr>
                      <a:r>
                        <a:rPr lang="pt-BR" sz="2000">
                          <a:effectLst/>
                        </a:rPr>
                        <a:t>Fiscal Setorial</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pPr>
                      <a:r>
                        <a:rPr lang="pt-BR" sz="2000" dirty="0">
                          <a:effectLst/>
                        </a:rPr>
                        <a:t>• Acompanhamento “in loco” em localidades específicas;• Ajuste a particularidades locais (acesso, clima, rotina);• Alimentação de sistema integrado de monitoramento</a:t>
                      </a:r>
                      <a:endParaRPr lang="pt-B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3465988980"/>
                  </a:ext>
                </a:extLst>
              </a:tr>
            </a:tbl>
          </a:graphicData>
        </a:graphic>
      </p:graphicFrame>
    </p:spTree>
    <p:extLst>
      <p:ext uri="{BB962C8B-B14F-4D97-AF65-F5344CB8AC3E}">
        <p14:creationId xmlns:p14="http://schemas.microsoft.com/office/powerpoint/2010/main" val="3198096923"/>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A6D1B2A-48F1-470F-BDCD-6AA925E0F808}"/>
              </a:ext>
            </a:extLst>
          </p:cNvPr>
          <p:cNvSpPr>
            <a:spLocks noGrp="1"/>
          </p:cNvSpPr>
          <p:nvPr>
            <p:ph type="title"/>
          </p:nvPr>
        </p:nvSpPr>
        <p:spPr/>
        <p:txBody>
          <a:bodyPr/>
          <a:lstStyle/>
          <a:p>
            <a:r>
              <a:rPr lang="pt-BR" dirty="0"/>
              <a:t>Posso contratar alguém para fiscalizar o contrato </a:t>
            </a:r>
          </a:p>
        </p:txBody>
      </p:sp>
      <p:sp>
        <p:nvSpPr>
          <p:cNvPr id="3" name="Espaço Reservado para Conteúdo 2">
            <a:extLst>
              <a:ext uri="{FF2B5EF4-FFF2-40B4-BE49-F238E27FC236}">
                <a16:creationId xmlns:a16="http://schemas.microsoft.com/office/drawing/2014/main" id="{A7447D82-30DA-4057-AE39-90F173844D34}"/>
              </a:ext>
            </a:extLst>
          </p:cNvPr>
          <p:cNvSpPr>
            <a:spLocks noGrp="1"/>
          </p:cNvSpPr>
          <p:nvPr>
            <p:ph idx="1"/>
          </p:nvPr>
        </p:nvSpPr>
        <p:spPr/>
        <p:txBody>
          <a:bodyPr/>
          <a:lstStyle/>
          <a:p>
            <a:endParaRPr lang="pt-BR"/>
          </a:p>
        </p:txBody>
      </p:sp>
    </p:spTree>
    <p:extLst>
      <p:ext uri="{BB962C8B-B14F-4D97-AF65-F5344CB8AC3E}">
        <p14:creationId xmlns:p14="http://schemas.microsoft.com/office/powerpoint/2010/main" val="2792271217"/>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m 8" descr="Uma imagem contendo no interior, mesa, xícara, pequeno&#10;&#10;Descrição gerada automaticamente">
            <a:extLst>
              <a:ext uri="{FF2B5EF4-FFF2-40B4-BE49-F238E27FC236}">
                <a16:creationId xmlns:a16="http://schemas.microsoft.com/office/drawing/2014/main" id="{55BA0365-9557-FC16-8E21-7B673195B33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29411" y="275799"/>
            <a:ext cx="3775075" cy="1578668"/>
          </a:xfrm>
          <a:prstGeom prst="rect">
            <a:avLst/>
          </a:prstGeom>
        </p:spPr>
      </p:pic>
      <p:sp>
        <p:nvSpPr>
          <p:cNvPr id="3" name="Espaço Reservado para Conteúdo 2">
            <a:extLst>
              <a:ext uri="{FF2B5EF4-FFF2-40B4-BE49-F238E27FC236}">
                <a16:creationId xmlns:a16="http://schemas.microsoft.com/office/drawing/2014/main" id="{E43D1DA8-9B1D-40F2-A20C-1AFBF4F4BA15}"/>
              </a:ext>
            </a:extLst>
          </p:cNvPr>
          <p:cNvSpPr>
            <a:spLocks noGrp="1"/>
          </p:cNvSpPr>
          <p:nvPr>
            <p:ph idx="1"/>
          </p:nvPr>
        </p:nvSpPr>
        <p:spPr/>
        <p:txBody>
          <a:bodyPr>
            <a:normAutofit/>
          </a:bodyPr>
          <a:lstStyle/>
          <a:p>
            <a:pPr marL="0" indent="0" algn="just">
              <a:lnSpc>
                <a:spcPct val="100000"/>
              </a:lnSpc>
              <a:buNone/>
            </a:pPr>
            <a:endParaRPr lang="pt-BR" sz="2000" kern="150" dirty="0">
              <a:solidFill>
                <a:srgbClr val="003366"/>
              </a:solidFill>
              <a:latin typeface="Helvetica" panose="020B0604020202020204" pitchFamily="34" charset="0"/>
              <a:ea typeface="NSimSun" panose="02010609030101010101" pitchFamily="49" charset="-122"/>
              <a:cs typeface="Helvetica" panose="020B0604020202020204" pitchFamily="34" charset="0"/>
            </a:endParaRPr>
          </a:p>
          <a:p>
            <a:pPr marL="0" indent="0" algn="just">
              <a:lnSpc>
                <a:spcPct val="100000"/>
              </a:lnSpc>
              <a:buNone/>
            </a:pPr>
            <a:endParaRPr lang="pt-BR" sz="2000" kern="150" dirty="0">
              <a:solidFill>
                <a:srgbClr val="003366"/>
              </a:solidFill>
              <a:latin typeface="Helvetica" panose="020B0604020202020204" pitchFamily="34" charset="0"/>
              <a:ea typeface="NSimSun" panose="02010609030101010101" pitchFamily="49" charset="-122"/>
              <a:cs typeface="Helvetica" panose="020B0604020202020204" pitchFamily="34" charset="0"/>
            </a:endParaRPr>
          </a:p>
          <a:p>
            <a:pPr marL="0" indent="0" algn="just">
              <a:lnSpc>
                <a:spcPct val="100000"/>
              </a:lnSpc>
              <a:buNone/>
            </a:pPr>
            <a:endParaRPr lang="pt-BR" sz="2000" kern="150" dirty="0">
              <a:solidFill>
                <a:srgbClr val="003366"/>
              </a:solidFill>
              <a:latin typeface="Helvetica" panose="020B0604020202020204" pitchFamily="34" charset="0"/>
              <a:ea typeface="NSimSun" panose="02010609030101010101" pitchFamily="49" charset="-122"/>
              <a:cs typeface="Helvetica" panose="020B0604020202020204" pitchFamily="34" charset="0"/>
            </a:endParaRPr>
          </a:p>
          <a:p>
            <a:pPr marL="0" indent="0" algn="just">
              <a:lnSpc>
                <a:spcPct val="100000"/>
              </a:lnSpc>
              <a:buNone/>
            </a:pPr>
            <a:endParaRPr lang="pt-BR" sz="2000" kern="150" dirty="0">
              <a:solidFill>
                <a:srgbClr val="003366"/>
              </a:solidFill>
              <a:latin typeface="Helvetica" panose="020B0604020202020204" pitchFamily="34" charset="0"/>
              <a:ea typeface="NSimSun" panose="02010609030101010101" pitchFamily="49" charset="-122"/>
              <a:cs typeface="Helvetica" panose="020B0604020202020204" pitchFamily="34" charset="0"/>
            </a:endParaRPr>
          </a:p>
          <a:p>
            <a:pPr algn="just">
              <a:lnSpc>
                <a:spcPct val="100000"/>
              </a:lnSpc>
            </a:pPr>
            <a:endParaRPr lang="pt-BR" sz="2000" kern="150" dirty="0">
              <a:solidFill>
                <a:srgbClr val="003366"/>
              </a:solidFill>
              <a:latin typeface="Helvetica" panose="020B0604020202020204" pitchFamily="34" charset="0"/>
              <a:ea typeface="NSimSun" panose="02010609030101010101" pitchFamily="49" charset="-122"/>
              <a:cs typeface="Helvetica" panose="020B0604020202020204" pitchFamily="34" charset="0"/>
            </a:endParaRPr>
          </a:p>
          <a:p>
            <a:pPr algn="just">
              <a:lnSpc>
                <a:spcPct val="100000"/>
              </a:lnSpc>
            </a:pPr>
            <a:endParaRPr lang="pt-BR" sz="2000" kern="150" dirty="0">
              <a:solidFill>
                <a:srgbClr val="003366"/>
              </a:solidFill>
              <a:latin typeface="Helvetica" panose="020B0604020202020204" pitchFamily="34" charset="0"/>
              <a:ea typeface="NSimSun" panose="02010609030101010101" pitchFamily="49" charset="-122"/>
              <a:cs typeface="Helvetica" panose="020B0604020202020204" pitchFamily="34" charset="0"/>
            </a:endParaRPr>
          </a:p>
          <a:p>
            <a:pPr algn="just">
              <a:lnSpc>
                <a:spcPct val="100000"/>
              </a:lnSpc>
            </a:pPr>
            <a:endParaRPr lang="pt-BR" sz="2000" kern="150" dirty="0">
              <a:solidFill>
                <a:srgbClr val="003366"/>
              </a:solidFill>
              <a:latin typeface="Helvetica" panose="020B0604020202020204" pitchFamily="34" charset="0"/>
              <a:ea typeface="NSimSun" panose="02010609030101010101" pitchFamily="49" charset="-122"/>
              <a:cs typeface="Helvetica" panose="020B0604020202020204" pitchFamily="34" charset="0"/>
            </a:endParaRPr>
          </a:p>
          <a:p>
            <a:pPr lvl="1" algn="just">
              <a:lnSpc>
                <a:spcPct val="100000"/>
              </a:lnSpc>
            </a:pPr>
            <a:endParaRPr lang="pt-BR" sz="1600" kern="150" dirty="0">
              <a:solidFill>
                <a:srgbClr val="003366"/>
              </a:solidFill>
              <a:latin typeface="Helvetica" panose="020B0604020202020204" pitchFamily="34" charset="0"/>
              <a:ea typeface="NSimSun" panose="02010609030101010101" pitchFamily="49" charset="-122"/>
              <a:cs typeface="Helvetica" panose="020B0604020202020204" pitchFamily="34" charset="0"/>
            </a:endParaRPr>
          </a:p>
          <a:p>
            <a:pPr marL="0" indent="0">
              <a:buNone/>
            </a:pPr>
            <a:endParaRPr lang="pt-BR" sz="2000" dirty="0"/>
          </a:p>
        </p:txBody>
      </p:sp>
      <p:pic>
        <p:nvPicPr>
          <p:cNvPr id="5" name="Imagem 4">
            <a:extLst>
              <a:ext uri="{FF2B5EF4-FFF2-40B4-BE49-F238E27FC236}">
                <a16:creationId xmlns:a16="http://schemas.microsoft.com/office/drawing/2014/main" id="{C1F7C9B3-108D-4FDD-9A75-4471F2BE3AC1}"/>
              </a:ext>
            </a:extLst>
          </p:cNvPr>
          <p:cNvPicPr>
            <a:picLocks noChangeAspect="1"/>
          </p:cNvPicPr>
          <p:nvPr/>
        </p:nvPicPr>
        <p:blipFill>
          <a:blip r:embed="rId3"/>
          <a:stretch>
            <a:fillRect/>
          </a:stretch>
        </p:blipFill>
        <p:spPr>
          <a:xfrm>
            <a:off x="9792923" y="6211916"/>
            <a:ext cx="578285" cy="578285"/>
          </a:xfrm>
          <a:prstGeom prst="rect">
            <a:avLst/>
          </a:prstGeom>
        </p:spPr>
      </p:pic>
      <p:sp>
        <p:nvSpPr>
          <p:cNvPr id="6" name="CaixaDeTexto 5">
            <a:extLst>
              <a:ext uri="{FF2B5EF4-FFF2-40B4-BE49-F238E27FC236}">
                <a16:creationId xmlns:a16="http://schemas.microsoft.com/office/drawing/2014/main" id="{90D2F2F3-9FF4-4F40-9CEF-902CACAB67B9}"/>
              </a:ext>
            </a:extLst>
          </p:cNvPr>
          <p:cNvSpPr txBox="1"/>
          <p:nvPr/>
        </p:nvSpPr>
        <p:spPr>
          <a:xfrm>
            <a:off x="10410039" y="6316392"/>
            <a:ext cx="1652247" cy="369332"/>
          </a:xfrm>
          <a:prstGeom prst="rect">
            <a:avLst/>
          </a:prstGeom>
          <a:noFill/>
        </p:spPr>
        <p:txBody>
          <a:bodyPr wrap="none" rtlCol="0">
            <a:spAutoFit/>
          </a:bodyPr>
          <a:lstStyle/>
          <a:p>
            <a:r>
              <a:rPr lang="pt-BR" dirty="0" err="1"/>
              <a:t>rafaelcosta.prof</a:t>
            </a:r>
            <a:endParaRPr lang="pt-BR" dirty="0"/>
          </a:p>
        </p:txBody>
      </p:sp>
      <p:sp>
        <p:nvSpPr>
          <p:cNvPr id="10" name="CaixaDeTexto 9">
            <a:extLst>
              <a:ext uri="{FF2B5EF4-FFF2-40B4-BE49-F238E27FC236}">
                <a16:creationId xmlns:a16="http://schemas.microsoft.com/office/drawing/2014/main" id="{841F313A-0005-5C81-2046-64405344CB72}"/>
              </a:ext>
            </a:extLst>
          </p:cNvPr>
          <p:cNvSpPr txBox="1"/>
          <p:nvPr/>
        </p:nvSpPr>
        <p:spPr>
          <a:xfrm>
            <a:off x="1041400" y="649635"/>
            <a:ext cx="2373407" cy="461665"/>
          </a:xfrm>
          <a:prstGeom prst="rect">
            <a:avLst/>
          </a:prstGeom>
        </p:spPr>
        <p:style>
          <a:lnRef idx="1">
            <a:schemeClr val="accent3"/>
          </a:lnRef>
          <a:fillRef idx="2">
            <a:schemeClr val="accent3"/>
          </a:fillRef>
          <a:effectRef idx="1">
            <a:schemeClr val="accent3"/>
          </a:effectRef>
          <a:fontRef idx="minor">
            <a:schemeClr val="dk1"/>
          </a:fontRef>
        </p:style>
        <p:txBody>
          <a:bodyPr wrap="none" rtlCol="0">
            <a:spAutoFit/>
          </a:bodyPr>
          <a:lstStyle/>
          <a:p>
            <a:r>
              <a:rPr lang="pt-BR" sz="2400" dirty="0"/>
              <a:t>Fiscal de contrato</a:t>
            </a:r>
          </a:p>
        </p:txBody>
      </p:sp>
      <p:pic>
        <p:nvPicPr>
          <p:cNvPr id="15" name="Imagem 14" descr="Uma imagem contendo pessoa, homem, segurando, jovem&#10;&#10;Descrição gerada automaticamente">
            <a:extLst>
              <a:ext uri="{FF2B5EF4-FFF2-40B4-BE49-F238E27FC236}">
                <a16:creationId xmlns:a16="http://schemas.microsoft.com/office/drawing/2014/main" id="{EF9A10C0-8266-6E17-9690-7CB5DC522C9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1274" y="2013016"/>
            <a:ext cx="5295900" cy="3530600"/>
          </a:xfrm>
          <a:prstGeom prst="rect">
            <a:avLst/>
          </a:prstGeom>
          <a:effectLst>
            <a:softEdge rad="63500"/>
          </a:effectLst>
        </p:spPr>
      </p:pic>
      <p:sp>
        <p:nvSpPr>
          <p:cNvPr id="17" name="CaixaDeTexto 16">
            <a:extLst>
              <a:ext uri="{FF2B5EF4-FFF2-40B4-BE49-F238E27FC236}">
                <a16:creationId xmlns:a16="http://schemas.microsoft.com/office/drawing/2014/main" id="{59043A1D-6EDE-0E6C-7480-DC096DEF86DF}"/>
              </a:ext>
            </a:extLst>
          </p:cNvPr>
          <p:cNvSpPr txBox="1"/>
          <p:nvPr/>
        </p:nvSpPr>
        <p:spPr>
          <a:xfrm>
            <a:off x="7447478" y="377189"/>
            <a:ext cx="3430221" cy="1477328"/>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r>
              <a:rPr lang="pt-BR" b="0" i="0" dirty="0">
                <a:solidFill>
                  <a:srgbClr val="333333"/>
                </a:solidFill>
                <a:effectLst/>
                <a:latin typeface="glbOpenSans"/>
              </a:rPr>
              <a:t> Operação Quadro Negro investiga desvio de pelo menos R$ 25 milhões que deveriam ter sido usados na construção e reformas de escolas públicas no Paraná.</a:t>
            </a:r>
            <a:endParaRPr lang="pt-BR" dirty="0"/>
          </a:p>
        </p:txBody>
      </p:sp>
      <p:pic>
        <p:nvPicPr>
          <p:cNvPr id="19" name="Imagem 18">
            <a:extLst>
              <a:ext uri="{FF2B5EF4-FFF2-40B4-BE49-F238E27FC236}">
                <a16:creationId xmlns:a16="http://schemas.microsoft.com/office/drawing/2014/main" id="{DA56C5E4-42C3-BBC5-385C-37A99AE99A00}"/>
              </a:ext>
            </a:extLst>
          </p:cNvPr>
          <p:cNvPicPr>
            <a:picLocks noChangeAspect="1"/>
          </p:cNvPicPr>
          <p:nvPr/>
        </p:nvPicPr>
        <p:blipFill>
          <a:blip r:embed="rId5"/>
          <a:stretch>
            <a:fillRect/>
          </a:stretch>
        </p:blipFill>
        <p:spPr>
          <a:xfrm>
            <a:off x="5902904" y="2438033"/>
            <a:ext cx="5125165" cy="3105583"/>
          </a:xfrm>
          <a:prstGeom prst="rect">
            <a:avLst/>
          </a:prstGeom>
        </p:spPr>
      </p:pic>
    </p:spTree>
    <p:extLst>
      <p:ext uri="{BB962C8B-B14F-4D97-AF65-F5344CB8AC3E}">
        <p14:creationId xmlns:p14="http://schemas.microsoft.com/office/powerpoint/2010/main" val="3702133257"/>
      </p:ext>
    </p:extLst>
  </p:cSld>
  <p:clrMapOvr>
    <a:masterClrMapping/>
  </p:clrMapOvr>
  <p:transition/>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descr="Uma imagem contendo no interior, mesa, xícara, pequeno&#10;&#10;Descrição gerada automaticamente">
            <a:extLst>
              <a:ext uri="{FF2B5EF4-FFF2-40B4-BE49-F238E27FC236}">
                <a16:creationId xmlns:a16="http://schemas.microsoft.com/office/drawing/2014/main" id="{7CEBBDF1-5ED5-AFD9-51FD-C197096E8F3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9725" y="1027906"/>
            <a:ext cx="5238750" cy="2190750"/>
          </a:xfrm>
          <a:prstGeom prst="rect">
            <a:avLst/>
          </a:prstGeom>
        </p:spPr>
      </p:pic>
      <p:sp>
        <p:nvSpPr>
          <p:cNvPr id="5" name="CaixaDeTexto 4">
            <a:extLst>
              <a:ext uri="{FF2B5EF4-FFF2-40B4-BE49-F238E27FC236}">
                <a16:creationId xmlns:a16="http://schemas.microsoft.com/office/drawing/2014/main" id="{238E93B4-ED08-7CF9-EC76-8349E1770FCA}"/>
              </a:ext>
            </a:extLst>
          </p:cNvPr>
          <p:cNvSpPr txBox="1"/>
          <p:nvPr/>
        </p:nvSpPr>
        <p:spPr>
          <a:xfrm>
            <a:off x="4889500" y="789335"/>
            <a:ext cx="2373407" cy="461665"/>
          </a:xfrm>
          <a:prstGeom prst="rect">
            <a:avLst/>
          </a:prstGeom>
        </p:spPr>
        <p:style>
          <a:lnRef idx="1">
            <a:schemeClr val="accent3"/>
          </a:lnRef>
          <a:fillRef idx="2">
            <a:schemeClr val="accent3"/>
          </a:fillRef>
          <a:effectRef idx="1">
            <a:schemeClr val="accent3"/>
          </a:effectRef>
          <a:fontRef idx="minor">
            <a:schemeClr val="dk1"/>
          </a:fontRef>
        </p:style>
        <p:txBody>
          <a:bodyPr wrap="none" rtlCol="0">
            <a:spAutoFit/>
          </a:bodyPr>
          <a:lstStyle/>
          <a:p>
            <a:r>
              <a:rPr lang="pt-BR" sz="2400" dirty="0"/>
              <a:t>Fiscal de contrato</a:t>
            </a:r>
          </a:p>
        </p:txBody>
      </p:sp>
      <p:sp>
        <p:nvSpPr>
          <p:cNvPr id="9" name="CaixaDeTexto 8">
            <a:extLst>
              <a:ext uri="{FF2B5EF4-FFF2-40B4-BE49-F238E27FC236}">
                <a16:creationId xmlns:a16="http://schemas.microsoft.com/office/drawing/2014/main" id="{5915B335-3931-B923-0D91-37E009706861}"/>
              </a:ext>
            </a:extLst>
          </p:cNvPr>
          <p:cNvSpPr txBox="1"/>
          <p:nvPr/>
        </p:nvSpPr>
        <p:spPr>
          <a:xfrm>
            <a:off x="584200" y="3998436"/>
            <a:ext cx="6096000" cy="2308324"/>
          </a:xfrm>
          <a:prstGeom prst="rect">
            <a:avLst/>
          </a:prstGeom>
          <a:noFill/>
        </p:spPr>
        <p:txBody>
          <a:bodyPr wrap="square">
            <a:spAutoFit/>
          </a:bodyPr>
          <a:lstStyle/>
          <a:p>
            <a:r>
              <a:rPr lang="pt-BR" b="0" i="0" dirty="0">
                <a:solidFill>
                  <a:srgbClr val="000000"/>
                </a:solidFill>
                <a:effectLst/>
                <a:latin typeface="Arial" panose="020B0604020202020204" pitchFamily="34" charset="0"/>
              </a:rPr>
              <a:t>Lei 14.133/21:Art. 117. A execução do contrato deverá ser acompanhada e fiscalizada por         1 (um) ou mais fiscais do contrato, representantes da Administração especialmente designados conforme requisitos estabelecidos no </a:t>
            </a:r>
            <a:r>
              <a:rPr lang="pt-BR" b="0" i="0" dirty="0">
                <a:effectLst/>
                <a:latin typeface="Arial" panose="020B0604020202020204" pitchFamily="34" charset="0"/>
                <a:hlinkClick r:id="rId3"/>
              </a:rPr>
              <a:t>art. 7º desta Lei</a:t>
            </a:r>
            <a:r>
              <a:rPr lang="pt-BR" b="0" i="0" dirty="0">
                <a:solidFill>
                  <a:srgbClr val="000000"/>
                </a:solidFill>
                <a:effectLst/>
                <a:latin typeface="Arial" panose="020B0604020202020204" pitchFamily="34" charset="0"/>
              </a:rPr>
              <a:t>, ou pelos respectivos substitutos, permitida a contratação de terceiros para assisti-los e subsidiá-los com informações pertinentes a essa atribuição.</a:t>
            </a:r>
            <a:endParaRPr lang="pt-BR" b="1" dirty="0"/>
          </a:p>
        </p:txBody>
      </p:sp>
      <p:sp>
        <p:nvSpPr>
          <p:cNvPr id="10" name="CaixaDeTexto 9">
            <a:extLst>
              <a:ext uri="{FF2B5EF4-FFF2-40B4-BE49-F238E27FC236}">
                <a16:creationId xmlns:a16="http://schemas.microsoft.com/office/drawing/2014/main" id="{A38E5685-A670-7B6F-6BFD-DED5E9C775F5}"/>
              </a:ext>
            </a:extLst>
          </p:cNvPr>
          <p:cNvSpPr txBox="1"/>
          <p:nvPr/>
        </p:nvSpPr>
        <p:spPr>
          <a:xfrm>
            <a:off x="7594599" y="1027906"/>
            <a:ext cx="4257676" cy="4985980"/>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pt-BR" sz="2000" dirty="0"/>
              <a:t>Conclusões:</a:t>
            </a:r>
          </a:p>
          <a:p>
            <a:pPr marL="342900" indent="-342900">
              <a:buFont typeface="+mj-lt"/>
              <a:buAutoNum type="arabicPeriod"/>
            </a:pPr>
            <a:endParaRPr lang="pt-BR" sz="2000" dirty="0"/>
          </a:p>
          <a:p>
            <a:pPr marL="342900" indent="-342900">
              <a:buFont typeface="+mj-lt"/>
              <a:buAutoNum type="arabicPeriod"/>
            </a:pPr>
            <a:r>
              <a:rPr lang="pt-BR" sz="2000" dirty="0"/>
              <a:t>Fiscalização atividade </a:t>
            </a:r>
            <a:r>
              <a:rPr lang="pt-BR" sz="2000" dirty="0" err="1"/>
              <a:t>tííca</a:t>
            </a:r>
            <a:r>
              <a:rPr lang="pt-BR" sz="2000" dirty="0"/>
              <a:t> da Administração </a:t>
            </a:r>
            <a:r>
              <a:rPr lang="pt-BR" sz="2000" dirty="0" err="1"/>
              <a:t>Públia</a:t>
            </a:r>
            <a:endParaRPr lang="pt-BR" sz="2000" dirty="0"/>
          </a:p>
          <a:p>
            <a:pPr marL="342900" indent="-342900">
              <a:buFont typeface="+mj-lt"/>
              <a:buAutoNum type="arabicPeriod"/>
            </a:pPr>
            <a:endParaRPr lang="pt-BR" sz="2000" dirty="0"/>
          </a:p>
          <a:p>
            <a:pPr marL="342900" indent="-342900">
              <a:buFont typeface="+mj-lt"/>
              <a:buAutoNum type="arabicPeriod"/>
            </a:pPr>
            <a:r>
              <a:rPr lang="pt-BR" sz="2000" dirty="0"/>
              <a:t>não se pode contratar terceiros para fiscalizar mas apenas para dar suporte</a:t>
            </a:r>
          </a:p>
          <a:p>
            <a:pPr marL="342900" indent="-342900">
              <a:buFont typeface="+mj-lt"/>
              <a:buAutoNum type="arabicPeriod"/>
            </a:pPr>
            <a:endParaRPr lang="pt-BR" sz="2000" dirty="0"/>
          </a:p>
          <a:p>
            <a:pPr marL="342900" indent="-342900">
              <a:buFont typeface="+mj-lt"/>
              <a:buAutoNum type="arabicPeriod"/>
            </a:pPr>
            <a:r>
              <a:rPr lang="pt-BR" sz="2000" dirty="0"/>
              <a:t>o representante deveria ser cargo efetivo</a:t>
            </a:r>
          </a:p>
          <a:p>
            <a:pPr marL="800100" lvl="1" indent="-342900">
              <a:buFont typeface="+mj-lt"/>
              <a:buAutoNum type="alphaLcParenR"/>
            </a:pPr>
            <a:r>
              <a:rPr lang="pt-BR" sz="2000" dirty="0"/>
              <a:t>Concurso Público ( escolha isonômica)</a:t>
            </a:r>
          </a:p>
          <a:p>
            <a:pPr marL="800100" lvl="1" indent="-342900">
              <a:buFont typeface="+mj-lt"/>
              <a:buAutoNum type="alphaLcParenR"/>
            </a:pPr>
            <a:r>
              <a:rPr lang="pt-BR" sz="2000" dirty="0"/>
              <a:t>Estabilidade ( autonomia das decisões)</a:t>
            </a:r>
          </a:p>
          <a:p>
            <a:endParaRPr lang="pt-BR" dirty="0"/>
          </a:p>
        </p:txBody>
      </p:sp>
    </p:spTree>
    <p:extLst>
      <p:ext uri="{BB962C8B-B14F-4D97-AF65-F5344CB8AC3E}">
        <p14:creationId xmlns:p14="http://schemas.microsoft.com/office/powerpoint/2010/main" val="39870064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E96478-0438-4D0D-A7E9-EF6F93B41DA5}"/>
              </a:ext>
            </a:extLst>
          </p:cNvPr>
          <p:cNvSpPr>
            <a:spLocks noGrp="1"/>
          </p:cNvSpPr>
          <p:nvPr>
            <p:ph type="ctrTitle"/>
          </p:nvPr>
        </p:nvSpPr>
        <p:spPr/>
        <p:txBody>
          <a:bodyPr>
            <a:normAutofit/>
          </a:bodyPr>
          <a:lstStyle/>
          <a:p>
            <a:r>
              <a:rPr lang="en-US" sz="5400" dirty="0" err="1"/>
              <a:t>Definições</a:t>
            </a:r>
            <a:endParaRPr lang="en-US" sz="5400" dirty="0"/>
          </a:p>
        </p:txBody>
      </p:sp>
      <p:sp>
        <p:nvSpPr>
          <p:cNvPr id="3" name="Subtitle 2">
            <a:extLst>
              <a:ext uri="{FF2B5EF4-FFF2-40B4-BE49-F238E27FC236}">
                <a16:creationId xmlns:a16="http://schemas.microsoft.com/office/drawing/2014/main" id="{2FD2917B-2853-4208-8FE6-72388B0C5BA7}"/>
              </a:ext>
            </a:extLst>
          </p:cNvPr>
          <p:cNvSpPr>
            <a:spLocks noGrp="1"/>
          </p:cNvSpPr>
          <p:nvPr>
            <p:ph type="subTitle" idx="1"/>
          </p:nvPr>
        </p:nvSpPr>
        <p:spPr/>
        <p:txBody>
          <a:bodyPr/>
          <a:lstStyle/>
          <a:p>
            <a:r>
              <a:rPr lang="en-US" dirty="0"/>
              <a:t>Rafael Costa</a:t>
            </a:r>
          </a:p>
        </p:txBody>
      </p:sp>
    </p:spTree>
    <p:extLst>
      <p:ext uri="{BB962C8B-B14F-4D97-AF65-F5344CB8AC3E}">
        <p14:creationId xmlns:p14="http://schemas.microsoft.com/office/powerpoint/2010/main" val="9248273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4916329-49A2-6107-88F8-24BFF0C773E7}"/>
              </a:ext>
            </a:extLst>
          </p:cNvPr>
          <p:cNvSpPr>
            <a:spLocks noGrp="1"/>
          </p:cNvSpPr>
          <p:nvPr>
            <p:ph type="title"/>
          </p:nvPr>
        </p:nvSpPr>
        <p:spPr/>
        <p:txBody>
          <a:bodyPr>
            <a:normAutofit/>
          </a:bodyPr>
          <a:lstStyle/>
          <a:p>
            <a:r>
              <a:rPr lang="pt-BR" sz="4000" b="1">
                <a:solidFill>
                  <a:srgbClr val="05054D"/>
                </a:solidFill>
                <a:latin typeface="Avenir Next LT Pro" panose="020B0504020202020204" pitchFamily="34" charset="0"/>
              </a:rPr>
              <a:t>DEFINIÇÕES</a:t>
            </a:r>
          </a:p>
        </p:txBody>
      </p:sp>
      <p:sp>
        <p:nvSpPr>
          <p:cNvPr id="3" name="Espaço Reservado para Conteúdo 2">
            <a:extLst>
              <a:ext uri="{FF2B5EF4-FFF2-40B4-BE49-F238E27FC236}">
                <a16:creationId xmlns:a16="http://schemas.microsoft.com/office/drawing/2014/main" id="{8AA2570B-D534-761F-28A1-58204391384B}"/>
              </a:ext>
            </a:extLst>
          </p:cNvPr>
          <p:cNvSpPr>
            <a:spLocks noGrp="1"/>
          </p:cNvSpPr>
          <p:nvPr>
            <p:ph idx="1"/>
          </p:nvPr>
        </p:nvSpPr>
        <p:spPr>
          <a:xfrm>
            <a:off x="838201" y="1976206"/>
            <a:ext cx="4945912" cy="3289238"/>
          </a:xfrm>
        </p:spPr>
        <p:txBody>
          <a:bodyPr>
            <a:normAutofit/>
          </a:bodyPr>
          <a:lstStyle/>
          <a:p>
            <a:pPr marL="0" indent="0" algn="just">
              <a:lnSpc>
                <a:spcPct val="100000"/>
              </a:lnSpc>
              <a:buNone/>
            </a:pPr>
            <a:r>
              <a:rPr lang="pt-BR" sz="1800" b="1" dirty="0">
                <a:solidFill>
                  <a:srgbClr val="05054D"/>
                </a:solidFill>
                <a:latin typeface="Avenir Next LT Pro" panose="020B0504020202020204" pitchFamily="34" charset="0"/>
              </a:rPr>
              <a:t>OBRA:</a:t>
            </a:r>
          </a:p>
          <a:p>
            <a:pPr marL="0" indent="0" algn="just">
              <a:lnSpc>
                <a:spcPct val="100000"/>
              </a:lnSpc>
              <a:buNone/>
            </a:pPr>
            <a:r>
              <a:rPr lang="pt-BR" sz="1800" dirty="0">
                <a:solidFill>
                  <a:schemeClr val="tx1"/>
                </a:solidFill>
                <a:latin typeface="DM Sans" pitchFamily="2" charset="0"/>
              </a:rPr>
              <a:t>A Lei definiu o que é </a:t>
            </a:r>
            <a:r>
              <a:rPr lang="pt-BR" sz="1800" b="1" dirty="0">
                <a:solidFill>
                  <a:schemeClr val="tx1"/>
                </a:solidFill>
                <a:latin typeface="DM Sans" pitchFamily="2" charset="0"/>
              </a:rPr>
              <a:t>obra</a:t>
            </a:r>
            <a:r>
              <a:rPr lang="pt-BR" sz="1800" dirty="0">
                <a:solidFill>
                  <a:schemeClr val="tx1"/>
                </a:solidFill>
                <a:latin typeface="DM Sans" pitchFamily="2" charset="0"/>
              </a:rPr>
              <a:t> no inciso XII do art. 6º como “toda atividade estabelecida, por força de lei, como privativa das profissões de arquiteto e engenheiro que implica </a:t>
            </a:r>
            <a:r>
              <a:rPr lang="pt-BR" sz="1800" b="1" dirty="0">
                <a:solidFill>
                  <a:schemeClr val="tx1"/>
                </a:solidFill>
                <a:latin typeface="DM Sans" pitchFamily="2" charset="0"/>
              </a:rPr>
              <a:t>intervenção no meio ambiente por meio de um conjunto harmônico de ações que, agregadas, formam um todo que inova o espaço físico da natureza </a:t>
            </a:r>
            <a:r>
              <a:rPr lang="pt-BR" sz="1800" u="sng" dirty="0">
                <a:solidFill>
                  <a:schemeClr val="tx1"/>
                </a:solidFill>
                <a:latin typeface="DM Sans" pitchFamily="2" charset="0"/>
              </a:rPr>
              <a:t>ou</a:t>
            </a:r>
            <a:r>
              <a:rPr lang="pt-BR" sz="1800" dirty="0">
                <a:solidFill>
                  <a:schemeClr val="tx1"/>
                </a:solidFill>
                <a:latin typeface="DM Sans" pitchFamily="2" charset="0"/>
              </a:rPr>
              <a:t> </a:t>
            </a:r>
            <a:r>
              <a:rPr lang="pt-BR" sz="1800" b="1" dirty="0">
                <a:solidFill>
                  <a:schemeClr val="tx1"/>
                </a:solidFill>
                <a:latin typeface="DM Sans" pitchFamily="2" charset="0"/>
              </a:rPr>
              <a:t>acarreta alteração substancial das características originais de bem imóvel</a:t>
            </a:r>
            <a:r>
              <a:rPr lang="pt-BR" sz="1800" dirty="0">
                <a:solidFill>
                  <a:schemeClr val="tx1"/>
                </a:solidFill>
                <a:latin typeface="DM Sans" pitchFamily="2" charset="0"/>
              </a:rPr>
              <a:t>”, </a:t>
            </a:r>
          </a:p>
          <a:p>
            <a:pPr algn="just">
              <a:lnSpc>
                <a:spcPct val="110000"/>
              </a:lnSpc>
            </a:pPr>
            <a:endParaRPr lang="pt-BR" sz="1800" dirty="0">
              <a:latin typeface="DM Sans" pitchFamily="2" charset="0"/>
            </a:endParaRPr>
          </a:p>
        </p:txBody>
      </p:sp>
      <p:sp>
        <p:nvSpPr>
          <p:cNvPr id="11" name="Retângulo 10">
            <a:extLst>
              <a:ext uri="{FF2B5EF4-FFF2-40B4-BE49-F238E27FC236}">
                <a16:creationId xmlns:a16="http://schemas.microsoft.com/office/drawing/2014/main" id="{435EEFC2-6AB0-D1C0-BC81-AF822E07DB2B}"/>
              </a:ext>
            </a:extLst>
          </p:cNvPr>
          <p:cNvSpPr/>
          <p:nvPr/>
        </p:nvSpPr>
        <p:spPr>
          <a:xfrm>
            <a:off x="6407889" y="1690688"/>
            <a:ext cx="5784111" cy="3753182"/>
          </a:xfrm>
          <a:prstGeom prst="rect">
            <a:avLst/>
          </a:prstGeom>
          <a:blipFill dpi="0" rotWithShape="1">
            <a:blip r:embed="rId2" cstate="email">
              <a:extLst>
                <a:ext uri="{28A0092B-C50C-407E-A947-70E740481C1C}">
                  <a14:useLocalDpi xmlns:a14="http://schemas.microsoft.com/office/drawing/2010/main"/>
                </a:ext>
                <a:ext uri="{837473B0-CC2E-450A-ABE3-18F120FF3D39}">
                  <a1611:picAttrSrcUrl xmlns:a1611="http://schemas.microsoft.com/office/drawing/2016/11/main" r:id="rId3"/>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2" name="Retângulo 11">
            <a:extLst>
              <a:ext uri="{FF2B5EF4-FFF2-40B4-BE49-F238E27FC236}">
                <a16:creationId xmlns:a16="http://schemas.microsoft.com/office/drawing/2014/main" id="{85A814F9-C278-223C-C417-D9465C311CDE}"/>
              </a:ext>
            </a:extLst>
          </p:cNvPr>
          <p:cNvSpPr/>
          <p:nvPr/>
        </p:nvSpPr>
        <p:spPr>
          <a:xfrm>
            <a:off x="-10216367" y="2839562"/>
            <a:ext cx="10129253" cy="1497724"/>
          </a:xfrm>
          <a:prstGeom prst="rect">
            <a:avLst/>
          </a:prstGeom>
          <a:solidFill>
            <a:srgbClr val="05054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3" name="Retângulo 12">
            <a:extLst>
              <a:ext uri="{FF2B5EF4-FFF2-40B4-BE49-F238E27FC236}">
                <a16:creationId xmlns:a16="http://schemas.microsoft.com/office/drawing/2014/main" id="{E9702FA9-91ED-F955-0740-A55632304BF1}"/>
              </a:ext>
            </a:extLst>
          </p:cNvPr>
          <p:cNvSpPr/>
          <p:nvPr/>
        </p:nvSpPr>
        <p:spPr>
          <a:xfrm>
            <a:off x="12192000" y="1727716"/>
            <a:ext cx="8927173" cy="1116381"/>
          </a:xfrm>
          <a:prstGeom prst="rect">
            <a:avLst/>
          </a:prstGeom>
          <a:solidFill>
            <a:schemeClr val="tx1">
              <a:lumMod val="85000"/>
              <a:lumOff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 name="Retângulo 13">
            <a:extLst>
              <a:ext uri="{FF2B5EF4-FFF2-40B4-BE49-F238E27FC236}">
                <a16:creationId xmlns:a16="http://schemas.microsoft.com/office/drawing/2014/main" id="{3A617F52-0D44-E7EF-BA93-64F018114D17}"/>
              </a:ext>
            </a:extLst>
          </p:cNvPr>
          <p:cNvSpPr/>
          <p:nvPr/>
        </p:nvSpPr>
        <p:spPr>
          <a:xfrm>
            <a:off x="12192000" y="4343383"/>
            <a:ext cx="8927173" cy="1116381"/>
          </a:xfrm>
          <a:prstGeom prst="rect">
            <a:avLst/>
          </a:prstGeom>
          <a:solidFill>
            <a:schemeClr val="tx1">
              <a:lumMod val="85000"/>
              <a:lumOff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5" name="Retângulo: Cantos Arredondados 14">
            <a:extLst>
              <a:ext uri="{FF2B5EF4-FFF2-40B4-BE49-F238E27FC236}">
                <a16:creationId xmlns:a16="http://schemas.microsoft.com/office/drawing/2014/main" id="{FB510BBD-B9CD-959B-D35A-82C812C1F118}"/>
              </a:ext>
            </a:extLst>
          </p:cNvPr>
          <p:cNvSpPr/>
          <p:nvPr/>
        </p:nvSpPr>
        <p:spPr>
          <a:xfrm>
            <a:off x="-2554014" y="2783720"/>
            <a:ext cx="2554014" cy="149772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2800" b="1">
                <a:solidFill>
                  <a:schemeClr val="bg1"/>
                </a:solidFill>
                <a:latin typeface="Avenir Next LT Pro" panose="020B0504020202020204" pitchFamily="34" charset="0"/>
                <a:ea typeface="Malgun Gothic" panose="020B0503020000020004" pitchFamily="34" charset="-127"/>
                <a:cs typeface="Malgun Gothic Semilight" panose="020B0502040204020203" pitchFamily="34" charset="-128"/>
              </a:rPr>
              <a:t>OBRA</a:t>
            </a:r>
          </a:p>
        </p:txBody>
      </p:sp>
      <p:sp>
        <p:nvSpPr>
          <p:cNvPr id="16" name="Retângulo: Cantos Arredondados 15">
            <a:extLst>
              <a:ext uri="{FF2B5EF4-FFF2-40B4-BE49-F238E27FC236}">
                <a16:creationId xmlns:a16="http://schemas.microsoft.com/office/drawing/2014/main" id="{922E74F0-0FAA-DB0C-AFC2-88015B6E8FB2}"/>
              </a:ext>
            </a:extLst>
          </p:cNvPr>
          <p:cNvSpPr/>
          <p:nvPr/>
        </p:nvSpPr>
        <p:spPr>
          <a:xfrm>
            <a:off x="17920676" y="1537408"/>
            <a:ext cx="3174124" cy="149772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2400" b="1">
                <a:solidFill>
                  <a:schemeClr val="bg1"/>
                </a:solidFill>
                <a:latin typeface="Avenir Next LT Pro" panose="020B0504020202020204" pitchFamily="34" charset="0"/>
                <a:ea typeface="Malgun Gothic" panose="020B0503020000020004" pitchFamily="34" charset="-127"/>
                <a:cs typeface="Malgun Gothic Semilight" panose="020B0502040204020203" pitchFamily="34" charset="-128"/>
              </a:rPr>
              <a:t>OBRA COMUM DE ENGENHARIA</a:t>
            </a:r>
          </a:p>
        </p:txBody>
      </p:sp>
      <p:sp>
        <p:nvSpPr>
          <p:cNvPr id="17" name="Retângulo: Cantos Arredondados 16">
            <a:extLst>
              <a:ext uri="{FF2B5EF4-FFF2-40B4-BE49-F238E27FC236}">
                <a16:creationId xmlns:a16="http://schemas.microsoft.com/office/drawing/2014/main" id="{9421C14C-4279-B6E8-6400-786FC3BC5491}"/>
              </a:ext>
            </a:extLst>
          </p:cNvPr>
          <p:cNvSpPr/>
          <p:nvPr/>
        </p:nvSpPr>
        <p:spPr>
          <a:xfrm>
            <a:off x="17920676" y="4152711"/>
            <a:ext cx="3174124" cy="149772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2400" b="1">
                <a:solidFill>
                  <a:schemeClr val="bg1"/>
                </a:solidFill>
                <a:latin typeface="Avenir Next LT Pro" panose="020B0504020202020204" pitchFamily="34" charset="0"/>
                <a:ea typeface="Malgun Gothic" panose="020B0503020000020004" pitchFamily="34" charset="-127"/>
                <a:cs typeface="Malgun Gothic Semilight" panose="020B0502040204020203" pitchFamily="34" charset="-128"/>
              </a:rPr>
              <a:t>OBRA ESPECIAL DE ENGENHARIA</a:t>
            </a:r>
          </a:p>
        </p:txBody>
      </p:sp>
      <p:pic>
        <p:nvPicPr>
          <p:cNvPr id="20" name="Imagem 19" descr="Uma imagem contendo abajur, luz&#10;&#10;Descrição gerada automaticamente">
            <a:extLst>
              <a:ext uri="{FF2B5EF4-FFF2-40B4-BE49-F238E27FC236}">
                <a16:creationId xmlns:a16="http://schemas.microsoft.com/office/drawing/2014/main" id="{140F24CF-4AA6-7070-3BE4-0A115625EFC4}"/>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11118394" y="-26114"/>
            <a:ext cx="1718363" cy="3706715"/>
          </a:xfrm>
          <a:prstGeom prst="rect">
            <a:avLst/>
          </a:prstGeom>
        </p:spPr>
      </p:pic>
    </p:spTree>
    <p:extLst>
      <p:ext uri="{BB962C8B-B14F-4D97-AF65-F5344CB8AC3E}">
        <p14:creationId xmlns:p14="http://schemas.microsoft.com/office/powerpoint/2010/main" val="312792132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1" name="Group 40">
            <a:extLst>
              <a:ext uri="{FF2B5EF4-FFF2-40B4-BE49-F238E27FC236}">
                <a16:creationId xmlns:a16="http://schemas.microsoft.com/office/drawing/2014/main" id="{2980FCA4-9D52-3CDD-7D57-0384EFE7A39C}"/>
              </a:ext>
            </a:extLst>
          </p:cNvPr>
          <p:cNvGrpSpPr/>
          <p:nvPr/>
        </p:nvGrpSpPr>
        <p:grpSpPr>
          <a:xfrm>
            <a:off x="741761" y="522751"/>
            <a:ext cx="5756441" cy="2070453"/>
            <a:chOff x="332936" y="2555951"/>
            <a:chExt cx="2926080" cy="2502872"/>
          </a:xfrm>
        </p:grpSpPr>
        <p:sp>
          <p:nvSpPr>
            <p:cNvPr id="42" name="TextBox 41">
              <a:extLst>
                <a:ext uri="{FF2B5EF4-FFF2-40B4-BE49-F238E27FC236}">
                  <a16:creationId xmlns:a16="http://schemas.microsoft.com/office/drawing/2014/main" id="{94954BA4-7A91-1B4E-AE40-C1AECEB21906}"/>
                </a:ext>
              </a:extLst>
            </p:cNvPr>
            <p:cNvSpPr txBox="1"/>
            <p:nvPr/>
          </p:nvSpPr>
          <p:spPr>
            <a:xfrm>
              <a:off x="332936" y="2555951"/>
              <a:ext cx="2926080" cy="533480"/>
            </a:xfrm>
            <a:prstGeom prst="rect">
              <a:avLst/>
            </a:prstGeom>
            <a:noFill/>
          </p:spPr>
          <p:txBody>
            <a:bodyPr wrap="square" lIns="0" rIns="0" rtlCol="0" anchor="b">
              <a:spAutoFit/>
            </a:bodyPr>
            <a:lstStyle/>
            <a:p>
              <a:pPr algn="ctr"/>
              <a:r>
                <a:rPr lang="en-US" sz="2000" b="1" noProof="1"/>
                <a:t>Obra</a:t>
              </a:r>
            </a:p>
          </p:txBody>
        </p:sp>
        <p:sp>
          <p:nvSpPr>
            <p:cNvPr id="43" name="TextBox 42">
              <a:extLst>
                <a:ext uri="{FF2B5EF4-FFF2-40B4-BE49-F238E27FC236}">
                  <a16:creationId xmlns:a16="http://schemas.microsoft.com/office/drawing/2014/main" id="{8C2234CF-48CA-EB68-2E02-15F94E7E204F}"/>
                </a:ext>
              </a:extLst>
            </p:cNvPr>
            <p:cNvSpPr txBox="1"/>
            <p:nvPr/>
          </p:nvSpPr>
          <p:spPr>
            <a:xfrm>
              <a:off x="332936" y="3086924"/>
              <a:ext cx="2926080" cy="1971899"/>
            </a:xfrm>
            <a:prstGeom prst="rect">
              <a:avLst/>
            </a:prstGeom>
            <a:noFill/>
          </p:spPr>
          <p:txBody>
            <a:bodyPr wrap="square" lIns="0" rIns="0" rtlCol="0" anchor="t">
              <a:spAutoFit/>
            </a:bodyPr>
            <a:lstStyle/>
            <a:p>
              <a:pPr algn="just">
                <a:spcAft>
                  <a:spcPts val="900"/>
                </a:spcAft>
              </a:pPr>
              <a:r>
                <a:rPr lang="pt-BR" sz="2000" noProof="1">
                  <a:solidFill>
                    <a:schemeClr val="tx1">
                      <a:lumMod val="65000"/>
                      <a:lumOff val="35000"/>
                    </a:schemeClr>
                  </a:solidFill>
                </a:rPr>
                <a:t>intervenção no meio ambiente por meio de um conjunto harmônico de ações que, agregadas, formam um todo que </a:t>
              </a:r>
              <a:r>
                <a:rPr lang="pt-BR" sz="2000" b="1" noProof="1">
                  <a:solidFill>
                    <a:srgbClr val="7030A0"/>
                  </a:solidFill>
                </a:rPr>
                <a:t>inova</a:t>
              </a:r>
              <a:r>
                <a:rPr lang="pt-BR" sz="2000" b="1" noProof="1">
                  <a:solidFill>
                    <a:srgbClr val="00B050"/>
                  </a:solidFill>
                </a:rPr>
                <a:t> o </a:t>
              </a:r>
              <a:r>
                <a:rPr lang="pt-BR" sz="2000" b="1" noProof="1">
                  <a:solidFill>
                    <a:srgbClr val="7030A0"/>
                  </a:solidFill>
                </a:rPr>
                <a:t>espaço físico </a:t>
              </a:r>
              <a:r>
                <a:rPr lang="pt-BR" sz="2000" b="1" noProof="1">
                  <a:solidFill>
                    <a:srgbClr val="00B050"/>
                  </a:solidFill>
                </a:rPr>
                <a:t>da natureza </a:t>
              </a:r>
              <a:r>
                <a:rPr lang="pt-BR" sz="2000" noProof="1">
                  <a:solidFill>
                    <a:schemeClr val="tx1">
                      <a:lumMod val="65000"/>
                      <a:lumOff val="35000"/>
                    </a:schemeClr>
                  </a:solidFill>
                </a:rPr>
                <a:t>ou acarreta </a:t>
              </a:r>
              <a:r>
                <a:rPr lang="pt-BR" sz="2000" b="1" noProof="1">
                  <a:solidFill>
                    <a:srgbClr val="00B050"/>
                  </a:solidFill>
                </a:rPr>
                <a:t>alteração </a:t>
              </a:r>
              <a:r>
                <a:rPr lang="pt-BR" sz="2000" b="1" noProof="1">
                  <a:solidFill>
                    <a:srgbClr val="7030A0"/>
                  </a:solidFill>
                </a:rPr>
                <a:t>substancial</a:t>
              </a:r>
              <a:r>
                <a:rPr lang="pt-BR" sz="2000" b="1" noProof="1">
                  <a:solidFill>
                    <a:srgbClr val="00B050"/>
                  </a:solidFill>
                </a:rPr>
                <a:t> das características originais de bem imóvel”</a:t>
              </a:r>
              <a:r>
                <a:rPr lang="pt-BR" sz="2000" noProof="1">
                  <a:solidFill>
                    <a:schemeClr val="tx1">
                      <a:lumMod val="65000"/>
                      <a:lumOff val="35000"/>
                    </a:schemeClr>
                  </a:solidFill>
                </a:rPr>
                <a:t>, </a:t>
              </a:r>
            </a:p>
          </p:txBody>
        </p:sp>
      </p:grpSp>
      <p:sp>
        <p:nvSpPr>
          <p:cNvPr id="44" name="Shape">
            <a:extLst>
              <a:ext uri="{FF2B5EF4-FFF2-40B4-BE49-F238E27FC236}">
                <a16:creationId xmlns:a16="http://schemas.microsoft.com/office/drawing/2014/main" id="{C779928E-AD2A-61E5-56A0-F373D302CCF5}"/>
              </a:ext>
            </a:extLst>
          </p:cNvPr>
          <p:cNvSpPr/>
          <p:nvPr/>
        </p:nvSpPr>
        <p:spPr>
          <a:xfrm rot="18000000">
            <a:off x="2173075" y="3652850"/>
            <a:ext cx="667194" cy="1350167"/>
          </a:xfrm>
          <a:custGeom>
            <a:avLst/>
            <a:gdLst/>
            <a:ahLst/>
            <a:cxnLst>
              <a:cxn ang="0">
                <a:pos x="wd2" y="hd2"/>
              </a:cxn>
              <a:cxn ang="5400000">
                <a:pos x="wd2" y="hd2"/>
              </a:cxn>
              <a:cxn ang="10800000">
                <a:pos x="wd2" y="hd2"/>
              </a:cxn>
              <a:cxn ang="16200000">
                <a:pos x="wd2" y="hd2"/>
              </a:cxn>
            </a:cxnLst>
            <a:rect l="0" t="0" r="r" b="b"/>
            <a:pathLst>
              <a:path w="21600" h="21600" extrusionOk="0">
                <a:moveTo>
                  <a:pt x="21582" y="16948"/>
                </a:moveTo>
                <a:cubicBezTo>
                  <a:pt x="21582" y="19520"/>
                  <a:pt x="16755" y="21600"/>
                  <a:pt x="10791" y="21600"/>
                </a:cubicBezTo>
                <a:cubicBezTo>
                  <a:pt x="4828" y="21600"/>
                  <a:pt x="0" y="19520"/>
                  <a:pt x="0" y="16948"/>
                </a:cubicBezTo>
                <a:lnTo>
                  <a:pt x="0" y="0"/>
                </a:lnTo>
                <a:lnTo>
                  <a:pt x="21600" y="0"/>
                </a:lnTo>
                <a:lnTo>
                  <a:pt x="21600" y="16948"/>
                </a:lnTo>
                <a:close/>
              </a:path>
            </a:pathLst>
          </a:custGeom>
          <a:gradFill flip="none" rotWithShape="1">
            <a:gsLst>
              <a:gs pos="0">
                <a:schemeClr val="tx1">
                  <a:tint val="66000"/>
                  <a:satMod val="160000"/>
                </a:schemeClr>
              </a:gs>
              <a:gs pos="100000">
                <a:srgbClr val="EEECED"/>
              </a:gs>
            </a:gsLst>
            <a:lin ang="5400000" scaled="1"/>
            <a:tileRect/>
          </a:gradFill>
          <a:ln w="12700">
            <a:miter lim="400000"/>
          </a:ln>
        </p:spPr>
        <p:txBody>
          <a:bodyPr lIns="28575" tIns="28575" rIns="28575" bIns="28575"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defRPr>
            </a:pPr>
            <a:endParaRPr sz="2250"/>
          </a:p>
        </p:txBody>
      </p:sp>
      <p:sp>
        <p:nvSpPr>
          <p:cNvPr id="45" name="Shape">
            <a:extLst>
              <a:ext uri="{FF2B5EF4-FFF2-40B4-BE49-F238E27FC236}">
                <a16:creationId xmlns:a16="http://schemas.microsoft.com/office/drawing/2014/main" id="{F81236D7-79EC-2A3A-2653-F8A7AD266E0E}"/>
              </a:ext>
            </a:extLst>
          </p:cNvPr>
          <p:cNvSpPr/>
          <p:nvPr/>
        </p:nvSpPr>
        <p:spPr>
          <a:xfrm rot="18000000">
            <a:off x="3049828" y="3564875"/>
            <a:ext cx="667194" cy="1350167"/>
          </a:xfrm>
          <a:custGeom>
            <a:avLst/>
            <a:gdLst/>
            <a:ahLst/>
            <a:cxnLst>
              <a:cxn ang="0">
                <a:pos x="wd2" y="hd2"/>
              </a:cxn>
              <a:cxn ang="5400000">
                <a:pos x="wd2" y="hd2"/>
              </a:cxn>
              <a:cxn ang="10800000">
                <a:pos x="wd2" y="hd2"/>
              </a:cxn>
              <a:cxn ang="16200000">
                <a:pos x="wd2" y="hd2"/>
              </a:cxn>
            </a:cxnLst>
            <a:rect l="0" t="0" r="r" b="b"/>
            <a:pathLst>
              <a:path w="21600" h="21600" extrusionOk="0">
                <a:moveTo>
                  <a:pt x="21582" y="16948"/>
                </a:moveTo>
                <a:cubicBezTo>
                  <a:pt x="21582" y="19520"/>
                  <a:pt x="16755" y="21600"/>
                  <a:pt x="10791" y="21600"/>
                </a:cubicBezTo>
                <a:cubicBezTo>
                  <a:pt x="4828" y="21600"/>
                  <a:pt x="0" y="19520"/>
                  <a:pt x="0" y="16948"/>
                </a:cubicBezTo>
                <a:lnTo>
                  <a:pt x="0" y="0"/>
                </a:lnTo>
                <a:lnTo>
                  <a:pt x="21600" y="0"/>
                </a:lnTo>
                <a:lnTo>
                  <a:pt x="21600" y="16948"/>
                </a:lnTo>
                <a:close/>
              </a:path>
            </a:pathLst>
          </a:custGeom>
          <a:gradFill flip="none" rotWithShape="1">
            <a:gsLst>
              <a:gs pos="0">
                <a:schemeClr val="tx1">
                  <a:tint val="66000"/>
                  <a:satMod val="160000"/>
                </a:schemeClr>
              </a:gs>
              <a:gs pos="100000">
                <a:srgbClr val="EEECED"/>
              </a:gs>
            </a:gsLst>
            <a:lin ang="5400000" scaled="1"/>
            <a:tileRect/>
          </a:gradFill>
          <a:ln w="12700">
            <a:miter lim="400000"/>
          </a:ln>
        </p:spPr>
        <p:txBody>
          <a:bodyPr lIns="28575" tIns="28575" rIns="28575" bIns="28575"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sz="2250">
              <a:solidFill>
                <a:srgbClr val="FFFFFF"/>
              </a:solidFill>
            </a:endParaRPr>
          </a:p>
        </p:txBody>
      </p:sp>
      <p:sp>
        <p:nvSpPr>
          <p:cNvPr id="46" name="Shape">
            <a:extLst>
              <a:ext uri="{FF2B5EF4-FFF2-40B4-BE49-F238E27FC236}">
                <a16:creationId xmlns:a16="http://schemas.microsoft.com/office/drawing/2014/main" id="{57F2B9E3-D28B-7533-1378-96A4DACD661C}"/>
              </a:ext>
            </a:extLst>
          </p:cNvPr>
          <p:cNvSpPr/>
          <p:nvPr/>
        </p:nvSpPr>
        <p:spPr>
          <a:xfrm rot="18000000">
            <a:off x="3897662" y="3463478"/>
            <a:ext cx="667194" cy="1350167"/>
          </a:xfrm>
          <a:custGeom>
            <a:avLst/>
            <a:gdLst/>
            <a:ahLst/>
            <a:cxnLst>
              <a:cxn ang="0">
                <a:pos x="wd2" y="hd2"/>
              </a:cxn>
              <a:cxn ang="5400000">
                <a:pos x="wd2" y="hd2"/>
              </a:cxn>
              <a:cxn ang="10800000">
                <a:pos x="wd2" y="hd2"/>
              </a:cxn>
              <a:cxn ang="16200000">
                <a:pos x="wd2" y="hd2"/>
              </a:cxn>
            </a:cxnLst>
            <a:rect l="0" t="0" r="r" b="b"/>
            <a:pathLst>
              <a:path w="21600" h="21600" extrusionOk="0">
                <a:moveTo>
                  <a:pt x="21582" y="16948"/>
                </a:moveTo>
                <a:cubicBezTo>
                  <a:pt x="21582" y="19520"/>
                  <a:pt x="16755" y="21600"/>
                  <a:pt x="10791" y="21600"/>
                </a:cubicBezTo>
                <a:cubicBezTo>
                  <a:pt x="4828" y="21600"/>
                  <a:pt x="0" y="19520"/>
                  <a:pt x="0" y="16948"/>
                </a:cubicBezTo>
                <a:lnTo>
                  <a:pt x="0" y="0"/>
                </a:lnTo>
                <a:lnTo>
                  <a:pt x="21600" y="0"/>
                </a:lnTo>
                <a:lnTo>
                  <a:pt x="21600" y="16948"/>
                </a:lnTo>
                <a:close/>
              </a:path>
            </a:pathLst>
          </a:custGeom>
          <a:gradFill flip="none" rotWithShape="1">
            <a:gsLst>
              <a:gs pos="0">
                <a:schemeClr val="tx1">
                  <a:tint val="66000"/>
                  <a:satMod val="160000"/>
                </a:schemeClr>
              </a:gs>
              <a:gs pos="100000">
                <a:srgbClr val="EEECED"/>
              </a:gs>
            </a:gsLst>
            <a:lin ang="5400000" scaled="1"/>
            <a:tileRect/>
          </a:gradFill>
          <a:ln w="12700">
            <a:miter lim="400000"/>
          </a:ln>
        </p:spPr>
        <p:txBody>
          <a:bodyPr lIns="28575" tIns="28575" rIns="28575" bIns="28575"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sz="2250">
              <a:solidFill>
                <a:srgbClr val="FFFFFF"/>
              </a:solidFill>
            </a:endParaRPr>
          </a:p>
        </p:txBody>
      </p:sp>
      <p:sp>
        <p:nvSpPr>
          <p:cNvPr id="47" name="Shape">
            <a:extLst>
              <a:ext uri="{FF2B5EF4-FFF2-40B4-BE49-F238E27FC236}">
                <a16:creationId xmlns:a16="http://schemas.microsoft.com/office/drawing/2014/main" id="{FB2CA2C8-E456-2FC1-06A7-2285FF8D369B}"/>
              </a:ext>
            </a:extLst>
          </p:cNvPr>
          <p:cNvSpPr/>
          <p:nvPr/>
        </p:nvSpPr>
        <p:spPr>
          <a:xfrm rot="18000000">
            <a:off x="4713398" y="3538778"/>
            <a:ext cx="667194" cy="1350167"/>
          </a:xfrm>
          <a:custGeom>
            <a:avLst/>
            <a:gdLst/>
            <a:ahLst/>
            <a:cxnLst>
              <a:cxn ang="0">
                <a:pos x="wd2" y="hd2"/>
              </a:cxn>
              <a:cxn ang="5400000">
                <a:pos x="wd2" y="hd2"/>
              </a:cxn>
              <a:cxn ang="10800000">
                <a:pos x="wd2" y="hd2"/>
              </a:cxn>
              <a:cxn ang="16200000">
                <a:pos x="wd2" y="hd2"/>
              </a:cxn>
            </a:cxnLst>
            <a:rect l="0" t="0" r="r" b="b"/>
            <a:pathLst>
              <a:path w="21600" h="21600" extrusionOk="0">
                <a:moveTo>
                  <a:pt x="21582" y="16948"/>
                </a:moveTo>
                <a:cubicBezTo>
                  <a:pt x="21582" y="19520"/>
                  <a:pt x="16755" y="21600"/>
                  <a:pt x="10791" y="21600"/>
                </a:cubicBezTo>
                <a:cubicBezTo>
                  <a:pt x="4828" y="21600"/>
                  <a:pt x="0" y="19520"/>
                  <a:pt x="0" y="16948"/>
                </a:cubicBezTo>
                <a:lnTo>
                  <a:pt x="0" y="0"/>
                </a:lnTo>
                <a:lnTo>
                  <a:pt x="21600" y="0"/>
                </a:lnTo>
                <a:lnTo>
                  <a:pt x="21600" y="16948"/>
                </a:lnTo>
                <a:close/>
              </a:path>
            </a:pathLst>
          </a:custGeom>
          <a:gradFill flip="none" rotWithShape="1">
            <a:gsLst>
              <a:gs pos="0">
                <a:schemeClr val="tx1">
                  <a:tint val="66000"/>
                  <a:satMod val="160000"/>
                </a:schemeClr>
              </a:gs>
              <a:gs pos="100000">
                <a:srgbClr val="EEECED"/>
              </a:gs>
            </a:gsLst>
            <a:lin ang="5400000" scaled="1"/>
            <a:tileRect/>
          </a:gradFill>
          <a:ln w="12700">
            <a:miter lim="400000"/>
          </a:ln>
        </p:spPr>
        <p:txBody>
          <a:bodyPr lIns="28575" tIns="28575" rIns="28575" bIns="28575"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sz="2250">
              <a:solidFill>
                <a:srgbClr val="FFFFFF"/>
              </a:solidFill>
            </a:endParaRPr>
          </a:p>
        </p:txBody>
      </p:sp>
      <p:sp>
        <p:nvSpPr>
          <p:cNvPr id="48" name="Shape">
            <a:extLst>
              <a:ext uri="{FF2B5EF4-FFF2-40B4-BE49-F238E27FC236}">
                <a16:creationId xmlns:a16="http://schemas.microsoft.com/office/drawing/2014/main" id="{CAEEB4A9-5F9B-B6C2-D03E-1D73F263106A}"/>
              </a:ext>
            </a:extLst>
          </p:cNvPr>
          <p:cNvSpPr/>
          <p:nvPr/>
        </p:nvSpPr>
        <p:spPr>
          <a:xfrm rot="18000000">
            <a:off x="5573123" y="3678601"/>
            <a:ext cx="667194" cy="1350167"/>
          </a:xfrm>
          <a:custGeom>
            <a:avLst/>
            <a:gdLst/>
            <a:ahLst/>
            <a:cxnLst>
              <a:cxn ang="0">
                <a:pos x="wd2" y="hd2"/>
              </a:cxn>
              <a:cxn ang="5400000">
                <a:pos x="wd2" y="hd2"/>
              </a:cxn>
              <a:cxn ang="10800000">
                <a:pos x="wd2" y="hd2"/>
              </a:cxn>
              <a:cxn ang="16200000">
                <a:pos x="wd2" y="hd2"/>
              </a:cxn>
            </a:cxnLst>
            <a:rect l="0" t="0" r="r" b="b"/>
            <a:pathLst>
              <a:path w="21600" h="21600" extrusionOk="0">
                <a:moveTo>
                  <a:pt x="21582" y="16948"/>
                </a:moveTo>
                <a:cubicBezTo>
                  <a:pt x="21582" y="19520"/>
                  <a:pt x="16755" y="21600"/>
                  <a:pt x="10791" y="21600"/>
                </a:cubicBezTo>
                <a:cubicBezTo>
                  <a:pt x="4828" y="21600"/>
                  <a:pt x="0" y="19520"/>
                  <a:pt x="0" y="16948"/>
                </a:cubicBezTo>
                <a:lnTo>
                  <a:pt x="0" y="0"/>
                </a:lnTo>
                <a:lnTo>
                  <a:pt x="21600" y="0"/>
                </a:lnTo>
                <a:lnTo>
                  <a:pt x="21600" y="16948"/>
                </a:lnTo>
                <a:close/>
              </a:path>
            </a:pathLst>
          </a:custGeom>
          <a:gradFill flip="none" rotWithShape="1">
            <a:gsLst>
              <a:gs pos="0">
                <a:schemeClr val="tx1">
                  <a:tint val="66000"/>
                  <a:satMod val="160000"/>
                </a:schemeClr>
              </a:gs>
              <a:gs pos="100000">
                <a:srgbClr val="EEECED"/>
              </a:gs>
            </a:gsLst>
            <a:lin ang="5400000" scaled="1"/>
            <a:tileRect/>
          </a:gradFill>
          <a:ln w="12700">
            <a:miter lim="400000"/>
          </a:ln>
        </p:spPr>
        <p:txBody>
          <a:bodyPr lIns="28575" tIns="28575" rIns="28575" bIns="28575"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sz="2250">
              <a:solidFill>
                <a:srgbClr val="FFFFFF"/>
              </a:solidFill>
            </a:endParaRPr>
          </a:p>
        </p:txBody>
      </p:sp>
      <p:sp>
        <p:nvSpPr>
          <p:cNvPr id="49" name="Shape">
            <a:extLst>
              <a:ext uri="{FF2B5EF4-FFF2-40B4-BE49-F238E27FC236}">
                <a16:creationId xmlns:a16="http://schemas.microsoft.com/office/drawing/2014/main" id="{053FFD08-D3F0-8011-D22E-B4DD6357DB83}"/>
              </a:ext>
            </a:extLst>
          </p:cNvPr>
          <p:cNvSpPr/>
          <p:nvPr/>
        </p:nvSpPr>
        <p:spPr>
          <a:xfrm rot="18000000">
            <a:off x="6398830" y="3737997"/>
            <a:ext cx="667194" cy="1350167"/>
          </a:xfrm>
          <a:custGeom>
            <a:avLst/>
            <a:gdLst/>
            <a:ahLst/>
            <a:cxnLst>
              <a:cxn ang="0">
                <a:pos x="wd2" y="hd2"/>
              </a:cxn>
              <a:cxn ang="5400000">
                <a:pos x="wd2" y="hd2"/>
              </a:cxn>
              <a:cxn ang="10800000">
                <a:pos x="wd2" y="hd2"/>
              </a:cxn>
              <a:cxn ang="16200000">
                <a:pos x="wd2" y="hd2"/>
              </a:cxn>
            </a:cxnLst>
            <a:rect l="0" t="0" r="r" b="b"/>
            <a:pathLst>
              <a:path w="21600" h="21600" extrusionOk="0">
                <a:moveTo>
                  <a:pt x="21582" y="16948"/>
                </a:moveTo>
                <a:cubicBezTo>
                  <a:pt x="21582" y="19520"/>
                  <a:pt x="16755" y="21600"/>
                  <a:pt x="10791" y="21600"/>
                </a:cubicBezTo>
                <a:cubicBezTo>
                  <a:pt x="4828" y="21600"/>
                  <a:pt x="0" y="19520"/>
                  <a:pt x="0" y="16948"/>
                </a:cubicBezTo>
                <a:lnTo>
                  <a:pt x="0" y="0"/>
                </a:lnTo>
                <a:lnTo>
                  <a:pt x="21600" y="0"/>
                </a:lnTo>
                <a:lnTo>
                  <a:pt x="21600" y="16948"/>
                </a:lnTo>
                <a:close/>
              </a:path>
            </a:pathLst>
          </a:custGeom>
          <a:gradFill flip="none" rotWithShape="1">
            <a:gsLst>
              <a:gs pos="0">
                <a:schemeClr val="tx1">
                  <a:tint val="66000"/>
                  <a:satMod val="160000"/>
                </a:schemeClr>
              </a:gs>
              <a:gs pos="100000">
                <a:srgbClr val="EEECED"/>
              </a:gs>
            </a:gsLst>
            <a:lin ang="5400000" scaled="1"/>
            <a:tileRect/>
          </a:gradFill>
          <a:ln w="12700">
            <a:miter lim="400000"/>
          </a:ln>
        </p:spPr>
        <p:txBody>
          <a:bodyPr lIns="28575" tIns="28575" rIns="28575" bIns="28575"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sz="2250">
              <a:solidFill>
                <a:srgbClr val="FFFFFF"/>
              </a:solidFill>
            </a:endParaRPr>
          </a:p>
        </p:txBody>
      </p:sp>
      <p:sp>
        <p:nvSpPr>
          <p:cNvPr id="50" name="Shape">
            <a:extLst>
              <a:ext uri="{FF2B5EF4-FFF2-40B4-BE49-F238E27FC236}">
                <a16:creationId xmlns:a16="http://schemas.microsoft.com/office/drawing/2014/main" id="{11D2CE3D-502A-3A54-750D-480B80E61B0F}"/>
              </a:ext>
            </a:extLst>
          </p:cNvPr>
          <p:cNvSpPr/>
          <p:nvPr/>
        </p:nvSpPr>
        <p:spPr>
          <a:xfrm rot="18000000">
            <a:off x="7290348" y="3682439"/>
            <a:ext cx="667194" cy="1350167"/>
          </a:xfrm>
          <a:custGeom>
            <a:avLst/>
            <a:gdLst/>
            <a:ahLst/>
            <a:cxnLst>
              <a:cxn ang="0">
                <a:pos x="wd2" y="hd2"/>
              </a:cxn>
              <a:cxn ang="5400000">
                <a:pos x="wd2" y="hd2"/>
              </a:cxn>
              <a:cxn ang="10800000">
                <a:pos x="wd2" y="hd2"/>
              </a:cxn>
              <a:cxn ang="16200000">
                <a:pos x="wd2" y="hd2"/>
              </a:cxn>
            </a:cxnLst>
            <a:rect l="0" t="0" r="r" b="b"/>
            <a:pathLst>
              <a:path w="21600" h="21600" extrusionOk="0">
                <a:moveTo>
                  <a:pt x="21582" y="16948"/>
                </a:moveTo>
                <a:cubicBezTo>
                  <a:pt x="21582" y="19520"/>
                  <a:pt x="16755" y="21600"/>
                  <a:pt x="10791" y="21600"/>
                </a:cubicBezTo>
                <a:cubicBezTo>
                  <a:pt x="4828" y="21600"/>
                  <a:pt x="0" y="19520"/>
                  <a:pt x="0" y="16948"/>
                </a:cubicBezTo>
                <a:lnTo>
                  <a:pt x="0" y="0"/>
                </a:lnTo>
                <a:lnTo>
                  <a:pt x="21600" y="0"/>
                </a:lnTo>
                <a:lnTo>
                  <a:pt x="21600" y="16948"/>
                </a:lnTo>
                <a:close/>
              </a:path>
            </a:pathLst>
          </a:custGeom>
          <a:gradFill flip="none" rotWithShape="1">
            <a:gsLst>
              <a:gs pos="0">
                <a:schemeClr val="tx1">
                  <a:tint val="66000"/>
                  <a:satMod val="160000"/>
                </a:schemeClr>
              </a:gs>
              <a:gs pos="100000">
                <a:srgbClr val="EEECED"/>
              </a:gs>
            </a:gsLst>
            <a:lin ang="5400000" scaled="1"/>
            <a:tileRect/>
          </a:gradFill>
          <a:ln w="12700">
            <a:miter lim="400000"/>
          </a:ln>
        </p:spPr>
        <p:txBody>
          <a:bodyPr lIns="28575" tIns="28575" rIns="28575" bIns="28575"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sz="2250">
              <a:solidFill>
                <a:srgbClr val="FFFFFF"/>
              </a:solidFill>
            </a:endParaRPr>
          </a:p>
        </p:txBody>
      </p:sp>
      <p:sp>
        <p:nvSpPr>
          <p:cNvPr id="51" name="Shape">
            <a:extLst>
              <a:ext uri="{FF2B5EF4-FFF2-40B4-BE49-F238E27FC236}">
                <a16:creationId xmlns:a16="http://schemas.microsoft.com/office/drawing/2014/main" id="{2D9C1779-A57F-038C-0C79-048EAFAE027E}"/>
              </a:ext>
            </a:extLst>
          </p:cNvPr>
          <p:cNvSpPr/>
          <p:nvPr/>
        </p:nvSpPr>
        <p:spPr>
          <a:xfrm rot="18000000">
            <a:off x="8152339" y="3446155"/>
            <a:ext cx="667194" cy="1350167"/>
          </a:xfrm>
          <a:custGeom>
            <a:avLst/>
            <a:gdLst/>
            <a:ahLst/>
            <a:cxnLst>
              <a:cxn ang="0">
                <a:pos x="wd2" y="hd2"/>
              </a:cxn>
              <a:cxn ang="5400000">
                <a:pos x="wd2" y="hd2"/>
              </a:cxn>
              <a:cxn ang="10800000">
                <a:pos x="wd2" y="hd2"/>
              </a:cxn>
              <a:cxn ang="16200000">
                <a:pos x="wd2" y="hd2"/>
              </a:cxn>
            </a:cxnLst>
            <a:rect l="0" t="0" r="r" b="b"/>
            <a:pathLst>
              <a:path w="21600" h="21600" extrusionOk="0">
                <a:moveTo>
                  <a:pt x="21582" y="16948"/>
                </a:moveTo>
                <a:cubicBezTo>
                  <a:pt x="21582" y="19520"/>
                  <a:pt x="16755" y="21600"/>
                  <a:pt x="10791" y="21600"/>
                </a:cubicBezTo>
                <a:cubicBezTo>
                  <a:pt x="4828" y="21600"/>
                  <a:pt x="0" y="19520"/>
                  <a:pt x="0" y="16948"/>
                </a:cubicBezTo>
                <a:lnTo>
                  <a:pt x="0" y="0"/>
                </a:lnTo>
                <a:lnTo>
                  <a:pt x="21600" y="0"/>
                </a:lnTo>
                <a:lnTo>
                  <a:pt x="21600" y="16948"/>
                </a:lnTo>
                <a:close/>
              </a:path>
            </a:pathLst>
          </a:custGeom>
          <a:gradFill flip="none" rotWithShape="1">
            <a:gsLst>
              <a:gs pos="0">
                <a:schemeClr val="tx1">
                  <a:tint val="66000"/>
                  <a:satMod val="160000"/>
                </a:schemeClr>
              </a:gs>
              <a:gs pos="100000">
                <a:srgbClr val="EEECED"/>
              </a:gs>
            </a:gsLst>
            <a:lin ang="5400000" scaled="1"/>
            <a:tileRect/>
          </a:gradFill>
          <a:ln w="12700">
            <a:miter lim="400000"/>
          </a:ln>
        </p:spPr>
        <p:txBody>
          <a:bodyPr lIns="28575" tIns="28575" rIns="28575" bIns="28575"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sz="2250">
              <a:solidFill>
                <a:srgbClr val="FFFFFF"/>
              </a:solidFill>
            </a:endParaRPr>
          </a:p>
        </p:txBody>
      </p:sp>
      <p:sp>
        <p:nvSpPr>
          <p:cNvPr id="52" name="Shape">
            <a:extLst>
              <a:ext uri="{FF2B5EF4-FFF2-40B4-BE49-F238E27FC236}">
                <a16:creationId xmlns:a16="http://schemas.microsoft.com/office/drawing/2014/main" id="{4A62E300-CAD8-8075-11FD-2FBB77B2B15D}"/>
              </a:ext>
            </a:extLst>
          </p:cNvPr>
          <p:cNvSpPr/>
          <p:nvPr/>
        </p:nvSpPr>
        <p:spPr>
          <a:xfrm rot="18000000">
            <a:off x="9055865" y="3247863"/>
            <a:ext cx="667194" cy="1350167"/>
          </a:xfrm>
          <a:custGeom>
            <a:avLst/>
            <a:gdLst/>
            <a:ahLst/>
            <a:cxnLst>
              <a:cxn ang="0">
                <a:pos x="wd2" y="hd2"/>
              </a:cxn>
              <a:cxn ang="5400000">
                <a:pos x="wd2" y="hd2"/>
              </a:cxn>
              <a:cxn ang="10800000">
                <a:pos x="wd2" y="hd2"/>
              </a:cxn>
              <a:cxn ang="16200000">
                <a:pos x="wd2" y="hd2"/>
              </a:cxn>
            </a:cxnLst>
            <a:rect l="0" t="0" r="r" b="b"/>
            <a:pathLst>
              <a:path w="21600" h="21600" extrusionOk="0">
                <a:moveTo>
                  <a:pt x="21582" y="16948"/>
                </a:moveTo>
                <a:cubicBezTo>
                  <a:pt x="21582" y="19520"/>
                  <a:pt x="16755" y="21600"/>
                  <a:pt x="10791" y="21600"/>
                </a:cubicBezTo>
                <a:cubicBezTo>
                  <a:pt x="4828" y="21600"/>
                  <a:pt x="0" y="19520"/>
                  <a:pt x="0" y="16948"/>
                </a:cubicBezTo>
                <a:lnTo>
                  <a:pt x="0" y="0"/>
                </a:lnTo>
                <a:lnTo>
                  <a:pt x="21600" y="0"/>
                </a:lnTo>
                <a:lnTo>
                  <a:pt x="21600" y="16948"/>
                </a:lnTo>
                <a:close/>
              </a:path>
            </a:pathLst>
          </a:custGeom>
          <a:gradFill flip="none" rotWithShape="1">
            <a:gsLst>
              <a:gs pos="0">
                <a:schemeClr val="tx1">
                  <a:tint val="66000"/>
                  <a:satMod val="160000"/>
                </a:schemeClr>
              </a:gs>
              <a:gs pos="100000">
                <a:srgbClr val="EEECED"/>
              </a:gs>
            </a:gsLst>
            <a:lin ang="5400000" scaled="1"/>
            <a:tileRect/>
          </a:gradFill>
          <a:ln w="12700">
            <a:miter lim="400000"/>
          </a:ln>
        </p:spPr>
        <p:txBody>
          <a:bodyPr lIns="28575" tIns="28575" rIns="28575" bIns="28575"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sz="2250">
              <a:solidFill>
                <a:srgbClr val="FFFFFF"/>
              </a:solidFill>
            </a:endParaRPr>
          </a:p>
        </p:txBody>
      </p:sp>
      <p:sp>
        <p:nvSpPr>
          <p:cNvPr id="53" name="Shape">
            <a:extLst>
              <a:ext uri="{FF2B5EF4-FFF2-40B4-BE49-F238E27FC236}">
                <a16:creationId xmlns:a16="http://schemas.microsoft.com/office/drawing/2014/main" id="{15AFF0C3-C322-8E49-7BCA-27A10441992B}"/>
              </a:ext>
            </a:extLst>
          </p:cNvPr>
          <p:cNvSpPr/>
          <p:nvPr/>
        </p:nvSpPr>
        <p:spPr>
          <a:xfrm>
            <a:off x="8466935" y="1181277"/>
            <a:ext cx="666642" cy="2723040"/>
          </a:xfrm>
          <a:custGeom>
            <a:avLst/>
            <a:gdLst/>
            <a:ahLst/>
            <a:cxnLst>
              <a:cxn ang="0">
                <a:pos x="wd2" y="hd2"/>
              </a:cxn>
              <a:cxn ang="5400000">
                <a:pos x="wd2" y="hd2"/>
              </a:cxn>
              <a:cxn ang="10800000">
                <a:pos x="wd2" y="hd2"/>
              </a:cxn>
              <a:cxn ang="16200000">
                <a:pos x="wd2" y="hd2"/>
              </a:cxn>
            </a:cxnLst>
            <a:rect l="0" t="0" r="r" b="b"/>
            <a:pathLst>
              <a:path w="21600" h="21600" extrusionOk="0">
                <a:moveTo>
                  <a:pt x="21600" y="19869"/>
                </a:moveTo>
                <a:cubicBezTo>
                  <a:pt x="21600" y="20826"/>
                  <a:pt x="16768" y="21600"/>
                  <a:pt x="10800" y="21600"/>
                </a:cubicBezTo>
                <a:cubicBezTo>
                  <a:pt x="4832" y="21600"/>
                  <a:pt x="0" y="20826"/>
                  <a:pt x="0" y="19869"/>
                </a:cubicBezTo>
                <a:lnTo>
                  <a:pt x="0" y="0"/>
                </a:lnTo>
                <a:lnTo>
                  <a:pt x="21600" y="0"/>
                </a:lnTo>
                <a:lnTo>
                  <a:pt x="21600" y="19869"/>
                </a:lnTo>
                <a:close/>
              </a:path>
            </a:pathLst>
          </a:custGeom>
          <a:solidFill>
            <a:schemeClr val="accent3">
              <a:lumMod val="75000"/>
            </a:schemeClr>
          </a:solidFill>
          <a:ln w="12700">
            <a:miter lim="400000"/>
          </a:ln>
        </p:spPr>
        <p:txBody>
          <a:bodyPr lIns="28575" tIns="28575" rIns="28575" bIns="28575"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defRPr>
            </a:pPr>
            <a:endParaRPr sz="2250"/>
          </a:p>
        </p:txBody>
      </p:sp>
      <p:sp>
        <p:nvSpPr>
          <p:cNvPr id="54" name="Oval">
            <a:extLst>
              <a:ext uri="{FF2B5EF4-FFF2-40B4-BE49-F238E27FC236}">
                <a16:creationId xmlns:a16="http://schemas.microsoft.com/office/drawing/2014/main" id="{411D8922-DE13-D759-29E3-270245A15DBD}"/>
              </a:ext>
            </a:extLst>
          </p:cNvPr>
          <p:cNvSpPr/>
          <p:nvPr/>
        </p:nvSpPr>
        <p:spPr>
          <a:xfrm>
            <a:off x="8466935" y="961988"/>
            <a:ext cx="666642" cy="436389"/>
          </a:xfrm>
          <a:prstGeom prst="ellipse">
            <a:avLst/>
          </a:prstGeom>
          <a:solidFill>
            <a:schemeClr val="accent3"/>
          </a:solidFill>
          <a:ln w="12700">
            <a:miter lim="400000"/>
          </a:ln>
        </p:spPr>
        <p:txBody>
          <a:bodyPr lIns="28575" tIns="28575" rIns="28575" bIns="28575"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defRPr>
            </a:pPr>
            <a:endParaRPr sz="2250"/>
          </a:p>
        </p:txBody>
      </p:sp>
      <p:sp>
        <p:nvSpPr>
          <p:cNvPr id="55" name="Shape">
            <a:extLst>
              <a:ext uri="{FF2B5EF4-FFF2-40B4-BE49-F238E27FC236}">
                <a16:creationId xmlns:a16="http://schemas.microsoft.com/office/drawing/2014/main" id="{76507737-8241-C899-2739-AD0A6BED756C}"/>
              </a:ext>
            </a:extLst>
          </p:cNvPr>
          <p:cNvSpPr/>
          <p:nvPr/>
        </p:nvSpPr>
        <p:spPr>
          <a:xfrm>
            <a:off x="7617184" y="1861078"/>
            <a:ext cx="667194" cy="2265819"/>
          </a:xfrm>
          <a:custGeom>
            <a:avLst/>
            <a:gdLst/>
            <a:ahLst/>
            <a:cxnLst>
              <a:cxn ang="0">
                <a:pos x="wd2" y="hd2"/>
              </a:cxn>
              <a:cxn ang="5400000">
                <a:pos x="wd2" y="hd2"/>
              </a:cxn>
              <a:cxn ang="10800000">
                <a:pos x="wd2" y="hd2"/>
              </a:cxn>
              <a:cxn ang="16200000">
                <a:pos x="wd2" y="hd2"/>
              </a:cxn>
            </a:cxnLst>
            <a:rect l="0" t="0" r="r" b="b"/>
            <a:pathLst>
              <a:path w="21600" h="21600" extrusionOk="0">
                <a:moveTo>
                  <a:pt x="21582" y="19520"/>
                </a:moveTo>
                <a:cubicBezTo>
                  <a:pt x="21582" y="20670"/>
                  <a:pt x="16755" y="21600"/>
                  <a:pt x="10791" y="21600"/>
                </a:cubicBezTo>
                <a:cubicBezTo>
                  <a:pt x="4828" y="21600"/>
                  <a:pt x="0" y="20670"/>
                  <a:pt x="0" y="19520"/>
                </a:cubicBezTo>
                <a:lnTo>
                  <a:pt x="0" y="0"/>
                </a:lnTo>
                <a:lnTo>
                  <a:pt x="21600" y="0"/>
                </a:lnTo>
                <a:lnTo>
                  <a:pt x="21600" y="19520"/>
                </a:lnTo>
                <a:close/>
              </a:path>
            </a:pathLst>
          </a:custGeom>
          <a:solidFill>
            <a:schemeClr val="accent3">
              <a:lumMod val="75000"/>
            </a:schemeClr>
          </a:solidFill>
          <a:ln w="12700">
            <a:miter lim="400000"/>
          </a:ln>
        </p:spPr>
        <p:txBody>
          <a:bodyPr lIns="28575" tIns="28575" rIns="28575" bIns="28575"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defRPr>
            </a:pPr>
            <a:endParaRPr sz="2250"/>
          </a:p>
        </p:txBody>
      </p:sp>
      <p:sp>
        <p:nvSpPr>
          <p:cNvPr id="56" name="Oval">
            <a:extLst>
              <a:ext uri="{FF2B5EF4-FFF2-40B4-BE49-F238E27FC236}">
                <a16:creationId xmlns:a16="http://schemas.microsoft.com/office/drawing/2014/main" id="{C42A9EF4-B587-69AE-DF1F-E870328426A8}"/>
              </a:ext>
            </a:extLst>
          </p:cNvPr>
          <p:cNvSpPr/>
          <p:nvPr/>
        </p:nvSpPr>
        <p:spPr>
          <a:xfrm>
            <a:off x="7617460" y="1641788"/>
            <a:ext cx="666642" cy="436389"/>
          </a:xfrm>
          <a:prstGeom prst="ellipse">
            <a:avLst/>
          </a:prstGeom>
          <a:solidFill>
            <a:schemeClr val="accent3"/>
          </a:solidFill>
          <a:ln w="12700">
            <a:miter lim="400000"/>
          </a:ln>
        </p:spPr>
        <p:txBody>
          <a:bodyPr lIns="28575" tIns="28575" rIns="28575" bIns="28575"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defRPr>
            </a:pPr>
            <a:endParaRPr sz="2250"/>
          </a:p>
        </p:txBody>
      </p:sp>
      <p:sp>
        <p:nvSpPr>
          <p:cNvPr id="57" name="Shape">
            <a:extLst>
              <a:ext uri="{FF2B5EF4-FFF2-40B4-BE49-F238E27FC236}">
                <a16:creationId xmlns:a16="http://schemas.microsoft.com/office/drawing/2014/main" id="{CB257FC8-6622-A929-55A1-7CE016747B00}"/>
              </a:ext>
            </a:extLst>
          </p:cNvPr>
          <p:cNvSpPr/>
          <p:nvPr/>
        </p:nvSpPr>
        <p:spPr>
          <a:xfrm>
            <a:off x="6761952" y="2491539"/>
            <a:ext cx="667194" cy="1876029"/>
          </a:xfrm>
          <a:custGeom>
            <a:avLst/>
            <a:gdLst/>
            <a:ahLst/>
            <a:cxnLst>
              <a:cxn ang="0">
                <a:pos x="wd2" y="hd2"/>
              </a:cxn>
              <a:cxn ang="5400000">
                <a:pos x="wd2" y="hd2"/>
              </a:cxn>
              <a:cxn ang="10800000">
                <a:pos x="wd2" y="hd2"/>
              </a:cxn>
              <a:cxn ang="16200000">
                <a:pos x="wd2" y="hd2"/>
              </a:cxn>
            </a:cxnLst>
            <a:rect l="0" t="0" r="r" b="b"/>
            <a:pathLst>
              <a:path w="21600" h="21600" extrusionOk="0">
                <a:moveTo>
                  <a:pt x="21582" y="19088"/>
                </a:moveTo>
                <a:cubicBezTo>
                  <a:pt x="21582" y="20476"/>
                  <a:pt x="16755" y="21600"/>
                  <a:pt x="10791" y="21600"/>
                </a:cubicBezTo>
                <a:cubicBezTo>
                  <a:pt x="4828" y="21600"/>
                  <a:pt x="0" y="20476"/>
                  <a:pt x="0" y="19088"/>
                </a:cubicBezTo>
                <a:lnTo>
                  <a:pt x="0" y="0"/>
                </a:lnTo>
                <a:lnTo>
                  <a:pt x="21600" y="0"/>
                </a:lnTo>
                <a:lnTo>
                  <a:pt x="21600" y="19088"/>
                </a:lnTo>
                <a:close/>
              </a:path>
            </a:pathLst>
          </a:custGeom>
          <a:solidFill>
            <a:schemeClr val="accent3">
              <a:lumMod val="75000"/>
            </a:schemeClr>
          </a:solidFill>
          <a:ln w="12700">
            <a:miter lim="400000"/>
          </a:ln>
        </p:spPr>
        <p:txBody>
          <a:bodyPr lIns="28575" tIns="28575" rIns="28575" bIns="28575"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defRPr>
            </a:pPr>
            <a:endParaRPr sz="2250"/>
          </a:p>
        </p:txBody>
      </p:sp>
      <p:sp>
        <p:nvSpPr>
          <p:cNvPr id="58" name="Oval">
            <a:extLst>
              <a:ext uri="{FF2B5EF4-FFF2-40B4-BE49-F238E27FC236}">
                <a16:creationId xmlns:a16="http://schemas.microsoft.com/office/drawing/2014/main" id="{FDCDE13B-B09E-901B-D82E-A7D793631D79}"/>
              </a:ext>
            </a:extLst>
          </p:cNvPr>
          <p:cNvSpPr/>
          <p:nvPr/>
        </p:nvSpPr>
        <p:spPr>
          <a:xfrm>
            <a:off x="6762227" y="2272248"/>
            <a:ext cx="666642" cy="436389"/>
          </a:xfrm>
          <a:prstGeom prst="ellipse">
            <a:avLst/>
          </a:prstGeom>
          <a:solidFill>
            <a:schemeClr val="accent3"/>
          </a:solidFill>
          <a:ln w="12700">
            <a:miter lim="400000"/>
          </a:ln>
        </p:spPr>
        <p:txBody>
          <a:bodyPr lIns="28575" tIns="28575" rIns="28575" bIns="28575"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defRPr>
            </a:pPr>
            <a:endParaRPr sz="2250"/>
          </a:p>
        </p:txBody>
      </p:sp>
      <p:sp>
        <p:nvSpPr>
          <p:cNvPr id="59" name="Shape">
            <a:extLst>
              <a:ext uri="{FF2B5EF4-FFF2-40B4-BE49-F238E27FC236}">
                <a16:creationId xmlns:a16="http://schemas.microsoft.com/office/drawing/2014/main" id="{D23BFF74-7EC1-98A6-B4A0-3738CE3D6776}"/>
              </a:ext>
            </a:extLst>
          </p:cNvPr>
          <p:cNvSpPr/>
          <p:nvPr/>
        </p:nvSpPr>
        <p:spPr>
          <a:xfrm>
            <a:off x="5906719" y="2820473"/>
            <a:ext cx="666642" cy="1618362"/>
          </a:xfrm>
          <a:custGeom>
            <a:avLst/>
            <a:gdLst/>
            <a:ahLst/>
            <a:cxnLst>
              <a:cxn ang="0">
                <a:pos x="wd2" y="hd2"/>
              </a:cxn>
              <a:cxn ang="5400000">
                <a:pos x="wd2" y="hd2"/>
              </a:cxn>
              <a:cxn ang="10800000">
                <a:pos x="wd2" y="hd2"/>
              </a:cxn>
              <a:cxn ang="16200000">
                <a:pos x="wd2" y="hd2"/>
              </a:cxn>
            </a:cxnLst>
            <a:rect l="0" t="0" r="r" b="b"/>
            <a:pathLst>
              <a:path w="21600" h="21600" extrusionOk="0">
                <a:moveTo>
                  <a:pt x="21600" y="18688"/>
                </a:moveTo>
                <a:cubicBezTo>
                  <a:pt x="21600" y="20298"/>
                  <a:pt x="16768" y="21600"/>
                  <a:pt x="10800" y="21600"/>
                </a:cubicBezTo>
                <a:cubicBezTo>
                  <a:pt x="4832" y="21600"/>
                  <a:pt x="0" y="20298"/>
                  <a:pt x="0" y="18688"/>
                </a:cubicBezTo>
                <a:lnTo>
                  <a:pt x="0" y="0"/>
                </a:lnTo>
                <a:lnTo>
                  <a:pt x="21600" y="0"/>
                </a:lnTo>
                <a:lnTo>
                  <a:pt x="21600" y="18688"/>
                </a:lnTo>
                <a:close/>
              </a:path>
            </a:pathLst>
          </a:custGeom>
          <a:solidFill>
            <a:schemeClr val="accent2">
              <a:lumMod val="75000"/>
            </a:schemeClr>
          </a:solidFill>
          <a:ln w="12700">
            <a:miter lim="400000"/>
          </a:ln>
        </p:spPr>
        <p:txBody>
          <a:bodyPr lIns="28575" tIns="28575" rIns="28575" bIns="28575"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defRPr>
            </a:pPr>
            <a:endParaRPr sz="2250"/>
          </a:p>
        </p:txBody>
      </p:sp>
      <p:sp>
        <p:nvSpPr>
          <p:cNvPr id="60" name="Oval">
            <a:extLst>
              <a:ext uri="{FF2B5EF4-FFF2-40B4-BE49-F238E27FC236}">
                <a16:creationId xmlns:a16="http://schemas.microsoft.com/office/drawing/2014/main" id="{CBA0A297-4231-7054-96A4-03C566564A17}"/>
              </a:ext>
            </a:extLst>
          </p:cNvPr>
          <p:cNvSpPr/>
          <p:nvPr/>
        </p:nvSpPr>
        <p:spPr>
          <a:xfrm>
            <a:off x="5906719" y="2601184"/>
            <a:ext cx="666642" cy="436389"/>
          </a:xfrm>
          <a:prstGeom prst="ellipse">
            <a:avLst/>
          </a:prstGeom>
          <a:solidFill>
            <a:schemeClr val="accent2"/>
          </a:solidFill>
          <a:ln w="12700">
            <a:miter lim="400000"/>
          </a:ln>
        </p:spPr>
        <p:txBody>
          <a:bodyPr lIns="28575" tIns="28575" rIns="28575" bIns="28575"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defRPr>
            </a:pPr>
            <a:endParaRPr sz="2250"/>
          </a:p>
        </p:txBody>
      </p:sp>
      <p:sp>
        <p:nvSpPr>
          <p:cNvPr id="61" name="Shape">
            <a:extLst>
              <a:ext uri="{FF2B5EF4-FFF2-40B4-BE49-F238E27FC236}">
                <a16:creationId xmlns:a16="http://schemas.microsoft.com/office/drawing/2014/main" id="{A692D887-A950-83D1-7E85-9D53EC973A65}"/>
              </a:ext>
            </a:extLst>
          </p:cNvPr>
          <p:cNvSpPr/>
          <p:nvPr/>
        </p:nvSpPr>
        <p:spPr>
          <a:xfrm>
            <a:off x="5056968" y="3056210"/>
            <a:ext cx="667194" cy="1306972"/>
          </a:xfrm>
          <a:custGeom>
            <a:avLst/>
            <a:gdLst/>
            <a:ahLst/>
            <a:cxnLst>
              <a:cxn ang="0">
                <a:pos x="wd2" y="hd2"/>
              </a:cxn>
              <a:cxn ang="5400000">
                <a:pos x="wd2" y="hd2"/>
              </a:cxn>
              <a:cxn ang="10800000">
                <a:pos x="wd2" y="hd2"/>
              </a:cxn>
              <a:cxn ang="16200000">
                <a:pos x="wd2" y="hd2"/>
              </a:cxn>
            </a:cxnLst>
            <a:rect l="0" t="0" r="r" b="b"/>
            <a:pathLst>
              <a:path w="21600" h="21600" extrusionOk="0">
                <a:moveTo>
                  <a:pt x="21582" y="17994"/>
                </a:moveTo>
                <a:cubicBezTo>
                  <a:pt x="21582" y="19987"/>
                  <a:pt x="16755" y="21600"/>
                  <a:pt x="10791" y="21600"/>
                </a:cubicBezTo>
                <a:cubicBezTo>
                  <a:pt x="4828" y="21600"/>
                  <a:pt x="0" y="19987"/>
                  <a:pt x="0" y="17994"/>
                </a:cubicBezTo>
                <a:lnTo>
                  <a:pt x="0" y="0"/>
                </a:lnTo>
                <a:lnTo>
                  <a:pt x="21600" y="0"/>
                </a:lnTo>
                <a:lnTo>
                  <a:pt x="21600" y="17994"/>
                </a:lnTo>
                <a:close/>
              </a:path>
            </a:pathLst>
          </a:custGeom>
          <a:solidFill>
            <a:schemeClr val="accent2">
              <a:lumMod val="75000"/>
            </a:schemeClr>
          </a:solidFill>
          <a:ln w="12700">
            <a:miter lim="400000"/>
          </a:ln>
        </p:spPr>
        <p:txBody>
          <a:bodyPr lIns="28575" tIns="28575" rIns="28575" bIns="28575"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defRPr>
            </a:pPr>
            <a:endParaRPr sz="2250"/>
          </a:p>
        </p:txBody>
      </p:sp>
      <p:sp>
        <p:nvSpPr>
          <p:cNvPr id="62" name="Oval">
            <a:extLst>
              <a:ext uri="{FF2B5EF4-FFF2-40B4-BE49-F238E27FC236}">
                <a16:creationId xmlns:a16="http://schemas.microsoft.com/office/drawing/2014/main" id="{33D1C603-E912-1006-83EF-60AD5B74D42F}"/>
              </a:ext>
            </a:extLst>
          </p:cNvPr>
          <p:cNvSpPr/>
          <p:nvPr/>
        </p:nvSpPr>
        <p:spPr>
          <a:xfrm>
            <a:off x="5057244" y="2842404"/>
            <a:ext cx="666642" cy="436389"/>
          </a:xfrm>
          <a:prstGeom prst="ellipse">
            <a:avLst/>
          </a:prstGeom>
          <a:solidFill>
            <a:schemeClr val="accent2"/>
          </a:solidFill>
          <a:ln w="12700">
            <a:miter lim="400000"/>
          </a:ln>
        </p:spPr>
        <p:txBody>
          <a:bodyPr lIns="28575" tIns="28575" rIns="28575" bIns="28575"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defRPr>
            </a:pPr>
            <a:endParaRPr sz="2250"/>
          </a:p>
        </p:txBody>
      </p:sp>
      <p:sp>
        <p:nvSpPr>
          <p:cNvPr id="63" name="Shape">
            <a:extLst>
              <a:ext uri="{FF2B5EF4-FFF2-40B4-BE49-F238E27FC236}">
                <a16:creationId xmlns:a16="http://schemas.microsoft.com/office/drawing/2014/main" id="{BB3E5F95-C66A-1226-4604-A6FE14683F77}"/>
              </a:ext>
            </a:extLst>
          </p:cNvPr>
          <p:cNvSpPr/>
          <p:nvPr/>
        </p:nvSpPr>
        <p:spPr>
          <a:xfrm>
            <a:off x="4201734" y="3220677"/>
            <a:ext cx="667194" cy="1013122"/>
          </a:xfrm>
          <a:custGeom>
            <a:avLst/>
            <a:gdLst/>
            <a:ahLst/>
            <a:cxnLst>
              <a:cxn ang="0">
                <a:pos x="wd2" y="hd2"/>
              </a:cxn>
              <a:cxn ang="5400000">
                <a:pos x="wd2" y="hd2"/>
              </a:cxn>
              <a:cxn ang="10800000">
                <a:pos x="wd2" y="hd2"/>
              </a:cxn>
              <a:cxn ang="16200000">
                <a:pos x="wd2" y="hd2"/>
              </a:cxn>
            </a:cxnLst>
            <a:rect l="0" t="0" r="r" b="b"/>
            <a:pathLst>
              <a:path w="21600" h="21600" extrusionOk="0">
                <a:moveTo>
                  <a:pt x="21582" y="16948"/>
                </a:moveTo>
                <a:cubicBezTo>
                  <a:pt x="21582" y="19520"/>
                  <a:pt x="16755" y="21600"/>
                  <a:pt x="10791" y="21600"/>
                </a:cubicBezTo>
                <a:cubicBezTo>
                  <a:pt x="4828" y="21600"/>
                  <a:pt x="0" y="19520"/>
                  <a:pt x="0" y="16948"/>
                </a:cubicBezTo>
                <a:lnTo>
                  <a:pt x="0" y="0"/>
                </a:lnTo>
                <a:lnTo>
                  <a:pt x="21600" y="0"/>
                </a:lnTo>
                <a:lnTo>
                  <a:pt x="21600" y="16948"/>
                </a:lnTo>
                <a:close/>
              </a:path>
            </a:pathLst>
          </a:custGeom>
          <a:solidFill>
            <a:schemeClr val="accent2">
              <a:lumMod val="75000"/>
            </a:schemeClr>
          </a:solidFill>
          <a:ln w="12700">
            <a:miter lim="400000"/>
          </a:ln>
        </p:spPr>
        <p:txBody>
          <a:bodyPr lIns="28575" tIns="28575" rIns="28575" bIns="28575"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defRPr>
            </a:pPr>
            <a:endParaRPr sz="2250"/>
          </a:p>
        </p:txBody>
      </p:sp>
      <p:sp>
        <p:nvSpPr>
          <p:cNvPr id="64" name="Oval">
            <a:extLst>
              <a:ext uri="{FF2B5EF4-FFF2-40B4-BE49-F238E27FC236}">
                <a16:creationId xmlns:a16="http://schemas.microsoft.com/office/drawing/2014/main" id="{FBC2E9E4-4D11-5A89-86A7-A66592807447}"/>
              </a:ext>
            </a:extLst>
          </p:cNvPr>
          <p:cNvSpPr/>
          <p:nvPr/>
        </p:nvSpPr>
        <p:spPr>
          <a:xfrm>
            <a:off x="4202010" y="3006872"/>
            <a:ext cx="666642" cy="436389"/>
          </a:xfrm>
          <a:prstGeom prst="ellipse">
            <a:avLst/>
          </a:prstGeom>
          <a:solidFill>
            <a:schemeClr val="accent2"/>
          </a:solidFill>
          <a:ln w="12700">
            <a:miter lim="400000"/>
          </a:ln>
        </p:spPr>
        <p:txBody>
          <a:bodyPr lIns="28575" tIns="28575" rIns="28575" bIns="28575"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defRPr>
            </a:pPr>
            <a:endParaRPr sz="2250"/>
          </a:p>
        </p:txBody>
      </p:sp>
      <p:sp>
        <p:nvSpPr>
          <p:cNvPr id="65" name="Shape">
            <a:extLst>
              <a:ext uri="{FF2B5EF4-FFF2-40B4-BE49-F238E27FC236}">
                <a16:creationId xmlns:a16="http://schemas.microsoft.com/office/drawing/2014/main" id="{B004AC25-BDB2-9288-F9D2-62E8DB429847}"/>
              </a:ext>
            </a:extLst>
          </p:cNvPr>
          <p:cNvSpPr/>
          <p:nvPr/>
        </p:nvSpPr>
        <p:spPr>
          <a:xfrm>
            <a:off x="3346502" y="3385145"/>
            <a:ext cx="667194" cy="765872"/>
          </a:xfrm>
          <a:custGeom>
            <a:avLst/>
            <a:gdLst/>
            <a:ahLst/>
            <a:cxnLst>
              <a:cxn ang="0">
                <a:pos x="wd2" y="hd2"/>
              </a:cxn>
              <a:cxn ang="5400000">
                <a:pos x="wd2" y="hd2"/>
              </a:cxn>
              <a:cxn ang="10800000">
                <a:pos x="wd2" y="hd2"/>
              </a:cxn>
              <a:cxn ang="16200000">
                <a:pos x="wd2" y="hd2"/>
              </a:cxn>
            </a:cxnLst>
            <a:rect l="0" t="0" r="r" b="b"/>
            <a:pathLst>
              <a:path w="21600" h="21600" extrusionOk="0">
                <a:moveTo>
                  <a:pt x="21582" y="15446"/>
                </a:moveTo>
                <a:cubicBezTo>
                  <a:pt x="21582" y="18848"/>
                  <a:pt x="16755" y="21600"/>
                  <a:pt x="10791" y="21600"/>
                </a:cubicBezTo>
                <a:cubicBezTo>
                  <a:pt x="4828" y="21600"/>
                  <a:pt x="0" y="18848"/>
                  <a:pt x="0" y="15446"/>
                </a:cubicBezTo>
                <a:lnTo>
                  <a:pt x="0" y="0"/>
                </a:lnTo>
                <a:lnTo>
                  <a:pt x="21600" y="0"/>
                </a:lnTo>
                <a:lnTo>
                  <a:pt x="21600" y="15446"/>
                </a:lnTo>
                <a:close/>
              </a:path>
            </a:pathLst>
          </a:custGeom>
          <a:solidFill>
            <a:schemeClr val="accent4">
              <a:lumMod val="75000"/>
            </a:schemeClr>
          </a:solidFill>
          <a:ln w="12700">
            <a:miter lim="400000"/>
          </a:ln>
        </p:spPr>
        <p:txBody>
          <a:bodyPr lIns="28575" tIns="28575" rIns="28575" bIns="28575"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defRPr>
            </a:pPr>
            <a:endParaRPr sz="2250"/>
          </a:p>
        </p:txBody>
      </p:sp>
      <p:sp>
        <p:nvSpPr>
          <p:cNvPr id="66" name="Oval">
            <a:extLst>
              <a:ext uri="{FF2B5EF4-FFF2-40B4-BE49-F238E27FC236}">
                <a16:creationId xmlns:a16="http://schemas.microsoft.com/office/drawing/2014/main" id="{42F3D313-7B35-71ED-6575-32D1E5571A69}"/>
              </a:ext>
            </a:extLst>
          </p:cNvPr>
          <p:cNvSpPr/>
          <p:nvPr/>
        </p:nvSpPr>
        <p:spPr>
          <a:xfrm>
            <a:off x="3346778" y="3165858"/>
            <a:ext cx="666642" cy="436389"/>
          </a:xfrm>
          <a:prstGeom prst="ellipse">
            <a:avLst/>
          </a:prstGeom>
          <a:solidFill>
            <a:schemeClr val="accent4"/>
          </a:solidFill>
          <a:ln w="12700">
            <a:miter lim="400000"/>
          </a:ln>
        </p:spPr>
        <p:txBody>
          <a:bodyPr lIns="28575" tIns="28575" rIns="28575" bIns="28575"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defRPr>
            </a:pPr>
            <a:endParaRPr sz="2250"/>
          </a:p>
        </p:txBody>
      </p:sp>
      <p:sp>
        <p:nvSpPr>
          <p:cNvPr id="67" name="Shape">
            <a:extLst>
              <a:ext uri="{FF2B5EF4-FFF2-40B4-BE49-F238E27FC236}">
                <a16:creationId xmlns:a16="http://schemas.microsoft.com/office/drawing/2014/main" id="{55F21A4A-A498-7EB0-5535-DED527EED823}"/>
              </a:ext>
            </a:extLst>
          </p:cNvPr>
          <p:cNvSpPr/>
          <p:nvPr/>
        </p:nvSpPr>
        <p:spPr>
          <a:xfrm>
            <a:off x="2496750" y="3714084"/>
            <a:ext cx="667194" cy="523007"/>
          </a:xfrm>
          <a:custGeom>
            <a:avLst/>
            <a:gdLst/>
            <a:ahLst/>
            <a:cxnLst>
              <a:cxn ang="0">
                <a:pos x="wd2" y="hd2"/>
              </a:cxn>
              <a:cxn ang="5400000">
                <a:pos x="wd2" y="hd2"/>
              </a:cxn>
              <a:cxn ang="10800000">
                <a:pos x="wd2" y="hd2"/>
              </a:cxn>
              <a:cxn ang="16200000">
                <a:pos x="wd2" y="hd2"/>
              </a:cxn>
            </a:cxnLst>
            <a:rect l="0" t="0" r="r" b="b"/>
            <a:pathLst>
              <a:path w="21600" h="21600" extrusionOk="0">
                <a:moveTo>
                  <a:pt x="21582" y="12589"/>
                </a:moveTo>
                <a:cubicBezTo>
                  <a:pt x="21582" y="17570"/>
                  <a:pt x="16755" y="21600"/>
                  <a:pt x="10791" y="21600"/>
                </a:cubicBezTo>
                <a:cubicBezTo>
                  <a:pt x="4828" y="21600"/>
                  <a:pt x="0" y="17570"/>
                  <a:pt x="0" y="12589"/>
                </a:cubicBezTo>
                <a:lnTo>
                  <a:pt x="0" y="0"/>
                </a:lnTo>
                <a:lnTo>
                  <a:pt x="21600" y="0"/>
                </a:lnTo>
                <a:lnTo>
                  <a:pt x="21600" y="12589"/>
                </a:lnTo>
                <a:close/>
              </a:path>
            </a:pathLst>
          </a:custGeom>
          <a:solidFill>
            <a:schemeClr val="accent4">
              <a:lumMod val="75000"/>
            </a:schemeClr>
          </a:solidFill>
          <a:ln w="12700">
            <a:miter lim="400000"/>
          </a:ln>
        </p:spPr>
        <p:txBody>
          <a:bodyPr lIns="28575" tIns="28575" rIns="28575" bIns="28575"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defRPr>
            </a:pPr>
            <a:endParaRPr sz="2250"/>
          </a:p>
        </p:txBody>
      </p:sp>
      <p:sp>
        <p:nvSpPr>
          <p:cNvPr id="68" name="Oval">
            <a:extLst>
              <a:ext uri="{FF2B5EF4-FFF2-40B4-BE49-F238E27FC236}">
                <a16:creationId xmlns:a16="http://schemas.microsoft.com/office/drawing/2014/main" id="{18095048-67B4-7175-8DDE-1499EC23F476}"/>
              </a:ext>
            </a:extLst>
          </p:cNvPr>
          <p:cNvSpPr/>
          <p:nvPr/>
        </p:nvSpPr>
        <p:spPr>
          <a:xfrm>
            <a:off x="2497026" y="3494793"/>
            <a:ext cx="666643" cy="436389"/>
          </a:xfrm>
          <a:prstGeom prst="ellipse">
            <a:avLst/>
          </a:prstGeom>
          <a:solidFill>
            <a:schemeClr val="accent4"/>
          </a:solidFill>
          <a:ln w="12700">
            <a:miter lim="400000"/>
          </a:ln>
        </p:spPr>
        <p:txBody>
          <a:bodyPr lIns="28575" tIns="28575" rIns="28575" bIns="28575"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defRPr>
            </a:pPr>
            <a:endParaRPr sz="2250"/>
          </a:p>
        </p:txBody>
      </p:sp>
      <p:sp>
        <p:nvSpPr>
          <p:cNvPr id="69" name="Shape">
            <a:extLst>
              <a:ext uri="{FF2B5EF4-FFF2-40B4-BE49-F238E27FC236}">
                <a16:creationId xmlns:a16="http://schemas.microsoft.com/office/drawing/2014/main" id="{DC251FFA-6496-074C-B270-94E1F1B9783B}"/>
              </a:ext>
            </a:extLst>
          </p:cNvPr>
          <p:cNvSpPr/>
          <p:nvPr/>
        </p:nvSpPr>
        <p:spPr>
          <a:xfrm>
            <a:off x="1641518" y="3867586"/>
            <a:ext cx="667193" cy="467637"/>
          </a:xfrm>
          <a:custGeom>
            <a:avLst/>
            <a:gdLst/>
            <a:ahLst/>
            <a:cxnLst>
              <a:cxn ang="0">
                <a:pos x="wd2" y="hd2"/>
              </a:cxn>
              <a:cxn ang="5400000">
                <a:pos x="wd2" y="hd2"/>
              </a:cxn>
              <a:cxn ang="10800000">
                <a:pos x="wd2" y="hd2"/>
              </a:cxn>
              <a:cxn ang="16200000">
                <a:pos x="wd2" y="hd2"/>
              </a:cxn>
            </a:cxnLst>
            <a:rect l="0" t="0" r="r" b="b"/>
            <a:pathLst>
              <a:path w="21600" h="21600" extrusionOk="0">
                <a:moveTo>
                  <a:pt x="21582" y="11522"/>
                </a:moveTo>
                <a:cubicBezTo>
                  <a:pt x="21582" y="17093"/>
                  <a:pt x="16755" y="21600"/>
                  <a:pt x="10791" y="21600"/>
                </a:cubicBezTo>
                <a:cubicBezTo>
                  <a:pt x="4828" y="21600"/>
                  <a:pt x="0" y="17093"/>
                  <a:pt x="0" y="11522"/>
                </a:cubicBezTo>
                <a:lnTo>
                  <a:pt x="0" y="0"/>
                </a:lnTo>
                <a:lnTo>
                  <a:pt x="21600" y="0"/>
                </a:lnTo>
                <a:lnTo>
                  <a:pt x="21600" y="11522"/>
                </a:lnTo>
                <a:close/>
              </a:path>
            </a:pathLst>
          </a:custGeom>
          <a:solidFill>
            <a:schemeClr val="accent4">
              <a:lumMod val="75000"/>
            </a:schemeClr>
          </a:solidFill>
          <a:ln w="12700">
            <a:miter lim="400000"/>
          </a:ln>
        </p:spPr>
        <p:txBody>
          <a:bodyPr lIns="28575" tIns="28575" rIns="28575" bIns="28575"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defRPr>
            </a:pPr>
            <a:endParaRPr sz="2250"/>
          </a:p>
        </p:txBody>
      </p:sp>
      <p:sp>
        <p:nvSpPr>
          <p:cNvPr id="70" name="Oval">
            <a:extLst>
              <a:ext uri="{FF2B5EF4-FFF2-40B4-BE49-F238E27FC236}">
                <a16:creationId xmlns:a16="http://schemas.microsoft.com/office/drawing/2014/main" id="{4DD16757-7FC2-0D98-C9E2-E18820F47AB5}"/>
              </a:ext>
            </a:extLst>
          </p:cNvPr>
          <p:cNvSpPr/>
          <p:nvPr/>
        </p:nvSpPr>
        <p:spPr>
          <a:xfrm>
            <a:off x="1641792" y="3648296"/>
            <a:ext cx="666644" cy="436389"/>
          </a:xfrm>
          <a:prstGeom prst="ellipse">
            <a:avLst/>
          </a:prstGeom>
          <a:solidFill>
            <a:schemeClr val="accent4"/>
          </a:solidFill>
          <a:ln w="12700">
            <a:miter lim="400000"/>
          </a:ln>
        </p:spPr>
        <p:txBody>
          <a:bodyPr lIns="28575" tIns="28575" rIns="28575" bIns="28575"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defRPr>
            </a:pPr>
            <a:endParaRPr sz="2250"/>
          </a:p>
        </p:txBody>
      </p:sp>
      <p:grpSp>
        <p:nvGrpSpPr>
          <p:cNvPr id="80" name="Group 40">
            <a:extLst>
              <a:ext uri="{FF2B5EF4-FFF2-40B4-BE49-F238E27FC236}">
                <a16:creationId xmlns:a16="http://schemas.microsoft.com/office/drawing/2014/main" id="{3F6153ED-7153-4845-A4BD-6C2B840512E8}"/>
              </a:ext>
            </a:extLst>
          </p:cNvPr>
          <p:cNvGrpSpPr/>
          <p:nvPr/>
        </p:nvGrpSpPr>
        <p:grpSpPr>
          <a:xfrm>
            <a:off x="6255356" y="4563190"/>
            <a:ext cx="5756441" cy="1413699"/>
            <a:chOff x="332936" y="2605757"/>
            <a:chExt cx="2926080" cy="1708954"/>
          </a:xfrm>
        </p:grpSpPr>
        <p:sp>
          <p:nvSpPr>
            <p:cNvPr id="81" name="TextBox 41">
              <a:extLst>
                <a:ext uri="{FF2B5EF4-FFF2-40B4-BE49-F238E27FC236}">
                  <a16:creationId xmlns:a16="http://schemas.microsoft.com/office/drawing/2014/main" id="{3DD2DAC4-4F2D-45B1-90F3-604CADD33F29}"/>
                </a:ext>
              </a:extLst>
            </p:cNvPr>
            <p:cNvSpPr txBox="1"/>
            <p:nvPr/>
          </p:nvSpPr>
          <p:spPr>
            <a:xfrm>
              <a:off x="332936" y="2605757"/>
              <a:ext cx="2926080" cy="483674"/>
            </a:xfrm>
            <a:prstGeom prst="rect">
              <a:avLst/>
            </a:prstGeom>
            <a:noFill/>
          </p:spPr>
          <p:txBody>
            <a:bodyPr wrap="square" lIns="0" rIns="0" rtlCol="0" anchor="b">
              <a:spAutoFit/>
            </a:bodyPr>
            <a:lstStyle/>
            <a:p>
              <a:pPr algn="ctr"/>
              <a:r>
                <a:rPr lang="en-US" sz="2000" b="1" noProof="1"/>
                <a:t>Serviço de Engenharia</a:t>
              </a:r>
            </a:p>
          </p:txBody>
        </p:sp>
        <p:sp>
          <p:nvSpPr>
            <p:cNvPr id="82" name="TextBox 42">
              <a:extLst>
                <a:ext uri="{FF2B5EF4-FFF2-40B4-BE49-F238E27FC236}">
                  <a16:creationId xmlns:a16="http://schemas.microsoft.com/office/drawing/2014/main" id="{93530E91-2C64-4C9E-A962-7770DE107F83}"/>
                </a:ext>
              </a:extLst>
            </p:cNvPr>
            <p:cNvSpPr txBox="1"/>
            <p:nvPr/>
          </p:nvSpPr>
          <p:spPr>
            <a:xfrm>
              <a:off x="332936" y="3086924"/>
              <a:ext cx="2926080" cy="1227787"/>
            </a:xfrm>
            <a:prstGeom prst="rect">
              <a:avLst/>
            </a:prstGeom>
            <a:noFill/>
          </p:spPr>
          <p:txBody>
            <a:bodyPr wrap="square" lIns="0" rIns="0" rtlCol="0" anchor="t">
              <a:spAutoFit/>
            </a:bodyPr>
            <a:lstStyle/>
            <a:p>
              <a:pPr algn="just">
                <a:spcAft>
                  <a:spcPts val="900"/>
                </a:spcAft>
              </a:pPr>
              <a:r>
                <a:rPr lang="pt-BR" sz="2000" noProof="1">
                  <a:solidFill>
                    <a:schemeClr val="tx1">
                      <a:lumMod val="65000"/>
                      <a:lumOff val="35000"/>
                    </a:schemeClr>
                  </a:solidFill>
                </a:rPr>
                <a:t>Conceito residual : tudo que não for obras, mas for </a:t>
              </a:r>
              <a:r>
                <a:rPr lang="pt-BR" sz="2000" b="1" noProof="1">
                  <a:solidFill>
                    <a:srgbClr val="00B050"/>
                  </a:solidFill>
                </a:rPr>
                <a:t>atividade privativas das profissões de arquiteto e engenheiro ou de técnicos especializados</a:t>
              </a:r>
            </a:p>
          </p:txBody>
        </p:sp>
      </p:grpSp>
    </p:spTree>
    <p:extLst>
      <p:ext uri="{BB962C8B-B14F-4D97-AF65-F5344CB8AC3E}">
        <p14:creationId xmlns:p14="http://schemas.microsoft.com/office/powerpoint/2010/main" val="1577500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a:extLst>
              <a:ext uri="{FF2B5EF4-FFF2-40B4-BE49-F238E27FC236}">
                <a16:creationId xmlns:a16="http://schemas.microsoft.com/office/drawing/2014/main" id="{3EDD11F4-245E-720C-2FE6-A6E9B0BEE12A}"/>
              </a:ext>
            </a:extLst>
          </p:cNvPr>
          <p:cNvGraphicFramePr/>
          <p:nvPr/>
        </p:nvGraphicFramePr>
        <p:xfrm>
          <a:off x="3183255" y="1221900"/>
          <a:ext cx="5825490" cy="3855993"/>
        </p:xfrm>
        <a:graphic>
          <a:graphicData uri="http://schemas.openxmlformats.org/drawingml/2006/chart">
            <c:chart xmlns:c="http://schemas.openxmlformats.org/drawingml/2006/chart" xmlns:r="http://schemas.openxmlformats.org/officeDocument/2006/relationships" r:id="rId3"/>
          </a:graphicData>
        </a:graphic>
      </p:graphicFrame>
      <p:sp>
        <p:nvSpPr>
          <p:cNvPr id="4" name="Freeform: Shape 3">
            <a:extLst>
              <a:ext uri="{FF2B5EF4-FFF2-40B4-BE49-F238E27FC236}">
                <a16:creationId xmlns:a16="http://schemas.microsoft.com/office/drawing/2014/main" id="{5A57CAD6-E918-D1D4-37E0-B618F52A27B6}"/>
              </a:ext>
            </a:extLst>
          </p:cNvPr>
          <p:cNvSpPr/>
          <p:nvPr/>
        </p:nvSpPr>
        <p:spPr>
          <a:xfrm>
            <a:off x="3607708" y="1328580"/>
            <a:ext cx="4976584" cy="3672840"/>
          </a:xfrm>
          <a:custGeom>
            <a:avLst/>
            <a:gdLst>
              <a:gd name="connsiteX0" fmla="*/ 2003775 w 4976584"/>
              <a:gd name="connsiteY0" fmla="*/ 2851798 h 3672840"/>
              <a:gd name="connsiteX1" fmla="*/ 2972810 w 4976584"/>
              <a:gd name="connsiteY1" fmla="*/ 2851798 h 3672840"/>
              <a:gd name="connsiteX2" fmla="*/ 3118165 w 4976584"/>
              <a:gd name="connsiteY2" fmla="*/ 2997153 h 3672840"/>
              <a:gd name="connsiteX3" fmla="*/ 2972810 w 4976584"/>
              <a:gd name="connsiteY3" fmla="*/ 3142509 h 3672840"/>
              <a:gd name="connsiteX4" fmla="*/ 2003775 w 4976584"/>
              <a:gd name="connsiteY4" fmla="*/ 3142509 h 3672840"/>
              <a:gd name="connsiteX5" fmla="*/ 1858420 w 4976584"/>
              <a:gd name="connsiteY5" fmla="*/ 2997153 h 3672840"/>
              <a:gd name="connsiteX6" fmla="*/ 2003775 w 4976584"/>
              <a:gd name="connsiteY6" fmla="*/ 2851798 h 3672840"/>
              <a:gd name="connsiteX7" fmla="*/ 1732773 w 4976584"/>
              <a:gd name="connsiteY7" fmla="*/ 77357 h 3672840"/>
              <a:gd name="connsiteX8" fmla="*/ 1064291 w 4976584"/>
              <a:gd name="connsiteY8" fmla="*/ 260237 h 3672840"/>
              <a:gd name="connsiteX9" fmla="*/ 424117 w 4976584"/>
              <a:gd name="connsiteY9" fmla="*/ 1435894 h 3672840"/>
              <a:gd name="connsiteX10" fmla="*/ 424117 w 4976584"/>
              <a:gd name="connsiteY10" fmla="*/ 1457666 h 3672840"/>
              <a:gd name="connsiteX11" fmla="*/ 123627 w 4976584"/>
              <a:gd name="connsiteY11" fmla="*/ 1980180 h 3672840"/>
              <a:gd name="connsiteX12" fmla="*/ 232500 w 4976584"/>
              <a:gd name="connsiteY12" fmla="*/ 2284980 h 3672840"/>
              <a:gd name="connsiteX13" fmla="*/ 424117 w 4976584"/>
              <a:gd name="connsiteY13" fmla="*/ 2284980 h 3672840"/>
              <a:gd name="connsiteX14" fmla="*/ 424117 w 4976584"/>
              <a:gd name="connsiteY14" fmla="*/ 2546238 h 3672840"/>
              <a:gd name="connsiteX15" fmla="*/ 572184 w 4976584"/>
              <a:gd name="connsiteY15" fmla="*/ 2916352 h 3672840"/>
              <a:gd name="connsiteX16" fmla="*/ 937998 w 4976584"/>
              <a:gd name="connsiteY16" fmla="*/ 3068752 h 3672840"/>
              <a:gd name="connsiteX17" fmla="*/ 1151389 w 4976584"/>
              <a:gd name="connsiteY17" fmla="*/ 3068752 h 3672840"/>
              <a:gd name="connsiteX18" fmla="*/ 1151389 w 4976584"/>
              <a:gd name="connsiteY18" fmla="*/ 3591266 h 3672840"/>
              <a:gd name="connsiteX19" fmla="*/ 2003770 w 4976584"/>
              <a:gd name="connsiteY19" fmla="*/ 3591266 h 3672840"/>
              <a:gd name="connsiteX20" fmla="*/ 1946315 w 4976584"/>
              <a:gd name="connsiteY20" fmla="*/ 3580138 h 3672840"/>
              <a:gd name="connsiteX21" fmla="*/ 1858420 w 4976584"/>
              <a:gd name="connsiteY21" fmla="*/ 3445911 h 3672840"/>
              <a:gd name="connsiteX22" fmla="*/ 2003775 w 4976584"/>
              <a:gd name="connsiteY22" fmla="*/ 3300556 h 3672840"/>
              <a:gd name="connsiteX23" fmla="*/ 2972810 w 4976584"/>
              <a:gd name="connsiteY23" fmla="*/ 3300556 h 3672840"/>
              <a:gd name="connsiteX24" fmla="*/ 3118165 w 4976584"/>
              <a:gd name="connsiteY24" fmla="*/ 3445911 h 3672840"/>
              <a:gd name="connsiteX25" fmla="*/ 3030271 w 4976584"/>
              <a:gd name="connsiteY25" fmla="*/ 3580138 h 3672840"/>
              <a:gd name="connsiteX26" fmla="*/ 2972815 w 4976584"/>
              <a:gd name="connsiteY26" fmla="*/ 3591266 h 3672840"/>
              <a:gd name="connsiteX27" fmla="*/ 3825350 w 4976584"/>
              <a:gd name="connsiteY27" fmla="*/ 3591266 h 3672840"/>
              <a:gd name="connsiteX28" fmla="*/ 3825350 w 4976584"/>
              <a:gd name="connsiteY28" fmla="*/ 3068752 h 3672840"/>
              <a:gd name="connsiteX29" fmla="*/ 4038710 w 4976584"/>
              <a:gd name="connsiteY29" fmla="*/ 3068752 h 3672840"/>
              <a:gd name="connsiteX30" fmla="*/ 4404470 w 4976584"/>
              <a:gd name="connsiteY30" fmla="*/ 2916352 h 3672840"/>
              <a:gd name="connsiteX31" fmla="*/ 4552515 w 4976584"/>
              <a:gd name="connsiteY31" fmla="*/ 2546238 h 3672840"/>
              <a:gd name="connsiteX32" fmla="*/ 4552515 w 4976584"/>
              <a:gd name="connsiteY32" fmla="*/ 2284980 h 3672840"/>
              <a:gd name="connsiteX33" fmla="*/ 4744104 w 4976584"/>
              <a:gd name="connsiteY33" fmla="*/ 2284980 h 3672840"/>
              <a:gd name="connsiteX34" fmla="*/ 4852961 w 4976584"/>
              <a:gd name="connsiteY34" fmla="*/ 1980180 h 3672840"/>
              <a:gd name="connsiteX35" fmla="*/ 4552515 w 4976584"/>
              <a:gd name="connsiteY35" fmla="*/ 1457666 h 3672840"/>
              <a:gd name="connsiteX36" fmla="*/ 4552515 w 4976584"/>
              <a:gd name="connsiteY36" fmla="*/ 1435894 h 3672840"/>
              <a:gd name="connsiteX37" fmla="*/ 3912435 w 4976584"/>
              <a:gd name="connsiteY37" fmla="*/ 260237 h 3672840"/>
              <a:gd name="connsiteX38" fmla="*/ 3244052 w 4976584"/>
              <a:gd name="connsiteY38" fmla="*/ 77357 h 3672840"/>
              <a:gd name="connsiteX39" fmla="*/ 2900881 w 4976584"/>
              <a:gd name="connsiteY39" fmla="*/ 123077 h 3672840"/>
              <a:gd name="connsiteX40" fmla="*/ 2862242 w 4976584"/>
              <a:gd name="connsiteY40" fmla="*/ 136382 h 3672840"/>
              <a:gd name="connsiteX41" fmla="*/ 2973340 w 4976584"/>
              <a:gd name="connsiteY41" fmla="*/ 177213 h 3672840"/>
              <a:gd name="connsiteX42" fmla="*/ 3748037 w 4976584"/>
              <a:gd name="connsiteY42" fmla="*/ 1322567 h 3672840"/>
              <a:gd name="connsiteX43" fmla="*/ 3748037 w 4976584"/>
              <a:gd name="connsiteY43" fmla="*/ 1366173 h 3672840"/>
              <a:gd name="connsiteX44" fmla="*/ 3660825 w 4976584"/>
              <a:gd name="connsiteY44" fmla="*/ 1802239 h 3672840"/>
              <a:gd name="connsiteX45" fmla="*/ 3442792 w 4976584"/>
              <a:gd name="connsiteY45" fmla="*/ 2160782 h 3672840"/>
              <a:gd name="connsiteX46" fmla="*/ 3147236 w 4976584"/>
              <a:gd name="connsiteY46" fmla="*/ 2640455 h 3672840"/>
              <a:gd name="connsiteX47" fmla="*/ 3060023 w 4976584"/>
              <a:gd name="connsiteY47" fmla="*/ 2693751 h 3672840"/>
              <a:gd name="connsiteX48" fmla="*/ 1916562 w 4976584"/>
              <a:gd name="connsiteY48" fmla="*/ 2693751 h 3672840"/>
              <a:gd name="connsiteX49" fmla="*/ 1829349 w 4976584"/>
              <a:gd name="connsiteY49" fmla="*/ 2640455 h 3672840"/>
              <a:gd name="connsiteX50" fmla="*/ 1533793 w 4976584"/>
              <a:gd name="connsiteY50" fmla="*/ 2160782 h 3672840"/>
              <a:gd name="connsiteX51" fmla="*/ 1315761 w 4976584"/>
              <a:gd name="connsiteY51" fmla="*/ 1802239 h 3672840"/>
              <a:gd name="connsiteX52" fmla="*/ 1228547 w 4976584"/>
              <a:gd name="connsiteY52" fmla="*/ 1366173 h 3672840"/>
              <a:gd name="connsiteX53" fmla="*/ 1228547 w 4976584"/>
              <a:gd name="connsiteY53" fmla="*/ 1322567 h 3672840"/>
              <a:gd name="connsiteX54" fmla="*/ 2003245 w 4976584"/>
              <a:gd name="connsiteY54" fmla="*/ 177213 h 3672840"/>
              <a:gd name="connsiteX55" fmla="*/ 2114486 w 4976584"/>
              <a:gd name="connsiteY55" fmla="*/ 136329 h 3672840"/>
              <a:gd name="connsiteX56" fmla="*/ 2075995 w 4976584"/>
              <a:gd name="connsiteY56" fmla="*/ 123077 h 3672840"/>
              <a:gd name="connsiteX57" fmla="*/ 1732773 w 4976584"/>
              <a:gd name="connsiteY57" fmla="*/ 77357 h 3672840"/>
              <a:gd name="connsiteX58" fmla="*/ 0 w 4976584"/>
              <a:gd name="connsiteY58" fmla="*/ 0 h 3672840"/>
              <a:gd name="connsiteX59" fmla="*/ 4976584 w 4976584"/>
              <a:gd name="connsiteY59" fmla="*/ 0 h 3672840"/>
              <a:gd name="connsiteX60" fmla="*/ 4976584 w 4976584"/>
              <a:gd name="connsiteY60" fmla="*/ 3672840 h 3672840"/>
              <a:gd name="connsiteX61" fmla="*/ 0 w 4976584"/>
              <a:gd name="connsiteY61" fmla="*/ 3672840 h 3672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4976584" h="3672840">
                <a:moveTo>
                  <a:pt x="2003775" y="2851798"/>
                </a:moveTo>
                <a:lnTo>
                  <a:pt x="2972810" y="2851798"/>
                </a:lnTo>
                <a:cubicBezTo>
                  <a:pt x="3055178" y="2851798"/>
                  <a:pt x="3118165" y="2914785"/>
                  <a:pt x="3118165" y="2997153"/>
                </a:cubicBezTo>
                <a:cubicBezTo>
                  <a:pt x="3118165" y="3079521"/>
                  <a:pt x="3055178" y="3142509"/>
                  <a:pt x="2972810" y="3142509"/>
                </a:cubicBezTo>
                <a:lnTo>
                  <a:pt x="2003775" y="3142509"/>
                </a:lnTo>
                <a:cubicBezTo>
                  <a:pt x="1921407" y="3142509"/>
                  <a:pt x="1858420" y="3079521"/>
                  <a:pt x="1858420" y="2997153"/>
                </a:cubicBezTo>
                <a:cubicBezTo>
                  <a:pt x="1858420" y="2914785"/>
                  <a:pt x="1921407" y="2851798"/>
                  <a:pt x="2003775" y="2851798"/>
                </a:cubicBezTo>
                <a:close/>
                <a:moveTo>
                  <a:pt x="1732773" y="77357"/>
                </a:moveTo>
                <a:cubicBezTo>
                  <a:pt x="1501961" y="77357"/>
                  <a:pt x="1271150" y="138317"/>
                  <a:pt x="1064291" y="260237"/>
                </a:cubicBezTo>
                <a:cubicBezTo>
                  <a:pt x="650573" y="508431"/>
                  <a:pt x="406697" y="956923"/>
                  <a:pt x="424117" y="1435894"/>
                </a:cubicBezTo>
                <a:lnTo>
                  <a:pt x="424117" y="1457666"/>
                </a:lnTo>
                <a:lnTo>
                  <a:pt x="123627" y="1980180"/>
                </a:lnTo>
                <a:cubicBezTo>
                  <a:pt x="19109" y="2141289"/>
                  <a:pt x="119272" y="2271918"/>
                  <a:pt x="232500" y="2284980"/>
                </a:cubicBezTo>
                <a:lnTo>
                  <a:pt x="424117" y="2284980"/>
                </a:lnTo>
                <a:lnTo>
                  <a:pt x="424117" y="2546238"/>
                </a:lnTo>
                <a:cubicBezTo>
                  <a:pt x="424117" y="2685575"/>
                  <a:pt x="476376" y="2816203"/>
                  <a:pt x="572184" y="2916352"/>
                </a:cubicBezTo>
                <a:cubicBezTo>
                  <a:pt x="667992" y="3012146"/>
                  <a:pt x="798640" y="3068752"/>
                  <a:pt x="937998" y="3068752"/>
                </a:cubicBezTo>
                <a:lnTo>
                  <a:pt x="1151389" y="3068752"/>
                </a:lnTo>
                <a:lnTo>
                  <a:pt x="1151389" y="3591266"/>
                </a:lnTo>
                <a:lnTo>
                  <a:pt x="2003770" y="3591266"/>
                </a:lnTo>
                <a:lnTo>
                  <a:pt x="1946315" y="3580138"/>
                </a:lnTo>
                <a:cubicBezTo>
                  <a:pt x="1893851" y="3558562"/>
                  <a:pt x="1858420" y="3507687"/>
                  <a:pt x="1858420" y="3445911"/>
                </a:cubicBezTo>
                <a:cubicBezTo>
                  <a:pt x="1858420" y="3363543"/>
                  <a:pt x="1921407" y="3300556"/>
                  <a:pt x="2003775" y="3300556"/>
                </a:cubicBezTo>
                <a:lnTo>
                  <a:pt x="2972810" y="3300556"/>
                </a:lnTo>
                <a:cubicBezTo>
                  <a:pt x="3055178" y="3300556"/>
                  <a:pt x="3118165" y="3363543"/>
                  <a:pt x="3118165" y="3445911"/>
                </a:cubicBezTo>
                <a:cubicBezTo>
                  <a:pt x="3118165" y="3507687"/>
                  <a:pt x="3082735" y="3558562"/>
                  <a:pt x="3030271" y="3580138"/>
                </a:cubicBezTo>
                <a:lnTo>
                  <a:pt x="2972815" y="3591266"/>
                </a:lnTo>
                <a:lnTo>
                  <a:pt x="3825350" y="3591266"/>
                </a:lnTo>
                <a:lnTo>
                  <a:pt x="3825350" y="3068752"/>
                </a:lnTo>
                <a:lnTo>
                  <a:pt x="4038710" y="3068752"/>
                </a:lnTo>
                <a:cubicBezTo>
                  <a:pt x="4178047" y="3068752"/>
                  <a:pt x="4308676" y="3012146"/>
                  <a:pt x="4404470" y="2916352"/>
                </a:cubicBezTo>
                <a:cubicBezTo>
                  <a:pt x="4500264" y="2816203"/>
                  <a:pt x="4552515" y="2685575"/>
                  <a:pt x="4552515" y="2546238"/>
                </a:cubicBezTo>
                <a:lnTo>
                  <a:pt x="4552515" y="2284980"/>
                </a:lnTo>
                <a:lnTo>
                  <a:pt x="4744104" y="2284980"/>
                </a:lnTo>
                <a:cubicBezTo>
                  <a:pt x="4857316" y="2271918"/>
                  <a:pt x="4957464" y="2141289"/>
                  <a:pt x="4852961" y="1980180"/>
                </a:cubicBezTo>
                <a:lnTo>
                  <a:pt x="4552515" y="1457666"/>
                </a:lnTo>
                <a:lnTo>
                  <a:pt x="4552515" y="1435894"/>
                </a:lnTo>
                <a:cubicBezTo>
                  <a:pt x="4569933" y="956923"/>
                  <a:pt x="4326093" y="508431"/>
                  <a:pt x="3912435" y="260237"/>
                </a:cubicBezTo>
                <a:cubicBezTo>
                  <a:pt x="3705607" y="138317"/>
                  <a:pt x="3474830" y="77357"/>
                  <a:pt x="3244052" y="77357"/>
                </a:cubicBezTo>
                <a:cubicBezTo>
                  <a:pt x="3128664" y="77357"/>
                  <a:pt x="3013276" y="92597"/>
                  <a:pt x="2900881" y="123077"/>
                </a:cubicBezTo>
                <a:lnTo>
                  <a:pt x="2862242" y="136382"/>
                </a:lnTo>
                <a:lnTo>
                  <a:pt x="2973340" y="177213"/>
                </a:lnTo>
                <a:cubicBezTo>
                  <a:pt x="3420989" y="366856"/>
                  <a:pt x="3737136" y="806556"/>
                  <a:pt x="3748037" y="1322567"/>
                </a:cubicBezTo>
                <a:lnTo>
                  <a:pt x="3748037" y="1366173"/>
                </a:lnTo>
                <a:cubicBezTo>
                  <a:pt x="3743192" y="1516374"/>
                  <a:pt x="3714121" y="1661729"/>
                  <a:pt x="3660825" y="1802239"/>
                </a:cubicBezTo>
                <a:cubicBezTo>
                  <a:pt x="3612373" y="1933058"/>
                  <a:pt x="3534850" y="2054188"/>
                  <a:pt x="3442792" y="2160782"/>
                </a:cubicBezTo>
                <a:cubicBezTo>
                  <a:pt x="3326508" y="2286757"/>
                  <a:pt x="3200533" y="2533860"/>
                  <a:pt x="3147236" y="2640455"/>
                </a:cubicBezTo>
                <a:cubicBezTo>
                  <a:pt x="3132700" y="2674370"/>
                  <a:pt x="3098784" y="2693751"/>
                  <a:pt x="3060023" y="2693751"/>
                </a:cubicBezTo>
                <a:lnTo>
                  <a:pt x="1916562" y="2693751"/>
                </a:lnTo>
                <a:cubicBezTo>
                  <a:pt x="1877801" y="2693751"/>
                  <a:pt x="1843884" y="2674370"/>
                  <a:pt x="1829349" y="2640455"/>
                </a:cubicBezTo>
                <a:cubicBezTo>
                  <a:pt x="1776051" y="2533860"/>
                  <a:pt x="1650077" y="2286757"/>
                  <a:pt x="1533793" y="2160782"/>
                </a:cubicBezTo>
                <a:cubicBezTo>
                  <a:pt x="1441735" y="2054188"/>
                  <a:pt x="1369057" y="1933058"/>
                  <a:pt x="1315761" y="1802239"/>
                </a:cubicBezTo>
                <a:cubicBezTo>
                  <a:pt x="1262463" y="1661729"/>
                  <a:pt x="1233392" y="1516374"/>
                  <a:pt x="1228547" y="1366173"/>
                </a:cubicBezTo>
                <a:lnTo>
                  <a:pt x="1228547" y="1322567"/>
                </a:lnTo>
                <a:cubicBezTo>
                  <a:pt x="1239449" y="806556"/>
                  <a:pt x="1555596" y="366856"/>
                  <a:pt x="2003245" y="177213"/>
                </a:cubicBezTo>
                <a:lnTo>
                  <a:pt x="2114486" y="136329"/>
                </a:lnTo>
                <a:lnTo>
                  <a:pt x="2075995" y="123077"/>
                </a:lnTo>
                <a:cubicBezTo>
                  <a:pt x="1963584" y="92597"/>
                  <a:pt x="1848178" y="77357"/>
                  <a:pt x="1732773" y="77357"/>
                </a:cubicBezTo>
                <a:close/>
                <a:moveTo>
                  <a:pt x="0" y="0"/>
                </a:moveTo>
                <a:lnTo>
                  <a:pt x="4976584" y="0"/>
                </a:lnTo>
                <a:lnTo>
                  <a:pt x="4976584" y="3672840"/>
                </a:lnTo>
                <a:lnTo>
                  <a:pt x="0" y="3672840"/>
                </a:lnTo>
                <a:close/>
              </a:path>
            </a:pathLst>
          </a:custGeom>
          <a:solidFill>
            <a:srgbClr val="F1EF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Freeform: Shape 4">
            <a:extLst>
              <a:ext uri="{FF2B5EF4-FFF2-40B4-BE49-F238E27FC236}">
                <a16:creationId xmlns:a16="http://schemas.microsoft.com/office/drawing/2014/main" id="{EDB63E3D-F285-DC50-9B03-4B2273FC11BF}"/>
              </a:ext>
            </a:extLst>
          </p:cNvPr>
          <p:cNvSpPr/>
          <p:nvPr/>
        </p:nvSpPr>
        <p:spPr>
          <a:xfrm>
            <a:off x="5781064" y="5077893"/>
            <a:ext cx="629872" cy="290710"/>
          </a:xfrm>
          <a:custGeom>
            <a:avLst/>
            <a:gdLst>
              <a:gd name="connsiteX0" fmla="*/ 0 w 603392"/>
              <a:gd name="connsiteY0" fmla="*/ 0 h 278488"/>
              <a:gd name="connsiteX1" fmla="*/ 301696 w 603392"/>
              <a:gd name="connsiteY1" fmla="*/ 278489 h 278488"/>
              <a:gd name="connsiteX2" fmla="*/ 603393 w 603392"/>
              <a:gd name="connsiteY2" fmla="*/ 0 h 278488"/>
              <a:gd name="connsiteX3" fmla="*/ 0 w 603392"/>
              <a:gd name="connsiteY3" fmla="*/ 0 h 278488"/>
            </a:gdLst>
            <a:ahLst/>
            <a:cxnLst>
              <a:cxn ang="0">
                <a:pos x="connsiteX0" y="connsiteY0"/>
              </a:cxn>
              <a:cxn ang="0">
                <a:pos x="connsiteX1" y="connsiteY1"/>
              </a:cxn>
              <a:cxn ang="0">
                <a:pos x="connsiteX2" y="connsiteY2"/>
              </a:cxn>
              <a:cxn ang="0">
                <a:pos x="connsiteX3" y="connsiteY3"/>
              </a:cxn>
            </a:cxnLst>
            <a:rect l="l" t="t" r="r" b="b"/>
            <a:pathLst>
              <a:path w="603392" h="278488">
                <a:moveTo>
                  <a:pt x="0" y="0"/>
                </a:moveTo>
                <a:cubicBezTo>
                  <a:pt x="13924" y="157810"/>
                  <a:pt x="143886" y="278489"/>
                  <a:pt x="301696" y="278489"/>
                </a:cubicBezTo>
                <a:cubicBezTo>
                  <a:pt x="459507" y="278489"/>
                  <a:pt x="589468" y="157810"/>
                  <a:pt x="603393" y="0"/>
                </a:cubicBezTo>
                <a:lnTo>
                  <a:pt x="0" y="0"/>
                </a:lnTo>
                <a:close/>
              </a:path>
            </a:pathLst>
          </a:custGeom>
          <a:solidFill>
            <a:schemeClr val="tx1">
              <a:lumMod val="85000"/>
              <a:lumOff val="15000"/>
            </a:schemeClr>
          </a:solidFill>
          <a:ln w="46335" cap="flat">
            <a:noFill/>
            <a:prstDash val="solid"/>
            <a:miter/>
          </a:ln>
        </p:spPr>
        <p:txBody>
          <a:bodyPr rtlCol="0" anchor="ctr"/>
          <a:lstStyle/>
          <a:p>
            <a:endParaRPr lang="en-US"/>
          </a:p>
        </p:txBody>
      </p:sp>
      <p:grpSp>
        <p:nvGrpSpPr>
          <p:cNvPr id="19" name="Group 18">
            <a:extLst>
              <a:ext uri="{FF2B5EF4-FFF2-40B4-BE49-F238E27FC236}">
                <a16:creationId xmlns:a16="http://schemas.microsoft.com/office/drawing/2014/main" id="{E3DD1476-FD3E-0E0F-1B81-8888ECC38DEA}"/>
              </a:ext>
            </a:extLst>
          </p:cNvPr>
          <p:cNvGrpSpPr/>
          <p:nvPr/>
        </p:nvGrpSpPr>
        <p:grpSpPr>
          <a:xfrm>
            <a:off x="340731" y="1328580"/>
            <a:ext cx="3245308" cy="2804672"/>
            <a:chOff x="332936" y="2627766"/>
            <a:chExt cx="2926080" cy="2308255"/>
          </a:xfrm>
        </p:grpSpPr>
        <p:sp>
          <p:nvSpPr>
            <p:cNvPr id="20" name="TextBox 19">
              <a:extLst>
                <a:ext uri="{FF2B5EF4-FFF2-40B4-BE49-F238E27FC236}">
                  <a16:creationId xmlns:a16="http://schemas.microsoft.com/office/drawing/2014/main" id="{3643A040-2022-E2B1-54FC-DD646C72A9B9}"/>
                </a:ext>
              </a:extLst>
            </p:cNvPr>
            <p:cNvSpPr txBox="1"/>
            <p:nvPr/>
          </p:nvSpPr>
          <p:spPr>
            <a:xfrm>
              <a:off x="332936" y="2627766"/>
              <a:ext cx="2926080" cy="461665"/>
            </a:xfrm>
            <a:prstGeom prst="rect">
              <a:avLst/>
            </a:prstGeom>
            <a:noFill/>
          </p:spPr>
          <p:txBody>
            <a:bodyPr wrap="square" lIns="0" rIns="0" rtlCol="0" anchor="b">
              <a:spAutoFit/>
            </a:bodyPr>
            <a:lstStyle/>
            <a:p>
              <a:pPr algn="ctr"/>
              <a:r>
                <a:rPr lang="en-US" sz="2400" b="1" noProof="1"/>
                <a:t>Obra e Serviço Comum</a:t>
              </a:r>
            </a:p>
          </p:txBody>
        </p:sp>
        <p:sp>
          <p:nvSpPr>
            <p:cNvPr id="21" name="TextBox 20">
              <a:extLst>
                <a:ext uri="{FF2B5EF4-FFF2-40B4-BE49-F238E27FC236}">
                  <a16:creationId xmlns:a16="http://schemas.microsoft.com/office/drawing/2014/main" id="{CFABB393-549C-70C1-1D56-A61CF26DDF9D}"/>
                </a:ext>
              </a:extLst>
            </p:cNvPr>
            <p:cNvSpPr txBox="1"/>
            <p:nvPr/>
          </p:nvSpPr>
          <p:spPr>
            <a:xfrm>
              <a:off x="332936" y="3086922"/>
              <a:ext cx="2926080" cy="1849099"/>
            </a:xfrm>
            <a:prstGeom prst="rect">
              <a:avLst/>
            </a:prstGeom>
            <a:noFill/>
          </p:spPr>
          <p:txBody>
            <a:bodyPr wrap="square" lIns="0" rIns="0" rtlCol="0" anchor="t">
              <a:spAutoFit/>
            </a:bodyPr>
            <a:lstStyle/>
            <a:p>
              <a:pPr algn="just">
                <a:spcAft>
                  <a:spcPts val="1200"/>
                </a:spcAft>
              </a:pPr>
              <a:r>
                <a:rPr lang="pt-BR" sz="2000" b="1" noProof="1">
                  <a:solidFill>
                    <a:srgbClr val="00B050"/>
                  </a:solidFill>
                </a:rPr>
                <a:t>objetivamente</a:t>
              </a:r>
              <a:r>
                <a:rPr lang="pt-BR" sz="2000" noProof="1">
                  <a:solidFill>
                    <a:schemeClr val="tx1">
                      <a:lumMod val="65000"/>
                      <a:lumOff val="35000"/>
                    </a:schemeClr>
                  </a:solidFill>
                </a:rPr>
                <a:t> </a:t>
              </a:r>
              <a:r>
                <a:rPr lang="pt-BR" sz="2000" b="1" noProof="1">
                  <a:solidFill>
                    <a:srgbClr val="00B050"/>
                  </a:solidFill>
                </a:rPr>
                <a:t>padronizáveis</a:t>
              </a:r>
              <a:r>
                <a:rPr lang="pt-BR" sz="2000" noProof="1">
                  <a:solidFill>
                    <a:schemeClr val="tx1">
                      <a:lumMod val="65000"/>
                      <a:lumOff val="35000"/>
                    </a:schemeClr>
                  </a:solidFill>
                </a:rPr>
                <a:t> em termos de desempenho e qualidade, de manutenção, de adequação e de adaptação de bens móveis e imóveis, com preservação das características originais dos bens; </a:t>
              </a:r>
              <a:endParaRPr lang="en-US" sz="2000" noProof="1">
                <a:solidFill>
                  <a:schemeClr val="tx1">
                    <a:lumMod val="65000"/>
                    <a:lumOff val="35000"/>
                  </a:schemeClr>
                </a:solidFill>
              </a:endParaRPr>
            </a:p>
          </p:txBody>
        </p:sp>
      </p:grpSp>
      <p:grpSp>
        <p:nvGrpSpPr>
          <p:cNvPr id="22" name="Group 21">
            <a:extLst>
              <a:ext uri="{FF2B5EF4-FFF2-40B4-BE49-F238E27FC236}">
                <a16:creationId xmlns:a16="http://schemas.microsoft.com/office/drawing/2014/main" id="{C24CC8C2-FA03-1215-16FD-B47CDF783E74}"/>
              </a:ext>
            </a:extLst>
          </p:cNvPr>
          <p:cNvGrpSpPr/>
          <p:nvPr/>
        </p:nvGrpSpPr>
        <p:grpSpPr>
          <a:xfrm>
            <a:off x="8605961" y="1609055"/>
            <a:ext cx="2926080" cy="2090372"/>
            <a:chOff x="332936" y="2627766"/>
            <a:chExt cx="2926080" cy="2090372"/>
          </a:xfrm>
        </p:grpSpPr>
        <p:sp>
          <p:nvSpPr>
            <p:cNvPr id="23" name="TextBox 22">
              <a:extLst>
                <a:ext uri="{FF2B5EF4-FFF2-40B4-BE49-F238E27FC236}">
                  <a16:creationId xmlns:a16="http://schemas.microsoft.com/office/drawing/2014/main" id="{8AA68125-5C71-9F15-3ABC-A0CE8E2526DA}"/>
                </a:ext>
              </a:extLst>
            </p:cNvPr>
            <p:cNvSpPr txBox="1"/>
            <p:nvPr/>
          </p:nvSpPr>
          <p:spPr>
            <a:xfrm>
              <a:off x="332936" y="2627766"/>
              <a:ext cx="2926080" cy="461665"/>
            </a:xfrm>
            <a:prstGeom prst="rect">
              <a:avLst/>
            </a:prstGeom>
            <a:noFill/>
          </p:spPr>
          <p:txBody>
            <a:bodyPr wrap="square" lIns="0" rIns="0" rtlCol="0" anchor="b">
              <a:spAutoFit/>
            </a:bodyPr>
            <a:lstStyle/>
            <a:p>
              <a:pPr algn="ctr"/>
              <a:r>
                <a:rPr lang="en-US" sz="2400" b="1" noProof="1"/>
                <a:t>Obra e Serviço Especial</a:t>
              </a:r>
            </a:p>
          </p:txBody>
        </p:sp>
        <p:sp>
          <p:nvSpPr>
            <p:cNvPr id="24" name="TextBox 23">
              <a:extLst>
                <a:ext uri="{FF2B5EF4-FFF2-40B4-BE49-F238E27FC236}">
                  <a16:creationId xmlns:a16="http://schemas.microsoft.com/office/drawing/2014/main" id="{52273622-59BB-02CE-B9EC-D1F1874EE8A9}"/>
                </a:ext>
              </a:extLst>
            </p:cNvPr>
            <p:cNvSpPr txBox="1"/>
            <p:nvPr/>
          </p:nvSpPr>
          <p:spPr>
            <a:xfrm>
              <a:off x="332936" y="3086922"/>
              <a:ext cx="2926080" cy="1631216"/>
            </a:xfrm>
            <a:prstGeom prst="rect">
              <a:avLst/>
            </a:prstGeom>
            <a:noFill/>
          </p:spPr>
          <p:txBody>
            <a:bodyPr wrap="square" lIns="0" rIns="0" rtlCol="0" anchor="t">
              <a:spAutoFit/>
            </a:bodyPr>
            <a:lstStyle/>
            <a:p>
              <a:pPr algn="just">
                <a:spcAft>
                  <a:spcPts val="1200"/>
                </a:spcAft>
              </a:pPr>
              <a:r>
                <a:rPr lang="pt-BR" sz="2000" noProof="1">
                  <a:solidFill>
                    <a:schemeClr val="tx1">
                      <a:lumMod val="65000"/>
                      <a:lumOff val="35000"/>
                    </a:schemeClr>
                  </a:solidFill>
                </a:rPr>
                <a:t>aquele que, por sua </a:t>
              </a:r>
              <a:r>
                <a:rPr lang="pt-BR" sz="2000" b="1" noProof="1">
                  <a:solidFill>
                    <a:srgbClr val="00B050"/>
                  </a:solidFill>
                </a:rPr>
                <a:t>alta heterogeneidade </a:t>
              </a:r>
              <a:r>
                <a:rPr lang="pt-BR" sz="2000" noProof="1">
                  <a:solidFill>
                    <a:schemeClr val="tx1">
                      <a:lumMod val="65000"/>
                      <a:lumOff val="35000"/>
                    </a:schemeClr>
                  </a:solidFill>
                </a:rPr>
                <a:t>ou complexidade, não pode se enquadrar na definição de comum</a:t>
              </a:r>
              <a:endParaRPr lang="en-US" sz="2000" noProof="1">
                <a:solidFill>
                  <a:schemeClr val="tx1">
                    <a:lumMod val="65000"/>
                    <a:lumOff val="35000"/>
                  </a:schemeClr>
                </a:solidFill>
              </a:endParaRPr>
            </a:p>
          </p:txBody>
        </p:sp>
      </p:grpSp>
      <p:sp>
        <p:nvSpPr>
          <p:cNvPr id="25" name="Balão de Fala: Retângulo com Cantos Arredondados 24">
            <a:extLst>
              <a:ext uri="{FF2B5EF4-FFF2-40B4-BE49-F238E27FC236}">
                <a16:creationId xmlns:a16="http://schemas.microsoft.com/office/drawing/2014/main" id="{6E396BAD-D30A-464F-BCE1-7D416F32BAA7}"/>
              </a:ext>
            </a:extLst>
          </p:cNvPr>
          <p:cNvSpPr/>
          <p:nvPr/>
        </p:nvSpPr>
        <p:spPr>
          <a:xfrm>
            <a:off x="8905461" y="4611757"/>
            <a:ext cx="2456953" cy="1693627"/>
          </a:xfrm>
          <a:prstGeom prst="wedgeRoundRectCallout">
            <a:avLst>
              <a:gd name="adj1" fmla="val -70995"/>
              <a:gd name="adj2" fmla="val -40317"/>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dirty="0">
                <a:solidFill>
                  <a:schemeClr val="tx1"/>
                </a:solidFill>
              </a:rPr>
              <a:t>A lei não conceituou obra especial, apenas o serviço especial</a:t>
            </a:r>
          </a:p>
        </p:txBody>
      </p:sp>
    </p:spTree>
    <p:extLst>
      <p:ext uri="{BB962C8B-B14F-4D97-AF65-F5344CB8AC3E}">
        <p14:creationId xmlns:p14="http://schemas.microsoft.com/office/powerpoint/2010/main" val="29881488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349B84D-A234-4296-B4C9-92A57C6D1AFC}"/>
              </a:ext>
            </a:extLst>
          </p:cNvPr>
          <p:cNvSpPr>
            <a:spLocks noGrp="1"/>
          </p:cNvSpPr>
          <p:nvPr>
            <p:ph type="title"/>
          </p:nvPr>
        </p:nvSpPr>
        <p:spPr/>
        <p:txBody>
          <a:bodyPr>
            <a:normAutofit/>
          </a:bodyPr>
          <a:lstStyle/>
          <a:p>
            <a:r>
              <a:rPr lang="pt-BR" sz="2400" dirty="0"/>
              <a:t>serviços técnicos especializados de natureza predominantemente intelectual. Aqueles realizados em trabalhos relativos , entre outros, a: </a:t>
            </a:r>
          </a:p>
        </p:txBody>
      </p:sp>
      <p:sp>
        <p:nvSpPr>
          <p:cNvPr id="5" name="Content Placeholder 4">
            <a:extLst>
              <a:ext uri="{FF2B5EF4-FFF2-40B4-BE49-F238E27FC236}">
                <a16:creationId xmlns:a16="http://schemas.microsoft.com/office/drawing/2014/main" id="{BE780FC3-EBC9-4538-91F6-C3852A655574}"/>
              </a:ext>
            </a:extLst>
          </p:cNvPr>
          <p:cNvSpPr>
            <a:spLocks noGrp="1"/>
          </p:cNvSpPr>
          <p:nvPr>
            <p:ph idx="1"/>
          </p:nvPr>
        </p:nvSpPr>
        <p:spPr>
          <a:xfrm>
            <a:off x="838200" y="1825625"/>
            <a:ext cx="8194482" cy="3295015"/>
          </a:xfrm>
        </p:spPr>
        <p:txBody>
          <a:bodyPr>
            <a:noAutofit/>
          </a:bodyPr>
          <a:lstStyle/>
          <a:p>
            <a:r>
              <a:rPr lang="pt-BR" sz="2000" noProof="1"/>
              <a:t>estudos técnicos, planejamentos, </a:t>
            </a:r>
            <a:r>
              <a:rPr lang="pt-BR" sz="2000" b="1" noProof="1">
                <a:solidFill>
                  <a:srgbClr val="00B050"/>
                </a:solidFill>
              </a:rPr>
              <a:t>projetos básicos e projetos executivos</a:t>
            </a:r>
            <a:r>
              <a:rPr lang="pt-BR" sz="2000" noProof="1"/>
              <a:t>; </a:t>
            </a:r>
          </a:p>
          <a:p>
            <a:r>
              <a:rPr lang="pt-BR" sz="2000" b="1" noProof="1">
                <a:solidFill>
                  <a:srgbClr val="00B050"/>
                </a:solidFill>
              </a:rPr>
              <a:t>fiscalização, supervisão e gerenciamento de obras e serviços</a:t>
            </a:r>
            <a:r>
              <a:rPr lang="pt-BR" sz="2000" noProof="1"/>
              <a:t>; </a:t>
            </a:r>
          </a:p>
          <a:p>
            <a:r>
              <a:rPr lang="pt-BR" sz="2000" noProof="1"/>
              <a:t>controles de qualidade e tecnológico, análises, testes e ensaios de campo e laboratoriais, instrumentação e monitoramento de parâmetros específicos de obras e do meio ambiente e </a:t>
            </a:r>
            <a:r>
              <a:rPr lang="pt-BR" sz="2000" b="1" noProof="1">
                <a:solidFill>
                  <a:srgbClr val="00B050"/>
                </a:solidFill>
              </a:rPr>
              <a:t>demais serviços de engenharia que se enquadrem no disposto neste inciso;</a:t>
            </a:r>
          </a:p>
        </p:txBody>
      </p:sp>
      <p:sp>
        <p:nvSpPr>
          <p:cNvPr id="6" name="Date Placeholder 5">
            <a:extLst>
              <a:ext uri="{FF2B5EF4-FFF2-40B4-BE49-F238E27FC236}">
                <a16:creationId xmlns:a16="http://schemas.microsoft.com/office/drawing/2014/main" id="{CCD26F59-6975-4286-98FB-2D4E0045784D}"/>
              </a:ext>
            </a:extLst>
          </p:cNvPr>
          <p:cNvSpPr>
            <a:spLocks noGrp="1"/>
          </p:cNvSpPr>
          <p:nvPr>
            <p:ph type="dt" sz="half" idx="10"/>
          </p:nvPr>
        </p:nvSpPr>
        <p:spPr/>
        <p:txBody>
          <a:bodyPr/>
          <a:lstStyle/>
          <a:p>
            <a:r>
              <a:rPr lang="en-US"/>
              <a:t>Date</a:t>
            </a:r>
          </a:p>
        </p:txBody>
      </p:sp>
      <p:sp>
        <p:nvSpPr>
          <p:cNvPr id="7" name="Footer Placeholder 6">
            <a:extLst>
              <a:ext uri="{FF2B5EF4-FFF2-40B4-BE49-F238E27FC236}">
                <a16:creationId xmlns:a16="http://schemas.microsoft.com/office/drawing/2014/main" id="{91337D04-F29E-4894-AA2C-9C669787F86E}"/>
              </a:ext>
            </a:extLst>
          </p:cNvPr>
          <p:cNvSpPr>
            <a:spLocks noGrp="1"/>
          </p:cNvSpPr>
          <p:nvPr>
            <p:ph type="ftr" sz="quarter" idx="11"/>
          </p:nvPr>
        </p:nvSpPr>
        <p:spPr/>
        <p:txBody>
          <a:bodyPr/>
          <a:lstStyle/>
          <a:p>
            <a:r>
              <a:rPr lang="en-US"/>
              <a:t>Your Footer Here</a:t>
            </a:r>
          </a:p>
        </p:txBody>
      </p:sp>
      <p:sp>
        <p:nvSpPr>
          <p:cNvPr id="8" name="Slide Number Placeholder 7">
            <a:extLst>
              <a:ext uri="{FF2B5EF4-FFF2-40B4-BE49-F238E27FC236}">
                <a16:creationId xmlns:a16="http://schemas.microsoft.com/office/drawing/2014/main" id="{8E294D89-4B92-4C25-93C3-28017F1DCBE7}"/>
              </a:ext>
            </a:extLst>
          </p:cNvPr>
          <p:cNvSpPr>
            <a:spLocks noGrp="1"/>
          </p:cNvSpPr>
          <p:nvPr>
            <p:ph type="sldNum" sz="quarter" idx="12"/>
          </p:nvPr>
        </p:nvSpPr>
        <p:spPr/>
        <p:txBody>
          <a:bodyPr/>
          <a:lstStyle/>
          <a:p>
            <a:fld id="{672B7600-67E3-4D97-B453-880E2742B982}" type="slidenum">
              <a:rPr lang="en-US" smtClean="0"/>
              <a:t>17</a:t>
            </a:fld>
            <a:endParaRPr lang="en-US"/>
          </a:p>
        </p:txBody>
      </p:sp>
      <p:sp>
        <p:nvSpPr>
          <p:cNvPr id="2" name="Balão de Fala: Retângulo com Cantos Arredondados 1">
            <a:extLst>
              <a:ext uri="{FF2B5EF4-FFF2-40B4-BE49-F238E27FC236}">
                <a16:creationId xmlns:a16="http://schemas.microsoft.com/office/drawing/2014/main" id="{D1C3C452-44CE-4A63-9DBD-8FD681D09BC1}"/>
              </a:ext>
            </a:extLst>
          </p:cNvPr>
          <p:cNvSpPr/>
          <p:nvPr/>
        </p:nvSpPr>
        <p:spPr>
          <a:xfrm>
            <a:off x="532738" y="4427889"/>
            <a:ext cx="3116912" cy="1113418"/>
          </a:xfrm>
          <a:prstGeom prst="wedgeRoundRectCallout">
            <a:avLst>
              <a:gd name="adj1" fmla="val -50702"/>
              <a:gd name="adj2" fmla="val -100021"/>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dirty="0">
                <a:solidFill>
                  <a:schemeClr val="tx1"/>
                </a:solidFill>
              </a:rPr>
              <a:t>Passíveis de serem contratados por inexigibilidade conforme o art. 74, III da NLCC </a:t>
            </a:r>
          </a:p>
        </p:txBody>
      </p:sp>
    </p:spTree>
    <p:extLst>
      <p:ext uri="{BB962C8B-B14F-4D97-AF65-F5344CB8AC3E}">
        <p14:creationId xmlns:p14="http://schemas.microsoft.com/office/powerpoint/2010/main" val="28887168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D5F187-C162-7BAD-BBCC-CFD33D38F3F5}"/>
            </a:ext>
          </a:extLst>
        </p:cNvPr>
        <p:cNvGrpSpPr/>
        <p:nvPr/>
      </p:nvGrpSpPr>
      <p:grpSpPr>
        <a:xfrm>
          <a:off x="0" y="0"/>
          <a:ext cx="0" cy="0"/>
          <a:chOff x="0" y="0"/>
          <a:chExt cx="0" cy="0"/>
        </a:xfrm>
      </p:grpSpPr>
      <p:grpSp>
        <p:nvGrpSpPr>
          <p:cNvPr id="35" name="Group 34">
            <a:extLst>
              <a:ext uri="{FF2B5EF4-FFF2-40B4-BE49-F238E27FC236}">
                <a16:creationId xmlns:a16="http://schemas.microsoft.com/office/drawing/2014/main" id="{8CF80D27-00BD-B893-91F3-C59321339459}"/>
              </a:ext>
            </a:extLst>
          </p:cNvPr>
          <p:cNvGrpSpPr/>
          <p:nvPr/>
        </p:nvGrpSpPr>
        <p:grpSpPr>
          <a:xfrm>
            <a:off x="4752162" y="2666350"/>
            <a:ext cx="7047951" cy="3593466"/>
            <a:chOff x="995037" y="1624169"/>
            <a:chExt cx="4396781" cy="3593466"/>
          </a:xfrm>
        </p:grpSpPr>
        <p:sp>
          <p:nvSpPr>
            <p:cNvPr id="37" name="Freeform: Shape 36">
              <a:extLst>
                <a:ext uri="{FF2B5EF4-FFF2-40B4-BE49-F238E27FC236}">
                  <a16:creationId xmlns:a16="http://schemas.microsoft.com/office/drawing/2014/main" id="{4A4E6312-38E2-3F9C-84CC-06580DB408FF}"/>
                </a:ext>
              </a:extLst>
            </p:cNvPr>
            <p:cNvSpPr/>
            <p:nvPr/>
          </p:nvSpPr>
          <p:spPr>
            <a:xfrm>
              <a:off x="4070448" y="2602641"/>
              <a:ext cx="1321370" cy="1628178"/>
            </a:xfrm>
            <a:custGeom>
              <a:avLst/>
              <a:gdLst>
                <a:gd name="connsiteX0" fmla="*/ 0 w 1321370"/>
                <a:gd name="connsiteY0" fmla="*/ 0 h 1628178"/>
                <a:gd name="connsiteX1" fmla="*/ 380877 w 1321370"/>
                <a:gd name="connsiteY1" fmla="*/ 62686 h 1628178"/>
                <a:gd name="connsiteX2" fmla="*/ 910914 w 1321370"/>
                <a:gd name="connsiteY2" fmla="*/ 123972 h 1628178"/>
                <a:gd name="connsiteX3" fmla="*/ 1221231 w 1321370"/>
                <a:gd name="connsiteY3" fmla="*/ 145269 h 1628178"/>
                <a:gd name="connsiteX4" fmla="*/ 1260056 w 1321370"/>
                <a:gd name="connsiteY4" fmla="*/ 281741 h 1628178"/>
                <a:gd name="connsiteX5" fmla="*/ 1321370 w 1321370"/>
                <a:gd name="connsiteY5" fmla="*/ 826361 h 1628178"/>
                <a:gd name="connsiteX6" fmla="*/ 1272508 w 1321370"/>
                <a:gd name="connsiteY6" fmla="*/ 1315336 h 1628178"/>
                <a:gd name="connsiteX7" fmla="*/ 1227268 w 1321370"/>
                <a:gd name="connsiteY7" fmla="*/ 1483732 h 1628178"/>
                <a:gd name="connsiteX8" fmla="*/ 910914 w 1321370"/>
                <a:gd name="connsiteY8" fmla="*/ 1505443 h 1628178"/>
                <a:gd name="connsiteX9" fmla="*/ 380877 w 1321370"/>
                <a:gd name="connsiteY9" fmla="*/ 1566728 h 1628178"/>
                <a:gd name="connsiteX10" fmla="*/ 7516 w 1321370"/>
                <a:gd name="connsiteY10" fmla="*/ 1628178 h 1628178"/>
                <a:gd name="connsiteX11" fmla="*/ 55011 w 1321370"/>
                <a:gd name="connsiteY11" fmla="*/ 1472949 h 1628178"/>
                <a:gd name="connsiteX12" fmla="*/ 130998 w 1321370"/>
                <a:gd name="connsiteY12" fmla="*/ 826360 h 1628178"/>
                <a:gd name="connsiteX13" fmla="*/ 29 w 1321370"/>
                <a:gd name="connsiteY13" fmla="*/ 72 h 1628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21370" h="1628178">
                  <a:moveTo>
                    <a:pt x="0" y="0"/>
                  </a:moveTo>
                  <a:lnTo>
                    <a:pt x="380877" y="62686"/>
                  </a:lnTo>
                  <a:cubicBezTo>
                    <a:pt x="554061" y="86909"/>
                    <a:pt x="730894" y="107407"/>
                    <a:pt x="910914" y="123972"/>
                  </a:cubicBezTo>
                  <a:lnTo>
                    <a:pt x="1221231" y="145269"/>
                  </a:lnTo>
                  <a:lnTo>
                    <a:pt x="1260056" y="281741"/>
                  </a:lnTo>
                  <a:cubicBezTo>
                    <a:pt x="1299350" y="446497"/>
                    <a:pt x="1321370" y="631234"/>
                    <a:pt x="1321370" y="826361"/>
                  </a:cubicBezTo>
                  <a:cubicBezTo>
                    <a:pt x="1321370" y="999808"/>
                    <a:pt x="1303971" y="1165045"/>
                    <a:pt x="1272508" y="1315336"/>
                  </a:cubicBezTo>
                  <a:lnTo>
                    <a:pt x="1227268" y="1483732"/>
                  </a:lnTo>
                  <a:lnTo>
                    <a:pt x="910914" y="1505443"/>
                  </a:lnTo>
                  <a:cubicBezTo>
                    <a:pt x="730894" y="1522008"/>
                    <a:pt x="554061" y="1542506"/>
                    <a:pt x="380877" y="1566728"/>
                  </a:cubicBezTo>
                  <a:lnTo>
                    <a:pt x="7516" y="1628178"/>
                  </a:lnTo>
                  <a:lnTo>
                    <a:pt x="55011" y="1472949"/>
                  </a:lnTo>
                  <a:cubicBezTo>
                    <a:pt x="103351" y="1282543"/>
                    <a:pt x="130998" y="1061764"/>
                    <a:pt x="130998" y="826360"/>
                  </a:cubicBezTo>
                  <a:cubicBezTo>
                    <a:pt x="130998" y="512488"/>
                    <a:pt x="81848" y="224617"/>
                    <a:pt x="29" y="72"/>
                  </a:cubicBezTo>
                  <a:close/>
                </a:path>
              </a:pathLst>
            </a:custGeom>
            <a:solidFill>
              <a:schemeClr val="accent4">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9" name="Freeform: Shape 38">
              <a:extLst>
                <a:ext uri="{FF2B5EF4-FFF2-40B4-BE49-F238E27FC236}">
                  <a16:creationId xmlns:a16="http://schemas.microsoft.com/office/drawing/2014/main" id="{BF17C3A6-8573-4717-8319-433750A2D62A}"/>
                </a:ext>
              </a:extLst>
            </p:cNvPr>
            <p:cNvSpPr/>
            <p:nvPr/>
          </p:nvSpPr>
          <p:spPr>
            <a:xfrm>
              <a:off x="1377397" y="1624169"/>
              <a:ext cx="1536715" cy="3557696"/>
            </a:xfrm>
            <a:custGeom>
              <a:avLst/>
              <a:gdLst>
                <a:gd name="connsiteX0" fmla="*/ 13467 w 1536715"/>
                <a:gd name="connsiteY0" fmla="*/ 0 h 3557696"/>
                <a:gd name="connsiteX1" fmla="*/ 415253 w 1536715"/>
                <a:gd name="connsiteY1" fmla="*/ 241261 h 3557696"/>
                <a:gd name="connsiteX2" fmla="*/ 628755 w 1536715"/>
                <a:gd name="connsiteY2" fmla="*/ 348105 h 3557696"/>
                <a:gd name="connsiteX3" fmla="*/ 628755 w 1536715"/>
                <a:gd name="connsiteY3" fmla="*/ 348106 h 3557696"/>
                <a:gd name="connsiteX4" fmla="*/ 638550 w 1536715"/>
                <a:gd name="connsiteY4" fmla="*/ 353007 h 3557696"/>
                <a:gd name="connsiteX5" fmla="*/ 999605 w 1536715"/>
                <a:gd name="connsiteY5" fmla="*/ 508647 h 3557696"/>
                <a:gd name="connsiteX6" fmla="*/ 1115889 w 1536715"/>
                <a:gd name="connsiteY6" fmla="*/ 550451 h 3557696"/>
                <a:gd name="connsiteX7" fmla="*/ 1200532 w 1536715"/>
                <a:gd name="connsiteY7" fmla="*/ 585044 h 3557696"/>
                <a:gd name="connsiteX8" fmla="*/ 1379775 w 1536715"/>
                <a:gd name="connsiteY8" fmla="*/ 645318 h 3557696"/>
                <a:gd name="connsiteX9" fmla="*/ 1389965 w 1536715"/>
                <a:gd name="connsiteY9" fmla="*/ 648981 h 3557696"/>
                <a:gd name="connsiteX10" fmla="*/ 1398039 w 1536715"/>
                <a:gd name="connsiteY10" fmla="*/ 651459 h 3557696"/>
                <a:gd name="connsiteX11" fmla="*/ 1402968 w 1536715"/>
                <a:gd name="connsiteY11" fmla="*/ 653117 h 3557696"/>
                <a:gd name="connsiteX12" fmla="*/ 1405746 w 1536715"/>
                <a:gd name="connsiteY12" fmla="*/ 662687 h 3557696"/>
                <a:gd name="connsiteX13" fmla="*/ 1536715 w 1536715"/>
                <a:gd name="connsiteY13" fmla="*/ 1804831 h 3557696"/>
                <a:gd name="connsiteX14" fmla="*/ 1438763 w 1536715"/>
                <a:gd name="connsiteY14" fmla="*/ 2808747 h 3557696"/>
                <a:gd name="connsiteX15" fmla="*/ 1409556 w 1536715"/>
                <a:gd name="connsiteY15" fmla="*/ 2931025 h 3557696"/>
                <a:gd name="connsiteX16" fmla="*/ 1200532 w 1536715"/>
                <a:gd name="connsiteY16" fmla="*/ 3001313 h 3557696"/>
                <a:gd name="connsiteX17" fmla="*/ 807771 w 1536715"/>
                <a:gd name="connsiteY17" fmla="*/ 3161833 h 3557696"/>
                <a:gd name="connsiteX18" fmla="*/ 665914 w 1536715"/>
                <a:gd name="connsiteY18" fmla="*/ 3232020 h 3557696"/>
                <a:gd name="connsiteX19" fmla="*/ 624337 w 1536715"/>
                <a:gd name="connsiteY19" fmla="*/ 3251216 h 3557696"/>
                <a:gd name="connsiteX20" fmla="*/ 570058 w 1536715"/>
                <a:gd name="connsiteY20" fmla="*/ 3276276 h 3557696"/>
                <a:gd name="connsiteX21" fmla="*/ 166775 w 1536715"/>
                <a:gd name="connsiteY21" fmla="*/ 3497172 h 3557696"/>
                <a:gd name="connsiteX22" fmla="*/ 73275 w 1536715"/>
                <a:gd name="connsiteY22" fmla="*/ 3557696 h 3557696"/>
                <a:gd name="connsiteX23" fmla="*/ 101346 w 1536715"/>
                <a:gd name="connsiteY23" fmla="*/ 3519668 h 3557696"/>
                <a:gd name="connsiteX24" fmla="*/ 340802 w 1536715"/>
                <a:gd name="connsiteY24" fmla="*/ 1804831 h 3557696"/>
                <a:gd name="connsiteX25" fmla="*/ 2 w 1536715"/>
                <a:gd name="connsiteY25" fmla="*/ 9269 h 3557696"/>
                <a:gd name="connsiteX26" fmla="*/ 0 w 1536715"/>
                <a:gd name="connsiteY26" fmla="*/ 9270 h 3557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536715" h="3557696">
                  <a:moveTo>
                    <a:pt x="13467" y="0"/>
                  </a:moveTo>
                  <a:cubicBezTo>
                    <a:pt x="136988" y="84162"/>
                    <a:pt x="271217" y="164720"/>
                    <a:pt x="415253" y="241261"/>
                  </a:cubicBezTo>
                  <a:lnTo>
                    <a:pt x="628755" y="348105"/>
                  </a:lnTo>
                  <a:lnTo>
                    <a:pt x="628755" y="348106"/>
                  </a:lnTo>
                  <a:lnTo>
                    <a:pt x="638550" y="353007"/>
                  </a:lnTo>
                  <a:cubicBezTo>
                    <a:pt x="753765" y="407322"/>
                    <a:pt x="874243" y="459260"/>
                    <a:pt x="999605" y="508647"/>
                  </a:cubicBezTo>
                  <a:lnTo>
                    <a:pt x="1115889" y="550451"/>
                  </a:lnTo>
                  <a:lnTo>
                    <a:pt x="1200532" y="585044"/>
                  </a:lnTo>
                  <a:lnTo>
                    <a:pt x="1379775" y="645318"/>
                  </a:lnTo>
                  <a:lnTo>
                    <a:pt x="1389965" y="648981"/>
                  </a:lnTo>
                  <a:lnTo>
                    <a:pt x="1398039" y="651459"/>
                  </a:lnTo>
                  <a:lnTo>
                    <a:pt x="1402968" y="653117"/>
                  </a:lnTo>
                  <a:lnTo>
                    <a:pt x="1405746" y="662687"/>
                  </a:lnTo>
                  <a:cubicBezTo>
                    <a:pt x="1487565" y="973066"/>
                    <a:pt x="1536715" y="1370979"/>
                    <a:pt x="1536715" y="1804831"/>
                  </a:cubicBezTo>
                  <a:cubicBezTo>
                    <a:pt x="1536715" y="2176704"/>
                    <a:pt x="1500605" y="2522174"/>
                    <a:pt x="1438763" y="2808747"/>
                  </a:cubicBezTo>
                  <a:lnTo>
                    <a:pt x="1409556" y="2931025"/>
                  </a:lnTo>
                  <a:lnTo>
                    <a:pt x="1200532" y="3001313"/>
                  </a:lnTo>
                  <a:cubicBezTo>
                    <a:pt x="1063954" y="3051998"/>
                    <a:pt x="932880" y="3105574"/>
                    <a:pt x="807771" y="3161833"/>
                  </a:cubicBezTo>
                  <a:lnTo>
                    <a:pt x="665914" y="3232020"/>
                  </a:lnTo>
                  <a:lnTo>
                    <a:pt x="624337" y="3251216"/>
                  </a:lnTo>
                  <a:lnTo>
                    <a:pt x="570058" y="3276276"/>
                  </a:lnTo>
                  <a:cubicBezTo>
                    <a:pt x="426806" y="3346270"/>
                    <a:pt x="292121" y="3420020"/>
                    <a:pt x="166775" y="3497172"/>
                  </a:cubicBezTo>
                  <a:lnTo>
                    <a:pt x="73275" y="3557696"/>
                  </a:lnTo>
                  <a:lnTo>
                    <a:pt x="101346" y="3519668"/>
                  </a:lnTo>
                  <a:cubicBezTo>
                    <a:pt x="240075" y="3292330"/>
                    <a:pt x="340802" y="2610557"/>
                    <a:pt x="340802" y="1804831"/>
                  </a:cubicBezTo>
                  <a:cubicBezTo>
                    <a:pt x="340802" y="813169"/>
                    <a:pt x="188221" y="9269"/>
                    <a:pt x="2" y="9269"/>
                  </a:cubicBezTo>
                  <a:cubicBezTo>
                    <a:pt x="1" y="9269"/>
                    <a:pt x="1" y="9270"/>
                    <a:pt x="0" y="9270"/>
                  </a:cubicBezTo>
                  <a:close/>
                </a:path>
              </a:pathLst>
            </a:cu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0" name="Freeform: Shape 39">
              <a:extLst>
                <a:ext uri="{FF2B5EF4-FFF2-40B4-BE49-F238E27FC236}">
                  <a16:creationId xmlns:a16="http://schemas.microsoft.com/office/drawing/2014/main" id="{36F2ED1F-202F-4A23-6C2E-1F4A6D8EEF65}"/>
                </a:ext>
              </a:extLst>
            </p:cNvPr>
            <p:cNvSpPr/>
            <p:nvPr/>
          </p:nvSpPr>
          <p:spPr>
            <a:xfrm>
              <a:off x="2833652" y="2295205"/>
              <a:ext cx="1319305" cy="2242261"/>
            </a:xfrm>
            <a:custGeom>
              <a:avLst/>
              <a:gdLst>
                <a:gd name="connsiteX0" fmla="*/ 0 w 1319305"/>
                <a:gd name="connsiteY0" fmla="*/ 0 h 2242261"/>
                <a:gd name="connsiteX1" fmla="*/ 170053 w 1319305"/>
                <a:gd name="connsiteY1" fmla="*/ 57183 h 2242261"/>
                <a:gd name="connsiteX2" fmla="*/ 1109531 w 1319305"/>
                <a:gd name="connsiteY2" fmla="*/ 286490 h 2242261"/>
                <a:gd name="connsiteX3" fmla="*/ 1184878 w 1319305"/>
                <a:gd name="connsiteY3" fmla="*/ 298891 h 2242261"/>
                <a:gd name="connsiteX4" fmla="*/ 1188336 w 1319305"/>
                <a:gd name="connsiteY4" fmla="*/ 307508 h 2242261"/>
                <a:gd name="connsiteX5" fmla="*/ 1319305 w 1319305"/>
                <a:gd name="connsiteY5" fmla="*/ 1133796 h 2242261"/>
                <a:gd name="connsiteX6" fmla="*/ 1243318 w 1319305"/>
                <a:gd name="connsiteY6" fmla="*/ 1780385 h 2242261"/>
                <a:gd name="connsiteX7" fmla="*/ 1193252 w 1319305"/>
                <a:gd name="connsiteY7" fmla="*/ 1944019 h 2242261"/>
                <a:gd name="connsiteX8" fmla="*/ 1109531 w 1319305"/>
                <a:gd name="connsiteY8" fmla="*/ 1957798 h 2242261"/>
                <a:gd name="connsiteX9" fmla="*/ 170053 w 1319305"/>
                <a:gd name="connsiteY9" fmla="*/ 2187104 h 2242261"/>
                <a:gd name="connsiteX10" fmla="*/ 6026 w 1319305"/>
                <a:gd name="connsiteY10" fmla="*/ 2242261 h 2242261"/>
                <a:gd name="connsiteX11" fmla="*/ 30998 w 1319305"/>
                <a:gd name="connsiteY11" fmla="*/ 2137712 h 2242261"/>
                <a:gd name="connsiteX12" fmla="*/ 128950 w 1319305"/>
                <a:gd name="connsiteY12" fmla="*/ 1133796 h 2242261"/>
                <a:gd name="connsiteX13" fmla="*/ 27100 w 1319305"/>
                <a:gd name="connsiteY13" fmla="*/ 112047 h 2242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9305" h="2242261">
                  <a:moveTo>
                    <a:pt x="0" y="0"/>
                  </a:moveTo>
                  <a:lnTo>
                    <a:pt x="170053" y="57183"/>
                  </a:lnTo>
                  <a:cubicBezTo>
                    <a:pt x="464291" y="146572"/>
                    <a:pt x="778686" y="223563"/>
                    <a:pt x="1109531" y="286490"/>
                  </a:cubicBezTo>
                  <a:lnTo>
                    <a:pt x="1184878" y="298891"/>
                  </a:lnTo>
                  <a:lnTo>
                    <a:pt x="1188336" y="307508"/>
                  </a:lnTo>
                  <a:cubicBezTo>
                    <a:pt x="1270155" y="532053"/>
                    <a:pt x="1319305" y="819924"/>
                    <a:pt x="1319305" y="1133796"/>
                  </a:cubicBezTo>
                  <a:cubicBezTo>
                    <a:pt x="1319305" y="1369200"/>
                    <a:pt x="1291658" y="1589979"/>
                    <a:pt x="1243318" y="1780385"/>
                  </a:cubicBezTo>
                  <a:lnTo>
                    <a:pt x="1193252" y="1944019"/>
                  </a:lnTo>
                  <a:lnTo>
                    <a:pt x="1109531" y="1957798"/>
                  </a:lnTo>
                  <a:cubicBezTo>
                    <a:pt x="778686" y="2020724"/>
                    <a:pt x="464291" y="2097715"/>
                    <a:pt x="170053" y="2187104"/>
                  </a:cubicBezTo>
                  <a:lnTo>
                    <a:pt x="6026" y="2242261"/>
                  </a:lnTo>
                  <a:lnTo>
                    <a:pt x="30998" y="2137712"/>
                  </a:lnTo>
                  <a:cubicBezTo>
                    <a:pt x="92840" y="1851139"/>
                    <a:pt x="128950" y="1505669"/>
                    <a:pt x="128950" y="1133796"/>
                  </a:cubicBezTo>
                  <a:cubicBezTo>
                    <a:pt x="128950" y="754176"/>
                    <a:pt x="91320" y="402071"/>
                    <a:pt x="27100" y="112047"/>
                  </a:cubicBezTo>
                  <a:close/>
                </a:path>
              </a:pathLst>
            </a:custGeom>
            <a:solidFill>
              <a:schemeClr val="accent4"/>
            </a:solidFill>
            <a:ln w="0" cap="flat">
              <a:noFill/>
              <a:prstDash val="solid"/>
              <a:miter/>
            </a:ln>
          </p:spPr>
          <p:txBody>
            <a:bodyPr rtlCol="0" anchor="ctr"/>
            <a:lstStyle/>
            <a:p>
              <a:endParaRPr lang="en-US">
                <a:solidFill>
                  <a:schemeClr val="tx1"/>
                </a:solidFill>
              </a:endParaRPr>
            </a:p>
          </p:txBody>
        </p:sp>
        <p:sp>
          <p:nvSpPr>
            <p:cNvPr id="42" name="Oval 41">
              <a:extLst>
                <a:ext uri="{FF2B5EF4-FFF2-40B4-BE49-F238E27FC236}">
                  <a16:creationId xmlns:a16="http://schemas.microsoft.com/office/drawing/2014/main" id="{69F58F2D-9F1D-95C3-A769-CDBF5551DBE6}"/>
                </a:ext>
              </a:extLst>
            </p:cNvPr>
            <p:cNvSpPr/>
            <p:nvPr/>
          </p:nvSpPr>
          <p:spPr>
            <a:xfrm>
              <a:off x="995037" y="1626511"/>
              <a:ext cx="681599" cy="3591124"/>
            </a:xfrm>
            <a:prstGeom prst="ellipse">
              <a:avLst/>
            </a:prstGeom>
            <a:solidFill>
              <a:schemeClr val="tx1">
                <a:lumMod val="85000"/>
                <a:lumOff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9" name="Group 18">
            <a:extLst>
              <a:ext uri="{FF2B5EF4-FFF2-40B4-BE49-F238E27FC236}">
                <a16:creationId xmlns:a16="http://schemas.microsoft.com/office/drawing/2014/main" id="{01DE157F-2FD6-5DB2-5CCB-AD2938DB0F90}"/>
              </a:ext>
            </a:extLst>
          </p:cNvPr>
          <p:cNvGrpSpPr/>
          <p:nvPr/>
        </p:nvGrpSpPr>
        <p:grpSpPr>
          <a:xfrm>
            <a:off x="5844751" y="3944375"/>
            <a:ext cx="1730616" cy="1105487"/>
            <a:chOff x="332936" y="2258434"/>
            <a:chExt cx="2926080" cy="1105487"/>
          </a:xfrm>
        </p:grpSpPr>
        <p:sp>
          <p:nvSpPr>
            <p:cNvPr id="20" name="TextBox 19">
              <a:extLst>
                <a:ext uri="{FF2B5EF4-FFF2-40B4-BE49-F238E27FC236}">
                  <a16:creationId xmlns:a16="http://schemas.microsoft.com/office/drawing/2014/main" id="{AED41A33-6E68-9231-136A-0A8C2EC29715}"/>
                </a:ext>
              </a:extLst>
            </p:cNvPr>
            <p:cNvSpPr txBox="1"/>
            <p:nvPr/>
          </p:nvSpPr>
          <p:spPr>
            <a:xfrm>
              <a:off x="332936" y="2258434"/>
              <a:ext cx="2926080" cy="830997"/>
            </a:xfrm>
            <a:prstGeom prst="rect">
              <a:avLst/>
            </a:prstGeom>
            <a:noFill/>
          </p:spPr>
          <p:txBody>
            <a:bodyPr wrap="square" lIns="0" rIns="0" rtlCol="0" anchor="b">
              <a:spAutoFit/>
            </a:bodyPr>
            <a:lstStyle/>
            <a:p>
              <a:pPr algn="ctr"/>
              <a:r>
                <a:rPr lang="en-US" sz="2400" b="1" noProof="1"/>
                <a:t>Serviço comum</a:t>
              </a:r>
            </a:p>
          </p:txBody>
        </p:sp>
        <p:sp>
          <p:nvSpPr>
            <p:cNvPr id="21" name="TextBox 20">
              <a:extLst>
                <a:ext uri="{FF2B5EF4-FFF2-40B4-BE49-F238E27FC236}">
                  <a16:creationId xmlns:a16="http://schemas.microsoft.com/office/drawing/2014/main" id="{094D5218-470B-B618-6933-D5E5F92628F0}"/>
                </a:ext>
              </a:extLst>
            </p:cNvPr>
            <p:cNvSpPr txBox="1"/>
            <p:nvPr/>
          </p:nvSpPr>
          <p:spPr>
            <a:xfrm>
              <a:off x="332936" y="3086922"/>
              <a:ext cx="2926080" cy="276999"/>
            </a:xfrm>
            <a:prstGeom prst="rect">
              <a:avLst/>
            </a:prstGeom>
            <a:noFill/>
          </p:spPr>
          <p:txBody>
            <a:bodyPr wrap="square" lIns="0" rIns="0" rtlCol="0" anchor="t">
              <a:spAutoFit/>
            </a:bodyPr>
            <a:lstStyle/>
            <a:p>
              <a:pPr algn="ctr"/>
              <a:endParaRPr lang="en-US" sz="1200" noProof="1">
                <a:solidFill>
                  <a:schemeClr val="tx1">
                    <a:lumMod val="65000"/>
                    <a:lumOff val="35000"/>
                  </a:schemeClr>
                </a:solidFill>
              </a:endParaRPr>
            </a:p>
          </p:txBody>
        </p:sp>
      </p:grpSp>
      <p:sp>
        <p:nvSpPr>
          <p:cNvPr id="47" name="TextBox 46">
            <a:extLst>
              <a:ext uri="{FF2B5EF4-FFF2-40B4-BE49-F238E27FC236}">
                <a16:creationId xmlns:a16="http://schemas.microsoft.com/office/drawing/2014/main" id="{972F47CD-A622-A10D-5DE9-024EEDEF9521}"/>
              </a:ext>
            </a:extLst>
          </p:cNvPr>
          <p:cNvSpPr txBox="1"/>
          <p:nvPr/>
        </p:nvSpPr>
        <p:spPr>
          <a:xfrm>
            <a:off x="7778304" y="3895647"/>
            <a:ext cx="1730616" cy="1200329"/>
          </a:xfrm>
          <a:prstGeom prst="rect">
            <a:avLst/>
          </a:prstGeom>
          <a:noFill/>
        </p:spPr>
        <p:txBody>
          <a:bodyPr wrap="square" lIns="0" rIns="0" rtlCol="0" anchor="b">
            <a:spAutoFit/>
          </a:bodyPr>
          <a:lstStyle/>
          <a:p>
            <a:pPr algn="ctr"/>
            <a:r>
              <a:rPr lang="en-US" sz="2400" b="1" noProof="1"/>
              <a:t>Serviço de tecnico de</a:t>
            </a:r>
          </a:p>
          <a:p>
            <a:pPr algn="ctr"/>
            <a:r>
              <a:rPr lang="en-US" sz="2400" b="1" noProof="1"/>
              <a:t>Nat. intec. </a:t>
            </a:r>
          </a:p>
        </p:txBody>
      </p:sp>
      <p:sp>
        <p:nvSpPr>
          <p:cNvPr id="50" name="TextBox 49">
            <a:extLst>
              <a:ext uri="{FF2B5EF4-FFF2-40B4-BE49-F238E27FC236}">
                <a16:creationId xmlns:a16="http://schemas.microsoft.com/office/drawing/2014/main" id="{1B596D96-519D-7C3E-88BB-29DEEC4F9D16}"/>
              </a:ext>
            </a:extLst>
          </p:cNvPr>
          <p:cNvSpPr txBox="1"/>
          <p:nvPr/>
        </p:nvSpPr>
        <p:spPr>
          <a:xfrm>
            <a:off x="9748782" y="3858351"/>
            <a:ext cx="1984532" cy="1200329"/>
          </a:xfrm>
          <a:prstGeom prst="rect">
            <a:avLst/>
          </a:prstGeom>
          <a:noFill/>
        </p:spPr>
        <p:txBody>
          <a:bodyPr wrap="square" lIns="0" rIns="0" rtlCol="0" anchor="b">
            <a:spAutoFit/>
          </a:bodyPr>
          <a:lstStyle/>
          <a:p>
            <a:pPr algn="ctr"/>
            <a:r>
              <a:rPr lang="en-US" sz="2400" b="1" noProof="1"/>
              <a:t>Que exige notoria Especialização</a:t>
            </a:r>
          </a:p>
        </p:txBody>
      </p:sp>
      <p:sp>
        <p:nvSpPr>
          <p:cNvPr id="44" name="Retângulo 37">
            <a:extLst>
              <a:ext uri="{FF2B5EF4-FFF2-40B4-BE49-F238E27FC236}">
                <a16:creationId xmlns:a16="http://schemas.microsoft.com/office/drawing/2014/main" id="{E7CA3789-2E23-4F06-AFF0-C31B9F5E0A20}"/>
              </a:ext>
            </a:extLst>
          </p:cNvPr>
          <p:cNvSpPr/>
          <p:nvPr/>
        </p:nvSpPr>
        <p:spPr>
          <a:xfrm>
            <a:off x="566034" y="1937729"/>
            <a:ext cx="3787371" cy="2799313"/>
          </a:xfrm>
          <a:prstGeom prst="rect">
            <a:avLst/>
          </a:prstGeom>
          <a:solidFill>
            <a:schemeClr val="accent4">
              <a:lumMod val="40000"/>
              <a:lumOff val="60000"/>
            </a:schemeClr>
          </a:solidFill>
          <a:ln>
            <a:solidFill>
              <a:srgbClr val="002060"/>
            </a:solidFill>
          </a:ln>
        </p:spPr>
        <p:style>
          <a:lnRef idx="1">
            <a:schemeClr val="accent3"/>
          </a:lnRef>
          <a:fillRef idx="2">
            <a:schemeClr val="accent3"/>
          </a:fillRef>
          <a:effectRef idx="1">
            <a:schemeClr val="accent3"/>
          </a:effectRef>
          <a:fontRef idx="minor"/>
        </p:style>
        <p:txBody>
          <a:bodyPr wrap="square" lIns="90000" tIns="45000" rIns="90000" bIns="45000" anchor="t">
            <a:spAutoFit/>
          </a:bodyPr>
          <a:lstStyle/>
          <a:p>
            <a:pPr algn="just" defTabSz="914400">
              <a:lnSpc>
                <a:spcPct val="100000"/>
              </a:lnSpc>
            </a:pPr>
            <a:r>
              <a:rPr lang="pt-BR" sz="1600" b="0" strike="noStrike" spc="-1" dirty="0">
                <a:latin typeface="DM Sans" pitchFamily="2" charset="0"/>
                <a:cs typeface="Arial" panose="020B0604020202020204" pitchFamily="34" charset="0"/>
              </a:rPr>
              <a:t>estudos técnicos, planejamentos, </a:t>
            </a:r>
            <a:r>
              <a:rPr lang="pt-BR" sz="1600" b="1" strike="noStrike" spc="-1" dirty="0">
                <a:latin typeface="DM Sans" pitchFamily="2" charset="0"/>
                <a:cs typeface="Arial" panose="020B0604020202020204" pitchFamily="34" charset="0"/>
              </a:rPr>
              <a:t>projetos básicos e projetos executivos</a:t>
            </a:r>
            <a:r>
              <a:rPr lang="pt-BR" sz="1600" b="0" strike="noStrike" spc="-1" dirty="0">
                <a:latin typeface="DM Sans" pitchFamily="2" charset="0"/>
                <a:cs typeface="Arial" panose="020B0604020202020204" pitchFamily="34" charset="0"/>
              </a:rPr>
              <a:t>; </a:t>
            </a:r>
          </a:p>
          <a:p>
            <a:pPr algn="just" defTabSz="914400">
              <a:lnSpc>
                <a:spcPct val="100000"/>
              </a:lnSpc>
            </a:pPr>
            <a:r>
              <a:rPr lang="pt-BR" sz="1600" b="1" strike="noStrike" spc="-1" dirty="0">
                <a:latin typeface="DM Sans" pitchFamily="2" charset="0"/>
                <a:cs typeface="Arial" panose="020B0604020202020204" pitchFamily="34" charset="0"/>
              </a:rPr>
              <a:t>fiscalização, supervisão e gerenciamento de obras e serviços</a:t>
            </a:r>
            <a:r>
              <a:rPr lang="pt-BR" sz="1600" b="0" strike="noStrike" spc="-1" dirty="0">
                <a:latin typeface="DM Sans" pitchFamily="2" charset="0"/>
                <a:cs typeface="Arial" panose="020B0604020202020204" pitchFamily="34" charset="0"/>
              </a:rPr>
              <a:t>; </a:t>
            </a:r>
          </a:p>
          <a:p>
            <a:pPr algn="just" defTabSz="914400">
              <a:lnSpc>
                <a:spcPct val="100000"/>
              </a:lnSpc>
            </a:pPr>
            <a:r>
              <a:rPr lang="pt-BR" sz="1600" b="0" strike="noStrike" spc="-1" dirty="0">
                <a:latin typeface="DM Sans" pitchFamily="2" charset="0"/>
                <a:cs typeface="Arial" panose="020B0604020202020204" pitchFamily="34" charset="0"/>
              </a:rPr>
              <a:t>controles de qualidade e tecnológico, análises, testes e ensaios de campo e laboratoriais, instrumentação e monitoramento de parâmetros específicos de obras e do meio ambiente e </a:t>
            </a:r>
            <a:r>
              <a:rPr lang="pt-BR" sz="1600" b="1" strike="noStrike" spc="-1" dirty="0">
                <a:latin typeface="DM Sans" pitchFamily="2" charset="0"/>
                <a:cs typeface="Arial" panose="020B0604020202020204" pitchFamily="34" charset="0"/>
              </a:rPr>
              <a:t>demais serviços de engenharia que se enquadrem no disposto neste inciso;</a:t>
            </a:r>
            <a:endParaRPr lang="pt-BR" sz="1600" b="0" strike="noStrike" spc="-1" dirty="0">
              <a:latin typeface="DM Sans" pitchFamily="2" charset="0"/>
              <a:cs typeface="Arial" panose="020B0604020202020204" pitchFamily="34" charset="0"/>
            </a:endParaRPr>
          </a:p>
        </p:txBody>
      </p:sp>
      <p:sp>
        <p:nvSpPr>
          <p:cNvPr id="45" name="TextBox 17">
            <a:extLst>
              <a:ext uri="{FF2B5EF4-FFF2-40B4-BE49-F238E27FC236}">
                <a16:creationId xmlns:a16="http://schemas.microsoft.com/office/drawing/2014/main" id="{FFE9D693-0316-489A-90E0-933B829A3055}"/>
              </a:ext>
            </a:extLst>
          </p:cNvPr>
          <p:cNvSpPr txBox="1"/>
          <p:nvPr/>
        </p:nvSpPr>
        <p:spPr>
          <a:xfrm>
            <a:off x="1028516" y="160484"/>
            <a:ext cx="8812118" cy="1569660"/>
          </a:xfrm>
          <a:prstGeom prst="rect">
            <a:avLst/>
          </a:prstGeom>
          <a:noFill/>
        </p:spPr>
        <p:txBody>
          <a:bodyPr wrap="square" lIns="0" rIns="0" rtlCol="0" anchor="b">
            <a:spAutoFit/>
          </a:bodyPr>
          <a:lstStyle/>
          <a:p>
            <a:pPr algn="just"/>
            <a:r>
              <a:rPr lang="en-US" sz="3200" b="1" noProof="1">
                <a:solidFill>
                  <a:schemeClr val="accent2">
                    <a:lumMod val="50000"/>
                  </a:schemeClr>
                </a:solidFill>
              </a:rPr>
              <a:t>Serviço Tecnico de natureza predominantemente intelectual por profissional de notória especialização </a:t>
            </a:r>
          </a:p>
        </p:txBody>
      </p:sp>
      <p:pic>
        <p:nvPicPr>
          <p:cNvPr id="14" name="Imagem 13">
            <a:extLst>
              <a:ext uri="{FF2B5EF4-FFF2-40B4-BE49-F238E27FC236}">
                <a16:creationId xmlns:a16="http://schemas.microsoft.com/office/drawing/2014/main" id="{04BC0918-C9D3-4411-B3B0-B86ACA313D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34961" y="5910236"/>
            <a:ext cx="1301250" cy="710189"/>
          </a:xfrm>
          <a:prstGeom prst="rect">
            <a:avLst/>
          </a:prstGeom>
        </p:spPr>
      </p:pic>
      <p:pic>
        <p:nvPicPr>
          <p:cNvPr id="15" name="Picture 30">
            <a:extLst>
              <a:ext uri="{FF2B5EF4-FFF2-40B4-BE49-F238E27FC236}">
                <a16:creationId xmlns:a16="http://schemas.microsoft.com/office/drawing/2014/main" id="{787F81C9-D58D-4A79-9FDD-003F4656B868}"/>
              </a:ext>
            </a:extLst>
          </p:cNvPr>
          <p:cNvPicPr>
            <a:picLocks noChangeAspect="1"/>
          </p:cNvPicPr>
          <p:nvPr/>
        </p:nvPicPr>
        <p:blipFill>
          <a:blip r:embed="rId4"/>
          <a:srcRect/>
          <a:stretch>
            <a:fillRect/>
          </a:stretch>
        </p:blipFill>
        <p:spPr>
          <a:xfrm>
            <a:off x="314290" y="6317289"/>
            <a:ext cx="227973" cy="227973"/>
          </a:xfrm>
          <a:prstGeom prst="rect">
            <a:avLst/>
          </a:prstGeom>
        </p:spPr>
      </p:pic>
      <p:sp>
        <p:nvSpPr>
          <p:cNvPr id="16" name="TextBox 35">
            <a:extLst>
              <a:ext uri="{FF2B5EF4-FFF2-40B4-BE49-F238E27FC236}">
                <a16:creationId xmlns:a16="http://schemas.microsoft.com/office/drawing/2014/main" id="{083A1089-ACB5-4BA0-A56E-705835BB141F}"/>
              </a:ext>
            </a:extLst>
          </p:cNvPr>
          <p:cNvSpPr txBox="1"/>
          <p:nvPr/>
        </p:nvSpPr>
        <p:spPr>
          <a:xfrm>
            <a:off x="428277" y="6275958"/>
            <a:ext cx="1950769" cy="269304"/>
          </a:xfrm>
          <a:prstGeom prst="rect">
            <a:avLst/>
          </a:prstGeom>
        </p:spPr>
        <p:txBody>
          <a:bodyPr wrap="square" lIns="0" tIns="0" rIns="0" bIns="0" rtlCol="0" anchor="t">
            <a:spAutoFit/>
          </a:bodyPr>
          <a:lstStyle/>
          <a:p>
            <a:pPr algn="ctr">
              <a:lnSpc>
                <a:spcPts val="2134"/>
              </a:lnSpc>
              <a:spcBef>
                <a:spcPct val="0"/>
              </a:spcBef>
            </a:pPr>
            <a:r>
              <a:rPr lang="en-US" spc="19" dirty="0" err="1">
                <a:solidFill>
                  <a:srgbClr val="000000"/>
                </a:solidFill>
                <a:latin typeface="Arial" panose="020B0604020202020204" pitchFamily="34" charset="0"/>
                <a:ea typeface="Verdana" panose="020B0604030504040204" pitchFamily="34" charset="0"/>
                <a:cs typeface="Arial" panose="020B0604020202020204" pitchFamily="34" charset="0"/>
              </a:rPr>
              <a:t>rafaelcosta.prof</a:t>
            </a:r>
            <a:endParaRPr lang="en-US" spc="19" dirty="0">
              <a:solidFill>
                <a:srgbClr val="000000"/>
              </a:solidFill>
              <a:latin typeface="Arial" panose="020B0604020202020204" pitchFamily="34" charset="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20507945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a:extLst>
              <a:ext uri="{FF2B5EF4-FFF2-40B4-BE49-F238E27FC236}">
                <a16:creationId xmlns:a16="http://schemas.microsoft.com/office/drawing/2014/main" id="{FB9A9158-A7B1-CA41-91B1-380989E8B30D}"/>
              </a:ext>
            </a:extLst>
          </p:cNvPr>
          <p:cNvSpPr/>
          <p:nvPr/>
        </p:nvSpPr>
        <p:spPr>
          <a:xfrm>
            <a:off x="3882422" y="685545"/>
            <a:ext cx="7650480" cy="1262382"/>
          </a:xfrm>
          <a:custGeom>
            <a:avLst/>
            <a:gdLst/>
            <a:ahLst/>
            <a:cxnLst>
              <a:cxn ang="0">
                <a:pos x="wd2" y="hd2"/>
              </a:cxn>
              <a:cxn ang="5400000">
                <a:pos x="wd2" y="hd2"/>
              </a:cxn>
              <a:cxn ang="10800000">
                <a:pos x="wd2" y="hd2"/>
              </a:cxn>
              <a:cxn ang="16200000">
                <a:pos x="wd2" y="hd2"/>
              </a:cxn>
            </a:cxnLst>
            <a:rect l="0" t="0" r="r" b="b"/>
            <a:pathLst>
              <a:path w="21600" h="21600" extrusionOk="0">
                <a:moveTo>
                  <a:pt x="20686" y="0"/>
                </a:moveTo>
                <a:lnTo>
                  <a:pt x="6074" y="0"/>
                </a:lnTo>
                <a:cubicBezTo>
                  <a:pt x="5902" y="0"/>
                  <a:pt x="5741" y="413"/>
                  <a:pt x="5619" y="1152"/>
                </a:cubicBezTo>
                <a:lnTo>
                  <a:pt x="3442" y="14342"/>
                </a:lnTo>
                <a:lnTo>
                  <a:pt x="2313" y="7128"/>
                </a:lnTo>
                <a:lnTo>
                  <a:pt x="1190" y="7128"/>
                </a:lnTo>
                <a:cubicBezTo>
                  <a:pt x="534" y="7128"/>
                  <a:pt x="0" y="10365"/>
                  <a:pt x="0" y="14342"/>
                </a:cubicBezTo>
                <a:lnTo>
                  <a:pt x="0" y="14342"/>
                </a:lnTo>
                <a:cubicBezTo>
                  <a:pt x="0" y="18319"/>
                  <a:pt x="534" y="21557"/>
                  <a:pt x="1190" y="21557"/>
                </a:cubicBezTo>
                <a:lnTo>
                  <a:pt x="2313" y="21557"/>
                </a:lnTo>
                <a:lnTo>
                  <a:pt x="2435" y="21600"/>
                </a:lnTo>
                <a:lnTo>
                  <a:pt x="5719" y="1695"/>
                </a:lnTo>
                <a:cubicBezTo>
                  <a:pt x="5798" y="1217"/>
                  <a:pt x="5902" y="956"/>
                  <a:pt x="6013" y="956"/>
                </a:cubicBezTo>
                <a:lnTo>
                  <a:pt x="20341" y="956"/>
                </a:lnTo>
                <a:cubicBezTo>
                  <a:pt x="20646" y="956"/>
                  <a:pt x="20890" y="2456"/>
                  <a:pt x="20890" y="4281"/>
                </a:cubicBezTo>
                <a:lnTo>
                  <a:pt x="20890" y="13755"/>
                </a:lnTo>
                <a:cubicBezTo>
                  <a:pt x="20890" y="14950"/>
                  <a:pt x="21048" y="15907"/>
                  <a:pt x="21245" y="15907"/>
                </a:cubicBezTo>
                <a:lnTo>
                  <a:pt x="21245" y="15907"/>
                </a:lnTo>
                <a:cubicBezTo>
                  <a:pt x="21442" y="15907"/>
                  <a:pt x="21600" y="14950"/>
                  <a:pt x="21600" y="13755"/>
                </a:cubicBezTo>
                <a:lnTo>
                  <a:pt x="21600" y="5541"/>
                </a:lnTo>
                <a:cubicBezTo>
                  <a:pt x="21600" y="2477"/>
                  <a:pt x="21191" y="0"/>
                  <a:pt x="20686" y="0"/>
                </a:cubicBezTo>
                <a:close/>
              </a:path>
            </a:pathLst>
          </a:custGeom>
          <a:solidFill>
            <a:schemeClr val="accent3"/>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defRPr>
            </a:pPr>
            <a:endParaRPr/>
          </a:p>
        </p:txBody>
      </p:sp>
      <p:sp>
        <p:nvSpPr>
          <p:cNvPr id="5" name="Shape">
            <a:extLst>
              <a:ext uri="{FF2B5EF4-FFF2-40B4-BE49-F238E27FC236}">
                <a16:creationId xmlns:a16="http://schemas.microsoft.com/office/drawing/2014/main" id="{090FDB14-8C91-AB46-A9AB-A66BA6E1F993}"/>
              </a:ext>
            </a:extLst>
          </p:cNvPr>
          <p:cNvSpPr/>
          <p:nvPr/>
        </p:nvSpPr>
        <p:spPr>
          <a:xfrm>
            <a:off x="3882422" y="1756119"/>
            <a:ext cx="7650480" cy="1262382"/>
          </a:xfrm>
          <a:custGeom>
            <a:avLst/>
            <a:gdLst/>
            <a:ahLst/>
            <a:cxnLst>
              <a:cxn ang="0">
                <a:pos x="wd2" y="hd2"/>
              </a:cxn>
              <a:cxn ang="5400000">
                <a:pos x="wd2" y="hd2"/>
              </a:cxn>
              <a:cxn ang="10800000">
                <a:pos x="wd2" y="hd2"/>
              </a:cxn>
              <a:cxn ang="16200000">
                <a:pos x="wd2" y="hd2"/>
              </a:cxn>
            </a:cxnLst>
            <a:rect l="0" t="0" r="r" b="b"/>
            <a:pathLst>
              <a:path w="21600" h="21600" extrusionOk="0">
                <a:moveTo>
                  <a:pt x="20686" y="0"/>
                </a:moveTo>
                <a:lnTo>
                  <a:pt x="6074" y="0"/>
                </a:lnTo>
                <a:cubicBezTo>
                  <a:pt x="5902" y="0"/>
                  <a:pt x="5741" y="413"/>
                  <a:pt x="5619" y="1152"/>
                </a:cubicBezTo>
                <a:lnTo>
                  <a:pt x="3442" y="14342"/>
                </a:lnTo>
                <a:lnTo>
                  <a:pt x="2313" y="7128"/>
                </a:lnTo>
                <a:lnTo>
                  <a:pt x="1190" y="7128"/>
                </a:lnTo>
                <a:cubicBezTo>
                  <a:pt x="534" y="7128"/>
                  <a:pt x="0" y="10365"/>
                  <a:pt x="0" y="14342"/>
                </a:cubicBezTo>
                <a:lnTo>
                  <a:pt x="0" y="14342"/>
                </a:lnTo>
                <a:cubicBezTo>
                  <a:pt x="0" y="18319"/>
                  <a:pt x="534" y="21557"/>
                  <a:pt x="1190" y="21557"/>
                </a:cubicBezTo>
                <a:lnTo>
                  <a:pt x="2313" y="21557"/>
                </a:lnTo>
                <a:lnTo>
                  <a:pt x="2435" y="21600"/>
                </a:lnTo>
                <a:lnTo>
                  <a:pt x="5719" y="1695"/>
                </a:lnTo>
                <a:cubicBezTo>
                  <a:pt x="5798" y="1217"/>
                  <a:pt x="5902" y="956"/>
                  <a:pt x="6013" y="956"/>
                </a:cubicBezTo>
                <a:lnTo>
                  <a:pt x="20341" y="956"/>
                </a:lnTo>
                <a:cubicBezTo>
                  <a:pt x="20646" y="956"/>
                  <a:pt x="20890" y="2456"/>
                  <a:pt x="20890" y="4281"/>
                </a:cubicBezTo>
                <a:lnTo>
                  <a:pt x="20890" y="13755"/>
                </a:lnTo>
                <a:cubicBezTo>
                  <a:pt x="20890" y="14950"/>
                  <a:pt x="21048" y="15907"/>
                  <a:pt x="21245" y="15907"/>
                </a:cubicBezTo>
                <a:lnTo>
                  <a:pt x="21245" y="15907"/>
                </a:lnTo>
                <a:cubicBezTo>
                  <a:pt x="21442" y="15907"/>
                  <a:pt x="21600" y="14950"/>
                  <a:pt x="21600" y="13755"/>
                </a:cubicBezTo>
                <a:lnTo>
                  <a:pt x="21600" y="5541"/>
                </a:lnTo>
                <a:cubicBezTo>
                  <a:pt x="21600" y="2499"/>
                  <a:pt x="21191" y="0"/>
                  <a:pt x="20686" y="0"/>
                </a:cubicBezTo>
                <a:close/>
              </a:path>
            </a:pathLst>
          </a:custGeom>
          <a:solidFill>
            <a:schemeClr val="accent6"/>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defRPr>
            </a:pPr>
            <a:endParaRPr/>
          </a:p>
        </p:txBody>
      </p:sp>
      <p:sp>
        <p:nvSpPr>
          <p:cNvPr id="21" name="TextBox 21">
            <a:extLst>
              <a:ext uri="{FF2B5EF4-FFF2-40B4-BE49-F238E27FC236}">
                <a16:creationId xmlns:a16="http://schemas.microsoft.com/office/drawing/2014/main" id="{1190A923-09C9-964C-A4E0-31076403BEBA}"/>
              </a:ext>
            </a:extLst>
          </p:cNvPr>
          <p:cNvSpPr txBox="1"/>
          <p:nvPr/>
        </p:nvSpPr>
        <p:spPr>
          <a:xfrm>
            <a:off x="5925006" y="1818172"/>
            <a:ext cx="5390967" cy="1200329"/>
          </a:xfrm>
          <a:prstGeom prst="rect">
            <a:avLst/>
          </a:prstGeom>
          <a:noFill/>
        </p:spPr>
        <p:txBody>
          <a:bodyPr wrap="square" lIns="0" rIns="0" rtlCol="0" anchor="b">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pt-BR" sz="2400" b="1" noProof="1">
                <a:solidFill>
                  <a:srgbClr val="00B050"/>
                </a:solidFill>
              </a:rPr>
              <a:t>Serviços tecnico especializado de natureza predominamentemente intelectual</a:t>
            </a:r>
            <a:r>
              <a:rPr lang="pt-BR" sz="2400" noProof="1"/>
              <a:t>, preferencialmente, por </a:t>
            </a:r>
            <a:r>
              <a:rPr lang="pt-BR" sz="2400" b="1" noProof="1">
                <a:solidFill>
                  <a:srgbClr val="7030A0"/>
                </a:solidFill>
              </a:rPr>
              <a:t>tenica e preço</a:t>
            </a:r>
          </a:p>
        </p:txBody>
      </p:sp>
      <p:sp>
        <p:nvSpPr>
          <p:cNvPr id="25" name="TextBox 15">
            <a:extLst>
              <a:ext uri="{FF2B5EF4-FFF2-40B4-BE49-F238E27FC236}">
                <a16:creationId xmlns:a16="http://schemas.microsoft.com/office/drawing/2014/main" id="{0285A1CD-CBE7-2A48-BAB2-1904B5658B15}"/>
              </a:ext>
            </a:extLst>
          </p:cNvPr>
          <p:cNvSpPr txBox="1"/>
          <p:nvPr/>
        </p:nvSpPr>
        <p:spPr>
          <a:xfrm>
            <a:off x="6055634" y="855071"/>
            <a:ext cx="5260339" cy="461665"/>
          </a:xfrm>
          <a:prstGeom prst="rect">
            <a:avLst/>
          </a:prstGeom>
          <a:noFill/>
        </p:spPr>
        <p:txBody>
          <a:bodyPr wrap="square" lIns="0" rIns="0" rtlCol="0" anchor="b">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pt-BR" sz="2400" noProof="1"/>
              <a:t>para bens e </a:t>
            </a:r>
            <a:r>
              <a:rPr lang="pt-BR" sz="2400" b="1" noProof="1">
                <a:solidFill>
                  <a:srgbClr val="00B050"/>
                </a:solidFill>
              </a:rPr>
              <a:t>serviços especiais </a:t>
            </a:r>
            <a:r>
              <a:rPr lang="pt-BR" sz="2400" noProof="1"/>
              <a:t>e </a:t>
            </a:r>
            <a:r>
              <a:rPr lang="pt-BR" sz="2400" b="1" noProof="1">
                <a:solidFill>
                  <a:srgbClr val="00B050"/>
                </a:solidFill>
              </a:rPr>
              <a:t>obras</a:t>
            </a:r>
          </a:p>
        </p:txBody>
      </p:sp>
      <p:grpSp>
        <p:nvGrpSpPr>
          <p:cNvPr id="7" name="Agrupar 30">
            <a:extLst>
              <a:ext uri="{FF2B5EF4-FFF2-40B4-BE49-F238E27FC236}">
                <a16:creationId xmlns:a16="http://schemas.microsoft.com/office/drawing/2014/main" id="{5B5DA422-2BF1-4E85-93ED-70BE6F0B9171}"/>
              </a:ext>
            </a:extLst>
          </p:cNvPr>
          <p:cNvGrpSpPr/>
          <p:nvPr/>
        </p:nvGrpSpPr>
        <p:grpSpPr>
          <a:xfrm>
            <a:off x="637191" y="936795"/>
            <a:ext cx="2353779" cy="2100210"/>
            <a:chOff x="7656110" y="2365057"/>
            <a:chExt cx="2353779" cy="2100210"/>
          </a:xfrm>
        </p:grpSpPr>
        <p:sp>
          <p:nvSpPr>
            <p:cNvPr id="32" name="Retângulo: Cantos Arredondados 31">
              <a:extLst>
                <a:ext uri="{FF2B5EF4-FFF2-40B4-BE49-F238E27FC236}">
                  <a16:creationId xmlns:a16="http://schemas.microsoft.com/office/drawing/2014/main" id="{9EB1FFB8-D06D-483B-A9F3-275CC776F52E}"/>
                </a:ext>
              </a:extLst>
            </p:cNvPr>
            <p:cNvSpPr/>
            <p:nvPr/>
          </p:nvSpPr>
          <p:spPr>
            <a:xfrm>
              <a:off x="7656110" y="2365057"/>
              <a:ext cx="2353779" cy="2100210"/>
            </a:xfrm>
            <a:prstGeom prst="roundRect">
              <a:avLst>
                <a:gd name="adj" fmla="val 10000"/>
              </a:avLst>
            </a:prstGeom>
            <a:solidFill>
              <a:schemeClr val="accent3">
                <a:lumMod val="60000"/>
                <a:lumOff val="40000"/>
              </a:schemeClr>
            </a:solidFill>
            <a:scene3d>
              <a:camera prst="orthographicFront"/>
              <a:lightRig rig="threePt" dir="t"/>
            </a:scene3d>
            <a:sp3d>
              <a:bevelT/>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33" name="Retângulo: Cantos Arredondados 4">
              <a:extLst>
                <a:ext uri="{FF2B5EF4-FFF2-40B4-BE49-F238E27FC236}">
                  <a16:creationId xmlns:a16="http://schemas.microsoft.com/office/drawing/2014/main" id="{319FE07A-FFE7-4DC5-B86B-AA8B4D24CC40}"/>
                </a:ext>
              </a:extLst>
            </p:cNvPr>
            <p:cNvSpPr txBox="1"/>
            <p:nvPr/>
          </p:nvSpPr>
          <p:spPr>
            <a:xfrm>
              <a:off x="7744446" y="2426570"/>
              <a:ext cx="2230753" cy="1977184"/>
            </a:xfrm>
            <a:prstGeom prst="rect">
              <a:avLst/>
            </a:prstGeom>
            <a:scene3d>
              <a:camera prst="orthographicFront"/>
              <a:lightRig rig="threePt" dir="t"/>
            </a:scene3d>
            <a:sp3d>
              <a:bevelT/>
            </a:sp3d>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pt-BR" sz="2800" kern="1200" dirty="0">
                  <a:solidFill>
                    <a:schemeClr val="tx1"/>
                  </a:solidFill>
                </a:rPr>
                <a:t>Concorrência</a:t>
              </a:r>
            </a:p>
          </p:txBody>
        </p:sp>
      </p:grpSp>
      <p:grpSp>
        <p:nvGrpSpPr>
          <p:cNvPr id="15" name="Agrupar 30">
            <a:extLst>
              <a:ext uri="{FF2B5EF4-FFF2-40B4-BE49-F238E27FC236}">
                <a16:creationId xmlns:a16="http://schemas.microsoft.com/office/drawing/2014/main" id="{EE5D921B-182D-4C50-8661-E839649186AA}"/>
              </a:ext>
            </a:extLst>
          </p:cNvPr>
          <p:cNvGrpSpPr/>
          <p:nvPr/>
        </p:nvGrpSpPr>
        <p:grpSpPr>
          <a:xfrm>
            <a:off x="602501" y="4067485"/>
            <a:ext cx="2353779" cy="2118714"/>
            <a:chOff x="7656110" y="2346553"/>
            <a:chExt cx="2353779" cy="2118714"/>
          </a:xfrm>
        </p:grpSpPr>
        <p:sp>
          <p:nvSpPr>
            <p:cNvPr id="16" name="Retângulo: Cantos Arredondados 15">
              <a:extLst>
                <a:ext uri="{FF2B5EF4-FFF2-40B4-BE49-F238E27FC236}">
                  <a16:creationId xmlns:a16="http://schemas.microsoft.com/office/drawing/2014/main" id="{3E3278CF-EBD9-4024-B37B-B14A086D8900}"/>
                </a:ext>
              </a:extLst>
            </p:cNvPr>
            <p:cNvSpPr/>
            <p:nvPr/>
          </p:nvSpPr>
          <p:spPr>
            <a:xfrm>
              <a:off x="7656110" y="2365057"/>
              <a:ext cx="2353779" cy="2100210"/>
            </a:xfrm>
            <a:prstGeom prst="roundRect">
              <a:avLst>
                <a:gd name="adj" fmla="val 10000"/>
              </a:avLst>
            </a:prstGeom>
            <a:solidFill>
              <a:schemeClr val="accent3">
                <a:lumMod val="60000"/>
                <a:lumOff val="40000"/>
              </a:schemeClr>
            </a:solidFill>
            <a:scene3d>
              <a:camera prst="orthographicFront"/>
              <a:lightRig rig="threePt" dir="t"/>
            </a:scene3d>
            <a:sp3d>
              <a:bevelT/>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7" name="Retângulo: Cantos Arredondados 4">
              <a:extLst>
                <a:ext uri="{FF2B5EF4-FFF2-40B4-BE49-F238E27FC236}">
                  <a16:creationId xmlns:a16="http://schemas.microsoft.com/office/drawing/2014/main" id="{05A9F35C-BEEC-4D53-9E96-D6C2BFCD880B}"/>
                </a:ext>
              </a:extLst>
            </p:cNvPr>
            <p:cNvSpPr txBox="1"/>
            <p:nvPr/>
          </p:nvSpPr>
          <p:spPr>
            <a:xfrm>
              <a:off x="7688249" y="2346553"/>
              <a:ext cx="2230753" cy="1977184"/>
            </a:xfrm>
            <a:prstGeom prst="rect">
              <a:avLst/>
            </a:prstGeom>
            <a:scene3d>
              <a:camera prst="orthographicFront"/>
              <a:lightRig rig="threePt" dir="t"/>
            </a:scene3d>
            <a:sp3d>
              <a:bevelT/>
            </a:sp3d>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pt-BR" sz="2800" kern="1200" dirty="0">
                  <a:solidFill>
                    <a:schemeClr val="tx1"/>
                  </a:solidFill>
                </a:rPr>
                <a:t>Prazos para apresentação de proposta ( menor preço)</a:t>
              </a:r>
            </a:p>
          </p:txBody>
        </p:sp>
      </p:grpSp>
      <p:sp>
        <p:nvSpPr>
          <p:cNvPr id="20" name="Shape">
            <a:extLst>
              <a:ext uri="{FF2B5EF4-FFF2-40B4-BE49-F238E27FC236}">
                <a16:creationId xmlns:a16="http://schemas.microsoft.com/office/drawing/2014/main" id="{9F7AE819-7908-462F-8F3C-04D92E87192C}"/>
              </a:ext>
            </a:extLst>
          </p:cNvPr>
          <p:cNvSpPr/>
          <p:nvPr/>
        </p:nvSpPr>
        <p:spPr>
          <a:xfrm>
            <a:off x="3803659" y="3636926"/>
            <a:ext cx="7650480" cy="1262382"/>
          </a:xfrm>
          <a:custGeom>
            <a:avLst/>
            <a:gdLst/>
            <a:ahLst/>
            <a:cxnLst>
              <a:cxn ang="0">
                <a:pos x="wd2" y="hd2"/>
              </a:cxn>
              <a:cxn ang="5400000">
                <a:pos x="wd2" y="hd2"/>
              </a:cxn>
              <a:cxn ang="10800000">
                <a:pos x="wd2" y="hd2"/>
              </a:cxn>
              <a:cxn ang="16200000">
                <a:pos x="wd2" y="hd2"/>
              </a:cxn>
            </a:cxnLst>
            <a:rect l="0" t="0" r="r" b="b"/>
            <a:pathLst>
              <a:path w="21600" h="21600" extrusionOk="0">
                <a:moveTo>
                  <a:pt x="20686" y="0"/>
                </a:moveTo>
                <a:lnTo>
                  <a:pt x="6074" y="0"/>
                </a:lnTo>
                <a:cubicBezTo>
                  <a:pt x="5902" y="0"/>
                  <a:pt x="5741" y="413"/>
                  <a:pt x="5619" y="1152"/>
                </a:cubicBezTo>
                <a:lnTo>
                  <a:pt x="3442" y="14342"/>
                </a:lnTo>
                <a:lnTo>
                  <a:pt x="2313" y="7128"/>
                </a:lnTo>
                <a:lnTo>
                  <a:pt x="1190" y="7128"/>
                </a:lnTo>
                <a:cubicBezTo>
                  <a:pt x="534" y="7128"/>
                  <a:pt x="0" y="10365"/>
                  <a:pt x="0" y="14342"/>
                </a:cubicBezTo>
                <a:lnTo>
                  <a:pt x="0" y="14342"/>
                </a:lnTo>
                <a:cubicBezTo>
                  <a:pt x="0" y="18319"/>
                  <a:pt x="534" y="21557"/>
                  <a:pt x="1190" y="21557"/>
                </a:cubicBezTo>
                <a:lnTo>
                  <a:pt x="2313" y="21557"/>
                </a:lnTo>
                <a:lnTo>
                  <a:pt x="2435" y="21600"/>
                </a:lnTo>
                <a:lnTo>
                  <a:pt x="5719" y="1695"/>
                </a:lnTo>
                <a:cubicBezTo>
                  <a:pt x="5798" y="1217"/>
                  <a:pt x="5902" y="956"/>
                  <a:pt x="6013" y="956"/>
                </a:cubicBezTo>
                <a:lnTo>
                  <a:pt x="20341" y="956"/>
                </a:lnTo>
                <a:cubicBezTo>
                  <a:pt x="20646" y="956"/>
                  <a:pt x="20890" y="2456"/>
                  <a:pt x="20890" y="4281"/>
                </a:cubicBezTo>
                <a:lnTo>
                  <a:pt x="20890" y="13755"/>
                </a:lnTo>
                <a:cubicBezTo>
                  <a:pt x="20890" y="14950"/>
                  <a:pt x="21048" y="15907"/>
                  <a:pt x="21245" y="15907"/>
                </a:cubicBezTo>
                <a:lnTo>
                  <a:pt x="21245" y="15907"/>
                </a:lnTo>
                <a:cubicBezTo>
                  <a:pt x="21442" y="15907"/>
                  <a:pt x="21600" y="14950"/>
                  <a:pt x="21600" y="13755"/>
                </a:cubicBezTo>
                <a:lnTo>
                  <a:pt x="21600" y="5541"/>
                </a:lnTo>
                <a:cubicBezTo>
                  <a:pt x="21600" y="2477"/>
                  <a:pt x="21191" y="0"/>
                  <a:pt x="20686" y="0"/>
                </a:cubicBezTo>
                <a:close/>
              </a:path>
            </a:pathLst>
          </a:custGeom>
          <a:solidFill>
            <a:schemeClr val="accent3"/>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defRPr>
            </a:pPr>
            <a:endParaRPr/>
          </a:p>
        </p:txBody>
      </p:sp>
      <p:sp>
        <p:nvSpPr>
          <p:cNvPr id="22" name="Shape">
            <a:extLst>
              <a:ext uri="{FF2B5EF4-FFF2-40B4-BE49-F238E27FC236}">
                <a16:creationId xmlns:a16="http://schemas.microsoft.com/office/drawing/2014/main" id="{EA4A8BD8-6C06-4C9C-A602-532303E95F61}"/>
              </a:ext>
            </a:extLst>
          </p:cNvPr>
          <p:cNvSpPr/>
          <p:nvPr/>
        </p:nvSpPr>
        <p:spPr>
          <a:xfrm>
            <a:off x="3882422" y="4956253"/>
            <a:ext cx="7650480" cy="1262382"/>
          </a:xfrm>
          <a:custGeom>
            <a:avLst/>
            <a:gdLst/>
            <a:ahLst/>
            <a:cxnLst>
              <a:cxn ang="0">
                <a:pos x="wd2" y="hd2"/>
              </a:cxn>
              <a:cxn ang="5400000">
                <a:pos x="wd2" y="hd2"/>
              </a:cxn>
              <a:cxn ang="10800000">
                <a:pos x="wd2" y="hd2"/>
              </a:cxn>
              <a:cxn ang="16200000">
                <a:pos x="wd2" y="hd2"/>
              </a:cxn>
            </a:cxnLst>
            <a:rect l="0" t="0" r="r" b="b"/>
            <a:pathLst>
              <a:path w="21600" h="21600" extrusionOk="0">
                <a:moveTo>
                  <a:pt x="20686" y="0"/>
                </a:moveTo>
                <a:lnTo>
                  <a:pt x="6074" y="0"/>
                </a:lnTo>
                <a:cubicBezTo>
                  <a:pt x="5902" y="0"/>
                  <a:pt x="5741" y="413"/>
                  <a:pt x="5619" y="1152"/>
                </a:cubicBezTo>
                <a:lnTo>
                  <a:pt x="3442" y="14342"/>
                </a:lnTo>
                <a:lnTo>
                  <a:pt x="2313" y="7128"/>
                </a:lnTo>
                <a:lnTo>
                  <a:pt x="1190" y="7128"/>
                </a:lnTo>
                <a:cubicBezTo>
                  <a:pt x="534" y="7128"/>
                  <a:pt x="0" y="10365"/>
                  <a:pt x="0" y="14342"/>
                </a:cubicBezTo>
                <a:lnTo>
                  <a:pt x="0" y="14342"/>
                </a:lnTo>
                <a:cubicBezTo>
                  <a:pt x="0" y="18319"/>
                  <a:pt x="534" y="21557"/>
                  <a:pt x="1190" y="21557"/>
                </a:cubicBezTo>
                <a:lnTo>
                  <a:pt x="2313" y="21557"/>
                </a:lnTo>
                <a:lnTo>
                  <a:pt x="2435" y="21600"/>
                </a:lnTo>
                <a:lnTo>
                  <a:pt x="5719" y="1695"/>
                </a:lnTo>
                <a:cubicBezTo>
                  <a:pt x="5798" y="1217"/>
                  <a:pt x="5902" y="956"/>
                  <a:pt x="6013" y="956"/>
                </a:cubicBezTo>
                <a:lnTo>
                  <a:pt x="20341" y="956"/>
                </a:lnTo>
                <a:cubicBezTo>
                  <a:pt x="20646" y="956"/>
                  <a:pt x="20890" y="2456"/>
                  <a:pt x="20890" y="4281"/>
                </a:cubicBezTo>
                <a:lnTo>
                  <a:pt x="20890" y="13755"/>
                </a:lnTo>
                <a:cubicBezTo>
                  <a:pt x="20890" y="14950"/>
                  <a:pt x="21048" y="15907"/>
                  <a:pt x="21245" y="15907"/>
                </a:cubicBezTo>
                <a:lnTo>
                  <a:pt x="21245" y="15907"/>
                </a:lnTo>
                <a:cubicBezTo>
                  <a:pt x="21442" y="15907"/>
                  <a:pt x="21600" y="14950"/>
                  <a:pt x="21600" y="13755"/>
                </a:cubicBezTo>
                <a:lnTo>
                  <a:pt x="21600" y="5541"/>
                </a:lnTo>
                <a:cubicBezTo>
                  <a:pt x="21600" y="2499"/>
                  <a:pt x="21191" y="0"/>
                  <a:pt x="20686" y="0"/>
                </a:cubicBezTo>
                <a:close/>
              </a:path>
            </a:pathLst>
          </a:custGeom>
          <a:solidFill>
            <a:schemeClr val="accent6"/>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defRPr>
            </a:pPr>
            <a:endParaRPr/>
          </a:p>
        </p:txBody>
      </p:sp>
      <p:sp>
        <p:nvSpPr>
          <p:cNvPr id="24" name="TextBox 21">
            <a:extLst>
              <a:ext uri="{FF2B5EF4-FFF2-40B4-BE49-F238E27FC236}">
                <a16:creationId xmlns:a16="http://schemas.microsoft.com/office/drawing/2014/main" id="{0193DEC1-5AC9-455B-8121-3DAF31932335}"/>
              </a:ext>
            </a:extLst>
          </p:cNvPr>
          <p:cNvSpPr txBox="1"/>
          <p:nvPr/>
        </p:nvSpPr>
        <p:spPr>
          <a:xfrm>
            <a:off x="5925006" y="5057330"/>
            <a:ext cx="5260339" cy="1200329"/>
          </a:xfrm>
          <a:prstGeom prst="rect">
            <a:avLst/>
          </a:prstGeom>
          <a:noFill/>
        </p:spPr>
        <p:txBody>
          <a:bodyPr wrap="square" lIns="0" rIns="0" rtlCol="0" anchor="b">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pt-BR" sz="2400" b="1" dirty="0">
                <a:solidFill>
                  <a:srgbClr val="000000"/>
                </a:solidFill>
                <a:latin typeface="Arial" panose="020B0604020202020204" pitchFamily="34" charset="0"/>
              </a:rPr>
              <a:t>25 (vinte e cinco) dias úteis</a:t>
            </a:r>
            <a:r>
              <a:rPr lang="pt-BR" sz="2400" dirty="0">
                <a:solidFill>
                  <a:srgbClr val="000000"/>
                </a:solidFill>
                <a:latin typeface="Arial" panose="020B0604020202020204" pitchFamily="34" charset="0"/>
              </a:rPr>
              <a:t>, para </a:t>
            </a:r>
            <a:r>
              <a:rPr lang="pt-BR" sz="2400" b="1" dirty="0">
                <a:solidFill>
                  <a:srgbClr val="00B050"/>
                </a:solidFill>
                <a:latin typeface="Arial" panose="020B0604020202020204" pitchFamily="34" charset="0"/>
              </a:rPr>
              <a:t>serviços </a:t>
            </a:r>
            <a:r>
              <a:rPr lang="pt-BR" sz="2400" b="1" dirty="0">
                <a:solidFill>
                  <a:srgbClr val="7030A0"/>
                </a:solidFill>
                <a:latin typeface="Arial" panose="020B0604020202020204" pitchFamily="34" charset="0"/>
              </a:rPr>
              <a:t>especiais</a:t>
            </a:r>
            <a:r>
              <a:rPr lang="pt-BR" sz="2400" b="1" dirty="0">
                <a:solidFill>
                  <a:srgbClr val="00B050"/>
                </a:solidFill>
                <a:latin typeface="Arial" panose="020B0604020202020204" pitchFamily="34" charset="0"/>
              </a:rPr>
              <a:t> e de obras e serviços </a:t>
            </a:r>
            <a:r>
              <a:rPr lang="pt-BR" sz="2400" b="1" dirty="0">
                <a:solidFill>
                  <a:srgbClr val="7030A0"/>
                </a:solidFill>
                <a:latin typeface="Arial" panose="020B0604020202020204" pitchFamily="34" charset="0"/>
              </a:rPr>
              <a:t>especiais</a:t>
            </a:r>
            <a:r>
              <a:rPr lang="pt-BR" sz="2400" b="1" dirty="0">
                <a:solidFill>
                  <a:srgbClr val="00B050"/>
                </a:solidFill>
                <a:latin typeface="Arial" panose="020B0604020202020204" pitchFamily="34" charset="0"/>
              </a:rPr>
              <a:t> de engenharia;</a:t>
            </a:r>
            <a:endParaRPr lang="pt-BR" sz="2400" b="1" dirty="0">
              <a:solidFill>
                <a:srgbClr val="00B050"/>
              </a:solidFill>
              <a:latin typeface="Times New Roman" panose="02020603050405020304" pitchFamily="18" charset="0"/>
            </a:endParaRPr>
          </a:p>
        </p:txBody>
      </p:sp>
      <p:sp>
        <p:nvSpPr>
          <p:cNvPr id="26" name="TextBox 15">
            <a:extLst>
              <a:ext uri="{FF2B5EF4-FFF2-40B4-BE49-F238E27FC236}">
                <a16:creationId xmlns:a16="http://schemas.microsoft.com/office/drawing/2014/main" id="{068A1E7F-A7BC-43FD-BE58-1FB9F3E3E6D3}"/>
              </a:ext>
            </a:extLst>
          </p:cNvPr>
          <p:cNvSpPr txBox="1"/>
          <p:nvPr/>
        </p:nvSpPr>
        <p:spPr>
          <a:xfrm>
            <a:off x="5925006" y="3667952"/>
            <a:ext cx="5260339" cy="1200329"/>
          </a:xfrm>
          <a:prstGeom prst="rect">
            <a:avLst/>
          </a:prstGeom>
          <a:noFill/>
        </p:spPr>
        <p:txBody>
          <a:bodyPr wrap="square" lIns="0" rIns="0" rtlCol="0" anchor="b">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pt-BR" sz="2400" b="1" dirty="0">
                <a:solidFill>
                  <a:srgbClr val="000000"/>
                </a:solidFill>
                <a:latin typeface="Arial" panose="020B0604020202020204" pitchFamily="34" charset="0"/>
              </a:rPr>
              <a:t>10 (dez) dias úteis para </a:t>
            </a:r>
            <a:r>
              <a:rPr lang="pt-BR" sz="2400" b="1" dirty="0">
                <a:solidFill>
                  <a:srgbClr val="00B050"/>
                </a:solidFill>
                <a:latin typeface="Arial" panose="020B0604020202020204" pitchFamily="34" charset="0"/>
              </a:rPr>
              <a:t>serviços</a:t>
            </a:r>
            <a:r>
              <a:rPr lang="pt-BR" sz="2400" b="1" dirty="0">
                <a:solidFill>
                  <a:srgbClr val="7030A0"/>
                </a:solidFill>
                <a:latin typeface="Arial" panose="020B0604020202020204" pitchFamily="34" charset="0"/>
              </a:rPr>
              <a:t> comuns </a:t>
            </a:r>
            <a:r>
              <a:rPr lang="pt-BR" sz="2400" b="1" dirty="0">
                <a:solidFill>
                  <a:srgbClr val="00B050"/>
                </a:solidFill>
                <a:latin typeface="Arial" panose="020B0604020202020204" pitchFamily="34" charset="0"/>
              </a:rPr>
              <a:t>e de obras e serviços </a:t>
            </a:r>
            <a:r>
              <a:rPr lang="pt-BR" sz="2400" b="1" dirty="0">
                <a:solidFill>
                  <a:srgbClr val="7030A0"/>
                </a:solidFill>
                <a:latin typeface="Arial" panose="020B0604020202020204" pitchFamily="34" charset="0"/>
              </a:rPr>
              <a:t>comuns </a:t>
            </a:r>
            <a:r>
              <a:rPr lang="pt-BR" sz="2400" b="1" dirty="0">
                <a:solidFill>
                  <a:srgbClr val="00B050"/>
                </a:solidFill>
                <a:latin typeface="Arial" panose="020B0604020202020204" pitchFamily="34" charset="0"/>
              </a:rPr>
              <a:t>de engenharia;</a:t>
            </a:r>
          </a:p>
        </p:txBody>
      </p:sp>
    </p:spTree>
    <p:extLst>
      <p:ext uri="{BB962C8B-B14F-4D97-AF65-F5344CB8AC3E}">
        <p14:creationId xmlns:p14="http://schemas.microsoft.com/office/powerpoint/2010/main" val="1479710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ítulo 7">
            <a:extLst>
              <a:ext uri="{FF2B5EF4-FFF2-40B4-BE49-F238E27FC236}">
                <a16:creationId xmlns:a16="http://schemas.microsoft.com/office/drawing/2014/main" id="{DBD9FDFD-48CE-40CD-AA8A-21ACDC758C14}"/>
              </a:ext>
            </a:extLst>
          </p:cNvPr>
          <p:cNvSpPr>
            <a:spLocks noGrp="1"/>
          </p:cNvSpPr>
          <p:nvPr>
            <p:ph type="title"/>
          </p:nvPr>
        </p:nvSpPr>
        <p:spPr>
          <a:xfrm>
            <a:off x="1" y="0"/>
            <a:ext cx="5105400" cy="6858000"/>
          </a:xfrm>
        </p:spPr>
        <p:txBody>
          <a:bodyPr rtlCol="0"/>
          <a:lstStyle/>
          <a:p>
            <a:pPr rtl="0"/>
            <a:r>
              <a:rPr lang="pt-BR" dirty="0">
                <a:solidFill>
                  <a:srgbClr val="002060"/>
                </a:solidFill>
                <a:latin typeface="DM Sans" pitchFamily="2" charset="0"/>
              </a:rPr>
              <a:t>PROCEDIMENTO DE LICITAÇÃO</a:t>
            </a:r>
          </a:p>
        </p:txBody>
      </p:sp>
      <p:cxnSp>
        <p:nvCxnSpPr>
          <p:cNvPr id="3" name="Conector Reto 7" descr="Linha Divisória">
            <a:extLst>
              <a:ext uri="{FF2B5EF4-FFF2-40B4-BE49-F238E27FC236}">
                <a16:creationId xmlns:a16="http://schemas.microsoft.com/office/drawing/2014/main" id="{492A6C02-D0A6-B2CC-9E5A-48B75E323AB9}"/>
              </a:ext>
              <a:ext uri="{C183D7F6-B498-43B3-948B-1728B52AA6E4}">
                <adec:decorative xmlns:adec="http://schemas.microsoft.com/office/drawing/2017/decorative" val="1"/>
              </a:ext>
            </a:extLst>
          </p:cNvPr>
          <p:cNvCxnSpPr>
            <a:cxnSpLocks/>
          </p:cNvCxnSpPr>
          <p:nvPr/>
        </p:nvCxnSpPr>
        <p:spPr>
          <a:xfrm>
            <a:off x="615021" y="2537769"/>
            <a:ext cx="3773633" cy="0"/>
          </a:xfrm>
          <a:prstGeom prst="line">
            <a:avLst/>
          </a:prstGeom>
          <a:ln w="38100"/>
        </p:spPr>
        <p:style>
          <a:lnRef idx="3">
            <a:schemeClr val="accent1"/>
          </a:lnRef>
          <a:fillRef idx="0">
            <a:schemeClr val="accent1"/>
          </a:fillRef>
          <a:effectRef idx="2">
            <a:schemeClr val="accent1"/>
          </a:effectRef>
          <a:fontRef idx="minor">
            <a:schemeClr val="tx1"/>
          </a:fontRef>
        </p:style>
      </p:cxnSp>
      <p:pic>
        <p:nvPicPr>
          <p:cNvPr id="9" name="Imagem 8">
            <a:extLst>
              <a:ext uri="{FF2B5EF4-FFF2-40B4-BE49-F238E27FC236}">
                <a16:creationId xmlns:a16="http://schemas.microsoft.com/office/drawing/2014/main" id="{F23002D8-2099-45B6-B99B-EE15C990266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49771" y="6011992"/>
            <a:ext cx="1224330" cy="668208"/>
          </a:xfrm>
          <a:prstGeom prst="rect">
            <a:avLst/>
          </a:prstGeom>
        </p:spPr>
      </p:pic>
      <p:pic>
        <p:nvPicPr>
          <p:cNvPr id="12" name="Google Shape;202;p15">
            <a:extLst>
              <a:ext uri="{FF2B5EF4-FFF2-40B4-BE49-F238E27FC236}">
                <a16:creationId xmlns:a16="http://schemas.microsoft.com/office/drawing/2014/main" id="{01739A7A-E790-4659-BD99-7B36CDCA1CAA}"/>
              </a:ext>
            </a:extLst>
          </p:cNvPr>
          <p:cNvPicPr preferRelativeResize="0"/>
          <p:nvPr/>
        </p:nvPicPr>
        <p:blipFill rotWithShape="1">
          <a:blip r:embed="rId4">
            <a:alphaModFix/>
          </a:blip>
          <a:srcRect/>
          <a:stretch/>
        </p:blipFill>
        <p:spPr>
          <a:xfrm>
            <a:off x="414804" y="6399793"/>
            <a:ext cx="253304" cy="253304"/>
          </a:xfrm>
          <a:prstGeom prst="rect">
            <a:avLst/>
          </a:prstGeom>
          <a:noFill/>
          <a:ln>
            <a:noFill/>
          </a:ln>
        </p:spPr>
      </p:pic>
      <p:sp>
        <p:nvSpPr>
          <p:cNvPr id="14" name="Google Shape;203;p15">
            <a:extLst>
              <a:ext uri="{FF2B5EF4-FFF2-40B4-BE49-F238E27FC236}">
                <a16:creationId xmlns:a16="http://schemas.microsoft.com/office/drawing/2014/main" id="{65DB71E3-B69F-4E26-954B-21D48E6C4652}"/>
              </a:ext>
            </a:extLst>
          </p:cNvPr>
          <p:cNvSpPr txBox="1"/>
          <p:nvPr/>
        </p:nvSpPr>
        <p:spPr>
          <a:xfrm>
            <a:off x="180328" y="6305766"/>
            <a:ext cx="2464684" cy="363946"/>
          </a:xfrm>
          <a:prstGeom prst="rect">
            <a:avLst/>
          </a:prstGeom>
          <a:noFill/>
          <a:ln>
            <a:noFill/>
          </a:ln>
        </p:spPr>
        <p:txBody>
          <a:bodyPr spcFirstLastPara="1" wrap="square" lIns="0" tIns="0" rIns="0" bIns="0" anchor="t" anchorCtr="0">
            <a:spAutoFit/>
          </a:bodyPr>
          <a:lstStyle/>
          <a:p>
            <a:pPr marL="0" marR="0" lvl="0" indent="0" algn="ctr" rtl="0">
              <a:lnSpc>
                <a:spcPct val="152442"/>
              </a:lnSpc>
              <a:spcBef>
                <a:spcPts val="0"/>
              </a:spcBef>
              <a:spcAft>
                <a:spcPts val="0"/>
              </a:spcAft>
              <a:buClr>
                <a:srgbClr val="000000"/>
              </a:buClr>
              <a:buSzPts val="1556"/>
              <a:buFont typeface="Arial"/>
              <a:buNone/>
            </a:pPr>
            <a:r>
              <a:rPr lang="pt-BR" sz="1556" b="0" i="0" u="none" strike="noStrike" cap="none" dirty="0" err="1">
                <a:solidFill>
                  <a:srgbClr val="000000"/>
                </a:solidFill>
                <a:latin typeface="DM Sans"/>
                <a:ea typeface="Arial"/>
                <a:cs typeface="Arial"/>
                <a:sym typeface="Arial"/>
              </a:rPr>
              <a:t>rafaelcosta.prof</a:t>
            </a:r>
            <a:endParaRPr sz="1556" b="0" i="0" u="none" strike="noStrike" cap="none" dirty="0">
              <a:solidFill>
                <a:srgbClr val="000000"/>
              </a:solidFill>
              <a:latin typeface="DM Sans"/>
              <a:ea typeface="Arial"/>
              <a:cs typeface="Arial"/>
              <a:sym typeface="Arial"/>
            </a:endParaRPr>
          </a:p>
        </p:txBody>
      </p:sp>
      <p:grpSp>
        <p:nvGrpSpPr>
          <p:cNvPr id="10" name="Group 32">
            <a:extLst>
              <a:ext uri="{FF2B5EF4-FFF2-40B4-BE49-F238E27FC236}">
                <a16:creationId xmlns:a16="http://schemas.microsoft.com/office/drawing/2014/main" id="{E2ED9041-1F80-4E2E-A9CB-EC4C62292D0F}"/>
              </a:ext>
            </a:extLst>
          </p:cNvPr>
          <p:cNvGrpSpPr/>
          <p:nvPr/>
        </p:nvGrpSpPr>
        <p:grpSpPr>
          <a:xfrm>
            <a:off x="9586326" y="3413949"/>
            <a:ext cx="1550694" cy="1596244"/>
            <a:chOff x="2169409" y="3407373"/>
            <a:chExt cx="2084832" cy="2146071"/>
          </a:xfrm>
          <a:solidFill>
            <a:srgbClr val="0059E9"/>
          </a:solidFill>
          <a:effectLst/>
        </p:grpSpPr>
        <p:sp>
          <p:nvSpPr>
            <p:cNvPr id="11" name="Rectangle 33">
              <a:extLst>
                <a:ext uri="{FF2B5EF4-FFF2-40B4-BE49-F238E27FC236}">
                  <a16:creationId xmlns:a16="http://schemas.microsoft.com/office/drawing/2014/main" id="{E752A82D-E465-4EF6-8E89-8CE0E2829847}"/>
                </a:ext>
              </a:extLst>
            </p:cNvPr>
            <p:cNvSpPr/>
            <p:nvPr/>
          </p:nvSpPr>
          <p:spPr>
            <a:xfrm>
              <a:off x="2169409" y="3471039"/>
              <a:ext cx="2084832" cy="2082405"/>
            </a:xfrm>
            <a:prstGeom prst="rect">
              <a:avLst/>
            </a:prstGeom>
            <a:grpFill/>
            <a:ln>
              <a:noFill/>
            </a:ln>
            <a:scene3d>
              <a:camera prst="isometricOffAxis1Top"/>
              <a:lightRig rig="threePt" dir="t"/>
            </a:scene3d>
            <a:sp3d extrusionH="952500" prstMaterial="matte"/>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grpSp>
          <p:nvGrpSpPr>
            <p:cNvPr id="13" name="Group 34">
              <a:extLst>
                <a:ext uri="{FF2B5EF4-FFF2-40B4-BE49-F238E27FC236}">
                  <a16:creationId xmlns:a16="http://schemas.microsoft.com/office/drawing/2014/main" id="{67239633-27A0-475A-AAC0-D17E2EC1D579}"/>
                </a:ext>
              </a:extLst>
            </p:cNvPr>
            <p:cNvGrpSpPr/>
            <p:nvPr/>
          </p:nvGrpSpPr>
          <p:grpSpPr>
            <a:xfrm>
              <a:off x="3427691" y="3407373"/>
              <a:ext cx="621658" cy="1670008"/>
              <a:chOff x="7070964" y="2826810"/>
              <a:chExt cx="621658" cy="1670008"/>
            </a:xfrm>
            <a:grpFill/>
            <a:effectLst>
              <a:outerShdw blurRad="88900" dist="190500" dir="2700000" algn="tl" rotWithShape="0">
                <a:prstClr val="black">
                  <a:alpha val="40000"/>
                </a:prstClr>
              </a:outerShdw>
            </a:effectLst>
            <a:scene3d>
              <a:camera prst="isometricOffAxis1Top"/>
              <a:lightRig rig="threePt" dir="t"/>
            </a:scene3d>
          </p:grpSpPr>
          <p:sp>
            <p:nvSpPr>
              <p:cNvPr id="15" name="Oval 35">
                <a:extLst>
                  <a:ext uri="{FF2B5EF4-FFF2-40B4-BE49-F238E27FC236}">
                    <a16:creationId xmlns:a16="http://schemas.microsoft.com/office/drawing/2014/main" id="{D2012824-06D7-4AF1-A0E5-D342111EA086}"/>
                  </a:ext>
                </a:extLst>
              </p:cNvPr>
              <p:cNvSpPr/>
              <p:nvPr/>
            </p:nvSpPr>
            <p:spPr>
              <a:xfrm>
                <a:off x="7070964" y="3875160"/>
                <a:ext cx="621658" cy="621658"/>
              </a:xfrm>
              <a:prstGeom prst="ellipse">
                <a:avLst/>
              </a:prstGeom>
              <a:grpFill/>
              <a:ln>
                <a:noFill/>
              </a:ln>
              <a:sp3d extrusionH="133350">
                <a:bevelT w="57150"/>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16" name="Oval 36">
                <a:extLst>
                  <a:ext uri="{FF2B5EF4-FFF2-40B4-BE49-F238E27FC236}">
                    <a16:creationId xmlns:a16="http://schemas.microsoft.com/office/drawing/2014/main" id="{8C4C3CDF-EC44-4605-9A38-2C3D46E5AA88}"/>
                  </a:ext>
                </a:extLst>
              </p:cNvPr>
              <p:cNvSpPr/>
              <p:nvPr/>
            </p:nvSpPr>
            <p:spPr>
              <a:xfrm>
                <a:off x="7070964" y="2826810"/>
                <a:ext cx="621658" cy="621658"/>
              </a:xfrm>
              <a:prstGeom prst="ellipse">
                <a:avLst/>
              </a:prstGeom>
              <a:grpFill/>
              <a:ln>
                <a:noFill/>
              </a:ln>
              <a:sp3d extrusionH="133350">
                <a:bevelT w="57150"/>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grpSp>
      </p:grpSp>
      <p:sp>
        <p:nvSpPr>
          <p:cNvPr id="17" name="Rectangle 37">
            <a:extLst>
              <a:ext uri="{FF2B5EF4-FFF2-40B4-BE49-F238E27FC236}">
                <a16:creationId xmlns:a16="http://schemas.microsoft.com/office/drawing/2014/main" id="{70E681BD-8C42-4F37-A977-8BC8B4005C46}"/>
              </a:ext>
            </a:extLst>
          </p:cNvPr>
          <p:cNvSpPr/>
          <p:nvPr/>
        </p:nvSpPr>
        <p:spPr>
          <a:xfrm>
            <a:off x="5376695" y="4105347"/>
            <a:ext cx="1550694" cy="1548889"/>
          </a:xfrm>
          <a:prstGeom prst="rect">
            <a:avLst/>
          </a:prstGeom>
          <a:solidFill>
            <a:srgbClr val="0059E9"/>
          </a:solidFill>
          <a:ln>
            <a:noFill/>
          </a:ln>
          <a:scene3d>
            <a:camera prst="isometricOffAxis1Top"/>
            <a:lightRig rig="threePt" dir="t"/>
          </a:scene3d>
          <a:sp3d extrusionH="952500" prstMaterial="matte"/>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grpSp>
        <p:nvGrpSpPr>
          <p:cNvPr id="18" name="Group 38">
            <a:extLst>
              <a:ext uri="{FF2B5EF4-FFF2-40B4-BE49-F238E27FC236}">
                <a16:creationId xmlns:a16="http://schemas.microsoft.com/office/drawing/2014/main" id="{96215C35-3456-4C6F-972A-C29766A97B67}"/>
              </a:ext>
            </a:extLst>
          </p:cNvPr>
          <p:cNvGrpSpPr/>
          <p:nvPr/>
        </p:nvGrpSpPr>
        <p:grpSpPr>
          <a:xfrm>
            <a:off x="8885250" y="2605961"/>
            <a:ext cx="1550694" cy="1596244"/>
            <a:chOff x="2169409" y="3407373"/>
            <a:chExt cx="2084832" cy="2146071"/>
          </a:xfrm>
          <a:solidFill>
            <a:srgbClr val="007E3E"/>
          </a:solidFill>
          <a:effectLst/>
        </p:grpSpPr>
        <p:sp>
          <p:nvSpPr>
            <p:cNvPr id="19" name="Rectangle 39">
              <a:extLst>
                <a:ext uri="{FF2B5EF4-FFF2-40B4-BE49-F238E27FC236}">
                  <a16:creationId xmlns:a16="http://schemas.microsoft.com/office/drawing/2014/main" id="{E326C2A7-569A-4F8E-A17D-D7E794ACF215}"/>
                </a:ext>
              </a:extLst>
            </p:cNvPr>
            <p:cNvSpPr/>
            <p:nvPr/>
          </p:nvSpPr>
          <p:spPr>
            <a:xfrm>
              <a:off x="2169409" y="3471039"/>
              <a:ext cx="2084832" cy="2082405"/>
            </a:xfrm>
            <a:prstGeom prst="rect">
              <a:avLst/>
            </a:prstGeom>
            <a:grpFill/>
            <a:ln>
              <a:noFill/>
            </a:ln>
            <a:scene3d>
              <a:camera prst="isometricOffAxis1Top"/>
              <a:lightRig rig="threePt" dir="t"/>
            </a:scene3d>
            <a:sp3d extrusionH="952500" prstMaterial="matte"/>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grpSp>
          <p:nvGrpSpPr>
            <p:cNvPr id="20" name="Group 40">
              <a:extLst>
                <a:ext uri="{FF2B5EF4-FFF2-40B4-BE49-F238E27FC236}">
                  <a16:creationId xmlns:a16="http://schemas.microsoft.com/office/drawing/2014/main" id="{AEDE766A-4A2C-463E-BE9B-BB7BDB336211}"/>
                </a:ext>
              </a:extLst>
            </p:cNvPr>
            <p:cNvGrpSpPr/>
            <p:nvPr/>
          </p:nvGrpSpPr>
          <p:grpSpPr>
            <a:xfrm>
              <a:off x="2374302" y="3407373"/>
              <a:ext cx="1675047" cy="1670008"/>
              <a:chOff x="6017575" y="2826810"/>
              <a:chExt cx="1675047" cy="1670008"/>
            </a:xfrm>
            <a:grpFill/>
            <a:effectLst>
              <a:outerShdw blurRad="88900" dist="190500" dir="2700000" algn="tl" rotWithShape="0">
                <a:prstClr val="black">
                  <a:alpha val="40000"/>
                </a:prstClr>
              </a:outerShdw>
            </a:effectLst>
            <a:scene3d>
              <a:camera prst="isometricOffAxis1Top"/>
              <a:lightRig rig="threePt" dir="t"/>
            </a:scene3d>
          </p:grpSpPr>
          <p:sp>
            <p:nvSpPr>
              <p:cNvPr id="21" name="Oval 41">
                <a:extLst>
                  <a:ext uri="{FF2B5EF4-FFF2-40B4-BE49-F238E27FC236}">
                    <a16:creationId xmlns:a16="http://schemas.microsoft.com/office/drawing/2014/main" id="{4F475AE4-7C3C-46D4-BAA9-1E171BA81D76}"/>
                  </a:ext>
                </a:extLst>
              </p:cNvPr>
              <p:cNvSpPr/>
              <p:nvPr/>
            </p:nvSpPr>
            <p:spPr>
              <a:xfrm>
                <a:off x="6017575" y="3875160"/>
                <a:ext cx="621658" cy="621658"/>
              </a:xfrm>
              <a:prstGeom prst="ellipse">
                <a:avLst/>
              </a:prstGeom>
              <a:grpFill/>
              <a:ln>
                <a:noFill/>
              </a:ln>
              <a:sp3d extrusionH="133350">
                <a:bevelT w="57150"/>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22" name="Oval 42">
                <a:extLst>
                  <a:ext uri="{FF2B5EF4-FFF2-40B4-BE49-F238E27FC236}">
                    <a16:creationId xmlns:a16="http://schemas.microsoft.com/office/drawing/2014/main" id="{94D81BA7-6855-439B-AF0F-D21E6F50A43E}"/>
                  </a:ext>
                </a:extLst>
              </p:cNvPr>
              <p:cNvSpPr/>
              <p:nvPr/>
            </p:nvSpPr>
            <p:spPr>
              <a:xfrm>
                <a:off x="7070964" y="3875160"/>
                <a:ext cx="621658" cy="621658"/>
              </a:xfrm>
              <a:prstGeom prst="ellipse">
                <a:avLst/>
              </a:prstGeom>
              <a:grpFill/>
              <a:ln>
                <a:noFill/>
              </a:ln>
              <a:sp3d extrusionH="133350">
                <a:bevelT w="57150"/>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23" name="Oval 43">
                <a:extLst>
                  <a:ext uri="{FF2B5EF4-FFF2-40B4-BE49-F238E27FC236}">
                    <a16:creationId xmlns:a16="http://schemas.microsoft.com/office/drawing/2014/main" id="{332915F2-ED57-4479-8E55-8894BE98539E}"/>
                  </a:ext>
                </a:extLst>
              </p:cNvPr>
              <p:cNvSpPr/>
              <p:nvPr/>
            </p:nvSpPr>
            <p:spPr>
              <a:xfrm>
                <a:off x="6017575" y="2826810"/>
                <a:ext cx="621658" cy="621658"/>
              </a:xfrm>
              <a:prstGeom prst="ellipse">
                <a:avLst/>
              </a:prstGeom>
              <a:grpFill/>
              <a:ln>
                <a:noFill/>
              </a:ln>
              <a:sp3d extrusionH="133350">
                <a:bevelT w="57150"/>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24" name="Oval 44">
                <a:extLst>
                  <a:ext uri="{FF2B5EF4-FFF2-40B4-BE49-F238E27FC236}">
                    <a16:creationId xmlns:a16="http://schemas.microsoft.com/office/drawing/2014/main" id="{A0986040-DE98-4B93-9EAA-0BD89A7A482C}"/>
                  </a:ext>
                </a:extLst>
              </p:cNvPr>
              <p:cNvSpPr/>
              <p:nvPr/>
            </p:nvSpPr>
            <p:spPr>
              <a:xfrm>
                <a:off x="7070964" y="2826810"/>
                <a:ext cx="621658" cy="621658"/>
              </a:xfrm>
              <a:prstGeom prst="ellipse">
                <a:avLst/>
              </a:prstGeom>
              <a:grpFill/>
              <a:ln>
                <a:noFill/>
              </a:ln>
              <a:sp3d extrusionH="133350">
                <a:bevelT w="57150"/>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grpSp>
      </p:grpSp>
      <p:sp>
        <p:nvSpPr>
          <p:cNvPr id="25" name="Rectangle 45">
            <a:extLst>
              <a:ext uri="{FF2B5EF4-FFF2-40B4-BE49-F238E27FC236}">
                <a16:creationId xmlns:a16="http://schemas.microsoft.com/office/drawing/2014/main" id="{6422C9A2-75C8-4F11-A575-92D58CE247A1}"/>
              </a:ext>
            </a:extLst>
          </p:cNvPr>
          <p:cNvSpPr/>
          <p:nvPr/>
        </p:nvSpPr>
        <p:spPr>
          <a:xfrm>
            <a:off x="6077771" y="3080561"/>
            <a:ext cx="1550694" cy="1548889"/>
          </a:xfrm>
          <a:prstGeom prst="rect">
            <a:avLst/>
          </a:prstGeom>
          <a:solidFill>
            <a:srgbClr val="007E3E"/>
          </a:solidFill>
          <a:ln>
            <a:noFill/>
          </a:ln>
          <a:scene3d>
            <a:camera prst="isometricOffAxis1Top"/>
            <a:lightRig rig="threePt" dir="t"/>
          </a:scene3d>
          <a:sp3d extrusionH="952500" prstMaterial="matte"/>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26" name="Rectangle 46">
            <a:extLst>
              <a:ext uri="{FF2B5EF4-FFF2-40B4-BE49-F238E27FC236}">
                <a16:creationId xmlns:a16="http://schemas.microsoft.com/office/drawing/2014/main" id="{B9655910-6176-4FDA-A877-588B4DDB108F}"/>
              </a:ext>
            </a:extLst>
          </p:cNvPr>
          <p:cNvSpPr/>
          <p:nvPr/>
        </p:nvSpPr>
        <p:spPr>
          <a:xfrm>
            <a:off x="8184174" y="1845381"/>
            <a:ext cx="1550694" cy="1548889"/>
          </a:xfrm>
          <a:prstGeom prst="rect">
            <a:avLst/>
          </a:prstGeom>
          <a:solidFill>
            <a:schemeClr val="accent5"/>
          </a:solidFill>
          <a:ln>
            <a:noFill/>
          </a:ln>
          <a:scene3d>
            <a:camera prst="isometricOffAxis1Top"/>
            <a:lightRig rig="threePt" dir="t"/>
          </a:scene3d>
          <a:sp3d extrusionH="952500" prstMaterial="matte"/>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grpSp>
        <p:nvGrpSpPr>
          <p:cNvPr id="27" name="Group 47">
            <a:extLst>
              <a:ext uri="{FF2B5EF4-FFF2-40B4-BE49-F238E27FC236}">
                <a16:creationId xmlns:a16="http://schemas.microsoft.com/office/drawing/2014/main" id="{6A81DB62-FD12-4082-B74D-9FC2CB25596D}"/>
              </a:ext>
            </a:extLst>
          </p:cNvPr>
          <p:cNvGrpSpPr/>
          <p:nvPr/>
        </p:nvGrpSpPr>
        <p:grpSpPr>
          <a:xfrm>
            <a:off x="9113732" y="1747226"/>
            <a:ext cx="462388" cy="1242149"/>
            <a:chOff x="7070964" y="2826810"/>
            <a:chExt cx="621658" cy="1670008"/>
          </a:xfrm>
          <a:solidFill>
            <a:schemeClr val="accent5"/>
          </a:solidFill>
          <a:effectLst>
            <a:outerShdw blurRad="88900" dist="190500" dir="2700000" algn="tl" rotWithShape="0">
              <a:prstClr val="black">
                <a:alpha val="40000"/>
              </a:prstClr>
            </a:outerShdw>
          </a:effectLst>
          <a:scene3d>
            <a:camera prst="isometricOffAxis1Top"/>
            <a:lightRig rig="threePt" dir="t"/>
          </a:scene3d>
        </p:grpSpPr>
        <p:sp>
          <p:nvSpPr>
            <p:cNvPr id="28" name="Oval 48">
              <a:extLst>
                <a:ext uri="{FF2B5EF4-FFF2-40B4-BE49-F238E27FC236}">
                  <a16:creationId xmlns:a16="http://schemas.microsoft.com/office/drawing/2014/main" id="{9EB79F5C-5A99-4CB6-819E-F16910ECE364}"/>
                </a:ext>
              </a:extLst>
            </p:cNvPr>
            <p:cNvSpPr/>
            <p:nvPr/>
          </p:nvSpPr>
          <p:spPr>
            <a:xfrm>
              <a:off x="7070964" y="3875160"/>
              <a:ext cx="621658" cy="621658"/>
            </a:xfrm>
            <a:prstGeom prst="ellipse">
              <a:avLst/>
            </a:prstGeom>
            <a:grpFill/>
            <a:ln>
              <a:noFill/>
            </a:ln>
            <a:sp3d extrusionH="133350">
              <a:bevelT w="57150"/>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29" name="Oval 49">
              <a:extLst>
                <a:ext uri="{FF2B5EF4-FFF2-40B4-BE49-F238E27FC236}">
                  <a16:creationId xmlns:a16="http://schemas.microsoft.com/office/drawing/2014/main" id="{6EC2E47B-0159-4568-B046-F5FE42923BD5}"/>
                </a:ext>
              </a:extLst>
            </p:cNvPr>
            <p:cNvSpPr/>
            <p:nvPr/>
          </p:nvSpPr>
          <p:spPr>
            <a:xfrm>
              <a:off x="7070964" y="2826810"/>
              <a:ext cx="621658" cy="621658"/>
            </a:xfrm>
            <a:prstGeom prst="ellipse">
              <a:avLst/>
            </a:prstGeom>
            <a:grpFill/>
            <a:ln>
              <a:noFill/>
            </a:ln>
            <a:sp3d extrusionH="133350">
              <a:bevelT w="57150"/>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grpSp>
      <p:sp>
        <p:nvSpPr>
          <p:cNvPr id="30" name="Rectangle 50">
            <a:extLst>
              <a:ext uri="{FF2B5EF4-FFF2-40B4-BE49-F238E27FC236}">
                <a16:creationId xmlns:a16="http://schemas.microsoft.com/office/drawing/2014/main" id="{63A43C9D-E7D4-4E76-A2D5-E66DF54A9304}"/>
              </a:ext>
            </a:extLst>
          </p:cNvPr>
          <p:cNvSpPr/>
          <p:nvPr/>
        </p:nvSpPr>
        <p:spPr>
          <a:xfrm>
            <a:off x="6782476" y="2057189"/>
            <a:ext cx="1550694" cy="1548889"/>
          </a:xfrm>
          <a:prstGeom prst="rect">
            <a:avLst/>
          </a:prstGeom>
          <a:solidFill>
            <a:schemeClr val="accent5"/>
          </a:solidFill>
          <a:ln>
            <a:noFill/>
          </a:ln>
          <a:scene3d>
            <a:camera prst="isometricOffAxis1Top"/>
            <a:lightRig rig="threePt" dir="t"/>
          </a:scene3d>
          <a:sp3d extrusionH="952500" prstMaterial="matte"/>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grpSp>
        <p:nvGrpSpPr>
          <p:cNvPr id="31" name="Group 51">
            <a:extLst>
              <a:ext uri="{FF2B5EF4-FFF2-40B4-BE49-F238E27FC236}">
                <a16:creationId xmlns:a16="http://schemas.microsoft.com/office/drawing/2014/main" id="{54A820C8-C5C1-43D6-92DE-C9F2CA314E06}"/>
              </a:ext>
            </a:extLst>
          </p:cNvPr>
          <p:cNvGrpSpPr/>
          <p:nvPr/>
        </p:nvGrpSpPr>
        <p:grpSpPr>
          <a:xfrm>
            <a:off x="7492395" y="1013885"/>
            <a:ext cx="1550694" cy="1596244"/>
            <a:chOff x="2169409" y="3407373"/>
            <a:chExt cx="2084832" cy="2146071"/>
          </a:xfrm>
          <a:solidFill>
            <a:srgbClr val="FED201"/>
          </a:solidFill>
          <a:effectLst/>
        </p:grpSpPr>
        <p:sp>
          <p:nvSpPr>
            <p:cNvPr id="32" name="Rectangle 52">
              <a:extLst>
                <a:ext uri="{FF2B5EF4-FFF2-40B4-BE49-F238E27FC236}">
                  <a16:creationId xmlns:a16="http://schemas.microsoft.com/office/drawing/2014/main" id="{CD2FE390-EB64-441F-BD56-A5FF8F7AE7FA}"/>
                </a:ext>
              </a:extLst>
            </p:cNvPr>
            <p:cNvSpPr/>
            <p:nvPr/>
          </p:nvSpPr>
          <p:spPr>
            <a:xfrm>
              <a:off x="2169409" y="3471039"/>
              <a:ext cx="2084832" cy="2082405"/>
            </a:xfrm>
            <a:prstGeom prst="rect">
              <a:avLst/>
            </a:prstGeom>
            <a:grpFill/>
            <a:ln>
              <a:noFill/>
            </a:ln>
            <a:scene3d>
              <a:camera prst="isometricOffAxis1Top"/>
              <a:lightRig rig="threePt" dir="t"/>
            </a:scene3d>
            <a:sp3d extrusionH="952500" prstMaterial="matte"/>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grpSp>
          <p:nvGrpSpPr>
            <p:cNvPr id="33" name="Group 53">
              <a:extLst>
                <a:ext uri="{FF2B5EF4-FFF2-40B4-BE49-F238E27FC236}">
                  <a16:creationId xmlns:a16="http://schemas.microsoft.com/office/drawing/2014/main" id="{3C0E3277-27C9-4623-A385-266E9C71A609}"/>
                </a:ext>
              </a:extLst>
            </p:cNvPr>
            <p:cNvGrpSpPr/>
            <p:nvPr/>
          </p:nvGrpSpPr>
          <p:grpSpPr>
            <a:xfrm>
              <a:off x="2374302" y="3407373"/>
              <a:ext cx="1675047" cy="1670008"/>
              <a:chOff x="6017575" y="2826810"/>
              <a:chExt cx="1675047" cy="1670008"/>
            </a:xfrm>
            <a:grpFill/>
            <a:effectLst>
              <a:outerShdw blurRad="88900" dist="190500" dir="2700000" algn="tl" rotWithShape="0">
                <a:prstClr val="black">
                  <a:alpha val="40000"/>
                </a:prstClr>
              </a:outerShdw>
            </a:effectLst>
            <a:scene3d>
              <a:camera prst="isometricOffAxis1Top"/>
              <a:lightRig rig="threePt" dir="t"/>
            </a:scene3d>
          </p:grpSpPr>
          <p:sp>
            <p:nvSpPr>
              <p:cNvPr id="34" name="Oval 54">
                <a:extLst>
                  <a:ext uri="{FF2B5EF4-FFF2-40B4-BE49-F238E27FC236}">
                    <a16:creationId xmlns:a16="http://schemas.microsoft.com/office/drawing/2014/main" id="{2C8A1735-6346-40E0-B57C-DA6E0F8BADFF}"/>
                  </a:ext>
                </a:extLst>
              </p:cNvPr>
              <p:cNvSpPr/>
              <p:nvPr/>
            </p:nvSpPr>
            <p:spPr>
              <a:xfrm>
                <a:off x="6017575" y="3875160"/>
                <a:ext cx="621658" cy="621658"/>
              </a:xfrm>
              <a:prstGeom prst="ellipse">
                <a:avLst/>
              </a:prstGeom>
              <a:grpFill/>
              <a:ln>
                <a:noFill/>
              </a:ln>
              <a:sp3d extrusionH="133350">
                <a:bevelT w="57150"/>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35" name="Oval 55">
                <a:extLst>
                  <a:ext uri="{FF2B5EF4-FFF2-40B4-BE49-F238E27FC236}">
                    <a16:creationId xmlns:a16="http://schemas.microsoft.com/office/drawing/2014/main" id="{5BB64CA2-4F43-42D9-8EFA-77717508CADE}"/>
                  </a:ext>
                </a:extLst>
              </p:cNvPr>
              <p:cNvSpPr/>
              <p:nvPr/>
            </p:nvSpPr>
            <p:spPr>
              <a:xfrm>
                <a:off x="7070964" y="3875160"/>
                <a:ext cx="621658" cy="621658"/>
              </a:xfrm>
              <a:prstGeom prst="ellipse">
                <a:avLst/>
              </a:prstGeom>
              <a:grpFill/>
              <a:ln>
                <a:noFill/>
              </a:ln>
              <a:sp3d extrusionH="133350">
                <a:bevelT w="57150"/>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36" name="Oval 56">
                <a:extLst>
                  <a:ext uri="{FF2B5EF4-FFF2-40B4-BE49-F238E27FC236}">
                    <a16:creationId xmlns:a16="http://schemas.microsoft.com/office/drawing/2014/main" id="{91BE17C1-0119-41CD-89E9-E1769F221821}"/>
                  </a:ext>
                </a:extLst>
              </p:cNvPr>
              <p:cNvSpPr/>
              <p:nvPr/>
            </p:nvSpPr>
            <p:spPr>
              <a:xfrm>
                <a:off x="6017575" y="2826810"/>
                <a:ext cx="621658" cy="621658"/>
              </a:xfrm>
              <a:prstGeom prst="ellipse">
                <a:avLst/>
              </a:prstGeom>
              <a:grpFill/>
              <a:ln>
                <a:noFill/>
              </a:ln>
              <a:sp3d extrusionH="133350">
                <a:bevelT w="57150"/>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37" name="Oval 57">
                <a:extLst>
                  <a:ext uri="{FF2B5EF4-FFF2-40B4-BE49-F238E27FC236}">
                    <a16:creationId xmlns:a16="http://schemas.microsoft.com/office/drawing/2014/main" id="{02180EF9-320F-4CAB-984D-8035C6235D23}"/>
                  </a:ext>
                </a:extLst>
              </p:cNvPr>
              <p:cNvSpPr/>
              <p:nvPr/>
            </p:nvSpPr>
            <p:spPr>
              <a:xfrm>
                <a:off x="7070964" y="2826810"/>
                <a:ext cx="621658" cy="621658"/>
              </a:xfrm>
              <a:prstGeom prst="ellipse">
                <a:avLst/>
              </a:prstGeom>
              <a:grpFill/>
              <a:ln>
                <a:noFill/>
              </a:ln>
              <a:sp3d extrusionH="133350">
                <a:bevelT w="57150"/>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grpSp>
      </p:grpSp>
      <p:grpSp>
        <p:nvGrpSpPr>
          <p:cNvPr id="38" name="Group 58">
            <a:extLst>
              <a:ext uri="{FF2B5EF4-FFF2-40B4-BE49-F238E27FC236}">
                <a16:creationId xmlns:a16="http://schemas.microsoft.com/office/drawing/2014/main" id="{2609855B-E166-4216-8F68-E174B95AE8E5}"/>
              </a:ext>
            </a:extLst>
          </p:cNvPr>
          <p:cNvGrpSpPr/>
          <p:nvPr/>
        </p:nvGrpSpPr>
        <p:grpSpPr>
          <a:xfrm>
            <a:off x="5541794" y="4127842"/>
            <a:ext cx="462388" cy="1242149"/>
            <a:chOff x="6017575" y="2826810"/>
            <a:chExt cx="621658" cy="1670008"/>
          </a:xfrm>
          <a:solidFill>
            <a:srgbClr val="0059E9"/>
          </a:solidFill>
          <a:effectLst>
            <a:outerShdw blurRad="88900" dist="190500" dir="2700000" algn="tl" rotWithShape="0">
              <a:prstClr val="black">
                <a:alpha val="40000"/>
              </a:prstClr>
            </a:outerShdw>
          </a:effectLst>
          <a:scene3d>
            <a:camera prst="isometricOffAxis1Top"/>
            <a:lightRig rig="threePt" dir="t"/>
          </a:scene3d>
        </p:grpSpPr>
        <p:sp>
          <p:nvSpPr>
            <p:cNvPr id="39" name="Oval 59">
              <a:extLst>
                <a:ext uri="{FF2B5EF4-FFF2-40B4-BE49-F238E27FC236}">
                  <a16:creationId xmlns:a16="http://schemas.microsoft.com/office/drawing/2014/main" id="{B3D7AE64-9CBE-488A-93A7-5B7B010CC413}"/>
                </a:ext>
              </a:extLst>
            </p:cNvPr>
            <p:cNvSpPr/>
            <p:nvPr/>
          </p:nvSpPr>
          <p:spPr>
            <a:xfrm>
              <a:off x="6017575" y="3875160"/>
              <a:ext cx="621658" cy="621658"/>
            </a:xfrm>
            <a:prstGeom prst="ellipse">
              <a:avLst/>
            </a:prstGeom>
            <a:grpFill/>
            <a:ln>
              <a:noFill/>
            </a:ln>
            <a:sp3d extrusionH="133350">
              <a:bevelT w="57150"/>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40" name="Oval 60">
              <a:extLst>
                <a:ext uri="{FF2B5EF4-FFF2-40B4-BE49-F238E27FC236}">
                  <a16:creationId xmlns:a16="http://schemas.microsoft.com/office/drawing/2014/main" id="{6C724ACB-233D-4218-BB73-A24A7EDD253C}"/>
                </a:ext>
              </a:extLst>
            </p:cNvPr>
            <p:cNvSpPr/>
            <p:nvPr/>
          </p:nvSpPr>
          <p:spPr>
            <a:xfrm>
              <a:off x="6017575" y="2826810"/>
              <a:ext cx="621658" cy="621658"/>
            </a:xfrm>
            <a:prstGeom prst="ellipse">
              <a:avLst/>
            </a:prstGeom>
            <a:grpFill/>
            <a:ln>
              <a:noFill/>
            </a:ln>
            <a:sp3d extrusionH="133350">
              <a:bevelT w="57150"/>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grpSp>
      <p:grpSp>
        <p:nvGrpSpPr>
          <p:cNvPr id="41" name="Group 61">
            <a:extLst>
              <a:ext uri="{FF2B5EF4-FFF2-40B4-BE49-F238E27FC236}">
                <a16:creationId xmlns:a16="http://schemas.microsoft.com/office/drawing/2014/main" id="{742363E8-E4DD-4DA9-AA9C-B23777BD9883}"/>
              </a:ext>
            </a:extLst>
          </p:cNvPr>
          <p:cNvGrpSpPr/>
          <p:nvPr/>
        </p:nvGrpSpPr>
        <p:grpSpPr>
          <a:xfrm>
            <a:off x="6242869" y="3103056"/>
            <a:ext cx="462388" cy="1242149"/>
            <a:chOff x="6017575" y="2826810"/>
            <a:chExt cx="621658" cy="1670008"/>
          </a:xfrm>
          <a:solidFill>
            <a:srgbClr val="007E3E"/>
          </a:solidFill>
          <a:effectLst>
            <a:outerShdw blurRad="88900" dist="190500" dir="2700000" algn="tl" rotWithShape="0">
              <a:prstClr val="black">
                <a:alpha val="40000"/>
              </a:prstClr>
            </a:outerShdw>
          </a:effectLst>
          <a:scene3d>
            <a:camera prst="isometricOffAxis1Top"/>
            <a:lightRig rig="threePt" dir="t"/>
          </a:scene3d>
        </p:grpSpPr>
        <p:sp>
          <p:nvSpPr>
            <p:cNvPr id="42" name="Oval 62">
              <a:extLst>
                <a:ext uri="{FF2B5EF4-FFF2-40B4-BE49-F238E27FC236}">
                  <a16:creationId xmlns:a16="http://schemas.microsoft.com/office/drawing/2014/main" id="{96F3E8A9-EE70-4B60-ADF9-A7DBFC314433}"/>
                </a:ext>
              </a:extLst>
            </p:cNvPr>
            <p:cNvSpPr/>
            <p:nvPr/>
          </p:nvSpPr>
          <p:spPr>
            <a:xfrm>
              <a:off x="6017575" y="3875160"/>
              <a:ext cx="621658" cy="621658"/>
            </a:xfrm>
            <a:prstGeom prst="ellipse">
              <a:avLst/>
            </a:prstGeom>
            <a:grpFill/>
            <a:ln>
              <a:noFill/>
            </a:ln>
            <a:sp3d extrusionH="133350">
              <a:bevelT w="57150"/>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43" name="Oval 63">
              <a:extLst>
                <a:ext uri="{FF2B5EF4-FFF2-40B4-BE49-F238E27FC236}">
                  <a16:creationId xmlns:a16="http://schemas.microsoft.com/office/drawing/2014/main" id="{2E4D18BC-1343-4DD8-B52D-C493F5E9AC5A}"/>
                </a:ext>
              </a:extLst>
            </p:cNvPr>
            <p:cNvSpPr/>
            <p:nvPr/>
          </p:nvSpPr>
          <p:spPr>
            <a:xfrm>
              <a:off x="6017575" y="2826810"/>
              <a:ext cx="621658" cy="621658"/>
            </a:xfrm>
            <a:prstGeom prst="ellipse">
              <a:avLst/>
            </a:prstGeom>
            <a:grpFill/>
            <a:ln>
              <a:noFill/>
            </a:ln>
            <a:sp3d extrusionH="133350">
              <a:bevelT w="57150"/>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grpSp>
      <p:grpSp>
        <p:nvGrpSpPr>
          <p:cNvPr id="44" name="Group 64">
            <a:extLst>
              <a:ext uri="{FF2B5EF4-FFF2-40B4-BE49-F238E27FC236}">
                <a16:creationId xmlns:a16="http://schemas.microsoft.com/office/drawing/2014/main" id="{B043FB27-8400-486B-BA00-50653AA496D0}"/>
              </a:ext>
            </a:extLst>
          </p:cNvPr>
          <p:cNvGrpSpPr/>
          <p:nvPr/>
        </p:nvGrpSpPr>
        <p:grpSpPr>
          <a:xfrm>
            <a:off x="6953924" y="2060634"/>
            <a:ext cx="462388" cy="1242149"/>
            <a:chOff x="6017575" y="2826810"/>
            <a:chExt cx="621658" cy="1670008"/>
          </a:xfrm>
          <a:solidFill>
            <a:schemeClr val="accent5"/>
          </a:solidFill>
          <a:effectLst>
            <a:outerShdw blurRad="88900" dist="190500" dir="2700000" algn="tl" rotWithShape="0">
              <a:prstClr val="black">
                <a:alpha val="40000"/>
              </a:prstClr>
            </a:outerShdw>
          </a:effectLst>
          <a:scene3d>
            <a:camera prst="isometricOffAxis1Top"/>
            <a:lightRig rig="threePt" dir="t"/>
          </a:scene3d>
        </p:grpSpPr>
        <p:sp>
          <p:nvSpPr>
            <p:cNvPr id="45" name="Oval 65">
              <a:extLst>
                <a:ext uri="{FF2B5EF4-FFF2-40B4-BE49-F238E27FC236}">
                  <a16:creationId xmlns:a16="http://schemas.microsoft.com/office/drawing/2014/main" id="{9F0830E9-C71D-4CBE-B229-2F36F4AB98E6}"/>
                </a:ext>
              </a:extLst>
            </p:cNvPr>
            <p:cNvSpPr/>
            <p:nvPr/>
          </p:nvSpPr>
          <p:spPr>
            <a:xfrm>
              <a:off x="6017575" y="3875160"/>
              <a:ext cx="621658" cy="621658"/>
            </a:xfrm>
            <a:prstGeom prst="ellipse">
              <a:avLst/>
            </a:prstGeom>
            <a:grpFill/>
            <a:ln>
              <a:noFill/>
            </a:ln>
            <a:sp3d extrusionH="133350">
              <a:bevelT w="57150"/>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46" name="Oval 66">
              <a:extLst>
                <a:ext uri="{FF2B5EF4-FFF2-40B4-BE49-F238E27FC236}">
                  <a16:creationId xmlns:a16="http://schemas.microsoft.com/office/drawing/2014/main" id="{4ADB68BA-6D70-48AD-A378-0524FB2DAD17}"/>
                </a:ext>
              </a:extLst>
            </p:cNvPr>
            <p:cNvSpPr/>
            <p:nvPr/>
          </p:nvSpPr>
          <p:spPr>
            <a:xfrm>
              <a:off x="6017575" y="2826810"/>
              <a:ext cx="621658" cy="621658"/>
            </a:xfrm>
            <a:prstGeom prst="ellipse">
              <a:avLst/>
            </a:prstGeom>
            <a:grpFill/>
            <a:ln>
              <a:noFill/>
            </a:ln>
            <a:sp3d extrusionH="133350">
              <a:bevelT w="57150"/>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grpSp>
      <p:sp>
        <p:nvSpPr>
          <p:cNvPr id="47" name="Graphic 11" descr="Coins">
            <a:extLst>
              <a:ext uri="{FF2B5EF4-FFF2-40B4-BE49-F238E27FC236}">
                <a16:creationId xmlns:a16="http://schemas.microsoft.com/office/drawing/2014/main" id="{1BDF114C-E4A6-4CFF-8487-3827BF293E9D}"/>
              </a:ext>
            </a:extLst>
          </p:cNvPr>
          <p:cNvSpPr/>
          <p:nvPr/>
        </p:nvSpPr>
        <p:spPr>
          <a:xfrm>
            <a:off x="7327869" y="3295061"/>
            <a:ext cx="679982" cy="582804"/>
          </a:xfrm>
          <a:custGeom>
            <a:avLst/>
            <a:gdLst>
              <a:gd name="connsiteX0" fmla="*/ 666554 w 716954"/>
              <a:gd name="connsiteY0" fmla="*/ 512078 h 614493"/>
              <a:gd name="connsiteX1" fmla="*/ 632416 w 716954"/>
              <a:gd name="connsiteY1" fmla="*/ 541095 h 614493"/>
              <a:gd name="connsiteX2" fmla="*/ 632416 w 716954"/>
              <a:gd name="connsiteY2" fmla="*/ 510371 h 614493"/>
              <a:gd name="connsiteX3" fmla="*/ 666554 w 716954"/>
              <a:gd name="connsiteY3" fmla="*/ 496715 h 614493"/>
              <a:gd name="connsiteX4" fmla="*/ 666554 w 716954"/>
              <a:gd name="connsiteY4" fmla="*/ 512078 h 614493"/>
              <a:gd name="connsiteX5" fmla="*/ 598277 w 716954"/>
              <a:gd name="connsiteY5" fmla="*/ 455749 h 614493"/>
              <a:gd name="connsiteX6" fmla="*/ 598277 w 716954"/>
              <a:gd name="connsiteY6" fmla="*/ 425024 h 614493"/>
              <a:gd name="connsiteX7" fmla="*/ 632416 w 716954"/>
              <a:gd name="connsiteY7" fmla="*/ 411369 h 614493"/>
              <a:gd name="connsiteX8" fmla="*/ 632416 w 716954"/>
              <a:gd name="connsiteY8" fmla="*/ 426731 h 614493"/>
              <a:gd name="connsiteX9" fmla="*/ 598277 w 716954"/>
              <a:gd name="connsiteY9" fmla="*/ 455749 h 614493"/>
              <a:gd name="connsiteX10" fmla="*/ 598277 w 716954"/>
              <a:gd name="connsiteY10" fmla="*/ 551337 h 614493"/>
              <a:gd name="connsiteX11" fmla="*/ 564139 w 716954"/>
              <a:gd name="connsiteY11" fmla="*/ 557311 h 614493"/>
              <a:gd name="connsiteX12" fmla="*/ 564139 w 716954"/>
              <a:gd name="connsiteY12" fmla="*/ 524026 h 614493"/>
              <a:gd name="connsiteX13" fmla="*/ 598277 w 716954"/>
              <a:gd name="connsiteY13" fmla="*/ 518905 h 614493"/>
              <a:gd name="connsiteX14" fmla="*/ 598277 w 716954"/>
              <a:gd name="connsiteY14" fmla="*/ 551337 h 614493"/>
              <a:gd name="connsiteX15" fmla="*/ 530000 w 716954"/>
              <a:gd name="connsiteY15" fmla="*/ 438680 h 614493"/>
              <a:gd name="connsiteX16" fmla="*/ 564139 w 716954"/>
              <a:gd name="connsiteY16" fmla="*/ 433559 h 614493"/>
              <a:gd name="connsiteX17" fmla="*/ 564139 w 716954"/>
              <a:gd name="connsiteY17" fmla="*/ 465991 h 614493"/>
              <a:gd name="connsiteX18" fmla="*/ 530000 w 716954"/>
              <a:gd name="connsiteY18" fmla="*/ 471965 h 614493"/>
              <a:gd name="connsiteX19" fmla="*/ 530000 w 716954"/>
              <a:gd name="connsiteY19" fmla="*/ 438680 h 614493"/>
              <a:gd name="connsiteX20" fmla="*/ 530000 w 716954"/>
              <a:gd name="connsiteY20" fmla="*/ 561578 h 614493"/>
              <a:gd name="connsiteX21" fmla="*/ 495862 w 716954"/>
              <a:gd name="connsiteY21" fmla="*/ 563285 h 614493"/>
              <a:gd name="connsiteX22" fmla="*/ 495862 w 716954"/>
              <a:gd name="connsiteY22" fmla="*/ 529147 h 614493"/>
              <a:gd name="connsiteX23" fmla="*/ 530000 w 716954"/>
              <a:gd name="connsiteY23" fmla="*/ 527440 h 614493"/>
              <a:gd name="connsiteX24" fmla="*/ 530000 w 716954"/>
              <a:gd name="connsiteY24" fmla="*/ 561578 h 614493"/>
              <a:gd name="connsiteX25" fmla="*/ 461723 w 716954"/>
              <a:gd name="connsiteY25" fmla="*/ 477939 h 614493"/>
              <a:gd name="connsiteX26" fmla="*/ 461723 w 716954"/>
              <a:gd name="connsiteY26" fmla="*/ 443801 h 614493"/>
              <a:gd name="connsiteX27" fmla="*/ 495862 w 716954"/>
              <a:gd name="connsiteY27" fmla="*/ 442094 h 614493"/>
              <a:gd name="connsiteX28" fmla="*/ 495862 w 716954"/>
              <a:gd name="connsiteY28" fmla="*/ 476232 h 614493"/>
              <a:gd name="connsiteX29" fmla="*/ 461723 w 716954"/>
              <a:gd name="connsiteY29" fmla="*/ 477939 h 614493"/>
              <a:gd name="connsiteX30" fmla="*/ 461723 w 716954"/>
              <a:gd name="connsiteY30" fmla="*/ 563285 h 614493"/>
              <a:gd name="connsiteX31" fmla="*/ 427585 w 716954"/>
              <a:gd name="connsiteY31" fmla="*/ 561578 h 614493"/>
              <a:gd name="connsiteX32" fmla="*/ 427585 w 716954"/>
              <a:gd name="connsiteY32" fmla="*/ 529147 h 614493"/>
              <a:gd name="connsiteX33" fmla="*/ 444654 w 716954"/>
              <a:gd name="connsiteY33" fmla="*/ 529147 h 614493"/>
              <a:gd name="connsiteX34" fmla="*/ 461723 w 716954"/>
              <a:gd name="connsiteY34" fmla="*/ 529147 h 614493"/>
              <a:gd name="connsiteX35" fmla="*/ 461723 w 716954"/>
              <a:gd name="connsiteY35" fmla="*/ 563285 h 614493"/>
              <a:gd name="connsiteX36" fmla="*/ 393446 w 716954"/>
              <a:gd name="connsiteY36" fmla="*/ 442094 h 614493"/>
              <a:gd name="connsiteX37" fmla="*/ 427585 w 716954"/>
              <a:gd name="connsiteY37" fmla="*/ 443801 h 614493"/>
              <a:gd name="connsiteX38" fmla="*/ 427585 w 716954"/>
              <a:gd name="connsiteY38" fmla="*/ 477939 h 614493"/>
              <a:gd name="connsiteX39" fmla="*/ 393446 w 716954"/>
              <a:gd name="connsiteY39" fmla="*/ 476232 h 614493"/>
              <a:gd name="connsiteX40" fmla="*/ 393446 w 716954"/>
              <a:gd name="connsiteY40" fmla="*/ 442094 h 614493"/>
              <a:gd name="connsiteX41" fmla="*/ 393446 w 716954"/>
              <a:gd name="connsiteY41" fmla="*/ 557311 h 614493"/>
              <a:gd name="connsiteX42" fmla="*/ 359308 w 716954"/>
              <a:gd name="connsiteY42" fmla="*/ 551337 h 614493"/>
              <a:gd name="connsiteX43" fmla="*/ 359308 w 716954"/>
              <a:gd name="connsiteY43" fmla="*/ 524026 h 614493"/>
              <a:gd name="connsiteX44" fmla="*/ 393446 w 716954"/>
              <a:gd name="connsiteY44" fmla="*/ 527440 h 614493"/>
              <a:gd name="connsiteX45" fmla="*/ 393446 w 716954"/>
              <a:gd name="connsiteY45" fmla="*/ 557311 h 614493"/>
              <a:gd name="connsiteX46" fmla="*/ 325169 w 716954"/>
              <a:gd name="connsiteY46" fmla="*/ 465991 h 614493"/>
              <a:gd name="connsiteX47" fmla="*/ 325169 w 716954"/>
              <a:gd name="connsiteY47" fmla="*/ 432706 h 614493"/>
              <a:gd name="connsiteX48" fmla="*/ 359308 w 716954"/>
              <a:gd name="connsiteY48" fmla="*/ 437826 h 614493"/>
              <a:gd name="connsiteX49" fmla="*/ 359308 w 716954"/>
              <a:gd name="connsiteY49" fmla="*/ 471965 h 614493"/>
              <a:gd name="connsiteX50" fmla="*/ 325169 w 716954"/>
              <a:gd name="connsiteY50" fmla="*/ 465991 h 614493"/>
              <a:gd name="connsiteX51" fmla="*/ 325169 w 716954"/>
              <a:gd name="connsiteY51" fmla="*/ 541095 h 614493"/>
              <a:gd name="connsiteX52" fmla="*/ 291031 w 716954"/>
              <a:gd name="connsiteY52" fmla="*/ 512078 h 614493"/>
              <a:gd name="connsiteX53" fmla="*/ 291031 w 716954"/>
              <a:gd name="connsiteY53" fmla="*/ 510371 h 614493"/>
              <a:gd name="connsiteX54" fmla="*/ 291884 w 716954"/>
              <a:gd name="connsiteY54" fmla="*/ 510371 h 614493"/>
              <a:gd name="connsiteX55" fmla="*/ 298712 w 716954"/>
              <a:gd name="connsiteY55" fmla="*/ 512078 h 614493"/>
              <a:gd name="connsiteX56" fmla="*/ 325169 w 716954"/>
              <a:gd name="connsiteY56" fmla="*/ 518052 h 614493"/>
              <a:gd name="connsiteX57" fmla="*/ 325169 w 716954"/>
              <a:gd name="connsiteY57" fmla="*/ 541095 h 614493"/>
              <a:gd name="connsiteX58" fmla="*/ 188615 w 716954"/>
              <a:gd name="connsiteY58" fmla="*/ 425024 h 614493"/>
              <a:gd name="connsiteX59" fmla="*/ 205684 w 716954"/>
              <a:gd name="connsiteY59" fmla="*/ 425878 h 614493"/>
              <a:gd name="connsiteX60" fmla="*/ 205684 w 716954"/>
              <a:gd name="connsiteY60" fmla="*/ 426731 h 614493"/>
              <a:gd name="connsiteX61" fmla="*/ 214219 w 716954"/>
              <a:gd name="connsiteY61" fmla="*/ 460016 h 614493"/>
              <a:gd name="connsiteX62" fmla="*/ 188615 w 716954"/>
              <a:gd name="connsiteY62" fmla="*/ 458309 h 614493"/>
              <a:gd name="connsiteX63" fmla="*/ 188615 w 716954"/>
              <a:gd name="connsiteY63" fmla="*/ 425024 h 614493"/>
              <a:gd name="connsiteX64" fmla="*/ 154477 w 716954"/>
              <a:gd name="connsiteY64" fmla="*/ 322609 h 614493"/>
              <a:gd name="connsiteX65" fmla="*/ 188615 w 716954"/>
              <a:gd name="connsiteY65" fmla="*/ 327730 h 614493"/>
              <a:gd name="connsiteX66" fmla="*/ 188615 w 716954"/>
              <a:gd name="connsiteY66" fmla="*/ 361868 h 614493"/>
              <a:gd name="connsiteX67" fmla="*/ 154477 w 716954"/>
              <a:gd name="connsiteY67" fmla="*/ 355894 h 614493"/>
              <a:gd name="connsiteX68" fmla="*/ 154477 w 716954"/>
              <a:gd name="connsiteY68" fmla="*/ 322609 h 614493"/>
              <a:gd name="connsiteX69" fmla="*/ 154477 w 716954"/>
              <a:gd name="connsiteY69" fmla="*/ 454896 h 614493"/>
              <a:gd name="connsiteX70" fmla="*/ 120338 w 716954"/>
              <a:gd name="connsiteY70" fmla="*/ 448921 h 614493"/>
              <a:gd name="connsiteX71" fmla="*/ 120338 w 716954"/>
              <a:gd name="connsiteY71" fmla="*/ 415636 h 614493"/>
              <a:gd name="connsiteX72" fmla="*/ 154477 w 716954"/>
              <a:gd name="connsiteY72" fmla="*/ 420757 h 614493"/>
              <a:gd name="connsiteX73" fmla="*/ 154477 w 716954"/>
              <a:gd name="connsiteY73" fmla="*/ 454896 h 614493"/>
              <a:gd name="connsiteX74" fmla="*/ 86200 w 716954"/>
              <a:gd name="connsiteY74" fmla="*/ 315781 h 614493"/>
              <a:gd name="connsiteX75" fmla="*/ 86200 w 716954"/>
              <a:gd name="connsiteY75" fmla="*/ 300419 h 614493"/>
              <a:gd name="connsiteX76" fmla="*/ 120338 w 716954"/>
              <a:gd name="connsiteY76" fmla="*/ 313221 h 614493"/>
              <a:gd name="connsiteX77" fmla="*/ 120338 w 716954"/>
              <a:gd name="connsiteY77" fmla="*/ 344799 h 614493"/>
              <a:gd name="connsiteX78" fmla="*/ 86200 w 716954"/>
              <a:gd name="connsiteY78" fmla="*/ 315781 h 614493"/>
              <a:gd name="connsiteX79" fmla="*/ 86200 w 716954"/>
              <a:gd name="connsiteY79" fmla="*/ 438680 h 614493"/>
              <a:gd name="connsiteX80" fmla="*/ 52061 w 716954"/>
              <a:gd name="connsiteY80" fmla="*/ 409662 h 614493"/>
              <a:gd name="connsiteX81" fmla="*/ 52061 w 716954"/>
              <a:gd name="connsiteY81" fmla="*/ 394300 h 614493"/>
              <a:gd name="connsiteX82" fmla="*/ 86200 w 716954"/>
              <a:gd name="connsiteY82" fmla="*/ 407102 h 614493"/>
              <a:gd name="connsiteX83" fmla="*/ 86200 w 716954"/>
              <a:gd name="connsiteY83" fmla="*/ 438680 h 614493"/>
              <a:gd name="connsiteX84" fmla="*/ 52061 w 716954"/>
              <a:gd name="connsiteY84" fmla="*/ 172399 h 614493"/>
              <a:gd name="connsiteX85" fmla="*/ 86200 w 716954"/>
              <a:gd name="connsiteY85" fmla="*/ 185201 h 614493"/>
              <a:gd name="connsiteX86" fmla="*/ 86200 w 716954"/>
              <a:gd name="connsiteY86" fmla="*/ 216779 h 614493"/>
              <a:gd name="connsiteX87" fmla="*/ 52061 w 716954"/>
              <a:gd name="connsiteY87" fmla="*/ 187762 h 614493"/>
              <a:gd name="connsiteX88" fmla="*/ 52061 w 716954"/>
              <a:gd name="connsiteY88" fmla="*/ 172399 h 614493"/>
              <a:gd name="connsiteX89" fmla="*/ 154477 w 716954"/>
              <a:gd name="connsiteY89" fmla="*/ 199710 h 614493"/>
              <a:gd name="connsiteX90" fmla="*/ 154477 w 716954"/>
              <a:gd name="connsiteY90" fmla="*/ 233849 h 614493"/>
              <a:gd name="connsiteX91" fmla="*/ 120338 w 716954"/>
              <a:gd name="connsiteY91" fmla="*/ 227875 h 614493"/>
              <a:gd name="connsiteX92" fmla="*/ 120338 w 716954"/>
              <a:gd name="connsiteY92" fmla="*/ 194589 h 614493"/>
              <a:gd name="connsiteX93" fmla="*/ 154477 w 716954"/>
              <a:gd name="connsiteY93" fmla="*/ 199710 h 614493"/>
              <a:gd name="connsiteX94" fmla="*/ 239823 w 716954"/>
              <a:gd name="connsiteY94" fmla="*/ 51208 h 614493"/>
              <a:gd name="connsiteX95" fmla="*/ 427585 w 716954"/>
              <a:gd name="connsiteY95" fmla="*/ 102416 h 614493"/>
              <a:gd name="connsiteX96" fmla="*/ 239823 w 716954"/>
              <a:gd name="connsiteY96" fmla="*/ 153623 h 614493"/>
              <a:gd name="connsiteX97" fmla="*/ 52061 w 716954"/>
              <a:gd name="connsiteY97" fmla="*/ 102416 h 614493"/>
              <a:gd name="connsiteX98" fmla="*/ 239823 w 716954"/>
              <a:gd name="connsiteY98" fmla="*/ 51208 h 614493"/>
              <a:gd name="connsiteX99" fmla="*/ 291031 w 716954"/>
              <a:gd name="connsiteY99" fmla="*/ 455749 h 614493"/>
              <a:gd name="connsiteX100" fmla="*/ 256892 w 716954"/>
              <a:gd name="connsiteY100" fmla="*/ 426731 h 614493"/>
              <a:gd name="connsiteX101" fmla="*/ 256892 w 716954"/>
              <a:gd name="connsiteY101" fmla="*/ 411369 h 614493"/>
              <a:gd name="connsiteX102" fmla="*/ 291031 w 716954"/>
              <a:gd name="connsiteY102" fmla="*/ 424171 h 614493"/>
              <a:gd name="connsiteX103" fmla="*/ 291031 w 716954"/>
              <a:gd name="connsiteY103" fmla="*/ 455749 h 614493"/>
              <a:gd name="connsiteX104" fmla="*/ 393446 w 716954"/>
              <a:gd name="connsiteY104" fmla="*/ 216779 h 614493"/>
              <a:gd name="connsiteX105" fmla="*/ 393446 w 716954"/>
              <a:gd name="connsiteY105" fmla="*/ 186055 h 614493"/>
              <a:gd name="connsiteX106" fmla="*/ 427585 w 716954"/>
              <a:gd name="connsiteY106" fmla="*/ 172399 h 614493"/>
              <a:gd name="connsiteX107" fmla="*/ 427585 w 716954"/>
              <a:gd name="connsiteY107" fmla="*/ 187762 h 614493"/>
              <a:gd name="connsiteX108" fmla="*/ 393446 w 716954"/>
              <a:gd name="connsiteY108" fmla="*/ 216779 h 614493"/>
              <a:gd name="connsiteX109" fmla="*/ 325169 w 716954"/>
              <a:gd name="connsiteY109" fmla="*/ 232995 h 614493"/>
              <a:gd name="connsiteX110" fmla="*/ 325169 w 716954"/>
              <a:gd name="connsiteY110" fmla="*/ 199710 h 614493"/>
              <a:gd name="connsiteX111" fmla="*/ 359308 w 716954"/>
              <a:gd name="connsiteY111" fmla="*/ 194589 h 614493"/>
              <a:gd name="connsiteX112" fmla="*/ 359308 w 716954"/>
              <a:gd name="connsiteY112" fmla="*/ 227021 h 614493"/>
              <a:gd name="connsiteX113" fmla="*/ 325169 w 716954"/>
              <a:gd name="connsiteY113" fmla="*/ 232995 h 614493"/>
              <a:gd name="connsiteX114" fmla="*/ 256892 w 716954"/>
              <a:gd name="connsiteY114" fmla="*/ 238970 h 614493"/>
              <a:gd name="connsiteX115" fmla="*/ 256892 w 716954"/>
              <a:gd name="connsiteY115" fmla="*/ 204831 h 614493"/>
              <a:gd name="connsiteX116" fmla="*/ 291031 w 716954"/>
              <a:gd name="connsiteY116" fmla="*/ 203124 h 614493"/>
              <a:gd name="connsiteX117" fmla="*/ 291031 w 716954"/>
              <a:gd name="connsiteY117" fmla="*/ 237263 h 614493"/>
              <a:gd name="connsiteX118" fmla="*/ 256892 w 716954"/>
              <a:gd name="connsiteY118" fmla="*/ 238970 h 614493"/>
              <a:gd name="connsiteX119" fmla="*/ 188615 w 716954"/>
              <a:gd name="connsiteY119" fmla="*/ 237263 h 614493"/>
              <a:gd name="connsiteX120" fmla="*/ 188615 w 716954"/>
              <a:gd name="connsiteY120" fmla="*/ 203124 h 614493"/>
              <a:gd name="connsiteX121" fmla="*/ 222754 w 716954"/>
              <a:gd name="connsiteY121" fmla="*/ 204831 h 614493"/>
              <a:gd name="connsiteX122" fmla="*/ 222754 w 716954"/>
              <a:gd name="connsiteY122" fmla="*/ 238970 h 614493"/>
              <a:gd name="connsiteX123" fmla="*/ 188615 w 716954"/>
              <a:gd name="connsiteY123" fmla="*/ 237263 h 614493"/>
              <a:gd name="connsiteX124" fmla="*/ 632416 w 716954"/>
              <a:gd name="connsiteY124" fmla="*/ 341385 h 614493"/>
              <a:gd name="connsiteX125" fmla="*/ 444654 w 716954"/>
              <a:gd name="connsiteY125" fmla="*/ 392593 h 614493"/>
              <a:gd name="connsiteX126" fmla="*/ 256892 w 716954"/>
              <a:gd name="connsiteY126" fmla="*/ 341385 h 614493"/>
              <a:gd name="connsiteX127" fmla="*/ 444654 w 716954"/>
              <a:gd name="connsiteY127" fmla="*/ 290177 h 614493"/>
              <a:gd name="connsiteX128" fmla="*/ 632416 w 716954"/>
              <a:gd name="connsiteY128" fmla="*/ 341385 h 614493"/>
              <a:gd name="connsiteX129" fmla="*/ 683623 w 716954"/>
              <a:gd name="connsiteY129" fmla="*/ 366989 h 614493"/>
              <a:gd name="connsiteX130" fmla="*/ 683623 w 716954"/>
              <a:gd name="connsiteY130" fmla="*/ 341385 h 614493"/>
              <a:gd name="connsiteX131" fmla="*/ 590596 w 716954"/>
              <a:gd name="connsiteY131" fmla="*/ 256039 h 614493"/>
              <a:gd name="connsiteX132" fmla="*/ 511224 w 716954"/>
              <a:gd name="connsiteY132" fmla="*/ 242383 h 614493"/>
              <a:gd name="connsiteX133" fmla="*/ 512078 w 716954"/>
              <a:gd name="connsiteY133" fmla="*/ 230435 h 614493"/>
              <a:gd name="connsiteX134" fmla="*/ 477939 w 716954"/>
              <a:gd name="connsiteY134" fmla="*/ 170693 h 614493"/>
              <a:gd name="connsiteX135" fmla="*/ 477939 w 716954"/>
              <a:gd name="connsiteY135" fmla="*/ 102416 h 614493"/>
              <a:gd name="connsiteX136" fmla="*/ 384912 w 716954"/>
              <a:gd name="connsiteY136" fmla="*/ 17069 h 614493"/>
              <a:gd name="connsiteX137" fmla="*/ 238970 w 716954"/>
              <a:gd name="connsiteY137" fmla="*/ 0 h 614493"/>
              <a:gd name="connsiteX138" fmla="*/ 0 w 716954"/>
              <a:gd name="connsiteY138" fmla="*/ 102416 h 614493"/>
              <a:gd name="connsiteX139" fmla="*/ 0 w 716954"/>
              <a:gd name="connsiteY139" fmla="*/ 187762 h 614493"/>
              <a:gd name="connsiteX140" fmla="*/ 34138 w 716954"/>
              <a:gd name="connsiteY140" fmla="*/ 247504 h 614493"/>
              <a:gd name="connsiteX141" fmla="*/ 34138 w 716954"/>
              <a:gd name="connsiteY141" fmla="*/ 263720 h 614493"/>
              <a:gd name="connsiteX142" fmla="*/ 0 w 716954"/>
              <a:gd name="connsiteY142" fmla="*/ 324316 h 614493"/>
              <a:gd name="connsiteX143" fmla="*/ 0 w 716954"/>
              <a:gd name="connsiteY143" fmla="*/ 409662 h 614493"/>
              <a:gd name="connsiteX144" fmla="*/ 93027 w 716954"/>
              <a:gd name="connsiteY144" fmla="*/ 495008 h 614493"/>
              <a:gd name="connsiteX145" fmla="*/ 238970 w 716954"/>
              <a:gd name="connsiteY145" fmla="*/ 512078 h 614493"/>
              <a:gd name="connsiteX146" fmla="*/ 331997 w 716954"/>
              <a:gd name="connsiteY146" fmla="*/ 597424 h 614493"/>
              <a:gd name="connsiteX147" fmla="*/ 477939 w 716954"/>
              <a:gd name="connsiteY147" fmla="*/ 614493 h 614493"/>
              <a:gd name="connsiteX148" fmla="*/ 716909 w 716954"/>
              <a:gd name="connsiteY148" fmla="*/ 512078 h 614493"/>
              <a:gd name="connsiteX149" fmla="*/ 716909 w 716954"/>
              <a:gd name="connsiteY149" fmla="*/ 426731 h 614493"/>
              <a:gd name="connsiteX150" fmla="*/ 683623 w 716954"/>
              <a:gd name="connsiteY150" fmla="*/ 366989 h 614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Lst>
            <a:rect l="l" t="t" r="r" b="b"/>
            <a:pathLst>
              <a:path w="716954" h="614493">
                <a:moveTo>
                  <a:pt x="666554" y="512078"/>
                </a:moveTo>
                <a:cubicBezTo>
                  <a:pt x="666554" y="523173"/>
                  <a:pt x="653752" y="533414"/>
                  <a:pt x="632416" y="541095"/>
                </a:cubicBezTo>
                <a:lnTo>
                  <a:pt x="632416" y="510371"/>
                </a:lnTo>
                <a:cubicBezTo>
                  <a:pt x="644364" y="506957"/>
                  <a:pt x="656313" y="501836"/>
                  <a:pt x="666554" y="496715"/>
                </a:cubicBezTo>
                <a:lnTo>
                  <a:pt x="666554" y="512078"/>
                </a:lnTo>
                <a:close/>
                <a:moveTo>
                  <a:pt x="598277" y="455749"/>
                </a:moveTo>
                <a:lnTo>
                  <a:pt x="598277" y="425024"/>
                </a:lnTo>
                <a:cubicBezTo>
                  <a:pt x="610226" y="421611"/>
                  <a:pt x="622174" y="416490"/>
                  <a:pt x="632416" y="411369"/>
                </a:cubicBezTo>
                <a:lnTo>
                  <a:pt x="632416" y="426731"/>
                </a:lnTo>
                <a:cubicBezTo>
                  <a:pt x="632416" y="437826"/>
                  <a:pt x="619614" y="448068"/>
                  <a:pt x="598277" y="455749"/>
                </a:cubicBezTo>
                <a:close/>
                <a:moveTo>
                  <a:pt x="598277" y="551337"/>
                </a:moveTo>
                <a:cubicBezTo>
                  <a:pt x="588036" y="553897"/>
                  <a:pt x="576087" y="555604"/>
                  <a:pt x="564139" y="557311"/>
                </a:cubicBezTo>
                <a:lnTo>
                  <a:pt x="564139" y="524026"/>
                </a:lnTo>
                <a:cubicBezTo>
                  <a:pt x="575234" y="522319"/>
                  <a:pt x="587182" y="520612"/>
                  <a:pt x="598277" y="518905"/>
                </a:cubicBezTo>
                <a:lnTo>
                  <a:pt x="598277" y="551337"/>
                </a:lnTo>
                <a:close/>
                <a:moveTo>
                  <a:pt x="530000" y="438680"/>
                </a:moveTo>
                <a:cubicBezTo>
                  <a:pt x="541095" y="436973"/>
                  <a:pt x="553044" y="435266"/>
                  <a:pt x="564139" y="433559"/>
                </a:cubicBezTo>
                <a:lnTo>
                  <a:pt x="564139" y="465991"/>
                </a:lnTo>
                <a:cubicBezTo>
                  <a:pt x="553897" y="468551"/>
                  <a:pt x="541949" y="470258"/>
                  <a:pt x="530000" y="471965"/>
                </a:cubicBezTo>
                <a:lnTo>
                  <a:pt x="530000" y="438680"/>
                </a:lnTo>
                <a:close/>
                <a:moveTo>
                  <a:pt x="530000" y="561578"/>
                </a:moveTo>
                <a:cubicBezTo>
                  <a:pt x="518905" y="562432"/>
                  <a:pt x="507810" y="563285"/>
                  <a:pt x="495862" y="563285"/>
                </a:cubicBezTo>
                <a:lnTo>
                  <a:pt x="495862" y="529147"/>
                </a:lnTo>
                <a:cubicBezTo>
                  <a:pt x="506103" y="529147"/>
                  <a:pt x="518052" y="528293"/>
                  <a:pt x="530000" y="527440"/>
                </a:cubicBezTo>
                <a:lnTo>
                  <a:pt x="530000" y="561578"/>
                </a:lnTo>
                <a:close/>
                <a:moveTo>
                  <a:pt x="461723" y="477939"/>
                </a:moveTo>
                <a:lnTo>
                  <a:pt x="461723" y="443801"/>
                </a:lnTo>
                <a:cubicBezTo>
                  <a:pt x="471965" y="443801"/>
                  <a:pt x="483913" y="442947"/>
                  <a:pt x="495862" y="442094"/>
                </a:cubicBezTo>
                <a:lnTo>
                  <a:pt x="495862" y="476232"/>
                </a:lnTo>
                <a:cubicBezTo>
                  <a:pt x="484767" y="477086"/>
                  <a:pt x="473672" y="477086"/>
                  <a:pt x="461723" y="477939"/>
                </a:cubicBezTo>
                <a:close/>
                <a:moveTo>
                  <a:pt x="461723" y="563285"/>
                </a:moveTo>
                <a:cubicBezTo>
                  <a:pt x="449775" y="563285"/>
                  <a:pt x="438680" y="562432"/>
                  <a:pt x="427585" y="561578"/>
                </a:cubicBezTo>
                <a:lnTo>
                  <a:pt x="427585" y="529147"/>
                </a:lnTo>
                <a:cubicBezTo>
                  <a:pt x="433559" y="529147"/>
                  <a:pt x="438680" y="529147"/>
                  <a:pt x="444654" y="529147"/>
                </a:cubicBezTo>
                <a:cubicBezTo>
                  <a:pt x="449775" y="529147"/>
                  <a:pt x="455749" y="529147"/>
                  <a:pt x="461723" y="529147"/>
                </a:cubicBezTo>
                <a:lnTo>
                  <a:pt x="461723" y="563285"/>
                </a:lnTo>
                <a:close/>
                <a:moveTo>
                  <a:pt x="393446" y="442094"/>
                </a:moveTo>
                <a:cubicBezTo>
                  <a:pt x="404541" y="442947"/>
                  <a:pt x="415636" y="443801"/>
                  <a:pt x="427585" y="443801"/>
                </a:cubicBezTo>
                <a:lnTo>
                  <a:pt x="427585" y="477939"/>
                </a:lnTo>
                <a:cubicBezTo>
                  <a:pt x="415636" y="477939"/>
                  <a:pt x="404541" y="477086"/>
                  <a:pt x="393446" y="476232"/>
                </a:cubicBezTo>
                <a:lnTo>
                  <a:pt x="393446" y="442094"/>
                </a:lnTo>
                <a:close/>
                <a:moveTo>
                  <a:pt x="393446" y="557311"/>
                </a:moveTo>
                <a:cubicBezTo>
                  <a:pt x="381498" y="555604"/>
                  <a:pt x="369549" y="553897"/>
                  <a:pt x="359308" y="551337"/>
                </a:cubicBezTo>
                <a:lnTo>
                  <a:pt x="359308" y="524026"/>
                </a:lnTo>
                <a:cubicBezTo>
                  <a:pt x="370403" y="525733"/>
                  <a:pt x="381498" y="526586"/>
                  <a:pt x="393446" y="527440"/>
                </a:cubicBezTo>
                <a:lnTo>
                  <a:pt x="393446" y="557311"/>
                </a:lnTo>
                <a:close/>
                <a:moveTo>
                  <a:pt x="325169" y="465991"/>
                </a:moveTo>
                <a:lnTo>
                  <a:pt x="325169" y="432706"/>
                </a:lnTo>
                <a:cubicBezTo>
                  <a:pt x="336264" y="434412"/>
                  <a:pt x="347359" y="436973"/>
                  <a:pt x="359308" y="437826"/>
                </a:cubicBezTo>
                <a:lnTo>
                  <a:pt x="359308" y="471965"/>
                </a:lnTo>
                <a:cubicBezTo>
                  <a:pt x="347359" y="470258"/>
                  <a:pt x="335411" y="468551"/>
                  <a:pt x="325169" y="465991"/>
                </a:cubicBezTo>
                <a:close/>
                <a:moveTo>
                  <a:pt x="325169" y="541095"/>
                </a:moveTo>
                <a:cubicBezTo>
                  <a:pt x="303833" y="532561"/>
                  <a:pt x="291031" y="522319"/>
                  <a:pt x="291031" y="512078"/>
                </a:cubicBezTo>
                <a:lnTo>
                  <a:pt x="291031" y="510371"/>
                </a:lnTo>
                <a:cubicBezTo>
                  <a:pt x="291031" y="510371"/>
                  <a:pt x="291031" y="510371"/>
                  <a:pt x="291884" y="510371"/>
                </a:cubicBezTo>
                <a:cubicBezTo>
                  <a:pt x="294445" y="511224"/>
                  <a:pt x="296151" y="512078"/>
                  <a:pt x="298712" y="512078"/>
                </a:cubicBezTo>
                <a:cubicBezTo>
                  <a:pt x="307247" y="514638"/>
                  <a:pt x="315781" y="516345"/>
                  <a:pt x="325169" y="518052"/>
                </a:cubicBezTo>
                <a:lnTo>
                  <a:pt x="325169" y="541095"/>
                </a:lnTo>
                <a:close/>
                <a:moveTo>
                  <a:pt x="188615" y="425024"/>
                </a:moveTo>
                <a:cubicBezTo>
                  <a:pt x="194589" y="425024"/>
                  <a:pt x="199710" y="425878"/>
                  <a:pt x="205684" y="425878"/>
                </a:cubicBezTo>
                <a:lnTo>
                  <a:pt x="205684" y="426731"/>
                </a:lnTo>
                <a:cubicBezTo>
                  <a:pt x="205684" y="438680"/>
                  <a:pt x="208245" y="450628"/>
                  <a:pt x="214219" y="460016"/>
                </a:cubicBezTo>
                <a:cubicBezTo>
                  <a:pt x="205684" y="460016"/>
                  <a:pt x="197150" y="459163"/>
                  <a:pt x="188615" y="458309"/>
                </a:cubicBezTo>
                <a:lnTo>
                  <a:pt x="188615" y="425024"/>
                </a:lnTo>
                <a:close/>
                <a:moveTo>
                  <a:pt x="154477" y="322609"/>
                </a:moveTo>
                <a:cubicBezTo>
                  <a:pt x="165572" y="324316"/>
                  <a:pt x="176667" y="326876"/>
                  <a:pt x="188615" y="327730"/>
                </a:cubicBezTo>
                <a:lnTo>
                  <a:pt x="188615" y="361868"/>
                </a:lnTo>
                <a:cubicBezTo>
                  <a:pt x="176667" y="360161"/>
                  <a:pt x="164718" y="358454"/>
                  <a:pt x="154477" y="355894"/>
                </a:cubicBezTo>
                <a:lnTo>
                  <a:pt x="154477" y="322609"/>
                </a:lnTo>
                <a:close/>
                <a:moveTo>
                  <a:pt x="154477" y="454896"/>
                </a:moveTo>
                <a:cubicBezTo>
                  <a:pt x="142528" y="453189"/>
                  <a:pt x="130580" y="451482"/>
                  <a:pt x="120338" y="448921"/>
                </a:cubicBezTo>
                <a:lnTo>
                  <a:pt x="120338" y="415636"/>
                </a:lnTo>
                <a:cubicBezTo>
                  <a:pt x="131433" y="417343"/>
                  <a:pt x="142528" y="419904"/>
                  <a:pt x="154477" y="420757"/>
                </a:cubicBezTo>
                <a:lnTo>
                  <a:pt x="154477" y="454896"/>
                </a:lnTo>
                <a:close/>
                <a:moveTo>
                  <a:pt x="86200" y="315781"/>
                </a:moveTo>
                <a:lnTo>
                  <a:pt x="86200" y="300419"/>
                </a:lnTo>
                <a:cubicBezTo>
                  <a:pt x="96441" y="305540"/>
                  <a:pt x="107536" y="309807"/>
                  <a:pt x="120338" y="313221"/>
                </a:cubicBezTo>
                <a:lnTo>
                  <a:pt x="120338" y="344799"/>
                </a:lnTo>
                <a:cubicBezTo>
                  <a:pt x="99002" y="337118"/>
                  <a:pt x="86200" y="326876"/>
                  <a:pt x="86200" y="315781"/>
                </a:cubicBezTo>
                <a:close/>
                <a:moveTo>
                  <a:pt x="86200" y="438680"/>
                </a:moveTo>
                <a:cubicBezTo>
                  <a:pt x="64863" y="430145"/>
                  <a:pt x="52061" y="419904"/>
                  <a:pt x="52061" y="409662"/>
                </a:cubicBezTo>
                <a:lnTo>
                  <a:pt x="52061" y="394300"/>
                </a:lnTo>
                <a:cubicBezTo>
                  <a:pt x="62303" y="399420"/>
                  <a:pt x="73398" y="403688"/>
                  <a:pt x="86200" y="407102"/>
                </a:cubicBezTo>
                <a:lnTo>
                  <a:pt x="86200" y="438680"/>
                </a:lnTo>
                <a:close/>
                <a:moveTo>
                  <a:pt x="52061" y="172399"/>
                </a:moveTo>
                <a:cubicBezTo>
                  <a:pt x="62303" y="177520"/>
                  <a:pt x="73398" y="181788"/>
                  <a:pt x="86200" y="185201"/>
                </a:cubicBezTo>
                <a:lnTo>
                  <a:pt x="86200" y="216779"/>
                </a:lnTo>
                <a:cubicBezTo>
                  <a:pt x="64863" y="208245"/>
                  <a:pt x="52061" y="198003"/>
                  <a:pt x="52061" y="187762"/>
                </a:cubicBezTo>
                <a:lnTo>
                  <a:pt x="52061" y="172399"/>
                </a:lnTo>
                <a:close/>
                <a:moveTo>
                  <a:pt x="154477" y="199710"/>
                </a:moveTo>
                <a:lnTo>
                  <a:pt x="154477" y="233849"/>
                </a:lnTo>
                <a:cubicBezTo>
                  <a:pt x="142528" y="232142"/>
                  <a:pt x="130580" y="230435"/>
                  <a:pt x="120338" y="227875"/>
                </a:cubicBezTo>
                <a:lnTo>
                  <a:pt x="120338" y="194589"/>
                </a:lnTo>
                <a:cubicBezTo>
                  <a:pt x="131433" y="196296"/>
                  <a:pt x="142528" y="198003"/>
                  <a:pt x="154477" y="199710"/>
                </a:cubicBezTo>
                <a:close/>
                <a:moveTo>
                  <a:pt x="239823" y="51208"/>
                </a:moveTo>
                <a:cubicBezTo>
                  <a:pt x="343945" y="51208"/>
                  <a:pt x="427585" y="74251"/>
                  <a:pt x="427585" y="102416"/>
                </a:cubicBezTo>
                <a:cubicBezTo>
                  <a:pt x="427585" y="130580"/>
                  <a:pt x="343945" y="153623"/>
                  <a:pt x="239823" y="153623"/>
                </a:cubicBezTo>
                <a:cubicBezTo>
                  <a:pt x="135701" y="153623"/>
                  <a:pt x="52061" y="130580"/>
                  <a:pt x="52061" y="102416"/>
                </a:cubicBezTo>
                <a:cubicBezTo>
                  <a:pt x="52061" y="74251"/>
                  <a:pt x="135701" y="51208"/>
                  <a:pt x="239823" y="51208"/>
                </a:cubicBezTo>
                <a:close/>
                <a:moveTo>
                  <a:pt x="291031" y="455749"/>
                </a:moveTo>
                <a:cubicBezTo>
                  <a:pt x="269694" y="447214"/>
                  <a:pt x="256892" y="436973"/>
                  <a:pt x="256892" y="426731"/>
                </a:cubicBezTo>
                <a:lnTo>
                  <a:pt x="256892" y="411369"/>
                </a:lnTo>
                <a:cubicBezTo>
                  <a:pt x="267134" y="416490"/>
                  <a:pt x="278229" y="420757"/>
                  <a:pt x="291031" y="424171"/>
                </a:cubicBezTo>
                <a:lnTo>
                  <a:pt x="291031" y="455749"/>
                </a:lnTo>
                <a:close/>
                <a:moveTo>
                  <a:pt x="393446" y="216779"/>
                </a:moveTo>
                <a:lnTo>
                  <a:pt x="393446" y="186055"/>
                </a:lnTo>
                <a:cubicBezTo>
                  <a:pt x="405395" y="182641"/>
                  <a:pt x="417343" y="177520"/>
                  <a:pt x="427585" y="172399"/>
                </a:cubicBezTo>
                <a:lnTo>
                  <a:pt x="427585" y="187762"/>
                </a:lnTo>
                <a:cubicBezTo>
                  <a:pt x="427585" y="198857"/>
                  <a:pt x="414783" y="209098"/>
                  <a:pt x="393446" y="216779"/>
                </a:cubicBezTo>
                <a:close/>
                <a:moveTo>
                  <a:pt x="325169" y="232995"/>
                </a:moveTo>
                <a:lnTo>
                  <a:pt x="325169" y="199710"/>
                </a:lnTo>
                <a:cubicBezTo>
                  <a:pt x="336264" y="198003"/>
                  <a:pt x="348213" y="196296"/>
                  <a:pt x="359308" y="194589"/>
                </a:cubicBezTo>
                <a:lnTo>
                  <a:pt x="359308" y="227021"/>
                </a:lnTo>
                <a:cubicBezTo>
                  <a:pt x="349066" y="229581"/>
                  <a:pt x="337118" y="231288"/>
                  <a:pt x="325169" y="232995"/>
                </a:cubicBezTo>
                <a:close/>
                <a:moveTo>
                  <a:pt x="256892" y="238970"/>
                </a:moveTo>
                <a:lnTo>
                  <a:pt x="256892" y="204831"/>
                </a:lnTo>
                <a:cubicBezTo>
                  <a:pt x="267134" y="204831"/>
                  <a:pt x="279082" y="203978"/>
                  <a:pt x="291031" y="203124"/>
                </a:cubicBezTo>
                <a:lnTo>
                  <a:pt x="291031" y="237263"/>
                </a:lnTo>
                <a:cubicBezTo>
                  <a:pt x="279936" y="238116"/>
                  <a:pt x="268841" y="238116"/>
                  <a:pt x="256892" y="238970"/>
                </a:cubicBezTo>
                <a:close/>
                <a:moveTo>
                  <a:pt x="188615" y="237263"/>
                </a:moveTo>
                <a:lnTo>
                  <a:pt x="188615" y="203124"/>
                </a:lnTo>
                <a:cubicBezTo>
                  <a:pt x="199710" y="203978"/>
                  <a:pt x="210805" y="204831"/>
                  <a:pt x="222754" y="204831"/>
                </a:cubicBezTo>
                <a:lnTo>
                  <a:pt x="222754" y="238970"/>
                </a:lnTo>
                <a:cubicBezTo>
                  <a:pt x="210805" y="238116"/>
                  <a:pt x="199710" y="238116"/>
                  <a:pt x="188615" y="237263"/>
                </a:cubicBezTo>
                <a:close/>
                <a:moveTo>
                  <a:pt x="632416" y="341385"/>
                </a:moveTo>
                <a:cubicBezTo>
                  <a:pt x="632416" y="369549"/>
                  <a:pt x="548776" y="392593"/>
                  <a:pt x="444654" y="392593"/>
                </a:cubicBezTo>
                <a:cubicBezTo>
                  <a:pt x="340532" y="392593"/>
                  <a:pt x="256892" y="369549"/>
                  <a:pt x="256892" y="341385"/>
                </a:cubicBezTo>
                <a:cubicBezTo>
                  <a:pt x="256892" y="313221"/>
                  <a:pt x="340532" y="290177"/>
                  <a:pt x="444654" y="290177"/>
                </a:cubicBezTo>
                <a:cubicBezTo>
                  <a:pt x="548776" y="290177"/>
                  <a:pt x="632416" y="313221"/>
                  <a:pt x="632416" y="341385"/>
                </a:cubicBezTo>
                <a:close/>
                <a:moveTo>
                  <a:pt x="683623" y="366989"/>
                </a:moveTo>
                <a:lnTo>
                  <a:pt x="683623" y="341385"/>
                </a:lnTo>
                <a:cubicBezTo>
                  <a:pt x="683623" y="301272"/>
                  <a:pt x="652045" y="272255"/>
                  <a:pt x="590596" y="256039"/>
                </a:cubicBezTo>
                <a:cubicBezTo>
                  <a:pt x="567553" y="250065"/>
                  <a:pt x="541095" y="244944"/>
                  <a:pt x="511224" y="242383"/>
                </a:cubicBezTo>
                <a:cubicBezTo>
                  <a:pt x="512078" y="238970"/>
                  <a:pt x="512078" y="234702"/>
                  <a:pt x="512078" y="230435"/>
                </a:cubicBezTo>
                <a:cubicBezTo>
                  <a:pt x="512078" y="206538"/>
                  <a:pt x="500982" y="186055"/>
                  <a:pt x="477939" y="170693"/>
                </a:cubicBezTo>
                <a:lnTo>
                  <a:pt x="477939" y="102416"/>
                </a:lnTo>
                <a:cubicBezTo>
                  <a:pt x="477939" y="62303"/>
                  <a:pt x="446361" y="33285"/>
                  <a:pt x="384912" y="17069"/>
                </a:cubicBezTo>
                <a:cubicBezTo>
                  <a:pt x="344799" y="5974"/>
                  <a:pt x="293591" y="0"/>
                  <a:pt x="238970" y="0"/>
                </a:cubicBezTo>
                <a:cubicBezTo>
                  <a:pt x="167279" y="0"/>
                  <a:pt x="0" y="10242"/>
                  <a:pt x="0" y="102416"/>
                </a:cubicBezTo>
                <a:lnTo>
                  <a:pt x="0" y="187762"/>
                </a:lnTo>
                <a:cubicBezTo>
                  <a:pt x="0" y="211659"/>
                  <a:pt x="11095" y="232142"/>
                  <a:pt x="34138" y="247504"/>
                </a:cubicBezTo>
                <a:lnTo>
                  <a:pt x="34138" y="263720"/>
                </a:lnTo>
                <a:cubicBezTo>
                  <a:pt x="13655" y="278229"/>
                  <a:pt x="0" y="297858"/>
                  <a:pt x="0" y="324316"/>
                </a:cubicBezTo>
                <a:lnTo>
                  <a:pt x="0" y="409662"/>
                </a:lnTo>
                <a:cubicBezTo>
                  <a:pt x="0" y="449775"/>
                  <a:pt x="31578" y="478792"/>
                  <a:pt x="93027" y="495008"/>
                </a:cubicBezTo>
                <a:cubicBezTo>
                  <a:pt x="133140" y="506103"/>
                  <a:pt x="184348" y="512078"/>
                  <a:pt x="238970" y="512078"/>
                </a:cubicBezTo>
                <a:cubicBezTo>
                  <a:pt x="238970" y="552190"/>
                  <a:pt x="270548" y="581208"/>
                  <a:pt x="331997" y="597424"/>
                </a:cubicBezTo>
                <a:cubicBezTo>
                  <a:pt x="372110" y="608519"/>
                  <a:pt x="423317" y="614493"/>
                  <a:pt x="477939" y="614493"/>
                </a:cubicBezTo>
                <a:cubicBezTo>
                  <a:pt x="549630" y="614493"/>
                  <a:pt x="716909" y="604252"/>
                  <a:pt x="716909" y="512078"/>
                </a:cubicBezTo>
                <a:lnTo>
                  <a:pt x="716909" y="426731"/>
                </a:lnTo>
                <a:cubicBezTo>
                  <a:pt x="717762" y="402834"/>
                  <a:pt x="706667" y="382351"/>
                  <a:pt x="683623" y="366989"/>
                </a:cubicBezTo>
                <a:close/>
              </a:path>
            </a:pathLst>
          </a:custGeom>
          <a:solidFill>
            <a:schemeClr val="bg1"/>
          </a:solidFill>
          <a:ln w="8533"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endParaRPr lang="en-US" sz="1350"/>
          </a:p>
        </p:txBody>
      </p:sp>
      <p:sp>
        <p:nvSpPr>
          <p:cNvPr id="48" name="Freeform 77">
            <a:extLst>
              <a:ext uri="{FF2B5EF4-FFF2-40B4-BE49-F238E27FC236}">
                <a16:creationId xmlns:a16="http://schemas.microsoft.com/office/drawing/2014/main" id="{E619B06C-2435-4769-BA5D-5723B6A6F21B}"/>
              </a:ext>
            </a:extLst>
          </p:cNvPr>
          <p:cNvSpPr>
            <a:spLocks noChangeArrowheads="1"/>
          </p:cNvSpPr>
          <p:nvPr/>
        </p:nvSpPr>
        <p:spPr bwMode="auto">
          <a:xfrm>
            <a:off x="6562359" y="4427335"/>
            <a:ext cx="598767" cy="419047"/>
          </a:xfrm>
          <a:custGeom>
            <a:avLst/>
            <a:gdLst>
              <a:gd name="T0" fmla="*/ 167540 w 497"/>
              <a:gd name="T1" fmla="*/ 56041 h 418"/>
              <a:gd name="T2" fmla="*/ 167540 w 497"/>
              <a:gd name="T3" fmla="*/ 56041 h 418"/>
              <a:gd name="T4" fmla="*/ 175196 w 497"/>
              <a:gd name="T5" fmla="*/ 56041 h 418"/>
              <a:gd name="T6" fmla="*/ 175196 w 497"/>
              <a:gd name="T7" fmla="*/ 80446 h 418"/>
              <a:gd name="T8" fmla="*/ 223387 w 497"/>
              <a:gd name="T9" fmla="*/ 40223 h 418"/>
              <a:gd name="T10" fmla="*/ 175196 w 497"/>
              <a:gd name="T11" fmla="*/ 0 h 418"/>
              <a:gd name="T12" fmla="*/ 175196 w 497"/>
              <a:gd name="T13" fmla="*/ 23953 h 418"/>
              <a:gd name="T14" fmla="*/ 167540 w 497"/>
              <a:gd name="T15" fmla="*/ 23953 h 418"/>
              <a:gd name="T16" fmla="*/ 83770 w 497"/>
              <a:gd name="T17" fmla="*/ 84513 h 418"/>
              <a:gd name="T18" fmla="*/ 23870 w 497"/>
              <a:gd name="T19" fmla="*/ 128352 h 418"/>
              <a:gd name="T20" fmla="*/ 0 w 497"/>
              <a:gd name="T21" fmla="*/ 128352 h 418"/>
              <a:gd name="T22" fmla="*/ 0 w 497"/>
              <a:gd name="T23" fmla="*/ 160440 h 418"/>
              <a:gd name="T24" fmla="*/ 23870 w 497"/>
              <a:gd name="T25" fmla="*/ 160440 h 418"/>
              <a:gd name="T26" fmla="*/ 107640 w 497"/>
              <a:gd name="T27" fmla="*/ 100331 h 418"/>
              <a:gd name="T28" fmla="*/ 167540 w 497"/>
              <a:gd name="T29" fmla="*/ 56041 h 418"/>
              <a:gd name="T30" fmla="*/ 59450 w 497"/>
              <a:gd name="T31" fmla="*/ 76378 h 418"/>
              <a:gd name="T32" fmla="*/ 59450 w 497"/>
              <a:gd name="T33" fmla="*/ 76378 h 418"/>
              <a:gd name="T34" fmla="*/ 63503 w 497"/>
              <a:gd name="T35" fmla="*/ 68695 h 418"/>
              <a:gd name="T36" fmla="*/ 79717 w 497"/>
              <a:gd name="T37" fmla="*/ 52425 h 418"/>
              <a:gd name="T38" fmla="*/ 23870 w 497"/>
              <a:gd name="T39" fmla="*/ 28472 h 418"/>
              <a:gd name="T40" fmla="*/ 0 w 497"/>
              <a:gd name="T41" fmla="*/ 28472 h 418"/>
              <a:gd name="T42" fmla="*/ 0 w 497"/>
              <a:gd name="T43" fmla="*/ 60560 h 418"/>
              <a:gd name="T44" fmla="*/ 23870 w 497"/>
              <a:gd name="T45" fmla="*/ 60560 h 418"/>
              <a:gd name="T46" fmla="*/ 59450 w 497"/>
              <a:gd name="T47" fmla="*/ 76378 h 418"/>
              <a:gd name="T48" fmla="*/ 175196 w 497"/>
              <a:gd name="T49" fmla="*/ 132419 h 418"/>
              <a:gd name="T50" fmla="*/ 175196 w 497"/>
              <a:gd name="T51" fmla="*/ 132419 h 418"/>
              <a:gd name="T52" fmla="*/ 167540 w 497"/>
              <a:gd name="T53" fmla="*/ 132419 h 418"/>
              <a:gd name="T54" fmla="*/ 127456 w 497"/>
              <a:gd name="T55" fmla="*/ 112534 h 418"/>
              <a:gd name="T56" fmla="*/ 127456 w 497"/>
              <a:gd name="T57" fmla="*/ 116601 h 418"/>
              <a:gd name="T58" fmla="*/ 111693 w 497"/>
              <a:gd name="T59" fmla="*/ 136487 h 418"/>
              <a:gd name="T60" fmla="*/ 167540 w 497"/>
              <a:gd name="T61" fmla="*/ 160440 h 418"/>
              <a:gd name="T62" fmla="*/ 175196 w 497"/>
              <a:gd name="T63" fmla="*/ 160440 h 418"/>
              <a:gd name="T64" fmla="*/ 175196 w 497"/>
              <a:gd name="T65" fmla="*/ 188460 h 418"/>
              <a:gd name="T66" fmla="*/ 223387 w 497"/>
              <a:gd name="T67" fmla="*/ 148237 h 418"/>
              <a:gd name="T68" fmla="*/ 175196 w 497"/>
              <a:gd name="T69" fmla="*/ 108466 h 418"/>
              <a:gd name="T70" fmla="*/ 175196 w 497"/>
              <a:gd name="T71" fmla="*/ 132419 h 41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497" h="418">
                <a:moveTo>
                  <a:pt x="372" y="124"/>
                </a:moveTo>
                <a:lnTo>
                  <a:pt x="372" y="124"/>
                </a:lnTo>
                <a:cubicBezTo>
                  <a:pt x="389" y="124"/>
                  <a:pt x="389" y="124"/>
                  <a:pt x="389" y="124"/>
                </a:cubicBezTo>
                <a:cubicBezTo>
                  <a:pt x="389" y="178"/>
                  <a:pt x="389" y="178"/>
                  <a:pt x="389" y="178"/>
                </a:cubicBezTo>
                <a:cubicBezTo>
                  <a:pt x="496" y="89"/>
                  <a:pt x="496" y="89"/>
                  <a:pt x="496" y="89"/>
                </a:cubicBezTo>
                <a:cubicBezTo>
                  <a:pt x="389" y="0"/>
                  <a:pt x="389" y="0"/>
                  <a:pt x="389" y="0"/>
                </a:cubicBezTo>
                <a:cubicBezTo>
                  <a:pt x="389" y="53"/>
                  <a:pt x="389" y="53"/>
                  <a:pt x="389" y="53"/>
                </a:cubicBezTo>
                <a:cubicBezTo>
                  <a:pt x="372" y="53"/>
                  <a:pt x="372" y="53"/>
                  <a:pt x="372" y="53"/>
                </a:cubicBezTo>
                <a:cubicBezTo>
                  <a:pt x="283" y="53"/>
                  <a:pt x="230" y="124"/>
                  <a:pt x="186" y="187"/>
                </a:cubicBezTo>
                <a:cubicBezTo>
                  <a:pt x="141" y="240"/>
                  <a:pt x="106" y="284"/>
                  <a:pt x="53" y="284"/>
                </a:cubicBezTo>
                <a:cubicBezTo>
                  <a:pt x="0" y="284"/>
                  <a:pt x="0" y="284"/>
                  <a:pt x="0" y="284"/>
                </a:cubicBezTo>
                <a:cubicBezTo>
                  <a:pt x="0" y="355"/>
                  <a:pt x="0" y="355"/>
                  <a:pt x="0" y="355"/>
                </a:cubicBezTo>
                <a:cubicBezTo>
                  <a:pt x="53" y="355"/>
                  <a:pt x="53" y="355"/>
                  <a:pt x="53" y="355"/>
                </a:cubicBezTo>
                <a:cubicBezTo>
                  <a:pt x="141" y="355"/>
                  <a:pt x="194" y="284"/>
                  <a:pt x="239" y="222"/>
                </a:cubicBezTo>
                <a:cubicBezTo>
                  <a:pt x="283" y="169"/>
                  <a:pt x="319" y="124"/>
                  <a:pt x="372" y="124"/>
                </a:cubicBezTo>
                <a:close/>
                <a:moveTo>
                  <a:pt x="132" y="169"/>
                </a:moveTo>
                <a:lnTo>
                  <a:pt x="132" y="169"/>
                </a:lnTo>
                <a:cubicBezTo>
                  <a:pt x="132" y="160"/>
                  <a:pt x="141" y="160"/>
                  <a:pt x="141" y="152"/>
                </a:cubicBezTo>
                <a:cubicBezTo>
                  <a:pt x="150" y="143"/>
                  <a:pt x="167" y="124"/>
                  <a:pt x="177" y="116"/>
                </a:cubicBezTo>
                <a:cubicBezTo>
                  <a:pt x="141" y="80"/>
                  <a:pt x="106" y="63"/>
                  <a:pt x="53" y="63"/>
                </a:cubicBezTo>
                <a:cubicBezTo>
                  <a:pt x="0" y="63"/>
                  <a:pt x="0" y="63"/>
                  <a:pt x="0" y="63"/>
                </a:cubicBezTo>
                <a:cubicBezTo>
                  <a:pt x="0" y="134"/>
                  <a:pt x="0" y="134"/>
                  <a:pt x="0" y="134"/>
                </a:cubicBezTo>
                <a:cubicBezTo>
                  <a:pt x="53" y="134"/>
                  <a:pt x="53" y="134"/>
                  <a:pt x="53" y="134"/>
                </a:cubicBezTo>
                <a:cubicBezTo>
                  <a:pt x="79" y="134"/>
                  <a:pt x="106" y="143"/>
                  <a:pt x="132" y="169"/>
                </a:cubicBezTo>
                <a:close/>
                <a:moveTo>
                  <a:pt x="389" y="293"/>
                </a:moveTo>
                <a:lnTo>
                  <a:pt x="389" y="293"/>
                </a:lnTo>
                <a:cubicBezTo>
                  <a:pt x="372" y="293"/>
                  <a:pt x="372" y="293"/>
                  <a:pt x="372" y="293"/>
                </a:cubicBezTo>
                <a:cubicBezTo>
                  <a:pt x="336" y="293"/>
                  <a:pt x="310" y="275"/>
                  <a:pt x="283" y="249"/>
                </a:cubicBezTo>
                <a:cubicBezTo>
                  <a:pt x="283" y="249"/>
                  <a:pt x="283" y="249"/>
                  <a:pt x="283" y="258"/>
                </a:cubicBezTo>
                <a:cubicBezTo>
                  <a:pt x="266" y="266"/>
                  <a:pt x="257" y="284"/>
                  <a:pt x="248" y="302"/>
                </a:cubicBezTo>
                <a:cubicBezTo>
                  <a:pt x="274" y="337"/>
                  <a:pt x="319" y="355"/>
                  <a:pt x="372" y="355"/>
                </a:cubicBezTo>
                <a:cubicBezTo>
                  <a:pt x="389" y="355"/>
                  <a:pt x="389" y="355"/>
                  <a:pt x="389" y="355"/>
                </a:cubicBezTo>
                <a:cubicBezTo>
                  <a:pt x="389" y="417"/>
                  <a:pt x="389" y="417"/>
                  <a:pt x="389" y="417"/>
                </a:cubicBezTo>
                <a:cubicBezTo>
                  <a:pt x="496" y="328"/>
                  <a:pt x="496" y="328"/>
                  <a:pt x="496" y="328"/>
                </a:cubicBezTo>
                <a:cubicBezTo>
                  <a:pt x="389" y="240"/>
                  <a:pt x="389" y="240"/>
                  <a:pt x="389" y="240"/>
                </a:cubicBezTo>
                <a:lnTo>
                  <a:pt x="389" y="293"/>
                </a:lnTo>
                <a:close/>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34290" tIns="17145" rIns="34290" bIns="17145" anchor="ctr"/>
          <a:lstStyle/>
          <a:p>
            <a:endParaRPr lang="en-US"/>
          </a:p>
        </p:txBody>
      </p:sp>
      <p:sp>
        <p:nvSpPr>
          <p:cNvPr id="49" name="Freeform 65">
            <a:extLst>
              <a:ext uri="{FF2B5EF4-FFF2-40B4-BE49-F238E27FC236}">
                <a16:creationId xmlns:a16="http://schemas.microsoft.com/office/drawing/2014/main" id="{17DF0E70-2F73-4BCF-B730-BDB1A018F69E}"/>
              </a:ext>
            </a:extLst>
          </p:cNvPr>
          <p:cNvSpPr>
            <a:spLocks noChangeArrowheads="1"/>
          </p:cNvSpPr>
          <p:nvPr/>
        </p:nvSpPr>
        <p:spPr bwMode="auto">
          <a:xfrm>
            <a:off x="5873088" y="5517008"/>
            <a:ext cx="474121" cy="494984"/>
          </a:xfrm>
          <a:custGeom>
            <a:avLst/>
            <a:gdLst>
              <a:gd name="T0" fmla="*/ 172604 w 417"/>
              <a:gd name="T1" fmla="*/ 91192 h 417"/>
              <a:gd name="T2" fmla="*/ 172604 w 417"/>
              <a:gd name="T3" fmla="*/ 91192 h 417"/>
              <a:gd name="T4" fmla="*/ 188460 w 417"/>
              <a:gd name="T5" fmla="*/ 63340 h 417"/>
              <a:gd name="T6" fmla="*/ 184836 w 417"/>
              <a:gd name="T7" fmla="*/ 47617 h 417"/>
              <a:gd name="T8" fmla="*/ 152671 w 417"/>
              <a:gd name="T9" fmla="*/ 35488 h 417"/>
              <a:gd name="T10" fmla="*/ 144516 w 417"/>
              <a:gd name="T11" fmla="*/ 7637 h 417"/>
              <a:gd name="T12" fmla="*/ 124583 w 417"/>
              <a:gd name="T13" fmla="*/ 0 h 417"/>
              <a:gd name="T14" fmla="*/ 96495 w 417"/>
              <a:gd name="T15" fmla="*/ 15723 h 417"/>
              <a:gd name="T16" fmla="*/ 68407 w 417"/>
              <a:gd name="T17" fmla="*/ 0 h 417"/>
              <a:gd name="T18" fmla="*/ 48474 w 417"/>
              <a:gd name="T19" fmla="*/ 7637 h 417"/>
              <a:gd name="T20" fmla="*/ 40320 w 417"/>
              <a:gd name="T21" fmla="*/ 35488 h 417"/>
              <a:gd name="T22" fmla="*/ 8155 w 417"/>
              <a:gd name="T23" fmla="*/ 47617 h 417"/>
              <a:gd name="T24" fmla="*/ 0 w 417"/>
              <a:gd name="T25" fmla="*/ 63340 h 417"/>
              <a:gd name="T26" fmla="*/ 19933 w 417"/>
              <a:gd name="T27" fmla="*/ 91192 h 417"/>
              <a:gd name="T28" fmla="*/ 0 w 417"/>
              <a:gd name="T29" fmla="*/ 123536 h 417"/>
              <a:gd name="T30" fmla="*/ 8155 w 417"/>
              <a:gd name="T31" fmla="*/ 139258 h 417"/>
              <a:gd name="T32" fmla="*/ 40320 w 417"/>
              <a:gd name="T33" fmla="*/ 147344 h 417"/>
              <a:gd name="T34" fmla="*/ 48474 w 417"/>
              <a:gd name="T35" fmla="*/ 178790 h 417"/>
              <a:gd name="T36" fmla="*/ 68407 w 417"/>
              <a:gd name="T37" fmla="*/ 186876 h 417"/>
              <a:gd name="T38" fmla="*/ 96495 w 417"/>
              <a:gd name="T39" fmla="*/ 167110 h 417"/>
              <a:gd name="T40" fmla="*/ 124583 w 417"/>
              <a:gd name="T41" fmla="*/ 186876 h 417"/>
              <a:gd name="T42" fmla="*/ 144516 w 417"/>
              <a:gd name="T43" fmla="*/ 178790 h 417"/>
              <a:gd name="T44" fmla="*/ 152671 w 417"/>
              <a:gd name="T45" fmla="*/ 147344 h 417"/>
              <a:gd name="T46" fmla="*/ 184836 w 417"/>
              <a:gd name="T47" fmla="*/ 139258 h 417"/>
              <a:gd name="T48" fmla="*/ 188460 w 417"/>
              <a:gd name="T49" fmla="*/ 119043 h 417"/>
              <a:gd name="T50" fmla="*/ 172604 w 417"/>
              <a:gd name="T51" fmla="*/ 91192 h 417"/>
              <a:gd name="T52" fmla="*/ 96495 w 417"/>
              <a:gd name="T53" fmla="*/ 131172 h 417"/>
              <a:gd name="T54" fmla="*/ 96495 w 417"/>
              <a:gd name="T55" fmla="*/ 131172 h 417"/>
              <a:gd name="T56" fmla="*/ 56629 w 417"/>
              <a:gd name="T57" fmla="*/ 91192 h 417"/>
              <a:gd name="T58" fmla="*/ 96495 w 417"/>
              <a:gd name="T59" fmla="*/ 51660 h 417"/>
              <a:gd name="T60" fmla="*/ 136362 w 417"/>
              <a:gd name="T61" fmla="*/ 91192 h 417"/>
              <a:gd name="T62" fmla="*/ 96495 w 417"/>
              <a:gd name="T63" fmla="*/ 131172 h 41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417" h="417">
                <a:moveTo>
                  <a:pt x="381" y="203"/>
                </a:moveTo>
                <a:lnTo>
                  <a:pt x="381" y="203"/>
                </a:lnTo>
                <a:cubicBezTo>
                  <a:pt x="381" y="177"/>
                  <a:pt x="399" y="159"/>
                  <a:pt x="416" y="141"/>
                </a:cubicBezTo>
                <a:cubicBezTo>
                  <a:pt x="416" y="132"/>
                  <a:pt x="408" y="115"/>
                  <a:pt x="408" y="106"/>
                </a:cubicBezTo>
                <a:cubicBezTo>
                  <a:pt x="372" y="115"/>
                  <a:pt x="354" y="97"/>
                  <a:pt x="337" y="79"/>
                </a:cubicBezTo>
                <a:cubicBezTo>
                  <a:pt x="319" y="62"/>
                  <a:pt x="310" y="44"/>
                  <a:pt x="319" y="17"/>
                </a:cubicBezTo>
                <a:cubicBezTo>
                  <a:pt x="310" y="9"/>
                  <a:pt x="293" y="0"/>
                  <a:pt x="275" y="0"/>
                </a:cubicBezTo>
                <a:cubicBezTo>
                  <a:pt x="266" y="17"/>
                  <a:pt x="240" y="35"/>
                  <a:pt x="213" y="35"/>
                </a:cubicBezTo>
                <a:cubicBezTo>
                  <a:pt x="187" y="35"/>
                  <a:pt x="160" y="17"/>
                  <a:pt x="151" y="0"/>
                </a:cubicBezTo>
                <a:cubicBezTo>
                  <a:pt x="133" y="0"/>
                  <a:pt x="116" y="9"/>
                  <a:pt x="107" y="17"/>
                </a:cubicBezTo>
                <a:cubicBezTo>
                  <a:pt x="116" y="44"/>
                  <a:pt x="107" y="62"/>
                  <a:pt x="89" y="79"/>
                </a:cubicBezTo>
                <a:cubicBezTo>
                  <a:pt x="72" y="97"/>
                  <a:pt x="44" y="115"/>
                  <a:pt x="18" y="106"/>
                </a:cubicBezTo>
                <a:cubicBezTo>
                  <a:pt x="18" y="115"/>
                  <a:pt x="9" y="132"/>
                  <a:pt x="0" y="141"/>
                </a:cubicBezTo>
                <a:cubicBezTo>
                  <a:pt x="27" y="159"/>
                  <a:pt x="44" y="177"/>
                  <a:pt x="44" y="203"/>
                </a:cubicBezTo>
                <a:cubicBezTo>
                  <a:pt x="44" y="230"/>
                  <a:pt x="27" y="256"/>
                  <a:pt x="0" y="275"/>
                </a:cubicBezTo>
                <a:cubicBezTo>
                  <a:pt x="9" y="283"/>
                  <a:pt x="18" y="301"/>
                  <a:pt x="18" y="310"/>
                </a:cubicBezTo>
                <a:cubicBezTo>
                  <a:pt x="44" y="310"/>
                  <a:pt x="72" y="310"/>
                  <a:pt x="89" y="328"/>
                </a:cubicBezTo>
                <a:cubicBezTo>
                  <a:pt x="107" y="345"/>
                  <a:pt x="116" y="372"/>
                  <a:pt x="107" y="398"/>
                </a:cubicBezTo>
                <a:cubicBezTo>
                  <a:pt x="116" y="407"/>
                  <a:pt x="133" y="407"/>
                  <a:pt x="151" y="416"/>
                </a:cubicBezTo>
                <a:cubicBezTo>
                  <a:pt x="160" y="389"/>
                  <a:pt x="187" y="372"/>
                  <a:pt x="213" y="372"/>
                </a:cubicBezTo>
                <a:cubicBezTo>
                  <a:pt x="240" y="372"/>
                  <a:pt x="266" y="389"/>
                  <a:pt x="275" y="416"/>
                </a:cubicBezTo>
                <a:cubicBezTo>
                  <a:pt x="293" y="407"/>
                  <a:pt x="310" y="407"/>
                  <a:pt x="319" y="398"/>
                </a:cubicBezTo>
                <a:cubicBezTo>
                  <a:pt x="310" y="372"/>
                  <a:pt x="319" y="345"/>
                  <a:pt x="337" y="328"/>
                </a:cubicBezTo>
                <a:cubicBezTo>
                  <a:pt x="354" y="310"/>
                  <a:pt x="372" y="301"/>
                  <a:pt x="408" y="310"/>
                </a:cubicBezTo>
                <a:cubicBezTo>
                  <a:pt x="408" y="292"/>
                  <a:pt x="416" y="283"/>
                  <a:pt x="416" y="265"/>
                </a:cubicBezTo>
                <a:cubicBezTo>
                  <a:pt x="399" y="256"/>
                  <a:pt x="381" y="230"/>
                  <a:pt x="381" y="203"/>
                </a:cubicBezTo>
                <a:close/>
                <a:moveTo>
                  <a:pt x="213" y="292"/>
                </a:moveTo>
                <a:lnTo>
                  <a:pt x="213" y="292"/>
                </a:lnTo>
                <a:cubicBezTo>
                  <a:pt x="160" y="292"/>
                  <a:pt x="125" y="256"/>
                  <a:pt x="125" y="203"/>
                </a:cubicBezTo>
                <a:cubicBezTo>
                  <a:pt x="125" y="159"/>
                  <a:pt x="160" y="115"/>
                  <a:pt x="213" y="115"/>
                </a:cubicBezTo>
                <a:cubicBezTo>
                  <a:pt x="266" y="115"/>
                  <a:pt x="301" y="159"/>
                  <a:pt x="301" y="203"/>
                </a:cubicBezTo>
                <a:cubicBezTo>
                  <a:pt x="301" y="256"/>
                  <a:pt x="266" y="292"/>
                  <a:pt x="213" y="292"/>
                </a:cubicBezTo>
                <a:close/>
              </a:path>
            </a:pathLst>
          </a:custGeom>
          <a:solidFill>
            <a:schemeClr val="bg1"/>
          </a:solidFill>
          <a:ln w="7144" cap="flat">
            <a:noFill/>
            <a:prstDash val="solid"/>
            <a:miter/>
          </a:ln>
        </p:spPr>
        <p:txBody>
          <a:bodyPr wrap="none" lIns="34290" tIns="17145" rIns="34290" bIns="17145" anchor="ctr"/>
          <a:lstStyle/>
          <a:p>
            <a:endParaRPr lang="en-US"/>
          </a:p>
        </p:txBody>
      </p:sp>
      <p:sp>
        <p:nvSpPr>
          <p:cNvPr id="50" name="Freeform 541">
            <a:extLst>
              <a:ext uri="{FF2B5EF4-FFF2-40B4-BE49-F238E27FC236}">
                <a16:creationId xmlns:a16="http://schemas.microsoft.com/office/drawing/2014/main" id="{B956D0E7-4012-4941-9749-747CD38FE0B1}"/>
              </a:ext>
            </a:extLst>
          </p:cNvPr>
          <p:cNvSpPr>
            <a:spLocks/>
          </p:cNvSpPr>
          <p:nvPr/>
        </p:nvSpPr>
        <p:spPr bwMode="auto">
          <a:xfrm>
            <a:off x="8060509" y="2296278"/>
            <a:ext cx="589909" cy="639789"/>
          </a:xfrm>
          <a:custGeom>
            <a:avLst/>
            <a:gdLst>
              <a:gd name="T0" fmla="*/ 1494 w 4467"/>
              <a:gd name="T1" fmla="*/ 5405 h 5451"/>
              <a:gd name="T2" fmla="*/ 1292 w 4467"/>
              <a:gd name="T3" fmla="*/ 5186 h 5451"/>
              <a:gd name="T4" fmla="*/ 1283 w 4467"/>
              <a:gd name="T5" fmla="*/ 5005 h 5451"/>
              <a:gd name="T6" fmla="*/ 1392 w 4467"/>
              <a:gd name="T7" fmla="*/ 4722 h 5451"/>
              <a:gd name="T8" fmla="*/ 1385 w 4467"/>
              <a:gd name="T9" fmla="*/ 4574 h 5451"/>
              <a:gd name="T10" fmla="*/ 1256 w 4467"/>
              <a:gd name="T11" fmla="*/ 4490 h 5451"/>
              <a:gd name="T12" fmla="*/ 1195 w 4467"/>
              <a:gd name="T13" fmla="*/ 4485 h 5451"/>
              <a:gd name="T14" fmla="*/ 0 w 4467"/>
              <a:gd name="T15" fmla="*/ 3172 h 5451"/>
              <a:gd name="T16" fmla="*/ 26 w 4467"/>
              <a:gd name="T17" fmla="*/ 3063 h 5451"/>
              <a:gd name="T18" fmla="*/ 128 w 4467"/>
              <a:gd name="T19" fmla="*/ 2995 h 5451"/>
              <a:gd name="T20" fmla="*/ 229 w 4467"/>
              <a:gd name="T21" fmla="*/ 3015 h 5451"/>
              <a:gd name="T22" fmla="*/ 544 w 4467"/>
              <a:gd name="T23" fmla="*/ 3124 h 5451"/>
              <a:gd name="T24" fmla="*/ 757 w 4467"/>
              <a:gd name="T25" fmla="*/ 3072 h 5451"/>
              <a:gd name="T26" fmla="*/ 947 w 4467"/>
              <a:gd name="T27" fmla="*/ 2813 h 5451"/>
              <a:gd name="T28" fmla="*/ 947 w 4467"/>
              <a:gd name="T29" fmla="*/ 2549 h 5451"/>
              <a:gd name="T30" fmla="*/ 757 w 4467"/>
              <a:gd name="T31" fmla="*/ 2291 h 5451"/>
              <a:gd name="T32" fmla="*/ 544 w 4467"/>
              <a:gd name="T33" fmla="*/ 2238 h 5451"/>
              <a:gd name="T34" fmla="*/ 229 w 4467"/>
              <a:gd name="T35" fmla="*/ 2346 h 5451"/>
              <a:gd name="T36" fmla="*/ 128 w 4467"/>
              <a:gd name="T37" fmla="*/ 2368 h 5451"/>
              <a:gd name="T38" fmla="*/ 26 w 4467"/>
              <a:gd name="T39" fmla="*/ 2300 h 5451"/>
              <a:gd name="T40" fmla="*/ 0 w 4467"/>
              <a:gd name="T41" fmla="*/ 966 h 5451"/>
              <a:gd name="T42" fmla="*/ 1296 w 4467"/>
              <a:gd name="T43" fmla="*/ 949 h 5451"/>
              <a:gd name="T44" fmla="*/ 1396 w 4467"/>
              <a:gd name="T45" fmla="*/ 858 h 5451"/>
              <a:gd name="T46" fmla="*/ 1381 w 4467"/>
              <a:gd name="T47" fmla="*/ 706 h 5451"/>
              <a:gd name="T48" fmla="*/ 1274 w 4467"/>
              <a:gd name="T49" fmla="*/ 398 h 5451"/>
              <a:gd name="T50" fmla="*/ 1324 w 4467"/>
              <a:gd name="T51" fmla="*/ 197 h 5451"/>
              <a:gd name="T52" fmla="*/ 1571 w 4467"/>
              <a:gd name="T53" fmla="*/ 17 h 5451"/>
              <a:gd name="T54" fmla="*/ 1822 w 4467"/>
              <a:gd name="T55" fmla="*/ 17 h 5451"/>
              <a:gd name="T56" fmla="*/ 2068 w 4467"/>
              <a:gd name="T57" fmla="*/ 197 h 5451"/>
              <a:gd name="T58" fmla="*/ 2118 w 4467"/>
              <a:gd name="T59" fmla="*/ 398 h 5451"/>
              <a:gd name="T60" fmla="*/ 2011 w 4467"/>
              <a:gd name="T61" fmla="*/ 706 h 5451"/>
              <a:gd name="T62" fmla="*/ 1997 w 4467"/>
              <a:gd name="T63" fmla="*/ 858 h 5451"/>
              <a:gd name="T64" fmla="*/ 2089 w 4467"/>
              <a:gd name="T65" fmla="*/ 947 h 5451"/>
              <a:gd name="T66" fmla="*/ 2176 w 4467"/>
              <a:gd name="T67" fmla="*/ 966 h 5451"/>
              <a:gd name="T68" fmla="*/ 3503 w 4467"/>
              <a:gd name="T69" fmla="*/ 966 h 5451"/>
              <a:gd name="T70" fmla="*/ 3526 w 4467"/>
              <a:gd name="T71" fmla="*/ 2296 h 5451"/>
              <a:gd name="T72" fmla="*/ 3618 w 4467"/>
              <a:gd name="T73" fmla="*/ 2383 h 5451"/>
              <a:gd name="T74" fmla="*/ 3739 w 4467"/>
              <a:gd name="T75" fmla="*/ 2378 h 5451"/>
              <a:gd name="T76" fmla="*/ 4022 w 4467"/>
              <a:gd name="T77" fmla="*/ 2269 h 5451"/>
              <a:gd name="T78" fmla="*/ 4203 w 4467"/>
              <a:gd name="T79" fmla="*/ 2276 h 5451"/>
              <a:gd name="T80" fmla="*/ 4423 w 4467"/>
              <a:gd name="T81" fmla="*/ 2480 h 5451"/>
              <a:gd name="T82" fmla="*/ 4466 w 4467"/>
              <a:gd name="T83" fmla="*/ 2725 h 5451"/>
              <a:gd name="T84" fmla="*/ 4331 w 4467"/>
              <a:gd name="T85" fmla="*/ 3007 h 5451"/>
              <a:gd name="T86" fmla="*/ 4092 w 4467"/>
              <a:gd name="T87" fmla="*/ 3103 h 5451"/>
              <a:gd name="T88" fmla="*/ 3792 w 4467"/>
              <a:gd name="T89" fmla="*/ 3010 h 5451"/>
              <a:gd name="T90" fmla="*/ 3668 w 4467"/>
              <a:gd name="T91" fmla="*/ 2972 h 5451"/>
              <a:gd name="T92" fmla="*/ 3568 w 4467"/>
              <a:gd name="T93" fmla="*/ 3009 h 5451"/>
              <a:gd name="T94" fmla="*/ 3503 w 4467"/>
              <a:gd name="T95" fmla="*/ 3150 h 5451"/>
              <a:gd name="T96" fmla="*/ 3359 w 4467"/>
              <a:gd name="T97" fmla="*/ 4486 h 5451"/>
              <a:gd name="T98" fmla="*/ 2202 w 4467"/>
              <a:gd name="T99" fmla="*/ 4485 h 5451"/>
              <a:gd name="T100" fmla="*/ 2053 w 4467"/>
              <a:gd name="T101" fmla="*/ 4525 h 5451"/>
              <a:gd name="T102" fmla="*/ 1988 w 4467"/>
              <a:gd name="T103" fmla="*/ 4634 h 5451"/>
              <a:gd name="T104" fmla="*/ 2026 w 4467"/>
              <a:gd name="T105" fmla="*/ 4775 h 5451"/>
              <a:gd name="T106" fmla="*/ 2119 w 4467"/>
              <a:gd name="T107" fmla="*/ 5074 h 5451"/>
              <a:gd name="T108" fmla="*/ 2023 w 4467"/>
              <a:gd name="T109" fmla="*/ 5313 h 5451"/>
              <a:gd name="T110" fmla="*/ 1739 w 4467"/>
              <a:gd name="T111" fmla="*/ 5449 h 54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467" h="5451">
                <a:moveTo>
                  <a:pt x="1696" y="5451"/>
                </a:moveTo>
                <a:lnTo>
                  <a:pt x="1652" y="5449"/>
                </a:lnTo>
                <a:lnTo>
                  <a:pt x="1571" y="5434"/>
                </a:lnTo>
                <a:lnTo>
                  <a:pt x="1494" y="5405"/>
                </a:lnTo>
                <a:lnTo>
                  <a:pt x="1427" y="5365"/>
                </a:lnTo>
                <a:lnTo>
                  <a:pt x="1370" y="5313"/>
                </a:lnTo>
                <a:lnTo>
                  <a:pt x="1324" y="5254"/>
                </a:lnTo>
                <a:lnTo>
                  <a:pt x="1292" y="5186"/>
                </a:lnTo>
                <a:lnTo>
                  <a:pt x="1275" y="5112"/>
                </a:lnTo>
                <a:lnTo>
                  <a:pt x="1274" y="5074"/>
                </a:lnTo>
                <a:lnTo>
                  <a:pt x="1274" y="5053"/>
                </a:lnTo>
                <a:lnTo>
                  <a:pt x="1283" y="5005"/>
                </a:lnTo>
                <a:lnTo>
                  <a:pt x="1306" y="4923"/>
                </a:lnTo>
                <a:lnTo>
                  <a:pt x="1367" y="4775"/>
                </a:lnTo>
                <a:lnTo>
                  <a:pt x="1381" y="4746"/>
                </a:lnTo>
                <a:lnTo>
                  <a:pt x="1392" y="4722"/>
                </a:lnTo>
                <a:lnTo>
                  <a:pt x="1403" y="4677"/>
                </a:lnTo>
                <a:lnTo>
                  <a:pt x="1405" y="4634"/>
                </a:lnTo>
                <a:lnTo>
                  <a:pt x="1394" y="4593"/>
                </a:lnTo>
                <a:lnTo>
                  <a:pt x="1385" y="4574"/>
                </a:lnTo>
                <a:lnTo>
                  <a:pt x="1374" y="4556"/>
                </a:lnTo>
                <a:lnTo>
                  <a:pt x="1342" y="4527"/>
                </a:lnTo>
                <a:lnTo>
                  <a:pt x="1304" y="4505"/>
                </a:lnTo>
                <a:lnTo>
                  <a:pt x="1256" y="4490"/>
                </a:lnTo>
                <a:lnTo>
                  <a:pt x="1228" y="4486"/>
                </a:lnTo>
                <a:lnTo>
                  <a:pt x="1228" y="4485"/>
                </a:lnTo>
                <a:lnTo>
                  <a:pt x="1217" y="4485"/>
                </a:lnTo>
                <a:lnTo>
                  <a:pt x="1195" y="4485"/>
                </a:lnTo>
                <a:lnTo>
                  <a:pt x="185" y="4486"/>
                </a:lnTo>
                <a:lnTo>
                  <a:pt x="0" y="4486"/>
                </a:lnTo>
                <a:lnTo>
                  <a:pt x="0" y="3184"/>
                </a:lnTo>
                <a:lnTo>
                  <a:pt x="0" y="3172"/>
                </a:lnTo>
                <a:lnTo>
                  <a:pt x="0" y="3164"/>
                </a:lnTo>
                <a:lnTo>
                  <a:pt x="0" y="3164"/>
                </a:lnTo>
                <a:lnTo>
                  <a:pt x="4" y="3125"/>
                </a:lnTo>
                <a:lnTo>
                  <a:pt x="26" y="3063"/>
                </a:lnTo>
                <a:lnTo>
                  <a:pt x="53" y="3028"/>
                </a:lnTo>
                <a:lnTo>
                  <a:pt x="75" y="3011"/>
                </a:lnTo>
                <a:lnTo>
                  <a:pt x="99" y="3000"/>
                </a:lnTo>
                <a:lnTo>
                  <a:pt x="128" y="2995"/>
                </a:lnTo>
                <a:lnTo>
                  <a:pt x="144" y="2993"/>
                </a:lnTo>
                <a:lnTo>
                  <a:pt x="164" y="2995"/>
                </a:lnTo>
                <a:lnTo>
                  <a:pt x="207" y="3006"/>
                </a:lnTo>
                <a:lnTo>
                  <a:pt x="229" y="3015"/>
                </a:lnTo>
                <a:lnTo>
                  <a:pt x="262" y="3032"/>
                </a:lnTo>
                <a:lnTo>
                  <a:pt x="413" y="3093"/>
                </a:lnTo>
                <a:lnTo>
                  <a:pt x="495" y="3116"/>
                </a:lnTo>
                <a:lnTo>
                  <a:pt x="544" y="3124"/>
                </a:lnTo>
                <a:lnTo>
                  <a:pt x="566" y="3125"/>
                </a:lnTo>
                <a:lnTo>
                  <a:pt x="608" y="3124"/>
                </a:lnTo>
                <a:lnTo>
                  <a:pt x="685" y="3106"/>
                </a:lnTo>
                <a:lnTo>
                  <a:pt x="757" y="3072"/>
                </a:lnTo>
                <a:lnTo>
                  <a:pt x="820" y="3024"/>
                </a:lnTo>
                <a:lnTo>
                  <a:pt x="875" y="2965"/>
                </a:lnTo>
                <a:lnTo>
                  <a:pt x="917" y="2893"/>
                </a:lnTo>
                <a:lnTo>
                  <a:pt x="947" y="2813"/>
                </a:lnTo>
                <a:lnTo>
                  <a:pt x="963" y="2728"/>
                </a:lnTo>
                <a:lnTo>
                  <a:pt x="965" y="2681"/>
                </a:lnTo>
                <a:lnTo>
                  <a:pt x="963" y="2635"/>
                </a:lnTo>
                <a:lnTo>
                  <a:pt x="947" y="2549"/>
                </a:lnTo>
                <a:lnTo>
                  <a:pt x="917" y="2470"/>
                </a:lnTo>
                <a:lnTo>
                  <a:pt x="875" y="2398"/>
                </a:lnTo>
                <a:lnTo>
                  <a:pt x="820" y="2339"/>
                </a:lnTo>
                <a:lnTo>
                  <a:pt x="757" y="2291"/>
                </a:lnTo>
                <a:lnTo>
                  <a:pt x="685" y="2256"/>
                </a:lnTo>
                <a:lnTo>
                  <a:pt x="608" y="2239"/>
                </a:lnTo>
                <a:lnTo>
                  <a:pt x="566" y="2238"/>
                </a:lnTo>
                <a:lnTo>
                  <a:pt x="544" y="2238"/>
                </a:lnTo>
                <a:lnTo>
                  <a:pt x="495" y="2247"/>
                </a:lnTo>
                <a:lnTo>
                  <a:pt x="413" y="2270"/>
                </a:lnTo>
                <a:lnTo>
                  <a:pt x="262" y="2331"/>
                </a:lnTo>
                <a:lnTo>
                  <a:pt x="229" y="2346"/>
                </a:lnTo>
                <a:lnTo>
                  <a:pt x="207" y="2357"/>
                </a:lnTo>
                <a:lnTo>
                  <a:pt x="164" y="2368"/>
                </a:lnTo>
                <a:lnTo>
                  <a:pt x="144" y="2368"/>
                </a:lnTo>
                <a:lnTo>
                  <a:pt x="128" y="2368"/>
                </a:lnTo>
                <a:lnTo>
                  <a:pt x="99" y="2362"/>
                </a:lnTo>
                <a:lnTo>
                  <a:pt x="75" y="2350"/>
                </a:lnTo>
                <a:lnTo>
                  <a:pt x="53" y="2333"/>
                </a:lnTo>
                <a:lnTo>
                  <a:pt x="26" y="2300"/>
                </a:lnTo>
                <a:lnTo>
                  <a:pt x="4" y="2238"/>
                </a:lnTo>
                <a:lnTo>
                  <a:pt x="0" y="2199"/>
                </a:lnTo>
                <a:lnTo>
                  <a:pt x="0" y="2175"/>
                </a:lnTo>
                <a:lnTo>
                  <a:pt x="0" y="966"/>
                </a:lnTo>
                <a:lnTo>
                  <a:pt x="1191" y="966"/>
                </a:lnTo>
                <a:lnTo>
                  <a:pt x="1214" y="966"/>
                </a:lnTo>
                <a:lnTo>
                  <a:pt x="1244" y="963"/>
                </a:lnTo>
                <a:lnTo>
                  <a:pt x="1296" y="949"/>
                </a:lnTo>
                <a:lnTo>
                  <a:pt x="1340" y="927"/>
                </a:lnTo>
                <a:lnTo>
                  <a:pt x="1374" y="896"/>
                </a:lnTo>
                <a:lnTo>
                  <a:pt x="1385" y="877"/>
                </a:lnTo>
                <a:lnTo>
                  <a:pt x="1396" y="858"/>
                </a:lnTo>
                <a:lnTo>
                  <a:pt x="1405" y="818"/>
                </a:lnTo>
                <a:lnTo>
                  <a:pt x="1403" y="774"/>
                </a:lnTo>
                <a:lnTo>
                  <a:pt x="1392" y="729"/>
                </a:lnTo>
                <a:lnTo>
                  <a:pt x="1381" y="706"/>
                </a:lnTo>
                <a:lnTo>
                  <a:pt x="1367" y="677"/>
                </a:lnTo>
                <a:lnTo>
                  <a:pt x="1306" y="528"/>
                </a:lnTo>
                <a:lnTo>
                  <a:pt x="1283" y="448"/>
                </a:lnTo>
                <a:lnTo>
                  <a:pt x="1274" y="398"/>
                </a:lnTo>
                <a:lnTo>
                  <a:pt x="1274" y="378"/>
                </a:lnTo>
                <a:lnTo>
                  <a:pt x="1275" y="339"/>
                </a:lnTo>
                <a:lnTo>
                  <a:pt x="1292" y="265"/>
                </a:lnTo>
                <a:lnTo>
                  <a:pt x="1324" y="197"/>
                </a:lnTo>
                <a:lnTo>
                  <a:pt x="1370" y="138"/>
                </a:lnTo>
                <a:lnTo>
                  <a:pt x="1427" y="86"/>
                </a:lnTo>
                <a:lnTo>
                  <a:pt x="1494" y="46"/>
                </a:lnTo>
                <a:lnTo>
                  <a:pt x="1571" y="17"/>
                </a:lnTo>
                <a:lnTo>
                  <a:pt x="1652" y="2"/>
                </a:lnTo>
                <a:lnTo>
                  <a:pt x="1696" y="0"/>
                </a:lnTo>
                <a:lnTo>
                  <a:pt x="1739" y="2"/>
                </a:lnTo>
                <a:lnTo>
                  <a:pt x="1822" y="17"/>
                </a:lnTo>
                <a:lnTo>
                  <a:pt x="1897" y="46"/>
                </a:lnTo>
                <a:lnTo>
                  <a:pt x="1965" y="86"/>
                </a:lnTo>
                <a:lnTo>
                  <a:pt x="2023" y="138"/>
                </a:lnTo>
                <a:lnTo>
                  <a:pt x="2068" y="197"/>
                </a:lnTo>
                <a:lnTo>
                  <a:pt x="2101" y="265"/>
                </a:lnTo>
                <a:lnTo>
                  <a:pt x="2118" y="339"/>
                </a:lnTo>
                <a:lnTo>
                  <a:pt x="2119" y="378"/>
                </a:lnTo>
                <a:lnTo>
                  <a:pt x="2118" y="398"/>
                </a:lnTo>
                <a:lnTo>
                  <a:pt x="2110" y="448"/>
                </a:lnTo>
                <a:lnTo>
                  <a:pt x="2085" y="528"/>
                </a:lnTo>
                <a:lnTo>
                  <a:pt x="2026" y="677"/>
                </a:lnTo>
                <a:lnTo>
                  <a:pt x="2011" y="706"/>
                </a:lnTo>
                <a:lnTo>
                  <a:pt x="2001" y="729"/>
                </a:lnTo>
                <a:lnTo>
                  <a:pt x="1988" y="774"/>
                </a:lnTo>
                <a:lnTo>
                  <a:pt x="1988" y="818"/>
                </a:lnTo>
                <a:lnTo>
                  <a:pt x="1997" y="858"/>
                </a:lnTo>
                <a:lnTo>
                  <a:pt x="2007" y="877"/>
                </a:lnTo>
                <a:lnTo>
                  <a:pt x="2018" y="895"/>
                </a:lnTo>
                <a:lnTo>
                  <a:pt x="2049" y="925"/>
                </a:lnTo>
                <a:lnTo>
                  <a:pt x="2089" y="947"/>
                </a:lnTo>
                <a:lnTo>
                  <a:pt x="2137" y="961"/>
                </a:lnTo>
                <a:lnTo>
                  <a:pt x="2164" y="965"/>
                </a:lnTo>
                <a:lnTo>
                  <a:pt x="2164" y="966"/>
                </a:lnTo>
                <a:lnTo>
                  <a:pt x="2176" y="966"/>
                </a:lnTo>
                <a:lnTo>
                  <a:pt x="2198" y="966"/>
                </a:lnTo>
                <a:lnTo>
                  <a:pt x="3270" y="966"/>
                </a:lnTo>
                <a:lnTo>
                  <a:pt x="3281" y="966"/>
                </a:lnTo>
                <a:lnTo>
                  <a:pt x="3503" y="966"/>
                </a:lnTo>
                <a:lnTo>
                  <a:pt x="3503" y="2175"/>
                </a:lnTo>
                <a:lnTo>
                  <a:pt x="3503" y="2200"/>
                </a:lnTo>
                <a:lnTo>
                  <a:pt x="3508" y="2241"/>
                </a:lnTo>
                <a:lnTo>
                  <a:pt x="3526" y="2296"/>
                </a:lnTo>
                <a:lnTo>
                  <a:pt x="3543" y="2326"/>
                </a:lnTo>
                <a:lnTo>
                  <a:pt x="3565" y="2350"/>
                </a:lnTo>
                <a:lnTo>
                  <a:pt x="3590" y="2370"/>
                </a:lnTo>
                <a:lnTo>
                  <a:pt x="3618" y="2383"/>
                </a:lnTo>
                <a:lnTo>
                  <a:pt x="3651" y="2389"/>
                </a:lnTo>
                <a:lnTo>
                  <a:pt x="3668" y="2391"/>
                </a:lnTo>
                <a:lnTo>
                  <a:pt x="3691" y="2389"/>
                </a:lnTo>
                <a:lnTo>
                  <a:pt x="3739" y="2378"/>
                </a:lnTo>
                <a:lnTo>
                  <a:pt x="3764" y="2366"/>
                </a:lnTo>
                <a:lnTo>
                  <a:pt x="3792" y="2352"/>
                </a:lnTo>
                <a:lnTo>
                  <a:pt x="3941" y="2292"/>
                </a:lnTo>
                <a:lnTo>
                  <a:pt x="4022" y="2269"/>
                </a:lnTo>
                <a:lnTo>
                  <a:pt x="4071" y="2260"/>
                </a:lnTo>
                <a:lnTo>
                  <a:pt x="4092" y="2258"/>
                </a:lnTo>
                <a:lnTo>
                  <a:pt x="4130" y="2260"/>
                </a:lnTo>
                <a:lnTo>
                  <a:pt x="4203" y="2276"/>
                </a:lnTo>
                <a:lnTo>
                  <a:pt x="4272" y="2309"/>
                </a:lnTo>
                <a:lnTo>
                  <a:pt x="4331" y="2354"/>
                </a:lnTo>
                <a:lnTo>
                  <a:pt x="4382" y="2413"/>
                </a:lnTo>
                <a:lnTo>
                  <a:pt x="4423" y="2480"/>
                </a:lnTo>
                <a:lnTo>
                  <a:pt x="4452" y="2555"/>
                </a:lnTo>
                <a:lnTo>
                  <a:pt x="4466" y="2638"/>
                </a:lnTo>
                <a:lnTo>
                  <a:pt x="4467" y="2681"/>
                </a:lnTo>
                <a:lnTo>
                  <a:pt x="4466" y="2725"/>
                </a:lnTo>
                <a:lnTo>
                  <a:pt x="4452" y="2807"/>
                </a:lnTo>
                <a:lnTo>
                  <a:pt x="4423" y="2883"/>
                </a:lnTo>
                <a:lnTo>
                  <a:pt x="4382" y="2950"/>
                </a:lnTo>
                <a:lnTo>
                  <a:pt x="4331" y="3007"/>
                </a:lnTo>
                <a:lnTo>
                  <a:pt x="4272" y="3053"/>
                </a:lnTo>
                <a:lnTo>
                  <a:pt x="4203" y="3085"/>
                </a:lnTo>
                <a:lnTo>
                  <a:pt x="4130" y="3102"/>
                </a:lnTo>
                <a:lnTo>
                  <a:pt x="4092" y="3103"/>
                </a:lnTo>
                <a:lnTo>
                  <a:pt x="4071" y="3103"/>
                </a:lnTo>
                <a:lnTo>
                  <a:pt x="4022" y="3094"/>
                </a:lnTo>
                <a:lnTo>
                  <a:pt x="3941" y="3071"/>
                </a:lnTo>
                <a:lnTo>
                  <a:pt x="3792" y="3010"/>
                </a:lnTo>
                <a:lnTo>
                  <a:pt x="3764" y="2996"/>
                </a:lnTo>
                <a:lnTo>
                  <a:pt x="3739" y="2985"/>
                </a:lnTo>
                <a:lnTo>
                  <a:pt x="3691" y="2972"/>
                </a:lnTo>
                <a:lnTo>
                  <a:pt x="3668" y="2972"/>
                </a:lnTo>
                <a:lnTo>
                  <a:pt x="3652" y="2972"/>
                </a:lnTo>
                <a:lnTo>
                  <a:pt x="3621" y="2979"/>
                </a:lnTo>
                <a:lnTo>
                  <a:pt x="3593" y="2991"/>
                </a:lnTo>
                <a:lnTo>
                  <a:pt x="3568" y="3009"/>
                </a:lnTo>
                <a:lnTo>
                  <a:pt x="3537" y="3045"/>
                </a:lnTo>
                <a:lnTo>
                  <a:pt x="3510" y="3110"/>
                </a:lnTo>
                <a:lnTo>
                  <a:pt x="3504" y="3150"/>
                </a:lnTo>
                <a:lnTo>
                  <a:pt x="3503" y="3150"/>
                </a:lnTo>
                <a:lnTo>
                  <a:pt x="3503" y="3162"/>
                </a:lnTo>
                <a:lnTo>
                  <a:pt x="3503" y="3184"/>
                </a:lnTo>
                <a:lnTo>
                  <a:pt x="3503" y="4488"/>
                </a:lnTo>
                <a:lnTo>
                  <a:pt x="3359" y="4486"/>
                </a:lnTo>
                <a:lnTo>
                  <a:pt x="3245" y="4486"/>
                </a:lnTo>
                <a:lnTo>
                  <a:pt x="2745" y="4486"/>
                </a:lnTo>
                <a:lnTo>
                  <a:pt x="2735" y="4486"/>
                </a:lnTo>
                <a:lnTo>
                  <a:pt x="2202" y="4485"/>
                </a:lnTo>
                <a:lnTo>
                  <a:pt x="2177" y="4486"/>
                </a:lnTo>
                <a:lnTo>
                  <a:pt x="2149" y="4489"/>
                </a:lnTo>
                <a:lnTo>
                  <a:pt x="2096" y="4502"/>
                </a:lnTo>
                <a:lnTo>
                  <a:pt x="2053" y="4525"/>
                </a:lnTo>
                <a:lnTo>
                  <a:pt x="2019" y="4556"/>
                </a:lnTo>
                <a:lnTo>
                  <a:pt x="2006" y="4574"/>
                </a:lnTo>
                <a:lnTo>
                  <a:pt x="1997" y="4593"/>
                </a:lnTo>
                <a:lnTo>
                  <a:pt x="1988" y="4634"/>
                </a:lnTo>
                <a:lnTo>
                  <a:pt x="1988" y="4677"/>
                </a:lnTo>
                <a:lnTo>
                  <a:pt x="2001" y="4722"/>
                </a:lnTo>
                <a:lnTo>
                  <a:pt x="2011" y="4746"/>
                </a:lnTo>
                <a:lnTo>
                  <a:pt x="2026" y="4775"/>
                </a:lnTo>
                <a:lnTo>
                  <a:pt x="2085" y="4923"/>
                </a:lnTo>
                <a:lnTo>
                  <a:pt x="2110" y="5005"/>
                </a:lnTo>
                <a:lnTo>
                  <a:pt x="2118" y="5053"/>
                </a:lnTo>
                <a:lnTo>
                  <a:pt x="2119" y="5074"/>
                </a:lnTo>
                <a:lnTo>
                  <a:pt x="2118" y="5112"/>
                </a:lnTo>
                <a:lnTo>
                  <a:pt x="2101" y="5186"/>
                </a:lnTo>
                <a:lnTo>
                  <a:pt x="2068" y="5254"/>
                </a:lnTo>
                <a:lnTo>
                  <a:pt x="2023" y="5313"/>
                </a:lnTo>
                <a:lnTo>
                  <a:pt x="1965" y="5365"/>
                </a:lnTo>
                <a:lnTo>
                  <a:pt x="1897" y="5405"/>
                </a:lnTo>
                <a:lnTo>
                  <a:pt x="1822" y="5434"/>
                </a:lnTo>
                <a:lnTo>
                  <a:pt x="1739" y="5449"/>
                </a:lnTo>
                <a:lnTo>
                  <a:pt x="1696" y="545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24265453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B70F07-8B2E-D2DB-B718-BA84E825C4E3}"/>
            </a:ext>
          </a:extLst>
        </p:cNvPr>
        <p:cNvGrpSpPr/>
        <p:nvPr/>
      </p:nvGrpSpPr>
      <p:grpSpPr>
        <a:xfrm>
          <a:off x="0" y="0"/>
          <a:ext cx="0" cy="0"/>
          <a:chOff x="0" y="0"/>
          <a:chExt cx="0" cy="0"/>
        </a:xfrm>
      </p:grpSpPr>
      <p:pic>
        <p:nvPicPr>
          <p:cNvPr id="9" name="Imagem 8">
            <a:extLst>
              <a:ext uri="{FF2B5EF4-FFF2-40B4-BE49-F238E27FC236}">
                <a16:creationId xmlns:a16="http://schemas.microsoft.com/office/drawing/2014/main" id="{054838FC-4D6E-4A11-BA12-46DA4EB62F5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34961" y="5910236"/>
            <a:ext cx="1301250" cy="710189"/>
          </a:xfrm>
          <a:prstGeom prst="rect">
            <a:avLst/>
          </a:prstGeom>
        </p:spPr>
      </p:pic>
      <p:sp>
        <p:nvSpPr>
          <p:cNvPr id="23" name="TextBox 34">
            <a:extLst>
              <a:ext uri="{FF2B5EF4-FFF2-40B4-BE49-F238E27FC236}">
                <a16:creationId xmlns:a16="http://schemas.microsoft.com/office/drawing/2014/main" id="{EF53C917-C36B-1E36-0F97-D91E101CB6E9}"/>
              </a:ext>
            </a:extLst>
          </p:cNvPr>
          <p:cNvSpPr/>
          <p:nvPr/>
        </p:nvSpPr>
        <p:spPr>
          <a:xfrm>
            <a:off x="4524565" y="1164601"/>
            <a:ext cx="4775272" cy="398655"/>
          </a:xfrm>
          <a:prstGeom prst="rect">
            <a:avLst/>
          </a:prstGeom>
          <a:noFill/>
          <a:ln w="0">
            <a:noFill/>
          </a:ln>
        </p:spPr>
        <p:style>
          <a:lnRef idx="0">
            <a:scrgbClr r="0" g="0" b="0"/>
          </a:lnRef>
          <a:fillRef idx="0">
            <a:scrgbClr r="0" g="0" b="0"/>
          </a:fillRef>
          <a:effectRef idx="0">
            <a:scrgbClr r="0" g="0" b="0"/>
          </a:effectRef>
          <a:fontRef idx="minor"/>
        </p:style>
        <p:txBody>
          <a:bodyPr lIns="0" tIns="45000" rIns="0" bIns="45000" anchor="t">
            <a:spAutoFit/>
          </a:bodyPr>
          <a:lstStyle/>
          <a:p>
            <a:pPr algn="just" defTabSz="914400">
              <a:lnSpc>
                <a:spcPct val="100000"/>
              </a:lnSpc>
              <a:spcAft>
                <a:spcPts val="1199"/>
              </a:spcAft>
            </a:pPr>
            <a:endParaRPr lang="en-US" sz="2000" b="0" strike="noStrike" spc="-1">
              <a:solidFill>
                <a:schemeClr val="dk1">
                  <a:lumMod val="65000"/>
                  <a:lumOff val="35000"/>
                </a:schemeClr>
              </a:solidFill>
              <a:latin typeface="DM Sans" pitchFamily="2" charset="0"/>
            </a:endParaRPr>
          </a:p>
        </p:txBody>
      </p:sp>
      <p:sp>
        <p:nvSpPr>
          <p:cNvPr id="26" name="Título 1">
            <a:extLst>
              <a:ext uri="{FF2B5EF4-FFF2-40B4-BE49-F238E27FC236}">
                <a16:creationId xmlns:a16="http://schemas.microsoft.com/office/drawing/2014/main" id="{99C7EE1F-F215-454D-88D5-C0CF8B3E5848}"/>
              </a:ext>
            </a:extLst>
          </p:cNvPr>
          <p:cNvSpPr>
            <a:spLocks noGrp="1"/>
          </p:cNvSpPr>
          <p:nvPr>
            <p:ph type="title"/>
          </p:nvPr>
        </p:nvSpPr>
        <p:spPr>
          <a:xfrm>
            <a:off x="1654401" y="141229"/>
            <a:ext cx="10515600" cy="1325563"/>
          </a:xfrm>
        </p:spPr>
        <p:txBody>
          <a:bodyPr>
            <a:normAutofit/>
          </a:bodyPr>
          <a:lstStyle/>
          <a:p>
            <a:r>
              <a:rPr lang="pt-BR" sz="3200" b="1" dirty="0">
                <a:solidFill>
                  <a:srgbClr val="05054D"/>
                </a:solidFill>
                <a:latin typeface="Avenir Next LT Pro" panose="020B0504020202020204" pitchFamily="34" charset="0"/>
              </a:rPr>
              <a:t>PRAZOS: OBRAS E SERVIÇOS DE ENGENHARIA</a:t>
            </a:r>
          </a:p>
        </p:txBody>
      </p:sp>
      <p:pic>
        <p:nvPicPr>
          <p:cNvPr id="5" name="Imagem 4">
            <a:extLst>
              <a:ext uri="{FF2B5EF4-FFF2-40B4-BE49-F238E27FC236}">
                <a16:creationId xmlns:a16="http://schemas.microsoft.com/office/drawing/2014/main" id="{868D2A50-8683-4E05-96E1-8EC32075B4E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5686" y="3238521"/>
            <a:ext cx="4356727" cy="2905052"/>
          </a:xfrm>
          <a:prstGeom prst="rect">
            <a:avLst/>
          </a:prstGeom>
        </p:spPr>
      </p:pic>
      <p:sp>
        <p:nvSpPr>
          <p:cNvPr id="27" name="Espaço Reservado para Conteúdo 2">
            <a:extLst>
              <a:ext uri="{FF2B5EF4-FFF2-40B4-BE49-F238E27FC236}">
                <a16:creationId xmlns:a16="http://schemas.microsoft.com/office/drawing/2014/main" id="{B172C9D7-B622-4EE1-9A8D-100EA24FF348}"/>
              </a:ext>
            </a:extLst>
          </p:cNvPr>
          <p:cNvSpPr>
            <a:spLocks noGrp="1"/>
          </p:cNvSpPr>
          <p:nvPr>
            <p:ph idx="1"/>
          </p:nvPr>
        </p:nvSpPr>
        <p:spPr>
          <a:xfrm>
            <a:off x="5280752" y="1159116"/>
            <a:ext cx="5650103" cy="5317185"/>
          </a:xfrm>
        </p:spPr>
        <p:txBody>
          <a:bodyPr>
            <a:noAutofit/>
          </a:bodyPr>
          <a:lstStyle/>
          <a:p>
            <a:pPr marL="0" indent="0" algn="just">
              <a:lnSpc>
                <a:spcPct val="100000"/>
              </a:lnSpc>
              <a:spcBef>
                <a:spcPts val="600"/>
              </a:spcBef>
              <a:buNone/>
            </a:pPr>
            <a:endParaRPr lang="pt-BR" sz="1400" dirty="0">
              <a:solidFill>
                <a:srgbClr val="05054D"/>
              </a:solidFill>
              <a:latin typeface="Avenir Next LT Pro" panose="020B0504020202020204"/>
            </a:endParaRPr>
          </a:p>
          <a:p>
            <a:pPr marL="0" indent="0" algn="just">
              <a:lnSpc>
                <a:spcPct val="100000"/>
              </a:lnSpc>
              <a:spcBef>
                <a:spcPts val="600"/>
              </a:spcBef>
              <a:buNone/>
            </a:pPr>
            <a:r>
              <a:rPr lang="pt-BR" sz="1400" dirty="0">
                <a:solidFill>
                  <a:srgbClr val="05054D"/>
                </a:solidFill>
                <a:latin typeface="Avenir Next LT Pro" panose="020B0504020202020204"/>
              </a:rPr>
              <a:t>10 (dez) dias úteis, quando adotados os critérios de julgamento de menor preço ou de maior desconto, no caso de serviços comuns e de obras e serviços comuns de engenharia;</a:t>
            </a:r>
          </a:p>
          <a:p>
            <a:pPr marL="0" indent="0" algn="just">
              <a:lnSpc>
                <a:spcPct val="100000"/>
              </a:lnSpc>
              <a:spcBef>
                <a:spcPts val="600"/>
              </a:spcBef>
              <a:buNone/>
            </a:pPr>
            <a:endParaRPr lang="pt-BR" sz="1400" dirty="0">
              <a:solidFill>
                <a:srgbClr val="05054D"/>
              </a:solidFill>
              <a:latin typeface="Avenir Next LT Pro" panose="020B0504020202020204"/>
            </a:endParaRPr>
          </a:p>
          <a:p>
            <a:pPr marL="0" indent="0" algn="just">
              <a:lnSpc>
                <a:spcPct val="100000"/>
              </a:lnSpc>
              <a:spcBef>
                <a:spcPts val="600"/>
              </a:spcBef>
              <a:buNone/>
            </a:pPr>
            <a:r>
              <a:rPr lang="pt-BR" sz="1400" dirty="0">
                <a:solidFill>
                  <a:srgbClr val="05054D"/>
                </a:solidFill>
                <a:latin typeface="Avenir Next LT Pro" panose="020B0504020202020204"/>
              </a:rPr>
              <a:t>b) 25 (vinte e cinco) dias úteis, quando adotados os critérios de julgamento de menor preço ou de maior desconto, no caso de serviços especiais e de obras e serviços especiais de engenharia;</a:t>
            </a:r>
          </a:p>
          <a:p>
            <a:pPr marL="0" indent="0" algn="just">
              <a:lnSpc>
                <a:spcPct val="100000"/>
              </a:lnSpc>
              <a:spcBef>
                <a:spcPts val="600"/>
              </a:spcBef>
              <a:buNone/>
            </a:pPr>
            <a:endParaRPr lang="pt-BR" sz="1400" dirty="0">
              <a:solidFill>
                <a:srgbClr val="05054D"/>
              </a:solidFill>
              <a:latin typeface="Avenir Next LT Pro" panose="020B0504020202020204"/>
            </a:endParaRPr>
          </a:p>
          <a:p>
            <a:pPr marL="0" indent="0" algn="just">
              <a:lnSpc>
                <a:spcPct val="100000"/>
              </a:lnSpc>
              <a:spcBef>
                <a:spcPts val="600"/>
              </a:spcBef>
              <a:buNone/>
            </a:pPr>
            <a:r>
              <a:rPr lang="pt-BR" sz="1400" dirty="0">
                <a:solidFill>
                  <a:srgbClr val="05054D"/>
                </a:solidFill>
                <a:latin typeface="Avenir Next LT Pro" panose="020B0504020202020204"/>
              </a:rPr>
              <a:t>c) 60 (sessenta) dias úteis, quando o regime de execução for de contratação integrada;</a:t>
            </a:r>
          </a:p>
          <a:p>
            <a:pPr marL="0" indent="0" algn="just">
              <a:lnSpc>
                <a:spcPct val="100000"/>
              </a:lnSpc>
              <a:spcBef>
                <a:spcPts val="600"/>
              </a:spcBef>
              <a:buNone/>
            </a:pPr>
            <a:endParaRPr lang="pt-BR" sz="1400" dirty="0">
              <a:solidFill>
                <a:srgbClr val="05054D"/>
              </a:solidFill>
              <a:latin typeface="Avenir Next LT Pro" panose="020B0504020202020204"/>
            </a:endParaRPr>
          </a:p>
          <a:p>
            <a:pPr marL="0" indent="0" algn="just">
              <a:lnSpc>
                <a:spcPct val="100000"/>
              </a:lnSpc>
              <a:spcBef>
                <a:spcPts val="600"/>
              </a:spcBef>
              <a:buNone/>
            </a:pPr>
            <a:r>
              <a:rPr lang="pt-BR" sz="1400" dirty="0">
                <a:solidFill>
                  <a:srgbClr val="05054D"/>
                </a:solidFill>
                <a:latin typeface="Avenir Next LT Pro" panose="020B0504020202020204"/>
              </a:rPr>
              <a:t>d) 35 (trinta e cinco) dias úteis, quando o regime de execução for o de contratação </a:t>
            </a:r>
            <a:r>
              <a:rPr lang="pt-BR" sz="1400" dirty="0" err="1">
                <a:solidFill>
                  <a:srgbClr val="05054D"/>
                </a:solidFill>
                <a:latin typeface="Avenir Next LT Pro" panose="020B0504020202020204"/>
              </a:rPr>
              <a:t>semi-integrada</a:t>
            </a:r>
            <a:r>
              <a:rPr lang="pt-BR" sz="1400" dirty="0">
                <a:solidFill>
                  <a:srgbClr val="05054D"/>
                </a:solidFill>
                <a:latin typeface="Avenir Next LT Pro" panose="020B0504020202020204"/>
              </a:rPr>
              <a:t> ou nas hipóteses não abrangidas pelas alíneas "a", "b" e "c" deste inciso;</a:t>
            </a:r>
          </a:p>
          <a:p>
            <a:pPr marL="0" indent="0" algn="just">
              <a:lnSpc>
                <a:spcPct val="100000"/>
              </a:lnSpc>
              <a:spcBef>
                <a:spcPts val="600"/>
              </a:spcBef>
              <a:buNone/>
            </a:pPr>
            <a:endParaRPr lang="pt-BR" sz="1400" dirty="0">
              <a:solidFill>
                <a:srgbClr val="05054D"/>
              </a:solidFill>
              <a:latin typeface="Avenir Next LT Pro" panose="020B0504020202020204"/>
            </a:endParaRPr>
          </a:p>
          <a:p>
            <a:pPr marL="0" indent="0" algn="just">
              <a:lnSpc>
                <a:spcPct val="100000"/>
              </a:lnSpc>
              <a:spcBef>
                <a:spcPts val="600"/>
              </a:spcBef>
              <a:buNone/>
            </a:pPr>
            <a:r>
              <a:rPr lang="pt-BR" sz="1400" dirty="0">
                <a:solidFill>
                  <a:srgbClr val="05054D"/>
                </a:solidFill>
                <a:latin typeface="Avenir Next LT Pro" panose="020B0504020202020204"/>
              </a:rPr>
              <a:t>IV - para licitação em que se adote o critério de julgamento de técnica e preço ou de melhor técnica ou conteúdo artístico, 35 (trinta e cinco) dias úteis.</a:t>
            </a:r>
          </a:p>
          <a:p>
            <a:pPr marL="0" indent="0" algn="just">
              <a:lnSpc>
                <a:spcPct val="100000"/>
              </a:lnSpc>
              <a:spcBef>
                <a:spcPts val="600"/>
              </a:spcBef>
              <a:buNone/>
            </a:pPr>
            <a:endParaRPr lang="pt-BR" sz="1400" dirty="0">
              <a:solidFill>
                <a:srgbClr val="05054D"/>
              </a:solidFill>
              <a:latin typeface="Avenir Next LT Pro" panose="020B0504020202020204"/>
            </a:endParaRPr>
          </a:p>
        </p:txBody>
      </p:sp>
      <p:sp>
        <p:nvSpPr>
          <p:cNvPr id="10" name="Espaço Reservado para Conteúdo 2">
            <a:extLst>
              <a:ext uri="{FF2B5EF4-FFF2-40B4-BE49-F238E27FC236}">
                <a16:creationId xmlns:a16="http://schemas.microsoft.com/office/drawing/2014/main" id="{6316ACCB-A4B9-4FE0-92DF-1973AF33679A}"/>
              </a:ext>
            </a:extLst>
          </p:cNvPr>
          <p:cNvSpPr txBox="1">
            <a:spLocks/>
          </p:cNvSpPr>
          <p:nvPr/>
        </p:nvSpPr>
        <p:spPr>
          <a:xfrm>
            <a:off x="862986" y="1413590"/>
            <a:ext cx="3412410" cy="117316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00000"/>
              </a:lnSpc>
              <a:buNone/>
            </a:pPr>
            <a:r>
              <a:rPr lang="pt-BR" sz="1400" spc="-1" dirty="0">
                <a:solidFill>
                  <a:srgbClr val="000000"/>
                </a:solidFill>
                <a:latin typeface="Avenir Next LT Pro" panose="020B0504020202020204"/>
              </a:rPr>
              <a:t>modificações no edital implicarão nova divulgação</a:t>
            </a:r>
          </a:p>
          <a:p>
            <a:pPr marL="0" indent="0" algn="just">
              <a:lnSpc>
                <a:spcPct val="100000"/>
              </a:lnSpc>
              <a:buNone/>
            </a:pPr>
            <a:r>
              <a:rPr lang="pt-BR" sz="1400" spc="-1" dirty="0">
                <a:solidFill>
                  <a:srgbClr val="000000"/>
                </a:solidFill>
                <a:latin typeface="Avenir Next LT Pro" panose="020B0504020202020204"/>
              </a:rPr>
              <a:t>E conceder novo prazo</a:t>
            </a:r>
          </a:p>
          <a:p>
            <a:pPr marL="0" indent="0" algn="just">
              <a:lnSpc>
                <a:spcPct val="100000"/>
              </a:lnSpc>
              <a:buNone/>
            </a:pPr>
            <a:r>
              <a:rPr lang="pt-BR" sz="1400" b="1" spc="-1" dirty="0">
                <a:solidFill>
                  <a:srgbClr val="000000"/>
                </a:solidFill>
                <a:latin typeface="Avenir Next LT Pro" panose="020B0504020202020204"/>
              </a:rPr>
              <a:t>exceto quando a alteração não comprometer a formulação das propostas.</a:t>
            </a:r>
            <a:endParaRPr lang="pt-BR" sz="1400" spc="-1" dirty="0">
              <a:solidFill>
                <a:srgbClr val="000000"/>
              </a:solidFill>
              <a:latin typeface="Avenir Next LT Pro" panose="020B0504020202020204"/>
            </a:endParaRPr>
          </a:p>
        </p:txBody>
      </p:sp>
      <p:sp>
        <p:nvSpPr>
          <p:cNvPr id="8" name="CaixaDeTexto 7">
            <a:extLst>
              <a:ext uri="{FF2B5EF4-FFF2-40B4-BE49-F238E27FC236}">
                <a16:creationId xmlns:a16="http://schemas.microsoft.com/office/drawing/2014/main" id="{61173132-964F-45F6-B0E0-815743D4F642}"/>
              </a:ext>
            </a:extLst>
          </p:cNvPr>
          <p:cNvSpPr txBox="1"/>
          <p:nvPr/>
        </p:nvSpPr>
        <p:spPr>
          <a:xfrm>
            <a:off x="39684" y="6281923"/>
            <a:ext cx="2160813" cy="338554"/>
          </a:xfrm>
          <a:prstGeom prst="rect">
            <a:avLst/>
          </a:prstGeom>
          <a:noFill/>
        </p:spPr>
        <p:txBody>
          <a:bodyPr wrap="square">
            <a:spAutoFit/>
          </a:bodyPr>
          <a:lstStyle/>
          <a:p>
            <a:pPr algn="ctr"/>
            <a:r>
              <a:rPr lang="pt-BR" sz="1600" dirty="0">
                <a:solidFill>
                  <a:srgbClr val="05054D"/>
                </a:solidFill>
                <a:latin typeface="DM Sans" pitchFamily="2" charset="0"/>
                <a:ea typeface="Malgun Gothic Semilight" panose="020B0502040204020203" pitchFamily="34" charset="-128"/>
                <a:cs typeface="Malgun Gothic Semilight" panose="020B0502040204020203" pitchFamily="34" charset="-128"/>
              </a:rPr>
              <a:t>@</a:t>
            </a:r>
            <a:r>
              <a:rPr lang="pt-BR" sz="1600" dirty="0" err="1">
                <a:solidFill>
                  <a:srgbClr val="05054D"/>
                </a:solidFill>
                <a:latin typeface="DM Sans" pitchFamily="2" charset="0"/>
                <a:ea typeface="Malgun Gothic Semilight" panose="020B0502040204020203" pitchFamily="34" charset="-128"/>
                <a:cs typeface="Malgun Gothic Semilight" panose="020B0502040204020203" pitchFamily="34" charset="-128"/>
              </a:rPr>
              <a:t>rafaelcosta.prof</a:t>
            </a:r>
            <a:endParaRPr lang="pt-BR" sz="1600" dirty="0">
              <a:solidFill>
                <a:srgbClr val="05054D"/>
              </a:solidFill>
              <a:latin typeface="DM Sans" pitchFamily="2" charset="0"/>
              <a:ea typeface="Malgun Gothic Semilight" panose="020B0502040204020203" pitchFamily="34" charset="-128"/>
              <a:cs typeface="Malgun Gothic Semilight" panose="020B0502040204020203" pitchFamily="34" charset="-128"/>
            </a:endParaRPr>
          </a:p>
        </p:txBody>
      </p:sp>
    </p:spTree>
    <p:extLst>
      <p:ext uri="{BB962C8B-B14F-4D97-AF65-F5344CB8AC3E}">
        <p14:creationId xmlns:p14="http://schemas.microsoft.com/office/powerpoint/2010/main" val="300737799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383BA5-9211-F6C2-D644-1BBFF667C716}"/>
            </a:ext>
          </a:extLst>
        </p:cNvPr>
        <p:cNvGrpSpPr/>
        <p:nvPr/>
      </p:nvGrpSpPr>
      <p:grpSpPr>
        <a:xfrm>
          <a:off x="0" y="0"/>
          <a:ext cx="0" cy="0"/>
          <a:chOff x="0" y="0"/>
          <a:chExt cx="0" cy="0"/>
        </a:xfrm>
      </p:grpSpPr>
      <p:grpSp>
        <p:nvGrpSpPr>
          <p:cNvPr id="79" name="Group 54">
            <a:extLst>
              <a:ext uri="{FF2B5EF4-FFF2-40B4-BE49-F238E27FC236}">
                <a16:creationId xmlns:a16="http://schemas.microsoft.com/office/drawing/2014/main" id="{BA192D62-4FDC-9739-009F-0C437E02C011}"/>
              </a:ext>
            </a:extLst>
          </p:cNvPr>
          <p:cNvGrpSpPr/>
          <p:nvPr/>
        </p:nvGrpSpPr>
        <p:grpSpPr>
          <a:xfrm>
            <a:off x="0" y="1105300"/>
            <a:ext cx="4656240" cy="1919880"/>
            <a:chOff x="542160" y="1893240"/>
            <a:chExt cx="4656240" cy="1919880"/>
          </a:xfrm>
        </p:grpSpPr>
        <p:sp>
          <p:nvSpPr>
            <p:cNvPr id="80" name="Shape">
              <a:extLst>
                <a:ext uri="{FF2B5EF4-FFF2-40B4-BE49-F238E27FC236}">
                  <a16:creationId xmlns:a16="http://schemas.microsoft.com/office/drawing/2014/main" id="{1CA0D379-82A1-891E-30CA-E647BF1AA429}"/>
                </a:ext>
              </a:extLst>
            </p:cNvPr>
            <p:cNvSpPr/>
            <p:nvPr/>
          </p:nvSpPr>
          <p:spPr>
            <a:xfrm>
              <a:off x="3772440" y="2509200"/>
              <a:ext cx="518760" cy="1303920"/>
            </a:xfrm>
            <a:custGeom>
              <a:avLst/>
              <a:gdLst>
                <a:gd name="textAreaLeft" fmla="*/ 0 w 518760"/>
                <a:gd name="textAreaRight" fmla="*/ 519120 w 518760"/>
                <a:gd name="textAreaTop" fmla="*/ 0 h 1303920"/>
                <a:gd name="textAreaBottom" fmla="*/ 1304280 h 1303920"/>
              </a:gdLst>
              <a:ahLst/>
              <a:cxnLst/>
              <a:rect l="textAreaLeft" t="textAreaTop" r="textAreaRight" b="textAreaBottom"/>
              <a:pathLst>
                <a:path w="21256" h="21600">
                  <a:moveTo>
                    <a:pt x="21256" y="0"/>
                  </a:moveTo>
                  <a:lnTo>
                    <a:pt x="9583" y="0"/>
                  </a:lnTo>
                  <a:lnTo>
                    <a:pt x="83" y="20314"/>
                  </a:lnTo>
                  <a:cubicBezTo>
                    <a:pt x="-344" y="21271"/>
                    <a:pt x="936" y="21600"/>
                    <a:pt x="2603" y="21600"/>
                  </a:cubicBezTo>
                  <a:lnTo>
                    <a:pt x="5240" y="21600"/>
                  </a:lnTo>
                  <a:cubicBezTo>
                    <a:pt x="6481" y="21600"/>
                    <a:pt x="7567" y="21271"/>
                    <a:pt x="7877" y="20784"/>
                  </a:cubicBezTo>
                  <a:lnTo>
                    <a:pt x="21256" y="0"/>
                  </a:lnTo>
                  <a:close/>
                </a:path>
              </a:pathLst>
            </a:custGeom>
            <a:solidFill>
              <a:srgbClr val="808285"/>
            </a:solidFill>
            <a:ln w="12700">
              <a:noFill/>
            </a:ln>
          </p:spPr>
          <p:style>
            <a:lnRef idx="0">
              <a:scrgbClr r="0" g="0" b="0"/>
            </a:lnRef>
            <a:fillRef idx="0">
              <a:scrgbClr r="0" g="0" b="0"/>
            </a:fillRef>
            <a:effectRef idx="0">
              <a:scrgbClr r="0" g="0" b="0"/>
            </a:effectRef>
            <a:fontRef idx="minor"/>
          </p:style>
          <p:txBody>
            <a:bodyPr lIns="38160" tIns="38160" rIns="38160" bIns="38160" anchor="ctr">
              <a:noAutofit/>
            </a:bodyPr>
            <a:lstStyle/>
            <a:p>
              <a:pPr defTabSz="914400">
                <a:lnSpc>
                  <a:spcPct val="100000"/>
                </a:lnSpc>
              </a:pPr>
              <a:endParaRPr lang="pt-BR" sz="3000" b="0" strike="noStrike" spc="-1">
                <a:solidFill>
                  <a:srgbClr val="FFFFFF"/>
                </a:solidFill>
                <a:latin typeface="Aptos"/>
              </a:endParaRPr>
            </a:p>
          </p:txBody>
        </p:sp>
        <p:sp>
          <p:nvSpPr>
            <p:cNvPr id="81" name="Shape">
              <a:extLst>
                <a:ext uri="{FF2B5EF4-FFF2-40B4-BE49-F238E27FC236}">
                  <a16:creationId xmlns:a16="http://schemas.microsoft.com/office/drawing/2014/main" id="{102BC5C5-5646-6173-8923-AE00191640A4}"/>
                </a:ext>
              </a:extLst>
            </p:cNvPr>
            <p:cNvSpPr/>
            <p:nvPr/>
          </p:nvSpPr>
          <p:spPr>
            <a:xfrm>
              <a:off x="3952440" y="2509200"/>
              <a:ext cx="337680" cy="304560"/>
            </a:xfrm>
            <a:custGeom>
              <a:avLst/>
              <a:gdLst>
                <a:gd name="textAreaLeft" fmla="*/ 0 w 337680"/>
                <a:gd name="textAreaRight" fmla="*/ 338040 w 337680"/>
                <a:gd name="textAreaTop" fmla="*/ 0 h 304560"/>
                <a:gd name="textAreaBottom" fmla="*/ 304920 h 304560"/>
              </a:gdLst>
              <a:ahLst/>
              <a:cxnLst/>
              <a:rect l="textAreaLeft" t="textAreaTop" r="textAreaRight" b="textAreaBottom"/>
              <a:pathLst>
                <a:path w="21600" h="21600">
                  <a:moveTo>
                    <a:pt x="21600" y="0"/>
                  </a:moveTo>
                  <a:lnTo>
                    <a:pt x="3388" y="0"/>
                  </a:lnTo>
                  <a:lnTo>
                    <a:pt x="0" y="21600"/>
                  </a:lnTo>
                  <a:cubicBezTo>
                    <a:pt x="2723" y="18850"/>
                    <a:pt x="6111" y="17173"/>
                    <a:pt x="9499" y="17173"/>
                  </a:cubicBezTo>
                  <a:cubicBezTo>
                    <a:pt x="12282" y="17173"/>
                    <a:pt x="14763" y="18313"/>
                    <a:pt x="16578" y="20191"/>
                  </a:cubicBezTo>
                  <a:lnTo>
                    <a:pt x="21600" y="0"/>
                  </a:lnTo>
                  <a:close/>
                </a:path>
              </a:pathLst>
            </a:custGeom>
            <a:solidFill>
              <a:srgbClr val="6D6E71"/>
            </a:solidFill>
            <a:ln w="12700">
              <a:noFill/>
            </a:ln>
          </p:spPr>
          <p:style>
            <a:lnRef idx="0">
              <a:scrgbClr r="0" g="0" b="0"/>
            </a:lnRef>
            <a:fillRef idx="0">
              <a:scrgbClr r="0" g="0" b="0"/>
            </a:fillRef>
            <a:effectRef idx="0">
              <a:scrgbClr r="0" g="0" b="0"/>
            </a:effectRef>
            <a:fontRef idx="minor"/>
          </p:style>
          <p:txBody>
            <a:bodyPr lIns="38160" tIns="38160" rIns="38160" bIns="38160" anchor="ctr">
              <a:noAutofit/>
            </a:bodyPr>
            <a:lstStyle/>
            <a:p>
              <a:pPr defTabSz="914400">
                <a:lnSpc>
                  <a:spcPct val="100000"/>
                </a:lnSpc>
              </a:pPr>
              <a:endParaRPr lang="pt-BR" sz="3000" b="0" strike="noStrike" spc="-1">
                <a:solidFill>
                  <a:srgbClr val="FFFFFF"/>
                </a:solidFill>
                <a:latin typeface="Aptos"/>
              </a:endParaRPr>
            </a:p>
          </p:txBody>
        </p:sp>
        <p:sp>
          <p:nvSpPr>
            <p:cNvPr id="82" name="Shape">
              <a:extLst>
                <a:ext uri="{FF2B5EF4-FFF2-40B4-BE49-F238E27FC236}">
                  <a16:creationId xmlns:a16="http://schemas.microsoft.com/office/drawing/2014/main" id="{6D9393CD-7BF9-6486-38A2-5113DBC347B5}"/>
                </a:ext>
              </a:extLst>
            </p:cNvPr>
            <p:cNvSpPr/>
            <p:nvPr/>
          </p:nvSpPr>
          <p:spPr>
            <a:xfrm>
              <a:off x="3298680" y="2755440"/>
              <a:ext cx="946800" cy="605520"/>
            </a:xfrm>
            <a:custGeom>
              <a:avLst/>
              <a:gdLst>
                <a:gd name="textAreaLeft" fmla="*/ 0 w 946800"/>
                <a:gd name="textAreaRight" fmla="*/ 947160 w 946800"/>
                <a:gd name="textAreaTop" fmla="*/ 0 h 605520"/>
                <a:gd name="textAreaBottom" fmla="*/ 605880 h 605520"/>
              </a:gdLst>
              <a:ahLst/>
              <a:cxnLst/>
              <a:rect l="textAreaLeft" t="textAreaTop" r="textAreaRight" b="textAreaBottom"/>
              <a:pathLst>
                <a:path w="21509" h="21025">
                  <a:moveTo>
                    <a:pt x="6626" y="8548"/>
                  </a:moveTo>
                  <a:lnTo>
                    <a:pt x="10800" y="2170"/>
                  </a:lnTo>
                  <a:cubicBezTo>
                    <a:pt x="11488" y="1118"/>
                    <a:pt x="12328" y="395"/>
                    <a:pt x="13253" y="0"/>
                  </a:cubicBezTo>
                  <a:lnTo>
                    <a:pt x="15103" y="0"/>
                  </a:lnTo>
                  <a:lnTo>
                    <a:pt x="14909" y="1775"/>
                  </a:lnTo>
                  <a:cubicBezTo>
                    <a:pt x="14866" y="2203"/>
                    <a:pt x="14931" y="2630"/>
                    <a:pt x="15124" y="2959"/>
                  </a:cubicBezTo>
                  <a:cubicBezTo>
                    <a:pt x="15318" y="3288"/>
                    <a:pt x="15576" y="3485"/>
                    <a:pt x="15856" y="3452"/>
                  </a:cubicBezTo>
                  <a:lnTo>
                    <a:pt x="18201" y="3386"/>
                  </a:lnTo>
                  <a:lnTo>
                    <a:pt x="19513" y="3386"/>
                  </a:lnTo>
                  <a:cubicBezTo>
                    <a:pt x="20223" y="3386"/>
                    <a:pt x="20890" y="3978"/>
                    <a:pt x="21234" y="4899"/>
                  </a:cubicBezTo>
                  <a:cubicBezTo>
                    <a:pt x="21600" y="5852"/>
                    <a:pt x="21600" y="7003"/>
                    <a:pt x="21234" y="7956"/>
                  </a:cubicBezTo>
                  <a:lnTo>
                    <a:pt x="19621" y="17096"/>
                  </a:lnTo>
                  <a:cubicBezTo>
                    <a:pt x="19126" y="19923"/>
                    <a:pt x="17233" y="21600"/>
                    <a:pt x="15382" y="20844"/>
                  </a:cubicBezTo>
                  <a:lnTo>
                    <a:pt x="10004" y="20844"/>
                  </a:lnTo>
                  <a:cubicBezTo>
                    <a:pt x="9359" y="20844"/>
                    <a:pt x="8713" y="20581"/>
                    <a:pt x="8132" y="20088"/>
                  </a:cubicBezTo>
                  <a:lnTo>
                    <a:pt x="2904" y="19101"/>
                  </a:lnTo>
                  <a:lnTo>
                    <a:pt x="0" y="8745"/>
                  </a:lnTo>
                  <a:lnTo>
                    <a:pt x="6626" y="8548"/>
                  </a:lnTo>
                  <a:close/>
                </a:path>
              </a:pathLst>
            </a:custGeom>
            <a:solidFill>
              <a:schemeClr val="accent2">
                <a:lumMod val="75000"/>
              </a:schemeClr>
            </a:solidFill>
            <a:ln w="12700">
              <a:noFill/>
            </a:ln>
          </p:spPr>
          <p:style>
            <a:lnRef idx="0">
              <a:scrgbClr r="0" g="0" b="0"/>
            </a:lnRef>
            <a:fillRef idx="0">
              <a:scrgbClr r="0" g="0" b="0"/>
            </a:fillRef>
            <a:effectRef idx="0">
              <a:scrgbClr r="0" g="0" b="0"/>
            </a:effectRef>
            <a:fontRef idx="minor"/>
          </p:style>
          <p:txBody>
            <a:bodyPr lIns="38160" tIns="38160" rIns="38160" bIns="38160" anchor="ctr">
              <a:noAutofit/>
            </a:bodyPr>
            <a:lstStyle/>
            <a:p>
              <a:pPr defTabSz="914400">
                <a:lnSpc>
                  <a:spcPct val="100000"/>
                </a:lnSpc>
              </a:pPr>
              <a:endParaRPr lang="pt-BR" sz="3000" b="0" strike="noStrike" spc="-1">
                <a:solidFill>
                  <a:srgbClr val="FFFFFF"/>
                </a:solidFill>
                <a:latin typeface="Aptos"/>
              </a:endParaRPr>
            </a:p>
          </p:txBody>
        </p:sp>
        <p:sp>
          <p:nvSpPr>
            <p:cNvPr id="83" name="Shape">
              <a:extLst>
                <a:ext uri="{FF2B5EF4-FFF2-40B4-BE49-F238E27FC236}">
                  <a16:creationId xmlns:a16="http://schemas.microsoft.com/office/drawing/2014/main" id="{A2BD8E8E-703B-C69C-81ED-5FD583E728D1}"/>
                </a:ext>
              </a:extLst>
            </p:cNvPr>
            <p:cNvSpPr/>
            <p:nvPr/>
          </p:nvSpPr>
          <p:spPr>
            <a:xfrm>
              <a:off x="3942720" y="2850120"/>
              <a:ext cx="302400" cy="508680"/>
            </a:xfrm>
            <a:custGeom>
              <a:avLst/>
              <a:gdLst>
                <a:gd name="textAreaLeft" fmla="*/ 0 w 302400"/>
                <a:gd name="textAreaRight" fmla="*/ 302760 w 302400"/>
                <a:gd name="textAreaTop" fmla="*/ 0 h 508680"/>
                <a:gd name="textAreaBottom" fmla="*/ 509040 h 508680"/>
              </a:gdLst>
              <a:ahLst/>
              <a:cxnLst/>
              <a:rect l="textAreaLeft" t="textAreaTop" r="textAreaRight" b="textAreaBottom"/>
              <a:pathLst>
                <a:path w="21317" h="20920">
                  <a:moveTo>
                    <a:pt x="8867" y="39"/>
                  </a:moveTo>
                  <a:lnTo>
                    <a:pt x="11067" y="39"/>
                  </a:lnTo>
                  <a:lnTo>
                    <a:pt x="15133" y="39"/>
                  </a:lnTo>
                  <a:cubicBezTo>
                    <a:pt x="17333" y="39"/>
                    <a:pt x="19400" y="739"/>
                    <a:pt x="20467" y="1829"/>
                  </a:cubicBezTo>
                  <a:cubicBezTo>
                    <a:pt x="21600" y="2958"/>
                    <a:pt x="21600" y="4320"/>
                    <a:pt x="20467" y="5449"/>
                  </a:cubicBezTo>
                  <a:lnTo>
                    <a:pt x="15467" y="16268"/>
                  </a:lnTo>
                  <a:cubicBezTo>
                    <a:pt x="13933" y="19615"/>
                    <a:pt x="8067" y="21600"/>
                    <a:pt x="2333" y="20705"/>
                  </a:cubicBezTo>
                  <a:lnTo>
                    <a:pt x="0" y="20705"/>
                  </a:lnTo>
                  <a:lnTo>
                    <a:pt x="2867" y="20666"/>
                  </a:lnTo>
                  <a:cubicBezTo>
                    <a:pt x="5333" y="20277"/>
                    <a:pt x="7333" y="19148"/>
                    <a:pt x="8000" y="17669"/>
                  </a:cubicBezTo>
                  <a:lnTo>
                    <a:pt x="15000" y="2335"/>
                  </a:lnTo>
                  <a:cubicBezTo>
                    <a:pt x="15000" y="1051"/>
                    <a:pt x="13200" y="0"/>
                    <a:pt x="11000" y="0"/>
                  </a:cubicBezTo>
                  <a:lnTo>
                    <a:pt x="8867" y="0"/>
                  </a:lnTo>
                  <a:close/>
                </a:path>
              </a:pathLst>
            </a:custGeom>
            <a:solidFill>
              <a:schemeClr val="accent2">
                <a:lumMod val="50000"/>
              </a:schemeClr>
            </a:solidFill>
            <a:ln w="12700">
              <a:noFill/>
            </a:ln>
          </p:spPr>
          <p:style>
            <a:lnRef idx="0">
              <a:scrgbClr r="0" g="0" b="0"/>
            </a:lnRef>
            <a:fillRef idx="0">
              <a:scrgbClr r="0" g="0" b="0"/>
            </a:fillRef>
            <a:effectRef idx="0">
              <a:scrgbClr r="0" g="0" b="0"/>
            </a:effectRef>
            <a:fontRef idx="minor"/>
          </p:style>
          <p:txBody>
            <a:bodyPr lIns="38160" tIns="38160" rIns="38160" bIns="38160" anchor="ctr">
              <a:noAutofit/>
            </a:bodyPr>
            <a:lstStyle/>
            <a:p>
              <a:pPr defTabSz="914400">
                <a:lnSpc>
                  <a:spcPct val="100000"/>
                </a:lnSpc>
              </a:pPr>
              <a:endParaRPr lang="pt-BR" sz="3000" b="0" strike="noStrike" spc="-1">
                <a:solidFill>
                  <a:srgbClr val="FFFFFF"/>
                </a:solidFill>
                <a:latin typeface="Aptos"/>
              </a:endParaRPr>
            </a:p>
          </p:txBody>
        </p:sp>
        <p:sp>
          <p:nvSpPr>
            <p:cNvPr id="84" name="Shape">
              <a:extLst>
                <a:ext uri="{FF2B5EF4-FFF2-40B4-BE49-F238E27FC236}">
                  <a16:creationId xmlns:a16="http://schemas.microsoft.com/office/drawing/2014/main" id="{7912015E-55D7-74CE-C38A-BC61C398C300}"/>
                </a:ext>
              </a:extLst>
            </p:cNvPr>
            <p:cNvSpPr/>
            <p:nvPr/>
          </p:nvSpPr>
          <p:spPr>
            <a:xfrm>
              <a:off x="3241800" y="1893240"/>
              <a:ext cx="1956600" cy="919440"/>
            </a:xfrm>
            <a:custGeom>
              <a:avLst/>
              <a:gdLst>
                <a:gd name="textAreaLeft" fmla="*/ 0 w 1956600"/>
                <a:gd name="textAreaRight" fmla="*/ 1956960 w 1956600"/>
                <a:gd name="textAreaTop" fmla="*/ 0 h 919440"/>
                <a:gd name="textAreaBottom" fmla="*/ 919800 h 919440"/>
              </a:gdLst>
              <a:ahLst/>
              <a:cxnLst/>
              <a:rect l="textAreaLeft" t="textAreaTop" r="textAreaRight" b="textAreaBottom"/>
              <a:pathLst>
                <a:path w="21217" h="20847">
                  <a:moveTo>
                    <a:pt x="19160" y="5141"/>
                  </a:moveTo>
                  <a:lnTo>
                    <a:pt x="3198" y="52"/>
                  </a:lnTo>
                  <a:cubicBezTo>
                    <a:pt x="1853" y="-377"/>
                    <a:pt x="569" y="1856"/>
                    <a:pt x="343" y="5012"/>
                  </a:cubicBezTo>
                  <a:lnTo>
                    <a:pt x="35" y="9178"/>
                  </a:lnTo>
                  <a:cubicBezTo>
                    <a:pt x="-191" y="12334"/>
                    <a:pt x="713" y="15275"/>
                    <a:pt x="2058" y="15705"/>
                  </a:cubicBezTo>
                  <a:lnTo>
                    <a:pt x="18020" y="20794"/>
                  </a:lnTo>
                  <a:cubicBezTo>
                    <a:pt x="19365" y="21223"/>
                    <a:pt x="20649" y="18990"/>
                    <a:pt x="20875" y="15834"/>
                  </a:cubicBezTo>
                  <a:lnTo>
                    <a:pt x="21183" y="11668"/>
                  </a:lnTo>
                  <a:cubicBezTo>
                    <a:pt x="21409" y="8512"/>
                    <a:pt x="20495" y="5571"/>
                    <a:pt x="19160" y="5141"/>
                  </a:cubicBezTo>
                  <a:close/>
                </a:path>
              </a:pathLst>
            </a:custGeom>
            <a:solidFill>
              <a:schemeClr val="accent3">
                <a:lumMod val="75000"/>
              </a:schemeClr>
            </a:solidFill>
            <a:ln w="12700">
              <a:noFill/>
            </a:ln>
          </p:spPr>
          <p:style>
            <a:lnRef idx="0">
              <a:scrgbClr r="0" g="0" b="0"/>
            </a:lnRef>
            <a:fillRef idx="0">
              <a:scrgbClr r="0" g="0" b="0"/>
            </a:fillRef>
            <a:effectRef idx="0">
              <a:scrgbClr r="0" g="0" b="0"/>
            </a:effectRef>
            <a:fontRef idx="minor"/>
          </p:style>
          <p:txBody>
            <a:bodyPr lIns="38160" tIns="38160" rIns="38160" bIns="38160" anchor="ctr">
              <a:noAutofit/>
            </a:bodyPr>
            <a:lstStyle/>
            <a:p>
              <a:pPr defTabSz="914400">
                <a:lnSpc>
                  <a:spcPct val="100000"/>
                </a:lnSpc>
              </a:pPr>
              <a:endParaRPr lang="pt-BR" sz="3000" b="0" strike="noStrike" spc="-1">
                <a:solidFill>
                  <a:srgbClr val="FFFFFF"/>
                </a:solidFill>
                <a:latin typeface="Aptos"/>
              </a:endParaRPr>
            </a:p>
          </p:txBody>
        </p:sp>
        <p:sp>
          <p:nvSpPr>
            <p:cNvPr id="85" name="Rectangle">
              <a:extLst>
                <a:ext uri="{FF2B5EF4-FFF2-40B4-BE49-F238E27FC236}">
                  <a16:creationId xmlns:a16="http://schemas.microsoft.com/office/drawing/2014/main" id="{8A9F5FCD-AE07-7CC2-82B1-4A6FFBC86740}"/>
                </a:ext>
              </a:extLst>
            </p:cNvPr>
            <p:cNvSpPr/>
            <p:nvPr/>
          </p:nvSpPr>
          <p:spPr>
            <a:xfrm>
              <a:off x="1745280" y="2982600"/>
              <a:ext cx="1720800" cy="350280"/>
            </a:xfrm>
            <a:prstGeom prst="rect">
              <a:avLst/>
            </a:prstGeom>
            <a:solidFill>
              <a:schemeClr val="bg1"/>
            </a:solidFill>
            <a:ln w="12700">
              <a:noFill/>
            </a:ln>
          </p:spPr>
          <p:style>
            <a:lnRef idx="0">
              <a:scrgbClr r="0" g="0" b="0"/>
            </a:lnRef>
            <a:fillRef idx="0">
              <a:scrgbClr r="0" g="0" b="0"/>
            </a:fillRef>
            <a:effectRef idx="0">
              <a:scrgbClr r="0" g="0" b="0"/>
            </a:effectRef>
            <a:fontRef idx="minor"/>
          </p:style>
          <p:txBody>
            <a:bodyPr lIns="38160" tIns="38160" rIns="38160" bIns="38160" anchor="ctr">
              <a:noAutofit/>
            </a:bodyPr>
            <a:lstStyle/>
            <a:p>
              <a:pPr defTabSz="914400">
                <a:lnSpc>
                  <a:spcPct val="100000"/>
                </a:lnSpc>
              </a:pPr>
              <a:endParaRPr lang="pt-BR" sz="3000" b="0" strike="noStrike" spc="-1">
                <a:solidFill>
                  <a:srgbClr val="FFFFFF"/>
                </a:solidFill>
                <a:latin typeface="Aptos"/>
              </a:endParaRPr>
            </a:p>
          </p:txBody>
        </p:sp>
        <p:sp>
          <p:nvSpPr>
            <p:cNvPr id="86" name="Rectangle">
              <a:extLst>
                <a:ext uri="{FF2B5EF4-FFF2-40B4-BE49-F238E27FC236}">
                  <a16:creationId xmlns:a16="http://schemas.microsoft.com/office/drawing/2014/main" id="{D26FF7F4-20BD-A20E-BB01-5D363467765E}"/>
                </a:ext>
              </a:extLst>
            </p:cNvPr>
            <p:cNvSpPr/>
            <p:nvPr/>
          </p:nvSpPr>
          <p:spPr>
            <a:xfrm>
              <a:off x="542160" y="2935440"/>
              <a:ext cx="2815200" cy="437400"/>
            </a:xfrm>
            <a:prstGeom prst="rect">
              <a:avLst/>
            </a:prstGeom>
            <a:solidFill>
              <a:schemeClr val="accent3"/>
            </a:solidFill>
            <a:ln w="12700">
              <a:noFill/>
            </a:ln>
          </p:spPr>
          <p:style>
            <a:lnRef idx="0">
              <a:scrgbClr r="0" g="0" b="0"/>
            </a:lnRef>
            <a:fillRef idx="0">
              <a:scrgbClr r="0" g="0" b="0"/>
            </a:fillRef>
            <a:effectRef idx="0">
              <a:scrgbClr r="0" g="0" b="0"/>
            </a:effectRef>
            <a:fontRef idx="minor"/>
          </p:style>
          <p:txBody>
            <a:bodyPr lIns="38160" tIns="38160" rIns="38160" bIns="38160" anchor="ctr">
              <a:noAutofit/>
            </a:bodyPr>
            <a:lstStyle/>
            <a:p>
              <a:pPr defTabSz="914400">
                <a:lnSpc>
                  <a:spcPct val="100000"/>
                </a:lnSpc>
              </a:pPr>
              <a:endParaRPr lang="pt-BR" sz="3000" b="0" strike="noStrike" spc="-1">
                <a:solidFill>
                  <a:srgbClr val="FFFFFF"/>
                </a:solidFill>
                <a:latin typeface="Aptos"/>
              </a:endParaRPr>
            </a:p>
          </p:txBody>
        </p:sp>
        <p:sp>
          <p:nvSpPr>
            <p:cNvPr id="87" name="Rectangle">
              <a:extLst>
                <a:ext uri="{FF2B5EF4-FFF2-40B4-BE49-F238E27FC236}">
                  <a16:creationId xmlns:a16="http://schemas.microsoft.com/office/drawing/2014/main" id="{A940FC14-3442-4C04-9E55-72BC6FAB246A}"/>
                </a:ext>
              </a:extLst>
            </p:cNvPr>
            <p:cNvSpPr/>
            <p:nvPr/>
          </p:nvSpPr>
          <p:spPr>
            <a:xfrm>
              <a:off x="542160" y="3257640"/>
              <a:ext cx="2815200" cy="121680"/>
            </a:xfrm>
            <a:prstGeom prst="rect">
              <a:avLst/>
            </a:prstGeom>
            <a:solidFill>
              <a:schemeClr val="accent3">
                <a:lumMod val="75000"/>
              </a:schemeClr>
            </a:solidFill>
            <a:ln w="12700">
              <a:noFill/>
            </a:ln>
          </p:spPr>
          <p:style>
            <a:lnRef idx="0">
              <a:scrgbClr r="0" g="0" b="0"/>
            </a:lnRef>
            <a:fillRef idx="0">
              <a:scrgbClr r="0" g="0" b="0"/>
            </a:fillRef>
            <a:effectRef idx="0">
              <a:scrgbClr r="0" g="0" b="0"/>
            </a:effectRef>
            <a:fontRef idx="minor"/>
          </p:style>
          <p:txBody>
            <a:bodyPr lIns="38160" tIns="38160" rIns="38160" bIns="38160" anchor="ctr">
              <a:noAutofit/>
            </a:bodyPr>
            <a:lstStyle/>
            <a:p>
              <a:pPr defTabSz="914400">
                <a:lnSpc>
                  <a:spcPct val="100000"/>
                </a:lnSpc>
              </a:pPr>
              <a:endParaRPr lang="pt-BR" sz="3000" b="0" strike="noStrike" spc="-1">
                <a:solidFill>
                  <a:srgbClr val="FFFFFF"/>
                </a:solidFill>
                <a:latin typeface="Aptos"/>
              </a:endParaRPr>
            </a:p>
          </p:txBody>
        </p:sp>
        <p:sp>
          <p:nvSpPr>
            <p:cNvPr id="88" name="Circle">
              <a:extLst>
                <a:ext uri="{FF2B5EF4-FFF2-40B4-BE49-F238E27FC236}">
                  <a16:creationId xmlns:a16="http://schemas.microsoft.com/office/drawing/2014/main" id="{7D7055A0-CEE6-5B85-D37A-881EF3B4228B}"/>
                </a:ext>
              </a:extLst>
            </p:cNvPr>
            <p:cNvSpPr/>
            <p:nvPr/>
          </p:nvSpPr>
          <p:spPr>
            <a:xfrm>
              <a:off x="3393360" y="3257640"/>
              <a:ext cx="48960" cy="48960"/>
            </a:xfrm>
            <a:prstGeom prst="ellipse">
              <a:avLst/>
            </a:prstGeom>
            <a:solidFill>
              <a:srgbClr val="000000"/>
            </a:solidFill>
            <a:ln w="12700">
              <a:noFill/>
            </a:ln>
          </p:spPr>
          <p:style>
            <a:lnRef idx="0">
              <a:scrgbClr r="0" g="0" b="0"/>
            </a:lnRef>
            <a:fillRef idx="0">
              <a:scrgbClr r="0" g="0" b="0"/>
            </a:fillRef>
            <a:effectRef idx="0">
              <a:scrgbClr r="0" g="0" b="0"/>
            </a:effectRef>
            <a:fontRef idx="minor"/>
          </p:style>
          <p:txBody>
            <a:bodyPr lIns="38160" tIns="17280" rIns="38160" bIns="17280" anchor="ctr">
              <a:noAutofit/>
            </a:bodyPr>
            <a:lstStyle/>
            <a:p>
              <a:pPr defTabSz="914400">
                <a:lnSpc>
                  <a:spcPct val="100000"/>
                </a:lnSpc>
              </a:pPr>
              <a:endParaRPr lang="pt-BR" sz="3000" b="0" strike="noStrike" spc="-1">
                <a:solidFill>
                  <a:srgbClr val="FFFFFF"/>
                </a:solidFill>
                <a:latin typeface="Aptos"/>
              </a:endParaRPr>
            </a:p>
          </p:txBody>
        </p:sp>
      </p:grpSp>
      <p:grpSp>
        <p:nvGrpSpPr>
          <p:cNvPr id="89" name="Group 55">
            <a:extLst>
              <a:ext uri="{FF2B5EF4-FFF2-40B4-BE49-F238E27FC236}">
                <a16:creationId xmlns:a16="http://schemas.microsoft.com/office/drawing/2014/main" id="{CD2A367A-3BA5-1AA5-17C5-359972F54E43}"/>
              </a:ext>
            </a:extLst>
          </p:cNvPr>
          <p:cNvGrpSpPr/>
          <p:nvPr/>
        </p:nvGrpSpPr>
        <p:grpSpPr>
          <a:xfrm>
            <a:off x="0" y="1974700"/>
            <a:ext cx="6189840" cy="1981440"/>
            <a:chOff x="542160" y="2762640"/>
            <a:chExt cx="6189840" cy="1981440"/>
          </a:xfrm>
        </p:grpSpPr>
        <p:sp>
          <p:nvSpPr>
            <p:cNvPr id="90" name="Shape">
              <a:extLst>
                <a:ext uri="{FF2B5EF4-FFF2-40B4-BE49-F238E27FC236}">
                  <a16:creationId xmlns:a16="http://schemas.microsoft.com/office/drawing/2014/main" id="{EF24F7CB-D0DA-13E6-ACB6-E40FA927B66B}"/>
                </a:ext>
              </a:extLst>
            </p:cNvPr>
            <p:cNvSpPr/>
            <p:nvPr/>
          </p:nvSpPr>
          <p:spPr>
            <a:xfrm>
              <a:off x="5600520" y="3359520"/>
              <a:ext cx="332280" cy="1384560"/>
            </a:xfrm>
            <a:custGeom>
              <a:avLst/>
              <a:gdLst>
                <a:gd name="textAreaLeft" fmla="*/ 0 w 332280"/>
                <a:gd name="textAreaRight" fmla="*/ 332640 w 332280"/>
                <a:gd name="textAreaTop" fmla="*/ 0 h 1384560"/>
                <a:gd name="textAreaBottom" fmla="*/ 1384920 h 1384560"/>
              </a:gdLst>
              <a:ahLst/>
              <a:cxnLst/>
              <a:rect l="textAreaLeft" t="textAreaTop" r="textAreaRight" b="textAreaBottom"/>
              <a:pathLst>
                <a:path w="21541" h="21480">
                  <a:moveTo>
                    <a:pt x="17611" y="0"/>
                  </a:moveTo>
                  <a:lnTo>
                    <a:pt x="0" y="1308"/>
                  </a:lnTo>
                  <a:lnTo>
                    <a:pt x="9204" y="20542"/>
                  </a:lnTo>
                  <a:cubicBezTo>
                    <a:pt x="9695" y="21438"/>
                    <a:pt x="11966" y="21600"/>
                    <a:pt x="14482" y="21409"/>
                  </a:cubicBezTo>
                  <a:lnTo>
                    <a:pt x="18470" y="21115"/>
                  </a:lnTo>
                  <a:cubicBezTo>
                    <a:pt x="20373" y="20968"/>
                    <a:pt x="21600" y="20557"/>
                    <a:pt x="21539" y="20087"/>
                  </a:cubicBezTo>
                  <a:lnTo>
                    <a:pt x="17611" y="0"/>
                  </a:lnTo>
                  <a:close/>
                </a:path>
              </a:pathLst>
            </a:custGeom>
            <a:solidFill>
              <a:srgbClr val="808285"/>
            </a:solidFill>
            <a:ln w="12700">
              <a:noFill/>
            </a:ln>
          </p:spPr>
          <p:style>
            <a:lnRef idx="0">
              <a:scrgbClr r="0" g="0" b="0"/>
            </a:lnRef>
            <a:fillRef idx="0">
              <a:scrgbClr r="0" g="0" b="0"/>
            </a:fillRef>
            <a:effectRef idx="0">
              <a:scrgbClr r="0" g="0" b="0"/>
            </a:effectRef>
            <a:fontRef idx="minor"/>
          </p:style>
          <p:txBody>
            <a:bodyPr lIns="38160" tIns="38160" rIns="38160" bIns="38160" anchor="ctr">
              <a:noAutofit/>
            </a:bodyPr>
            <a:lstStyle/>
            <a:p>
              <a:pPr defTabSz="914400">
                <a:lnSpc>
                  <a:spcPct val="100000"/>
                </a:lnSpc>
              </a:pPr>
              <a:endParaRPr lang="pt-BR" sz="3000" b="0" strike="noStrike" spc="-1">
                <a:solidFill>
                  <a:srgbClr val="FFFFFF"/>
                </a:solidFill>
                <a:latin typeface="Aptos"/>
              </a:endParaRPr>
            </a:p>
          </p:txBody>
        </p:sp>
        <p:sp>
          <p:nvSpPr>
            <p:cNvPr id="91" name="Shape">
              <a:extLst>
                <a:ext uri="{FF2B5EF4-FFF2-40B4-BE49-F238E27FC236}">
                  <a16:creationId xmlns:a16="http://schemas.microsoft.com/office/drawing/2014/main" id="{C10EA063-7852-4C64-3ECF-D3A256FC4BE2}"/>
                </a:ext>
              </a:extLst>
            </p:cNvPr>
            <p:cNvSpPr/>
            <p:nvPr/>
          </p:nvSpPr>
          <p:spPr>
            <a:xfrm>
              <a:off x="5600520" y="3359520"/>
              <a:ext cx="281880" cy="390960"/>
            </a:xfrm>
            <a:custGeom>
              <a:avLst/>
              <a:gdLst>
                <a:gd name="textAreaLeft" fmla="*/ 0 w 281880"/>
                <a:gd name="textAreaRight" fmla="*/ 282240 w 281880"/>
                <a:gd name="textAreaTop" fmla="*/ 0 h 390960"/>
                <a:gd name="textAreaBottom" fmla="*/ 391320 h 390960"/>
              </a:gdLst>
              <a:ahLst/>
              <a:cxnLst/>
              <a:rect l="textAreaLeft" t="textAreaTop" r="textAreaRight" b="textAreaBottom"/>
              <a:pathLst>
                <a:path w="21600" h="21600">
                  <a:moveTo>
                    <a:pt x="20803" y="0"/>
                  </a:moveTo>
                  <a:lnTo>
                    <a:pt x="0" y="4655"/>
                  </a:lnTo>
                  <a:lnTo>
                    <a:pt x="3044" y="21600"/>
                  </a:lnTo>
                  <a:cubicBezTo>
                    <a:pt x="5291" y="18880"/>
                    <a:pt x="8626" y="16736"/>
                    <a:pt x="12540" y="15899"/>
                  </a:cubicBezTo>
                  <a:cubicBezTo>
                    <a:pt x="15729" y="15167"/>
                    <a:pt x="18918" y="15376"/>
                    <a:pt x="21600" y="16370"/>
                  </a:cubicBezTo>
                  <a:lnTo>
                    <a:pt x="20803" y="0"/>
                  </a:lnTo>
                  <a:close/>
                </a:path>
              </a:pathLst>
            </a:custGeom>
            <a:solidFill>
              <a:srgbClr val="6D6E71"/>
            </a:solidFill>
            <a:ln w="12700">
              <a:noFill/>
            </a:ln>
          </p:spPr>
          <p:style>
            <a:lnRef idx="0">
              <a:scrgbClr r="0" g="0" b="0"/>
            </a:lnRef>
            <a:fillRef idx="0">
              <a:scrgbClr r="0" g="0" b="0"/>
            </a:fillRef>
            <a:effectRef idx="0">
              <a:scrgbClr r="0" g="0" b="0"/>
            </a:effectRef>
            <a:fontRef idx="minor"/>
          </p:style>
          <p:txBody>
            <a:bodyPr lIns="38160" tIns="38160" rIns="38160" bIns="38160" anchor="ctr">
              <a:noAutofit/>
            </a:bodyPr>
            <a:lstStyle/>
            <a:p>
              <a:pPr defTabSz="914400">
                <a:lnSpc>
                  <a:spcPct val="100000"/>
                </a:lnSpc>
              </a:pPr>
              <a:endParaRPr lang="pt-BR" sz="3000" b="0" strike="noStrike" spc="-1">
                <a:solidFill>
                  <a:srgbClr val="FFFFFF"/>
                </a:solidFill>
                <a:latin typeface="Aptos"/>
              </a:endParaRPr>
            </a:p>
          </p:txBody>
        </p:sp>
        <p:sp>
          <p:nvSpPr>
            <p:cNvPr id="92" name="Shape">
              <a:extLst>
                <a:ext uri="{FF2B5EF4-FFF2-40B4-BE49-F238E27FC236}">
                  <a16:creationId xmlns:a16="http://schemas.microsoft.com/office/drawing/2014/main" id="{FE899993-F567-DEAA-4CC5-BC1EF170FEEB}"/>
                </a:ext>
              </a:extLst>
            </p:cNvPr>
            <p:cNvSpPr/>
            <p:nvPr/>
          </p:nvSpPr>
          <p:spPr>
            <a:xfrm>
              <a:off x="5070240" y="3691080"/>
              <a:ext cx="896760" cy="685440"/>
            </a:xfrm>
            <a:custGeom>
              <a:avLst/>
              <a:gdLst>
                <a:gd name="textAreaLeft" fmla="*/ 0 w 896760"/>
                <a:gd name="textAreaRight" fmla="*/ 897120 w 896760"/>
                <a:gd name="textAreaTop" fmla="*/ 0 h 685440"/>
                <a:gd name="textAreaBottom" fmla="*/ 685800 h 685440"/>
              </a:gdLst>
              <a:ahLst/>
              <a:cxnLst/>
              <a:rect l="textAreaLeft" t="textAreaTop" r="textAreaRight" b="textAreaBottom"/>
              <a:pathLst>
                <a:path w="21513" h="21600">
                  <a:moveTo>
                    <a:pt x="6678" y="10919"/>
                  </a:moveTo>
                  <a:lnTo>
                    <a:pt x="9585" y="3670"/>
                  </a:lnTo>
                  <a:cubicBezTo>
                    <a:pt x="10062" y="2476"/>
                    <a:pt x="10766" y="1492"/>
                    <a:pt x="11606" y="776"/>
                  </a:cubicBezTo>
                  <a:lnTo>
                    <a:pt x="13469" y="0"/>
                  </a:lnTo>
                  <a:lnTo>
                    <a:pt x="13628" y="1641"/>
                  </a:lnTo>
                  <a:cubicBezTo>
                    <a:pt x="13673" y="2029"/>
                    <a:pt x="13832" y="2357"/>
                    <a:pt x="14082" y="2596"/>
                  </a:cubicBezTo>
                  <a:cubicBezTo>
                    <a:pt x="14332" y="2804"/>
                    <a:pt x="14627" y="2864"/>
                    <a:pt x="14922" y="2745"/>
                  </a:cubicBezTo>
                  <a:lnTo>
                    <a:pt x="17285" y="1730"/>
                  </a:lnTo>
                  <a:lnTo>
                    <a:pt x="18602" y="1193"/>
                  </a:lnTo>
                  <a:cubicBezTo>
                    <a:pt x="19329" y="895"/>
                    <a:pt x="20101" y="1134"/>
                    <a:pt x="20646" y="1790"/>
                  </a:cubicBezTo>
                  <a:cubicBezTo>
                    <a:pt x="21191" y="2446"/>
                    <a:pt x="21441" y="3461"/>
                    <a:pt x="21259" y="4415"/>
                  </a:cubicBezTo>
                  <a:lnTo>
                    <a:pt x="21509" y="13008"/>
                  </a:lnTo>
                  <a:cubicBezTo>
                    <a:pt x="21600" y="15663"/>
                    <a:pt x="20010" y="17901"/>
                    <a:pt x="17989" y="17990"/>
                  </a:cubicBezTo>
                  <a:lnTo>
                    <a:pt x="12560" y="20198"/>
                  </a:lnTo>
                  <a:cubicBezTo>
                    <a:pt x="11902" y="20466"/>
                    <a:pt x="11198" y="20496"/>
                    <a:pt x="10516" y="20317"/>
                  </a:cubicBezTo>
                  <a:lnTo>
                    <a:pt x="5042" y="21600"/>
                  </a:lnTo>
                  <a:lnTo>
                    <a:pt x="0" y="13813"/>
                  </a:lnTo>
                  <a:lnTo>
                    <a:pt x="6678" y="10919"/>
                  </a:lnTo>
                  <a:close/>
                </a:path>
              </a:pathLst>
            </a:custGeom>
            <a:solidFill>
              <a:srgbClr val="FEDFB4"/>
            </a:solidFill>
            <a:ln w="12700">
              <a:noFill/>
            </a:ln>
          </p:spPr>
          <p:style>
            <a:lnRef idx="0">
              <a:scrgbClr r="0" g="0" b="0"/>
            </a:lnRef>
            <a:fillRef idx="0">
              <a:scrgbClr r="0" g="0" b="0"/>
            </a:fillRef>
            <a:effectRef idx="0">
              <a:scrgbClr r="0" g="0" b="0"/>
            </a:effectRef>
            <a:fontRef idx="minor"/>
          </p:style>
          <p:txBody>
            <a:bodyPr lIns="38160" tIns="38160" rIns="38160" bIns="38160" anchor="ctr">
              <a:noAutofit/>
            </a:bodyPr>
            <a:lstStyle/>
            <a:p>
              <a:pPr defTabSz="914400">
                <a:lnSpc>
                  <a:spcPct val="100000"/>
                </a:lnSpc>
              </a:pPr>
              <a:endParaRPr lang="pt-BR" sz="3000" b="0" strike="noStrike" spc="-1">
                <a:solidFill>
                  <a:srgbClr val="FFFFFF"/>
                </a:solidFill>
                <a:latin typeface="Aptos"/>
              </a:endParaRPr>
            </a:p>
          </p:txBody>
        </p:sp>
        <p:sp>
          <p:nvSpPr>
            <p:cNvPr id="93" name="Shape">
              <a:extLst>
                <a:ext uri="{FF2B5EF4-FFF2-40B4-BE49-F238E27FC236}">
                  <a16:creationId xmlns:a16="http://schemas.microsoft.com/office/drawing/2014/main" id="{6C6D6444-2B7B-EE01-8E96-CD9637CD30FC}"/>
                </a:ext>
              </a:extLst>
            </p:cNvPr>
            <p:cNvSpPr/>
            <p:nvPr/>
          </p:nvSpPr>
          <p:spPr>
            <a:xfrm>
              <a:off x="5761800" y="3719520"/>
              <a:ext cx="205200" cy="546480"/>
            </a:xfrm>
            <a:custGeom>
              <a:avLst/>
              <a:gdLst>
                <a:gd name="textAreaLeft" fmla="*/ 0 w 205200"/>
                <a:gd name="textAreaRight" fmla="*/ 205560 w 205200"/>
                <a:gd name="textAreaTop" fmla="*/ 0 h 546480"/>
                <a:gd name="textAreaBottom" fmla="*/ 546840 h 546480"/>
              </a:gdLst>
              <a:ahLst/>
              <a:cxnLst/>
              <a:rect l="textAreaLeft" t="textAreaTop" r="textAreaRight" b="textAreaBottom"/>
              <a:pathLst>
                <a:path w="21225" h="21387">
                  <a:moveTo>
                    <a:pt x="0" y="1195"/>
                  </a:moveTo>
                  <a:lnTo>
                    <a:pt x="3030" y="824"/>
                  </a:lnTo>
                  <a:lnTo>
                    <a:pt x="8699" y="157"/>
                  </a:lnTo>
                  <a:cubicBezTo>
                    <a:pt x="11826" y="-213"/>
                    <a:pt x="15149" y="83"/>
                    <a:pt x="17495" y="898"/>
                  </a:cubicBezTo>
                  <a:cubicBezTo>
                    <a:pt x="19840" y="1714"/>
                    <a:pt x="20916" y="2973"/>
                    <a:pt x="20134" y="4159"/>
                  </a:cubicBezTo>
                  <a:lnTo>
                    <a:pt x="21209" y="14829"/>
                  </a:lnTo>
                  <a:cubicBezTo>
                    <a:pt x="21600" y="18127"/>
                    <a:pt x="14758" y="20905"/>
                    <a:pt x="6060" y="21017"/>
                  </a:cubicBezTo>
                  <a:lnTo>
                    <a:pt x="2835" y="21387"/>
                  </a:lnTo>
                  <a:lnTo>
                    <a:pt x="6842" y="20868"/>
                  </a:lnTo>
                  <a:cubicBezTo>
                    <a:pt x="10067" y="20090"/>
                    <a:pt x="11925" y="18757"/>
                    <a:pt x="11827" y="17312"/>
                  </a:cubicBezTo>
                  <a:lnTo>
                    <a:pt x="10263" y="2232"/>
                  </a:lnTo>
                  <a:cubicBezTo>
                    <a:pt x="9286" y="1084"/>
                    <a:pt x="6060" y="417"/>
                    <a:pt x="2933" y="787"/>
                  </a:cubicBezTo>
                  <a:lnTo>
                    <a:pt x="0" y="1195"/>
                  </a:lnTo>
                  <a:close/>
                </a:path>
              </a:pathLst>
            </a:custGeom>
            <a:solidFill>
              <a:srgbClr val="FDD69E"/>
            </a:solidFill>
            <a:ln w="12700">
              <a:noFill/>
            </a:ln>
          </p:spPr>
          <p:style>
            <a:lnRef idx="0">
              <a:scrgbClr r="0" g="0" b="0"/>
            </a:lnRef>
            <a:fillRef idx="0">
              <a:scrgbClr r="0" g="0" b="0"/>
            </a:fillRef>
            <a:effectRef idx="0">
              <a:scrgbClr r="0" g="0" b="0"/>
            </a:effectRef>
            <a:fontRef idx="minor"/>
          </p:style>
          <p:txBody>
            <a:bodyPr lIns="38160" tIns="38160" rIns="38160" bIns="38160" anchor="ctr">
              <a:noAutofit/>
            </a:bodyPr>
            <a:lstStyle/>
            <a:p>
              <a:pPr defTabSz="914400">
                <a:lnSpc>
                  <a:spcPct val="100000"/>
                </a:lnSpc>
              </a:pPr>
              <a:endParaRPr lang="pt-BR" sz="3000" b="0" strike="noStrike" spc="-1">
                <a:solidFill>
                  <a:srgbClr val="FFFFFF"/>
                </a:solidFill>
                <a:latin typeface="Aptos"/>
              </a:endParaRPr>
            </a:p>
          </p:txBody>
        </p:sp>
        <p:sp>
          <p:nvSpPr>
            <p:cNvPr id="94" name="Shape">
              <a:extLst>
                <a:ext uri="{FF2B5EF4-FFF2-40B4-BE49-F238E27FC236}">
                  <a16:creationId xmlns:a16="http://schemas.microsoft.com/office/drawing/2014/main" id="{9F373FE6-E80E-EF91-E847-947788723028}"/>
                </a:ext>
              </a:extLst>
            </p:cNvPr>
            <p:cNvSpPr/>
            <p:nvPr/>
          </p:nvSpPr>
          <p:spPr>
            <a:xfrm>
              <a:off x="4776480" y="2762640"/>
              <a:ext cx="1955520" cy="918360"/>
            </a:xfrm>
            <a:custGeom>
              <a:avLst/>
              <a:gdLst>
                <a:gd name="textAreaLeft" fmla="*/ 0 w 1955520"/>
                <a:gd name="textAreaRight" fmla="*/ 1955880 w 1955520"/>
                <a:gd name="textAreaTop" fmla="*/ 0 h 918360"/>
                <a:gd name="textAreaBottom" fmla="*/ 918720 h 918360"/>
              </a:gdLst>
              <a:ahLst/>
              <a:cxnLst/>
              <a:rect l="textAreaLeft" t="textAreaTop" r="textAreaRight" b="textAreaBottom"/>
              <a:pathLst>
                <a:path w="21217" h="20846">
                  <a:moveTo>
                    <a:pt x="18028" y="53"/>
                  </a:moveTo>
                  <a:lnTo>
                    <a:pt x="2059" y="5104"/>
                  </a:lnTo>
                  <a:cubicBezTo>
                    <a:pt x="713" y="5533"/>
                    <a:pt x="-191" y="8456"/>
                    <a:pt x="35" y="11637"/>
                  </a:cubicBezTo>
                  <a:lnTo>
                    <a:pt x="333" y="15807"/>
                  </a:lnTo>
                  <a:cubicBezTo>
                    <a:pt x="559" y="18966"/>
                    <a:pt x="1844" y="21223"/>
                    <a:pt x="3190" y="20793"/>
                  </a:cubicBezTo>
                  <a:lnTo>
                    <a:pt x="19159" y="15742"/>
                  </a:lnTo>
                  <a:cubicBezTo>
                    <a:pt x="20505" y="15313"/>
                    <a:pt x="21409" y="12390"/>
                    <a:pt x="21183" y="9209"/>
                  </a:cubicBezTo>
                  <a:lnTo>
                    <a:pt x="20885" y="5039"/>
                  </a:lnTo>
                  <a:cubicBezTo>
                    <a:pt x="20649" y="1858"/>
                    <a:pt x="19364" y="-377"/>
                    <a:pt x="18028" y="53"/>
                  </a:cubicBezTo>
                  <a:close/>
                </a:path>
              </a:pathLst>
            </a:custGeom>
            <a:solidFill>
              <a:schemeClr val="accent6">
                <a:lumMod val="75000"/>
              </a:schemeClr>
            </a:solidFill>
            <a:ln w="12700">
              <a:noFill/>
            </a:ln>
          </p:spPr>
          <p:style>
            <a:lnRef idx="0">
              <a:scrgbClr r="0" g="0" b="0"/>
            </a:lnRef>
            <a:fillRef idx="0">
              <a:scrgbClr r="0" g="0" b="0"/>
            </a:fillRef>
            <a:effectRef idx="0">
              <a:scrgbClr r="0" g="0" b="0"/>
            </a:effectRef>
            <a:fontRef idx="minor"/>
          </p:style>
          <p:txBody>
            <a:bodyPr lIns="38160" tIns="38160" rIns="38160" bIns="38160" anchor="ctr">
              <a:noAutofit/>
            </a:bodyPr>
            <a:lstStyle/>
            <a:p>
              <a:pPr defTabSz="914400">
                <a:lnSpc>
                  <a:spcPct val="100000"/>
                </a:lnSpc>
              </a:pPr>
              <a:endParaRPr lang="pt-BR" sz="3000" b="0" strike="noStrike" spc="-1">
                <a:solidFill>
                  <a:srgbClr val="FFFFFF"/>
                </a:solidFill>
                <a:latin typeface="Aptos"/>
              </a:endParaRPr>
            </a:p>
          </p:txBody>
        </p:sp>
        <p:sp>
          <p:nvSpPr>
            <p:cNvPr id="95" name="Rectangle">
              <a:extLst>
                <a:ext uri="{FF2B5EF4-FFF2-40B4-BE49-F238E27FC236}">
                  <a16:creationId xmlns:a16="http://schemas.microsoft.com/office/drawing/2014/main" id="{5758ACA9-396E-08AF-FA12-D288A5ED2CB4}"/>
                </a:ext>
              </a:extLst>
            </p:cNvPr>
            <p:cNvSpPr/>
            <p:nvPr/>
          </p:nvSpPr>
          <p:spPr>
            <a:xfrm>
              <a:off x="3564000" y="4041360"/>
              <a:ext cx="1720800" cy="350280"/>
            </a:xfrm>
            <a:prstGeom prst="rect">
              <a:avLst/>
            </a:prstGeom>
            <a:solidFill>
              <a:schemeClr val="bg1"/>
            </a:solidFill>
            <a:ln w="12700">
              <a:noFill/>
            </a:ln>
          </p:spPr>
          <p:style>
            <a:lnRef idx="0">
              <a:scrgbClr r="0" g="0" b="0"/>
            </a:lnRef>
            <a:fillRef idx="0">
              <a:scrgbClr r="0" g="0" b="0"/>
            </a:fillRef>
            <a:effectRef idx="0">
              <a:scrgbClr r="0" g="0" b="0"/>
            </a:effectRef>
            <a:fontRef idx="minor"/>
          </p:style>
          <p:txBody>
            <a:bodyPr lIns="38160" tIns="38160" rIns="38160" bIns="38160" anchor="ctr">
              <a:noAutofit/>
            </a:bodyPr>
            <a:lstStyle/>
            <a:p>
              <a:pPr defTabSz="914400">
                <a:lnSpc>
                  <a:spcPct val="100000"/>
                </a:lnSpc>
              </a:pPr>
              <a:endParaRPr lang="pt-BR" sz="3000" b="0" strike="noStrike" spc="-1">
                <a:solidFill>
                  <a:srgbClr val="FFFFFF"/>
                </a:solidFill>
                <a:latin typeface="Aptos"/>
              </a:endParaRPr>
            </a:p>
          </p:txBody>
        </p:sp>
        <p:sp>
          <p:nvSpPr>
            <p:cNvPr id="96" name="Rectangle">
              <a:extLst>
                <a:ext uri="{FF2B5EF4-FFF2-40B4-BE49-F238E27FC236}">
                  <a16:creationId xmlns:a16="http://schemas.microsoft.com/office/drawing/2014/main" id="{20EBBD79-5AA5-54A9-3ED3-6B2056825496}"/>
                </a:ext>
              </a:extLst>
            </p:cNvPr>
            <p:cNvSpPr/>
            <p:nvPr/>
          </p:nvSpPr>
          <p:spPr>
            <a:xfrm>
              <a:off x="542160" y="3994200"/>
              <a:ext cx="4629240" cy="437400"/>
            </a:xfrm>
            <a:prstGeom prst="rect">
              <a:avLst/>
            </a:prstGeom>
            <a:solidFill>
              <a:schemeClr val="accent6"/>
            </a:solidFill>
            <a:ln w="12700">
              <a:noFill/>
            </a:ln>
          </p:spPr>
          <p:style>
            <a:lnRef idx="0">
              <a:scrgbClr r="0" g="0" b="0"/>
            </a:lnRef>
            <a:fillRef idx="0">
              <a:scrgbClr r="0" g="0" b="0"/>
            </a:fillRef>
            <a:effectRef idx="0">
              <a:scrgbClr r="0" g="0" b="0"/>
            </a:effectRef>
            <a:fontRef idx="minor"/>
          </p:style>
          <p:txBody>
            <a:bodyPr lIns="38160" tIns="38160" rIns="38160" bIns="38160" anchor="ctr">
              <a:noAutofit/>
            </a:bodyPr>
            <a:lstStyle/>
            <a:p>
              <a:pPr defTabSz="914400">
                <a:lnSpc>
                  <a:spcPct val="100000"/>
                </a:lnSpc>
              </a:pPr>
              <a:endParaRPr lang="pt-BR" sz="3000" b="0" strike="noStrike" spc="-1">
                <a:solidFill>
                  <a:srgbClr val="FFFFFF"/>
                </a:solidFill>
                <a:latin typeface="Aptos"/>
              </a:endParaRPr>
            </a:p>
          </p:txBody>
        </p:sp>
        <p:sp>
          <p:nvSpPr>
            <p:cNvPr id="97" name="Rectangle">
              <a:extLst>
                <a:ext uri="{FF2B5EF4-FFF2-40B4-BE49-F238E27FC236}">
                  <a16:creationId xmlns:a16="http://schemas.microsoft.com/office/drawing/2014/main" id="{BE6B10EF-C8A5-5CF8-FA6A-86CCCCFE5257}"/>
                </a:ext>
              </a:extLst>
            </p:cNvPr>
            <p:cNvSpPr/>
            <p:nvPr/>
          </p:nvSpPr>
          <p:spPr>
            <a:xfrm>
              <a:off x="542160" y="4316040"/>
              <a:ext cx="4629240" cy="121680"/>
            </a:xfrm>
            <a:prstGeom prst="rect">
              <a:avLst/>
            </a:prstGeom>
            <a:solidFill>
              <a:schemeClr val="accent6">
                <a:lumMod val="75000"/>
              </a:schemeClr>
            </a:solidFill>
            <a:ln w="12700">
              <a:noFill/>
            </a:ln>
          </p:spPr>
          <p:style>
            <a:lnRef idx="0">
              <a:scrgbClr r="0" g="0" b="0"/>
            </a:lnRef>
            <a:fillRef idx="0">
              <a:scrgbClr r="0" g="0" b="0"/>
            </a:fillRef>
            <a:effectRef idx="0">
              <a:scrgbClr r="0" g="0" b="0"/>
            </a:effectRef>
            <a:fontRef idx="minor"/>
          </p:style>
          <p:txBody>
            <a:bodyPr lIns="38160" tIns="38160" rIns="38160" bIns="38160" anchor="ctr">
              <a:noAutofit/>
            </a:bodyPr>
            <a:lstStyle/>
            <a:p>
              <a:pPr defTabSz="914400">
                <a:lnSpc>
                  <a:spcPct val="100000"/>
                </a:lnSpc>
              </a:pPr>
              <a:endParaRPr lang="pt-BR" sz="3000" b="0" strike="noStrike" spc="-1">
                <a:solidFill>
                  <a:srgbClr val="FFFFFF"/>
                </a:solidFill>
                <a:latin typeface="Aptos"/>
              </a:endParaRPr>
            </a:p>
          </p:txBody>
        </p:sp>
        <p:sp>
          <p:nvSpPr>
            <p:cNvPr id="98" name="Circle">
              <a:extLst>
                <a:ext uri="{FF2B5EF4-FFF2-40B4-BE49-F238E27FC236}">
                  <a16:creationId xmlns:a16="http://schemas.microsoft.com/office/drawing/2014/main" id="{998E2AED-8464-E1E6-C06E-B95747E6C713}"/>
                </a:ext>
              </a:extLst>
            </p:cNvPr>
            <p:cNvSpPr/>
            <p:nvPr/>
          </p:nvSpPr>
          <p:spPr>
            <a:xfrm>
              <a:off x="5212080" y="4316040"/>
              <a:ext cx="48960" cy="48960"/>
            </a:xfrm>
            <a:prstGeom prst="ellipse">
              <a:avLst/>
            </a:prstGeom>
            <a:solidFill>
              <a:srgbClr val="000000"/>
            </a:solidFill>
            <a:ln w="12700">
              <a:noFill/>
            </a:ln>
          </p:spPr>
          <p:style>
            <a:lnRef idx="0">
              <a:scrgbClr r="0" g="0" b="0"/>
            </a:lnRef>
            <a:fillRef idx="0">
              <a:scrgbClr r="0" g="0" b="0"/>
            </a:fillRef>
            <a:effectRef idx="0">
              <a:scrgbClr r="0" g="0" b="0"/>
            </a:effectRef>
            <a:fontRef idx="minor"/>
          </p:style>
          <p:txBody>
            <a:bodyPr lIns="38160" tIns="17280" rIns="38160" bIns="17280" anchor="ctr">
              <a:noAutofit/>
            </a:bodyPr>
            <a:lstStyle/>
            <a:p>
              <a:pPr defTabSz="914400">
                <a:lnSpc>
                  <a:spcPct val="100000"/>
                </a:lnSpc>
              </a:pPr>
              <a:endParaRPr lang="pt-BR" sz="3000" b="0" strike="noStrike" spc="-1">
                <a:solidFill>
                  <a:srgbClr val="FFFFFF"/>
                </a:solidFill>
                <a:latin typeface="Aptos"/>
              </a:endParaRPr>
            </a:p>
          </p:txBody>
        </p:sp>
      </p:grpSp>
      <p:grpSp>
        <p:nvGrpSpPr>
          <p:cNvPr id="99" name="Group 57">
            <a:extLst>
              <a:ext uri="{FF2B5EF4-FFF2-40B4-BE49-F238E27FC236}">
                <a16:creationId xmlns:a16="http://schemas.microsoft.com/office/drawing/2014/main" id="{0731DCCD-69FF-FA33-F4E9-3476E231FAE4}"/>
              </a:ext>
            </a:extLst>
          </p:cNvPr>
          <p:cNvGrpSpPr/>
          <p:nvPr/>
        </p:nvGrpSpPr>
        <p:grpSpPr>
          <a:xfrm>
            <a:off x="0" y="4172500"/>
            <a:ext cx="6464880" cy="1921680"/>
            <a:chOff x="542160" y="4960440"/>
            <a:chExt cx="6464880" cy="1921680"/>
          </a:xfrm>
        </p:grpSpPr>
        <p:sp>
          <p:nvSpPr>
            <p:cNvPr id="100" name="Shape">
              <a:extLst>
                <a:ext uri="{FF2B5EF4-FFF2-40B4-BE49-F238E27FC236}">
                  <a16:creationId xmlns:a16="http://schemas.microsoft.com/office/drawing/2014/main" id="{9AF84FD3-3CC5-83CA-7348-48D6A85111F9}"/>
                </a:ext>
              </a:extLst>
            </p:cNvPr>
            <p:cNvSpPr/>
            <p:nvPr/>
          </p:nvSpPr>
          <p:spPr>
            <a:xfrm>
              <a:off x="5619600" y="5566680"/>
              <a:ext cx="485280" cy="1315440"/>
            </a:xfrm>
            <a:custGeom>
              <a:avLst/>
              <a:gdLst>
                <a:gd name="textAreaLeft" fmla="*/ 0 w 485280"/>
                <a:gd name="textAreaRight" fmla="*/ 485640 w 485280"/>
                <a:gd name="textAreaTop" fmla="*/ 0 h 1315440"/>
                <a:gd name="textAreaBottom" fmla="*/ 1315800 h 1315440"/>
              </a:gdLst>
              <a:ahLst/>
              <a:cxnLst/>
              <a:rect l="textAreaLeft" t="textAreaTop" r="textAreaRight" b="textAreaBottom"/>
              <a:pathLst>
                <a:path w="21288" h="21585">
                  <a:moveTo>
                    <a:pt x="21288" y="0"/>
                  </a:moveTo>
                  <a:lnTo>
                    <a:pt x="8826" y="124"/>
                  </a:lnTo>
                  <a:lnTo>
                    <a:pt x="62" y="20341"/>
                  </a:lnTo>
                  <a:cubicBezTo>
                    <a:pt x="-312" y="21289"/>
                    <a:pt x="1059" y="21600"/>
                    <a:pt x="2845" y="21584"/>
                  </a:cubicBezTo>
                  <a:lnTo>
                    <a:pt x="5669" y="21553"/>
                  </a:lnTo>
                  <a:cubicBezTo>
                    <a:pt x="6999" y="21538"/>
                    <a:pt x="8120" y="21196"/>
                    <a:pt x="8453" y="20714"/>
                  </a:cubicBezTo>
                  <a:lnTo>
                    <a:pt x="21288" y="0"/>
                  </a:lnTo>
                  <a:close/>
                </a:path>
              </a:pathLst>
            </a:custGeom>
            <a:solidFill>
              <a:srgbClr val="808285"/>
            </a:solidFill>
            <a:ln w="12700">
              <a:noFill/>
            </a:ln>
          </p:spPr>
          <p:style>
            <a:lnRef idx="0">
              <a:scrgbClr r="0" g="0" b="0"/>
            </a:lnRef>
            <a:fillRef idx="0">
              <a:scrgbClr r="0" g="0" b="0"/>
            </a:fillRef>
            <a:effectRef idx="0">
              <a:scrgbClr r="0" g="0" b="0"/>
            </a:effectRef>
            <a:fontRef idx="minor"/>
          </p:style>
          <p:txBody>
            <a:bodyPr lIns="38160" tIns="38160" rIns="38160" bIns="38160" anchor="ctr">
              <a:noAutofit/>
            </a:bodyPr>
            <a:lstStyle/>
            <a:p>
              <a:pPr defTabSz="914400">
                <a:lnSpc>
                  <a:spcPct val="100000"/>
                </a:lnSpc>
              </a:pPr>
              <a:endParaRPr lang="pt-BR" sz="3000" b="0" strike="noStrike" spc="-1">
                <a:solidFill>
                  <a:srgbClr val="FFFFFF"/>
                </a:solidFill>
                <a:latin typeface="Aptos"/>
              </a:endParaRPr>
            </a:p>
          </p:txBody>
        </p:sp>
        <p:sp>
          <p:nvSpPr>
            <p:cNvPr id="101" name="Shape">
              <a:extLst>
                <a:ext uri="{FF2B5EF4-FFF2-40B4-BE49-F238E27FC236}">
                  <a16:creationId xmlns:a16="http://schemas.microsoft.com/office/drawing/2014/main" id="{86CC7CBD-F1FA-3345-BA28-124CF488FCC8}"/>
                </a:ext>
              </a:extLst>
            </p:cNvPr>
            <p:cNvSpPr/>
            <p:nvPr/>
          </p:nvSpPr>
          <p:spPr>
            <a:xfrm>
              <a:off x="5771160" y="5566680"/>
              <a:ext cx="328320" cy="313200"/>
            </a:xfrm>
            <a:custGeom>
              <a:avLst/>
              <a:gdLst>
                <a:gd name="textAreaLeft" fmla="*/ 0 w 328320"/>
                <a:gd name="textAreaRight" fmla="*/ 328680 w 328320"/>
                <a:gd name="textAreaTop" fmla="*/ 0 h 313200"/>
                <a:gd name="textAreaBottom" fmla="*/ 313560 h 313200"/>
              </a:gdLst>
              <a:ahLst/>
              <a:cxnLst/>
              <a:rect l="textAreaLeft" t="textAreaTop" r="textAreaRight" b="textAreaBottom"/>
              <a:pathLst>
                <a:path w="21600" h="21600">
                  <a:moveTo>
                    <a:pt x="21600" y="0"/>
                  </a:moveTo>
                  <a:lnTo>
                    <a:pt x="2926" y="522"/>
                  </a:lnTo>
                  <a:lnTo>
                    <a:pt x="0" y="21600"/>
                  </a:lnTo>
                  <a:cubicBezTo>
                    <a:pt x="2739" y="18859"/>
                    <a:pt x="6162" y="17163"/>
                    <a:pt x="9711" y="17032"/>
                  </a:cubicBezTo>
                  <a:cubicBezTo>
                    <a:pt x="12574" y="16967"/>
                    <a:pt x="15126" y="17946"/>
                    <a:pt x="17056" y="19773"/>
                  </a:cubicBezTo>
                  <a:lnTo>
                    <a:pt x="21600" y="0"/>
                  </a:lnTo>
                  <a:close/>
                </a:path>
              </a:pathLst>
            </a:custGeom>
            <a:solidFill>
              <a:srgbClr val="6D6E71"/>
            </a:solidFill>
            <a:ln w="12700">
              <a:noFill/>
            </a:ln>
          </p:spPr>
          <p:style>
            <a:lnRef idx="0">
              <a:scrgbClr r="0" g="0" b="0"/>
            </a:lnRef>
            <a:fillRef idx="0">
              <a:scrgbClr r="0" g="0" b="0"/>
            </a:fillRef>
            <a:effectRef idx="0">
              <a:scrgbClr r="0" g="0" b="0"/>
            </a:effectRef>
            <a:fontRef idx="minor"/>
          </p:style>
          <p:txBody>
            <a:bodyPr lIns="38160" tIns="38160" rIns="38160" bIns="38160" anchor="ctr">
              <a:noAutofit/>
            </a:bodyPr>
            <a:lstStyle/>
            <a:p>
              <a:pPr defTabSz="914400">
                <a:lnSpc>
                  <a:spcPct val="100000"/>
                </a:lnSpc>
              </a:pPr>
              <a:endParaRPr lang="pt-BR" sz="3000" b="0" strike="noStrike" spc="-1">
                <a:solidFill>
                  <a:srgbClr val="FFFFFF"/>
                </a:solidFill>
                <a:latin typeface="Aptos"/>
              </a:endParaRPr>
            </a:p>
          </p:txBody>
        </p:sp>
        <p:sp>
          <p:nvSpPr>
            <p:cNvPr id="102" name="Shape">
              <a:extLst>
                <a:ext uri="{FF2B5EF4-FFF2-40B4-BE49-F238E27FC236}">
                  <a16:creationId xmlns:a16="http://schemas.microsoft.com/office/drawing/2014/main" id="{F1AB9917-1C16-6ACB-13DE-ECC84C2B8C5C}"/>
                </a:ext>
              </a:extLst>
            </p:cNvPr>
            <p:cNvSpPr/>
            <p:nvPr/>
          </p:nvSpPr>
          <p:spPr>
            <a:xfrm>
              <a:off x="5060520" y="6116040"/>
              <a:ext cx="943560" cy="608040"/>
            </a:xfrm>
            <a:custGeom>
              <a:avLst/>
              <a:gdLst>
                <a:gd name="textAreaLeft" fmla="*/ 0 w 943560"/>
                <a:gd name="textAreaRight" fmla="*/ 943920 w 943560"/>
                <a:gd name="textAreaTop" fmla="*/ 0 h 608040"/>
                <a:gd name="textAreaBottom" fmla="*/ 608400 h 608040"/>
              </a:gdLst>
              <a:ahLst/>
              <a:cxnLst/>
              <a:rect l="textAreaLeft" t="textAreaTop" r="textAreaRight" b="textAreaBottom"/>
              <a:pathLst>
                <a:path w="21501" h="21142">
                  <a:moveTo>
                    <a:pt x="6624" y="8890"/>
                  </a:moveTo>
                  <a:lnTo>
                    <a:pt x="10703" y="2338"/>
                  </a:lnTo>
                  <a:cubicBezTo>
                    <a:pt x="11372" y="1284"/>
                    <a:pt x="12192" y="494"/>
                    <a:pt x="13120" y="66"/>
                  </a:cubicBezTo>
                  <a:lnTo>
                    <a:pt x="14975" y="0"/>
                  </a:lnTo>
                  <a:lnTo>
                    <a:pt x="14803" y="1778"/>
                  </a:lnTo>
                  <a:cubicBezTo>
                    <a:pt x="14760" y="2206"/>
                    <a:pt x="14846" y="2634"/>
                    <a:pt x="15040" y="2963"/>
                  </a:cubicBezTo>
                  <a:cubicBezTo>
                    <a:pt x="15234" y="3293"/>
                    <a:pt x="15493" y="3457"/>
                    <a:pt x="15795" y="3457"/>
                  </a:cubicBezTo>
                  <a:lnTo>
                    <a:pt x="18147" y="3326"/>
                  </a:lnTo>
                  <a:lnTo>
                    <a:pt x="19464" y="3260"/>
                  </a:lnTo>
                  <a:cubicBezTo>
                    <a:pt x="20176" y="3227"/>
                    <a:pt x="20845" y="3787"/>
                    <a:pt x="21212" y="4709"/>
                  </a:cubicBezTo>
                  <a:cubicBezTo>
                    <a:pt x="21579" y="5631"/>
                    <a:pt x="21600" y="6816"/>
                    <a:pt x="21255" y="7771"/>
                  </a:cubicBezTo>
                  <a:lnTo>
                    <a:pt x="19809" y="16990"/>
                  </a:lnTo>
                  <a:cubicBezTo>
                    <a:pt x="19356" y="19855"/>
                    <a:pt x="17479" y="21600"/>
                    <a:pt x="15623" y="20909"/>
                  </a:cubicBezTo>
                  <a:lnTo>
                    <a:pt x="10228" y="21139"/>
                  </a:lnTo>
                  <a:cubicBezTo>
                    <a:pt x="9581" y="21172"/>
                    <a:pt x="8912" y="20941"/>
                    <a:pt x="8351" y="20447"/>
                  </a:cubicBezTo>
                  <a:lnTo>
                    <a:pt x="3086" y="19657"/>
                  </a:lnTo>
                  <a:lnTo>
                    <a:pt x="0" y="9417"/>
                  </a:lnTo>
                  <a:lnTo>
                    <a:pt x="6624" y="8890"/>
                  </a:lnTo>
                  <a:close/>
                </a:path>
              </a:pathLst>
            </a:custGeom>
            <a:solidFill>
              <a:srgbClr val="FEDFB4"/>
            </a:solidFill>
            <a:ln w="12700">
              <a:noFill/>
            </a:ln>
          </p:spPr>
          <p:style>
            <a:lnRef idx="0">
              <a:scrgbClr r="0" g="0" b="0"/>
            </a:lnRef>
            <a:fillRef idx="0">
              <a:scrgbClr r="0" g="0" b="0"/>
            </a:fillRef>
            <a:effectRef idx="0">
              <a:scrgbClr r="0" g="0" b="0"/>
            </a:effectRef>
            <a:fontRef idx="minor"/>
          </p:style>
          <p:txBody>
            <a:bodyPr lIns="38160" tIns="38160" rIns="38160" bIns="38160" anchor="ctr">
              <a:noAutofit/>
            </a:bodyPr>
            <a:lstStyle/>
            <a:p>
              <a:pPr defTabSz="914400">
                <a:lnSpc>
                  <a:spcPct val="100000"/>
                </a:lnSpc>
              </a:pPr>
              <a:endParaRPr lang="pt-BR" sz="3000" b="0" strike="noStrike" spc="-1">
                <a:solidFill>
                  <a:srgbClr val="FFFFFF"/>
                </a:solidFill>
                <a:latin typeface="Aptos"/>
              </a:endParaRPr>
            </a:p>
          </p:txBody>
        </p:sp>
        <p:sp>
          <p:nvSpPr>
            <p:cNvPr id="103" name="Shape">
              <a:extLst>
                <a:ext uri="{FF2B5EF4-FFF2-40B4-BE49-F238E27FC236}">
                  <a16:creationId xmlns:a16="http://schemas.microsoft.com/office/drawing/2014/main" id="{D3ABF481-CF66-DE76-777A-CA19FF729BE2}"/>
                </a:ext>
              </a:extLst>
            </p:cNvPr>
            <p:cNvSpPr/>
            <p:nvPr/>
          </p:nvSpPr>
          <p:spPr>
            <a:xfrm>
              <a:off x="5714280" y="6210720"/>
              <a:ext cx="290880" cy="511920"/>
            </a:xfrm>
            <a:custGeom>
              <a:avLst/>
              <a:gdLst>
                <a:gd name="textAreaLeft" fmla="*/ 0 w 290880"/>
                <a:gd name="textAreaRight" fmla="*/ 291240 w 290880"/>
                <a:gd name="textAreaTop" fmla="*/ 0 h 511920"/>
                <a:gd name="textAreaBottom" fmla="*/ 512280 h 511920"/>
              </a:gdLst>
              <a:ahLst/>
              <a:cxnLst/>
              <a:rect l="textAreaLeft" t="textAreaTop" r="textAreaRight" b="textAreaBottom"/>
              <a:pathLst>
                <a:path w="21282" h="20928">
                  <a:moveTo>
                    <a:pt x="8238" y="118"/>
                  </a:moveTo>
                  <a:lnTo>
                    <a:pt x="10523" y="79"/>
                  </a:lnTo>
                  <a:lnTo>
                    <a:pt x="14746" y="2"/>
                  </a:lnTo>
                  <a:cubicBezTo>
                    <a:pt x="17031" y="-37"/>
                    <a:pt x="19177" y="621"/>
                    <a:pt x="20354" y="1705"/>
                  </a:cubicBezTo>
                  <a:cubicBezTo>
                    <a:pt x="21531" y="2789"/>
                    <a:pt x="21600" y="4182"/>
                    <a:pt x="20493" y="5305"/>
                  </a:cubicBezTo>
                  <a:lnTo>
                    <a:pt x="15854" y="16144"/>
                  </a:lnTo>
                  <a:cubicBezTo>
                    <a:pt x="14400" y="19511"/>
                    <a:pt x="8377" y="21563"/>
                    <a:pt x="2423" y="20750"/>
                  </a:cubicBezTo>
                  <a:lnTo>
                    <a:pt x="0" y="20789"/>
                  </a:lnTo>
                  <a:lnTo>
                    <a:pt x="2977" y="20711"/>
                  </a:lnTo>
                  <a:cubicBezTo>
                    <a:pt x="5539" y="20286"/>
                    <a:pt x="7546" y="19124"/>
                    <a:pt x="8169" y="17653"/>
                  </a:cubicBezTo>
                  <a:lnTo>
                    <a:pt x="14746" y="2324"/>
                  </a:lnTo>
                  <a:cubicBezTo>
                    <a:pt x="14677" y="1047"/>
                    <a:pt x="12808" y="40"/>
                    <a:pt x="10523" y="79"/>
                  </a:cubicBezTo>
                  <a:lnTo>
                    <a:pt x="8238" y="118"/>
                  </a:lnTo>
                  <a:close/>
                </a:path>
              </a:pathLst>
            </a:custGeom>
            <a:solidFill>
              <a:srgbClr val="FDD69E"/>
            </a:solidFill>
            <a:ln w="12700">
              <a:noFill/>
            </a:ln>
          </p:spPr>
          <p:style>
            <a:lnRef idx="0">
              <a:scrgbClr r="0" g="0" b="0"/>
            </a:lnRef>
            <a:fillRef idx="0">
              <a:scrgbClr r="0" g="0" b="0"/>
            </a:fillRef>
            <a:effectRef idx="0">
              <a:scrgbClr r="0" g="0" b="0"/>
            </a:effectRef>
            <a:fontRef idx="minor"/>
          </p:style>
          <p:txBody>
            <a:bodyPr lIns="38160" tIns="38160" rIns="38160" bIns="38160" anchor="ctr">
              <a:noAutofit/>
            </a:bodyPr>
            <a:lstStyle/>
            <a:p>
              <a:pPr defTabSz="914400">
                <a:lnSpc>
                  <a:spcPct val="100000"/>
                </a:lnSpc>
              </a:pPr>
              <a:endParaRPr lang="pt-BR" sz="3000" b="0" strike="noStrike" spc="-1">
                <a:solidFill>
                  <a:srgbClr val="FFFFFF"/>
                </a:solidFill>
                <a:latin typeface="Aptos"/>
              </a:endParaRPr>
            </a:p>
          </p:txBody>
        </p:sp>
        <p:sp>
          <p:nvSpPr>
            <p:cNvPr id="104" name="Shape">
              <a:extLst>
                <a:ext uri="{FF2B5EF4-FFF2-40B4-BE49-F238E27FC236}">
                  <a16:creationId xmlns:a16="http://schemas.microsoft.com/office/drawing/2014/main" id="{8D2D9616-EF67-B3EC-A5E4-72B09E70FF10}"/>
                </a:ext>
              </a:extLst>
            </p:cNvPr>
            <p:cNvSpPr/>
            <p:nvPr/>
          </p:nvSpPr>
          <p:spPr>
            <a:xfrm>
              <a:off x="5051160" y="4960440"/>
              <a:ext cx="1955880" cy="882720"/>
            </a:xfrm>
            <a:custGeom>
              <a:avLst/>
              <a:gdLst>
                <a:gd name="textAreaLeft" fmla="*/ 0 w 1955880"/>
                <a:gd name="textAreaRight" fmla="*/ 1956240 w 1955880"/>
                <a:gd name="textAreaTop" fmla="*/ 0 h 882720"/>
                <a:gd name="textAreaBottom" fmla="*/ 883080 h 882720"/>
              </a:gdLst>
              <a:ahLst/>
              <a:cxnLst/>
              <a:rect l="textAreaLeft" t="textAreaTop" r="textAreaRight" b="textAreaBottom"/>
              <a:pathLst>
                <a:path w="21252" h="20952">
                  <a:moveTo>
                    <a:pt x="19125" y="4441"/>
                  </a:moveTo>
                  <a:lnTo>
                    <a:pt x="3072" y="36"/>
                  </a:lnTo>
                  <a:cubicBezTo>
                    <a:pt x="1723" y="-324"/>
                    <a:pt x="468" y="2081"/>
                    <a:pt x="272" y="5408"/>
                  </a:cubicBezTo>
                  <a:lnTo>
                    <a:pt x="26" y="9790"/>
                  </a:lnTo>
                  <a:cubicBezTo>
                    <a:pt x="-170" y="13117"/>
                    <a:pt x="777" y="16129"/>
                    <a:pt x="2125" y="16511"/>
                  </a:cubicBezTo>
                  <a:lnTo>
                    <a:pt x="18178" y="20916"/>
                  </a:lnTo>
                  <a:cubicBezTo>
                    <a:pt x="19526" y="21276"/>
                    <a:pt x="20782" y="18871"/>
                    <a:pt x="20977" y="15544"/>
                  </a:cubicBezTo>
                  <a:lnTo>
                    <a:pt x="21224" y="11162"/>
                  </a:lnTo>
                  <a:cubicBezTo>
                    <a:pt x="21430" y="7835"/>
                    <a:pt x="20483" y="4801"/>
                    <a:pt x="19125" y="4441"/>
                  </a:cubicBezTo>
                  <a:close/>
                </a:path>
              </a:pathLst>
            </a:custGeom>
            <a:solidFill>
              <a:schemeClr val="accent5"/>
            </a:solidFill>
            <a:ln w="12700">
              <a:noFill/>
            </a:ln>
          </p:spPr>
          <p:style>
            <a:lnRef idx="0">
              <a:scrgbClr r="0" g="0" b="0"/>
            </a:lnRef>
            <a:fillRef idx="0">
              <a:scrgbClr r="0" g="0" b="0"/>
            </a:fillRef>
            <a:effectRef idx="0">
              <a:scrgbClr r="0" g="0" b="0"/>
            </a:effectRef>
            <a:fontRef idx="minor"/>
          </p:style>
          <p:txBody>
            <a:bodyPr lIns="38160" tIns="38160" rIns="38160" bIns="38160" anchor="ctr">
              <a:noAutofit/>
            </a:bodyPr>
            <a:lstStyle/>
            <a:p>
              <a:pPr defTabSz="914400">
                <a:lnSpc>
                  <a:spcPct val="100000"/>
                </a:lnSpc>
              </a:pPr>
              <a:endParaRPr lang="pt-BR" sz="3000" b="0" strike="noStrike" spc="-1">
                <a:solidFill>
                  <a:srgbClr val="FFFFFF"/>
                </a:solidFill>
                <a:latin typeface="Aptos"/>
              </a:endParaRPr>
            </a:p>
          </p:txBody>
        </p:sp>
        <p:sp>
          <p:nvSpPr>
            <p:cNvPr id="105" name="Rectangle">
              <a:extLst>
                <a:ext uri="{FF2B5EF4-FFF2-40B4-BE49-F238E27FC236}">
                  <a16:creationId xmlns:a16="http://schemas.microsoft.com/office/drawing/2014/main" id="{4E49F6BA-7599-F841-9CB6-DFB0F50F15EC}"/>
                </a:ext>
              </a:extLst>
            </p:cNvPr>
            <p:cNvSpPr/>
            <p:nvPr/>
          </p:nvSpPr>
          <p:spPr>
            <a:xfrm>
              <a:off x="3564000" y="6333840"/>
              <a:ext cx="1720800" cy="350280"/>
            </a:xfrm>
            <a:prstGeom prst="rect">
              <a:avLst/>
            </a:prstGeom>
            <a:solidFill>
              <a:srgbClr val="F1F1F2"/>
            </a:solidFill>
            <a:ln w="12700">
              <a:noFill/>
            </a:ln>
          </p:spPr>
          <p:style>
            <a:lnRef idx="0">
              <a:scrgbClr r="0" g="0" b="0"/>
            </a:lnRef>
            <a:fillRef idx="0">
              <a:scrgbClr r="0" g="0" b="0"/>
            </a:fillRef>
            <a:effectRef idx="0">
              <a:scrgbClr r="0" g="0" b="0"/>
            </a:effectRef>
            <a:fontRef idx="minor"/>
          </p:style>
          <p:txBody>
            <a:bodyPr lIns="38160" tIns="38160" rIns="38160" bIns="38160" anchor="ctr">
              <a:noAutofit/>
            </a:bodyPr>
            <a:lstStyle/>
            <a:p>
              <a:pPr defTabSz="914400">
                <a:lnSpc>
                  <a:spcPct val="100000"/>
                </a:lnSpc>
              </a:pPr>
              <a:endParaRPr lang="pt-BR" sz="3000" b="0" strike="noStrike" spc="-1">
                <a:solidFill>
                  <a:srgbClr val="FFFFFF"/>
                </a:solidFill>
                <a:latin typeface="Aptos"/>
              </a:endParaRPr>
            </a:p>
          </p:txBody>
        </p:sp>
        <p:sp>
          <p:nvSpPr>
            <p:cNvPr id="106" name="Rectangle">
              <a:extLst>
                <a:ext uri="{FF2B5EF4-FFF2-40B4-BE49-F238E27FC236}">
                  <a16:creationId xmlns:a16="http://schemas.microsoft.com/office/drawing/2014/main" id="{4EAD1CBE-F5D2-730B-16D9-A7CAEE098C24}"/>
                </a:ext>
              </a:extLst>
            </p:cNvPr>
            <p:cNvSpPr/>
            <p:nvPr/>
          </p:nvSpPr>
          <p:spPr>
            <a:xfrm>
              <a:off x="542160" y="6296040"/>
              <a:ext cx="4629240" cy="437400"/>
            </a:xfrm>
            <a:prstGeom prst="rect">
              <a:avLst/>
            </a:prstGeom>
            <a:solidFill>
              <a:schemeClr val="accent5"/>
            </a:solidFill>
            <a:ln w="12700">
              <a:noFill/>
            </a:ln>
          </p:spPr>
          <p:style>
            <a:lnRef idx="0">
              <a:scrgbClr r="0" g="0" b="0"/>
            </a:lnRef>
            <a:fillRef idx="0">
              <a:scrgbClr r="0" g="0" b="0"/>
            </a:fillRef>
            <a:effectRef idx="0">
              <a:scrgbClr r="0" g="0" b="0"/>
            </a:effectRef>
            <a:fontRef idx="minor"/>
          </p:style>
          <p:txBody>
            <a:bodyPr lIns="38160" tIns="38160" rIns="38160" bIns="38160" anchor="ctr">
              <a:noAutofit/>
            </a:bodyPr>
            <a:lstStyle/>
            <a:p>
              <a:pPr defTabSz="914400">
                <a:lnSpc>
                  <a:spcPct val="100000"/>
                </a:lnSpc>
              </a:pPr>
              <a:endParaRPr lang="pt-BR" sz="3000" b="0" strike="noStrike" spc="-1">
                <a:solidFill>
                  <a:srgbClr val="FFFFFF"/>
                </a:solidFill>
                <a:latin typeface="Aptos"/>
              </a:endParaRPr>
            </a:p>
          </p:txBody>
        </p:sp>
        <p:sp>
          <p:nvSpPr>
            <p:cNvPr id="107" name="Rectangle">
              <a:extLst>
                <a:ext uri="{FF2B5EF4-FFF2-40B4-BE49-F238E27FC236}">
                  <a16:creationId xmlns:a16="http://schemas.microsoft.com/office/drawing/2014/main" id="{1BFE056E-1662-DDBB-139A-86E5FBB0322E}"/>
                </a:ext>
              </a:extLst>
            </p:cNvPr>
            <p:cNvSpPr/>
            <p:nvPr/>
          </p:nvSpPr>
          <p:spPr>
            <a:xfrm>
              <a:off x="542160" y="6608520"/>
              <a:ext cx="4629240" cy="121680"/>
            </a:xfrm>
            <a:prstGeom prst="rect">
              <a:avLst/>
            </a:prstGeom>
            <a:solidFill>
              <a:schemeClr val="accent5">
                <a:lumMod val="75000"/>
              </a:schemeClr>
            </a:solidFill>
            <a:ln w="12700">
              <a:noFill/>
            </a:ln>
          </p:spPr>
          <p:style>
            <a:lnRef idx="0">
              <a:scrgbClr r="0" g="0" b="0"/>
            </a:lnRef>
            <a:fillRef idx="0">
              <a:scrgbClr r="0" g="0" b="0"/>
            </a:fillRef>
            <a:effectRef idx="0">
              <a:scrgbClr r="0" g="0" b="0"/>
            </a:effectRef>
            <a:fontRef idx="minor"/>
          </p:style>
          <p:txBody>
            <a:bodyPr lIns="38160" tIns="38160" rIns="38160" bIns="38160" anchor="ctr">
              <a:noAutofit/>
            </a:bodyPr>
            <a:lstStyle/>
            <a:p>
              <a:pPr defTabSz="914400">
                <a:lnSpc>
                  <a:spcPct val="100000"/>
                </a:lnSpc>
              </a:pPr>
              <a:endParaRPr lang="pt-BR" sz="3000" b="0" strike="noStrike" spc="-1">
                <a:solidFill>
                  <a:srgbClr val="FFFFFF"/>
                </a:solidFill>
                <a:latin typeface="Aptos"/>
              </a:endParaRPr>
            </a:p>
          </p:txBody>
        </p:sp>
        <p:sp>
          <p:nvSpPr>
            <p:cNvPr id="108" name="Circle">
              <a:extLst>
                <a:ext uri="{FF2B5EF4-FFF2-40B4-BE49-F238E27FC236}">
                  <a16:creationId xmlns:a16="http://schemas.microsoft.com/office/drawing/2014/main" id="{BA1CB61A-D5BC-1C80-7435-3FC34B10638A}"/>
                </a:ext>
              </a:extLst>
            </p:cNvPr>
            <p:cNvSpPr/>
            <p:nvPr/>
          </p:nvSpPr>
          <p:spPr>
            <a:xfrm>
              <a:off x="5212080" y="6608520"/>
              <a:ext cx="48960" cy="48960"/>
            </a:xfrm>
            <a:prstGeom prst="ellipse">
              <a:avLst/>
            </a:prstGeom>
            <a:solidFill>
              <a:srgbClr val="000000"/>
            </a:solidFill>
            <a:ln w="12700">
              <a:noFill/>
            </a:ln>
          </p:spPr>
          <p:style>
            <a:lnRef idx="0">
              <a:scrgbClr r="0" g="0" b="0"/>
            </a:lnRef>
            <a:fillRef idx="0">
              <a:scrgbClr r="0" g="0" b="0"/>
            </a:fillRef>
            <a:effectRef idx="0">
              <a:scrgbClr r="0" g="0" b="0"/>
            </a:effectRef>
            <a:fontRef idx="minor"/>
          </p:style>
          <p:txBody>
            <a:bodyPr lIns="38160" tIns="17280" rIns="38160" bIns="17280" anchor="ctr">
              <a:noAutofit/>
            </a:bodyPr>
            <a:lstStyle/>
            <a:p>
              <a:pPr defTabSz="914400">
                <a:lnSpc>
                  <a:spcPct val="100000"/>
                </a:lnSpc>
              </a:pPr>
              <a:endParaRPr lang="pt-BR" sz="3000" b="0" strike="noStrike" spc="-1">
                <a:solidFill>
                  <a:srgbClr val="FFFFFF"/>
                </a:solidFill>
                <a:latin typeface="Aptos"/>
              </a:endParaRPr>
            </a:p>
          </p:txBody>
        </p:sp>
      </p:grpSp>
      <p:grpSp>
        <p:nvGrpSpPr>
          <p:cNvPr id="109" name="Group 56">
            <a:extLst>
              <a:ext uri="{FF2B5EF4-FFF2-40B4-BE49-F238E27FC236}">
                <a16:creationId xmlns:a16="http://schemas.microsoft.com/office/drawing/2014/main" id="{034309F7-11DB-B828-46AB-E8E084867430}"/>
              </a:ext>
            </a:extLst>
          </p:cNvPr>
          <p:cNvGrpSpPr/>
          <p:nvPr/>
        </p:nvGrpSpPr>
        <p:grpSpPr>
          <a:xfrm>
            <a:off x="0" y="3253420"/>
            <a:ext cx="3926520" cy="1971720"/>
            <a:chOff x="542160" y="4041360"/>
            <a:chExt cx="3926520" cy="1971720"/>
          </a:xfrm>
        </p:grpSpPr>
        <p:sp>
          <p:nvSpPr>
            <p:cNvPr id="110" name="Shape">
              <a:extLst>
                <a:ext uri="{FF2B5EF4-FFF2-40B4-BE49-F238E27FC236}">
                  <a16:creationId xmlns:a16="http://schemas.microsoft.com/office/drawing/2014/main" id="{1A4A0509-92BA-AEEC-B865-1967033BDEF4}"/>
                </a:ext>
              </a:extLst>
            </p:cNvPr>
            <p:cNvSpPr/>
            <p:nvPr/>
          </p:nvSpPr>
          <p:spPr>
            <a:xfrm>
              <a:off x="3327120" y="4628880"/>
              <a:ext cx="319680" cy="1384200"/>
            </a:xfrm>
            <a:custGeom>
              <a:avLst/>
              <a:gdLst>
                <a:gd name="textAreaLeft" fmla="*/ 0 w 319680"/>
                <a:gd name="textAreaRight" fmla="*/ 320040 w 319680"/>
                <a:gd name="textAreaTop" fmla="*/ 0 h 1384200"/>
                <a:gd name="textAreaBottom" fmla="*/ 1384560 h 1384200"/>
              </a:gdLst>
              <a:ahLst/>
              <a:cxnLst/>
              <a:rect l="textAreaLeft" t="textAreaTop" r="textAreaRight" b="textAreaBottom"/>
              <a:pathLst>
                <a:path w="21600" h="21489">
                  <a:moveTo>
                    <a:pt x="18404" y="0"/>
                  </a:moveTo>
                  <a:lnTo>
                    <a:pt x="0" y="1265"/>
                  </a:lnTo>
                  <a:lnTo>
                    <a:pt x="8627" y="20541"/>
                  </a:lnTo>
                  <a:cubicBezTo>
                    <a:pt x="9075" y="21453"/>
                    <a:pt x="11439" y="21600"/>
                    <a:pt x="14123" y="21424"/>
                  </a:cubicBezTo>
                  <a:lnTo>
                    <a:pt x="18341" y="21144"/>
                  </a:lnTo>
                  <a:cubicBezTo>
                    <a:pt x="20322" y="21012"/>
                    <a:pt x="21600" y="20600"/>
                    <a:pt x="21600" y="20115"/>
                  </a:cubicBezTo>
                  <a:lnTo>
                    <a:pt x="18404" y="0"/>
                  </a:lnTo>
                  <a:close/>
                </a:path>
              </a:pathLst>
            </a:custGeom>
            <a:solidFill>
              <a:srgbClr val="808285"/>
            </a:solidFill>
            <a:ln w="12700">
              <a:noFill/>
            </a:ln>
          </p:spPr>
          <p:style>
            <a:lnRef idx="0">
              <a:scrgbClr r="0" g="0" b="0"/>
            </a:lnRef>
            <a:fillRef idx="0">
              <a:scrgbClr r="0" g="0" b="0"/>
            </a:fillRef>
            <a:effectRef idx="0">
              <a:scrgbClr r="0" g="0" b="0"/>
            </a:effectRef>
            <a:fontRef idx="minor"/>
          </p:style>
          <p:txBody>
            <a:bodyPr lIns="38160" tIns="38160" rIns="38160" bIns="38160" anchor="ctr">
              <a:noAutofit/>
            </a:bodyPr>
            <a:lstStyle/>
            <a:p>
              <a:pPr defTabSz="914400">
                <a:lnSpc>
                  <a:spcPct val="100000"/>
                </a:lnSpc>
              </a:pPr>
              <a:endParaRPr lang="pt-BR" sz="3000" b="0" strike="noStrike" spc="-1">
                <a:solidFill>
                  <a:srgbClr val="FFFFFF"/>
                </a:solidFill>
                <a:latin typeface="Aptos"/>
              </a:endParaRPr>
            </a:p>
          </p:txBody>
        </p:sp>
        <p:sp>
          <p:nvSpPr>
            <p:cNvPr id="111" name="Shape">
              <a:extLst>
                <a:ext uri="{FF2B5EF4-FFF2-40B4-BE49-F238E27FC236}">
                  <a16:creationId xmlns:a16="http://schemas.microsoft.com/office/drawing/2014/main" id="{E8376C4D-FA08-22DD-FB01-AC23F911E26F}"/>
                </a:ext>
              </a:extLst>
            </p:cNvPr>
            <p:cNvSpPr/>
            <p:nvPr/>
          </p:nvSpPr>
          <p:spPr>
            <a:xfrm>
              <a:off x="3327120" y="4628880"/>
              <a:ext cx="279000" cy="388080"/>
            </a:xfrm>
            <a:custGeom>
              <a:avLst/>
              <a:gdLst>
                <a:gd name="textAreaLeft" fmla="*/ 0 w 279000"/>
                <a:gd name="textAreaRight" fmla="*/ 279360 w 279000"/>
                <a:gd name="textAreaTop" fmla="*/ 0 h 388080"/>
                <a:gd name="textAreaBottom" fmla="*/ 388440 h 388080"/>
              </a:gdLst>
              <a:ahLst/>
              <a:cxnLst/>
              <a:rect l="textAreaLeft" t="textAreaTop" r="textAreaRight" b="textAreaBottom"/>
              <a:pathLst>
                <a:path w="21600" h="21600">
                  <a:moveTo>
                    <a:pt x="21087" y="0"/>
                  </a:moveTo>
                  <a:lnTo>
                    <a:pt x="0" y="4531"/>
                  </a:lnTo>
                  <a:lnTo>
                    <a:pt x="2782" y="21600"/>
                  </a:lnTo>
                  <a:cubicBezTo>
                    <a:pt x="5125" y="18861"/>
                    <a:pt x="8493" y="16753"/>
                    <a:pt x="12447" y="15910"/>
                  </a:cubicBezTo>
                  <a:cubicBezTo>
                    <a:pt x="15669" y="15225"/>
                    <a:pt x="18891" y="15436"/>
                    <a:pt x="21600" y="16437"/>
                  </a:cubicBezTo>
                  <a:lnTo>
                    <a:pt x="21087" y="0"/>
                  </a:lnTo>
                  <a:close/>
                </a:path>
              </a:pathLst>
            </a:custGeom>
            <a:solidFill>
              <a:srgbClr val="6D6E71"/>
            </a:solidFill>
            <a:ln w="12700">
              <a:noFill/>
            </a:ln>
          </p:spPr>
          <p:style>
            <a:lnRef idx="0">
              <a:scrgbClr r="0" g="0" b="0"/>
            </a:lnRef>
            <a:fillRef idx="0">
              <a:scrgbClr r="0" g="0" b="0"/>
            </a:fillRef>
            <a:effectRef idx="0">
              <a:scrgbClr r="0" g="0" b="0"/>
            </a:effectRef>
            <a:fontRef idx="minor"/>
          </p:style>
          <p:txBody>
            <a:bodyPr lIns="38160" tIns="38160" rIns="38160" bIns="38160" anchor="ctr">
              <a:noAutofit/>
            </a:bodyPr>
            <a:lstStyle/>
            <a:p>
              <a:pPr defTabSz="914400">
                <a:lnSpc>
                  <a:spcPct val="100000"/>
                </a:lnSpc>
              </a:pPr>
              <a:endParaRPr lang="pt-BR" sz="3000" b="0" strike="noStrike" spc="-1">
                <a:solidFill>
                  <a:srgbClr val="FFFFFF"/>
                </a:solidFill>
                <a:latin typeface="Aptos"/>
              </a:endParaRPr>
            </a:p>
          </p:txBody>
        </p:sp>
        <p:sp>
          <p:nvSpPr>
            <p:cNvPr id="112" name="Shape">
              <a:extLst>
                <a:ext uri="{FF2B5EF4-FFF2-40B4-BE49-F238E27FC236}">
                  <a16:creationId xmlns:a16="http://schemas.microsoft.com/office/drawing/2014/main" id="{F0F9CAAF-AEFE-5A61-0017-AC802CE444AF}"/>
                </a:ext>
              </a:extLst>
            </p:cNvPr>
            <p:cNvSpPr/>
            <p:nvPr/>
          </p:nvSpPr>
          <p:spPr>
            <a:xfrm>
              <a:off x="2787120" y="4950720"/>
              <a:ext cx="896760" cy="691200"/>
            </a:xfrm>
            <a:custGeom>
              <a:avLst/>
              <a:gdLst>
                <a:gd name="textAreaLeft" fmla="*/ 0 w 896760"/>
                <a:gd name="textAreaRight" fmla="*/ 897120 w 896760"/>
                <a:gd name="textAreaTop" fmla="*/ 0 h 691200"/>
                <a:gd name="textAreaBottom" fmla="*/ 691560 h 691200"/>
              </a:gdLst>
              <a:ahLst/>
              <a:cxnLst/>
              <a:rect l="textAreaLeft" t="textAreaTop" r="textAreaRight" b="textAreaBottom"/>
              <a:pathLst>
                <a:path w="21555" h="21600">
                  <a:moveTo>
                    <a:pt x="6669" y="10711"/>
                  </a:moveTo>
                  <a:lnTo>
                    <a:pt x="9651" y="3580"/>
                  </a:lnTo>
                  <a:cubicBezTo>
                    <a:pt x="10129" y="2426"/>
                    <a:pt x="10834" y="1450"/>
                    <a:pt x="11722" y="740"/>
                  </a:cubicBezTo>
                  <a:lnTo>
                    <a:pt x="13611" y="0"/>
                  </a:lnTo>
                  <a:lnTo>
                    <a:pt x="13748" y="1627"/>
                  </a:lnTo>
                  <a:cubicBezTo>
                    <a:pt x="13793" y="2012"/>
                    <a:pt x="13930" y="2338"/>
                    <a:pt x="14203" y="2574"/>
                  </a:cubicBezTo>
                  <a:cubicBezTo>
                    <a:pt x="14453" y="2781"/>
                    <a:pt x="14749" y="2841"/>
                    <a:pt x="15045" y="2722"/>
                  </a:cubicBezTo>
                  <a:lnTo>
                    <a:pt x="17412" y="1746"/>
                  </a:lnTo>
                  <a:lnTo>
                    <a:pt x="18732" y="1243"/>
                  </a:lnTo>
                  <a:cubicBezTo>
                    <a:pt x="19461" y="976"/>
                    <a:pt x="20234" y="1213"/>
                    <a:pt x="20781" y="1894"/>
                  </a:cubicBezTo>
                  <a:cubicBezTo>
                    <a:pt x="21327" y="2574"/>
                    <a:pt x="21554" y="3580"/>
                    <a:pt x="21372" y="4527"/>
                  </a:cubicBezTo>
                  <a:lnTo>
                    <a:pt x="21554" y="13049"/>
                  </a:lnTo>
                  <a:cubicBezTo>
                    <a:pt x="21600" y="15682"/>
                    <a:pt x="20007" y="17872"/>
                    <a:pt x="17981" y="17961"/>
                  </a:cubicBezTo>
                  <a:lnTo>
                    <a:pt x="12541" y="20061"/>
                  </a:lnTo>
                  <a:cubicBezTo>
                    <a:pt x="11881" y="20328"/>
                    <a:pt x="11176" y="20357"/>
                    <a:pt x="10493" y="20121"/>
                  </a:cubicBezTo>
                  <a:lnTo>
                    <a:pt x="3573" y="21600"/>
                  </a:lnTo>
                  <a:lnTo>
                    <a:pt x="0" y="13552"/>
                  </a:lnTo>
                  <a:lnTo>
                    <a:pt x="6669" y="10711"/>
                  </a:lnTo>
                  <a:close/>
                </a:path>
              </a:pathLst>
            </a:custGeom>
            <a:solidFill>
              <a:srgbClr val="FEC397"/>
            </a:solidFill>
            <a:ln w="12700">
              <a:noFill/>
            </a:ln>
          </p:spPr>
          <p:style>
            <a:lnRef idx="0">
              <a:scrgbClr r="0" g="0" b="0"/>
            </a:lnRef>
            <a:fillRef idx="0">
              <a:scrgbClr r="0" g="0" b="0"/>
            </a:fillRef>
            <a:effectRef idx="0">
              <a:scrgbClr r="0" g="0" b="0"/>
            </a:effectRef>
            <a:fontRef idx="minor"/>
          </p:style>
          <p:txBody>
            <a:bodyPr lIns="38160" tIns="38160" rIns="38160" bIns="38160" anchor="ctr">
              <a:noAutofit/>
            </a:bodyPr>
            <a:lstStyle/>
            <a:p>
              <a:pPr defTabSz="914400">
                <a:lnSpc>
                  <a:spcPct val="100000"/>
                </a:lnSpc>
              </a:pPr>
              <a:endParaRPr lang="pt-BR" sz="3000" b="0" strike="noStrike" spc="-1">
                <a:solidFill>
                  <a:srgbClr val="FFFFFF"/>
                </a:solidFill>
                <a:latin typeface="Aptos"/>
              </a:endParaRPr>
            </a:p>
          </p:txBody>
        </p:sp>
        <p:sp>
          <p:nvSpPr>
            <p:cNvPr id="113" name="Shape">
              <a:extLst>
                <a:ext uri="{FF2B5EF4-FFF2-40B4-BE49-F238E27FC236}">
                  <a16:creationId xmlns:a16="http://schemas.microsoft.com/office/drawing/2014/main" id="{38932EC8-0587-8667-BE3C-383220BFDA1E}"/>
                </a:ext>
              </a:extLst>
            </p:cNvPr>
            <p:cNvSpPr/>
            <p:nvPr/>
          </p:nvSpPr>
          <p:spPr>
            <a:xfrm>
              <a:off x="3488040" y="4988880"/>
              <a:ext cx="201600" cy="547920"/>
            </a:xfrm>
            <a:custGeom>
              <a:avLst/>
              <a:gdLst>
                <a:gd name="textAreaLeft" fmla="*/ 0 w 201600"/>
                <a:gd name="textAreaRight" fmla="*/ 201960 w 201600"/>
                <a:gd name="textAreaTop" fmla="*/ 0 h 547920"/>
                <a:gd name="textAreaBottom" fmla="*/ 548280 h 547920"/>
              </a:gdLst>
              <a:ahLst/>
              <a:cxnLst/>
              <a:rect l="textAreaLeft" t="textAreaTop" r="textAreaRight" b="textAreaBottom"/>
              <a:pathLst>
                <a:path w="21403" h="21401">
                  <a:moveTo>
                    <a:pt x="0" y="1132"/>
                  </a:moveTo>
                  <a:lnTo>
                    <a:pt x="3115" y="763"/>
                  </a:lnTo>
                  <a:lnTo>
                    <a:pt x="8941" y="134"/>
                  </a:lnTo>
                  <a:cubicBezTo>
                    <a:pt x="12156" y="-199"/>
                    <a:pt x="15572" y="97"/>
                    <a:pt x="17983" y="948"/>
                  </a:cubicBezTo>
                  <a:cubicBezTo>
                    <a:pt x="20394" y="1798"/>
                    <a:pt x="21399" y="3056"/>
                    <a:pt x="20595" y="4239"/>
                  </a:cubicBezTo>
                  <a:lnTo>
                    <a:pt x="21399" y="14891"/>
                  </a:lnTo>
                  <a:cubicBezTo>
                    <a:pt x="21600" y="18183"/>
                    <a:pt x="14567" y="20920"/>
                    <a:pt x="5626" y="21031"/>
                  </a:cubicBezTo>
                  <a:lnTo>
                    <a:pt x="2311" y="21401"/>
                  </a:lnTo>
                  <a:lnTo>
                    <a:pt x="6430" y="20920"/>
                  </a:lnTo>
                  <a:cubicBezTo>
                    <a:pt x="9745" y="20180"/>
                    <a:pt x="11754" y="18812"/>
                    <a:pt x="11654" y="17406"/>
                  </a:cubicBezTo>
                  <a:lnTo>
                    <a:pt x="10549" y="2353"/>
                  </a:lnTo>
                  <a:cubicBezTo>
                    <a:pt x="9645" y="1169"/>
                    <a:pt x="6229" y="504"/>
                    <a:pt x="3115" y="874"/>
                  </a:cubicBezTo>
                  <a:lnTo>
                    <a:pt x="0" y="1132"/>
                  </a:lnTo>
                  <a:close/>
                </a:path>
              </a:pathLst>
            </a:custGeom>
            <a:solidFill>
              <a:srgbClr val="FDBB72"/>
            </a:solidFill>
            <a:ln w="12700">
              <a:noFill/>
            </a:ln>
          </p:spPr>
          <p:style>
            <a:lnRef idx="0">
              <a:scrgbClr r="0" g="0" b="0"/>
            </a:lnRef>
            <a:fillRef idx="0">
              <a:scrgbClr r="0" g="0" b="0"/>
            </a:fillRef>
            <a:effectRef idx="0">
              <a:scrgbClr r="0" g="0" b="0"/>
            </a:effectRef>
            <a:fontRef idx="minor"/>
          </p:style>
          <p:txBody>
            <a:bodyPr lIns="38160" tIns="38160" rIns="38160" bIns="38160" anchor="ctr">
              <a:noAutofit/>
            </a:bodyPr>
            <a:lstStyle/>
            <a:p>
              <a:pPr defTabSz="914400">
                <a:lnSpc>
                  <a:spcPct val="100000"/>
                </a:lnSpc>
              </a:pPr>
              <a:endParaRPr lang="pt-BR" sz="3000" b="0" strike="noStrike" spc="-1">
                <a:solidFill>
                  <a:srgbClr val="FFFFFF"/>
                </a:solidFill>
                <a:latin typeface="Aptos"/>
              </a:endParaRPr>
            </a:p>
          </p:txBody>
        </p:sp>
        <p:sp>
          <p:nvSpPr>
            <p:cNvPr id="114" name="Shape">
              <a:extLst>
                <a:ext uri="{FF2B5EF4-FFF2-40B4-BE49-F238E27FC236}">
                  <a16:creationId xmlns:a16="http://schemas.microsoft.com/office/drawing/2014/main" id="{35207835-9832-F231-17A2-763ABBB6E179}"/>
                </a:ext>
              </a:extLst>
            </p:cNvPr>
            <p:cNvSpPr/>
            <p:nvPr/>
          </p:nvSpPr>
          <p:spPr>
            <a:xfrm>
              <a:off x="2512440" y="4041360"/>
              <a:ext cx="1956240" cy="899640"/>
            </a:xfrm>
            <a:custGeom>
              <a:avLst/>
              <a:gdLst>
                <a:gd name="textAreaLeft" fmla="*/ 0 w 1956240"/>
                <a:gd name="textAreaRight" fmla="*/ 1956600 w 1956240"/>
                <a:gd name="textAreaTop" fmla="*/ 0 h 899640"/>
                <a:gd name="textAreaBottom" fmla="*/ 900000 h 899640"/>
              </a:gdLst>
              <a:ahLst/>
              <a:cxnLst/>
              <a:rect l="textAreaLeft" t="textAreaTop" r="textAreaRight" b="textAreaBottom"/>
              <a:pathLst>
                <a:path w="21246" h="20896">
                  <a:moveTo>
                    <a:pt x="18111" y="44"/>
                  </a:moveTo>
                  <a:lnTo>
                    <a:pt x="2096" y="4795"/>
                  </a:lnTo>
                  <a:cubicBezTo>
                    <a:pt x="749" y="5191"/>
                    <a:pt x="-177" y="8182"/>
                    <a:pt x="29" y="11416"/>
                  </a:cubicBezTo>
                  <a:lnTo>
                    <a:pt x="306" y="15683"/>
                  </a:lnTo>
                  <a:cubicBezTo>
                    <a:pt x="512" y="18938"/>
                    <a:pt x="1788" y="21248"/>
                    <a:pt x="3135" y="20852"/>
                  </a:cubicBezTo>
                  <a:lnTo>
                    <a:pt x="19150" y="16101"/>
                  </a:lnTo>
                  <a:cubicBezTo>
                    <a:pt x="20497" y="15705"/>
                    <a:pt x="21423" y="12714"/>
                    <a:pt x="21217" y="9480"/>
                  </a:cubicBezTo>
                  <a:lnTo>
                    <a:pt x="20940" y="5213"/>
                  </a:lnTo>
                  <a:cubicBezTo>
                    <a:pt x="20734" y="1980"/>
                    <a:pt x="19458" y="-352"/>
                    <a:pt x="18111" y="44"/>
                  </a:cubicBezTo>
                  <a:close/>
                </a:path>
              </a:pathLst>
            </a:custGeom>
            <a:solidFill>
              <a:schemeClr val="accent2"/>
            </a:solidFill>
            <a:ln w="12700">
              <a:noFill/>
            </a:ln>
          </p:spPr>
          <p:style>
            <a:lnRef idx="0">
              <a:scrgbClr r="0" g="0" b="0"/>
            </a:lnRef>
            <a:fillRef idx="0">
              <a:scrgbClr r="0" g="0" b="0"/>
            </a:fillRef>
            <a:effectRef idx="0">
              <a:scrgbClr r="0" g="0" b="0"/>
            </a:effectRef>
            <a:fontRef idx="minor"/>
          </p:style>
          <p:txBody>
            <a:bodyPr lIns="38160" tIns="38160" rIns="38160" bIns="38160" anchor="ctr">
              <a:noAutofit/>
            </a:bodyPr>
            <a:lstStyle/>
            <a:p>
              <a:pPr defTabSz="914400">
                <a:lnSpc>
                  <a:spcPct val="100000"/>
                </a:lnSpc>
              </a:pPr>
              <a:endParaRPr lang="pt-BR" sz="3000" b="0" strike="noStrike" spc="-1">
                <a:solidFill>
                  <a:srgbClr val="FFFFFF"/>
                </a:solidFill>
                <a:latin typeface="Aptos"/>
              </a:endParaRPr>
            </a:p>
          </p:txBody>
        </p:sp>
        <p:sp>
          <p:nvSpPr>
            <p:cNvPr id="115" name="Rectangle">
              <a:extLst>
                <a:ext uri="{FF2B5EF4-FFF2-40B4-BE49-F238E27FC236}">
                  <a16:creationId xmlns:a16="http://schemas.microsoft.com/office/drawing/2014/main" id="{4D94BCED-8DA2-9369-252B-1E5AA24FAFFC}"/>
                </a:ext>
              </a:extLst>
            </p:cNvPr>
            <p:cNvSpPr/>
            <p:nvPr/>
          </p:nvSpPr>
          <p:spPr>
            <a:xfrm>
              <a:off x="551520" y="5292000"/>
              <a:ext cx="2390760" cy="350280"/>
            </a:xfrm>
            <a:prstGeom prst="rect">
              <a:avLst/>
            </a:prstGeom>
            <a:solidFill>
              <a:schemeClr val="bg1"/>
            </a:solidFill>
            <a:ln w="12700">
              <a:noFill/>
            </a:ln>
          </p:spPr>
          <p:style>
            <a:lnRef idx="0">
              <a:scrgbClr r="0" g="0" b="0"/>
            </a:lnRef>
            <a:fillRef idx="0">
              <a:scrgbClr r="0" g="0" b="0"/>
            </a:fillRef>
            <a:effectRef idx="0">
              <a:scrgbClr r="0" g="0" b="0"/>
            </a:effectRef>
            <a:fontRef idx="minor"/>
          </p:style>
          <p:txBody>
            <a:bodyPr lIns="38160" tIns="38160" rIns="38160" bIns="38160" anchor="ctr">
              <a:noAutofit/>
            </a:bodyPr>
            <a:lstStyle/>
            <a:p>
              <a:pPr defTabSz="914400">
                <a:lnSpc>
                  <a:spcPct val="100000"/>
                </a:lnSpc>
              </a:pPr>
              <a:endParaRPr lang="pt-BR" sz="3000" b="0" strike="noStrike" spc="-1">
                <a:solidFill>
                  <a:srgbClr val="FFFFFF"/>
                </a:solidFill>
                <a:latin typeface="Aptos"/>
              </a:endParaRPr>
            </a:p>
          </p:txBody>
        </p:sp>
        <p:sp>
          <p:nvSpPr>
            <p:cNvPr id="116" name="Rectangle">
              <a:extLst>
                <a:ext uri="{FF2B5EF4-FFF2-40B4-BE49-F238E27FC236}">
                  <a16:creationId xmlns:a16="http://schemas.microsoft.com/office/drawing/2014/main" id="{A245A5B1-5791-2E45-A99D-8FADEC193D45}"/>
                </a:ext>
              </a:extLst>
            </p:cNvPr>
            <p:cNvSpPr/>
            <p:nvPr/>
          </p:nvSpPr>
          <p:spPr>
            <a:xfrm>
              <a:off x="542160" y="5244480"/>
              <a:ext cx="2289240" cy="437400"/>
            </a:xfrm>
            <a:prstGeom prst="rect">
              <a:avLst/>
            </a:prstGeom>
            <a:solidFill>
              <a:schemeClr val="accent2"/>
            </a:solidFill>
            <a:ln w="12700">
              <a:noFill/>
            </a:ln>
          </p:spPr>
          <p:style>
            <a:lnRef idx="0">
              <a:scrgbClr r="0" g="0" b="0"/>
            </a:lnRef>
            <a:fillRef idx="0">
              <a:scrgbClr r="0" g="0" b="0"/>
            </a:fillRef>
            <a:effectRef idx="0">
              <a:scrgbClr r="0" g="0" b="0"/>
            </a:effectRef>
            <a:fontRef idx="minor"/>
          </p:style>
          <p:txBody>
            <a:bodyPr lIns="38160" tIns="38160" rIns="38160" bIns="38160" anchor="ctr">
              <a:noAutofit/>
            </a:bodyPr>
            <a:lstStyle/>
            <a:p>
              <a:pPr defTabSz="914400">
                <a:lnSpc>
                  <a:spcPct val="100000"/>
                </a:lnSpc>
              </a:pPr>
              <a:endParaRPr lang="pt-BR" sz="3000" b="0" strike="noStrike" spc="-1">
                <a:solidFill>
                  <a:srgbClr val="FFFFFF"/>
                </a:solidFill>
                <a:latin typeface="Aptos"/>
              </a:endParaRPr>
            </a:p>
          </p:txBody>
        </p:sp>
        <p:sp>
          <p:nvSpPr>
            <p:cNvPr id="117" name="Rectangle">
              <a:extLst>
                <a:ext uri="{FF2B5EF4-FFF2-40B4-BE49-F238E27FC236}">
                  <a16:creationId xmlns:a16="http://schemas.microsoft.com/office/drawing/2014/main" id="{1EAC88BD-5BD4-C2AC-07CC-E50FBAAF22E4}"/>
                </a:ext>
              </a:extLst>
            </p:cNvPr>
            <p:cNvSpPr/>
            <p:nvPr/>
          </p:nvSpPr>
          <p:spPr>
            <a:xfrm>
              <a:off x="542160" y="5566680"/>
              <a:ext cx="2289240" cy="121680"/>
            </a:xfrm>
            <a:prstGeom prst="rect">
              <a:avLst/>
            </a:prstGeom>
            <a:solidFill>
              <a:schemeClr val="accent2">
                <a:lumMod val="75000"/>
              </a:schemeClr>
            </a:solidFill>
            <a:ln w="12700">
              <a:noFill/>
            </a:ln>
          </p:spPr>
          <p:style>
            <a:lnRef idx="0">
              <a:scrgbClr r="0" g="0" b="0"/>
            </a:lnRef>
            <a:fillRef idx="0">
              <a:scrgbClr r="0" g="0" b="0"/>
            </a:fillRef>
            <a:effectRef idx="0">
              <a:scrgbClr r="0" g="0" b="0"/>
            </a:effectRef>
            <a:fontRef idx="minor"/>
          </p:style>
          <p:txBody>
            <a:bodyPr lIns="38160" tIns="38160" rIns="38160" bIns="38160" anchor="ctr">
              <a:noAutofit/>
            </a:bodyPr>
            <a:lstStyle/>
            <a:p>
              <a:pPr defTabSz="914400">
                <a:lnSpc>
                  <a:spcPct val="100000"/>
                </a:lnSpc>
              </a:pPr>
              <a:endParaRPr lang="pt-BR" sz="3000" b="0" strike="noStrike" spc="-1">
                <a:solidFill>
                  <a:srgbClr val="FFFFFF"/>
                </a:solidFill>
                <a:latin typeface="Aptos"/>
              </a:endParaRPr>
            </a:p>
          </p:txBody>
        </p:sp>
        <p:sp>
          <p:nvSpPr>
            <p:cNvPr id="118" name="Circle">
              <a:extLst>
                <a:ext uri="{FF2B5EF4-FFF2-40B4-BE49-F238E27FC236}">
                  <a16:creationId xmlns:a16="http://schemas.microsoft.com/office/drawing/2014/main" id="{62FF5920-86A8-3757-4BB1-4081FF13E4EE}"/>
                </a:ext>
              </a:extLst>
            </p:cNvPr>
            <p:cNvSpPr/>
            <p:nvPr/>
          </p:nvSpPr>
          <p:spPr>
            <a:xfrm>
              <a:off x="2863440" y="5564520"/>
              <a:ext cx="48960" cy="48960"/>
            </a:xfrm>
            <a:prstGeom prst="ellipse">
              <a:avLst/>
            </a:prstGeom>
            <a:solidFill>
              <a:srgbClr val="000000"/>
            </a:solidFill>
            <a:ln w="12700">
              <a:noFill/>
            </a:ln>
          </p:spPr>
          <p:style>
            <a:lnRef idx="0">
              <a:scrgbClr r="0" g="0" b="0"/>
            </a:lnRef>
            <a:fillRef idx="0">
              <a:scrgbClr r="0" g="0" b="0"/>
            </a:fillRef>
            <a:effectRef idx="0">
              <a:scrgbClr r="0" g="0" b="0"/>
            </a:effectRef>
            <a:fontRef idx="minor"/>
          </p:style>
          <p:txBody>
            <a:bodyPr lIns="38160" tIns="17280" rIns="38160" bIns="17280" anchor="ctr">
              <a:noAutofit/>
            </a:bodyPr>
            <a:lstStyle/>
            <a:p>
              <a:pPr defTabSz="914400">
                <a:lnSpc>
                  <a:spcPct val="100000"/>
                </a:lnSpc>
              </a:pPr>
              <a:endParaRPr lang="pt-BR" sz="3000" b="0" strike="noStrike" spc="-1">
                <a:solidFill>
                  <a:srgbClr val="FFFFFF"/>
                </a:solidFill>
                <a:latin typeface="Aptos"/>
              </a:endParaRPr>
            </a:p>
          </p:txBody>
        </p:sp>
      </p:grpSp>
      <p:sp>
        <p:nvSpPr>
          <p:cNvPr id="49" name="Título 1">
            <a:extLst>
              <a:ext uri="{FF2B5EF4-FFF2-40B4-BE49-F238E27FC236}">
                <a16:creationId xmlns:a16="http://schemas.microsoft.com/office/drawing/2014/main" id="{B59DBFE3-F843-4A43-8286-8FEBE82A3A3B}"/>
              </a:ext>
            </a:extLst>
          </p:cNvPr>
          <p:cNvSpPr>
            <a:spLocks noGrp="1"/>
          </p:cNvSpPr>
          <p:nvPr>
            <p:ph type="title"/>
          </p:nvPr>
        </p:nvSpPr>
        <p:spPr>
          <a:xfrm>
            <a:off x="7466760" y="2815257"/>
            <a:ext cx="3003634" cy="1325563"/>
          </a:xfrm>
        </p:spPr>
        <p:txBody>
          <a:bodyPr>
            <a:normAutofit fontScale="90000"/>
          </a:bodyPr>
          <a:lstStyle/>
          <a:p>
            <a:r>
              <a:rPr lang="pt-BR" sz="3200" b="1" dirty="0">
                <a:solidFill>
                  <a:srgbClr val="05054D"/>
                </a:solidFill>
                <a:latin typeface="Avenir Next LT Pro" panose="020B0504020202020204" pitchFamily="34" charset="0"/>
              </a:rPr>
              <a:t>CRITÉRIOS DE JULGAMENTO</a:t>
            </a:r>
          </a:p>
        </p:txBody>
      </p:sp>
      <p:pic>
        <p:nvPicPr>
          <p:cNvPr id="46" name="Imagem 45">
            <a:extLst>
              <a:ext uri="{FF2B5EF4-FFF2-40B4-BE49-F238E27FC236}">
                <a16:creationId xmlns:a16="http://schemas.microsoft.com/office/drawing/2014/main" id="{35644CD3-6CF4-428C-BFC4-39AA3A9CA2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34961" y="5910236"/>
            <a:ext cx="1301250" cy="710189"/>
          </a:xfrm>
          <a:prstGeom prst="rect">
            <a:avLst/>
          </a:prstGeom>
        </p:spPr>
      </p:pic>
      <p:sp>
        <p:nvSpPr>
          <p:cNvPr id="50" name="CaixaDeTexto 49">
            <a:extLst>
              <a:ext uri="{FF2B5EF4-FFF2-40B4-BE49-F238E27FC236}">
                <a16:creationId xmlns:a16="http://schemas.microsoft.com/office/drawing/2014/main" id="{61CC825C-FB3E-4824-8BCE-62D0C3E32FEF}"/>
              </a:ext>
            </a:extLst>
          </p:cNvPr>
          <p:cNvSpPr txBox="1"/>
          <p:nvPr/>
        </p:nvSpPr>
        <p:spPr>
          <a:xfrm>
            <a:off x="39684" y="6281923"/>
            <a:ext cx="2160813" cy="338554"/>
          </a:xfrm>
          <a:prstGeom prst="rect">
            <a:avLst/>
          </a:prstGeom>
          <a:noFill/>
        </p:spPr>
        <p:txBody>
          <a:bodyPr wrap="square">
            <a:spAutoFit/>
          </a:bodyPr>
          <a:lstStyle/>
          <a:p>
            <a:pPr algn="ctr"/>
            <a:r>
              <a:rPr lang="pt-BR" sz="1600" dirty="0">
                <a:solidFill>
                  <a:srgbClr val="05054D"/>
                </a:solidFill>
                <a:latin typeface="DM Sans" pitchFamily="2" charset="0"/>
                <a:ea typeface="Malgun Gothic Semilight" panose="020B0502040204020203" pitchFamily="34" charset="-128"/>
                <a:cs typeface="Malgun Gothic Semilight" panose="020B0502040204020203" pitchFamily="34" charset="-128"/>
              </a:rPr>
              <a:t>@</a:t>
            </a:r>
            <a:r>
              <a:rPr lang="pt-BR" sz="1600" dirty="0" err="1">
                <a:solidFill>
                  <a:srgbClr val="05054D"/>
                </a:solidFill>
                <a:latin typeface="DM Sans" pitchFamily="2" charset="0"/>
                <a:ea typeface="Malgun Gothic Semilight" panose="020B0502040204020203" pitchFamily="34" charset="-128"/>
                <a:cs typeface="Malgun Gothic Semilight" panose="020B0502040204020203" pitchFamily="34" charset="-128"/>
              </a:rPr>
              <a:t>rafaelcosta.prof</a:t>
            </a:r>
            <a:endParaRPr lang="pt-BR" sz="1600" dirty="0">
              <a:solidFill>
                <a:srgbClr val="05054D"/>
              </a:solidFill>
              <a:latin typeface="DM Sans" pitchFamily="2" charset="0"/>
              <a:ea typeface="Malgun Gothic Semilight" panose="020B0502040204020203" pitchFamily="34" charset="-128"/>
              <a:cs typeface="Malgun Gothic Semilight" panose="020B0502040204020203" pitchFamily="34" charset="-128"/>
            </a:endParaRPr>
          </a:p>
        </p:txBody>
      </p:sp>
    </p:spTree>
    <p:extLst>
      <p:ext uri="{BB962C8B-B14F-4D97-AF65-F5344CB8AC3E}">
        <p14:creationId xmlns:p14="http://schemas.microsoft.com/office/powerpoint/2010/main" val="248690028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858989-F264-027D-A64A-6648AD29F6D6}"/>
            </a:ext>
          </a:extLst>
        </p:cNvPr>
        <p:cNvGrpSpPr/>
        <p:nvPr/>
      </p:nvGrpSpPr>
      <p:grpSpPr>
        <a:xfrm>
          <a:off x="0" y="0"/>
          <a:ext cx="0" cy="0"/>
          <a:chOff x="0" y="0"/>
          <a:chExt cx="0" cy="0"/>
        </a:xfrm>
      </p:grpSpPr>
      <p:grpSp>
        <p:nvGrpSpPr>
          <p:cNvPr id="5" name="Group 2">
            <a:extLst>
              <a:ext uri="{FF2B5EF4-FFF2-40B4-BE49-F238E27FC236}">
                <a16:creationId xmlns:a16="http://schemas.microsoft.com/office/drawing/2014/main" id="{3340B25B-B051-0037-43B9-8E3DA87E1477}"/>
              </a:ext>
            </a:extLst>
          </p:cNvPr>
          <p:cNvGrpSpPr/>
          <p:nvPr/>
        </p:nvGrpSpPr>
        <p:grpSpPr>
          <a:xfrm>
            <a:off x="2118130" y="5551885"/>
            <a:ext cx="1636560" cy="815400"/>
            <a:chOff x="1765080" y="4680720"/>
            <a:chExt cx="1636560" cy="815400"/>
          </a:xfrm>
        </p:grpSpPr>
        <p:sp>
          <p:nvSpPr>
            <p:cNvPr id="6" name="Rectangle 3">
              <a:extLst>
                <a:ext uri="{FF2B5EF4-FFF2-40B4-BE49-F238E27FC236}">
                  <a16:creationId xmlns:a16="http://schemas.microsoft.com/office/drawing/2014/main" id="{922F38FE-B761-7E0F-EEB2-0F18E07487AE}"/>
                </a:ext>
              </a:extLst>
            </p:cNvPr>
            <p:cNvSpPr/>
            <p:nvPr/>
          </p:nvSpPr>
          <p:spPr>
            <a:xfrm>
              <a:off x="1765080" y="4680720"/>
              <a:ext cx="1636560" cy="815400"/>
            </a:xfrm>
            <a:prstGeom prst="rect">
              <a:avLst/>
            </a:prstGeom>
            <a:solidFill>
              <a:schemeClr val="accent6"/>
            </a:solidFill>
            <a:ln>
              <a:noFill/>
            </a:ln>
            <a:scene3d>
              <a:camera prst="orthographicFront"/>
              <a:lightRig rig="threePt" dir="t"/>
            </a:scene3d>
            <a:sp3d extrusionH="1270000" prstMaterial="dkEdge"/>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en-US" sz="1800" b="0" strike="noStrike" spc="-1">
                <a:solidFill>
                  <a:srgbClr val="002060"/>
                </a:solidFill>
                <a:latin typeface="Avenir Next LT Pro" panose="020B0504020202020204"/>
              </a:endParaRPr>
            </a:p>
          </p:txBody>
        </p:sp>
        <p:sp>
          <p:nvSpPr>
            <p:cNvPr id="7" name="Freeform: Shape 4">
              <a:extLst>
                <a:ext uri="{FF2B5EF4-FFF2-40B4-BE49-F238E27FC236}">
                  <a16:creationId xmlns:a16="http://schemas.microsoft.com/office/drawing/2014/main" id="{13A5D3B0-53A6-8C8E-5E89-7DF148A5F289}"/>
                </a:ext>
              </a:extLst>
            </p:cNvPr>
            <p:cNvSpPr/>
            <p:nvPr/>
          </p:nvSpPr>
          <p:spPr>
            <a:xfrm>
              <a:off x="1811880" y="4726440"/>
              <a:ext cx="1543320" cy="723600"/>
            </a:xfrm>
            <a:custGeom>
              <a:avLst/>
              <a:gdLst>
                <a:gd name="textAreaLeft" fmla="*/ 0 w 1543320"/>
                <a:gd name="textAreaRight" fmla="*/ 1543680 w 1543320"/>
                <a:gd name="textAreaTop" fmla="*/ 0 h 723600"/>
                <a:gd name="textAreaBottom" fmla="*/ 723960 h 723600"/>
              </a:gdLst>
              <a:ahLst/>
              <a:cxnLst/>
              <a:rect l="textAreaLeft" t="textAreaTop" r="textAreaRight" b="textAreaBottom"/>
              <a:pathLst>
                <a:path w="3812486" h="1788154">
                  <a:moveTo>
                    <a:pt x="3021857" y="668593"/>
                  </a:moveTo>
                  <a:cubicBezTo>
                    <a:pt x="3146388" y="668593"/>
                    <a:pt x="3247341" y="769546"/>
                    <a:pt x="3247341" y="894077"/>
                  </a:cubicBezTo>
                  <a:cubicBezTo>
                    <a:pt x="3247341" y="1018608"/>
                    <a:pt x="3146388" y="1119561"/>
                    <a:pt x="3021857" y="1119561"/>
                  </a:cubicBezTo>
                  <a:cubicBezTo>
                    <a:pt x="2897326" y="1119561"/>
                    <a:pt x="2796373" y="1018608"/>
                    <a:pt x="2796373" y="894077"/>
                  </a:cubicBezTo>
                  <a:cubicBezTo>
                    <a:pt x="2796373" y="769546"/>
                    <a:pt x="2897326" y="668593"/>
                    <a:pt x="3021857" y="668593"/>
                  </a:cubicBezTo>
                  <a:close/>
                  <a:moveTo>
                    <a:pt x="790627" y="668593"/>
                  </a:moveTo>
                  <a:cubicBezTo>
                    <a:pt x="915158" y="668593"/>
                    <a:pt x="1016111" y="769546"/>
                    <a:pt x="1016111" y="894077"/>
                  </a:cubicBezTo>
                  <a:cubicBezTo>
                    <a:pt x="1016111" y="1018608"/>
                    <a:pt x="915158" y="1119561"/>
                    <a:pt x="790627" y="1119561"/>
                  </a:cubicBezTo>
                  <a:cubicBezTo>
                    <a:pt x="666096" y="1119561"/>
                    <a:pt x="565143" y="1018608"/>
                    <a:pt x="565143" y="894077"/>
                  </a:cubicBezTo>
                  <a:cubicBezTo>
                    <a:pt x="565143" y="769546"/>
                    <a:pt x="666096" y="668593"/>
                    <a:pt x="790627" y="668593"/>
                  </a:cubicBezTo>
                  <a:close/>
                  <a:moveTo>
                    <a:pt x="1932537" y="478071"/>
                  </a:moveTo>
                  <a:cubicBezTo>
                    <a:pt x="1923911" y="478071"/>
                    <a:pt x="1916944" y="478403"/>
                    <a:pt x="1911636" y="479067"/>
                  </a:cubicBezTo>
                  <a:cubicBezTo>
                    <a:pt x="1906327" y="479730"/>
                    <a:pt x="1902097" y="480809"/>
                    <a:pt x="1898946" y="482301"/>
                  </a:cubicBezTo>
                  <a:cubicBezTo>
                    <a:pt x="1895794" y="483794"/>
                    <a:pt x="1893638" y="485453"/>
                    <a:pt x="1892476" y="487278"/>
                  </a:cubicBezTo>
                  <a:cubicBezTo>
                    <a:pt x="1891315" y="489103"/>
                    <a:pt x="1890569" y="491342"/>
                    <a:pt x="1890237" y="493996"/>
                  </a:cubicBezTo>
                  <a:lnTo>
                    <a:pt x="1880284" y="594023"/>
                  </a:lnTo>
                  <a:cubicBezTo>
                    <a:pt x="1851421" y="597340"/>
                    <a:pt x="1825626" y="603727"/>
                    <a:pt x="1802900" y="613182"/>
                  </a:cubicBezTo>
                  <a:cubicBezTo>
                    <a:pt x="1780175" y="622637"/>
                    <a:pt x="1761015" y="634995"/>
                    <a:pt x="1745423" y="650256"/>
                  </a:cubicBezTo>
                  <a:cubicBezTo>
                    <a:pt x="1729830" y="665517"/>
                    <a:pt x="1717886" y="683350"/>
                    <a:pt x="1709592" y="703753"/>
                  </a:cubicBezTo>
                  <a:cubicBezTo>
                    <a:pt x="1701298" y="724156"/>
                    <a:pt x="1697151" y="746799"/>
                    <a:pt x="1697151" y="771681"/>
                  </a:cubicBezTo>
                  <a:cubicBezTo>
                    <a:pt x="1697151" y="799218"/>
                    <a:pt x="1701215" y="822690"/>
                    <a:pt x="1709343" y="842098"/>
                  </a:cubicBezTo>
                  <a:cubicBezTo>
                    <a:pt x="1717472" y="861506"/>
                    <a:pt x="1728337" y="878011"/>
                    <a:pt x="1741939" y="891614"/>
                  </a:cubicBezTo>
                  <a:cubicBezTo>
                    <a:pt x="1755541" y="905216"/>
                    <a:pt x="1770885" y="916662"/>
                    <a:pt x="1787971" y="925951"/>
                  </a:cubicBezTo>
                  <a:cubicBezTo>
                    <a:pt x="1805057" y="935241"/>
                    <a:pt x="1822557" y="943369"/>
                    <a:pt x="1840473" y="950336"/>
                  </a:cubicBezTo>
                  <a:cubicBezTo>
                    <a:pt x="1858388" y="957303"/>
                    <a:pt x="1875888" y="963855"/>
                    <a:pt x="1892974" y="969993"/>
                  </a:cubicBezTo>
                  <a:cubicBezTo>
                    <a:pt x="1910060" y="976130"/>
                    <a:pt x="1925404" y="983097"/>
                    <a:pt x="1939006" y="990894"/>
                  </a:cubicBezTo>
                  <a:cubicBezTo>
                    <a:pt x="1952608" y="998690"/>
                    <a:pt x="1963474" y="1007731"/>
                    <a:pt x="1971602" y="1018015"/>
                  </a:cubicBezTo>
                  <a:cubicBezTo>
                    <a:pt x="1979730" y="1028300"/>
                    <a:pt x="1983794" y="1041405"/>
                    <a:pt x="1983794" y="1057329"/>
                  </a:cubicBezTo>
                  <a:cubicBezTo>
                    <a:pt x="1983794" y="1081216"/>
                    <a:pt x="1974339" y="1100375"/>
                    <a:pt x="1955428" y="1114807"/>
                  </a:cubicBezTo>
                  <a:cubicBezTo>
                    <a:pt x="1936518" y="1129239"/>
                    <a:pt x="1907655" y="1136455"/>
                    <a:pt x="1868838" y="1136455"/>
                  </a:cubicBezTo>
                  <a:cubicBezTo>
                    <a:pt x="1843956" y="1136455"/>
                    <a:pt x="1822309" y="1133966"/>
                    <a:pt x="1803896" y="1128990"/>
                  </a:cubicBezTo>
                  <a:cubicBezTo>
                    <a:pt x="1785483" y="1124014"/>
                    <a:pt x="1769807" y="1118539"/>
                    <a:pt x="1756868" y="1112568"/>
                  </a:cubicBezTo>
                  <a:cubicBezTo>
                    <a:pt x="1743930" y="1106596"/>
                    <a:pt x="1733313" y="1101122"/>
                    <a:pt x="1725019" y="1096145"/>
                  </a:cubicBezTo>
                  <a:cubicBezTo>
                    <a:pt x="1716725" y="1091169"/>
                    <a:pt x="1710422" y="1088681"/>
                    <a:pt x="1706109" y="1088681"/>
                  </a:cubicBezTo>
                  <a:cubicBezTo>
                    <a:pt x="1702791" y="1088681"/>
                    <a:pt x="1699888" y="1089427"/>
                    <a:pt x="1697400" y="1090920"/>
                  </a:cubicBezTo>
                  <a:cubicBezTo>
                    <a:pt x="1694912" y="1092413"/>
                    <a:pt x="1692838" y="1095150"/>
                    <a:pt x="1691179" y="1099131"/>
                  </a:cubicBezTo>
                  <a:cubicBezTo>
                    <a:pt x="1689521" y="1103112"/>
                    <a:pt x="1688359" y="1108752"/>
                    <a:pt x="1687696" y="1116051"/>
                  </a:cubicBezTo>
                  <a:cubicBezTo>
                    <a:pt x="1687032" y="1123350"/>
                    <a:pt x="1686701" y="1132639"/>
                    <a:pt x="1686701" y="1143919"/>
                  </a:cubicBezTo>
                  <a:cubicBezTo>
                    <a:pt x="1686701" y="1158517"/>
                    <a:pt x="1687530" y="1169548"/>
                    <a:pt x="1689189" y="1177013"/>
                  </a:cubicBezTo>
                  <a:cubicBezTo>
                    <a:pt x="1690848" y="1184477"/>
                    <a:pt x="1693585" y="1190117"/>
                    <a:pt x="1697400" y="1193933"/>
                  </a:cubicBezTo>
                  <a:cubicBezTo>
                    <a:pt x="1701215" y="1197748"/>
                    <a:pt x="1706855" y="1201646"/>
                    <a:pt x="1714320" y="1205627"/>
                  </a:cubicBezTo>
                  <a:cubicBezTo>
                    <a:pt x="1721784" y="1209608"/>
                    <a:pt x="1730659" y="1213507"/>
                    <a:pt x="1740944" y="1217322"/>
                  </a:cubicBezTo>
                  <a:cubicBezTo>
                    <a:pt x="1751228" y="1221137"/>
                    <a:pt x="1762674" y="1224621"/>
                    <a:pt x="1775281" y="1227772"/>
                  </a:cubicBezTo>
                  <a:cubicBezTo>
                    <a:pt x="1787888" y="1230924"/>
                    <a:pt x="1801325" y="1233495"/>
                    <a:pt x="1815590" y="1235486"/>
                  </a:cubicBezTo>
                  <a:lnTo>
                    <a:pt x="1805140" y="1336507"/>
                  </a:lnTo>
                  <a:cubicBezTo>
                    <a:pt x="1804476" y="1340157"/>
                    <a:pt x="1804725" y="1343475"/>
                    <a:pt x="1805886" y="1346460"/>
                  </a:cubicBezTo>
                  <a:cubicBezTo>
                    <a:pt x="1807047" y="1349446"/>
                    <a:pt x="1809453" y="1351852"/>
                    <a:pt x="1813102" y="1353676"/>
                  </a:cubicBezTo>
                  <a:cubicBezTo>
                    <a:pt x="1816752" y="1355501"/>
                    <a:pt x="1821811" y="1356911"/>
                    <a:pt x="1828280" y="1357906"/>
                  </a:cubicBezTo>
                  <a:cubicBezTo>
                    <a:pt x="1834750" y="1358901"/>
                    <a:pt x="1843293" y="1359399"/>
                    <a:pt x="1853909" y="1359399"/>
                  </a:cubicBezTo>
                  <a:cubicBezTo>
                    <a:pt x="1862203" y="1359399"/>
                    <a:pt x="1869087" y="1358984"/>
                    <a:pt x="1874561" y="1358155"/>
                  </a:cubicBezTo>
                  <a:cubicBezTo>
                    <a:pt x="1880035" y="1357326"/>
                    <a:pt x="1884348" y="1356247"/>
                    <a:pt x="1887500" y="1354920"/>
                  </a:cubicBezTo>
                  <a:cubicBezTo>
                    <a:pt x="1890652" y="1353593"/>
                    <a:pt x="1892808" y="1351934"/>
                    <a:pt x="1893969" y="1349944"/>
                  </a:cubicBezTo>
                  <a:cubicBezTo>
                    <a:pt x="1895130" y="1347953"/>
                    <a:pt x="1895877" y="1345631"/>
                    <a:pt x="1896209" y="1342977"/>
                  </a:cubicBezTo>
                  <a:lnTo>
                    <a:pt x="1906659" y="1236481"/>
                  </a:lnTo>
                  <a:cubicBezTo>
                    <a:pt x="1938508" y="1233827"/>
                    <a:pt x="1967538" y="1227523"/>
                    <a:pt x="1993747" y="1217571"/>
                  </a:cubicBezTo>
                  <a:cubicBezTo>
                    <a:pt x="2019956" y="1207618"/>
                    <a:pt x="2042350" y="1194347"/>
                    <a:pt x="2060929" y="1177759"/>
                  </a:cubicBezTo>
                  <a:cubicBezTo>
                    <a:pt x="2079508" y="1161171"/>
                    <a:pt x="2093856" y="1141431"/>
                    <a:pt x="2103975" y="1118539"/>
                  </a:cubicBezTo>
                  <a:cubicBezTo>
                    <a:pt x="2114094" y="1095648"/>
                    <a:pt x="2119153" y="1069936"/>
                    <a:pt x="2119153" y="1041405"/>
                  </a:cubicBezTo>
                  <a:cubicBezTo>
                    <a:pt x="2119153" y="1014532"/>
                    <a:pt x="2115006" y="991557"/>
                    <a:pt x="2106712" y="972481"/>
                  </a:cubicBezTo>
                  <a:cubicBezTo>
                    <a:pt x="2098418" y="953405"/>
                    <a:pt x="2087470" y="937148"/>
                    <a:pt x="2073868" y="923712"/>
                  </a:cubicBezTo>
                  <a:cubicBezTo>
                    <a:pt x="2060265" y="910275"/>
                    <a:pt x="2044755" y="898995"/>
                    <a:pt x="2027338" y="889872"/>
                  </a:cubicBezTo>
                  <a:cubicBezTo>
                    <a:pt x="2009920" y="880749"/>
                    <a:pt x="1992171" y="872703"/>
                    <a:pt x="1974090" y="865736"/>
                  </a:cubicBezTo>
                  <a:cubicBezTo>
                    <a:pt x="1956009" y="858769"/>
                    <a:pt x="1938260" y="852134"/>
                    <a:pt x="1920842" y="845830"/>
                  </a:cubicBezTo>
                  <a:cubicBezTo>
                    <a:pt x="1903425" y="839527"/>
                    <a:pt x="1887832" y="832560"/>
                    <a:pt x="1874064" y="824929"/>
                  </a:cubicBezTo>
                  <a:cubicBezTo>
                    <a:pt x="1860295" y="817299"/>
                    <a:pt x="1849264" y="808175"/>
                    <a:pt x="1840970" y="797559"/>
                  </a:cubicBezTo>
                  <a:cubicBezTo>
                    <a:pt x="1832676" y="786943"/>
                    <a:pt x="1828529" y="773838"/>
                    <a:pt x="1828529" y="758245"/>
                  </a:cubicBezTo>
                  <a:cubicBezTo>
                    <a:pt x="1828529" y="748292"/>
                    <a:pt x="1830354" y="739169"/>
                    <a:pt x="1834003" y="730875"/>
                  </a:cubicBezTo>
                  <a:cubicBezTo>
                    <a:pt x="1837653" y="722581"/>
                    <a:pt x="1843293" y="715448"/>
                    <a:pt x="1850923" y="709476"/>
                  </a:cubicBezTo>
                  <a:cubicBezTo>
                    <a:pt x="1858554" y="703504"/>
                    <a:pt x="1868507" y="698860"/>
                    <a:pt x="1880782" y="695542"/>
                  </a:cubicBezTo>
                  <a:cubicBezTo>
                    <a:pt x="1893057" y="692224"/>
                    <a:pt x="1907820" y="690565"/>
                    <a:pt x="1925072" y="690565"/>
                  </a:cubicBezTo>
                  <a:cubicBezTo>
                    <a:pt x="1943983" y="690565"/>
                    <a:pt x="1961317" y="692722"/>
                    <a:pt x="1977076" y="697035"/>
                  </a:cubicBezTo>
                  <a:cubicBezTo>
                    <a:pt x="1992835" y="701348"/>
                    <a:pt x="2006769" y="705992"/>
                    <a:pt x="2018878" y="710969"/>
                  </a:cubicBezTo>
                  <a:cubicBezTo>
                    <a:pt x="2030987" y="715945"/>
                    <a:pt x="2041189" y="720590"/>
                    <a:pt x="2049483" y="724903"/>
                  </a:cubicBezTo>
                  <a:cubicBezTo>
                    <a:pt x="2057777" y="729216"/>
                    <a:pt x="2064081" y="731372"/>
                    <a:pt x="2068394" y="731372"/>
                  </a:cubicBezTo>
                  <a:cubicBezTo>
                    <a:pt x="2070716" y="731372"/>
                    <a:pt x="2072706" y="730792"/>
                    <a:pt x="2074365" y="729631"/>
                  </a:cubicBezTo>
                  <a:cubicBezTo>
                    <a:pt x="2076024" y="728469"/>
                    <a:pt x="2077517" y="726147"/>
                    <a:pt x="2078844" y="722664"/>
                  </a:cubicBezTo>
                  <a:cubicBezTo>
                    <a:pt x="2080171" y="719180"/>
                    <a:pt x="2081083" y="714121"/>
                    <a:pt x="2081581" y="707485"/>
                  </a:cubicBezTo>
                  <a:cubicBezTo>
                    <a:pt x="2082079" y="700850"/>
                    <a:pt x="2082328" y="692390"/>
                    <a:pt x="2082328" y="682106"/>
                  </a:cubicBezTo>
                  <a:cubicBezTo>
                    <a:pt x="2082328" y="674475"/>
                    <a:pt x="2082162" y="667757"/>
                    <a:pt x="2081830" y="661951"/>
                  </a:cubicBezTo>
                  <a:cubicBezTo>
                    <a:pt x="2081498" y="656145"/>
                    <a:pt x="2080918" y="651169"/>
                    <a:pt x="2080088" y="647022"/>
                  </a:cubicBezTo>
                  <a:cubicBezTo>
                    <a:pt x="2079259" y="642875"/>
                    <a:pt x="2078098" y="639391"/>
                    <a:pt x="2076605" y="636571"/>
                  </a:cubicBezTo>
                  <a:cubicBezTo>
                    <a:pt x="2075112" y="633751"/>
                    <a:pt x="2072955" y="630931"/>
                    <a:pt x="2070135" y="628111"/>
                  </a:cubicBezTo>
                  <a:cubicBezTo>
                    <a:pt x="2067315" y="625291"/>
                    <a:pt x="2062256" y="622139"/>
                    <a:pt x="2054957" y="618656"/>
                  </a:cubicBezTo>
                  <a:cubicBezTo>
                    <a:pt x="2047658" y="615172"/>
                    <a:pt x="2039530" y="611855"/>
                    <a:pt x="2030573" y="608703"/>
                  </a:cubicBezTo>
                  <a:cubicBezTo>
                    <a:pt x="2021615" y="605551"/>
                    <a:pt x="2011994" y="602814"/>
                    <a:pt x="2001709" y="600492"/>
                  </a:cubicBezTo>
                  <a:cubicBezTo>
                    <a:pt x="1991425" y="598170"/>
                    <a:pt x="1981638" y="596345"/>
                    <a:pt x="1972348" y="595018"/>
                  </a:cubicBezTo>
                  <a:lnTo>
                    <a:pt x="1982301" y="500963"/>
                  </a:lnTo>
                  <a:cubicBezTo>
                    <a:pt x="1982301" y="497314"/>
                    <a:pt x="1981803" y="493996"/>
                    <a:pt x="1980808" y="491010"/>
                  </a:cubicBezTo>
                  <a:cubicBezTo>
                    <a:pt x="1979813" y="488024"/>
                    <a:pt x="1977491" y="485619"/>
                    <a:pt x="1973841" y="483794"/>
                  </a:cubicBezTo>
                  <a:cubicBezTo>
                    <a:pt x="1970192" y="481970"/>
                    <a:pt x="1964967" y="480560"/>
                    <a:pt x="1958165" y="479564"/>
                  </a:cubicBezTo>
                  <a:cubicBezTo>
                    <a:pt x="1951364" y="478569"/>
                    <a:pt x="1942821" y="478071"/>
                    <a:pt x="1932537" y="478071"/>
                  </a:cubicBezTo>
                  <a:close/>
                  <a:moveTo>
                    <a:pt x="1906243" y="303527"/>
                  </a:moveTo>
                  <a:cubicBezTo>
                    <a:pt x="2232395" y="303527"/>
                    <a:pt x="2496793" y="567925"/>
                    <a:pt x="2496793" y="894077"/>
                  </a:cubicBezTo>
                  <a:cubicBezTo>
                    <a:pt x="2496793" y="1220229"/>
                    <a:pt x="2232395" y="1484627"/>
                    <a:pt x="1906243" y="1484627"/>
                  </a:cubicBezTo>
                  <a:cubicBezTo>
                    <a:pt x="1580091" y="1484627"/>
                    <a:pt x="1315693" y="1220229"/>
                    <a:pt x="1315693" y="894077"/>
                  </a:cubicBezTo>
                  <a:cubicBezTo>
                    <a:pt x="1315693" y="567925"/>
                    <a:pt x="1580091" y="303527"/>
                    <a:pt x="1906243" y="303527"/>
                  </a:cubicBezTo>
                  <a:close/>
                  <a:moveTo>
                    <a:pt x="492187" y="171334"/>
                  </a:moveTo>
                  <a:lnTo>
                    <a:pt x="495319" y="192053"/>
                  </a:lnTo>
                  <a:cubicBezTo>
                    <a:pt x="495319" y="360605"/>
                    <a:pt x="358680" y="497244"/>
                    <a:pt x="190128" y="497244"/>
                  </a:cubicBezTo>
                  <a:lnTo>
                    <a:pt x="167414" y="493810"/>
                  </a:lnTo>
                  <a:lnTo>
                    <a:pt x="167414" y="1294344"/>
                  </a:lnTo>
                  <a:lnTo>
                    <a:pt x="190128" y="1290910"/>
                  </a:lnTo>
                  <a:cubicBezTo>
                    <a:pt x="358680" y="1290910"/>
                    <a:pt x="495319" y="1427549"/>
                    <a:pt x="495319" y="1596101"/>
                  </a:cubicBezTo>
                  <a:lnTo>
                    <a:pt x="492187" y="1616820"/>
                  </a:lnTo>
                  <a:lnTo>
                    <a:pt x="3320300" y="1616820"/>
                  </a:lnTo>
                  <a:lnTo>
                    <a:pt x="3317167" y="1596101"/>
                  </a:lnTo>
                  <a:cubicBezTo>
                    <a:pt x="3317167" y="1427549"/>
                    <a:pt x="3453806" y="1290910"/>
                    <a:pt x="3622358" y="1290910"/>
                  </a:cubicBezTo>
                  <a:lnTo>
                    <a:pt x="3645071" y="1294344"/>
                  </a:lnTo>
                  <a:lnTo>
                    <a:pt x="3645071" y="493810"/>
                  </a:lnTo>
                  <a:lnTo>
                    <a:pt x="3622357" y="497244"/>
                  </a:lnTo>
                  <a:cubicBezTo>
                    <a:pt x="3453805" y="497244"/>
                    <a:pt x="3317166" y="360605"/>
                    <a:pt x="3317166" y="192053"/>
                  </a:cubicBezTo>
                  <a:lnTo>
                    <a:pt x="3320299" y="171334"/>
                  </a:lnTo>
                  <a:close/>
                  <a:moveTo>
                    <a:pt x="0" y="0"/>
                  </a:moveTo>
                  <a:lnTo>
                    <a:pt x="425526" y="0"/>
                  </a:lnTo>
                  <a:lnTo>
                    <a:pt x="3386960" y="0"/>
                  </a:lnTo>
                  <a:lnTo>
                    <a:pt x="3812485" y="0"/>
                  </a:lnTo>
                  <a:lnTo>
                    <a:pt x="3812485" y="429039"/>
                  </a:lnTo>
                  <a:lnTo>
                    <a:pt x="3812485" y="1359114"/>
                  </a:lnTo>
                  <a:lnTo>
                    <a:pt x="3812486" y="1359115"/>
                  </a:lnTo>
                  <a:lnTo>
                    <a:pt x="3812486" y="1788154"/>
                  </a:lnTo>
                  <a:lnTo>
                    <a:pt x="3812485" y="1788154"/>
                  </a:lnTo>
                  <a:lnTo>
                    <a:pt x="3386961" y="1788154"/>
                  </a:lnTo>
                  <a:lnTo>
                    <a:pt x="425526" y="1788154"/>
                  </a:lnTo>
                  <a:lnTo>
                    <a:pt x="0" y="1788154"/>
                  </a:lnTo>
                  <a:lnTo>
                    <a:pt x="0" y="1359116"/>
                  </a:lnTo>
                  <a:lnTo>
                    <a:pt x="0" y="429039"/>
                  </a:lnTo>
                  <a:close/>
                </a:path>
              </a:pathLst>
            </a:custGeom>
            <a:solidFill>
              <a:schemeClr val="accent6">
                <a:lumMod val="50000"/>
                <a:alpha val="70000"/>
              </a:schemeClr>
            </a:solidFill>
            <a:ln>
              <a:noFill/>
            </a:ln>
            <a:scene3d>
              <a:camera prst="orthographicFront"/>
              <a:lightRig rig="threePt" dir="t"/>
            </a:scene3d>
            <a:sp3d extrusionH="1270000" prstMaterial="dkEdge"/>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en-US" sz="1800" b="0" strike="noStrike" spc="-1">
                <a:solidFill>
                  <a:srgbClr val="002060"/>
                </a:solidFill>
                <a:latin typeface="Avenir Next LT Pro" panose="020B0504020202020204"/>
              </a:endParaRPr>
            </a:p>
          </p:txBody>
        </p:sp>
      </p:grpSp>
      <p:grpSp>
        <p:nvGrpSpPr>
          <p:cNvPr id="8" name="Group 5">
            <a:extLst>
              <a:ext uri="{FF2B5EF4-FFF2-40B4-BE49-F238E27FC236}">
                <a16:creationId xmlns:a16="http://schemas.microsoft.com/office/drawing/2014/main" id="{C29E2F17-8DC5-811D-AECB-862E4351E922}"/>
              </a:ext>
            </a:extLst>
          </p:cNvPr>
          <p:cNvGrpSpPr/>
          <p:nvPr/>
        </p:nvGrpSpPr>
        <p:grpSpPr>
          <a:xfrm>
            <a:off x="6280310" y="3098845"/>
            <a:ext cx="1636560" cy="815400"/>
            <a:chOff x="6534000" y="3054600"/>
            <a:chExt cx="1636560" cy="815400"/>
          </a:xfrm>
        </p:grpSpPr>
        <p:sp>
          <p:nvSpPr>
            <p:cNvPr id="9" name="Rectangle 6">
              <a:extLst>
                <a:ext uri="{FF2B5EF4-FFF2-40B4-BE49-F238E27FC236}">
                  <a16:creationId xmlns:a16="http://schemas.microsoft.com/office/drawing/2014/main" id="{54D27A7C-C370-761D-EB2E-9A39D4328B3A}"/>
                </a:ext>
              </a:extLst>
            </p:cNvPr>
            <p:cNvSpPr/>
            <p:nvPr/>
          </p:nvSpPr>
          <p:spPr>
            <a:xfrm>
              <a:off x="6534000" y="3054600"/>
              <a:ext cx="1636560" cy="815400"/>
            </a:xfrm>
            <a:prstGeom prst="rect">
              <a:avLst/>
            </a:prstGeom>
            <a:solidFill>
              <a:schemeClr val="accent6"/>
            </a:solidFill>
            <a:ln>
              <a:noFill/>
            </a:ln>
            <a:scene3d>
              <a:camera prst="orthographicFront"/>
              <a:lightRig rig="threePt" dir="t"/>
            </a:scene3d>
            <a:sp3d extrusionH="2921000" prstMaterial="dkEdge"/>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en-US" sz="1800" b="0" strike="noStrike" spc="-1">
                <a:solidFill>
                  <a:srgbClr val="002060"/>
                </a:solidFill>
                <a:latin typeface="Avenir Next LT Pro" panose="020B0504020202020204"/>
              </a:endParaRPr>
            </a:p>
          </p:txBody>
        </p:sp>
        <p:sp>
          <p:nvSpPr>
            <p:cNvPr id="10" name="Freeform: Shape 7">
              <a:extLst>
                <a:ext uri="{FF2B5EF4-FFF2-40B4-BE49-F238E27FC236}">
                  <a16:creationId xmlns:a16="http://schemas.microsoft.com/office/drawing/2014/main" id="{862307E6-15D8-59AA-374A-55FF9CAA045A}"/>
                </a:ext>
              </a:extLst>
            </p:cNvPr>
            <p:cNvSpPr/>
            <p:nvPr/>
          </p:nvSpPr>
          <p:spPr>
            <a:xfrm>
              <a:off x="6580800" y="3100680"/>
              <a:ext cx="1543320" cy="723600"/>
            </a:xfrm>
            <a:custGeom>
              <a:avLst/>
              <a:gdLst>
                <a:gd name="textAreaLeft" fmla="*/ 0 w 1543320"/>
                <a:gd name="textAreaRight" fmla="*/ 1543680 w 1543320"/>
                <a:gd name="textAreaTop" fmla="*/ 0 h 723600"/>
                <a:gd name="textAreaBottom" fmla="*/ 723960 h 723600"/>
              </a:gdLst>
              <a:ahLst/>
              <a:cxnLst/>
              <a:rect l="textAreaLeft" t="textAreaTop" r="textAreaRight" b="textAreaBottom"/>
              <a:pathLst>
                <a:path w="3812486" h="1788154">
                  <a:moveTo>
                    <a:pt x="3021857" y="668593"/>
                  </a:moveTo>
                  <a:cubicBezTo>
                    <a:pt x="3146388" y="668593"/>
                    <a:pt x="3247341" y="769546"/>
                    <a:pt x="3247341" y="894077"/>
                  </a:cubicBezTo>
                  <a:cubicBezTo>
                    <a:pt x="3247341" y="1018608"/>
                    <a:pt x="3146388" y="1119561"/>
                    <a:pt x="3021857" y="1119561"/>
                  </a:cubicBezTo>
                  <a:cubicBezTo>
                    <a:pt x="2897326" y="1119561"/>
                    <a:pt x="2796373" y="1018608"/>
                    <a:pt x="2796373" y="894077"/>
                  </a:cubicBezTo>
                  <a:cubicBezTo>
                    <a:pt x="2796373" y="769546"/>
                    <a:pt x="2897326" y="668593"/>
                    <a:pt x="3021857" y="668593"/>
                  </a:cubicBezTo>
                  <a:close/>
                  <a:moveTo>
                    <a:pt x="790627" y="668593"/>
                  </a:moveTo>
                  <a:cubicBezTo>
                    <a:pt x="915158" y="668593"/>
                    <a:pt x="1016111" y="769546"/>
                    <a:pt x="1016111" y="894077"/>
                  </a:cubicBezTo>
                  <a:cubicBezTo>
                    <a:pt x="1016111" y="1018608"/>
                    <a:pt x="915158" y="1119561"/>
                    <a:pt x="790627" y="1119561"/>
                  </a:cubicBezTo>
                  <a:cubicBezTo>
                    <a:pt x="666096" y="1119561"/>
                    <a:pt x="565143" y="1018608"/>
                    <a:pt x="565143" y="894077"/>
                  </a:cubicBezTo>
                  <a:cubicBezTo>
                    <a:pt x="565143" y="769546"/>
                    <a:pt x="666096" y="668593"/>
                    <a:pt x="790627" y="668593"/>
                  </a:cubicBezTo>
                  <a:close/>
                  <a:moveTo>
                    <a:pt x="1932537" y="478071"/>
                  </a:moveTo>
                  <a:cubicBezTo>
                    <a:pt x="1923911" y="478071"/>
                    <a:pt x="1916944" y="478403"/>
                    <a:pt x="1911636" y="479067"/>
                  </a:cubicBezTo>
                  <a:cubicBezTo>
                    <a:pt x="1906327" y="479730"/>
                    <a:pt x="1902097" y="480809"/>
                    <a:pt x="1898946" y="482301"/>
                  </a:cubicBezTo>
                  <a:cubicBezTo>
                    <a:pt x="1895794" y="483794"/>
                    <a:pt x="1893638" y="485453"/>
                    <a:pt x="1892476" y="487278"/>
                  </a:cubicBezTo>
                  <a:cubicBezTo>
                    <a:pt x="1891315" y="489103"/>
                    <a:pt x="1890569" y="491342"/>
                    <a:pt x="1890237" y="493996"/>
                  </a:cubicBezTo>
                  <a:lnTo>
                    <a:pt x="1880284" y="594023"/>
                  </a:lnTo>
                  <a:cubicBezTo>
                    <a:pt x="1851421" y="597340"/>
                    <a:pt x="1825626" y="603727"/>
                    <a:pt x="1802900" y="613182"/>
                  </a:cubicBezTo>
                  <a:cubicBezTo>
                    <a:pt x="1780175" y="622637"/>
                    <a:pt x="1761015" y="634995"/>
                    <a:pt x="1745423" y="650256"/>
                  </a:cubicBezTo>
                  <a:cubicBezTo>
                    <a:pt x="1729830" y="665517"/>
                    <a:pt x="1717886" y="683350"/>
                    <a:pt x="1709592" y="703753"/>
                  </a:cubicBezTo>
                  <a:cubicBezTo>
                    <a:pt x="1701298" y="724156"/>
                    <a:pt x="1697151" y="746799"/>
                    <a:pt x="1697151" y="771681"/>
                  </a:cubicBezTo>
                  <a:cubicBezTo>
                    <a:pt x="1697151" y="799218"/>
                    <a:pt x="1701215" y="822690"/>
                    <a:pt x="1709343" y="842098"/>
                  </a:cubicBezTo>
                  <a:cubicBezTo>
                    <a:pt x="1717472" y="861506"/>
                    <a:pt x="1728337" y="878011"/>
                    <a:pt x="1741939" y="891614"/>
                  </a:cubicBezTo>
                  <a:cubicBezTo>
                    <a:pt x="1755541" y="905216"/>
                    <a:pt x="1770885" y="916662"/>
                    <a:pt x="1787971" y="925951"/>
                  </a:cubicBezTo>
                  <a:cubicBezTo>
                    <a:pt x="1805057" y="935241"/>
                    <a:pt x="1822557" y="943369"/>
                    <a:pt x="1840473" y="950336"/>
                  </a:cubicBezTo>
                  <a:cubicBezTo>
                    <a:pt x="1858388" y="957303"/>
                    <a:pt x="1875888" y="963855"/>
                    <a:pt x="1892974" y="969993"/>
                  </a:cubicBezTo>
                  <a:cubicBezTo>
                    <a:pt x="1910060" y="976130"/>
                    <a:pt x="1925404" y="983097"/>
                    <a:pt x="1939006" y="990894"/>
                  </a:cubicBezTo>
                  <a:cubicBezTo>
                    <a:pt x="1952608" y="998690"/>
                    <a:pt x="1963474" y="1007731"/>
                    <a:pt x="1971602" y="1018015"/>
                  </a:cubicBezTo>
                  <a:cubicBezTo>
                    <a:pt x="1979730" y="1028300"/>
                    <a:pt x="1983794" y="1041405"/>
                    <a:pt x="1983794" y="1057329"/>
                  </a:cubicBezTo>
                  <a:cubicBezTo>
                    <a:pt x="1983794" y="1081216"/>
                    <a:pt x="1974339" y="1100375"/>
                    <a:pt x="1955428" y="1114807"/>
                  </a:cubicBezTo>
                  <a:cubicBezTo>
                    <a:pt x="1936518" y="1129239"/>
                    <a:pt x="1907655" y="1136455"/>
                    <a:pt x="1868838" y="1136455"/>
                  </a:cubicBezTo>
                  <a:cubicBezTo>
                    <a:pt x="1843956" y="1136455"/>
                    <a:pt x="1822309" y="1133966"/>
                    <a:pt x="1803896" y="1128990"/>
                  </a:cubicBezTo>
                  <a:cubicBezTo>
                    <a:pt x="1785483" y="1124014"/>
                    <a:pt x="1769807" y="1118539"/>
                    <a:pt x="1756868" y="1112568"/>
                  </a:cubicBezTo>
                  <a:cubicBezTo>
                    <a:pt x="1743930" y="1106596"/>
                    <a:pt x="1733313" y="1101122"/>
                    <a:pt x="1725019" y="1096145"/>
                  </a:cubicBezTo>
                  <a:cubicBezTo>
                    <a:pt x="1716725" y="1091169"/>
                    <a:pt x="1710422" y="1088681"/>
                    <a:pt x="1706109" y="1088681"/>
                  </a:cubicBezTo>
                  <a:cubicBezTo>
                    <a:pt x="1702791" y="1088681"/>
                    <a:pt x="1699888" y="1089427"/>
                    <a:pt x="1697400" y="1090920"/>
                  </a:cubicBezTo>
                  <a:cubicBezTo>
                    <a:pt x="1694912" y="1092413"/>
                    <a:pt x="1692838" y="1095150"/>
                    <a:pt x="1691179" y="1099131"/>
                  </a:cubicBezTo>
                  <a:cubicBezTo>
                    <a:pt x="1689521" y="1103112"/>
                    <a:pt x="1688359" y="1108752"/>
                    <a:pt x="1687696" y="1116051"/>
                  </a:cubicBezTo>
                  <a:cubicBezTo>
                    <a:pt x="1687032" y="1123350"/>
                    <a:pt x="1686701" y="1132639"/>
                    <a:pt x="1686701" y="1143919"/>
                  </a:cubicBezTo>
                  <a:cubicBezTo>
                    <a:pt x="1686701" y="1158517"/>
                    <a:pt x="1687530" y="1169548"/>
                    <a:pt x="1689189" y="1177013"/>
                  </a:cubicBezTo>
                  <a:cubicBezTo>
                    <a:pt x="1690848" y="1184477"/>
                    <a:pt x="1693585" y="1190117"/>
                    <a:pt x="1697400" y="1193933"/>
                  </a:cubicBezTo>
                  <a:cubicBezTo>
                    <a:pt x="1701215" y="1197748"/>
                    <a:pt x="1706855" y="1201646"/>
                    <a:pt x="1714320" y="1205627"/>
                  </a:cubicBezTo>
                  <a:cubicBezTo>
                    <a:pt x="1721784" y="1209608"/>
                    <a:pt x="1730659" y="1213507"/>
                    <a:pt x="1740944" y="1217322"/>
                  </a:cubicBezTo>
                  <a:cubicBezTo>
                    <a:pt x="1751228" y="1221137"/>
                    <a:pt x="1762674" y="1224621"/>
                    <a:pt x="1775281" y="1227772"/>
                  </a:cubicBezTo>
                  <a:cubicBezTo>
                    <a:pt x="1787888" y="1230924"/>
                    <a:pt x="1801325" y="1233495"/>
                    <a:pt x="1815590" y="1235486"/>
                  </a:cubicBezTo>
                  <a:lnTo>
                    <a:pt x="1805140" y="1336507"/>
                  </a:lnTo>
                  <a:cubicBezTo>
                    <a:pt x="1804476" y="1340157"/>
                    <a:pt x="1804725" y="1343475"/>
                    <a:pt x="1805886" y="1346460"/>
                  </a:cubicBezTo>
                  <a:cubicBezTo>
                    <a:pt x="1807047" y="1349446"/>
                    <a:pt x="1809453" y="1351852"/>
                    <a:pt x="1813102" y="1353676"/>
                  </a:cubicBezTo>
                  <a:cubicBezTo>
                    <a:pt x="1816752" y="1355501"/>
                    <a:pt x="1821811" y="1356911"/>
                    <a:pt x="1828280" y="1357906"/>
                  </a:cubicBezTo>
                  <a:cubicBezTo>
                    <a:pt x="1834750" y="1358901"/>
                    <a:pt x="1843293" y="1359399"/>
                    <a:pt x="1853909" y="1359399"/>
                  </a:cubicBezTo>
                  <a:cubicBezTo>
                    <a:pt x="1862203" y="1359399"/>
                    <a:pt x="1869087" y="1358984"/>
                    <a:pt x="1874561" y="1358155"/>
                  </a:cubicBezTo>
                  <a:cubicBezTo>
                    <a:pt x="1880035" y="1357326"/>
                    <a:pt x="1884348" y="1356247"/>
                    <a:pt x="1887500" y="1354920"/>
                  </a:cubicBezTo>
                  <a:cubicBezTo>
                    <a:pt x="1890652" y="1353593"/>
                    <a:pt x="1892808" y="1351934"/>
                    <a:pt x="1893969" y="1349944"/>
                  </a:cubicBezTo>
                  <a:cubicBezTo>
                    <a:pt x="1895130" y="1347953"/>
                    <a:pt x="1895877" y="1345631"/>
                    <a:pt x="1896209" y="1342977"/>
                  </a:cubicBezTo>
                  <a:lnTo>
                    <a:pt x="1906659" y="1236481"/>
                  </a:lnTo>
                  <a:cubicBezTo>
                    <a:pt x="1938508" y="1233827"/>
                    <a:pt x="1967538" y="1227523"/>
                    <a:pt x="1993747" y="1217571"/>
                  </a:cubicBezTo>
                  <a:cubicBezTo>
                    <a:pt x="2019956" y="1207618"/>
                    <a:pt x="2042350" y="1194347"/>
                    <a:pt x="2060929" y="1177759"/>
                  </a:cubicBezTo>
                  <a:cubicBezTo>
                    <a:pt x="2079508" y="1161171"/>
                    <a:pt x="2093856" y="1141431"/>
                    <a:pt x="2103975" y="1118539"/>
                  </a:cubicBezTo>
                  <a:cubicBezTo>
                    <a:pt x="2114094" y="1095648"/>
                    <a:pt x="2119153" y="1069936"/>
                    <a:pt x="2119153" y="1041405"/>
                  </a:cubicBezTo>
                  <a:cubicBezTo>
                    <a:pt x="2119153" y="1014532"/>
                    <a:pt x="2115006" y="991557"/>
                    <a:pt x="2106712" y="972481"/>
                  </a:cubicBezTo>
                  <a:cubicBezTo>
                    <a:pt x="2098418" y="953405"/>
                    <a:pt x="2087470" y="937148"/>
                    <a:pt x="2073868" y="923712"/>
                  </a:cubicBezTo>
                  <a:cubicBezTo>
                    <a:pt x="2060265" y="910275"/>
                    <a:pt x="2044755" y="898995"/>
                    <a:pt x="2027338" y="889872"/>
                  </a:cubicBezTo>
                  <a:cubicBezTo>
                    <a:pt x="2009920" y="880749"/>
                    <a:pt x="1992171" y="872703"/>
                    <a:pt x="1974090" y="865736"/>
                  </a:cubicBezTo>
                  <a:cubicBezTo>
                    <a:pt x="1956009" y="858769"/>
                    <a:pt x="1938260" y="852134"/>
                    <a:pt x="1920842" y="845830"/>
                  </a:cubicBezTo>
                  <a:cubicBezTo>
                    <a:pt x="1903425" y="839527"/>
                    <a:pt x="1887832" y="832560"/>
                    <a:pt x="1874064" y="824929"/>
                  </a:cubicBezTo>
                  <a:cubicBezTo>
                    <a:pt x="1860295" y="817299"/>
                    <a:pt x="1849264" y="808175"/>
                    <a:pt x="1840970" y="797559"/>
                  </a:cubicBezTo>
                  <a:cubicBezTo>
                    <a:pt x="1832676" y="786943"/>
                    <a:pt x="1828529" y="773838"/>
                    <a:pt x="1828529" y="758245"/>
                  </a:cubicBezTo>
                  <a:cubicBezTo>
                    <a:pt x="1828529" y="748292"/>
                    <a:pt x="1830354" y="739169"/>
                    <a:pt x="1834003" y="730875"/>
                  </a:cubicBezTo>
                  <a:cubicBezTo>
                    <a:pt x="1837653" y="722581"/>
                    <a:pt x="1843293" y="715448"/>
                    <a:pt x="1850923" y="709476"/>
                  </a:cubicBezTo>
                  <a:cubicBezTo>
                    <a:pt x="1858554" y="703504"/>
                    <a:pt x="1868507" y="698860"/>
                    <a:pt x="1880782" y="695542"/>
                  </a:cubicBezTo>
                  <a:cubicBezTo>
                    <a:pt x="1893057" y="692224"/>
                    <a:pt x="1907820" y="690565"/>
                    <a:pt x="1925072" y="690565"/>
                  </a:cubicBezTo>
                  <a:cubicBezTo>
                    <a:pt x="1943983" y="690565"/>
                    <a:pt x="1961317" y="692722"/>
                    <a:pt x="1977076" y="697035"/>
                  </a:cubicBezTo>
                  <a:cubicBezTo>
                    <a:pt x="1992835" y="701348"/>
                    <a:pt x="2006769" y="705992"/>
                    <a:pt x="2018878" y="710969"/>
                  </a:cubicBezTo>
                  <a:cubicBezTo>
                    <a:pt x="2030987" y="715945"/>
                    <a:pt x="2041189" y="720590"/>
                    <a:pt x="2049483" y="724903"/>
                  </a:cubicBezTo>
                  <a:cubicBezTo>
                    <a:pt x="2057777" y="729216"/>
                    <a:pt x="2064081" y="731372"/>
                    <a:pt x="2068394" y="731372"/>
                  </a:cubicBezTo>
                  <a:cubicBezTo>
                    <a:pt x="2070716" y="731372"/>
                    <a:pt x="2072706" y="730792"/>
                    <a:pt x="2074365" y="729631"/>
                  </a:cubicBezTo>
                  <a:cubicBezTo>
                    <a:pt x="2076024" y="728469"/>
                    <a:pt x="2077517" y="726147"/>
                    <a:pt x="2078844" y="722664"/>
                  </a:cubicBezTo>
                  <a:cubicBezTo>
                    <a:pt x="2080171" y="719180"/>
                    <a:pt x="2081083" y="714121"/>
                    <a:pt x="2081581" y="707485"/>
                  </a:cubicBezTo>
                  <a:cubicBezTo>
                    <a:pt x="2082079" y="700850"/>
                    <a:pt x="2082328" y="692390"/>
                    <a:pt x="2082328" y="682106"/>
                  </a:cubicBezTo>
                  <a:cubicBezTo>
                    <a:pt x="2082328" y="674475"/>
                    <a:pt x="2082162" y="667757"/>
                    <a:pt x="2081830" y="661951"/>
                  </a:cubicBezTo>
                  <a:cubicBezTo>
                    <a:pt x="2081498" y="656145"/>
                    <a:pt x="2080918" y="651169"/>
                    <a:pt x="2080088" y="647022"/>
                  </a:cubicBezTo>
                  <a:cubicBezTo>
                    <a:pt x="2079259" y="642875"/>
                    <a:pt x="2078098" y="639391"/>
                    <a:pt x="2076605" y="636571"/>
                  </a:cubicBezTo>
                  <a:cubicBezTo>
                    <a:pt x="2075112" y="633751"/>
                    <a:pt x="2072955" y="630931"/>
                    <a:pt x="2070135" y="628111"/>
                  </a:cubicBezTo>
                  <a:cubicBezTo>
                    <a:pt x="2067315" y="625291"/>
                    <a:pt x="2062256" y="622139"/>
                    <a:pt x="2054957" y="618656"/>
                  </a:cubicBezTo>
                  <a:cubicBezTo>
                    <a:pt x="2047658" y="615172"/>
                    <a:pt x="2039530" y="611855"/>
                    <a:pt x="2030573" y="608703"/>
                  </a:cubicBezTo>
                  <a:cubicBezTo>
                    <a:pt x="2021615" y="605551"/>
                    <a:pt x="2011994" y="602814"/>
                    <a:pt x="2001709" y="600492"/>
                  </a:cubicBezTo>
                  <a:cubicBezTo>
                    <a:pt x="1991425" y="598170"/>
                    <a:pt x="1981638" y="596345"/>
                    <a:pt x="1972348" y="595018"/>
                  </a:cubicBezTo>
                  <a:lnTo>
                    <a:pt x="1982301" y="500963"/>
                  </a:lnTo>
                  <a:cubicBezTo>
                    <a:pt x="1982301" y="497314"/>
                    <a:pt x="1981803" y="493996"/>
                    <a:pt x="1980808" y="491010"/>
                  </a:cubicBezTo>
                  <a:cubicBezTo>
                    <a:pt x="1979813" y="488024"/>
                    <a:pt x="1977491" y="485619"/>
                    <a:pt x="1973841" y="483794"/>
                  </a:cubicBezTo>
                  <a:cubicBezTo>
                    <a:pt x="1970192" y="481970"/>
                    <a:pt x="1964967" y="480560"/>
                    <a:pt x="1958165" y="479564"/>
                  </a:cubicBezTo>
                  <a:cubicBezTo>
                    <a:pt x="1951364" y="478569"/>
                    <a:pt x="1942821" y="478071"/>
                    <a:pt x="1932537" y="478071"/>
                  </a:cubicBezTo>
                  <a:close/>
                  <a:moveTo>
                    <a:pt x="1906243" y="303527"/>
                  </a:moveTo>
                  <a:cubicBezTo>
                    <a:pt x="2232395" y="303527"/>
                    <a:pt x="2496793" y="567925"/>
                    <a:pt x="2496793" y="894077"/>
                  </a:cubicBezTo>
                  <a:cubicBezTo>
                    <a:pt x="2496793" y="1220229"/>
                    <a:pt x="2232395" y="1484627"/>
                    <a:pt x="1906243" y="1484627"/>
                  </a:cubicBezTo>
                  <a:cubicBezTo>
                    <a:pt x="1580091" y="1484627"/>
                    <a:pt x="1315693" y="1220229"/>
                    <a:pt x="1315693" y="894077"/>
                  </a:cubicBezTo>
                  <a:cubicBezTo>
                    <a:pt x="1315693" y="567925"/>
                    <a:pt x="1580091" y="303527"/>
                    <a:pt x="1906243" y="303527"/>
                  </a:cubicBezTo>
                  <a:close/>
                  <a:moveTo>
                    <a:pt x="492187" y="171334"/>
                  </a:moveTo>
                  <a:lnTo>
                    <a:pt x="495319" y="192053"/>
                  </a:lnTo>
                  <a:cubicBezTo>
                    <a:pt x="495319" y="360605"/>
                    <a:pt x="358680" y="497244"/>
                    <a:pt x="190128" y="497244"/>
                  </a:cubicBezTo>
                  <a:lnTo>
                    <a:pt x="167414" y="493810"/>
                  </a:lnTo>
                  <a:lnTo>
                    <a:pt x="167414" y="1294344"/>
                  </a:lnTo>
                  <a:lnTo>
                    <a:pt x="190128" y="1290910"/>
                  </a:lnTo>
                  <a:cubicBezTo>
                    <a:pt x="358680" y="1290910"/>
                    <a:pt x="495319" y="1427549"/>
                    <a:pt x="495319" y="1596101"/>
                  </a:cubicBezTo>
                  <a:lnTo>
                    <a:pt x="492187" y="1616820"/>
                  </a:lnTo>
                  <a:lnTo>
                    <a:pt x="3320300" y="1616820"/>
                  </a:lnTo>
                  <a:lnTo>
                    <a:pt x="3317167" y="1596101"/>
                  </a:lnTo>
                  <a:cubicBezTo>
                    <a:pt x="3317167" y="1427549"/>
                    <a:pt x="3453806" y="1290910"/>
                    <a:pt x="3622358" y="1290910"/>
                  </a:cubicBezTo>
                  <a:lnTo>
                    <a:pt x="3645071" y="1294344"/>
                  </a:lnTo>
                  <a:lnTo>
                    <a:pt x="3645071" y="493810"/>
                  </a:lnTo>
                  <a:lnTo>
                    <a:pt x="3622357" y="497244"/>
                  </a:lnTo>
                  <a:cubicBezTo>
                    <a:pt x="3453805" y="497244"/>
                    <a:pt x="3317166" y="360605"/>
                    <a:pt x="3317166" y="192053"/>
                  </a:cubicBezTo>
                  <a:lnTo>
                    <a:pt x="3320299" y="171334"/>
                  </a:lnTo>
                  <a:close/>
                  <a:moveTo>
                    <a:pt x="0" y="0"/>
                  </a:moveTo>
                  <a:lnTo>
                    <a:pt x="425526" y="0"/>
                  </a:lnTo>
                  <a:lnTo>
                    <a:pt x="3386960" y="0"/>
                  </a:lnTo>
                  <a:lnTo>
                    <a:pt x="3812485" y="0"/>
                  </a:lnTo>
                  <a:lnTo>
                    <a:pt x="3812485" y="429039"/>
                  </a:lnTo>
                  <a:lnTo>
                    <a:pt x="3812485" y="1359114"/>
                  </a:lnTo>
                  <a:lnTo>
                    <a:pt x="3812486" y="1359115"/>
                  </a:lnTo>
                  <a:lnTo>
                    <a:pt x="3812486" y="1788154"/>
                  </a:lnTo>
                  <a:lnTo>
                    <a:pt x="3812485" y="1788154"/>
                  </a:lnTo>
                  <a:lnTo>
                    <a:pt x="3386961" y="1788154"/>
                  </a:lnTo>
                  <a:lnTo>
                    <a:pt x="425526" y="1788154"/>
                  </a:lnTo>
                  <a:lnTo>
                    <a:pt x="0" y="1788154"/>
                  </a:lnTo>
                  <a:lnTo>
                    <a:pt x="0" y="1359116"/>
                  </a:lnTo>
                  <a:lnTo>
                    <a:pt x="0" y="429039"/>
                  </a:lnTo>
                  <a:close/>
                </a:path>
              </a:pathLst>
            </a:custGeom>
            <a:solidFill>
              <a:schemeClr val="accent6">
                <a:lumMod val="50000"/>
                <a:alpha val="70000"/>
              </a:schemeClr>
            </a:solidFill>
            <a:ln>
              <a:noFill/>
            </a:ln>
            <a:scene3d>
              <a:camera prst="orthographicFront"/>
              <a:lightRig rig="threePt" dir="t"/>
            </a:scene3d>
            <a:sp3d extrusionH="2921000" prstMaterial="dkEdge"/>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en-US" sz="1800" b="0" strike="noStrike" spc="-1">
                <a:solidFill>
                  <a:srgbClr val="002060"/>
                </a:solidFill>
                <a:latin typeface="Avenir Next LT Pro" panose="020B0504020202020204"/>
              </a:endParaRPr>
            </a:p>
          </p:txBody>
        </p:sp>
      </p:grpSp>
      <p:grpSp>
        <p:nvGrpSpPr>
          <p:cNvPr id="11" name="Group 8">
            <a:extLst>
              <a:ext uri="{FF2B5EF4-FFF2-40B4-BE49-F238E27FC236}">
                <a16:creationId xmlns:a16="http://schemas.microsoft.com/office/drawing/2014/main" id="{733E0BB2-4269-3690-1810-7B470ECCF517}"/>
              </a:ext>
            </a:extLst>
          </p:cNvPr>
          <p:cNvGrpSpPr/>
          <p:nvPr/>
        </p:nvGrpSpPr>
        <p:grpSpPr>
          <a:xfrm>
            <a:off x="5462030" y="5551885"/>
            <a:ext cx="1636560" cy="815400"/>
            <a:chOff x="4168800" y="4668840"/>
            <a:chExt cx="1636560" cy="815400"/>
          </a:xfrm>
        </p:grpSpPr>
        <p:sp>
          <p:nvSpPr>
            <p:cNvPr id="12" name="Rectangle 9">
              <a:extLst>
                <a:ext uri="{FF2B5EF4-FFF2-40B4-BE49-F238E27FC236}">
                  <a16:creationId xmlns:a16="http://schemas.microsoft.com/office/drawing/2014/main" id="{DD09230D-B00E-AE97-2C84-46BAAEA0248A}"/>
                </a:ext>
              </a:extLst>
            </p:cNvPr>
            <p:cNvSpPr/>
            <p:nvPr/>
          </p:nvSpPr>
          <p:spPr>
            <a:xfrm>
              <a:off x="4168800" y="4668840"/>
              <a:ext cx="1636560" cy="815400"/>
            </a:xfrm>
            <a:prstGeom prst="rect">
              <a:avLst/>
            </a:prstGeom>
            <a:solidFill>
              <a:schemeClr val="accent6"/>
            </a:solidFill>
            <a:ln>
              <a:noFill/>
            </a:ln>
            <a:scene3d>
              <a:camera prst="orthographicFront"/>
              <a:lightRig rig="threePt" dir="t"/>
            </a:scene3d>
            <a:sp3d extrusionH="1016000" prstMaterial="dkEdge"/>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en-US" sz="1800" b="0" strike="noStrike" spc="-1">
                <a:solidFill>
                  <a:srgbClr val="002060"/>
                </a:solidFill>
                <a:latin typeface="Avenir Next LT Pro" panose="020B0504020202020204"/>
              </a:endParaRPr>
            </a:p>
          </p:txBody>
        </p:sp>
        <p:sp>
          <p:nvSpPr>
            <p:cNvPr id="13" name="Freeform: Shape 10">
              <a:extLst>
                <a:ext uri="{FF2B5EF4-FFF2-40B4-BE49-F238E27FC236}">
                  <a16:creationId xmlns:a16="http://schemas.microsoft.com/office/drawing/2014/main" id="{5901F0AE-D307-5009-07BB-427E3BF99FA2}"/>
                </a:ext>
              </a:extLst>
            </p:cNvPr>
            <p:cNvSpPr/>
            <p:nvPr/>
          </p:nvSpPr>
          <p:spPr>
            <a:xfrm>
              <a:off x="4215240" y="4714560"/>
              <a:ext cx="1543320" cy="723600"/>
            </a:xfrm>
            <a:custGeom>
              <a:avLst/>
              <a:gdLst>
                <a:gd name="textAreaLeft" fmla="*/ 0 w 1543320"/>
                <a:gd name="textAreaRight" fmla="*/ 1543680 w 1543320"/>
                <a:gd name="textAreaTop" fmla="*/ 0 h 723600"/>
                <a:gd name="textAreaBottom" fmla="*/ 723960 h 723600"/>
              </a:gdLst>
              <a:ahLst/>
              <a:cxnLst/>
              <a:rect l="textAreaLeft" t="textAreaTop" r="textAreaRight" b="textAreaBottom"/>
              <a:pathLst>
                <a:path w="3812486" h="1788154">
                  <a:moveTo>
                    <a:pt x="3021857" y="668593"/>
                  </a:moveTo>
                  <a:cubicBezTo>
                    <a:pt x="3146388" y="668593"/>
                    <a:pt x="3247341" y="769546"/>
                    <a:pt x="3247341" y="894077"/>
                  </a:cubicBezTo>
                  <a:cubicBezTo>
                    <a:pt x="3247341" y="1018608"/>
                    <a:pt x="3146388" y="1119561"/>
                    <a:pt x="3021857" y="1119561"/>
                  </a:cubicBezTo>
                  <a:cubicBezTo>
                    <a:pt x="2897326" y="1119561"/>
                    <a:pt x="2796373" y="1018608"/>
                    <a:pt x="2796373" y="894077"/>
                  </a:cubicBezTo>
                  <a:cubicBezTo>
                    <a:pt x="2796373" y="769546"/>
                    <a:pt x="2897326" y="668593"/>
                    <a:pt x="3021857" y="668593"/>
                  </a:cubicBezTo>
                  <a:close/>
                  <a:moveTo>
                    <a:pt x="790627" y="668593"/>
                  </a:moveTo>
                  <a:cubicBezTo>
                    <a:pt x="915158" y="668593"/>
                    <a:pt x="1016111" y="769546"/>
                    <a:pt x="1016111" y="894077"/>
                  </a:cubicBezTo>
                  <a:cubicBezTo>
                    <a:pt x="1016111" y="1018608"/>
                    <a:pt x="915158" y="1119561"/>
                    <a:pt x="790627" y="1119561"/>
                  </a:cubicBezTo>
                  <a:cubicBezTo>
                    <a:pt x="666096" y="1119561"/>
                    <a:pt x="565143" y="1018608"/>
                    <a:pt x="565143" y="894077"/>
                  </a:cubicBezTo>
                  <a:cubicBezTo>
                    <a:pt x="565143" y="769546"/>
                    <a:pt x="666096" y="668593"/>
                    <a:pt x="790627" y="668593"/>
                  </a:cubicBezTo>
                  <a:close/>
                  <a:moveTo>
                    <a:pt x="1932537" y="478071"/>
                  </a:moveTo>
                  <a:cubicBezTo>
                    <a:pt x="1923911" y="478071"/>
                    <a:pt x="1916944" y="478403"/>
                    <a:pt x="1911636" y="479067"/>
                  </a:cubicBezTo>
                  <a:cubicBezTo>
                    <a:pt x="1906327" y="479730"/>
                    <a:pt x="1902097" y="480809"/>
                    <a:pt x="1898946" y="482301"/>
                  </a:cubicBezTo>
                  <a:cubicBezTo>
                    <a:pt x="1895794" y="483794"/>
                    <a:pt x="1893638" y="485453"/>
                    <a:pt x="1892476" y="487278"/>
                  </a:cubicBezTo>
                  <a:cubicBezTo>
                    <a:pt x="1891315" y="489103"/>
                    <a:pt x="1890569" y="491342"/>
                    <a:pt x="1890237" y="493996"/>
                  </a:cubicBezTo>
                  <a:lnTo>
                    <a:pt x="1880284" y="594023"/>
                  </a:lnTo>
                  <a:cubicBezTo>
                    <a:pt x="1851421" y="597340"/>
                    <a:pt x="1825626" y="603727"/>
                    <a:pt x="1802900" y="613182"/>
                  </a:cubicBezTo>
                  <a:cubicBezTo>
                    <a:pt x="1780175" y="622637"/>
                    <a:pt x="1761015" y="634995"/>
                    <a:pt x="1745423" y="650256"/>
                  </a:cubicBezTo>
                  <a:cubicBezTo>
                    <a:pt x="1729830" y="665517"/>
                    <a:pt x="1717886" y="683350"/>
                    <a:pt x="1709592" y="703753"/>
                  </a:cubicBezTo>
                  <a:cubicBezTo>
                    <a:pt x="1701298" y="724156"/>
                    <a:pt x="1697151" y="746799"/>
                    <a:pt x="1697151" y="771681"/>
                  </a:cubicBezTo>
                  <a:cubicBezTo>
                    <a:pt x="1697151" y="799218"/>
                    <a:pt x="1701215" y="822690"/>
                    <a:pt x="1709343" y="842098"/>
                  </a:cubicBezTo>
                  <a:cubicBezTo>
                    <a:pt x="1717472" y="861506"/>
                    <a:pt x="1728337" y="878011"/>
                    <a:pt x="1741939" y="891614"/>
                  </a:cubicBezTo>
                  <a:cubicBezTo>
                    <a:pt x="1755541" y="905216"/>
                    <a:pt x="1770885" y="916662"/>
                    <a:pt x="1787971" y="925951"/>
                  </a:cubicBezTo>
                  <a:cubicBezTo>
                    <a:pt x="1805057" y="935241"/>
                    <a:pt x="1822557" y="943369"/>
                    <a:pt x="1840473" y="950336"/>
                  </a:cubicBezTo>
                  <a:cubicBezTo>
                    <a:pt x="1858388" y="957303"/>
                    <a:pt x="1875888" y="963855"/>
                    <a:pt x="1892974" y="969993"/>
                  </a:cubicBezTo>
                  <a:cubicBezTo>
                    <a:pt x="1910060" y="976130"/>
                    <a:pt x="1925404" y="983097"/>
                    <a:pt x="1939006" y="990894"/>
                  </a:cubicBezTo>
                  <a:cubicBezTo>
                    <a:pt x="1952608" y="998690"/>
                    <a:pt x="1963474" y="1007731"/>
                    <a:pt x="1971602" y="1018015"/>
                  </a:cubicBezTo>
                  <a:cubicBezTo>
                    <a:pt x="1979730" y="1028300"/>
                    <a:pt x="1983794" y="1041405"/>
                    <a:pt x="1983794" y="1057329"/>
                  </a:cubicBezTo>
                  <a:cubicBezTo>
                    <a:pt x="1983794" y="1081216"/>
                    <a:pt x="1974339" y="1100375"/>
                    <a:pt x="1955428" y="1114807"/>
                  </a:cubicBezTo>
                  <a:cubicBezTo>
                    <a:pt x="1936518" y="1129239"/>
                    <a:pt x="1907655" y="1136455"/>
                    <a:pt x="1868838" y="1136455"/>
                  </a:cubicBezTo>
                  <a:cubicBezTo>
                    <a:pt x="1843956" y="1136455"/>
                    <a:pt x="1822309" y="1133966"/>
                    <a:pt x="1803896" y="1128990"/>
                  </a:cubicBezTo>
                  <a:cubicBezTo>
                    <a:pt x="1785483" y="1124014"/>
                    <a:pt x="1769807" y="1118539"/>
                    <a:pt x="1756868" y="1112568"/>
                  </a:cubicBezTo>
                  <a:cubicBezTo>
                    <a:pt x="1743930" y="1106596"/>
                    <a:pt x="1733313" y="1101122"/>
                    <a:pt x="1725019" y="1096145"/>
                  </a:cubicBezTo>
                  <a:cubicBezTo>
                    <a:pt x="1716725" y="1091169"/>
                    <a:pt x="1710422" y="1088681"/>
                    <a:pt x="1706109" y="1088681"/>
                  </a:cubicBezTo>
                  <a:cubicBezTo>
                    <a:pt x="1702791" y="1088681"/>
                    <a:pt x="1699888" y="1089427"/>
                    <a:pt x="1697400" y="1090920"/>
                  </a:cubicBezTo>
                  <a:cubicBezTo>
                    <a:pt x="1694912" y="1092413"/>
                    <a:pt x="1692838" y="1095150"/>
                    <a:pt x="1691179" y="1099131"/>
                  </a:cubicBezTo>
                  <a:cubicBezTo>
                    <a:pt x="1689521" y="1103112"/>
                    <a:pt x="1688359" y="1108752"/>
                    <a:pt x="1687696" y="1116051"/>
                  </a:cubicBezTo>
                  <a:cubicBezTo>
                    <a:pt x="1687032" y="1123350"/>
                    <a:pt x="1686701" y="1132639"/>
                    <a:pt x="1686701" y="1143919"/>
                  </a:cubicBezTo>
                  <a:cubicBezTo>
                    <a:pt x="1686701" y="1158517"/>
                    <a:pt x="1687530" y="1169548"/>
                    <a:pt x="1689189" y="1177013"/>
                  </a:cubicBezTo>
                  <a:cubicBezTo>
                    <a:pt x="1690848" y="1184477"/>
                    <a:pt x="1693585" y="1190117"/>
                    <a:pt x="1697400" y="1193933"/>
                  </a:cubicBezTo>
                  <a:cubicBezTo>
                    <a:pt x="1701215" y="1197748"/>
                    <a:pt x="1706855" y="1201646"/>
                    <a:pt x="1714320" y="1205627"/>
                  </a:cubicBezTo>
                  <a:cubicBezTo>
                    <a:pt x="1721784" y="1209608"/>
                    <a:pt x="1730659" y="1213507"/>
                    <a:pt x="1740944" y="1217322"/>
                  </a:cubicBezTo>
                  <a:cubicBezTo>
                    <a:pt x="1751228" y="1221137"/>
                    <a:pt x="1762674" y="1224621"/>
                    <a:pt x="1775281" y="1227772"/>
                  </a:cubicBezTo>
                  <a:cubicBezTo>
                    <a:pt x="1787888" y="1230924"/>
                    <a:pt x="1801325" y="1233495"/>
                    <a:pt x="1815590" y="1235486"/>
                  </a:cubicBezTo>
                  <a:lnTo>
                    <a:pt x="1805140" y="1336507"/>
                  </a:lnTo>
                  <a:cubicBezTo>
                    <a:pt x="1804476" y="1340157"/>
                    <a:pt x="1804725" y="1343475"/>
                    <a:pt x="1805886" y="1346460"/>
                  </a:cubicBezTo>
                  <a:cubicBezTo>
                    <a:pt x="1807047" y="1349446"/>
                    <a:pt x="1809453" y="1351852"/>
                    <a:pt x="1813102" y="1353676"/>
                  </a:cubicBezTo>
                  <a:cubicBezTo>
                    <a:pt x="1816752" y="1355501"/>
                    <a:pt x="1821811" y="1356911"/>
                    <a:pt x="1828280" y="1357906"/>
                  </a:cubicBezTo>
                  <a:cubicBezTo>
                    <a:pt x="1834750" y="1358901"/>
                    <a:pt x="1843293" y="1359399"/>
                    <a:pt x="1853909" y="1359399"/>
                  </a:cubicBezTo>
                  <a:cubicBezTo>
                    <a:pt x="1862203" y="1359399"/>
                    <a:pt x="1869087" y="1358984"/>
                    <a:pt x="1874561" y="1358155"/>
                  </a:cubicBezTo>
                  <a:cubicBezTo>
                    <a:pt x="1880035" y="1357326"/>
                    <a:pt x="1884348" y="1356247"/>
                    <a:pt x="1887500" y="1354920"/>
                  </a:cubicBezTo>
                  <a:cubicBezTo>
                    <a:pt x="1890652" y="1353593"/>
                    <a:pt x="1892808" y="1351934"/>
                    <a:pt x="1893969" y="1349944"/>
                  </a:cubicBezTo>
                  <a:cubicBezTo>
                    <a:pt x="1895130" y="1347953"/>
                    <a:pt x="1895877" y="1345631"/>
                    <a:pt x="1896209" y="1342977"/>
                  </a:cubicBezTo>
                  <a:lnTo>
                    <a:pt x="1906659" y="1236481"/>
                  </a:lnTo>
                  <a:cubicBezTo>
                    <a:pt x="1938508" y="1233827"/>
                    <a:pt x="1967538" y="1227523"/>
                    <a:pt x="1993747" y="1217571"/>
                  </a:cubicBezTo>
                  <a:cubicBezTo>
                    <a:pt x="2019956" y="1207618"/>
                    <a:pt x="2042350" y="1194347"/>
                    <a:pt x="2060929" y="1177759"/>
                  </a:cubicBezTo>
                  <a:cubicBezTo>
                    <a:pt x="2079508" y="1161171"/>
                    <a:pt x="2093856" y="1141431"/>
                    <a:pt x="2103975" y="1118539"/>
                  </a:cubicBezTo>
                  <a:cubicBezTo>
                    <a:pt x="2114094" y="1095648"/>
                    <a:pt x="2119153" y="1069936"/>
                    <a:pt x="2119153" y="1041405"/>
                  </a:cubicBezTo>
                  <a:cubicBezTo>
                    <a:pt x="2119153" y="1014532"/>
                    <a:pt x="2115006" y="991557"/>
                    <a:pt x="2106712" y="972481"/>
                  </a:cubicBezTo>
                  <a:cubicBezTo>
                    <a:pt x="2098418" y="953405"/>
                    <a:pt x="2087470" y="937148"/>
                    <a:pt x="2073868" y="923712"/>
                  </a:cubicBezTo>
                  <a:cubicBezTo>
                    <a:pt x="2060265" y="910275"/>
                    <a:pt x="2044755" y="898995"/>
                    <a:pt x="2027338" y="889872"/>
                  </a:cubicBezTo>
                  <a:cubicBezTo>
                    <a:pt x="2009920" y="880749"/>
                    <a:pt x="1992171" y="872703"/>
                    <a:pt x="1974090" y="865736"/>
                  </a:cubicBezTo>
                  <a:cubicBezTo>
                    <a:pt x="1956009" y="858769"/>
                    <a:pt x="1938260" y="852134"/>
                    <a:pt x="1920842" y="845830"/>
                  </a:cubicBezTo>
                  <a:cubicBezTo>
                    <a:pt x="1903425" y="839527"/>
                    <a:pt x="1887832" y="832560"/>
                    <a:pt x="1874064" y="824929"/>
                  </a:cubicBezTo>
                  <a:cubicBezTo>
                    <a:pt x="1860295" y="817299"/>
                    <a:pt x="1849264" y="808175"/>
                    <a:pt x="1840970" y="797559"/>
                  </a:cubicBezTo>
                  <a:cubicBezTo>
                    <a:pt x="1832676" y="786943"/>
                    <a:pt x="1828529" y="773838"/>
                    <a:pt x="1828529" y="758245"/>
                  </a:cubicBezTo>
                  <a:cubicBezTo>
                    <a:pt x="1828529" y="748292"/>
                    <a:pt x="1830354" y="739169"/>
                    <a:pt x="1834003" y="730875"/>
                  </a:cubicBezTo>
                  <a:cubicBezTo>
                    <a:pt x="1837653" y="722581"/>
                    <a:pt x="1843293" y="715448"/>
                    <a:pt x="1850923" y="709476"/>
                  </a:cubicBezTo>
                  <a:cubicBezTo>
                    <a:pt x="1858554" y="703504"/>
                    <a:pt x="1868507" y="698860"/>
                    <a:pt x="1880782" y="695542"/>
                  </a:cubicBezTo>
                  <a:cubicBezTo>
                    <a:pt x="1893057" y="692224"/>
                    <a:pt x="1907820" y="690565"/>
                    <a:pt x="1925072" y="690565"/>
                  </a:cubicBezTo>
                  <a:cubicBezTo>
                    <a:pt x="1943983" y="690565"/>
                    <a:pt x="1961317" y="692722"/>
                    <a:pt x="1977076" y="697035"/>
                  </a:cubicBezTo>
                  <a:cubicBezTo>
                    <a:pt x="1992835" y="701348"/>
                    <a:pt x="2006769" y="705992"/>
                    <a:pt x="2018878" y="710969"/>
                  </a:cubicBezTo>
                  <a:cubicBezTo>
                    <a:pt x="2030987" y="715945"/>
                    <a:pt x="2041189" y="720590"/>
                    <a:pt x="2049483" y="724903"/>
                  </a:cubicBezTo>
                  <a:cubicBezTo>
                    <a:pt x="2057777" y="729216"/>
                    <a:pt x="2064081" y="731372"/>
                    <a:pt x="2068394" y="731372"/>
                  </a:cubicBezTo>
                  <a:cubicBezTo>
                    <a:pt x="2070716" y="731372"/>
                    <a:pt x="2072706" y="730792"/>
                    <a:pt x="2074365" y="729631"/>
                  </a:cubicBezTo>
                  <a:cubicBezTo>
                    <a:pt x="2076024" y="728469"/>
                    <a:pt x="2077517" y="726147"/>
                    <a:pt x="2078844" y="722664"/>
                  </a:cubicBezTo>
                  <a:cubicBezTo>
                    <a:pt x="2080171" y="719180"/>
                    <a:pt x="2081083" y="714121"/>
                    <a:pt x="2081581" y="707485"/>
                  </a:cubicBezTo>
                  <a:cubicBezTo>
                    <a:pt x="2082079" y="700850"/>
                    <a:pt x="2082328" y="692390"/>
                    <a:pt x="2082328" y="682106"/>
                  </a:cubicBezTo>
                  <a:cubicBezTo>
                    <a:pt x="2082328" y="674475"/>
                    <a:pt x="2082162" y="667757"/>
                    <a:pt x="2081830" y="661951"/>
                  </a:cubicBezTo>
                  <a:cubicBezTo>
                    <a:pt x="2081498" y="656145"/>
                    <a:pt x="2080918" y="651169"/>
                    <a:pt x="2080088" y="647022"/>
                  </a:cubicBezTo>
                  <a:cubicBezTo>
                    <a:pt x="2079259" y="642875"/>
                    <a:pt x="2078098" y="639391"/>
                    <a:pt x="2076605" y="636571"/>
                  </a:cubicBezTo>
                  <a:cubicBezTo>
                    <a:pt x="2075112" y="633751"/>
                    <a:pt x="2072955" y="630931"/>
                    <a:pt x="2070135" y="628111"/>
                  </a:cubicBezTo>
                  <a:cubicBezTo>
                    <a:pt x="2067315" y="625291"/>
                    <a:pt x="2062256" y="622139"/>
                    <a:pt x="2054957" y="618656"/>
                  </a:cubicBezTo>
                  <a:cubicBezTo>
                    <a:pt x="2047658" y="615172"/>
                    <a:pt x="2039530" y="611855"/>
                    <a:pt x="2030573" y="608703"/>
                  </a:cubicBezTo>
                  <a:cubicBezTo>
                    <a:pt x="2021615" y="605551"/>
                    <a:pt x="2011994" y="602814"/>
                    <a:pt x="2001709" y="600492"/>
                  </a:cubicBezTo>
                  <a:cubicBezTo>
                    <a:pt x="1991425" y="598170"/>
                    <a:pt x="1981638" y="596345"/>
                    <a:pt x="1972348" y="595018"/>
                  </a:cubicBezTo>
                  <a:lnTo>
                    <a:pt x="1982301" y="500963"/>
                  </a:lnTo>
                  <a:cubicBezTo>
                    <a:pt x="1982301" y="497314"/>
                    <a:pt x="1981803" y="493996"/>
                    <a:pt x="1980808" y="491010"/>
                  </a:cubicBezTo>
                  <a:cubicBezTo>
                    <a:pt x="1979813" y="488024"/>
                    <a:pt x="1977491" y="485619"/>
                    <a:pt x="1973841" y="483794"/>
                  </a:cubicBezTo>
                  <a:cubicBezTo>
                    <a:pt x="1970192" y="481970"/>
                    <a:pt x="1964967" y="480560"/>
                    <a:pt x="1958165" y="479564"/>
                  </a:cubicBezTo>
                  <a:cubicBezTo>
                    <a:pt x="1951364" y="478569"/>
                    <a:pt x="1942821" y="478071"/>
                    <a:pt x="1932537" y="478071"/>
                  </a:cubicBezTo>
                  <a:close/>
                  <a:moveTo>
                    <a:pt x="1906243" y="303527"/>
                  </a:moveTo>
                  <a:cubicBezTo>
                    <a:pt x="2232395" y="303527"/>
                    <a:pt x="2496793" y="567925"/>
                    <a:pt x="2496793" y="894077"/>
                  </a:cubicBezTo>
                  <a:cubicBezTo>
                    <a:pt x="2496793" y="1220229"/>
                    <a:pt x="2232395" y="1484627"/>
                    <a:pt x="1906243" y="1484627"/>
                  </a:cubicBezTo>
                  <a:cubicBezTo>
                    <a:pt x="1580091" y="1484627"/>
                    <a:pt x="1315693" y="1220229"/>
                    <a:pt x="1315693" y="894077"/>
                  </a:cubicBezTo>
                  <a:cubicBezTo>
                    <a:pt x="1315693" y="567925"/>
                    <a:pt x="1580091" y="303527"/>
                    <a:pt x="1906243" y="303527"/>
                  </a:cubicBezTo>
                  <a:close/>
                  <a:moveTo>
                    <a:pt x="492187" y="171334"/>
                  </a:moveTo>
                  <a:lnTo>
                    <a:pt x="495319" y="192053"/>
                  </a:lnTo>
                  <a:cubicBezTo>
                    <a:pt x="495319" y="360605"/>
                    <a:pt x="358680" y="497244"/>
                    <a:pt x="190128" y="497244"/>
                  </a:cubicBezTo>
                  <a:lnTo>
                    <a:pt x="167414" y="493810"/>
                  </a:lnTo>
                  <a:lnTo>
                    <a:pt x="167414" y="1294344"/>
                  </a:lnTo>
                  <a:lnTo>
                    <a:pt x="190128" y="1290910"/>
                  </a:lnTo>
                  <a:cubicBezTo>
                    <a:pt x="358680" y="1290910"/>
                    <a:pt x="495319" y="1427549"/>
                    <a:pt x="495319" y="1596101"/>
                  </a:cubicBezTo>
                  <a:lnTo>
                    <a:pt x="492187" y="1616820"/>
                  </a:lnTo>
                  <a:lnTo>
                    <a:pt x="3320300" y="1616820"/>
                  </a:lnTo>
                  <a:lnTo>
                    <a:pt x="3317167" y="1596101"/>
                  </a:lnTo>
                  <a:cubicBezTo>
                    <a:pt x="3317167" y="1427549"/>
                    <a:pt x="3453806" y="1290910"/>
                    <a:pt x="3622358" y="1290910"/>
                  </a:cubicBezTo>
                  <a:lnTo>
                    <a:pt x="3645071" y="1294344"/>
                  </a:lnTo>
                  <a:lnTo>
                    <a:pt x="3645071" y="493810"/>
                  </a:lnTo>
                  <a:lnTo>
                    <a:pt x="3622357" y="497244"/>
                  </a:lnTo>
                  <a:cubicBezTo>
                    <a:pt x="3453805" y="497244"/>
                    <a:pt x="3317166" y="360605"/>
                    <a:pt x="3317166" y="192053"/>
                  </a:cubicBezTo>
                  <a:lnTo>
                    <a:pt x="3320299" y="171334"/>
                  </a:lnTo>
                  <a:close/>
                  <a:moveTo>
                    <a:pt x="0" y="0"/>
                  </a:moveTo>
                  <a:lnTo>
                    <a:pt x="425526" y="0"/>
                  </a:lnTo>
                  <a:lnTo>
                    <a:pt x="3386960" y="0"/>
                  </a:lnTo>
                  <a:lnTo>
                    <a:pt x="3812485" y="0"/>
                  </a:lnTo>
                  <a:lnTo>
                    <a:pt x="3812485" y="429039"/>
                  </a:lnTo>
                  <a:lnTo>
                    <a:pt x="3812485" y="1359114"/>
                  </a:lnTo>
                  <a:lnTo>
                    <a:pt x="3812486" y="1359115"/>
                  </a:lnTo>
                  <a:lnTo>
                    <a:pt x="3812486" y="1788154"/>
                  </a:lnTo>
                  <a:lnTo>
                    <a:pt x="3812485" y="1788154"/>
                  </a:lnTo>
                  <a:lnTo>
                    <a:pt x="3386961" y="1788154"/>
                  </a:lnTo>
                  <a:lnTo>
                    <a:pt x="425526" y="1788154"/>
                  </a:lnTo>
                  <a:lnTo>
                    <a:pt x="0" y="1788154"/>
                  </a:lnTo>
                  <a:lnTo>
                    <a:pt x="0" y="1359116"/>
                  </a:lnTo>
                  <a:lnTo>
                    <a:pt x="0" y="429039"/>
                  </a:lnTo>
                  <a:close/>
                </a:path>
              </a:pathLst>
            </a:custGeom>
            <a:solidFill>
              <a:schemeClr val="accent6">
                <a:lumMod val="50000"/>
                <a:alpha val="70000"/>
              </a:schemeClr>
            </a:solidFill>
            <a:ln>
              <a:noFill/>
            </a:ln>
            <a:scene3d>
              <a:camera prst="orthographicFront"/>
              <a:lightRig rig="threePt" dir="t"/>
            </a:scene3d>
            <a:sp3d extrusionH="1016000" prstMaterial="dkEdge"/>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en-US" sz="1800" b="0" strike="noStrike" spc="-1">
                <a:solidFill>
                  <a:srgbClr val="002060"/>
                </a:solidFill>
                <a:latin typeface="Avenir Next LT Pro" panose="020B0504020202020204"/>
              </a:endParaRPr>
            </a:p>
          </p:txBody>
        </p:sp>
      </p:grpSp>
      <p:grpSp>
        <p:nvGrpSpPr>
          <p:cNvPr id="15" name="Group 11">
            <a:extLst>
              <a:ext uri="{FF2B5EF4-FFF2-40B4-BE49-F238E27FC236}">
                <a16:creationId xmlns:a16="http://schemas.microsoft.com/office/drawing/2014/main" id="{DD22875E-D556-6AAB-0852-38BBD0E32853}"/>
              </a:ext>
            </a:extLst>
          </p:cNvPr>
          <p:cNvGrpSpPr/>
          <p:nvPr/>
        </p:nvGrpSpPr>
        <p:grpSpPr>
          <a:xfrm>
            <a:off x="8844950" y="5551885"/>
            <a:ext cx="1636560" cy="815400"/>
            <a:chOff x="9098640" y="5507640"/>
            <a:chExt cx="1636560" cy="815400"/>
          </a:xfrm>
        </p:grpSpPr>
        <p:sp>
          <p:nvSpPr>
            <p:cNvPr id="16" name="Rectangle 12">
              <a:extLst>
                <a:ext uri="{FF2B5EF4-FFF2-40B4-BE49-F238E27FC236}">
                  <a16:creationId xmlns:a16="http://schemas.microsoft.com/office/drawing/2014/main" id="{6D6FC96F-9894-47E9-3642-19CDD29AAC93}"/>
                </a:ext>
              </a:extLst>
            </p:cNvPr>
            <p:cNvSpPr/>
            <p:nvPr/>
          </p:nvSpPr>
          <p:spPr>
            <a:xfrm>
              <a:off x="9098640" y="5507640"/>
              <a:ext cx="1636560" cy="815400"/>
            </a:xfrm>
            <a:prstGeom prst="rect">
              <a:avLst/>
            </a:prstGeom>
            <a:solidFill>
              <a:schemeClr val="accent6"/>
            </a:solidFill>
            <a:ln>
              <a:noFill/>
            </a:ln>
            <a:scene3d>
              <a:camera prst="orthographicFront"/>
              <a:lightRig rig="threePt" dir="t"/>
            </a:scene3d>
            <a:sp3d extrusionH="254000" prstMaterial="dkEdge"/>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en-US" sz="1800" b="0" strike="noStrike" spc="-1">
                <a:solidFill>
                  <a:srgbClr val="002060"/>
                </a:solidFill>
                <a:latin typeface="Avenir Next LT Pro" panose="020B0504020202020204"/>
              </a:endParaRPr>
            </a:p>
          </p:txBody>
        </p:sp>
        <p:sp>
          <p:nvSpPr>
            <p:cNvPr id="17" name="Freeform: Shape 13">
              <a:extLst>
                <a:ext uri="{FF2B5EF4-FFF2-40B4-BE49-F238E27FC236}">
                  <a16:creationId xmlns:a16="http://schemas.microsoft.com/office/drawing/2014/main" id="{61A3E535-FFE2-13BF-AE32-8A5B600AC417}"/>
                </a:ext>
              </a:extLst>
            </p:cNvPr>
            <p:cNvSpPr/>
            <p:nvPr/>
          </p:nvSpPr>
          <p:spPr>
            <a:xfrm>
              <a:off x="9145440" y="5553720"/>
              <a:ext cx="1543320" cy="723600"/>
            </a:xfrm>
            <a:custGeom>
              <a:avLst/>
              <a:gdLst>
                <a:gd name="textAreaLeft" fmla="*/ 0 w 1543320"/>
                <a:gd name="textAreaRight" fmla="*/ 1543680 w 1543320"/>
                <a:gd name="textAreaTop" fmla="*/ 0 h 723600"/>
                <a:gd name="textAreaBottom" fmla="*/ 723960 h 723600"/>
              </a:gdLst>
              <a:ahLst/>
              <a:cxnLst/>
              <a:rect l="textAreaLeft" t="textAreaTop" r="textAreaRight" b="textAreaBottom"/>
              <a:pathLst>
                <a:path w="3812486" h="1788154">
                  <a:moveTo>
                    <a:pt x="3021857" y="668593"/>
                  </a:moveTo>
                  <a:cubicBezTo>
                    <a:pt x="3146388" y="668593"/>
                    <a:pt x="3247341" y="769546"/>
                    <a:pt x="3247341" y="894077"/>
                  </a:cubicBezTo>
                  <a:cubicBezTo>
                    <a:pt x="3247341" y="1018608"/>
                    <a:pt x="3146388" y="1119561"/>
                    <a:pt x="3021857" y="1119561"/>
                  </a:cubicBezTo>
                  <a:cubicBezTo>
                    <a:pt x="2897326" y="1119561"/>
                    <a:pt x="2796373" y="1018608"/>
                    <a:pt x="2796373" y="894077"/>
                  </a:cubicBezTo>
                  <a:cubicBezTo>
                    <a:pt x="2796373" y="769546"/>
                    <a:pt x="2897326" y="668593"/>
                    <a:pt x="3021857" y="668593"/>
                  </a:cubicBezTo>
                  <a:close/>
                  <a:moveTo>
                    <a:pt x="790627" y="668593"/>
                  </a:moveTo>
                  <a:cubicBezTo>
                    <a:pt x="915158" y="668593"/>
                    <a:pt x="1016111" y="769546"/>
                    <a:pt x="1016111" y="894077"/>
                  </a:cubicBezTo>
                  <a:cubicBezTo>
                    <a:pt x="1016111" y="1018608"/>
                    <a:pt x="915158" y="1119561"/>
                    <a:pt x="790627" y="1119561"/>
                  </a:cubicBezTo>
                  <a:cubicBezTo>
                    <a:pt x="666096" y="1119561"/>
                    <a:pt x="565143" y="1018608"/>
                    <a:pt x="565143" y="894077"/>
                  </a:cubicBezTo>
                  <a:cubicBezTo>
                    <a:pt x="565143" y="769546"/>
                    <a:pt x="666096" y="668593"/>
                    <a:pt x="790627" y="668593"/>
                  </a:cubicBezTo>
                  <a:close/>
                  <a:moveTo>
                    <a:pt x="1932537" y="478071"/>
                  </a:moveTo>
                  <a:cubicBezTo>
                    <a:pt x="1923911" y="478071"/>
                    <a:pt x="1916944" y="478403"/>
                    <a:pt x="1911636" y="479067"/>
                  </a:cubicBezTo>
                  <a:cubicBezTo>
                    <a:pt x="1906327" y="479730"/>
                    <a:pt x="1902097" y="480809"/>
                    <a:pt x="1898946" y="482301"/>
                  </a:cubicBezTo>
                  <a:cubicBezTo>
                    <a:pt x="1895794" y="483794"/>
                    <a:pt x="1893638" y="485453"/>
                    <a:pt x="1892476" y="487278"/>
                  </a:cubicBezTo>
                  <a:cubicBezTo>
                    <a:pt x="1891315" y="489103"/>
                    <a:pt x="1890569" y="491342"/>
                    <a:pt x="1890237" y="493996"/>
                  </a:cubicBezTo>
                  <a:lnTo>
                    <a:pt x="1880284" y="594023"/>
                  </a:lnTo>
                  <a:cubicBezTo>
                    <a:pt x="1851421" y="597340"/>
                    <a:pt x="1825626" y="603727"/>
                    <a:pt x="1802900" y="613182"/>
                  </a:cubicBezTo>
                  <a:cubicBezTo>
                    <a:pt x="1780175" y="622637"/>
                    <a:pt x="1761015" y="634995"/>
                    <a:pt x="1745423" y="650256"/>
                  </a:cubicBezTo>
                  <a:cubicBezTo>
                    <a:pt x="1729830" y="665517"/>
                    <a:pt x="1717886" y="683350"/>
                    <a:pt x="1709592" y="703753"/>
                  </a:cubicBezTo>
                  <a:cubicBezTo>
                    <a:pt x="1701298" y="724156"/>
                    <a:pt x="1697151" y="746799"/>
                    <a:pt x="1697151" y="771681"/>
                  </a:cubicBezTo>
                  <a:cubicBezTo>
                    <a:pt x="1697151" y="799218"/>
                    <a:pt x="1701215" y="822690"/>
                    <a:pt x="1709343" y="842098"/>
                  </a:cubicBezTo>
                  <a:cubicBezTo>
                    <a:pt x="1717472" y="861506"/>
                    <a:pt x="1728337" y="878011"/>
                    <a:pt x="1741939" y="891614"/>
                  </a:cubicBezTo>
                  <a:cubicBezTo>
                    <a:pt x="1755541" y="905216"/>
                    <a:pt x="1770885" y="916662"/>
                    <a:pt x="1787971" y="925951"/>
                  </a:cubicBezTo>
                  <a:cubicBezTo>
                    <a:pt x="1805057" y="935241"/>
                    <a:pt x="1822557" y="943369"/>
                    <a:pt x="1840473" y="950336"/>
                  </a:cubicBezTo>
                  <a:cubicBezTo>
                    <a:pt x="1858388" y="957303"/>
                    <a:pt x="1875888" y="963855"/>
                    <a:pt x="1892974" y="969993"/>
                  </a:cubicBezTo>
                  <a:cubicBezTo>
                    <a:pt x="1910060" y="976130"/>
                    <a:pt x="1925404" y="983097"/>
                    <a:pt x="1939006" y="990894"/>
                  </a:cubicBezTo>
                  <a:cubicBezTo>
                    <a:pt x="1952608" y="998690"/>
                    <a:pt x="1963474" y="1007731"/>
                    <a:pt x="1971602" y="1018015"/>
                  </a:cubicBezTo>
                  <a:cubicBezTo>
                    <a:pt x="1979730" y="1028300"/>
                    <a:pt x="1983794" y="1041405"/>
                    <a:pt x="1983794" y="1057329"/>
                  </a:cubicBezTo>
                  <a:cubicBezTo>
                    <a:pt x="1983794" y="1081216"/>
                    <a:pt x="1974339" y="1100375"/>
                    <a:pt x="1955428" y="1114807"/>
                  </a:cubicBezTo>
                  <a:cubicBezTo>
                    <a:pt x="1936518" y="1129239"/>
                    <a:pt x="1907655" y="1136455"/>
                    <a:pt x="1868838" y="1136455"/>
                  </a:cubicBezTo>
                  <a:cubicBezTo>
                    <a:pt x="1843956" y="1136455"/>
                    <a:pt x="1822309" y="1133966"/>
                    <a:pt x="1803896" y="1128990"/>
                  </a:cubicBezTo>
                  <a:cubicBezTo>
                    <a:pt x="1785483" y="1124014"/>
                    <a:pt x="1769807" y="1118539"/>
                    <a:pt x="1756868" y="1112568"/>
                  </a:cubicBezTo>
                  <a:cubicBezTo>
                    <a:pt x="1743930" y="1106596"/>
                    <a:pt x="1733313" y="1101122"/>
                    <a:pt x="1725019" y="1096145"/>
                  </a:cubicBezTo>
                  <a:cubicBezTo>
                    <a:pt x="1716725" y="1091169"/>
                    <a:pt x="1710422" y="1088681"/>
                    <a:pt x="1706109" y="1088681"/>
                  </a:cubicBezTo>
                  <a:cubicBezTo>
                    <a:pt x="1702791" y="1088681"/>
                    <a:pt x="1699888" y="1089427"/>
                    <a:pt x="1697400" y="1090920"/>
                  </a:cubicBezTo>
                  <a:cubicBezTo>
                    <a:pt x="1694912" y="1092413"/>
                    <a:pt x="1692838" y="1095150"/>
                    <a:pt x="1691179" y="1099131"/>
                  </a:cubicBezTo>
                  <a:cubicBezTo>
                    <a:pt x="1689521" y="1103112"/>
                    <a:pt x="1688359" y="1108752"/>
                    <a:pt x="1687696" y="1116051"/>
                  </a:cubicBezTo>
                  <a:cubicBezTo>
                    <a:pt x="1687032" y="1123350"/>
                    <a:pt x="1686701" y="1132639"/>
                    <a:pt x="1686701" y="1143919"/>
                  </a:cubicBezTo>
                  <a:cubicBezTo>
                    <a:pt x="1686701" y="1158517"/>
                    <a:pt x="1687530" y="1169548"/>
                    <a:pt x="1689189" y="1177013"/>
                  </a:cubicBezTo>
                  <a:cubicBezTo>
                    <a:pt x="1690848" y="1184477"/>
                    <a:pt x="1693585" y="1190117"/>
                    <a:pt x="1697400" y="1193933"/>
                  </a:cubicBezTo>
                  <a:cubicBezTo>
                    <a:pt x="1701215" y="1197748"/>
                    <a:pt x="1706855" y="1201646"/>
                    <a:pt x="1714320" y="1205627"/>
                  </a:cubicBezTo>
                  <a:cubicBezTo>
                    <a:pt x="1721784" y="1209608"/>
                    <a:pt x="1730659" y="1213507"/>
                    <a:pt x="1740944" y="1217322"/>
                  </a:cubicBezTo>
                  <a:cubicBezTo>
                    <a:pt x="1751228" y="1221137"/>
                    <a:pt x="1762674" y="1224621"/>
                    <a:pt x="1775281" y="1227772"/>
                  </a:cubicBezTo>
                  <a:cubicBezTo>
                    <a:pt x="1787888" y="1230924"/>
                    <a:pt x="1801325" y="1233495"/>
                    <a:pt x="1815590" y="1235486"/>
                  </a:cubicBezTo>
                  <a:lnTo>
                    <a:pt x="1805140" y="1336507"/>
                  </a:lnTo>
                  <a:cubicBezTo>
                    <a:pt x="1804476" y="1340157"/>
                    <a:pt x="1804725" y="1343475"/>
                    <a:pt x="1805886" y="1346460"/>
                  </a:cubicBezTo>
                  <a:cubicBezTo>
                    <a:pt x="1807047" y="1349446"/>
                    <a:pt x="1809453" y="1351852"/>
                    <a:pt x="1813102" y="1353676"/>
                  </a:cubicBezTo>
                  <a:cubicBezTo>
                    <a:pt x="1816752" y="1355501"/>
                    <a:pt x="1821811" y="1356911"/>
                    <a:pt x="1828280" y="1357906"/>
                  </a:cubicBezTo>
                  <a:cubicBezTo>
                    <a:pt x="1834750" y="1358901"/>
                    <a:pt x="1843293" y="1359399"/>
                    <a:pt x="1853909" y="1359399"/>
                  </a:cubicBezTo>
                  <a:cubicBezTo>
                    <a:pt x="1862203" y="1359399"/>
                    <a:pt x="1869087" y="1358984"/>
                    <a:pt x="1874561" y="1358155"/>
                  </a:cubicBezTo>
                  <a:cubicBezTo>
                    <a:pt x="1880035" y="1357326"/>
                    <a:pt x="1884348" y="1356247"/>
                    <a:pt x="1887500" y="1354920"/>
                  </a:cubicBezTo>
                  <a:cubicBezTo>
                    <a:pt x="1890652" y="1353593"/>
                    <a:pt x="1892808" y="1351934"/>
                    <a:pt x="1893969" y="1349944"/>
                  </a:cubicBezTo>
                  <a:cubicBezTo>
                    <a:pt x="1895130" y="1347953"/>
                    <a:pt x="1895877" y="1345631"/>
                    <a:pt x="1896209" y="1342977"/>
                  </a:cubicBezTo>
                  <a:lnTo>
                    <a:pt x="1906659" y="1236481"/>
                  </a:lnTo>
                  <a:cubicBezTo>
                    <a:pt x="1938508" y="1233827"/>
                    <a:pt x="1967538" y="1227523"/>
                    <a:pt x="1993747" y="1217571"/>
                  </a:cubicBezTo>
                  <a:cubicBezTo>
                    <a:pt x="2019956" y="1207618"/>
                    <a:pt x="2042350" y="1194347"/>
                    <a:pt x="2060929" y="1177759"/>
                  </a:cubicBezTo>
                  <a:cubicBezTo>
                    <a:pt x="2079508" y="1161171"/>
                    <a:pt x="2093856" y="1141431"/>
                    <a:pt x="2103975" y="1118539"/>
                  </a:cubicBezTo>
                  <a:cubicBezTo>
                    <a:pt x="2114094" y="1095648"/>
                    <a:pt x="2119153" y="1069936"/>
                    <a:pt x="2119153" y="1041405"/>
                  </a:cubicBezTo>
                  <a:cubicBezTo>
                    <a:pt x="2119153" y="1014532"/>
                    <a:pt x="2115006" y="991557"/>
                    <a:pt x="2106712" y="972481"/>
                  </a:cubicBezTo>
                  <a:cubicBezTo>
                    <a:pt x="2098418" y="953405"/>
                    <a:pt x="2087470" y="937148"/>
                    <a:pt x="2073868" y="923712"/>
                  </a:cubicBezTo>
                  <a:cubicBezTo>
                    <a:pt x="2060265" y="910275"/>
                    <a:pt x="2044755" y="898995"/>
                    <a:pt x="2027338" y="889872"/>
                  </a:cubicBezTo>
                  <a:cubicBezTo>
                    <a:pt x="2009920" y="880749"/>
                    <a:pt x="1992171" y="872703"/>
                    <a:pt x="1974090" y="865736"/>
                  </a:cubicBezTo>
                  <a:cubicBezTo>
                    <a:pt x="1956009" y="858769"/>
                    <a:pt x="1938260" y="852134"/>
                    <a:pt x="1920842" y="845830"/>
                  </a:cubicBezTo>
                  <a:cubicBezTo>
                    <a:pt x="1903425" y="839527"/>
                    <a:pt x="1887832" y="832560"/>
                    <a:pt x="1874064" y="824929"/>
                  </a:cubicBezTo>
                  <a:cubicBezTo>
                    <a:pt x="1860295" y="817299"/>
                    <a:pt x="1849264" y="808175"/>
                    <a:pt x="1840970" y="797559"/>
                  </a:cubicBezTo>
                  <a:cubicBezTo>
                    <a:pt x="1832676" y="786943"/>
                    <a:pt x="1828529" y="773838"/>
                    <a:pt x="1828529" y="758245"/>
                  </a:cubicBezTo>
                  <a:cubicBezTo>
                    <a:pt x="1828529" y="748292"/>
                    <a:pt x="1830354" y="739169"/>
                    <a:pt x="1834003" y="730875"/>
                  </a:cubicBezTo>
                  <a:cubicBezTo>
                    <a:pt x="1837653" y="722581"/>
                    <a:pt x="1843293" y="715448"/>
                    <a:pt x="1850923" y="709476"/>
                  </a:cubicBezTo>
                  <a:cubicBezTo>
                    <a:pt x="1858554" y="703504"/>
                    <a:pt x="1868507" y="698860"/>
                    <a:pt x="1880782" y="695542"/>
                  </a:cubicBezTo>
                  <a:cubicBezTo>
                    <a:pt x="1893057" y="692224"/>
                    <a:pt x="1907820" y="690565"/>
                    <a:pt x="1925072" y="690565"/>
                  </a:cubicBezTo>
                  <a:cubicBezTo>
                    <a:pt x="1943983" y="690565"/>
                    <a:pt x="1961317" y="692722"/>
                    <a:pt x="1977076" y="697035"/>
                  </a:cubicBezTo>
                  <a:cubicBezTo>
                    <a:pt x="1992835" y="701348"/>
                    <a:pt x="2006769" y="705992"/>
                    <a:pt x="2018878" y="710969"/>
                  </a:cubicBezTo>
                  <a:cubicBezTo>
                    <a:pt x="2030987" y="715945"/>
                    <a:pt x="2041189" y="720590"/>
                    <a:pt x="2049483" y="724903"/>
                  </a:cubicBezTo>
                  <a:cubicBezTo>
                    <a:pt x="2057777" y="729216"/>
                    <a:pt x="2064081" y="731372"/>
                    <a:pt x="2068394" y="731372"/>
                  </a:cubicBezTo>
                  <a:cubicBezTo>
                    <a:pt x="2070716" y="731372"/>
                    <a:pt x="2072706" y="730792"/>
                    <a:pt x="2074365" y="729631"/>
                  </a:cubicBezTo>
                  <a:cubicBezTo>
                    <a:pt x="2076024" y="728469"/>
                    <a:pt x="2077517" y="726147"/>
                    <a:pt x="2078844" y="722664"/>
                  </a:cubicBezTo>
                  <a:cubicBezTo>
                    <a:pt x="2080171" y="719180"/>
                    <a:pt x="2081083" y="714121"/>
                    <a:pt x="2081581" y="707485"/>
                  </a:cubicBezTo>
                  <a:cubicBezTo>
                    <a:pt x="2082079" y="700850"/>
                    <a:pt x="2082328" y="692390"/>
                    <a:pt x="2082328" y="682106"/>
                  </a:cubicBezTo>
                  <a:cubicBezTo>
                    <a:pt x="2082328" y="674475"/>
                    <a:pt x="2082162" y="667757"/>
                    <a:pt x="2081830" y="661951"/>
                  </a:cubicBezTo>
                  <a:cubicBezTo>
                    <a:pt x="2081498" y="656145"/>
                    <a:pt x="2080918" y="651169"/>
                    <a:pt x="2080088" y="647022"/>
                  </a:cubicBezTo>
                  <a:cubicBezTo>
                    <a:pt x="2079259" y="642875"/>
                    <a:pt x="2078098" y="639391"/>
                    <a:pt x="2076605" y="636571"/>
                  </a:cubicBezTo>
                  <a:cubicBezTo>
                    <a:pt x="2075112" y="633751"/>
                    <a:pt x="2072955" y="630931"/>
                    <a:pt x="2070135" y="628111"/>
                  </a:cubicBezTo>
                  <a:cubicBezTo>
                    <a:pt x="2067315" y="625291"/>
                    <a:pt x="2062256" y="622139"/>
                    <a:pt x="2054957" y="618656"/>
                  </a:cubicBezTo>
                  <a:cubicBezTo>
                    <a:pt x="2047658" y="615172"/>
                    <a:pt x="2039530" y="611855"/>
                    <a:pt x="2030573" y="608703"/>
                  </a:cubicBezTo>
                  <a:cubicBezTo>
                    <a:pt x="2021615" y="605551"/>
                    <a:pt x="2011994" y="602814"/>
                    <a:pt x="2001709" y="600492"/>
                  </a:cubicBezTo>
                  <a:cubicBezTo>
                    <a:pt x="1991425" y="598170"/>
                    <a:pt x="1981638" y="596345"/>
                    <a:pt x="1972348" y="595018"/>
                  </a:cubicBezTo>
                  <a:lnTo>
                    <a:pt x="1982301" y="500963"/>
                  </a:lnTo>
                  <a:cubicBezTo>
                    <a:pt x="1982301" y="497314"/>
                    <a:pt x="1981803" y="493996"/>
                    <a:pt x="1980808" y="491010"/>
                  </a:cubicBezTo>
                  <a:cubicBezTo>
                    <a:pt x="1979813" y="488024"/>
                    <a:pt x="1977491" y="485619"/>
                    <a:pt x="1973841" y="483794"/>
                  </a:cubicBezTo>
                  <a:cubicBezTo>
                    <a:pt x="1970192" y="481970"/>
                    <a:pt x="1964967" y="480560"/>
                    <a:pt x="1958165" y="479564"/>
                  </a:cubicBezTo>
                  <a:cubicBezTo>
                    <a:pt x="1951364" y="478569"/>
                    <a:pt x="1942821" y="478071"/>
                    <a:pt x="1932537" y="478071"/>
                  </a:cubicBezTo>
                  <a:close/>
                  <a:moveTo>
                    <a:pt x="1906243" y="303527"/>
                  </a:moveTo>
                  <a:cubicBezTo>
                    <a:pt x="2232395" y="303527"/>
                    <a:pt x="2496793" y="567925"/>
                    <a:pt x="2496793" y="894077"/>
                  </a:cubicBezTo>
                  <a:cubicBezTo>
                    <a:pt x="2496793" y="1220229"/>
                    <a:pt x="2232395" y="1484627"/>
                    <a:pt x="1906243" y="1484627"/>
                  </a:cubicBezTo>
                  <a:cubicBezTo>
                    <a:pt x="1580091" y="1484627"/>
                    <a:pt x="1315693" y="1220229"/>
                    <a:pt x="1315693" y="894077"/>
                  </a:cubicBezTo>
                  <a:cubicBezTo>
                    <a:pt x="1315693" y="567925"/>
                    <a:pt x="1580091" y="303527"/>
                    <a:pt x="1906243" y="303527"/>
                  </a:cubicBezTo>
                  <a:close/>
                  <a:moveTo>
                    <a:pt x="492187" y="171334"/>
                  </a:moveTo>
                  <a:lnTo>
                    <a:pt x="495319" y="192053"/>
                  </a:lnTo>
                  <a:cubicBezTo>
                    <a:pt x="495319" y="360605"/>
                    <a:pt x="358680" y="497244"/>
                    <a:pt x="190128" y="497244"/>
                  </a:cubicBezTo>
                  <a:lnTo>
                    <a:pt x="167414" y="493810"/>
                  </a:lnTo>
                  <a:lnTo>
                    <a:pt x="167414" y="1294344"/>
                  </a:lnTo>
                  <a:lnTo>
                    <a:pt x="190128" y="1290910"/>
                  </a:lnTo>
                  <a:cubicBezTo>
                    <a:pt x="358680" y="1290910"/>
                    <a:pt x="495319" y="1427549"/>
                    <a:pt x="495319" y="1596101"/>
                  </a:cubicBezTo>
                  <a:lnTo>
                    <a:pt x="492187" y="1616820"/>
                  </a:lnTo>
                  <a:lnTo>
                    <a:pt x="3320300" y="1616820"/>
                  </a:lnTo>
                  <a:lnTo>
                    <a:pt x="3317167" y="1596101"/>
                  </a:lnTo>
                  <a:cubicBezTo>
                    <a:pt x="3317167" y="1427549"/>
                    <a:pt x="3453806" y="1290910"/>
                    <a:pt x="3622358" y="1290910"/>
                  </a:cubicBezTo>
                  <a:lnTo>
                    <a:pt x="3645071" y="1294344"/>
                  </a:lnTo>
                  <a:lnTo>
                    <a:pt x="3645071" y="493810"/>
                  </a:lnTo>
                  <a:lnTo>
                    <a:pt x="3622357" y="497244"/>
                  </a:lnTo>
                  <a:cubicBezTo>
                    <a:pt x="3453805" y="497244"/>
                    <a:pt x="3317166" y="360605"/>
                    <a:pt x="3317166" y="192053"/>
                  </a:cubicBezTo>
                  <a:lnTo>
                    <a:pt x="3320299" y="171334"/>
                  </a:lnTo>
                  <a:close/>
                  <a:moveTo>
                    <a:pt x="0" y="0"/>
                  </a:moveTo>
                  <a:lnTo>
                    <a:pt x="425526" y="0"/>
                  </a:lnTo>
                  <a:lnTo>
                    <a:pt x="3386960" y="0"/>
                  </a:lnTo>
                  <a:lnTo>
                    <a:pt x="3812485" y="0"/>
                  </a:lnTo>
                  <a:lnTo>
                    <a:pt x="3812485" y="429039"/>
                  </a:lnTo>
                  <a:lnTo>
                    <a:pt x="3812485" y="1359114"/>
                  </a:lnTo>
                  <a:lnTo>
                    <a:pt x="3812486" y="1359115"/>
                  </a:lnTo>
                  <a:lnTo>
                    <a:pt x="3812486" y="1788154"/>
                  </a:lnTo>
                  <a:lnTo>
                    <a:pt x="3812485" y="1788154"/>
                  </a:lnTo>
                  <a:lnTo>
                    <a:pt x="3386961" y="1788154"/>
                  </a:lnTo>
                  <a:lnTo>
                    <a:pt x="425526" y="1788154"/>
                  </a:lnTo>
                  <a:lnTo>
                    <a:pt x="0" y="1788154"/>
                  </a:lnTo>
                  <a:lnTo>
                    <a:pt x="0" y="1359116"/>
                  </a:lnTo>
                  <a:lnTo>
                    <a:pt x="0" y="429039"/>
                  </a:lnTo>
                  <a:close/>
                </a:path>
              </a:pathLst>
            </a:custGeom>
            <a:solidFill>
              <a:schemeClr val="accent6">
                <a:lumMod val="50000"/>
                <a:alpha val="70000"/>
              </a:schemeClr>
            </a:solidFill>
            <a:ln>
              <a:noFill/>
            </a:ln>
            <a:scene3d>
              <a:camera prst="orthographicFront"/>
              <a:lightRig rig="threePt" dir="t"/>
            </a:scene3d>
            <a:sp3d extrusionH="254000" prstMaterial="dkEdge"/>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en-US" sz="1800" b="0" strike="noStrike" spc="-1">
                <a:solidFill>
                  <a:srgbClr val="002060"/>
                </a:solidFill>
                <a:latin typeface="Avenir Next LT Pro" panose="020B0504020202020204"/>
              </a:endParaRPr>
            </a:p>
          </p:txBody>
        </p:sp>
      </p:grpSp>
      <p:sp>
        <p:nvSpPr>
          <p:cNvPr id="18" name="TextBox 19">
            <a:extLst>
              <a:ext uri="{FF2B5EF4-FFF2-40B4-BE49-F238E27FC236}">
                <a16:creationId xmlns:a16="http://schemas.microsoft.com/office/drawing/2014/main" id="{3BB2C004-5769-1B08-F96C-963CE3B89C03}"/>
              </a:ext>
            </a:extLst>
          </p:cNvPr>
          <p:cNvSpPr/>
          <p:nvPr/>
        </p:nvSpPr>
        <p:spPr>
          <a:xfrm>
            <a:off x="370300" y="1296785"/>
            <a:ext cx="2941560" cy="706432"/>
          </a:xfrm>
          <a:prstGeom prst="rect">
            <a:avLst/>
          </a:prstGeom>
          <a:solidFill>
            <a:srgbClr val="002060"/>
          </a:solidFill>
          <a:ln w="28575">
            <a:solidFill>
              <a:srgbClr val="002060"/>
            </a:solidFill>
          </a:ln>
        </p:spPr>
        <p:style>
          <a:lnRef idx="1">
            <a:schemeClr val="accent6"/>
          </a:lnRef>
          <a:fillRef idx="2">
            <a:schemeClr val="accent6"/>
          </a:fillRef>
          <a:effectRef idx="1">
            <a:schemeClr val="accent6"/>
          </a:effectRef>
          <a:fontRef idx="minor"/>
        </p:style>
        <p:txBody>
          <a:bodyPr wrap="square" lIns="0" tIns="45000" rIns="0" bIns="45000" anchor="b">
            <a:spAutoFit/>
          </a:bodyPr>
          <a:lstStyle/>
          <a:p>
            <a:pPr algn="ctr" defTabSz="914400">
              <a:lnSpc>
                <a:spcPct val="100000"/>
              </a:lnSpc>
            </a:pPr>
            <a:r>
              <a:rPr lang="pt-BR" sz="2000" b="1" strike="noStrike" spc="-1" dirty="0">
                <a:solidFill>
                  <a:schemeClr val="bg1"/>
                </a:solidFill>
                <a:latin typeface="Avenir Next LT Pro" panose="020B0504020202020204"/>
              </a:rPr>
              <a:t>Menor preço ou maior desconto</a:t>
            </a:r>
            <a:endParaRPr lang="pt-BR" sz="2000" b="0" strike="noStrike" spc="-1" dirty="0">
              <a:solidFill>
                <a:schemeClr val="bg1"/>
              </a:solidFill>
              <a:latin typeface="Avenir Next LT Pro" panose="020B0504020202020204"/>
            </a:endParaRPr>
          </a:p>
        </p:txBody>
      </p:sp>
      <p:sp>
        <p:nvSpPr>
          <p:cNvPr id="19" name="Retângulo: Cantos Arredondados 34">
            <a:extLst>
              <a:ext uri="{FF2B5EF4-FFF2-40B4-BE49-F238E27FC236}">
                <a16:creationId xmlns:a16="http://schemas.microsoft.com/office/drawing/2014/main" id="{6D1503B2-4032-FA7A-6E46-02184B39CC6F}"/>
              </a:ext>
            </a:extLst>
          </p:cNvPr>
          <p:cNvSpPr/>
          <p:nvPr/>
        </p:nvSpPr>
        <p:spPr>
          <a:xfrm>
            <a:off x="650630" y="3184225"/>
            <a:ext cx="4725360" cy="1867320"/>
          </a:xfrm>
          <a:prstGeom prst="roundRect">
            <a:avLst>
              <a:gd name="adj" fmla="val 16667"/>
            </a:avLst>
          </a:prstGeom>
          <a:solidFill>
            <a:srgbClr val="002060"/>
          </a:solidFill>
          <a:ln>
            <a:solidFill>
              <a:srgbClr val="C0000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457200">
              <a:lnSpc>
                <a:spcPct val="100000"/>
              </a:lnSpc>
            </a:pPr>
            <a:r>
              <a:rPr lang="pt-BR" sz="1600" b="1" strike="noStrike" spc="-1" dirty="0">
                <a:solidFill>
                  <a:schemeClr val="bg1"/>
                </a:solidFill>
                <a:latin typeface="Avenir Next LT Pro" panose="020B0504020202020204"/>
              </a:rPr>
              <a:t>MENOR DISPÊNDIO</a:t>
            </a:r>
            <a:endParaRPr lang="pt-BR" sz="1600" b="0" strike="noStrike" spc="-1" dirty="0">
              <a:solidFill>
                <a:schemeClr val="bg1"/>
              </a:solidFill>
              <a:latin typeface="Avenir Next LT Pro" panose="020B0504020202020204"/>
            </a:endParaRPr>
          </a:p>
          <a:p>
            <a:pPr algn="just" defTabSz="457200">
              <a:lnSpc>
                <a:spcPct val="100000"/>
              </a:lnSpc>
            </a:pPr>
            <a:endParaRPr lang="pt-BR" sz="1600" b="0" strike="noStrike" spc="-1" dirty="0">
              <a:solidFill>
                <a:schemeClr val="bg1"/>
              </a:solidFill>
              <a:latin typeface="Avenir Next LT Pro" panose="020B0504020202020204"/>
            </a:endParaRPr>
          </a:p>
          <a:p>
            <a:pPr algn="just" defTabSz="457200">
              <a:lnSpc>
                <a:spcPct val="100000"/>
              </a:lnSpc>
            </a:pPr>
            <a:r>
              <a:rPr lang="pt-BR" sz="1600" b="1" strike="noStrike" spc="-1" dirty="0">
                <a:solidFill>
                  <a:schemeClr val="bg1"/>
                </a:solidFill>
                <a:latin typeface="Avenir Next LT Pro" panose="020B0504020202020204"/>
              </a:rPr>
              <a:t>Podem ser considerados os custos indiretos (despesas com manutenção, utilização, reposição, depreciação e impacto ambiental do objeto licitado, entre outros fatores vinculados ao seu ciclo de vida</a:t>
            </a:r>
            <a:endParaRPr lang="pt-BR" sz="1600" b="0" strike="noStrike" spc="-1" dirty="0">
              <a:solidFill>
                <a:schemeClr val="bg1"/>
              </a:solidFill>
              <a:latin typeface="Avenir Next LT Pro" panose="020B0504020202020204"/>
            </a:endParaRPr>
          </a:p>
        </p:txBody>
      </p:sp>
      <p:sp>
        <p:nvSpPr>
          <p:cNvPr id="20" name="Elipse 35">
            <a:extLst>
              <a:ext uri="{FF2B5EF4-FFF2-40B4-BE49-F238E27FC236}">
                <a16:creationId xmlns:a16="http://schemas.microsoft.com/office/drawing/2014/main" id="{2A1A1D79-8B36-A9F0-76AD-D822531372DF}"/>
              </a:ext>
            </a:extLst>
          </p:cNvPr>
          <p:cNvSpPr/>
          <p:nvPr/>
        </p:nvSpPr>
        <p:spPr>
          <a:xfrm>
            <a:off x="8492870" y="149725"/>
            <a:ext cx="2563560" cy="2246040"/>
          </a:xfrm>
          <a:prstGeom prst="ellipse">
            <a:avLst/>
          </a:prstGeom>
          <a:solidFill>
            <a:srgbClr val="002060"/>
          </a:solidFill>
          <a:ln>
            <a:solidFill>
              <a:srgbClr val="0070C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457200">
              <a:lnSpc>
                <a:spcPct val="100000"/>
              </a:lnSpc>
            </a:pPr>
            <a:r>
              <a:rPr lang="pt-BR" sz="2000" b="1" strike="noStrike" spc="-1">
                <a:solidFill>
                  <a:schemeClr val="bg1"/>
                </a:solidFill>
                <a:latin typeface="Avenir Next LT Pro" panose="020B0504020202020204"/>
              </a:rPr>
              <a:t>Maior Desconto</a:t>
            </a:r>
            <a:endParaRPr lang="pt-BR" sz="2000" b="0" strike="noStrike" spc="-1">
              <a:solidFill>
                <a:schemeClr val="bg1"/>
              </a:solidFill>
              <a:latin typeface="Avenir Next LT Pro" panose="020B0504020202020204"/>
            </a:endParaRPr>
          </a:p>
          <a:p>
            <a:pPr algn="ctr" defTabSz="457200">
              <a:lnSpc>
                <a:spcPct val="100000"/>
              </a:lnSpc>
            </a:pPr>
            <a:endParaRPr lang="pt-BR" sz="1200" b="0" strike="noStrike" spc="-1">
              <a:solidFill>
                <a:schemeClr val="bg1"/>
              </a:solidFill>
              <a:latin typeface="Avenir Next LT Pro" panose="020B0504020202020204"/>
            </a:endParaRPr>
          </a:p>
        </p:txBody>
      </p:sp>
      <p:cxnSp>
        <p:nvCxnSpPr>
          <p:cNvPr id="21" name="Conector: Curvo 36">
            <a:extLst>
              <a:ext uri="{FF2B5EF4-FFF2-40B4-BE49-F238E27FC236}">
                <a16:creationId xmlns:a16="http://schemas.microsoft.com/office/drawing/2014/main" id="{19545C52-22F2-0FFA-AF79-C0B54272E519}"/>
              </a:ext>
            </a:extLst>
          </p:cNvPr>
          <p:cNvCxnSpPr/>
          <p:nvPr/>
        </p:nvCxnSpPr>
        <p:spPr>
          <a:xfrm rot="16200000" flipH="1">
            <a:off x="9358310" y="2679085"/>
            <a:ext cx="1314360" cy="839880"/>
          </a:xfrm>
          <a:prstGeom prst="curvedConnector3">
            <a:avLst>
              <a:gd name="adj1" fmla="val 25013"/>
            </a:avLst>
          </a:prstGeom>
          <a:ln>
            <a:solidFill>
              <a:srgbClr val="C00000"/>
            </a:solidFill>
            <a:tailEnd type="triangle" w="med" len="med"/>
          </a:ln>
        </p:spPr>
      </p:cxnSp>
      <p:sp>
        <p:nvSpPr>
          <p:cNvPr id="22" name="Retângulo: Cantos Arredondados 37">
            <a:extLst>
              <a:ext uri="{FF2B5EF4-FFF2-40B4-BE49-F238E27FC236}">
                <a16:creationId xmlns:a16="http://schemas.microsoft.com/office/drawing/2014/main" id="{A3E19EA5-D160-C59D-EF02-66871B9DA411}"/>
              </a:ext>
            </a:extLst>
          </p:cNvPr>
          <p:cNvSpPr/>
          <p:nvPr/>
        </p:nvSpPr>
        <p:spPr>
          <a:xfrm>
            <a:off x="8289470" y="3832885"/>
            <a:ext cx="3372480" cy="847440"/>
          </a:xfrm>
          <a:prstGeom prst="roundRect">
            <a:avLst>
              <a:gd name="adj" fmla="val 16667"/>
            </a:avLst>
          </a:prstGeom>
          <a:noFill/>
          <a:ln>
            <a:solidFill>
              <a:srgbClr val="0F476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457200">
              <a:lnSpc>
                <a:spcPct val="100000"/>
              </a:lnSpc>
            </a:pPr>
            <a:r>
              <a:rPr lang="pt-BR" sz="2000" b="1" strike="noStrike" spc="-1" dirty="0">
                <a:solidFill>
                  <a:srgbClr val="002060"/>
                </a:solidFill>
                <a:latin typeface="Avenir Next LT Pro" panose="020B0504020202020204"/>
              </a:rPr>
              <a:t>Estende-se a eventuais aditivos</a:t>
            </a:r>
            <a:endParaRPr lang="pt-BR" sz="2000" b="0" strike="noStrike" spc="-1" dirty="0">
              <a:solidFill>
                <a:srgbClr val="002060"/>
              </a:solidFill>
              <a:latin typeface="Avenir Next LT Pro" panose="020B0504020202020204"/>
            </a:endParaRPr>
          </a:p>
        </p:txBody>
      </p:sp>
      <p:sp>
        <p:nvSpPr>
          <p:cNvPr id="23" name="Balão de Fala: Retângulo com Cantos Arredondados 38">
            <a:extLst>
              <a:ext uri="{FF2B5EF4-FFF2-40B4-BE49-F238E27FC236}">
                <a16:creationId xmlns:a16="http://schemas.microsoft.com/office/drawing/2014/main" id="{D4DF2CAD-EC29-75F7-33A7-B2C1E2F9D3F5}"/>
              </a:ext>
            </a:extLst>
          </p:cNvPr>
          <p:cNvSpPr/>
          <p:nvPr/>
        </p:nvSpPr>
        <p:spPr>
          <a:xfrm>
            <a:off x="4082510" y="305605"/>
            <a:ext cx="4169520" cy="2221200"/>
          </a:xfrm>
          <a:prstGeom prst="wedgeRoundRectCallout">
            <a:avLst>
              <a:gd name="adj1" fmla="val -64283"/>
              <a:gd name="adj2" fmla="val -6465"/>
              <a:gd name="adj3" fmla="val 16667"/>
            </a:avLst>
          </a:prstGeom>
          <a:noFill/>
          <a:ln>
            <a:solidFill>
              <a:srgbClr val="002060"/>
            </a:solidFill>
          </a:ln>
        </p:spPr>
        <p:style>
          <a:lnRef idx="1">
            <a:schemeClr val="accent5"/>
          </a:lnRef>
          <a:fillRef idx="2">
            <a:schemeClr val="accent5"/>
          </a:fillRef>
          <a:effectRef idx="1">
            <a:schemeClr val="accent5"/>
          </a:effectRef>
          <a:fontRef idx="minor"/>
        </p:style>
        <p:txBody>
          <a:bodyPr lIns="90000" tIns="45000" rIns="90000" bIns="45000" anchor="ctr">
            <a:noAutofit/>
          </a:bodyPr>
          <a:lstStyle/>
          <a:p>
            <a:pPr algn="ctr" defTabSz="914400">
              <a:lnSpc>
                <a:spcPct val="100000"/>
              </a:lnSpc>
            </a:pPr>
            <a:r>
              <a:rPr lang="pt-BR" sz="1800" b="0" strike="noStrike" spc="-1" dirty="0">
                <a:solidFill>
                  <a:srgbClr val="002060"/>
                </a:solidFill>
                <a:latin typeface="Avenir Next LT Pro" panose="020B0504020202020204"/>
              </a:rPr>
              <a:t>não há consideração de critérios qualitativos no processo de julgamento. </a:t>
            </a:r>
          </a:p>
          <a:p>
            <a:pPr algn="ctr" defTabSz="914400">
              <a:lnSpc>
                <a:spcPct val="100000"/>
              </a:lnSpc>
            </a:pPr>
            <a:endParaRPr lang="pt-BR" sz="1800" b="0" strike="noStrike" spc="-1" dirty="0">
              <a:solidFill>
                <a:srgbClr val="002060"/>
              </a:solidFill>
              <a:latin typeface="Avenir Next LT Pro" panose="020B0504020202020204"/>
            </a:endParaRPr>
          </a:p>
          <a:p>
            <a:pPr algn="ctr" defTabSz="914400">
              <a:lnSpc>
                <a:spcPct val="100000"/>
              </a:lnSpc>
            </a:pPr>
            <a:r>
              <a:rPr lang="pt-BR" sz="1800" b="0" strike="noStrike" spc="-1" dirty="0">
                <a:solidFill>
                  <a:srgbClr val="002060"/>
                </a:solidFill>
                <a:latin typeface="Avenir Next LT Pro" panose="020B0504020202020204"/>
              </a:rPr>
              <a:t>O padrão de qualidade é estabelecido através da definição dos requisitos mínimos de qualidade no edital de licitação</a:t>
            </a:r>
          </a:p>
        </p:txBody>
      </p:sp>
      <p:pic>
        <p:nvPicPr>
          <p:cNvPr id="24" name="Imagem 23">
            <a:extLst>
              <a:ext uri="{FF2B5EF4-FFF2-40B4-BE49-F238E27FC236}">
                <a16:creationId xmlns:a16="http://schemas.microsoft.com/office/drawing/2014/main" id="{3657DC62-177D-4475-8AC1-23A4BD3CE1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34961" y="5910236"/>
            <a:ext cx="1301250" cy="710189"/>
          </a:xfrm>
          <a:prstGeom prst="rect">
            <a:avLst/>
          </a:prstGeom>
        </p:spPr>
      </p:pic>
      <p:sp>
        <p:nvSpPr>
          <p:cNvPr id="25" name="CaixaDeTexto 24">
            <a:extLst>
              <a:ext uri="{FF2B5EF4-FFF2-40B4-BE49-F238E27FC236}">
                <a16:creationId xmlns:a16="http://schemas.microsoft.com/office/drawing/2014/main" id="{29BCA0F7-1934-45F4-8B82-98C6C041AEEA}"/>
              </a:ext>
            </a:extLst>
          </p:cNvPr>
          <p:cNvSpPr txBox="1"/>
          <p:nvPr/>
        </p:nvSpPr>
        <p:spPr>
          <a:xfrm>
            <a:off x="39684" y="6281923"/>
            <a:ext cx="2160813" cy="338554"/>
          </a:xfrm>
          <a:prstGeom prst="rect">
            <a:avLst/>
          </a:prstGeom>
          <a:noFill/>
        </p:spPr>
        <p:txBody>
          <a:bodyPr wrap="square">
            <a:spAutoFit/>
          </a:bodyPr>
          <a:lstStyle/>
          <a:p>
            <a:pPr algn="ctr"/>
            <a:r>
              <a:rPr lang="pt-BR" sz="1600" dirty="0">
                <a:solidFill>
                  <a:srgbClr val="05054D"/>
                </a:solidFill>
                <a:latin typeface="DM Sans" pitchFamily="2" charset="0"/>
                <a:ea typeface="Malgun Gothic Semilight" panose="020B0502040204020203" pitchFamily="34" charset="-128"/>
                <a:cs typeface="Malgun Gothic Semilight" panose="020B0502040204020203" pitchFamily="34" charset="-128"/>
              </a:rPr>
              <a:t>@</a:t>
            </a:r>
            <a:r>
              <a:rPr lang="pt-BR" sz="1600" dirty="0" err="1">
                <a:solidFill>
                  <a:srgbClr val="05054D"/>
                </a:solidFill>
                <a:latin typeface="DM Sans" pitchFamily="2" charset="0"/>
                <a:ea typeface="Malgun Gothic Semilight" panose="020B0502040204020203" pitchFamily="34" charset="-128"/>
                <a:cs typeface="Malgun Gothic Semilight" panose="020B0502040204020203" pitchFamily="34" charset="-128"/>
              </a:rPr>
              <a:t>rafaelcosta.prof</a:t>
            </a:r>
            <a:endParaRPr lang="pt-BR" sz="1600" dirty="0">
              <a:solidFill>
                <a:srgbClr val="05054D"/>
              </a:solidFill>
              <a:latin typeface="DM Sans" pitchFamily="2" charset="0"/>
              <a:ea typeface="Malgun Gothic Semilight" panose="020B0502040204020203" pitchFamily="34" charset="-128"/>
              <a:cs typeface="Malgun Gothic Semilight" panose="020B0502040204020203" pitchFamily="34" charset="-128"/>
            </a:endParaRPr>
          </a:p>
        </p:txBody>
      </p:sp>
    </p:spTree>
    <p:extLst>
      <p:ext uri="{BB962C8B-B14F-4D97-AF65-F5344CB8AC3E}">
        <p14:creationId xmlns:p14="http://schemas.microsoft.com/office/powerpoint/2010/main" val="137070264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repl">
                                        <p:cTn id="7" dur="500" fill="hold"/>
                                        <p:tgtEl>
                                          <p:spTgt spid="19"/>
                                        </p:tgtEl>
                                        <p:attrNameLst>
                                          <p:attrName>ppt_x</p:attrName>
                                        </p:attrNameLst>
                                      </p:cBhvr>
                                      <p:tavLst>
                                        <p:tav tm="0">
                                          <p:val>
                                            <p:strVal val="#ppt_x"/>
                                          </p:val>
                                        </p:tav>
                                        <p:tav tm="100000">
                                          <p:val>
                                            <p:strVal val="#ppt_x"/>
                                          </p:val>
                                        </p:tav>
                                      </p:tavLst>
                                    </p:anim>
                                    <p:anim calcmode="lin" valueType="num">
                                      <p:cBhvr additive="repl">
                                        <p:cTn id="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fill="hold" nodeType="clickEffect">
                                  <p:stCondLst>
                                    <p:cond delay="0"/>
                                  </p:stCondLst>
                                  <p:childTnLst>
                                    <p:set>
                                      <p:cBhvr>
                                        <p:cTn id="12" dur="1" fill="hold">
                                          <p:stCondLst>
                                            <p:cond delay="0"/>
                                          </p:stCondLst>
                                        </p:cTn>
                                        <p:tgtEl>
                                          <p:spTgt spid="2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21"/>
                                        </p:tgtEl>
                                        <p:attrNameLst>
                                          <p:attrName>style.visibility</p:attrName>
                                        </p:attrNameLst>
                                      </p:cBhvr>
                                      <p:to>
                                        <p:strVal val="visible"/>
                                      </p:to>
                                    </p:set>
                                    <p:anim calcmode="lin" valueType="num">
                                      <p:cBhvr additive="repl">
                                        <p:cTn id="17" dur="500" fill="hold"/>
                                        <p:tgtEl>
                                          <p:spTgt spid="21"/>
                                        </p:tgtEl>
                                        <p:attrNameLst>
                                          <p:attrName>ppt_x</p:attrName>
                                        </p:attrNameLst>
                                      </p:cBhvr>
                                      <p:tavLst>
                                        <p:tav tm="0">
                                          <p:val>
                                            <p:strVal val="#ppt_x"/>
                                          </p:val>
                                        </p:tav>
                                        <p:tav tm="100000">
                                          <p:val>
                                            <p:strVal val="#ppt_x"/>
                                          </p:val>
                                        </p:tav>
                                      </p:tavLst>
                                    </p:anim>
                                    <p:anim calcmode="lin" valueType="num">
                                      <p:cBhvr additive="repl">
                                        <p:cTn id="18" dur="500" fill="hold"/>
                                        <p:tgtEl>
                                          <p:spTgt spid="21"/>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22"/>
                                        </p:tgtEl>
                                        <p:attrNameLst>
                                          <p:attrName>style.visibility</p:attrName>
                                        </p:attrNameLst>
                                      </p:cBhvr>
                                      <p:to>
                                        <p:strVal val="visible"/>
                                      </p:to>
                                    </p:set>
                                    <p:anim calcmode="lin" valueType="num">
                                      <p:cBhvr additive="repl">
                                        <p:cTn id="21" dur="500" fill="hold"/>
                                        <p:tgtEl>
                                          <p:spTgt spid="22"/>
                                        </p:tgtEl>
                                        <p:attrNameLst>
                                          <p:attrName>ppt_x</p:attrName>
                                        </p:attrNameLst>
                                      </p:cBhvr>
                                      <p:tavLst>
                                        <p:tav tm="0">
                                          <p:val>
                                            <p:strVal val="#ppt_x"/>
                                          </p:val>
                                        </p:tav>
                                        <p:tav tm="100000">
                                          <p:val>
                                            <p:strVal val="#ppt_x"/>
                                          </p:val>
                                        </p:tav>
                                      </p:tavLst>
                                    </p:anim>
                                    <p:anim calcmode="lin" valueType="num">
                                      <p:cBhvr additive="repl">
                                        <p:cTn id="22"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F02882-AE9D-EF75-3993-D5E5F7F922AA}"/>
            </a:ext>
          </a:extLst>
        </p:cNvPr>
        <p:cNvGrpSpPr/>
        <p:nvPr/>
      </p:nvGrpSpPr>
      <p:grpSpPr>
        <a:xfrm>
          <a:off x="0" y="0"/>
          <a:ext cx="0" cy="0"/>
          <a:chOff x="0" y="0"/>
          <a:chExt cx="0" cy="0"/>
        </a:xfrm>
      </p:grpSpPr>
      <p:pic>
        <p:nvPicPr>
          <p:cNvPr id="24" name="Imagem 2">
            <a:extLst>
              <a:ext uri="{FF2B5EF4-FFF2-40B4-BE49-F238E27FC236}">
                <a16:creationId xmlns:a16="http://schemas.microsoft.com/office/drawing/2014/main" id="{05E5856F-2726-7B31-A7BA-E8D457FB0794}"/>
              </a:ext>
            </a:extLst>
          </p:cNvPr>
          <p:cNvPicPr/>
          <p:nvPr/>
        </p:nvPicPr>
        <p:blipFill>
          <a:blip r:embed="rId2"/>
          <a:stretch/>
        </p:blipFill>
        <p:spPr>
          <a:xfrm>
            <a:off x="293040" y="2627841"/>
            <a:ext cx="4557240" cy="3417840"/>
          </a:xfrm>
          <a:prstGeom prst="rect">
            <a:avLst/>
          </a:prstGeom>
          <a:ln w="0">
            <a:noFill/>
          </a:ln>
        </p:spPr>
      </p:pic>
      <p:sp>
        <p:nvSpPr>
          <p:cNvPr id="25" name="TextBox 19">
            <a:extLst>
              <a:ext uri="{FF2B5EF4-FFF2-40B4-BE49-F238E27FC236}">
                <a16:creationId xmlns:a16="http://schemas.microsoft.com/office/drawing/2014/main" id="{F8345C9C-363D-D8DF-419F-8CF2710A0727}"/>
              </a:ext>
            </a:extLst>
          </p:cNvPr>
          <p:cNvSpPr/>
          <p:nvPr/>
        </p:nvSpPr>
        <p:spPr>
          <a:xfrm>
            <a:off x="769005" y="760009"/>
            <a:ext cx="2792019" cy="460211"/>
          </a:xfrm>
          <a:prstGeom prst="rect">
            <a:avLst/>
          </a:prstGeom>
          <a:solidFill>
            <a:srgbClr val="002060"/>
          </a:solidFill>
          <a:ln>
            <a:solidFill>
              <a:srgbClr val="002060"/>
            </a:solidFill>
          </a:ln>
        </p:spPr>
        <p:style>
          <a:lnRef idx="1">
            <a:schemeClr val="accent6"/>
          </a:lnRef>
          <a:fillRef idx="2">
            <a:schemeClr val="accent6"/>
          </a:fillRef>
          <a:effectRef idx="1">
            <a:schemeClr val="accent6"/>
          </a:effectRef>
          <a:fontRef idx="minor"/>
        </p:style>
        <p:txBody>
          <a:bodyPr wrap="square" lIns="0" tIns="45000" rIns="0" bIns="45000" anchor="b">
            <a:spAutoFit/>
          </a:bodyPr>
          <a:lstStyle/>
          <a:p>
            <a:pPr algn="ctr" defTabSz="914400">
              <a:lnSpc>
                <a:spcPct val="100000"/>
              </a:lnSpc>
            </a:pPr>
            <a:r>
              <a:rPr lang="en-US" sz="2400" b="1" strike="noStrike" spc="-1" dirty="0" err="1">
                <a:solidFill>
                  <a:schemeClr val="bg1"/>
                </a:solidFill>
                <a:effectLst>
                  <a:outerShdw blurRad="38100" dist="38100" dir="2700000" algn="tl">
                    <a:srgbClr val="000000">
                      <a:alpha val="43137"/>
                    </a:srgbClr>
                  </a:outerShdw>
                </a:effectLst>
                <a:latin typeface="Avenir Next LT Pro" panose="020B0504020202020204"/>
              </a:rPr>
              <a:t>Desconto</a:t>
            </a:r>
            <a:r>
              <a:rPr lang="en-US" sz="2400" b="1" strike="noStrike" spc="-1" dirty="0">
                <a:solidFill>
                  <a:schemeClr val="bg1"/>
                </a:solidFill>
                <a:effectLst>
                  <a:outerShdw blurRad="38100" dist="38100" dir="2700000" algn="tl">
                    <a:srgbClr val="000000">
                      <a:alpha val="43137"/>
                    </a:srgbClr>
                  </a:outerShdw>
                </a:effectLst>
                <a:latin typeface="Avenir Next LT Pro" panose="020B0504020202020204"/>
              </a:rPr>
              <a:t> linear</a:t>
            </a:r>
            <a:endParaRPr lang="pt-BR" sz="2400" b="0" strike="noStrike" spc="-1" dirty="0">
              <a:solidFill>
                <a:schemeClr val="bg1"/>
              </a:solidFill>
              <a:effectLst>
                <a:outerShdw blurRad="38100" dist="38100" dir="2700000" algn="tl">
                  <a:srgbClr val="000000">
                    <a:alpha val="43137"/>
                  </a:srgbClr>
                </a:outerShdw>
              </a:effectLst>
              <a:latin typeface="Avenir Next LT Pro" panose="020B0504020202020204"/>
            </a:endParaRPr>
          </a:p>
        </p:txBody>
      </p:sp>
      <p:grpSp>
        <p:nvGrpSpPr>
          <p:cNvPr id="26" name="Group 5">
            <a:extLst>
              <a:ext uri="{FF2B5EF4-FFF2-40B4-BE49-F238E27FC236}">
                <a16:creationId xmlns:a16="http://schemas.microsoft.com/office/drawing/2014/main" id="{2C1CE94A-DFC2-EC2D-9179-8493BB830A3E}"/>
              </a:ext>
            </a:extLst>
          </p:cNvPr>
          <p:cNvGrpSpPr/>
          <p:nvPr/>
        </p:nvGrpSpPr>
        <p:grpSpPr>
          <a:xfrm>
            <a:off x="6095880" y="330120"/>
            <a:ext cx="4787640" cy="5266800"/>
            <a:chOff x="6095880" y="330120"/>
            <a:chExt cx="4787640" cy="5266800"/>
          </a:xfrm>
        </p:grpSpPr>
        <p:sp>
          <p:nvSpPr>
            <p:cNvPr id="27" name="Oval 7">
              <a:extLst>
                <a:ext uri="{FF2B5EF4-FFF2-40B4-BE49-F238E27FC236}">
                  <a16:creationId xmlns:a16="http://schemas.microsoft.com/office/drawing/2014/main" id="{4D34DB81-B95D-7389-08CF-2641CB8883AD}"/>
                </a:ext>
              </a:extLst>
            </p:cNvPr>
            <p:cNvSpPr/>
            <p:nvPr/>
          </p:nvSpPr>
          <p:spPr>
            <a:xfrm>
              <a:off x="6095880" y="5302080"/>
              <a:ext cx="4787640" cy="294840"/>
            </a:xfrm>
            <a:prstGeom prst="ellipse">
              <a:avLst/>
            </a:prstGeom>
            <a:solidFill>
              <a:schemeClr val="bg2"/>
            </a:solidFill>
            <a:ln w="0">
              <a:noFill/>
            </a:ln>
          </p:spPr>
          <p:style>
            <a:lnRef idx="0">
              <a:scrgbClr r="0" g="0" b="0"/>
            </a:lnRef>
            <a:fillRef idx="0">
              <a:scrgbClr r="0" g="0" b="0"/>
            </a:fillRef>
            <a:effectRef idx="0">
              <a:scrgbClr r="0" g="0" b="0"/>
            </a:effectRef>
            <a:fontRef idx="minor"/>
          </p:style>
          <p:txBody>
            <a:bodyPr numCol="1" spcCol="0" anchor="t">
              <a:noAutofit/>
            </a:bodyPr>
            <a:lstStyle/>
            <a:p>
              <a:pPr defTabSz="914400">
                <a:lnSpc>
                  <a:spcPct val="100000"/>
                </a:lnSpc>
              </a:pPr>
              <a:endParaRPr lang="en-US" b="0" strike="noStrike" spc="-1">
                <a:solidFill>
                  <a:srgbClr val="002060"/>
                </a:solidFill>
                <a:latin typeface="Avenir Next LT Pro" panose="020B0504020202020204"/>
              </a:endParaRPr>
            </a:p>
          </p:txBody>
        </p:sp>
        <p:sp>
          <p:nvSpPr>
            <p:cNvPr id="28" name="Rectangle 34">
              <a:extLst>
                <a:ext uri="{FF2B5EF4-FFF2-40B4-BE49-F238E27FC236}">
                  <a16:creationId xmlns:a16="http://schemas.microsoft.com/office/drawing/2014/main" id="{06E97A78-3352-3621-C5BC-CFC6CF5742BA}"/>
                </a:ext>
              </a:extLst>
            </p:cNvPr>
            <p:cNvSpPr/>
            <p:nvPr/>
          </p:nvSpPr>
          <p:spPr>
            <a:xfrm rot="900000">
              <a:off x="6216480" y="1147320"/>
              <a:ext cx="4546080" cy="145800"/>
            </a:xfrm>
            <a:prstGeom prst="rect">
              <a:avLst/>
            </a:prstGeom>
            <a:solidFill>
              <a:srgbClr val="002060"/>
            </a:solidFill>
            <a:ln w="0">
              <a:noFill/>
            </a:ln>
          </p:spPr>
          <p:style>
            <a:lnRef idx="0">
              <a:scrgbClr r="0" g="0" b="0"/>
            </a:lnRef>
            <a:fillRef idx="0">
              <a:scrgbClr r="0" g="0" b="0"/>
            </a:fillRef>
            <a:effectRef idx="0">
              <a:scrgbClr r="0" g="0" b="0"/>
            </a:effectRef>
            <a:fontRef idx="minor"/>
          </p:style>
          <p:txBody>
            <a:bodyPr numCol="1" spcCol="0" anchor="t">
              <a:noAutofit/>
            </a:bodyPr>
            <a:lstStyle/>
            <a:p>
              <a:pPr defTabSz="914400">
                <a:lnSpc>
                  <a:spcPct val="100000"/>
                </a:lnSpc>
              </a:pPr>
              <a:endParaRPr lang="en-US" b="0" strike="noStrike" spc="-1">
                <a:solidFill>
                  <a:srgbClr val="002060"/>
                </a:solidFill>
                <a:latin typeface="Avenir Next LT Pro" panose="020B0504020202020204"/>
              </a:endParaRPr>
            </a:p>
          </p:txBody>
        </p:sp>
        <p:sp>
          <p:nvSpPr>
            <p:cNvPr id="29" name="Rectangle 37">
              <a:extLst>
                <a:ext uri="{FF2B5EF4-FFF2-40B4-BE49-F238E27FC236}">
                  <a16:creationId xmlns:a16="http://schemas.microsoft.com/office/drawing/2014/main" id="{3ABA9F07-A163-E4D7-C242-49C7B292BEA2}"/>
                </a:ext>
              </a:extLst>
            </p:cNvPr>
            <p:cNvSpPr/>
            <p:nvPr/>
          </p:nvSpPr>
          <p:spPr>
            <a:xfrm>
              <a:off x="8341560" y="1698480"/>
              <a:ext cx="296640" cy="2742840"/>
            </a:xfrm>
            <a:prstGeom prst="rect">
              <a:avLst/>
            </a:prstGeom>
            <a:solidFill>
              <a:schemeClr val="bg1">
                <a:lumMod val="65000"/>
              </a:schemeClr>
            </a:solidFill>
            <a:ln w="0">
              <a:noFill/>
            </a:ln>
          </p:spPr>
          <p:style>
            <a:lnRef idx="0">
              <a:scrgbClr r="0" g="0" b="0"/>
            </a:lnRef>
            <a:fillRef idx="0">
              <a:scrgbClr r="0" g="0" b="0"/>
            </a:fillRef>
            <a:effectRef idx="0">
              <a:scrgbClr r="0" g="0" b="0"/>
            </a:effectRef>
            <a:fontRef idx="minor"/>
          </p:style>
          <p:txBody>
            <a:bodyPr numCol="1" spcCol="0" anchor="t">
              <a:noAutofit/>
            </a:bodyPr>
            <a:lstStyle/>
            <a:p>
              <a:pPr defTabSz="914400">
                <a:lnSpc>
                  <a:spcPct val="100000"/>
                </a:lnSpc>
              </a:pPr>
              <a:endParaRPr lang="en-US" b="0" strike="noStrike" spc="-1">
                <a:solidFill>
                  <a:srgbClr val="002060"/>
                </a:solidFill>
                <a:latin typeface="Avenir Next LT Pro" panose="020B0504020202020204"/>
              </a:endParaRPr>
            </a:p>
          </p:txBody>
        </p:sp>
        <p:sp>
          <p:nvSpPr>
            <p:cNvPr id="30" name="Freeform 38">
              <a:extLst>
                <a:ext uri="{FF2B5EF4-FFF2-40B4-BE49-F238E27FC236}">
                  <a16:creationId xmlns:a16="http://schemas.microsoft.com/office/drawing/2014/main" id="{3B370108-F2F1-2EF4-58E5-9F91FA42620F}"/>
                </a:ext>
              </a:extLst>
            </p:cNvPr>
            <p:cNvSpPr/>
            <p:nvPr/>
          </p:nvSpPr>
          <p:spPr>
            <a:xfrm>
              <a:off x="8210520" y="4411440"/>
              <a:ext cx="558360" cy="617040"/>
            </a:xfrm>
            <a:custGeom>
              <a:avLst/>
              <a:gdLst>
                <a:gd name="textAreaLeft" fmla="*/ 0 w 558360"/>
                <a:gd name="textAreaRight" fmla="*/ 558720 w 558360"/>
                <a:gd name="textAreaTop" fmla="*/ 0 h 617040"/>
                <a:gd name="textAreaBottom" fmla="*/ 617400 h 617040"/>
              </a:gdLst>
              <a:ahLst/>
              <a:cxnLst/>
              <a:rect l="textAreaLeft" t="textAreaTop" r="textAreaRight" b="textAreaBottom"/>
              <a:pathLst>
                <a:path w="6794" h="7508">
                  <a:moveTo>
                    <a:pt x="6794" y="3060"/>
                  </a:moveTo>
                  <a:cubicBezTo>
                    <a:pt x="6794" y="1370"/>
                    <a:pt x="5424" y="0"/>
                    <a:pt x="3734" y="0"/>
                  </a:cubicBezTo>
                  <a:lnTo>
                    <a:pt x="3060" y="0"/>
                  </a:lnTo>
                  <a:cubicBezTo>
                    <a:pt x="1370" y="0"/>
                    <a:pt x="0" y="1370"/>
                    <a:pt x="0" y="3060"/>
                  </a:cubicBezTo>
                  <a:lnTo>
                    <a:pt x="0" y="7508"/>
                  </a:lnTo>
                  <a:lnTo>
                    <a:pt x="6794" y="7508"/>
                  </a:lnTo>
                  <a:lnTo>
                    <a:pt x="6794" y="3060"/>
                  </a:lnTo>
                  <a:close/>
                </a:path>
              </a:pathLst>
            </a:custGeom>
            <a:solidFill>
              <a:schemeClr val="accent1"/>
            </a:solidFill>
            <a:ln w="0">
              <a:noFill/>
            </a:ln>
          </p:spPr>
          <p:style>
            <a:lnRef idx="0">
              <a:scrgbClr r="0" g="0" b="0"/>
            </a:lnRef>
            <a:fillRef idx="0">
              <a:scrgbClr r="0" g="0" b="0"/>
            </a:fillRef>
            <a:effectRef idx="0">
              <a:scrgbClr r="0" g="0" b="0"/>
            </a:effectRef>
            <a:fontRef idx="minor"/>
          </p:style>
          <p:txBody>
            <a:bodyPr numCol="1" spcCol="0" anchor="t">
              <a:noAutofit/>
            </a:bodyPr>
            <a:lstStyle/>
            <a:p>
              <a:pPr defTabSz="914400">
                <a:lnSpc>
                  <a:spcPct val="100000"/>
                </a:lnSpc>
              </a:pPr>
              <a:endParaRPr lang="en-US" b="0" strike="noStrike" spc="-1">
                <a:solidFill>
                  <a:srgbClr val="002060"/>
                </a:solidFill>
                <a:latin typeface="Avenir Next LT Pro" panose="020B0504020202020204"/>
              </a:endParaRPr>
            </a:p>
          </p:txBody>
        </p:sp>
        <p:sp>
          <p:nvSpPr>
            <p:cNvPr id="31" name="Freeform 39">
              <a:extLst>
                <a:ext uri="{FF2B5EF4-FFF2-40B4-BE49-F238E27FC236}">
                  <a16:creationId xmlns:a16="http://schemas.microsoft.com/office/drawing/2014/main" id="{DA73B9C5-8C3B-216E-B90A-4D8A6061CE6A}"/>
                </a:ext>
              </a:extLst>
            </p:cNvPr>
            <p:cNvSpPr/>
            <p:nvPr/>
          </p:nvSpPr>
          <p:spPr>
            <a:xfrm>
              <a:off x="7820640" y="5025960"/>
              <a:ext cx="1337760" cy="178920"/>
            </a:xfrm>
            <a:custGeom>
              <a:avLst/>
              <a:gdLst>
                <a:gd name="textAreaLeft" fmla="*/ 0 w 1337760"/>
                <a:gd name="textAreaRight" fmla="*/ 1338120 w 1337760"/>
                <a:gd name="textAreaTop" fmla="*/ 0 h 178920"/>
                <a:gd name="textAreaBottom" fmla="*/ 179280 h 178920"/>
              </a:gdLst>
              <a:ahLst/>
              <a:cxnLst/>
              <a:rect l="textAreaLeft" t="textAreaTop" r="textAreaRight" b="textAreaBottom"/>
              <a:pathLst>
                <a:path w="16249" h="2174">
                  <a:moveTo>
                    <a:pt x="13645" y="0"/>
                  </a:moveTo>
                  <a:lnTo>
                    <a:pt x="2604" y="0"/>
                  </a:lnTo>
                  <a:cubicBezTo>
                    <a:pt x="1304" y="0"/>
                    <a:pt x="224" y="938"/>
                    <a:pt x="0" y="2174"/>
                  </a:cubicBezTo>
                  <a:lnTo>
                    <a:pt x="16249" y="2174"/>
                  </a:lnTo>
                  <a:cubicBezTo>
                    <a:pt x="16025" y="938"/>
                    <a:pt x="14945" y="0"/>
                    <a:pt x="13645" y="0"/>
                  </a:cubicBezTo>
                  <a:close/>
                </a:path>
              </a:pathLst>
            </a:custGeom>
            <a:solidFill>
              <a:schemeClr val="accent1">
                <a:lumMod val="75000"/>
              </a:schemeClr>
            </a:solidFill>
            <a:ln w="0">
              <a:noFill/>
            </a:ln>
          </p:spPr>
          <p:style>
            <a:lnRef idx="0">
              <a:scrgbClr r="0" g="0" b="0"/>
            </a:lnRef>
            <a:fillRef idx="0">
              <a:scrgbClr r="0" g="0" b="0"/>
            </a:fillRef>
            <a:effectRef idx="0">
              <a:scrgbClr r="0" g="0" b="0"/>
            </a:effectRef>
            <a:fontRef idx="minor"/>
          </p:style>
          <p:txBody>
            <a:bodyPr numCol="1" spcCol="0" anchor="t">
              <a:noAutofit/>
            </a:bodyPr>
            <a:lstStyle/>
            <a:p>
              <a:pPr defTabSz="914400">
                <a:lnSpc>
                  <a:spcPct val="100000"/>
                </a:lnSpc>
              </a:pPr>
              <a:endParaRPr lang="en-US" b="0" strike="noStrike" spc="-1">
                <a:solidFill>
                  <a:srgbClr val="002060"/>
                </a:solidFill>
                <a:latin typeface="Avenir Next LT Pro" panose="020B0504020202020204"/>
              </a:endParaRPr>
            </a:p>
          </p:txBody>
        </p:sp>
        <p:sp>
          <p:nvSpPr>
            <p:cNvPr id="32" name="Freeform 40">
              <a:extLst>
                <a:ext uri="{FF2B5EF4-FFF2-40B4-BE49-F238E27FC236}">
                  <a16:creationId xmlns:a16="http://schemas.microsoft.com/office/drawing/2014/main" id="{CF382AA4-F21C-C4A3-018E-A3B6B7D1D81D}"/>
                </a:ext>
              </a:extLst>
            </p:cNvPr>
            <p:cNvSpPr/>
            <p:nvPr/>
          </p:nvSpPr>
          <p:spPr>
            <a:xfrm>
              <a:off x="7184160" y="5202000"/>
              <a:ext cx="2611080" cy="253800"/>
            </a:xfrm>
            <a:custGeom>
              <a:avLst/>
              <a:gdLst>
                <a:gd name="textAreaLeft" fmla="*/ 0 w 2611080"/>
                <a:gd name="textAreaRight" fmla="*/ 2611440 w 2611080"/>
                <a:gd name="textAreaTop" fmla="*/ 0 h 253800"/>
                <a:gd name="textAreaBottom" fmla="*/ 254160 h 253800"/>
              </a:gdLst>
              <a:ahLst/>
              <a:cxnLst/>
              <a:rect l="textAreaLeft" t="textAreaTop" r="textAreaRight" b="textAreaBottom"/>
              <a:pathLst>
                <a:path w="31729" h="3091">
                  <a:moveTo>
                    <a:pt x="31729" y="3060"/>
                  </a:moveTo>
                  <a:cubicBezTo>
                    <a:pt x="31729" y="1370"/>
                    <a:pt x="30358" y="0"/>
                    <a:pt x="28668" y="0"/>
                  </a:cubicBezTo>
                  <a:lnTo>
                    <a:pt x="3060" y="0"/>
                  </a:lnTo>
                  <a:cubicBezTo>
                    <a:pt x="1370" y="0"/>
                    <a:pt x="0" y="1370"/>
                    <a:pt x="0" y="3060"/>
                  </a:cubicBezTo>
                  <a:lnTo>
                    <a:pt x="0" y="3091"/>
                  </a:lnTo>
                  <a:lnTo>
                    <a:pt x="31729" y="3091"/>
                  </a:lnTo>
                  <a:lnTo>
                    <a:pt x="31729" y="3060"/>
                  </a:lnTo>
                  <a:close/>
                </a:path>
              </a:pathLst>
            </a:custGeom>
            <a:solidFill>
              <a:schemeClr val="tx2"/>
            </a:solidFill>
            <a:ln w="0">
              <a:noFill/>
            </a:ln>
          </p:spPr>
          <p:style>
            <a:lnRef idx="0">
              <a:scrgbClr r="0" g="0" b="0"/>
            </a:lnRef>
            <a:fillRef idx="0">
              <a:scrgbClr r="0" g="0" b="0"/>
            </a:fillRef>
            <a:effectRef idx="0">
              <a:scrgbClr r="0" g="0" b="0"/>
            </a:effectRef>
            <a:fontRef idx="minor"/>
          </p:style>
          <p:txBody>
            <a:bodyPr numCol="1" spcCol="0" anchor="t">
              <a:noAutofit/>
            </a:bodyPr>
            <a:lstStyle/>
            <a:p>
              <a:pPr defTabSz="914400">
                <a:lnSpc>
                  <a:spcPct val="100000"/>
                </a:lnSpc>
              </a:pPr>
              <a:endParaRPr lang="en-US" b="0" strike="noStrike" spc="-1">
                <a:solidFill>
                  <a:srgbClr val="002060"/>
                </a:solidFill>
                <a:latin typeface="Avenir Next LT Pro" panose="020B0504020202020204"/>
              </a:endParaRPr>
            </a:p>
          </p:txBody>
        </p:sp>
        <p:sp>
          <p:nvSpPr>
            <p:cNvPr id="33" name="Freeform 41">
              <a:extLst>
                <a:ext uri="{FF2B5EF4-FFF2-40B4-BE49-F238E27FC236}">
                  <a16:creationId xmlns:a16="http://schemas.microsoft.com/office/drawing/2014/main" id="{C0803A0F-2CC1-5C85-A6C1-CF6D8E7B4E29}"/>
                </a:ext>
              </a:extLst>
            </p:cNvPr>
            <p:cNvSpPr/>
            <p:nvPr/>
          </p:nvSpPr>
          <p:spPr>
            <a:xfrm>
              <a:off x="8231040" y="799920"/>
              <a:ext cx="517320" cy="906120"/>
            </a:xfrm>
            <a:custGeom>
              <a:avLst/>
              <a:gdLst>
                <a:gd name="textAreaLeft" fmla="*/ 0 w 517320"/>
                <a:gd name="textAreaRight" fmla="*/ 517680 w 517320"/>
                <a:gd name="textAreaTop" fmla="*/ 0 h 906120"/>
                <a:gd name="textAreaBottom" fmla="*/ 906480 h 906120"/>
              </a:gdLst>
              <a:ahLst/>
              <a:cxnLst/>
              <a:rect l="textAreaLeft" t="textAreaTop" r="textAreaRight" b="textAreaBottom"/>
              <a:pathLst>
                <a:path w="6285" h="11006">
                  <a:moveTo>
                    <a:pt x="3841" y="91"/>
                  </a:moveTo>
                  <a:cubicBezTo>
                    <a:pt x="3829" y="87"/>
                    <a:pt x="3817" y="84"/>
                    <a:pt x="3804" y="80"/>
                  </a:cubicBezTo>
                  <a:cubicBezTo>
                    <a:pt x="3780" y="75"/>
                    <a:pt x="3755" y="70"/>
                    <a:pt x="3730" y="64"/>
                  </a:cubicBezTo>
                  <a:cubicBezTo>
                    <a:pt x="3552" y="24"/>
                    <a:pt x="3362" y="0"/>
                    <a:pt x="3159" y="0"/>
                  </a:cubicBezTo>
                  <a:cubicBezTo>
                    <a:pt x="3153" y="0"/>
                    <a:pt x="3148" y="1"/>
                    <a:pt x="3142" y="1"/>
                  </a:cubicBezTo>
                  <a:cubicBezTo>
                    <a:pt x="3136" y="1"/>
                    <a:pt x="3131" y="0"/>
                    <a:pt x="3125" y="0"/>
                  </a:cubicBezTo>
                  <a:cubicBezTo>
                    <a:pt x="2923" y="0"/>
                    <a:pt x="2733" y="24"/>
                    <a:pt x="2555" y="64"/>
                  </a:cubicBezTo>
                  <a:cubicBezTo>
                    <a:pt x="2530" y="70"/>
                    <a:pt x="2505" y="75"/>
                    <a:pt x="2480" y="80"/>
                  </a:cubicBezTo>
                  <a:cubicBezTo>
                    <a:pt x="2468" y="84"/>
                    <a:pt x="2456" y="87"/>
                    <a:pt x="2443" y="91"/>
                  </a:cubicBezTo>
                  <a:cubicBezTo>
                    <a:pt x="521" y="591"/>
                    <a:pt x="0" y="3024"/>
                    <a:pt x="0" y="3024"/>
                  </a:cubicBezTo>
                  <a:lnTo>
                    <a:pt x="0" y="3363"/>
                  </a:lnTo>
                  <a:lnTo>
                    <a:pt x="0" y="9342"/>
                  </a:lnTo>
                  <a:lnTo>
                    <a:pt x="0" y="9410"/>
                  </a:lnTo>
                  <a:cubicBezTo>
                    <a:pt x="82" y="9467"/>
                    <a:pt x="155" y="9526"/>
                    <a:pt x="222" y="9585"/>
                  </a:cubicBezTo>
                  <a:cubicBezTo>
                    <a:pt x="484" y="9895"/>
                    <a:pt x="883" y="10458"/>
                    <a:pt x="883" y="11006"/>
                  </a:cubicBezTo>
                  <a:lnTo>
                    <a:pt x="5401" y="11006"/>
                  </a:lnTo>
                  <a:cubicBezTo>
                    <a:pt x="5401" y="10458"/>
                    <a:pt x="5800" y="9895"/>
                    <a:pt x="6063" y="9585"/>
                  </a:cubicBezTo>
                  <a:cubicBezTo>
                    <a:pt x="6130" y="9526"/>
                    <a:pt x="6203" y="9467"/>
                    <a:pt x="6285" y="9410"/>
                  </a:cubicBezTo>
                  <a:lnTo>
                    <a:pt x="6285" y="9342"/>
                  </a:lnTo>
                  <a:lnTo>
                    <a:pt x="6285" y="3363"/>
                  </a:lnTo>
                  <a:lnTo>
                    <a:pt x="6285" y="3024"/>
                  </a:lnTo>
                  <a:cubicBezTo>
                    <a:pt x="6285" y="3024"/>
                    <a:pt x="5764" y="591"/>
                    <a:pt x="3841" y="91"/>
                  </a:cubicBezTo>
                  <a:close/>
                </a:path>
              </a:pathLst>
            </a:custGeom>
            <a:solidFill>
              <a:schemeClr val="bg2">
                <a:lumMod val="50000"/>
              </a:schemeClr>
            </a:solidFill>
            <a:ln w="0">
              <a:noFill/>
            </a:ln>
          </p:spPr>
          <p:style>
            <a:lnRef idx="0">
              <a:scrgbClr r="0" g="0" b="0"/>
            </a:lnRef>
            <a:fillRef idx="0">
              <a:scrgbClr r="0" g="0" b="0"/>
            </a:fillRef>
            <a:effectRef idx="0">
              <a:scrgbClr r="0" g="0" b="0"/>
            </a:effectRef>
            <a:fontRef idx="minor"/>
          </p:style>
          <p:txBody>
            <a:bodyPr numCol="1" spcCol="0" anchor="t">
              <a:noAutofit/>
            </a:bodyPr>
            <a:lstStyle/>
            <a:p>
              <a:pPr defTabSz="914400">
                <a:lnSpc>
                  <a:spcPct val="100000"/>
                </a:lnSpc>
              </a:pPr>
              <a:endParaRPr lang="en-US" b="0" strike="noStrike" spc="-1">
                <a:solidFill>
                  <a:srgbClr val="002060"/>
                </a:solidFill>
                <a:latin typeface="Avenir Next LT Pro" panose="020B0504020202020204"/>
              </a:endParaRPr>
            </a:p>
          </p:txBody>
        </p:sp>
        <p:sp>
          <p:nvSpPr>
            <p:cNvPr id="34" name="Freeform 43">
              <a:extLst>
                <a:ext uri="{FF2B5EF4-FFF2-40B4-BE49-F238E27FC236}">
                  <a16:creationId xmlns:a16="http://schemas.microsoft.com/office/drawing/2014/main" id="{B12BC4B3-1711-F651-CF24-EAD0BFFC7079}"/>
                </a:ext>
              </a:extLst>
            </p:cNvPr>
            <p:cNvSpPr/>
            <p:nvPr/>
          </p:nvSpPr>
          <p:spPr>
            <a:xfrm>
              <a:off x="8339040" y="330120"/>
              <a:ext cx="301320" cy="509400"/>
            </a:xfrm>
            <a:custGeom>
              <a:avLst/>
              <a:gdLst>
                <a:gd name="textAreaLeft" fmla="*/ 0 w 301320"/>
                <a:gd name="textAreaRight" fmla="*/ 301680 w 301320"/>
                <a:gd name="textAreaTop" fmla="*/ 0 h 509400"/>
                <a:gd name="textAreaBottom" fmla="*/ 509760 h 509400"/>
              </a:gdLst>
              <a:ahLst/>
              <a:cxnLst/>
              <a:rect l="textAreaLeft" t="textAreaTop" r="textAreaRight" b="textAreaBottom"/>
              <a:pathLst>
                <a:path w="3669" h="6183">
                  <a:moveTo>
                    <a:pt x="3669" y="4009"/>
                  </a:moveTo>
                  <a:cubicBezTo>
                    <a:pt x="3669" y="5716"/>
                    <a:pt x="2848" y="6183"/>
                    <a:pt x="1834" y="6183"/>
                  </a:cubicBezTo>
                  <a:cubicBezTo>
                    <a:pt x="821" y="6183"/>
                    <a:pt x="0" y="5716"/>
                    <a:pt x="0" y="4009"/>
                  </a:cubicBezTo>
                  <a:cubicBezTo>
                    <a:pt x="0" y="2301"/>
                    <a:pt x="1834" y="0"/>
                    <a:pt x="1834" y="0"/>
                  </a:cubicBezTo>
                  <a:cubicBezTo>
                    <a:pt x="1834" y="0"/>
                    <a:pt x="3669" y="2301"/>
                    <a:pt x="3669" y="4009"/>
                  </a:cubicBezTo>
                  <a:close/>
                </a:path>
              </a:pathLst>
            </a:custGeom>
            <a:solidFill>
              <a:schemeClr val="bg2">
                <a:lumMod val="50000"/>
              </a:schemeClr>
            </a:solidFill>
            <a:ln w="0">
              <a:noFill/>
            </a:ln>
          </p:spPr>
          <p:style>
            <a:lnRef idx="0">
              <a:scrgbClr r="0" g="0" b="0"/>
            </a:lnRef>
            <a:fillRef idx="0">
              <a:scrgbClr r="0" g="0" b="0"/>
            </a:fillRef>
            <a:effectRef idx="0">
              <a:scrgbClr r="0" g="0" b="0"/>
            </a:effectRef>
            <a:fontRef idx="minor"/>
          </p:style>
          <p:txBody>
            <a:bodyPr numCol="1" spcCol="0" anchor="t">
              <a:noAutofit/>
            </a:bodyPr>
            <a:lstStyle/>
            <a:p>
              <a:pPr defTabSz="914400">
                <a:lnSpc>
                  <a:spcPct val="100000"/>
                </a:lnSpc>
              </a:pPr>
              <a:endParaRPr lang="en-US" b="0" strike="noStrike" spc="-1">
                <a:solidFill>
                  <a:srgbClr val="002060"/>
                </a:solidFill>
                <a:latin typeface="Avenir Next LT Pro" panose="020B0504020202020204"/>
              </a:endParaRPr>
            </a:p>
          </p:txBody>
        </p:sp>
        <p:sp>
          <p:nvSpPr>
            <p:cNvPr id="35" name="Oval 42">
              <a:extLst>
                <a:ext uri="{FF2B5EF4-FFF2-40B4-BE49-F238E27FC236}">
                  <a16:creationId xmlns:a16="http://schemas.microsoft.com/office/drawing/2014/main" id="{6D31A572-1204-05F3-09A6-547C2FDD6953}"/>
                </a:ext>
              </a:extLst>
            </p:cNvPr>
            <p:cNvSpPr/>
            <p:nvPr/>
          </p:nvSpPr>
          <p:spPr>
            <a:xfrm>
              <a:off x="8431200" y="1195200"/>
              <a:ext cx="117000" cy="117000"/>
            </a:xfrm>
            <a:prstGeom prst="ellipse">
              <a:avLst/>
            </a:prstGeom>
            <a:solidFill>
              <a:srgbClr val="FFFFFF"/>
            </a:solidFill>
            <a:ln w="0">
              <a:noFill/>
            </a:ln>
          </p:spPr>
          <p:style>
            <a:lnRef idx="0">
              <a:scrgbClr r="0" g="0" b="0"/>
            </a:lnRef>
            <a:fillRef idx="0">
              <a:scrgbClr r="0" g="0" b="0"/>
            </a:fillRef>
            <a:effectRef idx="0">
              <a:scrgbClr r="0" g="0" b="0"/>
            </a:effectRef>
            <a:fontRef idx="minor"/>
          </p:style>
          <p:txBody>
            <a:bodyPr tIns="41400" bIns="41400" numCol="1" spcCol="0" anchor="t">
              <a:noAutofit/>
            </a:bodyPr>
            <a:lstStyle/>
            <a:p>
              <a:pPr defTabSz="914400">
                <a:lnSpc>
                  <a:spcPct val="100000"/>
                </a:lnSpc>
              </a:pPr>
              <a:endParaRPr lang="en-US" b="0" strike="noStrike" spc="-1">
                <a:solidFill>
                  <a:srgbClr val="002060"/>
                </a:solidFill>
                <a:latin typeface="Avenir Next LT Pro" panose="020B0504020202020204"/>
              </a:endParaRPr>
            </a:p>
          </p:txBody>
        </p:sp>
      </p:grpSp>
      <p:sp>
        <p:nvSpPr>
          <p:cNvPr id="36" name="TextBox 82">
            <a:extLst>
              <a:ext uri="{FF2B5EF4-FFF2-40B4-BE49-F238E27FC236}">
                <a16:creationId xmlns:a16="http://schemas.microsoft.com/office/drawing/2014/main" id="{62B51AE3-DC26-4EBA-4114-713C3FDE048D}"/>
              </a:ext>
            </a:extLst>
          </p:cNvPr>
          <p:cNvSpPr/>
          <p:nvPr/>
        </p:nvSpPr>
        <p:spPr>
          <a:xfrm>
            <a:off x="7340760" y="4336761"/>
            <a:ext cx="6259680" cy="276999"/>
          </a:xfrm>
          <a:prstGeom prst="rect">
            <a:avLst/>
          </a:prstGeom>
          <a:noFill/>
          <a:ln w="0">
            <a:noFill/>
          </a:ln>
        </p:spPr>
        <p:style>
          <a:lnRef idx="0">
            <a:scrgbClr r="0" g="0" b="0"/>
          </a:lnRef>
          <a:fillRef idx="0">
            <a:scrgbClr r="0" g="0" b="0"/>
          </a:fillRef>
          <a:effectRef idx="0">
            <a:scrgbClr r="0" g="0" b="0"/>
          </a:effectRef>
          <a:fontRef idx="minor"/>
        </p:style>
        <p:txBody>
          <a:bodyPr lIns="90000" tIns="0" rIns="90000" bIns="0" anchor="b">
            <a:spAutoFit/>
          </a:bodyPr>
          <a:lstStyle/>
          <a:p>
            <a:pPr algn="ctr" defTabSz="914400">
              <a:lnSpc>
                <a:spcPct val="100000"/>
              </a:lnSpc>
            </a:pPr>
            <a:r>
              <a:rPr lang="en-US" b="1" strike="noStrike" spc="-1">
                <a:solidFill>
                  <a:srgbClr val="002060"/>
                </a:solidFill>
                <a:latin typeface="Avenir Next LT Pro" panose="020B0504020202020204"/>
              </a:rPr>
              <a:t>Jogo de planilha</a:t>
            </a:r>
            <a:endParaRPr lang="pt-BR" b="0" strike="noStrike" spc="-1">
              <a:solidFill>
                <a:srgbClr val="002060"/>
              </a:solidFill>
              <a:latin typeface="Avenir Next LT Pro" panose="020B0504020202020204"/>
            </a:endParaRPr>
          </a:p>
        </p:txBody>
      </p:sp>
      <p:grpSp>
        <p:nvGrpSpPr>
          <p:cNvPr id="37" name="Group 2">
            <a:extLst>
              <a:ext uri="{FF2B5EF4-FFF2-40B4-BE49-F238E27FC236}">
                <a16:creationId xmlns:a16="http://schemas.microsoft.com/office/drawing/2014/main" id="{80743C1D-1BD1-6C8F-A296-0345C991D374}"/>
              </a:ext>
            </a:extLst>
          </p:cNvPr>
          <p:cNvGrpSpPr/>
          <p:nvPr/>
        </p:nvGrpSpPr>
        <p:grpSpPr>
          <a:xfrm>
            <a:off x="9347040" y="1535040"/>
            <a:ext cx="2180880" cy="2410920"/>
            <a:chOff x="9347040" y="1535040"/>
            <a:chExt cx="2180880" cy="2410920"/>
          </a:xfrm>
        </p:grpSpPr>
        <p:sp>
          <p:nvSpPr>
            <p:cNvPr id="38" name="Freeform 8">
              <a:extLst>
                <a:ext uri="{FF2B5EF4-FFF2-40B4-BE49-F238E27FC236}">
                  <a16:creationId xmlns:a16="http://schemas.microsoft.com/office/drawing/2014/main" id="{BFF38D45-A51E-5B1D-0313-A7C501137759}"/>
                </a:ext>
              </a:extLst>
            </p:cNvPr>
            <p:cNvSpPr/>
            <p:nvPr/>
          </p:nvSpPr>
          <p:spPr>
            <a:xfrm>
              <a:off x="10444320" y="1846080"/>
              <a:ext cx="1050480" cy="1917360"/>
            </a:xfrm>
            <a:custGeom>
              <a:avLst/>
              <a:gdLst>
                <a:gd name="textAreaLeft" fmla="*/ 0 w 1050480"/>
                <a:gd name="textAreaRight" fmla="*/ 1050840 w 1050480"/>
                <a:gd name="textAreaTop" fmla="*/ 0 h 1917360"/>
                <a:gd name="textAreaBottom" fmla="*/ 1917720 h 1917360"/>
              </a:gdLst>
              <a:ahLst/>
              <a:cxnLst/>
              <a:rect l="textAreaLeft" t="textAreaTop" r="textAreaRight" b="textAreaBottom"/>
              <a:pathLst>
                <a:path w="12781" h="23305">
                  <a:moveTo>
                    <a:pt x="12657" y="22665"/>
                  </a:moveTo>
                  <a:lnTo>
                    <a:pt x="312" y="191"/>
                  </a:lnTo>
                  <a:cubicBezTo>
                    <a:pt x="243" y="82"/>
                    <a:pt x="128" y="12"/>
                    <a:pt x="0" y="0"/>
                  </a:cubicBezTo>
                  <a:lnTo>
                    <a:pt x="0" y="1267"/>
                  </a:lnTo>
                  <a:lnTo>
                    <a:pt x="11953" y="23111"/>
                  </a:lnTo>
                  <a:cubicBezTo>
                    <a:pt x="12033" y="23236"/>
                    <a:pt x="12168" y="23305"/>
                    <a:pt x="12306" y="23305"/>
                  </a:cubicBezTo>
                  <a:cubicBezTo>
                    <a:pt x="12382" y="23305"/>
                    <a:pt x="12459" y="23284"/>
                    <a:pt x="12528" y="23240"/>
                  </a:cubicBezTo>
                  <a:cubicBezTo>
                    <a:pt x="12722" y="23117"/>
                    <a:pt x="12781" y="22860"/>
                    <a:pt x="12657" y="22665"/>
                  </a:cubicBezTo>
                </a:path>
              </a:pathLst>
            </a:custGeom>
            <a:solidFill>
              <a:schemeClr val="accent2"/>
            </a:solidFill>
            <a:ln w="0">
              <a:noFill/>
            </a:ln>
          </p:spPr>
          <p:style>
            <a:lnRef idx="0">
              <a:scrgbClr r="0" g="0" b="0"/>
            </a:lnRef>
            <a:fillRef idx="0">
              <a:scrgbClr r="0" g="0" b="0"/>
            </a:fillRef>
            <a:effectRef idx="0">
              <a:scrgbClr r="0" g="0" b="0"/>
            </a:effectRef>
            <a:fontRef idx="minor"/>
          </p:style>
          <p:txBody>
            <a:bodyPr numCol="1" spcCol="0" anchor="t">
              <a:noAutofit/>
            </a:bodyPr>
            <a:lstStyle/>
            <a:p>
              <a:pPr defTabSz="914400">
                <a:lnSpc>
                  <a:spcPct val="100000"/>
                </a:lnSpc>
              </a:pPr>
              <a:endParaRPr lang="en-US" b="0" strike="noStrike" spc="-1">
                <a:solidFill>
                  <a:srgbClr val="002060"/>
                </a:solidFill>
                <a:latin typeface="Avenir Next LT Pro" panose="020B0504020202020204"/>
              </a:endParaRPr>
            </a:p>
          </p:txBody>
        </p:sp>
        <p:sp>
          <p:nvSpPr>
            <p:cNvPr id="39" name="Oval 44">
              <a:extLst>
                <a:ext uri="{FF2B5EF4-FFF2-40B4-BE49-F238E27FC236}">
                  <a16:creationId xmlns:a16="http://schemas.microsoft.com/office/drawing/2014/main" id="{2DFF912C-33A6-5AA3-02F0-D1FD51A8152F}"/>
                </a:ext>
              </a:extLst>
            </p:cNvPr>
            <p:cNvSpPr/>
            <p:nvPr/>
          </p:nvSpPr>
          <p:spPr>
            <a:xfrm>
              <a:off x="10252080" y="1535040"/>
              <a:ext cx="369360" cy="367920"/>
            </a:xfrm>
            <a:prstGeom prst="ellipse">
              <a:avLst/>
            </a:prstGeom>
            <a:solidFill>
              <a:schemeClr val="accent2"/>
            </a:solidFill>
            <a:ln w="0">
              <a:noFill/>
            </a:ln>
          </p:spPr>
          <p:style>
            <a:lnRef idx="0">
              <a:scrgbClr r="0" g="0" b="0"/>
            </a:lnRef>
            <a:fillRef idx="0">
              <a:scrgbClr r="0" g="0" b="0"/>
            </a:fillRef>
            <a:effectRef idx="0">
              <a:scrgbClr r="0" g="0" b="0"/>
            </a:effectRef>
            <a:fontRef idx="minor"/>
          </p:style>
          <p:txBody>
            <a:bodyPr numCol="1" spcCol="0" anchor="t">
              <a:noAutofit/>
            </a:bodyPr>
            <a:lstStyle/>
            <a:p>
              <a:pPr defTabSz="914400">
                <a:lnSpc>
                  <a:spcPct val="100000"/>
                </a:lnSpc>
              </a:pPr>
              <a:endParaRPr lang="en-US" b="0" strike="noStrike" spc="-1">
                <a:solidFill>
                  <a:srgbClr val="002060"/>
                </a:solidFill>
                <a:latin typeface="Avenir Next LT Pro" panose="020B0504020202020204"/>
              </a:endParaRPr>
            </a:p>
          </p:txBody>
        </p:sp>
        <p:sp>
          <p:nvSpPr>
            <p:cNvPr id="40" name="Oval 45">
              <a:extLst>
                <a:ext uri="{FF2B5EF4-FFF2-40B4-BE49-F238E27FC236}">
                  <a16:creationId xmlns:a16="http://schemas.microsoft.com/office/drawing/2014/main" id="{AD70DB8E-335E-B495-69C9-960B10DE010B}"/>
                </a:ext>
              </a:extLst>
            </p:cNvPr>
            <p:cNvSpPr/>
            <p:nvPr/>
          </p:nvSpPr>
          <p:spPr>
            <a:xfrm>
              <a:off x="10315440" y="1598400"/>
              <a:ext cx="242640" cy="242640"/>
            </a:xfrm>
            <a:prstGeom prst="ellipse">
              <a:avLst/>
            </a:prstGeom>
            <a:solidFill>
              <a:schemeClr val="bg2">
                <a:lumMod val="50000"/>
              </a:schemeClr>
            </a:solidFill>
            <a:ln w="0">
              <a:noFill/>
            </a:ln>
          </p:spPr>
          <p:style>
            <a:lnRef idx="0">
              <a:scrgbClr r="0" g="0" b="0"/>
            </a:lnRef>
            <a:fillRef idx="0">
              <a:scrgbClr r="0" g="0" b="0"/>
            </a:fillRef>
            <a:effectRef idx="0">
              <a:scrgbClr r="0" g="0" b="0"/>
            </a:effectRef>
            <a:fontRef idx="minor"/>
          </p:style>
          <p:txBody>
            <a:bodyPr numCol="1" spcCol="0" anchor="t">
              <a:noAutofit/>
            </a:bodyPr>
            <a:lstStyle/>
            <a:p>
              <a:pPr defTabSz="914400">
                <a:lnSpc>
                  <a:spcPct val="100000"/>
                </a:lnSpc>
              </a:pPr>
              <a:endParaRPr lang="en-US" b="0" strike="noStrike" spc="-1">
                <a:solidFill>
                  <a:srgbClr val="002060"/>
                </a:solidFill>
                <a:latin typeface="Avenir Next LT Pro" panose="020B0504020202020204"/>
              </a:endParaRPr>
            </a:p>
          </p:txBody>
        </p:sp>
        <p:sp>
          <p:nvSpPr>
            <p:cNvPr id="41" name="Freeform 76">
              <a:extLst>
                <a:ext uri="{FF2B5EF4-FFF2-40B4-BE49-F238E27FC236}">
                  <a16:creationId xmlns:a16="http://schemas.microsoft.com/office/drawing/2014/main" id="{CCDCC51D-568C-8378-8341-BAE0ECD8DFC3}"/>
                </a:ext>
              </a:extLst>
            </p:cNvPr>
            <p:cNvSpPr/>
            <p:nvPr/>
          </p:nvSpPr>
          <p:spPr>
            <a:xfrm>
              <a:off x="9412200" y="1844640"/>
              <a:ext cx="1031400" cy="1933200"/>
            </a:xfrm>
            <a:custGeom>
              <a:avLst/>
              <a:gdLst>
                <a:gd name="textAreaLeft" fmla="*/ 0 w 1031400"/>
                <a:gd name="textAreaRight" fmla="*/ 1031760 w 1031400"/>
                <a:gd name="textAreaTop" fmla="*/ 0 h 1933200"/>
                <a:gd name="textAreaBottom" fmla="*/ 1933560 h 1933200"/>
              </a:gdLst>
              <a:ahLst/>
              <a:cxnLst/>
              <a:rect l="textAreaLeft" t="textAreaTop" r="textAreaRight" b="textAreaBottom"/>
              <a:pathLst>
                <a:path w="12531" h="23483">
                  <a:moveTo>
                    <a:pt x="12494" y="0"/>
                  </a:moveTo>
                  <a:cubicBezTo>
                    <a:pt x="12353" y="0"/>
                    <a:pt x="12219" y="71"/>
                    <a:pt x="12142" y="190"/>
                  </a:cubicBezTo>
                  <a:lnTo>
                    <a:pt x="126" y="22781"/>
                  </a:lnTo>
                  <a:cubicBezTo>
                    <a:pt x="0" y="22974"/>
                    <a:pt x="56" y="23232"/>
                    <a:pt x="249" y="23357"/>
                  </a:cubicBezTo>
                  <a:cubicBezTo>
                    <a:pt x="441" y="23483"/>
                    <a:pt x="699" y="23428"/>
                    <a:pt x="825" y="23235"/>
                  </a:cubicBezTo>
                  <a:lnTo>
                    <a:pt x="12487" y="1189"/>
                  </a:lnTo>
                  <a:lnTo>
                    <a:pt x="12531" y="1270"/>
                  </a:lnTo>
                  <a:lnTo>
                    <a:pt x="12531" y="2"/>
                  </a:lnTo>
                  <a:cubicBezTo>
                    <a:pt x="12519" y="1"/>
                    <a:pt x="12507" y="0"/>
                    <a:pt x="12494" y="0"/>
                  </a:cubicBezTo>
                  <a:close/>
                </a:path>
              </a:pathLst>
            </a:custGeom>
            <a:solidFill>
              <a:schemeClr val="accent2"/>
            </a:solidFill>
            <a:ln w="0">
              <a:noFill/>
            </a:ln>
          </p:spPr>
          <p:style>
            <a:lnRef idx="0">
              <a:scrgbClr r="0" g="0" b="0"/>
            </a:lnRef>
            <a:fillRef idx="0">
              <a:scrgbClr r="0" g="0" b="0"/>
            </a:fillRef>
            <a:effectRef idx="0">
              <a:scrgbClr r="0" g="0" b="0"/>
            </a:effectRef>
            <a:fontRef idx="minor"/>
          </p:style>
          <p:txBody>
            <a:bodyPr numCol="1" spcCol="0" anchor="t">
              <a:noAutofit/>
            </a:bodyPr>
            <a:lstStyle/>
            <a:p>
              <a:pPr defTabSz="914400">
                <a:lnSpc>
                  <a:spcPct val="100000"/>
                </a:lnSpc>
              </a:pPr>
              <a:endParaRPr lang="en-US" b="0" strike="noStrike" spc="-1">
                <a:solidFill>
                  <a:srgbClr val="002060"/>
                </a:solidFill>
                <a:latin typeface="Avenir Next LT Pro" panose="020B0504020202020204"/>
              </a:endParaRPr>
            </a:p>
          </p:txBody>
        </p:sp>
        <p:sp>
          <p:nvSpPr>
            <p:cNvPr id="42" name="Freeform 75">
              <a:extLst>
                <a:ext uri="{FF2B5EF4-FFF2-40B4-BE49-F238E27FC236}">
                  <a16:creationId xmlns:a16="http://schemas.microsoft.com/office/drawing/2014/main" id="{E6FA431A-58A4-D0F4-AF55-6098C3E79EAB}"/>
                </a:ext>
              </a:extLst>
            </p:cNvPr>
            <p:cNvSpPr/>
            <p:nvPr/>
          </p:nvSpPr>
          <p:spPr>
            <a:xfrm>
              <a:off x="9347040" y="3703320"/>
              <a:ext cx="2180880" cy="242640"/>
            </a:xfrm>
            <a:custGeom>
              <a:avLst/>
              <a:gdLst>
                <a:gd name="textAreaLeft" fmla="*/ 0 w 2180880"/>
                <a:gd name="textAreaRight" fmla="*/ 2181240 w 2180880"/>
                <a:gd name="textAreaTop" fmla="*/ 0 h 242640"/>
                <a:gd name="textAreaBottom" fmla="*/ 243000 h 242640"/>
              </a:gdLst>
              <a:ahLst/>
              <a:cxnLst/>
              <a:rect l="textAreaLeft" t="textAreaTop" r="textAreaRight" b="textAreaBottom"/>
              <a:pathLst>
                <a:path w="26492" h="2962">
                  <a:moveTo>
                    <a:pt x="2962" y="2962"/>
                  </a:moveTo>
                  <a:lnTo>
                    <a:pt x="23531" y="2962"/>
                  </a:lnTo>
                  <a:cubicBezTo>
                    <a:pt x="25167" y="2962"/>
                    <a:pt x="26492" y="1636"/>
                    <a:pt x="26492" y="0"/>
                  </a:cubicBezTo>
                  <a:lnTo>
                    <a:pt x="0" y="0"/>
                  </a:lnTo>
                  <a:cubicBezTo>
                    <a:pt x="0" y="1636"/>
                    <a:pt x="1327" y="2962"/>
                    <a:pt x="2962" y="2962"/>
                  </a:cubicBezTo>
                  <a:close/>
                </a:path>
              </a:pathLst>
            </a:custGeom>
            <a:solidFill>
              <a:schemeClr val="bg1">
                <a:lumMod val="75000"/>
              </a:schemeClr>
            </a:solidFill>
            <a:ln w="0">
              <a:noFill/>
            </a:ln>
          </p:spPr>
          <p:style>
            <a:lnRef idx="0">
              <a:scrgbClr r="0" g="0" b="0"/>
            </a:lnRef>
            <a:fillRef idx="0">
              <a:scrgbClr r="0" g="0" b="0"/>
            </a:fillRef>
            <a:effectRef idx="0">
              <a:scrgbClr r="0" g="0" b="0"/>
            </a:effectRef>
            <a:fontRef idx="minor"/>
          </p:style>
          <p:txBody>
            <a:bodyPr numCol="1" spcCol="0" anchor="t">
              <a:noAutofit/>
            </a:bodyPr>
            <a:lstStyle/>
            <a:p>
              <a:pPr defTabSz="914400">
                <a:lnSpc>
                  <a:spcPct val="100000"/>
                </a:lnSpc>
              </a:pPr>
              <a:endParaRPr lang="en-US" b="0" strike="noStrike" spc="-1">
                <a:solidFill>
                  <a:srgbClr val="002060"/>
                </a:solidFill>
                <a:latin typeface="Avenir Next LT Pro" panose="020B0504020202020204"/>
              </a:endParaRPr>
            </a:p>
          </p:txBody>
        </p:sp>
      </p:grpSp>
      <p:grpSp>
        <p:nvGrpSpPr>
          <p:cNvPr id="43" name="Group 4">
            <a:extLst>
              <a:ext uri="{FF2B5EF4-FFF2-40B4-BE49-F238E27FC236}">
                <a16:creationId xmlns:a16="http://schemas.microsoft.com/office/drawing/2014/main" id="{87A36C03-8295-48E2-C830-408EE0907079}"/>
              </a:ext>
            </a:extLst>
          </p:cNvPr>
          <p:cNvGrpSpPr/>
          <p:nvPr/>
        </p:nvGrpSpPr>
        <p:grpSpPr>
          <a:xfrm>
            <a:off x="5451480" y="513360"/>
            <a:ext cx="2180880" cy="2411280"/>
            <a:chOff x="5451480" y="513360"/>
            <a:chExt cx="2180880" cy="2411280"/>
          </a:xfrm>
        </p:grpSpPr>
        <p:sp>
          <p:nvSpPr>
            <p:cNvPr id="44" name="Freeform 33">
              <a:extLst>
                <a:ext uri="{FF2B5EF4-FFF2-40B4-BE49-F238E27FC236}">
                  <a16:creationId xmlns:a16="http://schemas.microsoft.com/office/drawing/2014/main" id="{1CA3B42C-EA77-31EA-B7E4-C450459A7E77}"/>
                </a:ext>
              </a:extLst>
            </p:cNvPr>
            <p:cNvSpPr/>
            <p:nvPr/>
          </p:nvSpPr>
          <p:spPr>
            <a:xfrm>
              <a:off x="6527880" y="822960"/>
              <a:ext cx="1072800" cy="1918800"/>
            </a:xfrm>
            <a:custGeom>
              <a:avLst/>
              <a:gdLst>
                <a:gd name="textAreaLeft" fmla="*/ 0 w 1072800"/>
                <a:gd name="textAreaRight" fmla="*/ 1073160 w 1072800"/>
                <a:gd name="textAreaTop" fmla="*/ 0 h 1918800"/>
                <a:gd name="textAreaBottom" fmla="*/ 1919160 h 1918800"/>
              </a:gdLst>
              <a:ahLst/>
              <a:cxnLst/>
              <a:rect l="textAreaLeft" t="textAreaTop" r="textAreaRight" b="textAreaBottom"/>
              <a:pathLst>
                <a:path w="13022" h="23308">
                  <a:moveTo>
                    <a:pt x="12899" y="22668"/>
                  </a:moveTo>
                  <a:lnTo>
                    <a:pt x="553" y="194"/>
                  </a:lnTo>
                  <a:cubicBezTo>
                    <a:pt x="478" y="74"/>
                    <a:pt x="346" y="1"/>
                    <a:pt x="204" y="0"/>
                  </a:cubicBezTo>
                  <a:cubicBezTo>
                    <a:pt x="132" y="0"/>
                    <a:pt x="62" y="19"/>
                    <a:pt x="0" y="53"/>
                  </a:cubicBezTo>
                  <a:lnTo>
                    <a:pt x="0" y="1561"/>
                  </a:lnTo>
                  <a:lnTo>
                    <a:pt x="197" y="1189"/>
                  </a:lnTo>
                  <a:lnTo>
                    <a:pt x="12195" y="23114"/>
                  </a:lnTo>
                  <a:cubicBezTo>
                    <a:pt x="12274" y="23239"/>
                    <a:pt x="12409" y="23308"/>
                    <a:pt x="12547" y="23308"/>
                  </a:cubicBezTo>
                  <a:cubicBezTo>
                    <a:pt x="12623" y="23308"/>
                    <a:pt x="12700" y="23287"/>
                    <a:pt x="12769" y="23243"/>
                  </a:cubicBezTo>
                  <a:cubicBezTo>
                    <a:pt x="12964" y="23120"/>
                    <a:pt x="13022" y="22863"/>
                    <a:pt x="12899" y="22668"/>
                  </a:cubicBezTo>
                </a:path>
              </a:pathLst>
            </a:custGeom>
            <a:solidFill>
              <a:schemeClr val="accent2"/>
            </a:solidFill>
            <a:ln w="0">
              <a:noFill/>
            </a:ln>
          </p:spPr>
          <p:style>
            <a:lnRef idx="0">
              <a:scrgbClr r="0" g="0" b="0"/>
            </a:lnRef>
            <a:fillRef idx="0">
              <a:scrgbClr r="0" g="0" b="0"/>
            </a:fillRef>
            <a:effectRef idx="0">
              <a:scrgbClr r="0" g="0" b="0"/>
            </a:effectRef>
            <a:fontRef idx="minor"/>
          </p:style>
          <p:txBody>
            <a:bodyPr numCol="1" spcCol="0" anchor="t">
              <a:noAutofit/>
            </a:bodyPr>
            <a:lstStyle/>
            <a:p>
              <a:pPr defTabSz="914400">
                <a:lnSpc>
                  <a:spcPct val="100000"/>
                </a:lnSpc>
              </a:pPr>
              <a:endParaRPr lang="en-US" b="0" strike="noStrike" spc="-1">
                <a:solidFill>
                  <a:srgbClr val="002060"/>
                </a:solidFill>
                <a:latin typeface="Avenir Next LT Pro" panose="020B0504020202020204"/>
              </a:endParaRPr>
            </a:p>
          </p:txBody>
        </p:sp>
        <p:sp>
          <p:nvSpPr>
            <p:cNvPr id="45" name="Oval 35">
              <a:extLst>
                <a:ext uri="{FF2B5EF4-FFF2-40B4-BE49-F238E27FC236}">
                  <a16:creationId xmlns:a16="http://schemas.microsoft.com/office/drawing/2014/main" id="{670ACA79-4191-E238-C5D4-DC3A29E49EA3}"/>
                </a:ext>
              </a:extLst>
            </p:cNvPr>
            <p:cNvSpPr/>
            <p:nvPr/>
          </p:nvSpPr>
          <p:spPr>
            <a:xfrm>
              <a:off x="6356520" y="513360"/>
              <a:ext cx="369360" cy="367920"/>
            </a:xfrm>
            <a:prstGeom prst="ellipse">
              <a:avLst/>
            </a:prstGeom>
            <a:solidFill>
              <a:schemeClr val="accent2"/>
            </a:solidFill>
            <a:ln w="0">
              <a:noFill/>
            </a:ln>
          </p:spPr>
          <p:style>
            <a:lnRef idx="0">
              <a:scrgbClr r="0" g="0" b="0"/>
            </a:lnRef>
            <a:fillRef idx="0">
              <a:scrgbClr r="0" g="0" b="0"/>
            </a:fillRef>
            <a:effectRef idx="0">
              <a:scrgbClr r="0" g="0" b="0"/>
            </a:effectRef>
            <a:fontRef idx="minor"/>
          </p:style>
          <p:txBody>
            <a:bodyPr numCol="1" spcCol="0" anchor="t">
              <a:noAutofit/>
            </a:bodyPr>
            <a:lstStyle/>
            <a:p>
              <a:pPr defTabSz="914400">
                <a:lnSpc>
                  <a:spcPct val="100000"/>
                </a:lnSpc>
              </a:pPr>
              <a:endParaRPr lang="en-US" b="0" strike="noStrike" spc="-1">
                <a:solidFill>
                  <a:srgbClr val="002060"/>
                </a:solidFill>
                <a:latin typeface="Avenir Next LT Pro" panose="020B0504020202020204"/>
              </a:endParaRPr>
            </a:p>
          </p:txBody>
        </p:sp>
        <p:sp>
          <p:nvSpPr>
            <p:cNvPr id="46" name="Oval 36">
              <a:extLst>
                <a:ext uri="{FF2B5EF4-FFF2-40B4-BE49-F238E27FC236}">
                  <a16:creationId xmlns:a16="http://schemas.microsoft.com/office/drawing/2014/main" id="{4B9C3E90-B55A-DC04-5E74-D70A7816A192}"/>
                </a:ext>
              </a:extLst>
            </p:cNvPr>
            <p:cNvSpPr/>
            <p:nvPr/>
          </p:nvSpPr>
          <p:spPr>
            <a:xfrm>
              <a:off x="6419880" y="576720"/>
              <a:ext cx="242640" cy="242640"/>
            </a:xfrm>
            <a:prstGeom prst="ellipse">
              <a:avLst/>
            </a:prstGeom>
            <a:solidFill>
              <a:schemeClr val="bg2">
                <a:lumMod val="50000"/>
              </a:schemeClr>
            </a:solidFill>
            <a:ln w="0">
              <a:noFill/>
            </a:ln>
          </p:spPr>
          <p:style>
            <a:lnRef idx="0">
              <a:scrgbClr r="0" g="0" b="0"/>
            </a:lnRef>
            <a:fillRef idx="0">
              <a:scrgbClr r="0" g="0" b="0"/>
            </a:fillRef>
            <a:effectRef idx="0">
              <a:scrgbClr r="0" g="0" b="0"/>
            </a:effectRef>
            <a:fontRef idx="minor"/>
          </p:style>
          <p:txBody>
            <a:bodyPr numCol="1" spcCol="0" anchor="t">
              <a:noAutofit/>
            </a:bodyPr>
            <a:lstStyle/>
            <a:p>
              <a:pPr defTabSz="914400">
                <a:lnSpc>
                  <a:spcPct val="100000"/>
                </a:lnSpc>
              </a:pPr>
              <a:endParaRPr lang="en-US" b="0" strike="noStrike" spc="-1">
                <a:solidFill>
                  <a:srgbClr val="002060"/>
                </a:solidFill>
                <a:latin typeface="Avenir Next LT Pro" panose="020B0504020202020204"/>
              </a:endParaRPr>
            </a:p>
          </p:txBody>
        </p:sp>
        <p:sp>
          <p:nvSpPr>
            <p:cNvPr id="47" name="Freeform 109">
              <a:extLst>
                <a:ext uri="{FF2B5EF4-FFF2-40B4-BE49-F238E27FC236}">
                  <a16:creationId xmlns:a16="http://schemas.microsoft.com/office/drawing/2014/main" id="{9E676659-16C5-6344-F1DA-268AAFF28D7B}"/>
                </a:ext>
              </a:extLst>
            </p:cNvPr>
            <p:cNvSpPr/>
            <p:nvPr/>
          </p:nvSpPr>
          <p:spPr>
            <a:xfrm>
              <a:off x="5516640" y="827640"/>
              <a:ext cx="1010880" cy="1928520"/>
            </a:xfrm>
            <a:custGeom>
              <a:avLst/>
              <a:gdLst>
                <a:gd name="textAreaLeft" fmla="*/ 0 w 1010880"/>
                <a:gd name="textAreaRight" fmla="*/ 1011240 w 1010880"/>
                <a:gd name="textAreaTop" fmla="*/ 0 h 1928520"/>
                <a:gd name="textAreaBottom" fmla="*/ 1928880 h 1928520"/>
              </a:gdLst>
              <a:ahLst/>
              <a:cxnLst/>
              <a:rect l="textAreaLeft" t="textAreaTop" r="textAreaRight" b="textAreaBottom"/>
              <a:pathLst>
                <a:path w="12289" h="23430">
                  <a:moveTo>
                    <a:pt x="12141" y="137"/>
                  </a:moveTo>
                  <a:lnTo>
                    <a:pt x="125" y="22728"/>
                  </a:lnTo>
                  <a:cubicBezTo>
                    <a:pt x="0" y="22921"/>
                    <a:pt x="54" y="23179"/>
                    <a:pt x="247" y="23305"/>
                  </a:cubicBezTo>
                  <a:cubicBezTo>
                    <a:pt x="441" y="23430"/>
                    <a:pt x="698" y="23375"/>
                    <a:pt x="824" y="23182"/>
                  </a:cubicBezTo>
                  <a:lnTo>
                    <a:pt x="12289" y="1508"/>
                  </a:lnTo>
                  <a:lnTo>
                    <a:pt x="12289" y="0"/>
                  </a:lnTo>
                  <a:cubicBezTo>
                    <a:pt x="12230" y="32"/>
                    <a:pt x="12179" y="79"/>
                    <a:pt x="12141" y="137"/>
                  </a:cubicBezTo>
                  <a:close/>
                </a:path>
              </a:pathLst>
            </a:custGeom>
            <a:solidFill>
              <a:schemeClr val="accent2"/>
            </a:solidFill>
            <a:ln w="0">
              <a:noFill/>
            </a:ln>
          </p:spPr>
          <p:style>
            <a:lnRef idx="0">
              <a:scrgbClr r="0" g="0" b="0"/>
            </a:lnRef>
            <a:fillRef idx="0">
              <a:scrgbClr r="0" g="0" b="0"/>
            </a:fillRef>
            <a:effectRef idx="0">
              <a:scrgbClr r="0" g="0" b="0"/>
            </a:effectRef>
            <a:fontRef idx="minor"/>
          </p:style>
          <p:txBody>
            <a:bodyPr numCol="1" spcCol="0" anchor="t">
              <a:noAutofit/>
            </a:bodyPr>
            <a:lstStyle/>
            <a:p>
              <a:pPr defTabSz="914400">
                <a:lnSpc>
                  <a:spcPct val="100000"/>
                </a:lnSpc>
              </a:pPr>
              <a:endParaRPr lang="en-US" b="0" strike="noStrike" spc="-1">
                <a:solidFill>
                  <a:srgbClr val="002060"/>
                </a:solidFill>
                <a:latin typeface="Avenir Next LT Pro" panose="020B0504020202020204"/>
              </a:endParaRPr>
            </a:p>
          </p:txBody>
        </p:sp>
        <p:sp>
          <p:nvSpPr>
            <p:cNvPr id="48" name="Freeform 110">
              <a:extLst>
                <a:ext uri="{FF2B5EF4-FFF2-40B4-BE49-F238E27FC236}">
                  <a16:creationId xmlns:a16="http://schemas.microsoft.com/office/drawing/2014/main" id="{FE142131-6F47-E687-6B3C-DE0309B9375B}"/>
                </a:ext>
              </a:extLst>
            </p:cNvPr>
            <p:cNvSpPr/>
            <p:nvPr/>
          </p:nvSpPr>
          <p:spPr>
            <a:xfrm>
              <a:off x="5451480" y="2682000"/>
              <a:ext cx="2180880" cy="242640"/>
            </a:xfrm>
            <a:custGeom>
              <a:avLst/>
              <a:gdLst>
                <a:gd name="textAreaLeft" fmla="*/ 0 w 2180880"/>
                <a:gd name="textAreaRight" fmla="*/ 2181240 w 2180880"/>
                <a:gd name="textAreaTop" fmla="*/ 0 h 242640"/>
                <a:gd name="textAreaBottom" fmla="*/ 243000 h 242640"/>
              </a:gdLst>
              <a:ahLst/>
              <a:cxnLst/>
              <a:rect l="textAreaLeft" t="textAreaTop" r="textAreaRight" b="textAreaBottom"/>
              <a:pathLst>
                <a:path w="26492" h="2962">
                  <a:moveTo>
                    <a:pt x="2961" y="2962"/>
                  </a:moveTo>
                  <a:lnTo>
                    <a:pt x="23530" y="2962"/>
                  </a:lnTo>
                  <a:cubicBezTo>
                    <a:pt x="25165" y="2962"/>
                    <a:pt x="26492" y="1636"/>
                    <a:pt x="26492" y="0"/>
                  </a:cubicBezTo>
                  <a:lnTo>
                    <a:pt x="0" y="0"/>
                  </a:lnTo>
                  <a:cubicBezTo>
                    <a:pt x="0" y="1636"/>
                    <a:pt x="1326" y="2962"/>
                    <a:pt x="2961" y="2962"/>
                  </a:cubicBezTo>
                  <a:close/>
                </a:path>
              </a:pathLst>
            </a:custGeom>
            <a:solidFill>
              <a:schemeClr val="bg1">
                <a:lumMod val="75000"/>
              </a:schemeClr>
            </a:solidFill>
            <a:ln w="0">
              <a:noFill/>
            </a:ln>
          </p:spPr>
          <p:style>
            <a:lnRef idx="0">
              <a:scrgbClr r="0" g="0" b="0"/>
            </a:lnRef>
            <a:fillRef idx="0">
              <a:scrgbClr r="0" g="0" b="0"/>
            </a:fillRef>
            <a:effectRef idx="0">
              <a:scrgbClr r="0" g="0" b="0"/>
            </a:effectRef>
            <a:fontRef idx="minor"/>
          </p:style>
          <p:txBody>
            <a:bodyPr numCol="1" spcCol="0" anchor="t">
              <a:noAutofit/>
            </a:bodyPr>
            <a:lstStyle/>
            <a:p>
              <a:pPr defTabSz="914400">
                <a:lnSpc>
                  <a:spcPct val="100000"/>
                </a:lnSpc>
              </a:pPr>
              <a:endParaRPr lang="en-US" b="0" strike="noStrike" spc="-1">
                <a:solidFill>
                  <a:srgbClr val="002060"/>
                </a:solidFill>
                <a:latin typeface="Avenir Next LT Pro" panose="020B0504020202020204"/>
              </a:endParaRPr>
            </a:p>
          </p:txBody>
        </p:sp>
      </p:grpSp>
      <p:sp>
        <p:nvSpPr>
          <p:cNvPr id="49" name="TextBox 3">
            <a:extLst>
              <a:ext uri="{FF2B5EF4-FFF2-40B4-BE49-F238E27FC236}">
                <a16:creationId xmlns:a16="http://schemas.microsoft.com/office/drawing/2014/main" id="{F0D2173D-5413-A9D0-7191-3BEA51E70047}"/>
              </a:ext>
            </a:extLst>
          </p:cNvPr>
          <p:cNvSpPr/>
          <p:nvPr/>
        </p:nvSpPr>
        <p:spPr>
          <a:xfrm>
            <a:off x="5079600" y="3868041"/>
            <a:ext cx="2968560" cy="276999"/>
          </a:xfrm>
          <a:prstGeom prst="rect">
            <a:avLst/>
          </a:prstGeom>
          <a:noFill/>
          <a:ln w="0">
            <a:noFill/>
          </a:ln>
        </p:spPr>
        <p:style>
          <a:lnRef idx="0">
            <a:scrgbClr r="0" g="0" b="0"/>
          </a:lnRef>
          <a:fillRef idx="0">
            <a:scrgbClr r="0" g="0" b="0"/>
          </a:fillRef>
          <a:effectRef idx="0">
            <a:scrgbClr r="0" g="0" b="0"/>
          </a:effectRef>
          <a:fontRef idx="minor"/>
        </p:style>
        <p:txBody>
          <a:bodyPr lIns="90000" tIns="0" rIns="90000" bIns="0" anchor="b">
            <a:spAutoFit/>
          </a:bodyPr>
          <a:lstStyle/>
          <a:p>
            <a:pPr algn="ctr" defTabSz="914400">
              <a:lnSpc>
                <a:spcPct val="100000"/>
              </a:lnSpc>
            </a:pPr>
            <a:r>
              <a:rPr lang="en-US" b="1" strike="noStrike" spc="-1">
                <a:solidFill>
                  <a:srgbClr val="002060"/>
                </a:solidFill>
                <a:latin typeface="Avenir Next LT Pro" panose="020B0504020202020204"/>
              </a:rPr>
              <a:t>Artificialidade dos preços</a:t>
            </a:r>
            <a:endParaRPr lang="pt-BR" b="0" strike="noStrike" spc="-1">
              <a:solidFill>
                <a:srgbClr val="002060"/>
              </a:solidFill>
              <a:latin typeface="Avenir Next LT Pro" panose="020B0504020202020204"/>
            </a:endParaRPr>
          </a:p>
        </p:txBody>
      </p:sp>
      <p:pic>
        <p:nvPicPr>
          <p:cNvPr id="50" name="Imagem 49">
            <a:extLst>
              <a:ext uri="{FF2B5EF4-FFF2-40B4-BE49-F238E27FC236}">
                <a16:creationId xmlns:a16="http://schemas.microsoft.com/office/drawing/2014/main" id="{5916CD96-371B-4157-BE29-E8A379603C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34961" y="5910236"/>
            <a:ext cx="1301250" cy="710189"/>
          </a:xfrm>
          <a:prstGeom prst="rect">
            <a:avLst/>
          </a:prstGeom>
        </p:spPr>
      </p:pic>
      <p:sp>
        <p:nvSpPr>
          <p:cNvPr id="51" name="CaixaDeTexto 50">
            <a:extLst>
              <a:ext uri="{FF2B5EF4-FFF2-40B4-BE49-F238E27FC236}">
                <a16:creationId xmlns:a16="http://schemas.microsoft.com/office/drawing/2014/main" id="{B772B27E-5C07-4FD3-8227-DDF259489332}"/>
              </a:ext>
            </a:extLst>
          </p:cNvPr>
          <p:cNvSpPr txBox="1"/>
          <p:nvPr/>
        </p:nvSpPr>
        <p:spPr>
          <a:xfrm>
            <a:off x="39684" y="6281923"/>
            <a:ext cx="2160813" cy="338554"/>
          </a:xfrm>
          <a:prstGeom prst="rect">
            <a:avLst/>
          </a:prstGeom>
          <a:noFill/>
        </p:spPr>
        <p:txBody>
          <a:bodyPr wrap="square">
            <a:spAutoFit/>
          </a:bodyPr>
          <a:lstStyle/>
          <a:p>
            <a:pPr algn="ctr"/>
            <a:r>
              <a:rPr lang="pt-BR" sz="1600" dirty="0">
                <a:solidFill>
                  <a:srgbClr val="05054D"/>
                </a:solidFill>
                <a:latin typeface="DM Sans" pitchFamily="2" charset="0"/>
                <a:ea typeface="Malgun Gothic Semilight" panose="020B0502040204020203" pitchFamily="34" charset="-128"/>
                <a:cs typeface="Malgun Gothic Semilight" panose="020B0502040204020203" pitchFamily="34" charset="-128"/>
              </a:rPr>
              <a:t>@</a:t>
            </a:r>
            <a:r>
              <a:rPr lang="pt-BR" sz="1600" dirty="0" err="1">
                <a:solidFill>
                  <a:srgbClr val="05054D"/>
                </a:solidFill>
                <a:latin typeface="DM Sans" pitchFamily="2" charset="0"/>
                <a:ea typeface="Malgun Gothic Semilight" panose="020B0502040204020203" pitchFamily="34" charset="-128"/>
                <a:cs typeface="Malgun Gothic Semilight" panose="020B0502040204020203" pitchFamily="34" charset="-128"/>
              </a:rPr>
              <a:t>rafaelcosta.prof</a:t>
            </a:r>
            <a:endParaRPr lang="pt-BR" sz="1600" dirty="0">
              <a:solidFill>
                <a:srgbClr val="05054D"/>
              </a:solidFill>
              <a:latin typeface="DM Sans" pitchFamily="2" charset="0"/>
              <a:ea typeface="Malgun Gothic Semilight" panose="020B0502040204020203" pitchFamily="34" charset="-128"/>
              <a:cs typeface="Malgun Gothic Semilight" panose="020B0502040204020203" pitchFamily="34" charset="-128"/>
            </a:endParaRPr>
          </a:p>
        </p:txBody>
      </p:sp>
    </p:spTree>
    <p:extLst>
      <p:ext uri="{BB962C8B-B14F-4D97-AF65-F5344CB8AC3E}">
        <p14:creationId xmlns:p14="http://schemas.microsoft.com/office/powerpoint/2010/main" val="412068819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B8B139-E774-2B1E-5095-267BEF33F01B}"/>
            </a:ext>
          </a:extLst>
        </p:cNvPr>
        <p:cNvGrpSpPr/>
        <p:nvPr/>
      </p:nvGrpSpPr>
      <p:grpSpPr>
        <a:xfrm>
          <a:off x="0" y="0"/>
          <a:ext cx="0" cy="0"/>
          <a:chOff x="0" y="0"/>
          <a:chExt cx="0" cy="0"/>
        </a:xfrm>
      </p:grpSpPr>
      <p:pic>
        <p:nvPicPr>
          <p:cNvPr id="1028" name="Picture 4" descr="Cursos Online para o Concurso TCU">
            <a:extLst>
              <a:ext uri="{FF2B5EF4-FFF2-40B4-BE49-F238E27FC236}">
                <a16:creationId xmlns:a16="http://schemas.microsoft.com/office/drawing/2014/main" id="{2AE4A2D9-C026-C27A-51BE-2BFABE59A53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85404" y="468146"/>
            <a:ext cx="1310432" cy="986618"/>
          </a:xfrm>
          <a:prstGeom prst="rect">
            <a:avLst/>
          </a:prstGeom>
          <a:noFill/>
          <a:extLst>
            <a:ext uri="{909E8E84-426E-40DD-AFC4-6F175D3DCCD1}">
              <a14:hiddenFill xmlns:a14="http://schemas.microsoft.com/office/drawing/2010/main">
                <a:solidFill>
                  <a:srgbClr val="FFFFFF"/>
                </a:solidFill>
              </a14:hiddenFill>
            </a:ext>
          </a:extLst>
        </p:spPr>
      </p:pic>
      <p:sp>
        <p:nvSpPr>
          <p:cNvPr id="25" name="Título 1">
            <a:extLst>
              <a:ext uri="{FF2B5EF4-FFF2-40B4-BE49-F238E27FC236}">
                <a16:creationId xmlns:a16="http://schemas.microsoft.com/office/drawing/2014/main" id="{BB556471-EB6D-2B87-2C26-7A9985C16E0E}"/>
              </a:ext>
            </a:extLst>
          </p:cNvPr>
          <p:cNvSpPr/>
          <p:nvPr/>
        </p:nvSpPr>
        <p:spPr>
          <a:xfrm>
            <a:off x="4348080" y="572115"/>
            <a:ext cx="3020400" cy="778680"/>
          </a:xfrm>
          <a:prstGeom prst="rect">
            <a:avLst/>
          </a:prstGeom>
          <a:noFill/>
          <a:ln w="0">
            <a:noFill/>
          </a:ln>
        </p:spPr>
        <p:style>
          <a:lnRef idx="0">
            <a:scrgbClr r="0" g="0" b="0"/>
          </a:lnRef>
          <a:fillRef idx="0">
            <a:scrgbClr r="0" g="0" b="0"/>
          </a:fillRef>
          <a:effectRef idx="0">
            <a:scrgbClr r="0" g="0" b="0"/>
          </a:effectRef>
          <a:fontRef idx="minor"/>
        </p:style>
        <p:txBody>
          <a:bodyPr lIns="122040" tIns="122040" rIns="122040" bIns="122040" anchor="ctr">
            <a:normAutofit fontScale="92886"/>
          </a:bodyPr>
          <a:lstStyle/>
          <a:p>
            <a:pPr defTabSz="914400">
              <a:lnSpc>
                <a:spcPct val="100000"/>
              </a:lnSpc>
            </a:pPr>
            <a:r>
              <a:rPr lang="pt-BR" sz="2800" b="1" strike="noStrike" spc="-1" dirty="0">
                <a:solidFill>
                  <a:srgbClr val="05054D"/>
                </a:solidFill>
                <a:latin typeface="Avenir Next LT Pro"/>
                <a:ea typeface="League Spartan Medium"/>
              </a:rPr>
              <a:t>DECISÃO DO </a:t>
            </a:r>
            <a:endParaRPr lang="pt-BR" sz="2800" b="0" strike="noStrike" spc="-1" dirty="0">
              <a:solidFill>
                <a:srgbClr val="000000"/>
              </a:solidFill>
              <a:latin typeface="Arial"/>
            </a:endParaRPr>
          </a:p>
        </p:txBody>
      </p:sp>
      <p:pic>
        <p:nvPicPr>
          <p:cNvPr id="15" name="Picture 2" descr="TCU aponta possibilidade de déficit de até R$ 55,3 bi e de descumprimento  da meta em 2024">
            <a:extLst>
              <a:ext uri="{FF2B5EF4-FFF2-40B4-BE49-F238E27FC236}">
                <a16:creationId xmlns:a16="http://schemas.microsoft.com/office/drawing/2014/main" id="{FC489266-0574-47F6-8E71-13FA4EE6282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77453" y="2196184"/>
            <a:ext cx="4213585" cy="3021061"/>
          </a:xfrm>
          <a:prstGeom prst="rect">
            <a:avLst/>
          </a:prstGeom>
          <a:noFill/>
          <a:extLst>
            <a:ext uri="{909E8E84-426E-40DD-AFC4-6F175D3DCCD1}">
              <a14:hiddenFill xmlns:a14="http://schemas.microsoft.com/office/drawing/2010/main">
                <a:solidFill>
                  <a:srgbClr val="FFFFFF"/>
                </a:solidFill>
              </a14:hiddenFill>
            </a:ext>
          </a:extLst>
        </p:spPr>
      </p:pic>
      <p:sp>
        <p:nvSpPr>
          <p:cNvPr id="16" name="Espaço Reservado para Conteúdo 2">
            <a:extLst>
              <a:ext uri="{FF2B5EF4-FFF2-40B4-BE49-F238E27FC236}">
                <a16:creationId xmlns:a16="http://schemas.microsoft.com/office/drawing/2014/main" id="{824687BC-E441-44E8-9E7E-754D272FA72F}"/>
              </a:ext>
            </a:extLst>
          </p:cNvPr>
          <p:cNvSpPr>
            <a:spLocks noGrp="1"/>
          </p:cNvSpPr>
          <p:nvPr>
            <p:ph idx="1"/>
          </p:nvPr>
        </p:nvSpPr>
        <p:spPr>
          <a:xfrm>
            <a:off x="608602" y="1558733"/>
            <a:ext cx="5487398" cy="4723190"/>
          </a:xfrm>
        </p:spPr>
        <p:txBody>
          <a:bodyPr>
            <a:noAutofit/>
          </a:bodyPr>
          <a:lstStyle/>
          <a:p>
            <a:pPr marL="0" indent="0" algn="just">
              <a:lnSpc>
                <a:spcPct val="106000"/>
              </a:lnSpc>
              <a:spcAft>
                <a:spcPts val="1066"/>
              </a:spcAft>
              <a:buNone/>
            </a:pPr>
            <a:r>
              <a:rPr lang="pt-BR" sz="2000" b="1" spc="-1" dirty="0">
                <a:solidFill>
                  <a:srgbClr val="002060"/>
                </a:solidFill>
                <a:latin typeface="Avenir Next LT Pro" panose="020B0504020202020204"/>
                <a:ea typeface="Calibri"/>
              </a:rPr>
              <a:t>Acórdão 2304/2009 – Plenário</a:t>
            </a:r>
            <a:endParaRPr lang="pt-BR" sz="2000" spc="-1" dirty="0">
              <a:solidFill>
                <a:srgbClr val="002060"/>
              </a:solidFill>
              <a:latin typeface="Avenir Next LT Pro" panose="020B0504020202020204"/>
            </a:endParaRPr>
          </a:p>
          <a:p>
            <a:pPr marL="0" indent="0" algn="just">
              <a:lnSpc>
                <a:spcPct val="106000"/>
              </a:lnSpc>
              <a:spcAft>
                <a:spcPts val="1066"/>
              </a:spcAft>
              <a:buNone/>
            </a:pPr>
            <a:r>
              <a:rPr lang="pt-BR" sz="1800" spc="-1" dirty="0">
                <a:solidFill>
                  <a:srgbClr val="002060"/>
                </a:solidFill>
                <a:latin typeface="Avenir Next LT Pro" panose="020B0504020202020204"/>
                <a:ea typeface="Calibri"/>
              </a:rPr>
              <a:t>...o critério de </a:t>
            </a:r>
            <a:r>
              <a:rPr lang="pt-BR" sz="1800" b="1" spc="-1" dirty="0">
                <a:solidFill>
                  <a:srgbClr val="002060"/>
                </a:solidFill>
                <a:latin typeface="Avenir Next LT Pro" panose="020B0504020202020204"/>
                <a:ea typeface="Calibri"/>
              </a:rPr>
              <a:t>desconto linear </a:t>
            </a:r>
            <a:r>
              <a:rPr lang="pt-BR" sz="1800" spc="-1" dirty="0">
                <a:solidFill>
                  <a:srgbClr val="002060"/>
                </a:solidFill>
                <a:latin typeface="Avenir Next LT Pro" panose="020B0504020202020204"/>
                <a:ea typeface="Calibri"/>
              </a:rPr>
              <a:t>tem os seus méritos, entre os quais o de ser capaz </a:t>
            </a:r>
            <a:r>
              <a:rPr lang="pt-BR" sz="1800" b="1" spc="-1" dirty="0">
                <a:solidFill>
                  <a:srgbClr val="002060"/>
                </a:solidFill>
                <a:latin typeface="Avenir Next LT Pro" panose="020B0504020202020204"/>
                <a:ea typeface="Calibri"/>
              </a:rPr>
              <a:t>de estorvar o malsinado jogo de planilha, </a:t>
            </a:r>
            <a:r>
              <a:rPr lang="pt-BR" sz="1800" spc="-1" dirty="0">
                <a:solidFill>
                  <a:srgbClr val="002060"/>
                </a:solidFill>
                <a:latin typeface="Avenir Next LT Pro" panose="020B0504020202020204"/>
                <a:ea typeface="Calibri"/>
              </a:rPr>
              <a:t>compreende que ele não guarda consonância com o sistema de licitação estatuído na Lei n.º 8.666, de 1993, que se escora na regra de livre mercado, e, assim, censura a utilização indiscriminada deste critério com a alegação de que o desconto linear força uma </a:t>
            </a:r>
            <a:r>
              <a:rPr lang="pt-BR" sz="1800" b="1" spc="-1" dirty="0" err="1">
                <a:solidFill>
                  <a:srgbClr val="002060"/>
                </a:solidFill>
                <a:latin typeface="Avenir Next LT Pro" panose="020B0504020202020204"/>
                <a:ea typeface="Calibri"/>
              </a:rPr>
              <a:t>artificialização</a:t>
            </a:r>
            <a:r>
              <a:rPr lang="pt-BR" sz="1800" b="1" spc="-1" dirty="0">
                <a:solidFill>
                  <a:srgbClr val="002060"/>
                </a:solidFill>
                <a:latin typeface="Avenir Next LT Pro" panose="020B0504020202020204"/>
                <a:ea typeface="Calibri"/>
              </a:rPr>
              <a:t> do preço </a:t>
            </a:r>
            <a:r>
              <a:rPr lang="pt-BR" sz="1800" spc="-1" dirty="0">
                <a:solidFill>
                  <a:srgbClr val="002060"/>
                </a:solidFill>
                <a:latin typeface="Avenir Next LT Pro" panose="020B0504020202020204"/>
                <a:ea typeface="Calibri"/>
              </a:rPr>
              <a:t>que, ao se desgarrar do binômio custo mais lucro, rompe completamente a estrutura ditada pelos agentes de mercado. Para que uma concorrente vença a licitação, terá que se compromissar com preços mascarados, fora da realidade de custos.</a:t>
            </a:r>
            <a:endParaRPr lang="pt-BR" sz="1800" spc="-1" dirty="0">
              <a:solidFill>
                <a:srgbClr val="002060"/>
              </a:solidFill>
              <a:latin typeface="Avenir Next LT Pro" panose="020B0504020202020204"/>
            </a:endParaRPr>
          </a:p>
        </p:txBody>
      </p:sp>
      <p:pic>
        <p:nvPicPr>
          <p:cNvPr id="7" name="Imagem 6">
            <a:extLst>
              <a:ext uri="{FF2B5EF4-FFF2-40B4-BE49-F238E27FC236}">
                <a16:creationId xmlns:a16="http://schemas.microsoft.com/office/drawing/2014/main" id="{981DD94F-8C53-4112-8A30-B2E940CB8C4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34961" y="5910236"/>
            <a:ext cx="1301250" cy="710189"/>
          </a:xfrm>
          <a:prstGeom prst="rect">
            <a:avLst/>
          </a:prstGeom>
        </p:spPr>
      </p:pic>
      <p:sp>
        <p:nvSpPr>
          <p:cNvPr id="8" name="CaixaDeTexto 7">
            <a:extLst>
              <a:ext uri="{FF2B5EF4-FFF2-40B4-BE49-F238E27FC236}">
                <a16:creationId xmlns:a16="http://schemas.microsoft.com/office/drawing/2014/main" id="{2E504076-5333-498E-BF4B-85A81A0BB318}"/>
              </a:ext>
            </a:extLst>
          </p:cNvPr>
          <p:cNvSpPr txBox="1"/>
          <p:nvPr/>
        </p:nvSpPr>
        <p:spPr>
          <a:xfrm>
            <a:off x="39684" y="6281923"/>
            <a:ext cx="2160813" cy="338554"/>
          </a:xfrm>
          <a:prstGeom prst="rect">
            <a:avLst/>
          </a:prstGeom>
          <a:noFill/>
        </p:spPr>
        <p:txBody>
          <a:bodyPr wrap="square">
            <a:spAutoFit/>
          </a:bodyPr>
          <a:lstStyle/>
          <a:p>
            <a:pPr algn="ctr"/>
            <a:r>
              <a:rPr lang="pt-BR" sz="1600" dirty="0">
                <a:solidFill>
                  <a:srgbClr val="05054D"/>
                </a:solidFill>
                <a:latin typeface="DM Sans" pitchFamily="2" charset="0"/>
                <a:ea typeface="Malgun Gothic Semilight" panose="020B0502040204020203" pitchFamily="34" charset="-128"/>
                <a:cs typeface="Malgun Gothic Semilight" panose="020B0502040204020203" pitchFamily="34" charset="-128"/>
              </a:rPr>
              <a:t>@</a:t>
            </a:r>
            <a:r>
              <a:rPr lang="pt-BR" sz="1600" dirty="0" err="1">
                <a:solidFill>
                  <a:srgbClr val="05054D"/>
                </a:solidFill>
                <a:latin typeface="DM Sans" pitchFamily="2" charset="0"/>
                <a:ea typeface="Malgun Gothic Semilight" panose="020B0502040204020203" pitchFamily="34" charset="-128"/>
                <a:cs typeface="Malgun Gothic Semilight" panose="020B0502040204020203" pitchFamily="34" charset="-128"/>
              </a:rPr>
              <a:t>rafaelcosta.prof</a:t>
            </a:r>
            <a:endParaRPr lang="pt-BR" sz="1600" dirty="0">
              <a:solidFill>
                <a:srgbClr val="05054D"/>
              </a:solidFill>
              <a:latin typeface="DM Sans" pitchFamily="2" charset="0"/>
              <a:ea typeface="Malgun Gothic Semilight" panose="020B0502040204020203" pitchFamily="34" charset="-128"/>
              <a:cs typeface="Malgun Gothic Semilight" panose="020B0502040204020203" pitchFamily="34" charset="-128"/>
            </a:endParaRPr>
          </a:p>
        </p:txBody>
      </p:sp>
    </p:spTree>
    <p:extLst>
      <p:ext uri="{BB962C8B-B14F-4D97-AF65-F5344CB8AC3E}">
        <p14:creationId xmlns:p14="http://schemas.microsoft.com/office/powerpoint/2010/main" val="109124513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C5C47C-3569-F151-B9A1-8F2162102E82}"/>
            </a:ext>
          </a:extLst>
        </p:cNvPr>
        <p:cNvGrpSpPr/>
        <p:nvPr/>
      </p:nvGrpSpPr>
      <p:grpSpPr>
        <a:xfrm>
          <a:off x="0" y="0"/>
          <a:ext cx="0" cy="0"/>
          <a:chOff x="0" y="0"/>
          <a:chExt cx="0" cy="0"/>
        </a:xfrm>
      </p:grpSpPr>
      <p:sp>
        <p:nvSpPr>
          <p:cNvPr id="13" name="Retângulo 5">
            <a:extLst>
              <a:ext uri="{FF2B5EF4-FFF2-40B4-BE49-F238E27FC236}">
                <a16:creationId xmlns:a16="http://schemas.microsoft.com/office/drawing/2014/main" id="{6D34AC38-AFCC-7A8B-0797-2A6279C3EC75}"/>
              </a:ext>
            </a:extLst>
          </p:cNvPr>
          <p:cNvSpPr/>
          <p:nvPr/>
        </p:nvSpPr>
        <p:spPr>
          <a:xfrm>
            <a:off x="6096000" y="2183948"/>
            <a:ext cx="5022394" cy="3784198"/>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algn="just" defTabSz="914400">
              <a:lnSpc>
                <a:spcPct val="100000"/>
              </a:lnSpc>
            </a:pPr>
            <a:r>
              <a:rPr lang="pt-BR" sz="2400" b="0" strike="noStrike" spc="-1" dirty="0">
                <a:solidFill>
                  <a:srgbClr val="002060"/>
                </a:solidFill>
                <a:latin typeface="Avenir Next LT Pro" panose="020B0504020202020204"/>
              </a:rPr>
              <a:t>NLLC: Art. 128. Nas contratações de obras e serviços de engenharia, </a:t>
            </a:r>
            <a:r>
              <a:rPr lang="pt-BR" sz="2400" b="1" strike="noStrike" spc="-1" dirty="0">
                <a:solidFill>
                  <a:srgbClr val="002060"/>
                </a:solidFill>
                <a:latin typeface="Avenir Next LT Pro" panose="020B0504020202020204"/>
              </a:rPr>
              <a:t>a diferença percentual entre o valor global do contrato e o preço global de referência não poderá ser reduzida em favor do contratado em decorrência de aditamentos que modifiquem a planilha orçamentária.</a:t>
            </a:r>
          </a:p>
        </p:txBody>
      </p:sp>
      <p:pic>
        <p:nvPicPr>
          <p:cNvPr id="16" name="Imagem 2">
            <a:extLst>
              <a:ext uri="{FF2B5EF4-FFF2-40B4-BE49-F238E27FC236}">
                <a16:creationId xmlns:a16="http://schemas.microsoft.com/office/drawing/2014/main" id="{9BA15FD7-FCA1-F110-551A-4CB0EB332F46}"/>
              </a:ext>
            </a:extLst>
          </p:cNvPr>
          <p:cNvPicPr/>
          <p:nvPr/>
        </p:nvPicPr>
        <p:blipFill>
          <a:blip r:embed="rId2"/>
          <a:stretch/>
        </p:blipFill>
        <p:spPr>
          <a:xfrm>
            <a:off x="39684" y="1715617"/>
            <a:ext cx="5757120" cy="4317480"/>
          </a:xfrm>
          <a:prstGeom prst="rect">
            <a:avLst/>
          </a:prstGeom>
          <a:ln w="0">
            <a:noFill/>
          </a:ln>
        </p:spPr>
      </p:pic>
      <p:sp>
        <p:nvSpPr>
          <p:cNvPr id="10" name="Título 1">
            <a:extLst>
              <a:ext uri="{FF2B5EF4-FFF2-40B4-BE49-F238E27FC236}">
                <a16:creationId xmlns:a16="http://schemas.microsoft.com/office/drawing/2014/main" id="{6954F10B-909C-4F9C-BD24-33171A41A0CA}"/>
              </a:ext>
            </a:extLst>
          </p:cNvPr>
          <p:cNvSpPr>
            <a:spLocks noGrp="1"/>
          </p:cNvSpPr>
          <p:nvPr>
            <p:ph type="title"/>
          </p:nvPr>
        </p:nvSpPr>
        <p:spPr>
          <a:xfrm>
            <a:off x="0" y="141229"/>
            <a:ext cx="12170001" cy="1325563"/>
          </a:xfrm>
        </p:spPr>
        <p:txBody>
          <a:bodyPr>
            <a:normAutofit/>
          </a:bodyPr>
          <a:lstStyle/>
          <a:p>
            <a:pPr algn="ctr"/>
            <a:r>
              <a:rPr lang="pt-BR" sz="3200" b="1" dirty="0">
                <a:solidFill>
                  <a:srgbClr val="05054D"/>
                </a:solidFill>
                <a:latin typeface="Avenir Next LT Pro" panose="020B0504020202020204" pitchFamily="34" charset="0"/>
              </a:rPr>
              <a:t>DESCONTO LINEAR</a:t>
            </a:r>
          </a:p>
        </p:txBody>
      </p:sp>
      <p:pic>
        <p:nvPicPr>
          <p:cNvPr id="6" name="Imagem 5">
            <a:extLst>
              <a:ext uri="{FF2B5EF4-FFF2-40B4-BE49-F238E27FC236}">
                <a16:creationId xmlns:a16="http://schemas.microsoft.com/office/drawing/2014/main" id="{B657757B-4F52-4329-866F-F25B7CAD225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34961" y="5910236"/>
            <a:ext cx="1301250" cy="710189"/>
          </a:xfrm>
          <a:prstGeom prst="rect">
            <a:avLst/>
          </a:prstGeom>
        </p:spPr>
      </p:pic>
      <p:sp>
        <p:nvSpPr>
          <p:cNvPr id="7" name="CaixaDeTexto 6">
            <a:extLst>
              <a:ext uri="{FF2B5EF4-FFF2-40B4-BE49-F238E27FC236}">
                <a16:creationId xmlns:a16="http://schemas.microsoft.com/office/drawing/2014/main" id="{8D62C1C3-5EC3-4677-8298-7D0646A3C9AB}"/>
              </a:ext>
            </a:extLst>
          </p:cNvPr>
          <p:cNvSpPr txBox="1"/>
          <p:nvPr/>
        </p:nvSpPr>
        <p:spPr>
          <a:xfrm>
            <a:off x="39684" y="6281923"/>
            <a:ext cx="2160813" cy="338554"/>
          </a:xfrm>
          <a:prstGeom prst="rect">
            <a:avLst/>
          </a:prstGeom>
          <a:noFill/>
        </p:spPr>
        <p:txBody>
          <a:bodyPr wrap="square">
            <a:spAutoFit/>
          </a:bodyPr>
          <a:lstStyle/>
          <a:p>
            <a:pPr algn="ctr"/>
            <a:r>
              <a:rPr lang="pt-BR" sz="1600" dirty="0">
                <a:solidFill>
                  <a:srgbClr val="05054D"/>
                </a:solidFill>
                <a:latin typeface="DM Sans" pitchFamily="2" charset="0"/>
                <a:ea typeface="Malgun Gothic Semilight" panose="020B0502040204020203" pitchFamily="34" charset="-128"/>
                <a:cs typeface="Malgun Gothic Semilight" panose="020B0502040204020203" pitchFamily="34" charset="-128"/>
              </a:rPr>
              <a:t>@</a:t>
            </a:r>
            <a:r>
              <a:rPr lang="pt-BR" sz="1600" dirty="0" err="1">
                <a:solidFill>
                  <a:srgbClr val="05054D"/>
                </a:solidFill>
                <a:latin typeface="DM Sans" pitchFamily="2" charset="0"/>
                <a:ea typeface="Malgun Gothic Semilight" panose="020B0502040204020203" pitchFamily="34" charset="-128"/>
                <a:cs typeface="Malgun Gothic Semilight" panose="020B0502040204020203" pitchFamily="34" charset="-128"/>
              </a:rPr>
              <a:t>rafaelcosta.prof</a:t>
            </a:r>
            <a:endParaRPr lang="pt-BR" sz="1600" dirty="0">
              <a:solidFill>
                <a:srgbClr val="05054D"/>
              </a:solidFill>
              <a:latin typeface="DM Sans" pitchFamily="2" charset="0"/>
              <a:ea typeface="Malgun Gothic Semilight" panose="020B0502040204020203" pitchFamily="34" charset="-128"/>
              <a:cs typeface="Malgun Gothic Semilight" panose="020B0502040204020203" pitchFamily="34" charset="-128"/>
            </a:endParaRPr>
          </a:p>
        </p:txBody>
      </p:sp>
    </p:spTree>
    <p:extLst>
      <p:ext uri="{BB962C8B-B14F-4D97-AF65-F5344CB8AC3E}">
        <p14:creationId xmlns:p14="http://schemas.microsoft.com/office/powerpoint/2010/main" val="160222681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B8B139-E774-2B1E-5095-267BEF33F01B}"/>
            </a:ext>
          </a:extLst>
        </p:cNvPr>
        <p:cNvGrpSpPr/>
        <p:nvPr/>
      </p:nvGrpSpPr>
      <p:grpSpPr>
        <a:xfrm>
          <a:off x="0" y="0"/>
          <a:ext cx="0" cy="0"/>
          <a:chOff x="0" y="0"/>
          <a:chExt cx="0" cy="0"/>
        </a:xfrm>
      </p:grpSpPr>
      <p:pic>
        <p:nvPicPr>
          <p:cNvPr id="1028" name="Picture 4" descr="Cursos Online para o Concurso TCU">
            <a:extLst>
              <a:ext uri="{FF2B5EF4-FFF2-40B4-BE49-F238E27FC236}">
                <a16:creationId xmlns:a16="http://schemas.microsoft.com/office/drawing/2014/main" id="{2AE4A2D9-C026-C27A-51BE-2BFABE59A53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77453" y="468146"/>
            <a:ext cx="1310432" cy="986618"/>
          </a:xfrm>
          <a:prstGeom prst="rect">
            <a:avLst/>
          </a:prstGeom>
          <a:noFill/>
          <a:extLst>
            <a:ext uri="{909E8E84-426E-40DD-AFC4-6F175D3DCCD1}">
              <a14:hiddenFill xmlns:a14="http://schemas.microsoft.com/office/drawing/2010/main">
                <a:solidFill>
                  <a:srgbClr val="FFFFFF"/>
                </a:solidFill>
              </a14:hiddenFill>
            </a:ext>
          </a:extLst>
        </p:spPr>
      </p:pic>
      <p:sp>
        <p:nvSpPr>
          <p:cNvPr id="25" name="Título 1">
            <a:extLst>
              <a:ext uri="{FF2B5EF4-FFF2-40B4-BE49-F238E27FC236}">
                <a16:creationId xmlns:a16="http://schemas.microsoft.com/office/drawing/2014/main" id="{BB556471-EB6D-2B87-2C26-7A9985C16E0E}"/>
              </a:ext>
            </a:extLst>
          </p:cNvPr>
          <p:cNvSpPr/>
          <p:nvPr/>
        </p:nvSpPr>
        <p:spPr>
          <a:xfrm>
            <a:off x="4348080" y="572115"/>
            <a:ext cx="3020400" cy="778680"/>
          </a:xfrm>
          <a:prstGeom prst="rect">
            <a:avLst/>
          </a:prstGeom>
          <a:noFill/>
          <a:ln w="0">
            <a:noFill/>
          </a:ln>
        </p:spPr>
        <p:style>
          <a:lnRef idx="0">
            <a:scrgbClr r="0" g="0" b="0"/>
          </a:lnRef>
          <a:fillRef idx="0">
            <a:scrgbClr r="0" g="0" b="0"/>
          </a:fillRef>
          <a:effectRef idx="0">
            <a:scrgbClr r="0" g="0" b="0"/>
          </a:effectRef>
          <a:fontRef idx="minor"/>
        </p:style>
        <p:txBody>
          <a:bodyPr lIns="122040" tIns="122040" rIns="122040" bIns="122040" anchor="ctr">
            <a:normAutofit fontScale="92886"/>
          </a:bodyPr>
          <a:lstStyle/>
          <a:p>
            <a:pPr defTabSz="914400">
              <a:lnSpc>
                <a:spcPct val="100000"/>
              </a:lnSpc>
            </a:pPr>
            <a:r>
              <a:rPr lang="pt-BR" sz="2800" b="1" strike="noStrike" spc="-1" dirty="0">
                <a:solidFill>
                  <a:srgbClr val="05054D"/>
                </a:solidFill>
                <a:latin typeface="Avenir Next LT Pro"/>
                <a:ea typeface="League Spartan Medium"/>
              </a:rPr>
              <a:t>DECISÃO DO </a:t>
            </a:r>
            <a:endParaRPr lang="pt-BR" sz="2800" b="0" strike="noStrike" spc="-1" dirty="0">
              <a:solidFill>
                <a:srgbClr val="000000"/>
              </a:solidFill>
              <a:latin typeface="Arial"/>
            </a:endParaRPr>
          </a:p>
        </p:txBody>
      </p:sp>
      <p:pic>
        <p:nvPicPr>
          <p:cNvPr id="15" name="Picture 2" descr="TCU aponta possibilidade de déficit de até R$ 55,3 bi e de descumprimento  da meta em 2024">
            <a:extLst>
              <a:ext uri="{FF2B5EF4-FFF2-40B4-BE49-F238E27FC236}">
                <a16:creationId xmlns:a16="http://schemas.microsoft.com/office/drawing/2014/main" id="{FC489266-0574-47F6-8E71-13FA4EE6282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77453" y="2196184"/>
            <a:ext cx="4213585" cy="3021061"/>
          </a:xfrm>
          <a:prstGeom prst="rect">
            <a:avLst/>
          </a:prstGeom>
          <a:noFill/>
          <a:extLst>
            <a:ext uri="{909E8E84-426E-40DD-AFC4-6F175D3DCCD1}">
              <a14:hiddenFill xmlns:a14="http://schemas.microsoft.com/office/drawing/2010/main">
                <a:solidFill>
                  <a:srgbClr val="FFFFFF"/>
                </a:solidFill>
              </a14:hiddenFill>
            </a:ext>
          </a:extLst>
        </p:spPr>
      </p:pic>
      <p:sp>
        <p:nvSpPr>
          <p:cNvPr id="16" name="Espaço Reservado para Conteúdo 2">
            <a:extLst>
              <a:ext uri="{FF2B5EF4-FFF2-40B4-BE49-F238E27FC236}">
                <a16:creationId xmlns:a16="http://schemas.microsoft.com/office/drawing/2014/main" id="{824687BC-E441-44E8-9E7E-754D272FA72F}"/>
              </a:ext>
            </a:extLst>
          </p:cNvPr>
          <p:cNvSpPr>
            <a:spLocks noGrp="1"/>
          </p:cNvSpPr>
          <p:nvPr>
            <p:ph idx="1"/>
          </p:nvPr>
        </p:nvSpPr>
        <p:spPr>
          <a:xfrm>
            <a:off x="762699" y="2218483"/>
            <a:ext cx="5222495" cy="4063440"/>
          </a:xfrm>
        </p:spPr>
        <p:txBody>
          <a:bodyPr>
            <a:noAutofit/>
          </a:bodyPr>
          <a:lstStyle/>
          <a:p>
            <a:pPr marL="0" marR="0" lvl="0" indent="0" algn="just" defTabSz="914400" rtl="0" eaLnBrk="1" fontAlgn="auto" latinLnBrk="0" hangingPunct="1">
              <a:lnSpc>
                <a:spcPct val="90000"/>
              </a:lnSpc>
              <a:spcBef>
                <a:spcPts val="1001"/>
              </a:spcBef>
              <a:spcAft>
                <a:spcPts val="0"/>
              </a:spcAft>
              <a:buClrTx/>
              <a:buSzTx/>
              <a:buFontTx/>
              <a:buNone/>
              <a:tabLst>
                <a:tab pos="0" algn="l"/>
              </a:tabLst>
              <a:defRPr/>
            </a:pPr>
            <a:r>
              <a:rPr kumimoji="0" lang="pt-BR" sz="2000" b="0" i="0" u="none" strike="noStrike" kern="1200" cap="none" spc="-1" normalizeH="0" baseline="0" noProof="0" dirty="0">
                <a:ln>
                  <a:noFill/>
                </a:ln>
                <a:solidFill>
                  <a:srgbClr val="000000"/>
                </a:solidFill>
                <a:effectLst/>
                <a:uLnTx/>
                <a:uFillTx/>
                <a:latin typeface="Segoe UI"/>
                <a:ea typeface="+mn-ea"/>
                <a:cs typeface="+mn-cs"/>
              </a:rPr>
              <a:t>Na celebração de aditivos contratuais, </a:t>
            </a:r>
            <a:r>
              <a:rPr kumimoji="0" lang="pt-BR" sz="2000" b="1" i="0" u="none" strike="noStrike" kern="1200" cap="none" spc="-1" normalizeH="0" baseline="0" noProof="0" dirty="0">
                <a:ln>
                  <a:noFill/>
                </a:ln>
                <a:solidFill>
                  <a:srgbClr val="000000"/>
                </a:solidFill>
                <a:effectLst/>
                <a:uLnTx/>
                <a:uFillTx/>
                <a:latin typeface="Segoe UI"/>
                <a:ea typeface="+mn-ea"/>
                <a:cs typeface="+mn-cs"/>
              </a:rPr>
              <a:t>deve ser mantido o desconto proporcional oferecido pela contratada em relação ao valor total estimado pela Administração, </a:t>
            </a:r>
            <a:r>
              <a:rPr kumimoji="0" lang="pt-BR" sz="2000" b="0" i="0" u="none" strike="noStrike" kern="1200" cap="none" spc="-1" normalizeH="0" baseline="0" noProof="0" dirty="0">
                <a:ln>
                  <a:noFill/>
                </a:ln>
                <a:solidFill>
                  <a:srgbClr val="000000"/>
                </a:solidFill>
                <a:effectLst/>
                <a:uLnTx/>
                <a:uFillTx/>
                <a:latin typeface="Segoe UI"/>
                <a:ea typeface="+mn-ea"/>
                <a:cs typeface="+mn-cs"/>
              </a:rPr>
              <a:t>de modo a se evitar o "jogo de planilhas", tanto para modificação de quantidades de itens existentes quanto para inclusão de novos serviços.</a:t>
            </a:r>
            <a:endParaRPr kumimoji="0" lang="pt-BR" sz="2000" b="0" i="0" u="none" strike="noStrike" kern="1200" cap="none" spc="-1" normalizeH="0" baseline="0" noProof="0" dirty="0">
              <a:ln>
                <a:noFill/>
              </a:ln>
              <a:solidFill>
                <a:srgbClr val="000000"/>
              </a:solidFill>
              <a:effectLst/>
              <a:uLnTx/>
              <a:uFillTx/>
              <a:latin typeface="Arial"/>
              <a:ea typeface="+mn-ea"/>
              <a:cs typeface="+mn-cs"/>
            </a:endParaRPr>
          </a:p>
          <a:p>
            <a:pPr marL="0" marR="0" lvl="0" indent="0" algn="just" defTabSz="914400" rtl="0" eaLnBrk="1" fontAlgn="auto" latinLnBrk="0" hangingPunct="1">
              <a:lnSpc>
                <a:spcPct val="90000"/>
              </a:lnSpc>
              <a:spcBef>
                <a:spcPts val="1001"/>
              </a:spcBef>
              <a:spcAft>
                <a:spcPts val="0"/>
              </a:spcAft>
              <a:buClrTx/>
              <a:buSzTx/>
              <a:buFontTx/>
              <a:buNone/>
              <a:tabLst>
                <a:tab pos="0" algn="l"/>
              </a:tabLst>
              <a:defRPr/>
            </a:pPr>
            <a:r>
              <a:rPr kumimoji="0" lang="pt-BR" sz="2000" b="1" i="0" u="none" strike="noStrike" kern="1200" cap="none" spc="-1" normalizeH="0" baseline="0" noProof="0" dirty="0">
                <a:ln>
                  <a:noFill/>
                </a:ln>
                <a:solidFill>
                  <a:srgbClr val="000000"/>
                </a:solidFill>
                <a:effectLst/>
                <a:uLnTx/>
                <a:uFillTx/>
                <a:latin typeface="Segoe UI"/>
                <a:ea typeface="+mn-ea"/>
                <a:cs typeface="+mn-cs"/>
              </a:rPr>
              <a:t>Acórdão 1153/2015-Primeira Câmara | Relator: JOSÉ MUCIO MONTEIRO; Acórdão 2196/2017-Plenário | Relator: JOSÉ MUCIO MONTEIRO</a:t>
            </a:r>
            <a:endParaRPr kumimoji="0" lang="pt-BR" sz="2000" b="0" i="0" u="none" strike="noStrike" kern="1200" cap="none" spc="-1" normalizeH="0" baseline="0" noProof="0" dirty="0">
              <a:ln>
                <a:noFill/>
              </a:ln>
              <a:solidFill>
                <a:srgbClr val="000000"/>
              </a:solidFill>
              <a:effectLst/>
              <a:uLnTx/>
              <a:uFillTx/>
              <a:latin typeface="Arial"/>
              <a:ea typeface="+mn-ea"/>
              <a:cs typeface="+mn-cs"/>
            </a:endParaRPr>
          </a:p>
        </p:txBody>
      </p:sp>
      <p:pic>
        <p:nvPicPr>
          <p:cNvPr id="7" name="Imagem 6">
            <a:extLst>
              <a:ext uri="{FF2B5EF4-FFF2-40B4-BE49-F238E27FC236}">
                <a16:creationId xmlns:a16="http://schemas.microsoft.com/office/drawing/2014/main" id="{8CCA1EB1-9DEB-438C-A662-AD31F2C387B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34961" y="5910236"/>
            <a:ext cx="1301250" cy="710189"/>
          </a:xfrm>
          <a:prstGeom prst="rect">
            <a:avLst/>
          </a:prstGeom>
        </p:spPr>
      </p:pic>
      <p:sp>
        <p:nvSpPr>
          <p:cNvPr id="8" name="CaixaDeTexto 7">
            <a:extLst>
              <a:ext uri="{FF2B5EF4-FFF2-40B4-BE49-F238E27FC236}">
                <a16:creationId xmlns:a16="http://schemas.microsoft.com/office/drawing/2014/main" id="{161D0DF1-B72C-48C9-AF55-113C8535C0D1}"/>
              </a:ext>
            </a:extLst>
          </p:cNvPr>
          <p:cNvSpPr txBox="1"/>
          <p:nvPr/>
        </p:nvSpPr>
        <p:spPr>
          <a:xfrm>
            <a:off x="39684" y="6281923"/>
            <a:ext cx="2160813" cy="338554"/>
          </a:xfrm>
          <a:prstGeom prst="rect">
            <a:avLst/>
          </a:prstGeom>
          <a:noFill/>
        </p:spPr>
        <p:txBody>
          <a:bodyPr wrap="square">
            <a:spAutoFit/>
          </a:bodyPr>
          <a:lstStyle/>
          <a:p>
            <a:pPr algn="ctr"/>
            <a:r>
              <a:rPr lang="pt-BR" sz="1600" dirty="0">
                <a:solidFill>
                  <a:srgbClr val="05054D"/>
                </a:solidFill>
                <a:latin typeface="DM Sans" pitchFamily="2" charset="0"/>
                <a:ea typeface="Malgun Gothic Semilight" panose="020B0502040204020203" pitchFamily="34" charset="-128"/>
                <a:cs typeface="Malgun Gothic Semilight" panose="020B0502040204020203" pitchFamily="34" charset="-128"/>
              </a:rPr>
              <a:t>@</a:t>
            </a:r>
            <a:r>
              <a:rPr lang="pt-BR" sz="1600" dirty="0" err="1">
                <a:solidFill>
                  <a:srgbClr val="05054D"/>
                </a:solidFill>
                <a:latin typeface="DM Sans" pitchFamily="2" charset="0"/>
                <a:ea typeface="Malgun Gothic Semilight" panose="020B0502040204020203" pitchFamily="34" charset="-128"/>
                <a:cs typeface="Malgun Gothic Semilight" panose="020B0502040204020203" pitchFamily="34" charset="-128"/>
              </a:rPr>
              <a:t>rafaelcosta.prof</a:t>
            </a:r>
            <a:endParaRPr lang="pt-BR" sz="1600" dirty="0">
              <a:solidFill>
                <a:srgbClr val="05054D"/>
              </a:solidFill>
              <a:latin typeface="DM Sans" pitchFamily="2" charset="0"/>
              <a:ea typeface="Malgun Gothic Semilight" panose="020B0502040204020203" pitchFamily="34" charset="-128"/>
              <a:cs typeface="Malgun Gothic Semilight" panose="020B0502040204020203" pitchFamily="34" charset="-128"/>
            </a:endParaRPr>
          </a:p>
        </p:txBody>
      </p:sp>
    </p:spTree>
    <p:extLst>
      <p:ext uri="{BB962C8B-B14F-4D97-AF65-F5344CB8AC3E}">
        <p14:creationId xmlns:p14="http://schemas.microsoft.com/office/powerpoint/2010/main" val="101484254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B8B139-E774-2B1E-5095-267BEF33F01B}"/>
            </a:ext>
          </a:extLst>
        </p:cNvPr>
        <p:cNvGrpSpPr/>
        <p:nvPr/>
      </p:nvGrpSpPr>
      <p:grpSpPr>
        <a:xfrm>
          <a:off x="0" y="0"/>
          <a:ext cx="0" cy="0"/>
          <a:chOff x="0" y="0"/>
          <a:chExt cx="0" cy="0"/>
        </a:xfrm>
      </p:grpSpPr>
      <p:pic>
        <p:nvPicPr>
          <p:cNvPr id="1028" name="Picture 4" descr="Cursos Online para o Concurso TCU">
            <a:extLst>
              <a:ext uri="{FF2B5EF4-FFF2-40B4-BE49-F238E27FC236}">
                <a16:creationId xmlns:a16="http://schemas.microsoft.com/office/drawing/2014/main" id="{2AE4A2D9-C026-C27A-51BE-2BFABE59A53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11119" y="468146"/>
            <a:ext cx="1310432" cy="986618"/>
          </a:xfrm>
          <a:prstGeom prst="rect">
            <a:avLst/>
          </a:prstGeom>
          <a:noFill/>
          <a:extLst>
            <a:ext uri="{909E8E84-426E-40DD-AFC4-6F175D3DCCD1}">
              <a14:hiddenFill xmlns:a14="http://schemas.microsoft.com/office/drawing/2010/main">
                <a:solidFill>
                  <a:srgbClr val="FFFFFF"/>
                </a:solidFill>
              </a14:hiddenFill>
            </a:ext>
          </a:extLst>
        </p:spPr>
      </p:pic>
      <p:sp>
        <p:nvSpPr>
          <p:cNvPr id="25" name="Título 1">
            <a:extLst>
              <a:ext uri="{FF2B5EF4-FFF2-40B4-BE49-F238E27FC236}">
                <a16:creationId xmlns:a16="http://schemas.microsoft.com/office/drawing/2014/main" id="{BB556471-EB6D-2B87-2C26-7A9985C16E0E}"/>
              </a:ext>
            </a:extLst>
          </p:cNvPr>
          <p:cNvSpPr/>
          <p:nvPr/>
        </p:nvSpPr>
        <p:spPr>
          <a:xfrm>
            <a:off x="4348080" y="572115"/>
            <a:ext cx="3020400" cy="778680"/>
          </a:xfrm>
          <a:prstGeom prst="rect">
            <a:avLst/>
          </a:prstGeom>
          <a:noFill/>
          <a:ln w="0">
            <a:noFill/>
          </a:ln>
        </p:spPr>
        <p:style>
          <a:lnRef idx="0">
            <a:scrgbClr r="0" g="0" b="0"/>
          </a:lnRef>
          <a:fillRef idx="0">
            <a:scrgbClr r="0" g="0" b="0"/>
          </a:fillRef>
          <a:effectRef idx="0">
            <a:scrgbClr r="0" g="0" b="0"/>
          </a:effectRef>
          <a:fontRef idx="minor"/>
        </p:style>
        <p:txBody>
          <a:bodyPr lIns="122040" tIns="122040" rIns="122040" bIns="122040" anchor="ctr">
            <a:normAutofit fontScale="92886"/>
          </a:bodyPr>
          <a:lstStyle/>
          <a:p>
            <a:pPr defTabSz="914400">
              <a:lnSpc>
                <a:spcPct val="100000"/>
              </a:lnSpc>
            </a:pPr>
            <a:r>
              <a:rPr lang="pt-BR" sz="2800" b="1" strike="noStrike" spc="-1" dirty="0">
                <a:solidFill>
                  <a:srgbClr val="05054D"/>
                </a:solidFill>
                <a:latin typeface="Avenir Next LT Pro"/>
                <a:ea typeface="League Spartan Medium"/>
              </a:rPr>
              <a:t>DECISÃO DO </a:t>
            </a:r>
            <a:endParaRPr lang="pt-BR" sz="2800" b="0" strike="noStrike" spc="-1" dirty="0">
              <a:solidFill>
                <a:srgbClr val="000000"/>
              </a:solidFill>
              <a:latin typeface="Arial"/>
            </a:endParaRPr>
          </a:p>
        </p:txBody>
      </p:sp>
      <p:sp>
        <p:nvSpPr>
          <p:cNvPr id="16" name="Espaço Reservado para Conteúdo 2">
            <a:extLst>
              <a:ext uri="{FF2B5EF4-FFF2-40B4-BE49-F238E27FC236}">
                <a16:creationId xmlns:a16="http://schemas.microsoft.com/office/drawing/2014/main" id="{824687BC-E441-44E8-9E7E-754D272FA72F}"/>
              </a:ext>
            </a:extLst>
          </p:cNvPr>
          <p:cNvSpPr>
            <a:spLocks noGrp="1"/>
          </p:cNvSpPr>
          <p:nvPr>
            <p:ph idx="1"/>
          </p:nvPr>
        </p:nvSpPr>
        <p:spPr>
          <a:xfrm>
            <a:off x="699324" y="1846796"/>
            <a:ext cx="9340969" cy="4063440"/>
          </a:xfrm>
        </p:spPr>
        <p:txBody>
          <a:bodyPr>
            <a:noAutofit/>
          </a:bodyPr>
          <a:lstStyle/>
          <a:p>
            <a:pPr marL="0" marR="0" lvl="0" indent="0" algn="just" defTabSz="914400" rtl="0" eaLnBrk="1" fontAlgn="auto" latinLnBrk="0" hangingPunct="1">
              <a:lnSpc>
                <a:spcPct val="90000"/>
              </a:lnSpc>
              <a:spcBef>
                <a:spcPts val="1001"/>
              </a:spcBef>
              <a:spcAft>
                <a:spcPts val="0"/>
              </a:spcAft>
              <a:buClrTx/>
              <a:buSzTx/>
              <a:buFontTx/>
              <a:buNone/>
              <a:tabLst>
                <a:tab pos="0" algn="l"/>
              </a:tabLst>
              <a:defRPr/>
            </a:pPr>
            <a:r>
              <a:rPr kumimoji="0" lang="pt-BR" sz="2000" b="0" i="0" u="none" strike="noStrike" kern="1200" cap="none" spc="-1" normalizeH="0" baseline="0" noProof="0" dirty="0">
                <a:ln>
                  <a:noFill/>
                </a:ln>
                <a:solidFill>
                  <a:srgbClr val="000000"/>
                </a:solidFill>
                <a:effectLst/>
                <a:uLnTx/>
                <a:uFillTx/>
                <a:latin typeface="Segoe UI"/>
                <a:ea typeface="+mn-ea"/>
                <a:cs typeface="+mn-cs"/>
              </a:rPr>
              <a:t>Em caso de necessidade de celebração de termos aditivos em contratos de obras públicas, (...) que se realize análise da planilha, confrontando-se as situações antes e depois do aditivo pretendido, para </a:t>
            </a:r>
            <a:r>
              <a:rPr kumimoji="0" lang="pt-BR" sz="2000" b="0" i="0" u="sng" strike="noStrike" kern="1200" cap="none" spc="-1" normalizeH="0" baseline="0" noProof="0" dirty="0">
                <a:ln>
                  <a:noFill/>
                </a:ln>
                <a:solidFill>
                  <a:srgbClr val="000000"/>
                </a:solidFill>
                <a:effectLst/>
                <a:uLnTx/>
                <a:uFillTx/>
                <a:latin typeface="Segoe UI"/>
                <a:ea typeface="+mn-ea"/>
                <a:cs typeface="+mn-cs"/>
              </a:rPr>
              <a:t>averiguação de eventual redução no percentual do desconto originalmente concedido</a:t>
            </a:r>
            <a:r>
              <a:rPr kumimoji="0" lang="pt-BR" sz="2000" b="0" i="0" u="none" strike="noStrike" kern="1200" cap="none" spc="-1" normalizeH="0" baseline="0" noProof="0" dirty="0">
                <a:ln>
                  <a:noFill/>
                </a:ln>
                <a:solidFill>
                  <a:srgbClr val="000000"/>
                </a:solidFill>
                <a:effectLst/>
                <a:uLnTx/>
                <a:uFillTx/>
                <a:latin typeface="Segoe UI"/>
                <a:ea typeface="+mn-ea"/>
                <a:cs typeface="+mn-cs"/>
              </a:rPr>
              <a:t>. </a:t>
            </a:r>
            <a:r>
              <a:rPr kumimoji="0" lang="pt-BR" sz="2000" b="1" i="0" u="none" strike="noStrike" kern="1200" cap="none" spc="-1" normalizeH="0" baseline="0" noProof="0" dirty="0">
                <a:ln>
                  <a:noFill/>
                </a:ln>
                <a:solidFill>
                  <a:srgbClr val="000000"/>
                </a:solidFill>
                <a:effectLst/>
                <a:uLnTx/>
                <a:uFillTx/>
                <a:latin typeface="Segoe UI"/>
                <a:ea typeface="+mn-ea"/>
                <a:cs typeface="+mn-cs"/>
              </a:rPr>
              <a:t>Nas situações em que, em virtude do aditivo, houver diminuição do desconto originalmente concedido, pode-se incluir parcela compensatória negativa </a:t>
            </a:r>
            <a:r>
              <a:rPr kumimoji="0" lang="pt-BR" sz="2000" b="0" i="0" u="none" strike="noStrike" kern="1200" cap="none" spc="-1" normalizeH="0" baseline="0" noProof="0" dirty="0">
                <a:ln>
                  <a:noFill/>
                </a:ln>
                <a:solidFill>
                  <a:srgbClr val="000000"/>
                </a:solidFill>
                <a:effectLst/>
                <a:uLnTx/>
                <a:uFillTx/>
                <a:latin typeface="Segoe UI"/>
                <a:ea typeface="+mn-ea"/>
                <a:cs typeface="+mn-cs"/>
              </a:rPr>
              <a:t>como forma de se dar cumprimento ao art. 14 do Decreto 7.983/2013, ressalvada a exceção prevista em seu parágrafo único.</a:t>
            </a:r>
            <a:endParaRPr kumimoji="0" lang="pt-BR" sz="2000" b="0" i="0" u="none" strike="noStrike" kern="1200" cap="none" spc="-1" normalizeH="0" baseline="0" noProof="0" dirty="0">
              <a:ln>
                <a:noFill/>
              </a:ln>
              <a:solidFill>
                <a:srgbClr val="000000"/>
              </a:solidFill>
              <a:effectLst/>
              <a:uLnTx/>
              <a:uFillTx/>
              <a:latin typeface="Arial"/>
              <a:ea typeface="+mn-ea"/>
              <a:cs typeface="+mn-cs"/>
            </a:endParaRPr>
          </a:p>
          <a:p>
            <a:pPr marL="0" marR="0" lvl="0" indent="0" algn="just" defTabSz="914400" rtl="0" eaLnBrk="1" fontAlgn="auto" latinLnBrk="0" hangingPunct="1">
              <a:lnSpc>
                <a:spcPct val="90000"/>
              </a:lnSpc>
              <a:spcBef>
                <a:spcPts val="1001"/>
              </a:spcBef>
              <a:spcAft>
                <a:spcPts val="0"/>
              </a:spcAft>
              <a:buClrTx/>
              <a:buSzTx/>
              <a:buFontTx/>
              <a:buNone/>
              <a:tabLst>
                <a:tab pos="0" algn="l"/>
              </a:tabLst>
              <a:defRPr/>
            </a:pPr>
            <a:r>
              <a:rPr kumimoji="0" lang="pt-BR" sz="2000" b="1" i="0" u="none" strike="noStrike" kern="1200" cap="none" spc="-1" normalizeH="0" baseline="0" noProof="0" dirty="0">
                <a:ln>
                  <a:noFill/>
                </a:ln>
                <a:solidFill>
                  <a:srgbClr val="000000"/>
                </a:solidFill>
                <a:effectLst/>
                <a:uLnTx/>
                <a:uFillTx/>
                <a:latin typeface="Segoe UI"/>
                <a:ea typeface="+mn-ea"/>
                <a:cs typeface="+mn-cs"/>
              </a:rPr>
              <a:t>Acórdão 2699/2019-Plenário | Relator: AUGUSTO NARDES, Acórdão 2699/2019-Plenário | Relator: AUGUSTO NARDES e Acórdão 2440/2014-Plenário | Relator: MARCOS BEMQUERER</a:t>
            </a:r>
            <a:endParaRPr kumimoji="0" lang="pt-BR" sz="2000" b="0" i="0" u="none" strike="noStrike" kern="1200" cap="none" spc="-1" normalizeH="0" baseline="0" noProof="0" dirty="0">
              <a:ln>
                <a:noFill/>
              </a:ln>
              <a:solidFill>
                <a:srgbClr val="000000"/>
              </a:solidFill>
              <a:effectLst/>
              <a:uLnTx/>
              <a:uFillTx/>
              <a:latin typeface="Arial"/>
              <a:ea typeface="+mn-ea"/>
              <a:cs typeface="+mn-cs"/>
            </a:endParaRPr>
          </a:p>
          <a:p>
            <a:pPr marL="0" marR="0" lvl="0" indent="0" algn="just" defTabSz="914400" rtl="0" eaLnBrk="1" fontAlgn="auto" latinLnBrk="0" hangingPunct="1">
              <a:lnSpc>
                <a:spcPct val="90000"/>
              </a:lnSpc>
              <a:spcBef>
                <a:spcPts val="1001"/>
              </a:spcBef>
              <a:spcAft>
                <a:spcPts val="0"/>
              </a:spcAft>
              <a:buClrTx/>
              <a:buSzTx/>
              <a:buFontTx/>
              <a:buNone/>
              <a:tabLst>
                <a:tab pos="0" algn="l"/>
              </a:tabLst>
              <a:defRPr/>
            </a:pPr>
            <a:endParaRPr kumimoji="0" lang="pt-BR" sz="2000" b="0" i="0" u="none" strike="noStrike" kern="1200" cap="none" spc="-1" normalizeH="0" baseline="0" noProof="0" dirty="0">
              <a:ln>
                <a:noFill/>
              </a:ln>
              <a:solidFill>
                <a:srgbClr val="000000"/>
              </a:solidFill>
              <a:effectLst/>
              <a:uLnTx/>
              <a:uFillTx/>
              <a:latin typeface="Arial"/>
              <a:ea typeface="+mn-ea"/>
              <a:cs typeface="+mn-cs"/>
            </a:endParaRPr>
          </a:p>
        </p:txBody>
      </p:sp>
      <p:pic>
        <p:nvPicPr>
          <p:cNvPr id="7" name="Imagem 6">
            <a:extLst>
              <a:ext uri="{FF2B5EF4-FFF2-40B4-BE49-F238E27FC236}">
                <a16:creationId xmlns:a16="http://schemas.microsoft.com/office/drawing/2014/main" id="{8CCA1EB1-9DEB-438C-A662-AD31F2C387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34961" y="5910236"/>
            <a:ext cx="1301250" cy="710189"/>
          </a:xfrm>
          <a:prstGeom prst="rect">
            <a:avLst/>
          </a:prstGeom>
        </p:spPr>
      </p:pic>
      <p:sp>
        <p:nvSpPr>
          <p:cNvPr id="8" name="CaixaDeTexto 7">
            <a:extLst>
              <a:ext uri="{FF2B5EF4-FFF2-40B4-BE49-F238E27FC236}">
                <a16:creationId xmlns:a16="http://schemas.microsoft.com/office/drawing/2014/main" id="{161D0DF1-B72C-48C9-AF55-113C8535C0D1}"/>
              </a:ext>
            </a:extLst>
          </p:cNvPr>
          <p:cNvSpPr txBox="1"/>
          <p:nvPr/>
        </p:nvSpPr>
        <p:spPr>
          <a:xfrm>
            <a:off x="39684" y="6281923"/>
            <a:ext cx="2160813" cy="338554"/>
          </a:xfrm>
          <a:prstGeom prst="rect">
            <a:avLst/>
          </a:prstGeom>
          <a:noFill/>
        </p:spPr>
        <p:txBody>
          <a:bodyPr wrap="square">
            <a:spAutoFit/>
          </a:bodyPr>
          <a:lstStyle/>
          <a:p>
            <a:pPr algn="ctr"/>
            <a:r>
              <a:rPr lang="pt-BR" sz="1600" dirty="0">
                <a:solidFill>
                  <a:srgbClr val="05054D"/>
                </a:solidFill>
                <a:latin typeface="DM Sans" pitchFamily="2" charset="0"/>
                <a:ea typeface="Malgun Gothic Semilight" panose="020B0502040204020203" pitchFamily="34" charset="-128"/>
                <a:cs typeface="Malgun Gothic Semilight" panose="020B0502040204020203" pitchFamily="34" charset="-128"/>
              </a:rPr>
              <a:t>@</a:t>
            </a:r>
            <a:r>
              <a:rPr lang="pt-BR" sz="1600" dirty="0" err="1">
                <a:solidFill>
                  <a:srgbClr val="05054D"/>
                </a:solidFill>
                <a:latin typeface="DM Sans" pitchFamily="2" charset="0"/>
                <a:ea typeface="Malgun Gothic Semilight" panose="020B0502040204020203" pitchFamily="34" charset="-128"/>
                <a:cs typeface="Malgun Gothic Semilight" panose="020B0502040204020203" pitchFamily="34" charset="-128"/>
              </a:rPr>
              <a:t>rafaelcosta.prof</a:t>
            </a:r>
            <a:endParaRPr lang="pt-BR" sz="1600" dirty="0">
              <a:solidFill>
                <a:srgbClr val="05054D"/>
              </a:solidFill>
              <a:latin typeface="DM Sans" pitchFamily="2" charset="0"/>
              <a:ea typeface="Malgun Gothic Semilight" panose="020B0502040204020203" pitchFamily="34" charset="-128"/>
              <a:cs typeface="Malgun Gothic Semilight" panose="020B0502040204020203" pitchFamily="34" charset="-128"/>
            </a:endParaRPr>
          </a:p>
        </p:txBody>
      </p:sp>
    </p:spTree>
    <p:extLst>
      <p:ext uri="{BB962C8B-B14F-4D97-AF65-F5344CB8AC3E}">
        <p14:creationId xmlns:p14="http://schemas.microsoft.com/office/powerpoint/2010/main" val="177247849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ixaDeTexto 6">
            <a:extLst>
              <a:ext uri="{FF2B5EF4-FFF2-40B4-BE49-F238E27FC236}">
                <a16:creationId xmlns:a16="http://schemas.microsoft.com/office/drawing/2014/main" id="{0CD246D2-5D24-4D50-96B1-28D3F9983CCA}"/>
              </a:ext>
            </a:extLst>
          </p:cNvPr>
          <p:cNvSpPr txBox="1"/>
          <p:nvPr/>
        </p:nvSpPr>
        <p:spPr>
          <a:xfrm>
            <a:off x="3200400" y="870635"/>
            <a:ext cx="6096000" cy="646331"/>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r>
              <a:rPr lang="pt-BR" sz="1800" dirty="0">
                <a:effectLst/>
                <a:latin typeface="DM Sans"/>
                <a:ea typeface="Calibri" panose="020F0502020204030204" pitchFamily="34" charset="0"/>
                <a:cs typeface="Times New Roman" panose="02020603050405020304" pitchFamily="18" charset="0"/>
              </a:rPr>
              <a:t>Acórdão 1354/2025-Plenário, de relatoria do Ministro Benjamin </a:t>
            </a:r>
            <a:r>
              <a:rPr lang="pt-BR" sz="1800" dirty="0" err="1">
                <a:effectLst/>
                <a:latin typeface="DM Sans"/>
                <a:ea typeface="Calibri" panose="020F0502020204030204" pitchFamily="34" charset="0"/>
                <a:cs typeface="Times New Roman" panose="02020603050405020304" pitchFamily="18" charset="0"/>
              </a:rPr>
              <a:t>Zymler</a:t>
            </a:r>
            <a:endParaRPr lang="pt-BR" dirty="0"/>
          </a:p>
        </p:txBody>
      </p:sp>
      <p:sp>
        <p:nvSpPr>
          <p:cNvPr id="20" name="Rectangle 7">
            <a:extLst>
              <a:ext uri="{FF2B5EF4-FFF2-40B4-BE49-F238E27FC236}">
                <a16:creationId xmlns:a16="http://schemas.microsoft.com/office/drawing/2014/main" id="{B9AAB61A-23F4-48A5-BE64-6B6638A885BB}"/>
              </a:ext>
            </a:extLst>
          </p:cNvPr>
          <p:cNvSpPr>
            <a:spLocks noChangeArrowheads="1"/>
          </p:cNvSpPr>
          <p:nvPr/>
        </p:nvSpPr>
        <p:spPr bwMode="auto">
          <a:xfrm>
            <a:off x="579408" y="304647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pt-BR" altLang="pt-BR" sz="1800" b="0" i="0" u="none" strike="noStrike" cap="none" normalizeH="0" baseline="0">
                <a:ln>
                  <a:noFill/>
                </a:ln>
                <a:solidFill>
                  <a:schemeClr val="tx1"/>
                </a:solidFill>
                <a:effectLst/>
                <a:latin typeface="Arial" panose="020B0604020202020204" pitchFamily="34" charset="0"/>
              </a:rPr>
            </a:br>
            <a:endParaRPr kumimoji="0" lang="pt-BR" altLang="pt-BR" sz="1800" b="0" i="0" u="none" strike="noStrike" cap="none" normalizeH="0" baseline="0">
              <a:ln>
                <a:noFill/>
              </a:ln>
              <a:solidFill>
                <a:schemeClr val="tx1"/>
              </a:solidFill>
              <a:effectLst/>
              <a:latin typeface="Arial" panose="020B0604020202020204" pitchFamily="34" charset="0"/>
            </a:endParaRPr>
          </a:p>
        </p:txBody>
      </p:sp>
      <p:graphicFrame>
        <p:nvGraphicFramePr>
          <p:cNvPr id="25" name="Espaço Reservado para Conteúdo 24">
            <a:extLst>
              <a:ext uri="{FF2B5EF4-FFF2-40B4-BE49-F238E27FC236}">
                <a16:creationId xmlns:a16="http://schemas.microsoft.com/office/drawing/2014/main" id="{C25AF403-B795-49D3-8D2C-1BF5064941C7}"/>
              </a:ext>
            </a:extLst>
          </p:cNvPr>
          <p:cNvGraphicFramePr>
            <a:graphicFrameLocks noGrp="1"/>
          </p:cNvGraphicFramePr>
          <p:nvPr>
            <p:ph idx="1"/>
          </p:nvPr>
        </p:nvGraphicFramePr>
        <p:xfrm>
          <a:off x="1030538" y="2328198"/>
          <a:ext cx="10130924" cy="3659167"/>
        </p:xfrm>
        <a:graphic>
          <a:graphicData uri="http://schemas.openxmlformats.org/drawingml/2006/table">
            <a:tbl>
              <a:tblPr firstRow="1" firstCol="1" bandRow="1">
                <a:tableStyleId>{5C22544A-7EE6-4342-B048-85BDC9FD1C3A}</a:tableStyleId>
              </a:tblPr>
              <a:tblGrid>
                <a:gridCol w="2532731">
                  <a:extLst>
                    <a:ext uri="{9D8B030D-6E8A-4147-A177-3AD203B41FA5}">
                      <a16:colId xmlns:a16="http://schemas.microsoft.com/office/drawing/2014/main" val="1331857912"/>
                    </a:ext>
                  </a:extLst>
                </a:gridCol>
                <a:gridCol w="2532731">
                  <a:extLst>
                    <a:ext uri="{9D8B030D-6E8A-4147-A177-3AD203B41FA5}">
                      <a16:colId xmlns:a16="http://schemas.microsoft.com/office/drawing/2014/main" val="1928198146"/>
                    </a:ext>
                  </a:extLst>
                </a:gridCol>
                <a:gridCol w="2532731">
                  <a:extLst>
                    <a:ext uri="{9D8B030D-6E8A-4147-A177-3AD203B41FA5}">
                      <a16:colId xmlns:a16="http://schemas.microsoft.com/office/drawing/2014/main" val="3956152472"/>
                    </a:ext>
                  </a:extLst>
                </a:gridCol>
                <a:gridCol w="2532731">
                  <a:extLst>
                    <a:ext uri="{9D8B030D-6E8A-4147-A177-3AD203B41FA5}">
                      <a16:colId xmlns:a16="http://schemas.microsoft.com/office/drawing/2014/main" val="4257261825"/>
                    </a:ext>
                  </a:extLst>
                </a:gridCol>
              </a:tblGrid>
              <a:tr h="280107">
                <a:tc>
                  <a:txBody>
                    <a:bodyPr/>
                    <a:lstStyle/>
                    <a:p>
                      <a:pPr algn="ctr">
                        <a:lnSpc>
                          <a:spcPct val="107000"/>
                        </a:lnSpc>
                        <a:spcAft>
                          <a:spcPts val="800"/>
                        </a:spcAft>
                      </a:pPr>
                      <a:r>
                        <a:rPr lang="pt-BR" sz="1800" dirty="0">
                          <a:effectLst/>
                        </a:rPr>
                        <a:t>Aspecto</a:t>
                      </a:r>
                      <a:endParaRPr lang="pt-BR"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07000"/>
                        </a:lnSpc>
                        <a:spcAft>
                          <a:spcPts val="800"/>
                        </a:spcAft>
                      </a:pPr>
                      <a:r>
                        <a:rPr lang="pt-BR" sz="1800">
                          <a:effectLst/>
                        </a:rPr>
                        <a:t>Modelagem 1(Preços voláteis)</a:t>
                      </a:r>
                      <a:endParaRPr lang="pt-BR" sz="28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07000"/>
                        </a:lnSpc>
                        <a:spcAft>
                          <a:spcPts val="800"/>
                        </a:spcAft>
                      </a:pPr>
                      <a:r>
                        <a:rPr lang="pt-BR" sz="1800">
                          <a:effectLst/>
                        </a:rPr>
                        <a:t>Modelagem 2(Quantidades incertas)</a:t>
                      </a:r>
                      <a:endParaRPr lang="pt-BR" sz="28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07000"/>
                        </a:lnSpc>
                        <a:spcAft>
                          <a:spcPts val="800"/>
                        </a:spcAft>
                      </a:pPr>
                      <a:r>
                        <a:rPr lang="pt-BR" sz="1800">
                          <a:effectLst/>
                        </a:rPr>
                        <a:t>Modelagem 3(Desconto linear)</a:t>
                      </a:r>
                      <a:endParaRPr lang="pt-BR" sz="28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2957249016"/>
                  </a:ext>
                </a:extLst>
              </a:tr>
              <a:tr h="347016">
                <a:tc>
                  <a:txBody>
                    <a:bodyPr/>
                    <a:lstStyle/>
                    <a:p>
                      <a:pPr>
                        <a:lnSpc>
                          <a:spcPct val="107000"/>
                        </a:lnSpc>
                        <a:spcAft>
                          <a:spcPts val="800"/>
                        </a:spcAft>
                      </a:pPr>
                      <a:r>
                        <a:rPr lang="pt-BR" sz="1800" dirty="0">
                          <a:effectLst/>
                        </a:rPr>
                        <a:t>Preço</a:t>
                      </a:r>
                      <a:endParaRPr lang="pt-BR"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pPr>
                      <a:r>
                        <a:rPr lang="pt-BR" sz="1800">
                          <a:effectLst/>
                        </a:rPr>
                        <a:t>Volátil (muda com frequência)</a:t>
                      </a:r>
                      <a:endParaRPr lang="pt-BR" sz="28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pPr>
                      <a:r>
                        <a:rPr lang="pt-BR" sz="1800">
                          <a:effectLst/>
                        </a:rPr>
                        <a:t>Estável (tabelas de referência)</a:t>
                      </a:r>
                      <a:endParaRPr lang="pt-BR" sz="28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pPr>
                      <a:r>
                        <a:rPr lang="pt-BR" sz="1800" dirty="0">
                          <a:effectLst/>
                        </a:rPr>
                        <a:t>Estável (planilha detalhada)</a:t>
                      </a:r>
                      <a:endParaRPr lang="pt-BR"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2792672478"/>
                  </a:ext>
                </a:extLst>
              </a:tr>
              <a:tr h="347016">
                <a:tc>
                  <a:txBody>
                    <a:bodyPr/>
                    <a:lstStyle/>
                    <a:p>
                      <a:pPr>
                        <a:lnSpc>
                          <a:spcPct val="107000"/>
                        </a:lnSpc>
                        <a:spcAft>
                          <a:spcPts val="800"/>
                        </a:spcAft>
                      </a:pPr>
                      <a:r>
                        <a:rPr lang="pt-BR" sz="1800">
                          <a:effectLst/>
                        </a:rPr>
                        <a:t>Quantidade</a:t>
                      </a:r>
                      <a:endParaRPr lang="pt-BR" sz="28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pPr>
                      <a:r>
                        <a:rPr lang="pt-BR" sz="1800" dirty="0">
                          <a:effectLst/>
                        </a:rPr>
                        <a:t>Relativamente previsível</a:t>
                      </a:r>
                      <a:endParaRPr lang="pt-BR"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pPr>
                      <a:r>
                        <a:rPr lang="pt-BR" sz="1800">
                          <a:effectLst/>
                        </a:rPr>
                        <a:t>Imprevisível</a:t>
                      </a:r>
                      <a:endParaRPr lang="pt-BR" sz="28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pPr>
                      <a:r>
                        <a:rPr lang="pt-BR" sz="1800">
                          <a:effectLst/>
                        </a:rPr>
                        <a:t>Definida e fixa</a:t>
                      </a:r>
                      <a:endParaRPr lang="pt-BR" sz="28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609400402"/>
                  </a:ext>
                </a:extLst>
              </a:tr>
              <a:tr h="347016">
                <a:tc>
                  <a:txBody>
                    <a:bodyPr/>
                    <a:lstStyle/>
                    <a:p>
                      <a:pPr>
                        <a:lnSpc>
                          <a:spcPct val="107000"/>
                        </a:lnSpc>
                        <a:spcAft>
                          <a:spcPts val="800"/>
                        </a:spcAft>
                      </a:pPr>
                      <a:r>
                        <a:rPr lang="pt-BR" sz="1800">
                          <a:effectLst/>
                        </a:rPr>
                        <a:t>Tipo de contrato</a:t>
                      </a:r>
                      <a:endParaRPr lang="pt-BR" sz="28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pPr>
                      <a:r>
                        <a:rPr lang="pt-BR" sz="1800" dirty="0">
                          <a:effectLst/>
                        </a:rPr>
                        <a:t>Vinculado a tabela atualizada</a:t>
                      </a:r>
                      <a:endParaRPr lang="pt-BR"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pPr>
                      <a:r>
                        <a:rPr lang="pt-BR" sz="1800">
                          <a:effectLst/>
                        </a:rPr>
                        <a:t>Valor estimativo</a:t>
                      </a:r>
                      <a:endParaRPr lang="pt-BR" sz="28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pPr>
                      <a:r>
                        <a:rPr lang="pt-BR" sz="1800">
                          <a:effectLst/>
                        </a:rPr>
                        <a:t>Valor global fechado</a:t>
                      </a:r>
                      <a:endParaRPr lang="pt-BR" sz="28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773704140"/>
                  </a:ext>
                </a:extLst>
              </a:tr>
              <a:tr h="347016">
                <a:tc>
                  <a:txBody>
                    <a:bodyPr/>
                    <a:lstStyle/>
                    <a:p>
                      <a:pPr>
                        <a:lnSpc>
                          <a:spcPct val="107000"/>
                        </a:lnSpc>
                        <a:spcAft>
                          <a:spcPts val="800"/>
                        </a:spcAft>
                      </a:pPr>
                      <a:r>
                        <a:rPr lang="pt-BR" sz="1800">
                          <a:effectLst/>
                        </a:rPr>
                        <a:t>Risco Principal</a:t>
                      </a:r>
                      <a:endParaRPr lang="pt-BR" sz="28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pPr>
                      <a:r>
                        <a:rPr lang="pt-BR" sz="1800" dirty="0">
                          <a:effectLst/>
                        </a:rPr>
                        <a:t>Variação de mercado</a:t>
                      </a:r>
                      <a:endParaRPr lang="pt-BR"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pPr>
                      <a:r>
                        <a:rPr lang="pt-BR" sz="1800" dirty="0">
                          <a:effectLst/>
                        </a:rPr>
                        <a:t>"Gambiarra" no sistema</a:t>
                      </a:r>
                      <a:endParaRPr lang="pt-BR"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pPr>
                      <a:r>
                        <a:rPr lang="pt-BR" sz="1800">
                          <a:effectLst/>
                        </a:rPr>
                        <a:t>Jogo de Planilha</a:t>
                      </a:r>
                      <a:endParaRPr lang="pt-BR" sz="28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764474378"/>
                  </a:ext>
                </a:extLst>
              </a:tr>
              <a:tr h="347016">
                <a:tc>
                  <a:txBody>
                    <a:bodyPr/>
                    <a:lstStyle/>
                    <a:p>
                      <a:pPr>
                        <a:lnSpc>
                          <a:spcPct val="107000"/>
                        </a:lnSpc>
                        <a:spcAft>
                          <a:spcPts val="800"/>
                        </a:spcAft>
                      </a:pPr>
                      <a:r>
                        <a:rPr lang="pt-BR" sz="1800">
                          <a:effectLst/>
                        </a:rPr>
                        <a:t>Incidência do desconto</a:t>
                      </a:r>
                      <a:endParaRPr lang="pt-BR" sz="28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pPr>
                      <a:r>
                        <a:rPr lang="pt-BR" sz="1800">
                          <a:effectLst/>
                        </a:rPr>
                        <a:t>Sobre tabela de mercado</a:t>
                      </a:r>
                      <a:endParaRPr lang="pt-BR" sz="28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pPr>
                      <a:r>
                        <a:rPr lang="pt-BR" sz="1800" dirty="0">
                          <a:effectLst/>
                        </a:rPr>
                        <a:t>Sobre itens efetivamente usados</a:t>
                      </a:r>
                      <a:endParaRPr lang="pt-BR"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pPr>
                      <a:r>
                        <a:rPr lang="pt-BR" sz="1800" dirty="0">
                          <a:effectLst/>
                        </a:rPr>
                        <a:t>Igual sobre todos os itens da planilha</a:t>
                      </a:r>
                      <a:endParaRPr lang="pt-BR"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3219320215"/>
                  </a:ext>
                </a:extLst>
              </a:tr>
              <a:tr h="347016">
                <a:tc>
                  <a:txBody>
                    <a:bodyPr/>
                    <a:lstStyle/>
                    <a:p>
                      <a:pPr>
                        <a:lnSpc>
                          <a:spcPct val="107000"/>
                        </a:lnSpc>
                        <a:spcAft>
                          <a:spcPts val="800"/>
                        </a:spcAft>
                      </a:pPr>
                      <a:r>
                        <a:rPr lang="pt-BR" sz="1800">
                          <a:effectLst/>
                        </a:rPr>
                        <a:t>Aplicação típica</a:t>
                      </a:r>
                      <a:endParaRPr lang="pt-BR" sz="28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pPr>
                      <a:r>
                        <a:rPr lang="pt-BR" sz="1800">
                          <a:effectLst/>
                        </a:rPr>
                        <a:t>Combustíveis, passagens</a:t>
                      </a:r>
                      <a:endParaRPr lang="pt-BR" sz="28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pPr>
                      <a:r>
                        <a:rPr lang="pt-BR" sz="1800">
                          <a:effectLst/>
                        </a:rPr>
                        <a:t>Manutenção predial/veículos</a:t>
                      </a:r>
                      <a:endParaRPr lang="pt-BR" sz="28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pPr>
                      <a:r>
                        <a:rPr lang="pt-BR" sz="1800" dirty="0">
                          <a:effectLst/>
                        </a:rPr>
                        <a:t>Obras e serviços de engenharia</a:t>
                      </a:r>
                      <a:endParaRPr lang="pt-BR"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3935530232"/>
                  </a:ext>
                </a:extLst>
              </a:tr>
            </a:tbl>
          </a:graphicData>
        </a:graphic>
      </p:graphicFrame>
      <p:sp>
        <p:nvSpPr>
          <p:cNvPr id="26" name="Rectangle 10">
            <a:extLst>
              <a:ext uri="{FF2B5EF4-FFF2-40B4-BE49-F238E27FC236}">
                <a16:creationId xmlns:a16="http://schemas.microsoft.com/office/drawing/2014/main" id="{9B9E9F68-6FA1-4712-AFF7-658F2F8E258B}"/>
              </a:ext>
            </a:extLst>
          </p:cNvPr>
          <p:cNvSpPr>
            <a:spLocks noChangeArrowheads="1"/>
          </p:cNvSpPr>
          <p:nvPr/>
        </p:nvSpPr>
        <p:spPr bwMode="auto">
          <a:xfrm>
            <a:off x="-136584" y="326213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pt-BR" altLang="pt-BR" sz="1800" b="0" i="0" u="none" strike="noStrike" cap="none" normalizeH="0" baseline="0">
                <a:ln>
                  <a:noFill/>
                </a:ln>
                <a:solidFill>
                  <a:schemeClr val="tx1"/>
                </a:solidFill>
                <a:effectLst/>
                <a:latin typeface="Arial" panose="020B0604020202020204" pitchFamily="34" charset="0"/>
              </a:rPr>
            </a:br>
            <a:endParaRPr kumimoji="0" lang="pt-BR" altLang="pt-BR"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70053030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B8B139-E774-2B1E-5095-267BEF33F01B}"/>
            </a:ext>
          </a:extLst>
        </p:cNvPr>
        <p:cNvGrpSpPr/>
        <p:nvPr/>
      </p:nvGrpSpPr>
      <p:grpSpPr>
        <a:xfrm>
          <a:off x="0" y="0"/>
          <a:ext cx="0" cy="0"/>
          <a:chOff x="0" y="0"/>
          <a:chExt cx="0" cy="0"/>
        </a:xfrm>
      </p:grpSpPr>
      <p:pic>
        <p:nvPicPr>
          <p:cNvPr id="1028" name="Picture 4" descr="Cursos Online para o Concurso TCU">
            <a:extLst>
              <a:ext uri="{FF2B5EF4-FFF2-40B4-BE49-F238E27FC236}">
                <a16:creationId xmlns:a16="http://schemas.microsoft.com/office/drawing/2014/main" id="{2AE4A2D9-C026-C27A-51BE-2BFABE59A53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85194" y="468146"/>
            <a:ext cx="1310432" cy="986618"/>
          </a:xfrm>
          <a:prstGeom prst="rect">
            <a:avLst/>
          </a:prstGeom>
          <a:noFill/>
          <a:extLst>
            <a:ext uri="{909E8E84-426E-40DD-AFC4-6F175D3DCCD1}">
              <a14:hiddenFill xmlns:a14="http://schemas.microsoft.com/office/drawing/2010/main">
                <a:solidFill>
                  <a:srgbClr val="FFFFFF"/>
                </a:solidFill>
              </a14:hiddenFill>
            </a:ext>
          </a:extLst>
        </p:spPr>
      </p:pic>
      <p:sp>
        <p:nvSpPr>
          <p:cNvPr id="25" name="Título 1">
            <a:extLst>
              <a:ext uri="{FF2B5EF4-FFF2-40B4-BE49-F238E27FC236}">
                <a16:creationId xmlns:a16="http://schemas.microsoft.com/office/drawing/2014/main" id="{BB556471-EB6D-2B87-2C26-7A9985C16E0E}"/>
              </a:ext>
            </a:extLst>
          </p:cNvPr>
          <p:cNvSpPr/>
          <p:nvPr/>
        </p:nvSpPr>
        <p:spPr>
          <a:xfrm>
            <a:off x="4348080" y="572115"/>
            <a:ext cx="3020400" cy="778680"/>
          </a:xfrm>
          <a:prstGeom prst="rect">
            <a:avLst/>
          </a:prstGeom>
          <a:noFill/>
          <a:ln w="0">
            <a:noFill/>
          </a:ln>
        </p:spPr>
        <p:style>
          <a:lnRef idx="0">
            <a:scrgbClr r="0" g="0" b="0"/>
          </a:lnRef>
          <a:fillRef idx="0">
            <a:scrgbClr r="0" g="0" b="0"/>
          </a:fillRef>
          <a:effectRef idx="0">
            <a:scrgbClr r="0" g="0" b="0"/>
          </a:effectRef>
          <a:fontRef idx="minor"/>
        </p:style>
        <p:txBody>
          <a:bodyPr lIns="122040" tIns="122040" rIns="122040" bIns="122040" anchor="ctr">
            <a:normAutofit fontScale="92886"/>
          </a:bodyPr>
          <a:lstStyle/>
          <a:p>
            <a:pPr defTabSz="914400">
              <a:lnSpc>
                <a:spcPct val="100000"/>
              </a:lnSpc>
            </a:pPr>
            <a:r>
              <a:rPr lang="pt-BR" sz="2800" b="1" strike="noStrike" spc="-1" dirty="0">
                <a:solidFill>
                  <a:srgbClr val="05054D"/>
                </a:solidFill>
                <a:latin typeface="Avenir Next LT Pro"/>
                <a:ea typeface="League Spartan Medium"/>
              </a:rPr>
              <a:t>DECISÃO DO </a:t>
            </a:r>
            <a:endParaRPr lang="pt-BR" sz="2800" b="0" strike="noStrike" spc="-1" dirty="0">
              <a:solidFill>
                <a:srgbClr val="000000"/>
              </a:solidFill>
              <a:latin typeface="Arial"/>
            </a:endParaRPr>
          </a:p>
        </p:txBody>
      </p:sp>
      <p:pic>
        <p:nvPicPr>
          <p:cNvPr id="15" name="Picture 2" descr="TCU aponta possibilidade de déficit de até R$ 55,3 bi e de descumprimento  da meta em 2024">
            <a:extLst>
              <a:ext uri="{FF2B5EF4-FFF2-40B4-BE49-F238E27FC236}">
                <a16:creationId xmlns:a16="http://schemas.microsoft.com/office/drawing/2014/main" id="{FC489266-0574-47F6-8E71-13FA4EE6282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77453" y="2196184"/>
            <a:ext cx="4213585" cy="3021061"/>
          </a:xfrm>
          <a:prstGeom prst="rect">
            <a:avLst/>
          </a:prstGeom>
          <a:noFill/>
          <a:extLst>
            <a:ext uri="{909E8E84-426E-40DD-AFC4-6F175D3DCCD1}">
              <a14:hiddenFill xmlns:a14="http://schemas.microsoft.com/office/drawing/2010/main">
                <a:solidFill>
                  <a:srgbClr val="FFFFFF"/>
                </a:solidFill>
              </a14:hiddenFill>
            </a:ext>
          </a:extLst>
        </p:spPr>
      </p:pic>
      <p:sp>
        <p:nvSpPr>
          <p:cNvPr id="16" name="Espaço Reservado para Conteúdo 2">
            <a:extLst>
              <a:ext uri="{FF2B5EF4-FFF2-40B4-BE49-F238E27FC236}">
                <a16:creationId xmlns:a16="http://schemas.microsoft.com/office/drawing/2014/main" id="{824687BC-E441-44E8-9E7E-754D272FA72F}"/>
              </a:ext>
            </a:extLst>
          </p:cNvPr>
          <p:cNvSpPr>
            <a:spLocks noGrp="1"/>
          </p:cNvSpPr>
          <p:nvPr>
            <p:ph idx="1"/>
          </p:nvPr>
        </p:nvSpPr>
        <p:spPr>
          <a:xfrm>
            <a:off x="762699" y="2218483"/>
            <a:ext cx="4739063" cy="3180367"/>
          </a:xfrm>
        </p:spPr>
        <p:txBody>
          <a:bodyPr>
            <a:noAutofit/>
          </a:bodyPr>
          <a:lstStyle/>
          <a:p>
            <a:pPr marL="0" indent="0" algn="just">
              <a:lnSpc>
                <a:spcPct val="100000"/>
              </a:lnSpc>
              <a:spcAft>
                <a:spcPts val="1066"/>
              </a:spcAft>
              <a:buNone/>
            </a:pPr>
            <a:r>
              <a:rPr lang="pt-BR" sz="2000" b="1" spc="-1" dirty="0">
                <a:solidFill>
                  <a:srgbClr val="002060"/>
                </a:solidFill>
                <a:latin typeface="Avenir Next LT Pro" panose="020B0504020202020204"/>
                <a:ea typeface="Calibri"/>
              </a:rPr>
              <a:t>Acórdão </a:t>
            </a:r>
            <a:r>
              <a:rPr lang="pt-BR" sz="2000" b="1" spc="-1" dirty="0" err="1">
                <a:solidFill>
                  <a:srgbClr val="002060"/>
                </a:solidFill>
                <a:latin typeface="Avenir Next LT Pro" panose="020B0504020202020204"/>
                <a:ea typeface="Calibri"/>
              </a:rPr>
              <a:t>n.°</a:t>
            </a:r>
            <a:r>
              <a:rPr lang="pt-BR" sz="2000" b="1" spc="-1" dirty="0">
                <a:solidFill>
                  <a:srgbClr val="002060"/>
                </a:solidFill>
                <a:latin typeface="Avenir Next LT Pro" panose="020B0504020202020204"/>
                <a:ea typeface="Calibri"/>
              </a:rPr>
              <a:t> 2907/2012-Plenário; Acórdão </a:t>
            </a:r>
            <a:r>
              <a:rPr lang="pt-BR" sz="2000" b="1" spc="-1" dirty="0" err="1">
                <a:solidFill>
                  <a:srgbClr val="002060"/>
                </a:solidFill>
                <a:latin typeface="Avenir Next LT Pro" panose="020B0504020202020204"/>
                <a:ea typeface="Calibri"/>
              </a:rPr>
              <a:t>n.°</a:t>
            </a:r>
            <a:r>
              <a:rPr lang="pt-BR" sz="2000" b="1" spc="-1" dirty="0">
                <a:solidFill>
                  <a:srgbClr val="002060"/>
                </a:solidFill>
                <a:latin typeface="Avenir Next LT Pro" panose="020B0504020202020204"/>
                <a:ea typeface="Calibri"/>
              </a:rPr>
              <a:t> 326/2010-Plenário</a:t>
            </a:r>
          </a:p>
          <a:p>
            <a:pPr marL="0" indent="0" algn="just">
              <a:lnSpc>
                <a:spcPct val="100000"/>
              </a:lnSpc>
              <a:spcAft>
                <a:spcPts val="1066"/>
              </a:spcAft>
              <a:buNone/>
            </a:pPr>
            <a:r>
              <a:rPr lang="pt-BR" sz="2000" spc="-1" dirty="0">
                <a:solidFill>
                  <a:srgbClr val="002060"/>
                </a:solidFill>
                <a:latin typeface="Avenir Next LT Pro" panose="020B0504020202020204"/>
                <a:ea typeface="Calibri"/>
              </a:rPr>
              <a:t>Deve ser utilizada apenas como critério de julgamento o maior desconto linear” </a:t>
            </a:r>
            <a:r>
              <a:rPr lang="pt-BR" sz="2000" b="1" spc="-1" dirty="0">
                <a:solidFill>
                  <a:srgbClr val="002060"/>
                </a:solidFill>
                <a:latin typeface="Avenir Next LT Pro" panose="020B0504020202020204"/>
                <a:ea typeface="Calibri"/>
              </a:rPr>
              <a:t>quando aplicado sobre valores tabelados oficialmente</a:t>
            </a:r>
            <a:r>
              <a:rPr lang="pt-BR" sz="2000" spc="-1" dirty="0">
                <a:solidFill>
                  <a:srgbClr val="002060"/>
                </a:solidFill>
                <a:latin typeface="Avenir Next LT Pro" panose="020B0504020202020204"/>
                <a:ea typeface="Calibri"/>
              </a:rPr>
              <a:t>, já que apenas dessa maneira pode ser garantida a obtenção da proposta mais vantajosa. </a:t>
            </a:r>
          </a:p>
        </p:txBody>
      </p:sp>
      <p:pic>
        <p:nvPicPr>
          <p:cNvPr id="7" name="Imagem 6">
            <a:extLst>
              <a:ext uri="{FF2B5EF4-FFF2-40B4-BE49-F238E27FC236}">
                <a16:creationId xmlns:a16="http://schemas.microsoft.com/office/drawing/2014/main" id="{912D1B23-C05D-48B0-B3D7-2A1A3854A82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34961" y="5910236"/>
            <a:ext cx="1301250" cy="710189"/>
          </a:xfrm>
          <a:prstGeom prst="rect">
            <a:avLst/>
          </a:prstGeom>
        </p:spPr>
      </p:pic>
      <p:sp>
        <p:nvSpPr>
          <p:cNvPr id="8" name="CaixaDeTexto 7">
            <a:extLst>
              <a:ext uri="{FF2B5EF4-FFF2-40B4-BE49-F238E27FC236}">
                <a16:creationId xmlns:a16="http://schemas.microsoft.com/office/drawing/2014/main" id="{5E9D1A49-7E13-4850-857A-15A7AC6B551C}"/>
              </a:ext>
            </a:extLst>
          </p:cNvPr>
          <p:cNvSpPr txBox="1"/>
          <p:nvPr/>
        </p:nvSpPr>
        <p:spPr>
          <a:xfrm>
            <a:off x="39684" y="6281923"/>
            <a:ext cx="2160813" cy="338554"/>
          </a:xfrm>
          <a:prstGeom prst="rect">
            <a:avLst/>
          </a:prstGeom>
          <a:noFill/>
        </p:spPr>
        <p:txBody>
          <a:bodyPr wrap="square">
            <a:spAutoFit/>
          </a:bodyPr>
          <a:lstStyle/>
          <a:p>
            <a:pPr algn="ctr"/>
            <a:r>
              <a:rPr lang="pt-BR" sz="1600" dirty="0">
                <a:solidFill>
                  <a:srgbClr val="05054D"/>
                </a:solidFill>
                <a:latin typeface="DM Sans" pitchFamily="2" charset="0"/>
                <a:ea typeface="Malgun Gothic Semilight" panose="020B0502040204020203" pitchFamily="34" charset="-128"/>
                <a:cs typeface="Malgun Gothic Semilight" panose="020B0502040204020203" pitchFamily="34" charset="-128"/>
              </a:rPr>
              <a:t>@</a:t>
            </a:r>
            <a:r>
              <a:rPr lang="pt-BR" sz="1600" dirty="0" err="1">
                <a:solidFill>
                  <a:srgbClr val="05054D"/>
                </a:solidFill>
                <a:latin typeface="DM Sans" pitchFamily="2" charset="0"/>
                <a:ea typeface="Malgun Gothic Semilight" panose="020B0502040204020203" pitchFamily="34" charset="-128"/>
                <a:cs typeface="Malgun Gothic Semilight" panose="020B0502040204020203" pitchFamily="34" charset="-128"/>
              </a:rPr>
              <a:t>rafaelcosta.prof</a:t>
            </a:r>
            <a:endParaRPr lang="pt-BR" sz="1600" dirty="0">
              <a:solidFill>
                <a:srgbClr val="05054D"/>
              </a:solidFill>
              <a:latin typeface="DM Sans" pitchFamily="2" charset="0"/>
              <a:ea typeface="Malgun Gothic Semilight" panose="020B0502040204020203" pitchFamily="34" charset="-128"/>
              <a:cs typeface="Malgun Gothic Semilight" panose="020B0502040204020203" pitchFamily="34" charset="-128"/>
            </a:endParaRPr>
          </a:p>
        </p:txBody>
      </p:sp>
    </p:spTree>
    <p:extLst>
      <p:ext uri="{BB962C8B-B14F-4D97-AF65-F5344CB8AC3E}">
        <p14:creationId xmlns:p14="http://schemas.microsoft.com/office/powerpoint/2010/main" val="83306165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CaixaDeTexto 96">
            <a:extLst>
              <a:ext uri="{FF2B5EF4-FFF2-40B4-BE49-F238E27FC236}">
                <a16:creationId xmlns:a16="http://schemas.microsoft.com/office/drawing/2014/main" id="{3D90CA7F-F340-76A6-F5B6-CC730C070F84}"/>
              </a:ext>
            </a:extLst>
          </p:cNvPr>
          <p:cNvSpPr/>
          <p:nvPr/>
        </p:nvSpPr>
        <p:spPr>
          <a:xfrm>
            <a:off x="9203899" y="4215246"/>
            <a:ext cx="2562201" cy="367878"/>
          </a:xfrm>
          <a:prstGeom prst="rect">
            <a:avLst/>
          </a:prstGeom>
          <a:solidFill>
            <a:srgbClr val="002060"/>
          </a:solidFill>
          <a:ln>
            <a:solidFill>
              <a:srgbClr val="156082"/>
            </a:solidFill>
          </a:ln>
        </p:spPr>
        <p:style>
          <a:lnRef idx="1">
            <a:schemeClr val="accent1"/>
          </a:lnRef>
          <a:fillRef idx="2">
            <a:schemeClr val="accent1"/>
          </a:fillRef>
          <a:effectRef idx="1">
            <a:schemeClr val="accent1"/>
          </a:effectRef>
          <a:fontRef idx="minor"/>
        </p:style>
        <p:txBody>
          <a:bodyPr wrap="square" lIns="90000" tIns="45000" rIns="90000" bIns="45000" anchor="t">
            <a:spAutoFit/>
          </a:bodyPr>
          <a:lstStyle/>
          <a:p>
            <a:pPr algn="just" defTabSz="914400">
              <a:lnSpc>
                <a:spcPct val="100000"/>
              </a:lnSpc>
            </a:pPr>
            <a:r>
              <a:rPr lang="pt-BR" sz="1800" b="0" strike="noStrike" spc="-1" dirty="0">
                <a:solidFill>
                  <a:schemeClr val="bg1"/>
                </a:solidFill>
                <a:latin typeface="Avenir Next LT Pro" panose="020B0504020202020204"/>
                <a:cs typeface="Arial" panose="020B0604020202020204" pitchFamily="34" charset="0"/>
              </a:rPr>
              <a:t>Único momento recursal</a:t>
            </a:r>
          </a:p>
        </p:txBody>
      </p:sp>
      <p:sp>
        <p:nvSpPr>
          <p:cNvPr id="32" name="Cube 3">
            <a:extLst>
              <a:ext uri="{FF2B5EF4-FFF2-40B4-BE49-F238E27FC236}">
                <a16:creationId xmlns:a16="http://schemas.microsoft.com/office/drawing/2014/main" id="{1C1FEA86-3B5C-3426-13FB-A690F42A3A44}"/>
              </a:ext>
            </a:extLst>
          </p:cNvPr>
          <p:cNvSpPr/>
          <p:nvPr/>
        </p:nvSpPr>
        <p:spPr>
          <a:xfrm>
            <a:off x="7368480" y="4794120"/>
            <a:ext cx="1263240" cy="1263240"/>
          </a:xfrm>
          <a:prstGeom prst="cube">
            <a:avLst>
              <a:gd name="adj" fmla="val 25000"/>
            </a:avLst>
          </a:prstGeom>
          <a:solidFill>
            <a:srgbClr val="05ACC7"/>
          </a:solidFill>
          <a:ln>
            <a:noFill/>
          </a:ln>
        </p:spPr>
        <p:style>
          <a:lnRef idx="2">
            <a:schemeClr val="dk1">
              <a:shade val="50000"/>
            </a:schemeClr>
          </a:lnRef>
          <a:fillRef idx="1">
            <a:schemeClr val="dk1"/>
          </a:fillRef>
          <a:effectRef idx="0">
            <a:schemeClr val="dk1"/>
          </a:effectRef>
          <a:fontRef idx="minor"/>
        </p:style>
        <p:txBody>
          <a:bodyPr lIns="90000" tIns="45000" rIns="90000" bIns="45000" anchor="ctr">
            <a:noAutofit/>
          </a:bodyPr>
          <a:lstStyle/>
          <a:p>
            <a:pPr algn="ctr" defTabSz="914400">
              <a:lnSpc>
                <a:spcPct val="100000"/>
              </a:lnSpc>
            </a:pPr>
            <a:endParaRPr lang="en-US" sz="1600" b="0" strike="noStrike" spc="-1">
              <a:solidFill>
                <a:srgbClr val="002060"/>
              </a:solidFill>
              <a:latin typeface="DM Sans" pitchFamily="2" charset="0"/>
            </a:endParaRPr>
          </a:p>
        </p:txBody>
      </p:sp>
      <p:sp>
        <p:nvSpPr>
          <p:cNvPr id="33" name="Cube 4">
            <a:extLst>
              <a:ext uri="{FF2B5EF4-FFF2-40B4-BE49-F238E27FC236}">
                <a16:creationId xmlns:a16="http://schemas.microsoft.com/office/drawing/2014/main" id="{DA0706A2-BF9F-276D-700C-1C6BFDB2A4EE}"/>
              </a:ext>
            </a:extLst>
          </p:cNvPr>
          <p:cNvSpPr/>
          <p:nvPr/>
        </p:nvSpPr>
        <p:spPr>
          <a:xfrm>
            <a:off x="10485360" y="4812840"/>
            <a:ext cx="1263240" cy="1263240"/>
          </a:xfrm>
          <a:prstGeom prst="cube">
            <a:avLst>
              <a:gd name="adj" fmla="val 25000"/>
            </a:avLst>
          </a:prstGeom>
          <a:solidFill>
            <a:srgbClr val="156082"/>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en-US" sz="1600" b="0" strike="noStrike" spc="-1">
              <a:solidFill>
                <a:srgbClr val="002060"/>
              </a:solidFill>
              <a:latin typeface="DM Sans" pitchFamily="2" charset="0"/>
            </a:endParaRPr>
          </a:p>
        </p:txBody>
      </p:sp>
      <p:sp>
        <p:nvSpPr>
          <p:cNvPr id="34" name="Cube 5">
            <a:extLst>
              <a:ext uri="{FF2B5EF4-FFF2-40B4-BE49-F238E27FC236}">
                <a16:creationId xmlns:a16="http://schemas.microsoft.com/office/drawing/2014/main" id="{A8014937-24A5-005D-0632-8DB0BAB93A75}"/>
              </a:ext>
            </a:extLst>
          </p:cNvPr>
          <p:cNvSpPr/>
          <p:nvPr/>
        </p:nvSpPr>
        <p:spPr>
          <a:xfrm>
            <a:off x="5754240" y="4783680"/>
            <a:ext cx="1263240" cy="1263240"/>
          </a:xfrm>
          <a:prstGeom prst="cube">
            <a:avLst>
              <a:gd name="adj" fmla="val 25000"/>
            </a:avLst>
          </a:prstGeom>
          <a:solidFill>
            <a:srgbClr val="0F9ED5"/>
          </a:solidFill>
          <a:ln>
            <a:noFill/>
          </a:ln>
        </p:spPr>
        <p:style>
          <a:lnRef idx="2">
            <a:schemeClr val="accent4">
              <a:shade val="50000"/>
            </a:schemeClr>
          </a:lnRef>
          <a:fillRef idx="1">
            <a:schemeClr val="accent4"/>
          </a:fillRef>
          <a:effectRef idx="0">
            <a:schemeClr val="accent4"/>
          </a:effectRef>
          <a:fontRef idx="minor"/>
        </p:style>
        <p:txBody>
          <a:bodyPr lIns="90000" tIns="45000" rIns="90000" bIns="45000" anchor="ctr">
            <a:noAutofit/>
          </a:bodyPr>
          <a:lstStyle/>
          <a:p>
            <a:pPr algn="ctr" defTabSz="914400">
              <a:lnSpc>
                <a:spcPct val="100000"/>
              </a:lnSpc>
            </a:pPr>
            <a:endParaRPr lang="en-US" sz="1600" b="0" strike="noStrike" spc="-1">
              <a:solidFill>
                <a:srgbClr val="002060"/>
              </a:solidFill>
              <a:latin typeface="DM Sans" pitchFamily="2" charset="0"/>
            </a:endParaRPr>
          </a:p>
        </p:txBody>
      </p:sp>
      <p:sp>
        <p:nvSpPr>
          <p:cNvPr id="35" name="Cube 6">
            <a:extLst>
              <a:ext uri="{FF2B5EF4-FFF2-40B4-BE49-F238E27FC236}">
                <a16:creationId xmlns:a16="http://schemas.microsoft.com/office/drawing/2014/main" id="{E5A9D1E6-7BCB-4125-6F06-1E30E34351B3}"/>
              </a:ext>
            </a:extLst>
          </p:cNvPr>
          <p:cNvSpPr/>
          <p:nvPr/>
        </p:nvSpPr>
        <p:spPr>
          <a:xfrm>
            <a:off x="4004640" y="4830840"/>
            <a:ext cx="1263240" cy="1263240"/>
          </a:xfrm>
          <a:prstGeom prst="cube">
            <a:avLst>
              <a:gd name="adj" fmla="val 25000"/>
            </a:avLst>
          </a:prstGeom>
          <a:solidFill>
            <a:srgbClr val="A02B93"/>
          </a:solidFill>
          <a:ln>
            <a:noFill/>
          </a:ln>
        </p:spPr>
        <p:style>
          <a:lnRef idx="2">
            <a:schemeClr val="accent5">
              <a:shade val="50000"/>
            </a:schemeClr>
          </a:lnRef>
          <a:fillRef idx="1">
            <a:schemeClr val="accent5"/>
          </a:fillRef>
          <a:effectRef idx="0">
            <a:schemeClr val="accent5"/>
          </a:effectRef>
          <a:fontRef idx="minor"/>
        </p:style>
        <p:txBody>
          <a:bodyPr lIns="90000" tIns="45000" rIns="90000" bIns="45000" anchor="ctr">
            <a:noAutofit/>
          </a:bodyPr>
          <a:lstStyle/>
          <a:p>
            <a:pPr algn="ctr" defTabSz="914400">
              <a:lnSpc>
                <a:spcPct val="100000"/>
              </a:lnSpc>
            </a:pPr>
            <a:endParaRPr lang="en-US" sz="1600" b="0" strike="noStrike" spc="-1">
              <a:solidFill>
                <a:srgbClr val="002060"/>
              </a:solidFill>
              <a:latin typeface="DM Sans" pitchFamily="2" charset="0"/>
            </a:endParaRPr>
          </a:p>
        </p:txBody>
      </p:sp>
      <p:sp>
        <p:nvSpPr>
          <p:cNvPr id="36" name="Rectangle 12">
            <a:extLst>
              <a:ext uri="{FF2B5EF4-FFF2-40B4-BE49-F238E27FC236}">
                <a16:creationId xmlns:a16="http://schemas.microsoft.com/office/drawing/2014/main" id="{5B9CCA12-F9B9-318F-593F-77D312946273}"/>
              </a:ext>
            </a:extLst>
          </p:cNvPr>
          <p:cNvSpPr/>
          <p:nvPr/>
        </p:nvSpPr>
        <p:spPr>
          <a:xfrm>
            <a:off x="2815920" y="4904640"/>
            <a:ext cx="948960" cy="948960"/>
          </a:xfrm>
          <a:prstGeom prst="rect">
            <a:avLst/>
          </a:prstGeom>
          <a:no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en-US" sz="1600" b="0" strike="noStrike" spc="-1">
              <a:solidFill>
                <a:srgbClr val="002060"/>
              </a:solidFill>
              <a:latin typeface="DM Sans" pitchFamily="2" charset="0"/>
            </a:endParaRPr>
          </a:p>
        </p:txBody>
      </p:sp>
      <p:sp>
        <p:nvSpPr>
          <p:cNvPr id="37" name="Rectangle 14">
            <a:extLst>
              <a:ext uri="{FF2B5EF4-FFF2-40B4-BE49-F238E27FC236}">
                <a16:creationId xmlns:a16="http://schemas.microsoft.com/office/drawing/2014/main" id="{74A43174-9C4B-8E03-A1BA-A56CC96B9CF7}"/>
              </a:ext>
            </a:extLst>
          </p:cNvPr>
          <p:cNvSpPr/>
          <p:nvPr/>
        </p:nvSpPr>
        <p:spPr>
          <a:xfrm>
            <a:off x="5514480" y="4087080"/>
            <a:ext cx="948960" cy="948960"/>
          </a:xfrm>
          <a:prstGeom prst="rect">
            <a:avLst/>
          </a:prstGeom>
          <a:no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en-US" sz="1800" b="0" strike="noStrike" spc="-1">
              <a:solidFill>
                <a:srgbClr val="002060"/>
              </a:solidFill>
              <a:latin typeface="DM Sans" pitchFamily="2" charset="0"/>
            </a:endParaRPr>
          </a:p>
        </p:txBody>
      </p:sp>
      <p:sp>
        <p:nvSpPr>
          <p:cNvPr id="38" name="Rectangle 15">
            <a:extLst>
              <a:ext uri="{FF2B5EF4-FFF2-40B4-BE49-F238E27FC236}">
                <a16:creationId xmlns:a16="http://schemas.microsoft.com/office/drawing/2014/main" id="{C54FF6C2-B552-FF7F-0241-A0F0319B7035}"/>
              </a:ext>
            </a:extLst>
          </p:cNvPr>
          <p:cNvSpPr/>
          <p:nvPr/>
        </p:nvSpPr>
        <p:spPr>
          <a:xfrm>
            <a:off x="5514480" y="5722200"/>
            <a:ext cx="948960" cy="948960"/>
          </a:xfrm>
          <a:prstGeom prst="rect">
            <a:avLst/>
          </a:prstGeom>
          <a:no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en-US" sz="1600" b="0" strike="noStrike" spc="-1">
              <a:solidFill>
                <a:srgbClr val="002060"/>
              </a:solidFill>
              <a:latin typeface="DM Sans" pitchFamily="2" charset="0"/>
            </a:endParaRPr>
          </a:p>
        </p:txBody>
      </p:sp>
      <p:sp>
        <p:nvSpPr>
          <p:cNvPr id="39" name="Rectangle 17">
            <a:extLst>
              <a:ext uri="{FF2B5EF4-FFF2-40B4-BE49-F238E27FC236}">
                <a16:creationId xmlns:a16="http://schemas.microsoft.com/office/drawing/2014/main" id="{53193E9C-047A-8663-E676-B20398EA5BBB}"/>
              </a:ext>
            </a:extLst>
          </p:cNvPr>
          <p:cNvSpPr/>
          <p:nvPr/>
        </p:nvSpPr>
        <p:spPr>
          <a:xfrm>
            <a:off x="8213400" y="4906080"/>
            <a:ext cx="948960" cy="948960"/>
          </a:xfrm>
          <a:prstGeom prst="rect">
            <a:avLst/>
          </a:prstGeom>
          <a:no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en-US" sz="1600" b="0" strike="noStrike" spc="-1">
              <a:solidFill>
                <a:srgbClr val="002060"/>
              </a:solidFill>
              <a:latin typeface="DM Sans" pitchFamily="2" charset="0"/>
            </a:endParaRPr>
          </a:p>
        </p:txBody>
      </p:sp>
      <p:sp>
        <p:nvSpPr>
          <p:cNvPr id="40" name="Cube 18">
            <a:extLst>
              <a:ext uri="{FF2B5EF4-FFF2-40B4-BE49-F238E27FC236}">
                <a16:creationId xmlns:a16="http://schemas.microsoft.com/office/drawing/2014/main" id="{C2EC3F13-780F-C827-A8E4-0C0B0BDB943A}"/>
              </a:ext>
            </a:extLst>
          </p:cNvPr>
          <p:cNvSpPr/>
          <p:nvPr/>
        </p:nvSpPr>
        <p:spPr>
          <a:xfrm>
            <a:off x="8876160" y="4845960"/>
            <a:ext cx="1263240" cy="1263240"/>
          </a:xfrm>
          <a:prstGeom prst="cube">
            <a:avLst>
              <a:gd name="adj" fmla="val 25000"/>
            </a:avLst>
          </a:prstGeom>
          <a:solidFill>
            <a:srgbClr val="E97132"/>
          </a:solidFill>
          <a:ln>
            <a:noFill/>
          </a:ln>
        </p:spPr>
        <p:style>
          <a:lnRef idx="2">
            <a:schemeClr val="accent2">
              <a:shade val="50000"/>
            </a:schemeClr>
          </a:lnRef>
          <a:fillRef idx="1">
            <a:schemeClr val="accent2"/>
          </a:fillRef>
          <a:effectRef idx="0">
            <a:schemeClr val="accent2"/>
          </a:effectRef>
          <a:fontRef idx="minor"/>
        </p:style>
        <p:txBody>
          <a:bodyPr lIns="90000" tIns="45000" rIns="90000" bIns="45000" anchor="ctr">
            <a:noAutofit/>
          </a:bodyPr>
          <a:lstStyle/>
          <a:p>
            <a:pPr algn="ctr" defTabSz="914400">
              <a:lnSpc>
                <a:spcPct val="100000"/>
              </a:lnSpc>
            </a:pPr>
            <a:endParaRPr lang="en-US" sz="1600" b="0" strike="noStrike" spc="-1">
              <a:solidFill>
                <a:srgbClr val="002060"/>
              </a:solidFill>
              <a:latin typeface="DM Sans" pitchFamily="2" charset="0"/>
            </a:endParaRPr>
          </a:p>
        </p:txBody>
      </p:sp>
      <p:sp>
        <p:nvSpPr>
          <p:cNvPr id="41" name="Cube 19">
            <a:extLst>
              <a:ext uri="{FF2B5EF4-FFF2-40B4-BE49-F238E27FC236}">
                <a16:creationId xmlns:a16="http://schemas.microsoft.com/office/drawing/2014/main" id="{72D88E61-67F6-E5F4-8796-F40740FDCA6F}"/>
              </a:ext>
            </a:extLst>
          </p:cNvPr>
          <p:cNvSpPr/>
          <p:nvPr/>
        </p:nvSpPr>
        <p:spPr>
          <a:xfrm>
            <a:off x="792360" y="4910760"/>
            <a:ext cx="1263240" cy="1263240"/>
          </a:xfrm>
          <a:prstGeom prst="cube">
            <a:avLst>
              <a:gd name="adj" fmla="val 25000"/>
            </a:avLst>
          </a:prstGeom>
          <a:solidFill>
            <a:srgbClr val="196B24"/>
          </a:solidFill>
          <a:ln>
            <a:noFill/>
          </a:ln>
        </p:spPr>
        <p:style>
          <a:lnRef idx="2">
            <a:schemeClr val="accent3">
              <a:shade val="50000"/>
            </a:schemeClr>
          </a:lnRef>
          <a:fillRef idx="1">
            <a:schemeClr val="accent3"/>
          </a:fillRef>
          <a:effectRef idx="0">
            <a:schemeClr val="accent3"/>
          </a:effectRef>
          <a:fontRef idx="minor"/>
        </p:style>
        <p:txBody>
          <a:bodyPr lIns="90000" tIns="45000" rIns="90000" bIns="45000" anchor="ctr">
            <a:noAutofit/>
          </a:bodyPr>
          <a:lstStyle/>
          <a:p>
            <a:pPr algn="ctr" defTabSz="914400">
              <a:lnSpc>
                <a:spcPct val="100000"/>
              </a:lnSpc>
            </a:pPr>
            <a:endParaRPr lang="en-US" sz="1600" b="0" strike="noStrike" spc="-1">
              <a:solidFill>
                <a:srgbClr val="002060"/>
              </a:solidFill>
              <a:latin typeface="DM Sans" pitchFamily="2" charset="0"/>
            </a:endParaRPr>
          </a:p>
        </p:txBody>
      </p:sp>
      <p:sp>
        <p:nvSpPr>
          <p:cNvPr id="42" name="Cube 20">
            <a:extLst>
              <a:ext uri="{FF2B5EF4-FFF2-40B4-BE49-F238E27FC236}">
                <a16:creationId xmlns:a16="http://schemas.microsoft.com/office/drawing/2014/main" id="{312A5BB4-0ABA-528D-A9F1-BC5F653E9651}"/>
              </a:ext>
            </a:extLst>
          </p:cNvPr>
          <p:cNvSpPr/>
          <p:nvPr/>
        </p:nvSpPr>
        <p:spPr>
          <a:xfrm>
            <a:off x="2409480" y="4854600"/>
            <a:ext cx="1263240" cy="1263240"/>
          </a:xfrm>
          <a:prstGeom prst="cube">
            <a:avLst>
              <a:gd name="adj" fmla="val 25000"/>
            </a:avLst>
          </a:prstGeom>
          <a:solidFill>
            <a:srgbClr val="4EA72E"/>
          </a:solidFill>
          <a:ln>
            <a:noFill/>
          </a:ln>
        </p:spPr>
        <p:style>
          <a:lnRef idx="2">
            <a:schemeClr val="accent6">
              <a:shade val="50000"/>
            </a:schemeClr>
          </a:lnRef>
          <a:fillRef idx="1">
            <a:schemeClr val="accent6"/>
          </a:fillRef>
          <a:effectRef idx="0">
            <a:schemeClr val="accent6"/>
          </a:effectRef>
          <a:fontRef idx="minor"/>
        </p:style>
        <p:txBody>
          <a:bodyPr lIns="90000" tIns="45000" rIns="90000" bIns="45000" anchor="ctr">
            <a:noAutofit/>
          </a:bodyPr>
          <a:lstStyle/>
          <a:p>
            <a:pPr algn="ctr" defTabSz="914400">
              <a:lnSpc>
                <a:spcPct val="100000"/>
              </a:lnSpc>
            </a:pPr>
            <a:endParaRPr lang="en-US" sz="1600" b="0" strike="noStrike" spc="-1">
              <a:solidFill>
                <a:srgbClr val="002060"/>
              </a:solidFill>
              <a:latin typeface="DM Sans" pitchFamily="2" charset="0"/>
            </a:endParaRPr>
          </a:p>
        </p:txBody>
      </p:sp>
      <p:pic>
        <p:nvPicPr>
          <p:cNvPr id="43" name="Graphic 33" descr="Bullseye with solid fill">
            <a:extLst>
              <a:ext uri="{FF2B5EF4-FFF2-40B4-BE49-F238E27FC236}">
                <a16:creationId xmlns:a16="http://schemas.microsoft.com/office/drawing/2014/main" id="{F6F0E96F-56B0-F5A3-B233-12ECD1F785B6}"/>
              </a:ext>
            </a:extLst>
          </p:cNvPr>
          <p:cNvPicPr/>
          <p:nvPr/>
        </p:nvPicPr>
        <p:blipFill>
          <a:blip r:embed="rId2"/>
          <a:stretch/>
        </p:blipFill>
        <p:spPr>
          <a:xfrm>
            <a:off x="4052880" y="5283000"/>
            <a:ext cx="774360" cy="774360"/>
          </a:xfrm>
          <a:prstGeom prst="rect">
            <a:avLst/>
          </a:prstGeom>
          <a:ln w="0">
            <a:noFill/>
          </a:ln>
        </p:spPr>
      </p:pic>
      <p:pic>
        <p:nvPicPr>
          <p:cNvPr id="44" name="Graphic 39" descr="Good Idea with solid fill">
            <a:extLst>
              <a:ext uri="{FF2B5EF4-FFF2-40B4-BE49-F238E27FC236}">
                <a16:creationId xmlns:a16="http://schemas.microsoft.com/office/drawing/2014/main" id="{992CBD70-CCBA-5F7C-AA07-6F5DA73C1977}"/>
              </a:ext>
            </a:extLst>
          </p:cNvPr>
          <p:cNvPicPr/>
          <p:nvPr/>
        </p:nvPicPr>
        <p:blipFill>
          <a:blip r:embed="rId3"/>
          <a:stretch/>
        </p:blipFill>
        <p:spPr>
          <a:xfrm>
            <a:off x="983880" y="5273640"/>
            <a:ext cx="774360" cy="774360"/>
          </a:xfrm>
          <a:prstGeom prst="rect">
            <a:avLst/>
          </a:prstGeom>
          <a:ln w="0">
            <a:noFill/>
          </a:ln>
          <a:effectLst>
            <a:outerShdw blurRad="50760" dist="37674" dir="2700000" algn="tl" rotWithShape="0">
              <a:srgbClr val="000000">
                <a:alpha val="40000"/>
              </a:srgbClr>
            </a:outerShdw>
          </a:effectLst>
        </p:spPr>
      </p:pic>
      <p:pic>
        <p:nvPicPr>
          <p:cNvPr id="45" name="Graphic 41" descr="Research with solid fill">
            <a:extLst>
              <a:ext uri="{FF2B5EF4-FFF2-40B4-BE49-F238E27FC236}">
                <a16:creationId xmlns:a16="http://schemas.microsoft.com/office/drawing/2014/main" id="{A28E7DCC-4760-746F-1CE1-0E8D0E4179A8}"/>
              </a:ext>
            </a:extLst>
          </p:cNvPr>
          <p:cNvPicPr/>
          <p:nvPr/>
        </p:nvPicPr>
        <p:blipFill>
          <a:blip r:embed="rId4"/>
          <a:stretch/>
        </p:blipFill>
        <p:spPr>
          <a:xfrm>
            <a:off x="7497000" y="5178240"/>
            <a:ext cx="774360" cy="774360"/>
          </a:xfrm>
          <a:prstGeom prst="rect">
            <a:avLst/>
          </a:prstGeom>
          <a:ln w="0">
            <a:noFill/>
          </a:ln>
        </p:spPr>
      </p:pic>
      <p:pic>
        <p:nvPicPr>
          <p:cNvPr id="46" name="Graphic 45" descr="Stopwatch 66% with solid fill">
            <a:extLst>
              <a:ext uri="{FF2B5EF4-FFF2-40B4-BE49-F238E27FC236}">
                <a16:creationId xmlns:a16="http://schemas.microsoft.com/office/drawing/2014/main" id="{80EA1AD4-21AA-8D19-36AE-8DB46AB832E4}"/>
              </a:ext>
            </a:extLst>
          </p:cNvPr>
          <p:cNvPicPr/>
          <p:nvPr/>
        </p:nvPicPr>
        <p:blipFill>
          <a:blip r:embed="rId5"/>
          <a:stretch/>
        </p:blipFill>
        <p:spPr>
          <a:xfrm>
            <a:off x="9016200" y="5155200"/>
            <a:ext cx="774360" cy="774360"/>
          </a:xfrm>
          <a:prstGeom prst="rect">
            <a:avLst/>
          </a:prstGeom>
          <a:ln w="0">
            <a:noFill/>
          </a:ln>
        </p:spPr>
      </p:pic>
      <p:sp>
        <p:nvSpPr>
          <p:cNvPr id="47" name="Freeform 219">
            <a:extLst>
              <a:ext uri="{FF2B5EF4-FFF2-40B4-BE49-F238E27FC236}">
                <a16:creationId xmlns:a16="http://schemas.microsoft.com/office/drawing/2014/main" id="{CBF21A76-4684-8C6F-3AE1-A1892DBFEFC8}"/>
              </a:ext>
            </a:extLst>
          </p:cNvPr>
          <p:cNvSpPr/>
          <p:nvPr/>
        </p:nvSpPr>
        <p:spPr>
          <a:xfrm>
            <a:off x="2617200" y="5334840"/>
            <a:ext cx="565200" cy="594720"/>
          </a:xfrm>
          <a:custGeom>
            <a:avLst/>
            <a:gdLst>
              <a:gd name="textAreaLeft" fmla="*/ 0 w 565200"/>
              <a:gd name="textAreaRight" fmla="*/ 565560 w 565200"/>
              <a:gd name="textAreaTop" fmla="*/ 0 h 594720"/>
              <a:gd name="textAreaBottom" fmla="*/ 595080 h 594720"/>
            </a:gdLst>
            <a:ahLst/>
            <a:cxnLst/>
            <a:rect l="textAreaLeft" t="textAreaTop" r="textAreaRight" b="textAreaBottom"/>
            <a:pathLst>
              <a:path w="546" h="619">
                <a:moveTo>
                  <a:pt x="413" y="368"/>
                </a:moveTo>
                <a:lnTo>
                  <a:pt x="413" y="368"/>
                </a:lnTo>
                <a:cubicBezTo>
                  <a:pt x="236" y="368"/>
                  <a:pt x="236" y="368"/>
                  <a:pt x="236" y="368"/>
                </a:cubicBezTo>
                <a:cubicBezTo>
                  <a:pt x="221" y="368"/>
                  <a:pt x="221" y="383"/>
                  <a:pt x="221" y="383"/>
                </a:cubicBezTo>
                <a:cubicBezTo>
                  <a:pt x="221" y="398"/>
                  <a:pt x="221" y="412"/>
                  <a:pt x="236" y="412"/>
                </a:cubicBezTo>
                <a:cubicBezTo>
                  <a:pt x="413" y="412"/>
                  <a:pt x="413" y="412"/>
                  <a:pt x="413" y="412"/>
                </a:cubicBezTo>
                <a:cubicBezTo>
                  <a:pt x="427" y="412"/>
                  <a:pt x="427" y="398"/>
                  <a:pt x="427" y="383"/>
                </a:cubicBezTo>
                <a:cubicBezTo>
                  <a:pt x="427" y="383"/>
                  <a:pt x="427" y="368"/>
                  <a:pt x="413" y="368"/>
                </a:cubicBezTo>
                <a:close/>
                <a:moveTo>
                  <a:pt x="413" y="265"/>
                </a:moveTo>
                <a:lnTo>
                  <a:pt x="413" y="265"/>
                </a:lnTo>
                <a:cubicBezTo>
                  <a:pt x="236" y="265"/>
                  <a:pt x="236" y="265"/>
                  <a:pt x="236" y="265"/>
                </a:cubicBezTo>
                <a:cubicBezTo>
                  <a:pt x="221" y="265"/>
                  <a:pt x="221" y="280"/>
                  <a:pt x="221" y="295"/>
                </a:cubicBezTo>
                <a:cubicBezTo>
                  <a:pt x="221" y="295"/>
                  <a:pt x="221" y="309"/>
                  <a:pt x="236" y="309"/>
                </a:cubicBezTo>
                <a:cubicBezTo>
                  <a:pt x="413" y="309"/>
                  <a:pt x="413" y="309"/>
                  <a:pt x="413" y="309"/>
                </a:cubicBezTo>
                <a:cubicBezTo>
                  <a:pt x="427" y="309"/>
                  <a:pt x="427" y="295"/>
                  <a:pt x="427" y="295"/>
                </a:cubicBezTo>
                <a:cubicBezTo>
                  <a:pt x="427" y="280"/>
                  <a:pt x="427" y="265"/>
                  <a:pt x="413" y="265"/>
                </a:cubicBezTo>
                <a:close/>
                <a:moveTo>
                  <a:pt x="413" y="0"/>
                </a:moveTo>
                <a:lnTo>
                  <a:pt x="413" y="0"/>
                </a:lnTo>
                <a:lnTo>
                  <a:pt x="177" y="0"/>
                </a:lnTo>
                <a:cubicBezTo>
                  <a:pt x="133" y="0"/>
                  <a:pt x="104" y="29"/>
                  <a:pt x="104" y="74"/>
                </a:cubicBezTo>
                <a:cubicBezTo>
                  <a:pt x="74" y="74"/>
                  <a:pt x="74" y="74"/>
                  <a:pt x="74" y="74"/>
                </a:cubicBezTo>
                <a:cubicBezTo>
                  <a:pt x="30" y="74"/>
                  <a:pt x="0" y="118"/>
                  <a:pt x="0" y="147"/>
                </a:cubicBezTo>
                <a:cubicBezTo>
                  <a:pt x="0" y="545"/>
                  <a:pt x="0" y="545"/>
                  <a:pt x="0" y="545"/>
                </a:cubicBezTo>
                <a:cubicBezTo>
                  <a:pt x="0" y="589"/>
                  <a:pt x="45" y="618"/>
                  <a:pt x="74" y="618"/>
                </a:cubicBezTo>
                <a:cubicBezTo>
                  <a:pt x="368" y="618"/>
                  <a:pt x="368" y="618"/>
                  <a:pt x="368" y="618"/>
                </a:cubicBezTo>
                <a:cubicBezTo>
                  <a:pt x="413" y="618"/>
                  <a:pt x="457" y="589"/>
                  <a:pt x="457" y="545"/>
                </a:cubicBezTo>
                <a:cubicBezTo>
                  <a:pt x="472" y="545"/>
                  <a:pt x="472" y="545"/>
                  <a:pt x="472" y="545"/>
                </a:cubicBezTo>
                <a:cubicBezTo>
                  <a:pt x="516" y="545"/>
                  <a:pt x="545" y="501"/>
                  <a:pt x="545" y="471"/>
                </a:cubicBezTo>
                <a:cubicBezTo>
                  <a:pt x="545" y="192"/>
                  <a:pt x="545" y="192"/>
                  <a:pt x="545" y="192"/>
                </a:cubicBezTo>
                <a:cubicBezTo>
                  <a:pt x="545" y="147"/>
                  <a:pt x="545" y="147"/>
                  <a:pt x="545" y="147"/>
                </a:cubicBezTo>
                <a:lnTo>
                  <a:pt x="413" y="0"/>
                </a:lnTo>
                <a:close/>
                <a:moveTo>
                  <a:pt x="368" y="589"/>
                </a:moveTo>
                <a:lnTo>
                  <a:pt x="368" y="589"/>
                </a:lnTo>
                <a:cubicBezTo>
                  <a:pt x="74" y="589"/>
                  <a:pt x="74" y="589"/>
                  <a:pt x="74" y="589"/>
                </a:cubicBezTo>
                <a:cubicBezTo>
                  <a:pt x="59" y="589"/>
                  <a:pt x="45" y="559"/>
                  <a:pt x="45" y="545"/>
                </a:cubicBezTo>
                <a:cubicBezTo>
                  <a:pt x="45" y="147"/>
                  <a:pt x="45" y="147"/>
                  <a:pt x="45" y="147"/>
                </a:cubicBezTo>
                <a:cubicBezTo>
                  <a:pt x="45" y="133"/>
                  <a:pt x="59" y="118"/>
                  <a:pt x="74" y="118"/>
                </a:cubicBezTo>
                <a:cubicBezTo>
                  <a:pt x="104" y="118"/>
                  <a:pt x="104" y="118"/>
                  <a:pt x="104" y="118"/>
                </a:cubicBezTo>
                <a:cubicBezTo>
                  <a:pt x="104" y="471"/>
                  <a:pt x="104" y="471"/>
                  <a:pt x="104" y="471"/>
                </a:cubicBezTo>
                <a:cubicBezTo>
                  <a:pt x="104" y="501"/>
                  <a:pt x="133" y="545"/>
                  <a:pt x="177" y="545"/>
                </a:cubicBezTo>
                <a:cubicBezTo>
                  <a:pt x="413" y="545"/>
                  <a:pt x="413" y="545"/>
                  <a:pt x="413" y="545"/>
                </a:cubicBezTo>
                <a:cubicBezTo>
                  <a:pt x="413" y="559"/>
                  <a:pt x="398" y="589"/>
                  <a:pt x="368" y="589"/>
                </a:cubicBezTo>
                <a:close/>
                <a:moveTo>
                  <a:pt x="516" y="471"/>
                </a:moveTo>
                <a:lnTo>
                  <a:pt x="516" y="471"/>
                </a:lnTo>
                <a:cubicBezTo>
                  <a:pt x="516" y="486"/>
                  <a:pt x="486" y="501"/>
                  <a:pt x="472" y="501"/>
                </a:cubicBezTo>
                <a:cubicBezTo>
                  <a:pt x="177" y="501"/>
                  <a:pt x="177" y="501"/>
                  <a:pt x="177" y="501"/>
                </a:cubicBezTo>
                <a:cubicBezTo>
                  <a:pt x="163" y="501"/>
                  <a:pt x="133" y="486"/>
                  <a:pt x="133" y="471"/>
                </a:cubicBezTo>
                <a:cubicBezTo>
                  <a:pt x="133" y="74"/>
                  <a:pt x="133" y="74"/>
                  <a:pt x="133" y="74"/>
                </a:cubicBezTo>
                <a:cubicBezTo>
                  <a:pt x="133" y="59"/>
                  <a:pt x="163" y="29"/>
                  <a:pt x="177" y="29"/>
                </a:cubicBezTo>
                <a:cubicBezTo>
                  <a:pt x="368" y="29"/>
                  <a:pt x="368" y="29"/>
                  <a:pt x="368" y="29"/>
                </a:cubicBezTo>
                <a:cubicBezTo>
                  <a:pt x="368" y="74"/>
                  <a:pt x="368" y="118"/>
                  <a:pt x="368" y="118"/>
                </a:cubicBezTo>
                <a:cubicBezTo>
                  <a:pt x="368" y="147"/>
                  <a:pt x="413" y="192"/>
                  <a:pt x="457" y="192"/>
                </a:cubicBezTo>
                <a:cubicBezTo>
                  <a:pt x="457" y="192"/>
                  <a:pt x="472" y="192"/>
                  <a:pt x="516" y="192"/>
                </a:cubicBezTo>
                <a:lnTo>
                  <a:pt x="516" y="471"/>
                </a:lnTo>
                <a:close/>
                <a:moveTo>
                  <a:pt x="457" y="147"/>
                </a:moveTo>
                <a:lnTo>
                  <a:pt x="457" y="147"/>
                </a:lnTo>
                <a:cubicBezTo>
                  <a:pt x="427" y="147"/>
                  <a:pt x="413" y="118"/>
                  <a:pt x="413" y="88"/>
                </a:cubicBezTo>
                <a:cubicBezTo>
                  <a:pt x="413" y="88"/>
                  <a:pt x="413" y="74"/>
                  <a:pt x="413" y="29"/>
                </a:cubicBezTo>
                <a:cubicBezTo>
                  <a:pt x="516" y="147"/>
                  <a:pt x="516" y="147"/>
                  <a:pt x="516" y="147"/>
                </a:cubicBezTo>
                <a:lnTo>
                  <a:pt x="457" y="147"/>
                </a:lnTo>
                <a:close/>
              </a:path>
            </a:pathLst>
          </a:custGeom>
          <a:solidFill>
            <a:schemeClr val="tx1"/>
          </a:solidFill>
          <a:ln w="0">
            <a:noFill/>
          </a:ln>
          <a:effectLst>
            <a:outerShdw blurRad="50760" dist="37674" dir="2700000" algn="tl" rotWithShape="0">
              <a:schemeClr val="tx1">
                <a:lumMod val="50000"/>
                <a:lumOff val="50000"/>
                <a:alpha val="40000"/>
              </a:schemeClr>
            </a:outerShdw>
          </a:effectLst>
        </p:spPr>
        <p:style>
          <a:lnRef idx="0">
            <a:scrgbClr r="0" g="0" b="0"/>
          </a:lnRef>
          <a:fillRef idx="0">
            <a:scrgbClr r="0" g="0" b="0"/>
          </a:fillRef>
          <a:effectRef idx="0">
            <a:scrgbClr r="0" g="0" b="0"/>
          </a:effectRef>
          <a:fontRef idx="minor"/>
        </p:style>
        <p:txBody>
          <a:bodyPr wrap="none" anchor="ctr">
            <a:noAutofit/>
          </a:bodyPr>
          <a:lstStyle/>
          <a:p>
            <a:pPr defTabSz="914400">
              <a:lnSpc>
                <a:spcPct val="100000"/>
              </a:lnSpc>
            </a:pPr>
            <a:endParaRPr lang="en-US" sz="1600" b="0" strike="noStrike" spc="-1">
              <a:solidFill>
                <a:srgbClr val="002060"/>
              </a:solidFill>
              <a:latin typeface="DM Sans" pitchFamily="2" charset="0"/>
            </a:endParaRPr>
          </a:p>
        </p:txBody>
      </p:sp>
      <p:sp>
        <p:nvSpPr>
          <p:cNvPr id="48" name="TextBox 27">
            <a:extLst>
              <a:ext uri="{FF2B5EF4-FFF2-40B4-BE49-F238E27FC236}">
                <a16:creationId xmlns:a16="http://schemas.microsoft.com/office/drawing/2014/main" id="{E9979620-5F8A-08E3-D195-8F964640A853}"/>
              </a:ext>
            </a:extLst>
          </p:cNvPr>
          <p:cNvSpPr/>
          <p:nvPr/>
        </p:nvSpPr>
        <p:spPr>
          <a:xfrm>
            <a:off x="2230200" y="6314620"/>
            <a:ext cx="1681200" cy="337100"/>
          </a:xfrm>
          <a:prstGeom prst="rect">
            <a:avLst/>
          </a:prstGeom>
          <a:noFill/>
          <a:ln w="0">
            <a:noFill/>
          </a:ln>
        </p:spPr>
        <p:style>
          <a:lnRef idx="0">
            <a:scrgbClr r="0" g="0" b="0"/>
          </a:lnRef>
          <a:fillRef idx="0">
            <a:scrgbClr r="0" g="0" b="0"/>
          </a:fillRef>
          <a:effectRef idx="0">
            <a:scrgbClr r="0" g="0" b="0"/>
          </a:effectRef>
          <a:fontRef idx="minor"/>
        </p:style>
        <p:txBody>
          <a:bodyPr lIns="0" tIns="45000" rIns="0" bIns="45000" anchor="b">
            <a:spAutoFit/>
          </a:bodyPr>
          <a:lstStyle/>
          <a:p>
            <a:pPr defTabSz="914400">
              <a:lnSpc>
                <a:spcPct val="100000"/>
              </a:lnSpc>
            </a:pPr>
            <a:r>
              <a:rPr lang="en-US" sz="1600" b="1" strike="noStrike" spc="-1" dirty="0">
                <a:solidFill>
                  <a:srgbClr val="002060"/>
                </a:solidFill>
                <a:latin typeface="DM Sans" pitchFamily="2" charset="0"/>
              </a:rPr>
              <a:t>2 - </a:t>
            </a:r>
            <a:r>
              <a:rPr lang="en-US" sz="1600" b="1" strike="noStrike" spc="-1" dirty="0" err="1">
                <a:solidFill>
                  <a:srgbClr val="002060"/>
                </a:solidFill>
                <a:latin typeface="DM Sans" pitchFamily="2" charset="0"/>
              </a:rPr>
              <a:t>Divulgação</a:t>
            </a:r>
            <a:endParaRPr lang="pt-BR" sz="1600" b="0" strike="noStrike" spc="-1" dirty="0">
              <a:solidFill>
                <a:srgbClr val="002060"/>
              </a:solidFill>
              <a:latin typeface="DM Sans" pitchFamily="2" charset="0"/>
            </a:endParaRPr>
          </a:p>
        </p:txBody>
      </p:sp>
      <p:sp>
        <p:nvSpPr>
          <p:cNvPr id="49" name="TextBox 27">
            <a:extLst>
              <a:ext uri="{FF2B5EF4-FFF2-40B4-BE49-F238E27FC236}">
                <a16:creationId xmlns:a16="http://schemas.microsoft.com/office/drawing/2014/main" id="{05D6288F-0DC7-7050-D7CC-3A116FD99818}"/>
              </a:ext>
            </a:extLst>
          </p:cNvPr>
          <p:cNvSpPr/>
          <p:nvPr/>
        </p:nvSpPr>
        <p:spPr>
          <a:xfrm>
            <a:off x="4059000" y="6285820"/>
            <a:ext cx="1681200" cy="337100"/>
          </a:xfrm>
          <a:prstGeom prst="rect">
            <a:avLst/>
          </a:prstGeom>
          <a:noFill/>
          <a:ln w="0">
            <a:noFill/>
          </a:ln>
        </p:spPr>
        <p:style>
          <a:lnRef idx="0">
            <a:scrgbClr r="0" g="0" b="0"/>
          </a:lnRef>
          <a:fillRef idx="0">
            <a:scrgbClr r="0" g="0" b="0"/>
          </a:fillRef>
          <a:effectRef idx="0">
            <a:scrgbClr r="0" g="0" b="0"/>
          </a:effectRef>
          <a:fontRef idx="minor"/>
        </p:style>
        <p:txBody>
          <a:bodyPr lIns="0" tIns="45000" rIns="0" bIns="45000" anchor="b">
            <a:spAutoFit/>
          </a:bodyPr>
          <a:lstStyle/>
          <a:p>
            <a:pPr defTabSz="914400">
              <a:lnSpc>
                <a:spcPct val="100000"/>
              </a:lnSpc>
            </a:pPr>
            <a:r>
              <a:rPr lang="en-US" sz="1600" b="1" strike="noStrike" spc="-1" dirty="0">
                <a:solidFill>
                  <a:srgbClr val="002060"/>
                </a:solidFill>
                <a:latin typeface="DM Sans" pitchFamily="2" charset="0"/>
              </a:rPr>
              <a:t>3 - Lances</a:t>
            </a:r>
            <a:endParaRPr lang="pt-BR" sz="1600" b="0" strike="noStrike" spc="-1" dirty="0">
              <a:solidFill>
                <a:srgbClr val="002060"/>
              </a:solidFill>
              <a:latin typeface="DM Sans" pitchFamily="2" charset="0"/>
            </a:endParaRPr>
          </a:p>
        </p:txBody>
      </p:sp>
      <p:sp>
        <p:nvSpPr>
          <p:cNvPr id="50" name="TextBox 27">
            <a:extLst>
              <a:ext uri="{FF2B5EF4-FFF2-40B4-BE49-F238E27FC236}">
                <a16:creationId xmlns:a16="http://schemas.microsoft.com/office/drawing/2014/main" id="{2B8A4111-708D-3955-0102-0FCF08D47A0E}"/>
              </a:ext>
            </a:extLst>
          </p:cNvPr>
          <p:cNvSpPr/>
          <p:nvPr/>
        </p:nvSpPr>
        <p:spPr>
          <a:xfrm>
            <a:off x="5483160" y="6272824"/>
            <a:ext cx="1681200" cy="337100"/>
          </a:xfrm>
          <a:prstGeom prst="rect">
            <a:avLst/>
          </a:prstGeom>
          <a:noFill/>
          <a:ln w="0">
            <a:noFill/>
          </a:ln>
        </p:spPr>
        <p:style>
          <a:lnRef idx="0">
            <a:scrgbClr r="0" g="0" b="0"/>
          </a:lnRef>
          <a:fillRef idx="0">
            <a:scrgbClr r="0" g="0" b="0"/>
          </a:fillRef>
          <a:effectRef idx="0">
            <a:scrgbClr r="0" g="0" b="0"/>
          </a:effectRef>
          <a:fontRef idx="minor"/>
        </p:style>
        <p:txBody>
          <a:bodyPr lIns="0" tIns="45000" rIns="0" bIns="45000" anchor="b">
            <a:spAutoFit/>
          </a:bodyPr>
          <a:lstStyle/>
          <a:p>
            <a:pPr defTabSz="914400">
              <a:lnSpc>
                <a:spcPct val="100000"/>
              </a:lnSpc>
            </a:pPr>
            <a:r>
              <a:rPr lang="en-US" sz="1600" b="1" strike="noStrike" spc="-1" dirty="0">
                <a:solidFill>
                  <a:srgbClr val="002060"/>
                </a:solidFill>
                <a:latin typeface="DM Sans" pitchFamily="2" charset="0"/>
              </a:rPr>
              <a:t>4 - </a:t>
            </a:r>
            <a:r>
              <a:rPr lang="en-US" sz="1600" b="1" strike="noStrike" spc="-1" dirty="0" err="1">
                <a:solidFill>
                  <a:srgbClr val="002060"/>
                </a:solidFill>
                <a:latin typeface="DM Sans" pitchFamily="2" charset="0"/>
              </a:rPr>
              <a:t>Julgamento</a:t>
            </a:r>
            <a:endParaRPr lang="pt-BR" sz="1600" b="0" strike="noStrike" spc="-1" dirty="0">
              <a:solidFill>
                <a:srgbClr val="002060"/>
              </a:solidFill>
              <a:latin typeface="DM Sans" pitchFamily="2" charset="0"/>
            </a:endParaRPr>
          </a:p>
        </p:txBody>
      </p:sp>
      <p:sp>
        <p:nvSpPr>
          <p:cNvPr id="51" name="TextBox 27">
            <a:extLst>
              <a:ext uri="{FF2B5EF4-FFF2-40B4-BE49-F238E27FC236}">
                <a16:creationId xmlns:a16="http://schemas.microsoft.com/office/drawing/2014/main" id="{ADA4E5C3-BEB1-A9C2-3BC5-400DEA63DED2}"/>
              </a:ext>
            </a:extLst>
          </p:cNvPr>
          <p:cNvSpPr/>
          <p:nvPr/>
        </p:nvSpPr>
        <p:spPr>
          <a:xfrm>
            <a:off x="7186680" y="6242260"/>
            <a:ext cx="1681200" cy="337100"/>
          </a:xfrm>
          <a:prstGeom prst="rect">
            <a:avLst/>
          </a:prstGeom>
          <a:noFill/>
          <a:ln w="0">
            <a:noFill/>
          </a:ln>
        </p:spPr>
        <p:style>
          <a:lnRef idx="0">
            <a:scrgbClr r="0" g="0" b="0"/>
          </a:lnRef>
          <a:fillRef idx="0">
            <a:scrgbClr r="0" g="0" b="0"/>
          </a:fillRef>
          <a:effectRef idx="0">
            <a:scrgbClr r="0" g="0" b="0"/>
          </a:effectRef>
          <a:fontRef idx="minor"/>
        </p:style>
        <p:txBody>
          <a:bodyPr lIns="0" tIns="45000" rIns="0" bIns="45000" anchor="b">
            <a:spAutoFit/>
          </a:bodyPr>
          <a:lstStyle/>
          <a:p>
            <a:pPr defTabSz="914400">
              <a:lnSpc>
                <a:spcPct val="100000"/>
              </a:lnSpc>
            </a:pPr>
            <a:r>
              <a:rPr lang="en-US" sz="1600" b="1" strike="noStrike" spc="-1" dirty="0">
                <a:solidFill>
                  <a:srgbClr val="002060"/>
                </a:solidFill>
                <a:latin typeface="DM Sans" pitchFamily="2" charset="0"/>
              </a:rPr>
              <a:t>5 - </a:t>
            </a:r>
            <a:r>
              <a:rPr lang="en-US" sz="1600" b="1" strike="noStrike" spc="-1" dirty="0" err="1">
                <a:solidFill>
                  <a:srgbClr val="002060"/>
                </a:solidFill>
                <a:latin typeface="DM Sans" pitchFamily="2" charset="0"/>
              </a:rPr>
              <a:t>Habilitação</a:t>
            </a:r>
            <a:endParaRPr lang="pt-BR" sz="1600" b="0" strike="noStrike" spc="-1" dirty="0">
              <a:solidFill>
                <a:srgbClr val="002060"/>
              </a:solidFill>
              <a:latin typeface="DM Sans" pitchFamily="2" charset="0"/>
            </a:endParaRPr>
          </a:p>
        </p:txBody>
      </p:sp>
      <p:sp>
        <p:nvSpPr>
          <p:cNvPr id="52" name="TextBox 27">
            <a:extLst>
              <a:ext uri="{FF2B5EF4-FFF2-40B4-BE49-F238E27FC236}">
                <a16:creationId xmlns:a16="http://schemas.microsoft.com/office/drawing/2014/main" id="{7695840D-E866-2A40-A682-2B0F1BD19036}"/>
              </a:ext>
            </a:extLst>
          </p:cNvPr>
          <p:cNvSpPr/>
          <p:nvPr/>
        </p:nvSpPr>
        <p:spPr>
          <a:xfrm>
            <a:off x="8803800" y="6214180"/>
            <a:ext cx="1681200" cy="337100"/>
          </a:xfrm>
          <a:prstGeom prst="rect">
            <a:avLst/>
          </a:prstGeom>
          <a:noFill/>
          <a:ln w="0">
            <a:noFill/>
          </a:ln>
        </p:spPr>
        <p:style>
          <a:lnRef idx="0">
            <a:scrgbClr r="0" g="0" b="0"/>
          </a:lnRef>
          <a:fillRef idx="0">
            <a:scrgbClr r="0" g="0" b="0"/>
          </a:fillRef>
          <a:effectRef idx="0">
            <a:scrgbClr r="0" g="0" b="0"/>
          </a:effectRef>
          <a:fontRef idx="minor"/>
        </p:style>
        <p:txBody>
          <a:bodyPr lIns="0" tIns="45000" rIns="0" bIns="45000" anchor="b">
            <a:spAutoFit/>
          </a:bodyPr>
          <a:lstStyle/>
          <a:p>
            <a:pPr defTabSz="914400">
              <a:lnSpc>
                <a:spcPct val="100000"/>
              </a:lnSpc>
            </a:pPr>
            <a:r>
              <a:rPr lang="en-US" sz="1600" b="1" strike="noStrike" spc="-1" dirty="0">
                <a:solidFill>
                  <a:srgbClr val="002060"/>
                </a:solidFill>
                <a:latin typeface="DM Sans" pitchFamily="2" charset="0"/>
              </a:rPr>
              <a:t>6 - </a:t>
            </a:r>
            <a:r>
              <a:rPr lang="en-US" sz="1600" b="1" strike="noStrike" spc="-1" dirty="0" err="1">
                <a:solidFill>
                  <a:srgbClr val="002060"/>
                </a:solidFill>
                <a:latin typeface="DM Sans" pitchFamily="2" charset="0"/>
              </a:rPr>
              <a:t>Recursos</a:t>
            </a:r>
            <a:endParaRPr lang="pt-BR" sz="1600" b="0" strike="noStrike" spc="-1" dirty="0">
              <a:solidFill>
                <a:srgbClr val="002060"/>
              </a:solidFill>
              <a:latin typeface="DM Sans" pitchFamily="2" charset="0"/>
            </a:endParaRPr>
          </a:p>
        </p:txBody>
      </p:sp>
      <p:pic>
        <p:nvPicPr>
          <p:cNvPr id="53" name="Graphic 59" descr="Gears with solid fill">
            <a:extLst>
              <a:ext uri="{FF2B5EF4-FFF2-40B4-BE49-F238E27FC236}">
                <a16:creationId xmlns:a16="http://schemas.microsoft.com/office/drawing/2014/main" id="{E69987A9-B3B0-638B-D1C0-E66212BDDEFE}"/>
              </a:ext>
            </a:extLst>
          </p:cNvPr>
          <p:cNvPicPr/>
          <p:nvPr/>
        </p:nvPicPr>
        <p:blipFill>
          <a:blip r:embed="rId6"/>
          <a:stretch/>
        </p:blipFill>
        <p:spPr>
          <a:xfrm>
            <a:off x="10573560" y="5178240"/>
            <a:ext cx="830160" cy="830160"/>
          </a:xfrm>
          <a:prstGeom prst="rect">
            <a:avLst/>
          </a:prstGeom>
          <a:ln w="0">
            <a:noFill/>
          </a:ln>
        </p:spPr>
      </p:pic>
      <p:sp>
        <p:nvSpPr>
          <p:cNvPr id="54" name="TextBox 27">
            <a:extLst>
              <a:ext uri="{FF2B5EF4-FFF2-40B4-BE49-F238E27FC236}">
                <a16:creationId xmlns:a16="http://schemas.microsoft.com/office/drawing/2014/main" id="{A3A7AC96-0C47-DE69-AAB1-A3F31D87854C}"/>
              </a:ext>
            </a:extLst>
          </p:cNvPr>
          <p:cNvSpPr/>
          <p:nvPr/>
        </p:nvSpPr>
        <p:spPr>
          <a:xfrm>
            <a:off x="10281960" y="6199420"/>
            <a:ext cx="1820160" cy="337100"/>
          </a:xfrm>
          <a:prstGeom prst="rect">
            <a:avLst/>
          </a:prstGeom>
          <a:noFill/>
          <a:ln w="0">
            <a:noFill/>
          </a:ln>
        </p:spPr>
        <p:style>
          <a:lnRef idx="0">
            <a:scrgbClr r="0" g="0" b="0"/>
          </a:lnRef>
          <a:fillRef idx="0">
            <a:scrgbClr r="0" g="0" b="0"/>
          </a:fillRef>
          <a:effectRef idx="0">
            <a:scrgbClr r="0" g="0" b="0"/>
          </a:effectRef>
          <a:fontRef idx="minor"/>
        </p:style>
        <p:txBody>
          <a:bodyPr lIns="0" tIns="45000" rIns="0" bIns="45000" anchor="b">
            <a:spAutoFit/>
          </a:bodyPr>
          <a:lstStyle/>
          <a:p>
            <a:pPr defTabSz="914400">
              <a:lnSpc>
                <a:spcPct val="100000"/>
              </a:lnSpc>
            </a:pPr>
            <a:r>
              <a:rPr lang="en-US" sz="1600" b="1" strike="noStrike" spc="-1" dirty="0">
                <a:solidFill>
                  <a:srgbClr val="002060"/>
                </a:solidFill>
                <a:latin typeface="DM Sans" pitchFamily="2" charset="0"/>
              </a:rPr>
              <a:t>7 - </a:t>
            </a:r>
            <a:r>
              <a:rPr lang="en-US" sz="1600" b="1" strike="noStrike" spc="-1" dirty="0" err="1">
                <a:solidFill>
                  <a:srgbClr val="002060"/>
                </a:solidFill>
                <a:latin typeface="DM Sans" pitchFamily="2" charset="0"/>
              </a:rPr>
              <a:t>Homologação</a:t>
            </a:r>
            <a:endParaRPr lang="pt-BR" sz="1600" b="0" strike="noStrike" spc="-1" dirty="0">
              <a:solidFill>
                <a:srgbClr val="002060"/>
              </a:solidFill>
              <a:latin typeface="DM Sans" pitchFamily="2" charset="0"/>
            </a:endParaRPr>
          </a:p>
        </p:txBody>
      </p:sp>
      <p:pic>
        <p:nvPicPr>
          <p:cNvPr id="55" name="Graphic 9" descr="Bar graph with upward trend with solid fill">
            <a:extLst>
              <a:ext uri="{FF2B5EF4-FFF2-40B4-BE49-F238E27FC236}">
                <a16:creationId xmlns:a16="http://schemas.microsoft.com/office/drawing/2014/main" id="{A77D58E7-8455-EB4A-DC9B-9A87EAD29FDD}"/>
              </a:ext>
            </a:extLst>
          </p:cNvPr>
          <p:cNvPicPr/>
          <p:nvPr/>
        </p:nvPicPr>
        <p:blipFill>
          <a:blip r:embed="rId7"/>
          <a:stretch/>
        </p:blipFill>
        <p:spPr>
          <a:xfrm>
            <a:off x="5813640" y="5178240"/>
            <a:ext cx="830160" cy="830160"/>
          </a:xfrm>
          <a:prstGeom prst="rect">
            <a:avLst/>
          </a:prstGeom>
          <a:ln w="0">
            <a:noFill/>
          </a:ln>
        </p:spPr>
      </p:pic>
      <p:sp>
        <p:nvSpPr>
          <p:cNvPr id="56" name="TextBox 27">
            <a:extLst>
              <a:ext uri="{FF2B5EF4-FFF2-40B4-BE49-F238E27FC236}">
                <a16:creationId xmlns:a16="http://schemas.microsoft.com/office/drawing/2014/main" id="{3B1A7676-6CC3-1415-74A8-2E7539E9A416}"/>
              </a:ext>
            </a:extLst>
          </p:cNvPr>
          <p:cNvSpPr txBox="1"/>
          <p:nvPr/>
        </p:nvSpPr>
        <p:spPr>
          <a:xfrm>
            <a:off x="567600" y="6313166"/>
            <a:ext cx="1753441" cy="338554"/>
          </a:xfrm>
          <a:prstGeom prst="rect">
            <a:avLst/>
          </a:prstGeom>
          <a:noFill/>
        </p:spPr>
        <p:txBody>
          <a:bodyPr wrap="square" lIns="0" rIns="0" rtlCol="0" anchor="b">
            <a:spAutoFit/>
          </a:bodyPr>
          <a:lstStyle/>
          <a:p>
            <a:r>
              <a:rPr lang="en-US" sz="1600" b="1" noProof="1">
                <a:solidFill>
                  <a:srgbClr val="002060"/>
                </a:solidFill>
                <a:latin typeface="DM Sans" pitchFamily="2" charset="0"/>
              </a:rPr>
              <a:t>1 - Preparatória</a:t>
            </a:r>
          </a:p>
        </p:txBody>
      </p:sp>
      <p:sp>
        <p:nvSpPr>
          <p:cNvPr id="58" name="Espaço Reservado para Conteúdo 2">
            <a:extLst>
              <a:ext uri="{FF2B5EF4-FFF2-40B4-BE49-F238E27FC236}">
                <a16:creationId xmlns:a16="http://schemas.microsoft.com/office/drawing/2014/main" id="{34C7E29A-5819-4F12-AE02-6ADCD5701124}"/>
              </a:ext>
            </a:extLst>
          </p:cNvPr>
          <p:cNvSpPr>
            <a:spLocks noGrp="1"/>
          </p:cNvSpPr>
          <p:nvPr>
            <p:ph idx="1"/>
          </p:nvPr>
        </p:nvSpPr>
        <p:spPr>
          <a:xfrm>
            <a:off x="488072" y="1586224"/>
            <a:ext cx="5266168" cy="2603644"/>
          </a:xfrm>
        </p:spPr>
        <p:txBody>
          <a:bodyPr>
            <a:normAutofit fontScale="92500" lnSpcReduction="20000"/>
          </a:bodyPr>
          <a:lstStyle/>
          <a:p>
            <a:pPr algn="just">
              <a:lnSpc>
                <a:spcPct val="100000"/>
              </a:lnSpc>
            </a:pPr>
            <a:r>
              <a:rPr lang="pt-BR" sz="1800" b="0" strike="noStrike" spc="-1" dirty="0">
                <a:solidFill>
                  <a:srgbClr val="002060"/>
                </a:solidFill>
                <a:latin typeface="Avenir Next LT Pro" panose="020B0504020202020204"/>
                <a:ea typeface="Malgun Gothic Semilight"/>
              </a:rPr>
              <a:t>será exigida a </a:t>
            </a:r>
            <a:r>
              <a:rPr lang="pt-BR" sz="1800" b="1" strike="noStrike" spc="-1" dirty="0">
                <a:solidFill>
                  <a:srgbClr val="002060"/>
                </a:solidFill>
                <a:latin typeface="Avenir Next LT Pro" panose="020B0504020202020204"/>
                <a:ea typeface="Malgun Gothic Semilight"/>
              </a:rPr>
              <a:t>apresentação dos documentos de habilitação apenas pelo licitante vencedor</a:t>
            </a:r>
            <a:r>
              <a:rPr lang="pt-BR" sz="1800" b="0" strike="noStrike" spc="-1" dirty="0">
                <a:solidFill>
                  <a:srgbClr val="002060"/>
                </a:solidFill>
                <a:latin typeface="Avenir Next LT Pro" panose="020B0504020202020204"/>
                <a:ea typeface="Malgun Gothic Semilight"/>
              </a:rPr>
              <a:t>, </a:t>
            </a:r>
            <a:endParaRPr lang="pt-BR" sz="1800" b="0" strike="noStrike" spc="-1" dirty="0">
              <a:solidFill>
                <a:srgbClr val="002060"/>
              </a:solidFill>
              <a:latin typeface="Avenir Next LT Pro" panose="020B0504020202020204"/>
            </a:endParaRPr>
          </a:p>
          <a:p>
            <a:pPr algn="just">
              <a:lnSpc>
                <a:spcPct val="100000"/>
              </a:lnSpc>
            </a:pPr>
            <a:endParaRPr lang="pt-BR" sz="1800" b="0" strike="noStrike" spc="-1" dirty="0">
              <a:solidFill>
                <a:srgbClr val="002060"/>
              </a:solidFill>
              <a:latin typeface="Avenir Next LT Pro" panose="020B0504020202020204"/>
            </a:endParaRPr>
          </a:p>
          <a:p>
            <a:pPr algn="just">
              <a:lnSpc>
                <a:spcPct val="100000"/>
              </a:lnSpc>
            </a:pPr>
            <a:r>
              <a:rPr lang="pt-BR" sz="1800" b="0" strike="noStrike" spc="-1" dirty="0">
                <a:solidFill>
                  <a:srgbClr val="002060"/>
                </a:solidFill>
                <a:latin typeface="Avenir Next LT Pro" panose="020B0504020202020204"/>
                <a:ea typeface="Malgun Gothic Semilight"/>
              </a:rPr>
              <a:t>exceto quando a fase de habilitação anteceder a de julgamento;</a:t>
            </a:r>
            <a:endParaRPr lang="pt-BR" sz="1800" b="0" strike="noStrike" spc="-1" dirty="0">
              <a:solidFill>
                <a:srgbClr val="002060"/>
              </a:solidFill>
              <a:latin typeface="Avenir Next LT Pro" panose="020B0504020202020204"/>
            </a:endParaRPr>
          </a:p>
          <a:p>
            <a:pPr algn="just">
              <a:lnSpc>
                <a:spcPct val="100000"/>
              </a:lnSpc>
            </a:pPr>
            <a:r>
              <a:rPr lang="pt-BR" sz="1800" b="0" strike="noStrike" spc="-1" dirty="0">
                <a:solidFill>
                  <a:srgbClr val="002060"/>
                </a:solidFill>
                <a:latin typeface="Avenir Next LT Pro" panose="020B0504020202020204"/>
              </a:rPr>
              <a:t>                              </a:t>
            </a:r>
          </a:p>
          <a:p>
            <a:pPr algn="just">
              <a:lnSpc>
                <a:spcPct val="100000"/>
              </a:lnSpc>
            </a:pPr>
            <a:r>
              <a:rPr lang="pt-BR" sz="1800" b="0" strike="noStrike" spc="-1" dirty="0">
                <a:solidFill>
                  <a:srgbClr val="002060"/>
                </a:solidFill>
                <a:latin typeface="Avenir Next LT Pro" panose="020B0504020202020204"/>
                <a:ea typeface="Malgun Gothic Semilight"/>
              </a:rPr>
              <a:t>  A </a:t>
            </a:r>
            <a:r>
              <a:rPr lang="pt-BR" sz="1800" b="1" strike="noStrike" spc="-1" dirty="0">
                <a:solidFill>
                  <a:srgbClr val="002060"/>
                </a:solidFill>
                <a:latin typeface="Avenir Next LT Pro" panose="020B0504020202020204"/>
                <a:ea typeface="Malgun Gothic Semilight"/>
              </a:rPr>
              <a:t>inspiração na lei do pregão </a:t>
            </a:r>
            <a:r>
              <a:rPr lang="pt-BR" sz="1800" b="0" strike="noStrike" spc="-1" dirty="0">
                <a:solidFill>
                  <a:srgbClr val="002060"/>
                </a:solidFill>
                <a:latin typeface="Avenir Next LT Pro" panose="020B0504020202020204"/>
                <a:ea typeface="Malgun Gothic Semilight"/>
              </a:rPr>
              <a:t>é clara, objetivando a simplificação, bem assim proporcionando a unicidade da fase recursal</a:t>
            </a:r>
            <a:endParaRPr lang="pt-BR" sz="1800" b="0" strike="noStrike" spc="-1" dirty="0">
              <a:solidFill>
                <a:srgbClr val="002060"/>
              </a:solidFill>
              <a:latin typeface="Avenir Next LT Pro" panose="020B0504020202020204"/>
            </a:endParaRPr>
          </a:p>
        </p:txBody>
      </p:sp>
      <p:sp>
        <p:nvSpPr>
          <p:cNvPr id="3" name="Título 2">
            <a:extLst>
              <a:ext uri="{FF2B5EF4-FFF2-40B4-BE49-F238E27FC236}">
                <a16:creationId xmlns:a16="http://schemas.microsoft.com/office/drawing/2014/main" id="{F71C916A-C10A-4B9D-A3DB-7B67F2DDBB7A}"/>
              </a:ext>
            </a:extLst>
          </p:cNvPr>
          <p:cNvSpPr>
            <a:spLocks noGrp="1"/>
          </p:cNvSpPr>
          <p:nvPr>
            <p:ph type="title"/>
          </p:nvPr>
        </p:nvSpPr>
        <p:spPr/>
        <p:txBody>
          <a:bodyPr/>
          <a:lstStyle/>
          <a:p>
            <a:endParaRPr lang="pt-BR" dirty="0"/>
          </a:p>
        </p:txBody>
      </p:sp>
    </p:spTree>
    <p:extLst>
      <p:ext uri="{BB962C8B-B14F-4D97-AF65-F5344CB8AC3E}">
        <p14:creationId xmlns:p14="http://schemas.microsoft.com/office/powerpoint/2010/main" val="316082074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B8B139-E774-2B1E-5095-267BEF33F01B}"/>
            </a:ext>
          </a:extLst>
        </p:cNvPr>
        <p:cNvGrpSpPr/>
        <p:nvPr/>
      </p:nvGrpSpPr>
      <p:grpSpPr>
        <a:xfrm>
          <a:off x="0" y="0"/>
          <a:ext cx="0" cy="0"/>
          <a:chOff x="0" y="0"/>
          <a:chExt cx="0" cy="0"/>
        </a:xfrm>
      </p:grpSpPr>
      <p:pic>
        <p:nvPicPr>
          <p:cNvPr id="1028" name="Picture 4" descr="Cursos Online para o Concurso TCU">
            <a:extLst>
              <a:ext uri="{FF2B5EF4-FFF2-40B4-BE49-F238E27FC236}">
                <a16:creationId xmlns:a16="http://schemas.microsoft.com/office/drawing/2014/main" id="{2AE4A2D9-C026-C27A-51BE-2BFABE59A53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77453" y="468146"/>
            <a:ext cx="1310432" cy="986618"/>
          </a:xfrm>
          <a:prstGeom prst="rect">
            <a:avLst/>
          </a:prstGeom>
          <a:noFill/>
          <a:extLst>
            <a:ext uri="{909E8E84-426E-40DD-AFC4-6F175D3DCCD1}">
              <a14:hiddenFill xmlns:a14="http://schemas.microsoft.com/office/drawing/2010/main">
                <a:solidFill>
                  <a:srgbClr val="FFFFFF"/>
                </a:solidFill>
              </a14:hiddenFill>
            </a:ext>
          </a:extLst>
        </p:spPr>
      </p:pic>
      <p:sp>
        <p:nvSpPr>
          <p:cNvPr id="25" name="Título 1">
            <a:extLst>
              <a:ext uri="{FF2B5EF4-FFF2-40B4-BE49-F238E27FC236}">
                <a16:creationId xmlns:a16="http://schemas.microsoft.com/office/drawing/2014/main" id="{BB556471-EB6D-2B87-2C26-7A9985C16E0E}"/>
              </a:ext>
            </a:extLst>
          </p:cNvPr>
          <p:cNvSpPr/>
          <p:nvPr/>
        </p:nvSpPr>
        <p:spPr>
          <a:xfrm>
            <a:off x="4348080" y="572115"/>
            <a:ext cx="3020400" cy="778680"/>
          </a:xfrm>
          <a:prstGeom prst="rect">
            <a:avLst/>
          </a:prstGeom>
          <a:noFill/>
          <a:ln w="0">
            <a:noFill/>
          </a:ln>
        </p:spPr>
        <p:style>
          <a:lnRef idx="0">
            <a:scrgbClr r="0" g="0" b="0"/>
          </a:lnRef>
          <a:fillRef idx="0">
            <a:scrgbClr r="0" g="0" b="0"/>
          </a:fillRef>
          <a:effectRef idx="0">
            <a:scrgbClr r="0" g="0" b="0"/>
          </a:effectRef>
          <a:fontRef idx="minor"/>
        </p:style>
        <p:txBody>
          <a:bodyPr lIns="122040" tIns="122040" rIns="122040" bIns="122040" anchor="ctr">
            <a:normAutofit fontScale="92886"/>
          </a:bodyPr>
          <a:lstStyle/>
          <a:p>
            <a:pPr defTabSz="914400">
              <a:lnSpc>
                <a:spcPct val="100000"/>
              </a:lnSpc>
            </a:pPr>
            <a:r>
              <a:rPr lang="pt-BR" sz="2800" b="1" strike="noStrike" spc="-1" dirty="0">
                <a:solidFill>
                  <a:srgbClr val="05054D"/>
                </a:solidFill>
                <a:latin typeface="Avenir Next LT Pro"/>
                <a:ea typeface="League Spartan Medium"/>
              </a:rPr>
              <a:t>DECISÃO DO </a:t>
            </a:r>
            <a:endParaRPr lang="pt-BR" sz="2800" b="0" strike="noStrike" spc="-1" dirty="0">
              <a:solidFill>
                <a:srgbClr val="000000"/>
              </a:solidFill>
              <a:latin typeface="Arial"/>
            </a:endParaRPr>
          </a:p>
        </p:txBody>
      </p:sp>
      <p:pic>
        <p:nvPicPr>
          <p:cNvPr id="15" name="Picture 2" descr="TCU aponta possibilidade de déficit de até R$ 55,3 bi e de descumprimento  da meta em 2024">
            <a:extLst>
              <a:ext uri="{FF2B5EF4-FFF2-40B4-BE49-F238E27FC236}">
                <a16:creationId xmlns:a16="http://schemas.microsoft.com/office/drawing/2014/main" id="{FC489266-0574-47F6-8E71-13FA4EE6282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77453" y="2196184"/>
            <a:ext cx="4213585" cy="3021061"/>
          </a:xfrm>
          <a:prstGeom prst="rect">
            <a:avLst/>
          </a:prstGeom>
          <a:noFill/>
          <a:extLst>
            <a:ext uri="{909E8E84-426E-40DD-AFC4-6F175D3DCCD1}">
              <a14:hiddenFill xmlns:a14="http://schemas.microsoft.com/office/drawing/2010/main">
                <a:solidFill>
                  <a:srgbClr val="FFFFFF"/>
                </a:solidFill>
              </a14:hiddenFill>
            </a:ext>
          </a:extLst>
        </p:spPr>
      </p:pic>
      <p:sp>
        <p:nvSpPr>
          <p:cNvPr id="16" name="Espaço Reservado para Conteúdo 2">
            <a:extLst>
              <a:ext uri="{FF2B5EF4-FFF2-40B4-BE49-F238E27FC236}">
                <a16:creationId xmlns:a16="http://schemas.microsoft.com/office/drawing/2014/main" id="{824687BC-E441-44E8-9E7E-754D272FA72F}"/>
              </a:ext>
            </a:extLst>
          </p:cNvPr>
          <p:cNvSpPr>
            <a:spLocks noGrp="1"/>
          </p:cNvSpPr>
          <p:nvPr>
            <p:ph idx="1"/>
          </p:nvPr>
        </p:nvSpPr>
        <p:spPr>
          <a:xfrm>
            <a:off x="762699" y="2218483"/>
            <a:ext cx="5222495" cy="4063440"/>
          </a:xfrm>
        </p:spPr>
        <p:txBody>
          <a:bodyPr>
            <a:noAutofit/>
          </a:bodyPr>
          <a:lstStyle/>
          <a:p>
            <a:pPr marL="0" indent="0" algn="just">
              <a:lnSpc>
                <a:spcPct val="100000"/>
              </a:lnSpc>
              <a:spcAft>
                <a:spcPts val="1066"/>
              </a:spcAft>
              <a:buNone/>
            </a:pPr>
            <a:r>
              <a:rPr lang="pt-BR" sz="2000" b="1" spc="-1" dirty="0">
                <a:solidFill>
                  <a:srgbClr val="002060"/>
                </a:solidFill>
                <a:latin typeface="Avenir Next LT Pro" panose="020B0504020202020204"/>
                <a:ea typeface="Calibri"/>
              </a:rPr>
              <a:t>Orientações para Elaboração de Planilhas Orçamentárias de Obras Públicas</a:t>
            </a:r>
          </a:p>
          <a:p>
            <a:pPr marL="0" indent="0" algn="just">
              <a:lnSpc>
                <a:spcPct val="100000"/>
              </a:lnSpc>
              <a:spcAft>
                <a:spcPts val="1066"/>
              </a:spcAft>
              <a:buNone/>
            </a:pPr>
            <a:r>
              <a:rPr lang="pt-BR" sz="2000" spc="-1" dirty="0">
                <a:solidFill>
                  <a:srgbClr val="002060"/>
                </a:solidFill>
                <a:latin typeface="Avenir Next LT Pro" panose="020B0504020202020204"/>
                <a:ea typeface="Calibri"/>
              </a:rPr>
              <a:t>No âmbito do RDC, a utilização do critério de julgamento pelo maior desconto, no qual a empresa licitante é obrigada a ofertar um desconto linear sobre todos os itens da planilha do orçamento referencial da Administração, </a:t>
            </a:r>
            <a:r>
              <a:rPr lang="pt-BR" sz="2000" b="1" spc="-1" dirty="0">
                <a:solidFill>
                  <a:srgbClr val="002060"/>
                </a:solidFill>
                <a:latin typeface="Avenir Next LT Pro" panose="020B0504020202020204"/>
                <a:ea typeface="Calibri"/>
              </a:rPr>
              <a:t>reduz as chances de haver jogo de planilha ou jogo de cronograma, </a:t>
            </a:r>
            <a:r>
              <a:rPr lang="pt-BR" sz="2000" spc="-1" dirty="0">
                <a:solidFill>
                  <a:srgbClr val="002060"/>
                </a:solidFill>
                <a:latin typeface="Avenir Next LT Pro" panose="020B0504020202020204"/>
                <a:ea typeface="Calibri"/>
              </a:rPr>
              <a:t>pois é obstado o desbalanceamento do orçamento. </a:t>
            </a:r>
          </a:p>
        </p:txBody>
      </p:sp>
      <p:pic>
        <p:nvPicPr>
          <p:cNvPr id="7" name="Imagem 6">
            <a:extLst>
              <a:ext uri="{FF2B5EF4-FFF2-40B4-BE49-F238E27FC236}">
                <a16:creationId xmlns:a16="http://schemas.microsoft.com/office/drawing/2014/main" id="{8CCA1EB1-9DEB-438C-A662-AD31F2C387B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34961" y="5910236"/>
            <a:ext cx="1301250" cy="710189"/>
          </a:xfrm>
          <a:prstGeom prst="rect">
            <a:avLst/>
          </a:prstGeom>
        </p:spPr>
      </p:pic>
      <p:sp>
        <p:nvSpPr>
          <p:cNvPr id="8" name="CaixaDeTexto 7">
            <a:extLst>
              <a:ext uri="{FF2B5EF4-FFF2-40B4-BE49-F238E27FC236}">
                <a16:creationId xmlns:a16="http://schemas.microsoft.com/office/drawing/2014/main" id="{161D0DF1-B72C-48C9-AF55-113C8535C0D1}"/>
              </a:ext>
            </a:extLst>
          </p:cNvPr>
          <p:cNvSpPr txBox="1"/>
          <p:nvPr/>
        </p:nvSpPr>
        <p:spPr>
          <a:xfrm>
            <a:off x="39684" y="6281923"/>
            <a:ext cx="2160813" cy="338554"/>
          </a:xfrm>
          <a:prstGeom prst="rect">
            <a:avLst/>
          </a:prstGeom>
          <a:noFill/>
        </p:spPr>
        <p:txBody>
          <a:bodyPr wrap="square">
            <a:spAutoFit/>
          </a:bodyPr>
          <a:lstStyle/>
          <a:p>
            <a:pPr algn="ctr"/>
            <a:r>
              <a:rPr lang="pt-BR" sz="1600" dirty="0">
                <a:solidFill>
                  <a:srgbClr val="05054D"/>
                </a:solidFill>
                <a:latin typeface="DM Sans" pitchFamily="2" charset="0"/>
                <a:ea typeface="Malgun Gothic Semilight" panose="020B0502040204020203" pitchFamily="34" charset="-128"/>
                <a:cs typeface="Malgun Gothic Semilight" panose="020B0502040204020203" pitchFamily="34" charset="-128"/>
              </a:rPr>
              <a:t>@</a:t>
            </a:r>
            <a:r>
              <a:rPr lang="pt-BR" sz="1600" dirty="0" err="1">
                <a:solidFill>
                  <a:srgbClr val="05054D"/>
                </a:solidFill>
                <a:latin typeface="DM Sans" pitchFamily="2" charset="0"/>
                <a:ea typeface="Malgun Gothic Semilight" panose="020B0502040204020203" pitchFamily="34" charset="-128"/>
                <a:cs typeface="Malgun Gothic Semilight" panose="020B0502040204020203" pitchFamily="34" charset="-128"/>
              </a:rPr>
              <a:t>rafaelcosta.prof</a:t>
            </a:r>
            <a:endParaRPr lang="pt-BR" sz="1600" dirty="0">
              <a:solidFill>
                <a:srgbClr val="05054D"/>
              </a:solidFill>
              <a:latin typeface="DM Sans" pitchFamily="2" charset="0"/>
              <a:ea typeface="Malgun Gothic Semilight" panose="020B0502040204020203" pitchFamily="34" charset="-128"/>
              <a:cs typeface="Malgun Gothic Semilight" panose="020B0502040204020203" pitchFamily="34" charset="-128"/>
            </a:endParaRPr>
          </a:p>
        </p:txBody>
      </p:sp>
    </p:spTree>
    <p:extLst>
      <p:ext uri="{BB962C8B-B14F-4D97-AF65-F5344CB8AC3E}">
        <p14:creationId xmlns:p14="http://schemas.microsoft.com/office/powerpoint/2010/main" val="81788627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828FA3-9BE3-9D06-BBA6-8DD870E2937F}"/>
            </a:ext>
          </a:extLst>
        </p:cNvPr>
        <p:cNvGrpSpPr/>
        <p:nvPr/>
      </p:nvGrpSpPr>
      <p:grpSpPr>
        <a:xfrm>
          <a:off x="0" y="0"/>
          <a:ext cx="0" cy="0"/>
          <a:chOff x="0" y="0"/>
          <a:chExt cx="0" cy="0"/>
        </a:xfrm>
      </p:grpSpPr>
      <p:grpSp>
        <p:nvGrpSpPr>
          <p:cNvPr id="6" name="Group 101">
            <a:extLst>
              <a:ext uri="{FF2B5EF4-FFF2-40B4-BE49-F238E27FC236}">
                <a16:creationId xmlns:a16="http://schemas.microsoft.com/office/drawing/2014/main" id="{0D8FBFD5-1ABA-8922-2A2A-141C5E156A35}"/>
              </a:ext>
            </a:extLst>
          </p:cNvPr>
          <p:cNvGrpSpPr/>
          <p:nvPr/>
        </p:nvGrpSpPr>
        <p:grpSpPr>
          <a:xfrm>
            <a:off x="178880" y="649046"/>
            <a:ext cx="6042640" cy="5283682"/>
            <a:chOff x="547920" y="899280"/>
            <a:chExt cx="6409440" cy="5833440"/>
          </a:xfrm>
        </p:grpSpPr>
        <p:sp>
          <p:nvSpPr>
            <p:cNvPr id="7" name="Shape">
              <a:extLst>
                <a:ext uri="{FF2B5EF4-FFF2-40B4-BE49-F238E27FC236}">
                  <a16:creationId xmlns:a16="http://schemas.microsoft.com/office/drawing/2014/main" id="{C970F4DA-9718-53C0-E1B8-3982B14C1D88}"/>
                </a:ext>
              </a:extLst>
            </p:cNvPr>
            <p:cNvSpPr/>
            <p:nvPr/>
          </p:nvSpPr>
          <p:spPr>
            <a:xfrm>
              <a:off x="547920" y="1163160"/>
              <a:ext cx="5847480" cy="5569560"/>
            </a:xfrm>
            <a:custGeom>
              <a:avLst/>
              <a:gdLst>
                <a:gd name="textAreaLeft" fmla="*/ 0 w 5847480"/>
                <a:gd name="textAreaRight" fmla="*/ 5847840 w 5847480"/>
                <a:gd name="textAreaTop" fmla="*/ 0 h 5569560"/>
                <a:gd name="textAreaBottom" fmla="*/ 5569920 h 5569560"/>
              </a:gdLst>
              <a:ahLst/>
              <a:cxnLst/>
              <a:rect l="textAreaLeft" t="textAreaTop" r="textAreaRight" b="textAreaBottom"/>
              <a:pathLst>
                <a:path w="19667" h="20338">
                  <a:moveTo>
                    <a:pt x="19330" y="8078"/>
                  </a:moveTo>
                  <a:cubicBezTo>
                    <a:pt x="17542" y="1465"/>
                    <a:pt x="11562" y="-871"/>
                    <a:pt x="9466" y="282"/>
                  </a:cubicBezTo>
                  <a:cubicBezTo>
                    <a:pt x="7370" y="1435"/>
                    <a:pt x="8097" y="5287"/>
                    <a:pt x="7259" y="8442"/>
                  </a:cubicBezTo>
                  <a:cubicBezTo>
                    <a:pt x="6895" y="9808"/>
                    <a:pt x="5945" y="10748"/>
                    <a:pt x="4828" y="11385"/>
                  </a:cubicBezTo>
                  <a:cubicBezTo>
                    <a:pt x="3989" y="11871"/>
                    <a:pt x="3011" y="12083"/>
                    <a:pt x="2145" y="12508"/>
                  </a:cubicBezTo>
                  <a:cubicBezTo>
                    <a:pt x="1754" y="12690"/>
                    <a:pt x="1391" y="12902"/>
                    <a:pt x="1055" y="13175"/>
                  </a:cubicBezTo>
                  <a:cubicBezTo>
                    <a:pt x="-733" y="14631"/>
                    <a:pt x="-34" y="17028"/>
                    <a:pt x="1558" y="18241"/>
                  </a:cubicBezTo>
                  <a:cubicBezTo>
                    <a:pt x="4297" y="20335"/>
                    <a:pt x="8740" y="20729"/>
                    <a:pt x="11953" y="20001"/>
                  </a:cubicBezTo>
                  <a:cubicBezTo>
                    <a:pt x="16927" y="18848"/>
                    <a:pt x="20867" y="13721"/>
                    <a:pt x="19330" y="8078"/>
                  </a:cubicBezTo>
                  <a:close/>
                  <a:moveTo>
                    <a:pt x="11506" y="6228"/>
                  </a:moveTo>
                  <a:cubicBezTo>
                    <a:pt x="10416" y="6228"/>
                    <a:pt x="9550" y="5287"/>
                    <a:pt x="9550" y="4104"/>
                  </a:cubicBezTo>
                  <a:cubicBezTo>
                    <a:pt x="9550" y="2921"/>
                    <a:pt x="10416" y="1981"/>
                    <a:pt x="11506" y="1981"/>
                  </a:cubicBezTo>
                  <a:cubicBezTo>
                    <a:pt x="12596" y="1981"/>
                    <a:pt x="13462" y="2921"/>
                    <a:pt x="13462" y="4104"/>
                  </a:cubicBezTo>
                  <a:cubicBezTo>
                    <a:pt x="13462" y="5287"/>
                    <a:pt x="12596" y="6228"/>
                    <a:pt x="11506" y="6228"/>
                  </a:cubicBezTo>
                  <a:close/>
                </a:path>
              </a:pathLst>
            </a:custGeom>
            <a:solidFill>
              <a:srgbClr val="C7BBA2"/>
            </a:solidFill>
            <a:ln w="12700">
              <a:noFill/>
            </a:ln>
          </p:spPr>
          <p:style>
            <a:lnRef idx="0">
              <a:scrgbClr r="0" g="0" b="0"/>
            </a:lnRef>
            <a:fillRef idx="0">
              <a:scrgbClr r="0" g="0" b="0"/>
            </a:fillRef>
            <a:effectRef idx="0">
              <a:scrgbClr r="0" g="0" b="0"/>
            </a:effectRef>
            <a:fontRef idx="minor"/>
          </p:style>
          <p:txBody>
            <a:bodyPr lIns="38160" tIns="38160" rIns="38160" bIns="38160" anchor="ctr">
              <a:noAutofit/>
            </a:bodyPr>
            <a:lstStyle/>
            <a:p>
              <a:pPr defTabSz="914400">
                <a:lnSpc>
                  <a:spcPct val="100000"/>
                </a:lnSpc>
              </a:pPr>
              <a:endParaRPr lang="pt-BR" sz="3000" b="0" strike="noStrike" spc="-1">
                <a:solidFill>
                  <a:srgbClr val="002060"/>
                </a:solidFill>
                <a:latin typeface="DM Sans" pitchFamily="2" charset="0"/>
              </a:endParaRPr>
            </a:p>
          </p:txBody>
        </p:sp>
        <p:sp>
          <p:nvSpPr>
            <p:cNvPr id="8" name="Shape">
              <a:extLst>
                <a:ext uri="{FF2B5EF4-FFF2-40B4-BE49-F238E27FC236}">
                  <a16:creationId xmlns:a16="http://schemas.microsoft.com/office/drawing/2014/main" id="{5ED92F65-C945-D2D6-B93D-FFC4358B1AA5}"/>
                </a:ext>
              </a:extLst>
            </p:cNvPr>
            <p:cNvSpPr/>
            <p:nvPr/>
          </p:nvSpPr>
          <p:spPr>
            <a:xfrm>
              <a:off x="547920" y="1163160"/>
              <a:ext cx="5715360" cy="5442840"/>
            </a:xfrm>
            <a:custGeom>
              <a:avLst/>
              <a:gdLst>
                <a:gd name="textAreaLeft" fmla="*/ 0 w 5715360"/>
                <a:gd name="textAreaRight" fmla="*/ 5715720 w 5715360"/>
                <a:gd name="textAreaTop" fmla="*/ 0 h 5442840"/>
                <a:gd name="textAreaBottom" fmla="*/ 5443200 h 5442840"/>
              </a:gdLst>
              <a:ahLst/>
              <a:cxnLst/>
              <a:rect l="textAreaLeft" t="textAreaTop" r="textAreaRight" b="textAreaBottom"/>
              <a:pathLst>
                <a:path w="19655" h="20361">
                  <a:moveTo>
                    <a:pt x="19315" y="8101"/>
                  </a:moveTo>
                  <a:cubicBezTo>
                    <a:pt x="17544" y="1481"/>
                    <a:pt x="11544" y="-850"/>
                    <a:pt x="9458" y="269"/>
                  </a:cubicBezTo>
                  <a:cubicBezTo>
                    <a:pt x="7372" y="1388"/>
                    <a:pt x="8087" y="5304"/>
                    <a:pt x="7258" y="8443"/>
                  </a:cubicBezTo>
                  <a:cubicBezTo>
                    <a:pt x="6887" y="9810"/>
                    <a:pt x="5972" y="10743"/>
                    <a:pt x="4829" y="11395"/>
                  </a:cubicBezTo>
                  <a:cubicBezTo>
                    <a:pt x="4001" y="11861"/>
                    <a:pt x="3029" y="12110"/>
                    <a:pt x="2144" y="12514"/>
                  </a:cubicBezTo>
                  <a:cubicBezTo>
                    <a:pt x="1744" y="12701"/>
                    <a:pt x="1372" y="12887"/>
                    <a:pt x="1058" y="13167"/>
                  </a:cubicBezTo>
                  <a:cubicBezTo>
                    <a:pt x="-742" y="14627"/>
                    <a:pt x="-28" y="17021"/>
                    <a:pt x="1572" y="18264"/>
                  </a:cubicBezTo>
                  <a:cubicBezTo>
                    <a:pt x="4315" y="20346"/>
                    <a:pt x="8744" y="20750"/>
                    <a:pt x="11944" y="20035"/>
                  </a:cubicBezTo>
                  <a:cubicBezTo>
                    <a:pt x="16915" y="18854"/>
                    <a:pt x="20858" y="13757"/>
                    <a:pt x="19315" y="8101"/>
                  </a:cubicBezTo>
                  <a:close/>
                  <a:moveTo>
                    <a:pt x="11515" y="6267"/>
                  </a:moveTo>
                  <a:cubicBezTo>
                    <a:pt x="10429" y="6267"/>
                    <a:pt x="9572" y="5304"/>
                    <a:pt x="9572" y="4154"/>
                  </a:cubicBezTo>
                  <a:cubicBezTo>
                    <a:pt x="9572" y="2973"/>
                    <a:pt x="10458" y="2040"/>
                    <a:pt x="11515" y="2040"/>
                  </a:cubicBezTo>
                  <a:cubicBezTo>
                    <a:pt x="12601" y="2040"/>
                    <a:pt x="13458" y="3004"/>
                    <a:pt x="13458" y="4154"/>
                  </a:cubicBezTo>
                  <a:cubicBezTo>
                    <a:pt x="13458" y="5304"/>
                    <a:pt x="12572" y="6267"/>
                    <a:pt x="11515" y="6267"/>
                  </a:cubicBezTo>
                  <a:close/>
                </a:path>
              </a:pathLst>
            </a:custGeom>
            <a:solidFill>
              <a:srgbClr val="E3DCD0"/>
            </a:solidFill>
            <a:ln w="12700">
              <a:noFill/>
            </a:ln>
          </p:spPr>
          <p:style>
            <a:lnRef idx="0">
              <a:scrgbClr r="0" g="0" b="0"/>
            </a:lnRef>
            <a:fillRef idx="0">
              <a:scrgbClr r="0" g="0" b="0"/>
            </a:fillRef>
            <a:effectRef idx="0">
              <a:scrgbClr r="0" g="0" b="0"/>
            </a:effectRef>
            <a:fontRef idx="minor"/>
          </p:style>
          <p:txBody>
            <a:bodyPr lIns="38160" tIns="38160" rIns="38160" bIns="38160" anchor="ctr">
              <a:noAutofit/>
            </a:bodyPr>
            <a:lstStyle/>
            <a:p>
              <a:pPr defTabSz="914400">
                <a:lnSpc>
                  <a:spcPct val="100000"/>
                </a:lnSpc>
              </a:pPr>
              <a:endParaRPr lang="pt-BR" sz="3000" b="0" strike="noStrike" spc="-1">
                <a:solidFill>
                  <a:srgbClr val="002060"/>
                </a:solidFill>
                <a:latin typeface="DM Sans" pitchFamily="2" charset="0"/>
              </a:endParaRPr>
            </a:p>
          </p:txBody>
        </p:sp>
        <p:sp>
          <p:nvSpPr>
            <p:cNvPr id="9" name="Shape">
              <a:extLst>
                <a:ext uri="{FF2B5EF4-FFF2-40B4-BE49-F238E27FC236}">
                  <a16:creationId xmlns:a16="http://schemas.microsoft.com/office/drawing/2014/main" id="{02506727-023A-EB83-BD62-83DABD5A0C3E}"/>
                </a:ext>
              </a:extLst>
            </p:cNvPr>
            <p:cNvSpPr/>
            <p:nvPr/>
          </p:nvSpPr>
          <p:spPr>
            <a:xfrm>
              <a:off x="5462280" y="899280"/>
              <a:ext cx="1495080" cy="772560"/>
            </a:xfrm>
            <a:custGeom>
              <a:avLst/>
              <a:gdLst>
                <a:gd name="textAreaLeft" fmla="*/ 0 w 1495080"/>
                <a:gd name="textAreaRight" fmla="*/ 1495440 w 1495080"/>
                <a:gd name="textAreaTop" fmla="*/ 0 h 772560"/>
                <a:gd name="textAreaBottom" fmla="*/ 772920 h 772560"/>
              </a:gdLst>
              <a:ahLst/>
              <a:cxnLst/>
              <a:rect l="textAreaLeft" t="textAreaTop" r="textAreaRight" b="textAreaBottom"/>
              <a:pathLst>
                <a:path w="21600" h="20928">
                  <a:moveTo>
                    <a:pt x="0" y="10575"/>
                  </a:moveTo>
                  <a:cubicBezTo>
                    <a:pt x="0" y="10575"/>
                    <a:pt x="1200" y="6525"/>
                    <a:pt x="3720" y="4275"/>
                  </a:cubicBezTo>
                  <a:cubicBezTo>
                    <a:pt x="6240" y="2250"/>
                    <a:pt x="8400" y="2025"/>
                    <a:pt x="10320" y="2475"/>
                  </a:cubicBezTo>
                  <a:cubicBezTo>
                    <a:pt x="12240" y="2925"/>
                    <a:pt x="15240" y="2250"/>
                    <a:pt x="16200" y="0"/>
                  </a:cubicBezTo>
                  <a:cubicBezTo>
                    <a:pt x="16200" y="0"/>
                    <a:pt x="14880" y="3375"/>
                    <a:pt x="12240" y="5625"/>
                  </a:cubicBezTo>
                  <a:cubicBezTo>
                    <a:pt x="12240" y="5625"/>
                    <a:pt x="15600" y="4725"/>
                    <a:pt x="18720" y="0"/>
                  </a:cubicBezTo>
                  <a:cubicBezTo>
                    <a:pt x="18720" y="0"/>
                    <a:pt x="16200" y="6525"/>
                    <a:pt x="13440" y="8100"/>
                  </a:cubicBezTo>
                  <a:cubicBezTo>
                    <a:pt x="13440" y="8100"/>
                    <a:pt x="17160" y="7425"/>
                    <a:pt x="21600" y="675"/>
                  </a:cubicBezTo>
                  <a:cubicBezTo>
                    <a:pt x="21600" y="675"/>
                    <a:pt x="18600" y="8100"/>
                    <a:pt x="15000" y="10800"/>
                  </a:cubicBezTo>
                  <a:cubicBezTo>
                    <a:pt x="13680" y="11700"/>
                    <a:pt x="12360" y="12825"/>
                    <a:pt x="11280" y="14850"/>
                  </a:cubicBezTo>
                  <a:cubicBezTo>
                    <a:pt x="10200" y="16875"/>
                    <a:pt x="9480" y="18450"/>
                    <a:pt x="8040" y="19575"/>
                  </a:cubicBezTo>
                  <a:cubicBezTo>
                    <a:pt x="6600" y="20700"/>
                    <a:pt x="4680" y="21600"/>
                    <a:pt x="3240" y="20250"/>
                  </a:cubicBezTo>
                  <a:cubicBezTo>
                    <a:pt x="480" y="17325"/>
                    <a:pt x="0" y="10575"/>
                    <a:pt x="0" y="10575"/>
                  </a:cubicBezTo>
                  <a:close/>
                </a:path>
              </a:pathLst>
            </a:custGeom>
            <a:solidFill>
              <a:schemeClr val="accent5"/>
            </a:solidFill>
            <a:ln w="12700">
              <a:noFill/>
            </a:ln>
          </p:spPr>
          <p:style>
            <a:lnRef idx="0">
              <a:scrgbClr r="0" g="0" b="0"/>
            </a:lnRef>
            <a:fillRef idx="0">
              <a:scrgbClr r="0" g="0" b="0"/>
            </a:fillRef>
            <a:effectRef idx="0">
              <a:scrgbClr r="0" g="0" b="0"/>
            </a:effectRef>
            <a:fontRef idx="minor"/>
          </p:style>
          <p:txBody>
            <a:bodyPr lIns="38160" tIns="38160" rIns="38160" bIns="38160" anchor="ctr">
              <a:noAutofit/>
            </a:bodyPr>
            <a:lstStyle/>
            <a:p>
              <a:pPr defTabSz="914400">
                <a:lnSpc>
                  <a:spcPct val="100000"/>
                </a:lnSpc>
              </a:pPr>
              <a:endParaRPr lang="pt-BR" sz="3000" b="0" strike="noStrike" spc="-1">
                <a:solidFill>
                  <a:srgbClr val="002060"/>
                </a:solidFill>
                <a:latin typeface="DM Sans" pitchFamily="2" charset="0"/>
              </a:endParaRPr>
            </a:p>
          </p:txBody>
        </p:sp>
        <p:sp>
          <p:nvSpPr>
            <p:cNvPr id="10" name="Shape">
              <a:extLst>
                <a:ext uri="{FF2B5EF4-FFF2-40B4-BE49-F238E27FC236}">
                  <a16:creationId xmlns:a16="http://schemas.microsoft.com/office/drawing/2014/main" id="{3E293254-7004-F82B-E85C-650EEB77EA07}"/>
                </a:ext>
              </a:extLst>
            </p:cNvPr>
            <p:cNvSpPr/>
            <p:nvPr/>
          </p:nvSpPr>
          <p:spPr>
            <a:xfrm>
              <a:off x="963360" y="1163160"/>
              <a:ext cx="4800600" cy="2531160"/>
            </a:xfrm>
            <a:custGeom>
              <a:avLst/>
              <a:gdLst>
                <a:gd name="textAreaLeft" fmla="*/ 0 w 4800600"/>
                <a:gd name="textAreaRight" fmla="*/ 4800960 w 4800600"/>
                <a:gd name="textAreaTop" fmla="*/ 0 h 2531160"/>
                <a:gd name="textAreaBottom" fmla="*/ 2531520 h 2531160"/>
              </a:gdLst>
              <a:ahLst/>
              <a:cxnLst/>
              <a:rect l="textAreaLeft" t="textAreaTop" r="textAreaRight" b="textAreaBottom"/>
              <a:pathLst>
                <a:path w="21372" h="21368">
                  <a:moveTo>
                    <a:pt x="21348" y="4365"/>
                  </a:moveTo>
                  <a:lnTo>
                    <a:pt x="20830" y="2261"/>
                  </a:lnTo>
                  <a:lnTo>
                    <a:pt x="20312" y="157"/>
                  </a:lnTo>
                  <a:cubicBezTo>
                    <a:pt x="20275" y="-53"/>
                    <a:pt x="20090" y="-53"/>
                    <a:pt x="20054" y="157"/>
                  </a:cubicBezTo>
                  <a:cubicBezTo>
                    <a:pt x="19906" y="859"/>
                    <a:pt x="19647" y="1420"/>
                    <a:pt x="19277" y="1770"/>
                  </a:cubicBezTo>
                  <a:cubicBezTo>
                    <a:pt x="16577" y="4085"/>
                    <a:pt x="5000" y="14324"/>
                    <a:pt x="155" y="20215"/>
                  </a:cubicBezTo>
                  <a:cubicBezTo>
                    <a:pt x="-178" y="20635"/>
                    <a:pt x="81" y="21547"/>
                    <a:pt x="414" y="21337"/>
                  </a:cubicBezTo>
                  <a:cubicBezTo>
                    <a:pt x="5888" y="17970"/>
                    <a:pt x="17354" y="7311"/>
                    <a:pt x="20017" y="4856"/>
                  </a:cubicBezTo>
                  <a:cubicBezTo>
                    <a:pt x="20386" y="4505"/>
                    <a:pt x="20793" y="4505"/>
                    <a:pt x="21163" y="4716"/>
                  </a:cubicBezTo>
                  <a:cubicBezTo>
                    <a:pt x="21311" y="4786"/>
                    <a:pt x="21422" y="4576"/>
                    <a:pt x="21348" y="4365"/>
                  </a:cubicBezTo>
                  <a:close/>
                </a:path>
              </a:pathLst>
            </a:custGeom>
            <a:solidFill>
              <a:srgbClr val="3C2414"/>
            </a:solidFill>
            <a:ln w="12700">
              <a:noFill/>
            </a:ln>
          </p:spPr>
          <p:style>
            <a:lnRef idx="0">
              <a:scrgbClr r="0" g="0" b="0"/>
            </a:lnRef>
            <a:fillRef idx="0">
              <a:scrgbClr r="0" g="0" b="0"/>
            </a:fillRef>
            <a:effectRef idx="0">
              <a:scrgbClr r="0" g="0" b="0"/>
            </a:effectRef>
            <a:fontRef idx="minor"/>
          </p:style>
          <p:txBody>
            <a:bodyPr lIns="38160" tIns="38160" rIns="38160" bIns="38160" anchor="ctr">
              <a:noAutofit/>
            </a:bodyPr>
            <a:lstStyle/>
            <a:p>
              <a:pPr defTabSz="914400">
                <a:lnSpc>
                  <a:spcPct val="100000"/>
                </a:lnSpc>
              </a:pPr>
              <a:endParaRPr lang="pt-BR" sz="3000" b="0" strike="noStrike" spc="-1">
                <a:solidFill>
                  <a:srgbClr val="002060"/>
                </a:solidFill>
                <a:latin typeface="DM Sans" pitchFamily="2" charset="0"/>
              </a:endParaRPr>
            </a:p>
          </p:txBody>
        </p:sp>
        <p:sp>
          <p:nvSpPr>
            <p:cNvPr id="11" name="Freeform: Shape 106">
              <a:extLst>
                <a:ext uri="{FF2B5EF4-FFF2-40B4-BE49-F238E27FC236}">
                  <a16:creationId xmlns:a16="http://schemas.microsoft.com/office/drawing/2014/main" id="{90FECE8B-258A-AEE7-4005-ACCEC815A3CE}"/>
                </a:ext>
              </a:extLst>
            </p:cNvPr>
            <p:cNvSpPr/>
            <p:nvPr/>
          </p:nvSpPr>
          <p:spPr>
            <a:xfrm>
              <a:off x="3040560" y="5234040"/>
              <a:ext cx="1204560" cy="1010880"/>
            </a:xfrm>
            <a:custGeom>
              <a:avLst/>
              <a:gdLst>
                <a:gd name="textAreaLeft" fmla="*/ 0 w 1204560"/>
                <a:gd name="textAreaRight" fmla="*/ 1204920 w 1204560"/>
                <a:gd name="textAreaTop" fmla="*/ 0 h 1010880"/>
                <a:gd name="textAreaBottom" fmla="*/ 1011240 h 1010880"/>
              </a:gdLst>
              <a:ahLst/>
              <a:cxnLst/>
              <a:rect l="textAreaLeft" t="textAreaTop" r="textAreaRight" b="textAreaBottom"/>
              <a:pathLst>
                <a:path w="1008693" h="846727">
                  <a:moveTo>
                    <a:pt x="359765" y="752"/>
                  </a:moveTo>
                  <a:cubicBezTo>
                    <a:pt x="400200" y="4020"/>
                    <a:pt x="444539" y="17070"/>
                    <a:pt x="481030" y="22281"/>
                  </a:cubicBezTo>
                  <a:cubicBezTo>
                    <a:pt x="613192" y="43125"/>
                    <a:pt x="738402" y="64010"/>
                    <a:pt x="863613" y="91842"/>
                  </a:cubicBezTo>
                  <a:cubicBezTo>
                    <a:pt x="954070" y="112686"/>
                    <a:pt x="1051429" y="189195"/>
                    <a:pt x="988824" y="286589"/>
                  </a:cubicBezTo>
                  <a:cubicBezTo>
                    <a:pt x="967972" y="321369"/>
                    <a:pt x="940120" y="349202"/>
                    <a:pt x="912317" y="377034"/>
                  </a:cubicBezTo>
                  <a:cubicBezTo>
                    <a:pt x="933169" y="383982"/>
                    <a:pt x="947071" y="397878"/>
                    <a:pt x="961021" y="411814"/>
                  </a:cubicBezTo>
                  <a:cubicBezTo>
                    <a:pt x="1002725" y="453543"/>
                    <a:pt x="988824" y="502220"/>
                    <a:pt x="961021" y="543948"/>
                  </a:cubicBezTo>
                  <a:cubicBezTo>
                    <a:pt x="988824" y="606561"/>
                    <a:pt x="1016627" y="683070"/>
                    <a:pt x="967923" y="745683"/>
                  </a:cubicBezTo>
                  <a:cubicBezTo>
                    <a:pt x="926219" y="808296"/>
                    <a:pt x="842761" y="801308"/>
                    <a:pt x="773156" y="808296"/>
                  </a:cubicBezTo>
                  <a:cubicBezTo>
                    <a:pt x="675797" y="815244"/>
                    <a:pt x="578438" y="808296"/>
                    <a:pt x="481030" y="794360"/>
                  </a:cubicBezTo>
                  <a:cubicBezTo>
                    <a:pt x="439326" y="829140"/>
                    <a:pt x="390622" y="856973"/>
                    <a:pt x="334967" y="843076"/>
                  </a:cubicBezTo>
                  <a:cubicBezTo>
                    <a:pt x="286263" y="829140"/>
                    <a:pt x="265411" y="787412"/>
                    <a:pt x="251510" y="738735"/>
                  </a:cubicBezTo>
                  <a:cubicBezTo>
                    <a:pt x="237608" y="724799"/>
                    <a:pt x="237608" y="703955"/>
                    <a:pt x="237608" y="683070"/>
                  </a:cubicBezTo>
                  <a:cubicBezTo>
                    <a:pt x="209756" y="676122"/>
                    <a:pt x="181953" y="655238"/>
                    <a:pt x="175003" y="620457"/>
                  </a:cubicBezTo>
                  <a:cubicBezTo>
                    <a:pt x="168052" y="620457"/>
                    <a:pt x="154102" y="620457"/>
                    <a:pt x="147151" y="620457"/>
                  </a:cubicBezTo>
                  <a:cubicBezTo>
                    <a:pt x="84546" y="613509"/>
                    <a:pt x="14989" y="613509"/>
                    <a:pt x="1088" y="543948"/>
                  </a:cubicBezTo>
                  <a:cubicBezTo>
                    <a:pt x="-5863" y="495272"/>
                    <a:pt x="21940" y="446595"/>
                    <a:pt x="42841" y="404826"/>
                  </a:cubicBezTo>
                  <a:cubicBezTo>
                    <a:pt x="84546" y="300525"/>
                    <a:pt x="133250" y="196184"/>
                    <a:pt x="202806" y="105738"/>
                  </a:cubicBezTo>
                  <a:cubicBezTo>
                    <a:pt x="230608" y="64010"/>
                    <a:pt x="265411" y="15333"/>
                    <a:pt x="321066" y="1397"/>
                  </a:cubicBezTo>
                  <a:cubicBezTo>
                    <a:pt x="333242" y="-341"/>
                    <a:pt x="346286" y="-338"/>
                    <a:pt x="359765" y="752"/>
                  </a:cubicBezTo>
                  <a:close/>
                </a:path>
              </a:pathLst>
            </a:custGeom>
            <a:solidFill>
              <a:schemeClr val="accent2"/>
            </a:solidFill>
            <a:ln w="12700">
              <a:noFill/>
            </a:ln>
          </p:spPr>
          <p:style>
            <a:lnRef idx="0">
              <a:scrgbClr r="0" g="0" b="0"/>
            </a:lnRef>
            <a:fillRef idx="0">
              <a:scrgbClr r="0" g="0" b="0"/>
            </a:fillRef>
            <a:effectRef idx="0">
              <a:scrgbClr r="0" g="0" b="0"/>
            </a:effectRef>
            <a:fontRef idx="minor"/>
          </p:style>
          <p:txBody>
            <a:bodyPr lIns="38160" tIns="38160" rIns="38160" bIns="38160" anchor="ctr">
              <a:noAutofit/>
            </a:bodyPr>
            <a:lstStyle/>
            <a:p>
              <a:pPr defTabSz="914400">
                <a:lnSpc>
                  <a:spcPct val="100000"/>
                </a:lnSpc>
              </a:pPr>
              <a:endParaRPr lang="pt-BR" sz="3000" b="0" strike="noStrike" spc="-1">
                <a:solidFill>
                  <a:srgbClr val="002060"/>
                </a:solidFill>
                <a:latin typeface="DM Sans" pitchFamily="2" charset="0"/>
              </a:endParaRPr>
            </a:p>
          </p:txBody>
        </p:sp>
        <p:sp>
          <p:nvSpPr>
            <p:cNvPr id="17" name="Freeform: Shape 107">
              <a:extLst>
                <a:ext uri="{FF2B5EF4-FFF2-40B4-BE49-F238E27FC236}">
                  <a16:creationId xmlns:a16="http://schemas.microsoft.com/office/drawing/2014/main" id="{F4E8473B-EC08-A51B-E6FD-931565537D0F}"/>
                </a:ext>
              </a:extLst>
            </p:cNvPr>
            <p:cNvSpPr/>
            <p:nvPr/>
          </p:nvSpPr>
          <p:spPr>
            <a:xfrm>
              <a:off x="4619160" y="2492280"/>
              <a:ext cx="1218600" cy="1177560"/>
            </a:xfrm>
            <a:custGeom>
              <a:avLst/>
              <a:gdLst>
                <a:gd name="textAreaLeft" fmla="*/ 0 w 1218600"/>
                <a:gd name="textAreaRight" fmla="*/ 1218960 w 1218600"/>
                <a:gd name="textAreaTop" fmla="*/ 0 h 1177560"/>
                <a:gd name="textAreaBottom" fmla="*/ 1177920 h 1177560"/>
              </a:gdLst>
              <a:ahLst/>
              <a:cxnLst/>
              <a:rect l="textAreaLeft" t="textAreaTop" r="textAreaRight" b="textAreaBottom"/>
              <a:pathLst>
                <a:path w="1020467" h="986192">
                  <a:moveTo>
                    <a:pt x="690326" y="3"/>
                  </a:moveTo>
                  <a:cubicBezTo>
                    <a:pt x="723577" y="-323"/>
                    <a:pt x="754858" y="21854"/>
                    <a:pt x="754858" y="63599"/>
                  </a:cubicBezTo>
                  <a:cubicBezTo>
                    <a:pt x="754858" y="133127"/>
                    <a:pt x="754858" y="209659"/>
                    <a:pt x="754858" y="286191"/>
                  </a:cubicBezTo>
                  <a:cubicBezTo>
                    <a:pt x="768773" y="293149"/>
                    <a:pt x="782688" y="293149"/>
                    <a:pt x="796602" y="300106"/>
                  </a:cubicBezTo>
                  <a:cubicBezTo>
                    <a:pt x="845304" y="286191"/>
                    <a:pt x="894005" y="272277"/>
                    <a:pt x="942658" y="293149"/>
                  </a:cubicBezTo>
                  <a:cubicBezTo>
                    <a:pt x="1005274" y="313975"/>
                    <a:pt x="1026146" y="383549"/>
                    <a:pt x="1019189" y="453124"/>
                  </a:cubicBezTo>
                  <a:cubicBezTo>
                    <a:pt x="998317" y="501780"/>
                    <a:pt x="956573" y="529610"/>
                    <a:pt x="907919" y="550482"/>
                  </a:cubicBezTo>
                  <a:cubicBezTo>
                    <a:pt x="907919" y="564397"/>
                    <a:pt x="894005" y="578312"/>
                    <a:pt x="880090" y="592227"/>
                  </a:cubicBezTo>
                  <a:cubicBezTo>
                    <a:pt x="859218" y="606142"/>
                    <a:pt x="845304" y="613099"/>
                    <a:pt x="831389" y="620057"/>
                  </a:cubicBezTo>
                  <a:cubicBezTo>
                    <a:pt x="873133" y="654844"/>
                    <a:pt x="907919" y="696542"/>
                    <a:pt x="942658" y="738287"/>
                  </a:cubicBezTo>
                  <a:cubicBezTo>
                    <a:pt x="963530" y="766117"/>
                    <a:pt x="970487" y="821777"/>
                    <a:pt x="928791" y="842649"/>
                  </a:cubicBezTo>
                  <a:cubicBezTo>
                    <a:pt x="789645" y="905220"/>
                    <a:pt x="650546" y="940007"/>
                    <a:pt x="497533" y="953922"/>
                  </a:cubicBezTo>
                  <a:cubicBezTo>
                    <a:pt x="469704" y="953922"/>
                    <a:pt x="441874" y="933050"/>
                    <a:pt x="434917" y="905220"/>
                  </a:cubicBezTo>
                  <a:cubicBezTo>
                    <a:pt x="421003" y="870479"/>
                    <a:pt x="441874" y="849607"/>
                    <a:pt x="462746" y="828734"/>
                  </a:cubicBezTo>
                  <a:cubicBezTo>
                    <a:pt x="476661" y="814819"/>
                    <a:pt x="490576" y="807862"/>
                    <a:pt x="504490" y="793947"/>
                  </a:cubicBezTo>
                  <a:cubicBezTo>
                    <a:pt x="497533" y="793947"/>
                    <a:pt x="497533" y="793947"/>
                    <a:pt x="490576" y="793947"/>
                  </a:cubicBezTo>
                  <a:cubicBezTo>
                    <a:pt x="427960" y="842649"/>
                    <a:pt x="365344" y="905220"/>
                    <a:pt x="316643" y="967837"/>
                  </a:cubicBezTo>
                  <a:cubicBezTo>
                    <a:pt x="295771" y="995667"/>
                    <a:pt x="247117" y="988710"/>
                    <a:pt x="226245" y="967837"/>
                  </a:cubicBezTo>
                  <a:cubicBezTo>
                    <a:pt x="198416" y="940007"/>
                    <a:pt x="205373" y="905220"/>
                    <a:pt x="226245" y="877437"/>
                  </a:cubicBezTo>
                  <a:cubicBezTo>
                    <a:pt x="233203" y="870479"/>
                    <a:pt x="247117" y="856564"/>
                    <a:pt x="254075" y="849607"/>
                  </a:cubicBezTo>
                  <a:cubicBezTo>
                    <a:pt x="226245" y="856564"/>
                    <a:pt x="191459" y="856564"/>
                    <a:pt x="163629" y="856564"/>
                  </a:cubicBezTo>
                  <a:cubicBezTo>
                    <a:pt x="94056" y="849607"/>
                    <a:pt x="52360" y="780032"/>
                    <a:pt x="87099" y="717415"/>
                  </a:cubicBezTo>
                  <a:cubicBezTo>
                    <a:pt x="107971" y="675717"/>
                    <a:pt x="156672" y="647887"/>
                    <a:pt x="198416" y="627014"/>
                  </a:cubicBezTo>
                  <a:cubicBezTo>
                    <a:pt x="156672" y="613099"/>
                    <a:pt x="114928" y="571355"/>
                    <a:pt x="121885" y="515695"/>
                  </a:cubicBezTo>
                  <a:cubicBezTo>
                    <a:pt x="121885" y="494869"/>
                    <a:pt x="128843" y="467039"/>
                    <a:pt x="135800" y="446167"/>
                  </a:cubicBezTo>
                  <a:cubicBezTo>
                    <a:pt x="107971" y="439209"/>
                    <a:pt x="80141" y="439209"/>
                    <a:pt x="52360" y="432252"/>
                  </a:cubicBezTo>
                  <a:cubicBezTo>
                    <a:pt x="17573" y="425294"/>
                    <a:pt x="-10256" y="383549"/>
                    <a:pt x="3659" y="348762"/>
                  </a:cubicBezTo>
                  <a:cubicBezTo>
                    <a:pt x="38445" y="258362"/>
                    <a:pt x="107971" y="105297"/>
                    <a:pt x="226245" y="112255"/>
                  </a:cubicBezTo>
                  <a:cubicBezTo>
                    <a:pt x="267989" y="112255"/>
                    <a:pt x="295771" y="133127"/>
                    <a:pt x="323600" y="160957"/>
                  </a:cubicBezTo>
                  <a:cubicBezTo>
                    <a:pt x="358387" y="133127"/>
                    <a:pt x="400131" y="119212"/>
                    <a:pt x="441874" y="98340"/>
                  </a:cubicBezTo>
                  <a:cubicBezTo>
                    <a:pt x="511400" y="70556"/>
                    <a:pt x="587930" y="35769"/>
                    <a:pt x="657504" y="7939"/>
                  </a:cubicBezTo>
                  <a:cubicBezTo>
                    <a:pt x="667940" y="2721"/>
                    <a:pt x="679242" y="112"/>
                    <a:pt x="690326" y="3"/>
                  </a:cubicBezTo>
                  <a:close/>
                </a:path>
              </a:pathLst>
            </a:custGeom>
            <a:solidFill>
              <a:schemeClr val="accent5"/>
            </a:solidFill>
            <a:ln w="12700">
              <a:noFill/>
            </a:ln>
          </p:spPr>
          <p:style>
            <a:lnRef idx="0">
              <a:scrgbClr r="0" g="0" b="0"/>
            </a:lnRef>
            <a:fillRef idx="0">
              <a:scrgbClr r="0" g="0" b="0"/>
            </a:fillRef>
            <a:effectRef idx="0">
              <a:scrgbClr r="0" g="0" b="0"/>
            </a:effectRef>
            <a:fontRef idx="minor"/>
          </p:style>
          <p:txBody>
            <a:bodyPr lIns="38160" tIns="38160" rIns="38160" bIns="38160" anchor="ctr">
              <a:noAutofit/>
            </a:bodyPr>
            <a:lstStyle/>
            <a:p>
              <a:pPr defTabSz="914400">
                <a:lnSpc>
                  <a:spcPct val="100000"/>
                </a:lnSpc>
              </a:pPr>
              <a:endParaRPr lang="pt-BR" sz="3000" b="0" strike="noStrike" spc="-1">
                <a:solidFill>
                  <a:srgbClr val="002060"/>
                </a:solidFill>
                <a:latin typeface="DM Sans" pitchFamily="2" charset="0"/>
              </a:endParaRPr>
            </a:p>
          </p:txBody>
        </p:sp>
        <p:sp>
          <p:nvSpPr>
            <p:cNvPr id="18" name="Freeform: Shape 108">
              <a:extLst>
                <a:ext uri="{FF2B5EF4-FFF2-40B4-BE49-F238E27FC236}">
                  <a16:creationId xmlns:a16="http://schemas.microsoft.com/office/drawing/2014/main" id="{E03A3FBB-0BB2-E58A-A3DA-F20A87565BF2}"/>
                </a:ext>
              </a:extLst>
            </p:cNvPr>
            <p:cNvSpPr/>
            <p:nvPr/>
          </p:nvSpPr>
          <p:spPr>
            <a:xfrm>
              <a:off x="4286880" y="4154040"/>
              <a:ext cx="1249560" cy="1191240"/>
            </a:xfrm>
            <a:custGeom>
              <a:avLst/>
              <a:gdLst>
                <a:gd name="textAreaLeft" fmla="*/ 0 w 1249560"/>
                <a:gd name="textAreaRight" fmla="*/ 1249920 w 1249560"/>
                <a:gd name="textAreaTop" fmla="*/ 0 h 1191240"/>
                <a:gd name="textAreaBottom" fmla="*/ 1191600 h 1191240"/>
              </a:gdLst>
              <a:ahLst/>
              <a:cxnLst/>
              <a:rect l="textAreaLeft" t="textAreaTop" r="textAreaRight" b="textAreaBottom"/>
              <a:pathLst>
                <a:path w="1046501" h="997530">
                  <a:moveTo>
                    <a:pt x="337892" y="562601"/>
                  </a:moveTo>
                  <a:cubicBezTo>
                    <a:pt x="337892" y="562601"/>
                    <a:pt x="337892" y="569557"/>
                    <a:pt x="337892" y="569557"/>
                  </a:cubicBezTo>
                  <a:cubicBezTo>
                    <a:pt x="337892" y="562601"/>
                    <a:pt x="337892" y="562601"/>
                    <a:pt x="344862" y="562601"/>
                  </a:cubicBezTo>
                  <a:cubicBezTo>
                    <a:pt x="337892" y="562601"/>
                    <a:pt x="337892" y="562601"/>
                    <a:pt x="337892" y="562601"/>
                  </a:cubicBezTo>
                  <a:close/>
                  <a:moveTo>
                    <a:pt x="577828" y="171"/>
                  </a:moveTo>
                  <a:cubicBezTo>
                    <a:pt x="602448" y="1883"/>
                    <a:pt x="626579" y="16556"/>
                    <a:pt x="637016" y="47858"/>
                  </a:cubicBezTo>
                  <a:cubicBezTo>
                    <a:pt x="650907" y="96550"/>
                    <a:pt x="657877" y="145242"/>
                    <a:pt x="643936" y="193934"/>
                  </a:cubicBezTo>
                  <a:cubicBezTo>
                    <a:pt x="643936" y="200890"/>
                    <a:pt x="637016" y="207846"/>
                    <a:pt x="637016" y="214802"/>
                  </a:cubicBezTo>
                  <a:cubicBezTo>
                    <a:pt x="643936" y="221758"/>
                    <a:pt x="643936" y="221758"/>
                    <a:pt x="650907" y="228714"/>
                  </a:cubicBezTo>
                  <a:cubicBezTo>
                    <a:pt x="657877" y="214802"/>
                    <a:pt x="664797" y="200890"/>
                    <a:pt x="671768" y="186978"/>
                  </a:cubicBezTo>
                  <a:cubicBezTo>
                    <a:pt x="692628" y="145242"/>
                    <a:pt x="748291" y="145242"/>
                    <a:pt x="776123" y="173066"/>
                  </a:cubicBezTo>
                  <a:cubicBezTo>
                    <a:pt x="783043" y="173066"/>
                    <a:pt x="783043" y="166110"/>
                    <a:pt x="790013" y="166110"/>
                  </a:cubicBezTo>
                  <a:cubicBezTo>
                    <a:pt x="859566" y="138286"/>
                    <a:pt x="915229" y="207846"/>
                    <a:pt x="873457" y="263493"/>
                  </a:cubicBezTo>
                  <a:cubicBezTo>
                    <a:pt x="894368" y="256537"/>
                    <a:pt x="922149" y="256537"/>
                    <a:pt x="943061" y="277405"/>
                  </a:cubicBezTo>
                  <a:cubicBezTo>
                    <a:pt x="956951" y="291317"/>
                    <a:pt x="963922" y="312185"/>
                    <a:pt x="970841" y="326097"/>
                  </a:cubicBezTo>
                  <a:cubicBezTo>
                    <a:pt x="1026504" y="326097"/>
                    <a:pt x="1075197" y="395657"/>
                    <a:pt x="1026504" y="437393"/>
                  </a:cubicBezTo>
                  <a:cubicBezTo>
                    <a:pt x="1012614" y="444349"/>
                    <a:pt x="998673" y="458261"/>
                    <a:pt x="991753" y="472173"/>
                  </a:cubicBezTo>
                  <a:cubicBezTo>
                    <a:pt x="1012614" y="479129"/>
                    <a:pt x="1033475" y="493041"/>
                    <a:pt x="1012563" y="513909"/>
                  </a:cubicBezTo>
                  <a:cubicBezTo>
                    <a:pt x="1026504" y="562601"/>
                    <a:pt x="984783" y="597381"/>
                    <a:pt x="943010" y="590425"/>
                  </a:cubicBezTo>
                  <a:cubicBezTo>
                    <a:pt x="936090" y="611293"/>
                    <a:pt x="922149" y="632161"/>
                    <a:pt x="915178" y="653029"/>
                  </a:cubicBezTo>
                  <a:cubicBezTo>
                    <a:pt x="908259" y="659985"/>
                    <a:pt x="908259" y="673897"/>
                    <a:pt x="901288" y="680853"/>
                  </a:cubicBezTo>
                  <a:cubicBezTo>
                    <a:pt x="915178" y="687809"/>
                    <a:pt x="929120" y="694765"/>
                    <a:pt x="936090" y="708677"/>
                  </a:cubicBezTo>
                  <a:cubicBezTo>
                    <a:pt x="970841" y="750413"/>
                    <a:pt x="956951" y="806061"/>
                    <a:pt x="908259" y="819973"/>
                  </a:cubicBezTo>
                  <a:cubicBezTo>
                    <a:pt x="880427" y="826929"/>
                    <a:pt x="845625" y="833885"/>
                    <a:pt x="810874" y="826929"/>
                  </a:cubicBezTo>
                  <a:cubicBezTo>
                    <a:pt x="796984" y="868665"/>
                    <a:pt x="776072" y="903444"/>
                    <a:pt x="741321" y="931268"/>
                  </a:cubicBezTo>
                  <a:cubicBezTo>
                    <a:pt x="699548" y="973004"/>
                    <a:pt x="636965" y="1000828"/>
                    <a:pt x="581303" y="966048"/>
                  </a:cubicBezTo>
                  <a:cubicBezTo>
                    <a:pt x="574383" y="959092"/>
                    <a:pt x="560442" y="952136"/>
                    <a:pt x="553522" y="938224"/>
                  </a:cubicBezTo>
                  <a:cubicBezTo>
                    <a:pt x="525690" y="959092"/>
                    <a:pt x="490888" y="979960"/>
                    <a:pt x="456137" y="993872"/>
                  </a:cubicBezTo>
                  <a:cubicBezTo>
                    <a:pt x="421335" y="1007784"/>
                    <a:pt x="379613" y="979960"/>
                    <a:pt x="372643" y="945180"/>
                  </a:cubicBezTo>
                  <a:cubicBezTo>
                    <a:pt x="337892" y="952136"/>
                    <a:pt x="296170" y="952136"/>
                    <a:pt x="261368" y="945180"/>
                  </a:cubicBezTo>
                  <a:cubicBezTo>
                    <a:pt x="205705" y="931268"/>
                    <a:pt x="198785" y="868665"/>
                    <a:pt x="233536" y="833885"/>
                  </a:cubicBezTo>
                  <a:cubicBezTo>
                    <a:pt x="233536" y="819973"/>
                    <a:pt x="226566" y="799105"/>
                    <a:pt x="226566" y="785193"/>
                  </a:cubicBezTo>
                  <a:cubicBezTo>
                    <a:pt x="205705" y="771281"/>
                    <a:pt x="191814" y="750413"/>
                    <a:pt x="191814" y="722589"/>
                  </a:cubicBezTo>
                  <a:cubicBezTo>
                    <a:pt x="150093" y="729545"/>
                    <a:pt x="101400" y="729545"/>
                    <a:pt x="59628" y="736501"/>
                  </a:cubicBezTo>
                  <a:cubicBezTo>
                    <a:pt x="-9926" y="750413"/>
                    <a:pt x="-23816" y="625205"/>
                    <a:pt x="45737" y="611293"/>
                  </a:cubicBezTo>
                  <a:cubicBezTo>
                    <a:pt x="52708" y="611293"/>
                    <a:pt x="59679" y="611293"/>
                    <a:pt x="66598" y="611293"/>
                  </a:cubicBezTo>
                  <a:cubicBezTo>
                    <a:pt x="66598" y="590425"/>
                    <a:pt x="73569" y="576513"/>
                    <a:pt x="87459" y="562601"/>
                  </a:cubicBezTo>
                  <a:cubicBezTo>
                    <a:pt x="115291" y="534777"/>
                    <a:pt x="136152" y="513909"/>
                    <a:pt x="163983" y="486085"/>
                  </a:cubicBezTo>
                  <a:cubicBezTo>
                    <a:pt x="163983" y="486085"/>
                    <a:pt x="157063" y="486085"/>
                    <a:pt x="157063" y="486085"/>
                  </a:cubicBezTo>
                  <a:cubicBezTo>
                    <a:pt x="115291" y="486085"/>
                    <a:pt x="87459" y="444349"/>
                    <a:pt x="94430" y="402613"/>
                  </a:cubicBezTo>
                  <a:cubicBezTo>
                    <a:pt x="108371" y="346965"/>
                    <a:pt x="143122" y="312185"/>
                    <a:pt x="184844" y="284361"/>
                  </a:cubicBezTo>
                  <a:cubicBezTo>
                    <a:pt x="205756" y="277405"/>
                    <a:pt x="226617" y="263493"/>
                    <a:pt x="247477" y="256537"/>
                  </a:cubicBezTo>
                  <a:cubicBezTo>
                    <a:pt x="233536" y="235670"/>
                    <a:pt x="233536" y="207846"/>
                    <a:pt x="254397" y="180022"/>
                  </a:cubicBezTo>
                  <a:cubicBezTo>
                    <a:pt x="289199" y="138286"/>
                    <a:pt x="344862" y="117418"/>
                    <a:pt x="393555" y="117418"/>
                  </a:cubicBezTo>
                  <a:cubicBezTo>
                    <a:pt x="414415" y="103506"/>
                    <a:pt x="435276" y="96550"/>
                    <a:pt x="463108" y="103506"/>
                  </a:cubicBezTo>
                  <a:cubicBezTo>
                    <a:pt x="483969" y="110462"/>
                    <a:pt x="504830" y="117418"/>
                    <a:pt x="525690" y="131330"/>
                  </a:cubicBezTo>
                  <a:cubicBezTo>
                    <a:pt x="525690" y="117418"/>
                    <a:pt x="518720" y="96550"/>
                    <a:pt x="511800" y="82638"/>
                  </a:cubicBezTo>
                  <a:cubicBezTo>
                    <a:pt x="494406" y="30468"/>
                    <a:pt x="536795" y="-2682"/>
                    <a:pt x="577828" y="171"/>
                  </a:cubicBezTo>
                  <a:close/>
                </a:path>
              </a:pathLst>
            </a:custGeom>
            <a:solidFill>
              <a:schemeClr val="accent3"/>
            </a:solidFill>
            <a:ln w="12700">
              <a:noFill/>
            </a:ln>
          </p:spPr>
          <p:style>
            <a:lnRef idx="0">
              <a:scrgbClr r="0" g="0" b="0"/>
            </a:lnRef>
            <a:fillRef idx="0">
              <a:scrgbClr r="0" g="0" b="0"/>
            </a:fillRef>
            <a:effectRef idx="0">
              <a:scrgbClr r="0" g="0" b="0"/>
            </a:effectRef>
            <a:fontRef idx="minor"/>
          </p:style>
          <p:txBody>
            <a:bodyPr lIns="38160" tIns="38160" rIns="38160" bIns="38160" anchor="ctr">
              <a:noAutofit/>
            </a:bodyPr>
            <a:lstStyle/>
            <a:p>
              <a:pPr defTabSz="914400">
                <a:lnSpc>
                  <a:spcPct val="100000"/>
                </a:lnSpc>
              </a:pPr>
              <a:endParaRPr lang="pt-BR" sz="3000" b="0" strike="noStrike" spc="-1">
                <a:solidFill>
                  <a:srgbClr val="002060"/>
                </a:solidFill>
                <a:latin typeface="DM Sans" pitchFamily="2" charset="0"/>
              </a:endParaRPr>
            </a:p>
          </p:txBody>
        </p:sp>
        <p:sp>
          <p:nvSpPr>
            <p:cNvPr id="19" name="Freeform: Shape 109">
              <a:extLst>
                <a:ext uri="{FF2B5EF4-FFF2-40B4-BE49-F238E27FC236}">
                  <a16:creationId xmlns:a16="http://schemas.microsoft.com/office/drawing/2014/main" id="{1612FF29-3E87-7323-4076-2752BE3AEC0D}"/>
                </a:ext>
              </a:extLst>
            </p:cNvPr>
            <p:cNvSpPr/>
            <p:nvPr/>
          </p:nvSpPr>
          <p:spPr>
            <a:xfrm>
              <a:off x="1378800" y="5234040"/>
              <a:ext cx="1139760" cy="900000"/>
            </a:xfrm>
            <a:custGeom>
              <a:avLst/>
              <a:gdLst>
                <a:gd name="textAreaLeft" fmla="*/ 0 w 1139760"/>
                <a:gd name="textAreaRight" fmla="*/ 1140120 w 1139760"/>
                <a:gd name="textAreaTop" fmla="*/ 0 h 900000"/>
                <a:gd name="textAreaBottom" fmla="*/ 900360 h 900000"/>
              </a:gdLst>
              <a:ahLst/>
              <a:cxnLst/>
              <a:rect l="textAreaLeft" t="textAreaTop" r="textAreaRight" b="textAreaBottom"/>
              <a:pathLst>
                <a:path w="954583" h="753742">
                  <a:moveTo>
                    <a:pt x="505811" y="100"/>
                  </a:moveTo>
                  <a:cubicBezTo>
                    <a:pt x="525486" y="969"/>
                    <a:pt x="545924" y="7488"/>
                    <a:pt x="566800" y="21395"/>
                  </a:cubicBezTo>
                  <a:cubicBezTo>
                    <a:pt x="566800" y="21395"/>
                    <a:pt x="573751" y="28349"/>
                    <a:pt x="573751" y="28349"/>
                  </a:cubicBezTo>
                  <a:cubicBezTo>
                    <a:pt x="587652" y="21395"/>
                    <a:pt x="601554" y="14441"/>
                    <a:pt x="615456" y="14441"/>
                  </a:cubicBezTo>
                  <a:cubicBezTo>
                    <a:pt x="671108" y="534"/>
                    <a:pt x="733712" y="-6420"/>
                    <a:pt x="782413" y="35303"/>
                  </a:cubicBezTo>
                  <a:cubicBezTo>
                    <a:pt x="824164" y="70111"/>
                    <a:pt x="831115" y="118787"/>
                    <a:pt x="824164" y="174417"/>
                  </a:cubicBezTo>
                  <a:cubicBezTo>
                    <a:pt x="817213" y="181371"/>
                    <a:pt x="817213" y="181371"/>
                    <a:pt x="817213" y="188364"/>
                  </a:cubicBezTo>
                  <a:cubicBezTo>
                    <a:pt x="838066" y="230087"/>
                    <a:pt x="865915" y="257902"/>
                    <a:pt x="907620" y="271809"/>
                  </a:cubicBezTo>
                  <a:cubicBezTo>
                    <a:pt x="949371" y="285717"/>
                    <a:pt x="963272" y="327439"/>
                    <a:pt x="949371" y="376155"/>
                  </a:cubicBezTo>
                  <a:cubicBezTo>
                    <a:pt x="935469" y="403970"/>
                    <a:pt x="900669" y="424831"/>
                    <a:pt x="865869" y="431785"/>
                  </a:cubicBezTo>
                  <a:cubicBezTo>
                    <a:pt x="865869" y="431785"/>
                    <a:pt x="858918" y="431785"/>
                    <a:pt x="858918" y="431785"/>
                  </a:cubicBezTo>
                  <a:cubicBezTo>
                    <a:pt x="865869" y="438739"/>
                    <a:pt x="865869" y="438739"/>
                    <a:pt x="865869" y="445692"/>
                  </a:cubicBezTo>
                  <a:cubicBezTo>
                    <a:pt x="872820" y="452685"/>
                    <a:pt x="872820" y="466593"/>
                    <a:pt x="872820" y="480500"/>
                  </a:cubicBezTo>
                  <a:cubicBezTo>
                    <a:pt x="879817" y="522223"/>
                    <a:pt x="879817" y="577853"/>
                    <a:pt x="845017" y="612661"/>
                  </a:cubicBezTo>
                  <a:cubicBezTo>
                    <a:pt x="817213" y="647430"/>
                    <a:pt x="768512" y="647430"/>
                    <a:pt x="733712" y="626569"/>
                  </a:cubicBezTo>
                  <a:cubicBezTo>
                    <a:pt x="698957" y="612661"/>
                    <a:pt x="678059" y="584807"/>
                    <a:pt x="664157" y="550038"/>
                  </a:cubicBezTo>
                  <a:cubicBezTo>
                    <a:pt x="657207" y="563946"/>
                    <a:pt x="650256" y="563946"/>
                    <a:pt x="636354" y="570899"/>
                  </a:cubicBezTo>
                  <a:cubicBezTo>
                    <a:pt x="650256" y="605707"/>
                    <a:pt x="657207" y="640476"/>
                    <a:pt x="657207" y="668291"/>
                  </a:cubicBezTo>
                  <a:cubicBezTo>
                    <a:pt x="650256" y="814359"/>
                    <a:pt x="420695" y="737829"/>
                    <a:pt x="351141" y="696106"/>
                  </a:cubicBezTo>
                  <a:cubicBezTo>
                    <a:pt x="337239" y="682199"/>
                    <a:pt x="323337" y="668291"/>
                    <a:pt x="323337" y="647430"/>
                  </a:cubicBezTo>
                  <a:cubicBezTo>
                    <a:pt x="260734" y="654384"/>
                    <a:pt x="205082" y="661337"/>
                    <a:pt x="142478" y="654384"/>
                  </a:cubicBezTo>
                  <a:cubicBezTo>
                    <a:pt x="93777" y="647430"/>
                    <a:pt x="72924" y="612661"/>
                    <a:pt x="79875" y="570899"/>
                  </a:cubicBezTo>
                  <a:cubicBezTo>
                    <a:pt x="79875" y="570899"/>
                    <a:pt x="79875" y="563946"/>
                    <a:pt x="79875" y="563946"/>
                  </a:cubicBezTo>
                  <a:cubicBezTo>
                    <a:pt x="24223" y="556992"/>
                    <a:pt x="-3627" y="480500"/>
                    <a:pt x="45075" y="445692"/>
                  </a:cubicBezTo>
                  <a:cubicBezTo>
                    <a:pt x="3324" y="431785"/>
                    <a:pt x="-24479" y="355294"/>
                    <a:pt x="31173" y="327439"/>
                  </a:cubicBezTo>
                  <a:cubicBezTo>
                    <a:pt x="58977" y="313532"/>
                    <a:pt x="52026" y="299624"/>
                    <a:pt x="52026" y="271809"/>
                  </a:cubicBezTo>
                  <a:cubicBezTo>
                    <a:pt x="52026" y="237040"/>
                    <a:pt x="58977" y="209225"/>
                    <a:pt x="79875" y="188364"/>
                  </a:cubicBezTo>
                  <a:cubicBezTo>
                    <a:pt x="107678" y="153556"/>
                    <a:pt x="149429" y="153556"/>
                    <a:pt x="184229" y="160510"/>
                  </a:cubicBezTo>
                  <a:cubicBezTo>
                    <a:pt x="163331" y="118787"/>
                    <a:pt x="163331" y="70111"/>
                    <a:pt x="212033" y="35303"/>
                  </a:cubicBezTo>
                  <a:cubicBezTo>
                    <a:pt x="232885" y="14441"/>
                    <a:pt x="267685" y="21395"/>
                    <a:pt x="288538" y="42296"/>
                  </a:cubicBezTo>
                  <a:cubicBezTo>
                    <a:pt x="309436" y="63157"/>
                    <a:pt x="337239" y="84018"/>
                    <a:pt x="358092" y="97926"/>
                  </a:cubicBezTo>
                  <a:cubicBezTo>
                    <a:pt x="394618" y="45743"/>
                    <a:pt x="446784" y="-2506"/>
                    <a:pt x="505811" y="100"/>
                  </a:cubicBezTo>
                  <a:close/>
                </a:path>
              </a:pathLst>
            </a:custGeom>
            <a:solidFill>
              <a:schemeClr val="accent6"/>
            </a:solidFill>
            <a:ln w="12700">
              <a:noFill/>
            </a:ln>
          </p:spPr>
          <p:style>
            <a:lnRef idx="0">
              <a:scrgbClr r="0" g="0" b="0"/>
            </a:lnRef>
            <a:fillRef idx="0">
              <a:scrgbClr r="0" g="0" b="0"/>
            </a:fillRef>
            <a:effectRef idx="0">
              <a:scrgbClr r="0" g="0" b="0"/>
            </a:effectRef>
            <a:fontRef idx="minor"/>
          </p:style>
          <p:txBody>
            <a:bodyPr lIns="38160" tIns="38160" rIns="38160" bIns="38160" anchor="ctr">
              <a:noAutofit/>
            </a:bodyPr>
            <a:lstStyle/>
            <a:p>
              <a:pPr defTabSz="914400">
                <a:lnSpc>
                  <a:spcPct val="100000"/>
                </a:lnSpc>
              </a:pPr>
              <a:endParaRPr lang="pt-BR" sz="3000" b="0" strike="noStrike" spc="-1">
                <a:solidFill>
                  <a:srgbClr val="002060"/>
                </a:solidFill>
                <a:latin typeface="DM Sans" pitchFamily="2" charset="0"/>
              </a:endParaRPr>
            </a:p>
          </p:txBody>
        </p:sp>
      </p:grpSp>
      <p:sp>
        <p:nvSpPr>
          <p:cNvPr id="20" name="Retângulo 12">
            <a:extLst>
              <a:ext uri="{FF2B5EF4-FFF2-40B4-BE49-F238E27FC236}">
                <a16:creationId xmlns:a16="http://schemas.microsoft.com/office/drawing/2014/main" id="{8D3ADA3A-F467-F68E-C1D6-AB0543582913}"/>
              </a:ext>
            </a:extLst>
          </p:cNvPr>
          <p:cNvSpPr/>
          <p:nvPr/>
        </p:nvSpPr>
        <p:spPr>
          <a:xfrm>
            <a:off x="6262200" y="445544"/>
            <a:ext cx="4651560" cy="583321"/>
          </a:xfrm>
          <a:prstGeom prst="rect">
            <a:avLst/>
          </a:prstGeom>
          <a:solidFill>
            <a:srgbClr val="002060"/>
          </a:solidFill>
          <a:ln>
            <a:solidFill>
              <a:srgbClr val="002060"/>
            </a:solidFill>
          </a:ln>
        </p:spPr>
        <p:style>
          <a:lnRef idx="1">
            <a:schemeClr val="accent5"/>
          </a:lnRef>
          <a:fillRef idx="2">
            <a:schemeClr val="accent5"/>
          </a:fillRef>
          <a:effectRef idx="1">
            <a:schemeClr val="accent5"/>
          </a:effectRef>
          <a:fontRef idx="minor"/>
        </p:style>
        <p:txBody>
          <a:bodyPr lIns="90000" tIns="45000" rIns="90000" bIns="45000" anchor="t">
            <a:spAutoFit/>
          </a:bodyPr>
          <a:lstStyle/>
          <a:p>
            <a:pPr algn="just" defTabSz="914400">
              <a:lnSpc>
                <a:spcPct val="100000"/>
              </a:lnSpc>
            </a:pPr>
            <a:r>
              <a:rPr lang="pt-BR" sz="1600" b="1" strike="noStrike" spc="-1" dirty="0">
                <a:solidFill>
                  <a:schemeClr val="bg1"/>
                </a:solidFill>
                <a:latin typeface="Avenir Next LT Pro" panose="020B0504020202020204"/>
                <a:ea typeface="Calibri"/>
              </a:rPr>
              <a:t>a avaliação será pautada estritamente na qualidade técnica ou artística das propostas</a:t>
            </a:r>
            <a:endParaRPr lang="pt-BR" sz="1600" b="0" strike="noStrike" spc="-1" dirty="0">
              <a:solidFill>
                <a:schemeClr val="bg1"/>
              </a:solidFill>
              <a:latin typeface="Avenir Next LT Pro" panose="020B0504020202020204"/>
            </a:endParaRPr>
          </a:p>
        </p:txBody>
      </p:sp>
      <p:sp>
        <p:nvSpPr>
          <p:cNvPr id="21" name="Retângulo 13">
            <a:extLst>
              <a:ext uri="{FF2B5EF4-FFF2-40B4-BE49-F238E27FC236}">
                <a16:creationId xmlns:a16="http://schemas.microsoft.com/office/drawing/2014/main" id="{782BA053-BAF3-1602-3521-6A1C9BCF866E}"/>
              </a:ext>
            </a:extLst>
          </p:cNvPr>
          <p:cNvSpPr/>
          <p:nvPr/>
        </p:nvSpPr>
        <p:spPr>
          <a:xfrm>
            <a:off x="6262200" y="1538144"/>
            <a:ext cx="4372761" cy="602750"/>
          </a:xfrm>
          <a:prstGeom prst="rect">
            <a:avLst/>
          </a:prstGeom>
          <a:noFill/>
          <a:ln>
            <a:solidFill>
              <a:srgbClr val="002060"/>
            </a:solidFill>
          </a:ln>
        </p:spPr>
        <p:style>
          <a:lnRef idx="1">
            <a:schemeClr val="accent3"/>
          </a:lnRef>
          <a:fillRef idx="2">
            <a:schemeClr val="accent3"/>
          </a:fillRef>
          <a:effectRef idx="1">
            <a:schemeClr val="accent3"/>
          </a:effectRef>
          <a:fontRef idx="minor"/>
        </p:style>
        <p:txBody>
          <a:bodyPr wrap="square" lIns="90000" tIns="45000" rIns="90000" bIns="45000" anchor="t">
            <a:spAutoFit/>
          </a:bodyPr>
          <a:lstStyle/>
          <a:p>
            <a:pPr algn="just" defTabSz="914400">
              <a:lnSpc>
                <a:spcPct val="107000"/>
              </a:lnSpc>
              <a:spcAft>
                <a:spcPts val="799"/>
              </a:spcAft>
            </a:pPr>
            <a:r>
              <a:rPr lang="pt-BR" sz="1600" b="0" strike="noStrike" spc="-1" dirty="0">
                <a:solidFill>
                  <a:srgbClr val="002060"/>
                </a:solidFill>
                <a:latin typeface="Avenir Next LT Pro" panose="020B0504020202020204"/>
                <a:ea typeface="Calibri"/>
              </a:rPr>
              <a:t>os licitantes </a:t>
            </a:r>
            <a:r>
              <a:rPr lang="pt-BR" sz="1600" b="1" strike="noStrike" spc="-1" dirty="0">
                <a:solidFill>
                  <a:srgbClr val="002060"/>
                </a:solidFill>
                <a:latin typeface="Avenir Next LT Pro" panose="020B0504020202020204"/>
                <a:ea typeface="Calibri"/>
              </a:rPr>
              <a:t>não </a:t>
            </a:r>
            <a:r>
              <a:rPr lang="pt-BR" sz="1600" b="0" strike="noStrike" spc="-1" dirty="0">
                <a:solidFill>
                  <a:srgbClr val="002060"/>
                </a:solidFill>
                <a:latin typeface="Avenir Next LT Pro" panose="020B0504020202020204"/>
                <a:ea typeface="Calibri"/>
              </a:rPr>
              <a:t>apresentarão </a:t>
            </a:r>
            <a:r>
              <a:rPr lang="pt-BR" sz="1600" b="1" strike="noStrike" spc="-1" dirty="0">
                <a:solidFill>
                  <a:srgbClr val="002060"/>
                </a:solidFill>
                <a:latin typeface="Avenir Next LT Pro" panose="020B0504020202020204"/>
                <a:ea typeface="Calibri"/>
              </a:rPr>
              <a:t>propostas de preço</a:t>
            </a:r>
            <a:r>
              <a:rPr lang="pt-BR" sz="1600" b="0" strike="noStrike" spc="-1" dirty="0">
                <a:solidFill>
                  <a:srgbClr val="002060"/>
                </a:solidFill>
                <a:latin typeface="Avenir Next LT Pro" panose="020B0504020202020204"/>
                <a:ea typeface="Calibri"/>
              </a:rPr>
              <a:t>.</a:t>
            </a:r>
            <a:endParaRPr lang="pt-BR" sz="1600" b="0" strike="noStrike" spc="-1" dirty="0">
              <a:solidFill>
                <a:srgbClr val="002060"/>
              </a:solidFill>
              <a:latin typeface="Avenir Next LT Pro" panose="020B0504020202020204"/>
            </a:endParaRPr>
          </a:p>
        </p:txBody>
      </p:sp>
      <p:sp>
        <p:nvSpPr>
          <p:cNvPr id="22" name="Retângulo 14">
            <a:extLst>
              <a:ext uri="{FF2B5EF4-FFF2-40B4-BE49-F238E27FC236}">
                <a16:creationId xmlns:a16="http://schemas.microsoft.com/office/drawing/2014/main" id="{1937A382-3C42-B33E-470A-ACA66F7D4502}"/>
              </a:ext>
            </a:extLst>
          </p:cNvPr>
          <p:cNvSpPr/>
          <p:nvPr/>
        </p:nvSpPr>
        <p:spPr>
          <a:xfrm>
            <a:off x="6258600" y="2646224"/>
            <a:ext cx="4651560" cy="829543"/>
          </a:xfrm>
          <a:prstGeom prst="rect">
            <a:avLst/>
          </a:prstGeom>
          <a:solidFill>
            <a:srgbClr val="002060"/>
          </a:solidFill>
          <a:ln>
            <a:solidFill>
              <a:srgbClr val="002060"/>
            </a:solidFill>
          </a:ln>
        </p:spPr>
        <p:style>
          <a:lnRef idx="1">
            <a:schemeClr val="accent2"/>
          </a:lnRef>
          <a:fillRef idx="2">
            <a:schemeClr val="accent2"/>
          </a:fillRef>
          <a:effectRef idx="1">
            <a:schemeClr val="accent2"/>
          </a:effectRef>
          <a:fontRef idx="minor"/>
        </p:style>
        <p:txBody>
          <a:bodyPr lIns="90000" tIns="45000" rIns="90000" bIns="45000" anchor="t">
            <a:spAutoFit/>
          </a:bodyPr>
          <a:lstStyle/>
          <a:p>
            <a:pPr algn="just" defTabSz="914400">
              <a:lnSpc>
                <a:spcPct val="100000"/>
              </a:lnSpc>
            </a:pPr>
            <a:r>
              <a:rPr lang="pt-BR" sz="1600" b="1" strike="noStrike" spc="-1" dirty="0">
                <a:solidFill>
                  <a:schemeClr val="bg1"/>
                </a:solidFill>
                <a:latin typeface="Avenir Next LT Pro" panose="020B0504020202020204"/>
                <a:ea typeface="Calibri"/>
              </a:rPr>
              <a:t>as propostas </a:t>
            </a:r>
            <a:r>
              <a:rPr lang="pt-BR" sz="1600" b="0" strike="noStrike" spc="-1" dirty="0">
                <a:solidFill>
                  <a:schemeClr val="bg1"/>
                </a:solidFill>
                <a:latin typeface="Avenir Next LT Pro" panose="020B0504020202020204"/>
                <a:ea typeface="Calibri"/>
              </a:rPr>
              <a:t>apresentadas pelos licitantes conterão apenas elementos qualitativos </a:t>
            </a:r>
            <a:r>
              <a:rPr lang="pt-BR" sz="1600" b="1" strike="noStrike" spc="-1" dirty="0">
                <a:solidFill>
                  <a:schemeClr val="bg1"/>
                </a:solidFill>
                <a:latin typeface="Avenir Next LT Pro" panose="020B0504020202020204"/>
                <a:ea typeface="Calibri"/>
              </a:rPr>
              <a:t>(técnicos ou artísticos)</a:t>
            </a:r>
            <a:r>
              <a:rPr lang="pt-BR" sz="1600" b="0" strike="noStrike" spc="-1" dirty="0">
                <a:solidFill>
                  <a:schemeClr val="bg1"/>
                </a:solidFill>
                <a:latin typeface="Avenir Next LT Pro" panose="020B0504020202020204"/>
                <a:ea typeface="Calibri"/>
              </a:rPr>
              <a:t> objetivamente definidos no edital</a:t>
            </a:r>
            <a:endParaRPr lang="pt-BR" sz="1600" b="0" strike="noStrike" spc="-1" dirty="0">
              <a:solidFill>
                <a:schemeClr val="bg1"/>
              </a:solidFill>
              <a:latin typeface="Avenir Next LT Pro" panose="020B0504020202020204"/>
            </a:endParaRPr>
          </a:p>
        </p:txBody>
      </p:sp>
      <p:sp>
        <p:nvSpPr>
          <p:cNvPr id="23" name="Retângulo 15">
            <a:extLst>
              <a:ext uri="{FF2B5EF4-FFF2-40B4-BE49-F238E27FC236}">
                <a16:creationId xmlns:a16="http://schemas.microsoft.com/office/drawing/2014/main" id="{87C8DF9E-D231-CBD1-2338-B217DF4900A9}"/>
              </a:ext>
            </a:extLst>
          </p:cNvPr>
          <p:cNvSpPr/>
          <p:nvPr/>
        </p:nvSpPr>
        <p:spPr>
          <a:xfrm>
            <a:off x="6221520" y="4070744"/>
            <a:ext cx="4688640" cy="583321"/>
          </a:xfrm>
          <a:prstGeom prst="rect">
            <a:avLst/>
          </a:prstGeom>
          <a:noFill/>
          <a:ln>
            <a:solidFill>
              <a:srgbClr val="002060"/>
            </a:solidFill>
          </a:ln>
        </p:spPr>
        <p:style>
          <a:lnRef idx="1">
            <a:schemeClr val="accent6"/>
          </a:lnRef>
          <a:fillRef idx="2">
            <a:schemeClr val="accent6"/>
          </a:fillRef>
          <a:effectRef idx="1">
            <a:schemeClr val="accent6"/>
          </a:effectRef>
          <a:fontRef idx="minor"/>
        </p:style>
        <p:txBody>
          <a:bodyPr lIns="90000" tIns="45000" rIns="90000" bIns="45000" anchor="t">
            <a:spAutoFit/>
          </a:bodyPr>
          <a:lstStyle/>
          <a:p>
            <a:pPr algn="just" defTabSz="914400">
              <a:lnSpc>
                <a:spcPct val="100000"/>
              </a:lnSpc>
            </a:pPr>
            <a:r>
              <a:rPr lang="pt-BR" sz="1600" b="1" strike="noStrike" spc="-1" dirty="0">
                <a:solidFill>
                  <a:srgbClr val="002060"/>
                </a:solidFill>
                <a:latin typeface="Avenir Next LT Pro" panose="020B0504020202020204"/>
                <a:ea typeface="Calibri"/>
              </a:rPr>
              <a:t>instrumento convocatório, </a:t>
            </a:r>
            <a:r>
              <a:rPr lang="pt-BR" sz="1600" b="0" strike="noStrike" spc="-1" dirty="0">
                <a:solidFill>
                  <a:srgbClr val="002060"/>
                </a:solidFill>
                <a:latin typeface="Avenir Next LT Pro" panose="020B0504020202020204"/>
                <a:ea typeface="Calibri"/>
              </a:rPr>
              <a:t>o prêmio ou a </a:t>
            </a:r>
            <a:r>
              <a:rPr lang="pt-BR" sz="1600" b="1" strike="noStrike" spc="-1" dirty="0">
                <a:solidFill>
                  <a:srgbClr val="002060"/>
                </a:solidFill>
                <a:latin typeface="Avenir Next LT Pro" panose="020B0504020202020204"/>
                <a:ea typeface="Calibri"/>
              </a:rPr>
              <a:t>remuneração a ser pago ao vencedor</a:t>
            </a:r>
            <a:endParaRPr lang="pt-BR" sz="1600" b="0" strike="noStrike" spc="-1" dirty="0">
              <a:solidFill>
                <a:srgbClr val="002060"/>
              </a:solidFill>
              <a:latin typeface="Avenir Next LT Pro" panose="020B0504020202020204"/>
            </a:endParaRPr>
          </a:p>
        </p:txBody>
      </p:sp>
      <p:sp>
        <p:nvSpPr>
          <p:cNvPr id="24" name="TextBox 19">
            <a:extLst>
              <a:ext uri="{FF2B5EF4-FFF2-40B4-BE49-F238E27FC236}">
                <a16:creationId xmlns:a16="http://schemas.microsoft.com/office/drawing/2014/main" id="{C8C5D268-0CAA-27F7-1677-07D0BA782D45}"/>
              </a:ext>
            </a:extLst>
          </p:cNvPr>
          <p:cNvSpPr/>
          <p:nvPr/>
        </p:nvSpPr>
        <p:spPr>
          <a:xfrm>
            <a:off x="2036743" y="2878543"/>
            <a:ext cx="1736339" cy="1568206"/>
          </a:xfrm>
          <a:prstGeom prst="rect">
            <a:avLst/>
          </a:prstGeom>
          <a:noFill/>
          <a:ln w="9525">
            <a:solidFill>
              <a:srgbClr val="002060"/>
            </a:solidFill>
            <a:round/>
          </a:ln>
        </p:spPr>
        <p:style>
          <a:lnRef idx="0">
            <a:scrgbClr r="0" g="0" b="0"/>
          </a:lnRef>
          <a:fillRef idx="0">
            <a:scrgbClr r="0" g="0" b="0"/>
          </a:fillRef>
          <a:effectRef idx="0">
            <a:scrgbClr r="0" g="0" b="0"/>
          </a:effectRef>
          <a:fontRef idx="minor"/>
        </p:style>
        <p:txBody>
          <a:bodyPr wrap="square" lIns="0" tIns="45000" rIns="0" bIns="45000" anchor="b">
            <a:spAutoFit/>
          </a:bodyPr>
          <a:lstStyle/>
          <a:p>
            <a:pPr algn="ctr" defTabSz="914400">
              <a:lnSpc>
                <a:spcPct val="100000"/>
              </a:lnSpc>
            </a:pPr>
            <a:r>
              <a:rPr lang="en-US" sz="2400" b="1" strike="noStrike" spc="-1" dirty="0" err="1">
                <a:solidFill>
                  <a:srgbClr val="002060"/>
                </a:solidFill>
                <a:latin typeface="Avenir Next LT Pro" panose="020B0504020202020204"/>
              </a:rPr>
              <a:t>Melhor</a:t>
            </a:r>
            <a:r>
              <a:rPr lang="en-US" sz="2400" b="1" strike="noStrike" spc="-1" dirty="0">
                <a:solidFill>
                  <a:srgbClr val="002060"/>
                </a:solidFill>
                <a:latin typeface="Avenir Next LT Pro" panose="020B0504020202020204"/>
              </a:rPr>
              <a:t> </a:t>
            </a:r>
            <a:r>
              <a:rPr lang="en-US" sz="2400" b="1" strike="noStrike" spc="-1" dirty="0" err="1">
                <a:solidFill>
                  <a:srgbClr val="002060"/>
                </a:solidFill>
                <a:latin typeface="Avenir Next LT Pro" panose="020B0504020202020204"/>
              </a:rPr>
              <a:t>técnica</a:t>
            </a:r>
            <a:r>
              <a:rPr lang="en-US" sz="2400" b="1" strike="noStrike" spc="-1" dirty="0">
                <a:solidFill>
                  <a:srgbClr val="002060"/>
                </a:solidFill>
                <a:latin typeface="Avenir Next LT Pro" panose="020B0504020202020204"/>
              </a:rPr>
              <a:t> </a:t>
            </a:r>
            <a:r>
              <a:rPr lang="en-US" sz="2400" b="1" strike="noStrike" spc="-1" dirty="0" err="1">
                <a:solidFill>
                  <a:srgbClr val="002060"/>
                </a:solidFill>
                <a:latin typeface="Avenir Next LT Pro" panose="020B0504020202020204"/>
              </a:rPr>
              <a:t>ou</a:t>
            </a:r>
            <a:r>
              <a:rPr lang="en-US" sz="2400" b="1" strike="noStrike" spc="-1" dirty="0">
                <a:solidFill>
                  <a:srgbClr val="002060"/>
                </a:solidFill>
                <a:latin typeface="Avenir Next LT Pro" panose="020B0504020202020204"/>
              </a:rPr>
              <a:t> </a:t>
            </a:r>
            <a:r>
              <a:rPr lang="en-US" sz="2400" b="1" strike="noStrike" spc="-1" dirty="0" err="1">
                <a:solidFill>
                  <a:srgbClr val="002060"/>
                </a:solidFill>
                <a:latin typeface="Avenir Next LT Pro" panose="020B0504020202020204"/>
              </a:rPr>
              <a:t>conteúdo</a:t>
            </a:r>
            <a:r>
              <a:rPr lang="en-US" sz="2400" b="1" strike="noStrike" spc="-1" dirty="0">
                <a:solidFill>
                  <a:srgbClr val="002060"/>
                </a:solidFill>
                <a:latin typeface="Avenir Next LT Pro" panose="020B0504020202020204"/>
              </a:rPr>
              <a:t> </a:t>
            </a:r>
            <a:r>
              <a:rPr lang="en-US" sz="2400" b="1" strike="noStrike" spc="-1" dirty="0" err="1">
                <a:solidFill>
                  <a:srgbClr val="002060"/>
                </a:solidFill>
                <a:latin typeface="Avenir Next LT Pro" panose="020B0504020202020204"/>
              </a:rPr>
              <a:t>artístico</a:t>
            </a:r>
            <a:endParaRPr lang="pt-BR" sz="2400" b="0" strike="noStrike" spc="-1" dirty="0">
              <a:solidFill>
                <a:srgbClr val="002060"/>
              </a:solidFill>
              <a:latin typeface="Avenir Next LT Pro" panose="020B0504020202020204"/>
            </a:endParaRPr>
          </a:p>
        </p:txBody>
      </p:sp>
      <p:sp>
        <p:nvSpPr>
          <p:cNvPr id="25" name="Retângulo 17">
            <a:extLst>
              <a:ext uri="{FF2B5EF4-FFF2-40B4-BE49-F238E27FC236}">
                <a16:creationId xmlns:a16="http://schemas.microsoft.com/office/drawing/2014/main" id="{80305450-58D9-BF88-6A7A-C21ADA7F77DA}"/>
              </a:ext>
            </a:extLst>
          </p:cNvPr>
          <p:cNvSpPr/>
          <p:nvPr/>
        </p:nvSpPr>
        <p:spPr>
          <a:xfrm>
            <a:off x="6221520" y="5232464"/>
            <a:ext cx="4789380" cy="829543"/>
          </a:xfrm>
          <a:prstGeom prst="rect">
            <a:avLst/>
          </a:prstGeom>
          <a:solidFill>
            <a:srgbClr val="002060"/>
          </a:solidFill>
          <a:ln>
            <a:solidFill>
              <a:srgbClr val="002060"/>
            </a:solidFill>
          </a:ln>
        </p:spPr>
        <p:style>
          <a:lnRef idx="1">
            <a:schemeClr val="dk1"/>
          </a:lnRef>
          <a:fillRef idx="3">
            <a:schemeClr val="dk1"/>
          </a:fillRef>
          <a:effectRef idx="2">
            <a:schemeClr val="dk1"/>
          </a:effectRef>
          <a:fontRef idx="minor"/>
        </p:style>
        <p:txBody>
          <a:bodyPr wrap="square" lIns="90000" tIns="45000" rIns="90000" bIns="45000" anchor="t">
            <a:spAutoFit/>
          </a:bodyPr>
          <a:lstStyle/>
          <a:p>
            <a:pPr algn="just" defTabSz="914400">
              <a:lnSpc>
                <a:spcPct val="100000"/>
              </a:lnSpc>
            </a:pPr>
            <a:r>
              <a:rPr lang="pt-BR" sz="1600" b="0" strike="noStrike" spc="-1" dirty="0">
                <a:solidFill>
                  <a:schemeClr val="bg1"/>
                </a:solidFill>
                <a:latin typeface="Avenir Next LT Pro" panose="020B0504020202020204"/>
              </a:rPr>
              <a:t>poderá ser utilizado para a contratação de projetos e trabalhos de natureza técnica, científica ou artística.</a:t>
            </a:r>
          </a:p>
        </p:txBody>
      </p:sp>
      <p:pic>
        <p:nvPicPr>
          <p:cNvPr id="26" name="Imagem 25">
            <a:extLst>
              <a:ext uri="{FF2B5EF4-FFF2-40B4-BE49-F238E27FC236}">
                <a16:creationId xmlns:a16="http://schemas.microsoft.com/office/drawing/2014/main" id="{3C97B5F4-CAC7-44DD-935F-2D55D44C0F7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34961" y="5910236"/>
            <a:ext cx="1301250" cy="710189"/>
          </a:xfrm>
          <a:prstGeom prst="rect">
            <a:avLst/>
          </a:prstGeom>
        </p:spPr>
      </p:pic>
      <p:sp>
        <p:nvSpPr>
          <p:cNvPr id="27" name="CaixaDeTexto 26">
            <a:extLst>
              <a:ext uri="{FF2B5EF4-FFF2-40B4-BE49-F238E27FC236}">
                <a16:creationId xmlns:a16="http://schemas.microsoft.com/office/drawing/2014/main" id="{B804E033-7A53-43B9-84EF-2CE4EFE5B0F2}"/>
              </a:ext>
            </a:extLst>
          </p:cNvPr>
          <p:cNvSpPr txBox="1"/>
          <p:nvPr/>
        </p:nvSpPr>
        <p:spPr>
          <a:xfrm>
            <a:off x="39684" y="6281923"/>
            <a:ext cx="2160813" cy="338554"/>
          </a:xfrm>
          <a:prstGeom prst="rect">
            <a:avLst/>
          </a:prstGeom>
          <a:noFill/>
        </p:spPr>
        <p:txBody>
          <a:bodyPr wrap="square">
            <a:spAutoFit/>
          </a:bodyPr>
          <a:lstStyle/>
          <a:p>
            <a:pPr algn="ctr"/>
            <a:r>
              <a:rPr lang="pt-BR" sz="1600" dirty="0">
                <a:solidFill>
                  <a:srgbClr val="05054D"/>
                </a:solidFill>
                <a:latin typeface="DM Sans" pitchFamily="2" charset="0"/>
                <a:ea typeface="Malgun Gothic Semilight" panose="020B0502040204020203" pitchFamily="34" charset="-128"/>
                <a:cs typeface="Malgun Gothic Semilight" panose="020B0502040204020203" pitchFamily="34" charset="-128"/>
              </a:rPr>
              <a:t>@</a:t>
            </a:r>
            <a:r>
              <a:rPr lang="pt-BR" sz="1600" dirty="0" err="1">
                <a:solidFill>
                  <a:srgbClr val="05054D"/>
                </a:solidFill>
                <a:latin typeface="DM Sans" pitchFamily="2" charset="0"/>
                <a:ea typeface="Malgun Gothic Semilight" panose="020B0502040204020203" pitchFamily="34" charset="-128"/>
                <a:cs typeface="Malgun Gothic Semilight" panose="020B0502040204020203" pitchFamily="34" charset="-128"/>
              </a:rPr>
              <a:t>rafaelcosta.prof</a:t>
            </a:r>
            <a:endParaRPr lang="pt-BR" sz="1600" dirty="0">
              <a:solidFill>
                <a:srgbClr val="05054D"/>
              </a:solidFill>
              <a:latin typeface="DM Sans" pitchFamily="2" charset="0"/>
              <a:ea typeface="Malgun Gothic Semilight" panose="020B0502040204020203" pitchFamily="34" charset="-128"/>
              <a:cs typeface="Malgun Gothic Semilight" panose="020B0502040204020203" pitchFamily="34" charset="-128"/>
            </a:endParaRPr>
          </a:p>
        </p:txBody>
      </p:sp>
    </p:spTree>
    <p:extLst>
      <p:ext uri="{BB962C8B-B14F-4D97-AF65-F5344CB8AC3E}">
        <p14:creationId xmlns:p14="http://schemas.microsoft.com/office/powerpoint/2010/main" val="240555522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a:extLst>
              <a:ext uri="{FF2B5EF4-FFF2-40B4-BE49-F238E27FC236}">
                <a16:creationId xmlns:a16="http://schemas.microsoft.com/office/drawing/2014/main" id="{CFB4B1AD-2FA8-418B-9664-25B85FD4EFA0}"/>
              </a:ext>
            </a:extLst>
          </p:cNvPr>
          <p:cNvSpPr/>
          <p:nvPr/>
        </p:nvSpPr>
        <p:spPr>
          <a:xfrm>
            <a:off x="8267923" y="2937600"/>
            <a:ext cx="3387213" cy="3920400"/>
          </a:xfrm>
          <a:custGeom>
            <a:avLst/>
            <a:gdLst>
              <a:gd name="textAreaLeft" fmla="*/ 0 w 3422160"/>
              <a:gd name="textAreaRight" fmla="*/ 3422520 w 3422160"/>
              <a:gd name="textAreaTop" fmla="*/ 0 h 4316400"/>
              <a:gd name="textAreaBottom" fmla="*/ 4316760 h 4316400"/>
            </a:gdLst>
            <a:ahLst/>
            <a:cxnLst/>
            <a:rect l="textAreaLeft" t="textAreaTop" r="textAreaRight" b="textAreaBottom"/>
            <a:pathLst>
              <a:path w="21600" h="21600">
                <a:moveTo>
                  <a:pt x="7566" y="7016"/>
                </a:moveTo>
                <a:cubicBezTo>
                  <a:pt x="9682" y="5757"/>
                  <a:pt x="12856" y="6717"/>
                  <a:pt x="14643" y="9157"/>
                </a:cubicBezTo>
                <a:cubicBezTo>
                  <a:pt x="16430" y="11604"/>
                  <a:pt x="16166" y="14610"/>
                  <a:pt x="14050" y="15868"/>
                </a:cubicBezTo>
                <a:cubicBezTo>
                  <a:pt x="11934" y="17126"/>
                  <a:pt x="8760" y="16167"/>
                  <a:pt x="6973" y="13726"/>
                </a:cubicBezTo>
                <a:cubicBezTo>
                  <a:pt x="5178" y="11280"/>
                  <a:pt x="5450" y="8280"/>
                  <a:pt x="7566" y="7016"/>
                </a:cubicBezTo>
                <a:lnTo>
                  <a:pt x="7566" y="7016"/>
                </a:lnTo>
                <a:close/>
                <a:moveTo>
                  <a:pt x="2437" y="8458"/>
                </a:moveTo>
                <a:lnTo>
                  <a:pt x="0" y="9361"/>
                </a:lnTo>
                <a:lnTo>
                  <a:pt x="561" y="12519"/>
                </a:lnTo>
                <a:lnTo>
                  <a:pt x="3190" y="13320"/>
                </a:lnTo>
                <a:cubicBezTo>
                  <a:pt x="3494" y="13987"/>
                  <a:pt x="3879" y="14654"/>
                  <a:pt x="4344" y="15290"/>
                </a:cubicBezTo>
                <a:cubicBezTo>
                  <a:pt x="4809" y="15932"/>
                  <a:pt x="5338" y="16510"/>
                  <a:pt x="5899" y="17018"/>
                </a:cubicBezTo>
                <a:lnTo>
                  <a:pt x="5675" y="19516"/>
                </a:lnTo>
                <a:lnTo>
                  <a:pt x="8672" y="21225"/>
                </a:lnTo>
                <a:lnTo>
                  <a:pt x="11678" y="20640"/>
                </a:lnTo>
                <a:lnTo>
                  <a:pt x="10876" y="19636"/>
                </a:lnTo>
                <a:cubicBezTo>
                  <a:pt x="12046" y="19884"/>
                  <a:pt x="13216" y="19903"/>
                  <a:pt x="14315" y="19662"/>
                </a:cubicBezTo>
                <a:lnTo>
                  <a:pt x="16479" y="21600"/>
                </a:lnTo>
                <a:lnTo>
                  <a:pt x="19757" y="21034"/>
                </a:lnTo>
                <a:lnTo>
                  <a:pt x="18250" y="18276"/>
                </a:lnTo>
                <a:lnTo>
                  <a:pt x="18106" y="18302"/>
                </a:lnTo>
                <a:lnTo>
                  <a:pt x="17793" y="17596"/>
                </a:lnTo>
                <a:cubicBezTo>
                  <a:pt x="18602" y="16624"/>
                  <a:pt x="19083" y="15410"/>
                  <a:pt x="19212" y="14095"/>
                </a:cubicBezTo>
                <a:lnTo>
                  <a:pt x="21600" y="13536"/>
                </a:lnTo>
                <a:lnTo>
                  <a:pt x="21039" y="10377"/>
                </a:lnTo>
                <a:lnTo>
                  <a:pt x="17112" y="5967"/>
                </a:lnTo>
                <a:lnTo>
                  <a:pt x="16110" y="6266"/>
                </a:lnTo>
                <a:cubicBezTo>
                  <a:pt x="15974" y="6132"/>
                  <a:pt x="15837" y="5999"/>
                  <a:pt x="15701" y="5872"/>
                </a:cubicBezTo>
                <a:lnTo>
                  <a:pt x="15797" y="4823"/>
                </a:lnTo>
                <a:lnTo>
                  <a:pt x="16270" y="4900"/>
                </a:lnTo>
                <a:lnTo>
                  <a:pt x="16078" y="394"/>
                </a:lnTo>
                <a:lnTo>
                  <a:pt x="12928" y="1665"/>
                </a:lnTo>
                <a:lnTo>
                  <a:pt x="11421" y="3425"/>
                </a:lnTo>
                <a:cubicBezTo>
                  <a:pt x="10692" y="3209"/>
                  <a:pt x="9954" y="3088"/>
                  <a:pt x="9225" y="3057"/>
                </a:cubicBezTo>
                <a:lnTo>
                  <a:pt x="9225" y="3057"/>
                </a:lnTo>
                <a:lnTo>
                  <a:pt x="7999" y="0"/>
                </a:lnTo>
                <a:lnTo>
                  <a:pt x="5121" y="1284"/>
                </a:lnTo>
                <a:lnTo>
                  <a:pt x="2685" y="2733"/>
                </a:lnTo>
                <a:lnTo>
                  <a:pt x="3807" y="5294"/>
                </a:lnTo>
                <a:cubicBezTo>
                  <a:pt x="3070" y="6183"/>
                  <a:pt x="2613" y="7270"/>
                  <a:pt x="2437" y="8458"/>
                </a:cubicBezTo>
                <a:close/>
              </a:path>
            </a:pathLst>
          </a:custGeom>
          <a:solidFill>
            <a:schemeClr val="tx2"/>
          </a:solidFill>
          <a:ln w="12700">
            <a:noFill/>
          </a:ln>
        </p:spPr>
        <p:style>
          <a:lnRef idx="0">
            <a:scrgbClr r="0" g="0" b="0"/>
          </a:lnRef>
          <a:fillRef idx="0">
            <a:scrgbClr r="0" g="0" b="0"/>
          </a:fillRef>
          <a:effectRef idx="0">
            <a:scrgbClr r="0" g="0" b="0"/>
          </a:effectRef>
          <a:fontRef idx="minor"/>
        </p:style>
        <p:txBody>
          <a:bodyPr lIns="38160" tIns="38160" rIns="38160" bIns="38160" anchor="ctr">
            <a:noAutofit/>
          </a:bodyPr>
          <a:lstStyle/>
          <a:p>
            <a:pPr defTabSz="914400">
              <a:lnSpc>
                <a:spcPct val="100000"/>
              </a:lnSpc>
            </a:pPr>
            <a:endParaRPr lang="pt-BR" sz="3000" b="0" strike="noStrike" spc="-1">
              <a:solidFill>
                <a:srgbClr val="FFFFFF"/>
              </a:solidFill>
              <a:latin typeface="Aptos"/>
            </a:endParaRPr>
          </a:p>
        </p:txBody>
      </p:sp>
      <p:sp>
        <p:nvSpPr>
          <p:cNvPr id="5" name="Shape">
            <a:extLst>
              <a:ext uri="{FF2B5EF4-FFF2-40B4-BE49-F238E27FC236}">
                <a16:creationId xmlns:a16="http://schemas.microsoft.com/office/drawing/2014/main" id="{7BCB3689-91D9-4036-B2F7-8465C1BE8BB4}"/>
              </a:ext>
            </a:extLst>
          </p:cNvPr>
          <p:cNvSpPr/>
          <p:nvPr/>
        </p:nvSpPr>
        <p:spPr>
          <a:xfrm>
            <a:off x="8691475" y="2937600"/>
            <a:ext cx="3510501" cy="3817731"/>
          </a:xfrm>
          <a:custGeom>
            <a:avLst/>
            <a:gdLst>
              <a:gd name="textAreaLeft" fmla="*/ 0 w 3546720"/>
              <a:gd name="textAreaRight" fmla="*/ 3547080 w 3546720"/>
              <a:gd name="textAreaTop" fmla="*/ 0 h 4203360"/>
              <a:gd name="textAreaBottom" fmla="*/ 4203720 h 4203360"/>
            </a:gdLst>
            <a:ahLst/>
            <a:cxnLst/>
            <a:rect l="textAreaLeft" t="textAreaTop" r="textAreaRight" b="textAreaBottom"/>
            <a:pathLst>
              <a:path w="21600" h="21600">
                <a:moveTo>
                  <a:pt x="7563" y="6088"/>
                </a:moveTo>
                <a:cubicBezTo>
                  <a:pt x="9682" y="4751"/>
                  <a:pt x="12846" y="5769"/>
                  <a:pt x="14632" y="8366"/>
                </a:cubicBezTo>
                <a:cubicBezTo>
                  <a:pt x="16418" y="10963"/>
                  <a:pt x="16156" y="14161"/>
                  <a:pt x="14037" y="15498"/>
                </a:cubicBezTo>
                <a:cubicBezTo>
                  <a:pt x="11918" y="16836"/>
                  <a:pt x="8754" y="15818"/>
                  <a:pt x="6968" y="13221"/>
                </a:cubicBezTo>
                <a:cubicBezTo>
                  <a:pt x="5182" y="10624"/>
                  <a:pt x="5444" y="7426"/>
                  <a:pt x="7563" y="6088"/>
                </a:cubicBezTo>
                <a:lnTo>
                  <a:pt x="7563" y="6088"/>
                </a:lnTo>
                <a:close/>
                <a:moveTo>
                  <a:pt x="2691" y="1540"/>
                </a:moveTo>
                <a:lnTo>
                  <a:pt x="3813" y="4261"/>
                </a:lnTo>
                <a:cubicBezTo>
                  <a:pt x="3001" y="5292"/>
                  <a:pt x="2529" y="6584"/>
                  <a:pt x="2390" y="7987"/>
                </a:cubicBezTo>
                <a:lnTo>
                  <a:pt x="0" y="8581"/>
                </a:lnTo>
                <a:lnTo>
                  <a:pt x="565" y="11942"/>
                </a:lnTo>
                <a:lnTo>
                  <a:pt x="3194" y="12790"/>
                </a:lnTo>
                <a:cubicBezTo>
                  <a:pt x="3496" y="13502"/>
                  <a:pt x="3882" y="14206"/>
                  <a:pt x="4346" y="14885"/>
                </a:cubicBezTo>
                <a:cubicBezTo>
                  <a:pt x="4810" y="15564"/>
                  <a:pt x="5336" y="16177"/>
                  <a:pt x="5901" y="16725"/>
                </a:cubicBezTo>
                <a:lnTo>
                  <a:pt x="5684" y="19381"/>
                </a:lnTo>
                <a:lnTo>
                  <a:pt x="8677" y="21202"/>
                </a:lnTo>
                <a:lnTo>
                  <a:pt x="10185" y="19329"/>
                </a:lnTo>
                <a:cubicBezTo>
                  <a:pt x="11577" y="19760"/>
                  <a:pt x="13000" y="19851"/>
                  <a:pt x="14307" y="19538"/>
                </a:cubicBezTo>
                <a:lnTo>
                  <a:pt x="16473" y="21600"/>
                </a:lnTo>
                <a:lnTo>
                  <a:pt x="18909" y="20060"/>
                </a:lnTo>
                <a:lnTo>
                  <a:pt x="17787" y="17339"/>
                </a:lnTo>
                <a:cubicBezTo>
                  <a:pt x="18599" y="16308"/>
                  <a:pt x="19071" y="15016"/>
                  <a:pt x="19210" y="13613"/>
                </a:cubicBezTo>
                <a:lnTo>
                  <a:pt x="21600" y="13019"/>
                </a:lnTo>
                <a:lnTo>
                  <a:pt x="21035" y="9658"/>
                </a:lnTo>
                <a:lnTo>
                  <a:pt x="18406" y="8810"/>
                </a:lnTo>
                <a:cubicBezTo>
                  <a:pt x="18104" y="8098"/>
                  <a:pt x="17718" y="7394"/>
                  <a:pt x="17254" y="6715"/>
                </a:cubicBezTo>
                <a:cubicBezTo>
                  <a:pt x="16790" y="6036"/>
                  <a:pt x="16264" y="5423"/>
                  <a:pt x="15699" y="4875"/>
                </a:cubicBezTo>
                <a:lnTo>
                  <a:pt x="15924" y="2219"/>
                </a:lnTo>
                <a:lnTo>
                  <a:pt x="12931" y="398"/>
                </a:lnTo>
                <a:lnTo>
                  <a:pt x="11423" y="2271"/>
                </a:lnTo>
                <a:cubicBezTo>
                  <a:pt x="10030" y="1840"/>
                  <a:pt x="8608" y="1749"/>
                  <a:pt x="7301" y="2062"/>
                </a:cubicBezTo>
                <a:lnTo>
                  <a:pt x="5135" y="0"/>
                </a:lnTo>
                <a:lnTo>
                  <a:pt x="2691" y="1540"/>
                </a:lnTo>
                <a:close/>
              </a:path>
            </a:pathLst>
          </a:custGeom>
          <a:solidFill>
            <a:schemeClr val="accent5">
              <a:lumMod val="40000"/>
              <a:lumOff val="60000"/>
            </a:schemeClr>
          </a:solidFill>
          <a:ln w="12700">
            <a:noFill/>
          </a:ln>
        </p:spPr>
        <p:style>
          <a:lnRef idx="0">
            <a:scrgbClr r="0" g="0" b="0"/>
          </a:lnRef>
          <a:fillRef idx="0">
            <a:scrgbClr r="0" g="0" b="0"/>
          </a:fillRef>
          <a:effectRef idx="0">
            <a:scrgbClr r="0" g="0" b="0"/>
          </a:effectRef>
          <a:fontRef idx="minor"/>
        </p:style>
        <p:txBody>
          <a:bodyPr lIns="38160" tIns="38160" rIns="38160" bIns="38160" anchor="ctr">
            <a:noAutofit/>
          </a:bodyPr>
          <a:lstStyle/>
          <a:p>
            <a:pPr defTabSz="914400">
              <a:lnSpc>
                <a:spcPct val="100000"/>
              </a:lnSpc>
            </a:pPr>
            <a:endParaRPr lang="pt-BR" sz="3000" b="0" strike="noStrike" spc="-1">
              <a:solidFill>
                <a:srgbClr val="FFFFFF"/>
              </a:solidFill>
              <a:latin typeface="Aptos"/>
            </a:endParaRPr>
          </a:p>
        </p:txBody>
      </p:sp>
      <p:sp>
        <p:nvSpPr>
          <p:cNvPr id="6" name="Elipse 5">
            <a:extLst>
              <a:ext uri="{FF2B5EF4-FFF2-40B4-BE49-F238E27FC236}">
                <a16:creationId xmlns:a16="http://schemas.microsoft.com/office/drawing/2014/main" id="{9F423CBB-7FF7-4DA6-B6F8-B59042899B40}"/>
              </a:ext>
            </a:extLst>
          </p:cNvPr>
          <p:cNvSpPr/>
          <p:nvPr/>
        </p:nvSpPr>
        <p:spPr>
          <a:xfrm>
            <a:off x="6256392" y="2937600"/>
            <a:ext cx="1680120" cy="1609560"/>
          </a:xfrm>
          <a:prstGeom prst="ellipse">
            <a:avLst/>
          </a:prstGeom>
          <a:noFill/>
          <a:ln>
            <a:solidFill>
              <a:srgbClr val="0F476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457200">
              <a:lnSpc>
                <a:spcPct val="100000"/>
              </a:lnSpc>
            </a:pPr>
            <a:r>
              <a:rPr lang="pt-BR" sz="2800" b="1" strike="noStrike" spc="-1" dirty="0">
                <a:solidFill>
                  <a:srgbClr val="002060"/>
                </a:solidFill>
                <a:latin typeface="Aptos"/>
              </a:rPr>
              <a:t>Preço</a:t>
            </a:r>
            <a:endParaRPr lang="pt-BR" sz="2800" b="0" strike="noStrike" spc="-1" dirty="0">
              <a:solidFill>
                <a:srgbClr val="002060"/>
              </a:solidFill>
              <a:latin typeface="Arial"/>
            </a:endParaRPr>
          </a:p>
        </p:txBody>
      </p:sp>
      <p:sp>
        <p:nvSpPr>
          <p:cNvPr id="7" name="Elipse 6">
            <a:extLst>
              <a:ext uri="{FF2B5EF4-FFF2-40B4-BE49-F238E27FC236}">
                <a16:creationId xmlns:a16="http://schemas.microsoft.com/office/drawing/2014/main" id="{CD788747-8A21-476D-8BA9-F9570374579B}"/>
              </a:ext>
            </a:extLst>
          </p:cNvPr>
          <p:cNvSpPr/>
          <p:nvPr/>
        </p:nvSpPr>
        <p:spPr>
          <a:xfrm>
            <a:off x="8571759" y="505371"/>
            <a:ext cx="1776240" cy="1706040"/>
          </a:xfrm>
          <a:prstGeom prst="ellipse">
            <a:avLst/>
          </a:prstGeom>
          <a:solidFill>
            <a:srgbClr val="002060"/>
          </a:solidFill>
          <a:ln w="0">
            <a:solidFill>
              <a:srgbClr val="002060"/>
            </a:solidFill>
          </a:ln>
          <a:effectLst>
            <a:outerShdw blurRad="57240" dist="19080" dir="5400000" algn="ctr" rotWithShape="0">
              <a:srgbClr val="000000">
                <a:alpha val="63000"/>
              </a:srgbClr>
            </a:outerShdw>
          </a:effectLst>
        </p:spPr>
        <p:style>
          <a:lnRef idx="0">
            <a:schemeClr val="accent6"/>
          </a:lnRef>
          <a:fillRef idx="3">
            <a:schemeClr val="accent6"/>
          </a:fillRef>
          <a:effectRef idx="3">
            <a:schemeClr val="accent6"/>
          </a:effectRef>
          <a:fontRef idx="minor"/>
        </p:style>
        <p:txBody>
          <a:bodyPr numCol="1" spcCol="0" anchor="ctr">
            <a:noAutofit/>
          </a:bodyPr>
          <a:lstStyle/>
          <a:p>
            <a:pPr algn="ctr" defTabSz="457200">
              <a:lnSpc>
                <a:spcPct val="100000"/>
              </a:lnSpc>
            </a:pPr>
            <a:r>
              <a:rPr lang="pt-BR" sz="2400" b="1" strike="noStrike" spc="-1" dirty="0">
                <a:solidFill>
                  <a:schemeClr val="lt1"/>
                </a:solidFill>
                <a:latin typeface="Aptos"/>
              </a:rPr>
              <a:t>Técnica</a:t>
            </a:r>
            <a:endParaRPr lang="pt-BR" sz="2400" b="0" strike="noStrike" spc="-1" dirty="0">
              <a:solidFill>
                <a:srgbClr val="000000"/>
              </a:solidFill>
              <a:latin typeface="Arial"/>
            </a:endParaRPr>
          </a:p>
        </p:txBody>
      </p:sp>
      <p:sp>
        <p:nvSpPr>
          <p:cNvPr id="8" name="Retângulo: Cantos Arredondados 7">
            <a:extLst>
              <a:ext uri="{FF2B5EF4-FFF2-40B4-BE49-F238E27FC236}">
                <a16:creationId xmlns:a16="http://schemas.microsoft.com/office/drawing/2014/main" id="{9BCD4B5E-9D3B-4B10-BD03-53DA16D461EA}"/>
              </a:ext>
            </a:extLst>
          </p:cNvPr>
          <p:cNvSpPr/>
          <p:nvPr/>
        </p:nvSpPr>
        <p:spPr>
          <a:xfrm>
            <a:off x="293110" y="3885840"/>
            <a:ext cx="5347080" cy="2567880"/>
          </a:xfrm>
          <a:prstGeom prst="roundRect">
            <a:avLst>
              <a:gd name="adj" fmla="val 16667"/>
            </a:avLst>
          </a:prstGeom>
          <a:solidFill>
            <a:schemeClr val="accent4">
              <a:lumMod val="40000"/>
              <a:lumOff val="60000"/>
            </a:schemeClr>
          </a:solidFill>
          <a:ln>
            <a:solidFill>
              <a:schemeClr val="bg1"/>
            </a:solidFill>
          </a:ln>
        </p:spPr>
        <p:style>
          <a:lnRef idx="1">
            <a:schemeClr val="accent4"/>
          </a:lnRef>
          <a:fillRef idx="2">
            <a:schemeClr val="accent4"/>
          </a:fillRef>
          <a:effectRef idx="1">
            <a:schemeClr val="accent4"/>
          </a:effectRef>
          <a:fontRef idx="minor"/>
        </p:style>
        <p:txBody>
          <a:bodyPr lIns="90000" tIns="45000" rIns="90000" bIns="45000" anchor="ctr">
            <a:noAutofit/>
          </a:bodyPr>
          <a:lstStyle/>
          <a:p>
            <a:pPr algn="just" defTabSz="457200">
              <a:lnSpc>
                <a:spcPct val="100000"/>
              </a:lnSpc>
            </a:pPr>
            <a:endParaRPr lang="pt-BR" sz="1600" b="0" strike="noStrike" spc="-1" dirty="0">
              <a:solidFill>
                <a:srgbClr val="002060"/>
              </a:solidFill>
              <a:latin typeface="DM Sans"/>
            </a:endParaRPr>
          </a:p>
          <a:p>
            <a:pPr marL="285840" indent="-285840" algn="just" defTabSz="457200">
              <a:lnSpc>
                <a:spcPct val="100000"/>
              </a:lnSpc>
              <a:buClr>
                <a:srgbClr val="000000"/>
              </a:buClr>
              <a:buFont typeface="Wingdings" charset="2"/>
              <a:buChar char=""/>
            </a:pPr>
            <a:r>
              <a:rPr lang="pt-BR" sz="1600" b="1" strike="noStrike" spc="-1" dirty="0">
                <a:solidFill>
                  <a:srgbClr val="002060"/>
                </a:solidFill>
                <a:latin typeface="DM Sans"/>
              </a:rPr>
              <a:t>Serviços técnicos especializados de </a:t>
            </a:r>
            <a:r>
              <a:rPr lang="pt-BR" sz="1600" b="1" strike="noStrike" spc="-1" dirty="0">
                <a:solidFill>
                  <a:srgbClr val="FF0000"/>
                </a:solidFill>
                <a:latin typeface="DM Sans"/>
              </a:rPr>
              <a:t>natureza predominantemente intelectual</a:t>
            </a:r>
            <a:r>
              <a:rPr lang="pt-BR" sz="1600" b="1" strike="noStrike" spc="-1" dirty="0">
                <a:solidFill>
                  <a:srgbClr val="002060"/>
                </a:solidFill>
                <a:latin typeface="DM Sans"/>
              </a:rPr>
              <a:t>;</a:t>
            </a:r>
            <a:endParaRPr lang="pt-BR" sz="1600" b="0" strike="noStrike" spc="-1" dirty="0">
              <a:solidFill>
                <a:srgbClr val="002060"/>
              </a:solidFill>
              <a:latin typeface="DM Sans"/>
            </a:endParaRPr>
          </a:p>
          <a:p>
            <a:pPr marL="285840" indent="-285840" algn="just" defTabSz="457200">
              <a:lnSpc>
                <a:spcPct val="100000"/>
              </a:lnSpc>
              <a:buClr>
                <a:srgbClr val="000000"/>
              </a:buClr>
              <a:buFont typeface="Wingdings" charset="2"/>
              <a:buChar char=""/>
            </a:pPr>
            <a:r>
              <a:rPr lang="pt-BR" sz="1600" b="1" strike="noStrike" spc="-1" dirty="0">
                <a:solidFill>
                  <a:srgbClr val="002060"/>
                </a:solidFill>
                <a:latin typeface="DM Sans"/>
              </a:rPr>
              <a:t>Serviços majoritariamente dependentes de tecnologia sofisticada e de domínio restrito;</a:t>
            </a:r>
            <a:endParaRPr lang="pt-BR" sz="1600" b="0" strike="noStrike" spc="-1" dirty="0">
              <a:solidFill>
                <a:srgbClr val="002060"/>
              </a:solidFill>
              <a:latin typeface="DM Sans"/>
            </a:endParaRPr>
          </a:p>
          <a:p>
            <a:pPr marL="285840" indent="-285840" algn="just" defTabSz="457200">
              <a:lnSpc>
                <a:spcPct val="100000"/>
              </a:lnSpc>
              <a:buClr>
                <a:srgbClr val="000000"/>
              </a:buClr>
              <a:buFont typeface="Wingdings" charset="2"/>
              <a:buChar char=""/>
            </a:pPr>
            <a:r>
              <a:rPr lang="pt-BR" sz="1600" b="1" strike="noStrike" spc="-1" dirty="0">
                <a:solidFill>
                  <a:srgbClr val="002060"/>
                </a:solidFill>
                <a:latin typeface="DM Sans"/>
              </a:rPr>
              <a:t>Bens e serviços especiais de tecnologia da informação e de comunicação;</a:t>
            </a:r>
            <a:endParaRPr lang="pt-BR" sz="1600" b="0" strike="noStrike" spc="-1" dirty="0">
              <a:solidFill>
                <a:srgbClr val="002060"/>
              </a:solidFill>
              <a:latin typeface="DM Sans"/>
            </a:endParaRPr>
          </a:p>
          <a:p>
            <a:pPr marL="285840" indent="-285840" algn="just" defTabSz="457200">
              <a:lnSpc>
                <a:spcPct val="100000"/>
              </a:lnSpc>
              <a:buClr>
                <a:srgbClr val="000000"/>
              </a:buClr>
              <a:buFont typeface="Wingdings" charset="2"/>
              <a:buChar char=""/>
            </a:pPr>
            <a:r>
              <a:rPr lang="pt-BR" sz="1600" b="1" strike="noStrike" spc="-1" dirty="0">
                <a:solidFill>
                  <a:srgbClr val="002060"/>
                </a:solidFill>
                <a:latin typeface="DM Sans"/>
              </a:rPr>
              <a:t>Obras e serviços especiais de engenharia;</a:t>
            </a:r>
            <a:endParaRPr lang="pt-BR" sz="1600" b="0" strike="noStrike" spc="-1" dirty="0">
              <a:solidFill>
                <a:srgbClr val="002060"/>
              </a:solidFill>
              <a:latin typeface="DM Sans"/>
            </a:endParaRPr>
          </a:p>
          <a:p>
            <a:pPr algn="just" defTabSz="457200">
              <a:lnSpc>
                <a:spcPct val="100000"/>
              </a:lnSpc>
            </a:pPr>
            <a:endParaRPr lang="pt-BR" sz="1600" b="0" strike="noStrike" spc="-1" dirty="0">
              <a:solidFill>
                <a:srgbClr val="002060"/>
              </a:solidFill>
              <a:latin typeface="DM Sans"/>
            </a:endParaRPr>
          </a:p>
        </p:txBody>
      </p:sp>
      <p:sp>
        <p:nvSpPr>
          <p:cNvPr id="9" name="Shape">
            <a:extLst>
              <a:ext uri="{FF2B5EF4-FFF2-40B4-BE49-F238E27FC236}">
                <a16:creationId xmlns:a16="http://schemas.microsoft.com/office/drawing/2014/main" id="{58B2E01F-9574-4FFC-8FB0-76FE6C82C6FB}"/>
              </a:ext>
            </a:extLst>
          </p:cNvPr>
          <p:cNvSpPr/>
          <p:nvPr/>
        </p:nvSpPr>
        <p:spPr>
          <a:xfrm>
            <a:off x="5667480" y="2338200"/>
            <a:ext cx="2847600" cy="2822760"/>
          </a:xfrm>
          <a:custGeom>
            <a:avLst/>
            <a:gdLst>
              <a:gd name="textAreaLeft" fmla="*/ 0 w 2847600"/>
              <a:gd name="textAreaRight" fmla="*/ 2847960 w 2847600"/>
              <a:gd name="textAreaTop" fmla="*/ 0 h 2822760"/>
              <a:gd name="textAreaBottom" fmla="*/ 2823120 h 2822760"/>
            </a:gdLst>
            <a:ahLst/>
            <a:cxnLst/>
            <a:rect l="textAreaLeft" t="textAreaTop" r="textAreaRight" b="textAreaBottom"/>
            <a:pathLst>
              <a:path w="21538" h="21538">
                <a:moveTo>
                  <a:pt x="15876" y="2045"/>
                </a:moveTo>
                <a:lnTo>
                  <a:pt x="14494" y="3256"/>
                </a:lnTo>
                <a:cubicBezTo>
                  <a:pt x="14277" y="3447"/>
                  <a:pt x="13971" y="3495"/>
                  <a:pt x="13700" y="3388"/>
                </a:cubicBezTo>
                <a:cubicBezTo>
                  <a:pt x="13285" y="3224"/>
                  <a:pt x="12858" y="3097"/>
                  <a:pt x="12428" y="3007"/>
                </a:cubicBezTo>
                <a:cubicBezTo>
                  <a:pt x="12142" y="2947"/>
                  <a:pt x="11913" y="2738"/>
                  <a:pt x="11838" y="2455"/>
                </a:cubicBezTo>
                <a:lnTo>
                  <a:pt x="11358" y="677"/>
                </a:lnTo>
                <a:cubicBezTo>
                  <a:pt x="11242" y="250"/>
                  <a:pt x="10918" y="-31"/>
                  <a:pt x="10578" y="2"/>
                </a:cubicBezTo>
                <a:lnTo>
                  <a:pt x="8844" y="175"/>
                </a:lnTo>
                <a:cubicBezTo>
                  <a:pt x="8504" y="208"/>
                  <a:pt x="8240" y="548"/>
                  <a:pt x="8211" y="988"/>
                </a:cubicBezTo>
                <a:lnTo>
                  <a:pt x="8089" y="2830"/>
                </a:lnTo>
                <a:cubicBezTo>
                  <a:pt x="8071" y="3121"/>
                  <a:pt x="7887" y="3372"/>
                  <a:pt x="7619" y="3485"/>
                </a:cubicBezTo>
                <a:cubicBezTo>
                  <a:pt x="7216" y="3659"/>
                  <a:pt x="6826" y="3867"/>
                  <a:pt x="6451" y="4108"/>
                </a:cubicBezTo>
                <a:cubicBezTo>
                  <a:pt x="6207" y="4265"/>
                  <a:pt x="5898" y="4278"/>
                  <a:pt x="5647" y="4134"/>
                </a:cubicBezTo>
                <a:lnTo>
                  <a:pt x="4047" y="3216"/>
                </a:lnTo>
                <a:cubicBezTo>
                  <a:pt x="3664" y="2995"/>
                  <a:pt x="3236" y="3027"/>
                  <a:pt x="3020" y="3291"/>
                </a:cubicBezTo>
                <a:lnTo>
                  <a:pt x="1916" y="4640"/>
                </a:lnTo>
                <a:cubicBezTo>
                  <a:pt x="1700" y="4904"/>
                  <a:pt x="1752" y="5329"/>
                  <a:pt x="2045" y="5662"/>
                </a:cubicBezTo>
                <a:lnTo>
                  <a:pt x="3259" y="7049"/>
                </a:lnTo>
                <a:cubicBezTo>
                  <a:pt x="3450" y="7268"/>
                  <a:pt x="3499" y="7574"/>
                  <a:pt x="3392" y="7843"/>
                </a:cubicBezTo>
                <a:cubicBezTo>
                  <a:pt x="3228" y="8256"/>
                  <a:pt x="3101" y="8681"/>
                  <a:pt x="3010" y="9110"/>
                </a:cubicBezTo>
                <a:cubicBezTo>
                  <a:pt x="2950" y="9394"/>
                  <a:pt x="2739" y="9623"/>
                  <a:pt x="2458" y="9700"/>
                </a:cubicBezTo>
                <a:lnTo>
                  <a:pt x="677" y="10180"/>
                </a:lnTo>
                <a:cubicBezTo>
                  <a:pt x="250" y="10296"/>
                  <a:pt x="-31" y="10620"/>
                  <a:pt x="2" y="10960"/>
                </a:cubicBezTo>
                <a:lnTo>
                  <a:pt x="175" y="12694"/>
                </a:lnTo>
                <a:cubicBezTo>
                  <a:pt x="208" y="13034"/>
                  <a:pt x="548" y="13298"/>
                  <a:pt x="988" y="13327"/>
                </a:cubicBezTo>
                <a:lnTo>
                  <a:pt x="2826" y="13449"/>
                </a:lnTo>
                <a:cubicBezTo>
                  <a:pt x="3117" y="13467"/>
                  <a:pt x="3368" y="13653"/>
                  <a:pt x="3484" y="13921"/>
                </a:cubicBezTo>
                <a:cubicBezTo>
                  <a:pt x="3658" y="14325"/>
                  <a:pt x="3865" y="14719"/>
                  <a:pt x="4108" y="15093"/>
                </a:cubicBezTo>
                <a:cubicBezTo>
                  <a:pt x="4265" y="15338"/>
                  <a:pt x="4278" y="15647"/>
                  <a:pt x="4133" y="15898"/>
                </a:cubicBezTo>
                <a:lnTo>
                  <a:pt x="3216" y="17491"/>
                </a:lnTo>
                <a:cubicBezTo>
                  <a:pt x="2995" y="17874"/>
                  <a:pt x="3027" y="18302"/>
                  <a:pt x="3291" y="18518"/>
                </a:cubicBezTo>
                <a:lnTo>
                  <a:pt x="4640" y="19622"/>
                </a:lnTo>
                <a:cubicBezTo>
                  <a:pt x="4904" y="19838"/>
                  <a:pt x="5329" y="19786"/>
                  <a:pt x="5662" y="19493"/>
                </a:cubicBezTo>
                <a:lnTo>
                  <a:pt x="7040" y="18285"/>
                </a:lnTo>
                <a:cubicBezTo>
                  <a:pt x="7259" y="18094"/>
                  <a:pt x="7565" y="18046"/>
                  <a:pt x="7835" y="18153"/>
                </a:cubicBezTo>
                <a:cubicBezTo>
                  <a:pt x="8251" y="18319"/>
                  <a:pt x="8680" y="18447"/>
                  <a:pt x="9113" y="18539"/>
                </a:cubicBezTo>
                <a:cubicBezTo>
                  <a:pt x="9397" y="18600"/>
                  <a:pt x="9626" y="18810"/>
                  <a:pt x="9703" y="19091"/>
                </a:cubicBezTo>
                <a:lnTo>
                  <a:pt x="10180" y="20861"/>
                </a:lnTo>
                <a:cubicBezTo>
                  <a:pt x="10296" y="21288"/>
                  <a:pt x="10620" y="21569"/>
                  <a:pt x="10960" y="21536"/>
                </a:cubicBezTo>
                <a:lnTo>
                  <a:pt x="12694" y="21363"/>
                </a:lnTo>
                <a:cubicBezTo>
                  <a:pt x="13034" y="21330"/>
                  <a:pt x="13298" y="20990"/>
                  <a:pt x="13327" y="20550"/>
                </a:cubicBezTo>
                <a:lnTo>
                  <a:pt x="13447" y="18725"/>
                </a:lnTo>
                <a:cubicBezTo>
                  <a:pt x="13466" y="18434"/>
                  <a:pt x="13651" y="18183"/>
                  <a:pt x="13919" y="18068"/>
                </a:cubicBezTo>
                <a:cubicBezTo>
                  <a:pt x="14327" y="17892"/>
                  <a:pt x="14724" y="17683"/>
                  <a:pt x="15102" y="17437"/>
                </a:cubicBezTo>
                <a:cubicBezTo>
                  <a:pt x="15346" y="17280"/>
                  <a:pt x="15655" y="17266"/>
                  <a:pt x="15906" y="17410"/>
                </a:cubicBezTo>
                <a:lnTo>
                  <a:pt x="17489" y="18320"/>
                </a:lnTo>
                <a:cubicBezTo>
                  <a:pt x="17872" y="18541"/>
                  <a:pt x="18300" y="18509"/>
                  <a:pt x="18516" y="18245"/>
                </a:cubicBezTo>
                <a:lnTo>
                  <a:pt x="19620" y="16897"/>
                </a:lnTo>
                <a:cubicBezTo>
                  <a:pt x="19836" y="16632"/>
                  <a:pt x="19784" y="16207"/>
                  <a:pt x="19491" y="15875"/>
                </a:cubicBezTo>
                <a:lnTo>
                  <a:pt x="18289" y="14501"/>
                </a:lnTo>
                <a:cubicBezTo>
                  <a:pt x="18098" y="14282"/>
                  <a:pt x="18049" y="13976"/>
                  <a:pt x="18156" y="13707"/>
                </a:cubicBezTo>
                <a:cubicBezTo>
                  <a:pt x="18322" y="13288"/>
                  <a:pt x="18451" y="12858"/>
                  <a:pt x="18543" y="12423"/>
                </a:cubicBezTo>
                <a:cubicBezTo>
                  <a:pt x="18603" y="12137"/>
                  <a:pt x="18812" y="11908"/>
                  <a:pt x="19095" y="11833"/>
                </a:cubicBezTo>
                <a:lnTo>
                  <a:pt x="20861" y="11356"/>
                </a:lnTo>
                <a:cubicBezTo>
                  <a:pt x="21288" y="11241"/>
                  <a:pt x="21569" y="10916"/>
                  <a:pt x="21536" y="10577"/>
                </a:cubicBezTo>
                <a:lnTo>
                  <a:pt x="21363" y="8842"/>
                </a:lnTo>
                <a:cubicBezTo>
                  <a:pt x="21330" y="8502"/>
                  <a:pt x="20990" y="8238"/>
                  <a:pt x="20550" y="8210"/>
                </a:cubicBezTo>
                <a:lnTo>
                  <a:pt x="18720" y="8089"/>
                </a:lnTo>
                <a:cubicBezTo>
                  <a:pt x="18429" y="8071"/>
                  <a:pt x="18178" y="7887"/>
                  <a:pt x="18064" y="7619"/>
                </a:cubicBezTo>
                <a:cubicBezTo>
                  <a:pt x="17889" y="7213"/>
                  <a:pt x="17680" y="6818"/>
                  <a:pt x="17435" y="6441"/>
                </a:cubicBezTo>
                <a:cubicBezTo>
                  <a:pt x="17276" y="6197"/>
                  <a:pt x="17263" y="5888"/>
                  <a:pt x="17409" y="5635"/>
                </a:cubicBezTo>
                <a:lnTo>
                  <a:pt x="18322" y="4046"/>
                </a:lnTo>
                <a:cubicBezTo>
                  <a:pt x="18543" y="3663"/>
                  <a:pt x="18511" y="3234"/>
                  <a:pt x="18247" y="3019"/>
                </a:cubicBezTo>
                <a:lnTo>
                  <a:pt x="16898" y="1915"/>
                </a:lnTo>
                <a:cubicBezTo>
                  <a:pt x="16634" y="1700"/>
                  <a:pt x="16209" y="1754"/>
                  <a:pt x="15876" y="2045"/>
                </a:cubicBezTo>
                <a:close/>
                <a:moveTo>
                  <a:pt x="14991" y="6267"/>
                </a:moveTo>
                <a:cubicBezTo>
                  <a:pt x="17245" y="8368"/>
                  <a:pt x="17591" y="11865"/>
                  <a:pt x="15794" y="14367"/>
                </a:cubicBezTo>
                <a:cubicBezTo>
                  <a:pt x="13620" y="17395"/>
                  <a:pt x="9285" y="17825"/>
                  <a:pt x="6558" y="15282"/>
                </a:cubicBezTo>
                <a:cubicBezTo>
                  <a:pt x="4305" y="13181"/>
                  <a:pt x="3959" y="9685"/>
                  <a:pt x="5755" y="7182"/>
                </a:cubicBezTo>
                <a:cubicBezTo>
                  <a:pt x="7930" y="4155"/>
                  <a:pt x="12265" y="3725"/>
                  <a:pt x="14991" y="6267"/>
                </a:cubicBezTo>
                <a:close/>
              </a:path>
            </a:pathLst>
          </a:custGeom>
          <a:solidFill>
            <a:schemeClr val="bg1">
              <a:lumMod val="75000"/>
            </a:schemeClr>
          </a:solidFill>
          <a:ln w="12700">
            <a:noFill/>
          </a:ln>
        </p:spPr>
        <p:style>
          <a:lnRef idx="0">
            <a:scrgbClr r="0" g="0" b="0"/>
          </a:lnRef>
          <a:fillRef idx="0">
            <a:scrgbClr r="0" g="0" b="0"/>
          </a:fillRef>
          <a:effectRef idx="0">
            <a:scrgbClr r="0" g="0" b="0"/>
          </a:effectRef>
          <a:fontRef idx="minor"/>
        </p:style>
        <p:txBody>
          <a:bodyPr lIns="38160" tIns="38160" rIns="38160" bIns="38160" anchor="ctr">
            <a:noAutofit/>
          </a:bodyPr>
          <a:lstStyle/>
          <a:p>
            <a:pPr defTabSz="914400">
              <a:lnSpc>
                <a:spcPct val="100000"/>
              </a:lnSpc>
            </a:pPr>
            <a:endParaRPr lang="pt-BR" sz="3000" b="0" strike="noStrike" spc="-1">
              <a:solidFill>
                <a:srgbClr val="FFFFFF"/>
              </a:solidFill>
              <a:latin typeface="Aptos"/>
            </a:endParaRPr>
          </a:p>
        </p:txBody>
      </p:sp>
      <p:sp>
        <p:nvSpPr>
          <p:cNvPr id="10" name="Shape">
            <a:extLst>
              <a:ext uri="{FF2B5EF4-FFF2-40B4-BE49-F238E27FC236}">
                <a16:creationId xmlns:a16="http://schemas.microsoft.com/office/drawing/2014/main" id="{87C4AB21-73E3-4019-A134-02B21E42F48F}"/>
              </a:ext>
            </a:extLst>
          </p:cNvPr>
          <p:cNvSpPr/>
          <p:nvPr/>
        </p:nvSpPr>
        <p:spPr>
          <a:xfrm>
            <a:off x="8123559" y="-102309"/>
            <a:ext cx="2818440" cy="2937240"/>
          </a:xfrm>
          <a:custGeom>
            <a:avLst/>
            <a:gdLst>
              <a:gd name="textAreaLeft" fmla="*/ 0 w 2818440"/>
              <a:gd name="textAreaRight" fmla="*/ 2818800 w 2818440"/>
              <a:gd name="textAreaTop" fmla="*/ 0 h 2937240"/>
              <a:gd name="textAreaBottom" fmla="*/ 2937600 h 2937240"/>
            </a:gdLst>
            <a:ahLst/>
            <a:cxnLst/>
            <a:rect l="textAreaLeft" t="textAreaTop" r="textAreaRight" b="textAreaBottom"/>
            <a:pathLst>
              <a:path w="21538" h="21538">
                <a:moveTo>
                  <a:pt x="15876" y="2045"/>
                </a:moveTo>
                <a:lnTo>
                  <a:pt x="14494" y="3256"/>
                </a:lnTo>
                <a:cubicBezTo>
                  <a:pt x="14277" y="3447"/>
                  <a:pt x="13971" y="3495"/>
                  <a:pt x="13700" y="3388"/>
                </a:cubicBezTo>
                <a:cubicBezTo>
                  <a:pt x="13285" y="3224"/>
                  <a:pt x="12858" y="3097"/>
                  <a:pt x="12428" y="3007"/>
                </a:cubicBezTo>
                <a:cubicBezTo>
                  <a:pt x="12142" y="2947"/>
                  <a:pt x="11913" y="2738"/>
                  <a:pt x="11838" y="2455"/>
                </a:cubicBezTo>
                <a:lnTo>
                  <a:pt x="11358" y="677"/>
                </a:lnTo>
                <a:cubicBezTo>
                  <a:pt x="11242" y="250"/>
                  <a:pt x="10918" y="-31"/>
                  <a:pt x="10578" y="2"/>
                </a:cubicBezTo>
                <a:lnTo>
                  <a:pt x="8844" y="175"/>
                </a:lnTo>
                <a:cubicBezTo>
                  <a:pt x="8504" y="208"/>
                  <a:pt x="8240" y="548"/>
                  <a:pt x="8211" y="988"/>
                </a:cubicBezTo>
                <a:lnTo>
                  <a:pt x="8089" y="2830"/>
                </a:lnTo>
                <a:cubicBezTo>
                  <a:pt x="8071" y="3121"/>
                  <a:pt x="7887" y="3372"/>
                  <a:pt x="7619" y="3485"/>
                </a:cubicBezTo>
                <a:cubicBezTo>
                  <a:pt x="7216" y="3659"/>
                  <a:pt x="6826" y="3867"/>
                  <a:pt x="6451" y="4108"/>
                </a:cubicBezTo>
                <a:cubicBezTo>
                  <a:pt x="6207" y="4265"/>
                  <a:pt x="5898" y="4278"/>
                  <a:pt x="5647" y="4134"/>
                </a:cubicBezTo>
                <a:lnTo>
                  <a:pt x="4047" y="3216"/>
                </a:lnTo>
                <a:cubicBezTo>
                  <a:pt x="3664" y="2995"/>
                  <a:pt x="3236" y="3027"/>
                  <a:pt x="3020" y="3291"/>
                </a:cubicBezTo>
                <a:lnTo>
                  <a:pt x="1916" y="4640"/>
                </a:lnTo>
                <a:cubicBezTo>
                  <a:pt x="1700" y="4904"/>
                  <a:pt x="1752" y="5329"/>
                  <a:pt x="2045" y="5662"/>
                </a:cubicBezTo>
                <a:lnTo>
                  <a:pt x="3259" y="7049"/>
                </a:lnTo>
                <a:cubicBezTo>
                  <a:pt x="3450" y="7268"/>
                  <a:pt x="3499" y="7574"/>
                  <a:pt x="3392" y="7843"/>
                </a:cubicBezTo>
                <a:cubicBezTo>
                  <a:pt x="3228" y="8256"/>
                  <a:pt x="3101" y="8681"/>
                  <a:pt x="3010" y="9110"/>
                </a:cubicBezTo>
                <a:cubicBezTo>
                  <a:pt x="2950" y="9394"/>
                  <a:pt x="2739" y="9623"/>
                  <a:pt x="2458" y="9700"/>
                </a:cubicBezTo>
                <a:lnTo>
                  <a:pt x="677" y="10180"/>
                </a:lnTo>
                <a:cubicBezTo>
                  <a:pt x="250" y="10296"/>
                  <a:pt x="-31" y="10620"/>
                  <a:pt x="2" y="10960"/>
                </a:cubicBezTo>
                <a:lnTo>
                  <a:pt x="175" y="12694"/>
                </a:lnTo>
                <a:cubicBezTo>
                  <a:pt x="208" y="13034"/>
                  <a:pt x="548" y="13298"/>
                  <a:pt x="988" y="13327"/>
                </a:cubicBezTo>
                <a:lnTo>
                  <a:pt x="2826" y="13449"/>
                </a:lnTo>
                <a:cubicBezTo>
                  <a:pt x="3117" y="13467"/>
                  <a:pt x="3368" y="13653"/>
                  <a:pt x="3484" y="13921"/>
                </a:cubicBezTo>
                <a:cubicBezTo>
                  <a:pt x="3658" y="14325"/>
                  <a:pt x="3865" y="14719"/>
                  <a:pt x="4108" y="15093"/>
                </a:cubicBezTo>
                <a:cubicBezTo>
                  <a:pt x="4265" y="15338"/>
                  <a:pt x="4278" y="15647"/>
                  <a:pt x="4133" y="15898"/>
                </a:cubicBezTo>
                <a:lnTo>
                  <a:pt x="3216" y="17491"/>
                </a:lnTo>
                <a:cubicBezTo>
                  <a:pt x="2995" y="17874"/>
                  <a:pt x="3027" y="18302"/>
                  <a:pt x="3291" y="18518"/>
                </a:cubicBezTo>
                <a:lnTo>
                  <a:pt x="4640" y="19622"/>
                </a:lnTo>
                <a:cubicBezTo>
                  <a:pt x="4904" y="19838"/>
                  <a:pt x="5329" y="19786"/>
                  <a:pt x="5662" y="19493"/>
                </a:cubicBezTo>
                <a:lnTo>
                  <a:pt x="7040" y="18285"/>
                </a:lnTo>
                <a:cubicBezTo>
                  <a:pt x="7259" y="18094"/>
                  <a:pt x="7565" y="18046"/>
                  <a:pt x="7835" y="18153"/>
                </a:cubicBezTo>
                <a:cubicBezTo>
                  <a:pt x="8251" y="18319"/>
                  <a:pt x="8680" y="18447"/>
                  <a:pt x="9113" y="18539"/>
                </a:cubicBezTo>
                <a:cubicBezTo>
                  <a:pt x="9397" y="18600"/>
                  <a:pt x="9626" y="18810"/>
                  <a:pt x="9703" y="19091"/>
                </a:cubicBezTo>
                <a:lnTo>
                  <a:pt x="10180" y="20861"/>
                </a:lnTo>
                <a:cubicBezTo>
                  <a:pt x="10296" y="21288"/>
                  <a:pt x="10620" y="21569"/>
                  <a:pt x="10960" y="21536"/>
                </a:cubicBezTo>
                <a:lnTo>
                  <a:pt x="12694" y="21363"/>
                </a:lnTo>
                <a:cubicBezTo>
                  <a:pt x="13034" y="21330"/>
                  <a:pt x="13298" y="20990"/>
                  <a:pt x="13327" y="20550"/>
                </a:cubicBezTo>
                <a:lnTo>
                  <a:pt x="13447" y="18725"/>
                </a:lnTo>
                <a:cubicBezTo>
                  <a:pt x="13466" y="18434"/>
                  <a:pt x="13651" y="18183"/>
                  <a:pt x="13919" y="18068"/>
                </a:cubicBezTo>
                <a:cubicBezTo>
                  <a:pt x="14327" y="17892"/>
                  <a:pt x="14724" y="17683"/>
                  <a:pt x="15102" y="17437"/>
                </a:cubicBezTo>
                <a:cubicBezTo>
                  <a:pt x="15346" y="17280"/>
                  <a:pt x="15655" y="17266"/>
                  <a:pt x="15906" y="17410"/>
                </a:cubicBezTo>
                <a:lnTo>
                  <a:pt x="17489" y="18320"/>
                </a:lnTo>
                <a:cubicBezTo>
                  <a:pt x="17872" y="18541"/>
                  <a:pt x="18300" y="18509"/>
                  <a:pt x="18516" y="18245"/>
                </a:cubicBezTo>
                <a:lnTo>
                  <a:pt x="19620" y="16897"/>
                </a:lnTo>
                <a:cubicBezTo>
                  <a:pt x="19836" y="16632"/>
                  <a:pt x="19784" y="16207"/>
                  <a:pt x="19491" y="15875"/>
                </a:cubicBezTo>
                <a:lnTo>
                  <a:pt x="18289" y="14501"/>
                </a:lnTo>
                <a:cubicBezTo>
                  <a:pt x="18098" y="14282"/>
                  <a:pt x="18049" y="13976"/>
                  <a:pt x="18156" y="13707"/>
                </a:cubicBezTo>
                <a:cubicBezTo>
                  <a:pt x="18322" y="13288"/>
                  <a:pt x="18451" y="12858"/>
                  <a:pt x="18543" y="12423"/>
                </a:cubicBezTo>
                <a:cubicBezTo>
                  <a:pt x="18603" y="12137"/>
                  <a:pt x="18812" y="11908"/>
                  <a:pt x="19095" y="11833"/>
                </a:cubicBezTo>
                <a:lnTo>
                  <a:pt x="20861" y="11356"/>
                </a:lnTo>
                <a:cubicBezTo>
                  <a:pt x="21288" y="11241"/>
                  <a:pt x="21569" y="10916"/>
                  <a:pt x="21536" y="10577"/>
                </a:cubicBezTo>
                <a:lnTo>
                  <a:pt x="21363" y="8842"/>
                </a:lnTo>
                <a:cubicBezTo>
                  <a:pt x="21330" y="8502"/>
                  <a:pt x="20990" y="8238"/>
                  <a:pt x="20550" y="8210"/>
                </a:cubicBezTo>
                <a:lnTo>
                  <a:pt x="18720" y="8089"/>
                </a:lnTo>
                <a:cubicBezTo>
                  <a:pt x="18429" y="8071"/>
                  <a:pt x="18178" y="7887"/>
                  <a:pt x="18064" y="7619"/>
                </a:cubicBezTo>
                <a:cubicBezTo>
                  <a:pt x="17889" y="7213"/>
                  <a:pt x="17680" y="6818"/>
                  <a:pt x="17435" y="6441"/>
                </a:cubicBezTo>
                <a:cubicBezTo>
                  <a:pt x="17276" y="6197"/>
                  <a:pt x="17263" y="5888"/>
                  <a:pt x="17409" y="5635"/>
                </a:cubicBezTo>
                <a:lnTo>
                  <a:pt x="18322" y="4046"/>
                </a:lnTo>
                <a:cubicBezTo>
                  <a:pt x="18543" y="3663"/>
                  <a:pt x="18511" y="3234"/>
                  <a:pt x="18247" y="3019"/>
                </a:cubicBezTo>
                <a:lnTo>
                  <a:pt x="16898" y="1915"/>
                </a:lnTo>
                <a:cubicBezTo>
                  <a:pt x="16634" y="1700"/>
                  <a:pt x="16209" y="1754"/>
                  <a:pt x="15876" y="2045"/>
                </a:cubicBezTo>
                <a:close/>
                <a:moveTo>
                  <a:pt x="14991" y="6267"/>
                </a:moveTo>
                <a:cubicBezTo>
                  <a:pt x="17245" y="8368"/>
                  <a:pt x="17591" y="11865"/>
                  <a:pt x="15794" y="14367"/>
                </a:cubicBezTo>
                <a:cubicBezTo>
                  <a:pt x="13620" y="17395"/>
                  <a:pt x="9285" y="17825"/>
                  <a:pt x="6558" y="15282"/>
                </a:cubicBezTo>
                <a:cubicBezTo>
                  <a:pt x="4305" y="13181"/>
                  <a:pt x="3959" y="9685"/>
                  <a:pt x="5755" y="7182"/>
                </a:cubicBezTo>
                <a:cubicBezTo>
                  <a:pt x="7930" y="4155"/>
                  <a:pt x="12265" y="3725"/>
                  <a:pt x="14991" y="6267"/>
                </a:cubicBezTo>
                <a:close/>
              </a:path>
            </a:pathLst>
          </a:custGeom>
          <a:solidFill>
            <a:schemeClr val="bg1">
              <a:lumMod val="75000"/>
            </a:schemeClr>
          </a:solidFill>
          <a:ln w="12700">
            <a:noFill/>
          </a:ln>
        </p:spPr>
        <p:style>
          <a:lnRef idx="0">
            <a:scrgbClr r="0" g="0" b="0"/>
          </a:lnRef>
          <a:fillRef idx="0">
            <a:scrgbClr r="0" g="0" b="0"/>
          </a:fillRef>
          <a:effectRef idx="0">
            <a:scrgbClr r="0" g="0" b="0"/>
          </a:effectRef>
          <a:fontRef idx="minor"/>
        </p:style>
        <p:txBody>
          <a:bodyPr lIns="38160" tIns="38160" rIns="38160" bIns="38160" anchor="ctr">
            <a:noAutofit/>
          </a:bodyPr>
          <a:lstStyle/>
          <a:p>
            <a:pPr defTabSz="914400">
              <a:lnSpc>
                <a:spcPct val="100000"/>
              </a:lnSpc>
            </a:pPr>
            <a:endParaRPr lang="pt-BR" sz="3000" b="0" strike="noStrike" spc="-1">
              <a:solidFill>
                <a:srgbClr val="FFFFFF"/>
              </a:solidFill>
              <a:latin typeface="Aptos"/>
            </a:endParaRPr>
          </a:p>
        </p:txBody>
      </p:sp>
      <p:sp>
        <p:nvSpPr>
          <p:cNvPr id="11" name="CaixaDeTexto 11">
            <a:extLst>
              <a:ext uri="{FF2B5EF4-FFF2-40B4-BE49-F238E27FC236}">
                <a16:creationId xmlns:a16="http://schemas.microsoft.com/office/drawing/2014/main" id="{76310917-9767-4674-A1B7-60927B7BE88B}"/>
              </a:ext>
            </a:extLst>
          </p:cNvPr>
          <p:cNvSpPr/>
          <p:nvPr/>
        </p:nvSpPr>
        <p:spPr>
          <a:xfrm>
            <a:off x="6169077" y="404280"/>
            <a:ext cx="2098845" cy="367878"/>
          </a:xfrm>
          <a:prstGeom prst="rect">
            <a:avLst/>
          </a:prstGeom>
          <a:solidFill>
            <a:srgbClr val="002060"/>
          </a:solidFill>
          <a:ln>
            <a:solidFill>
              <a:srgbClr val="002060"/>
            </a:solidFill>
          </a:ln>
        </p:spPr>
        <p:style>
          <a:lnRef idx="1">
            <a:schemeClr val="accent6"/>
          </a:lnRef>
          <a:fillRef idx="2">
            <a:schemeClr val="accent6"/>
          </a:fillRef>
          <a:effectRef idx="1">
            <a:schemeClr val="accent6"/>
          </a:effectRef>
          <a:fontRef idx="minor"/>
        </p:style>
        <p:txBody>
          <a:bodyPr wrap="square" lIns="90000" tIns="45000" rIns="90000" bIns="45000" anchor="t">
            <a:spAutoFit/>
          </a:bodyPr>
          <a:lstStyle/>
          <a:p>
            <a:pPr algn="ctr" defTabSz="914400">
              <a:lnSpc>
                <a:spcPct val="100000"/>
              </a:lnSpc>
            </a:pPr>
            <a:r>
              <a:rPr lang="pt-BR" sz="1800" b="1" strike="noStrike" spc="-1" dirty="0">
                <a:solidFill>
                  <a:schemeClr val="bg1"/>
                </a:solidFill>
                <a:latin typeface="DM Sans"/>
              </a:rPr>
              <a:t>No máximo 70%</a:t>
            </a:r>
          </a:p>
        </p:txBody>
      </p:sp>
      <p:sp>
        <p:nvSpPr>
          <p:cNvPr id="12" name="Espaço Reservado para Conteúdo 2">
            <a:extLst>
              <a:ext uri="{FF2B5EF4-FFF2-40B4-BE49-F238E27FC236}">
                <a16:creationId xmlns:a16="http://schemas.microsoft.com/office/drawing/2014/main" id="{DFFCFD36-E88A-46A6-B620-4E23F294FBF3}"/>
              </a:ext>
            </a:extLst>
          </p:cNvPr>
          <p:cNvSpPr txBox="1">
            <a:spLocks/>
          </p:cNvSpPr>
          <p:nvPr/>
        </p:nvSpPr>
        <p:spPr>
          <a:xfrm>
            <a:off x="431091" y="1433337"/>
            <a:ext cx="5148192" cy="1681778"/>
          </a:xfrm>
          <a:prstGeom prst="rect">
            <a:avLst/>
          </a:prstGeom>
        </p:spPr>
        <p:txBody>
          <a:bodyPr vert="horz" lIns="0" tIns="0" rIns="0" bIns="0" rtlCol="0">
            <a:noAutofit/>
          </a:bodyPr>
          <a:lstStyle>
            <a:lvl1pPr marL="0" indent="0" algn="l" defTabSz="914400" rtl="0" eaLnBrk="1" latinLnBrk="0" hangingPunct="1">
              <a:lnSpc>
                <a:spcPct val="90000"/>
              </a:lnSpc>
              <a:spcBef>
                <a:spcPts val="1000"/>
              </a:spcBef>
              <a:buClr>
                <a:schemeClr val="accent1"/>
              </a:buClr>
              <a:buFont typeface="Corbel" panose="020B0503020204020204" pitchFamily="34" charset="0"/>
              <a:buNone/>
              <a:defRPr sz="2400" kern="1200">
                <a:solidFill>
                  <a:schemeClr val="tx1">
                    <a:lumMod val="75000"/>
                    <a:lumOff val="25000"/>
                  </a:schemeClr>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lumMod val="75000"/>
                    <a:lumOff val="25000"/>
                  </a:schemeClr>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lumMod val="75000"/>
                    <a:lumOff val="25000"/>
                  </a:schemeClr>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lumMod val="75000"/>
                    <a:lumOff val="25000"/>
                  </a:schemeClr>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lumMod val="75000"/>
                    <a:lumOff val="25000"/>
                  </a:schemeClr>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lnSpc>
                <a:spcPct val="100000"/>
              </a:lnSpc>
              <a:spcBef>
                <a:spcPts val="0"/>
              </a:spcBef>
              <a:spcAft>
                <a:spcPts val="1066"/>
              </a:spcAft>
            </a:pPr>
            <a:r>
              <a:rPr lang="pt-BR" sz="1800" spc="-1" dirty="0">
                <a:solidFill>
                  <a:srgbClr val="002060"/>
                </a:solidFill>
                <a:latin typeface="DM Sans"/>
                <a:ea typeface="Calibri"/>
              </a:rPr>
              <a:t>Será escolhido quando estudo técnico preliminar demonstrar que a avaliação e a ponderação da qualidade técnica das propostas que superarem os requisitos mínimos estabelecidos no edital forem relevantes aos fins pretendidos pela Administração nas licitações para contratação de:</a:t>
            </a:r>
          </a:p>
        </p:txBody>
      </p:sp>
      <p:cxnSp>
        <p:nvCxnSpPr>
          <p:cNvPr id="15" name="Conector de Seta Reta 14">
            <a:extLst>
              <a:ext uri="{FF2B5EF4-FFF2-40B4-BE49-F238E27FC236}">
                <a16:creationId xmlns:a16="http://schemas.microsoft.com/office/drawing/2014/main" id="{8813E376-E386-4D19-8D08-FD75740163D3}"/>
              </a:ext>
            </a:extLst>
          </p:cNvPr>
          <p:cNvCxnSpPr>
            <a:cxnSpLocks/>
          </p:cNvCxnSpPr>
          <p:nvPr/>
        </p:nvCxnSpPr>
        <p:spPr>
          <a:xfrm>
            <a:off x="2892476" y="3361105"/>
            <a:ext cx="0" cy="42843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18" name="Google Shape;202;p15">
            <a:extLst>
              <a:ext uri="{FF2B5EF4-FFF2-40B4-BE49-F238E27FC236}">
                <a16:creationId xmlns:a16="http://schemas.microsoft.com/office/drawing/2014/main" id="{FF189990-ED33-4492-ABB8-B5E2B750113A}"/>
              </a:ext>
            </a:extLst>
          </p:cNvPr>
          <p:cNvPicPr preferRelativeResize="0"/>
          <p:nvPr/>
        </p:nvPicPr>
        <p:blipFill rotWithShape="1">
          <a:blip r:embed="rId3">
            <a:alphaModFix/>
          </a:blip>
          <a:srcRect/>
          <a:stretch/>
        </p:blipFill>
        <p:spPr>
          <a:xfrm>
            <a:off x="764112" y="6502027"/>
            <a:ext cx="253304" cy="253304"/>
          </a:xfrm>
          <a:prstGeom prst="rect">
            <a:avLst/>
          </a:prstGeom>
          <a:noFill/>
          <a:ln>
            <a:noFill/>
          </a:ln>
        </p:spPr>
      </p:pic>
      <p:sp>
        <p:nvSpPr>
          <p:cNvPr id="19" name="Google Shape;203;p15">
            <a:extLst>
              <a:ext uri="{FF2B5EF4-FFF2-40B4-BE49-F238E27FC236}">
                <a16:creationId xmlns:a16="http://schemas.microsoft.com/office/drawing/2014/main" id="{F1AD85B8-EF42-4122-A58B-86D008AC1E5D}"/>
              </a:ext>
            </a:extLst>
          </p:cNvPr>
          <p:cNvSpPr txBox="1"/>
          <p:nvPr/>
        </p:nvSpPr>
        <p:spPr>
          <a:xfrm>
            <a:off x="474145" y="6422709"/>
            <a:ext cx="2464684" cy="363946"/>
          </a:xfrm>
          <a:prstGeom prst="rect">
            <a:avLst/>
          </a:prstGeom>
          <a:noFill/>
          <a:ln>
            <a:noFill/>
          </a:ln>
        </p:spPr>
        <p:txBody>
          <a:bodyPr spcFirstLastPara="1" wrap="square" lIns="0" tIns="0" rIns="0" bIns="0" anchor="t" anchorCtr="0">
            <a:spAutoFit/>
          </a:bodyPr>
          <a:lstStyle/>
          <a:p>
            <a:pPr marL="0" marR="0" lvl="0" indent="0" algn="ctr" rtl="0">
              <a:lnSpc>
                <a:spcPct val="152442"/>
              </a:lnSpc>
              <a:spcBef>
                <a:spcPts val="0"/>
              </a:spcBef>
              <a:spcAft>
                <a:spcPts val="0"/>
              </a:spcAft>
              <a:buClr>
                <a:srgbClr val="000000"/>
              </a:buClr>
              <a:buSzPts val="1556"/>
              <a:buFont typeface="Arial"/>
              <a:buNone/>
            </a:pPr>
            <a:r>
              <a:rPr lang="pt-BR" sz="1556" b="0" i="0" u="none" strike="noStrike" cap="none" dirty="0" err="1">
                <a:solidFill>
                  <a:srgbClr val="000000"/>
                </a:solidFill>
                <a:latin typeface="DM Sans"/>
                <a:ea typeface="Arial"/>
                <a:cs typeface="Arial"/>
                <a:sym typeface="Arial"/>
              </a:rPr>
              <a:t>rafaelcosta.prof</a:t>
            </a:r>
            <a:endParaRPr sz="1556" b="0" i="0" u="none" strike="noStrike" cap="none" dirty="0">
              <a:solidFill>
                <a:srgbClr val="000000"/>
              </a:solidFill>
              <a:latin typeface="DM Sans"/>
              <a:ea typeface="Arial"/>
              <a:cs typeface="Arial"/>
              <a:sym typeface="Arial"/>
            </a:endParaRPr>
          </a:p>
        </p:txBody>
      </p:sp>
      <p:pic>
        <p:nvPicPr>
          <p:cNvPr id="2" name="Imagem 1" descr="Uma imagem contendo abajur, luz&#10;&#10;Descrição gerada automaticamente">
            <a:extLst>
              <a:ext uri="{FF2B5EF4-FFF2-40B4-BE49-F238E27FC236}">
                <a16:creationId xmlns:a16="http://schemas.microsoft.com/office/drawing/2014/main" id="{20382C1F-0A0E-7DDF-A226-0AEFFD307113}"/>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11221176" y="-12786"/>
            <a:ext cx="1559442" cy="3363903"/>
          </a:xfrm>
          <a:prstGeom prst="rect">
            <a:avLst/>
          </a:prstGeom>
        </p:spPr>
      </p:pic>
    </p:spTree>
    <p:extLst>
      <p:ext uri="{BB962C8B-B14F-4D97-AF65-F5344CB8AC3E}">
        <p14:creationId xmlns:p14="http://schemas.microsoft.com/office/powerpoint/2010/main" val="2012213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fill="hold"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a:extLst>
              <a:ext uri="{FF2B5EF4-FFF2-40B4-BE49-F238E27FC236}">
                <a16:creationId xmlns:a16="http://schemas.microsoft.com/office/drawing/2014/main" id="{CFB4B1AD-2FA8-418B-9664-25B85FD4EFA0}"/>
              </a:ext>
            </a:extLst>
          </p:cNvPr>
          <p:cNvSpPr/>
          <p:nvPr/>
        </p:nvSpPr>
        <p:spPr>
          <a:xfrm>
            <a:off x="8267923" y="2937600"/>
            <a:ext cx="3387213" cy="3920400"/>
          </a:xfrm>
          <a:custGeom>
            <a:avLst/>
            <a:gdLst>
              <a:gd name="textAreaLeft" fmla="*/ 0 w 3422160"/>
              <a:gd name="textAreaRight" fmla="*/ 3422520 w 3422160"/>
              <a:gd name="textAreaTop" fmla="*/ 0 h 4316400"/>
              <a:gd name="textAreaBottom" fmla="*/ 4316760 h 4316400"/>
            </a:gdLst>
            <a:ahLst/>
            <a:cxnLst/>
            <a:rect l="textAreaLeft" t="textAreaTop" r="textAreaRight" b="textAreaBottom"/>
            <a:pathLst>
              <a:path w="21600" h="21600">
                <a:moveTo>
                  <a:pt x="7566" y="7016"/>
                </a:moveTo>
                <a:cubicBezTo>
                  <a:pt x="9682" y="5757"/>
                  <a:pt x="12856" y="6717"/>
                  <a:pt x="14643" y="9157"/>
                </a:cubicBezTo>
                <a:cubicBezTo>
                  <a:pt x="16430" y="11604"/>
                  <a:pt x="16166" y="14610"/>
                  <a:pt x="14050" y="15868"/>
                </a:cubicBezTo>
                <a:cubicBezTo>
                  <a:pt x="11934" y="17126"/>
                  <a:pt x="8760" y="16167"/>
                  <a:pt x="6973" y="13726"/>
                </a:cubicBezTo>
                <a:cubicBezTo>
                  <a:pt x="5178" y="11280"/>
                  <a:pt x="5450" y="8280"/>
                  <a:pt x="7566" y="7016"/>
                </a:cubicBezTo>
                <a:lnTo>
                  <a:pt x="7566" y="7016"/>
                </a:lnTo>
                <a:close/>
                <a:moveTo>
                  <a:pt x="2437" y="8458"/>
                </a:moveTo>
                <a:lnTo>
                  <a:pt x="0" y="9361"/>
                </a:lnTo>
                <a:lnTo>
                  <a:pt x="561" y="12519"/>
                </a:lnTo>
                <a:lnTo>
                  <a:pt x="3190" y="13320"/>
                </a:lnTo>
                <a:cubicBezTo>
                  <a:pt x="3494" y="13987"/>
                  <a:pt x="3879" y="14654"/>
                  <a:pt x="4344" y="15290"/>
                </a:cubicBezTo>
                <a:cubicBezTo>
                  <a:pt x="4809" y="15932"/>
                  <a:pt x="5338" y="16510"/>
                  <a:pt x="5899" y="17018"/>
                </a:cubicBezTo>
                <a:lnTo>
                  <a:pt x="5675" y="19516"/>
                </a:lnTo>
                <a:lnTo>
                  <a:pt x="8672" y="21225"/>
                </a:lnTo>
                <a:lnTo>
                  <a:pt x="11678" y="20640"/>
                </a:lnTo>
                <a:lnTo>
                  <a:pt x="10876" y="19636"/>
                </a:lnTo>
                <a:cubicBezTo>
                  <a:pt x="12046" y="19884"/>
                  <a:pt x="13216" y="19903"/>
                  <a:pt x="14315" y="19662"/>
                </a:cubicBezTo>
                <a:lnTo>
                  <a:pt x="16479" y="21600"/>
                </a:lnTo>
                <a:lnTo>
                  <a:pt x="19757" y="21034"/>
                </a:lnTo>
                <a:lnTo>
                  <a:pt x="18250" y="18276"/>
                </a:lnTo>
                <a:lnTo>
                  <a:pt x="18106" y="18302"/>
                </a:lnTo>
                <a:lnTo>
                  <a:pt x="17793" y="17596"/>
                </a:lnTo>
                <a:cubicBezTo>
                  <a:pt x="18602" y="16624"/>
                  <a:pt x="19083" y="15410"/>
                  <a:pt x="19212" y="14095"/>
                </a:cubicBezTo>
                <a:lnTo>
                  <a:pt x="21600" y="13536"/>
                </a:lnTo>
                <a:lnTo>
                  <a:pt x="21039" y="10377"/>
                </a:lnTo>
                <a:lnTo>
                  <a:pt x="17112" y="5967"/>
                </a:lnTo>
                <a:lnTo>
                  <a:pt x="16110" y="6266"/>
                </a:lnTo>
                <a:cubicBezTo>
                  <a:pt x="15974" y="6132"/>
                  <a:pt x="15837" y="5999"/>
                  <a:pt x="15701" y="5872"/>
                </a:cubicBezTo>
                <a:lnTo>
                  <a:pt x="15797" y="4823"/>
                </a:lnTo>
                <a:lnTo>
                  <a:pt x="16270" y="4900"/>
                </a:lnTo>
                <a:lnTo>
                  <a:pt x="16078" y="394"/>
                </a:lnTo>
                <a:lnTo>
                  <a:pt x="12928" y="1665"/>
                </a:lnTo>
                <a:lnTo>
                  <a:pt x="11421" y="3425"/>
                </a:lnTo>
                <a:cubicBezTo>
                  <a:pt x="10692" y="3209"/>
                  <a:pt x="9954" y="3088"/>
                  <a:pt x="9225" y="3057"/>
                </a:cubicBezTo>
                <a:lnTo>
                  <a:pt x="9225" y="3057"/>
                </a:lnTo>
                <a:lnTo>
                  <a:pt x="7999" y="0"/>
                </a:lnTo>
                <a:lnTo>
                  <a:pt x="5121" y="1284"/>
                </a:lnTo>
                <a:lnTo>
                  <a:pt x="2685" y="2733"/>
                </a:lnTo>
                <a:lnTo>
                  <a:pt x="3807" y="5294"/>
                </a:lnTo>
                <a:cubicBezTo>
                  <a:pt x="3070" y="6183"/>
                  <a:pt x="2613" y="7270"/>
                  <a:pt x="2437" y="8458"/>
                </a:cubicBezTo>
                <a:close/>
              </a:path>
            </a:pathLst>
          </a:custGeom>
          <a:solidFill>
            <a:schemeClr val="tx2"/>
          </a:solidFill>
          <a:ln w="12700">
            <a:noFill/>
          </a:ln>
        </p:spPr>
        <p:style>
          <a:lnRef idx="0">
            <a:scrgbClr r="0" g="0" b="0"/>
          </a:lnRef>
          <a:fillRef idx="0">
            <a:scrgbClr r="0" g="0" b="0"/>
          </a:fillRef>
          <a:effectRef idx="0">
            <a:scrgbClr r="0" g="0" b="0"/>
          </a:effectRef>
          <a:fontRef idx="minor"/>
        </p:style>
        <p:txBody>
          <a:bodyPr lIns="38160" tIns="38160" rIns="38160" bIns="38160" anchor="ctr">
            <a:noAutofit/>
          </a:bodyPr>
          <a:lstStyle/>
          <a:p>
            <a:pPr defTabSz="914400">
              <a:lnSpc>
                <a:spcPct val="100000"/>
              </a:lnSpc>
            </a:pPr>
            <a:endParaRPr lang="pt-BR" sz="3000" b="0" strike="noStrike" spc="-1">
              <a:solidFill>
                <a:srgbClr val="FFFFFF"/>
              </a:solidFill>
              <a:latin typeface="Aptos"/>
            </a:endParaRPr>
          </a:p>
        </p:txBody>
      </p:sp>
      <p:sp>
        <p:nvSpPr>
          <p:cNvPr id="5" name="Shape">
            <a:extLst>
              <a:ext uri="{FF2B5EF4-FFF2-40B4-BE49-F238E27FC236}">
                <a16:creationId xmlns:a16="http://schemas.microsoft.com/office/drawing/2014/main" id="{7BCB3689-91D9-4036-B2F7-8465C1BE8BB4}"/>
              </a:ext>
            </a:extLst>
          </p:cNvPr>
          <p:cNvSpPr/>
          <p:nvPr/>
        </p:nvSpPr>
        <p:spPr>
          <a:xfrm>
            <a:off x="8691475" y="2937600"/>
            <a:ext cx="3510501" cy="3817731"/>
          </a:xfrm>
          <a:custGeom>
            <a:avLst/>
            <a:gdLst>
              <a:gd name="textAreaLeft" fmla="*/ 0 w 3546720"/>
              <a:gd name="textAreaRight" fmla="*/ 3547080 w 3546720"/>
              <a:gd name="textAreaTop" fmla="*/ 0 h 4203360"/>
              <a:gd name="textAreaBottom" fmla="*/ 4203720 h 4203360"/>
            </a:gdLst>
            <a:ahLst/>
            <a:cxnLst/>
            <a:rect l="textAreaLeft" t="textAreaTop" r="textAreaRight" b="textAreaBottom"/>
            <a:pathLst>
              <a:path w="21600" h="21600">
                <a:moveTo>
                  <a:pt x="7563" y="6088"/>
                </a:moveTo>
                <a:cubicBezTo>
                  <a:pt x="9682" y="4751"/>
                  <a:pt x="12846" y="5769"/>
                  <a:pt x="14632" y="8366"/>
                </a:cubicBezTo>
                <a:cubicBezTo>
                  <a:pt x="16418" y="10963"/>
                  <a:pt x="16156" y="14161"/>
                  <a:pt x="14037" y="15498"/>
                </a:cubicBezTo>
                <a:cubicBezTo>
                  <a:pt x="11918" y="16836"/>
                  <a:pt x="8754" y="15818"/>
                  <a:pt x="6968" y="13221"/>
                </a:cubicBezTo>
                <a:cubicBezTo>
                  <a:pt x="5182" y="10624"/>
                  <a:pt x="5444" y="7426"/>
                  <a:pt x="7563" y="6088"/>
                </a:cubicBezTo>
                <a:lnTo>
                  <a:pt x="7563" y="6088"/>
                </a:lnTo>
                <a:close/>
                <a:moveTo>
                  <a:pt x="2691" y="1540"/>
                </a:moveTo>
                <a:lnTo>
                  <a:pt x="3813" y="4261"/>
                </a:lnTo>
                <a:cubicBezTo>
                  <a:pt x="3001" y="5292"/>
                  <a:pt x="2529" y="6584"/>
                  <a:pt x="2390" y="7987"/>
                </a:cubicBezTo>
                <a:lnTo>
                  <a:pt x="0" y="8581"/>
                </a:lnTo>
                <a:lnTo>
                  <a:pt x="565" y="11942"/>
                </a:lnTo>
                <a:lnTo>
                  <a:pt x="3194" y="12790"/>
                </a:lnTo>
                <a:cubicBezTo>
                  <a:pt x="3496" y="13502"/>
                  <a:pt x="3882" y="14206"/>
                  <a:pt x="4346" y="14885"/>
                </a:cubicBezTo>
                <a:cubicBezTo>
                  <a:pt x="4810" y="15564"/>
                  <a:pt x="5336" y="16177"/>
                  <a:pt x="5901" y="16725"/>
                </a:cubicBezTo>
                <a:lnTo>
                  <a:pt x="5684" y="19381"/>
                </a:lnTo>
                <a:lnTo>
                  <a:pt x="8677" y="21202"/>
                </a:lnTo>
                <a:lnTo>
                  <a:pt x="10185" y="19329"/>
                </a:lnTo>
                <a:cubicBezTo>
                  <a:pt x="11577" y="19760"/>
                  <a:pt x="13000" y="19851"/>
                  <a:pt x="14307" y="19538"/>
                </a:cubicBezTo>
                <a:lnTo>
                  <a:pt x="16473" y="21600"/>
                </a:lnTo>
                <a:lnTo>
                  <a:pt x="18909" y="20060"/>
                </a:lnTo>
                <a:lnTo>
                  <a:pt x="17787" y="17339"/>
                </a:lnTo>
                <a:cubicBezTo>
                  <a:pt x="18599" y="16308"/>
                  <a:pt x="19071" y="15016"/>
                  <a:pt x="19210" y="13613"/>
                </a:cubicBezTo>
                <a:lnTo>
                  <a:pt x="21600" y="13019"/>
                </a:lnTo>
                <a:lnTo>
                  <a:pt x="21035" y="9658"/>
                </a:lnTo>
                <a:lnTo>
                  <a:pt x="18406" y="8810"/>
                </a:lnTo>
                <a:cubicBezTo>
                  <a:pt x="18104" y="8098"/>
                  <a:pt x="17718" y="7394"/>
                  <a:pt x="17254" y="6715"/>
                </a:cubicBezTo>
                <a:cubicBezTo>
                  <a:pt x="16790" y="6036"/>
                  <a:pt x="16264" y="5423"/>
                  <a:pt x="15699" y="4875"/>
                </a:cubicBezTo>
                <a:lnTo>
                  <a:pt x="15924" y="2219"/>
                </a:lnTo>
                <a:lnTo>
                  <a:pt x="12931" y="398"/>
                </a:lnTo>
                <a:lnTo>
                  <a:pt x="11423" y="2271"/>
                </a:lnTo>
                <a:cubicBezTo>
                  <a:pt x="10030" y="1840"/>
                  <a:pt x="8608" y="1749"/>
                  <a:pt x="7301" y="2062"/>
                </a:cubicBezTo>
                <a:lnTo>
                  <a:pt x="5135" y="0"/>
                </a:lnTo>
                <a:lnTo>
                  <a:pt x="2691" y="1540"/>
                </a:lnTo>
                <a:close/>
              </a:path>
            </a:pathLst>
          </a:custGeom>
          <a:solidFill>
            <a:schemeClr val="accent5">
              <a:lumMod val="40000"/>
              <a:lumOff val="60000"/>
            </a:schemeClr>
          </a:solidFill>
          <a:ln w="12700">
            <a:noFill/>
          </a:ln>
        </p:spPr>
        <p:style>
          <a:lnRef idx="0">
            <a:scrgbClr r="0" g="0" b="0"/>
          </a:lnRef>
          <a:fillRef idx="0">
            <a:scrgbClr r="0" g="0" b="0"/>
          </a:fillRef>
          <a:effectRef idx="0">
            <a:scrgbClr r="0" g="0" b="0"/>
          </a:effectRef>
          <a:fontRef idx="minor"/>
        </p:style>
        <p:txBody>
          <a:bodyPr lIns="38160" tIns="38160" rIns="38160" bIns="38160" anchor="ctr">
            <a:noAutofit/>
          </a:bodyPr>
          <a:lstStyle/>
          <a:p>
            <a:pPr defTabSz="914400">
              <a:lnSpc>
                <a:spcPct val="100000"/>
              </a:lnSpc>
            </a:pPr>
            <a:endParaRPr lang="pt-BR" sz="3000" b="0" strike="noStrike" spc="-1">
              <a:solidFill>
                <a:srgbClr val="FFFFFF"/>
              </a:solidFill>
              <a:latin typeface="Aptos"/>
            </a:endParaRPr>
          </a:p>
        </p:txBody>
      </p:sp>
      <p:sp>
        <p:nvSpPr>
          <p:cNvPr id="6" name="Elipse 5">
            <a:extLst>
              <a:ext uri="{FF2B5EF4-FFF2-40B4-BE49-F238E27FC236}">
                <a16:creationId xmlns:a16="http://schemas.microsoft.com/office/drawing/2014/main" id="{9F423CBB-7FF7-4DA6-B6F8-B59042899B40}"/>
              </a:ext>
            </a:extLst>
          </p:cNvPr>
          <p:cNvSpPr/>
          <p:nvPr/>
        </p:nvSpPr>
        <p:spPr>
          <a:xfrm>
            <a:off x="6256392" y="2937600"/>
            <a:ext cx="1680120" cy="1609560"/>
          </a:xfrm>
          <a:prstGeom prst="ellipse">
            <a:avLst/>
          </a:prstGeom>
          <a:noFill/>
          <a:ln>
            <a:solidFill>
              <a:srgbClr val="0F476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457200">
              <a:lnSpc>
                <a:spcPct val="100000"/>
              </a:lnSpc>
            </a:pPr>
            <a:r>
              <a:rPr lang="pt-BR" sz="2800" b="1" strike="noStrike" spc="-1" dirty="0">
                <a:solidFill>
                  <a:srgbClr val="002060"/>
                </a:solidFill>
                <a:latin typeface="Aptos"/>
              </a:rPr>
              <a:t>Preço</a:t>
            </a:r>
            <a:endParaRPr lang="pt-BR" sz="2800" b="0" strike="noStrike" spc="-1" dirty="0">
              <a:solidFill>
                <a:srgbClr val="002060"/>
              </a:solidFill>
              <a:latin typeface="Arial"/>
            </a:endParaRPr>
          </a:p>
        </p:txBody>
      </p:sp>
      <p:sp>
        <p:nvSpPr>
          <p:cNvPr id="7" name="Elipse 6">
            <a:extLst>
              <a:ext uri="{FF2B5EF4-FFF2-40B4-BE49-F238E27FC236}">
                <a16:creationId xmlns:a16="http://schemas.microsoft.com/office/drawing/2014/main" id="{CD788747-8A21-476D-8BA9-F9570374579B}"/>
              </a:ext>
            </a:extLst>
          </p:cNvPr>
          <p:cNvSpPr/>
          <p:nvPr/>
        </p:nvSpPr>
        <p:spPr>
          <a:xfrm>
            <a:off x="8571759" y="505371"/>
            <a:ext cx="1776240" cy="1706040"/>
          </a:xfrm>
          <a:prstGeom prst="ellipse">
            <a:avLst/>
          </a:prstGeom>
          <a:solidFill>
            <a:srgbClr val="002060"/>
          </a:solidFill>
          <a:ln w="0">
            <a:solidFill>
              <a:srgbClr val="002060"/>
            </a:solidFill>
          </a:ln>
          <a:effectLst>
            <a:outerShdw blurRad="57240" dist="19080" dir="5400000" algn="ctr" rotWithShape="0">
              <a:srgbClr val="000000">
                <a:alpha val="63000"/>
              </a:srgbClr>
            </a:outerShdw>
          </a:effectLst>
        </p:spPr>
        <p:style>
          <a:lnRef idx="0">
            <a:schemeClr val="accent6"/>
          </a:lnRef>
          <a:fillRef idx="3">
            <a:schemeClr val="accent6"/>
          </a:fillRef>
          <a:effectRef idx="3">
            <a:schemeClr val="accent6"/>
          </a:effectRef>
          <a:fontRef idx="minor"/>
        </p:style>
        <p:txBody>
          <a:bodyPr numCol="1" spcCol="0" anchor="ctr">
            <a:noAutofit/>
          </a:bodyPr>
          <a:lstStyle/>
          <a:p>
            <a:pPr algn="ctr" defTabSz="457200">
              <a:lnSpc>
                <a:spcPct val="100000"/>
              </a:lnSpc>
            </a:pPr>
            <a:r>
              <a:rPr lang="pt-BR" sz="2400" b="1" strike="noStrike" spc="-1" dirty="0">
                <a:solidFill>
                  <a:schemeClr val="lt1"/>
                </a:solidFill>
                <a:latin typeface="Aptos"/>
              </a:rPr>
              <a:t>Técnica</a:t>
            </a:r>
            <a:endParaRPr lang="pt-BR" sz="2400" b="0" strike="noStrike" spc="-1" dirty="0">
              <a:solidFill>
                <a:srgbClr val="000000"/>
              </a:solidFill>
              <a:latin typeface="Arial"/>
            </a:endParaRPr>
          </a:p>
        </p:txBody>
      </p:sp>
      <p:sp>
        <p:nvSpPr>
          <p:cNvPr id="8" name="Retângulo: Cantos Arredondados 7">
            <a:extLst>
              <a:ext uri="{FF2B5EF4-FFF2-40B4-BE49-F238E27FC236}">
                <a16:creationId xmlns:a16="http://schemas.microsoft.com/office/drawing/2014/main" id="{9BCD4B5E-9D3B-4B10-BD03-53DA16D461EA}"/>
              </a:ext>
            </a:extLst>
          </p:cNvPr>
          <p:cNvSpPr/>
          <p:nvPr/>
        </p:nvSpPr>
        <p:spPr>
          <a:xfrm>
            <a:off x="144005" y="2610548"/>
            <a:ext cx="5347080" cy="2567880"/>
          </a:xfrm>
          <a:prstGeom prst="roundRect">
            <a:avLst>
              <a:gd name="adj" fmla="val 16667"/>
            </a:avLst>
          </a:prstGeom>
          <a:solidFill>
            <a:schemeClr val="accent4">
              <a:lumMod val="40000"/>
              <a:lumOff val="60000"/>
            </a:schemeClr>
          </a:solidFill>
          <a:ln>
            <a:solidFill>
              <a:schemeClr val="bg1"/>
            </a:solidFill>
          </a:ln>
        </p:spPr>
        <p:style>
          <a:lnRef idx="1">
            <a:schemeClr val="accent4"/>
          </a:lnRef>
          <a:fillRef idx="2">
            <a:schemeClr val="accent4"/>
          </a:fillRef>
          <a:effectRef idx="1">
            <a:schemeClr val="accent4"/>
          </a:effectRef>
          <a:fontRef idx="minor"/>
        </p:style>
        <p:txBody>
          <a:bodyPr lIns="90000" tIns="45000" rIns="90000" bIns="45000" anchor="ctr">
            <a:noAutofit/>
          </a:bodyPr>
          <a:lstStyle/>
          <a:p>
            <a:pPr algn="just" defTabSz="457200">
              <a:lnSpc>
                <a:spcPct val="100000"/>
              </a:lnSpc>
            </a:pPr>
            <a:endParaRPr lang="pt-BR" sz="1600" b="0" strike="noStrike" spc="-1" dirty="0">
              <a:solidFill>
                <a:srgbClr val="002060"/>
              </a:solidFill>
              <a:latin typeface="DM Sans"/>
            </a:endParaRPr>
          </a:p>
          <a:p>
            <a:pPr marL="285840" indent="-285840" algn="just" defTabSz="457200">
              <a:lnSpc>
                <a:spcPct val="100000"/>
              </a:lnSpc>
              <a:buClr>
                <a:srgbClr val="000000"/>
              </a:buClr>
              <a:buFont typeface="Wingdings" charset="2"/>
              <a:buChar char=""/>
            </a:pPr>
            <a:r>
              <a:rPr lang="pt-BR" sz="1600" b="1" spc="-1" dirty="0">
                <a:solidFill>
                  <a:srgbClr val="002060"/>
                </a:solidFill>
                <a:latin typeface="DM Sans"/>
              </a:rPr>
              <a:t>V - objetos que admitam soluções específicas e alternativas e variações de execução, com repercussões significativas e concretamente mensuráveis sobre sua qualidade, produtividade, rendimento e durabilidade, quando essas soluções e variações puderem ser adotadas à livre escolha dos licitantes, conforme critérios objetivamente definidos no edital de licitação</a:t>
            </a:r>
          </a:p>
        </p:txBody>
      </p:sp>
      <p:sp>
        <p:nvSpPr>
          <p:cNvPr id="9" name="Shape">
            <a:extLst>
              <a:ext uri="{FF2B5EF4-FFF2-40B4-BE49-F238E27FC236}">
                <a16:creationId xmlns:a16="http://schemas.microsoft.com/office/drawing/2014/main" id="{58B2E01F-9574-4FFC-8FB0-76FE6C82C6FB}"/>
              </a:ext>
            </a:extLst>
          </p:cNvPr>
          <p:cNvSpPr/>
          <p:nvPr/>
        </p:nvSpPr>
        <p:spPr>
          <a:xfrm>
            <a:off x="5667480" y="2338200"/>
            <a:ext cx="2847600" cy="2822760"/>
          </a:xfrm>
          <a:custGeom>
            <a:avLst/>
            <a:gdLst>
              <a:gd name="textAreaLeft" fmla="*/ 0 w 2847600"/>
              <a:gd name="textAreaRight" fmla="*/ 2847960 w 2847600"/>
              <a:gd name="textAreaTop" fmla="*/ 0 h 2822760"/>
              <a:gd name="textAreaBottom" fmla="*/ 2823120 h 2822760"/>
            </a:gdLst>
            <a:ahLst/>
            <a:cxnLst/>
            <a:rect l="textAreaLeft" t="textAreaTop" r="textAreaRight" b="textAreaBottom"/>
            <a:pathLst>
              <a:path w="21538" h="21538">
                <a:moveTo>
                  <a:pt x="15876" y="2045"/>
                </a:moveTo>
                <a:lnTo>
                  <a:pt x="14494" y="3256"/>
                </a:lnTo>
                <a:cubicBezTo>
                  <a:pt x="14277" y="3447"/>
                  <a:pt x="13971" y="3495"/>
                  <a:pt x="13700" y="3388"/>
                </a:cubicBezTo>
                <a:cubicBezTo>
                  <a:pt x="13285" y="3224"/>
                  <a:pt x="12858" y="3097"/>
                  <a:pt x="12428" y="3007"/>
                </a:cubicBezTo>
                <a:cubicBezTo>
                  <a:pt x="12142" y="2947"/>
                  <a:pt x="11913" y="2738"/>
                  <a:pt x="11838" y="2455"/>
                </a:cubicBezTo>
                <a:lnTo>
                  <a:pt x="11358" y="677"/>
                </a:lnTo>
                <a:cubicBezTo>
                  <a:pt x="11242" y="250"/>
                  <a:pt x="10918" y="-31"/>
                  <a:pt x="10578" y="2"/>
                </a:cubicBezTo>
                <a:lnTo>
                  <a:pt x="8844" y="175"/>
                </a:lnTo>
                <a:cubicBezTo>
                  <a:pt x="8504" y="208"/>
                  <a:pt x="8240" y="548"/>
                  <a:pt x="8211" y="988"/>
                </a:cubicBezTo>
                <a:lnTo>
                  <a:pt x="8089" y="2830"/>
                </a:lnTo>
                <a:cubicBezTo>
                  <a:pt x="8071" y="3121"/>
                  <a:pt x="7887" y="3372"/>
                  <a:pt x="7619" y="3485"/>
                </a:cubicBezTo>
                <a:cubicBezTo>
                  <a:pt x="7216" y="3659"/>
                  <a:pt x="6826" y="3867"/>
                  <a:pt x="6451" y="4108"/>
                </a:cubicBezTo>
                <a:cubicBezTo>
                  <a:pt x="6207" y="4265"/>
                  <a:pt x="5898" y="4278"/>
                  <a:pt x="5647" y="4134"/>
                </a:cubicBezTo>
                <a:lnTo>
                  <a:pt x="4047" y="3216"/>
                </a:lnTo>
                <a:cubicBezTo>
                  <a:pt x="3664" y="2995"/>
                  <a:pt x="3236" y="3027"/>
                  <a:pt x="3020" y="3291"/>
                </a:cubicBezTo>
                <a:lnTo>
                  <a:pt x="1916" y="4640"/>
                </a:lnTo>
                <a:cubicBezTo>
                  <a:pt x="1700" y="4904"/>
                  <a:pt x="1752" y="5329"/>
                  <a:pt x="2045" y="5662"/>
                </a:cubicBezTo>
                <a:lnTo>
                  <a:pt x="3259" y="7049"/>
                </a:lnTo>
                <a:cubicBezTo>
                  <a:pt x="3450" y="7268"/>
                  <a:pt x="3499" y="7574"/>
                  <a:pt x="3392" y="7843"/>
                </a:cubicBezTo>
                <a:cubicBezTo>
                  <a:pt x="3228" y="8256"/>
                  <a:pt x="3101" y="8681"/>
                  <a:pt x="3010" y="9110"/>
                </a:cubicBezTo>
                <a:cubicBezTo>
                  <a:pt x="2950" y="9394"/>
                  <a:pt x="2739" y="9623"/>
                  <a:pt x="2458" y="9700"/>
                </a:cubicBezTo>
                <a:lnTo>
                  <a:pt x="677" y="10180"/>
                </a:lnTo>
                <a:cubicBezTo>
                  <a:pt x="250" y="10296"/>
                  <a:pt x="-31" y="10620"/>
                  <a:pt x="2" y="10960"/>
                </a:cubicBezTo>
                <a:lnTo>
                  <a:pt x="175" y="12694"/>
                </a:lnTo>
                <a:cubicBezTo>
                  <a:pt x="208" y="13034"/>
                  <a:pt x="548" y="13298"/>
                  <a:pt x="988" y="13327"/>
                </a:cubicBezTo>
                <a:lnTo>
                  <a:pt x="2826" y="13449"/>
                </a:lnTo>
                <a:cubicBezTo>
                  <a:pt x="3117" y="13467"/>
                  <a:pt x="3368" y="13653"/>
                  <a:pt x="3484" y="13921"/>
                </a:cubicBezTo>
                <a:cubicBezTo>
                  <a:pt x="3658" y="14325"/>
                  <a:pt x="3865" y="14719"/>
                  <a:pt x="4108" y="15093"/>
                </a:cubicBezTo>
                <a:cubicBezTo>
                  <a:pt x="4265" y="15338"/>
                  <a:pt x="4278" y="15647"/>
                  <a:pt x="4133" y="15898"/>
                </a:cubicBezTo>
                <a:lnTo>
                  <a:pt x="3216" y="17491"/>
                </a:lnTo>
                <a:cubicBezTo>
                  <a:pt x="2995" y="17874"/>
                  <a:pt x="3027" y="18302"/>
                  <a:pt x="3291" y="18518"/>
                </a:cubicBezTo>
                <a:lnTo>
                  <a:pt x="4640" y="19622"/>
                </a:lnTo>
                <a:cubicBezTo>
                  <a:pt x="4904" y="19838"/>
                  <a:pt x="5329" y="19786"/>
                  <a:pt x="5662" y="19493"/>
                </a:cubicBezTo>
                <a:lnTo>
                  <a:pt x="7040" y="18285"/>
                </a:lnTo>
                <a:cubicBezTo>
                  <a:pt x="7259" y="18094"/>
                  <a:pt x="7565" y="18046"/>
                  <a:pt x="7835" y="18153"/>
                </a:cubicBezTo>
                <a:cubicBezTo>
                  <a:pt x="8251" y="18319"/>
                  <a:pt x="8680" y="18447"/>
                  <a:pt x="9113" y="18539"/>
                </a:cubicBezTo>
                <a:cubicBezTo>
                  <a:pt x="9397" y="18600"/>
                  <a:pt x="9626" y="18810"/>
                  <a:pt x="9703" y="19091"/>
                </a:cubicBezTo>
                <a:lnTo>
                  <a:pt x="10180" y="20861"/>
                </a:lnTo>
                <a:cubicBezTo>
                  <a:pt x="10296" y="21288"/>
                  <a:pt x="10620" y="21569"/>
                  <a:pt x="10960" y="21536"/>
                </a:cubicBezTo>
                <a:lnTo>
                  <a:pt x="12694" y="21363"/>
                </a:lnTo>
                <a:cubicBezTo>
                  <a:pt x="13034" y="21330"/>
                  <a:pt x="13298" y="20990"/>
                  <a:pt x="13327" y="20550"/>
                </a:cubicBezTo>
                <a:lnTo>
                  <a:pt x="13447" y="18725"/>
                </a:lnTo>
                <a:cubicBezTo>
                  <a:pt x="13466" y="18434"/>
                  <a:pt x="13651" y="18183"/>
                  <a:pt x="13919" y="18068"/>
                </a:cubicBezTo>
                <a:cubicBezTo>
                  <a:pt x="14327" y="17892"/>
                  <a:pt x="14724" y="17683"/>
                  <a:pt x="15102" y="17437"/>
                </a:cubicBezTo>
                <a:cubicBezTo>
                  <a:pt x="15346" y="17280"/>
                  <a:pt x="15655" y="17266"/>
                  <a:pt x="15906" y="17410"/>
                </a:cubicBezTo>
                <a:lnTo>
                  <a:pt x="17489" y="18320"/>
                </a:lnTo>
                <a:cubicBezTo>
                  <a:pt x="17872" y="18541"/>
                  <a:pt x="18300" y="18509"/>
                  <a:pt x="18516" y="18245"/>
                </a:cubicBezTo>
                <a:lnTo>
                  <a:pt x="19620" y="16897"/>
                </a:lnTo>
                <a:cubicBezTo>
                  <a:pt x="19836" y="16632"/>
                  <a:pt x="19784" y="16207"/>
                  <a:pt x="19491" y="15875"/>
                </a:cubicBezTo>
                <a:lnTo>
                  <a:pt x="18289" y="14501"/>
                </a:lnTo>
                <a:cubicBezTo>
                  <a:pt x="18098" y="14282"/>
                  <a:pt x="18049" y="13976"/>
                  <a:pt x="18156" y="13707"/>
                </a:cubicBezTo>
                <a:cubicBezTo>
                  <a:pt x="18322" y="13288"/>
                  <a:pt x="18451" y="12858"/>
                  <a:pt x="18543" y="12423"/>
                </a:cubicBezTo>
                <a:cubicBezTo>
                  <a:pt x="18603" y="12137"/>
                  <a:pt x="18812" y="11908"/>
                  <a:pt x="19095" y="11833"/>
                </a:cubicBezTo>
                <a:lnTo>
                  <a:pt x="20861" y="11356"/>
                </a:lnTo>
                <a:cubicBezTo>
                  <a:pt x="21288" y="11241"/>
                  <a:pt x="21569" y="10916"/>
                  <a:pt x="21536" y="10577"/>
                </a:cubicBezTo>
                <a:lnTo>
                  <a:pt x="21363" y="8842"/>
                </a:lnTo>
                <a:cubicBezTo>
                  <a:pt x="21330" y="8502"/>
                  <a:pt x="20990" y="8238"/>
                  <a:pt x="20550" y="8210"/>
                </a:cubicBezTo>
                <a:lnTo>
                  <a:pt x="18720" y="8089"/>
                </a:lnTo>
                <a:cubicBezTo>
                  <a:pt x="18429" y="8071"/>
                  <a:pt x="18178" y="7887"/>
                  <a:pt x="18064" y="7619"/>
                </a:cubicBezTo>
                <a:cubicBezTo>
                  <a:pt x="17889" y="7213"/>
                  <a:pt x="17680" y="6818"/>
                  <a:pt x="17435" y="6441"/>
                </a:cubicBezTo>
                <a:cubicBezTo>
                  <a:pt x="17276" y="6197"/>
                  <a:pt x="17263" y="5888"/>
                  <a:pt x="17409" y="5635"/>
                </a:cubicBezTo>
                <a:lnTo>
                  <a:pt x="18322" y="4046"/>
                </a:lnTo>
                <a:cubicBezTo>
                  <a:pt x="18543" y="3663"/>
                  <a:pt x="18511" y="3234"/>
                  <a:pt x="18247" y="3019"/>
                </a:cubicBezTo>
                <a:lnTo>
                  <a:pt x="16898" y="1915"/>
                </a:lnTo>
                <a:cubicBezTo>
                  <a:pt x="16634" y="1700"/>
                  <a:pt x="16209" y="1754"/>
                  <a:pt x="15876" y="2045"/>
                </a:cubicBezTo>
                <a:close/>
                <a:moveTo>
                  <a:pt x="14991" y="6267"/>
                </a:moveTo>
                <a:cubicBezTo>
                  <a:pt x="17245" y="8368"/>
                  <a:pt x="17591" y="11865"/>
                  <a:pt x="15794" y="14367"/>
                </a:cubicBezTo>
                <a:cubicBezTo>
                  <a:pt x="13620" y="17395"/>
                  <a:pt x="9285" y="17825"/>
                  <a:pt x="6558" y="15282"/>
                </a:cubicBezTo>
                <a:cubicBezTo>
                  <a:pt x="4305" y="13181"/>
                  <a:pt x="3959" y="9685"/>
                  <a:pt x="5755" y="7182"/>
                </a:cubicBezTo>
                <a:cubicBezTo>
                  <a:pt x="7930" y="4155"/>
                  <a:pt x="12265" y="3725"/>
                  <a:pt x="14991" y="6267"/>
                </a:cubicBezTo>
                <a:close/>
              </a:path>
            </a:pathLst>
          </a:custGeom>
          <a:solidFill>
            <a:schemeClr val="bg1">
              <a:lumMod val="75000"/>
            </a:schemeClr>
          </a:solidFill>
          <a:ln w="12700">
            <a:noFill/>
          </a:ln>
        </p:spPr>
        <p:style>
          <a:lnRef idx="0">
            <a:scrgbClr r="0" g="0" b="0"/>
          </a:lnRef>
          <a:fillRef idx="0">
            <a:scrgbClr r="0" g="0" b="0"/>
          </a:fillRef>
          <a:effectRef idx="0">
            <a:scrgbClr r="0" g="0" b="0"/>
          </a:effectRef>
          <a:fontRef idx="minor"/>
        </p:style>
        <p:txBody>
          <a:bodyPr lIns="38160" tIns="38160" rIns="38160" bIns="38160" anchor="ctr">
            <a:noAutofit/>
          </a:bodyPr>
          <a:lstStyle/>
          <a:p>
            <a:pPr defTabSz="914400">
              <a:lnSpc>
                <a:spcPct val="100000"/>
              </a:lnSpc>
            </a:pPr>
            <a:endParaRPr lang="pt-BR" sz="3000" b="0" strike="noStrike" spc="-1">
              <a:solidFill>
                <a:srgbClr val="FFFFFF"/>
              </a:solidFill>
              <a:latin typeface="Aptos"/>
            </a:endParaRPr>
          </a:p>
        </p:txBody>
      </p:sp>
      <p:sp>
        <p:nvSpPr>
          <p:cNvPr id="10" name="Shape">
            <a:extLst>
              <a:ext uri="{FF2B5EF4-FFF2-40B4-BE49-F238E27FC236}">
                <a16:creationId xmlns:a16="http://schemas.microsoft.com/office/drawing/2014/main" id="{87C4AB21-73E3-4019-A134-02B21E42F48F}"/>
              </a:ext>
            </a:extLst>
          </p:cNvPr>
          <p:cNvSpPr/>
          <p:nvPr/>
        </p:nvSpPr>
        <p:spPr>
          <a:xfrm>
            <a:off x="8123559" y="-102309"/>
            <a:ext cx="2818440" cy="2937240"/>
          </a:xfrm>
          <a:custGeom>
            <a:avLst/>
            <a:gdLst>
              <a:gd name="textAreaLeft" fmla="*/ 0 w 2818440"/>
              <a:gd name="textAreaRight" fmla="*/ 2818800 w 2818440"/>
              <a:gd name="textAreaTop" fmla="*/ 0 h 2937240"/>
              <a:gd name="textAreaBottom" fmla="*/ 2937600 h 2937240"/>
            </a:gdLst>
            <a:ahLst/>
            <a:cxnLst/>
            <a:rect l="textAreaLeft" t="textAreaTop" r="textAreaRight" b="textAreaBottom"/>
            <a:pathLst>
              <a:path w="21538" h="21538">
                <a:moveTo>
                  <a:pt x="15876" y="2045"/>
                </a:moveTo>
                <a:lnTo>
                  <a:pt x="14494" y="3256"/>
                </a:lnTo>
                <a:cubicBezTo>
                  <a:pt x="14277" y="3447"/>
                  <a:pt x="13971" y="3495"/>
                  <a:pt x="13700" y="3388"/>
                </a:cubicBezTo>
                <a:cubicBezTo>
                  <a:pt x="13285" y="3224"/>
                  <a:pt x="12858" y="3097"/>
                  <a:pt x="12428" y="3007"/>
                </a:cubicBezTo>
                <a:cubicBezTo>
                  <a:pt x="12142" y="2947"/>
                  <a:pt x="11913" y="2738"/>
                  <a:pt x="11838" y="2455"/>
                </a:cubicBezTo>
                <a:lnTo>
                  <a:pt x="11358" y="677"/>
                </a:lnTo>
                <a:cubicBezTo>
                  <a:pt x="11242" y="250"/>
                  <a:pt x="10918" y="-31"/>
                  <a:pt x="10578" y="2"/>
                </a:cubicBezTo>
                <a:lnTo>
                  <a:pt x="8844" y="175"/>
                </a:lnTo>
                <a:cubicBezTo>
                  <a:pt x="8504" y="208"/>
                  <a:pt x="8240" y="548"/>
                  <a:pt x="8211" y="988"/>
                </a:cubicBezTo>
                <a:lnTo>
                  <a:pt x="8089" y="2830"/>
                </a:lnTo>
                <a:cubicBezTo>
                  <a:pt x="8071" y="3121"/>
                  <a:pt x="7887" y="3372"/>
                  <a:pt x="7619" y="3485"/>
                </a:cubicBezTo>
                <a:cubicBezTo>
                  <a:pt x="7216" y="3659"/>
                  <a:pt x="6826" y="3867"/>
                  <a:pt x="6451" y="4108"/>
                </a:cubicBezTo>
                <a:cubicBezTo>
                  <a:pt x="6207" y="4265"/>
                  <a:pt x="5898" y="4278"/>
                  <a:pt x="5647" y="4134"/>
                </a:cubicBezTo>
                <a:lnTo>
                  <a:pt x="4047" y="3216"/>
                </a:lnTo>
                <a:cubicBezTo>
                  <a:pt x="3664" y="2995"/>
                  <a:pt x="3236" y="3027"/>
                  <a:pt x="3020" y="3291"/>
                </a:cubicBezTo>
                <a:lnTo>
                  <a:pt x="1916" y="4640"/>
                </a:lnTo>
                <a:cubicBezTo>
                  <a:pt x="1700" y="4904"/>
                  <a:pt x="1752" y="5329"/>
                  <a:pt x="2045" y="5662"/>
                </a:cubicBezTo>
                <a:lnTo>
                  <a:pt x="3259" y="7049"/>
                </a:lnTo>
                <a:cubicBezTo>
                  <a:pt x="3450" y="7268"/>
                  <a:pt x="3499" y="7574"/>
                  <a:pt x="3392" y="7843"/>
                </a:cubicBezTo>
                <a:cubicBezTo>
                  <a:pt x="3228" y="8256"/>
                  <a:pt x="3101" y="8681"/>
                  <a:pt x="3010" y="9110"/>
                </a:cubicBezTo>
                <a:cubicBezTo>
                  <a:pt x="2950" y="9394"/>
                  <a:pt x="2739" y="9623"/>
                  <a:pt x="2458" y="9700"/>
                </a:cubicBezTo>
                <a:lnTo>
                  <a:pt x="677" y="10180"/>
                </a:lnTo>
                <a:cubicBezTo>
                  <a:pt x="250" y="10296"/>
                  <a:pt x="-31" y="10620"/>
                  <a:pt x="2" y="10960"/>
                </a:cubicBezTo>
                <a:lnTo>
                  <a:pt x="175" y="12694"/>
                </a:lnTo>
                <a:cubicBezTo>
                  <a:pt x="208" y="13034"/>
                  <a:pt x="548" y="13298"/>
                  <a:pt x="988" y="13327"/>
                </a:cubicBezTo>
                <a:lnTo>
                  <a:pt x="2826" y="13449"/>
                </a:lnTo>
                <a:cubicBezTo>
                  <a:pt x="3117" y="13467"/>
                  <a:pt x="3368" y="13653"/>
                  <a:pt x="3484" y="13921"/>
                </a:cubicBezTo>
                <a:cubicBezTo>
                  <a:pt x="3658" y="14325"/>
                  <a:pt x="3865" y="14719"/>
                  <a:pt x="4108" y="15093"/>
                </a:cubicBezTo>
                <a:cubicBezTo>
                  <a:pt x="4265" y="15338"/>
                  <a:pt x="4278" y="15647"/>
                  <a:pt x="4133" y="15898"/>
                </a:cubicBezTo>
                <a:lnTo>
                  <a:pt x="3216" y="17491"/>
                </a:lnTo>
                <a:cubicBezTo>
                  <a:pt x="2995" y="17874"/>
                  <a:pt x="3027" y="18302"/>
                  <a:pt x="3291" y="18518"/>
                </a:cubicBezTo>
                <a:lnTo>
                  <a:pt x="4640" y="19622"/>
                </a:lnTo>
                <a:cubicBezTo>
                  <a:pt x="4904" y="19838"/>
                  <a:pt x="5329" y="19786"/>
                  <a:pt x="5662" y="19493"/>
                </a:cubicBezTo>
                <a:lnTo>
                  <a:pt x="7040" y="18285"/>
                </a:lnTo>
                <a:cubicBezTo>
                  <a:pt x="7259" y="18094"/>
                  <a:pt x="7565" y="18046"/>
                  <a:pt x="7835" y="18153"/>
                </a:cubicBezTo>
                <a:cubicBezTo>
                  <a:pt x="8251" y="18319"/>
                  <a:pt x="8680" y="18447"/>
                  <a:pt x="9113" y="18539"/>
                </a:cubicBezTo>
                <a:cubicBezTo>
                  <a:pt x="9397" y="18600"/>
                  <a:pt x="9626" y="18810"/>
                  <a:pt x="9703" y="19091"/>
                </a:cubicBezTo>
                <a:lnTo>
                  <a:pt x="10180" y="20861"/>
                </a:lnTo>
                <a:cubicBezTo>
                  <a:pt x="10296" y="21288"/>
                  <a:pt x="10620" y="21569"/>
                  <a:pt x="10960" y="21536"/>
                </a:cubicBezTo>
                <a:lnTo>
                  <a:pt x="12694" y="21363"/>
                </a:lnTo>
                <a:cubicBezTo>
                  <a:pt x="13034" y="21330"/>
                  <a:pt x="13298" y="20990"/>
                  <a:pt x="13327" y="20550"/>
                </a:cubicBezTo>
                <a:lnTo>
                  <a:pt x="13447" y="18725"/>
                </a:lnTo>
                <a:cubicBezTo>
                  <a:pt x="13466" y="18434"/>
                  <a:pt x="13651" y="18183"/>
                  <a:pt x="13919" y="18068"/>
                </a:cubicBezTo>
                <a:cubicBezTo>
                  <a:pt x="14327" y="17892"/>
                  <a:pt x="14724" y="17683"/>
                  <a:pt x="15102" y="17437"/>
                </a:cubicBezTo>
                <a:cubicBezTo>
                  <a:pt x="15346" y="17280"/>
                  <a:pt x="15655" y="17266"/>
                  <a:pt x="15906" y="17410"/>
                </a:cubicBezTo>
                <a:lnTo>
                  <a:pt x="17489" y="18320"/>
                </a:lnTo>
                <a:cubicBezTo>
                  <a:pt x="17872" y="18541"/>
                  <a:pt x="18300" y="18509"/>
                  <a:pt x="18516" y="18245"/>
                </a:cubicBezTo>
                <a:lnTo>
                  <a:pt x="19620" y="16897"/>
                </a:lnTo>
                <a:cubicBezTo>
                  <a:pt x="19836" y="16632"/>
                  <a:pt x="19784" y="16207"/>
                  <a:pt x="19491" y="15875"/>
                </a:cubicBezTo>
                <a:lnTo>
                  <a:pt x="18289" y="14501"/>
                </a:lnTo>
                <a:cubicBezTo>
                  <a:pt x="18098" y="14282"/>
                  <a:pt x="18049" y="13976"/>
                  <a:pt x="18156" y="13707"/>
                </a:cubicBezTo>
                <a:cubicBezTo>
                  <a:pt x="18322" y="13288"/>
                  <a:pt x="18451" y="12858"/>
                  <a:pt x="18543" y="12423"/>
                </a:cubicBezTo>
                <a:cubicBezTo>
                  <a:pt x="18603" y="12137"/>
                  <a:pt x="18812" y="11908"/>
                  <a:pt x="19095" y="11833"/>
                </a:cubicBezTo>
                <a:lnTo>
                  <a:pt x="20861" y="11356"/>
                </a:lnTo>
                <a:cubicBezTo>
                  <a:pt x="21288" y="11241"/>
                  <a:pt x="21569" y="10916"/>
                  <a:pt x="21536" y="10577"/>
                </a:cubicBezTo>
                <a:lnTo>
                  <a:pt x="21363" y="8842"/>
                </a:lnTo>
                <a:cubicBezTo>
                  <a:pt x="21330" y="8502"/>
                  <a:pt x="20990" y="8238"/>
                  <a:pt x="20550" y="8210"/>
                </a:cubicBezTo>
                <a:lnTo>
                  <a:pt x="18720" y="8089"/>
                </a:lnTo>
                <a:cubicBezTo>
                  <a:pt x="18429" y="8071"/>
                  <a:pt x="18178" y="7887"/>
                  <a:pt x="18064" y="7619"/>
                </a:cubicBezTo>
                <a:cubicBezTo>
                  <a:pt x="17889" y="7213"/>
                  <a:pt x="17680" y="6818"/>
                  <a:pt x="17435" y="6441"/>
                </a:cubicBezTo>
                <a:cubicBezTo>
                  <a:pt x="17276" y="6197"/>
                  <a:pt x="17263" y="5888"/>
                  <a:pt x="17409" y="5635"/>
                </a:cubicBezTo>
                <a:lnTo>
                  <a:pt x="18322" y="4046"/>
                </a:lnTo>
                <a:cubicBezTo>
                  <a:pt x="18543" y="3663"/>
                  <a:pt x="18511" y="3234"/>
                  <a:pt x="18247" y="3019"/>
                </a:cubicBezTo>
                <a:lnTo>
                  <a:pt x="16898" y="1915"/>
                </a:lnTo>
                <a:cubicBezTo>
                  <a:pt x="16634" y="1700"/>
                  <a:pt x="16209" y="1754"/>
                  <a:pt x="15876" y="2045"/>
                </a:cubicBezTo>
                <a:close/>
                <a:moveTo>
                  <a:pt x="14991" y="6267"/>
                </a:moveTo>
                <a:cubicBezTo>
                  <a:pt x="17245" y="8368"/>
                  <a:pt x="17591" y="11865"/>
                  <a:pt x="15794" y="14367"/>
                </a:cubicBezTo>
                <a:cubicBezTo>
                  <a:pt x="13620" y="17395"/>
                  <a:pt x="9285" y="17825"/>
                  <a:pt x="6558" y="15282"/>
                </a:cubicBezTo>
                <a:cubicBezTo>
                  <a:pt x="4305" y="13181"/>
                  <a:pt x="3959" y="9685"/>
                  <a:pt x="5755" y="7182"/>
                </a:cubicBezTo>
                <a:cubicBezTo>
                  <a:pt x="7930" y="4155"/>
                  <a:pt x="12265" y="3725"/>
                  <a:pt x="14991" y="6267"/>
                </a:cubicBezTo>
                <a:close/>
              </a:path>
            </a:pathLst>
          </a:custGeom>
          <a:solidFill>
            <a:schemeClr val="bg1">
              <a:lumMod val="75000"/>
            </a:schemeClr>
          </a:solidFill>
          <a:ln w="12700">
            <a:noFill/>
          </a:ln>
        </p:spPr>
        <p:style>
          <a:lnRef idx="0">
            <a:scrgbClr r="0" g="0" b="0"/>
          </a:lnRef>
          <a:fillRef idx="0">
            <a:scrgbClr r="0" g="0" b="0"/>
          </a:fillRef>
          <a:effectRef idx="0">
            <a:scrgbClr r="0" g="0" b="0"/>
          </a:effectRef>
          <a:fontRef idx="minor"/>
        </p:style>
        <p:txBody>
          <a:bodyPr lIns="38160" tIns="38160" rIns="38160" bIns="38160" anchor="ctr">
            <a:noAutofit/>
          </a:bodyPr>
          <a:lstStyle/>
          <a:p>
            <a:pPr defTabSz="914400">
              <a:lnSpc>
                <a:spcPct val="100000"/>
              </a:lnSpc>
            </a:pPr>
            <a:endParaRPr lang="pt-BR" sz="3000" b="0" strike="noStrike" spc="-1">
              <a:solidFill>
                <a:srgbClr val="FFFFFF"/>
              </a:solidFill>
              <a:latin typeface="Aptos"/>
            </a:endParaRPr>
          </a:p>
        </p:txBody>
      </p:sp>
      <p:sp>
        <p:nvSpPr>
          <p:cNvPr id="11" name="CaixaDeTexto 11">
            <a:extLst>
              <a:ext uri="{FF2B5EF4-FFF2-40B4-BE49-F238E27FC236}">
                <a16:creationId xmlns:a16="http://schemas.microsoft.com/office/drawing/2014/main" id="{76310917-9767-4674-A1B7-60927B7BE88B}"/>
              </a:ext>
            </a:extLst>
          </p:cNvPr>
          <p:cNvSpPr/>
          <p:nvPr/>
        </p:nvSpPr>
        <p:spPr>
          <a:xfrm>
            <a:off x="6169077" y="404279"/>
            <a:ext cx="1954481" cy="644877"/>
          </a:xfrm>
          <a:prstGeom prst="rect">
            <a:avLst/>
          </a:prstGeom>
          <a:solidFill>
            <a:srgbClr val="002060"/>
          </a:solidFill>
          <a:ln>
            <a:solidFill>
              <a:srgbClr val="002060"/>
            </a:solidFill>
          </a:ln>
        </p:spPr>
        <p:style>
          <a:lnRef idx="1">
            <a:schemeClr val="accent6"/>
          </a:lnRef>
          <a:fillRef idx="2">
            <a:schemeClr val="accent6"/>
          </a:fillRef>
          <a:effectRef idx="1">
            <a:schemeClr val="accent6"/>
          </a:effectRef>
          <a:fontRef idx="minor"/>
        </p:style>
        <p:txBody>
          <a:bodyPr wrap="square" lIns="90000" tIns="45000" rIns="90000" bIns="45000" anchor="t">
            <a:spAutoFit/>
          </a:bodyPr>
          <a:lstStyle/>
          <a:p>
            <a:pPr algn="ctr" defTabSz="914400">
              <a:lnSpc>
                <a:spcPct val="100000"/>
              </a:lnSpc>
            </a:pPr>
            <a:r>
              <a:rPr lang="pt-BR" sz="1800" b="1" strike="noStrike" spc="-1" dirty="0">
                <a:solidFill>
                  <a:schemeClr val="bg1"/>
                </a:solidFill>
                <a:latin typeface="DM Sans"/>
              </a:rPr>
              <a:t>No máximo 70%</a:t>
            </a:r>
          </a:p>
        </p:txBody>
      </p:sp>
      <p:cxnSp>
        <p:nvCxnSpPr>
          <p:cNvPr id="15" name="Conector de Seta Reta 14">
            <a:extLst>
              <a:ext uri="{FF2B5EF4-FFF2-40B4-BE49-F238E27FC236}">
                <a16:creationId xmlns:a16="http://schemas.microsoft.com/office/drawing/2014/main" id="{8813E376-E386-4D19-8D08-FD75740163D3}"/>
              </a:ext>
            </a:extLst>
          </p:cNvPr>
          <p:cNvCxnSpPr>
            <a:cxnSpLocks/>
          </p:cNvCxnSpPr>
          <p:nvPr/>
        </p:nvCxnSpPr>
        <p:spPr>
          <a:xfrm>
            <a:off x="4010971" y="1413933"/>
            <a:ext cx="0" cy="42843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18" name="Google Shape;202;p15">
            <a:extLst>
              <a:ext uri="{FF2B5EF4-FFF2-40B4-BE49-F238E27FC236}">
                <a16:creationId xmlns:a16="http://schemas.microsoft.com/office/drawing/2014/main" id="{FF189990-ED33-4492-ABB8-B5E2B750113A}"/>
              </a:ext>
            </a:extLst>
          </p:cNvPr>
          <p:cNvPicPr preferRelativeResize="0"/>
          <p:nvPr/>
        </p:nvPicPr>
        <p:blipFill rotWithShape="1">
          <a:blip r:embed="rId3">
            <a:alphaModFix/>
          </a:blip>
          <a:srcRect/>
          <a:stretch/>
        </p:blipFill>
        <p:spPr>
          <a:xfrm>
            <a:off x="764112" y="6502027"/>
            <a:ext cx="253304" cy="253304"/>
          </a:xfrm>
          <a:prstGeom prst="rect">
            <a:avLst/>
          </a:prstGeom>
          <a:noFill/>
          <a:ln>
            <a:noFill/>
          </a:ln>
        </p:spPr>
      </p:pic>
      <p:sp>
        <p:nvSpPr>
          <p:cNvPr id="19" name="Google Shape;203;p15">
            <a:extLst>
              <a:ext uri="{FF2B5EF4-FFF2-40B4-BE49-F238E27FC236}">
                <a16:creationId xmlns:a16="http://schemas.microsoft.com/office/drawing/2014/main" id="{F1AD85B8-EF42-4122-A58B-86D008AC1E5D}"/>
              </a:ext>
            </a:extLst>
          </p:cNvPr>
          <p:cNvSpPr txBox="1"/>
          <p:nvPr/>
        </p:nvSpPr>
        <p:spPr>
          <a:xfrm>
            <a:off x="474145" y="6422709"/>
            <a:ext cx="2464684" cy="363946"/>
          </a:xfrm>
          <a:prstGeom prst="rect">
            <a:avLst/>
          </a:prstGeom>
          <a:noFill/>
          <a:ln>
            <a:noFill/>
          </a:ln>
        </p:spPr>
        <p:txBody>
          <a:bodyPr spcFirstLastPara="1" wrap="square" lIns="0" tIns="0" rIns="0" bIns="0" anchor="t" anchorCtr="0">
            <a:spAutoFit/>
          </a:bodyPr>
          <a:lstStyle/>
          <a:p>
            <a:pPr marL="0" marR="0" lvl="0" indent="0" algn="ctr" rtl="0">
              <a:lnSpc>
                <a:spcPct val="152442"/>
              </a:lnSpc>
              <a:spcBef>
                <a:spcPts val="0"/>
              </a:spcBef>
              <a:spcAft>
                <a:spcPts val="0"/>
              </a:spcAft>
              <a:buClr>
                <a:srgbClr val="000000"/>
              </a:buClr>
              <a:buSzPts val="1556"/>
              <a:buFont typeface="Arial"/>
              <a:buNone/>
            </a:pPr>
            <a:r>
              <a:rPr lang="pt-BR" sz="1556" b="0" i="0" u="none" strike="noStrike" cap="none" dirty="0" err="1">
                <a:solidFill>
                  <a:srgbClr val="000000"/>
                </a:solidFill>
                <a:latin typeface="DM Sans"/>
                <a:ea typeface="Arial"/>
                <a:cs typeface="Arial"/>
                <a:sym typeface="Arial"/>
              </a:rPr>
              <a:t>rafaelcosta.prof</a:t>
            </a:r>
            <a:endParaRPr sz="1556" b="0" i="0" u="none" strike="noStrike" cap="none" dirty="0">
              <a:solidFill>
                <a:srgbClr val="000000"/>
              </a:solidFill>
              <a:latin typeface="DM Sans"/>
              <a:ea typeface="Arial"/>
              <a:cs typeface="Arial"/>
              <a:sym typeface="Arial"/>
            </a:endParaRPr>
          </a:p>
        </p:txBody>
      </p:sp>
      <p:pic>
        <p:nvPicPr>
          <p:cNvPr id="2" name="Imagem 1" descr="Uma imagem contendo abajur, luz&#10;&#10;Descrição gerada automaticamente">
            <a:extLst>
              <a:ext uri="{FF2B5EF4-FFF2-40B4-BE49-F238E27FC236}">
                <a16:creationId xmlns:a16="http://schemas.microsoft.com/office/drawing/2014/main" id="{B439772A-DBE0-36AC-57A4-01A18C074EA2}"/>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11221176" y="-12786"/>
            <a:ext cx="1559442" cy="3363903"/>
          </a:xfrm>
          <a:prstGeom prst="rect">
            <a:avLst/>
          </a:prstGeom>
        </p:spPr>
      </p:pic>
    </p:spTree>
    <p:extLst>
      <p:ext uri="{BB962C8B-B14F-4D97-AF65-F5344CB8AC3E}">
        <p14:creationId xmlns:p14="http://schemas.microsoft.com/office/powerpoint/2010/main" val="35079625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fill="hold"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272841-607E-0E21-D15A-4452F2F03F32}"/>
            </a:ext>
          </a:extLst>
        </p:cNvPr>
        <p:cNvGrpSpPr/>
        <p:nvPr/>
      </p:nvGrpSpPr>
      <p:grpSpPr>
        <a:xfrm>
          <a:off x="0" y="0"/>
          <a:ext cx="0" cy="0"/>
          <a:chOff x="0" y="0"/>
          <a:chExt cx="0" cy="0"/>
        </a:xfrm>
      </p:grpSpPr>
      <p:sp>
        <p:nvSpPr>
          <p:cNvPr id="5" name="CaixaDeTexto 10">
            <a:extLst>
              <a:ext uri="{FF2B5EF4-FFF2-40B4-BE49-F238E27FC236}">
                <a16:creationId xmlns:a16="http://schemas.microsoft.com/office/drawing/2014/main" id="{B7DAC9BA-B113-EAD4-E8DB-E6D8DA84E9E6}"/>
              </a:ext>
            </a:extLst>
          </p:cNvPr>
          <p:cNvSpPr/>
          <p:nvPr/>
        </p:nvSpPr>
        <p:spPr>
          <a:xfrm>
            <a:off x="274432" y="1357619"/>
            <a:ext cx="2965173" cy="460211"/>
          </a:xfrm>
          <a:prstGeom prst="rect">
            <a:avLst/>
          </a:prstGeom>
          <a:solidFill>
            <a:srgbClr val="002060"/>
          </a:solidFill>
          <a:ln>
            <a:solidFill>
              <a:srgbClr val="5B9BD5"/>
            </a:solidFill>
          </a:ln>
        </p:spPr>
        <p:style>
          <a:lnRef idx="1">
            <a:schemeClr val="accent5"/>
          </a:lnRef>
          <a:fillRef idx="2">
            <a:schemeClr val="accent5"/>
          </a:fillRef>
          <a:effectRef idx="1">
            <a:schemeClr val="accent5"/>
          </a:effectRef>
          <a:fontRef idx="minor"/>
        </p:style>
        <p:txBody>
          <a:bodyPr wrap="square" lIns="90000" tIns="45000" rIns="90000" bIns="45000" anchor="t">
            <a:spAutoFit/>
          </a:bodyPr>
          <a:lstStyle/>
          <a:p>
            <a:pPr algn="ctr" defTabSz="914400">
              <a:lnSpc>
                <a:spcPct val="100000"/>
              </a:lnSpc>
            </a:pPr>
            <a:r>
              <a:rPr lang="pt-BR" sz="2400" b="1" strike="noStrike" spc="-1" dirty="0">
                <a:solidFill>
                  <a:schemeClr val="bg1"/>
                </a:solidFill>
                <a:latin typeface="Avenir Next LT Pro" panose="020B0504020202020204"/>
                <a:cs typeface="Arial" panose="020B0604020202020204" pitchFamily="34" charset="0"/>
              </a:rPr>
              <a:t>Técnica e preço</a:t>
            </a:r>
            <a:endParaRPr lang="pt-BR" sz="2400" b="0" strike="noStrike" spc="-1" dirty="0">
              <a:solidFill>
                <a:schemeClr val="bg1"/>
              </a:solidFill>
              <a:latin typeface="Avenir Next LT Pro" panose="020B0504020202020204"/>
              <a:cs typeface="Arial" panose="020B0604020202020204" pitchFamily="34" charset="0"/>
            </a:endParaRPr>
          </a:p>
        </p:txBody>
      </p:sp>
      <p:sp>
        <p:nvSpPr>
          <p:cNvPr id="6" name="Elipse 11">
            <a:extLst>
              <a:ext uri="{FF2B5EF4-FFF2-40B4-BE49-F238E27FC236}">
                <a16:creationId xmlns:a16="http://schemas.microsoft.com/office/drawing/2014/main" id="{6DB8651D-F13D-F2A3-FD0F-008395E47940}"/>
              </a:ext>
            </a:extLst>
          </p:cNvPr>
          <p:cNvSpPr/>
          <p:nvPr/>
        </p:nvSpPr>
        <p:spPr>
          <a:xfrm>
            <a:off x="3635392" y="2575980"/>
            <a:ext cx="4263120" cy="1706040"/>
          </a:xfrm>
          <a:prstGeom prst="ellipse">
            <a:avLst/>
          </a:prstGeom>
          <a:noFill/>
          <a:ln>
            <a:solidFill>
              <a:srgbClr val="002060"/>
            </a:solidFill>
          </a:ln>
        </p:spPr>
        <p:style>
          <a:lnRef idx="1">
            <a:schemeClr val="accent6"/>
          </a:lnRef>
          <a:fillRef idx="2">
            <a:schemeClr val="accent6"/>
          </a:fillRef>
          <a:effectRef idx="1">
            <a:schemeClr val="accent6"/>
          </a:effectRef>
          <a:fontRef idx="minor"/>
        </p:style>
        <p:txBody>
          <a:bodyPr numCol="1" spcCol="0" anchor="ctr">
            <a:noAutofit/>
          </a:bodyPr>
          <a:lstStyle/>
          <a:p>
            <a:pPr algn="just" defTabSz="457200">
              <a:lnSpc>
                <a:spcPct val="100000"/>
              </a:lnSpc>
            </a:pPr>
            <a:r>
              <a:rPr lang="pt-BR" sz="2000" b="0" strike="noStrike" spc="-1" dirty="0">
                <a:solidFill>
                  <a:srgbClr val="002060"/>
                </a:solidFill>
                <a:latin typeface="Avenir Next LT Pro" panose="020B0504020202020204"/>
                <a:ea typeface="Calibri"/>
                <a:cs typeface="Arial" panose="020B0604020202020204" pitchFamily="34" charset="0"/>
              </a:rPr>
              <a:t>A atribuição das notas técnicas é realizada por uma banca específica</a:t>
            </a:r>
            <a:endParaRPr lang="pt-BR" sz="2000" b="0" strike="noStrike" spc="-1" dirty="0">
              <a:solidFill>
                <a:srgbClr val="002060"/>
              </a:solidFill>
              <a:latin typeface="Avenir Next LT Pro" panose="020B0504020202020204"/>
              <a:cs typeface="Arial" panose="020B0604020202020204" pitchFamily="34" charset="0"/>
            </a:endParaRPr>
          </a:p>
        </p:txBody>
      </p:sp>
      <p:sp>
        <p:nvSpPr>
          <p:cNvPr id="7" name="Elipse 13">
            <a:extLst>
              <a:ext uri="{FF2B5EF4-FFF2-40B4-BE49-F238E27FC236}">
                <a16:creationId xmlns:a16="http://schemas.microsoft.com/office/drawing/2014/main" id="{C08D40A1-D0A8-5559-384D-D82A69AEB53F}"/>
              </a:ext>
            </a:extLst>
          </p:cNvPr>
          <p:cNvSpPr/>
          <p:nvPr/>
        </p:nvSpPr>
        <p:spPr>
          <a:xfrm>
            <a:off x="3635391" y="315180"/>
            <a:ext cx="4463053" cy="2036698"/>
          </a:xfrm>
          <a:prstGeom prst="ellipse">
            <a:avLst/>
          </a:prstGeom>
          <a:noFill/>
          <a:ln>
            <a:solidFill>
              <a:srgbClr val="A5A5A5"/>
            </a:solidFill>
          </a:ln>
        </p:spPr>
        <p:style>
          <a:lnRef idx="1">
            <a:schemeClr val="accent3"/>
          </a:lnRef>
          <a:fillRef idx="2">
            <a:schemeClr val="accent3"/>
          </a:fillRef>
          <a:effectRef idx="1">
            <a:schemeClr val="accent3"/>
          </a:effectRef>
          <a:fontRef idx="minor"/>
        </p:style>
        <p:txBody>
          <a:bodyPr numCol="1" spcCol="0" anchor="ctr">
            <a:noAutofit/>
          </a:bodyPr>
          <a:lstStyle/>
          <a:p>
            <a:pPr marL="343080" indent="-343080" algn="just" defTabSz="457200">
              <a:lnSpc>
                <a:spcPct val="100000"/>
              </a:lnSpc>
              <a:buClr>
                <a:srgbClr val="000000"/>
              </a:buClr>
              <a:buFont typeface="Calibri Light"/>
              <a:buAutoNum type="arabicPeriod"/>
            </a:pPr>
            <a:r>
              <a:rPr lang="pt-BR" sz="2000" b="0" strike="noStrike" spc="-1" dirty="0">
                <a:solidFill>
                  <a:srgbClr val="002060"/>
                </a:solidFill>
                <a:latin typeface="Avenir Next LT Pro" panose="020B0504020202020204"/>
                <a:ea typeface="Calibri"/>
                <a:cs typeface="Arial" panose="020B0604020202020204" pitchFamily="34" charset="0"/>
              </a:rPr>
              <a:t>os </a:t>
            </a:r>
            <a:r>
              <a:rPr lang="pt-BR" sz="2000" b="1" strike="noStrike" spc="-1" dirty="0">
                <a:solidFill>
                  <a:srgbClr val="002060"/>
                </a:solidFill>
                <a:latin typeface="Avenir Next LT Pro" panose="020B0504020202020204"/>
                <a:ea typeface="Calibri"/>
                <a:cs typeface="Arial" panose="020B0604020202020204" pitchFamily="34" charset="0"/>
              </a:rPr>
              <a:t>aspectos técnicos </a:t>
            </a:r>
            <a:r>
              <a:rPr lang="pt-BR" sz="2000" b="0" strike="noStrike" spc="-1" dirty="0">
                <a:solidFill>
                  <a:srgbClr val="002060"/>
                </a:solidFill>
                <a:latin typeface="Avenir Next LT Pro" panose="020B0504020202020204"/>
                <a:ea typeface="Calibri"/>
                <a:cs typeface="Arial" panose="020B0604020202020204" pitchFamily="34" charset="0"/>
              </a:rPr>
              <a:t>devem ser avaliados </a:t>
            </a:r>
            <a:r>
              <a:rPr lang="pt-BR" sz="2000" b="1" strike="noStrike" spc="-1" dirty="0">
                <a:solidFill>
                  <a:srgbClr val="002060"/>
                </a:solidFill>
                <a:latin typeface="Avenir Next LT Pro" panose="020B0504020202020204"/>
                <a:ea typeface="Calibri"/>
                <a:cs typeface="Arial" panose="020B0604020202020204" pitchFamily="34" charset="0"/>
              </a:rPr>
              <a:t>primeiro</a:t>
            </a:r>
            <a:endParaRPr lang="pt-BR" sz="2000" b="0" strike="noStrike" spc="-1" dirty="0">
              <a:solidFill>
                <a:srgbClr val="002060"/>
              </a:solidFill>
              <a:latin typeface="Avenir Next LT Pro" panose="020B0504020202020204"/>
              <a:cs typeface="Arial" panose="020B0604020202020204" pitchFamily="34" charset="0"/>
            </a:endParaRPr>
          </a:p>
          <a:p>
            <a:pPr marL="343080" indent="-343080" algn="just" defTabSz="457200">
              <a:lnSpc>
                <a:spcPct val="100000"/>
              </a:lnSpc>
              <a:buClr>
                <a:srgbClr val="000000"/>
              </a:buClr>
              <a:buFont typeface="Calibri Light"/>
              <a:buAutoNum type="arabicPeriod"/>
            </a:pPr>
            <a:r>
              <a:rPr lang="pt-BR" sz="2000" b="0" strike="noStrike" spc="-1" dirty="0">
                <a:solidFill>
                  <a:srgbClr val="002060"/>
                </a:solidFill>
                <a:latin typeface="Avenir Next LT Pro" panose="020B0504020202020204"/>
                <a:ea typeface="Calibri"/>
                <a:cs typeface="Arial" panose="020B0604020202020204" pitchFamily="34" charset="0"/>
              </a:rPr>
              <a:t>preço</a:t>
            </a:r>
            <a:endParaRPr lang="pt-BR" sz="2000" b="0" strike="noStrike" spc="-1" dirty="0">
              <a:solidFill>
                <a:srgbClr val="002060"/>
              </a:solidFill>
              <a:latin typeface="Avenir Next LT Pro" panose="020B0504020202020204"/>
              <a:cs typeface="Arial" panose="020B0604020202020204" pitchFamily="34" charset="0"/>
            </a:endParaRPr>
          </a:p>
        </p:txBody>
      </p:sp>
      <p:sp>
        <p:nvSpPr>
          <p:cNvPr id="8" name="Balão de Fala: Retângulo com Cantos Arredondados 4">
            <a:extLst>
              <a:ext uri="{FF2B5EF4-FFF2-40B4-BE49-F238E27FC236}">
                <a16:creationId xmlns:a16="http://schemas.microsoft.com/office/drawing/2014/main" id="{7AA26A10-A78C-146B-3D6D-83F4ABD55B79}"/>
              </a:ext>
            </a:extLst>
          </p:cNvPr>
          <p:cNvSpPr/>
          <p:nvPr/>
        </p:nvSpPr>
        <p:spPr>
          <a:xfrm>
            <a:off x="8223002" y="422081"/>
            <a:ext cx="2809440" cy="2197440"/>
          </a:xfrm>
          <a:prstGeom prst="wedgeRoundRectCallout">
            <a:avLst>
              <a:gd name="adj1" fmla="val -63328"/>
              <a:gd name="adj2" fmla="val 65523"/>
              <a:gd name="adj3" fmla="val 16667"/>
            </a:avLst>
          </a:prstGeom>
          <a:solidFill>
            <a:srgbClr val="002060"/>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just" defTabSz="914400">
              <a:lnSpc>
                <a:spcPct val="100000"/>
              </a:lnSpc>
            </a:pPr>
            <a:r>
              <a:rPr lang="pt-BR" sz="1800" b="0" strike="noStrike" spc="-1" dirty="0">
                <a:solidFill>
                  <a:schemeClr val="lt1"/>
                </a:solidFill>
                <a:latin typeface="Avenir Next LT Pro" panose="020B0504020202020204"/>
                <a:ea typeface="Calibri"/>
                <a:cs typeface="Arial" panose="020B0604020202020204" pitchFamily="34" charset="0"/>
              </a:rPr>
              <a:t>o desempenho pretérito na execução de contratos com a Administração Pública também é considerado na pontuação técnica</a:t>
            </a:r>
            <a:endParaRPr lang="pt-BR" sz="1800" b="0" strike="noStrike" spc="-1" dirty="0">
              <a:solidFill>
                <a:srgbClr val="000000"/>
              </a:solidFill>
              <a:latin typeface="Avenir Next LT Pro" panose="020B0504020202020204"/>
              <a:cs typeface="Arial" panose="020B0604020202020204" pitchFamily="34" charset="0"/>
            </a:endParaRPr>
          </a:p>
        </p:txBody>
      </p:sp>
      <p:sp>
        <p:nvSpPr>
          <p:cNvPr id="9" name="Retângulo 2">
            <a:extLst>
              <a:ext uri="{FF2B5EF4-FFF2-40B4-BE49-F238E27FC236}">
                <a16:creationId xmlns:a16="http://schemas.microsoft.com/office/drawing/2014/main" id="{950F6BD9-6968-1B41-8B13-6C8126619E1D}"/>
              </a:ext>
            </a:extLst>
          </p:cNvPr>
          <p:cNvSpPr/>
          <p:nvPr/>
        </p:nvSpPr>
        <p:spPr>
          <a:xfrm>
            <a:off x="4762856" y="4770360"/>
            <a:ext cx="6095520" cy="1475873"/>
          </a:xfrm>
          <a:prstGeom prst="rect">
            <a:avLst/>
          </a:prstGeom>
          <a:noFill/>
          <a:ln>
            <a:solidFill>
              <a:srgbClr val="002060"/>
            </a:solidFill>
          </a:ln>
        </p:spPr>
        <p:style>
          <a:lnRef idx="1">
            <a:schemeClr val="accent2"/>
          </a:lnRef>
          <a:fillRef idx="2">
            <a:schemeClr val="accent2"/>
          </a:fillRef>
          <a:effectRef idx="1">
            <a:schemeClr val="accent2"/>
          </a:effectRef>
          <a:fontRef idx="minor"/>
        </p:style>
        <p:txBody>
          <a:bodyPr lIns="90000" tIns="45000" rIns="90000" bIns="45000" anchor="t">
            <a:spAutoFit/>
          </a:bodyPr>
          <a:lstStyle/>
          <a:p>
            <a:pPr algn="just" defTabSz="914400">
              <a:lnSpc>
                <a:spcPct val="100000"/>
              </a:lnSpc>
            </a:pPr>
            <a:r>
              <a:rPr lang="pt-BR" sz="1800" b="0" strike="noStrike" spc="-1" dirty="0">
                <a:solidFill>
                  <a:srgbClr val="002060"/>
                </a:solidFill>
                <a:latin typeface="Avenir Next LT Pro" panose="020B0504020202020204"/>
              </a:rPr>
              <a:t> No julgamento por melhor técnica ou por técnica e preço, a obtenção de pontuação devido à capacitação técnico-profissional exigirá que a execução do respectivo contrato tenha participação direta e pessoal do profissional correspondente.</a:t>
            </a:r>
          </a:p>
        </p:txBody>
      </p:sp>
      <p:sp>
        <p:nvSpPr>
          <p:cNvPr id="10" name="Shape 1">
            <a:extLst>
              <a:ext uri="{FF2B5EF4-FFF2-40B4-BE49-F238E27FC236}">
                <a16:creationId xmlns:a16="http://schemas.microsoft.com/office/drawing/2014/main" id="{78A589AB-63A8-3765-1FC2-5C31F55386BA}"/>
              </a:ext>
            </a:extLst>
          </p:cNvPr>
          <p:cNvSpPr/>
          <p:nvPr/>
        </p:nvSpPr>
        <p:spPr>
          <a:xfrm>
            <a:off x="422280" y="2351878"/>
            <a:ext cx="3546720" cy="4203360"/>
          </a:xfrm>
          <a:custGeom>
            <a:avLst/>
            <a:gdLst>
              <a:gd name="textAreaLeft" fmla="*/ 0 w 3546720"/>
              <a:gd name="textAreaRight" fmla="*/ 3547080 w 3546720"/>
              <a:gd name="textAreaTop" fmla="*/ 0 h 4203360"/>
              <a:gd name="textAreaBottom" fmla="*/ 4203720 h 4203360"/>
            </a:gdLst>
            <a:ahLst/>
            <a:cxnLst/>
            <a:rect l="textAreaLeft" t="textAreaTop" r="textAreaRight" b="textAreaBottom"/>
            <a:pathLst>
              <a:path w="21600" h="21600">
                <a:moveTo>
                  <a:pt x="7563" y="6088"/>
                </a:moveTo>
                <a:cubicBezTo>
                  <a:pt x="9682" y="4751"/>
                  <a:pt x="12846" y="5769"/>
                  <a:pt x="14632" y="8366"/>
                </a:cubicBezTo>
                <a:cubicBezTo>
                  <a:pt x="16418" y="10963"/>
                  <a:pt x="16156" y="14161"/>
                  <a:pt x="14037" y="15498"/>
                </a:cubicBezTo>
                <a:cubicBezTo>
                  <a:pt x="11918" y="16836"/>
                  <a:pt x="8754" y="15818"/>
                  <a:pt x="6968" y="13221"/>
                </a:cubicBezTo>
                <a:cubicBezTo>
                  <a:pt x="5182" y="10624"/>
                  <a:pt x="5444" y="7426"/>
                  <a:pt x="7563" y="6088"/>
                </a:cubicBezTo>
                <a:lnTo>
                  <a:pt x="7563" y="6088"/>
                </a:lnTo>
                <a:close/>
                <a:moveTo>
                  <a:pt x="2691" y="1540"/>
                </a:moveTo>
                <a:lnTo>
                  <a:pt x="3813" y="4261"/>
                </a:lnTo>
                <a:cubicBezTo>
                  <a:pt x="3001" y="5292"/>
                  <a:pt x="2529" y="6584"/>
                  <a:pt x="2390" y="7987"/>
                </a:cubicBezTo>
                <a:lnTo>
                  <a:pt x="0" y="8581"/>
                </a:lnTo>
                <a:lnTo>
                  <a:pt x="565" y="11942"/>
                </a:lnTo>
                <a:lnTo>
                  <a:pt x="3194" y="12790"/>
                </a:lnTo>
                <a:cubicBezTo>
                  <a:pt x="3496" y="13502"/>
                  <a:pt x="3882" y="14206"/>
                  <a:pt x="4346" y="14885"/>
                </a:cubicBezTo>
                <a:cubicBezTo>
                  <a:pt x="4810" y="15564"/>
                  <a:pt x="5336" y="16177"/>
                  <a:pt x="5901" y="16725"/>
                </a:cubicBezTo>
                <a:lnTo>
                  <a:pt x="5684" y="19381"/>
                </a:lnTo>
                <a:lnTo>
                  <a:pt x="8677" y="21202"/>
                </a:lnTo>
                <a:lnTo>
                  <a:pt x="10185" y="19329"/>
                </a:lnTo>
                <a:cubicBezTo>
                  <a:pt x="11577" y="19760"/>
                  <a:pt x="13000" y="19851"/>
                  <a:pt x="14307" y="19538"/>
                </a:cubicBezTo>
                <a:lnTo>
                  <a:pt x="16473" y="21600"/>
                </a:lnTo>
                <a:lnTo>
                  <a:pt x="18909" y="20060"/>
                </a:lnTo>
                <a:lnTo>
                  <a:pt x="17787" y="17339"/>
                </a:lnTo>
                <a:cubicBezTo>
                  <a:pt x="18599" y="16308"/>
                  <a:pt x="19071" y="15016"/>
                  <a:pt x="19210" y="13613"/>
                </a:cubicBezTo>
                <a:lnTo>
                  <a:pt x="21600" y="13019"/>
                </a:lnTo>
                <a:lnTo>
                  <a:pt x="21035" y="9658"/>
                </a:lnTo>
                <a:lnTo>
                  <a:pt x="18406" y="8810"/>
                </a:lnTo>
                <a:cubicBezTo>
                  <a:pt x="18104" y="8098"/>
                  <a:pt x="17718" y="7394"/>
                  <a:pt x="17254" y="6715"/>
                </a:cubicBezTo>
                <a:cubicBezTo>
                  <a:pt x="16790" y="6036"/>
                  <a:pt x="16264" y="5423"/>
                  <a:pt x="15699" y="4875"/>
                </a:cubicBezTo>
                <a:lnTo>
                  <a:pt x="15924" y="2219"/>
                </a:lnTo>
                <a:lnTo>
                  <a:pt x="12931" y="398"/>
                </a:lnTo>
                <a:lnTo>
                  <a:pt x="11423" y="2271"/>
                </a:lnTo>
                <a:cubicBezTo>
                  <a:pt x="10030" y="1840"/>
                  <a:pt x="8608" y="1749"/>
                  <a:pt x="7301" y="2062"/>
                </a:cubicBezTo>
                <a:lnTo>
                  <a:pt x="5135" y="0"/>
                </a:lnTo>
                <a:lnTo>
                  <a:pt x="2691" y="1540"/>
                </a:lnTo>
                <a:close/>
              </a:path>
            </a:pathLst>
          </a:custGeom>
          <a:solidFill>
            <a:schemeClr val="accent1"/>
          </a:solidFill>
          <a:ln w="12700">
            <a:noFill/>
          </a:ln>
        </p:spPr>
        <p:style>
          <a:lnRef idx="0">
            <a:scrgbClr r="0" g="0" b="0"/>
          </a:lnRef>
          <a:fillRef idx="0">
            <a:scrgbClr r="0" g="0" b="0"/>
          </a:fillRef>
          <a:effectRef idx="0">
            <a:scrgbClr r="0" g="0" b="0"/>
          </a:effectRef>
          <a:fontRef idx="minor"/>
        </p:style>
        <p:txBody>
          <a:bodyPr lIns="38160" tIns="38160" rIns="38160" bIns="38160" anchor="ctr">
            <a:noAutofit/>
          </a:bodyPr>
          <a:lstStyle/>
          <a:p>
            <a:endParaRPr lang="pt-BR" sz="3000" b="0" strike="noStrike" spc="-1">
              <a:solidFill>
                <a:srgbClr val="FFFFFF"/>
              </a:solidFill>
              <a:latin typeface="Avenir Next LT Pro" panose="020B0504020202020204"/>
            </a:endParaRPr>
          </a:p>
        </p:txBody>
      </p:sp>
      <p:sp>
        <p:nvSpPr>
          <p:cNvPr id="11" name="Shape 2">
            <a:extLst>
              <a:ext uri="{FF2B5EF4-FFF2-40B4-BE49-F238E27FC236}">
                <a16:creationId xmlns:a16="http://schemas.microsoft.com/office/drawing/2014/main" id="{9E4A17B4-8E8C-EEDF-31FD-D6EAF5309FF5}"/>
              </a:ext>
            </a:extLst>
          </p:cNvPr>
          <p:cNvSpPr/>
          <p:nvPr/>
        </p:nvSpPr>
        <p:spPr>
          <a:xfrm>
            <a:off x="0" y="2351878"/>
            <a:ext cx="3422160" cy="4316400"/>
          </a:xfrm>
          <a:custGeom>
            <a:avLst/>
            <a:gdLst>
              <a:gd name="textAreaLeft" fmla="*/ 0 w 3422160"/>
              <a:gd name="textAreaRight" fmla="*/ 3422520 w 3422160"/>
              <a:gd name="textAreaTop" fmla="*/ 0 h 4316400"/>
              <a:gd name="textAreaBottom" fmla="*/ 4316760 h 4316400"/>
            </a:gdLst>
            <a:ahLst/>
            <a:cxnLst/>
            <a:rect l="textAreaLeft" t="textAreaTop" r="textAreaRight" b="textAreaBottom"/>
            <a:pathLst>
              <a:path w="21600" h="21600">
                <a:moveTo>
                  <a:pt x="7566" y="7016"/>
                </a:moveTo>
                <a:cubicBezTo>
                  <a:pt x="9682" y="5757"/>
                  <a:pt x="12856" y="6717"/>
                  <a:pt x="14643" y="9157"/>
                </a:cubicBezTo>
                <a:cubicBezTo>
                  <a:pt x="16430" y="11604"/>
                  <a:pt x="16166" y="14610"/>
                  <a:pt x="14050" y="15868"/>
                </a:cubicBezTo>
                <a:cubicBezTo>
                  <a:pt x="11934" y="17126"/>
                  <a:pt x="8760" y="16167"/>
                  <a:pt x="6973" y="13726"/>
                </a:cubicBezTo>
                <a:cubicBezTo>
                  <a:pt x="5178" y="11280"/>
                  <a:pt x="5450" y="8280"/>
                  <a:pt x="7566" y="7016"/>
                </a:cubicBezTo>
                <a:lnTo>
                  <a:pt x="7566" y="7016"/>
                </a:lnTo>
                <a:close/>
                <a:moveTo>
                  <a:pt x="2437" y="8458"/>
                </a:moveTo>
                <a:lnTo>
                  <a:pt x="0" y="9361"/>
                </a:lnTo>
                <a:lnTo>
                  <a:pt x="561" y="12519"/>
                </a:lnTo>
                <a:lnTo>
                  <a:pt x="3190" y="13320"/>
                </a:lnTo>
                <a:cubicBezTo>
                  <a:pt x="3494" y="13987"/>
                  <a:pt x="3879" y="14654"/>
                  <a:pt x="4344" y="15290"/>
                </a:cubicBezTo>
                <a:cubicBezTo>
                  <a:pt x="4809" y="15932"/>
                  <a:pt x="5338" y="16510"/>
                  <a:pt x="5899" y="17018"/>
                </a:cubicBezTo>
                <a:lnTo>
                  <a:pt x="5675" y="19516"/>
                </a:lnTo>
                <a:lnTo>
                  <a:pt x="8672" y="21225"/>
                </a:lnTo>
                <a:lnTo>
                  <a:pt x="11678" y="20640"/>
                </a:lnTo>
                <a:lnTo>
                  <a:pt x="10876" y="19636"/>
                </a:lnTo>
                <a:cubicBezTo>
                  <a:pt x="12046" y="19884"/>
                  <a:pt x="13216" y="19903"/>
                  <a:pt x="14315" y="19662"/>
                </a:cubicBezTo>
                <a:lnTo>
                  <a:pt x="16479" y="21600"/>
                </a:lnTo>
                <a:lnTo>
                  <a:pt x="19757" y="21034"/>
                </a:lnTo>
                <a:lnTo>
                  <a:pt x="18250" y="18276"/>
                </a:lnTo>
                <a:lnTo>
                  <a:pt x="18106" y="18302"/>
                </a:lnTo>
                <a:lnTo>
                  <a:pt x="17793" y="17596"/>
                </a:lnTo>
                <a:cubicBezTo>
                  <a:pt x="18602" y="16624"/>
                  <a:pt x="19083" y="15410"/>
                  <a:pt x="19212" y="14095"/>
                </a:cubicBezTo>
                <a:lnTo>
                  <a:pt x="21600" y="13536"/>
                </a:lnTo>
                <a:lnTo>
                  <a:pt x="21039" y="10377"/>
                </a:lnTo>
                <a:lnTo>
                  <a:pt x="17112" y="5967"/>
                </a:lnTo>
                <a:lnTo>
                  <a:pt x="16110" y="6266"/>
                </a:lnTo>
                <a:cubicBezTo>
                  <a:pt x="15974" y="6132"/>
                  <a:pt x="15837" y="5999"/>
                  <a:pt x="15701" y="5872"/>
                </a:cubicBezTo>
                <a:lnTo>
                  <a:pt x="15797" y="4823"/>
                </a:lnTo>
                <a:lnTo>
                  <a:pt x="16270" y="4900"/>
                </a:lnTo>
                <a:lnTo>
                  <a:pt x="16078" y="394"/>
                </a:lnTo>
                <a:lnTo>
                  <a:pt x="12928" y="1665"/>
                </a:lnTo>
                <a:lnTo>
                  <a:pt x="11421" y="3425"/>
                </a:lnTo>
                <a:cubicBezTo>
                  <a:pt x="10692" y="3209"/>
                  <a:pt x="9954" y="3088"/>
                  <a:pt x="9225" y="3057"/>
                </a:cubicBezTo>
                <a:lnTo>
                  <a:pt x="9225" y="3057"/>
                </a:lnTo>
                <a:lnTo>
                  <a:pt x="7999" y="0"/>
                </a:lnTo>
                <a:lnTo>
                  <a:pt x="5121" y="1284"/>
                </a:lnTo>
                <a:lnTo>
                  <a:pt x="2685" y="2733"/>
                </a:lnTo>
                <a:lnTo>
                  <a:pt x="3807" y="5294"/>
                </a:lnTo>
                <a:cubicBezTo>
                  <a:pt x="3070" y="6183"/>
                  <a:pt x="2613" y="7270"/>
                  <a:pt x="2437" y="8458"/>
                </a:cubicBezTo>
                <a:close/>
              </a:path>
            </a:pathLst>
          </a:custGeom>
          <a:solidFill>
            <a:schemeClr val="tx2"/>
          </a:solidFill>
          <a:ln w="12700">
            <a:noFill/>
          </a:ln>
        </p:spPr>
        <p:style>
          <a:lnRef idx="0">
            <a:scrgbClr r="0" g="0" b="0"/>
          </a:lnRef>
          <a:fillRef idx="0">
            <a:scrgbClr r="0" g="0" b="0"/>
          </a:fillRef>
          <a:effectRef idx="0">
            <a:scrgbClr r="0" g="0" b="0"/>
          </a:effectRef>
          <a:fontRef idx="minor"/>
        </p:style>
        <p:txBody>
          <a:bodyPr lIns="38160" tIns="38160" rIns="38160" bIns="38160" anchor="ctr">
            <a:noAutofit/>
          </a:bodyPr>
          <a:lstStyle/>
          <a:p>
            <a:endParaRPr lang="pt-BR" sz="3000" b="0" strike="noStrike" spc="-1">
              <a:solidFill>
                <a:srgbClr val="FFFFFF"/>
              </a:solidFill>
              <a:latin typeface="Avenir Next LT Pro" panose="020B0504020202020204"/>
            </a:endParaRPr>
          </a:p>
        </p:txBody>
      </p:sp>
      <p:sp>
        <p:nvSpPr>
          <p:cNvPr id="23" name="Shape 3">
            <a:extLst>
              <a:ext uri="{FF2B5EF4-FFF2-40B4-BE49-F238E27FC236}">
                <a16:creationId xmlns:a16="http://schemas.microsoft.com/office/drawing/2014/main" id="{8CD5476F-8F42-1FA7-7D10-3F72BF0D68D7}"/>
              </a:ext>
            </a:extLst>
          </p:cNvPr>
          <p:cNvSpPr/>
          <p:nvPr/>
        </p:nvSpPr>
        <p:spPr>
          <a:xfrm>
            <a:off x="422280" y="2351878"/>
            <a:ext cx="3546720" cy="4203360"/>
          </a:xfrm>
          <a:custGeom>
            <a:avLst/>
            <a:gdLst>
              <a:gd name="textAreaLeft" fmla="*/ 0 w 3546720"/>
              <a:gd name="textAreaRight" fmla="*/ 3547080 w 3546720"/>
              <a:gd name="textAreaTop" fmla="*/ 0 h 4203360"/>
              <a:gd name="textAreaBottom" fmla="*/ 4203720 h 4203360"/>
            </a:gdLst>
            <a:ahLst/>
            <a:cxnLst/>
            <a:rect l="textAreaLeft" t="textAreaTop" r="textAreaRight" b="textAreaBottom"/>
            <a:pathLst>
              <a:path w="21600" h="21600">
                <a:moveTo>
                  <a:pt x="7563" y="6088"/>
                </a:moveTo>
                <a:cubicBezTo>
                  <a:pt x="9682" y="4751"/>
                  <a:pt x="12846" y="5769"/>
                  <a:pt x="14632" y="8366"/>
                </a:cubicBezTo>
                <a:cubicBezTo>
                  <a:pt x="16418" y="10963"/>
                  <a:pt x="16156" y="14161"/>
                  <a:pt x="14037" y="15498"/>
                </a:cubicBezTo>
                <a:cubicBezTo>
                  <a:pt x="11918" y="16836"/>
                  <a:pt x="8754" y="15818"/>
                  <a:pt x="6968" y="13221"/>
                </a:cubicBezTo>
                <a:cubicBezTo>
                  <a:pt x="5182" y="10624"/>
                  <a:pt x="5444" y="7426"/>
                  <a:pt x="7563" y="6088"/>
                </a:cubicBezTo>
                <a:lnTo>
                  <a:pt x="7563" y="6088"/>
                </a:lnTo>
                <a:close/>
                <a:moveTo>
                  <a:pt x="2691" y="1540"/>
                </a:moveTo>
                <a:lnTo>
                  <a:pt x="3813" y="4261"/>
                </a:lnTo>
                <a:cubicBezTo>
                  <a:pt x="3001" y="5292"/>
                  <a:pt x="2529" y="6584"/>
                  <a:pt x="2390" y="7987"/>
                </a:cubicBezTo>
                <a:lnTo>
                  <a:pt x="0" y="8581"/>
                </a:lnTo>
                <a:lnTo>
                  <a:pt x="565" y="11942"/>
                </a:lnTo>
                <a:lnTo>
                  <a:pt x="3194" y="12790"/>
                </a:lnTo>
                <a:cubicBezTo>
                  <a:pt x="3496" y="13502"/>
                  <a:pt x="3882" y="14206"/>
                  <a:pt x="4346" y="14885"/>
                </a:cubicBezTo>
                <a:cubicBezTo>
                  <a:pt x="4810" y="15564"/>
                  <a:pt x="5336" y="16177"/>
                  <a:pt x="5901" y="16725"/>
                </a:cubicBezTo>
                <a:lnTo>
                  <a:pt x="5684" y="19381"/>
                </a:lnTo>
                <a:lnTo>
                  <a:pt x="8677" y="21202"/>
                </a:lnTo>
                <a:lnTo>
                  <a:pt x="10185" y="19329"/>
                </a:lnTo>
                <a:cubicBezTo>
                  <a:pt x="11577" y="19760"/>
                  <a:pt x="13000" y="19851"/>
                  <a:pt x="14307" y="19538"/>
                </a:cubicBezTo>
                <a:lnTo>
                  <a:pt x="16473" y="21600"/>
                </a:lnTo>
                <a:lnTo>
                  <a:pt x="18909" y="20060"/>
                </a:lnTo>
                <a:lnTo>
                  <a:pt x="17787" y="17339"/>
                </a:lnTo>
                <a:cubicBezTo>
                  <a:pt x="18599" y="16308"/>
                  <a:pt x="19071" y="15016"/>
                  <a:pt x="19210" y="13613"/>
                </a:cubicBezTo>
                <a:lnTo>
                  <a:pt x="21600" y="13019"/>
                </a:lnTo>
                <a:lnTo>
                  <a:pt x="21035" y="9658"/>
                </a:lnTo>
                <a:lnTo>
                  <a:pt x="18406" y="8810"/>
                </a:lnTo>
                <a:cubicBezTo>
                  <a:pt x="18104" y="8098"/>
                  <a:pt x="17718" y="7394"/>
                  <a:pt x="17254" y="6715"/>
                </a:cubicBezTo>
                <a:cubicBezTo>
                  <a:pt x="16790" y="6036"/>
                  <a:pt x="16264" y="5423"/>
                  <a:pt x="15699" y="4875"/>
                </a:cubicBezTo>
                <a:lnTo>
                  <a:pt x="15924" y="2219"/>
                </a:lnTo>
                <a:lnTo>
                  <a:pt x="12931" y="398"/>
                </a:lnTo>
                <a:lnTo>
                  <a:pt x="11423" y="2271"/>
                </a:lnTo>
                <a:cubicBezTo>
                  <a:pt x="10030" y="1840"/>
                  <a:pt x="8608" y="1749"/>
                  <a:pt x="7301" y="2062"/>
                </a:cubicBezTo>
                <a:lnTo>
                  <a:pt x="5135" y="0"/>
                </a:lnTo>
                <a:lnTo>
                  <a:pt x="2691" y="1540"/>
                </a:lnTo>
                <a:close/>
              </a:path>
            </a:pathLst>
          </a:custGeom>
          <a:solidFill>
            <a:schemeClr val="accent1"/>
          </a:solidFill>
          <a:ln w="12700">
            <a:noFill/>
          </a:ln>
        </p:spPr>
        <p:style>
          <a:lnRef idx="0">
            <a:scrgbClr r="0" g="0" b="0"/>
          </a:lnRef>
          <a:fillRef idx="0">
            <a:scrgbClr r="0" g="0" b="0"/>
          </a:fillRef>
          <a:effectRef idx="0">
            <a:scrgbClr r="0" g="0" b="0"/>
          </a:effectRef>
          <a:fontRef idx="minor"/>
        </p:style>
        <p:txBody>
          <a:bodyPr lIns="38160" tIns="38160" rIns="38160" bIns="38160" anchor="ctr">
            <a:noAutofit/>
          </a:bodyPr>
          <a:lstStyle/>
          <a:p>
            <a:endParaRPr lang="pt-BR" sz="3000" b="0" strike="noStrike" spc="-1">
              <a:solidFill>
                <a:srgbClr val="FFFFFF"/>
              </a:solidFill>
              <a:latin typeface="Avenir Next LT Pro" panose="020B0504020202020204"/>
            </a:endParaRPr>
          </a:p>
        </p:txBody>
      </p:sp>
    </p:spTree>
    <p:extLst>
      <p:ext uri="{BB962C8B-B14F-4D97-AF65-F5344CB8AC3E}">
        <p14:creationId xmlns:p14="http://schemas.microsoft.com/office/powerpoint/2010/main" val="231980217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B8B139-E774-2B1E-5095-267BEF33F01B}"/>
            </a:ext>
          </a:extLst>
        </p:cNvPr>
        <p:cNvGrpSpPr/>
        <p:nvPr/>
      </p:nvGrpSpPr>
      <p:grpSpPr>
        <a:xfrm>
          <a:off x="0" y="0"/>
          <a:ext cx="0" cy="0"/>
          <a:chOff x="0" y="0"/>
          <a:chExt cx="0" cy="0"/>
        </a:xfrm>
      </p:grpSpPr>
      <p:pic>
        <p:nvPicPr>
          <p:cNvPr id="1028" name="Picture 4" descr="Cursos Online para o Concurso TCU">
            <a:extLst>
              <a:ext uri="{FF2B5EF4-FFF2-40B4-BE49-F238E27FC236}">
                <a16:creationId xmlns:a16="http://schemas.microsoft.com/office/drawing/2014/main" id="{2AE4A2D9-C026-C27A-51BE-2BFABE59A53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85194" y="468146"/>
            <a:ext cx="1310432" cy="986618"/>
          </a:xfrm>
          <a:prstGeom prst="rect">
            <a:avLst/>
          </a:prstGeom>
          <a:noFill/>
          <a:extLst>
            <a:ext uri="{909E8E84-426E-40DD-AFC4-6F175D3DCCD1}">
              <a14:hiddenFill xmlns:a14="http://schemas.microsoft.com/office/drawing/2010/main">
                <a:solidFill>
                  <a:srgbClr val="FFFFFF"/>
                </a:solidFill>
              </a14:hiddenFill>
            </a:ext>
          </a:extLst>
        </p:spPr>
      </p:pic>
      <p:sp>
        <p:nvSpPr>
          <p:cNvPr id="25" name="Título 1">
            <a:extLst>
              <a:ext uri="{FF2B5EF4-FFF2-40B4-BE49-F238E27FC236}">
                <a16:creationId xmlns:a16="http://schemas.microsoft.com/office/drawing/2014/main" id="{BB556471-EB6D-2B87-2C26-7A9985C16E0E}"/>
              </a:ext>
            </a:extLst>
          </p:cNvPr>
          <p:cNvSpPr/>
          <p:nvPr/>
        </p:nvSpPr>
        <p:spPr>
          <a:xfrm>
            <a:off x="4348080" y="572115"/>
            <a:ext cx="3020400" cy="778680"/>
          </a:xfrm>
          <a:prstGeom prst="rect">
            <a:avLst/>
          </a:prstGeom>
          <a:noFill/>
          <a:ln w="0">
            <a:noFill/>
          </a:ln>
        </p:spPr>
        <p:style>
          <a:lnRef idx="0">
            <a:scrgbClr r="0" g="0" b="0"/>
          </a:lnRef>
          <a:fillRef idx="0">
            <a:scrgbClr r="0" g="0" b="0"/>
          </a:fillRef>
          <a:effectRef idx="0">
            <a:scrgbClr r="0" g="0" b="0"/>
          </a:effectRef>
          <a:fontRef idx="minor"/>
        </p:style>
        <p:txBody>
          <a:bodyPr lIns="122040" tIns="122040" rIns="122040" bIns="122040" anchor="ctr">
            <a:normAutofit fontScale="92886"/>
          </a:bodyPr>
          <a:lstStyle/>
          <a:p>
            <a:pPr defTabSz="914400">
              <a:lnSpc>
                <a:spcPct val="100000"/>
              </a:lnSpc>
            </a:pPr>
            <a:r>
              <a:rPr lang="pt-BR" sz="2800" b="1" strike="noStrike" spc="-1" dirty="0">
                <a:solidFill>
                  <a:srgbClr val="05054D"/>
                </a:solidFill>
                <a:latin typeface="Avenir Next LT Pro"/>
                <a:ea typeface="League Spartan Medium"/>
              </a:rPr>
              <a:t>DECISÃO DO </a:t>
            </a:r>
            <a:endParaRPr lang="pt-BR" sz="2800" b="0" strike="noStrike" spc="-1" dirty="0">
              <a:solidFill>
                <a:srgbClr val="000000"/>
              </a:solidFill>
              <a:latin typeface="Arial"/>
            </a:endParaRPr>
          </a:p>
        </p:txBody>
      </p:sp>
      <p:pic>
        <p:nvPicPr>
          <p:cNvPr id="15" name="Picture 2" descr="TCU aponta possibilidade de déficit de até R$ 55,3 bi e de descumprimento  da meta em 2024">
            <a:extLst>
              <a:ext uri="{FF2B5EF4-FFF2-40B4-BE49-F238E27FC236}">
                <a16:creationId xmlns:a16="http://schemas.microsoft.com/office/drawing/2014/main" id="{FC489266-0574-47F6-8E71-13FA4EE6282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77453" y="2196184"/>
            <a:ext cx="4213585" cy="3021061"/>
          </a:xfrm>
          <a:prstGeom prst="rect">
            <a:avLst/>
          </a:prstGeom>
          <a:noFill/>
          <a:extLst>
            <a:ext uri="{909E8E84-426E-40DD-AFC4-6F175D3DCCD1}">
              <a14:hiddenFill xmlns:a14="http://schemas.microsoft.com/office/drawing/2010/main">
                <a:solidFill>
                  <a:srgbClr val="FFFFFF"/>
                </a:solidFill>
              </a14:hiddenFill>
            </a:ext>
          </a:extLst>
        </p:spPr>
      </p:pic>
      <p:sp>
        <p:nvSpPr>
          <p:cNvPr id="16" name="Espaço Reservado para Conteúdo 2">
            <a:extLst>
              <a:ext uri="{FF2B5EF4-FFF2-40B4-BE49-F238E27FC236}">
                <a16:creationId xmlns:a16="http://schemas.microsoft.com/office/drawing/2014/main" id="{824687BC-E441-44E8-9E7E-754D272FA72F}"/>
              </a:ext>
            </a:extLst>
          </p:cNvPr>
          <p:cNvSpPr>
            <a:spLocks noGrp="1"/>
          </p:cNvSpPr>
          <p:nvPr>
            <p:ph idx="1"/>
          </p:nvPr>
        </p:nvSpPr>
        <p:spPr>
          <a:xfrm>
            <a:off x="762699" y="2218483"/>
            <a:ext cx="5222495" cy="3394666"/>
          </a:xfrm>
        </p:spPr>
        <p:txBody>
          <a:bodyPr>
            <a:noAutofit/>
          </a:bodyPr>
          <a:lstStyle/>
          <a:p>
            <a:pPr marL="0" indent="0" algn="just">
              <a:lnSpc>
                <a:spcPct val="100000"/>
              </a:lnSpc>
              <a:spcAft>
                <a:spcPts val="1066"/>
              </a:spcAft>
              <a:buNone/>
            </a:pPr>
            <a:r>
              <a:rPr lang="pt-BR" sz="2000" b="1" spc="-1" dirty="0">
                <a:solidFill>
                  <a:srgbClr val="002060"/>
                </a:solidFill>
                <a:latin typeface="Avenir Next LT Pro" panose="020B0504020202020204"/>
                <a:ea typeface="Calibri"/>
              </a:rPr>
              <a:t>Acórdão 1510/2013 – Plenário</a:t>
            </a:r>
          </a:p>
          <a:p>
            <a:pPr marL="0" indent="0" algn="just">
              <a:lnSpc>
                <a:spcPct val="100000"/>
              </a:lnSpc>
              <a:spcAft>
                <a:spcPts val="1066"/>
              </a:spcAft>
              <a:buNone/>
            </a:pPr>
            <a:r>
              <a:rPr lang="pt-BR" sz="2000" b="1" spc="-1" dirty="0">
                <a:solidFill>
                  <a:srgbClr val="002060"/>
                </a:solidFill>
                <a:latin typeface="Avenir Next LT Pro" panose="020B0504020202020204"/>
                <a:ea typeface="Calibri"/>
              </a:rPr>
              <a:t>Não é recomendável </a:t>
            </a:r>
            <a:r>
              <a:rPr lang="pt-BR" sz="2000" spc="-1" dirty="0">
                <a:solidFill>
                  <a:srgbClr val="002060"/>
                </a:solidFill>
                <a:latin typeface="Avenir Next LT Pro" panose="020B0504020202020204"/>
                <a:ea typeface="Calibri"/>
              </a:rPr>
              <a:t>que a pontuação técnica </a:t>
            </a:r>
            <a:r>
              <a:rPr lang="pt-BR" sz="2000" b="1" spc="-1" dirty="0">
                <a:solidFill>
                  <a:srgbClr val="002060"/>
                </a:solidFill>
                <a:latin typeface="Avenir Next LT Pro" panose="020B0504020202020204"/>
                <a:ea typeface="Calibri"/>
              </a:rPr>
              <a:t>se limite à avaliação da experiência profissional das contratadas ou de seus respectivos responsáveis técnicos</a:t>
            </a:r>
            <a:r>
              <a:rPr lang="pt-BR" sz="2000" spc="-1" dirty="0">
                <a:solidFill>
                  <a:srgbClr val="002060"/>
                </a:solidFill>
                <a:latin typeface="Avenir Next LT Pro" panose="020B0504020202020204"/>
                <a:ea typeface="Calibri"/>
              </a:rPr>
              <a:t>. A depender do objeto, é possível considerar critérios de qualidade, produtividade, rendimento, durabilidade, segurança, prazo de entrega, economia ou outro benefício objetivamente mensurável. </a:t>
            </a:r>
          </a:p>
        </p:txBody>
      </p:sp>
      <p:pic>
        <p:nvPicPr>
          <p:cNvPr id="7" name="Imagem 6">
            <a:extLst>
              <a:ext uri="{FF2B5EF4-FFF2-40B4-BE49-F238E27FC236}">
                <a16:creationId xmlns:a16="http://schemas.microsoft.com/office/drawing/2014/main" id="{DE1401A0-8899-4F23-9F78-0B065DB0438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34961" y="5910236"/>
            <a:ext cx="1301250" cy="710189"/>
          </a:xfrm>
          <a:prstGeom prst="rect">
            <a:avLst/>
          </a:prstGeom>
        </p:spPr>
      </p:pic>
      <p:sp>
        <p:nvSpPr>
          <p:cNvPr id="8" name="CaixaDeTexto 7">
            <a:extLst>
              <a:ext uri="{FF2B5EF4-FFF2-40B4-BE49-F238E27FC236}">
                <a16:creationId xmlns:a16="http://schemas.microsoft.com/office/drawing/2014/main" id="{066EDCAF-0DA8-4B05-B759-A416F2AB32D5}"/>
              </a:ext>
            </a:extLst>
          </p:cNvPr>
          <p:cNvSpPr txBox="1"/>
          <p:nvPr/>
        </p:nvSpPr>
        <p:spPr>
          <a:xfrm>
            <a:off x="39684" y="6281923"/>
            <a:ext cx="2160813" cy="338554"/>
          </a:xfrm>
          <a:prstGeom prst="rect">
            <a:avLst/>
          </a:prstGeom>
          <a:noFill/>
        </p:spPr>
        <p:txBody>
          <a:bodyPr wrap="square">
            <a:spAutoFit/>
          </a:bodyPr>
          <a:lstStyle/>
          <a:p>
            <a:pPr algn="ctr"/>
            <a:r>
              <a:rPr lang="pt-BR" sz="1600" dirty="0">
                <a:solidFill>
                  <a:srgbClr val="05054D"/>
                </a:solidFill>
                <a:latin typeface="DM Sans" pitchFamily="2" charset="0"/>
                <a:ea typeface="Malgun Gothic Semilight" panose="020B0502040204020203" pitchFamily="34" charset="-128"/>
                <a:cs typeface="Malgun Gothic Semilight" panose="020B0502040204020203" pitchFamily="34" charset="-128"/>
              </a:rPr>
              <a:t>@</a:t>
            </a:r>
            <a:r>
              <a:rPr lang="pt-BR" sz="1600" dirty="0" err="1">
                <a:solidFill>
                  <a:srgbClr val="05054D"/>
                </a:solidFill>
                <a:latin typeface="DM Sans" pitchFamily="2" charset="0"/>
                <a:ea typeface="Malgun Gothic Semilight" panose="020B0502040204020203" pitchFamily="34" charset="-128"/>
                <a:cs typeface="Malgun Gothic Semilight" panose="020B0502040204020203" pitchFamily="34" charset="-128"/>
              </a:rPr>
              <a:t>rafaelcosta.prof</a:t>
            </a:r>
            <a:endParaRPr lang="pt-BR" sz="1600" dirty="0">
              <a:solidFill>
                <a:srgbClr val="05054D"/>
              </a:solidFill>
              <a:latin typeface="DM Sans" pitchFamily="2" charset="0"/>
              <a:ea typeface="Malgun Gothic Semilight" panose="020B0502040204020203" pitchFamily="34" charset="-128"/>
              <a:cs typeface="Malgun Gothic Semilight" panose="020B0502040204020203" pitchFamily="34" charset="-128"/>
            </a:endParaRPr>
          </a:p>
        </p:txBody>
      </p:sp>
    </p:spTree>
    <p:extLst>
      <p:ext uri="{BB962C8B-B14F-4D97-AF65-F5344CB8AC3E}">
        <p14:creationId xmlns:p14="http://schemas.microsoft.com/office/powerpoint/2010/main" val="376544358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B8B139-E774-2B1E-5095-267BEF33F01B}"/>
            </a:ext>
          </a:extLst>
        </p:cNvPr>
        <p:cNvGrpSpPr/>
        <p:nvPr/>
      </p:nvGrpSpPr>
      <p:grpSpPr>
        <a:xfrm>
          <a:off x="0" y="0"/>
          <a:ext cx="0" cy="0"/>
          <a:chOff x="0" y="0"/>
          <a:chExt cx="0" cy="0"/>
        </a:xfrm>
      </p:grpSpPr>
      <p:pic>
        <p:nvPicPr>
          <p:cNvPr id="1028" name="Picture 4" descr="Cursos Online para o Concurso TCU">
            <a:extLst>
              <a:ext uri="{FF2B5EF4-FFF2-40B4-BE49-F238E27FC236}">
                <a16:creationId xmlns:a16="http://schemas.microsoft.com/office/drawing/2014/main" id="{2AE4A2D9-C026-C27A-51BE-2BFABE59A53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56798" y="468146"/>
            <a:ext cx="1310432" cy="986618"/>
          </a:xfrm>
          <a:prstGeom prst="rect">
            <a:avLst/>
          </a:prstGeom>
          <a:noFill/>
          <a:extLst>
            <a:ext uri="{909E8E84-426E-40DD-AFC4-6F175D3DCCD1}">
              <a14:hiddenFill xmlns:a14="http://schemas.microsoft.com/office/drawing/2010/main">
                <a:solidFill>
                  <a:srgbClr val="FFFFFF"/>
                </a:solidFill>
              </a14:hiddenFill>
            </a:ext>
          </a:extLst>
        </p:spPr>
      </p:pic>
      <p:sp>
        <p:nvSpPr>
          <p:cNvPr id="25" name="Título 1">
            <a:extLst>
              <a:ext uri="{FF2B5EF4-FFF2-40B4-BE49-F238E27FC236}">
                <a16:creationId xmlns:a16="http://schemas.microsoft.com/office/drawing/2014/main" id="{BB556471-EB6D-2B87-2C26-7A9985C16E0E}"/>
              </a:ext>
            </a:extLst>
          </p:cNvPr>
          <p:cNvSpPr/>
          <p:nvPr/>
        </p:nvSpPr>
        <p:spPr>
          <a:xfrm>
            <a:off x="4348080" y="572115"/>
            <a:ext cx="3020400" cy="778680"/>
          </a:xfrm>
          <a:prstGeom prst="rect">
            <a:avLst/>
          </a:prstGeom>
          <a:noFill/>
          <a:ln w="0">
            <a:noFill/>
          </a:ln>
        </p:spPr>
        <p:style>
          <a:lnRef idx="0">
            <a:scrgbClr r="0" g="0" b="0"/>
          </a:lnRef>
          <a:fillRef idx="0">
            <a:scrgbClr r="0" g="0" b="0"/>
          </a:fillRef>
          <a:effectRef idx="0">
            <a:scrgbClr r="0" g="0" b="0"/>
          </a:effectRef>
          <a:fontRef idx="minor"/>
        </p:style>
        <p:txBody>
          <a:bodyPr lIns="122040" tIns="122040" rIns="122040" bIns="122040" anchor="ctr">
            <a:normAutofit fontScale="92886"/>
          </a:bodyPr>
          <a:lstStyle/>
          <a:p>
            <a:pPr defTabSz="914400">
              <a:lnSpc>
                <a:spcPct val="100000"/>
              </a:lnSpc>
            </a:pPr>
            <a:r>
              <a:rPr lang="pt-BR" sz="2800" b="1" strike="noStrike" spc="-1" dirty="0">
                <a:solidFill>
                  <a:srgbClr val="05054D"/>
                </a:solidFill>
                <a:latin typeface="Avenir Next LT Pro"/>
                <a:ea typeface="League Spartan Medium"/>
              </a:rPr>
              <a:t>DECISÃO DO </a:t>
            </a:r>
            <a:endParaRPr lang="pt-BR" sz="2800" b="0" strike="noStrike" spc="-1" dirty="0">
              <a:solidFill>
                <a:srgbClr val="000000"/>
              </a:solidFill>
              <a:latin typeface="Arial"/>
            </a:endParaRPr>
          </a:p>
        </p:txBody>
      </p:sp>
      <p:pic>
        <p:nvPicPr>
          <p:cNvPr id="15" name="Picture 2" descr="TCU aponta possibilidade de déficit de até R$ 55,3 bi e de descumprimento  da meta em 2024">
            <a:extLst>
              <a:ext uri="{FF2B5EF4-FFF2-40B4-BE49-F238E27FC236}">
                <a16:creationId xmlns:a16="http://schemas.microsoft.com/office/drawing/2014/main" id="{FC489266-0574-47F6-8E71-13FA4EE6282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77453" y="2196184"/>
            <a:ext cx="4213585" cy="3021061"/>
          </a:xfrm>
          <a:prstGeom prst="rect">
            <a:avLst/>
          </a:prstGeom>
          <a:noFill/>
          <a:extLst>
            <a:ext uri="{909E8E84-426E-40DD-AFC4-6F175D3DCCD1}">
              <a14:hiddenFill xmlns:a14="http://schemas.microsoft.com/office/drawing/2010/main">
                <a:solidFill>
                  <a:srgbClr val="FFFFFF"/>
                </a:solidFill>
              </a14:hiddenFill>
            </a:ext>
          </a:extLst>
        </p:spPr>
      </p:pic>
      <p:sp>
        <p:nvSpPr>
          <p:cNvPr id="16" name="Espaço Reservado para Conteúdo 2">
            <a:extLst>
              <a:ext uri="{FF2B5EF4-FFF2-40B4-BE49-F238E27FC236}">
                <a16:creationId xmlns:a16="http://schemas.microsoft.com/office/drawing/2014/main" id="{824687BC-E441-44E8-9E7E-754D272FA72F}"/>
              </a:ext>
            </a:extLst>
          </p:cNvPr>
          <p:cNvSpPr>
            <a:spLocks noGrp="1"/>
          </p:cNvSpPr>
          <p:nvPr>
            <p:ph idx="1"/>
          </p:nvPr>
        </p:nvSpPr>
        <p:spPr>
          <a:xfrm>
            <a:off x="762699" y="2218483"/>
            <a:ext cx="5222495" cy="4063440"/>
          </a:xfrm>
        </p:spPr>
        <p:txBody>
          <a:bodyPr>
            <a:noAutofit/>
          </a:bodyPr>
          <a:lstStyle/>
          <a:p>
            <a:pPr marL="0" indent="0" algn="just">
              <a:lnSpc>
                <a:spcPct val="100000"/>
              </a:lnSpc>
              <a:spcAft>
                <a:spcPts val="1066"/>
              </a:spcAft>
              <a:buNone/>
            </a:pPr>
            <a:r>
              <a:rPr lang="pt-BR" sz="2000" b="1" spc="-1" dirty="0">
                <a:solidFill>
                  <a:srgbClr val="002060"/>
                </a:solidFill>
                <a:latin typeface="Avenir Next LT Pro" panose="020B0504020202020204"/>
                <a:ea typeface="Calibri"/>
              </a:rPr>
              <a:t>Acórdão 1453/2009 – Plenário</a:t>
            </a:r>
          </a:p>
          <a:p>
            <a:pPr marL="0" indent="0" algn="just">
              <a:lnSpc>
                <a:spcPct val="100000"/>
              </a:lnSpc>
              <a:spcAft>
                <a:spcPts val="1066"/>
              </a:spcAft>
              <a:buNone/>
            </a:pPr>
            <a:r>
              <a:rPr lang="pt-BR" sz="2000" spc="-1" dirty="0">
                <a:solidFill>
                  <a:srgbClr val="002060"/>
                </a:solidFill>
                <a:latin typeface="Avenir Next LT Pro" panose="020B0504020202020204"/>
                <a:ea typeface="Calibri"/>
              </a:rPr>
              <a:t>Em relação aos critérios de pontuação técnica em licitação técnica e preço, o TCU determinou ao órgão licitante que: em se tratando de tipo técnica e preço, </a:t>
            </a:r>
            <a:r>
              <a:rPr lang="pt-BR" sz="2000" b="1" spc="-1" dirty="0">
                <a:solidFill>
                  <a:srgbClr val="002060"/>
                </a:solidFill>
                <a:latin typeface="Avenir Next LT Pro" panose="020B0504020202020204"/>
                <a:ea typeface="Calibri"/>
              </a:rPr>
              <a:t>abstenha-se de exigir ou pontuar qualquer quesito que não guarde correlação técnica, pertinência ou proporcionalidade com o objeto contratado ou que não indique, necessariamente, maior capacidade para fornecer os serviços licitados. </a:t>
            </a:r>
          </a:p>
        </p:txBody>
      </p:sp>
      <p:pic>
        <p:nvPicPr>
          <p:cNvPr id="7" name="Imagem 6">
            <a:extLst>
              <a:ext uri="{FF2B5EF4-FFF2-40B4-BE49-F238E27FC236}">
                <a16:creationId xmlns:a16="http://schemas.microsoft.com/office/drawing/2014/main" id="{A582568D-716E-4992-A76B-1D4081F522A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34961" y="5910236"/>
            <a:ext cx="1301250" cy="710189"/>
          </a:xfrm>
          <a:prstGeom prst="rect">
            <a:avLst/>
          </a:prstGeom>
        </p:spPr>
      </p:pic>
      <p:sp>
        <p:nvSpPr>
          <p:cNvPr id="8" name="CaixaDeTexto 7">
            <a:extLst>
              <a:ext uri="{FF2B5EF4-FFF2-40B4-BE49-F238E27FC236}">
                <a16:creationId xmlns:a16="http://schemas.microsoft.com/office/drawing/2014/main" id="{3AC85394-B869-4DA2-8F6D-0EF79A8300EE}"/>
              </a:ext>
            </a:extLst>
          </p:cNvPr>
          <p:cNvSpPr txBox="1"/>
          <p:nvPr/>
        </p:nvSpPr>
        <p:spPr>
          <a:xfrm>
            <a:off x="39684" y="6281923"/>
            <a:ext cx="2160813" cy="338554"/>
          </a:xfrm>
          <a:prstGeom prst="rect">
            <a:avLst/>
          </a:prstGeom>
          <a:noFill/>
        </p:spPr>
        <p:txBody>
          <a:bodyPr wrap="square">
            <a:spAutoFit/>
          </a:bodyPr>
          <a:lstStyle/>
          <a:p>
            <a:pPr algn="ctr"/>
            <a:r>
              <a:rPr lang="pt-BR" sz="1600" dirty="0">
                <a:solidFill>
                  <a:srgbClr val="05054D"/>
                </a:solidFill>
                <a:latin typeface="DM Sans" pitchFamily="2" charset="0"/>
                <a:ea typeface="Malgun Gothic Semilight" panose="020B0502040204020203" pitchFamily="34" charset="-128"/>
                <a:cs typeface="Malgun Gothic Semilight" panose="020B0502040204020203" pitchFamily="34" charset="-128"/>
              </a:rPr>
              <a:t>@</a:t>
            </a:r>
            <a:r>
              <a:rPr lang="pt-BR" sz="1600" dirty="0" err="1">
                <a:solidFill>
                  <a:srgbClr val="05054D"/>
                </a:solidFill>
                <a:latin typeface="DM Sans" pitchFamily="2" charset="0"/>
                <a:ea typeface="Malgun Gothic Semilight" panose="020B0502040204020203" pitchFamily="34" charset="-128"/>
                <a:cs typeface="Malgun Gothic Semilight" panose="020B0502040204020203" pitchFamily="34" charset="-128"/>
              </a:rPr>
              <a:t>rafaelcosta.prof</a:t>
            </a:r>
            <a:endParaRPr lang="pt-BR" sz="1600" dirty="0">
              <a:solidFill>
                <a:srgbClr val="05054D"/>
              </a:solidFill>
              <a:latin typeface="DM Sans" pitchFamily="2" charset="0"/>
              <a:ea typeface="Malgun Gothic Semilight" panose="020B0502040204020203" pitchFamily="34" charset="-128"/>
              <a:cs typeface="Malgun Gothic Semilight" panose="020B0502040204020203" pitchFamily="34" charset="-128"/>
            </a:endParaRPr>
          </a:p>
        </p:txBody>
      </p:sp>
    </p:spTree>
    <p:extLst>
      <p:ext uri="{BB962C8B-B14F-4D97-AF65-F5344CB8AC3E}">
        <p14:creationId xmlns:p14="http://schemas.microsoft.com/office/powerpoint/2010/main" val="289725043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4916329-49A2-6107-88F8-24BFF0C773E7}"/>
              </a:ext>
            </a:extLst>
          </p:cNvPr>
          <p:cNvSpPr>
            <a:spLocks noGrp="1"/>
          </p:cNvSpPr>
          <p:nvPr>
            <p:ph type="title"/>
          </p:nvPr>
        </p:nvSpPr>
        <p:spPr/>
        <p:txBody>
          <a:bodyPr>
            <a:normAutofit/>
          </a:bodyPr>
          <a:lstStyle/>
          <a:p>
            <a:r>
              <a:rPr lang="pt-BR" sz="4000" b="1">
                <a:solidFill>
                  <a:srgbClr val="05054D"/>
                </a:solidFill>
                <a:latin typeface="Avenir Next LT Pro" panose="020B0504020202020204" pitchFamily="34" charset="0"/>
              </a:rPr>
              <a:t>CRITÉRIOS DE JULGAMENTO</a:t>
            </a:r>
          </a:p>
        </p:txBody>
      </p:sp>
      <p:sp>
        <p:nvSpPr>
          <p:cNvPr id="10" name="Retângulo: Cantos Arredondados 9">
            <a:extLst>
              <a:ext uri="{FF2B5EF4-FFF2-40B4-BE49-F238E27FC236}">
                <a16:creationId xmlns:a16="http://schemas.microsoft.com/office/drawing/2014/main" id="{CEBE93D8-FA42-FDCA-8F14-6EF65CF33277}"/>
              </a:ext>
            </a:extLst>
          </p:cNvPr>
          <p:cNvSpPr/>
          <p:nvPr/>
        </p:nvSpPr>
        <p:spPr>
          <a:xfrm>
            <a:off x="6111090" y="1386348"/>
            <a:ext cx="5677587" cy="4348006"/>
          </a:xfrm>
          <a:prstGeom prst="roundRect">
            <a:avLst>
              <a:gd name="adj" fmla="val 11646"/>
            </a:avLst>
          </a:prstGeom>
          <a:noFill/>
          <a:ln>
            <a:solidFill>
              <a:srgbClr val="05054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pt-BR" b="1" dirty="0">
                <a:solidFill>
                  <a:srgbClr val="002060"/>
                </a:solidFill>
                <a:latin typeface="DM Sans" pitchFamily="2" charset="0"/>
              </a:rPr>
              <a:t>TÉCNICA E PREÇO – CRITÉRIOS PARA PONTUAÇÃO</a:t>
            </a:r>
          </a:p>
          <a:p>
            <a:endParaRPr lang="pt-BR" sz="1600" dirty="0">
              <a:solidFill>
                <a:srgbClr val="002060"/>
              </a:solidFill>
              <a:latin typeface="DM Sans" pitchFamily="2" charset="0"/>
            </a:endParaRPr>
          </a:p>
          <a:p>
            <a:pPr algn="just"/>
            <a:r>
              <a:rPr lang="pt-BR" dirty="0">
                <a:solidFill>
                  <a:srgbClr val="002060"/>
                </a:solidFill>
                <a:latin typeface="DM Sans" pitchFamily="2" charset="0"/>
              </a:rPr>
              <a:t>Em licitações do tipo técnica e preço, </a:t>
            </a:r>
            <a:r>
              <a:rPr lang="pt-BR" b="1" dirty="0">
                <a:solidFill>
                  <a:srgbClr val="002060"/>
                </a:solidFill>
                <a:latin typeface="DM Sans" pitchFamily="2" charset="0"/>
              </a:rPr>
              <a:t>o edital deve definir critérios objetivos para a gradação das notas</a:t>
            </a:r>
            <a:r>
              <a:rPr lang="pt-BR" dirty="0">
                <a:solidFill>
                  <a:srgbClr val="002060"/>
                </a:solidFill>
                <a:latin typeface="DM Sans" pitchFamily="2" charset="0"/>
              </a:rPr>
              <a:t> a serem dadas a cada quesito da avaliação técnica, assim como </a:t>
            </a:r>
            <a:r>
              <a:rPr lang="pt-BR" b="1" dirty="0">
                <a:solidFill>
                  <a:srgbClr val="002060"/>
                </a:solidFill>
                <a:latin typeface="DM Sans" pitchFamily="2" charset="0"/>
              </a:rPr>
              <a:t>distribuir a pontuação técnica de modo proporcional à relevância de cada quesito </a:t>
            </a:r>
            <a:r>
              <a:rPr lang="pt-BR" dirty="0">
                <a:solidFill>
                  <a:srgbClr val="002060"/>
                </a:solidFill>
                <a:latin typeface="DM Sans" pitchFamily="2" charset="0"/>
              </a:rPr>
              <a:t>para a execução do objeto contratual, de forma a permitir o julgamento objetivo das propostas e evitar o estabelecimento de pontuação desarrazoada, limitadora da competitividade </a:t>
            </a:r>
            <a:r>
              <a:rPr lang="pt-BR" sz="1400" dirty="0">
                <a:solidFill>
                  <a:srgbClr val="002060"/>
                </a:solidFill>
                <a:latin typeface="DM Sans" pitchFamily="2" charset="0"/>
              </a:rPr>
              <a:t>(</a:t>
            </a:r>
            <a:r>
              <a:rPr lang="pt-BR" sz="1400" u="sng" dirty="0">
                <a:solidFill>
                  <a:srgbClr val="002060"/>
                </a:solidFill>
                <a:latin typeface="DM Sans" pitchFamily="2" charset="0"/>
                <a:hlinkClick r:id="rId2">
                  <a:extLst>
                    <a:ext uri="{A12FA001-AC4F-418D-AE19-62706E023703}">
                      <ahyp:hlinkClr xmlns:ahyp="http://schemas.microsoft.com/office/drawing/2018/hyperlinkcolor" val="tx"/>
                    </a:ext>
                  </a:extLst>
                </a:hlinkClick>
              </a:rPr>
              <a:t>Acórdão 1169/2022 Plenário</a:t>
            </a:r>
            <a:r>
              <a:rPr lang="pt-BR" sz="1400" u="sng" dirty="0">
                <a:solidFill>
                  <a:srgbClr val="002060"/>
                </a:solidFill>
                <a:latin typeface="DM Sans" pitchFamily="2" charset="0"/>
              </a:rPr>
              <a:t>)</a:t>
            </a:r>
            <a:endParaRPr lang="pt-BR" sz="1400" dirty="0">
              <a:solidFill>
                <a:srgbClr val="002060"/>
              </a:solidFill>
              <a:latin typeface="DM Sans" pitchFamily="2" charset="0"/>
            </a:endParaRPr>
          </a:p>
        </p:txBody>
      </p:sp>
      <p:pic>
        <p:nvPicPr>
          <p:cNvPr id="3074" name="Picture 2" descr="Concurso TCU convoca segunda turma para Programa de Formação | Folha  Dirigida">
            <a:extLst>
              <a:ext uri="{FF2B5EF4-FFF2-40B4-BE49-F238E27FC236}">
                <a16:creationId xmlns:a16="http://schemas.microsoft.com/office/drawing/2014/main" id="{F8804A77-936C-C447-B040-4C13ADBCDE2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704361"/>
            <a:ext cx="5528478" cy="36656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4124588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4916329-49A2-6107-88F8-24BFF0C773E7}"/>
              </a:ext>
            </a:extLst>
          </p:cNvPr>
          <p:cNvSpPr>
            <a:spLocks noGrp="1"/>
          </p:cNvSpPr>
          <p:nvPr>
            <p:ph type="title"/>
          </p:nvPr>
        </p:nvSpPr>
        <p:spPr/>
        <p:txBody>
          <a:bodyPr>
            <a:normAutofit/>
          </a:bodyPr>
          <a:lstStyle/>
          <a:p>
            <a:r>
              <a:rPr lang="pt-BR" sz="4000" b="1">
                <a:solidFill>
                  <a:srgbClr val="05054D"/>
                </a:solidFill>
                <a:latin typeface="Avenir Next LT Pro" panose="020B0504020202020204" pitchFamily="34" charset="0"/>
              </a:rPr>
              <a:t>CRITÉRIOS DE JULGAMENTO</a:t>
            </a:r>
          </a:p>
        </p:txBody>
      </p:sp>
      <p:sp>
        <p:nvSpPr>
          <p:cNvPr id="10" name="Retângulo: Cantos Arredondados 9">
            <a:extLst>
              <a:ext uri="{FF2B5EF4-FFF2-40B4-BE49-F238E27FC236}">
                <a16:creationId xmlns:a16="http://schemas.microsoft.com/office/drawing/2014/main" id="{CEBE93D8-FA42-FDCA-8F14-6EF65CF33277}"/>
              </a:ext>
            </a:extLst>
          </p:cNvPr>
          <p:cNvSpPr/>
          <p:nvPr/>
        </p:nvSpPr>
        <p:spPr>
          <a:xfrm>
            <a:off x="6111090" y="1386348"/>
            <a:ext cx="5677587" cy="4348006"/>
          </a:xfrm>
          <a:prstGeom prst="roundRect">
            <a:avLst>
              <a:gd name="adj" fmla="val 11646"/>
            </a:avLst>
          </a:prstGeom>
          <a:noFill/>
          <a:ln>
            <a:solidFill>
              <a:srgbClr val="05054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r>
              <a:rPr lang="pt-BR" b="1">
                <a:solidFill>
                  <a:srgbClr val="002060"/>
                </a:solidFill>
                <a:latin typeface="Avenir Next LT Pro" panose="020B0504020202020204" pitchFamily="34" charset="0"/>
              </a:rPr>
              <a:t>JULGAMENTO:</a:t>
            </a:r>
          </a:p>
          <a:p>
            <a:endParaRPr lang="pt-BR" sz="1600">
              <a:solidFill>
                <a:srgbClr val="002060"/>
              </a:solidFill>
              <a:latin typeface="DM Sans" pitchFamily="2" charset="0"/>
            </a:endParaRPr>
          </a:p>
          <a:p>
            <a:pPr algn="just"/>
            <a:r>
              <a:rPr lang="pt-BR">
                <a:solidFill>
                  <a:srgbClr val="002060"/>
                </a:solidFill>
                <a:latin typeface="DM Sans" pitchFamily="2" charset="0"/>
              </a:rPr>
              <a:t>A </a:t>
            </a:r>
            <a:r>
              <a:rPr lang="pt-BR" b="1">
                <a:solidFill>
                  <a:srgbClr val="002060"/>
                </a:solidFill>
                <a:latin typeface="DM Sans" pitchFamily="2" charset="0"/>
              </a:rPr>
              <a:t>comissão julgadora de licitação do tipo “técnica e preço” deve fundamentar adequadamente as avaliações das propostas técnicas</a:t>
            </a:r>
            <a:r>
              <a:rPr lang="pt-BR">
                <a:solidFill>
                  <a:srgbClr val="002060"/>
                </a:solidFill>
                <a:latin typeface="DM Sans" pitchFamily="2" charset="0"/>
              </a:rPr>
              <a:t>, deixando-as consignadas em relatório circunstanciado nos autos do processo, não se limitando a meramente expressar as notas ou os conceitos. Para reduzir o grau de subjetividade nas pontuações atribuídas a essas propostas, os critérios de julgamento devem estar suficientemente detalhados no edital do certame, sob pena de violação ao princípio do julgamento objetivo </a:t>
            </a:r>
            <a:r>
              <a:rPr lang="pt-BR" sz="1400">
                <a:solidFill>
                  <a:srgbClr val="002060"/>
                </a:solidFill>
                <a:latin typeface="DM Sans" pitchFamily="2" charset="0"/>
              </a:rPr>
              <a:t>(</a:t>
            </a:r>
            <a:r>
              <a:rPr lang="pt-BR" sz="1400">
                <a:solidFill>
                  <a:srgbClr val="002060"/>
                </a:solidFill>
                <a:latin typeface="DM Sans" pitchFamily="2" charset="0"/>
                <a:hlinkClick r:id="rId2">
                  <a:extLst>
                    <a:ext uri="{A12FA001-AC4F-418D-AE19-62706E023703}">
                      <ahyp:hlinkClr xmlns:ahyp="http://schemas.microsoft.com/office/drawing/2018/hyperlinkcolor" val="tx"/>
                    </a:ext>
                  </a:extLst>
                </a:hlinkClick>
              </a:rPr>
              <a:t>Acórdão 1257/2023 Plenário</a:t>
            </a:r>
            <a:r>
              <a:rPr lang="pt-BR" sz="1400">
                <a:solidFill>
                  <a:srgbClr val="002060"/>
                </a:solidFill>
                <a:latin typeface="DM Sans" pitchFamily="2" charset="0"/>
              </a:rPr>
              <a:t>)</a:t>
            </a:r>
          </a:p>
        </p:txBody>
      </p:sp>
      <p:pic>
        <p:nvPicPr>
          <p:cNvPr id="3074" name="Picture 2" descr="Concurso TCU convoca segunda turma para Programa de Formação | Folha  Dirigida">
            <a:extLst>
              <a:ext uri="{FF2B5EF4-FFF2-40B4-BE49-F238E27FC236}">
                <a16:creationId xmlns:a16="http://schemas.microsoft.com/office/drawing/2014/main" id="{F8804A77-936C-C447-B040-4C13ADBCDE2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704361"/>
            <a:ext cx="5528478" cy="36656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557478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6AA789-E40F-9C59-EE4F-605201224276}"/>
            </a:ext>
          </a:extLst>
        </p:cNvPr>
        <p:cNvGrpSpPr/>
        <p:nvPr/>
      </p:nvGrpSpPr>
      <p:grpSpPr>
        <a:xfrm>
          <a:off x="0" y="0"/>
          <a:ext cx="0" cy="0"/>
          <a:chOff x="0" y="0"/>
          <a:chExt cx="0" cy="0"/>
        </a:xfrm>
      </p:grpSpPr>
      <p:sp>
        <p:nvSpPr>
          <p:cNvPr id="9" name="Espaço Reservado para Conteúdo 2">
            <a:extLst>
              <a:ext uri="{FF2B5EF4-FFF2-40B4-BE49-F238E27FC236}">
                <a16:creationId xmlns:a16="http://schemas.microsoft.com/office/drawing/2014/main" id="{A3B35532-D8CF-4A5E-9871-6627C836C00B}"/>
              </a:ext>
            </a:extLst>
          </p:cNvPr>
          <p:cNvSpPr>
            <a:spLocks noGrp="1"/>
          </p:cNvSpPr>
          <p:nvPr>
            <p:ph idx="1"/>
          </p:nvPr>
        </p:nvSpPr>
        <p:spPr>
          <a:xfrm>
            <a:off x="5557124" y="335974"/>
            <a:ext cx="5077837" cy="3449576"/>
          </a:xfrm>
        </p:spPr>
        <p:txBody>
          <a:bodyPr>
            <a:noAutofit/>
          </a:bodyPr>
          <a:lstStyle/>
          <a:p>
            <a:pPr marL="0" indent="0" algn="just">
              <a:lnSpc>
                <a:spcPct val="100000"/>
              </a:lnSpc>
              <a:spcAft>
                <a:spcPts val="1066"/>
              </a:spcAft>
              <a:buNone/>
            </a:pPr>
            <a:r>
              <a:rPr lang="pt-BR" sz="1800" spc="-1" dirty="0">
                <a:solidFill>
                  <a:srgbClr val="002060"/>
                </a:solidFill>
                <a:latin typeface="Avenir Next LT Pro" panose="020B0504020202020204"/>
                <a:ea typeface="Calibri"/>
              </a:rPr>
              <a:t>na licitação para contratação dos serviços técnicos especializados de natureza predominantemente intelectual previstos nas alíneas “a”, “d” e “h” do inciso XVIII do caput do art. 6º desta Lei cujo valor estimado da contratação seja superior a R$ 359.436,08 , o julgamento será por:</a:t>
            </a:r>
          </a:p>
          <a:p>
            <a:pPr marL="0" indent="0" algn="just">
              <a:lnSpc>
                <a:spcPct val="100000"/>
              </a:lnSpc>
              <a:spcAft>
                <a:spcPts val="1066"/>
              </a:spcAft>
              <a:buNone/>
            </a:pPr>
            <a:r>
              <a:rPr lang="pt-BR" sz="1800" spc="-1" dirty="0">
                <a:solidFill>
                  <a:srgbClr val="002060"/>
                </a:solidFill>
                <a:latin typeface="Avenir Next LT Pro" panose="020B0504020202020204"/>
                <a:ea typeface="Calibri"/>
              </a:rPr>
              <a:t>I - melhor técnica; ou</a:t>
            </a:r>
          </a:p>
          <a:p>
            <a:pPr marL="0" indent="0" algn="just">
              <a:lnSpc>
                <a:spcPct val="100000"/>
              </a:lnSpc>
              <a:spcAft>
                <a:spcPts val="1066"/>
              </a:spcAft>
              <a:buNone/>
            </a:pPr>
            <a:r>
              <a:rPr lang="pt-BR" sz="1800" spc="-1" dirty="0">
                <a:solidFill>
                  <a:srgbClr val="002060"/>
                </a:solidFill>
                <a:latin typeface="Avenir Next LT Pro" panose="020B0504020202020204"/>
                <a:ea typeface="Calibri"/>
              </a:rPr>
              <a:t>II - técnica e preço, na proporção de 70% (setenta por cento) de valoração da proposta técnica.”</a:t>
            </a:r>
          </a:p>
        </p:txBody>
      </p:sp>
      <p:sp>
        <p:nvSpPr>
          <p:cNvPr id="10" name="Espaço Reservado para Conteúdo 2">
            <a:extLst>
              <a:ext uri="{FF2B5EF4-FFF2-40B4-BE49-F238E27FC236}">
                <a16:creationId xmlns:a16="http://schemas.microsoft.com/office/drawing/2014/main" id="{5A0D722B-2C0A-4DAF-B6F5-43F84FCEC765}"/>
              </a:ext>
            </a:extLst>
          </p:cNvPr>
          <p:cNvSpPr txBox="1">
            <a:spLocks/>
          </p:cNvSpPr>
          <p:nvPr/>
        </p:nvSpPr>
        <p:spPr>
          <a:xfrm>
            <a:off x="2078475" y="4339787"/>
            <a:ext cx="8035047" cy="218223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00000"/>
              </a:lnSpc>
              <a:spcAft>
                <a:spcPts val="1066"/>
              </a:spcAft>
              <a:buNone/>
            </a:pPr>
            <a:r>
              <a:rPr lang="pt-BR" sz="1800" spc="-1" dirty="0">
                <a:solidFill>
                  <a:srgbClr val="002060"/>
                </a:solidFill>
                <a:latin typeface="Avenir Next LT Pro" panose="020B0504020202020204"/>
                <a:ea typeface="Calibri"/>
              </a:rPr>
              <a:t>a) estudos técnicos, planejamentos, projetos básicos e projetos executivos;</a:t>
            </a:r>
          </a:p>
          <a:p>
            <a:pPr marL="0" indent="0" algn="just">
              <a:lnSpc>
                <a:spcPct val="100000"/>
              </a:lnSpc>
              <a:spcAft>
                <a:spcPts val="1066"/>
              </a:spcAft>
              <a:buNone/>
            </a:pPr>
            <a:r>
              <a:rPr lang="pt-BR" sz="1800" spc="-1" dirty="0">
                <a:solidFill>
                  <a:srgbClr val="002060"/>
                </a:solidFill>
                <a:latin typeface="Avenir Next LT Pro" panose="020B0504020202020204"/>
                <a:ea typeface="Calibri"/>
              </a:rPr>
              <a:t>d) fiscalização, supervisão e gerenciamento de obras e serviços;</a:t>
            </a:r>
          </a:p>
          <a:p>
            <a:pPr marL="0" indent="0" algn="just">
              <a:lnSpc>
                <a:spcPct val="100000"/>
              </a:lnSpc>
              <a:spcAft>
                <a:spcPts val="1066"/>
              </a:spcAft>
              <a:buNone/>
            </a:pPr>
            <a:r>
              <a:rPr lang="pt-BR" sz="1800" spc="-1" dirty="0">
                <a:solidFill>
                  <a:srgbClr val="002060"/>
                </a:solidFill>
                <a:latin typeface="Avenir Next LT Pro" panose="020B0504020202020204"/>
                <a:ea typeface="Calibri"/>
              </a:rPr>
              <a:t>h) controles de qualidade e tecnológico, análises, testes e ensaios de campo e laboratoriais, instrumentação e monitoramento de parâmetros específicos de obras e do meio ambiente e demais serviços de engenharia que se enquadrem na definição deste inciso;</a:t>
            </a:r>
          </a:p>
        </p:txBody>
      </p:sp>
      <p:pic>
        <p:nvPicPr>
          <p:cNvPr id="6" name="Imagem 5">
            <a:extLst>
              <a:ext uri="{FF2B5EF4-FFF2-40B4-BE49-F238E27FC236}">
                <a16:creationId xmlns:a16="http://schemas.microsoft.com/office/drawing/2014/main" id="{C1BFBD4D-081F-47B3-BD4F-45E003ABF32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4936" y="1449084"/>
            <a:ext cx="4704038" cy="2251505"/>
          </a:xfrm>
          <a:prstGeom prst="rect">
            <a:avLst/>
          </a:prstGeom>
        </p:spPr>
      </p:pic>
      <p:sp>
        <p:nvSpPr>
          <p:cNvPr id="7" name="Retângulo 6">
            <a:extLst>
              <a:ext uri="{FF2B5EF4-FFF2-40B4-BE49-F238E27FC236}">
                <a16:creationId xmlns:a16="http://schemas.microsoft.com/office/drawing/2014/main" id="{28278B6D-38A3-4270-A580-1960720F025C}"/>
              </a:ext>
            </a:extLst>
          </p:cNvPr>
          <p:cNvSpPr/>
          <p:nvPr/>
        </p:nvSpPr>
        <p:spPr>
          <a:xfrm>
            <a:off x="5593404" y="335973"/>
            <a:ext cx="5312721" cy="3616901"/>
          </a:xfrm>
          <a:prstGeom prst="rect">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8" name="Retângulo 7">
            <a:extLst>
              <a:ext uri="{FF2B5EF4-FFF2-40B4-BE49-F238E27FC236}">
                <a16:creationId xmlns:a16="http://schemas.microsoft.com/office/drawing/2014/main" id="{64137076-483C-4F24-9AF8-DE2012E60C3C}"/>
              </a:ext>
            </a:extLst>
          </p:cNvPr>
          <p:cNvSpPr/>
          <p:nvPr/>
        </p:nvSpPr>
        <p:spPr>
          <a:xfrm>
            <a:off x="1961744" y="4299625"/>
            <a:ext cx="8268510" cy="2321169"/>
          </a:xfrm>
          <a:prstGeom prst="rect">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11" name="Imagem 10">
            <a:extLst>
              <a:ext uri="{FF2B5EF4-FFF2-40B4-BE49-F238E27FC236}">
                <a16:creationId xmlns:a16="http://schemas.microsoft.com/office/drawing/2014/main" id="{45E136D2-99DE-402A-94A3-EA99F8640C1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34961" y="5910236"/>
            <a:ext cx="1301250" cy="710189"/>
          </a:xfrm>
          <a:prstGeom prst="rect">
            <a:avLst/>
          </a:prstGeom>
        </p:spPr>
      </p:pic>
      <p:sp>
        <p:nvSpPr>
          <p:cNvPr id="12" name="CaixaDeTexto 11">
            <a:extLst>
              <a:ext uri="{FF2B5EF4-FFF2-40B4-BE49-F238E27FC236}">
                <a16:creationId xmlns:a16="http://schemas.microsoft.com/office/drawing/2014/main" id="{0E275715-A7C0-45D8-BC9A-5304BEDBDF7E}"/>
              </a:ext>
            </a:extLst>
          </p:cNvPr>
          <p:cNvSpPr txBox="1"/>
          <p:nvPr/>
        </p:nvSpPr>
        <p:spPr>
          <a:xfrm>
            <a:off x="39684" y="6281923"/>
            <a:ext cx="2160813" cy="338554"/>
          </a:xfrm>
          <a:prstGeom prst="rect">
            <a:avLst/>
          </a:prstGeom>
          <a:noFill/>
        </p:spPr>
        <p:txBody>
          <a:bodyPr wrap="square">
            <a:spAutoFit/>
          </a:bodyPr>
          <a:lstStyle/>
          <a:p>
            <a:pPr algn="ctr"/>
            <a:r>
              <a:rPr lang="pt-BR" sz="1600" dirty="0">
                <a:solidFill>
                  <a:srgbClr val="05054D"/>
                </a:solidFill>
                <a:latin typeface="DM Sans" pitchFamily="2" charset="0"/>
                <a:ea typeface="Malgun Gothic Semilight" panose="020B0502040204020203" pitchFamily="34" charset="-128"/>
                <a:cs typeface="Malgun Gothic Semilight" panose="020B0502040204020203" pitchFamily="34" charset="-128"/>
              </a:rPr>
              <a:t>@</a:t>
            </a:r>
            <a:r>
              <a:rPr lang="pt-BR" sz="1600" dirty="0" err="1">
                <a:solidFill>
                  <a:srgbClr val="05054D"/>
                </a:solidFill>
                <a:latin typeface="DM Sans" pitchFamily="2" charset="0"/>
                <a:ea typeface="Malgun Gothic Semilight" panose="020B0502040204020203" pitchFamily="34" charset="-128"/>
                <a:cs typeface="Malgun Gothic Semilight" panose="020B0502040204020203" pitchFamily="34" charset="-128"/>
              </a:rPr>
              <a:t>rafaelcosta.prof</a:t>
            </a:r>
            <a:endParaRPr lang="pt-BR" sz="1600" dirty="0">
              <a:solidFill>
                <a:srgbClr val="05054D"/>
              </a:solidFill>
              <a:latin typeface="DM Sans" pitchFamily="2" charset="0"/>
              <a:ea typeface="Malgun Gothic Semilight" panose="020B0502040204020203" pitchFamily="34" charset="-128"/>
              <a:cs typeface="Malgun Gothic Semilight" panose="020B0502040204020203" pitchFamily="34" charset="-128"/>
            </a:endParaRPr>
          </a:p>
        </p:txBody>
      </p:sp>
    </p:spTree>
    <p:extLst>
      <p:ext uri="{BB962C8B-B14F-4D97-AF65-F5344CB8AC3E}">
        <p14:creationId xmlns:p14="http://schemas.microsoft.com/office/powerpoint/2010/main" val="325123394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 name="Freeform: Shape 110">
            <a:extLst>
              <a:ext uri="{FF2B5EF4-FFF2-40B4-BE49-F238E27FC236}">
                <a16:creationId xmlns:a16="http://schemas.microsoft.com/office/drawing/2014/main" id="{68B9B84F-3C08-4324-B2EA-F3F5EC5C2A91}"/>
              </a:ext>
            </a:extLst>
          </p:cNvPr>
          <p:cNvSpPr/>
          <p:nvPr/>
        </p:nvSpPr>
        <p:spPr>
          <a:xfrm>
            <a:off x="4661640" y="2165325"/>
            <a:ext cx="2868720" cy="2868720"/>
          </a:xfrm>
          <a:custGeom>
            <a:avLst/>
            <a:gdLst>
              <a:gd name="connsiteX0" fmla="*/ 1434361 w 2868720"/>
              <a:gd name="connsiteY0" fmla="*/ 0 h 2868720"/>
              <a:gd name="connsiteX1" fmla="*/ 2448607 w 2868720"/>
              <a:gd name="connsiteY1" fmla="*/ 420114 h 2868720"/>
              <a:gd name="connsiteX2" fmla="*/ 2448605 w 2868720"/>
              <a:gd name="connsiteY2" fmla="*/ 2448605 h 2868720"/>
              <a:gd name="connsiteX3" fmla="*/ 420114 w 2868720"/>
              <a:gd name="connsiteY3" fmla="*/ 2448607 h 2868720"/>
              <a:gd name="connsiteX4" fmla="*/ 420115 w 2868720"/>
              <a:gd name="connsiteY4" fmla="*/ 420115 h 2868720"/>
              <a:gd name="connsiteX5" fmla="*/ 1434361 w 2868720"/>
              <a:gd name="connsiteY5" fmla="*/ 0 h 2868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68720" h="2868720">
                <a:moveTo>
                  <a:pt x="1434361" y="0"/>
                </a:moveTo>
                <a:cubicBezTo>
                  <a:pt x="1801446" y="0"/>
                  <a:pt x="2168531" y="140038"/>
                  <a:pt x="2448607" y="420114"/>
                </a:cubicBezTo>
                <a:cubicBezTo>
                  <a:pt x="3008759" y="980266"/>
                  <a:pt x="3008758" y="1888452"/>
                  <a:pt x="2448605" y="2448605"/>
                </a:cubicBezTo>
                <a:cubicBezTo>
                  <a:pt x="1888452" y="3008758"/>
                  <a:pt x="980266" y="3008759"/>
                  <a:pt x="420114" y="2448607"/>
                </a:cubicBezTo>
                <a:cubicBezTo>
                  <a:pt x="-140038" y="1888454"/>
                  <a:pt x="-140038" y="980268"/>
                  <a:pt x="420115" y="420115"/>
                </a:cubicBezTo>
                <a:cubicBezTo>
                  <a:pt x="700192" y="140039"/>
                  <a:pt x="1067277" y="0"/>
                  <a:pt x="1434361" y="0"/>
                </a:cubicBezTo>
                <a:close/>
              </a:path>
            </a:pathLst>
          </a:custGeom>
          <a:solidFill>
            <a:schemeClr val="bg1"/>
          </a:solidFill>
          <a:ln w="12700">
            <a:miter lim="400000"/>
          </a:ln>
          <a:effectLst>
            <a:outerShdw blurRad="50800" dist="38100" dir="2700000" algn="tl" rotWithShape="0">
              <a:prstClr val="black">
                <a:alpha val="40000"/>
              </a:prstClr>
            </a:outerShdw>
          </a:effectLst>
        </p:spPr>
        <p:txBody>
          <a:bodyPr wrap="square" lIns="38100" tIns="38100" rIns="38100" bIns="38100" anchor="ctr">
            <a:noAutofit/>
          </a:bodyPr>
          <a:lstStyle/>
          <a:p>
            <a:endParaRPr lang="en-US" sz="3000" dirty="0">
              <a:solidFill>
                <a:srgbClr val="FFFFFF"/>
              </a:solidFill>
              <a:effectLst>
                <a:outerShdw blurRad="38100" dist="12700" dir="5400000" rotWithShape="0">
                  <a:srgbClr val="000000">
                    <a:alpha val="50000"/>
                  </a:srgbClr>
                </a:outerShdw>
              </a:effectLst>
            </a:endParaRPr>
          </a:p>
        </p:txBody>
      </p:sp>
      <p:sp>
        <p:nvSpPr>
          <p:cNvPr id="4" name="Shape">
            <a:extLst>
              <a:ext uri="{FF2B5EF4-FFF2-40B4-BE49-F238E27FC236}">
                <a16:creationId xmlns:a16="http://schemas.microsoft.com/office/drawing/2014/main" id="{86A5943C-C11B-0D4F-AB87-D55DAAEF6071}"/>
              </a:ext>
            </a:extLst>
          </p:cNvPr>
          <p:cNvSpPr/>
          <p:nvPr/>
        </p:nvSpPr>
        <p:spPr>
          <a:xfrm rot="1800000">
            <a:off x="5272891" y="2181733"/>
            <a:ext cx="739464" cy="739939"/>
          </a:xfrm>
          <a:custGeom>
            <a:avLst/>
            <a:gdLst/>
            <a:ahLst/>
            <a:cxnLst>
              <a:cxn ang="0">
                <a:pos x="wd2" y="hd2"/>
              </a:cxn>
              <a:cxn ang="5400000">
                <a:pos x="wd2" y="hd2"/>
              </a:cxn>
              <a:cxn ang="10800000">
                <a:pos x="wd2" y="hd2"/>
              </a:cxn>
              <a:cxn ang="16200000">
                <a:pos x="wd2" y="hd2"/>
              </a:cxn>
            </a:cxnLst>
            <a:rect l="0" t="0" r="r" b="b"/>
            <a:pathLst>
              <a:path w="21440" h="21454" extrusionOk="0">
                <a:moveTo>
                  <a:pt x="16624" y="16624"/>
                </a:moveTo>
                <a:cubicBezTo>
                  <a:pt x="15254" y="17994"/>
                  <a:pt x="13803" y="19041"/>
                  <a:pt x="12191" y="19928"/>
                </a:cubicBezTo>
                <a:cubicBezTo>
                  <a:pt x="10660" y="20734"/>
                  <a:pt x="9209" y="21218"/>
                  <a:pt x="7677" y="21379"/>
                </a:cubicBezTo>
                <a:cubicBezTo>
                  <a:pt x="6227" y="21540"/>
                  <a:pt x="4937" y="21459"/>
                  <a:pt x="3809" y="20976"/>
                </a:cubicBezTo>
                <a:cubicBezTo>
                  <a:pt x="2680" y="20573"/>
                  <a:pt x="1713" y="19847"/>
                  <a:pt x="1068" y="18800"/>
                </a:cubicBezTo>
                <a:cubicBezTo>
                  <a:pt x="424" y="17833"/>
                  <a:pt x="101" y="16785"/>
                  <a:pt x="21" y="15495"/>
                </a:cubicBezTo>
                <a:cubicBezTo>
                  <a:pt x="-60" y="14367"/>
                  <a:pt x="101" y="13158"/>
                  <a:pt x="504" y="11868"/>
                </a:cubicBezTo>
                <a:cubicBezTo>
                  <a:pt x="827" y="10659"/>
                  <a:pt x="1391" y="9450"/>
                  <a:pt x="2116" y="8241"/>
                </a:cubicBezTo>
                <a:lnTo>
                  <a:pt x="2116" y="8241"/>
                </a:lnTo>
                <a:cubicBezTo>
                  <a:pt x="3567" y="5824"/>
                  <a:pt x="5824" y="3647"/>
                  <a:pt x="8241" y="2116"/>
                </a:cubicBezTo>
                <a:cubicBezTo>
                  <a:pt x="9450" y="1391"/>
                  <a:pt x="10659" y="827"/>
                  <a:pt x="11868" y="504"/>
                </a:cubicBezTo>
                <a:cubicBezTo>
                  <a:pt x="13158" y="101"/>
                  <a:pt x="14367" y="-60"/>
                  <a:pt x="15495" y="21"/>
                </a:cubicBezTo>
                <a:cubicBezTo>
                  <a:pt x="16785" y="101"/>
                  <a:pt x="17833" y="504"/>
                  <a:pt x="18800" y="1068"/>
                </a:cubicBezTo>
                <a:cubicBezTo>
                  <a:pt x="19767" y="1713"/>
                  <a:pt x="20492" y="2680"/>
                  <a:pt x="20976" y="3809"/>
                </a:cubicBezTo>
                <a:cubicBezTo>
                  <a:pt x="21379" y="4937"/>
                  <a:pt x="21540" y="6227"/>
                  <a:pt x="21379" y="7677"/>
                </a:cubicBezTo>
                <a:cubicBezTo>
                  <a:pt x="21218" y="9128"/>
                  <a:pt x="20734" y="10659"/>
                  <a:pt x="19928" y="12191"/>
                </a:cubicBezTo>
                <a:cubicBezTo>
                  <a:pt x="19042" y="13803"/>
                  <a:pt x="17913" y="15334"/>
                  <a:pt x="16624" y="16624"/>
                </a:cubicBezTo>
                <a:close/>
                <a:moveTo>
                  <a:pt x="2842" y="8725"/>
                </a:moveTo>
                <a:lnTo>
                  <a:pt x="2842" y="8725"/>
                </a:lnTo>
                <a:cubicBezTo>
                  <a:pt x="2116" y="9853"/>
                  <a:pt x="1633" y="10982"/>
                  <a:pt x="1310" y="12191"/>
                </a:cubicBezTo>
                <a:cubicBezTo>
                  <a:pt x="988" y="13400"/>
                  <a:pt x="827" y="14447"/>
                  <a:pt x="907" y="15495"/>
                </a:cubicBezTo>
                <a:cubicBezTo>
                  <a:pt x="988" y="16624"/>
                  <a:pt x="1310" y="17510"/>
                  <a:pt x="1794" y="18316"/>
                </a:cubicBezTo>
                <a:cubicBezTo>
                  <a:pt x="2358" y="19122"/>
                  <a:pt x="3164" y="19767"/>
                  <a:pt x="4051" y="20089"/>
                </a:cubicBezTo>
                <a:cubicBezTo>
                  <a:pt x="5018" y="20492"/>
                  <a:pt x="6227" y="20573"/>
                  <a:pt x="7516" y="20412"/>
                </a:cubicBezTo>
                <a:cubicBezTo>
                  <a:pt x="8886" y="20250"/>
                  <a:pt x="10257" y="19767"/>
                  <a:pt x="11707" y="19041"/>
                </a:cubicBezTo>
                <a:cubicBezTo>
                  <a:pt x="13239" y="18236"/>
                  <a:pt x="14609" y="17188"/>
                  <a:pt x="15898" y="15898"/>
                </a:cubicBezTo>
                <a:cubicBezTo>
                  <a:pt x="17188" y="14609"/>
                  <a:pt x="18236" y="13158"/>
                  <a:pt x="19042" y="11707"/>
                </a:cubicBezTo>
                <a:cubicBezTo>
                  <a:pt x="19767" y="10256"/>
                  <a:pt x="20251" y="8886"/>
                  <a:pt x="20412" y="7516"/>
                </a:cubicBezTo>
                <a:cubicBezTo>
                  <a:pt x="20573" y="6227"/>
                  <a:pt x="20492" y="5098"/>
                  <a:pt x="20089" y="4050"/>
                </a:cubicBezTo>
                <a:cubicBezTo>
                  <a:pt x="19686" y="3083"/>
                  <a:pt x="19122" y="2277"/>
                  <a:pt x="18316" y="1794"/>
                </a:cubicBezTo>
                <a:cubicBezTo>
                  <a:pt x="17510" y="1230"/>
                  <a:pt x="16543" y="988"/>
                  <a:pt x="15495" y="907"/>
                </a:cubicBezTo>
                <a:cubicBezTo>
                  <a:pt x="14448" y="827"/>
                  <a:pt x="13319" y="988"/>
                  <a:pt x="12191" y="1310"/>
                </a:cubicBezTo>
                <a:cubicBezTo>
                  <a:pt x="11063" y="1633"/>
                  <a:pt x="9854" y="2197"/>
                  <a:pt x="8725" y="2842"/>
                </a:cubicBezTo>
                <a:cubicBezTo>
                  <a:pt x="6388" y="4373"/>
                  <a:pt x="4292" y="6468"/>
                  <a:pt x="2842" y="8725"/>
                </a:cubicBezTo>
                <a:close/>
              </a:path>
            </a:pathLst>
          </a:custGeom>
          <a:solidFill>
            <a:schemeClr val="bg2"/>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effectLst>
                  <a:outerShdw blurRad="38100" dist="12700" dir="5400000" rotWithShape="0">
                    <a:srgbClr val="000000">
                      <a:alpha val="50000"/>
                    </a:srgbClr>
                  </a:outerShdw>
                </a:effectLst>
              </a:defRPr>
            </a:pPr>
            <a:endParaRPr dirty="0"/>
          </a:p>
        </p:txBody>
      </p:sp>
      <p:sp>
        <p:nvSpPr>
          <p:cNvPr id="5" name="Shape">
            <a:extLst>
              <a:ext uri="{FF2B5EF4-FFF2-40B4-BE49-F238E27FC236}">
                <a16:creationId xmlns:a16="http://schemas.microsoft.com/office/drawing/2014/main" id="{0CEFFB8A-991E-2447-87E0-33BE54A2B76C}"/>
              </a:ext>
            </a:extLst>
          </p:cNvPr>
          <p:cNvSpPr/>
          <p:nvPr/>
        </p:nvSpPr>
        <p:spPr>
          <a:xfrm rot="1800000">
            <a:off x="6082327" y="2250161"/>
            <a:ext cx="873061" cy="580428"/>
          </a:xfrm>
          <a:custGeom>
            <a:avLst/>
            <a:gdLst/>
            <a:ahLst/>
            <a:cxnLst>
              <a:cxn ang="0">
                <a:pos x="wd2" y="hd2"/>
              </a:cxn>
              <a:cxn ang="5400000">
                <a:pos x="wd2" y="hd2"/>
              </a:cxn>
              <a:cxn ang="10800000">
                <a:pos x="wd2" y="hd2"/>
              </a:cxn>
              <a:cxn ang="16200000">
                <a:pos x="wd2" y="hd2"/>
              </a:cxn>
            </a:cxnLst>
            <a:rect l="0" t="0" r="r" b="b"/>
            <a:pathLst>
              <a:path w="21401" h="21175" extrusionOk="0">
                <a:moveTo>
                  <a:pt x="11148" y="21097"/>
                </a:moveTo>
                <a:cubicBezTo>
                  <a:pt x="9513" y="21300"/>
                  <a:pt x="7946" y="21097"/>
                  <a:pt x="6515" y="20590"/>
                </a:cubicBezTo>
                <a:cubicBezTo>
                  <a:pt x="5084" y="20083"/>
                  <a:pt x="3857" y="19373"/>
                  <a:pt x="2835" y="18258"/>
                </a:cubicBezTo>
                <a:cubicBezTo>
                  <a:pt x="1813" y="17244"/>
                  <a:pt x="1063" y="16027"/>
                  <a:pt x="586" y="14708"/>
                </a:cubicBezTo>
                <a:cubicBezTo>
                  <a:pt x="109" y="13390"/>
                  <a:pt x="-95" y="11869"/>
                  <a:pt x="41" y="10449"/>
                </a:cubicBezTo>
                <a:cubicBezTo>
                  <a:pt x="177" y="9030"/>
                  <a:pt x="518" y="7711"/>
                  <a:pt x="1200" y="6393"/>
                </a:cubicBezTo>
                <a:cubicBezTo>
                  <a:pt x="1813" y="5277"/>
                  <a:pt x="2562" y="4162"/>
                  <a:pt x="3516" y="3249"/>
                </a:cubicBezTo>
                <a:cubicBezTo>
                  <a:pt x="4402" y="2337"/>
                  <a:pt x="5424" y="1627"/>
                  <a:pt x="6583" y="1120"/>
                </a:cubicBezTo>
                <a:lnTo>
                  <a:pt x="6583" y="1120"/>
                </a:lnTo>
                <a:cubicBezTo>
                  <a:pt x="8899" y="4"/>
                  <a:pt x="11489" y="-300"/>
                  <a:pt x="13873" y="308"/>
                </a:cubicBezTo>
                <a:cubicBezTo>
                  <a:pt x="15032" y="613"/>
                  <a:pt x="16122" y="1018"/>
                  <a:pt x="17144" y="1728"/>
                </a:cubicBezTo>
                <a:cubicBezTo>
                  <a:pt x="18166" y="2438"/>
                  <a:pt x="19052" y="3249"/>
                  <a:pt x="19733" y="4263"/>
                </a:cubicBezTo>
                <a:cubicBezTo>
                  <a:pt x="20483" y="5379"/>
                  <a:pt x="21028" y="6596"/>
                  <a:pt x="21232" y="8015"/>
                </a:cubicBezTo>
                <a:cubicBezTo>
                  <a:pt x="21505" y="9435"/>
                  <a:pt x="21437" y="10956"/>
                  <a:pt x="21096" y="12376"/>
                </a:cubicBezTo>
                <a:cubicBezTo>
                  <a:pt x="20755" y="13796"/>
                  <a:pt x="20142" y="15215"/>
                  <a:pt x="19188" y="16432"/>
                </a:cubicBezTo>
                <a:cubicBezTo>
                  <a:pt x="18234" y="17649"/>
                  <a:pt x="17144" y="18765"/>
                  <a:pt x="15781" y="19475"/>
                </a:cubicBezTo>
                <a:cubicBezTo>
                  <a:pt x="14282" y="20489"/>
                  <a:pt x="12715" y="20996"/>
                  <a:pt x="11148" y="21097"/>
                </a:cubicBezTo>
                <a:close/>
                <a:moveTo>
                  <a:pt x="6719" y="2337"/>
                </a:moveTo>
                <a:lnTo>
                  <a:pt x="6719" y="2337"/>
                </a:lnTo>
                <a:cubicBezTo>
                  <a:pt x="5629" y="2844"/>
                  <a:pt x="4675" y="3554"/>
                  <a:pt x="3857" y="4365"/>
                </a:cubicBezTo>
                <a:cubicBezTo>
                  <a:pt x="2971" y="5176"/>
                  <a:pt x="2290" y="6190"/>
                  <a:pt x="1745" y="7204"/>
                </a:cubicBezTo>
                <a:cubicBezTo>
                  <a:pt x="1200" y="8320"/>
                  <a:pt x="859" y="9435"/>
                  <a:pt x="791" y="10652"/>
                </a:cubicBezTo>
                <a:cubicBezTo>
                  <a:pt x="723" y="11869"/>
                  <a:pt x="859" y="13086"/>
                  <a:pt x="1268" y="14303"/>
                </a:cubicBezTo>
                <a:cubicBezTo>
                  <a:pt x="1677" y="15520"/>
                  <a:pt x="2358" y="16534"/>
                  <a:pt x="3312" y="17446"/>
                </a:cubicBezTo>
                <a:cubicBezTo>
                  <a:pt x="4266" y="18359"/>
                  <a:pt x="5424" y="19069"/>
                  <a:pt x="6719" y="19576"/>
                </a:cubicBezTo>
                <a:cubicBezTo>
                  <a:pt x="8082" y="20083"/>
                  <a:pt x="9581" y="20185"/>
                  <a:pt x="11148" y="20083"/>
                </a:cubicBezTo>
                <a:cubicBezTo>
                  <a:pt x="12715" y="19880"/>
                  <a:pt x="14146" y="19475"/>
                  <a:pt x="15441" y="18663"/>
                </a:cubicBezTo>
                <a:cubicBezTo>
                  <a:pt x="16667" y="17954"/>
                  <a:pt x="17758" y="16939"/>
                  <a:pt x="18643" y="15824"/>
                </a:cubicBezTo>
                <a:cubicBezTo>
                  <a:pt x="19461" y="14708"/>
                  <a:pt x="20006" y="13492"/>
                  <a:pt x="20347" y="12275"/>
                </a:cubicBezTo>
                <a:cubicBezTo>
                  <a:pt x="20619" y="11058"/>
                  <a:pt x="20687" y="9841"/>
                  <a:pt x="20483" y="8624"/>
                </a:cubicBezTo>
                <a:cubicBezTo>
                  <a:pt x="20279" y="7508"/>
                  <a:pt x="19802" y="6393"/>
                  <a:pt x="19188" y="5379"/>
                </a:cubicBezTo>
                <a:cubicBezTo>
                  <a:pt x="18575" y="4466"/>
                  <a:pt x="17757" y="3655"/>
                  <a:pt x="16803" y="3046"/>
                </a:cubicBezTo>
                <a:cubicBezTo>
                  <a:pt x="15850" y="2438"/>
                  <a:pt x="14827" y="1931"/>
                  <a:pt x="13737" y="1728"/>
                </a:cubicBezTo>
                <a:cubicBezTo>
                  <a:pt x="11352" y="1018"/>
                  <a:pt x="8831" y="1323"/>
                  <a:pt x="6719" y="2337"/>
                </a:cubicBezTo>
                <a:close/>
              </a:path>
            </a:pathLst>
          </a:custGeom>
          <a:solidFill>
            <a:schemeClr val="bg2"/>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effectLst>
                  <a:outerShdw blurRad="38100" dist="12700" dir="5400000" rotWithShape="0">
                    <a:srgbClr val="000000">
                      <a:alpha val="50000"/>
                    </a:srgbClr>
                  </a:outerShdw>
                </a:effectLst>
              </a:defRPr>
            </a:pPr>
            <a:endParaRPr dirty="0"/>
          </a:p>
        </p:txBody>
      </p:sp>
      <p:sp>
        <p:nvSpPr>
          <p:cNvPr id="6" name="Shape">
            <a:extLst>
              <a:ext uri="{FF2B5EF4-FFF2-40B4-BE49-F238E27FC236}">
                <a16:creationId xmlns:a16="http://schemas.microsoft.com/office/drawing/2014/main" id="{D25F9514-C7BE-684C-8ADF-C1C18C9C6AF1}"/>
              </a:ext>
            </a:extLst>
          </p:cNvPr>
          <p:cNvSpPr/>
          <p:nvPr/>
        </p:nvSpPr>
        <p:spPr>
          <a:xfrm rot="1800000">
            <a:off x="4681031" y="3668036"/>
            <a:ext cx="739932" cy="739464"/>
          </a:xfrm>
          <a:custGeom>
            <a:avLst/>
            <a:gdLst/>
            <a:ahLst/>
            <a:cxnLst>
              <a:cxn ang="0">
                <a:pos x="wd2" y="hd2"/>
              </a:cxn>
              <a:cxn ang="5400000">
                <a:pos x="wd2" y="hd2"/>
              </a:cxn>
              <a:cxn ang="10800000">
                <a:pos x="wd2" y="hd2"/>
              </a:cxn>
              <a:cxn ang="16200000">
                <a:pos x="wd2" y="hd2"/>
              </a:cxn>
            </a:cxnLst>
            <a:rect l="0" t="0" r="r" b="b"/>
            <a:pathLst>
              <a:path w="21454" h="21440" extrusionOk="0">
                <a:moveTo>
                  <a:pt x="16624" y="4817"/>
                </a:moveTo>
                <a:cubicBezTo>
                  <a:pt x="17994" y="6188"/>
                  <a:pt x="19041" y="7638"/>
                  <a:pt x="19928" y="9250"/>
                </a:cubicBezTo>
                <a:cubicBezTo>
                  <a:pt x="20734" y="10782"/>
                  <a:pt x="21218" y="12232"/>
                  <a:pt x="21379" y="13764"/>
                </a:cubicBezTo>
                <a:cubicBezTo>
                  <a:pt x="21540" y="15214"/>
                  <a:pt x="21459" y="16504"/>
                  <a:pt x="20976" y="17632"/>
                </a:cubicBezTo>
                <a:cubicBezTo>
                  <a:pt x="20573" y="18761"/>
                  <a:pt x="19847" y="19728"/>
                  <a:pt x="18800" y="20373"/>
                </a:cubicBezTo>
                <a:cubicBezTo>
                  <a:pt x="17833" y="21017"/>
                  <a:pt x="16785" y="21340"/>
                  <a:pt x="15495" y="21420"/>
                </a:cubicBezTo>
                <a:cubicBezTo>
                  <a:pt x="14367" y="21501"/>
                  <a:pt x="13158" y="21340"/>
                  <a:pt x="11868" y="20937"/>
                </a:cubicBezTo>
                <a:cubicBezTo>
                  <a:pt x="10659" y="20614"/>
                  <a:pt x="9450" y="20050"/>
                  <a:pt x="8241" y="19325"/>
                </a:cubicBezTo>
                <a:lnTo>
                  <a:pt x="8241" y="19325"/>
                </a:lnTo>
                <a:cubicBezTo>
                  <a:pt x="5824" y="17874"/>
                  <a:pt x="3647" y="15617"/>
                  <a:pt x="2116" y="13200"/>
                </a:cubicBezTo>
                <a:cubicBezTo>
                  <a:pt x="1391" y="11991"/>
                  <a:pt x="827" y="10782"/>
                  <a:pt x="504" y="9573"/>
                </a:cubicBezTo>
                <a:cubicBezTo>
                  <a:pt x="101" y="8283"/>
                  <a:pt x="-60" y="7074"/>
                  <a:pt x="21" y="5946"/>
                </a:cubicBezTo>
                <a:cubicBezTo>
                  <a:pt x="101" y="4656"/>
                  <a:pt x="504" y="3608"/>
                  <a:pt x="1068" y="2641"/>
                </a:cubicBezTo>
                <a:cubicBezTo>
                  <a:pt x="1713" y="1674"/>
                  <a:pt x="2680" y="949"/>
                  <a:pt x="3809" y="465"/>
                </a:cubicBezTo>
                <a:cubicBezTo>
                  <a:pt x="4937" y="62"/>
                  <a:pt x="6227" y="-99"/>
                  <a:pt x="7677" y="62"/>
                </a:cubicBezTo>
                <a:cubicBezTo>
                  <a:pt x="9128" y="223"/>
                  <a:pt x="10660" y="707"/>
                  <a:pt x="12191" y="1513"/>
                </a:cubicBezTo>
                <a:cubicBezTo>
                  <a:pt x="13803" y="2400"/>
                  <a:pt x="15334" y="3528"/>
                  <a:pt x="16624" y="4817"/>
                </a:cubicBezTo>
                <a:close/>
                <a:moveTo>
                  <a:pt x="8725" y="18600"/>
                </a:moveTo>
                <a:lnTo>
                  <a:pt x="8725" y="18600"/>
                </a:lnTo>
                <a:cubicBezTo>
                  <a:pt x="9853" y="19325"/>
                  <a:pt x="10982" y="19808"/>
                  <a:pt x="12191" y="20131"/>
                </a:cubicBezTo>
                <a:cubicBezTo>
                  <a:pt x="13400" y="20453"/>
                  <a:pt x="14447" y="20614"/>
                  <a:pt x="15495" y="20534"/>
                </a:cubicBezTo>
                <a:cubicBezTo>
                  <a:pt x="16624" y="20453"/>
                  <a:pt x="17510" y="20131"/>
                  <a:pt x="18316" y="19647"/>
                </a:cubicBezTo>
                <a:cubicBezTo>
                  <a:pt x="19122" y="19083"/>
                  <a:pt x="19767" y="18277"/>
                  <a:pt x="20089" y="17391"/>
                </a:cubicBezTo>
                <a:cubicBezTo>
                  <a:pt x="20492" y="16423"/>
                  <a:pt x="20573" y="15214"/>
                  <a:pt x="20412" y="13925"/>
                </a:cubicBezTo>
                <a:cubicBezTo>
                  <a:pt x="20250" y="12555"/>
                  <a:pt x="19767" y="11185"/>
                  <a:pt x="19041" y="9734"/>
                </a:cubicBezTo>
                <a:cubicBezTo>
                  <a:pt x="18236" y="8203"/>
                  <a:pt x="17188" y="6832"/>
                  <a:pt x="15898" y="5543"/>
                </a:cubicBezTo>
                <a:cubicBezTo>
                  <a:pt x="14609" y="4253"/>
                  <a:pt x="13158" y="3206"/>
                  <a:pt x="11707" y="2400"/>
                </a:cubicBezTo>
                <a:cubicBezTo>
                  <a:pt x="10256" y="1674"/>
                  <a:pt x="8886" y="1191"/>
                  <a:pt x="7516" y="1029"/>
                </a:cubicBezTo>
                <a:cubicBezTo>
                  <a:pt x="6227" y="868"/>
                  <a:pt x="5098" y="949"/>
                  <a:pt x="4050" y="1352"/>
                </a:cubicBezTo>
                <a:cubicBezTo>
                  <a:pt x="3083" y="1755"/>
                  <a:pt x="2277" y="2319"/>
                  <a:pt x="1794" y="3125"/>
                </a:cubicBezTo>
                <a:cubicBezTo>
                  <a:pt x="1229" y="3931"/>
                  <a:pt x="988" y="4898"/>
                  <a:pt x="907" y="5946"/>
                </a:cubicBezTo>
                <a:cubicBezTo>
                  <a:pt x="826" y="6994"/>
                  <a:pt x="988" y="8122"/>
                  <a:pt x="1310" y="9250"/>
                </a:cubicBezTo>
                <a:cubicBezTo>
                  <a:pt x="1632" y="10379"/>
                  <a:pt x="2197" y="11588"/>
                  <a:pt x="2841" y="12716"/>
                </a:cubicBezTo>
                <a:cubicBezTo>
                  <a:pt x="4373" y="15053"/>
                  <a:pt x="6468" y="17149"/>
                  <a:pt x="8725" y="18600"/>
                </a:cubicBezTo>
                <a:close/>
              </a:path>
            </a:pathLst>
          </a:custGeom>
          <a:solidFill>
            <a:schemeClr val="bg2"/>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effectLst>
                  <a:outerShdw blurRad="38100" dist="12700" dir="5400000" rotWithShape="0">
                    <a:srgbClr val="000000">
                      <a:alpha val="50000"/>
                    </a:srgbClr>
                  </a:outerShdw>
                </a:effectLst>
              </a:defRPr>
            </a:pPr>
            <a:endParaRPr dirty="0"/>
          </a:p>
        </p:txBody>
      </p:sp>
      <p:sp>
        <p:nvSpPr>
          <p:cNvPr id="7" name="Shape">
            <a:extLst>
              <a:ext uri="{FF2B5EF4-FFF2-40B4-BE49-F238E27FC236}">
                <a16:creationId xmlns:a16="http://schemas.microsoft.com/office/drawing/2014/main" id="{8CBF715E-F978-9549-9618-AAC1E0ABCEEB}"/>
              </a:ext>
            </a:extLst>
          </p:cNvPr>
          <p:cNvSpPr/>
          <p:nvPr/>
        </p:nvSpPr>
        <p:spPr>
          <a:xfrm rot="1800000">
            <a:off x="4741076" y="2737125"/>
            <a:ext cx="578200" cy="872170"/>
          </a:xfrm>
          <a:custGeom>
            <a:avLst/>
            <a:gdLst/>
            <a:ahLst/>
            <a:cxnLst>
              <a:cxn ang="0">
                <a:pos x="wd2" y="hd2"/>
              </a:cxn>
              <a:cxn ang="5400000">
                <a:pos x="wd2" y="hd2"/>
              </a:cxn>
              <a:cxn ang="10800000">
                <a:pos x="wd2" y="hd2"/>
              </a:cxn>
              <a:cxn ang="16200000">
                <a:pos x="wd2" y="hd2"/>
              </a:cxn>
            </a:cxnLst>
            <a:rect l="0" t="0" r="r" b="b"/>
            <a:pathLst>
              <a:path w="21394" h="21379" extrusionOk="0">
                <a:moveTo>
                  <a:pt x="21394" y="10656"/>
                </a:moveTo>
                <a:cubicBezTo>
                  <a:pt x="21394" y="12291"/>
                  <a:pt x="21085" y="13858"/>
                  <a:pt x="20365" y="15289"/>
                </a:cubicBezTo>
                <a:cubicBezTo>
                  <a:pt x="19748" y="16652"/>
                  <a:pt x="18823" y="17879"/>
                  <a:pt x="17588" y="18833"/>
                </a:cubicBezTo>
                <a:cubicBezTo>
                  <a:pt x="16457" y="19787"/>
                  <a:pt x="15120" y="20468"/>
                  <a:pt x="13680" y="20945"/>
                </a:cubicBezTo>
                <a:cubicBezTo>
                  <a:pt x="12240" y="21354"/>
                  <a:pt x="10800" y="21490"/>
                  <a:pt x="9257" y="21286"/>
                </a:cubicBezTo>
                <a:cubicBezTo>
                  <a:pt x="7817" y="21081"/>
                  <a:pt x="6480" y="20672"/>
                  <a:pt x="5348" y="19923"/>
                </a:cubicBezTo>
                <a:cubicBezTo>
                  <a:pt x="4217" y="19310"/>
                  <a:pt x="3291" y="18492"/>
                  <a:pt x="2468" y="17470"/>
                </a:cubicBezTo>
                <a:cubicBezTo>
                  <a:pt x="1645" y="16516"/>
                  <a:pt x="1131" y="15426"/>
                  <a:pt x="617" y="14335"/>
                </a:cubicBezTo>
                <a:lnTo>
                  <a:pt x="617" y="14335"/>
                </a:lnTo>
                <a:cubicBezTo>
                  <a:pt x="-206" y="12019"/>
                  <a:pt x="-206" y="9361"/>
                  <a:pt x="617" y="7045"/>
                </a:cubicBezTo>
                <a:cubicBezTo>
                  <a:pt x="1028" y="5886"/>
                  <a:pt x="1645" y="4796"/>
                  <a:pt x="2468" y="3910"/>
                </a:cubicBezTo>
                <a:cubicBezTo>
                  <a:pt x="3291" y="2956"/>
                  <a:pt x="4217" y="2070"/>
                  <a:pt x="5348" y="1457"/>
                </a:cubicBezTo>
                <a:cubicBezTo>
                  <a:pt x="6583" y="776"/>
                  <a:pt x="7920" y="299"/>
                  <a:pt x="9257" y="94"/>
                </a:cubicBezTo>
                <a:cubicBezTo>
                  <a:pt x="10800" y="-110"/>
                  <a:pt x="12240" y="26"/>
                  <a:pt x="13680" y="435"/>
                </a:cubicBezTo>
                <a:cubicBezTo>
                  <a:pt x="15120" y="844"/>
                  <a:pt x="16354" y="1525"/>
                  <a:pt x="17485" y="2547"/>
                </a:cubicBezTo>
                <a:cubicBezTo>
                  <a:pt x="18617" y="3501"/>
                  <a:pt x="19543" y="4728"/>
                  <a:pt x="20262" y="6091"/>
                </a:cubicBezTo>
                <a:cubicBezTo>
                  <a:pt x="20983" y="7453"/>
                  <a:pt x="21394" y="9021"/>
                  <a:pt x="21394" y="10656"/>
                </a:cubicBezTo>
                <a:close/>
                <a:moveTo>
                  <a:pt x="1851" y="14131"/>
                </a:moveTo>
                <a:lnTo>
                  <a:pt x="1851" y="14131"/>
                </a:lnTo>
                <a:cubicBezTo>
                  <a:pt x="2263" y="15221"/>
                  <a:pt x="2777" y="16243"/>
                  <a:pt x="3497" y="17129"/>
                </a:cubicBezTo>
                <a:cubicBezTo>
                  <a:pt x="4217" y="18015"/>
                  <a:pt x="5143" y="18764"/>
                  <a:pt x="6171" y="19378"/>
                </a:cubicBezTo>
                <a:cubicBezTo>
                  <a:pt x="7200" y="19991"/>
                  <a:pt x="8331" y="20400"/>
                  <a:pt x="9566" y="20536"/>
                </a:cubicBezTo>
                <a:cubicBezTo>
                  <a:pt x="10800" y="20672"/>
                  <a:pt x="12034" y="20604"/>
                  <a:pt x="13268" y="20264"/>
                </a:cubicBezTo>
                <a:cubicBezTo>
                  <a:pt x="14503" y="19923"/>
                  <a:pt x="15634" y="19241"/>
                  <a:pt x="16663" y="18424"/>
                </a:cubicBezTo>
                <a:cubicBezTo>
                  <a:pt x="17691" y="17538"/>
                  <a:pt x="18617" y="16380"/>
                  <a:pt x="19234" y="15085"/>
                </a:cubicBezTo>
                <a:cubicBezTo>
                  <a:pt x="19851" y="13722"/>
                  <a:pt x="20263" y="12223"/>
                  <a:pt x="20263" y="10724"/>
                </a:cubicBezTo>
                <a:cubicBezTo>
                  <a:pt x="20263" y="9157"/>
                  <a:pt x="19954" y="7726"/>
                  <a:pt x="19234" y="6363"/>
                </a:cubicBezTo>
                <a:cubicBezTo>
                  <a:pt x="18617" y="5069"/>
                  <a:pt x="17794" y="3978"/>
                  <a:pt x="16663" y="3024"/>
                </a:cubicBezTo>
                <a:cubicBezTo>
                  <a:pt x="15634" y="2139"/>
                  <a:pt x="14503" y="1525"/>
                  <a:pt x="13268" y="1185"/>
                </a:cubicBezTo>
                <a:cubicBezTo>
                  <a:pt x="12034" y="844"/>
                  <a:pt x="10800" y="708"/>
                  <a:pt x="9566" y="912"/>
                </a:cubicBezTo>
                <a:cubicBezTo>
                  <a:pt x="8331" y="1048"/>
                  <a:pt x="7200" y="1457"/>
                  <a:pt x="6171" y="2070"/>
                </a:cubicBezTo>
                <a:cubicBezTo>
                  <a:pt x="5143" y="2616"/>
                  <a:pt x="4320" y="3365"/>
                  <a:pt x="3497" y="4319"/>
                </a:cubicBezTo>
                <a:cubicBezTo>
                  <a:pt x="2777" y="5205"/>
                  <a:pt x="2160" y="6227"/>
                  <a:pt x="1851" y="7317"/>
                </a:cubicBezTo>
                <a:cubicBezTo>
                  <a:pt x="1029" y="9361"/>
                  <a:pt x="1029" y="11882"/>
                  <a:pt x="1851" y="14131"/>
                </a:cubicBezTo>
                <a:close/>
              </a:path>
            </a:pathLst>
          </a:custGeom>
          <a:solidFill>
            <a:schemeClr val="bg2"/>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effectLst>
                  <a:outerShdw blurRad="38100" dist="12700" dir="5400000" rotWithShape="0">
                    <a:srgbClr val="000000">
                      <a:alpha val="50000"/>
                    </a:srgbClr>
                  </a:outerShdw>
                </a:effectLst>
              </a:defRPr>
            </a:pPr>
            <a:endParaRPr dirty="0"/>
          </a:p>
        </p:txBody>
      </p:sp>
      <p:sp>
        <p:nvSpPr>
          <p:cNvPr id="8" name="Shape">
            <a:extLst>
              <a:ext uri="{FF2B5EF4-FFF2-40B4-BE49-F238E27FC236}">
                <a16:creationId xmlns:a16="http://schemas.microsoft.com/office/drawing/2014/main" id="{954E34C1-326C-1A46-A7E2-99E28FA6778F}"/>
              </a:ext>
            </a:extLst>
          </p:cNvPr>
          <p:cNvSpPr/>
          <p:nvPr/>
        </p:nvSpPr>
        <p:spPr>
          <a:xfrm rot="1800000">
            <a:off x="6174920" y="4278021"/>
            <a:ext cx="694839" cy="780322"/>
          </a:xfrm>
          <a:custGeom>
            <a:avLst/>
            <a:gdLst/>
            <a:ahLst/>
            <a:cxnLst>
              <a:cxn ang="0">
                <a:pos x="wd2" y="hd2"/>
              </a:cxn>
              <a:cxn ang="5400000">
                <a:pos x="wd2" y="hd2"/>
              </a:cxn>
              <a:cxn ang="10800000">
                <a:pos x="wd2" y="hd2"/>
              </a:cxn>
              <a:cxn ang="16200000">
                <a:pos x="wd2" y="hd2"/>
              </a:cxn>
            </a:cxnLst>
            <a:rect l="0" t="0" r="r" b="b"/>
            <a:pathLst>
              <a:path w="21425" h="21425" extrusionOk="0">
                <a:moveTo>
                  <a:pt x="3613" y="6065"/>
                </a:moveTo>
                <a:cubicBezTo>
                  <a:pt x="4813" y="4615"/>
                  <a:pt x="6184" y="3394"/>
                  <a:pt x="7727" y="2325"/>
                </a:cubicBezTo>
                <a:cubicBezTo>
                  <a:pt x="9184" y="1410"/>
                  <a:pt x="10727" y="723"/>
                  <a:pt x="12184" y="341"/>
                </a:cubicBezTo>
                <a:cubicBezTo>
                  <a:pt x="13641" y="-41"/>
                  <a:pt x="15098" y="-117"/>
                  <a:pt x="16298" y="188"/>
                </a:cubicBezTo>
                <a:cubicBezTo>
                  <a:pt x="17584" y="417"/>
                  <a:pt x="18613" y="952"/>
                  <a:pt x="19556" y="1791"/>
                </a:cubicBezTo>
                <a:cubicBezTo>
                  <a:pt x="20327" y="2554"/>
                  <a:pt x="20927" y="3547"/>
                  <a:pt x="21184" y="4691"/>
                </a:cubicBezTo>
                <a:cubicBezTo>
                  <a:pt x="21441" y="5760"/>
                  <a:pt x="21527" y="6905"/>
                  <a:pt x="21270" y="8202"/>
                </a:cubicBezTo>
                <a:cubicBezTo>
                  <a:pt x="21098" y="9424"/>
                  <a:pt x="20670" y="10645"/>
                  <a:pt x="20155" y="11866"/>
                </a:cubicBezTo>
                <a:lnTo>
                  <a:pt x="20155" y="11866"/>
                </a:lnTo>
                <a:cubicBezTo>
                  <a:pt x="18955" y="14385"/>
                  <a:pt x="16984" y="16751"/>
                  <a:pt x="14670" y="18430"/>
                </a:cubicBezTo>
                <a:cubicBezTo>
                  <a:pt x="13555" y="19270"/>
                  <a:pt x="12355" y="19956"/>
                  <a:pt x="11070" y="20491"/>
                </a:cubicBezTo>
                <a:cubicBezTo>
                  <a:pt x="9784" y="21025"/>
                  <a:pt x="8498" y="21330"/>
                  <a:pt x="7298" y="21407"/>
                </a:cubicBezTo>
                <a:cubicBezTo>
                  <a:pt x="5927" y="21483"/>
                  <a:pt x="4727" y="21330"/>
                  <a:pt x="3698" y="20872"/>
                </a:cubicBezTo>
                <a:cubicBezTo>
                  <a:pt x="2584" y="20414"/>
                  <a:pt x="1641" y="19651"/>
                  <a:pt x="1041" y="18583"/>
                </a:cubicBezTo>
                <a:cubicBezTo>
                  <a:pt x="441" y="17590"/>
                  <a:pt x="13" y="16369"/>
                  <a:pt x="13" y="14995"/>
                </a:cubicBezTo>
                <a:cubicBezTo>
                  <a:pt x="-73" y="13622"/>
                  <a:pt x="270" y="12095"/>
                  <a:pt x="870" y="10569"/>
                </a:cubicBezTo>
                <a:cubicBezTo>
                  <a:pt x="1470" y="9118"/>
                  <a:pt x="2413" y="7592"/>
                  <a:pt x="3613" y="6065"/>
                </a:cubicBezTo>
                <a:close/>
                <a:moveTo>
                  <a:pt x="19298" y="11561"/>
                </a:moveTo>
                <a:lnTo>
                  <a:pt x="19298" y="11561"/>
                </a:lnTo>
                <a:cubicBezTo>
                  <a:pt x="19813" y="10416"/>
                  <a:pt x="20241" y="9271"/>
                  <a:pt x="20413" y="8126"/>
                </a:cubicBezTo>
                <a:cubicBezTo>
                  <a:pt x="20584" y="6981"/>
                  <a:pt x="20584" y="5913"/>
                  <a:pt x="20327" y="4920"/>
                </a:cubicBezTo>
                <a:cubicBezTo>
                  <a:pt x="20070" y="3928"/>
                  <a:pt x="19556" y="3089"/>
                  <a:pt x="18870" y="2402"/>
                </a:cubicBezTo>
                <a:cubicBezTo>
                  <a:pt x="18184" y="1715"/>
                  <a:pt x="17241" y="1257"/>
                  <a:pt x="16127" y="1028"/>
                </a:cubicBezTo>
                <a:cubicBezTo>
                  <a:pt x="15013" y="799"/>
                  <a:pt x="13813" y="875"/>
                  <a:pt x="12441" y="1181"/>
                </a:cubicBezTo>
                <a:cubicBezTo>
                  <a:pt x="11070" y="1562"/>
                  <a:pt x="9613" y="2173"/>
                  <a:pt x="8241" y="3012"/>
                </a:cubicBezTo>
                <a:cubicBezTo>
                  <a:pt x="6784" y="3928"/>
                  <a:pt x="5498" y="5149"/>
                  <a:pt x="4298" y="6523"/>
                </a:cubicBezTo>
                <a:cubicBezTo>
                  <a:pt x="3184" y="7897"/>
                  <a:pt x="2241" y="9347"/>
                  <a:pt x="1727" y="10874"/>
                </a:cubicBezTo>
                <a:cubicBezTo>
                  <a:pt x="1213" y="12324"/>
                  <a:pt x="956" y="13698"/>
                  <a:pt x="956" y="14995"/>
                </a:cubicBezTo>
                <a:cubicBezTo>
                  <a:pt x="956" y="16217"/>
                  <a:pt x="1298" y="17285"/>
                  <a:pt x="1898" y="18201"/>
                </a:cubicBezTo>
                <a:cubicBezTo>
                  <a:pt x="2413" y="19041"/>
                  <a:pt x="3184" y="19728"/>
                  <a:pt x="4127" y="20109"/>
                </a:cubicBezTo>
                <a:cubicBezTo>
                  <a:pt x="5070" y="20491"/>
                  <a:pt x="6098" y="20643"/>
                  <a:pt x="7298" y="20567"/>
                </a:cubicBezTo>
                <a:cubicBezTo>
                  <a:pt x="8413" y="20491"/>
                  <a:pt x="9527" y="20186"/>
                  <a:pt x="10727" y="19728"/>
                </a:cubicBezTo>
                <a:cubicBezTo>
                  <a:pt x="11841" y="19270"/>
                  <a:pt x="13041" y="18583"/>
                  <a:pt x="14070" y="17819"/>
                </a:cubicBezTo>
                <a:cubicBezTo>
                  <a:pt x="16298" y="16140"/>
                  <a:pt x="18184" y="13927"/>
                  <a:pt x="19298" y="11561"/>
                </a:cubicBezTo>
                <a:close/>
              </a:path>
            </a:pathLst>
          </a:custGeom>
          <a:solidFill>
            <a:schemeClr val="bg2"/>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effectLst>
                  <a:outerShdw blurRad="38100" dist="12700" dir="5400000" rotWithShape="0">
                    <a:srgbClr val="000000">
                      <a:alpha val="50000"/>
                    </a:srgbClr>
                  </a:outerShdw>
                </a:effectLst>
              </a:defRPr>
            </a:pPr>
            <a:endParaRPr dirty="0"/>
          </a:p>
        </p:txBody>
      </p:sp>
      <p:sp>
        <p:nvSpPr>
          <p:cNvPr id="9" name="Shape">
            <a:extLst>
              <a:ext uri="{FF2B5EF4-FFF2-40B4-BE49-F238E27FC236}">
                <a16:creationId xmlns:a16="http://schemas.microsoft.com/office/drawing/2014/main" id="{FDC412BE-1E8E-C548-A635-4F4A1C76370E}"/>
              </a:ext>
            </a:extLst>
          </p:cNvPr>
          <p:cNvSpPr/>
          <p:nvPr/>
        </p:nvSpPr>
        <p:spPr>
          <a:xfrm rot="1800000">
            <a:off x="5207328" y="4360913"/>
            <a:ext cx="870590" cy="581494"/>
          </a:xfrm>
          <a:custGeom>
            <a:avLst/>
            <a:gdLst/>
            <a:ahLst/>
            <a:cxnLst>
              <a:cxn ang="0">
                <a:pos x="wd2" y="hd2"/>
              </a:cxn>
              <a:cxn ang="5400000">
                <a:pos x="wd2" y="hd2"/>
              </a:cxn>
              <a:cxn ang="10800000">
                <a:pos x="wd2" y="hd2"/>
              </a:cxn>
              <a:cxn ang="16200000">
                <a:pos x="wd2" y="hd2"/>
              </a:cxn>
            </a:cxnLst>
            <a:rect l="0" t="0" r="r" b="b"/>
            <a:pathLst>
              <a:path w="21476" h="21213" extrusionOk="0">
                <a:moveTo>
                  <a:pt x="10011" y="171"/>
                </a:moveTo>
                <a:cubicBezTo>
                  <a:pt x="11657" y="-133"/>
                  <a:pt x="13234" y="-32"/>
                  <a:pt x="14674" y="475"/>
                </a:cubicBezTo>
                <a:cubicBezTo>
                  <a:pt x="16114" y="881"/>
                  <a:pt x="17348" y="1591"/>
                  <a:pt x="18445" y="2605"/>
                </a:cubicBezTo>
                <a:cubicBezTo>
                  <a:pt x="19474" y="3518"/>
                  <a:pt x="20297" y="4735"/>
                  <a:pt x="20777" y="6053"/>
                </a:cubicBezTo>
                <a:cubicBezTo>
                  <a:pt x="21325" y="7371"/>
                  <a:pt x="21531" y="8791"/>
                  <a:pt x="21462" y="10312"/>
                </a:cubicBezTo>
                <a:cubicBezTo>
                  <a:pt x="21394" y="11732"/>
                  <a:pt x="21051" y="13050"/>
                  <a:pt x="20434" y="14368"/>
                </a:cubicBezTo>
                <a:cubicBezTo>
                  <a:pt x="19885" y="15585"/>
                  <a:pt x="19131" y="16599"/>
                  <a:pt x="18171" y="17613"/>
                </a:cubicBezTo>
                <a:cubicBezTo>
                  <a:pt x="17280" y="18526"/>
                  <a:pt x="16251" y="19337"/>
                  <a:pt x="15154" y="19844"/>
                </a:cubicBezTo>
                <a:lnTo>
                  <a:pt x="15154" y="19844"/>
                </a:lnTo>
                <a:cubicBezTo>
                  <a:pt x="12891" y="21061"/>
                  <a:pt x="10217" y="21467"/>
                  <a:pt x="7817" y="21061"/>
                </a:cubicBezTo>
                <a:cubicBezTo>
                  <a:pt x="6651" y="20859"/>
                  <a:pt x="5554" y="20453"/>
                  <a:pt x="4525" y="19844"/>
                </a:cubicBezTo>
                <a:cubicBezTo>
                  <a:pt x="3497" y="19236"/>
                  <a:pt x="2605" y="18425"/>
                  <a:pt x="1851" y="17411"/>
                </a:cubicBezTo>
                <a:cubicBezTo>
                  <a:pt x="1097" y="16295"/>
                  <a:pt x="548" y="15078"/>
                  <a:pt x="205" y="13760"/>
                </a:cubicBezTo>
                <a:cubicBezTo>
                  <a:pt x="-69" y="12340"/>
                  <a:pt x="-69" y="10819"/>
                  <a:pt x="205" y="9399"/>
                </a:cubicBezTo>
                <a:cubicBezTo>
                  <a:pt x="548" y="7980"/>
                  <a:pt x="1165" y="6560"/>
                  <a:pt x="1988" y="5242"/>
                </a:cubicBezTo>
                <a:cubicBezTo>
                  <a:pt x="2880" y="3923"/>
                  <a:pt x="4045" y="2808"/>
                  <a:pt x="5348" y="1997"/>
                </a:cubicBezTo>
                <a:cubicBezTo>
                  <a:pt x="6857" y="982"/>
                  <a:pt x="8365" y="475"/>
                  <a:pt x="10011" y="171"/>
                </a:cubicBezTo>
                <a:close/>
                <a:moveTo>
                  <a:pt x="14880" y="18729"/>
                </a:moveTo>
                <a:lnTo>
                  <a:pt x="14880" y="18729"/>
                </a:lnTo>
                <a:cubicBezTo>
                  <a:pt x="15908" y="18120"/>
                  <a:pt x="16868" y="17411"/>
                  <a:pt x="17760" y="16599"/>
                </a:cubicBezTo>
                <a:cubicBezTo>
                  <a:pt x="18582" y="15687"/>
                  <a:pt x="19268" y="14774"/>
                  <a:pt x="19817" y="13659"/>
                </a:cubicBezTo>
                <a:cubicBezTo>
                  <a:pt x="20365" y="12543"/>
                  <a:pt x="20640" y="11326"/>
                  <a:pt x="20708" y="10109"/>
                </a:cubicBezTo>
                <a:cubicBezTo>
                  <a:pt x="20777" y="8892"/>
                  <a:pt x="20571" y="7675"/>
                  <a:pt x="20160" y="6560"/>
                </a:cubicBezTo>
                <a:cubicBezTo>
                  <a:pt x="19680" y="5444"/>
                  <a:pt x="18994" y="4329"/>
                  <a:pt x="18034" y="3518"/>
                </a:cubicBezTo>
                <a:cubicBezTo>
                  <a:pt x="17074" y="2605"/>
                  <a:pt x="15840" y="1997"/>
                  <a:pt x="14537" y="1591"/>
                </a:cubicBezTo>
                <a:cubicBezTo>
                  <a:pt x="13097" y="1185"/>
                  <a:pt x="11657" y="1084"/>
                  <a:pt x="10080" y="1388"/>
                </a:cubicBezTo>
                <a:cubicBezTo>
                  <a:pt x="8571" y="1591"/>
                  <a:pt x="7063" y="2199"/>
                  <a:pt x="5760" y="3011"/>
                </a:cubicBezTo>
                <a:cubicBezTo>
                  <a:pt x="4525" y="3822"/>
                  <a:pt x="3497" y="4836"/>
                  <a:pt x="2605" y="6053"/>
                </a:cubicBezTo>
                <a:cubicBezTo>
                  <a:pt x="1851" y="7168"/>
                  <a:pt x="1303" y="8385"/>
                  <a:pt x="1028" y="9704"/>
                </a:cubicBezTo>
                <a:cubicBezTo>
                  <a:pt x="754" y="10921"/>
                  <a:pt x="754" y="12137"/>
                  <a:pt x="1028" y="13354"/>
                </a:cubicBezTo>
                <a:cubicBezTo>
                  <a:pt x="1303" y="14470"/>
                  <a:pt x="1714" y="15585"/>
                  <a:pt x="2400" y="16498"/>
                </a:cubicBezTo>
                <a:cubicBezTo>
                  <a:pt x="3017" y="17411"/>
                  <a:pt x="3840" y="18121"/>
                  <a:pt x="4800" y="18729"/>
                </a:cubicBezTo>
                <a:cubicBezTo>
                  <a:pt x="5760" y="19337"/>
                  <a:pt x="6788" y="19743"/>
                  <a:pt x="7885" y="19946"/>
                </a:cubicBezTo>
                <a:cubicBezTo>
                  <a:pt x="10217" y="20250"/>
                  <a:pt x="12754" y="19844"/>
                  <a:pt x="14880" y="18729"/>
                </a:cubicBezTo>
                <a:close/>
              </a:path>
            </a:pathLst>
          </a:custGeom>
          <a:solidFill>
            <a:schemeClr val="bg2"/>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effectLst>
                  <a:outerShdw blurRad="38100" dist="12700" dir="5400000" rotWithShape="0">
                    <a:srgbClr val="000000">
                      <a:alpha val="50000"/>
                    </a:srgbClr>
                  </a:outerShdw>
                </a:effectLst>
              </a:defRPr>
            </a:pPr>
            <a:endParaRPr dirty="0"/>
          </a:p>
        </p:txBody>
      </p:sp>
      <p:sp>
        <p:nvSpPr>
          <p:cNvPr id="10" name="Shape">
            <a:extLst>
              <a:ext uri="{FF2B5EF4-FFF2-40B4-BE49-F238E27FC236}">
                <a16:creationId xmlns:a16="http://schemas.microsoft.com/office/drawing/2014/main" id="{9907675F-353D-B842-AED2-88103FA62476}"/>
              </a:ext>
            </a:extLst>
          </p:cNvPr>
          <p:cNvSpPr/>
          <p:nvPr/>
        </p:nvSpPr>
        <p:spPr>
          <a:xfrm rot="1800000">
            <a:off x="6776057" y="2789994"/>
            <a:ext cx="749673" cy="722884"/>
          </a:xfrm>
          <a:custGeom>
            <a:avLst/>
            <a:gdLst/>
            <a:ahLst/>
            <a:cxnLst>
              <a:cxn ang="0">
                <a:pos x="wd2" y="hd2"/>
              </a:cxn>
              <a:cxn ang="5400000">
                <a:pos x="wd2" y="hd2"/>
              </a:cxn>
              <a:cxn ang="10800000">
                <a:pos x="wd2" y="hd2"/>
              </a:cxn>
              <a:cxn ang="16200000">
                <a:pos x="wd2" y="hd2"/>
              </a:cxn>
            </a:cxnLst>
            <a:rect l="0" t="0" r="r" b="b"/>
            <a:pathLst>
              <a:path w="21495" h="21439" extrusionOk="0">
                <a:moveTo>
                  <a:pt x="5235" y="17049"/>
                </a:moveTo>
                <a:cubicBezTo>
                  <a:pt x="3801" y="15730"/>
                  <a:pt x="2685" y="14246"/>
                  <a:pt x="1808" y="12680"/>
                </a:cubicBezTo>
                <a:cubicBezTo>
                  <a:pt x="931" y="11196"/>
                  <a:pt x="373" y="9629"/>
                  <a:pt x="134" y="8145"/>
                </a:cubicBezTo>
                <a:cubicBezTo>
                  <a:pt x="-105" y="6661"/>
                  <a:pt x="-25" y="5342"/>
                  <a:pt x="373" y="4188"/>
                </a:cubicBezTo>
                <a:cubicBezTo>
                  <a:pt x="772" y="3034"/>
                  <a:pt x="1410" y="2045"/>
                  <a:pt x="2366" y="1303"/>
                </a:cubicBezTo>
                <a:cubicBezTo>
                  <a:pt x="3243" y="643"/>
                  <a:pt x="4359" y="231"/>
                  <a:pt x="5554" y="66"/>
                </a:cubicBezTo>
                <a:cubicBezTo>
                  <a:pt x="6670" y="-99"/>
                  <a:pt x="7866" y="66"/>
                  <a:pt x="9141" y="313"/>
                </a:cubicBezTo>
                <a:cubicBezTo>
                  <a:pt x="10336" y="643"/>
                  <a:pt x="11612" y="1138"/>
                  <a:pt x="12807" y="1797"/>
                </a:cubicBezTo>
                <a:lnTo>
                  <a:pt x="12807" y="1797"/>
                </a:lnTo>
                <a:cubicBezTo>
                  <a:pt x="15278" y="3199"/>
                  <a:pt x="17510" y="5342"/>
                  <a:pt x="19104" y="7733"/>
                </a:cubicBezTo>
                <a:cubicBezTo>
                  <a:pt x="19901" y="8887"/>
                  <a:pt x="20459" y="10124"/>
                  <a:pt x="20857" y="11361"/>
                </a:cubicBezTo>
                <a:cubicBezTo>
                  <a:pt x="21256" y="12680"/>
                  <a:pt x="21495" y="13916"/>
                  <a:pt x="21495" y="15070"/>
                </a:cubicBezTo>
                <a:cubicBezTo>
                  <a:pt x="21495" y="16390"/>
                  <a:pt x="21176" y="17544"/>
                  <a:pt x="20618" y="18533"/>
                </a:cubicBezTo>
                <a:cubicBezTo>
                  <a:pt x="19981" y="19605"/>
                  <a:pt x="19104" y="20347"/>
                  <a:pt x="17988" y="20841"/>
                </a:cubicBezTo>
                <a:cubicBezTo>
                  <a:pt x="16872" y="21336"/>
                  <a:pt x="15597" y="21501"/>
                  <a:pt x="14162" y="21419"/>
                </a:cubicBezTo>
                <a:cubicBezTo>
                  <a:pt x="12727" y="21336"/>
                  <a:pt x="11213" y="20841"/>
                  <a:pt x="9699" y="20099"/>
                </a:cubicBezTo>
                <a:cubicBezTo>
                  <a:pt x="8184" y="19440"/>
                  <a:pt x="6590" y="18368"/>
                  <a:pt x="5235" y="17049"/>
                </a:cubicBezTo>
                <a:close/>
                <a:moveTo>
                  <a:pt x="12409" y="2704"/>
                </a:moveTo>
                <a:lnTo>
                  <a:pt x="12409" y="2704"/>
                </a:lnTo>
                <a:cubicBezTo>
                  <a:pt x="11293" y="2045"/>
                  <a:pt x="10097" y="1550"/>
                  <a:pt x="8981" y="1303"/>
                </a:cubicBezTo>
                <a:cubicBezTo>
                  <a:pt x="7786" y="973"/>
                  <a:pt x="6670" y="890"/>
                  <a:pt x="5713" y="1055"/>
                </a:cubicBezTo>
                <a:cubicBezTo>
                  <a:pt x="4598" y="1220"/>
                  <a:pt x="3721" y="1550"/>
                  <a:pt x="2924" y="2127"/>
                </a:cubicBezTo>
                <a:cubicBezTo>
                  <a:pt x="2127" y="2704"/>
                  <a:pt x="1569" y="3528"/>
                  <a:pt x="1250" y="4518"/>
                </a:cubicBezTo>
                <a:cubicBezTo>
                  <a:pt x="931" y="5590"/>
                  <a:pt x="852" y="6744"/>
                  <a:pt x="1091" y="8063"/>
                </a:cubicBezTo>
                <a:cubicBezTo>
                  <a:pt x="1330" y="9464"/>
                  <a:pt x="1808" y="10866"/>
                  <a:pt x="2605" y="12267"/>
                </a:cubicBezTo>
                <a:cubicBezTo>
                  <a:pt x="3482" y="13751"/>
                  <a:pt x="4518" y="15153"/>
                  <a:pt x="5873" y="16390"/>
                </a:cubicBezTo>
                <a:cubicBezTo>
                  <a:pt x="7228" y="17626"/>
                  <a:pt x="8663" y="18616"/>
                  <a:pt x="10177" y="19357"/>
                </a:cubicBezTo>
                <a:cubicBezTo>
                  <a:pt x="11612" y="20017"/>
                  <a:pt x="13046" y="20429"/>
                  <a:pt x="14322" y="20594"/>
                </a:cubicBezTo>
                <a:cubicBezTo>
                  <a:pt x="15597" y="20677"/>
                  <a:pt x="16713" y="20512"/>
                  <a:pt x="17669" y="20099"/>
                </a:cubicBezTo>
                <a:cubicBezTo>
                  <a:pt x="18626" y="19687"/>
                  <a:pt x="19343" y="19028"/>
                  <a:pt x="19821" y="18121"/>
                </a:cubicBezTo>
                <a:cubicBezTo>
                  <a:pt x="20299" y="17296"/>
                  <a:pt x="20538" y="16307"/>
                  <a:pt x="20618" y="15153"/>
                </a:cubicBezTo>
                <a:cubicBezTo>
                  <a:pt x="20618" y="14081"/>
                  <a:pt x="20459" y="12927"/>
                  <a:pt x="20060" y="11773"/>
                </a:cubicBezTo>
                <a:cubicBezTo>
                  <a:pt x="19662" y="10619"/>
                  <a:pt x="19104" y="9464"/>
                  <a:pt x="18387" y="8310"/>
                </a:cubicBezTo>
                <a:cubicBezTo>
                  <a:pt x="16952" y="6084"/>
                  <a:pt x="14800" y="4023"/>
                  <a:pt x="12409" y="2704"/>
                </a:cubicBezTo>
                <a:close/>
              </a:path>
            </a:pathLst>
          </a:custGeom>
          <a:solidFill>
            <a:schemeClr val="bg2"/>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effectLst>
                  <a:outerShdw blurRad="38100" dist="12700" dir="5400000" rotWithShape="0">
                    <a:srgbClr val="000000">
                      <a:alpha val="50000"/>
                    </a:srgbClr>
                  </a:outerShdw>
                </a:effectLst>
              </a:defRPr>
            </a:pPr>
            <a:endParaRPr dirty="0"/>
          </a:p>
        </p:txBody>
      </p:sp>
      <p:sp>
        <p:nvSpPr>
          <p:cNvPr id="11" name="Shape">
            <a:extLst>
              <a:ext uri="{FF2B5EF4-FFF2-40B4-BE49-F238E27FC236}">
                <a16:creationId xmlns:a16="http://schemas.microsoft.com/office/drawing/2014/main" id="{320CB0BB-B966-004B-A1E2-E12AA67FAE12}"/>
              </a:ext>
            </a:extLst>
          </p:cNvPr>
          <p:cNvSpPr/>
          <p:nvPr/>
        </p:nvSpPr>
        <p:spPr>
          <a:xfrm rot="1800000">
            <a:off x="6870012" y="3618366"/>
            <a:ext cx="576528" cy="871105"/>
          </a:xfrm>
          <a:custGeom>
            <a:avLst/>
            <a:gdLst/>
            <a:ahLst/>
            <a:cxnLst>
              <a:cxn ang="0">
                <a:pos x="wd2" y="hd2"/>
              </a:cxn>
              <a:cxn ang="5400000">
                <a:pos x="wd2" y="hd2"/>
              </a:cxn>
              <a:cxn ang="10800000">
                <a:pos x="wd2" y="hd2"/>
              </a:cxn>
              <a:cxn ang="16200000">
                <a:pos x="wd2" y="hd2"/>
              </a:cxn>
            </a:cxnLst>
            <a:rect l="0" t="0" r="r" b="b"/>
            <a:pathLst>
              <a:path w="21231" h="21420" extrusionOk="0">
                <a:moveTo>
                  <a:pt x="19" y="10987"/>
                </a:moveTo>
                <a:cubicBezTo>
                  <a:pt x="-83" y="9347"/>
                  <a:pt x="224" y="7775"/>
                  <a:pt x="838" y="6339"/>
                </a:cubicBezTo>
                <a:cubicBezTo>
                  <a:pt x="1453" y="4972"/>
                  <a:pt x="2272" y="3742"/>
                  <a:pt x="3398" y="2717"/>
                </a:cubicBezTo>
                <a:cubicBezTo>
                  <a:pt x="4524" y="1691"/>
                  <a:pt x="5752" y="1008"/>
                  <a:pt x="7083" y="529"/>
                </a:cubicBezTo>
                <a:cubicBezTo>
                  <a:pt x="8516" y="51"/>
                  <a:pt x="9949" y="-86"/>
                  <a:pt x="11485" y="51"/>
                </a:cubicBezTo>
                <a:cubicBezTo>
                  <a:pt x="12918" y="187"/>
                  <a:pt x="14249" y="598"/>
                  <a:pt x="15477" y="1281"/>
                </a:cubicBezTo>
                <a:cubicBezTo>
                  <a:pt x="16603" y="1896"/>
                  <a:pt x="17627" y="2717"/>
                  <a:pt x="18446" y="3673"/>
                </a:cubicBezTo>
                <a:cubicBezTo>
                  <a:pt x="19265" y="4630"/>
                  <a:pt x="19981" y="5656"/>
                  <a:pt x="20391" y="6818"/>
                </a:cubicBezTo>
                <a:lnTo>
                  <a:pt x="20391" y="6818"/>
                </a:lnTo>
                <a:cubicBezTo>
                  <a:pt x="21312" y="9142"/>
                  <a:pt x="21517" y="11808"/>
                  <a:pt x="20800" y="14132"/>
                </a:cubicBezTo>
                <a:cubicBezTo>
                  <a:pt x="20493" y="15294"/>
                  <a:pt x="19879" y="16387"/>
                  <a:pt x="19163" y="17344"/>
                </a:cubicBezTo>
                <a:cubicBezTo>
                  <a:pt x="18446" y="18370"/>
                  <a:pt x="17525" y="19190"/>
                  <a:pt x="16399" y="19873"/>
                </a:cubicBezTo>
                <a:cubicBezTo>
                  <a:pt x="15273" y="20625"/>
                  <a:pt x="13942" y="21104"/>
                  <a:pt x="12509" y="21309"/>
                </a:cubicBezTo>
                <a:cubicBezTo>
                  <a:pt x="11075" y="21514"/>
                  <a:pt x="9540" y="21446"/>
                  <a:pt x="8107" y="21036"/>
                </a:cubicBezTo>
                <a:cubicBezTo>
                  <a:pt x="6673" y="20625"/>
                  <a:pt x="5343" y="19942"/>
                  <a:pt x="4114" y="19053"/>
                </a:cubicBezTo>
                <a:cubicBezTo>
                  <a:pt x="2886" y="18096"/>
                  <a:pt x="1965" y="16934"/>
                  <a:pt x="1248" y="15567"/>
                </a:cubicBezTo>
                <a:cubicBezTo>
                  <a:pt x="531" y="14132"/>
                  <a:pt x="122" y="12628"/>
                  <a:pt x="19" y="10987"/>
                </a:cubicBezTo>
                <a:close/>
                <a:moveTo>
                  <a:pt x="19265" y="7023"/>
                </a:moveTo>
                <a:lnTo>
                  <a:pt x="19265" y="7023"/>
                </a:lnTo>
                <a:cubicBezTo>
                  <a:pt x="18855" y="5929"/>
                  <a:pt x="18241" y="4972"/>
                  <a:pt x="17422" y="4084"/>
                </a:cubicBezTo>
                <a:cubicBezTo>
                  <a:pt x="16603" y="3195"/>
                  <a:pt x="15682" y="2443"/>
                  <a:pt x="14658" y="1896"/>
                </a:cubicBezTo>
                <a:cubicBezTo>
                  <a:pt x="13532" y="1281"/>
                  <a:pt x="12406" y="939"/>
                  <a:pt x="11178" y="803"/>
                </a:cubicBezTo>
                <a:cubicBezTo>
                  <a:pt x="9949" y="666"/>
                  <a:pt x="8721" y="803"/>
                  <a:pt x="7492" y="1213"/>
                </a:cubicBezTo>
                <a:cubicBezTo>
                  <a:pt x="6264" y="1623"/>
                  <a:pt x="5138" y="2238"/>
                  <a:pt x="4217" y="3127"/>
                </a:cubicBezTo>
                <a:cubicBezTo>
                  <a:pt x="3193" y="4084"/>
                  <a:pt x="2374" y="5177"/>
                  <a:pt x="1862" y="6476"/>
                </a:cubicBezTo>
                <a:cubicBezTo>
                  <a:pt x="1248" y="7843"/>
                  <a:pt x="1043" y="9347"/>
                  <a:pt x="1146" y="10919"/>
                </a:cubicBezTo>
                <a:cubicBezTo>
                  <a:pt x="1248" y="12491"/>
                  <a:pt x="1657" y="13927"/>
                  <a:pt x="2374" y="15294"/>
                </a:cubicBezTo>
                <a:cubicBezTo>
                  <a:pt x="3090" y="16592"/>
                  <a:pt x="4012" y="17686"/>
                  <a:pt x="5035" y="18575"/>
                </a:cubicBezTo>
                <a:cubicBezTo>
                  <a:pt x="6059" y="19395"/>
                  <a:pt x="7288" y="20010"/>
                  <a:pt x="8516" y="20352"/>
                </a:cubicBezTo>
                <a:cubicBezTo>
                  <a:pt x="9744" y="20694"/>
                  <a:pt x="10973" y="20762"/>
                  <a:pt x="12201" y="20557"/>
                </a:cubicBezTo>
                <a:cubicBezTo>
                  <a:pt x="13430" y="20352"/>
                  <a:pt x="14556" y="19942"/>
                  <a:pt x="15477" y="19327"/>
                </a:cubicBezTo>
                <a:cubicBezTo>
                  <a:pt x="16398" y="18711"/>
                  <a:pt x="17320" y="17960"/>
                  <a:pt x="17934" y="17003"/>
                </a:cubicBezTo>
                <a:cubicBezTo>
                  <a:pt x="18650" y="16114"/>
                  <a:pt x="19162" y="15089"/>
                  <a:pt x="19469" y="13995"/>
                </a:cubicBezTo>
                <a:cubicBezTo>
                  <a:pt x="20288" y="11739"/>
                  <a:pt x="20186" y="9210"/>
                  <a:pt x="19265" y="7023"/>
                </a:cubicBezTo>
                <a:close/>
              </a:path>
            </a:pathLst>
          </a:custGeom>
          <a:solidFill>
            <a:schemeClr val="bg2"/>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effectLst>
                  <a:outerShdw blurRad="38100" dist="12700" dir="5400000" rotWithShape="0">
                    <a:srgbClr val="000000">
                      <a:alpha val="50000"/>
                    </a:srgbClr>
                  </a:outerShdw>
                </a:effectLst>
              </a:defRPr>
            </a:pPr>
            <a:endParaRPr dirty="0"/>
          </a:p>
        </p:txBody>
      </p:sp>
      <p:grpSp>
        <p:nvGrpSpPr>
          <p:cNvPr id="180" name="Group 179">
            <a:extLst>
              <a:ext uri="{FF2B5EF4-FFF2-40B4-BE49-F238E27FC236}">
                <a16:creationId xmlns:a16="http://schemas.microsoft.com/office/drawing/2014/main" id="{EE1CF00D-6A97-4962-BF47-0AAFA7627503}"/>
              </a:ext>
            </a:extLst>
          </p:cNvPr>
          <p:cNvGrpSpPr/>
          <p:nvPr/>
        </p:nvGrpSpPr>
        <p:grpSpPr>
          <a:xfrm>
            <a:off x="4693472" y="1366872"/>
            <a:ext cx="1323304" cy="1388740"/>
            <a:chOff x="4693472" y="1366872"/>
            <a:chExt cx="1323304" cy="1388740"/>
          </a:xfrm>
          <a:solidFill>
            <a:schemeClr val="tx1">
              <a:lumMod val="50000"/>
              <a:lumOff val="50000"/>
            </a:schemeClr>
          </a:solidFill>
        </p:grpSpPr>
        <p:sp>
          <p:nvSpPr>
            <p:cNvPr id="113" name="Oval">
              <a:extLst>
                <a:ext uri="{FF2B5EF4-FFF2-40B4-BE49-F238E27FC236}">
                  <a16:creationId xmlns:a16="http://schemas.microsoft.com/office/drawing/2014/main" id="{049922D5-B627-4335-8DDD-A9CF824471A7}"/>
                </a:ext>
              </a:extLst>
            </p:cNvPr>
            <p:cNvSpPr/>
            <p:nvPr/>
          </p:nvSpPr>
          <p:spPr>
            <a:xfrm rot="9000000">
              <a:off x="4693472" y="1366872"/>
              <a:ext cx="1009601" cy="659785"/>
            </a:xfrm>
            <a:prstGeom prst="ellipse">
              <a:avLst/>
            </a:prstGeom>
            <a:grp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effectLst>
                    <a:outerShdw blurRad="38100" dist="12700" dir="5400000" rotWithShape="0">
                      <a:srgbClr val="000000">
                        <a:alpha val="50000"/>
                      </a:srgbClr>
                    </a:outerShdw>
                  </a:effectLst>
                </a:defRPr>
              </a:pPr>
              <a:endParaRPr dirty="0"/>
            </a:p>
          </p:txBody>
        </p:sp>
        <p:sp>
          <p:nvSpPr>
            <p:cNvPr id="114" name="Shape">
              <a:extLst>
                <a:ext uri="{FF2B5EF4-FFF2-40B4-BE49-F238E27FC236}">
                  <a16:creationId xmlns:a16="http://schemas.microsoft.com/office/drawing/2014/main" id="{329525CA-E29F-402F-B1B0-8A92930B2078}"/>
                </a:ext>
              </a:extLst>
            </p:cNvPr>
            <p:cNvSpPr/>
            <p:nvPr/>
          </p:nvSpPr>
          <p:spPr>
            <a:xfrm rot="9000000">
              <a:off x="5038170" y="1778303"/>
              <a:ext cx="978606" cy="977309"/>
            </a:xfrm>
            <a:custGeom>
              <a:avLst/>
              <a:gdLst/>
              <a:ahLst/>
              <a:cxnLst>
                <a:cxn ang="0">
                  <a:pos x="wd2" y="hd2"/>
                </a:cxn>
                <a:cxn ang="5400000">
                  <a:pos x="wd2" y="hd2"/>
                </a:cxn>
                <a:cxn ang="10800000">
                  <a:pos x="wd2" y="hd2"/>
                </a:cxn>
                <a:cxn ang="16200000">
                  <a:pos x="wd2" y="hd2"/>
                </a:cxn>
              </a:cxnLst>
              <a:rect l="0" t="0" r="r" b="b"/>
              <a:pathLst>
                <a:path w="21600" h="21571" extrusionOk="0">
                  <a:moveTo>
                    <a:pt x="98" y="21453"/>
                  </a:moveTo>
                  <a:cubicBezTo>
                    <a:pt x="1955" y="18717"/>
                    <a:pt x="6060" y="16811"/>
                    <a:pt x="10800" y="16811"/>
                  </a:cubicBezTo>
                  <a:cubicBezTo>
                    <a:pt x="15589" y="16811"/>
                    <a:pt x="19694" y="18766"/>
                    <a:pt x="21551" y="21551"/>
                  </a:cubicBezTo>
                  <a:cubicBezTo>
                    <a:pt x="21551" y="21600"/>
                    <a:pt x="21600" y="21551"/>
                    <a:pt x="21600" y="21502"/>
                  </a:cubicBezTo>
                  <a:lnTo>
                    <a:pt x="18375" y="5669"/>
                  </a:lnTo>
                  <a:cubicBezTo>
                    <a:pt x="17739" y="2688"/>
                    <a:pt x="15003" y="0"/>
                    <a:pt x="10800" y="0"/>
                  </a:cubicBezTo>
                  <a:cubicBezTo>
                    <a:pt x="6597" y="0"/>
                    <a:pt x="3763" y="2639"/>
                    <a:pt x="3225" y="5669"/>
                  </a:cubicBezTo>
                  <a:lnTo>
                    <a:pt x="0" y="21405"/>
                  </a:lnTo>
                  <a:cubicBezTo>
                    <a:pt x="0" y="21502"/>
                    <a:pt x="49" y="21502"/>
                    <a:pt x="98" y="21453"/>
                  </a:cubicBezTo>
                  <a:close/>
                </a:path>
              </a:pathLst>
            </a:custGeom>
            <a:grp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effectLst>
                    <a:outerShdw blurRad="38100" dist="12700" dir="5400000" rotWithShape="0">
                      <a:srgbClr val="000000">
                        <a:alpha val="50000"/>
                      </a:srgbClr>
                    </a:outerShdw>
                  </a:effectLst>
                </a:defRPr>
              </a:pPr>
              <a:endParaRPr dirty="0"/>
            </a:p>
          </p:txBody>
        </p:sp>
      </p:grpSp>
      <p:grpSp>
        <p:nvGrpSpPr>
          <p:cNvPr id="174" name="Group 173">
            <a:extLst>
              <a:ext uri="{FF2B5EF4-FFF2-40B4-BE49-F238E27FC236}">
                <a16:creationId xmlns:a16="http://schemas.microsoft.com/office/drawing/2014/main" id="{AD525411-4227-4BC5-8BB8-770CA4D27FFE}"/>
              </a:ext>
            </a:extLst>
          </p:cNvPr>
          <p:cNvGrpSpPr/>
          <p:nvPr/>
        </p:nvGrpSpPr>
        <p:grpSpPr>
          <a:xfrm>
            <a:off x="4693472" y="4445438"/>
            <a:ext cx="1323305" cy="1388739"/>
            <a:chOff x="4693472" y="4445438"/>
            <a:chExt cx="1323305" cy="1388739"/>
          </a:xfrm>
          <a:solidFill>
            <a:srgbClr val="92D050"/>
          </a:solidFill>
        </p:grpSpPr>
        <p:sp>
          <p:nvSpPr>
            <p:cNvPr id="123" name="Oval">
              <a:extLst>
                <a:ext uri="{FF2B5EF4-FFF2-40B4-BE49-F238E27FC236}">
                  <a16:creationId xmlns:a16="http://schemas.microsoft.com/office/drawing/2014/main" id="{35775455-AAD7-4FB5-A53F-1121D14E189E}"/>
                </a:ext>
              </a:extLst>
            </p:cNvPr>
            <p:cNvSpPr/>
            <p:nvPr/>
          </p:nvSpPr>
          <p:spPr>
            <a:xfrm rot="1800000">
              <a:off x="4693472" y="5174392"/>
              <a:ext cx="1009601" cy="659785"/>
            </a:xfrm>
            <a:prstGeom prst="ellipse">
              <a:avLst/>
            </a:prstGeom>
            <a:grp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effectLst>
                    <a:outerShdw blurRad="38100" dist="12700" dir="5400000" rotWithShape="0">
                      <a:srgbClr val="000000">
                        <a:alpha val="50000"/>
                      </a:srgbClr>
                    </a:outerShdw>
                  </a:effectLst>
                </a:defRPr>
              </a:pPr>
              <a:endParaRPr dirty="0"/>
            </a:p>
          </p:txBody>
        </p:sp>
        <p:sp>
          <p:nvSpPr>
            <p:cNvPr id="124" name="Shape">
              <a:extLst>
                <a:ext uri="{FF2B5EF4-FFF2-40B4-BE49-F238E27FC236}">
                  <a16:creationId xmlns:a16="http://schemas.microsoft.com/office/drawing/2014/main" id="{CD80B7D8-DF1C-4238-B100-C4BB43E415BC}"/>
                </a:ext>
              </a:extLst>
            </p:cNvPr>
            <p:cNvSpPr/>
            <p:nvPr/>
          </p:nvSpPr>
          <p:spPr>
            <a:xfrm rot="1800000">
              <a:off x="5038171" y="4445438"/>
              <a:ext cx="978606" cy="977309"/>
            </a:xfrm>
            <a:custGeom>
              <a:avLst/>
              <a:gdLst/>
              <a:ahLst/>
              <a:cxnLst>
                <a:cxn ang="0">
                  <a:pos x="wd2" y="hd2"/>
                </a:cxn>
                <a:cxn ang="5400000">
                  <a:pos x="wd2" y="hd2"/>
                </a:cxn>
                <a:cxn ang="10800000">
                  <a:pos x="wd2" y="hd2"/>
                </a:cxn>
                <a:cxn ang="16200000">
                  <a:pos x="wd2" y="hd2"/>
                </a:cxn>
              </a:cxnLst>
              <a:rect l="0" t="0" r="r" b="b"/>
              <a:pathLst>
                <a:path w="21600" h="21571" extrusionOk="0">
                  <a:moveTo>
                    <a:pt x="98" y="21453"/>
                  </a:moveTo>
                  <a:cubicBezTo>
                    <a:pt x="1955" y="18717"/>
                    <a:pt x="6060" y="16811"/>
                    <a:pt x="10800" y="16811"/>
                  </a:cubicBezTo>
                  <a:cubicBezTo>
                    <a:pt x="15589" y="16811"/>
                    <a:pt x="19694" y="18766"/>
                    <a:pt x="21551" y="21551"/>
                  </a:cubicBezTo>
                  <a:cubicBezTo>
                    <a:pt x="21551" y="21600"/>
                    <a:pt x="21600" y="21551"/>
                    <a:pt x="21600" y="21502"/>
                  </a:cubicBezTo>
                  <a:lnTo>
                    <a:pt x="18375" y="5669"/>
                  </a:lnTo>
                  <a:cubicBezTo>
                    <a:pt x="17739" y="2688"/>
                    <a:pt x="15003" y="0"/>
                    <a:pt x="10800" y="0"/>
                  </a:cubicBezTo>
                  <a:cubicBezTo>
                    <a:pt x="6597" y="0"/>
                    <a:pt x="3763" y="2639"/>
                    <a:pt x="3225" y="5669"/>
                  </a:cubicBezTo>
                  <a:lnTo>
                    <a:pt x="0" y="21405"/>
                  </a:lnTo>
                  <a:cubicBezTo>
                    <a:pt x="0" y="21502"/>
                    <a:pt x="49" y="21502"/>
                    <a:pt x="98" y="21453"/>
                  </a:cubicBezTo>
                  <a:close/>
                </a:path>
              </a:pathLst>
            </a:custGeom>
            <a:grp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effectLst>
                    <a:outerShdw blurRad="38100" dist="12700" dir="5400000" rotWithShape="0">
                      <a:srgbClr val="000000">
                        <a:alpha val="50000"/>
                      </a:srgbClr>
                    </a:outerShdw>
                  </a:effectLst>
                </a:defRPr>
              </a:pPr>
              <a:endParaRPr dirty="0"/>
            </a:p>
          </p:txBody>
        </p:sp>
      </p:grpSp>
      <p:grpSp>
        <p:nvGrpSpPr>
          <p:cNvPr id="175" name="Group 174">
            <a:extLst>
              <a:ext uri="{FF2B5EF4-FFF2-40B4-BE49-F238E27FC236}">
                <a16:creationId xmlns:a16="http://schemas.microsoft.com/office/drawing/2014/main" id="{0DF69565-51AA-47FF-B689-242C39289966}"/>
              </a:ext>
            </a:extLst>
          </p:cNvPr>
          <p:cNvGrpSpPr/>
          <p:nvPr/>
        </p:nvGrpSpPr>
        <p:grpSpPr>
          <a:xfrm>
            <a:off x="6181636" y="4445437"/>
            <a:ext cx="1323304" cy="1388740"/>
            <a:chOff x="6181636" y="4445437"/>
            <a:chExt cx="1323304" cy="1388740"/>
          </a:xfrm>
          <a:solidFill>
            <a:srgbClr val="92D050"/>
          </a:solidFill>
        </p:grpSpPr>
        <p:sp>
          <p:nvSpPr>
            <p:cNvPr id="137" name="Oval">
              <a:extLst>
                <a:ext uri="{FF2B5EF4-FFF2-40B4-BE49-F238E27FC236}">
                  <a16:creationId xmlns:a16="http://schemas.microsoft.com/office/drawing/2014/main" id="{CD2C180E-1F55-4F75-8E0F-9ABA16EA29AC}"/>
                </a:ext>
              </a:extLst>
            </p:cNvPr>
            <p:cNvSpPr/>
            <p:nvPr/>
          </p:nvSpPr>
          <p:spPr>
            <a:xfrm rot="19800000">
              <a:off x="6495339" y="5174392"/>
              <a:ext cx="1009601" cy="659785"/>
            </a:xfrm>
            <a:prstGeom prst="ellipse">
              <a:avLst/>
            </a:prstGeom>
            <a:grp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effectLst>
                    <a:outerShdw blurRad="38100" dist="12700" dir="5400000" rotWithShape="0">
                      <a:srgbClr val="000000">
                        <a:alpha val="50000"/>
                      </a:srgbClr>
                    </a:outerShdw>
                  </a:effectLst>
                </a:defRPr>
              </a:pPr>
              <a:endParaRPr dirty="0"/>
            </a:p>
          </p:txBody>
        </p:sp>
        <p:sp>
          <p:nvSpPr>
            <p:cNvPr id="138" name="Shape">
              <a:extLst>
                <a:ext uri="{FF2B5EF4-FFF2-40B4-BE49-F238E27FC236}">
                  <a16:creationId xmlns:a16="http://schemas.microsoft.com/office/drawing/2014/main" id="{B4FA62A9-138B-4136-9544-BB08FD7FE442}"/>
                </a:ext>
              </a:extLst>
            </p:cNvPr>
            <p:cNvSpPr/>
            <p:nvPr/>
          </p:nvSpPr>
          <p:spPr>
            <a:xfrm rot="19800000">
              <a:off x="6181636" y="4445437"/>
              <a:ext cx="978606" cy="977309"/>
            </a:xfrm>
            <a:custGeom>
              <a:avLst/>
              <a:gdLst/>
              <a:ahLst/>
              <a:cxnLst>
                <a:cxn ang="0">
                  <a:pos x="wd2" y="hd2"/>
                </a:cxn>
                <a:cxn ang="5400000">
                  <a:pos x="wd2" y="hd2"/>
                </a:cxn>
                <a:cxn ang="10800000">
                  <a:pos x="wd2" y="hd2"/>
                </a:cxn>
                <a:cxn ang="16200000">
                  <a:pos x="wd2" y="hd2"/>
                </a:cxn>
              </a:cxnLst>
              <a:rect l="0" t="0" r="r" b="b"/>
              <a:pathLst>
                <a:path w="21600" h="21571" extrusionOk="0">
                  <a:moveTo>
                    <a:pt x="98" y="21453"/>
                  </a:moveTo>
                  <a:cubicBezTo>
                    <a:pt x="1955" y="18717"/>
                    <a:pt x="6060" y="16811"/>
                    <a:pt x="10800" y="16811"/>
                  </a:cubicBezTo>
                  <a:cubicBezTo>
                    <a:pt x="15589" y="16811"/>
                    <a:pt x="19694" y="18766"/>
                    <a:pt x="21551" y="21551"/>
                  </a:cubicBezTo>
                  <a:cubicBezTo>
                    <a:pt x="21551" y="21600"/>
                    <a:pt x="21600" y="21551"/>
                    <a:pt x="21600" y="21502"/>
                  </a:cubicBezTo>
                  <a:lnTo>
                    <a:pt x="18375" y="5669"/>
                  </a:lnTo>
                  <a:cubicBezTo>
                    <a:pt x="17739" y="2688"/>
                    <a:pt x="15003" y="0"/>
                    <a:pt x="10800" y="0"/>
                  </a:cubicBezTo>
                  <a:cubicBezTo>
                    <a:pt x="6597" y="0"/>
                    <a:pt x="3763" y="2639"/>
                    <a:pt x="3225" y="5669"/>
                  </a:cubicBezTo>
                  <a:lnTo>
                    <a:pt x="0" y="21405"/>
                  </a:lnTo>
                  <a:cubicBezTo>
                    <a:pt x="0" y="21502"/>
                    <a:pt x="49" y="21502"/>
                    <a:pt x="98" y="21453"/>
                  </a:cubicBezTo>
                  <a:close/>
                </a:path>
              </a:pathLst>
            </a:custGeom>
            <a:grp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effectLst>
                    <a:outerShdw blurRad="38100" dist="12700" dir="5400000" rotWithShape="0">
                      <a:srgbClr val="000000">
                        <a:alpha val="50000"/>
                      </a:srgbClr>
                    </a:outerShdw>
                  </a:effectLst>
                </a:defRPr>
              </a:pPr>
              <a:endParaRPr dirty="0"/>
            </a:p>
          </p:txBody>
        </p:sp>
      </p:grpSp>
      <p:grpSp>
        <p:nvGrpSpPr>
          <p:cNvPr id="181" name="Group 180">
            <a:extLst>
              <a:ext uri="{FF2B5EF4-FFF2-40B4-BE49-F238E27FC236}">
                <a16:creationId xmlns:a16="http://schemas.microsoft.com/office/drawing/2014/main" id="{4225B706-97F0-4C6C-B942-D5E954653F2D}"/>
              </a:ext>
            </a:extLst>
          </p:cNvPr>
          <p:cNvGrpSpPr/>
          <p:nvPr/>
        </p:nvGrpSpPr>
        <p:grpSpPr>
          <a:xfrm>
            <a:off x="6181635" y="1366872"/>
            <a:ext cx="1323305" cy="1388739"/>
            <a:chOff x="6181635" y="1366872"/>
            <a:chExt cx="1323305" cy="1388739"/>
          </a:xfrm>
          <a:solidFill>
            <a:srgbClr val="0070C0"/>
          </a:solidFill>
        </p:grpSpPr>
        <p:sp>
          <p:nvSpPr>
            <p:cNvPr id="131" name="Oval">
              <a:extLst>
                <a:ext uri="{FF2B5EF4-FFF2-40B4-BE49-F238E27FC236}">
                  <a16:creationId xmlns:a16="http://schemas.microsoft.com/office/drawing/2014/main" id="{F0CFFE5E-C8DB-4B85-952A-972CEF7C599A}"/>
                </a:ext>
              </a:extLst>
            </p:cNvPr>
            <p:cNvSpPr/>
            <p:nvPr/>
          </p:nvSpPr>
          <p:spPr>
            <a:xfrm rot="12600000">
              <a:off x="6495339" y="1366872"/>
              <a:ext cx="1009601" cy="659785"/>
            </a:xfrm>
            <a:prstGeom prst="ellipse">
              <a:avLst/>
            </a:prstGeom>
            <a:grp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effectLst>
                    <a:outerShdw blurRad="38100" dist="12700" dir="5400000" rotWithShape="0">
                      <a:srgbClr val="000000">
                        <a:alpha val="50000"/>
                      </a:srgbClr>
                    </a:outerShdw>
                  </a:effectLst>
                </a:defRPr>
              </a:pPr>
              <a:endParaRPr dirty="0"/>
            </a:p>
          </p:txBody>
        </p:sp>
        <p:sp>
          <p:nvSpPr>
            <p:cNvPr id="132" name="Shape">
              <a:extLst>
                <a:ext uri="{FF2B5EF4-FFF2-40B4-BE49-F238E27FC236}">
                  <a16:creationId xmlns:a16="http://schemas.microsoft.com/office/drawing/2014/main" id="{B0866A5D-84A5-4CC5-AEBE-979A67EED20F}"/>
                </a:ext>
              </a:extLst>
            </p:cNvPr>
            <p:cNvSpPr/>
            <p:nvPr/>
          </p:nvSpPr>
          <p:spPr>
            <a:xfrm rot="12600000">
              <a:off x="6181635" y="1778302"/>
              <a:ext cx="978606" cy="977309"/>
            </a:xfrm>
            <a:custGeom>
              <a:avLst/>
              <a:gdLst/>
              <a:ahLst/>
              <a:cxnLst>
                <a:cxn ang="0">
                  <a:pos x="wd2" y="hd2"/>
                </a:cxn>
                <a:cxn ang="5400000">
                  <a:pos x="wd2" y="hd2"/>
                </a:cxn>
                <a:cxn ang="10800000">
                  <a:pos x="wd2" y="hd2"/>
                </a:cxn>
                <a:cxn ang="16200000">
                  <a:pos x="wd2" y="hd2"/>
                </a:cxn>
              </a:cxnLst>
              <a:rect l="0" t="0" r="r" b="b"/>
              <a:pathLst>
                <a:path w="21600" h="21571" extrusionOk="0">
                  <a:moveTo>
                    <a:pt x="98" y="21453"/>
                  </a:moveTo>
                  <a:cubicBezTo>
                    <a:pt x="1955" y="18717"/>
                    <a:pt x="6060" y="16811"/>
                    <a:pt x="10800" y="16811"/>
                  </a:cubicBezTo>
                  <a:cubicBezTo>
                    <a:pt x="15589" y="16811"/>
                    <a:pt x="19694" y="18766"/>
                    <a:pt x="21551" y="21551"/>
                  </a:cubicBezTo>
                  <a:cubicBezTo>
                    <a:pt x="21551" y="21600"/>
                    <a:pt x="21600" y="21551"/>
                    <a:pt x="21600" y="21502"/>
                  </a:cubicBezTo>
                  <a:lnTo>
                    <a:pt x="18375" y="5669"/>
                  </a:lnTo>
                  <a:cubicBezTo>
                    <a:pt x="17739" y="2688"/>
                    <a:pt x="15003" y="0"/>
                    <a:pt x="10800" y="0"/>
                  </a:cubicBezTo>
                  <a:cubicBezTo>
                    <a:pt x="6597" y="0"/>
                    <a:pt x="3763" y="2639"/>
                    <a:pt x="3225" y="5669"/>
                  </a:cubicBezTo>
                  <a:lnTo>
                    <a:pt x="0" y="21405"/>
                  </a:lnTo>
                  <a:cubicBezTo>
                    <a:pt x="0" y="21502"/>
                    <a:pt x="49" y="21502"/>
                    <a:pt x="98" y="21453"/>
                  </a:cubicBezTo>
                  <a:close/>
                </a:path>
              </a:pathLst>
            </a:custGeom>
            <a:grp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effectLst>
                    <a:outerShdw blurRad="38100" dist="12700" dir="5400000" rotWithShape="0">
                      <a:srgbClr val="000000">
                        <a:alpha val="50000"/>
                      </a:srgbClr>
                    </a:outerShdw>
                  </a:effectLst>
                </a:defRPr>
              </a:pPr>
              <a:endParaRPr dirty="0"/>
            </a:p>
          </p:txBody>
        </p:sp>
      </p:grpSp>
      <p:pic>
        <p:nvPicPr>
          <p:cNvPr id="139" name="Graphic 68" descr="Trophy">
            <a:extLst>
              <a:ext uri="{FF2B5EF4-FFF2-40B4-BE49-F238E27FC236}">
                <a16:creationId xmlns:a16="http://schemas.microsoft.com/office/drawing/2014/main" id="{A5433179-7CAD-4563-A3BC-69E23989D3F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496263" y="2999948"/>
            <a:ext cx="1199475" cy="1199475"/>
          </a:xfrm>
          <a:prstGeom prst="rect">
            <a:avLst/>
          </a:prstGeom>
        </p:spPr>
      </p:pic>
      <p:grpSp>
        <p:nvGrpSpPr>
          <p:cNvPr id="178" name="Group 177">
            <a:extLst>
              <a:ext uri="{FF2B5EF4-FFF2-40B4-BE49-F238E27FC236}">
                <a16:creationId xmlns:a16="http://schemas.microsoft.com/office/drawing/2014/main" id="{7B651467-DC20-4764-9C06-FCEB6037ED95}"/>
              </a:ext>
            </a:extLst>
          </p:cNvPr>
          <p:cNvGrpSpPr/>
          <p:nvPr/>
        </p:nvGrpSpPr>
        <p:grpSpPr>
          <a:xfrm>
            <a:off x="3774446" y="2385059"/>
            <a:ext cx="1454514" cy="1164512"/>
            <a:chOff x="3774446" y="2385059"/>
            <a:chExt cx="1454514" cy="1164512"/>
          </a:xfrm>
          <a:solidFill>
            <a:schemeClr val="tx1">
              <a:lumMod val="50000"/>
              <a:lumOff val="50000"/>
            </a:schemeClr>
          </a:solidFill>
        </p:grpSpPr>
        <p:sp>
          <p:nvSpPr>
            <p:cNvPr id="117" name="Oval">
              <a:extLst>
                <a:ext uri="{FF2B5EF4-FFF2-40B4-BE49-F238E27FC236}">
                  <a16:creationId xmlns:a16="http://schemas.microsoft.com/office/drawing/2014/main" id="{6FC876E5-8616-4712-B85B-D6FD78CA705A}"/>
                </a:ext>
              </a:extLst>
            </p:cNvPr>
            <p:cNvSpPr/>
            <p:nvPr/>
          </p:nvSpPr>
          <p:spPr>
            <a:xfrm rot="6300000">
              <a:off x="3599538" y="2559967"/>
              <a:ext cx="1009601" cy="659785"/>
            </a:xfrm>
            <a:prstGeom prst="ellipse">
              <a:avLst/>
            </a:prstGeom>
            <a:grp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effectLst>
                    <a:outerShdw blurRad="38100" dist="12700" dir="5400000" rotWithShape="0">
                      <a:srgbClr val="000000">
                        <a:alpha val="50000"/>
                      </a:srgbClr>
                    </a:outerShdw>
                  </a:effectLst>
                </a:defRPr>
              </a:pPr>
              <a:endParaRPr dirty="0"/>
            </a:p>
          </p:txBody>
        </p:sp>
        <p:sp>
          <p:nvSpPr>
            <p:cNvPr id="118" name="Shape">
              <a:extLst>
                <a:ext uri="{FF2B5EF4-FFF2-40B4-BE49-F238E27FC236}">
                  <a16:creationId xmlns:a16="http://schemas.microsoft.com/office/drawing/2014/main" id="{71488664-3DB1-498D-97D0-B72F312DF948}"/>
                </a:ext>
              </a:extLst>
            </p:cNvPr>
            <p:cNvSpPr/>
            <p:nvPr/>
          </p:nvSpPr>
          <p:spPr>
            <a:xfrm rot="6300000">
              <a:off x="4251003" y="2571613"/>
              <a:ext cx="978606" cy="977309"/>
            </a:xfrm>
            <a:custGeom>
              <a:avLst/>
              <a:gdLst/>
              <a:ahLst/>
              <a:cxnLst>
                <a:cxn ang="0">
                  <a:pos x="wd2" y="hd2"/>
                </a:cxn>
                <a:cxn ang="5400000">
                  <a:pos x="wd2" y="hd2"/>
                </a:cxn>
                <a:cxn ang="10800000">
                  <a:pos x="wd2" y="hd2"/>
                </a:cxn>
                <a:cxn ang="16200000">
                  <a:pos x="wd2" y="hd2"/>
                </a:cxn>
              </a:cxnLst>
              <a:rect l="0" t="0" r="r" b="b"/>
              <a:pathLst>
                <a:path w="21600" h="21571" extrusionOk="0">
                  <a:moveTo>
                    <a:pt x="98" y="21453"/>
                  </a:moveTo>
                  <a:cubicBezTo>
                    <a:pt x="1955" y="18717"/>
                    <a:pt x="6060" y="16811"/>
                    <a:pt x="10800" y="16811"/>
                  </a:cubicBezTo>
                  <a:cubicBezTo>
                    <a:pt x="15589" y="16811"/>
                    <a:pt x="19694" y="18766"/>
                    <a:pt x="21551" y="21551"/>
                  </a:cubicBezTo>
                  <a:cubicBezTo>
                    <a:pt x="21551" y="21600"/>
                    <a:pt x="21600" y="21551"/>
                    <a:pt x="21600" y="21502"/>
                  </a:cubicBezTo>
                  <a:lnTo>
                    <a:pt x="18375" y="5669"/>
                  </a:lnTo>
                  <a:cubicBezTo>
                    <a:pt x="17739" y="2688"/>
                    <a:pt x="15003" y="0"/>
                    <a:pt x="10800" y="0"/>
                  </a:cubicBezTo>
                  <a:cubicBezTo>
                    <a:pt x="6597" y="0"/>
                    <a:pt x="3763" y="2639"/>
                    <a:pt x="3225" y="5669"/>
                  </a:cubicBezTo>
                  <a:lnTo>
                    <a:pt x="0" y="21405"/>
                  </a:lnTo>
                  <a:cubicBezTo>
                    <a:pt x="0" y="21502"/>
                    <a:pt x="49" y="21502"/>
                    <a:pt x="98" y="21453"/>
                  </a:cubicBezTo>
                  <a:close/>
                </a:path>
              </a:pathLst>
            </a:custGeom>
            <a:grp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effectLst>
                    <a:outerShdw blurRad="38100" dist="12700" dir="5400000" rotWithShape="0">
                      <a:srgbClr val="000000">
                        <a:alpha val="50000"/>
                      </a:srgbClr>
                    </a:outerShdw>
                  </a:effectLst>
                </a:defRPr>
              </a:pPr>
              <a:endParaRPr dirty="0"/>
            </a:p>
          </p:txBody>
        </p:sp>
      </p:grpSp>
      <p:grpSp>
        <p:nvGrpSpPr>
          <p:cNvPr id="177" name="Group 176">
            <a:extLst>
              <a:ext uri="{FF2B5EF4-FFF2-40B4-BE49-F238E27FC236}">
                <a16:creationId xmlns:a16="http://schemas.microsoft.com/office/drawing/2014/main" id="{C2816DA7-C702-41A1-A2FA-B6F4E4A22634}"/>
              </a:ext>
            </a:extLst>
          </p:cNvPr>
          <p:cNvGrpSpPr/>
          <p:nvPr/>
        </p:nvGrpSpPr>
        <p:grpSpPr>
          <a:xfrm>
            <a:off x="3774446" y="3613249"/>
            <a:ext cx="1454514" cy="1164510"/>
            <a:chOff x="3774446" y="3613249"/>
            <a:chExt cx="1454514" cy="1164510"/>
          </a:xfrm>
          <a:solidFill>
            <a:schemeClr val="tx1">
              <a:lumMod val="50000"/>
              <a:lumOff val="50000"/>
            </a:schemeClr>
          </a:solidFill>
        </p:grpSpPr>
        <p:sp>
          <p:nvSpPr>
            <p:cNvPr id="120" name="Oval">
              <a:extLst>
                <a:ext uri="{FF2B5EF4-FFF2-40B4-BE49-F238E27FC236}">
                  <a16:creationId xmlns:a16="http://schemas.microsoft.com/office/drawing/2014/main" id="{2F7AF5F5-0F1E-47FE-B976-582B71F5BDC1}"/>
                </a:ext>
              </a:extLst>
            </p:cNvPr>
            <p:cNvSpPr/>
            <p:nvPr/>
          </p:nvSpPr>
          <p:spPr>
            <a:xfrm rot="4500000">
              <a:off x="3599538" y="3943066"/>
              <a:ext cx="1009601" cy="659785"/>
            </a:xfrm>
            <a:prstGeom prst="ellipse">
              <a:avLst/>
            </a:prstGeom>
            <a:grp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effectLst>
                    <a:outerShdw blurRad="38100" dist="12700" dir="5400000" rotWithShape="0">
                      <a:srgbClr val="000000">
                        <a:alpha val="50000"/>
                      </a:srgbClr>
                    </a:outerShdw>
                  </a:effectLst>
                </a:defRPr>
              </a:pPr>
              <a:endParaRPr dirty="0"/>
            </a:p>
          </p:txBody>
        </p:sp>
        <p:sp>
          <p:nvSpPr>
            <p:cNvPr id="121" name="Shape">
              <a:extLst>
                <a:ext uri="{FF2B5EF4-FFF2-40B4-BE49-F238E27FC236}">
                  <a16:creationId xmlns:a16="http://schemas.microsoft.com/office/drawing/2014/main" id="{DC8E2A9B-D29D-484A-9192-A3280ADD909C}"/>
                </a:ext>
              </a:extLst>
            </p:cNvPr>
            <p:cNvSpPr/>
            <p:nvPr/>
          </p:nvSpPr>
          <p:spPr>
            <a:xfrm rot="4500000">
              <a:off x="4251003" y="3613897"/>
              <a:ext cx="978606" cy="977309"/>
            </a:xfrm>
            <a:custGeom>
              <a:avLst/>
              <a:gdLst/>
              <a:ahLst/>
              <a:cxnLst>
                <a:cxn ang="0">
                  <a:pos x="wd2" y="hd2"/>
                </a:cxn>
                <a:cxn ang="5400000">
                  <a:pos x="wd2" y="hd2"/>
                </a:cxn>
                <a:cxn ang="10800000">
                  <a:pos x="wd2" y="hd2"/>
                </a:cxn>
                <a:cxn ang="16200000">
                  <a:pos x="wd2" y="hd2"/>
                </a:cxn>
              </a:cxnLst>
              <a:rect l="0" t="0" r="r" b="b"/>
              <a:pathLst>
                <a:path w="21600" h="21571" extrusionOk="0">
                  <a:moveTo>
                    <a:pt x="98" y="21453"/>
                  </a:moveTo>
                  <a:cubicBezTo>
                    <a:pt x="1955" y="18717"/>
                    <a:pt x="6060" y="16811"/>
                    <a:pt x="10800" y="16811"/>
                  </a:cubicBezTo>
                  <a:cubicBezTo>
                    <a:pt x="15589" y="16811"/>
                    <a:pt x="19694" y="18766"/>
                    <a:pt x="21551" y="21551"/>
                  </a:cubicBezTo>
                  <a:cubicBezTo>
                    <a:pt x="21551" y="21600"/>
                    <a:pt x="21600" y="21551"/>
                    <a:pt x="21600" y="21502"/>
                  </a:cubicBezTo>
                  <a:lnTo>
                    <a:pt x="18375" y="5669"/>
                  </a:lnTo>
                  <a:cubicBezTo>
                    <a:pt x="17739" y="2688"/>
                    <a:pt x="15003" y="0"/>
                    <a:pt x="10800" y="0"/>
                  </a:cubicBezTo>
                  <a:cubicBezTo>
                    <a:pt x="6597" y="0"/>
                    <a:pt x="3763" y="2639"/>
                    <a:pt x="3225" y="5669"/>
                  </a:cubicBezTo>
                  <a:lnTo>
                    <a:pt x="0" y="21405"/>
                  </a:lnTo>
                  <a:cubicBezTo>
                    <a:pt x="0" y="21502"/>
                    <a:pt x="49" y="21502"/>
                    <a:pt x="98" y="21453"/>
                  </a:cubicBezTo>
                  <a:close/>
                </a:path>
              </a:pathLst>
            </a:custGeom>
            <a:grp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effectLst>
                    <a:outerShdw blurRad="38100" dist="12700" dir="5400000" rotWithShape="0">
                      <a:srgbClr val="000000">
                        <a:alpha val="50000"/>
                      </a:srgbClr>
                    </a:outerShdw>
                  </a:effectLst>
                </a:defRPr>
              </a:pPr>
              <a:endParaRPr dirty="0"/>
            </a:p>
          </p:txBody>
        </p:sp>
      </p:grpSp>
      <p:grpSp>
        <p:nvGrpSpPr>
          <p:cNvPr id="176" name="Group 175">
            <a:extLst>
              <a:ext uri="{FF2B5EF4-FFF2-40B4-BE49-F238E27FC236}">
                <a16:creationId xmlns:a16="http://schemas.microsoft.com/office/drawing/2014/main" id="{88E87068-0580-4F24-9997-9788F596D37C}"/>
              </a:ext>
            </a:extLst>
          </p:cNvPr>
          <p:cNvGrpSpPr/>
          <p:nvPr/>
        </p:nvGrpSpPr>
        <p:grpSpPr>
          <a:xfrm>
            <a:off x="6969451" y="3651479"/>
            <a:ext cx="1454515" cy="1164511"/>
            <a:chOff x="6969451" y="3651479"/>
            <a:chExt cx="1454515" cy="1164511"/>
          </a:xfrm>
          <a:solidFill>
            <a:schemeClr val="accent3">
              <a:lumMod val="50000"/>
            </a:schemeClr>
          </a:solidFill>
        </p:grpSpPr>
        <p:sp>
          <p:nvSpPr>
            <p:cNvPr id="135" name="Oval">
              <a:extLst>
                <a:ext uri="{FF2B5EF4-FFF2-40B4-BE49-F238E27FC236}">
                  <a16:creationId xmlns:a16="http://schemas.microsoft.com/office/drawing/2014/main" id="{6F61D097-C985-4547-B7A5-FF693055FD0E}"/>
                </a:ext>
              </a:extLst>
            </p:cNvPr>
            <p:cNvSpPr/>
            <p:nvPr/>
          </p:nvSpPr>
          <p:spPr>
            <a:xfrm rot="17100000">
              <a:off x="7589273" y="3981297"/>
              <a:ext cx="1009601" cy="659785"/>
            </a:xfrm>
            <a:prstGeom prst="ellipse">
              <a:avLst/>
            </a:prstGeom>
            <a:grp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effectLst>
                    <a:outerShdw blurRad="38100" dist="12700" dir="5400000" rotWithShape="0">
                      <a:srgbClr val="000000">
                        <a:alpha val="50000"/>
                      </a:srgbClr>
                    </a:outerShdw>
                  </a:effectLst>
                </a:defRPr>
              </a:pPr>
              <a:endParaRPr dirty="0"/>
            </a:p>
          </p:txBody>
        </p:sp>
        <p:sp>
          <p:nvSpPr>
            <p:cNvPr id="136" name="Shape">
              <a:extLst>
                <a:ext uri="{FF2B5EF4-FFF2-40B4-BE49-F238E27FC236}">
                  <a16:creationId xmlns:a16="http://schemas.microsoft.com/office/drawing/2014/main" id="{63C80274-57DD-4EA9-8181-605D62BDE0F6}"/>
                </a:ext>
              </a:extLst>
            </p:cNvPr>
            <p:cNvSpPr/>
            <p:nvPr/>
          </p:nvSpPr>
          <p:spPr>
            <a:xfrm rot="17100000">
              <a:off x="6968803" y="3652127"/>
              <a:ext cx="978606" cy="977309"/>
            </a:xfrm>
            <a:custGeom>
              <a:avLst/>
              <a:gdLst/>
              <a:ahLst/>
              <a:cxnLst>
                <a:cxn ang="0">
                  <a:pos x="wd2" y="hd2"/>
                </a:cxn>
                <a:cxn ang="5400000">
                  <a:pos x="wd2" y="hd2"/>
                </a:cxn>
                <a:cxn ang="10800000">
                  <a:pos x="wd2" y="hd2"/>
                </a:cxn>
                <a:cxn ang="16200000">
                  <a:pos x="wd2" y="hd2"/>
                </a:cxn>
              </a:cxnLst>
              <a:rect l="0" t="0" r="r" b="b"/>
              <a:pathLst>
                <a:path w="21600" h="21571" extrusionOk="0">
                  <a:moveTo>
                    <a:pt x="98" y="21453"/>
                  </a:moveTo>
                  <a:cubicBezTo>
                    <a:pt x="1955" y="18717"/>
                    <a:pt x="6060" y="16811"/>
                    <a:pt x="10800" y="16811"/>
                  </a:cubicBezTo>
                  <a:cubicBezTo>
                    <a:pt x="15589" y="16811"/>
                    <a:pt x="19694" y="18766"/>
                    <a:pt x="21551" y="21551"/>
                  </a:cubicBezTo>
                  <a:cubicBezTo>
                    <a:pt x="21551" y="21600"/>
                    <a:pt x="21600" y="21551"/>
                    <a:pt x="21600" y="21502"/>
                  </a:cubicBezTo>
                  <a:lnTo>
                    <a:pt x="18375" y="5669"/>
                  </a:lnTo>
                  <a:cubicBezTo>
                    <a:pt x="17739" y="2688"/>
                    <a:pt x="15003" y="0"/>
                    <a:pt x="10800" y="0"/>
                  </a:cubicBezTo>
                  <a:cubicBezTo>
                    <a:pt x="6597" y="0"/>
                    <a:pt x="3763" y="2639"/>
                    <a:pt x="3225" y="5669"/>
                  </a:cubicBezTo>
                  <a:lnTo>
                    <a:pt x="0" y="21405"/>
                  </a:lnTo>
                  <a:cubicBezTo>
                    <a:pt x="0" y="21502"/>
                    <a:pt x="49" y="21502"/>
                    <a:pt x="98" y="21453"/>
                  </a:cubicBezTo>
                  <a:close/>
                </a:path>
              </a:pathLst>
            </a:custGeom>
            <a:grp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effectLst>
                    <a:outerShdw blurRad="38100" dist="12700" dir="5400000" rotWithShape="0">
                      <a:srgbClr val="000000">
                        <a:alpha val="50000"/>
                      </a:srgbClr>
                    </a:outerShdw>
                  </a:effectLst>
                </a:defRPr>
              </a:pPr>
              <a:endParaRPr dirty="0"/>
            </a:p>
          </p:txBody>
        </p:sp>
      </p:grpSp>
      <p:grpSp>
        <p:nvGrpSpPr>
          <p:cNvPr id="179" name="Group 178">
            <a:extLst>
              <a:ext uri="{FF2B5EF4-FFF2-40B4-BE49-F238E27FC236}">
                <a16:creationId xmlns:a16="http://schemas.microsoft.com/office/drawing/2014/main" id="{EFFEE0DA-26CA-4E24-8A61-C3B243AEBE6D}"/>
              </a:ext>
            </a:extLst>
          </p:cNvPr>
          <p:cNvGrpSpPr/>
          <p:nvPr/>
        </p:nvGrpSpPr>
        <p:grpSpPr>
          <a:xfrm>
            <a:off x="6969451" y="2423290"/>
            <a:ext cx="1454515" cy="1164511"/>
            <a:chOff x="6969451" y="2423290"/>
            <a:chExt cx="1454515" cy="1164511"/>
          </a:xfrm>
          <a:solidFill>
            <a:schemeClr val="accent3">
              <a:lumMod val="50000"/>
            </a:schemeClr>
          </a:solidFill>
        </p:grpSpPr>
        <p:sp>
          <p:nvSpPr>
            <p:cNvPr id="133" name="Oval">
              <a:extLst>
                <a:ext uri="{FF2B5EF4-FFF2-40B4-BE49-F238E27FC236}">
                  <a16:creationId xmlns:a16="http://schemas.microsoft.com/office/drawing/2014/main" id="{E29E709C-8EAF-4FAA-9161-E77DEF568A8E}"/>
                </a:ext>
              </a:extLst>
            </p:cNvPr>
            <p:cNvSpPr/>
            <p:nvPr/>
          </p:nvSpPr>
          <p:spPr>
            <a:xfrm rot="15300000">
              <a:off x="7589273" y="2598198"/>
              <a:ext cx="1009601" cy="659785"/>
            </a:xfrm>
            <a:prstGeom prst="ellipse">
              <a:avLst/>
            </a:prstGeom>
            <a:grp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effectLst>
                    <a:outerShdw blurRad="38100" dist="12700" dir="5400000" rotWithShape="0">
                      <a:srgbClr val="000000">
                        <a:alpha val="50000"/>
                      </a:srgbClr>
                    </a:outerShdw>
                  </a:effectLst>
                </a:defRPr>
              </a:pPr>
              <a:endParaRPr dirty="0"/>
            </a:p>
          </p:txBody>
        </p:sp>
        <p:sp>
          <p:nvSpPr>
            <p:cNvPr id="134" name="Shape">
              <a:extLst>
                <a:ext uri="{FF2B5EF4-FFF2-40B4-BE49-F238E27FC236}">
                  <a16:creationId xmlns:a16="http://schemas.microsoft.com/office/drawing/2014/main" id="{AF01E965-86CD-4EFC-854D-B973331D79C6}"/>
                </a:ext>
              </a:extLst>
            </p:cNvPr>
            <p:cNvSpPr/>
            <p:nvPr/>
          </p:nvSpPr>
          <p:spPr>
            <a:xfrm rot="15300000">
              <a:off x="6968803" y="2609843"/>
              <a:ext cx="978606" cy="977309"/>
            </a:xfrm>
            <a:custGeom>
              <a:avLst/>
              <a:gdLst/>
              <a:ahLst/>
              <a:cxnLst>
                <a:cxn ang="0">
                  <a:pos x="wd2" y="hd2"/>
                </a:cxn>
                <a:cxn ang="5400000">
                  <a:pos x="wd2" y="hd2"/>
                </a:cxn>
                <a:cxn ang="10800000">
                  <a:pos x="wd2" y="hd2"/>
                </a:cxn>
                <a:cxn ang="16200000">
                  <a:pos x="wd2" y="hd2"/>
                </a:cxn>
              </a:cxnLst>
              <a:rect l="0" t="0" r="r" b="b"/>
              <a:pathLst>
                <a:path w="21600" h="21571" extrusionOk="0">
                  <a:moveTo>
                    <a:pt x="98" y="21453"/>
                  </a:moveTo>
                  <a:cubicBezTo>
                    <a:pt x="1955" y="18717"/>
                    <a:pt x="6060" y="16811"/>
                    <a:pt x="10800" y="16811"/>
                  </a:cubicBezTo>
                  <a:cubicBezTo>
                    <a:pt x="15589" y="16811"/>
                    <a:pt x="19694" y="18766"/>
                    <a:pt x="21551" y="21551"/>
                  </a:cubicBezTo>
                  <a:cubicBezTo>
                    <a:pt x="21551" y="21600"/>
                    <a:pt x="21600" y="21551"/>
                    <a:pt x="21600" y="21502"/>
                  </a:cubicBezTo>
                  <a:lnTo>
                    <a:pt x="18375" y="5669"/>
                  </a:lnTo>
                  <a:cubicBezTo>
                    <a:pt x="17739" y="2688"/>
                    <a:pt x="15003" y="0"/>
                    <a:pt x="10800" y="0"/>
                  </a:cubicBezTo>
                  <a:cubicBezTo>
                    <a:pt x="6597" y="0"/>
                    <a:pt x="3763" y="2639"/>
                    <a:pt x="3225" y="5669"/>
                  </a:cubicBezTo>
                  <a:lnTo>
                    <a:pt x="0" y="21405"/>
                  </a:lnTo>
                  <a:cubicBezTo>
                    <a:pt x="0" y="21502"/>
                    <a:pt x="49" y="21502"/>
                    <a:pt x="98" y="21453"/>
                  </a:cubicBezTo>
                  <a:close/>
                </a:path>
              </a:pathLst>
            </a:custGeom>
            <a:grp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effectLst>
                    <a:outerShdw blurRad="38100" dist="12700" dir="5400000" rotWithShape="0">
                      <a:srgbClr val="000000">
                        <a:alpha val="50000"/>
                      </a:srgbClr>
                    </a:outerShdw>
                  </a:effectLst>
                </a:defRPr>
              </a:pPr>
              <a:endParaRPr dirty="0"/>
            </a:p>
          </p:txBody>
        </p:sp>
      </p:grpSp>
      <p:sp>
        <p:nvSpPr>
          <p:cNvPr id="151" name="TextBox 150">
            <a:extLst>
              <a:ext uri="{FF2B5EF4-FFF2-40B4-BE49-F238E27FC236}">
                <a16:creationId xmlns:a16="http://schemas.microsoft.com/office/drawing/2014/main" id="{8B7305C7-8A20-485C-9BF1-10901497C4F0}"/>
              </a:ext>
            </a:extLst>
          </p:cNvPr>
          <p:cNvSpPr txBox="1"/>
          <p:nvPr/>
        </p:nvSpPr>
        <p:spPr>
          <a:xfrm>
            <a:off x="417576" y="2505527"/>
            <a:ext cx="2926080" cy="461665"/>
          </a:xfrm>
          <a:prstGeom prst="rect">
            <a:avLst/>
          </a:prstGeom>
          <a:noFill/>
        </p:spPr>
        <p:txBody>
          <a:bodyPr wrap="square" lIns="0" rIns="0" rtlCol="0" anchor="b">
            <a:spAutoFit/>
          </a:bodyPr>
          <a:lstStyle/>
          <a:p>
            <a:pPr algn="r"/>
            <a:r>
              <a:rPr lang="en-US" sz="2400" b="1" strike="sngStrike" noProof="1">
                <a:solidFill>
                  <a:schemeClr val="tx1">
                    <a:lumMod val="75000"/>
                    <a:lumOff val="25000"/>
                  </a:schemeClr>
                </a:solidFill>
              </a:rPr>
              <a:t>Convite</a:t>
            </a:r>
          </a:p>
        </p:txBody>
      </p:sp>
      <p:sp>
        <p:nvSpPr>
          <p:cNvPr id="154" name="TextBox 153">
            <a:extLst>
              <a:ext uri="{FF2B5EF4-FFF2-40B4-BE49-F238E27FC236}">
                <a16:creationId xmlns:a16="http://schemas.microsoft.com/office/drawing/2014/main" id="{690F2C6C-A141-46D9-B2E6-AA15656246E2}"/>
              </a:ext>
            </a:extLst>
          </p:cNvPr>
          <p:cNvSpPr txBox="1"/>
          <p:nvPr/>
        </p:nvSpPr>
        <p:spPr>
          <a:xfrm>
            <a:off x="1123566" y="5043874"/>
            <a:ext cx="2926080" cy="461665"/>
          </a:xfrm>
          <a:prstGeom prst="rect">
            <a:avLst/>
          </a:prstGeom>
          <a:noFill/>
        </p:spPr>
        <p:txBody>
          <a:bodyPr wrap="square" lIns="0" rIns="0" rtlCol="0" anchor="b">
            <a:spAutoFit/>
          </a:bodyPr>
          <a:lstStyle/>
          <a:p>
            <a:pPr algn="r"/>
            <a:r>
              <a:rPr lang="en-US" sz="2400" b="1" noProof="1">
                <a:solidFill>
                  <a:schemeClr val="accent3">
                    <a:lumMod val="50000"/>
                  </a:schemeClr>
                </a:solidFill>
              </a:rPr>
              <a:t>Pregão</a:t>
            </a:r>
          </a:p>
        </p:txBody>
      </p:sp>
      <p:sp>
        <p:nvSpPr>
          <p:cNvPr id="157" name="TextBox 156">
            <a:extLst>
              <a:ext uri="{FF2B5EF4-FFF2-40B4-BE49-F238E27FC236}">
                <a16:creationId xmlns:a16="http://schemas.microsoft.com/office/drawing/2014/main" id="{C746D522-D75E-4921-8014-CDB1C7F4B708}"/>
              </a:ext>
            </a:extLst>
          </p:cNvPr>
          <p:cNvSpPr txBox="1"/>
          <p:nvPr/>
        </p:nvSpPr>
        <p:spPr>
          <a:xfrm>
            <a:off x="1123566" y="1236354"/>
            <a:ext cx="2926080" cy="461665"/>
          </a:xfrm>
          <a:prstGeom prst="rect">
            <a:avLst/>
          </a:prstGeom>
          <a:noFill/>
        </p:spPr>
        <p:txBody>
          <a:bodyPr wrap="square" lIns="0" rIns="0" rtlCol="0" anchor="b">
            <a:spAutoFit/>
          </a:bodyPr>
          <a:lstStyle/>
          <a:p>
            <a:pPr algn="r"/>
            <a:r>
              <a:rPr lang="en-US" sz="2400" b="1" strike="sngStrike" noProof="1">
                <a:solidFill>
                  <a:schemeClr val="tx1">
                    <a:lumMod val="75000"/>
                    <a:lumOff val="25000"/>
                  </a:schemeClr>
                </a:solidFill>
              </a:rPr>
              <a:t>Tomada de Preços</a:t>
            </a:r>
          </a:p>
        </p:txBody>
      </p:sp>
      <p:sp>
        <p:nvSpPr>
          <p:cNvPr id="160" name="TextBox 159">
            <a:extLst>
              <a:ext uri="{FF2B5EF4-FFF2-40B4-BE49-F238E27FC236}">
                <a16:creationId xmlns:a16="http://schemas.microsoft.com/office/drawing/2014/main" id="{4F3C3912-9F58-4C6F-A3DC-3ED29FECA3FA}"/>
              </a:ext>
            </a:extLst>
          </p:cNvPr>
          <p:cNvSpPr txBox="1"/>
          <p:nvPr/>
        </p:nvSpPr>
        <p:spPr>
          <a:xfrm>
            <a:off x="417793" y="3774700"/>
            <a:ext cx="2926080" cy="461665"/>
          </a:xfrm>
          <a:prstGeom prst="rect">
            <a:avLst/>
          </a:prstGeom>
          <a:noFill/>
        </p:spPr>
        <p:txBody>
          <a:bodyPr wrap="square" lIns="0" rIns="0" rtlCol="0" anchor="b">
            <a:spAutoFit/>
          </a:bodyPr>
          <a:lstStyle/>
          <a:p>
            <a:pPr algn="r"/>
            <a:r>
              <a:rPr lang="en-US" sz="2400" b="1" strike="sngStrike" noProof="1">
                <a:solidFill>
                  <a:schemeClr val="tx1">
                    <a:lumMod val="75000"/>
                    <a:lumOff val="25000"/>
                  </a:schemeClr>
                </a:solidFill>
              </a:rPr>
              <a:t>RDC</a:t>
            </a:r>
          </a:p>
        </p:txBody>
      </p:sp>
      <p:sp>
        <p:nvSpPr>
          <p:cNvPr id="163" name="TextBox 162">
            <a:extLst>
              <a:ext uri="{FF2B5EF4-FFF2-40B4-BE49-F238E27FC236}">
                <a16:creationId xmlns:a16="http://schemas.microsoft.com/office/drawing/2014/main" id="{C877107B-7145-4729-8730-C2E3D1675786}"/>
              </a:ext>
            </a:extLst>
          </p:cNvPr>
          <p:cNvSpPr txBox="1"/>
          <p:nvPr/>
        </p:nvSpPr>
        <p:spPr>
          <a:xfrm>
            <a:off x="8927481" y="2509391"/>
            <a:ext cx="2926080" cy="461665"/>
          </a:xfrm>
          <a:prstGeom prst="rect">
            <a:avLst/>
          </a:prstGeom>
          <a:noFill/>
        </p:spPr>
        <p:txBody>
          <a:bodyPr wrap="square" lIns="0" rIns="0" rtlCol="0" anchor="b">
            <a:spAutoFit/>
          </a:bodyPr>
          <a:lstStyle/>
          <a:p>
            <a:r>
              <a:rPr lang="en-US" sz="2400" b="1" noProof="1">
                <a:solidFill>
                  <a:schemeClr val="accent3">
                    <a:lumMod val="50000"/>
                  </a:schemeClr>
                </a:solidFill>
              </a:rPr>
              <a:t>Concurso</a:t>
            </a:r>
          </a:p>
        </p:txBody>
      </p:sp>
      <p:sp>
        <p:nvSpPr>
          <p:cNvPr id="166" name="TextBox 165">
            <a:extLst>
              <a:ext uri="{FF2B5EF4-FFF2-40B4-BE49-F238E27FC236}">
                <a16:creationId xmlns:a16="http://schemas.microsoft.com/office/drawing/2014/main" id="{54BB00D8-6EC3-4681-A094-7DB49BB89553}"/>
              </a:ext>
            </a:extLst>
          </p:cNvPr>
          <p:cNvSpPr txBox="1"/>
          <p:nvPr/>
        </p:nvSpPr>
        <p:spPr>
          <a:xfrm>
            <a:off x="8142354" y="5043874"/>
            <a:ext cx="2926080" cy="461665"/>
          </a:xfrm>
          <a:prstGeom prst="rect">
            <a:avLst/>
          </a:prstGeom>
          <a:noFill/>
        </p:spPr>
        <p:txBody>
          <a:bodyPr wrap="square" lIns="0" rIns="0" rtlCol="0" anchor="b">
            <a:spAutoFit/>
          </a:bodyPr>
          <a:lstStyle/>
          <a:p>
            <a:r>
              <a:rPr lang="en-US" sz="2400" b="1" noProof="1">
                <a:solidFill>
                  <a:schemeClr val="accent1">
                    <a:lumMod val="50000"/>
                  </a:schemeClr>
                </a:solidFill>
              </a:rPr>
              <a:t>Concorrência</a:t>
            </a:r>
          </a:p>
        </p:txBody>
      </p:sp>
      <p:sp>
        <p:nvSpPr>
          <p:cNvPr id="169" name="TextBox 168">
            <a:extLst>
              <a:ext uri="{FF2B5EF4-FFF2-40B4-BE49-F238E27FC236}">
                <a16:creationId xmlns:a16="http://schemas.microsoft.com/office/drawing/2014/main" id="{47482BE9-B5C7-4C9C-A049-D059818A4E21}"/>
              </a:ext>
            </a:extLst>
          </p:cNvPr>
          <p:cNvSpPr txBox="1"/>
          <p:nvPr/>
        </p:nvSpPr>
        <p:spPr>
          <a:xfrm>
            <a:off x="8142354" y="1242150"/>
            <a:ext cx="2926080" cy="461665"/>
          </a:xfrm>
          <a:prstGeom prst="rect">
            <a:avLst/>
          </a:prstGeom>
          <a:noFill/>
        </p:spPr>
        <p:txBody>
          <a:bodyPr wrap="square" lIns="0" rIns="0" rtlCol="0" anchor="b">
            <a:spAutoFit/>
          </a:bodyPr>
          <a:lstStyle/>
          <a:p>
            <a:r>
              <a:rPr lang="en-US" sz="2400" b="1" noProof="1">
                <a:solidFill>
                  <a:srgbClr val="0070C0"/>
                </a:solidFill>
              </a:rPr>
              <a:t>Dialogo competitivo</a:t>
            </a:r>
          </a:p>
        </p:txBody>
      </p:sp>
      <p:sp>
        <p:nvSpPr>
          <p:cNvPr id="172" name="TextBox 171">
            <a:extLst>
              <a:ext uri="{FF2B5EF4-FFF2-40B4-BE49-F238E27FC236}">
                <a16:creationId xmlns:a16="http://schemas.microsoft.com/office/drawing/2014/main" id="{5C77AC92-2237-4195-B34E-262B489170BA}"/>
              </a:ext>
            </a:extLst>
          </p:cNvPr>
          <p:cNvSpPr txBox="1"/>
          <p:nvPr/>
        </p:nvSpPr>
        <p:spPr>
          <a:xfrm>
            <a:off x="8927481" y="3776632"/>
            <a:ext cx="2926080" cy="461665"/>
          </a:xfrm>
          <a:prstGeom prst="rect">
            <a:avLst/>
          </a:prstGeom>
          <a:noFill/>
        </p:spPr>
        <p:txBody>
          <a:bodyPr wrap="square" lIns="0" rIns="0" rtlCol="0" anchor="b">
            <a:spAutoFit/>
          </a:bodyPr>
          <a:lstStyle/>
          <a:p>
            <a:r>
              <a:rPr lang="en-US" sz="2400" b="1" noProof="1">
                <a:solidFill>
                  <a:schemeClr val="accent3">
                    <a:lumMod val="50000"/>
                  </a:schemeClr>
                </a:solidFill>
              </a:rPr>
              <a:t>Leilão</a:t>
            </a:r>
          </a:p>
        </p:txBody>
      </p:sp>
      <p:sp>
        <p:nvSpPr>
          <p:cNvPr id="45" name="Freeform 9">
            <a:extLst>
              <a:ext uri="{FF2B5EF4-FFF2-40B4-BE49-F238E27FC236}">
                <a16:creationId xmlns:a16="http://schemas.microsoft.com/office/drawing/2014/main" id="{154D17C2-5750-4509-AF2E-39B29E3E0AC3}"/>
              </a:ext>
            </a:extLst>
          </p:cNvPr>
          <p:cNvSpPr>
            <a:spLocks noChangeArrowheads="1"/>
          </p:cNvSpPr>
          <p:nvPr/>
        </p:nvSpPr>
        <p:spPr bwMode="auto">
          <a:xfrm>
            <a:off x="5012892" y="1521833"/>
            <a:ext cx="325725" cy="348529"/>
          </a:xfrm>
          <a:custGeom>
            <a:avLst/>
            <a:gdLst>
              <a:gd name="T0" fmla="*/ 39927606 w 319"/>
              <a:gd name="T1" fmla="*/ 5392165 h 319"/>
              <a:gd name="T2" fmla="*/ 39927606 w 319"/>
              <a:gd name="T3" fmla="*/ 5392165 h 319"/>
              <a:gd name="T4" fmla="*/ 25420105 w 319"/>
              <a:gd name="T5" fmla="*/ 19899666 h 319"/>
              <a:gd name="T6" fmla="*/ 39927606 w 319"/>
              <a:gd name="T7" fmla="*/ 34535440 h 319"/>
              <a:gd name="T8" fmla="*/ 39927606 w 319"/>
              <a:gd name="T9" fmla="*/ 34535440 h 319"/>
              <a:gd name="T10" fmla="*/ 40826240 w 319"/>
              <a:gd name="T11" fmla="*/ 37231344 h 319"/>
              <a:gd name="T12" fmla="*/ 37103070 w 319"/>
              <a:gd name="T13" fmla="*/ 40826240 h 319"/>
              <a:gd name="T14" fmla="*/ 35305443 w 319"/>
              <a:gd name="T15" fmla="*/ 39927606 h 319"/>
              <a:gd name="T16" fmla="*/ 35305443 w 319"/>
              <a:gd name="T17" fmla="*/ 39927606 h 319"/>
              <a:gd name="T18" fmla="*/ 20798300 w 319"/>
              <a:gd name="T19" fmla="*/ 25420105 h 319"/>
              <a:gd name="T20" fmla="*/ 6290800 w 319"/>
              <a:gd name="T21" fmla="*/ 39927606 h 319"/>
              <a:gd name="T22" fmla="*/ 6290800 w 319"/>
              <a:gd name="T23" fmla="*/ 39927606 h 319"/>
              <a:gd name="T24" fmla="*/ 3594896 w 319"/>
              <a:gd name="T25" fmla="*/ 40826240 h 319"/>
              <a:gd name="T26" fmla="*/ 0 w 319"/>
              <a:gd name="T27" fmla="*/ 37231344 h 319"/>
              <a:gd name="T28" fmla="*/ 898634 w 319"/>
              <a:gd name="T29" fmla="*/ 34535440 h 319"/>
              <a:gd name="T30" fmla="*/ 898634 w 319"/>
              <a:gd name="T31" fmla="*/ 34535440 h 319"/>
              <a:gd name="T32" fmla="*/ 15406135 w 319"/>
              <a:gd name="T33" fmla="*/ 19899666 h 319"/>
              <a:gd name="T34" fmla="*/ 898634 w 319"/>
              <a:gd name="T35" fmla="*/ 5392165 h 319"/>
              <a:gd name="T36" fmla="*/ 898634 w 319"/>
              <a:gd name="T37" fmla="*/ 5392165 h 319"/>
              <a:gd name="T38" fmla="*/ 0 w 319"/>
              <a:gd name="T39" fmla="*/ 3594896 h 319"/>
              <a:gd name="T40" fmla="*/ 3594896 w 319"/>
              <a:gd name="T41" fmla="*/ 0 h 319"/>
              <a:gd name="T42" fmla="*/ 6290800 w 319"/>
              <a:gd name="T43" fmla="*/ 898634 h 319"/>
              <a:gd name="T44" fmla="*/ 6290800 w 319"/>
              <a:gd name="T45" fmla="*/ 898634 h 319"/>
              <a:gd name="T46" fmla="*/ 20798300 w 319"/>
              <a:gd name="T47" fmla="*/ 15406135 h 319"/>
              <a:gd name="T48" fmla="*/ 35305443 w 319"/>
              <a:gd name="T49" fmla="*/ 898634 h 319"/>
              <a:gd name="T50" fmla="*/ 35305443 w 319"/>
              <a:gd name="T51" fmla="*/ 898634 h 319"/>
              <a:gd name="T52" fmla="*/ 37103070 w 319"/>
              <a:gd name="T53" fmla="*/ 0 h 319"/>
              <a:gd name="T54" fmla="*/ 40826240 w 319"/>
              <a:gd name="T55" fmla="*/ 3594896 h 319"/>
              <a:gd name="T56" fmla="*/ 39927606 w 319"/>
              <a:gd name="T57" fmla="*/ 5392165 h 31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319" h="319">
                <a:moveTo>
                  <a:pt x="311" y="42"/>
                </a:moveTo>
                <a:lnTo>
                  <a:pt x="311" y="42"/>
                </a:lnTo>
                <a:cubicBezTo>
                  <a:pt x="198" y="155"/>
                  <a:pt x="198" y="155"/>
                  <a:pt x="198" y="155"/>
                </a:cubicBezTo>
                <a:cubicBezTo>
                  <a:pt x="311" y="269"/>
                  <a:pt x="311" y="269"/>
                  <a:pt x="311" y="269"/>
                </a:cubicBezTo>
                <a:cubicBezTo>
                  <a:pt x="318" y="276"/>
                  <a:pt x="318" y="283"/>
                  <a:pt x="318" y="290"/>
                </a:cubicBezTo>
                <a:cubicBezTo>
                  <a:pt x="318" y="304"/>
                  <a:pt x="311" y="318"/>
                  <a:pt x="289" y="318"/>
                </a:cubicBezTo>
                <a:cubicBezTo>
                  <a:pt x="282" y="318"/>
                  <a:pt x="275" y="318"/>
                  <a:pt x="275" y="311"/>
                </a:cubicBezTo>
                <a:cubicBezTo>
                  <a:pt x="162" y="198"/>
                  <a:pt x="162" y="198"/>
                  <a:pt x="162" y="198"/>
                </a:cubicBezTo>
                <a:cubicBezTo>
                  <a:pt x="49" y="311"/>
                  <a:pt x="49" y="311"/>
                  <a:pt x="49" y="311"/>
                </a:cubicBezTo>
                <a:cubicBezTo>
                  <a:pt x="42" y="318"/>
                  <a:pt x="35" y="318"/>
                  <a:pt x="28" y="318"/>
                </a:cubicBezTo>
                <a:cubicBezTo>
                  <a:pt x="14" y="318"/>
                  <a:pt x="0" y="304"/>
                  <a:pt x="0" y="290"/>
                </a:cubicBezTo>
                <a:cubicBezTo>
                  <a:pt x="0" y="283"/>
                  <a:pt x="0" y="276"/>
                  <a:pt x="7" y="269"/>
                </a:cubicBezTo>
                <a:cubicBezTo>
                  <a:pt x="120" y="155"/>
                  <a:pt x="120" y="155"/>
                  <a:pt x="120" y="155"/>
                </a:cubicBezTo>
                <a:cubicBezTo>
                  <a:pt x="7" y="42"/>
                  <a:pt x="7" y="42"/>
                  <a:pt x="7" y="42"/>
                </a:cubicBezTo>
                <a:cubicBezTo>
                  <a:pt x="0" y="42"/>
                  <a:pt x="0" y="35"/>
                  <a:pt x="0" y="28"/>
                </a:cubicBezTo>
                <a:cubicBezTo>
                  <a:pt x="0" y="7"/>
                  <a:pt x="14" y="0"/>
                  <a:pt x="28" y="0"/>
                </a:cubicBezTo>
                <a:cubicBezTo>
                  <a:pt x="35" y="0"/>
                  <a:pt x="42" y="0"/>
                  <a:pt x="49" y="7"/>
                </a:cubicBezTo>
                <a:cubicBezTo>
                  <a:pt x="162" y="120"/>
                  <a:pt x="162" y="120"/>
                  <a:pt x="162" y="120"/>
                </a:cubicBezTo>
                <a:cubicBezTo>
                  <a:pt x="275" y="7"/>
                  <a:pt x="275" y="7"/>
                  <a:pt x="275" y="7"/>
                </a:cubicBezTo>
                <a:cubicBezTo>
                  <a:pt x="275" y="0"/>
                  <a:pt x="282" y="0"/>
                  <a:pt x="289" y="0"/>
                </a:cubicBezTo>
                <a:cubicBezTo>
                  <a:pt x="311" y="0"/>
                  <a:pt x="318" y="7"/>
                  <a:pt x="318" y="28"/>
                </a:cubicBezTo>
                <a:cubicBezTo>
                  <a:pt x="318" y="35"/>
                  <a:pt x="318" y="42"/>
                  <a:pt x="311" y="42"/>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dirty="0"/>
          </a:p>
        </p:txBody>
      </p:sp>
      <p:sp>
        <p:nvSpPr>
          <p:cNvPr id="46" name="Freeform 9">
            <a:extLst>
              <a:ext uri="{FF2B5EF4-FFF2-40B4-BE49-F238E27FC236}">
                <a16:creationId xmlns:a16="http://schemas.microsoft.com/office/drawing/2014/main" id="{154D17C2-5750-4509-AF2E-39B29E3E0AC3}"/>
              </a:ext>
            </a:extLst>
          </p:cNvPr>
          <p:cNvSpPr>
            <a:spLocks noChangeArrowheads="1"/>
          </p:cNvSpPr>
          <p:nvPr/>
        </p:nvSpPr>
        <p:spPr bwMode="auto">
          <a:xfrm>
            <a:off x="3927619" y="2704087"/>
            <a:ext cx="325725" cy="348529"/>
          </a:xfrm>
          <a:custGeom>
            <a:avLst/>
            <a:gdLst>
              <a:gd name="T0" fmla="*/ 39927606 w 319"/>
              <a:gd name="T1" fmla="*/ 5392165 h 319"/>
              <a:gd name="T2" fmla="*/ 39927606 w 319"/>
              <a:gd name="T3" fmla="*/ 5392165 h 319"/>
              <a:gd name="T4" fmla="*/ 25420105 w 319"/>
              <a:gd name="T5" fmla="*/ 19899666 h 319"/>
              <a:gd name="T6" fmla="*/ 39927606 w 319"/>
              <a:gd name="T7" fmla="*/ 34535440 h 319"/>
              <a:gd name="T8" fmla="*/ 39927606 w 319"/>
              <a:gd name="T9" fmla="*/ 34535440 h 319"/>
              <a:gd name="T10" fmla="*/ 40826240 w 319"/>
              <a:gd name="T11" fmla="*/ 37231344 h 319"/>
              <a:gd name="T12" fmla="*/ 37103070 w 319"/>
              <a:gd name="T13" fmla="*/ 40826240 h 319"/>
              <a:gd name="T14" fmla="*/ 35305443 w 319"/>
              <a:gd name="T15" fmla="*/ 39927606 h 319"/>
              <a:gd name="T16" fmla="*/ 35305443 w 319"/>
              <a:gd name="T17" fmla="*/ 39927606 h 319"/>
              <a:gd name="T18" fmla="*/ 20798300 w 319"/>
              <a:gd name="T19" fmla="*/ 25420105 h 319"/>
              <a:gd name="T20" fmla="*/ 6290800 w 319"/>
              <a:gd name="T21" fmla="*/ 39927606 h 319"/>
              <a:gd name="T22" fmla="*/ 6290800 w 319"/>
              <a:gd name="T23" fmla="*/ 39927606 h 319"/>
              <a:gd name="T24" fmla="*/ 3594896 w 319"/>
              <a:gd name="T25" fmla="*/ 40826240 h 319"/>
              <a:gd name="T26" fmla="*/ 0 w 319"/>
              <a:gd name="T27" fmla="*/ 37231344 h 319"/>
              <a:gd name="T28" fmla="*/ 898634 w 319"/>
              <a:gd name="T29" fmla="*/ 34535440 h 319"/>
              <a:gd name="T30" fmla="*/ 898634 w 319"/>
              <a:gd name="T31" fmla="*/ 34535440 h 319"/>
              <a:gd name="T32" fmla="*/ 15406135 w 319"/>
              <a:gd name="T33" fmla="*/ 19899666 h 319"/>
              <a:gd name="T34" fmla="*/ 898634 w 319"/>
              <a:gd name="T35" fmla="*/ 5392165 h 319"/>
              <a:gd name="T36" fmla="*/ 898634 w 319"/>
              <a:gd name="T37" fmla="*/ 5392165 h 319"/>
              <a:gd name="T38" fmla="*/ 0 w 319"/>
              <a:gd name="T39" fmla="*/ 3594896 h 319"/>
              <a:gd name="T40" fmla="*/ 3594896 w 319"/>
              <a:gd name="T41" fmla="*/ 0 h 319"/>
              <a:gd name="T42" fmla="*/ 6290800 w 319"/>
              <a:gd name="T43" fmla="*/ 898634 h 319"/>
              <a:gd name="T44" fmla="*/ 6290800 w 319"/>
              <a:gd name="T45" fmla="*/ 898634 h 319"/>
              <a:gd name="T46" fmla="*/ 20798300 w 319"/>
              <a:gd name="T47" fmla="*/ 15406135 h 319"/>
              <a:gd name="T48" fmla="*/ 35305443 w 319"/>
              <a:gd name="T49" fmla="*/ 898634 h 319"/>
              <a:gd name="T50" fmla="*/ 35305443 w 319"/>
              <a:gd name="T51" fmla="*/ 898634 h 319"/>
              <a:gd name="T52" fmla="*/ 37103070 w 319"/>
              <a:gd name="T53" fmla="*/ 0 h 319"/>
              <a:gd name="T54" fmla="*/ 40826240 w 319"/>
              <a:gd name="T55" fmla="*/ 3594896 h 319"/>
              <a:gd name="T56" fmla="*/ 39927606 w 319"/>
              <a:gd name="T57" fmla="*/ 5392165 h 31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319" h="319">
                <a:moveTo>
                  <a:pt x="311" y="42"/>
                </a:moveTo>
                <a:lnTo>
                  <a:pt x="311" y="42"/>
                </a:lnTo>
                <a:cubicBezTo>
                  <a:pt x="198" y="155"/>
                  <a:pt x="198" y="155"/>
                  <a:pt x="198" y="155"/>
                </a:cubicBezTo>
                <a:cubicBezTo>
                  <a:pt x="311" y="269"/>
                  <a:pt x="311" y="269"/>
                  <a:pt x="311" y="269"/>
                </a:cubicBezTo>
                <a:cubicBezTo>
                  <a:pt x="318" y="276"/>
                  <a:pt x="318" y="283"/>
                  <a:pt x="318" y="290"/>
                </a:cubicBezTo>
                <a:cubicBezTo>
                  <a:pt x="318" y="304"/>
                  <a:pt x="311" y="318"/>
                  <a:pt x="289" y="318"/>
                </a:cubicBezTo>
                <a:cubicBezTo>
                  <a:pt x="282" y="318"/>
                  <a:pt x="275" y="318"/>
                  <a:pt x="275" y="311"/>
                </a:cubicBezTo>
                <a:cubicBezTo>
                  <a:pt x="162" y="198"/>
                  <a:pt x="162" y="198"/>
                  <a:pt x="162" y="198"/>
                </a:cubicBezTo>
                <a:cubicBezTo>
                  <a:pt x="49" y="311"/>
                  <a:pt x="49" y="311"/>
                  <a:pt x="49" y="311"/>
                </a:cubicBezTo>
                <a:cubicBezTo>
                  <a:pt x="42" y="318"/>
                  <a:pt x="35" y="318"/>
                  <a:pt x="28" y="318"/>
                </a:cubicBezTo>
                <a:cubicBezTo>
                  <a:pt x="14" y="318"/>
                  <a:pt x="0" y="304"/>
                  <a:pt x="0" y="290"/>
                </a:cubicBezTo>
                <a:cubicBezTo>
                  <a:pt x="0" y="283"/>
                  <a:pt x="0" y="276"/>
                  <a:pt x="7" y="269"/>
                </a:cubicBezTo>
                <a:cubicBezTo>
                  <a:pt x="120" y="155"/>
                  <a:pt x="120" y="155"/>
                  <a:pt x="120" y="155"/>
                </a:cubicBezTo>
                <a:cubicBezTo>
                  <a:pt x="7" y="42"/>
                  <a:pt x="7" y="42"/>
                  <a:pt x="7" y="42"/>
                </a:cubicBezTo>
                <a:cubicBezTo>
                  <a:pt x="0" y="42"/>
                  <a:pt x="0" y="35"/>
                  <a:pt x="0" y="28"/>
                </a:cubicBezTo>
                <a:cubicBezTo>
                  <a:pt x="0" y="7"/>
                  <a:pt x="14" y="0"/>
                  <a:pt x="28" y="0"/>
                </a:cubicBezTo>
                <a:cubicBezTo>
                  <a:pt x="35" y="0"/>
                  <a:pt x="42" y="0"/>
                  <a:pt x="49" y="7"/>
                </a:cubicBezTo>
                <a:cubicBezTo>
                  <a:pt x="162" y="120"/>
                  <a:pt x="162" y="120"/>
                  <a:pt x="162" y="120"/>
                </a:cubicBezTo>
                <a:cubicBezTo>
                  <a:pt x="275" y="7"/>
                  <a:pt x="275" y="7"/>
                  <a:pt x="275" y="7"/>
                </a:cubicBezTo>
                <a:cubicBezTo>
                  <a:pt x="275" y="0"/>
                  <a:pt x="282" y="0"/>
                  <a:pt x="289" y="0"/>
                </a:cubicBezTo>
                <a:cubicBezTo>
                  <a:pt x="311" y="0"/>
                  <a:pt x="318" y="7"/>
                  <a:pt x="318" y="28"/>
                </a:cubicBezTo>
                <a:cubicBezTo>
                  <a:pt x="318" y="35"/>
                  <a:pt x="318" y="42"/>
                  <a:pt x="311" y="42"/>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dirty="0"/>
          </a:p>
        </p:txBody>
      </p:sp>
      <p:sp>
        <p:nvSpPr>
          <p:cNvPr id="47" name="Freeform 9">
            <a:extLst>
              <a:ext uri="{FF2B5EF4-FFF2-40B4-BE49-F238E27FC236}">
                <a16:creationId xmlns:a16="http://schemas.microsoft.com/office/drawing/2014/main" id="{154D17C2-5750-4509-AF2E-39B29E3E0AC3}"/>
              </a:ext>
            </a:extLst>
          </p:cNvPr>
          <p:cNvSpPr>
            <a:spLocks noChangeArrowheads="1"/>
          </p:cNvSpPr>
          <p:nvPr/>
        </p:nvSpPr>
        <p:spPr bwMode="auto">
          <a:xfrm>
            <a:off x="3955329" y="4098779"/>
            <a:ext cx="325725" cy="348529"/>
          </a:xfrm>
          <a:custGeom>
            <a:avLst/>
            <a:gdLst>
              <a:gd name="T0" fmla="*/ 39927606 w 319"/>
              <a:gd name="T1" fmla="*/ 5392165 h 319"/>
              <a:gd name="T2" fmla="*/ 39927606 w 319"/>
              <a:gd name="T3" fmla="*/ 5392165 h 319"/>
              <a:gd name="T4" fmla="*/ 25420105 w 319"/>
              <a:gd name="T5" fmla="*/ 19899666 h 319"/>
              <a:gd name="T6" fmla="*/ 39927606 w 319"/>
              <a:gd name="T7" fmla="*/ 34535440 h 319"/>
              <a:gd name="T8" fmla="*/ 39927606 w 319"/>
              <a:gd name="T9" fmla="*/ 34535440 h 319"/>
              <a:gd name="T10" fmla="*/ 40826240 w 319"/>
              <a:gd name="T11" fmla="*/ 37231344 h 319"/>
              <a:gd name="T12" fmla="*/ 37103070 w 319"/>
              <a:gd name="T13" fmla="*/ 40826240 h 319"/>
              <a:gd name="T14" fmla="*/ 35305443 w 319"/>
              <a:gd name="T15" fmla="*/ 39927606 h 319"/>
              <a:gd name="T16" fmla="*/ 35305443 w 319"/>
              <a:gd name="T17" fmla="*/ 39927606 h 319"/>
              <a:gd name="T18" fmla="*/ 20798300 w 319"/>
              <a:gd name="T19" fmla="*/ 25420105 h 319"/>
              <a:gd name="T20" fmla="*/ 6290800 w 319"/>
              <a:gd name="T21" fmla="*/ 39927606 h 319"/>
              <a:gd name="T22" fmla="*/ 6290800 w 319"/>
              <a:gd name="T23" fmla="*/ 39927606 h 319"/>
              <a:gd name="T24" fmla="*/ 3594896 w 319"/>
              <a:gd name="T25" fmla="*/ 40826240 h 319"/>
              <a:gd name="T26" fmla="*/ 0 w 319"/>
              <a:gd name="T27" fmla="*/ 37231344 h 319"/>
              <a:gd name="T28" fmla="*/ 898634 w 319"/>
              <a:gd name="T29" fmla="*/ 34535440 h 319"/>
              <a:gd name="T30" fmla="*/ 898634 w 319"/>
              <a:gd name="T31" fmla="*/ 34535440 h 319"/>
              <a:gd name="T32" fmla="*/ 15406135 w 319"/>
              <a:gd name="T33" fmla="*/ 19899666 h 319"/>
              <a:gd name="T34" fmla="*/ 898634 w 319"/>
              <a:gd name="T35" fmla="*/ 5392165 h 319"/>
              <a:gd name="T36" fmla="*/ 898634 w 319"/>
              <a:gd name="T37" fmla="*/ 5392165 h 319"/>
              <a:gd name="T38" fmla="*/ 0 w 319"/>
              <a:gd name="T39" fmla="*/ 3594896 h 319"/>
              <a:gd name="T40" fmla="*/ 3594896 w 319"/>
              <a:gd name="T41" fmla="*/ 0 h 319"/>
              <a:gd name="T42" fmla="*/ 6290800 w 319"/>
              <a:gd name="T43" fmla="*/ 898634 h 319"/>
              <a:gd name="T44" fmla="*/ 6290800 w 319"/>
              <a:gd name="T45" fmla="*/ 898634 h 319"/>
              <a:gd name="T46" fmla="*/ 20798300 w 319"/>
              <a:gd name="T47" fmla="*/ 15406135 h 319"/>
              <a:gd name="T48" fmla="*/ 35305443 w 319"/>
              <a:gd name="T49" fmla="*/ 898634 h 319"/>
              <a:gd name="T50" fmla="*/ 35305443 w 319"/>
              <a:gd name="T51" fmla="*/ 898634 h 319"/>
              <a:gd name="T52" fmla="*/ 37103070 w 319"/>
              <a:gd name="T53" fmla="*/ 0 h 319"/>
              <a:gd name="T54" fmla="*/ 40826240 w 319"/>
              <a:gd name="T55" fmla="*/ 3594896 h 319"/>
              <a:gd name="T56" fmla="*/ 39927606 w 319"/>
              <a:gd name="T57" fmla="*/ 5392165 h 31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319" h="319">
                <a:moveTo>
                  <a:pt x="311" y="42"/>
                </a:moveTo>
                <a:lnTo>
                  <a:pt x="311" y="42"/>
                </a:lnTo>
                <a:cubicBezTo>
                  <a:pt x="198" y="155"/>
                  <a:pt x="198" y="155"/>
                  <a:pt x="198" y="155"/>
                </a:cubicBezTo>
                <a:cubicBezTo>
                  <a:pt x="311" y="269"/>
                  <a:pt x="311" y="269"/>
                  <a:pt x="311" y="269"/>
                </a:cubicBezTo>
                <a:cubicBezTo>
                  <a:pt x="318" y="276"/>
                  <a:pt x="318" y="283"/>
                  <a:pt x="318" y="290"/>
                </a:cubicBezTo>
                <a:cubicBezTo>
                  <a:pt x="318" y="304"/>
                  <a:pt x="311" y="318"/>
                  <a:pt x="289" y="318"/>
                </a:cubicBezTo>
                <a:cubicBezTo>
                  <a:pt x="282" y="318"/>
                  <a:pt x="275" y="318"/>
                  <a:pt x="275" y="311"/>
                </a:cubicBezTo>
                <a:cubicBezTo>
                  <a:pt x="162" y="198"/>
                  <a:pt x="162" y="198"/>
                  <a:pt x="162" y="198"/>
                </a:cubicBezTo>
                <a:cubicBezTo>
                  <a:pt x="49" y="311"/>
                  <a:pt x="49" y="311"/>
                  <a:pt x="49" y="311"/>
                </a:cubicBezTo>
                <a:cubicBezTo>
                  <a:pt x="42" y="318"/>
                  <a:pt x="35" y="318"/>
                  <a:pt x="28" y="318"/>
                </a:cubicBezTo>
                <a:cubicBezTo>
                  <a:pt x="14" y="318"/>
                  <a:pt x="0" y="304"/>
                  <a:pt x="0" y="290"/>
                </a:cubicBezTo>
                <a:cubicBezTo>
                  <a:pt x="0" y="283"/>
                  <a:pt x="0" y="276"/>
                  <a:pt x="7" y="269"/>
                </a:cubicBezTo>
                <a:cubicBezTo>
                  <a:pt x="120" y="155"/>
                  <a:pt x="120" y="155"/>
                  <a:pt x="120" y="155"/>
                </a:cubicBezTo>
                <a:cubicBezTo>
                  <a:pt x="7" y="42"/>
                  <a:pt x="7" y="42"/>
                  <a:pt x="7" y="42"/>
                </a:cubicBezTo>
                <a:cubicBezTo>
                  <a:pt x="0" y="42"/>
                  <a:pt x="0" y="35"/>
                  <a:pt x="0" y="28"/>
                </a:cubicBezTo>
                <a:cubicBezTo>
                  <a:pt x="0" y="7"/>
                  <a:pt x="14" y="0"/>
                  <a:pt x="28" y="0"/>
                </a:cubicBezTo>
                <a:cubicBezTo>
                  <a:pt x="35" y="0"/>
                  <a:pt x="42" y="0"/>
                  <a:pt x="49" y="7"/>
                </a:cubicBezTo>
                <a:cubicBezTo>
                  <a:pt x="162" y="120"/>
                  <a:pt x="162" y="120"/>
                  <a:pt x="162" y="120"/>
                </a:cubicBezTo>
                <a:cubicBezTo>
                  <a:pt x="275" y="7"/>
                  <a:pt x="275" y="7"/>
                  <a:pt x="275" y="7"/>
                </a:cubicBezTo>
                <a:cubicBezTo>
                  <a:pt x="275" y="0"/>
                  <a:pt x="282" y="0"/>
                  <a:pt x="289" y="0"/>
                </a:cubicBezTo>
                <a:cubicBezTo>
                  <a:pt x="311" y="0"/>
                  <a:pt x="318" y="7"/>
                  <a:pt x="318" y="28"/>
                </a:cubicBezTo>
                <a:cubicBezTo>
                  <a:pt x="318" y="35"/>
                  <a:pt x="318" y="42"/>
                  <a:pt x="311" y="42"/>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dirty="0"/>
          </a:p>
        </p:txBody>
      </p:sp>
      <p:sp>
        <p:nvSpPr>
          <p:cNvPr id="48" name="Freeform 10">
            <a:extLst>
              <a:ext uri="{FF2B5EF4-FFF2-40B4-BE49-F238E27FC236}">
                <a16:creationId xmlns:a16="http://schemas.microsoft.com/office/drawing/2014/main" id="{D0E12DA3-C6E3-4DF8-9493-75760A4C3227}"/>
              </a:ext>
            </a:extLst>
          </p:cNvPr>
          <p:cNvSpPr>
            <a:spLocks noChangeArrowheads="1"/>
          </p:cNvSpPr>
          <p:nvPr/>
        </p:nvSpPr>
        <p:spPr bwMode="auto">
          <a:xfrm>
            <a:off x="5019387" y="5336741"/>
            <a:ext cx="425449" cy="371332"/>
          </a:xfrm>
          <a:custGeom>
            <a:avLst/>
            <a:gdLst>
              <a:gd name="T0" fmla="*/ 50382691 w 397"/>
              <a:gd name="T1" fmla="*/ 5531243 h 270"/>
              <a:gd name="T2" fmla="*/ 50382691 w 397"/>
              <a:gd name="T3" fmla="*/ 5531243 h 270"/>
              <a:gd name="T4" fmla="*/ 50382691 w 397"/>
              <a:gd name="T5" fmla="*/ 5531243 h 270"/>
              <a:gd name="T6" fmla="*/ 22018225 w 397"/>
              <a:gd name="T7" fmla="*/ 33702852 h 270"/>
              <a:gd name="T8" fmla="*/ 22018225 w 397"/>
              <a:gd name="T9" fmla="*/ 33702852 h 270"/>
              <a:gd name="T10" fmla="*/ 20204756 w 397"/>
              <a:gd name="T11" fmla="*/ 34603087 h 270"/>
              <a:gd name="T12" fmla="*/ 17355534 w 397"/>
              <a:gd name="T13" fmla="*/ 33702852 h 270"/>
              <a:gd name="T14" fmla="*/ 17355534 w 397"/>
              <a:gd name="T15" fmla="*/ 33702852 h 270"/>
              <a:gd name="T16" fmla="*/ 1813109 w 397"/>
              <a:gd name="T17" fmla="*/ 18266516 h 270"/>
              <a:gd name="T18" fmla="*/ 1813109 w 397"/>
              <a:gd name="T19" fmla="*/ 18266516 h 270"/>
              <a:gd name="T20" fmla="*/ 0 w 397"/>
              <a:gd name="T21" fmla="*/ 15436336 h 270"/>
              <a:gd name="T22" fmla="*/ 3626578 w 397"/>
              <a:gd name="T23" fmla="*/ 11834680 h 270"/>
              <a:gd name="T24" fmla="*/ 6475800 w 397"/>
              <a:gd name="T25" fmla="*/ 12734914 h 270"/>
              <a:gd name="T26" fmla="*/ 6475800 w 397"/>
              <a:gd name="T27" fmla="*/ 12734914 h 270"/>
              <a:gd name="T28" fmla="*/ 20204756 w 397"/>
              <a:gd name="T29" fmla="*/ 26370422 h 270"/>
              <a:gd name="T30" fmla="*/ 45849559 w 397"/>
              <a:gd name="T31" fmla="*/ 900593 h 270"/>
              <a:gd name="T32" fmla="*/ 45849559 w 397"/>
              <a:gd name="T33" fmla="*/ 900593 h 270"/>
              <a:gd name="T34" fmla="*/ 47662668 w 397"/>
              <a:gd name="T35" fmla="*/ 0 h 270"/>
              <a:gd name="T36" fmla="*/ 51289246 w 397"/>
              <a:gd name="T37" fmla="*/ 3730415 h 270"/>
              <a:gd name="T38" fmla="*/ 50382691 w 397"/>
              <a:gd name="T39" fmla="*/ 5531243 h 27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97" h="270">
                <a:moveTo>
                  <a:pt x="389" y="43"/>
                </a:moveTo>
                <a:lnTo>
                  <a:pt x="389" y="43"/>
                </a:lnTo>
                <a:cubicBezTo>
                  <a:pt x="170" y="262"/>
                  <a:pt x="170" y="262"/>
                  <a:pt x="170" y="262"/>
                </a:cubicBezTo>
                <a:cubicBezTo>
                  <a:pt x="170" y="269"/>
                  <a:pt x="163" y="269"/>
                  <a:pt x="156" y="269"/>
                </a:cubicBezTo>
                <a:cubicBezTo>
                  <a:pt x="149" y="269"/>
                  <a:pt x="141" y="269"/>
                  <a:pt x="134" y="262"/>
                </a:cubicBezTo>
                <a:cubicBezTo>
                  <a:pt x="14" y="142"/>
                  <a:pt x="14" y="142"/>
                  <a:pt x="14" y="142"/>
                </a:cubicBezTo>
                <a:cubicBezTo>
                  <a:pt x="7" y="135"/>
                  <a:pt x="0" y="127"/>
                  <a:pt x="0" y="120"/>
                </a:cubicBezTo>
                <a:cubicBezTo>
                  <a:pt x="0" y="106"/>
                  <a:pt x="14" y="92"/>
                  <a:pt x="28" y="92"/>
                </a:cubicBezTo>
                <a:cubicBezTo>
                  <a:pt x="36" y="92"/>
                  <a:pt x="43" y="92"/>
                  <a:pt x="50" y="99"/>
                </a:cubicBezTo>
                <a:cubicBezTo>
                  <a:pt x="156" y="205"/>
                  <a:pt x="156" y="205"/>
                  <a:pt x="156" y="205"/>
                </a:cubicBezTo>
                <a:cubicBezTo>
                  <a:pt x="354" y="7"/>
                  <a:pt x="354" y="7"/>
                  <a:pt x="354" y="7"/>
                </a:cubicBezTo>
                <a:cubicBezTo>
                  <a:pt x="354" y="0"/>
                  <a:pt x="361" y="0"/>
                  <a:pt x="368" y="0"/>
                </a:cubicBezTo>
                <a:cubicBezTo>
                  <a:pt x="389" y="0"/>
                  <a:pt x="396" y="7"/>
                  <a:pt x="396" y="29"/>
                </a:cubicBezTo>
                <a:cubicBezTo>
                  <a:pt x="396" y="36"/>
                  <a:pt x="396" y="43"/>
                  <a:pt x="389" y="4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dirty="0"/>
          </a:p>
        </p:txBody>
      </p:sp>
      <p:sp>
        <p:nvSpPr>
          <p:cNvPr id="49" name="Freeform 10">
            <a:extLst>
              <a:ext uri="{FF2B5EF4-FFF2-40B4-BE49-F238E27FC236}">
                <a16:creationId xmlns:a16="http://schemas.microsoft.com/office/drawing/2014/main" id="{D0E12DA3-C6E3-4DF8-9493-75760A4C3227}"/>
              </a:ext>
            </a:extLst>
          </p:cNvPr>
          <p:cNvSpPr>
            <a:spLocks noChangeArrowheads="1"/>
          </p:cNvSpPr>
          <p:nvPr/>
        </p:nvSpPr>
        <p:spPr bwMode="auto">
          <a:xfrm>
            <a:off x="6751205" y="5332123"/>
            <a:ext cx="425449" cy="371332"/>
          </a:xfrm>
          <a:custGeom>
            <a:avLst/>
            <a:gdLst>
              <a:gd name="T0" fmla="*/ 50382691 w 397"/>
              <a:gd name="T1" fmla="*/ 5531243 h 270"/>
              <a:gd name="T2" fmla="*/ 50382691 w 397"/>
              <a:gd name="T3" fmla="*/ 5531243 h 270"/>
              <a:gd name="T4" fmla="*/ 50382691 w 397"/>
              <a:gd name="T5" fmla="*/ 5531243 h 270"/>
              <a:gd name="T6" fmla="*/ 22018225 w 397"/>
              <a:gd name="T7" fmla="*/ 33702852 h 270"/>
              <a:gd name="T8" fmla="*/ 22018225 w 397"/>
              <a:gd name="T9" fmla="*/ 33702852 h 270"/>
              <a:gd name="T10" fmla="*/ 20204756 w 397"/>
              <a:gd name="T11" fmla="*/ 34603087 h 270"/>
              <a:gd name="T12" fmla="*/ 17355534 w 397"/>
              <a:gd name="T13" fmla="*/ 33702852 h 270"/>
              <a:gd name="T14" fmla="*/ 17355534 w 397"/>
              <a:gd name="T15" fmla="*/ 33702852 h 270"/>
              <a:gd name="T16" fmla="*/ 1813109 w 397"/>
              <a:gd name="T17" fmla="*/ 18266516 h 270"/>
              <a:gd name="T18" fmla="*/ 1813109 w 397"/>
              <a:gd name="T19" fmla="*/ 18266516 h 270"/>
              <a:gd name="T20" fmla="*/ 0 w 397"/>
              <a:gd name="T21" fmla="*/ 15436336 h 270"/>
              <a:gd name="T22" fmla="*/ 3626578 w 397"/>
              <a:gd name="T23" fmla="*/ 11834680 h 270"/>
              <a:gd name="T24" fmla="*/ 6475800 w 397"/>
              <a:gd name="T25" fmla="*/ 12734914 h 270"/>
              <a:gd name="T26" fmla="*/ 6475800 w 397"/>
              <a:gd name="T27" fmla="*/ 12734914 h 270"/>
              <a:gd name="T28" fmla="*/ 20204756 w 397"/>
              <a:gd name="T29" fmla="*/ 26370422 h 270"/>
              <a:gd name="T30" fmla="*/ 45849559 w 397"/>
              <a:gd name="T31" fmla="*/ 900593 h 270"/>
              <a:gd name="T32" fmla="*/ 45849559 w 397"/>
              <a:gd name="T33" fmla="*/ 900593 h 270"/>
              <a:gd name="T34" fmla="*/ 47662668 w 397"/>
              <a:gd name="T35" fmla="*/ 0 h 270"/>
              <a:gd name="T36" fmla="*/ 51289246 w 397"/>
              <a:gd name="T37" fmla="*/ 3730415 h 270"/>
              <a:gd name="T38" fmla="*/ 50382691 w 397"/>
              <a:gd name="T39" fmla="*/ 5531243 h 27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97" h="270">
                <a:moveTo>
                  <a:pt x="389" y="43"/>
                </a:moveTo>
                <a:lnTo>
                  <a:pt x="389" y="43"/>
                </a:lnTo>
                <a:cubicBezTo>
                  <a:pt x="170" y="262"/>
                  <a:pt x="170" y="262"/>
                  <a:pt x="170" y="262"/>
                </a:cubicBezTo>
                <a:cubicBezTo>
                  <a:pt x="170" y="269"/>
                  <a:pt x="163" y="269"/>
                  <a:pt x="156" y="269"/>
                </a:cubicBezTo>
                <a:cubicBezTo>
                  <a:pt x="149" y="269"/>
                  <a:pt x="141" y="269"/>
                  <a:pt x="134" y="262"/>
                </a:cubicBezTo>
                <a:cubicBezTo>
                  <a:pt x="14" y="142"/>
                  <a:pt x="14" y="142"/>
                  <a:pt x="14" y="142"/>
                </a:cubicBezTo>
                <a:cubicBezTo>
                  <a:pt x="7" y="135"/>
                  <a:pt x="0" y="127"/>
                  <a:pt x="0" y="120"/>
                </a:cubicBezTo>
                <a:cubicBezTo>
                  <a:pt x="0" y="106"/>
                  <a:pt x="14" y="92"/>
                  <a:pt x="28" y="92"/>
                </a:cubicBezTo>
                <a:cubicBezTo>
                  <a:pt x="36" y="92"/>
                  <a:pt x="43" y="92"/>
                  <a:pt x="50" y="99"/>
                </a:cubicBezTo>
                <a:cubicBezTo>
                  <a:pt x="156" y="205"/>
                  <a:pt x="156" y="205"/>
                  <a:pt x="156" y="205"/>
                </a:cubicBezTo>
                <a:cubicBezTo>
                  <a:pt x="354" y="7"/>
                  <a:pt x="354" y="7"/>
                  <a:pt x="354" y="7"/>
                </a:cubicBezTo>
                <a:cubicBezTo>
                  <a:pt x="354" y="0"/>
                  <a:pt x="361" y="0"/>
                  <a:pt x="368" y="0"/>
                </a:cubicBezTo>
                <a:cubicBezTo>
                  <a:pt x="389" y="0"/>
                  <a:pt x="396" y="7"/>
                  <a:pt x="396" y="29"/>
                </a:cubicBezTo>
                <a:cubicBezTo>
                  <a:pt x="396" y="36"/>
                  <a:pt x="396" y="43"/>
                  <a:pt x="389" y="4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dirty="0"/>
          </a:p>
        </p:txBody>
      </p:sp>
      <p:sp>
        <p:nvSpPr>
          <p:cNvPr id="50" name="Freeform 10">
            <a:extLst>
              <a:ext uri="{FF2B5EF4-FFF2-40B4-BE49-F238E27FC236}">
                <a16:creationId xmlns:a16="http://schemas.microsoft.com/office/drawing/2014/main" id="{D0E12DA3-C6E3-4DF8-9493-75760A4C3227}"/>
              </a:ext>
            </a:extLst>
          </p:cNvPr>
          <p:cNvSpPr>
            <a:spLocks noChangeArrowheads="1"/>
          </p:cNvSpPr>
          <p:nvPr/>
        </p:nvSpPr>
        <p:spPr bwMode="auto">
          <a:xfrm>
            <a:off x="7925036" y="4132613"/>
            <a:ext cx="425449" cy="371332"/>
          </a:xfrm>
          <a:custGeom>
            <a:avLst/>
            <a:gdLst>
              <a:gd name="T0" fmla="*/ 50382691 w 397"/>
              <a:gd name="T1" fmla="*/ 5531243 h 270"/>
              <a:gd name="T2" fmla="*/ 50382691 w 397"/>
              <a:gd name="T3" fmla="*/ 5531243 h 270"/>
              <a:gd name="T4" fmla="*/ 50382691 w 397"/>
              <a:gd name="T5" fmla="*/ 5531243 h 270"/>
              <a:gd name="T6" fmla="*/ 22018225 w 397"/>
              <a:gd name="T7" fmla="*/ 33702852 h 270"/>
              <a:gd name="T8" fmla="*/ 22018225 w 397"/>
              <a:gd name="T9" fmla="*/ 33702852 h 270"/>
              <a:gd name="T10" fmla="*/ 20204756 w 397"/>
              <a:gd name="T11" fmla="*/ 34603087 h 270"/>
              <a:gd name="T12" fmla="*/ 17355534 w 397"/>
              <a:gd name="T13" fmla="*/ 33702852 h 270"/>
              <a:gd name="T14" fmla="*/ 17355534 w 397"/>
              <a:gd name="T15" fmla="*/ 33702852 h 270"/>
              <a:gd name="T16" fmla="*/ 1813109 w 397"/>
              <a:gd name="T17" fmla="*/ 18266516 h 270"/>
              <a:gd name="T18" fmla="*/ 1813109 w 397"/>
              <a:gd name="T19" fmla="*/ 18266516 h 270"/>
              <a:gd name="T20" fmla="*/ 0 w 397"/>
              <a:gd name="T21" fmla="*/ 15436336 h 270"/>
              <a:gd name="T22" fmla="*/ 3626578 w 397"/>
              <a:gd name="T23" fmla="*/ 11834680 h 270"/>
              <a:gd name="T24" fmla="*/ 6475800 w 397"/>
              <a:gd name="T25" fmla="*/ 12734914 h 270"/>
              <a:gd name="T26" fmla="*/ 6475800 w 397"/>
              <a:gd name="T27" fmla="*/ 12734914 h 270"/>
              <a:gd name="T28" fmla="*/ 20204756 w 397"/>
              <a:gd name="T29" fmla="*/ 26370422 h 270"/>
              <a:gd name="T30" fmla="*/ 45849559 w 397"/>
              <a:gd name="T31" fmla="*/ 900593 h 270"/>
              <a:gd name="T32" fmla="*/ 45849559 w 397"/>
              <a:gd name="T33" fmla="*/ 900593 h 270"/>
              <a:gd name="T34" fmla="*/ 47662668 w 397"/>
              <a:gd name="T35" fmla="*/ 0 h 270"/>
              <a:gd name="T36" fmla="*/ 51289246 w 397"/>
              <a:gd name="T37" fmla="*/ 3730415 h 270"/>
              <a:gd name="T38" fmla="*/ 50382691 w 397"/>
              <a:gd name="T39" fmla="*/ 5531243 h 27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97" h="270">
                <a:moveTo>
                  <a:pt x="389" y="43"/>
                </a:moveTo>
                <a:lnTo>
                  <a:pt x="389" y="43"/>
                </a:lnTo>
                <a:cubicBezTo>
                  <a:pt x="170" y="262"/>
                  <a:pt x="170" y="262"/>
                  <a:pt x="170" y="262"/>
                </a:cubicBezTo>
                <a:cubicBezTo>
                  <a:pt x="170" y="269"/>
                  <a:pt x="163" y="269"/>
                  <a:pt x="156" y="269"/>
                </a:cubicBezTo>
                <a:cubicBezTo>
                  <a:pt x="149" y="269"/>
                  <a:pt x="141" y="269"/>
                  <a:pt x="134" y="262"/>
                </a:cubicBezTo>
                <a:cubicBezTo>
                  <a:pt x="14" y="142"/>
                  <a:pt x="14" y="142"/>
                  <a:pt x="14" y="142"/>
                </a:cubicBezTo>
                <a:cubicBezTo>
                  <a:pt x="7" y="135"/>
                  <a:pt x="0" y="127"/>
                  <a:pt x="0" y="120"/>
                </a:cubicBezTo>
                <a:cubicBezTo>
                  <a:pt x="0" y="106"/>
                  <a:pt x="14" y="92"/>
                  <a:pt x="28" y="92"/>
                </a:cubicBezTo>
                <a:cubicBezTo>
                  <a:pt x="36" y="92"/>
                  <a:pt x="43" y="92"/>
                  <a:pt x="50" y="99"/>
                </a:cubicBezTo>
                <a:cubicBezTo>
                  <a:pt x="156" y="205"/>
                  <a:pt x="156" y="205"/>
                  <a:pt x="156" y="205"/>
                </a:cubicBezTo>
                <a:cubicBezTo>
                  <a:pt x="354" y="7"/>
                  <a:pt x="354" y="7"/>
                  <a:pt x="354" y="7"/>
                </a:cubicBezTo>
                <a:cubicBezTo>
                  <a:pt x="354" y="0"/>
                  <a:pt x="361" y="0"/>
                  <a:pt x="368" y="0"/>
                </a:cubicBezTo>
                <a:cubicBezTo>
                  <a:pt x="389" y="0"/>
                  <a:pt x="396" y="7"/>
                  <a:pt x="396" y="29"/>
                </a:cubicBezTo>
                <a:cubicBezTo>
                  <a:pt x="396" y="36"/>
                  <a:pt x="396" y="43"/>
                  <a:pt x="389" y="4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dirty="0"/>
          </a:p>
        </p:txBody>
      </p:sp>
      <p:sp>
        <p:nvSpPr>
          <p:cNvPr id="51" name="Freeform 10">
            <a:extLst>
              <a:ext uri="{FF2B5EF4-FFF2-40B4-BE49-F238E27FC236}">
                <a16:creationId xmlns:a16="http://schemas.microsoft.com/office/drawing/2014/main" id="{D0E12DA3-C6E3-4DF8-9493-75760A4C3227}"/>
              </a:ext>
            </a:extLst>
          </p:cNvPr>
          <p:cNvSpPr>
            <a:spLocks noChangeArrowheads="1"/>
          </p:cNvSpPr>
          <p:nvPr/>
        </p:nvSpPr>
        <p:spPr bwMode="auto">
          <a:xfrm>
            <a:off x="7914987" y="2776086"/>
            <a:ext cx="425449" cy="371332"/>
          </a:xfrm>
          <a:custGeom>
            <a:avLst/>
            <a:gdLst>
              <a:gd name="T0" fmla="*/ 50382691 w 397"/>
              <a:gd name="T1" fmla="*/ 5531243 h 270"/>
              <a:gd name="T2" fmla="*/ 50382691 w 397"/>
              <a:gd name="T3" fmla="*/ 5531243 h 270"/>
              <a:gd name="T4" fmla="*/ 50382691 w 397"/>
              <a:gd name="T5" fmla="*/ 5531243 h 270"/>
              <a:gd name="T6" fmla="*/ 22018225 w 397"/>
              <a:gd name="T7" fmla="*/ 33702852 h 270"/>
              <a:gd name="T8" fmla="*/ 22018225 w 397"/>
              <a:gd name="T9" fmla="*/ 33702852 h 270"/>
              <a:gd name="T10" fmla="*/ 20204756 w 397"/>
              <a:gd name="T11" fmla="*/ 34603087 h 270"/>
              <a:gd name="T12" fmla="*/ 17355534 w 397"/>
              <a:gd name="T13" fmla="*/ 33702852 h 270"/>
              <a:gd name="T14" fmla="*/ 17355534 w 397"/>
              <a:gd name="T15" fmla="*/ 33702852 h 270"/>
              <a:gd name="T16" fmla="*/ 1813109 w 397"/>
              <a:gd name="T17" fmla="*/ 18266516 h 270"/>
              <a:gd name="T18" fmla="*/ 1813109 w 397"/>
              <a:gd name="T19" fmla="*/ 18266516 h 270"/>
              <a:gd name="T20" fmla="*/ 0 w 397"/>
              <a:gd name="T21" fmla="*/ 15436336 h 270"/>
              <a:gd name="T22" fmla="*/ 3626578 w 397"/>
              <a:gd name="T23" fmla="*/ 11834680 h 270"/>
              <a:gd name="T24" fmla="*/ 6475800 w 397"/>
              <a:gd name="T25" fmla="*/ 12734914 h 270"/>
              <a:gd name="T26" fmla="*/ 6475800 w 397"/>
              <a:gd name="T27" fmla="*/ 12734914 h 270"/>
              <a:gd name="T28" fmla="*/ 20204756 w 397"/>
              <a:gd name="T29" fmla="*/ 26370422 h 270"/>
              <a:gd name="T30" fmla="*/ 45849559 w 397"/>
              <a:gd name="T31" fmla="*/ 900593 h 270"/>
              <a:gd name="T32" fmla="*/ 45849559 w 397"/>
              <a:gd name="T33" fmla="*/ 900593 h 270"/>
              <a:gd name="T34" fmla="*/ 47662668 w 397"/>
              <a:gd name="T35" fmla="*/ 0 h 270"/>
              <a:gd name="T36" fmla="*/ 51289246 w 397"/>
              <a:gd name="T37" fmla="*/ 3730415 h 270"/>
              <a:gd name="T38" fmla="*/ 50382691 w 397"/>
              <a:gd name="T39" fmla="*/ 5531243 h 27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97" h="270">
                <a:moveTo>
                  <a:pt x="389" y="43"/>
                </a:moveTo>
                <a:lnTo>
                  <a:pt x="389" y="43"/>
                </a:lnTo>
                <a:cubicBezTo>
                  <a:pt x="170" y="262"/>
                  <a:pt x="170" y="262"/>
                  <a:pt x="170" y="262"/>
                </a:cubicBezTo>
                <a:cubicBezTo>
                  <a:pt x="170" y="269"/>
                  <a:pt x="163" y="269"/>
                  <a:pt x="156" y="269"/>
                </a:cubicBezTo>
                <a:cubicBezTo>
                  <a:pt x="149" y="269"/>
                  <a:pt x="141" y="269"/>
                  <a:pt x="134" y="262"/>
                </a:cubicBezTo>
                <a:cubicBezTo>
                  <a:pt x="14" y="142"/>
                  <a:pt x="14" y="142"/>
                  <a:pt x="14" y="142"/>
                </a:cubicBezTo>
                <a:cubicBezTo>
                  <a:pt x="7" y="135"/>
                  <a:pt x="0" y="127"/>
                  <a:pt x="0" y="120"/>
                </a:cubicBezTo>
                <a:cubicBezTo>
                  <a:pt x="0" y="106"/>
                  <a:pt x="14" y="92"/>
                  <a:pt x="28" y="92"/>
                </a:cubicBezTo>
                <a:cubicBezTo>
                  <a:pt x="36" y="92"/>
                  <a:pt x="43" y="92"/>
                  <a:pt x="50" y="99"/>
                </a:cubicBezTo>
                <a:cubicBezTo>
                  <a:pt x="156" y="205"/>
                  <a:pt x="156" y="205"/>
                  <a:pt x="156" y="205"/>
                </a:cubicBezTo>
                <a:cubicBezTo>
                  <a:pt x="354" y="7"/>
                  <a:pt x="354" y="7"/>
                  <a:pt x="354" y="7"/>
                </a:cubicBezTo>
                <a:cubicBezTo>
                  <a:pt x="354" y="0"/>
                  <a:pt x="361" y="0"/>
                  <a:pt x="368" y="0"/>
                </a:cubicBezTo>
                <a:cubicBezTo>
                  <a:pt x="389" y="0"/>
                  <a:pt x="396" y="7"/>
                  <a:pt x="396" y="29"/>
                </a:cubicBezTo>
                <a:cubicBezTo>
                  <a:pt x="396" y="36"/>
                  <a:pt x="396" y="43"/>
                  <a:pt x="389" y="4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dirty="0"/>
          </a:p>
        </p:txBody>
      </p:sp>
      <p:sp>
        <p:nvSpPr>
          <p:cNvPr id="53" name="Balão de Fala: Retângulo com Cantos Arredondados 3">
            <a:extLst>
              <a:ext uri="{FF2B5EF4-FFF2-40B4-BE49-F238E27FC236}">
                <a16:creationId xmlns:a16="http://schemas.microsoft.com/office/drawing/2014/main" id="{B9A97F42-D9FF-4444-86FF-F5BC29ECD0B2}"/>
              </a:ext>
            </a:extLst>
          </p:cNvPr>
          <p:cNvSpPr/>
          <p:nvPr/>
        </p:nvSpPr>
        <p:spPr>
          <a:xfrm>
            <a:off x="10101038" y="4421274"/>
            <a:ext cx="2090962" cy="1547448"/>
          </a:xfrm>
          <a:prstGeom prst="wedgeRoundRectCallout">
            <a:avLst>
              <a:gd name="adj1" fmla="val -64997"/>
              <a:gd name="adj2" fmla="val 3524"/>
              <a:gd name="adj3" fmla="val 16667"/>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pt-BR" sz="2000" dirty="0">
                <a:solidFill>
                  <a:schemeClr val="tx1"/>
                </a:solidFill>
              </a:rPr>
              <a:t>A concorrência é um pregão com mais critérios de julgamentos</a:t>
            </a:r>
            <a:endParaRPr lang="pt-BR" sz="2000" b="1" dirty="0">
              <a:solidFill>
                <a:schemeClr val="tx1"/>
              </a:solidFill>
            </a:endParaRPr>
          </a:p>
        </p:txBody>
      </p:sp>
      <p:sp>
        <p:nvSpPr>
          <p:cNvPr id="3" name="Freeform 10">
            <a:extLst>
              <a:ext uri="{FF2B5EF4-FFF2-40B4-BE49-F238E27FC236}">
                <a16:creationId xmlns:a16="http://schemas.microsoft.com/office/drawing/2014/main" id="{00CDDF7B-B6B3-E86A-BA2B-602C052A0AB9}"/>
              </a:ext>
            </a:extLst>
          </p:cNvPr>
          <p:cNvSpPr>
            <a:spLocks noChangeArrowheads="1"/>
          </p:cNvSpPr>
          <p:nvPr/>
        </p:nvSpPr>
        <p:spPr bwMode="auto">
          <a:xfrm>
            <a:off x="6829287" y="1540575"/>
            <a:ext cx="425449" cy="371332"/>
          </a:xfrm>
          <a:custGeom>
            <a:avLst/>
            <a:gdLst>
              <a:gd name="T0" fmla="*/ 50382691 w 397"/>
              <a:gd name="T1" fmla="*/ 5531243 h 270"/>
              <a:gd name="T2" fmla="*/ 50382691 w 397"/>
              <a:gd name="T3" fmla="*/ 5531243 h 270"/>
              <a:gd name="T4" fmla="*/ 50382691 w 397"/>
              <a:gd name="T5" fmla="*/ 5531243 h 270"/>
              <a:gd name="T6" fmla="*/ 22018225 w 397"/>
              <a:gd name="T7" fmla="*/ 33702852 h 270"/>
              <a:gd name="T8" fmla="*/ 22018225 w 397"/>
              <a:gd name="T9" fmla="*/ 33702852 h 270"/>
              <a:gd name="T10" fmla="*/ 20204756 w 397"/>
              <a:gd name="T11" fmla="*/ 34603087 h 270"/>
              <a:gd name="T12" fmla="*/ 17355534 w 397"/>
              <a:gd name="T13" fmla="*/ 33702852 h 270"/>
              <a:gd name="T14" fmla="*/ 17355534 w 397"/>
              <a:gd name="T15" fmla="*/ 33702852 h 270"/>
              <a:gd name="T16" fmla="*/ 1813109 w 397"/>
              <a:gd name="T17" fmla="*/ 18266516 h 270"/>
              <a:gd name="T18" fmla="*/ 1813109 w 397"/>
              <a:gd name="T19" fmla="*/ 18266516 h 270"/>
              <a:gd name="T20" fmla="*/ 0 w 397"/>
              <a:gd name="T21" fmla="*/ 15436336 h 270"/>
              <a:gd name="T22" fmla="*/ 3626578 w 397"/>
              <a:gd name="T23" fmla="*/ 11834680 h 270"/>
              <a:gd name="T24" fmla="*/ 6475800 w 397"/>
              <a:gd name="T25" fmla="*/ 12734914 h 270"/>
              <a:gd name="T26" fmla="*/ 6475800 w 397"/>
              <a:gd name="T27" fmla="*/ 12734914 h 270"/>
              <a:gd name="T28" fmla="*/ 20204756 w 397"/>
              <a:gd name="T29" fmla="*/ 26370422 h 270"/>
              <a:gd name="T30" fmla="*/ 45849559 w 397"/>
              <a:gd name="T31" fmla="*/ 900593 h 270"/>
              <a:gd name="T32" fmla="*/ 45849559 w 397"/>
              <a:gd name="T33" fmla="*/ 900593 h 270"/>
              <a:gd name="T34" fmla="*/ 47662668 w 397"/>
              <a:gd name="T35" fmla="*/ 0 h 270"/>
              <a:gd name="T36" fmla="*/ 51289246 w 397"/>
              <a:gd name="T37" fmla="*/ 3730415 h 270"/>
              <a:gd name="T38" fmla="*/ 50382691 w 397"/>
              <a:gd name="T39" fmla="*/ 5531243 h 27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97" h="270">
                <a:moveTo>
                  <a:pt x="389" y="43"/>
                </a:moveTo>
                <a:lnTo>
                  <a:pt x="389" y="43"/>
                </a:lnTo>
                <a:cubicBezTo>
                  <a:pt x="170" y="262"/>
                  <a:pt x="170" y="262"/>
                  <a:pt x="170" y="262"/>
                </a:cubicBezTo>
                <a:cubicBezTo>
                  <a:pt x="170" y="269"/>
                  <a:pt x="163" y="269"/>
                  <a:pt x="156" y="269"/>
                </a:cubicBezTo>
                <a:cubicBezTo>
                  <a:pt x="149" y="269"/>
                  <a:pt x="141" y="269"/>
                  <a:pt x="134" y="262"/>
                </a:cubicBezTo>
                <a:cubicBezTo>
                  <a:pt x="14" y="142"/>
                  <a:pt x="14" y="142"/>
                  <a:pt x="14" y="142"/>
                </a:cubicBezTo>
                <a:cubicBezTo>
                  <a:pt x="7" y="135"/>
                  <a:pt x="0" y="127"/>
                  <a:pt x="0" y="120"/>
                </a:cubicBezTo>
                <a:cubicBezTo>
                  <a:pt x="0" y="106"/>
                  <a:pt x="14" y="92"/>
                  <a:pt x="28" y="92"/>
                </a:cubicBezTo>
                <a:cubicBezTo>
                  <a:pt x="36" y="92"/>
                  <a:pt x="43" y="92"/>
                  <a:pt x="50" y="99"/>
                </a:cubicBezTo>
                <a:cubicBezTo>
                  <a:pt x="156" y="205"/>
                  <a:pt x="156" y="205"/>
                  <a:pt x="156" y="205"/>
                </a:cubicBezTo>
                <a:cubicBezTo>
                  <a:pt x="354" y="7"/>
                  <a:pt x="354" y="7"/>
                  <a:pt x="354" y="7"/>
                </a:cubicBezTo>
                <a:cubicBezTo>
                  <a:pt x="354" y="0"/>
                  <a:pt x="361" y="0"/>
                  <a:pt x="368" y="0"/>
                </a:cubicBezTo>
                <a:cubicBezTo>
                  <a:pt x="389" y="0"/>
                  <a:pt x="396" y="7"/>
                  <a:pt x="396" y="29"/>
                </a:cubicBezTo>
                <a:cubicBezTo>
                  <a:pt x="396" y="36"/>
                  <a:pt x="396" y="43"/>
                  <a:pt x="389" y="4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dirty="0"/>
          </a:p>
        </p:txBody>
      </p:sp>
    </p:spTree>
    <p:extLst>
      <p:ext uri="{BB962C8B-B14F-4D97-AF65-F5344CB8AC3E}">
        <p14:creationId xmlns:p14="http://schemas.microsoft.com/office/powerpoint/2010/main" val="84736683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D13760-74B7-120E-9E5F-9D1F3CAF1665}"/>
            </a:ext>
          </a:extLst>
        </p:cNvPr>
        <p:cNvGrpSpPr/>
        <p:nvPr/>
      </p:nvGrpSpPr>
      <p:grpSpPr>
        <a:xfrm>
          <a:off x="0" y="0"/>
          <a:ext cx="0" cy="0"/>
          <a:chOff x="0" y="0"/>
          <a:chExt cx="0" cy="0"/>
        </a:xfrm>
      </p:grpSpPr>
      <p:grpSp>
        <p:nvGrpSpPr>
          <p:cNvPr id="6" name="Group 1">
            <a:extLst>
              <a:ext uri="{FF2B5EF4-FFF2-40B4-BE49-F238E27FC236}">
                <a16:creationId xmlns:a16="http://schemas.microsoft.com/office/drawing/2014/main" id="{418F0399-BC56-FD19-7032-8386F54AFC11}"/>
              </a:ext>
            </a:extLst>
          </p:cNvPr>
          <p:cNvGrpSpPr/>
          <p:nvPr/>
        </p:nvGrpSpPr>
        <p:grpSpPr>
          <a:xfrm>
            <a:off x="7481777" y="0"/>
            <a:ext cx="1947600" cy="5214240"/>
            <a:chOff x="8741880" y="140760"/>
            <a:chExt cx="1947600" cy="5214240"/>
          </a:xfrm>
        </p:grpSpPr>
        <p:sp>
          <p:nvSpPr>
            <p:cNvPr id="7" name="Shape 6">
              <a:extLst>
                <a:ext uri="{FF2B5EF4-FFF2-40B4-BE49-F238E27FC236}">
                  <a16:creationId xmlns:a16="http://schemas.microsoft.com/office/drawing/2014/main" id="{CF95690A-52F6-9071-E2B2-72AFE946CD7E}"/>
                </a:ext>
              </a:extLst>
            </p:cNvPr>
            <p:cNvSpPr/>
            <p:nvPr/>
          </p:nvSpPr>
          <p:spPr>
            <a:xfrm>
              <a:off x="8741880" y="2959920"/>
              <a:ext cx="1947600" cy="2395080"/>
            </a:xfrm>
            <a:custGeom>
              <a:avLst/>
              <a:gdLst>
                <a:gd name="textAreaLeft" fmla="*/ 0 w 1947600"/>
                <a:gd name="textAreaRight" fmla="*/ 1947960 w 1947600"/>
                <a:gd name="textAreaTop" fmla="*/ 0 h 2395080"/>
                <a:gd name="textAreaBottom" fmla="*/ 2395440 h 2395080"/>
              </a:gdLst>
              <a:ahLst/>
              <a:cxnLst/>
              <a:rect l="textAreaLeft" t="textAreaTop" r="textAreaRight" b="textAreaBottom"/>
              <a:pathLst>
                <a:path w="21591" h="21600">
                  <a:moveTo>
                    <a:pt x="10791" y="21600"/>
                  </a:moveTo>
                  <a:cubicBezTo>
                    <a:pt x="14767" y="21600"/>
                    <a:pt x="18412" y="19831"/>
                    <a:pt x="20301" y="16982"/>
                  </a:cubicBezTo>
                  <a:cubicBezTo>
                    <a:pt x="21144" y="15712"/>
                    <a:pt x="21591" y="14269"/>
                    <a:pt x="21591" y="12818"/>
                  </a:cubicBezTo>
                  <a:cubicBezTo>
                    <a:pt x="21591" y="12335"/>
                    <a:pt x="21536" y="11855"/>
                    <a:pt x="21439" y="11387"/>
                  </a:cubicBezTo>
                  <a:cubicBezTo>
                    <a:pt x="21393" y="11154"/>
                    <a:pt x="21324" y="10926"/>
                    <a:pt x="21250" y="10697"/>
                  </a:cubicBezTo>
                  <a:lnTo>
                    <a:pt x="21153" y="10405"/>
                  </a:lnTo>
                  <a:cubicBezTo>
                    <a:pt x="21084" y="10191"/>
                    <a:pt x="21010" y="9981"/>
                    <a:pt x="20918" y="9771"/>
                  </a:cubicBezTo>
                  <a:cubicBezTo>
                    <a:pt x="20803" y="9509"/>
                    <a:pt x="20669" y="9250"/>
                    <a:pt x="20522" y="8995"/>
                  </a:cubicBezTo>
                  <a:cubicBezTo>
                    <a:pt x="19393" y="6994"/>
                    <a:pt x="18532" y="5356"/>
                    <a:pt x="17891" y="3999"/>
                  </a:cubicBezTo>
                  <a:cubicBezTo>
                    <a:pt x="17145" y="2421"/>
                    <a:pt x="16656" y="1143"/>
                    <a:pt x="16366" y="0"/>
                  </a:cubicBezTo>
                  <a:lnTo>
                    <a:pt x="5225" y="0"/>
                  </a:lnTo>
                  <a:cubicBezTo>
                    <a:pt x="4686" y="2110"/>
                    <a:pt x="3442" y="4783"/>
                    <a:pt x="1069" y="8995"/>
                  </a:cubicBezTo>
                  <a:cubicBezTo>
                    <a:pt x="1023" y="9078"/>
                    <a:pt x="972" y="9164"/>
                    <a:pt x="912" y="9273"/>
                  </a:cubicBezTo>
                  <a:cubicBezTo>
                    <a:pt x="820" y="9441"/>
                    <a:pt x="737" y="9610"/>
                    <a:pt x="664" y="9782"/>
                  </a:cubicBezTo>
                  <a:cubicBezTo>
                    <a:pt x="576" y="9985"/>
                    <a:pt x="502" y="10187"/>
                    <a:pt x="433" y="10393"/>
                  </a:cubicBezTo>
                  <a:lnTo>
                    <a:pt x="341" y="10678"/>
                  </a:lnTo>
                  <a:cubicBezTo>
                    <a:pt x="244" y="10971"/>
                    <a:pt x="161" y="11267"/>
                    <a:pt x="106" y="11566"/>
                  </a:cubicBezTo>
                  <a:cubicBezTo>
                    <a:pt x="106" y="11566"/>
                    <a:pt x="106" y="11570"/>
                    <a:pt x="106" y="11570"/>
                  </a:cubicBezTo>
                  <a:cubicBezTo>
                    <a:pt x="32" y="11982"/>
                    <a:pt x="0" y="12402"/>
                    <a:pt x="0" y="12818"/>
                  </a:cubicBezTo>
                  <a:cubicBezTo>
                    <a:pt x="-9" y="17657"/>
                    <a:pt x="4833" y="21600"/>
                    <a:pt x="10791" y="21600"/>
                  </a:cubicBezTo>
                  <a:close/>
                </a:path>
              </a:pathLst>
            </a:custGeom>
            <a:solidFill>
              <a:schemeClr val="accent4"/>
            </a:solidFill>
            <a:ln w="12700">
              <a:noFill/>
            </a:ln>
          </p:spPr>
          <p:style>
            <a:lnRef idx="0">
              <a:scrgbClr r="0" g="0" b="0"/>
            </a:lnRef>
            <a:fillRef idx="0">
              <a:scrgbClr r="0" g="0" b="0"/>
            </a:fillRef>
            <a:effectRef idx="0">
              <a:scrgbClr r="0" g="0" b="0"/>
            </a:effectRef>
            <a:fontRef idx="minor"/>
          </p:style>
          <p:txBody>
            <a:bodyPr lIns="38160" tIns="38160" rIns="38160" bIns="38160" anchor="ctr">
              <a:noAutofit/>
            </a:bodyPr>
            <a:lstStyle/>
            <a:p>
              <a:endParaRPr lang="en-US" sz="3000" b="0" strike="noStrike" spc="-1">
                <a:solidFill>
                  <a:srgbClr val="FFFFFF"/>
                </a:solidFill>
                <a:latin typeface="Avenir Next LT Pro" panose="020B0504020202020204"/>
              </a:endParaRPr>
            </a:p>
          </p:txBody>
        </p:sp>
        <p:sp>
          <p:nvSpPr>
            <p:cNvPr id="8" name="Shape 7">
              <a:extLst>
                <a:ext uri="{FF2B5EF4-FFF2-40B4-BE49-F238E27FC236}">
                  <a16:creationId xmlns:a16="http://schemas.microsoft.com/office/drawing/2014/main" id="{59F6DBDA-079F-F11B-8BC9-7FCA6A7D442C}"/>
                </a:ext>
              </a:extLst>
            </p:cNvPr>
            <p:cNvSpPr/>
            <p:nvPr/>
          </p:nvSpPr>
          <p:spPr>
            <a:xfrm>
              <a:off x="9294840" y="2889720"/>
              <a:ext cx="841680" cy="1380960"/>
            </a:xfrm>
            <a:custGeom>
              <a:avLst/>
              <a:gdLst>
                <a:gd name="textAreaLeft" fmla="*/ 0 w 841680"/>
                <a:gd name="textAreaRight" fmla="*/ 842040 w 841680"/>
                <a:gd name="textAreaTop" fmla="*/ 0 h 1380960"/>
                <a:gd name="textAreaBottom" fmla="*/ 1381320 h 1380960"/>
              </a:gdLst>
              <a:ahLst/>
              <a:cxnLst/>
              <a:rect l="textAreaLeft" t="textAreaTop" r="textAreaRight" b="textAreaBottom"/>
              <a:pathLst>
                <a:path w="19882" h="21349">
                  <a:moveTo>
                    <a:pt x="13400" y="92"/>
                  </a:moveTo>
                  <a:cubicBezTo>
                    <a:pt x="11270" y="5277"/>
                    <a:pt x="8611" y="11760"/>
                    <a:pt x="12369" y="16925"/>
                  </a:cubicBezTo>
                  <a:cubicBezTo>
                    <a:pt x="13312" y="18223"/>
                    <a:pt x="15206" y="19746"/>
                    <a:pt x="17610" y="19803"/>
                  </a:cubicBezTo>
                  <a:cubicBezTo>
                    <a:pt x="19465" y="19848"/>
                    <a:pt x="20819" y="18769"/>
                    <a:pt x="19072" y="17889"/>
                  </a:cubicBezTo>
                  <a:cubicBezTo>
                    <a:pt x="16658" y="16662"/>
                    <a:pt x="12330" y="16681"/>
                    <a:pt x="9474" y="16874"/>
                  </a:cubicBezTo>
                  <a:cubicBezTo>
                    <a:pt x="6589" y="17066"/>
                    <a:pt x="2359" y="17401"/>
                    <a:pt x="475" y="19084"/>
                  </a:cubicBezTo>
                  <a:cubicBezTo>
                    <a:pt x="-781" y="20202"/>
                    <a:pt x="652" y="21178"/>
                    <a:pt x="2477" y="21333"/>
                  </a:cubicBezTo>
                  <a:cubicBezTo>
                    <a:pt x="4548" y="21506"/>
                    <a:pt x="5657" y="20260"/>
                    <a:pt x="6246" y="19142"/>
                  </a:cubicBezTo>
                  <a:cubicBezTo>
                    <a:pt x="6805" y="18075"/>
                    <a:pt x="6844" y="17028"/>
                    <a:pt x="6874" y="15910"/>
                  </a:cubicBezTo>
                  <a:cubicBezTo>
                    <a:pt x="6923" y="13970"/>
                    <a:pt x="7001" y="12036"/>
                    <a:pt x="6952" y="10096"/>
                  </a:cubicBezTo>
                  <a:cubicBezTo>
                    <a:pt x="6884" y="6967"/>
                    <a:pt x="6962" y="3581"/>
                    <a:pt x="4165" y="889"/>
                  </a:cubicBezTo>
                  <a:cubicBezTo>
                    <a:pt x="3998" y="728"/>
                    <a:pt x="3086" y="735"/>
                    <a:pt x="3213" y="850"/>
                  </a:cubicBezTo>
                  <a:cubicBezTo>
                    <a:pt x="5274" y="2836"/>
                    <a:pt x="5686" y="5123"/>
                    <a:pt x="5863" y="7468"/>
                  </a:cubicBezTo>
                  <a:cubicBezTo>
                    <a:pt x="6049" y="10044"/>
                    <a:pt x="5991" y="12614"/>
                    <a:pt x="5922" y="15190"/>
                  </a:cubicBezTo>
                  <a:cubicBezTo>
                    <a:pt x="5883" y="16758"/>
                    <a:pt x="5951" y="18332"/>
                    <a:pt x="4823" y="19771"/>
                  </a:cubicBezTo>
                  <a:cubicBezTo>
                    <a:pt x="4617" y="20035"/>
                    <a:pt x="4244" y="20517"/>
                    <a:pt x="3822" y="20703"/>
                  </a:cubicBezTo>
                  <a:cubicBezTo>
                    <a:pt x="2448" y="21300"/>
                    <a:pt x="544" y="20523"/>
                    <a:pt x="1182" y="19508"/>
                  </a:cubicBezTo>
                  <a:cubicBezTo>
                    <a:pt x="1761" y="18589"/>
                    <a:pt x="3606" y="18075"/>
                    <a:pt x="4931" y="17812"/>
                  </a:cubicBezTo>
                  <a:cubicBezTo>
                    <a:pt x="6825" y="17439"/>
                    <a:pt x="8797" y="17176"/>
                    <a:pt x="10770" y="17092"/>
                  </a:cubicBezTo>
                  <a:cubicBezTo>
                    <a:pt x="11997" y="17041"/>
                    <a:pt x="20819" y="17266"/>
                    <a:pt x="18680" y="19193"/>
                  </a:cubicBezTo>
                  <a:cubicBezTo>
                    <a:pt x="17109" y="20613"/>
                    <a:pt x="14097" y="17908"/>
                    <a:pt x="13596" y="17311"/>
                  </a:cubicBezTo>
                  <a:cubicBezTo>
                    <a:pt x="12899" y="16482"/>
                    <a:pt x="12477" y="15550"/>
                    <a:pt x="12183" y="14625"/>
                  </a:cubicBezTo>
                  <a:cubicBezTo>
                    <a:pt x="10623" y="9781"/>
                    <a:pt x="12458" y="4866"/>
                    <a:pt x="14371" y="189"/>
                  </a:cubicBezTo>
                  <a:cubicBezTo>
                    <a:pt x="14440" y="35"/>
                    <a:pt x="13478" y="-94"/>
                    <a:pt x="13400" y="92"/>
                  </a:cubicBezTo>
                  <a:lnTo>
                    <a:pt x="13400" y="92"/>
                  </a:lnTo>
                  <a:close/>
                </a:path>
              </a:pathLst>
            </a:custGeom>
            <a:solidFill>
              <a:schemeClr val="bg2">
                <a:lumMod val="50000"/>
              </a:schemeClr>
            </a:solidFill>
            <a:ln w="12700">
              <a:noFill/>
            </a:ln>
          </p:spPr>
          <p:style>
            <a:lnRef idx="0">
              <a:scrgbClr r="0" g="0" b="0"/>
            </a:lnRef>
            <a:fillRef idx="0">
              <a:scrgbClr r="0" g="0" b="0"/>
            </a:fillRef>
            <a:effectRef idx="0">
              <a:scrgbClr r="0" g="0" b="0"/>
            </a:effectRef>
            <a:fontRef idx="minor"/>
          </p:style>
          <p:txBody>
            <a:bodyPr lIns="38160" tIns="38160" rIns="38160" bIns="38160" anchor="ctr">
              <a:noAutofit/>
            </a:bodyPr>
            <a:lstStyle/>
            <a:p>
              <a:endParaRPr lang="en-US" sz="3000" b="0" strike="noStrike" spc="-1">
                <a:solidFill>
                  <a:srgbClr val="FFFFFF"/>
                </a:solidFill>
                <a:latin typeface="Avenir Next LT Pro" panose="020B0504020202020204"/>
              </a:endParaRPr>
            </a:p>
          </p:txBody>
        </p:sp>
        <p:sp>
          <p:nvSpPr>
            <p:cNvPr id="9" name="Shape 8">
              <a:extLst>
                <a:ext uri="{FF2B5EF4-FFF2-40B4-BE49-F238E27FC236}">
                  <a16:creationId xmlns:a16="http://schemas.microsoft.com/office/drawing/2014/main" id="{4DA4F508-EDC2-0717-99F2-5432632CA9B0}"/>
                </a:ext>
              </a:extLst>
            </p:cNvPr>
            <p:cNvSpPr/>
            <p:nvPr/>
          </p:nvSpPr>
          <p:spPr>
            <a:xfrm>
              <a:off x="9187920" y="2266200"/>
              <a:ext cx="1055520" cy="698400"/>
            </a:xfrm>
            <a:custGeom>
              <a:avLst/>
              <a:gdLst>
                <a:gd name="textAreaLeft" fmla="*/ 0 w 1055520"/>
                <a:gd name="textAreaRight" fmla="*/ 1055880 w 1055520"/>
                <a:gd name="textAreaTop" fmla="*/ 0 h 698400"/>
                <a:gd name="textAreaBottom" fmla="*/ 698760 h 698400"/>
              </a:gdLst>
              <a:ahLst/>
              <a:cxnLst/>
              <a:rect l="textAreaLeft" t="textAreaTop" r="textAreaRight" b="textAreaBottom"/>
              <a:pathLst>
                <a:path w="21600" h="21600">
                  <a:moveTo>
                    <a:pt x="340" y="17655"/>
                  </a:moveTo>
                  <a:cubicBezTo>
                    <a:pt x="128" y="18169"/>
                    <a:pt x="0" y="18786"/>
                    <a:pt x="0" y="19441"/>
                  </a:cubicBezTo>
                  <a:cubicBezTo>
                    <a:pt x="0" y="20277"/>
                    <a:pt x="196" y="21035"/>
                    <a:pt x="510" y="21587"/>
                  </a:cubicBezTo>
                  <a:cubicBezTo>
                    <a:pt x="510" y="21587"/>
                    <a:pt x="510" y="21600"/>
                    <a:pt x="510" y="21600"/>
                  </a:cubicBezTo>
                  <a:lnTo>
                    <a:pt x="21090" y="21600"/>
                  </a:lnTo>
                  <a:cubicBezTo>
                    <a:pt x="21090" y="21600"/>
                    <a:pt x="21090" y="21587"/>
                    <a:pt x="21090" y="21587"/>
                  </a:cubicBezTo>
                  <a:cubicBezTo>
                    <a:pt x="21404" y="21022"/>
                    <a:pt x="21600" y="20264"/>
                    <a:pt x="21600" y="19441"/>
                  </a:cubicBezTo>
                  <a:cubicBezTo>
                    <a:pt x="21600" y="18773"/>
                    <a:pt x="21472" y="18156"/>
                    <a:pt x="21260" y="17655"/>
                  </a:cubicBezTo>
                  <a:cubicBezTo>
                    <a:pt x="21472" y="17141"/>
                    <a:pt x="21600" y="16524"/>
                    <a:pt x="21600" y="15856"/>
                  </a:cubicBezTo>
                  <a:cubicBezTo>
                    <a:pt x="21600" y="15188"/>
                    <a:pt x="21472" y="14571"/>
                    <a:pt x="21260" y="14057"/>
                  </a:cubicBezTo>
                  <a:cubicBezTo>
                    <a:pt x="21472" y="13556"/>
                    <a:pt x="21600" y="12939"/>
                    <a:pt x="21600" y="12258"/>
                  </a:cubicBezTo>
                  <a:cubicBezTo>
                    <a:pt x="21600" y="11590"/>
                    <a:pt x="21472" y="10973"/>
                    <a:pt x="21260" y="10459"/>
                  </a:cubicBezTo>
                  <a:cubicBezTo>
                    <a:pt x="21472" y="9945"/>
                    <a:pt x="21600" y="9329"/>
                    <a:pt x="21600" y="8661"/>
                  </a:cubicBezTo>
                  <a:cubicBezTo>
                    <a:pt x="21600" y="7992"/>
                    <a:pt x="21472" y="7376"/>
                    <a:pt x="21260" y="6862"/>
                  </a:cubicBezTo>
                  <a:lnTo>
                    <a:pt x="18717" y="6862"/>
                  </a:lnTo>
                  <a:cubicBezTo>
                    <a:pt x="17084" y="2660"/>
                    <a:pt x="14066" y="0"/>
                    <a:pt x="10800" y="0"/>
                  </a:cubicBezTo>
                  <a:cubicBezTo>
                    <a:pt x="7543" y="0"/>
                    <a:pt x="4524" y="2660"/>
                    <a:pt x="2883" y="6862"/>
                  </a:cubicBezTo>
                  <a:lnTo>
                    <a:pt x="340" y="6862"/>
                  </a:lnTo>
                  <a:cubicBezTo>
                    <a:pt x="128" y="7376"/>
                    <a:pt x="0" y="7992"/>
                    <a:pt x="0" y="8661"/>
                  </a:cubicBezTo>
                  <a:cubicBezTo>
                    <a:pt x="0" y="9329"/>
                    <a:pt x="128" y="9945"/>
                    <a:pt x="340" y="10459"/>
                  </a:cubicBezTo>
                  <a:cubicBezTo>
                    <a:pt x="128" y="10973"/>
                    <a:pt x="0" y="11590"/>
                    <a:pt x="0" y="12258"/>
                  </a:cubicBezTo>
                  <a:cubicBezTo>
                    <a:pt x="0" y="12927"/>
                    <a:pt x="128" y="13543"/>
                    <a:pt x="340" y="14057"/>
                  </a:cubicBezTo>
                  <a:cubicBezTo>
                    <a:pt x="128" y="14571"/>
                    <a:pt x="0" y="15188"/>
                    <a:pt x="0" y="15856"/>
                  </a:cubicBezTo>
                  <a:cubicBezTo>
                    <a:pt x="0" y="16524"/>
                    <a:pt x="128" y="17154"/>
                    <a:pt x="340" y="17655"/>
                  </a:cubicBezTo>
                  <a:close/>
                </a:path>
              </a:pathLst>
            </a:custGeom>
            <a:solidFill>
              <a:schemeClr val="bg2">
                <a:lumMod val="25000"/>
              </a:schemeClr>
            </a:solidFill>
            <a:ln w="12700">
              <a:noFill/>
            </a:ln>
          </p:spPr>
          <p:style>
            <a:lnRef idx="0">
              <a:scrgbClr r="0" g="0" b="0"/>
            </a:lnRef>
            <a:fillRef idx="0">
              <a:scrgbClr r="0" g="0" b="0"/>
            </a:fillRef>
            <a:effectRef idx="0">
              <a:scrgbClr r="0" g="0" b="0"/>
            </a:effectRef>
            <a:fontRef idx="minor"/>
          </p:style>
          <p:txBody>
            <a:bodyPr lIns="38160" tIns="38160" rIns="38160" bIns="38160" anchor="ctr">
              <a:noAutofit/>
            </a:bodyPr>
            <a:lstStyle/>
            <a:p>
              <a:endParaRPr lang="en-US" sz="3000" b="0" strike="noStrike" spc="-1">
                <a:solidFill>
                  <a:srgbClr val="FFFFFF"/>
                </a:solidFill>
                <a:latin typeface="Avenir Next LT Pro" panose="020B0504020202020204"/>
              </a:endParaRPr>
            </a:p>
          </p:txBody>
        </p:sp>
        <p:sp>
          <p:nvSpPr>
            <p:cNvPr id="10" name="Rectangle 1">
              <a:extLst>
                <a:ext uri="{FF2B5EF4-FFF2-40B4-BE49-F238E27FC236}">
                  <a16:creationId xmlns:a16="http://schemas.microsoft.com/office/drawing/2014/main" id="{6EAA9B7A-CAE9-371D-6EA9-8648A8B27DD8}"/>
                </a:ext>
              </a:extLst>
            </p:cNvPr>
            <p:cNvSpPr/>
            <p:nvPr/>
          </p:nvSpPr>
          <p:spPr>
            <a:xfrm>
              <a:off x="9674280" y="140760"/>
              <a:ext cx="82800" cy="2160360"/>
            </a:xfrm>
            <a:prstGeom prst="rect">
              <a:avLst/>
            </a:prstGeom>
            <a:solidFill>
              <a:schemeClr val="bg2">
                <a:lumMod val="25000"/>
              </a:schemeClr>
            </a:solidFill>
            <a:ln w="12700">
              <a:noFill/>
            </a:ln>
          </p:spPr>
          <p:style>
            <a:lnRef idx="0">
              <a:scrgbClr r="0" g="0" b="0"/>
            </a:lnRef>
            <a:fillRef idx="0">
              <a:scrgbClr r="0" g="0" b="0"/>
            </a:fillRef>
            <a:effectRef idx="0">
              <a:scrgbClr r="0" g="0" b="0"/>
            </a:effectRef>
            <a:fontRef idx="minor"/>
          </p:style>
          <p:txBody>
            <a:bodyPr lIns="38160" tIns="38160" rIns="38160" bIns="38160" anchor="ctr">
              <a:noAutofit/>
            </a:bodyPr>
            <a:lstStyle/>
            <a:p>
              <a:endParaRPr lang="en-US" sz="3000" b="0" strike="noStrike" spc="-1">
                <a:solidFill>
                  <a:srgbClr val="FFFFFF"/>
                </a:solidFill>
                <a:latin typeface="Avenir Next LT Pro" panose="020B0504020202020204"/>
              </a:endParaRPr>
            </a:p>
          </p:txBody>
        </p:sp>
      </p:grpSp>
      <p:sp>
        <p:nvSpPr>
          <p:cNvPr id="11" name="Shape 9">
            <a:extLst>
              <a:ext uri="{FF2B5EF4-FFF2-40B4-BE49-F238E27FC236}">
                <a16:creationId xmlns:a16="http://schemas.microsoft.com/office/drawing/2014/main" id="{95EC914B-CCEE-2FBD-C269-504A38C2BDFF}"/>
              </a:ext>
            </a:extLst>
          </p:cNvPr>
          <p:cNvSpPr/>
          <p:nvPr/>
        </p:nvSpPr>
        <p:spPr>
          <a:xfrm>
            <a:off x="7528664" y="4180970"/>
            <a:ext cx="401040" cy="154440"/>
          </a:xfrm>
          <a:custGeom>
            <a:avLst/>
            <a:gdLst>
              <a:gd name="textAreaLeft" fmla="*/ 0 w 401040"/>
              <a:gd name="textAreaRight" fmla="*/ 401400 w 401040"/>
              <a:gd name="textAreaTop" fmla="*/ 0 h 154440"/>
              <a:gd name="textAreaBottom" fmla="*/ 154800 h 154440"/>
            </a:gdLst>
            <a:ahLst/>
            <a:cxnLst/>
            <a:rect l="textAreaLeft" t="textAreaTop" r="textAreaRight" b="textAreaBottom"/>
            <a:pathLst>
              <a:path w="20247" h="20796">
                <a:moveTo>
                  <a:pt x="18732" y="28"/>
                </a:moveTo>
                <a:cubicBezTo>
                  <a:pt x="12043" y="2875"/>
                  <a:pt x="5814" y="9182"/>
                  <a:pt x="131" y="19061"/>
                </a:cubicBezTo>
                <a:cubicBezTo>
                  <a:pt x="-519" y="20177"/>
                  <a:pt x="1431" y="21349"/>
                  <a:pt x="1914" y="20512"/>
                </a:cubicBezTo>
                <a:cubicBezTo>
                  <a:pt x="7387" y="11024"/>
                  <a:pt x="13301" y="4940"/>
                  <a:pt x="19760" y="2149"/>
                </a:cubicBezTo>
                <a:cubicBezTo>
                  <a:pt x="21081" y="1591"/>
                  <a:pt x="19361" y="-251"/>
                  <a:pt x="18732" y="28"/>
                </a:cubicBezTo>
                <a:lnTo>
                  <a:pt x="18732" y="28"/>
                </a:lnTo>
                <a:close/>
              </a:path>
            </a:pathLst>
          </a:custGeom>
          <a:solidFill>
            <a:schemeClr val="bg2">
              <a:lumMod val="50000"/>
            </a:schemeClr>
          </a:solidFill>
          <a:ln w="12700">
            <a:noFill/>
          </a:ln>
        </p:spPr>
        <p:style>
          <a:lnRef idx="0">
            <a:scrgbClr r="0" g="0" b="0"/>
          </a:lnRef>
          <a:fillRef idx="0">
            <a:scrgbClr r="0" g="0" b="0"/>
          </a:fillRef>
          <a:effectRef idx="0">
            <a:scrgbClr r="0" g="0" b="0"/>
          </a:effectRef>
          <a:fontRef idx="minor"/>
        </p:style>
        <p:txBody>
          <a:bodyPr lIns="38160" tIns="38160" rIns="38160" bIns="38160" anchor="ctr">
            <a:noAutofit/>
          </a:bodyPr>
          <a:lstStyle/>
          <a:p>
            <a:endParaRPr lang="en-US" sz="3000" b="0" strike="noStrike" spc="-1">
              <a:solidFill>
                <a:srgbClr val="FFFFFF"/>
              </a:solidFill>
              <a:latin typeface="Avenir Next LT Pro" panose="020B0504020202020204"/>
            </a:endParaRPr>
          </a:p>
        </p:txBody>
      </p:sp>
      <p:sp>
        <p:nvSpPr>
          <p:cNvPr id="16" name="Shape 10">
            <a:extLst>
              <a:ext uri="{FF2B5EF4-FFF2-40B4-BE49-F238E27FC236}">
                <a16:creationId xmlns:a16="http://schemas.microsoft.com/office/drawing/2014/main" id="{E8C98312-E674-BD3F-36A9-5D4966D45100}"/>
              </a:ext>
            </a:extLst>
          </p:cNvPr>
          <p:cNvSpPr/>
          <p:nvPr/>
        </p:nvSpPr>
        <p:spPr>
          <a:xfrm>
            <a:off x="7861304" y="4264130"/>
            <a:ext cx="315720" cy="486720"/>
          </a:xfrm>
          <a:custGeom>
            <a:avLst/>
            <a:gdLst>
              <a:gd name="textAreaLeft" fmla="*/ 0 w 315720"/>
              <a:gd name="textAreaRight" fmla="*/ 316080 w 315720"/>
              <a:gd name="textAreaTop" fmla="*/ 0 h 486720"/>
              <a:gd name="textAreaBottom" fmla="*/ 487080 h 486720"/>
            </a:gdLst>
            <a:ahLst/>
            <a:cxnLst/>
            <a:rect l="textAreaLeft" t="textAreaTop" r="textAreaRight" b="textAreaBottom"/>
            <a:pathLst>
              <a:path w="20853" h="21021">
                <a:moveTo>
                  <a:pt x="18363" y="125"/>
                </a:moveTo>
                <a:cubicBezTo>
                  <a:pt x="11236" y="6458"/>
                  <a:pt x="5123" y="13167"/>
                  <a:pt x="24" y="20289"/>
                </a:cubicBezTo>
                <a:cubicBezTo>
                  <a:pt x="-277" y="20702"/>
                  <a:pt x="2272" y="21330"/>
                  <a:pt x="2629" y="20846"/>
                </a:cubicBezTo>
                <a:cubicBezTo>
                  <a:pt x="7672" y="13777"/>
                  <a:pt x="13703" y="7121"/>
                  <a:pt x="20775" y="842"/>
                </a:cubicBezTo>
                <a:cubicBezTo>
                  <a:pt x="21323" y="358"/>
                  <a:pt x="18801" y="-270"/>
                  <a:pt x="18363" y="125"/>
                </a:cubicBezTo>
                <a:lnTo>
                  <a:pt x="18363" y="125"/>
                </a:lnTo>
                <a:close/>
              </a:path>
            </a:pathLst>
          </a:custGeom>
          <a:solidFill>
            <a:schemeClr val="bg2">
              <a:lumMod val="50000"/>
            </a:schemeClr>
          </a:solidFill>
          <a:ln w="12700">
            <a:noFill/>
          </a:ln>
        </p:spPr>
        <p:style>
          <a:lnRef idx="0">
            <a:scrgbClr r="0" g="0" b="0"/>
          </a:lnRef>
          <a:fillRef idx="0">
            <a:scrgbClr r="0" g="0" b="0"/>
          </a:fillRef>
          <a:effectRef idx="0">
            <a:scrgbClr r="0" g="0" b="0"/>
          </a:effectRef>
          <a:fontRef idx="minor"/>
        </p:style>
        <p:txBody>
          <a:bodyPr lIns="38160" tIns="38160" rIns="38160" bIns="38160" anchor="ctr">
            <a:noAutofit/>
          </a:bodyPr>
          <a:lstStyle/>
          <a:p>
            <a:endParaRPr lang="en-US" sz="3000" b="0" strike="noStrike" spc="-1">
              <a:solidFill>
                <a:srgbClr val="FFFFFF"/>
              </a:solidFill>
              <a:latin typeface="Avenir Next LT Pro" panose="020B0504020202020204"/>
            </a:endParaRPr>
          </a:p>
        </p:txBody>
      </p:sp>
      <p:sp>
        <p:nvSpPr>
          <p:cNvPr id="17" name="Shape 11">
            <a:extLst>
              <a:ext uri="{FF2B5EF4-FFF2-40B4-BE49-F238E27FC236}">
                <a16:creationId xmlns:a16="http://schemas.microsoft.com/office/drawing/2014/main" id="{EFED7E82-02FB-85FB-AF8B-DCF166B29471}"/>
              </a:ext>
            </a:extLst>
          </p:cNvPr>
          <p:cNvSpPr/>
          <p:nvPr/>
        </p:nvSpPr>
        <p:spPr>
          <a:xfrm>
            <a:off x="8359904" y="4264130"/>
            <a:ext cx="67320" cy="748440"/>
          </a:xfrm>
          <a:custGeom>
            <a:avLst/>
            <a:gdLst>
              <a:gd name="textAreaLeft" fmla="*/ 0 w 67320"/>
              <a:gd name="textAreaRight" fmla="*/ 67680 w 67320"/>
              <a:gd name="textAreaTop" fmla="*/ 0 h 748440"/>
              <a:gd name="textAreaBottom" fmla="*/ 748800 h 748440"/>
            </a:gdLst>
            <a:ahLst/>
            <a:cxnLst/>
            <a:rect l="textAreaLeft" t="textAreaTop" r="textAreaRight" b="textAreaBottom"/>
            <a:pathLst>
              <a:path w="20598" h="21389">
                <a:moveTo>
                  <a:pt x="7959" y="241"/>
                </a:moveTo>
                <a:cubicBezTo>
                  <a:pt x="2022" y="7188"/>
                  <a:pt x="-631" y="14146"/>
                  <a:pt x="127" y="21117"/>
                </a:cubicBezTo>
                <a:cubicBezTo>
                  <a:pt x="127" y="21461"/>
                  <a:pt x="12759" y="21485"/>
                  <a:pt x="12759" y="21153"/>
                </a:cubicBezTo>
                <a:cubicBezTo>
                  <a:pt x="12001" y="14182"/>
                  <a:pt x="14654" y="7224"/>
                  <a:pt x="20590" y="277"/>
                </a:cubicBezTo>
                <a:cubicBezTo>
                  <a:pt x="20969" y="-56"/>
                  <a:pt x="8337" y="-115"/>
                  <a:pt x="7959" y="241"/>
                </a:cubicBezTo>
                <a:lnTo>
                  <a:pt x="7959" y="241"/>
                </a:lnTo>
                <a:close/>
              </a:path>
            </a:pathLst>
          </a:custGeom>
          <a:solidFill>
            <a:schemeClr val="bg2">
              <a:lumMod val="50000"/>
            </a:schemeClr>
          </a:solidFill>
          <a:ln w="12700">
            <a:noFill/>
          </a:ln>
        </p:spPr>
        <p:style>
          <a:lnRef idx="0">
            <a:scrgbClr r="0" g="0" b="0"/>
          </a:lnRef>
          <a:fillRef idx="0">
            <a:scrgbClr r="0" g="0" b="0"/>
          </a:fillRef>
          <a:effectRef idx="0">
            <a:scrgbClr r="0" g="0" b="0"/>
          </a:effectRef>
          <a:fontRef idx="minor"/>
        </p:style>
        <p:txBody>
          <a:bodyPr lIns="38160" tIns="38160" rIns="38160" bIns="38160" anchor="ctr">
            <a:noAutofit/>
          </a:bodyPr>
          <a:lstStyle/>
          <a:p>
            <a:endParaRPr lang="en-US" sz="3000" b="0" strike="noStrike" spc="-1">
              <a:solidFill>
                <a:srgbClr val="FFFFFF"/>
              </a:solidFill>
              <a:latin typeface="Avenir Next LT Pro" panose="020B0504020202020204"/>
            </a:endParaRPr>
          </a:p>
        </p:txBody>
      </p:sp>
      <p:sp>
        <p:nvSpPr>
          <p:cNvPr id="18" name="Shape 12">
            <a:extLst>
              <a:ext uri="{FF2B5EF4-FFF2-40B4-BE49-F238E27FC236}">
                <a16:creationId xmlns:a16="http://schemas.microsoft.com/office/drawing/2014/main" id="{20274B1B-D5B3-0774-4DF0-1E969F4C65D8}"/>
              </a:ext>
            </a:extLst>
          </p:cNvPr>
          <p:cNvSpPr/>
          <p:nvPr/>
        </p:nvSpPr>
        <p:spPr>
          <a:xfrm>
            <a:off x="8983424" y="4180970"/>
            <a:ext cx="349560" cy="253440"/>
          </a:xfrm>
          <a:custGeom>
            <a:avLst/>
            <a:gdLst>
              <a:gd name="textAreaLeft" fmla="*/ 0 w 349560"/>
              <a:gd name="textAreaRight" fmla="*/ 349920 w 349560"/>
              <a:gd name="textAreaTop" fmla="*/ 0 h 253440"/>
              <a:gd name="textAreaBottom" fmla="*/ 253800 h 253440"/>
            </a:gdLst>
            <a:ahLst/>
            <a:cxnLst/>
            <a:rect l="textAreaLeft" t="textAreaTop" r="textAreaRight" b="textAreaBottom"/>
            <a:pathLst>
              <a:path w="20614" h="20822">
                <a:moveTo>
                  <a:pt x="163" y="1132"/>
                </a:moveTo>
                <a:cubicBezTo>
                  <a:pt x="6677" y="6729"/>
                  <a:pt x="12701" y="13178"/>
                  <a:pt x="18236" y="20548"/>
                </a:cubicBezTo>
                <a:cubicBezTo>
                  <a:pt x="18775" y="21265"/>
                  <a:pt x="20979" y="20412"/>
                  <a:pt x="20563" y="19832"/>
                </a:cubicBezTo>
                <a:cubicBezTo>
                  <a:pt x="14955" y="12359"/>
                  <a:pt x="8832" y="5807"/>
                  <a:pt x="2220" y="143"/>
                </a:cubicBezTo>
                <a:cubicBezTo>
                  <a:pt x="1657" y="-335"/>
                  <a:pt x="-621" y="484"/>
                  <a:pt x="163" y="1132"/>
                </a:cubicBezTo>
                <a:lnTo>
                  <a:pt x="163" y="1132"/>
                </a:lnTo>
                <a:close/>
              </a:path>
            </a:pathLst>
          </a:custGeom>
          <a:solidFill>
            <a:schemeClr val="bg2">
              <a:lumMod val="50000"/>
            </a:schemeClr>
          </a:solidFill>
          <a:ln w="12700">
            <a:noFill/>
          </a:ln>
        </p:spPr>
        <p:style>
          <a:lnRef idx="0">
            <a:scrgbClr r="0" g="0" b="0"/>
          </a:lnRef>
          <a:fillRef idx="0">
            <a:scrgbClr r="0" g="0" b="0"/>
          </a:fillRef>
          <a:effectRef idx="0">
            <a:scrgbClr r="0" g="0" b="0"/>
          </a:effectRef>
          <a:fontRef idx="minor"/>
        </p:style>
        <p:txBody>
          <a:bodyPr lIns="38160" tIns="38160" rIns="38160" bIns="38160" anchor="ctr">
            <a:noAutofit/>
          </a:bodyPr>
          <a:lstStyle/>
          <a:p>
            <a:endParaRPr lang="en-US" sz="3000" b="0" strike="noStrike" spc="-1">
              <a:solidFill>
                <a:srgbClr val="FFFFFF"/>
              </a:solidFill>
              <a:latin typeface="Avenir Next LT Pro" panose="020B0504020202020204"/>
            </a:endParaRPr>
          </a:p>
        </p:txBody>
      </p:sp>
      <p:sp>
        <p:nvSpPr>
          <p:cNvPr id="19" name="Shape 13">
            <a:extLst>
              <a:ext uri="{FF2B5EF4-FFF2-40B4-BE49-F238E27FC236}">
                <a16:creationId xmlns:a16="http://schemas.microsoft.com/office/drawing/2014/main" id="{41A0D4BC-349D-BD6D-C861-0A6069606479}"/>
              </a:ext>
            </a:extLst>
          </p:cNvPr>
          <p:cNvSpPr/>
          <p:nvPr/>
        </p:nvSpPr>
        <p:spPr>
          <a:xfrm>
            <a:off x="8650784" y="4264130"/>
            <a:ext cx="267480" cy="705960"/>
          </a:xfrm>
          <a:custGeom>
            <a:avLst/>
            <a:gdLst>
              <a:gd name="textAreaLeft" fmla="*/ 0 w 267480"/>
              <a:gd name="textAreaRight" fmla="*/ 267840 w 267480"/>
              <a:gd name="textAreaTop" fmla="*/ 0 h 705960"/>
              <a:gd name="textAreaBottom" fmla="*/ 706320 h 705960"/>
            </a:gdLst>
            <a:ahLst/>
            <a:cxnLst/>
            <a:rect l="textAreaLeft" t="textAreaTop" r="textAreaRight" b="textAreaBottom"/>
            <a:pathLst>
              <a:path w="21117" h="21343">
                <a:moveTo>
                  <a:pt x="2" y="280"/>
                </a:moveTo>
                <a:cubicBezTo>
                  <a:pt x="2067" y="7702"/>
                  <a:pt x="9868" y="14458"/>
                  <a:pt x="17931" y="21164"/>
                </a:cubicBezTo>
                <a:cubicBezTo>
                  <a:pt x="18292" y="21478"/>
                  <a:pt x="21504" y="21352"/>
                  <a:pt x="21078" y="21001"/>
                </a:cubicBezTo>
                <a:cubicBezTo>
                  <a:pt x="13080" y="14332"/>
                  <a:pt x="5345" y="7614"/>
                  <a:pt x="3280" y="242"/>
                </a:cubicBezTo>
                <a:cubicBezTo>
                  <a:pt x="3182" y="-122"/>
                  <a:pt x="-96" y="-47"/>
                  <a:pt x="2" y="280"/>
                </a:cubicBezTo>
                <a:lnTo>
                  <a:pt x="2" y="280"/>
                </a:lnTo>
                <a:close/>
              </a:path>
            </a:pathLst>
          </a:custGeom>
          <a:solidFill>
            <a:schemeClr val="bg2">
              <a:lumMod val="50000"/>
            </a:schemeClr>
          </a:solidFill>
          <a:ln w="12700">
            <a:noFill/>
          </a:ln>
        </p:spPr>
        <p:style>
          <a:lnRef idx="0">
            <a:scrgbClr r="0" g="0" b="0"/>
          </a:lnRef>
          <a:fillRef idx="0">
            <a:scrgbClr r="0" g="0" b="0"/>
          </a:fillRef>
          <a:effectRef idx="0">
            <a:scrgbClr r="0" g="0" b="0"/>
          </a:effectRef>
          <a:fontRef idx="minor"/>
        </p:style>
        <p:txBody>
          <a:bodyPr lIns="38160" tIns="38160" rIns="38160" bIns="38160" anchor="ctr">
            <a:noAutofit/>
          </a:bodyPr>
          <a:lstStyle/>
          <a:p>
            <a:endParaRPr lang="en-US" sz="3000" b="0" strike="noStrike" spc="-1">
              <a:solidFill>
                <a:srgbClr val="FFFFFF"/>
              </a:solidFill>
              <a:latin typeface="Avenir Next LT Pro" panose="020B0504020202020204"/>
            </a:endParaRPr>
          </a:p>
        </p:txBody>
      </p:sp>
      <p:grpSp>
        <p:nvGrpSpPr>
          <p:cNvPr id="20" name="Group 3">
            <a:extLst>
              <a:ext uri="{FF2B5EF4-FFF2-40B4-BE49-F238E27FC236}">
                <a16:creationId xmlns:a16="http://schemas.microsoft.com/office/drawing/2014/main" id="{2E60F81C-7B6A-C06C-3598-D7CA7890201A}"/>
              </a:ext>
            </a:extLst>
          </p:cNvPr>
          <p:cNvGrpSpPr/>
          <p:nvPr/>
        </p:nvGrpSpPr>
        <p:grpSpPr>
          <a:xfrm>
            <a:off x="5545510" y="-3233"/>
            <a:ext cx="1947600" cy="3884040"/>
            <a:chOff x="6770160" y="140760"/>
            <a:chExt cx="1947600" cy="3884040"/>
          </a:xfrm>
        </p:grpSpPr>
        <p:sp>
          <p:nvSpPr>
            <p:cNvPr id="21" name="Shape 14">
              <a:extLst>
                <a:ext uri="{FF2B5EF4-FFF2-40B4-BE49-F238E27FC236}">
                  <a16:creationId xmlns:a16="http://schemas.microsoft.com/office/drawing/2014/main" id="{1CA927B6-1B66-9BA0-FCDE-1238F90D0E87}"/>
                </a:ext>
              </a:extLst>
            </p:cNvPr>
            <p:cNvSpPr/>
            <p:nvPr/>
          </p:nvSpPr>
          <p:spPr>
            <a:xfrm>
              <a:off x="6770160" y="1629720"/>
              <a:ext cx="1947600" cy="2395080"/>
            </a:xfrm>
            <a:custGeom>
              <a:avLst/>
              <a:gdLst>
                <a:gd name="textAreaLeft" fmla="*/ 0 w 1947600"/>
                <a:gd name="textAreaRight" fmla="*/ 1947960 w 1947600"/>
                <a:gd name="textAreaTop" fmla="*/ 0 h 2395080"/>
                <a:gd name="textAreaBottom" fmla="*/ 2395440 h 2395080"/>
              </a:gdLst>
              <a:ahLst/>
              <a:cxnLst/>
              <a:rect l="textAreaLeft" t="textAreaTop" r="textAreaRight" b="textAreaBottom"/>
              <a:pathLst>
                <a:path w="21591" h="21600">
                  <a:moveTo>
                    <a:pt x="10791" y="21600"/>
                  </a:moveTo>
                  <a:cubicBezTo>
                    <a:pt x="14767" y="21600"/>
                    <a:pt x="18412" y="19831"/>
                    <a:pt x="20301" y="16982"/>
                  </a:cubicBezTo>
                  <a:cubicBezTo>
                    <a:pt x="21144" y="15712"/>
                    <a:pt x="21591" y="14269"/>
                    <a:pt x="21591" y="12818"/>
                  </a:cubicBezTo>
                  <a:cubicBezTo>
                    <a:pt x="21591" y="12335"/>
                    <a:pt x="21536" y="11855"/>
                    <a:pt x="21439" y="11387"/>
                  </a:cubicBezTo>
                  <a:cubicBezTo>
                    <a:pt x="21393" y="11154"/>
                    <a:pt x="21324" y="10926"/>
                    <a:pt x="21250" y="10697"/>
                  </a:cubicBezTo>
                  <a:lnTo>
                    <a:pt x="21153" y="10405"/>
                  </a:lnTo>
                  <a:cubicBezTo>
                    <a:pt x="21084" y="10191"/>
                    <a:pt x="21010" y="9981"/>
                    <a:pt x="20918" y="9771"/>
                  </a:cubicBezTo>
                  <a:cubicBezTo>
                    <a:pt x="20803" y="9509"/>
                    <a:pt x="20669" y="9250"/>
                    <a:pt x="20522" y="8995"/>
                  </a:cubicBezTo>
                  <a:cubicBezTo>
                    <a:pt x="19393" y="6994"/>
                    <a:pt x="18532" y="5356"/>
                    <a:pt x="17891" y="3999"/>
                  </a:cubicBezTo>
                  <a:cubicBezTo>
                    <a:pt x="17145" y="2421"/>
                    <a:pt x="16656" y="1143"/>
                    <a:pt x="16366" y="0"/>
                  </a:cubicBezTo>
                  <a:lnTo>
                    <a:pt x="5225" y="0"/>
                  </a:lnTo>
                  <a:cubicBezTo>
                    <a:pt x="4686" y="2110"/>
                    <a:pt x="3442" y="4783"/>
                    <a:pt x="1069" y="8995"/>
                  </a:cubicBezTo>
                  <a:cubicBezTo>
                    <a:pt x="1023" y="9078"/>
                    <a:pt x="972" y="9164"/>
                    <a:pt x="912" y="9273"/>
                  </a:cubicBezTo>
                  <a:cubicBezTo>
                    <a:pt x="820" y="9441"/>
                    <a:pt x="737" y="9610"/>
                    <a:pt x="664" y="9782"/>
                  </a:cubicBezTo>
                  <a:cubicBezTo>
                    <a:pt x="576" y="9981"/>
                    <a:pt x="502" y="10187"/>
                    <a:pt x="433" y="10393"/>
                  </a:cubicBezTo>
                  <a:lnTo>
                    <a:pt x="341" y="10678"/>
                  </a:lnTo>
                  <a:cubicBezTo>
                    <a:pt x="244" y="10971"/>
                    <a:pt x="161" y="11267"/>
                    <a:pt x="106" y="11566"/>
                  </a:cubicBezTo>
                  <a:cubicBezTo>
                    <a:pt x="106" y="11566"/>
                    <a:pt x="106" y="11570"/>
                    <a:pt x="106" y="11570"/>
                  </a:cubicBezTo>
                  <a:cubicBezTo>
                    <a:pt x="32" y="11982"/>
                    <a:pt x="0" y="12402"/>
                    <a:pt x="0" y="12818"/>
                  </a:cubicBezTo>
                  <a:cubicBezTo>
                    <a:pt x="-9" y="17661"/>
                    <a:pt x="4838" y="21600"/>
                    <a:pt x="10791" y="21600"/>
                  </a:cubicBezTo>
                  <a:close/>
                </a:path>
              </a:pathLst>
            </a:custGeom>
            <a:solidFill>
              <a:srgbClr val="D6D6D6"/>
            </a:solidFill>
            <a:ln w="12700">
              <a:noFill/>
            </a:ln>
          </p:spPr>
          <p:style>
            <a:lnRef idx="0">
              <a:scrgbClr r="0" g="0" b="0"/>
            </a:lnRef>
            <a:fillRef idx="0">
              <a:scrgbClr r="0" g="0" b="0"/>
            </a:fillRef>
            <a:effectRef idx="0">
              <a:scrgbClr r="0" g="0" b="0"/>
            </a:effectRef>
            <a:fontRef idx="minor"/>
          </p:style>
          <p:txBody>
            <a:bodyPr lIns="38160" tIns="38160" rIns="38160" bIns="38160" anchor="b">
              <a:noAutofit/>
            </a:bodyPr>
            <a:lstStyle/>
            <a:p>
              <a:pPr algn="ctr" defTabSz="914400">
                <a:lnSpc>
                  <a:spcPct val="100000"/>
                </a:lnSpc>
              </a:pPr>
              <a:br>
                <a:rPr sz="2000">
                  <a:latin typeface="Avenir Next LT Pro" panose="020B0504020202020204"/>
                </a:rPr>
              </a:br>
              <a:br>
                <a:rPr sz="2000">
                  <a:latin typeface="Avenir Next LT Pro" panose="020B0504020202020204"/>
                </a:rPr>
              </a:br>
              <a:endParaRPr lang="pt-BR" sz="2000" b="0" strike="noStrike" spc="-1">
                <a:solidFill>
                  <a:srgbClr val="000000"/>
                </a:solidFill>
                <a:latin typeface="Avenir Next LT Pro" panose="020B0504020202020204"/>
              </a:endParaRPr>
            </a:p>
          </p:txBody>
        </p:sp>
        <p:sp>
          <p:nvSpPr>
            <p:cNvPr id="22" name="Shape 15">
              <a:extLst>
                <a:ext uri="{FF2B5EF4-FFF2-40B4-BE49-F238E27FC236}">
                  <a16:creationId xmlns:a16="http://schemas.microsoft.com/office/drawing/2014/main" id="{3EC9A986-9DA7-03FA-871E-FDF56CD21B41}"/>
                </a:ext>
              </a:extLst>
            </p:cNvPr>
            <p:cNvSpPr/>
            <p:nvPr/>
          </p:nvSpPr>
          <p:spPr>
            <a:xfrm>
              <a:off x="7323120" y="1575720"/>
              <a:ext cx="841680" cy="1380960"/>
            </a:xfrm>
            <a:custGeom>
              <a:avLst/>
              <a:gdLst>
                <a:gd name="textAreaLeft" fmla="*/ 0 w 841680"/>
                <a:gd name="textAreaRight" fmla="*/ 842040 w 841680"/>
                <a:gd name="textAreaTop" fmla="*/ 0 h 1380960"/>
                <a:gd name="textAreaBottom" fmla="*/ 1381320 h 1380960"/>
              </a:gdLst>
              <a:ahLst/>
              <a:cxnLst/>
              <a:rect l="textAreaLeft" t="textAreaTop" r="textAreaRight" b="textAreaBottom"/>
              <a:pathLst>
                <a:path w="19882" h="21345">
                  <a:moveTo>
                    <a:pt x="13400" y="95"/>
                  </a:moveTo>
                  <a:cubicBezTo>
                    <a:pt x="11270" y="5278"/>
                    <a:pt x="8611" y="11759"/>
                    <a:pt x="12369" y="16923"/>
                  </a:cubicBezTo>
                  <a:cubicBezTo>
                    <a:pt x="13312" y="18220"/>
                    <a:pt x="15206" y="19742"/>
                    <a:pt x="17610" y="19800"/>
                  </a:cubicBezTo>
                  <a:cubicBezTo>
                    <a:pt x="19465" y="19845"/>
                    <a:pt x="20819" y="18766"/>
                    <a:pt x="19072" y="17886"/>
                  </a:cubicBezTo>
                  <a:cubicBezTo>
                    <a:pt x="16658" y="16659"/>
                    <a:pt x="12330" y="16678"/>
                    <a:pt x="9474" y="16871"/>
                  </a:cubicBezTo>
                  <a:cubicBezTo>
                    <a:pt x="6589" y="17064"/>
                    <a:pt x="2359" y="17398"/>
                    <a:pt x="475" y="19081"/>
                  </a:cubicBezTo>
                  <a:cubicBezTo>
                    <a:pt x="-781" y="20198"/>
                    <a:pt x="652" y="21174"/>
                    <a:pt x="2477" y="21329"/>
                  </a:cubicBezTo>
                  <a:cubicBezTo>
                    <a:pt x="4548" y="21502"/>
                    <a:pt x="5657" y="20256"/>
                    <a:pt x="6246" y="19138"/>
                  </a:cubicBezTo>
                  <a:cubicBezTo>
                    <a:pt x="6805" y="18072"/>
                    <a:pt x="6844" y="17025"/>
                    <a:pt x="6874" y="15908"/>
                  </a:cubicBezTo>
                  <a:cubicBezTo>
                    <a:pt x="6923" y="13968"/>
                    <a:pt x="7001" y="12035"/>
                    <a:pt x="6952" y="10095"/>
                  </a:cubicBezTo>
                  <a:cubicBezTo>
                    <a:pt x="6884" y="6967"/>
                    <a:pt x="6962" y="3582"/>
                    <a:pt x="4165" y="891"/>
                  </a:cubicBezTo>
                  <a:cubicBezTo>
                    <a:pt x="3998" y="731"/>
                    <a:pt x="3086" y="737"/>
                    <a:pt x="3213" y="853"/>
                  </a:cubicBezTo>
                  <a:cubicBezTo>
                    <a:pt x="5274" y="2837"/>
                    <a:pt x="5686" y="5124"/>
                    <a:pt x="5863" y="7468"/>
                  </a:cubicBezTo>
                  <a:cubicBezTo>
                    <a:pt x="6049" y="10044"/>
                    <a:pt x="5991" y="12613"/>
                    <a:pt x="5922" y="15188"/>
                  </a:cubicBezTo>
                  <a:cubicBezTo>
                    <a:pt x="5883" y="16756"/>
                    <a:pt x="5951" y="18329"/>
                    <a:pt x="4823" y="19768"/>
                  </a:cubicBezTo>
                  <a:cubicBezTo>
                    <a:pt x="4617" y="20031"/>
                    <a:pt x="4244" y="20513"/>
                    <a:pt x="3822" y="20699"/>
                  </a:cubicBezTo>
                  <a:cubicBezTo>
                    <a:pt x="2448" y="21296"/>
                    <a:pt x="544" y="20519"/>
                    <a:pt x="1182" y="19505"/>
                  </a:cubicBezTo>
                  <a:cubicBezTo>
                    <a:pt x="1761" y="18586"/>
                    <a:pt x="3606" y="18072"/>
                    <a:pt x="4931" y="17809"/>
                  </a:cubicBezTo>
                  <a:cubicBezTo>
                    <a:pt x="6825" y="17436"/>
                    <a:pt x="8797" y="17173"/>
                    <a:pt x="10770" y="17090"/>
                  </a:cubicBezTo>
                  <a:cubicBezTo>
                    <a:pt x="11997" y="17038"/>
                    <a:pt x="20819" y="17263"/>
                    <a:pt x="18680" y="19190"/>
                  </a:cubicBezTo>
                  <a:cubicBezTo>
                    <a:pt x="17109" y="20609"/>
                    <a:pt x="14097" y="17905"/>
                    <a:pt x="13596" y="17308"/>
                  </a:cubicBezTo>
                  <a:cubicBezTo>
                    <a:pt x="12899" y="16479"/>
                    <a:pt x="12477" y="15548"/>
                    <a:pt x="12183" y="14623"/>
                  </a:cubicBezTo>
                  <a:cubicBezTo>
                    <a:pt x="10623" y="9780"/>
                    <a:pt x="12458" y="4867"/>
                    <a:pt x="14371" y="191"/>
                  </a:cubicBezTo>
                  <a:cubicBezTo>
                    <a:pt x="14440" y="37"/>
                    <a:pt x="13478" y="-98"/>
                    <a:pt x="13400" y="95"/>
                  </a:cubicBezTo>
                  <a:lnTo>
                    <a:pt x="13400" y="95"/>
                  </a:lnTo>
                  <a:close/>
                </a:path>
              </a:pathLst>
            </a:custGeom>
            <a:solidFill>
              <a:schemeClr val="bg2">
                <a:lumMod val="75000"/>
              </a:schemeClr>
            </a:solidFill>
            <a:ln w="12700">
              <a:noFill/>
            </a:ln>
          </p:spPr>
          <p:style>
            <a:lnRef idx="0">
              <a:scrgbClr r="0" g="0" b="0"/>
            </a:lnRef>
            <a:fillRef idx="0">
              <a:scrgbClr r="0" g="0" b="0"/>
            </a:fillRef>
            <a:effectRef idx="0">
              <a:scrgbClr r="0" g="0" b="0"/>
            </a:effectRef>
            <a:fontRef idx="minor"/>
          </p:style>
          <p:txBody>
            <a:bodyPr lIns="38160" tIns="38160" rIns="38160" bIns="38160" anchor="ctr">
              <a:noAutofit/>
            </a:bodyPr>
            <a:lstStyle/>
            <a:p>
              <a:endParaRPr lang="en-US" sz="3000" b="0" strike="noStrike" spc="-1">
                <a:solidFill>
                  <a:srgbClr val="FFFFFF"/>
                </a:solidFill>
                <a:latin typeface="Avenir Next LT Pro" panose="020B0504020202020204"/>
              </a:endParaRPr>
            </a:p>
          </p:txBody>
        </p:sp>
        <p:sp>
          <p:nvSpPr>
            <p:cNvPr id="23" name="Shape 16">
              <a:extLst>
                <a:ext uri="{FF2B5EF4-FFF2-40B4-BE49-F238E27FC236}">
                  <a16:creationId xmlns:a16="http://schemas.microsoft.com/office/drawing/2014/main" id="{00E423ED-B284-B9CE-33AE-200016114E91}"/>
                </a:ext>
              </a:extLst>
            </p:cNvPr>
            <p:cNvSpPr/>
            <p:nvPr/>
          </p:nvSpPr>
          <p:spPr>
            <a:xfrm>
              <a:off x="7216200" y="936000"/>
              <a:ext cx="1055520" cy="698400"/>
            </a:xfrm>
            <a:custGeom>
              <a:avLst/>
              <a:gdLst>
                <a:gd name="textAreaLeft" fmla="*/ 0 w 1055520"/>
                <a:gd name="textAreaRight" fmla="*/ 1055880 w 1055520"/>
                <a:gd name="textAreaTop" fmla="*/ 0 h 698400"/>
                <a:gd name="textAreaBottom" fmla="*/ 698760 h 698400"/>
              </a:gdLst>
              <a:ahLst/>
              <a:cxnLst/>
              <a:rect l="textAreaLeft" t="textAreaTop" r="textAreaRight" b="textAreaBottom"/>
              <a:pathLst>
                <a:path w="21600" h="21600">
                  <a:moveTo>
                    <a:pt x="340" y="17655"/>
                  </a:moveTo>
                  <a:cubicBezTo>
                    <a:pt x="128" y="18169"/>
                    <a:pt x="0" y="18786"/>
                    <a:pt x="0" y="19441"/>
                  </a:cubicBezTo>
                  <a:cubicBezTo>
                    <a:pt x="0" y="20277"/>
                    <a:pt x="196" y="21035"/>
                    <a:pt x="510" y="21587"/>
                  </a:cubicBezTo>
                  <a:cubicBezTo>
                    <a:pt x="510" y="21587"/>
                    <a:pt x="510" y="21600"/>
                    <a:pt x="510" y="21600"/>
                  </a:cubicBezTo>
                  <a:lnTo>
                    <a:pt x="21090" y="21600"/>
                  </a:lnTo>
                  <a:cubicBezTo>
                    <a:pt x="21090" y="21600"/>
                    <a:pt x="21090" y="21587"/>
                    <a:pt x="21090" y="21587"/>
                  </a:cubicBezTo>
                  <a:cubicBezTo>
                    <a:pt x="21404" y="21022"/>
                    <a:pt x="21600" y="20264"/>
                    <a:pt x="21600" y="19441"/>
                  </a:cubicBezTo>
                  <a:cubicBezTo>
                    <a:pt x="21600" y="18773"/>
                    <a:pt x="21472" y="18156"/>
                    <a:pt x="21260" y="17655"/>
                  </a:cubicBezTo>
                  <a:cubicBezTo>
                    <a:pt x="21472" y="17141"/>
                    <a:pt x="21600" y="16524"/>
                    <a:pt x="21600" y="15856"/>
                  </a:cubicBezTo>
                  <a:cubicBezTo>
                    <a:pt x="21600" y="15188"/>
                    <a:pt x="21472" y="14571"/>
                    <a:pt x="21260" y="14057"/>
                  </a:cubicBezTo>
                  <a:cubicBezTo>
                    <a:pt x="21472" y="13556"/>
                    <a:pt x="21600" y="12939"/>
                    <a:pt x="21600" y="12258"/>
                  </a:cubicBezTo>
                  <a:cubicBezTo>
                    <a:pt x="21600" y="11590"/>
                    <a:pt x="21472" y="10973"/>
                    <a:pt x="21260" y="10459"/>
                  </a:cubicBezTo>
                  <a:cubicBezTo>
                    <a:pt x="21472" y="9945"/>
                    <a:pt x="21600" y="9329"/>
                    <a:pt x="21600" y="8661"/>
                  </a:cubicBezTo>
                  <a:cubicBezTo>
                    <a:pt x="21600" y="7992"/>
                    <a:pt x="21472" y="7376"/>
                    <a:pt x="21260" y="6862"/>
                  </a:cubicBezTo>
                  <a:lnTo>
                    <a:pt x="18717" y="6862"/>
                  </a:lnTo>
                  <a:cubicBezTo>
                    <a:pt x="17084" y="2660"/>
                    <a:pt x="14066" y="0"/>
                    <a:pt x="10800" y="0"/>
                  </a:cubicBezTo>
                  <a:cubicBezTo>
                    <a:pt x="7543" y="0"/>
                    <a:pt x="4524" y="2660"/>
                    <a:pt x="2883" y="6862"/>
                  </a:cubicBezTo>
                  <a:lnTo>
                    <a:pt x="340" y="6862"/>
                  </a:lnTo>
                  <a:cubicBezTo>
                    <a:pt x="128" y="7376"/>
                    <a:pt x="0" y="7992"/>
                    <a:pt x="0" y="8661"/>
                  </a:cubicBezTo>
                  <a:cubicBezTo>
                    <a:pt x="0" y="9329"/>
                    <a:pt x="128" y="9945"/>
                    <a:pt x="340" y="10459"/>
                  </a:cubicBezTo>
                  <a:cubicBezTo>
                    <a:pt x="128" y="10973"/>
                    <a:pt x="0" y="11590"/>
                    <a:pt x="0" y="12258"/>
                  </a:cubicBezTo>
                  <a:cubicBezTo>
                    <a:pt x="0" y="12927"/>
                    <a:pt x="128" y="13543"/>
                    <a:pt x="340" y="14057"/>
                  </a:cubicBezTo>
                  <a:cubicBezTo>
                    <a:pt x="128" y="14571"/>
                    <a:pt x="0" y="15188"/>
                    <a:pt x="0" y="15856"/>
                  </a:cubicBezTo>
                  <a:cubicBezTo>
                    <a:pt x="0" y="16524"/>
                    <a:pt x="128" y="17141"/>
                    <a:pt x="340" y="17655"/>
                  </a:cubicBezTo>
                  <a:close/>
                </a:path>
              </a:pathLst>
            </a:custGeom>
            <a:solidFill>
              <a:srgbClr val="424242"/>
            </a:solidFill>
            <a:ln w="12700">
              <a:noFill/>
            </a:ln>
          </p:spPr>
          <p:style>
            <a:lnRef idx="0">
              <a:scrgbClr r="0" g="0" b="0"/>
            </a:lnRef>
            <a:fillRef idx="0">
              <a:scrgbClr r="0" g="0" b="0"/>
            </a:fillRef>
            <a:effectRef idx="0">
              <a:scrgbClr r="0" g="0" b="0"/>
            </a:effectRef>
            <a:fontRef idx="minor"/>
          </p:style>
          <p:txBody>
            <a:bodyPr lIns="38160" tIns="38160" rIns="38160" bIns="38160" anchor="ctr">
              <a:noAutofit/>
            </a:bodyPr>
            <a:lstStyle/>
            <a:p>
              <a:endParaRPr lang="en-US" sz="3000" b="0" strike="noStrike" spc="-1">
                <a:solidFill>
                  <a:srgbClr val="FFFFFF"/>
                </a:solidFill>
                <a:latin typeface="Avenir Next LT Pro" panose="020B0504020202020204"/>
              </a:endParaRPr>
            </a:p>
          </p:txBody>
        </p:sp>
        <p:sp>
          <p:nvSpPr>
            <p:cNvPr id="24" name="Rectangle 2">
              <a:extLst>
                <a:ext uri="{FF2B5EF4-FFF2-40B4-BE49-F238E27FC236}">
                  <a16:creationId xmlns:a16="http://schemas.microsoft.com/office/drawing/2014/main" id="{929CEABD-D1E2-1CC1-0EAA-A0F087180967}"/>
                </a:ext>
              </a:extLst>
            </p:cNvPr>
            <p:cNvSpPr/>
            <p:nvPr/>
          </p:nvSpPr>
          <p:spPr>
            <a:xfrm>
              <a:off x="7702560" y="140760"/>
              <a:ext cx="82800" cy="840600"/>
            </a:xfrm>
            <a:prstGeom prst="rect">
              <a:avLst/>
            </a:prstGeom>
            <a:solidFill>
              <a:srgbClr val="424242"/>
            </a:solidFill>
            <a:ln w="12700">
              <a:noFill/>
            </a:ln>
          </p:spPr>
          <p:style>
            <a:lnRef idx="0">
              <a:scrgbClr r="0" g="0" b="0"/>
            </a:lnRef>
            <a:fillRef idx="0">
              <a:scrgbClr r="0" g="0" b="0"/>
            </a:fillRef>
            <a:effectRef idx="0">
              <a:scrgbClr r="0" g="0" b="0"/>
            </a:effectRef>
            <a:fontRef idx="minor"/>
          </p:style>
          <p:txBody>
            <a:bodyPr lIns="38160" tIns="38160" rIns="38160" bIns="38160" anchor="ctr">
              <a:noAutofit/>
            </a:bodyPr>
            <a:lstStyle/>
            <a:p>
              <a:endParaRPr lang="en-US" sz="3000" b="0" strike="noStrike" spc="-1">
                <a:solidFill>
                  <a:srgbClr val="FFFFFF"/>
                </a:solidFill>
                <a:latin typeface="Avenir Next LT Pro" panose="020B0504020202020204"/>
              </a:endParaRPr>
            </a:p>
          </p:txBody>
        </p:sp>
      </p:grpSp>
      <p:sp>
        <p:nvSpPr>
          <p:cNvPr id="26" name="Retângulo 4">
            <a:extLst>
              <a:ext uri="{FF2B5EF4-FFF2-40B4-BE49-F238E27FC236}">
                <a16:creationId xmlns:a16="http://schemas.microsoft.com/office/drawing/2014/main" id="{D6538A6D-76DF-74AB-9D87-A3B8658EE915}"/>
              </a:ext>
            </a:extLst>
          </p:cNvPr>
          <p:cNvSpPr/>
          <p:nvPr/>
        </p:nvSpPr>
        <p:spPr>
          <a:xfrm>
            <a:off x="377000" y="1759824"/>
            <a:ext cx="3882240" cy="921876"/>
          </a:xfrm>
          <a:prstGeom prst="rect">
            <a:avLst/>
          </a:prstGeom>
          <a:noFill/>
          <a:ln>
            <a:solidFill>
              <a:srgbClr val="002060"/>
            </a:solidFill>
          </a:ln>
        </p:spPr>
        <p:style>
          <a:lnRef idx="1">
            <a:schemeClr val="accent2"/>
          </a:lnRef>
          <a:fillRef idx="2">
            <a:schemeClr val="accent2"/>
          </a:fillRef>
          <a:effectRef idx="1">
            <a:schemeClr val="accent2"/>
          </a:effectRef>
          <a:fontRef idx="minor"/>
        </p:style>
        <p:txBody>
          <a:bodyPr lIns="90000" tIns="45000" rIns="90000" bIns="45000" anchor="t">
            <a:spAutoFit/>
          </a:bodyPr>
          <a:lstStyle/>
          <a:p>
            <a:pPr algn="just" defTabSz="914400">
              <a:lnSpc>
                <a:spcPct val="100000"/>
              </a:lnSpc>
            </a:pPr>
            <a:r>
              <a:rPr lang="pt-BR" sz="1800" b="0" strike="noStrike" spc="-1" dirty="0">
                <a:solidFill>
                  <a:srgbClr val="002060"/>
                </a:solidFill>
                <a:latin typeface="Avenir Next LT Pro" panose="020B0504020202020204"/>
                <a:ea typeface="Calibri"/>
                <a:cs typeface="Arial" panose="020B0604020202020204" pitchFamily="34" charset="0"/>
              </a:rPr>
              <a:t>a remuneração do contratado está diretamente relacionada aos resultados econômicos alcançados. </a:t>
            </a:r>
            <a:endParaRPr lang="pt-BR" sz="1800" b="0" strike="noStrike" spc="-1" dirty="0">
              <a:solidFill>
                <a:srgbClr val="002060"/>
              </a:solidFill>
              <a:latin typeface="Avenir Next LT Pro" panose="020B0504020202020204"/>
              <a:cs typeface="Arial" panose="020B0604020202020204" pitchFamily="34" charset="0"/>
            </a:endParaRPr>
          </a:p>
        </p:txBody>
      </p:sp>
      <p:sp>
        <p:nvSpPr>
          <p:cNvPr id="27" name="Retângulo: Cantos Arredondados 23">
            <a:extLst>
              <a:ext uri="{FF2B5EF4-FFF2-40B4-BE49-F238E27FC236}">
                <a16:creationId xmlns:a16="http://schemas.microsoft.com/office/drawing/2014/main" id="{D7D3F83D-9B80-B62D-27D0-719A1597EB91}"/>
              </a:ext>
            </a:extLst>
          </p:cNvPr>
          <p:cNvSpPr/>
          <p:nvPr/>
        </p:nvSpPr>
        <p:spPr>
          <a:xfrm>
            <a:off x="377000" y="4804934"/>
            <a:ext cx="3145680" cy="1184760"/>
          </a:xfrm>
          <a:prstGeom prst="roundRect">
            <a:avLst>
              <a:gd name="adj" fmla="val 16667"/>
            </a:avLst>
          </a:prstGeom>
          <a:no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marL="285840" indent="-285840" defTabSz="457200">
              <a:lnSpc>
                <a:spcPct val="100000"/>
              </a:lnSpc>
              <a:buClr>
                <a:srgbClr val="FFFFFF"/>
              </a:buClr>
              <a:buFont typeface="Wingdings" charset="2"/>
              <a:buChar char=""/>
            </a:pPr>
            <a:r>
              <a:rPr lang="pt-BR" sz="1800" b="1" strike="noStrike" spc="-1" dirty="0">
                <a:solidFill>
                  <a:srgbClr val="002060"/>
                </a:solidFill>
                <a:latin typeface="Avenir Next LT Pro" panose="020B0504020202020204"/>
                <a:cs typeface="Arial" panose="020B0604020202020204" pitchFamily="34" charset="0"/>
              </a:rPr>
              <a:t>Maior economia </a:t>
            </a:r>
            <a:endParaRPr lang="pt-BR" sz="1800" b="0" strike="noStrike" spc="-1" dirty="0">
              <a:solidFill>
                <a:srgbClr val="002060"/>
              </a:solidFill>
              <a:latin typeface="Avenir Next LT Pro" panose="020B0504020202020204"/>
              <a:cs typeface="Arial" panose="020B0604020202020204" pitchFamily="34" charset="0"/>
            </a:endParaRPr>
          </a:p>
          <a:p>
            <a:pPr marL="285840" indent="-285840" defTabSz="457200">
              <a:lnSpc>
                <a:spcPct val="100000"/>
              </a:lnSpc>
              <a:buClr>
                <a:srgbClr val="FFFFFF"/>
              </a:buClr>
              <a:buFont typeface="Wingdings" charset="2"/>
              <a:buChar char=""/>
            </a:pPr>
            <a:r>
              <a:rPr lang="pt-BR" sz="1800" b="1" strike="noStrike" spc="-1" dirty="0">
                <a:solidFill>
                  <a:srgbClr val="002060"/>
                </a:solidFill>
                <a:latin typeface="Avenir Next LT Pro" panose="020B0504020202020204"/>
                <a:cs typeface="Arial" panose="020B0604020202020204" pitchFamily="34" charset="0"/>
              </a:rPr>
              <a:t>Remuneração proporcional à economia</a:t>
            </a:r>
            <a:endParaRPr lang="pt-BR" sz="1800" b="0" strike="noStrike" spc="-1" dirty="0">
              <a:solidFill>
                <a:srgbClr val="002060"/>
              </a:solidFill>
              <a:latin typeface="Avenir Next LT Pro" panose="020B0504020202020204"/>
              <a:cs typeface="Arial" panose="020B0604020202020204" pitchFamily="34" charset="0"/>
            </a:endParaRPr>
          </a:p>
        </p:txBody>
      </p:sp>
      <p:sp>
        <p:nvSpPr>
          <p:cNvPr id="28" name="Retângulo: Cantos Arredondados 24">
            <a:extLst>
              <a:ext uri="{FF2B5EF4-FFF2-40B4-BE49-F238E27FC236}">
                <a16:creationId xmlns:a16="http://schemas.microsoft.com/office/drawing/2014/main" id="{592CA6BA-AAC3-8FBA-F2FD-D17642442D89}"/>
              </a:ext>
            </a:extLst>
          </p:cNvPr>
          <p:cNvSpPr/>
          <p:nvPr/>
        </p:nvSpPr>
        <p:spPr>
          <a:xfrm>
            <a:off x="2084400" y="2973604"/>
            <a:ext cx="3155400" cy="1500840"/>
          </a:xfrm>
          <a:prstGeom prst="roundRect">
            <a:avLst>
              <a:gd name="adj" fmla="val 16667"/>
            </a:avLst>
          </a:prstGeom>
          <a:no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just" defTabSz="457200">
              <a:lnSpc>
                <a:spcPct val="100000"/>
              </a:lnSpc>
            </a:pPr>
            <a:r>
              <a:rPr lang="pt-BR" sz="1600" b="1" strike="noStrike" spc="-1" dirty="0">
                <a:solidFill>
                  <a:srgbClr val="002060"/>
                </a:solidFill>
                <a:latin typeface="Avenir Next LT Pro" panose="020B0504020202020204"/>
                <a:cs typeface="Arial" panose="020B0604020202020204" pitchFamily="34" charset="0"/>
              </a:rPr>
              <a:t>Proposta de Preço</a:t>
            </a:r>
            <a:r>
              <a:rPr lang="pt-BR" sz="1600" b="0" strike="noStrike" spc="-1" dirty="0">
                <a:solidFill>
                  <a:srgbClr val="002060"/>
                </a:solidFill>
                <a:latin typeface="Avenir Next LT Pro" panose="020B0504020202020204"/>
                <a:cs typeface="Arial" panose="020B0604020202020204" pitchFamily="34" charset="0"/>
              </a:rPr>
              <a:t>:</a:t>
            </a:r>
          </a:p>
          <a:p>
            <a:pPr algn="just" defTabSz="457200">
              <a:lnSpc>
                <a:spcPct val="100000"/>
              </a:lnSpc>
            </a:pPr>
            <a:r>
              <a:rPr lang="pt-BR" sz="1600" b="0" strike="noStrike" spc="-1" dirty="0">
                <a:solidFill>
                  <a:srgbClr val="002060"/>
                </a:solidFill>
                <a:latin typeface="Avenir Next LT Pro" panose="020B0504020202020204"/>
                <a:cs typeface="Arial" panose="020B0604020202020204" pitchFamily="34" charset="0"/>
              </a:rPr>
              <a:t>percentual sobre a economia que se estima gerar durante determinado período</a:t>
            </a:r>
          </a:p>
        </p:txBody>
      </p:sp>
      <p:sp>
        <p:nvSpPr>
          <p:cNvPr id="29" name="Retângulo: Cantos Arredondados 26">
            <a:extLst>
              <a:ext uri="{FF2B5EF4-FFF2-40B4-BE49-F238E27FC236}">
                <a16:creationId xmlns:a16="http://schemas.microsoft.com/office/drawing/2014/main" id="{5159E699-50C2-34A3-E7C3-9EA717A9F691}"/>
              </a:ext>
            </a:extLst>
          </p:cNvPr>
          <p:cNvSpPr/>
          <p:nvPr/>
        </p:nvSpPr>
        <p:spPr>
          <a:xfrm>
            <a:off x="4869344" y="5456090"/>
            <a:ext cx="6299640" cy="1115280"/>
          </a:xfrm>
          <a:prstGeom prst="roundRect">
            <a:avLst>
              <a:gd name="adj" fmla="val 16667"/>
            </a:avLst>
          </a:prstGeom>
          <a:solidFill>
            <a:srgbClr val="002060"/>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457200">
              <a:lnSpc>
                <a:spcPct val="100000"/>
              </a:lnSpc>
            </a:pPr>
            <a:r>
              <a:rPr lang="pt-BR" sz="1800" b="1" strike="noStrike" spc="-1" dirty="0">
                <a:solidFill>
                  <a:schemeClr val="lt1"/>
                </a:solidFill>
                <a:latin typeface="Avenir Next LT Pro" panose="020B0504020202020204"/>
                <a:cs typeface="Arial" panose="020B0604020202020204" pitchFamily="34" charset="0"/>
              </a:rPr>
              <a:t>Julgamento da Proposta</a:t>
            </a:r>
            <a:endParaRPr lang="pt-BR" sz="1800" b="0" strike="noStrike" spc="-1" dirty="0">
              <a:solidFill>
                <a:srgbClr val="000000"/>
              </a:solidFill>
              <a:latin typeface="Avenir Next LT Pro" panose="020B0504020202020204"/>
              <a:cs typeface="Arial" panose="020B0604020202020204" pitchFamily="34" charset="0"/>
            </a:endParaRPr>
          </a:p>
          <a:p>
            <a:pPr algn="ctr" defTabSz="457200">
              <a:lnSpc>
                <a:spcPct val="100000"/>
              </a:lnSpc>
            </a:pPr>
            <a:endParaRPr lang="pt-BR" sz="1800" b="0" strike="noStrike" spc="-1" dirty="0">
              <a:solidFill>
                <a:srgbClr val="000000"/>
              </a:solidFill>
              <a:latin typeface="Avenir Next LT Pro" panose="020B0504020202020204"/>
              <a:cs typeface="Arial" panose="020B0604020202020204" pitchFamily="34" charset="0"/>
            </a:endParaRPr>
          </a:p>
          <a:p>
            <a:pPr algn="ctr" defTabSz="457200">
              <a:lnSpc>
                <a:spcPct val="100000"/>
              </a:lnSpc>
            </a:pPr>
            <a:r>
              <a:rPr lang="pt-BR" sz="1800" b="0" strike="noStrike" spc="-1" dirty="0">
                <a:solidFill>
                  <a:schemeClr val="lt1"/>
                </a:solidFill>
                <a:latin typeface="Avenir Next LT Pro" panose="020B0504020202020204"/>
                <a:cs typeface="Arial" panose="020B0604020202020204" pitchFamily="34" charset="0"/>
              </a:rPr>
              <a:t>Retorno econômico = Economia estimada – Proposta de preço</a:t>
            </a:r>
            <a:endParaRPr lang="pt-BR" sz="1800" b="0" strike="noStrike" spc="-1" dirty="0">
              <a:solidFill>
                <a:srgbClr val="000000"/>
              </a:solidFill>
              <a:latin typeface="Avenir Next LT Pro" panose="020B0504020202020204"/>
              <a:cs typeface="Arial" panose="020B0604020202020204" pitchFamily="34" charset="0"/>
            </a:endParaRPr>
          </a:p>
        </p:txBody>
      </p:sp>
      <p:grpSp>
        <p:nvGrpSpPr>
          <p:cNvPr id="30" name="Group 89">
            <a:extLst>
              <a:ext uri="{FF2B5EF4-FFF2-40B4-BE49-F238E27FC236}">
                <a16:creationId xmlns:a16="http://schemas.microsoft.com/office/drawing/2014/main" id="{7F030ED0-DE4F-EE59-B0A6-1F3E98CB7CB9}"/>
              </a:ext>
            </a:extLst>
          </p:cNvPr>
          <p:cNvGrpSpPr/>
          <p:nvPr/>
        </p:nvGrpSpPr>
        <p:grpSpPr>
          <a:xfrm>
            <a:off x="9182127" y="-3233"/>
            <a:ext cx="1947600" cy="3884040"/>
            <a:chOff x="10734480" y="137520"/>
            <a:chExt cx="1947600" cy="3884040"/>
          </a:xfrm>
        </p:grpSpPr>
        <p:sp>
          <p:nvSpPr>
            <p:cNvPr id="31" name="Shape 17">
              <a:extLst>
                <a:ext uri="{FF2B5EF4-FFF2-40B4-BE49-F238E27FC236}">
                  <a16:creationId xmlns:a16="http://schemas.microsoft.com/office/drawing/2014/main" id="{14E42C30-AED6-4DA6-703E-205D235726AB}"/>
                </a:ext>
              </a:extLst>
            </p:cNvPr>
            <p:cNvSpPr/>
            <p:nvPr/>
          </p:nvSpPr>
          <p:spPr>
            <a:xfrm>
              <a:off x="10734480" y="1626480"/>
              <a:ext cx="1947600" cy="2395080"/>
            </a:xfrm>
            <a:custGeom>
              <a:avLst/>
              <a:gdLst>
                <a:gd name="textAreaLeft" fmla="*/ 0 w 1947600"/>
                <a:gd name="textAreaRight" fmla="*/ 1947960 w 1947600"/>
                <a:gd name="textAreaTop" fmla="*/ 0 h 2395080"/>
                <a:gd name="textAreaBottom" fmla="*/ 2395440 h 2395080"/>
              </a:gdLst>
              <a:ahLst/>
              <a:cxnLst/>
              <a:rect l="textAreaLeft" t="textAreaTop" r="textAreaRight" b="textAreaBottom"/>
              <a:pathLst>
                <a:path w="21591" h="21600">
                  <a:moveTo>
                    <a:pt x="10791" y="21600"/>
                  </a:moveTo>
                  <a:cubicBezTo>
                    <a:pt x="14767" y="21600"/>
                    <a:pt x="18412" y="19831"/>
                    <a:pt x="20301" y="16982"/>
                  </a:cubicBezTo>
                  <a:cubicBezTo>
                    <a:pt x="21144" y="15712"/>
                    <a:pt x="21591" y="14269"/>
                    <a:pt x="21591" y="12818"/>
                  </a:cubicBezTo>
                  <a:cubicBezTo>
                    <a:pt x="21591" y="12335"/>
                    <a:pt x="21536" y="11855"/>
                    <a:pt x="21439" y="11387"/>
                  </a:cubicBezTo>
                  <a:cubicBezTo>
                    <a:pt x="21393" y="11154"/>
                    <a:pt x="21324" y="10926"/>
                    <a:pt x="21250" y="10697"/>
                  </a:cubicBezTo>
                  <a:lnTo>
                    <a:pt x="21153" y="10405"/>
                  </a:lnTo>
                  <a:cubicBezTo>
                    <a:pt x="21084" y="10191"/>
                    <a:pt x="21010" y="9981"/>
                    <a:pt x="20918" y="9771"/>
                  </a:cubicBezTo>
                  <a:cubicBezTo>
                    <a:pt x="20803" y="9509"/>
                    <a:pt x="20669" y="9250"/>
                    <a:pt x="20522" y="8995"/>
                  </a:cubicBezTo>
                  <a:cubicBezTo>
                    <a:pt x="19393" y="6994"/>
                    <a:pt x="18532" y="5356"/>
                    <a:pt x="17891" y="3999"/>
                  </a:cubicBezTo>
                  <a:cubicBezTo>
                    <a:pt x="17145" y="2421"/>
                    <a:pt x="16656" y="1143"/>
                    <a:pt x="16366" y="0"/>
                  </a:cubicBezTo>
                  <a:lnTo>
                    <a:pt x="5225" y="0"/>
                  </a:lnTo>
                  <a:cubicBezTo>
                    <a:pt x="4686" y="2110"/>
                    <a:pt x="3442" y="4783"/>
                    <a:pt x="1069" y="8995"/>
                  </a:cubicBezTo>
                  <a:cubicBezTo>
                    <a:pt x="1023" y="9078"/>
                    <a:pt x="972" y="9164"/>
                    <a:pt x="912" y="9273"/>
                  </a:cubicBezTo>
                  <a:cubicBezTo>
                    <a:pt x="820" y="9441"/>
                    <a:pt x="737" y="9610"/>
                    <a:pt x="664" y="9782"/>
                  </a:cubicBezTo>
                  <a:cubicBezTo>
                    <a:pt x="576" y="9981"/>
                    <a:pt x="502" y="10187"/>
                    <a:pt x="433" y="10393"/>
                  </a:cubicBezTo>
                  <a:lnTo>
                    <a:pt x="341" y="10678"/>
                  </a:lnTo>
                  <a:cubicBezTo>
                    <a:pt x="244" y="10971"/>
                    <a:pt x="161" y="11267"/>
                    <a:pt x="106" y="11566"/>
                  </a:cubicBezTo>
                  <a:cubicBezTo>
                    <a:pt x="106" y="11566"/>
                    <a:pt x="106" y="11570"/>
                    <a:pt x="106" y="11570"/>
                  </a:cubicBezTo>
                  <a:cubicBezTo>
                    <a:pt x="32" y="11982"/>
                    <a:pt x="0" y="12402"/>
                    <a:pt x="0" y="12818"/>
                  </a:cubicBezTo>
                  <a:cubicBezTo>
                    <a:pt x="-9" y="17661"/>
                    <a:pt x="4838" y="21600"/>
                    <a:pt x="10791" y="21600"/>
                  </a:cubicBezTo>
                  <a:close/>
                </a:path>
              </a:pathLst>
            </a:custGeom>
            <a:solidFill>
              <a:srgbClr val="D6D6D6"/>
            </a:solidFill>
            <a:ln w="12700">
              <a:noFill/>
            </a:ln>
          </p:spPr>
          <p:style>
            <a:lnRef idx="0">
              <a:scrgbClr r="0" g="0" b="0"/>
            </a:lnRef>
            <a:fillRef idx="0">
              <a:scrgbClr r="0" g="0" b="0"/>
            </a:fillRef>
            <a:effectRef idx="0">
              <a:scrgbClr r="0" g="0" b="0"/>
            </a:effectRef>
            <a:fontRef idx="minor"/>
          </p:style>
          <p:txBody>
            <a:bodyPr lIns="38160" tIns="38160" rIns="38160" bIns="38160" anchor="b">
              <a:noAutofit/>
            </a:bodyPr>
            <a:lstStyle/>
            <a:p>
              <a:pPr algn="ctr" defTabSz="914400">
                <a:lnSpc>
                  <a:spcPct val="100000"/>
                </a:lnSpc>
              </a:pPr>
              <a:br>
                <a:rPr sz="2000">
                  <a:latin typeface="Avenir Next LT Pro" panose="020B0504020202020204"/>
                </a:rPr>
              </a:br>
              <a:br>
                <a:rPr sz="2000">
                  <a:latin typeface="Avenir Next LT Pro" panose="020B0504020202020204"/>
                </a:rPr>
              </a:br>
              <a:endParaRPr lang="pt-BR" sz="2000" b="0" strike="noStrike" spc="-1">
                <a:solidFill>
                  <a:srgbClr val="000000"/>
                </a:solidFill>
                <a:latin typeface="Avenir Next LT Pro" panose="020B0504020202020204"/>
              </a:endParaRPr>
            </a:p>
          </p:txBody>
        </p:sp>
        <p:sp>
          <p:nvSpPr>
            <p:cNvPr id="32" name="Shape 18">
              <a:extLst>
                <a:ext uri="{FF2B5EF4-FFF2-40B4-BE49-F238E27FC236}">
                  <a16:creationId xmlns:a16="http://schemas.microsoft.com/office/drawing/2014/main" id="{97767024-63D0-3CDC-1380-D73DB698C4C7}"/>
                </a:ext>
              </a:extLst>
            </p:cNvPr>
            <p:cNvSpPr/>
            <p:nvPr/>
          </p:nvSpPr>
          <p:spPr>
            <a:xfrm>
              <a:off x="11287440" y="1572480"/>
              <a:ext cx="841680" cy="1380960"/>
            </a:xfrm>
            <a:custGeom>
              <a:avLst/>
              <a:gdLst>
                <a:gd name="textAreaLeft" fmla="*/ 0 w 841680"/>
                <a:gd name="textAreaRight" fmla="*/ 842040 w 841680"/>
                <a:gd name="textAreaTop" fmla="*/ 0 h 1380960"/>
                <a:gd name="textAreaBottom" fmla="*/ 1381320 h 1380960"/>
              </a:gdLst>
              <a:ahLst/>
              <a:cxnLst/>
              <a:rect l="textAreaLeft" t="textAreaTop" r="textAreaRight" b="textAreaBottom"/>
              <a:pathLst>
                <a:path w="19882" h="21345">
                  <a:moveTo>
                    <a:pt x="13400" y="95"/>
                  </a:moveTo>
                  <a:cubicBezTo>
                    <a:pt x="11270" y="5278"/>
                    <a:pt x="8611" y="11759"/>
                    <a:pt x="12369" y="16923"/>
                  </a:cubicBezTo>
                  <a:cubicBezTo>
                    <a:pt x="13312" y="18220"/>
                    <a:pt x="15206" y="19742"/>
                    <a:pt x="17610" y="19800"/>
                  </a:cubicBezTo>
                  <a:cubicBezTo>
                    <a:pt x="19465" y="19845"/>
                    <a:pt x="20819" y="18766"/>
                    <a:pt x="19072" y="17886"/>
                  </a:cubicBezTo>
                  <a:cubicBezTo>
                    <a:pt x="16658" y="16659"/>
                    <a:pt x="12330" y="16678"/>
                    <a:pt x="9474" y="16871"/>
                  </a:cubicBezTo>
                  <a:cubicBezTo>
                    <a:pt x="6589" y="17064"/>
                    <a:pt x="2359" y="17398"/>
                    <a:pt x="475" y="19081"/>
                  </a:cubicBezTo>
                  <a:cubicBezTo>
                    <a:pt x="-781" y="20198"/>
                    <a:pt x="652" y="21174"/>
                    <a:pt x="2477" y="21329"/>
                  </a:cubicBezTo>
                  <a:cubicBezTo>
                    <a:pt x="4548" y="21502"/>
                    <a:pt x="5657" y="20256"/>
                    <a:pt x="6246" y="19138"/>
                  </a:cubicBezTo>
                  <a:cubicBezTo>
                    <a:pt x="6805" y="18072"/>
                    <a:pt x="6844" y="17025"/>
                    <a:pt x="6874" y="15908"/>
                  </a:cubicBezTo>
                  <a:cubicBezTo>
                    <a:pt x="6923" y="13968"/>
                    <a:pt x="7001" y="12035"/>
                    <a:pt x="6952" y="10095"/>
                  </a:cubicBezTo>
                  <a:cubicBezTo>
                    <a:pt x="6884" y="6967"/>
                    <a:pt x="6962" y="3582"/>
                    <a:pt x="4165" y="891"/>
                  </a:cubicBezTo>
                  <a:cubicBezTo>
                    <a:pt x="3998" y="731"/>
                    <a:pt x="3086" y="737"/>
                    <a:pt x="3213" y="853"/>
                  </a:cubicBezTo>
                  <a:cubicBezTo>
                    <a:pt x="5274" y="2837"/>
                    <a:pt x="5686" y="5124"/>
                    <a:pt x="5863" y="7468"/>
                  </a:cubicBezTo>
                  <a:cubicBezTo>
                    <a:pt x="6049" y="10044"/>
                    <a:pt x="5991" y="12613"/>
                    <a:pt x="5922" y="15188"/>
                  </a:cubicBezTo>
                  <a:cubicBezTo>
                    <a:pt x="5883" y="16756"/>
                    <a:pt x="5951" y="18329"/>
                    <a:pt x="4823" y="19768"/>
                  </a:cubicBezTo>
                  <a:cubicBezTo>
                    <a:pt x="4617" y="20031"/>
                    <a:pt x="4244" y="20513"/>
                    <a:pt x="3822" y="20699"/>
                  </a:cubicBezTo>
                  <a:cubicBezTo>
                    <a:pt x="2448" y="21296"/>
                    <a:pt x="544" y="20519"/>
                    <a:pt x="1182" y="19505"/>
                  </a:cubicBezTo>
                  <a:cubicBezTo>
                    <a:pt x="1761" y="18586"/>
                    <a:pt x="3606" y="18072"/>
                    <a:pt x="4931" y="17809"/>
                  </a:cubicBezTo>
                  <a:cubicBezTo>
                    <a:pt x="6825" y="17436"/>
                    <a:pt x="8797" y="17173"/>
                    <a:pt x="10770" y="17090"/>
                  </a:cubicBezTo>
                  <a:cubicBezTo>
                    <a:pt x="11997" y="17038"/>
                    <a:pt x="20819" y="17263"/>
                    <a:pt x="18680" y="19190"/>
                  </a:cubicBezTo>
                  <a:cubicBezTo>
                    <a:pt x="17109" y="20609"/>
                    <a:pt x="14097" y="17905"/>
                    <a:pt x="13596" y="17308"/>
                  </a:cubicBezTo>
                  <a:cubicBezTo>
                    <a:pt x="12899" y="16479"/>
                    <a:pt x="12477" y="15548"/>
                    <a:pt x="12183" y="14623"/>
                  </a:cubicBezTo>
                  <a:cubicBezTo>
                    <a:pt x="10623" y="9780"/>
                    <a:pt x="12458" y="4867"/>
                    <a:pt x="14371" y="191"/>
                  </a:cubicBezTo>
                  <a:cubicBezTo>
                    <a:pt x="14440" y="37"/>
                    <a:pt x="13478" y="-98"/>
                    <a:pt x="13400" y="95"/>
                  </a:cubicBezTo>
                  <a:lnTo>
                    <a:pt x="13400" y="95"/>
                  </a:lnTo>
                  <a:close/>
                </a:path>
              </a:pathLst>
            </a:custGeom>
            <a:solidFill>
              <a:schemeClr val="bg2">
                <a:lumMod val="75000"/>
              </a:schemeClr>
            </a:solidFill>
            <a:ln w="12700">
              <a:noFill/>
            </a:ln>
          </p:spPr>
          <p:style>
            <a:lnRef idx="0">
              <a:scrgbClr r="0" g="0" b="0"/>
            </a:lnRef>
            <a:fillRef idx="0">
              <a:scrgbClr r="0" g="0" b="0"/>
            </a:fillRef>
            <a:effectRef idx="0">
              <a:scrgbClr r="0" g="0" b="0"/>
            </a:effectRef>
            <a:fontRef idx="minor"/>
          </p:style>
          <p:txBody>
            <a:bodyPr lIns="38160" tIns="38160" rIns="38160" bIns="38160" anchor="ctr">
              <a:noAutofit/>
            </a:bodyPr>
            <a:lstStyle/>
            <a:p>
              <a:endParaRPr lang="en-US" sz="3000" b="0" strike="noStrike" spc="-1">
                <a:solidFill>
                  <a:srgbClr val="FFFFFF"/>
                </a:solidFill>
                <a:latin typeface="Avenir Next LT Pro" panose="020B0504020202020204"/>
              </a:endParaRPr>
            </a:p>
          </p:txBody>
        </p:sp>
        <p:sp>
          <p:nvSpPr>
            <p:cNvPr id="33" name="Shape 19">
              <a:extLst>
                <a:ext uri="{FF2B5EF4-FFF2-40B4-BE49-F238E27FC236}">
                  <a16:creationId xmlns:a16="http://schemas.microsoft.com/office/drawing/2014/main" id="{1C3FD96D-72B4-2E53-E362-AAB40CE167E2}"/>
                </a:ext>
              </a:extLst>
            </p:cNvPr>
            <p:cNvSpPr/>
            <p:nvPr/>
          </p:nvSpPr>
          <p:spPr>
            <a:xfrm>
              <a:off x="11180520" y="932760"/>
              <a:ext cx="1055520" cy="698400"/>
            </a:xfrm>
            <a:custGeom>
              <a:avLst/>
              <a:gdLst>
                <a:gd name="textAreaLeft" fmla="*/ 0 w 1055520"/>
                <a:gd name="textAreaRight" fmla="*/ 1055880 w 1055520"/>
                <a:gd name="textAreaTop" fmla="*/ 0 h 698400"/>
                <a:gd name="textAreaBottom" fmla="*/ 698760 h 698400"/>
              </a:gdLst>
              <a:ahLst/>
              <a:cxnLst/>
              <a:rect l="textAreaLeft" t="textAreaTop" r="textAreaRight" b="textAreaBottom"/>
              <a:pathLst>
                <a:path w="21600" h="21600">
                  <a:moveTo>
                    <a:pt x="340" y="17655"/>
                  </a:moveTo>
                  <a:cubicBezTo>
                    <a:pt x="128" y="18169"/>
                    <a:pt x="0" y="18786"/>
                    <a:pt x="0" y="19441"/>
                  </a:cubicBezTo>
                  <a:cubicBezTo>
                    <a:pt x="0" y="20277"/>
                    <a:pt x="196" y="21035"/>
                    <a:pt x="510" y="21587"/>
                  </a:cubicBezTo>
                  <a:cubicBezTo>
                    <a:pt x="510" y="21587"/>
                    <a:pt x="510" y="21600"/>
                    <a:pt x="510" y="21600"/>
                  </a:cubicBezTo>
                  <a:lnTo>
                    <a:pt x="21090" y="21600"/>
                  </a:lnTo>
                  <a:cubicBezTo>
                    <a:pt x="21090" y="21600"/>
                    <a:pt x="21090" y="21587"/>
                    <a:pt x="21090" y="21587"/>
                  </a:cubicBezTo>
                  <a:cubicBezTo>
                    <a:pt x="21404" y="21022"/>
                    <a:pt x="21600" y="20264"/>
                    <a:pt x="21600" y="19441"/>
                  </a:cubicBezTo>
                  <a:cubicBezTo>
                    <a:pt x="21600" y="18773"/>
                    <a:pt x="21472" y="18156"/>
                    <a:pt x="21260" y="17655"/>
                  </a:cubicBezTo>
                  <a:cubicBezTo>
                    <a:pt x="21472" y="17141"/>
                    <a:pt x="21600" y="16524"/>
                    <a:pt x="21600" y="15856"/>
                  </a:cubicBezTo>
                  <a:cubicBezTo>
                    <a:pt x="21600" y="15188"/>
                    <a:pt x="21472" y="14571"/>
                    <a:pt x="21260" y="14057"/>
                  </a:cubicBezTo>
                  <a:cubicBezTo>
                    <a:pt x="21472" y="13556"/>
                    <a:pt x="21600" y="12939"/>
                    <a:pt x="21600" y="12258"/>
                  </a:cubicBezTo>
                  <a:cubicBezTo>
                    <a:pt x="21600" y="11590"/>
                    <a:pt x="21472" y="10973"/>
                    <a:pt x="21260" y="10459"/>
                  </a:cubicBezTo>
                  <a:cubicBezTo>
                    <a:pt x="21472" y="9945"/>
                    <a:pt x="21600" y="9329"/>
                    <a:pt x="21600" y="8661"/>
                  </a:cubicBezTo>
                  <a:cubicBezTo>
                    <a:pt x="21600" y="7992"/>
                    <a:pt x="21472" y="7376"/>
                    <a:pt x="21260" y="6862"/>
                  </a:cubicBezTo>
                  <a:lnTo>
                    <a:pt x="18717" y="6862"/>
                  </a:lnTo>
                  <a:cubicBezTo>
                    <a:pt x="17084" y="2660"/>
                    <a:pt x="14066" y="0"/>
                    <a:pt x="10800" y="0"/>
                  </a:cubicBezTo>
                  <a:cubicBezTo>
                    <a:pt x="7543" y="0"/>
                    <a:pt x="4524" y="2660"/>
                    <a:pt x="2883" y="6862"/>
                  </a:cubicBezTo>
                  <a:lnTo>
                    <a:pt x="340" y="6862"/>
                  </a:lnTo>
                  <a:cubicBezTo>
                    <a:pt x="128" y="7376"/>
                    <a:pt x="0" y="7992"/>
                    <a:pt x="0" y="8661"/>
                  </a:cubicBezTo>
                  <a:cubicBezTo>
                    <a:pt x="0" y="9329"/>
                    <a:pt x="128" y="9945"/>
                    <a:pt x="340" y="10459"/>
                  </a:cubicBezTo>
                  <a:cubicBezTo>
                    <a:pt x="128" y="10973"/>
                    <a:pt x="0" y="11590"/>
                    <a:pt x="0" y="12258"/>
                  </a:cubicBezTo>
                  <a:cubicBezTo>
                    <a:pt x="0" y="12927"/>
                    <a:pt x="128" y="13543"/>
                    <a:pt x="340" y="14057"/>
                  </a:cubicBezTo>
                  <a:cubicBezTo>
                    <a:pt x="128" y="14571"/>
                    <a:pt x="0" y="15188"/>
                    <a:pt x="0" y="15856"/>
                  </a:cubicBezTo>
                  <a:cubicBezTo>
                    <a:pt x="0" y="16524"/>
                    <a:pt x="128" y="17141"/>
                    <a:pt x="340" y="17655"/>
                  </a:cubicBezTo>
                  <a:close/>
                </a:path>
              </a:pathLst>
            </a:custGeom>
            <a:solidFill>
              <a:srgbClr val="424242"/>
            </a:solidFill>
            <a:ln w="12700">
              <a:noFill/>
            </a:ln>
          </p:spPr>
          <p:style>
            <a:lnRef idx="0">
              <a:scrgbClr r="0" g="0" b="0"/>
            </a:lnRef>
            <a:fillRef idx="0">
              <a:scrgbClr r="0" g="0" b="0"/>
            </a:fillRef>
            <a:effectRef idx="0">
              <a:scrgbClr r="0" g="0" b="0"/>
            </a:effectRef>
            <a:fontRef idx="minor"/>
          </p:style>
          <p:txBody>
            <a:bodyPr lIns="38160" tIns="38160" rIns="38160" bIns="38160" anchor="ctr">
              <a:noAutofit/>
            </a:bodyPr>
            <a:lstStyle/>
            <a:p>
              <a:endParaRPr lang="en-US" sz="3000" b="0" strike="noStrike" spc="-1">
                <a:solidFill>
                  <a:srgbClr val="FFFFFF"/>
                </a:solidFill>
                <a:latin typeface="Avenir Next LT Pro" panose="020B0504020202020204"/>
              </a:endParaRPr>
            </a:p>
          </p:txBody>
        </p:sp>
        <p:sp>
          <p:nvSpPr>
            <p:cNvPr id="34" name="Rectangle 4">
              <a:extLst>
                <a:ext uri="{FF2B5EF4-FFF2-40B4-BE49-F238E27FC236}">
                  <a16:creationId xmlns:a16="http://schemas.microsoft.com/office/drawing/2014/main" id="{E3F608FD-D5F2-5013-8219-74D8E23F5169}"/>
                </a:ext>
              </a:extLst>
            </p:cNvPr>
            <p:cNvSpPr/>
            <p:nvPr/>
          </p:nvSpPr>
          <p:spPr>
            <a:xfrm>
              <a:off x="11666880" y="137520"/>
              <a:ext cx="82800" cy="840600"/>
            </a:xfrm>
            <a:prstGeom prst="rect">
              <a:avLst/>
            </a:prstGeom>
            <a:solidFill>
              <a:srgbClr val="424242"/>
            </a:solidFill>
            <a:ln w="12700">
              <a:noFill/>
            </a:ln>
          </p:spPr>
          <p:style>
            <a:lnRef idx="0">
              <a:scrgbClr r="0" g="0" b="0"/>
            </a:lnRef>
            <a:fillRef idx="0">
              <a:scrgbClr r="0" g="0" b="0"/>
            </a:fillRef>
            <a:effectRef idx="0">
              <a:scrgbClr r="0" g="0" b="0"/>
            </a:effectRef>
            <a:fontRef idx="minor"/>
          </p:style>
          <p:txBody>
            <a:bodyPr lIns="38160" tIns="38160" rIns="38160" bIns="38160" anchor="ctr">
              <a:noAutofit/>
            </a:bodyPr>
            <a:lstStyle/>
            <a:p>
              <a:endParaRPr lang="en-US" sz="3000" b="0" strike="noStrike" spc="-1">
                <a:solidFill>
                  <a:srgbClr val="FFFFFF"/>
                </a:solidFill>
                <a:latin typeface="Avenir Next LT Pro" panose="020B0504020202020204"/>
              </a:endParaRPr>
            </a:p>
          </p:txBody>
        </p:sp>
      </p:grpSp>
      <p:sp>
        <p:nvSpPr>
          <p:cNvPr id="35" name="Título 1">
            <a:extLst>
              <a:ext uri="{FF2B5EF4-FFF2-40B4-BE49-F238E27FC236}">
                <a16:creationId xmlns:a16="http://schemas.microsoft.com/office/drawing/2014/main" id="{4C5E434C-FE6E-47BF-986E-C390AE7A296E}"/>
              </a:ext>
            </a:extLst>
          </p:cNvPr>
          <p:cNvSpPr>
            <a:spLocks noGrp="1"/>
          </p:cNvSpPr>
          <p:nvPr>
            <p:ph type="title"/>
          </p:nvPr>
        </p:nvSpPr>
        <p:spPr>
          <a:xfrm>
            <a:off x="-1121010" y="63053"/>
            <a:ext cx="8031918" cy="1325563"/>
          </a:xfrm>
        </p:spPr>
        <p:txBody>
          <a:bodyPr>
            <a:normAutofit/>
          </a:bodyPr>
          <a:lstStyle/>
          <a:p>
            <a:pPr algn="ctr"/>
            <a:r>
              <a:rPr lang="pt-BR" sz="3200" b="1" dirty="0">
                <a:solidFill>
                  <a:srgbClr val="05054D"/>
                </a:solidFill>
                <a:latin typeface="Avenir Next LT Pro" panose="020B0504020202020204" pitchFamily="34" charset="0"/>
              </a:rPr>
              <a:t>MAIOR RETORNO ECONÔMICO</a:t>
            </a:r>
          </a:p>
        </p:txBody>
      </p:sp>
      <p:sp>
        <p:nvSpPr>
          <p:cNvPr id="37" name="CaixaDeTexto 36">
            <a:extLst>
              <a:ext uri="{FF2B5EF4-FFF2-40B4-BE49-F238E27FC236}">
                <a16:creationId xmlns:a16="http://schemas.microsoft.com/office/drawing/2014/main" id="{4308DF39-AC64-4DC0-8E39-5A3BC2C1DE25}"/>
              </a:ext>
            </a:extLst>
          </p:cNvPr>
          <p:cNvSpPr txBox="1"/>
          <p:nvPr/>
        </p:nvSpPr>
        <p:spPr>
          <a:xfrm>
            <a:off x="39684" y="6281923"/>
            <a:ext cx="2160813" cy="338554"/>
          </a:xfrm>
          <a:prstGeom prst="rect">
            <a:avLst/>
          </a:prstGeom>
          <a:noFill/>
        </p:spPr>
        <p:txBody>
          <a:bodyPr wrap="square">
            <a:spAutoFit/>
          </a:bodyPr>
          <a:lstStyle/>
          <a:p>
            <a:pPr algn="ctr"/>
            <a:r>
              <a:rPr lang="pt-BR" sz="1600" dirty="0">
                <a:solidFill>
                  <a:srgbClr val="05054D"/>
                </a:solidFill>
                <a:latin typeface="DM Sans" pitchFamily="2" charset="0"/>
                <a:ea typeface="Malgun Gothic Semilight" panose="020B0502040204020203" pitchFamily="34" charset="-128"/>
                <a:cs typeface="Malgun Gothic Semilight" panose="020B0502040204020203" pitchFamily="34" charset="-128"/>
              </a:rPr>
              <a:t>@</a:t>
            </a:r>
            <a:r>
              <a:rPr lang="pt-BR" sz="1600" dirty="0" err="1">
                <a:solidFill>
                  <a:srgbClr val="05054D"/>
                </a:solidFill>
                <a:latin typeface="DM Sans" pitchFamily="2" charset="0"/>
                <a:ea typeface="Malgun Gothic Semilight" panose="020B0502040204020203" pitchFamily="34" charset="-128"/>
                <a:cs typeface="Malgun Gothic Semilight" panose="020B0502040204020203" pitchFamily="34" charset="-128"/>
              </a:rPr>
              <a:t>rafaelcosta.prof</a:t>
            </a:r>
            <a:endParaRPr lang="pt-BR" sz="1600" dirty="0">
              <a:solidFill>
                <a:srgbClr val="05054D"/>
              </a:solidFill>
              <a:latin typeface="DM Sans" pitchFamily="2" charset="0"/>
              <a:ea typeface="Malgun Gothic Semilight" panose="020B0502040204020203" pitchFamily="34" charset="-128"/>
              <a:cs typeface="Malgun Gothic Semilight" panose="020B0502040204020203" pitchFamily="34" charset="-128"/>
            </a:endParaRPr>
          </a:p>
        </p:txBody>
      </p:sp>
    </p:spTree>
    <p:extLst>
      <p:ext uri="{BB962C8B-B14F-4D97-AF65-F5344CB8AC3E}">
        <p14:creationId xmlns:p14="http://schemas.microsoft.com/office/powerpoint/2010/main" val="292527762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EA0F4D-389C-0ABD-5167-4A0E2F35B817}"/>
            </a:ext>
          </a:extLst>
        </p:cNvPr>
        <p:cNvGrpSpPr/>
        <p:nvPr/>
      </p:nvGrpSpPr>
      <p:grpSpPr>
        <a:xfrm>
          <a:off x="0" y="0"/>
          <a:ext cx="0" cy="0"/>
          <a:chOff x="0" y="0"/>
          <a:chExt cx="0" cy="0"/>
        </a:xfrm>
      </p:grpSpPr>
      <p:sp>
        <p:nvSpPr>
          <p:cNvPr id="6" name="Shape 20">
            <a:extLst>
              <a:ext uri="{FF2B5EF4-FFF2-40B4-BE49-F238E27FC236}">
                <a16:creationId xmlns:a16="http://schemas.microsoft.com/office/drawing/2014/main" id="{64A525FA-D2FB-980A-D752-933A3280713A}"/>
              </a:ext>
            </a:extLst>
          </p:cNvPr>
          <p:cNvSpPr/>
          <p:nvPr/>
        </p:nvSpPr>
        <p:spPr>
          <a:xfrm>
            <a:off x="2456303" y="2063160"/>
            <a:ext cx="2186640" cy="2731680"/>
          </a:xfrm>
          <a:custGeom>
            <a:avLst/>
            <a:gdLst>
              <a:gd name="textAreaLeft" fmla="*/ 0 w 2186640"/>
              <a:gd name="textAreaRight" fmla="*/ 2187000 w 2186640"/>
              <a:gd name="textAreaTop" fmla="*/ 0 h 2731680"/>
              <a:gd name="textAreaBottom" fmla="*/ 2732040 h 2731680"/>
            </a:gdLst>
            <a:ahLst/>
            <a:cxnLst/>
            <a:rect l="textAreaLeft" t="textAreaTop" r="textAreaRight" b="textAreaBottom"/>
            <a:pathLst>
              <a:path w="20590" h="21600">
                <a:moveTo>
                  <a:pt x="19498" y="7709"/>
                </a:moveTo>
                <a:cubicBezTo>
                  <a:pt x="18663" y="5894"/>
                  <a:pt x="17155" y="4357"/>
                  <a:pt x="16361" y="2525"/>
                </a:cubicBezTo>
                <a:cubicBezTo>
                  <a:pt x="16129" y="1976"/>
                  <a:pt x="15918" y="1427"/>
                  <a:pt x="15737" y="861"/>
                </a:cubicBezTo>
                <a:cubicBezTo>
                  <a:pt x="15576" y="355"/>
                  <a:pt x="15023" y="0"/>
                  <a:pt x="14400" y="0"/>
                </a:cubicBezTo>
                <a:lnTo>
                  <a:pt x="6194" y="0"/>
                </a:lnTo>
                <a:cubicBezTo>
                  <a:pt x="5561" y="0"/>
                  <a:pt x="5018" y="355"/>
                  <a:pt x="4857" y="861"/>
                </a:cubicBezTo>
                <a:cubicBezTo>
                  <a:pt x="4676" y="1419"/>
                  <a:pt x="4475" y="1976"/>
                  <a:pt x="4233" y="2525"/>
                </a:cubicBezTo>
                <a:cubicBezTo>
                  <a:pt x="3449" y="4357"/>
                  <a:pt x="1941" y="5894"/>
                  <a:pt x="1096" y="7709"/>
                </a:cubicBezTo>
                <a:cubicBezTo>
                  <a:pt x="-211" y="10530"/>
                  <a:pt x="-503" y="13916"/>
                  <a:pt x="1076" y="16711"/>
                </a:cubicBezTo>
                <a:cubicBezTo>
                  <a:pt x="2715" y="19607"/>
                  <a:pt x="6224" y="21600"/>
                  <a:pt x="10287" y="21600"/>
                </a:cubicBezTo>
                <a:cubicBezTo>
                  <a:pt x="14350" y="21600"/>
                  <a:pt x="17869" y="19599"/>
                  <a:pt x="19498" y="16711"/>
                </a:cubicBezTo>
                <a:cubicBezTo>
                  <a:pt x="21097" y="13916"/>
                  <a:pt x="20805" y="10530"/>
                  <a:pt x="19498" y="7709"/>
                </a:cubicBezTo>
                <a:close/>
              </a:path>
            </a:pathLst>
          </a:custGeom>
          <a:solidFill>
            <a:schemeClr val="accent3">
              <a:alpha val="75000"/>
            </a:schemeClr>
          </a:solidFill>
          <a:ln w="12700">
            <a:noFill/>
          </a:ln>
        </p:spPr>
        <p:style>
          <a:lnRef idx="0">
            <a:scrgbClr r="0" g="0" b="0"/>
          </a:lnRef>
          <a:fillRef idx="0">
            <a:scrgbClr r="0" g="0" b="0"/>
          </a:fillRef>
          <a:effectRef idx="0">
            <a:scrgbClr r="0" g="0" b="0"/>
          </a:effectRef>
          <a:fontRef idx="minor"/>
        </p:style>
        <p:txBody>
          <a:bodyPr lIns="38160" tIns="38160" rIns="38160" bIns="38160" anchor="ctr">
            <a:noAutofit/>
          </a:bodyPr>
          <a:lstStyle/>
          <a:p>
            <a:endParaRPr lang="pt-BR" sz="3000" b="0" strike="noStrike" spc="-1">
              <a:solidFill>
                <a:srgbClr val="002060"/>
              </a:solidFill>
              <a:latin typeface="Avenir Next LT Pro" panose="020B0504020202020204"/>
            </a:endParaRPr>
          </a:p>
        </p:txBody>
      </p:sp>
      <p:sp>
        <p:nvSpPr>
          <p:cNvPr id="7" name="Shape 21">
            <a:extLst>
              <a:ext uri="{FF2B5EF4-FFF2-40B4-BE49-F238E27FC236}">
                <a16:creationId xmlns:a16="http://schemas.microsoft.com/office/drawing/2014/main" id="{F09CBFC9-DF23-DFBE-01F7-2752DAE1FA07}"/>
              </a:ext>
            </a:extLst>
          </p:cNvPr>
          <p:cNvSpPr/>
          <p:nvPr/>
        </p:nvSpPr>
        <p:spPr>
          <a:xfrm>
            <a:off x="3017903" y="1180440"/>
            <a:ext cx="1062720" cy="851760"/>
          </a:xfrm>
          <a:custGeom>
            <a:avLst/>
            <a:gdLst>
              <a:gd name="textAreaLeft" fmla="*/ 0 w 1062720"/>
              <a:gd name="textAreaRight" fmla="*/ 1063080 w 1062720"/>
              <a:gd name="textAreaTop" fmla="*/ 0 h 851760"/>
              <a:gd name="textAreaBottom" fmla="*/ 852120 h 851760"/>
            </a:gdLst>
            <a:ahLst/>
            <a:cxnLst/>
            <a:rect l="textAreaLeft" t="textAreaTop" r="textAreaRight" b="textAreaBottom"/>
            <a:pathLst>
              <a:path w="21270" h="21600">
                <a:moveTo>
                  <a:pt x="19882" y="10204"/>
                </a:moveTo>
                <a:lnTo>
                  <a:pt x="910" y="13155"/>
                </a:lnTo>
                <a:cubicBezTo>
                  <a:pt x="1145" y="11747"/>
                  <a:pt x="1402" y="10340"/>
                  <a:pt x="1658" y="8959"/>
                </a:cubicBezTo>
                <a:lnTo>
                  <a:pt x="19156" y="6253"/>
                </a:lnTo>
                <a:cubicBezTo>
                  <a:pt x="19327" y="6740"/>
                  <a:pt x="19434" y="7308"/>
                  <a:pt x="19434" y="7877"/>
                </a:cubicBezTo>
                <a:cubicBezTo>
                  <a:pt x="19583" y="8608"/>
                  <a:pt x="19733" y="9392"/>
                  <a:pt x="19882" y="10204"/>
                </a:cubicBezTo>
                <a:close/>
                <a:moveTo>
                  <a:pt x="16208" y="3005"/>
                </a:moveTo>
                <a:lnTo>
                  <a:pt x="15695" y="3005"/>
                </a:lnTo>
                <a:cubicBezTo>
                  <a:pt x="15118" y="3005"/>
                  <a:pt x="14627" y="2490"/>
                  <a:pt x="14477" y="1786"/>
                </a:cubicBezTo>
                <a:lnTo>
                  <a:pt x="14477" y="1786"/>
                </a:lnTo>
                <a:cubicBezTo>
                  <a:pt x="14477" y="812"/>
                  <a:pt x="13857" y="0"/>
                  <a:pt x="13067" y="0"/>
                </a:cubicBezTo>
                <a:lnTo>
                  <a:pt x="10631" y="0"/>
                </a:lnTo>
                <a:lnTo>
                  <a:pt x="8196" y="0"/>
                </a:lnTo>
                <a:cubicBezTo>
                  <a:pt x="7427" y="0"/>
                  <a:pt x="6786" y="785"/>
                  <a:pt x="6786" y="1786"/>
                </a:cubicBezTo>
                <a:cubicBezTo>
                  <a:pt x="6786" y="1786"/>
                  <a:pt x="6786" y="1786"/>
                  <a:pt x="6786" y="1786"/>
                </a:cubicBezTo>
                <a:cubicBezTo>
                  <a:pt x="6657" y="2490"/>
                  <a:pt x="6145" y="3005"/>
                  <a:pt x="5568" y="3005"/>
                </a:cubicBezTo>
                <a:lnTo>
                  <a:pt x="5055" y="3005"/>
                </a:lnTo>
                <a:cubicBezTo>
                  <a:pt x="3282" y="3005"/>
                  <a:pt x="1829" y="4818"/>
                  <a:pt x="1829" y="7092"/>
                </a:cubicBezTo>
                <a:cubicBezTo>
                  <a:pt x="1765" y="7444"/>
                  <a:pt x="1701" y="7823"/>
                  <a:pt x="1637" y="8174"/>
                </a:cubicBezTo>
                <a:lnTo>
                  <a:pt x="19135" y="5468"/>
                </a:lnTo>
                <a:cubicBezTo>
                  <a:pt x="18665" y="4006"/>
                  <a:pt x="17532" y="3005"/>
                  <a:pt x="16208" y="3005"/>
                </a:cubicBezTo>
                <a:close/>
                <a:moveTo>
                  <a:pt x="20566" y="15699"/>
                </a:moveTo>
                <a:lnTo>
                  <a:pt x="162" y="18866"/>
                </a:lnTo>
                <a:cubicBezTo>
                  <a:pt x="120" y="19083"/>
                  <a:pt x="77" y="19299"/>
                  <a:pt x="34" y="19516"/>
                </a:cubicBezTo>
                <a:cubicBezTo>
                  <a:pt x="-158" y="20598"/>
                  <a:pt x="483" y="21600"/>
                  <a:pt x="1338" y="21600"/>
                </a:cubicBezTo>
                <a:lnTo>
                  <a:pt x="19925" y="21600"/>
                </a:lnTo>
                <a:cubicBezTo>
                  <a:pt x="20801" y="21600"/>
                  <a:pt x="21442" y="20571"/>
                  <a:pt x="21228" y="19516"/>
                </a:cubicBezTo>
                <a:cubicBezTo>
                  <a:pt x="21015" y="18244"/>
                  <a:pt x="20801" y="16971"/>
                  <a:pt x="20566" y="15699"/>
                </a:cubicBezTo>
                <a:close/>
                <a:moveTo>
                  <a:pt x="19882" y="10962"/>
                </a:moveTo>
                <a:lnTo>
                  <a:pt x="910" y="13913"/>
                </a:lnTo>
                <a:cubicBezTo>
                  <a:pt x="675" y="15320"/>
                  <a:pt x="419" y="16728"/>
                  <a:pt x="162" y="18108"/>
                </a:cubicBezTo>
                <a:lnTo>
                  <a:pt x="20566" y="14941"/>
                </a:lnTo>
                <a:cubicBezTo>
                  <a:pt x="20352" y="13615"/>
                  <a:pt x="20117" y="12289"/>
                  <a:pt x="19882" y="10962"/>
                </a:cubicBezTo>
                <a:close/>
              </a:path>
            </a:pathLst>
          </a:custGeom>
          <a:solidFill>
            <a:schemeClr val="bg1">
              <a:lumMod val="65000"/>
            </a:schemeClr>
          </a:solidFill>
          <a:ln w="12700">
            <a:noFill/>
          </a:ln>
        </p:spPr>
        <p:style>
          <a:lnRef idx="0">
            <a:scrgbClr r="0" g="0" b="0"/>
          </a:lnRef>
          <a:fillRef idx="0">
            <a:scrgbClr r="0" g="0" b="0"/>
          </a:fillRef>
          <a:effectRef idx="0">
            <a:scrgbClr r="0" g="0" b="0"/>
          </a:effectRef>
          <a:fontRef idx="minor"/>
        </p:style>
        <p:txBody>
          <a:bodyPr lIns="38160" tIns="38160" rIns="38160" bIns="38160" anchor="ctr">
            <a:noAutofit/>
          </a:bodyPr>
          <a:lstStyle/>
          <a:p>
            <a:endParaRPr lang="pt-BR" sz="3000" b="0" strike="noStrike" spc="-1">
              <a:solidFill>
                <a:srgbClr val="002060"/>
              </a:solidFill>
              <a:latin typeface="Avenir Next LT Pro" panose="020B0504020202020204"/>
            </a:endParaRPr>
          </a:p>
        </p:txBody>
      </p:sp>
      <p:sp>
        <p:nvSpPr>
          <p:cNvPr id="8" name="Rectangle 8">
            <a:extLst>
              <a:ext uri="{FF2B5EF4-FFF2-40B4-BE49-F238E27FC236}">
                <a16:creationId xmlns:a16="http://schemas.microsoft.com/office/drawing/2014/main" id="{63D78836-FA49-5F0A-E9E2-CAB0568890CF}"/>
              </a:ext>
            </a:extLst>
          </p:cNvPr>
          <p:cNvSpPr/>
          <p:nvPr/>
        </p:nvSpPr>
        <p:spPr>
          <a:xfrm>
            <a:off x="3498863" y="23040"/>
            <a:ext cx="101160" cy="1126440"/>
          </a:xfrm>
          <a:prstGeom prst="rect">
            <a:avLst/>
          </a:prstGeom>
          <a:solidFill>
            <a:schemeClr val="tx1"/>
          </a:solidFill>
          <a:ln w="12700">
            <a:noFill/>
          </a:ln>
        </p:spPr>
        <p:style>
          <a:lnRef idx="0">
            <a:scrgbClr r="0" g="0" b="0"/>
          </a:lnRef>
          <a:fillRef idx="0">
            <a:scrgbClr r="0" g="0" b="0"/>
          </a:fillRef>
          <a:effectRef idx="0">
            <a:scrgbClr r="0" g="0" b="0"/>
          </a:effectRef>
          <a:fontRef idx="minor"/>
        </p:style>
        <p:txBody>
          <a:bodyPr lIns="38160" tIns="38160" rIns="38160" bIns="38160" anchor="ctr">
            <a:noAutofit/>
          </a:bodyPr>
          <a:lstStyle/>
          <a:p>
            <a:endParaRPr lang="pt-BR" sz="3000" b="0" strike="noStrike" spc="-1">
              <a:solidFill>
                <a:srgbClr val="002060"/>
              </a:solidFill>
              <a:latin typeface="Avenir Next LT Pro" panose="020B0504020202020204"/>
            </a:endParaRPr>
          </a:p>
        </p:txBody>
      </p:sp>
      <p:grpSp>
        <p:nvGrpSpPr>
          <p:cNvPr id="9" name="Group 18">
            <a:extLst>
              <a:ext uri="{FF2B5EF4-FFF2-40B4-BE49-F238E27FC236}">
                <a16:creationId xmlns:a16="http://schemas.microsoft.com/office/drawing/2014/main" id="{7B20EC07-7B30-B40A-D1E0-E920FF3E97E6}"/>
              </a:ext>
            </a:extLst>
          </p:cNvPr>
          <p:cNvGrpSpPr/>
          <p:nvPr/>
        </p:nvGrpSpPr>
        <p:grpSpPr>
          <a:xfrm>
            <a:off x="2778503" y="2869602"/>
            <a:ext cx="1541520" cy="949039"/>
            <a:chOff x="2371680" y="3889842"/>
            <a:chExt cx="1541520" cy="949039"/>
          </a:xfrm>
        </p:grpSpPr>
        <p:sp>
          <p:nvSpPr>
            <p:cNvPr id="10" name="TextBox 1">
              <a:extLst>
                <a:ext uri="{FF2B5EF4-FFF2-40B4-BE49-F238E27FC236}">
                  <a16:creationId xmlns:a16="http://schemas.microsoft.com/office/drawing/2014/main" id="{7F0C12FD-7AA6-2A0B-E1D1-1DA012FFCE96}"/>
                </a:ext>
              </a:extLst>
            </p:cNvPr>
            <p:cNvSpPr/>
            <p:nvPr/>
          </p:nvSpPr>
          <p:spPr>
            <a:xfrm>
              <a:off x="2371680" y="3889842"/>
              <a:ext cx="1516320" cy="367878"/>
            </a:xfrm>
            <a:prstGeom prst="rect">
              <a:avLst/>
            </a:prstGeom>
            <a:noFill/>
            <a:ln w="0">
              <a:noFill/>
            </a:ln>
          </p:spPr>
          <p:style>
            <a:lnRef idx="0">
              <a:scrgbClr r="0" g="0" b="0"/>
            </a:lnRef>
            <a:fillRef idx="0">
              <a:scrgbClr r="0" g="0" b="0"/>
            </a:fillRef>
            <a:effectRef idx="0">
              <a:scrgbClr r="0" g="0" b="0"/>
            </a:effectRef>
            <a:fontRef idx="minor"/>
          </p:style>
          <p:txBody>
            <a:bodyPr lIns="0" tIns="45000" rIns="0" bIns="45000" anchor="b">
              <a:spAutoFit/>
            </a:bodyPr>
            <a:lstStyle/>
            <a:p>
              <a:pPr algn="ctr" defTabSz="914400">
                <a:lnSpc>
                  <a:spcPct val="100000"/>
                </a:lnSpc>
              </a:pPr>
              <a:r>
                <a:rPr lang="en-US" sz="1800" b="1" strike="noStrike" spc="-1" dirty="0">
                  <a:solidFill>
                    <a:srgbClr val="002060"/>
                  </a:solidFill>
                  <a:latin typeface="Avenir Next LT Pro" panose="020B0504020202020204"/>
                  <a:cs typeface="Arial" panose="020B0604020202020204" pitchFamily="34" charset="0"/>
                </a:rPr>
                <a:t>Se </a:t>
              </a:r>
              <a:r>
                <a:rPr lang="en-US" sz="1800" b="1" strike="noStrike" spc="-1" dirty="0" err="1">
                  <a:solidFill>
                    <a:srgbClr val="002060"/>
                  </a:solidFill>
                  <a:latin typeface="Avenir Next LT Pro" panose="020B0504020202020204"/>
                  <a:cs typeface="Arial" panose="020B0604020202020204" pitchFamily="34" charset="0"/>
                </a:rPr>
                <a:t>não</a:t>
              </a:r>
              <a:r>
                <a:rPr lang="en-US" sz="1800" b="1" strike="noStrike" spc="-1" dirty="0">
                  <a:solidFill>
                    <a:srgbClr val="002060"/>
                  </a:solidFill>
                  <a:latin typeface="Avenir Next LT Pro" panose="020B0504020202020204"/>
                  <a:cs typeface="Arial" panose="020B0604020202020204" pitchFamily="34" charset="0"/>
                </a:rPr>
                <a:t> </a:t>
              </a:r>
              <a:r>
                <a:rPr lang="en-US" sz="1800" b="1" strike="noStrike" spc="-1" dirty="0" err="1">
                  <a:solidFill>
                    <a:srgbClr val="002060"/>
                  </a:solidFill>
                  <a:latin typeface="Avenir Next LT Pro" panose="020B0504020202020204"/>
                  <a:cs typeface="Arial" panose="020B0604020202020204" pitchFamily="34" charset="0"/>
                </a:rPr>
                <a:t>atingir</a:t>
              </a:r>
              <a:endParaRPr lang="pt-BR" sz="1800" b="0" strike="noStrike" spc="-1" dirty="0">
                <a:solidFill>
                  <a:srgbClr val="002060"/>
                </a:solidFill>
                <a:latin typeface="Avenir Next LT Pro" panose="020B0504020202020204"/>
                <a:cs typeface="Arial" panose="020B0604020202020204" pitchFamily="34" charset="0"/>
              </a:endParaRPr>
            </a:p>
          </p:txBody>
        </p:sp>
        <p:sp>
          <p:nvSpPr>
            <p:cNvPr id="11" name="TextBox 20">
              <a:extLst>
                <a:ext uri="{FF2B5EF4-FFF2-40B4-BE49-F238E27FC236}">
                  <a16:creationId xmlns:a16="http://schemas.microsoft.com/office/drawing/2014/main" id="{079813AB-CBB2-F513-DB2E-86175B140F62}"/>
                </a:ext>
              </a:extLst>
            </p:cNvPr>
            <p:cNvSpPr/>
            <p:nvPr/>
          </p:nvSpPr>
          <p:spPr>
            <a:xfrm>
              <a:off x="2371680" y="4255560"/>
              <a:ext cx="1541520" cy="583321"/>
            </a:xfrm>
            <a:prstGeom prst="rect">
              <a:avLst/>
            </a:prstGeom>
            <a:noFill/>
            <a:ln w="0">
              <a:noFill/>
            </a:ln>
          </p:spPr>
          <p:style>
            <a:lnRef idx="0">
              <a:scrgbClr r="0" g="0" b="0"/>
            </a:lnRef>
            <a:fillRef idx="0">
              <a:scrgbClr r="0" g="0" b="0"/>
            </a:fillRef>
            <a:effectRef idx="0">
              <a:scrgbClr r="0" g="0" b="0"/>
            </a:effectRef>
            <a:fontRef idx="minor"/>
          </p:style>
          <p:txBody>
            <a:bodyPr lIns="0" tIns="45000" rIns="0" bIns="45000" anchor="t">
              <a:spAutoFit/>
            </a:bodyPr>
            <a:lstStyle/>
            <a:p>
              <a:pPr algn="ctr" defTabSz="914400">
                <a:lnSpc>
                  <a:spcPct val="100000"/>
                </a:lnSpc>
              </a:pPr>
              <a:r>
                <a:rPr lang="en-US" sz="1600" b="0" strike="noStrike" spc="-1" dirty="0" err="1">
                  <a:solidFill>
                    <a:srgbClr val="002060"/>
                  </a:solidFill>
                  <a:latin typeface="Avenir Next LT Pro" panose="020B0504020202020204"/>
                  <a:cs typeface="Arial" panose="020B0604020202020204" pitchFamily="34" charset="0"/>
                </a:rPr>
                <a:t>Desconta</a:t>
              </a:r>
              <a:r>
                <a:rPr lang="en-US" sz="1600" b="0" strike="noStrike" spc="-1" dirty="0">
                  <a:solidFill>
                    <a:srgbClr val="002060"/>
                  </a:solidFill>
                  <a:latin typeface="Avenir Next LT Pro" panose="020B0504020202020204"/>
                  <a:cs typeface="Arial" panose="020B0604020202020204" pitchFamily="34" charset="0"/>
                </a:rPr>
                <a:t> da </a:t>
              </a:r>
              <a:r>
                <a:rPr lang="en-US" sz="1600" b="0" strike="noStrike" spc="-1" dirty="0" err="1">
                  <a:solidFill>
                    <a:srgbClr val="002060"/>
                  </a:solidFill>
                  <a:latin typeface="Avenir Next LT Pro" panose="020B0504020202020204"/>
                  <a:cs typeface="Arial" panose="020B0604020202020204" pitchFamily="34" charset="0"/>
                </a:rPr>
                <a:t>remuneração</a:t>
              </a:r>
              <a:endParaRPr lang="pt-BR" sz="1600" b="0" strike="noStrike" spc="-1" dirty="0">
                <a:solidFill>
                  <a:srgbClr val="002060"/>
                </a:solidFill>
                <a:latin typeface="Avenir Next LT Pro" panose="020B0504020202020204"/>
                <a:cs typeface="Arial" panose="020B0604020202020204" pitchFamily="34" charset="0"/>
              </a:endParaRPr>
            </a:p>
          </p:txBody>
        </p:sp>
      </p:grpSp>
      <p:sp>
        <p:nvSpPr>
          <p:cNvPr id="16" name="Shape 22">
            <a:extLst>
              <a:ext uri="{FF2B5EF4-FFF2-40B4-BE49-F238E27FC236}">
                <a16:creationId xmlns:a16="http://schemas.microsoft.com/office/drawing/2014/main" id="{4FC29B42-725B-BF68-648A-B6521983BEEF}"/>
              </a:ext>
            </a:extLst>
          </p:cNvPr>
          <p:cNvSpPr/>
          <p:nvPr/>
        </p:nvSpPr>
        <p:spPr>
          <a:xfrm>
            <a:off x="7527263" y="2063160"/>
            <a:ext cx="2187000" cy="2731680"/>
          </a:xfrm>
          <a:custGeom>
            <a:avLst/>
            <a:gdLst>
              <a:gd name="textAreaLeft" fmla="*/ 0 w 2187000"/>
              <a:gd name="textAreaRight" fmla="*/ 2187360 w 2187000"/>
              <a:gd name="textAreaTop" fmla="*/ 0 h 2731680"/>
              <a:gd name="textAreaBottom" fmla="*/ 2732040 h 2731680"/>
            </a:gdLst>
            <a:ahLst/>
            <a:cxnLst/>
            <a:rect l="textAreaLeft" t="textAreaTop" r="textAreaRight" b="textAreaBottom"/>
            <a:pathLst>
              <a:path w="20585" h="21600">
                <a:moveTo>
                  <a:pt x="19489" y="7709"/>
                </a:moveTo>
                <a:cubicBezTo>
                  <a:pt x="18655" y="5894"/>
                  <a:pt x="17147" y="4357"/>
                  <a:pt x="16353" y="2525"/>
                </a:cubicBezTo>
                <a:cubicBezTo>
                  <a:pt x="16122" y="1976"/>
                  <a:pt x="15911" y="1427"/>
                  <a:pt x="15730" y="861"/>
                </a:cubicBezTo>
                <a:cubicBezTo>
                  <a:pt x="15569" y="355"/>
                  <a:pt x="15016" y="0"/>
                  <a:pt x="14393" y="0"/>
                </a:cubicBezTo>
                <a:lnTo>
                  <a:pt x="6191" y="0"/>
                </a:lnTo>
                <a:cubicBezTo>
                  <a:pt x="5558" y="0"/>
                  <a:pt x="5015" y="355"/>
                  <a:pt x="4854" y="861"/>
                </a:cubicBezTo>
                <a:cubicBezTo>
                  <a:pt x="4673" y="1419"/>
                  <a:pt x="4472" y="1976"/>
                  <a:pt x="4231" y="2525"/>
                </a:cubicBezTo>
                <a:cubicBezTo>
                  <a:pt x="3447" y="4357"/>
                  <a:pt x="1939" y="5894"/>
                  <a:pt x="1095" y="7709"/>
                </a:cubicBezTo>
                <a:cubicBezTo>
                  <a:pt x="-212" y="10530"/>
                  <a:pt x="-503" y="13916"/>
                  <a:pt x="1075" y="16711"/>
                </a:cubicBezTo>
                <a:cubicBezTo>
                  <a:pt x="2713" y="19607"/>
                  <a:pt x="6221" y="21600"/>
                  <a:pt x="10282" y="21600"/>
                </a:cubicBezTo>
                <a:cubicBezTo>
                  <a:pt x="14343" y="21600"/>
                  <a:pt x="17861" y="19599"/>
                  <a:pt x="19489" y="16711"/>
                </a:cubicBezTo>
                <a:cubicBezTo>
                  <a:pt x="21097" y="13916"/>
                  <a:pt x="20795" y="10530"/>
                  <a:pt x="19489" y="7709"/>
                </a:cubicBezTo>
                <a:close/>
              </a:path>
            </a:pathLst>
          </a:custGeom>
          <a:solidFill>
            <a:schemeClr val="accent6">
              <a:alpha val="75000"/>
            </a:schemeClr>
          </a:solidFill>
          <a:ln w="12700">
            <a:noFill/>
          </a:ln>
        </p:spPr>
        <p:style>
          <a:lnRef idx="0">
            <a:scrgbClr r="0" g="0" b="0"/>
          </a:lnRef>
          <a:fillRef idx="0">
            <a:scrgbClr r="0" g="0" b="0"/>
          </a:fillRef>
          <a:effectRef idx="0">
            <a:scrgbClr r="0" g="0" b="0"/>
          </a:effectRef>
          <a:fontRef idx="minor"/>
        </p:style>
        <p:txBody>
          <a:bodyPr lIns="38160" tIns="38160" rIns="38160" bIns="38160" anchor="ctr">
            <a:noAutofit/>
          </a:bodyPr>
          <a:lstStyle/>
          <a:p>
            <a:endParaRPr lang="pt-BR" sz="3000" b="0" strike="noStrike" spc="-1">
              <a:solidFill>
                <a:srgbClr val="002060"/>
              </a:solidFill>
              <a:latin typeface="Avenir Next LT Pro" panose="020B0504020202020204"/>
            </a:endParaRPr>
          </a:p>
        </p:txBody>
      </p:sp>
      <p:sp>
        <p:nvSpPr>
          <p:cNvPr id="17" name="Shape 23">
            <a:extLst>
              <a:ext uri="{FF2B5EF4-FFF2-40B4-BE49-F238E27FC236}">
                <a16:creationId xmlns:a16="http://schemas.microsoft.com/office/drawing/2014/main" id="{0ABF6963-7B29-1F89-A104-3F680FA6103A}"/>
              </a:ext>
            </a:extLst>
          </p:cNvPr>
          <p:cNvSpPr/>
          <p:nvPr/>
        </p:nvSpPr>
        <p:spPr>
          <a:xfrm>
            <a:off x="8089223" y="1180440"/>
            <a:ext cx="1062720" cy="851760"/>
          </a:xfrm>
          <a:custGeom>
            <a:avLst/>
            <a:gdLst>
              <a:gd name="textAreaLeft" fmla="*/ 0 w 1062720"/>
              <a:gd name="textAreaRight" fmla="*/ 1063080 w 1062720"/>
              <a:gd name="textAreaTop" fmla="*/ 0 h 851760"/>
              <a:gd name="textAreaBottom" fmla="*/ 852120 h 851760"/>
            </a:gdLst>
            <a:ahLst/>
            <a:cxnLst/>
            <a:rect l="textAreaLeft" t="textAreaTop" r="textAreaRight" b="textAreaBottom"/>
            <a:pathLst>
              <a:path w="21270" h="21600">
                <a:moveTo>
                  <a:pt x="19861" y="10204"/>
                </a:moveTo>
                <a:lnTo>
                  <a:pt x="889" y="13155"/>
                </a:lnTo>
                <a:cubicBezTo>
                  <a:pt x="1124" y="11747"/>
                  <a:pt x="1380" y="10340"/>
                  <a:pt x="1637" y="8959"/>
                </a:cubicBezTo>
                <a:lnTo>
                  <a:pt x="19135" y="6253"/>
                </a:lnTo>
                <a:cubicBezTo>
                  <a:pt x="19305" y="6740"/>
                  <a:pt x="19412" y="7308"/>
                  <a:pt x="19412" y="7877"/>
                </a:cubicBezTo>
                <a:cubicBezTo>
                  <a:pt x="19562" y="8608"/>
                  <a:pt x="19711" y="9392"/>
                  <a:pt x="19861" y="10204"/>
                </a:cubicBezTo>
                <a:close/>
                <a:moveTo>
                  <a:pt x="16208" y="3005"/>
                </a:moveTo>
                <a:lnTo>
                  <a:pt x="15695" y="3005"/>
                </a:lnTo>
                <a:cubicBezTo>
                  <a:pt x="15118" y="3005"/>
                  <a:pt x="14627" y="2490"/>
                  <a:pt x="14477" y="1786"/>
                </a:cubicBezTo>
                <a:lnTo>
                  <a:pt x="14477" y="1786"/>
                </a:lnTo>
                <a:cubicBezTo>
                  <a:pt x="14477" y="812"/>
                  <a:pt x="13857" y="0"/>
                  <a:pt x="13067" y="0"/>
                </a:cubicBezTo>
                <a:lnTo>
                  <a:pt x="10631" y="0"/>
                </a:lnTo>
                <a:lnTo>
                  <a:pt x="8196" y="0"/>
                </a:lnTo>
                <a:cubicBezTo>
                  <a:pt x="7427" y="0"/>
                  <a:pt x="6786" y="785"/>
                  <a:pt x="6786" y="1786"/>
                </a:cubicBezTo>
                <a:cubicBezTo>
                  <a:pt x="6786" y="1786"/>
                  <a:pt x="6786" y="1786"/>
                  <a:pt x="6786" y="1786"/>
                </a:cubicBezTo>
                <a:cubicBezTo>
                  <a:pt x="6657" y="2490"/>
                  <a:pt x="6145" y="3005"/>
                  <a:pt x="5568" y="3005"/>
                </a:cubicBezTo>
                <a:lnTo>
                  <a:pt x="5055" y="3005"/>
                </a:lnTo>
                <a:cubicBezTo>
                  <a:pt x="3282" y="3005"/>
                  <a:pt x="1829" y="4818"/>
                  <a:pt x="1829" y="7092"/>
                </a:cubicBezTo>
                <a:cubicBezTo>
                  <a:pt x="1765" y="7444"/>
                  <a:pt x="1701" y="7823"/>
                  <a:pt x="1637" y="8174"/>
                </a:cubicBezTo>
                <a:lnTo>
                  <a:pt x="19135" y="5468"/>
                </a:lnTo>
                <a:cubicBezTo>
                  <a:pt x="18643" y="4006"/>
                  <a:pt x="17511" y="3005"/>
                  <a:pt x="16208" y="3005"/>
                </a:cubicBezTo>
                <a:close/>
                <a:moveTo>
                  <a:pt x="20566" y="15699"/>
                </a:moveTo>
                <a:lnTo>
                  <a:pt x="162" y="18866"/>
                </a:lnTo>
                <a:cubicBezTo>
                  <a:pt x="120" y="19083"/>
                  <a:pt x="77" y="19299"/>
                  <a:pt x="34" y="19516"/>
                </a:cubicBezTo>
                <a:cubicBezTo>
                  <a:pt x="-158" y="20598"/>
                  <a:pt x="483" y="21600"/>
                  <a:pt x="1338" y="21600"/>
                </a:cubicBezTo>
                <a:lnTo>
                  <a:pt x="19925" y="21600"/>
                </a:lnTo>
                <a:cubicBezTo>
                  <a:pt x="20801" y="21600"/>
                  <a:pt x="21442" y="20571"/>
                  <a:pt x="21228" y="19516"/>
                </a:cubicBezTo>
                <a:cubicBezTo>
                  <a:pt x="20993" y="18244"/>
                  <a:pt x="20780" y="16971"/>
                  <a:pt x="20566" y="15699"/>
                </a:cubicBezTo>
                <a:close/>
                <a:moveTo>
                  <a:pt x="19861" y="10962"/>
                </a:moveTo>
                <a:lnTo>
                  <a:pt x="889" y="13913"/>
                </a:lnTo>
                <a:cubicBezTo>
                  <a:pt x="654" y="15320"/>
                  <a:pt x="397" y="16728"/>
                  <a:pt x="141" y="18108"/>
                </a:cubicBezTo>
                <a:lnTo>
                  <a:pt x="20545" y="14941"/>
                </a:lnTo>
                <a:cubicBezTo>
                  <a:pt x="20331" y="13615"/>
                  <a:pt x="20096" y="12289"/>
                  <a:pt x="19861" y="10962"/>
                </a:cubicBezTo>
                <a:close/>
              </a:path>
            </a:pathLst>
          </a:custGeom>
          <a:solidFill>
            <a:schemeClr val="bg1">
              <a:lumMod val="65000"/>
            </a:schemeClr>
          </a:solidFill>
          <a:ln w="12700">
            <a:noFill/>
          </a:ln>
        </p:spPr>
        <p:style>
          <a:lnRef idx="0">
            <a:scrgbClr r="0" g="0" b="0"/>
          </a:lnRef>
          <a:fillRef idx="0">
            <a:scrgbClr r="0" g="0" b="0"/>
          </a:fillRef>
          <a:effectRef idx="0">
            <a:scrgbClr r="0" g="0" b="0"/>
          </a:effectRef>
          <a:fontRef idx="minor"/>
        </p:style>
        <p:txBody>
          <a:bodyPr lIns="38160" tIns="38160" rIns="38160" bIns="38160" anchor="ctr">
            <a:noAutofit/>
          </a:bodyPr>
          <a:lstStyle/>
          <a:p>
            <a:endParaRPr lang="pt-BR" sz="3000" b="0" strike="noStrike" spc="-1">
              <a:solidFill>
                <a:srgbClr val="002060"/>
              </a:solidFill>
              <a:latin typeface="Avenir Next LT Pro" panose="020B0504020202020204"/>
            </a:endParaRPr>
          </a:p>
        </p:txBody>
      </p:sp>
      <p:sp>
        <p:nvSpPr>
          <p:cNvPr id="18" name="Rectangle 18">
            <a:extLst>
              <a:ext uri="{FF2B5EF4-FFF2-40B4-BE49-F238E27FC236}">
                <a16:creationId xmlns:a16="http://schemas.microsoft.com/office/drawing/2014/main" id="{A505695F-5621-9995-3C34-B2DCCBFA7F9C}"/>
              </a:ext>
            </a:extLst>
          </p:cNvPr>
          <p:cNvSpPr/>
          <p:nvPr/>
        </p:nvSpPr>
        <p:spPr>
          <a:xfrm>
            <a:off x="8570183" y="23040"/>
            <a:ext cx="101160" cy="1126440"/>
          </a:xfrm>
          <a:prstGeom prst="rect">
            <a:avLst/>
          </a:prstGeom>
          <a:solidFill>
            <a:schemeClr val="tx1"/>
          </a:solidFill>
          <a:ln w="12700">
            <a:noFill/>
          </a:ln>
        </p:spPr>
        <p:style>
          <a:lnRef idx="0">
            <a:scrgbClr r="0" g="0" b="0"/>
          </a:lnRef>
          <a:fillRef idx="0">
            <a:scrgbClr r="0" g="0" b="0"/>
          </a:fillRef>
          <a:effectRef idx="0">
            <a:scrgbClr r="0" g="0" b="0"/>
          </a:effectRef>
          <a:fontRef idx="minor"/>
        </p:style>
        <p:txBody>
          <a:bodyPr lIns="38160" tIns="38160" rIns="38160" bIns="38160" anchor="ctr">
            <a:noAutofit/>
          </a:bodyPr>
          <a:lstStyle/>
          <a:p>
            <a:endParaRPr lang="pt-BR" sz="3000" b="0" strike="noStrike" spc="-1">
              <a:solidFill>
                <a:srgbClr val="002060"/>
              </a:solidFill>
              <a:latin typeface="Avenir Next LT Pro" panose="020B0504020202020204"/>
            </a:endParaRPr>
          </a:p>
        </p:txBody>
      </p:sp>
      <p:grpSp>
        <p:nvGrpSpPr>
          <p:cNvPr id="19" name="Group 7">
            <a:extLst>
              <a:ext uri="{FF2B5EF4-FFF2-40B4-BE49-F238E27FC236}">
                <a16:creationId xmlns:a16="http://schemas.microsoft.com/office/drawing/2014/main" id="{036BD6C0-66DA-0A21-D0CD-866BD9566B85}"/>
              </a:ext>
            </a:extLst>
          </p:cNvPr>
          <p:cNvGrpSpPr/>
          <p:nvPr/>
        </p:nvGrpSpPr>
        <p:grpSpPr>
          <a:xfrm>
            <a:off x="7850183" y="2683323"/>
            <a:ext cx="1541520" cy="1564953"/>
            <a:chOff x="8278200" y="3703563"/>
            <a:chExt cx="1541520" cy="1564953"/>
          </a:xfrm>
        </p:grpSpPr>
        <p:sp>
          <p:nvSpPr>
            <p:cNvPr id="20" name="TextBox 28">
              <a:extLst>
                <a:ext uri="{FF2B5EF4-FFF2-40B4-BE49-F238E27FC236}">
                  <a16:creationId xmlns:a16="http://schemas.microsoft.com/office/drawing/2014/main" id="{AA018E6A-9C92-B7B4-5B0C-580AEDD4DC86}"/>
                </a:ext>
              </a:extLst>
            </p:cNvPr>
            <p:cNvSpPr/>
            <p:nvPr/>
          </p:nvSpPr>
          <p:spPr>
            <a:xfrm>
              <a:off x="8278200" y="3703563"/>
              <a:ext cx="1516320" cy="644877"/>
            </a:xfrm>
            <a:prstGeom prst="rect">
              <a:avLst/>
            </a:prstGeom>
            <a:noFill/>
            <a:ln w="0">
              <a:noFill/>
            </a:ln>
          </p:spPr>
          <p:style>
            <a:lnRef idx="0">
              <a:scrgbClr r="0" g="0" b="0"/>
            </a:lnRef>
            <a:fillRef idx="0">
              <a:scrgbClr r="0" g="0" b="0"/>
            </a:fillRef>
            <a:effectRef idx="0">
              <a:scrgbClr r="0" g="0" b="0"/>
            </a:effectRef>
            <a:fontRef idx="minor"/>
          </p:style>
          <p:txBody>
            <a:bodyPr lIns="0" tIns="45000" rIns="0" bIns="45000" anchor="b">
              <a:spAutoFit/>
            </a:bodyPr>
            <a:lstStyle/>
            <a:p>
              <a:pPr algn="ctr" defTabSz="914400">
                <a:lnSpc>
                  <a:spcPct val="100000"/>
                </a:lnSpc>
              </a:pPr>
              <a:r>
                <a:rPr lang="en-US" sz="1800" b="1" strike="noStrike" spc="-1" dirty="0">
                  <a:solidFill>
                    <a:srgbClr val="002060"/>
                  </a:solidFill>
                  <a:latin typeface="Avenir Next LT Pro" panose="020B0504020202020204"/>
                  <a:cs typeface="Arial" panose="020B0604020202020204" pitchFamily="34" charset="0"/>
                </a:rPr>
                <a:t>Se for </a:t>
              </a:r>
              <a:r>
                <a:rPr lang="en-US" sz="1800" b="1" strike="noStrike" spc="-1" dirty="0" err="1">
                  <a:solidFill>
                    <a:srgbClr val="002060"/>
                  </a:solidFill>
                  <a:latin typeface="Avenir Next LT Pro" panose="020B0504020202020204"/>
                  <a:cs typeface="Arial" panose="020B0604020202020204" pitchFamily="34" charset="0"/>
                </a:rPr>
                <a:t>pior</a:t>
              </a:r>
              <a:r>
                <a:rPr lang="en-US" sz="1800" b="1" strike="noStrike" spc="-1" dirty="0">
                  <a:solidFill>
                    <a:srgbClr val="002060"/>
                  </a:solidFill>
                  <a:latin typeface="Avenir Next LT Pro" panose="020B0504020202020204"/>
                  <a:cs typeface="Arial" panose="020B0604020202020204" pitchFamily="34" charset="0"/>
                </a:rPr>
                <a:t> que </a:t>
              </a:r>
              <a:r>
                <a:rPr lang="en-US" sz="1800" b="1" strike="noStrike" spc="-1" dirty="0" err="1">
                  <a:solidFill>
                    <a:srgbClr val="002060"/>
                  </a:solidFill>
                  <a:latin typeface="Avenir Next LT Pro" panose="020B0504020202020204"/>
                  <a:cs typeface="Arial" panose="020B0604020202020204" pitchFamily="34" charset="0"/>
                </a:rPr>
                <a:t>encomenda</a:t>
              </a:r>
              <a:endParaRPr lang="pt-BR" sz="1800" b="0" strike="noStrike" spc="-1" dirty="0">
                <a:solidFill>
                  <a:srgbClr val="002060"/>
                </a:solidFill>
                <a:latin typeface="Avenir Next LT Pro" panose="020B0504020202020204"/>
                <a:cs typeface="Arial" panose="020B0604020202020204" pitchFamily="34" charset="0"/>
              </a:endParaRPr>
            </a:p>
          </p:txBody>
        </p:sp>
        <p:sp>
          <p:nvSpPr>
            <p:cNvPr id="21" name="TextBox 29">
              <a:extLst>
                <a:ext uri="{FF2B5EF4-FFF2-40B4-BE49-F238E27FC236}">
                  <a16:creationId xmlns:a16="http://schemas.microsoft.com/office/drawing/2014/main" id="{6F7265E4-D6B5-89CA-EB1C-C287E0A19FC3}"/>
                </a:ext>
              </a:extLst>
            </p:cNvPr>
            <p:cNvSpPr/>
            <p:nvPr/>
          </p:nvSpPr>
          <p:spPr>
            <a:xfrm>
              <a:off x="8278200" y="4346640"/>
              <a:ext cx="1541520" cy="921876"/>
            </a:xfrm>
            <a:prstGeom prst="rect">
              <a:avLst/>
            </a:prstGeom>
            <a:noFill/>
            <a:ln w="0">
              <a:noFill/>
            </a:ln>
          </p:spPr>
          <p:style>
            <a:lnRef idx="0">
              <a:scrgbClr r="0" g="0" b="0"/>
            </a:lnRef>
            <a:fillRef idx="0">
              <a:scrgbClr r="0" g="0" b="0"/>
            </a:fillRef>
            <a:effectRef idx="0">
              <a:scrgbClr r="0" g="0" b="0"/>
            </a:effectRef>
            <a:fontRef idx="minor"/>
          </p:style>
          <p:txBody>
            <a:bodyPr lIns="0" tIns="45000" rIns="0" bIns="45000" anchor="t">
              <a:spAutoFit/>
            </a:bodyPr>
            <a:lstStyle/>
            <a:p>
              <a:pPr algn="ctr" defTabSz="914400">
                <a:lnSpc>
                  <a:spcPct val="100000"/>
                </a:lnSpc>
              </a:pPr>
              <a:r>
                <a:rPr lang="en-US" sz="1800" b="0" strike="noStrike" spc="-1" dirty="0" err="1">
                  <a:solidFill>
                    <a:srgbClr val="002060"/>
                  </a:solidFill>
                  <a:latin typeface="Avenir Next LT Pro" panose="020B0504020202020204"/>
                  <a:cs typeface="Arial" panose="020B0604020202020204" pitchFamily="34" charset="0"/>
                </a:rPr>
                <a:t>Além</a:t>
              </a:r>
              <a:r>
                <a:rPr lang="en-US" sz="1800" b="0" strike="noStrike" spc="-1" dirty="0">
                  <a:solidFill>
                    <a:srgbClr val="002060"/>
                  </a:solidFill>
                  <a:latin typeface="Avenir Next LT Pro" panose="020B0504020202020204"/>
                  <a:cs typeface="Arial" panose="020B0604020202020204" pitchFamily="34" charset="0"/>
                </a:rPr>
                <a:t> do </a:t>
              </a:r>
              <a:r>
                <a:rPr lang="en-US" sz="1800" b="0" strike="noStrike" spc="-1" dirty="0" err="1">
                  <a:solidFill>
                    <a:srgbClr val="002060"/>
                  </a:solidFill>
                  <a:latin typeface="Avenir Next LT Pro" panose="020B0504020202020204"/>
                  <a:cs typeface="Arial" panose="020B0604020202020204" pitchFamily="34" charset="0"/>
                </a:rPr>
                <a:t>desconto</a:t>
              </a:r>
              <a:r>
                <a:rPr lang="en-US" sz="1800" b="0" strike="noStrike" spc="-1" dirty="0">
                  <a:solidFill>
                    <a:srgbClr val="002060"/>
                  </a:solidFill>
                  <a:latin typeface="Avenir Next LT Pro" panose="020B0504020202020204"/>
                  <a:cs typeface="Arial" panose="020B0604020202020204" pitchFamily="34" charset="0"/>
                </a:rPr>
                <a:t> do </a:t>
              </a:r>
              <a:r>
                <a:rPr lang="en-US" sz="1800" b="0" strike="noStrike" spc="-1" dirty="0" err="1">
                  <a:solidFill>
                    <a:srgbClr val="002060"/>
                  </a:solidFill>
                  <a:latin typeface="Avenir Next LT Pro" panose="020B0504020202020204"/>
                  <a:cs typeface="Arial" panose="020B0604020202020204" pitchFamily="34" charset="0"/>
                </a:rPr>
                <a:t>prejuízo</a:t>
              </a:r>
              <a:r>
                <a:rPr lang="en-US" sz="1800" b="0" strike="noStrike" spc="-1" dirty="0">
                  <a:solidFill>
                    <a:srgbClr val="002060"/>
                  </a:solidFill>
                  <a:latin typeface="Avenir Next LT Pro" panose="020B0504020202020204"/>
                  <a:cs typeface="Arial" panose="020B0604020202020204" pitchFamily="34" charset="0"/>
                </a:rPr>
                <a:t> </a:t>
              </a:r>
              <a:r>
                <a:rPr lang="en-US" sz="1800" b="0" strike="noStrike" spc="-1" dirty="0" err="1">
                  <a:solidFill>
                    <a:srgbClr val="002060"/>
                  </a:solidFill>
                  <a:latin typeface="Avenir Next LT Pro" panose="020B0504020202020204"/>
                  <a:cs typeface="Arial" panose="020B0604020202020204" pitchFamily="34" charset="0"/>
                </a:rPr>
                <a:t>sanções</a:t>
              </a:r>
              <a:endParaRPr lang="pt-BR" sz="1800" b="0" strike="noStrike" spc="-1" dirty="0">
                <a:solidFill>
                  <a:srgbClr val="002060"/>
                </a:solidFill>
                <a:latin typeface="Avenir Next LT Pro" panose="020B0504020202020204"/>
                <a:cs typeface="Arial" panose="020B0604020202020204" pitchFamily="34" charset="0"/>
              </a:endParaRPr>
            </a:p>
          </p:txBody>
        </p:sp>
      </p:grpSp>
      <p:pic>
        <p:nvPicPr>
          <p:cNvPr id="15" name="Imagem 14">
            <a:extLst>
              <a:ext uri="{FF2B5EF4-FFF2-40B4-BE49-F238E27FC236}">
                <a16:creationId xmlns:a16="http://schemas.microsoft.com/office/drawing/2014/main" id="{D2D73392-0F42-473B-9475-DDBDDF24905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34961" y="5910236"/>
            <a:ext cx="1301250" cy="710189"/>
          </a:xfrm>
          <a:prstGeom prst="rect">
            <a:avLst/>
          </a:prstGeom>
        </p:spPr>
      </p:pic>
      <p:sp>
        <p:nvSpPr>
          <p:cNvPr id="22" name="CaixaDeTexto 21">
            <a:extLst>
              <a:ext uri="{FF2B5EF4-FFF2-40B4-BE49-F238E27FC236}">
                <a16:creationId xmlns:a16="http://schemas.microsoft.com/office/drawing/2014/main" id="{D67B29AB-F60E-4979-9D01-EDC9C91C82BD}"/>
              </a:ext>
            </a:extLst>
          </p:cNvPr>
          <p:cNvSpPr txBox="1"/>
          <p:nvPr/>
        </p:nvSpPr>
        <p:spPr>
          <a:xfrm>
            <a:off x="39684" y="6281923"/>
            <a:ext cx="2160813" cy="338554"/>
          </a:xfrm>
          <a:prstGeom prst="rect">
            <a:avLst/>
          </a:prstGeom>
          <a:noFill/>
        </p:spPr>
        <p:txBody>
          <a:bodyPr wrap="square">
            <a:spAutoFit/>
          </a:bodyPr>
          <a:lstStyle/>
          <a:p>
            <a:pPr algn="ctr"/>
            <a:r>
              <a:rPr lang="pt-BR" sz="1600" dirty="0">
                <a:solidFill>
                  <a:srgbClr val="05054D"/>
                </a:solidFill>
                <a:latin typeface="DM Sans" pitchFamily="2" charset="0"/>
                <a:ea typeface="Malgun Gothic Semilight" panose="020B0502040204020203" pitchFamily="34" charset="-128"/>
                <a:cs typeface="Malgun Gothic Semilight" panose="020B0502040204020203" pitchFamily="34" charset="-128"/>
              </a:rPr>
              <a:t>@</a:t>
            </a:r>
            <a:r>
              <a:rPr lang="pt-BR" sz="1600" dirty="0" err="1">
                <a:solidFill>
                  <a:srgbClr val="05054D"/>
                </a:solidFill>
                <a:latin typeface="DM Sans" pitchFamily="2" charset="0"/>
                <a:ea typeface="Malgun Gothic Semilight" panose="020B0502040204020203" pitchFamily="34" charset="-128"/>
                <a:cs typeface="Malgun Gothic Semilight" panose="020B0502040204020203" pitchFamily="34" charset="-128"/>
              </a:rPr>
              <a:t>rafaelcosta.prof</a:t>
            </a:r>
            <a:endParaRPr lang="pt-BR" sz="1600" dirty="0">
              <a:solidFill>
                <a:srgbClr val="05054D"/>
              </a:solidFill>
              <a:latin typeface="DM Sans" pitchFamily="2" charset="0"/>
              <a:ea typeface="Malgun Gothic Semilight" panose="020B0502040204020203" pitchFamily="34" charset="-128"/>
              <a:cs typeface="Malgun Gothic Semilight" panose="020B0502040204020203" pitchFamily="34" charset="-128"/>
            </a:endParaRPr>
          </a:p>
        </p:txBody>
      </p:sp>
    </p:spTree>
    <p:extLst>
      <p:ext uri="{BB962C8B-B14F-4D97-AF65-F5344CB8AC3E}">
        <p14:creationId xmlns:p14="http://schemas.microsoft.com/office/powerpoint/2010/main" val="330779006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47D6A4-1DCC-2925-B615-58CD572F7382}"/>
            </a:ext>
          </a:extLst>
        </p:cNvPr>
        <p:cNvGrpSpPr/>
        <p:nvPr/>
      </p:nvGrpSpPr>
      <p:grpSpPr>
        <a:xfrm>
          <a:off x="0" y="0"/>
          <a:ext cx="0" cy="0"/>
          <a:chOff x="0" y="0"/>
          <a:chExt cx="0" cy="0"/>
        </a:xfrm>
      </p:grpSpPr>
      <p:sp>
        <p:nvSpPr>
          <p:cNvPr id="23" name="TextBox 34">
            <a:extLst>
              <a:ext uri="{FF2B5EF4-FFF2-40B4-BE49-F238E27FC236}">
                <a16:creationId xmlns:a16="http://schemas.microsoft.com/office/drawing/2014/main" id="{AAA2B651-4DD1-9680-6344-52CC77EC30BD}"/>
              </a:ext>
            </a:extLst>
          </p:cNvPr>
          <p:cNvSpPr/>
          <p:nvPr/>
        </p:nvSpPr>
        <p:spPr>
          <a:xfrm>
            <a:off x="4524565" y="1164601"/>
            <a:ext cx="4775272" cy="398655"/>
          </a:xfrm>
          <a:prstGeom prst="rect">
            <a:avLst/>
          </a:prstGeom>
          <a:noFill/>
          <a:ln w="0">
            <a:noFill/>
          </a:ln>
        </p:spPr>
        <p:style>
          <a:lnRef idx="0">
            <a:scrgbClr r="0" g="0" b="0"/>
          </a:lnRef>
          <a:fillRef idx="0">
            <a:scrgbClr r="0" g="0" b="0"/>
          </a:fillRef>
          <a:effectRef idx="0">
            <a:scrgbClr r="0" g="0" b="0"/>
          </a:effectRef>
          <a:fontRef idx="minor"/>
        </p:style>
        <p:txBody>
          <a:bodyPr lIns="0" tIns="45000" rIns="0" bIns="45000" anchor="t">
            <a:spAutoFit/>
          </a:bodyPr>
          <a:lstStyle/>
          <a:p>
            <a:pPr algn="just" defTabSz="914400">
              <a:lnSpc>
                <a:spcPct val="100000"/>
              </a:lnSpc>
              <a:spcAft>
                <a:spcPts val="1199"/>
              </a:spcAft>
            </a:pPr>
            <a:endParaRPr lang="en-US" sz="2000" b="0" strike="noStrike" spc="-1">
              <a:solidFill>
                <a:srgbClr val="002060"/>
              </a:solidFill>
              <a:latin typeface="Avenir Next LT Pro" panose="020B0504020202020204"/>
            </a:endParaRPr>
          </a:p>
        </p:txBody>
      </p:sp>
      <p:sp>
        <p:nvSpPr>
          <p:cNvPr id="5" name="Shape">
            <a:extLst>
              <a:ext uri="{FF2B5EF4-FFF2-40B4-BE49-F238E27FC236}">
                <a16:creationId xmlns:a16="http://schemas.microsoft.com/office/drawing/2014/main" id="{3726EC5E-CCB4-09DC-4610-6F782411F283}"/>
              </a:ext>
            </a:extLst>
          </p:cNvPr>
          <p:cNvSpPr/>
          <p:nvPr/>
        </p:nvSpPr>
        <p:spPr>
          <a:xfrm>
            <a:off x="8744554" y="1063605"/>
            <a:ext cx="2285280" cy="2619720"/>
          </a:xfrm>
          <a:custGeom>
            <a:avLst/>
            <a:gdLst>
              <a:gd name="textAreaLeft" fmla="*/ 0 w 2285280"/>
              <a:gd name="textAreaRight" fmla="*/ 2285640 w 2285280"/>
              <a:gd name="textAreaTop" fmla="*/ 0 h 2619720"/>
              <a:gd name="textAreaBottom" fmla="*/ 2620080 h 2619720"/>
            </a:gdLst>
            <a:ahLst/>
            <a:cxnLst/>
            <a:rect l="textAreaLeft" t="textAreaTop" r="textAreaRight" b="textAreaBottom"/>
            <a:pathLst>
              <a:path w="21600" h="21312">
                <a:moveTo>
                  <a:pt x="0" y="7133"/>
                </a:moveTo>
                <a:lnTo>
                  <a:pt x="0" y="20487"/>
                </a:lnTo>
                <a:cubicBezTo>
                  <a:pt x="0" y="20946"/>
                  <a:pt x="421" y="21312"/>
                  <a:pt x="948" y="21312"/>
                </a:cubicBezTo>
                <a:lnTo>
                  <a:pt x="20652" y="21312"/>
                </a:lnTo>
                <a:cubicBezTo>
                  <a:pt x="21179" y="21312"/>
                  <a:pt x="21600" y="20946"/>
                  <a:pt x="21600" y="20487"/>
                </a:cubicBezTo>
                <a:lnTo>
                  <a:pt x="21600" y="7156"/>
                </a:lnTo>
                <a:cubicBezTo>
                  <a:pt x="21600" y="6904"/>
                  <a:pt x="21468" y="6652"/>
                  <a:pt x="21231" y="6515"/>
                </a:cubicBezTo>
                <a:lnTo>
                  <a:pt x="12828" y="743"/>
                </a:lnTo>
                <a:cubicBezTo>
                  <a:pt x="11353" y="-288"/>
                  <a:pt x="9246" y="-242"/>
                  <a:pt x="7797" y="857"/>
                </a:cubicBezTo>
                <a:lnTo>
                  <a:pt x="316" y="6515"/>
                </a:lnTo>
                <a:cubicBezTo>
                  <a:pt x="105" y="6675"/>
                  <a:pt x="0" y="6904"/>
                  <a:pt x="0" y="7133"/>
                </a:cubicBezTo>
                <a:close/>
              </a:path>
            </a:pathLst>
          </a:custGeom>
          <a:solidFill>
            <a:schemeClr val="tx2"/>
          </a:solidFill>
          <a:ln w="12700">
            <a:noFill/>
          </a:ln>
        </p:spPr>
        <p:style>
          <a:lnRef idx="0">
            <a:scrgbClr r="0" g="0" b="0"/>
          </a:lnRef>
          <a:fillRef idx="0">
            <a:scrgbClr r="0" g="0" b="0"/>
          </a:fillRef>
          <a:effectRef idx="0">
            <a:scrgbClr r="0" g="0" b="0"/>
          </a:effectRef>
          <a:fontRef idx="minor"/>
        </p:style>
        <p:txBody>
          <a:bodyPr lIns="38160" tIns="38160" rIns="38160" bIns="38160" anchor="ctr">
            <a:noAutofit/>
          </a:bodyPr>
          <a:lstStyle/>
          <a:p>
            <a:pPr defTabSz="914400">
              <a:lnSpc>
                <a:spcPct val="100000"/>
              </a:lnSpc>
            </a:pPr>
            <a:endParaRPr lang="pt-BR" sz="3000" b="0" strike="noStrike" spc="-1">
              <a:solidFill>
                <a:srgbClr val="002060"/>
              </a:solidFill>
              <a:latin typeface="Avenir Next LT Pro" panose="020B0504020202020204"/>
            </a:endParaRPr>
          </a:p>
        </p:txBody>
      </p:sp>
      <p:sp>
        <p:nvSpPr>
          <p:cNvPr id="7" name="Shape">
            <a:extLst>
              <a:ext uri="{FF2B5EF4-FFF2-40B4-BE49-F238E27FC236}">
                <a16:creationId xmlns:a16="http://schemas.microsoft.com/office/drawing/2014/main" id="{EFFB8D10-4468-02FB-FD70-32DDF5B857E7}"/>
              </a:ext>
            </a:extLst>
          </p:cNvPr>
          <p:cNvSpPr/>
          <p:nvPr/>
        </p:nvSpPr>
        <p:spPr>
          <a:xfrm>
            <a:off x="8842834" y="2699445"/>
            <a:ext cx="2089080" cy="898560"/>
          </a:xfrm>
          <a:custGeom>
            <a:avLst/>
            <a:gdLst>
              <a:gd name="textAreaLeft" fmla="*/ 0 w 2089080"/>
              <a:gd name="textAreaRight" fmla="*/ 2089440 w 2089080"/>
              <a:gd name="textAreaTop" fmla="*/ 0 h 898560"/>
              <a:gd name="textAreaBottom" fmla="*/ 898920 h 898560"/>
            </a:gdLst>
            <a:ahLst/>
            <a:cxnLst/>
            <a:rect l="textAreaLeft" t="textAreaTop" r="textAreaRight" b="textAreaBottom"/>
            <a:pathLst>
              <a:path w="21502" h="21045">
                <a:moveTo>
                  <a:pt x="8905" y="1664"/>
                </a:moveTo>
                <a:lnTo>
                  <a:pt x="41" y="20458"/>
                </a:lnTo>
                <a:cubicBezTo>
                  <a:pt x="-45" y="20653"/>
                  <a:pt x="12" y="21045"/>
                  <a:pt x="127" y="21045"/>
                </a:cubicBezTo>
                <a:lnTo>
                  <a:pt x="10741" y="21045"/>
                </a:lnTo>
                <a:lnTo>
                  <a:pt x="21354" y="21045"/>
                </a:lnTo>
                <a:cubicBezTo>
                  <a:pt x="21498" y="21045"/>
                  <a:pt x="21555" y="20653"/>
                  <a:pt x="21440" y="20458"/>
                </a:cubicBezTo>
                <a:lnTo>
                  <a:pt x="12576" y="1664"/>
                </a:lnTo>
                <a:cubicBezTo>
                  <a:pt x="11544" y="-555"/>
                  <a:pt x="9937" y="-555"/>
                  <a:pt x="8905" y="1664"/>
                </a:cubicBezTo>
                <a:close/>
              </a:path>
            </a:pathLst>
          </a:custGeom>
          <a:solidFill>
            <a:schemeClr val="bg1"/>
          </a:solidFill>
          <a:ln w="12700">
            <a:noFill/>
          </a:ln>
        </p:spPr>
        <p:style>
          <a:lnRef idx="0">
            <a:scrgbClr r="0" g="0" b="0"/>
          </a:lnRef>
          <a:fillRef idx="0">
            <a:scrgbClr r="0" g="0" b="0"/>
          </a:fillRef>
          <a:effectRef idx="0">
            <a:scrgbClr r="0" g="0" b="0"/>
          </a:effectRef>
          <a:fontRef idx="minor"/>
        </p:style>
        <p:txBody>
          <a:bodyPr lIns="38160" tIns="38160" rIns="38160" bIns="38160" anchor="ctr">
            <a:noAutofit/>
          </a:bodyPr>
          <a:lstStyle/>
          <a:p>
            <a:pPr defTabSz="914400">
              <a:lnSpc>
                <a:spcPct val="100000"/>
              </a:lnSpc>
            </a:pPr>
            <a:endParaRPr lang="pt-BR" sz="3000" b="0" strike="noStrike" spc="-1">
              <a:solidFill>
                <a:srgbClr val="002060"/>
              </a:solidFill>
              <a:latin typeface="Avenir Next LT Pro" panose="020B0504020202020204"/>
            </a:endParaRPr>
          </a:p>
        </p:txBody>
      </p:sp>
      <p:grpSp>
        <p:nvGrpSpPr>
          <p:cNvPr id="8" name="Group 47">
            <a:extLst>
              <a:ext uri="{FF2B5EF4-FFF2-40B4-BE49-F238E27FC236}">
                <a16:creationId xmlns:a16="http://schemas.microsoft.com/office/drawing/2014/main" id="{AC210EAA-5758-27A2-5609-8C39086BF0E0}"/>
              </a:ext>
            </a:extLst>
          </p:cNvPr>
          <p:cNvGrpSpPr/>
          <p:nvPr/>
        </p:nvGrpSpPr>
        <p:grpSpPr>
          <a:xfrm>
            <a:off x="8835120" y="1918425"/>
            <a:ext cx="2133360" cy="1576440"/>
            <a:chOff x="9381240" y="1952640"/>
            <a:chExt cx="2133360" cy="1576440"/>
          </a:xfrm>
        </p:grpSpPr>
        <p:sp>
          <p:nvSpPr>
            <p:cNvPr id="9" name="Shape">
              <a:extLst>
                <a:ext uri="{FF2B5EF4-FFF2-40B4-BE49-F238E27FC236}">
                  <a16:creationId xmlns:a16="http://schemas.microsoft.com/office/drawing/2014/main" id="{477130AB-09A3-46E7-E5CC-C1BFAB0B580A}"/>
                </a:ext>
              </a:extLst>
            </p:cNvPr>
            <p:cNvSpPr/>
            <p:nvPr/>
          </p:nvSpPr>
          <p:spPr>
            <a:xfrm>
              <a:off x="9381240" y="1952640"/>
              <a:ext cx="851040" cy="1576440"/>
            </a:xfrm>
            <a:custGeom>
              <a:avLst/>
              <a:gdLst>
                <a:gd name="textAreaLeft" fmla="*/ 0 w 851040"/>
                <a:gd name="textAreaRight" fmla="*/ 851400 w 851040"/>
                <a:gd name="textAreaTop" fmla="*/ 0 h 1576440"/>
                <a:gd name="textAreaBottom" fmla="*/ 1576800 h 1576440"/>
              </a:gdLst>
              <a:ahLst/>
              <a:cxnLst/>
              <a:rect l="textAreaLeft" t="textAreaTop" r="textAreaRight" b="textAreaBottom"/>
              <a:pathLst>
                <a:path w="21565" h="21473">
                  <a:moveTo>
                    <a:pt x="0" y="169"/>
                  </a:moveTo>
                  <a:lnTo>
                    <a:pt x="0" y="21275"/>
                  </a:lnTo>
                  <a:cubicBezTo>
                    <a:pt x="0" y="21427"/>
                    <a:pt x="353" y="21541"/>
                    <a:pt x="635" y="21427"/>
                  </a:cubicBezTo>
                  <a:lnTo>
                    <a:pt x="21459" y="10874"/>
                  </a:lnTo>
                  <a:cubicBezTo>
                    <a:pt x="21600" y="10798"/>
                    <a:pt x="21600" y="10684"/>
                    <a:pt x="21459" y="10608"/>
                  </a:cubicBezTo>
                  <a:lnTo>
                    <a:pt x="635" y="55"/>
                  </a:lnTo>
                  <a:cubicBezTo>
                    <a:pt x="424" y="-59"/>
                    <a:pt x="0" y="17"/>
                    <a:pt x="0" y="169"/>
                  </a:cubicBezTo>
                  <a:close/>
                </a:path>
              </a:pathLst>
            </a:custGeom>
            <a:solidFill>
              <a:schemeClr val="bg1"/>
            </a:solidFill>
            <a:ln w="12700">
              <a:noFill/>
            </a:ln>
          </p:spPr>
          <p:style>
            <a:lnRef idx="0">
              <a:scrgbClr r="0" g="0" b="0"/>
            </a:lnRef>
            <a:fillRef idx="0">
              <a:scrgbClr r="0" g="0" b="0"/>
            </a:fillRef>
            <a:effectRef idx="0">
              <a:scrgbClr r="0" g="0" b="0"/>
            </a:effectRef>
            <a:fontRef idx="minor"/>
          </p:style>
          <p:txBody>
            <a:bodyPr lIns="38160" tIns="38160" rIns="38160" bIns="38160" anchor="ctr">
              <a:noAutofit/>
            </a:bodyPr>
            <a:lstStyle/>
            <a:p>
              <a:pPr defTabSz="914400">
                <a:lnSpc>
                  <a:spcPct val="100000"/>
                </a:lnSpc>
              </a:pPr>
              <a:endParaRPr lang="pt-BR" sz="3000" b="0" strike="noStrike" spc="-1">
                <a:solidFill>
                  <a:srgbClr val="002060"/>
                </a:solidFill>
                <a:latin typeface="Avenir Next LT Pro" panose="020B0504020202020204"/>
              </a:endParaRPr>
            </a:p>
          </p:txBody>
        </p:sp>
        <p:sp>
          <p:nvSpPr>
            <p:cNvPr id="10" name="Shape">
              <a:extLst>
                <a:ext uri="{FF2B5EF4-FFF2-40B4-BE49-F238E27FC236}">
                  <a16:creationId xmlns:a16="http://schemas.microsoft.com/office/drawing/2014/main" id="{092453A2-0CE5-53DE-066F-66D9A10289F2}"/>
                </a:ext>
              </a:extLst>
            </p:cNvPr>
            <p:cNvSpPr/>
            <p:nvPr/>
          </p:nvSpPr>
          <p:spPr>
            <a:xfrm>
              <a:off x="10663560" y="1952640"/>
              <a:ext cx="851040" cy="1576440"/>
            </a:xfrm>
            <a:custGeom>
              <a:avLst/>
              <a:gdLst>
                <a:gd name="textAreaLeft" fmla="*/ 0 w 851040"/>
                <a:gd name="textAreaRight" fmla="*/ 851400 w 851040"/>
                <a:gd name="textAreaTop" fmla="*/ 0 h 1576440"/>
                <a:gd name="textAreaBottom" fmla="*/ 1576800 h 1576440"/>
              </a:gdLst>
              <a:ahLst/>
              <a:cxnLst/>
              <a:rect l="textAreaLeft" t="textAreaTop" r="textAreaRight" b="textAreaBottom"/>
              <a:pathLst>
                <a:path w="21565" h="21473">
                  <a:moveTo>
                    <a:pt x="21565" y="169"/>
                  </a:moveTo>
                  <a:lnTo>
                    <a:pt x="21565" y="21275"/>
                  </a:lnTo>
                  <a:cubicBezTo>
                    <a:pt x="21565" y="21427"/>
                    <a:pt x="21212" y="21541"/>
                    <a:pt x="20930" y="21427"/>
                  </a:cubicBezTo>
                  <a:lnTo>
                    <a:pt x="106" y="10874"/>
                  </a:lnTo>
                  <a:cubicBezTo>
                    <a:pt x="-35" y="10798"/>
                    <a:pt x="-35" y="10684"/>
                    <a:pt x="106" y="10608"/>
                  </a:cubicBezTo>
                  <a:lnTo>
                    <a:pt x="20930" y="55"/>
                  </a:lnTo>
                  <a:cubicBezTo>
                    <a:pt x="21141" y="-59"/>
                    <a:pt x="21565" y="17"/>
                    <a:pt x="21565" y="169"/>
                  </a:cubicBezTo>
                  <a:close/>
                </a:path>
              </a:pathLst>
            </a:custGeom>
            <a:solidFill>
              <a:schemeClr val="bg1"/>
            </a:solidFill>
            <a:ln w="12700">
              <a:noFill/>
            </a:ln>
          </p:spPr>
          <p:style>
            <a:lnRef idx="0">
              <a:scrgbClr r="0" g="0" b="0"/>
            </a:lnRef>
            <a:fillRef idx="0">
              <a:scrgbClr r="0" g="0" b="0"/>
            </a:fillRef>
            <a:effectRef idx="0">
              <a:scrgbClr r="0" g="0" b="0"/>
            </a:effectRef>
            <a:fontRef idx="minor"/>
          </p:style>
          <p:txBody>
            <a:bodyPr lIns="38160" tIns="38160" rIns="38160" bIns="38160" anchor="ctr">
              <a:noAutofit/>
            </a:bodyPr>
            <a:lstStyle/>
            <a:p>
              <a:pPr defTabSz="914400">
                <a:lnSpc>
                  <a:spcPct val="100000"/>
                </a:lnSpc>
              </a:pPr>
              <a:endParaRPr lang="pt-BR" sz="3000" b="0" strike="noStrike" spc="-1">
                <a:solidFill>
                  <a:srgbClr val="002060"/>
                </a:solidFill>
                <a:latin typeface="Avenir Next LT Pro" panose="020B0504020202020204"/>
              </a:endParaRPr>
            </a:p>
          </p:txBody>
        </p:sp>
      </p:grpSp>
      <p:sp>
        <p:nvSpPr>
          <p:cNvPr id="11" name="Shape">
            <a:extLst>
              <a:ext uri="{FF2B5EF4-FFF2-40B4-BE49-F238E27FC236}">
                <a16:creationId xmlns:a16="http://schemas.microsoft.com/office/drawing/2014/main" id="{BE2488A6-3C68-02A5-2EBA-0CA1B31B174D}"/>
              </a:ext>
            </a:extLst>
          </p:cNvPr>
          <p:cNvSpPr/>
          <p:nvPr/>
        </p:nvSpPr>
        <p:spPr>
          <a:xfrm>
            <a:off x="8925634" y="506325"/>
            <a:ext cx="1923120" cy="2179440"/>
          </a:xfrm>
          <a:custGeom>
            <a:avLst/>
            <a:gdLst>
              <a:gd name="textAreaLeft" fmla="*/ 0 w 1923120"/>
              <a:gd name="textAreaRight" fmla="*/ 1923480 w 1923120"/>
              <a:gd name="textAreaTop" fmla="*/ 0 h 2179440"/>
              <a:gd name="textAreaBottom" fmla="*/ 2179800 h 2179440"/>
            </a:gdLst>
            <a:ahLst/>
            <a:cxnLst/>
            <a:rect l="textAreaLeft" t="textAreaTop" r="textAreaRight" b="textAreaBottom"/>
            <a:pathLst>
              <a:path w="21600" h="21600">
                <a:moveTo>
                  <a:pt x="8609" y="21462"/>
                </a:moveTo>
                <a:cubicBezTo>
                  <a:pt x="8671" y="21517"/>
                  <a:pt x="8703" y="21545"/>
                  <a:pt x="8734" y="21600"/>
                </a:cubicBezTo>
                <a:cubicBezTo>
                  <a:pt x="9923" y="20882"/>
                  <a:pt x="11520" y="20882"/>
                  <a:pt x="12710" y="21600"/>
                </a:cubicBezTo>
                <a:cubicBezTo>
                  <a:pt x="12741" y="21545"/>
                  <a:pt x="12772" y="21490"/>
                  <a:pt x="12835" y="21462"/>
                </a:cubicBezTo>
                <a:lnTo>
                  <a:pt x="21600" y="14197"/>
                </a:lnTo>
                <a:lnTo>
                  <a:pt x="21600" y="608"/>
                </a:lnTo>
                <a:cubicBezTo>
                  <a:pt x="21600" y="276"/>
                  <a:pt x="21287" y="0"/>
                  <a:pt x="20911" y="0"/>
                </a:cubicBezTo>
                <a:lnTo>
                  <a:pt x="689" y="0"/>
                </a:lnTo>
                <a:cubicBezTo>
                  <a:pt x="313" y="0"/>
                  <a:pt x="0" y="276"/>
                  <a:pt x="0" y="608"/>
                </a:cubicBezTo>
                <a:lnTo>
                  <a:pt x="0" y="14308"/>
                </a:lnTo>
                <a:lnTo>
                  <a:pt x="8609" y="21462"/>
                </a:lnTo>
                <a:close/>
              </a:path>
            </a:pathLst>
          </a:custGeom>
          <a:solidFill>
            <a:srgbClr val="0070C0"/>
          </a:solidFill>
          <a:ln w="12700">
            <a:noFill/>
          </a:ln>
        </p:spPr>
        <p:style>
          <a:lnRef idx="0">
            <a:scrgbClr r="0" g="0" b="0"/>
          </a:lnRef>
          <a:fillRef idx="0">
            <a:scrgbClr r="0" g="0" b="0"/>
          </a:fillRef>
          <a:effectRef idx="0">
            <a:scrgbClr r="0" g="0" b="0"/>
          </a:effectRef>
          <a:fontRef idx="minor"/>
        </p:style>
        <p:txBody>
          <a:bodyPr lIns="38160" tIns="38160" rIns="38160" bIns="38160" anchor="ctr">
            <a:noAutofit/>
          </a:bodyPr>
          <a:lstStyle/>
          <a:p>
            <a:pPr defTabSz="914400">
              <a:lnSpc>
                <a:spcPct val="100000"/>
              </a:lnSpc>
            </a:pPr>
            <a:endParaRPr lang="pt-BR" sz="3000" b="0" strike="noStrike" spc="-1">
              <a:solidFill>
                <a:schemeClr val="bg1"/>
              </a:solidFill>
              <a:latin typeface="Avenir Next LT Pro" panose="020B0504020202020204"/>
            </a:endParaRPr>
          </a:p>
        </p:txBody>
      </p:sp>
      <p:sp>
        <p:nvSpPr>
          <p:cNvPr id="26" name="TextBox 49">
            <a:extLst>
              <a:ext uri="{FF2B5EF4-FFF2-40B4-BE49-F238E27FC236}">
                <a16:creationId xmlns:a16="http://schemas.microsoft.com/office/drawing/2014/main" id="{9739E1A3-4CD1-08BD-CC97-392AABD72E8E}"/>
              </a:ext>
            </a:extLst>
          </p:cNvPr>
          <p:cNvSpPr/>
          <p:nvPr/>
        </p:nvSpPr>
        <p:spPr>
          <a:xfrm>
            <a:off x="9194914" y="1041154"/>
            <a:ext cx="1384560" cy="460211"/>
          </a:xfrm>
          <a:prstGeom prst="rect">
            <a:avLst/>
          </a:prstGeom>
          <a:noFill/>
          <a:ln w="0">
            <a:noFill/>
          </a:ln>
        </p:spPr>
        <p:style>
          <a:lnRef idx="0">
            <a:scrgbClr r="0" g="0" b="0"/>
          </a:lnRef>
          <a:fillRef idx="0">
            <a:scrgbClr r="0" g="0" b="0"/>
          </a:fillRef>
          <a:effectRef idx="0">
            <a:scrgbClr r="0" g="0" b="0"/>
          </a:effectRef>
          <a:fontRef idx="minor"/>
        </p:style>
        <p:txBody>
          <a:bodyPr lIns="0" tIns="45000" rIns="0" bIns="45000" anchor="b">
            <a:spAutoFit/>
          </a:bodyPr>
          <a:lstStyle/>
          <a:p>
            <a:pPr algn="ctr" defTabSz="914400">
              <a:lnSpc>
                <a:spcPct val="100000"/>
              </a:lnSpc>
            </a:pPr>
            <a:r>
              <a:rPr lang="en-US" sz="2400" b="1" strike="noStrike" spc="-1" dirty="0" err="1">
                <a:solidFill>
                  <a:schemeClr val="bg1"/>
                </a:solidFill>
                <a:latin typeface="Avenir Next LT Pro" panose="020B0504020202020204"/>
              </a:rPr>
              <a:t>Fechado</a:t>
            </a:r>
            <a:endParaRPr lang="pt-BR" sz="2400" b="0" strike="noStrike" spc="-1" dirty="0">
              <a:solidFill>
                <a:schemeClr val="bg1"/>
              </a:solidFill>
              <a:latin typeface="Avenir Next LT Pro" panose="020B0504020202020204"/>
            </a:endParaRPr>
          </a:p>
        </p:txBody>
      </p:sp>
      <p:sp>
        <p:nvSpPr>
          <p:cNvPr id="27" name="TextBox 58">
            <a:extLst>
              <a:ext uri="{FF2B5EF4-FFF2-40B4-BE49-F238E27FC236}">
                <a16:creationId xmlns:a16="http://schemas.microsoft.com/office/drawing/2014/main" id="{4DCAFB44-7283-176C-DE83-B8C38BE896DA}"/>
              </a:ext>
            </a:extLst>
          </p:cNvPr>
          <p:cNvSpPr/>
          <p:nvPr/>
        </p:nvSpPr>
        <p:spPr>
          <a:xfrm>
            <a:off x="708120" y="3095280"/>
            <a:ext cx="2925720" cy="583321"/>
          </a:xfrm>
          <a:prstGeom prst="rect">
            <a:avLst/>
          </a:prstGeom>
          <a:noFill/>
          <a:ln w="0">
            <a:noFill/>
          </a:ln>
        </p:spPr>
        <p:style>
          <a:lnRef idx="0">
            <a:scrgbClr r="0" g="0" b="0"/>
          </a:lnRef>
          <a:fillRef idx="0">
            <a:scrgbClr r="0" g="0" b="0"/>
          </a:fillRef>
          <a:effectRef idx="0">
            <a:scrgbClr r="0" g="0" b="0"/>
          </a:effectRef>
          <a:fontRef idx="minor"/>
        </p:style>
        <p:txBody>
          <a:bodyPr lIns="0" tIns="45000" rIns="0" bIns="45000" anchor="t">
            <a:spAutoFit/>
          </a:bodyPr>
          <a:lstStyle/>
          <a:p>
            <a:pPr algn="ctr" defTabSz="914400">
              <a:lnSpc>
                <a:spcPct val="100000"/>
              </a:lnSpc>
            </a:pPr>
            <a:r>
              <a:rPr lang="en-US" sz="1600" b="0" strike="noStrike" spc="-1">
                <a:solidFill>
                  <a:srgbClr val="002060"/>
                </a:solidFill>
                <a:latin typeface="Avenir Next LT Pro" panose="020B0504020202020204"/>
              </a:rPr>
              <a:t>Não pode quando for técnica e preço</a:t>
            </a:r>
            <a:endParaRPr lang="pt-BR" sz="1600" b="0" strike="noStrike" spc="-1">
              <a:solidFill>
                <a:srgbClr val="002060"/>
              </a:solidFill>
              <a:latin typeface="Avenir Next LT Pro" panose="020B0504020202020204"/>
            </a:endParaRPr>
          </a:p>
        </p:txBody>
      </p:sp>
      <p:sp>
        <p:nvSpPr>
          <p:cNvPr id="29" name="TextBox 64">
            <a:extLst>
              <a:ext uri="{FF2B5EF4-FFF2-40B4-BE49-F238E27FC236}">
                <a16:creationId xmlns:a16="http://schemas.microsoft.com/office/drawing/2014/main" id="{5CD93EE0-B0A9-A2EE-D85E-6CD85699523B}"/>
              </a:ext>
            </a:extLst>
          </p:cNvPr>
          <p:cNvSpPr/>
          <p:nvPr/>
        </p:nvSpPr>
        <p:spPr>
          <a:xfrm>
            <a:off x="8835120" y="3830205"/>
            <a:ext cx="2925720" cy="829543"/>
          </a:xfrm>
          <a:prstGeom prst="rect">
            <a:avLst/>
          </a:prstGeom>
          <a:noFill/>
          <a:ln w="0">
            <a:noFill/>
          </a:ln>
        </p:spPr>
        <p:style>
          <a:lnRef idx="0">
            <a:scrgbClr r="0" g="0" b="0"/>
          </a:lnRef>
          <a:fillRef idx="0">
            <a:scrgbClr r="0" g="0" b="0"/>
          </a:fillRef>
          <a:effectRef idx="0">
            <a:scrgbClr r="0" g="0" b="0"/>
          </a:effectRef>
          <a:fontRef idx="minor"/>
        </p:style>
        <p:txBody>
          <a:bodyPr lIns="0" tIns="45000" rIns="0" bIns="45000" anchor="t">
            <a:spAutoFit/>
          </a:bodyPr>
          <a:lstStyle/>
          <a:p>
            <a:pPr algn="just" defTabSz="914400">
              <a:lnSpc>
                <a:spcPct val="100000"/>
              </a:lnSpc>
            </a:pPr>
            <a:r>
              <a:rPr lang="pt-BR" sz="1600" b="0" strike="noStrike" spc="-1">
                <a:solidFill>
                  <a:srgbClr val="002060"/>
                </a:solidFill>
                <a:latin typeface="Avenir Next LT Pro" panose="020B0504020202020204"/>
              </a:rPr>
              <a:t>Não pode apenas fechado quando for menor preço ou maior desconto</a:t>
            </a:r>
          </a:p>
        </p:txBody>
      </p:sp>
      <p:grpSp>
        <p:nvGrpSpPr>
          <p:cNvPr id="30" name="Group 55">
            <a:extLst>
              <a:ext uri="{FF2B5EF4-FFF2-40B4-BE49-F238E27FC236}">
                <a16:creationId xmlns:a16="http://schemas.microsoft.com/office/drawing/2014/main" id="{5E531CE2-73C1-864F-36D7-EDC3AC401B33}"/>
              </a:ext>
            </a:extLst>
          </p:cNvPr>
          <p:cNvGrpSpPr/>
          <p:nvPr/>
        </p:nvGrpSpPr>
        <p:grpSpPr>
          <a:xfrm>
            <a:off x="-3283277" y="817560"/>
            <a:ext cx="6189840" cy="1981440"/>
            <a:chOff x="-3273480" y="759600"/>
            <a:chExt cx="6189840" cy="1981440"/>
          </a:xfrm>
        </p:grpSpPr>
        <p:sp>
          <p:nvSpPr>
            <p:cNvPr id="31" name="Shape">
              <a:extLst>
                <a:ext uri="{FF2B5EF4-FFF2-40B4-BE49-F238E27FC236}">
                  <a16:creationId xmlns:a16="http://schemas.microsoft.com/office/drawing/2014/main" id="{8AA03C06-266F-5582-5AA2-E3AF51912FE8}"/>
                </a:ext>
              </a:extLst>
            </p:cNvPr>
            <p:cNvSpPr/>
            <p:nvPr/>
          </p:nvSpPr>
          <p:spPr>
            <a:xfrm>
              <a:off x="1785240" y="1356480"/>
              <a:ext cx="332280" cy="1384560"/>
            </a:xfrm>
            <a:custGeom>
              <a:avLst/>
              <a:gdLst>
                <a:gd name="textAreaLeft" fmla="*/ 0 w 332280"/>
                <a:gd name="textAreaRight" fmla="*/ 332640 w 332280"/>
                <a:gd name="textAreaTop" fmla="*/ 0 h 1384560"/>
                <a:gd name="textAreaBottom" fmla="*/ 1384920 h 1384560"/>
              </a:gdLst>
              <a:ahLst/>
              <a:cxnLst/>
              <a:rect l="textAreaLeft" t="textAreaTop" r="textAreaRight" b="textAreaBottom"/>
              <a:pathLst>
                <a:path w="21541" h="21480">
                  <a:moveTo>
                    <a:pt x="17611" y="0"/>
                  </a:moveTo>
                  <a:lnTo>
                    <a:pt x="0" y="1308"/>
                  </a:lnTo>
                  <a:lnTo>
                    <a:pt x="9204" y="20542"/>
                  </a:lnTo>
                  <a:cubicBezTo>
                    <a:pt x="9695" y="21438"/>
                    <a:pt x="11966" y="21600"/>
                    <a:pt x="14482" y="21409"/>
                  </a:cubicBezTo>
                  <a:lnTo>
                    <a:pt x="18470" y="21115"/>
                  </a:lnTo>
                  <a:cubicBezTo>
                    <a:pt x="20373" y="20968"/>
                    <a:pt x="21600" y="20557"/>
                    <a:pt x="21539" y="20087"/>
                  </a:cubicBezTo>
                  <a:lnTo>
                    <a:pt x="17611" y="0"/>
                  </a:lnTo>
                  <a:close/>
                </a:path>
              </a:pathLst>
            </a:custGeom>
            <a:solidFill>
              <a:srgbClr val="808285"/>
            </a:solidFill>
            <a:ln w="12700">
              <a:noFill/>
            </a:ln>
          </p:spPr>
          <p:style>
            <a:lnRef idx="0">
              <a:scrgbClr r="0" g="0" b="0"/>
            </a:lnRef>
            <a:fillRef idx="0">
              <a:scrgbClr r="0" g="0" b="0"/>
            </a:fillRef>
            <a:effectRef idx="0">
              <a:scrgbClr r="0" g="0" b="0"/>
            </a:effectRef>
            <a:fontRef idx="minor"/>
          </p:style>
          <p:txBody>
            <a:bodyPr lIns="38160" tIns="38160" rIns="38160" bIns="38160" anchor="ctr">
              <a:noAutofit/>
            </a:bodyPr>
            <a:lstStyle/>
            <a:p>
              <a:pPr defTabSz="914400">
                <a:lnSpc>
                  <a:spcPct val="100000"/>
                </a:lnSpc>
              </a:pPr>
              <a:endParaRPr lang="pt-BR" sz="3000" b="0" strike="noStrike" spc="-1">
                <a:solidFill>
                  <a:srgbClr val="FFFFFF"/>
                </a:solidFill>
                <a:latin typeface="Avenir Next LT Pro" panose="020B0504020202020204"/>
              </a:endParaRPr>
            </a:p>
          </p:txBody>
        </p:sp>
        <p:sp>
          <p:nvSpPr>
            <p:cNvPr id="32" name="Shape">
              <a:extLst>
                <a:ext uri="{FF2B5EF4-FFF2-40B4-BE49-F238E27FC236}">
                  <a16:creationId xmlns:a16="http://schemas.microsoft.com/office/drawing/2014/main" id="{CB724F64-3E30-0ABE-D972-455DC142F17D}"/>
                </a:ext>
              </a:extLst>
            </p:cNvPr>
            <p:cNvSpPr/>
            <p:nvPr/>
          </p:nvSpPr>
          <p:spPr>
            <a:xfrm>
              <a:off x="1785240" y="1356480"/>
              <a:ext cx="281880" cy="390960"/>
            </a:xfrm>
            <a:custGeom>
              <a:avLst/>
              <a:gdLst>
                <a:gd name="textAreaLeft" fmla="*/ 0 w 281880"/>
                <a:gd name="textAreaRight" fmla="*/ 282240 w 281880"/>
                <a:gd name="textAreaTop" fmla="*/ 0 h 390960"/>
                <a:gd name="textAreaBottom" fmla="*/ 391320 h 390960"/>
              </a:gdLst>
              <a:ahLst/>
              <a:cxnLst/>
              <a:rect l="textAreaLeft" t="textAreaTop" r="textAreaRight" b="textAreaBottom"/>
              <a:pathLst>
                <a:path w="21600" h="21600">
                  <a:moveTo>
                    <a:pt x="20803" y="0"/>
                  </a:moveTo>
                  <a:lnTo>
                    <a:pt x="0" y="4655"/>
                  </a:lnTo>
                  <a:lnTo>
                    <a:pt x="3044" y="21600"/>
                  </a:lnTo>
                  <a:cubicBezTo>
                    <a:pt x="5291" y="18880"/>
                    <a:pt x="8626" y="16736"/>
                    <a:pt x="12540" y="15899"/>
                  </a:cubicBezTo>
                  <a:cubicBezTo>
                    <a:pt x="15729" y="15167"/>
                    <a:pt x="18918" y="15376"/>
                    <a:pt x="21600" y="16370"/>
                  </a:cubicBezTo>
                  <a:lnTo>
                    <a:pt x="20803" y="0"/>
                  </a:lnTo>
                  <a:close/>
                </a:path>
              </a:pathLst>
            </a:custGeom>
            <a:solidFill>
              <a:srgbClr val="6D6E71"/>
            </a:solidFill>
            <a:ln w="12700">
              <a:noFill/>
            </a:ln>
          </p:spPr>
          <p:style>
            <a:lnRef idx="0">
              <a:scrgbClr r="0" g="0" b="0"/>
            </a:lnRef>
            <a:fillRef idx="0">
              <a:scrgbClr r="0" g="0" b="0"/>
            </a:fillRef>
            <a:effectRef idx="0">
              <a:scrgbClr r="0" g="0" b="0"/>
            </a:effectRef>
            <a:fontRef idx="minor"/>
          </p:style>
          <p:txBody>
            <a:bodyPr lIns="38160" tIns="38160" rIns="38160" bIns="38160" anchor="ctr">
              <a:noAutofit/>
            </a:bodyPr>
            <a:lstStyle/>
            <a:p>
              <a:pPr defTabSz="914400">
                <a:lnSpc>
                  <a:spcPct val="100000"/>
                </a:lnSpc>
              </a:pPr>
              <a:endParaRPr lang="pt-BR" sz="3000" b="0" strike="noStrike" spc="-1">
                <a:solidFill>
                  <a:srgbClr val="FFFFFF"/>
                </a:solidFill>
                <a:latin typeface="Avenir Next LT Pro" panose="020B0504020202020204"/>
              </a:endParaRPr>
            </a:p>
          </p:txBody>
        </p:sp>
        <p:sp>
          <p:nvSpPr>
            <p:cNvPr id="33" name="Shape">
              <a:extLst>
                <a:ext uri="{FF2B5EF4-FFF2-40B4-BE49-F238E27FC236}">
                  <a16:creationId xmlns:a16="http://schemas.microsoft.com/office/drawing/2014/main" id="{FD655DBE-D4A7-CA0E-4A1E-E53E40F22153}"/>
                </a:ext>
              </a:extLst>
            </p:cNvPr>
            <p:cNvSpPr/>
            <p:nvPr/>
          </p:nvSpPr>
          <p:spPr>
            <a:xfrm>
              <a:off x="1254600" y="1687680"/>
              <a:ext cx="896760" cy="685440"/>
            </a:xfrm>
            <a:custGeom>
              <a:avLst/>
              <a:gdLst>
                <a:gd name="textAreaLeft" fmla="*/ 0 w 896760"/>
                <a:gd name="textAreaRight" fmla="*/ 897120 w 896760"/>
                <a:gd name="textAreaTop" fmla="*/ 0 h 685440"/>
                <a:gd name="textAreaBottom" fmla="*/ 685800 h 685440"/>
              </a:gdLst>
              <a:ahLst/>
              <a:cxnLst/>
              <a:rect l="textAreaLeft" t="textAreaTop" r="textAreaRight" b="textAreaBottom"/>
              <a:pathLst>
                <a:path w="21513" h="21600">
                  <a:moveTo>
                    <a:pt x="6678" y="10919"/>
                  </a:moveTo>
                  <a:lnTo>
                    <a:pt x="9585" y="3670"/>
                  </a:lnTo>
                  <a:cubicBezTo>
                    <a:pt x="10062" y="2476"/>
                    <a:pt x="10766" y="1492"/>
                    <a:pt x="11606" y="776"/>
                  </a:cubicBezTo>
                  <a:lnTo>
                    <a:pt x="13469" y="0"/>
                  </a:lnTo>
                  <a:lnTo>
                    <a:pt x="13628" y="1641"/>
                  </a:lnTo>
                  <a:cubicBezTo>
                    <a:pt x="13673" y="2029"/>
                    <a:pt x="13832" y="2357"/>
                    <a:pt x="14082" y="2596"/>
                  </a:cubicBezTo>
                  <a:cubicBezTo>
                    <a:pt x="14332" y="2804"/>
                    <a:pt x="14627" y="2864"/>
                    <a:pt x="14922" y="2745"/>
                  </a:cubicBezTo>
                  <a:lnTo>
                    <a:pt x="17285" y="1730"/>
                  </a:lnTo>
                  <a:lnTo>
                    <a:pt x="18602" y="1193"/>
                  </a:lnTo>
                  <a:cubicBezTo>
                    <a:pt x="19329" y="895"/>
                    <a:pt x="20101" y="1134"/>
                    <a:pt x="20646" y="1790"/>
                  </a:cubicBezTo>
                  <a:cubicBezTo>
                    <a:pt x="21191" y="2446"/>
                    <a:pt x="21441" y="3461"/>
                    <a:pt x="21259" y="4415"/>
                  </a:cubicBezTo>
                  <a:lnTo>
                    <a:pt x="21509" y="13008"/>
                  </a:lnTo>
                  <a:cubicBezTo>
                    <a:pt x="21600" y="15663"/>
                    <a:pt x="20010" y="17901"/>
                    <a:pt x="17989" y="17990"/>
                  </a:cubicBezTo>
                  <a:lnTo>
                    <a:pt x="12560" y="20198"/>
                  </a:lnTo>
                  <a:cubicBezTo>
                    <a:pt x="11902" y="20466"/>
                    <a:pt x="11198" y="20496"/>
                    <a:pt x="10516" y="20317"/>
                  </a:cubicBezTo>
                  <a:lnTo>
                    <a:pt x="5042" y="21600"/>
                  </a:lnTo>
                  <a:lnTo>
                    <a:pt x="0" y="13813"/>
                  </a:lnTo>
                  <a:lnTo>
                    <a:pt x="6678" y="10919"/>
                  </a:lnTo>
                  <a:close/>
                </a:path>
              </a:pathLst>
            </a:custGeom>
            <a:solidFill>
              <a:srgbClr val="FEDFB4"/>
            </a:solidFill>
            <a:ln w="12700">
              <a:noFill/>
            </a:ln>
          </p:spPr>
          <p:style>
            <a:lnRef idx="0">
              <a:scrgbClr r="0" g="0" b="0"/>
            </a:lnRef>
            <a:fillRef idx="0">
              <a:scrgbClr r="0" g="0" b="0"/>
            </a:fillRef>
            <a:effectRef idx="0">
              <a:scrgbClr r="0" g="0" b="0"/>
            </a:effectRef>
            <a:fontRef idx="minor"/>
          </p:style>
          <p:txBody>
            <a:bodyPr lIns="38160" tIns="38160" rIns="38160" bIns="38160" anchor="ctr">
              <a:noAutofit/>
            </a:bodyPr>
            <a:lstStyle/>
            <a:p>
              <a:pPr defTabSz="914400">
                <a:lnSpc>
                  <a:spcPct val="100000"/>
                </a:lnSpc>
              </a:pPr>
              <a:endParaRPr lang="pt-BR" sz="3000" b="0" strike="noStrike" spc="-1">
                <a:solidFill>
                  <a:srgbClr val="FFFFFF"/>
                </a:solidFill>
                <a:latin typeface="Avenir Next LT Pro" panose="020B0504020202020204"/>
              </a:endParaRPr>
            </a:p>
          </p:txBody>
        </p:sp>
        <p:sp>
          <p:nvSpPr>
            <p:cNvPr id="34" name="Shape">
              <a:extLst>
                <a:ext uri="{FF2B5EF4-FFF2-40B4-BE49-F238E27FC236}">
                  <a16:creationId xmlns:a16="http://schemas.microsoft.com/office/drawing/2014/main" id="{2E351CD7-0A78-53DC-38BD-7AC866F1EA59}"/>
                </a:ext>
              </a:extLst>
            </p:cNvPr>
            <p:cNvSpPr/>
            <p:nvPr/>
          </p:nvSpPr>
          <p:spPr>
            <a:xfrm>
              <a:off x="1946160" y="1716120"/>
              <a:ext cx="205200" cy="546480"/>
            </a:xfrm>
            <a:custGeom>
              <a:avLst/>
              <a:gdLst>
                <a:gd name="textAreaLeft" fmla="*/ 0 w 205200"/>
                <a:gd name="textAreaRight" fmla="*/ 205560 w 205200"/>
                <a:gd name="textAreaTop" fmla="*/ 0 h 546480"/>
                <a:gd name="textAreaBottom" fmla="*/ 546840 h 546480"/>
              </a:gdLst>
              <a:ahLst/>
              <a:cxnLst/>
              <a:rect l="textAreaLeft" t="textAreaTop" r="textAreaRight" b="textAreaBottom"/>
              <a:pathLst>
                <a:path w="21225" h="21387">
                  <a:moveTo>
                    <a:pt x="0" y="1195"/>
                  </a:moveTo>
                  <a:lnTo>
                    <a:pt x="3030" y="824"/>
                  </a:lnTo>
                  <a:lnTo>
                    <a:pt x="8699" y="157"/>
                  </a:lnTo>
                  <a:cubicBezTo>
                    <a:pt x="11826" y="-213"/>
                    <a:pt x="15149" y="83"/>
                    <a:pt x="17495" y="898"/>
                  </a:cubicBezTo>
                  <a:cubicBezTo>
                    <a:pt x="19840" y="1714"/>
                    <a:pt x="20916" y="2973"/>
                    <a:pt x="20134" y="4159"/>
                  </a:cubicBezTo>
                  <a:lnTo>
                    <a:pt x="21209" y="14829"/>
                  </a:lnTo>
                  <a:cubicBezTo>
                    <a:pt x="21600" y="18127"/>
                    <a:pt x="14758" y="20905"/>
                    <a:pt x="6060" y="21017"/>
                  </a:cubicBezTo>
                  <a:lnTo>
                    <a:pt x="2835" y="21387"/>
                  </a:lnTo>
                  <a:lnTo>
                    <a:pt x="6842" y="20868"/>
                  </a:lnTo>
                  <a:cubicBezTo>
                    <a:pt x="10067" y="20090"/>
                    <a:pt x="11925" y="18757"/>
                    <a:pt x="11827" y="17312"/>
                  </a:cubicBezTo>
                  <a:lnTo>
                    <a:pt x="10263" y="2232"/>
                  </a:lnTo>
                  <a:cubicBezTo>
                    <a:pt x="9286" y="1084"/>
                    <a:pt x="6060" y="417"/>
                    <a:pt x="2933" y="787"/>
                  </a:cubicBezTo>
                  <a:lnTo>
                    <a:pt x="0" y="1195"/>
                  </a:lnTo>
                  <a:close/>
                </a:path>
              </a:pathLst>
            </a:custGeom>
            <a:solidFill>
              <a:srgbClr val="FDD69E"/>
            </a:solidFill>
            <a:ln w="12700">
              <a:noFill/>
            </a:ln>
          </p:spPr>
          <p:style>
            <a:lnRef idx="0">
              <a:scrgbClr r="0" g="0" b="0"/>
            </a:lnRef>
            <a:fillRef idx="0">
              <a:scrgbClr r="0" g="0" b="0"/>
            </a:fillRef>
            <a:effectRef idx="0">
              <a:scrgbClr r="0" g="0" b="0"/>
            </a:effectRef>
            <a:fontRef idx="minor"/>
          </p:style>
          <p:txBody>
            <a:bodyPr lIns="38160" tIns="38160" rIns="38160" bIns="38160" anchor="ctr">
              <a:noAutofit/>
            </a:bodyPr>
            <a:lstStyle/>
            <a:p>
              <a:pPr defTabSz="914400">
                <a:lnSpc>
                  <a:spcPct val="100000"/>
                </a:lnSpc>
              </a:pPr>
              <a:endParaRPr lang="pt-BR" sz="3000" b="0" strike="noStrike" spc="-1">
                <a:solidFill>
                  <a:srgbClr val="FFFFFF"/>
                </a:solidFill>
                <a:latin typeface="Avenir Next LT Pro" panose="020B0504020202020204"/>
              </a:endParaRPr>
            </a:p>
          </p:txBody>
        </p:sp>
        <p:sp>
          <p:nvSpPr>
            <p:cNvPr id="35" name="Shape">
              <a:extLst>
                <a:ext uri="{FF2B5EF4-FFF2-40B4-BE49-F238E27FC236}">
                  <a16:creationId xmlns:a16="http://schemas.microsoft.com/office/drawing/2014/main" id="{C3D718E3-F635-34D2-DECC-A87A8AC4E95C}"/>
                </a:ext>
              </a:extLst>
            </p:cNvPr>
            <p:cNvSpPr/>
            <p:nvPr/>
          </p:nvSpPr>
          <p:spPr>
            <a:xfrm>
              <a:off x="960840" y="759600"/>
              <a:ext cx="1955520" cy="918360"/>
            </a:xfrm>
            <a:custGeom>
              <a:avLst/>
              <a:gdLst>
                <a:gd name="textAreaLeft" fmla="*/ 0 w 1955520"/>
                <a:gd name="textAreaRight" fmla="*/ 1955880 w 1955520"/>
                <a:gd name="textAreaTop" fmla="*/ 0 h 918360"/>
                <a:gd name="textAreaBottom" fmla="*/ 918720 h 918360"/>
              </a:gdLst>
              <a:ahLst/>
              <a:cxnLst/>
              <a:rect l="textAreaLeft" t="textAreaTop" r="textAreaRight" b="textAreaBottom"/>
              <a:pathLst>
                <a:path w="21217" h="20846">
                  <a:moveTo>
                    <a:pt x="18028" y="53"/>
                  </a:moveTo>
                  <a:lnTo>
                    <a:pt x="2059" y="5104"/>
                  </a:lnTo>
                  <a:cubicBezTo>
                    <a:pt x="713" y="5533"/>
                    <a:pt x="-191" y="8456"/>
                    <a:pt x="35" y="11637"/>
                  </a:cubicBezTo>
                  <a:lnTo>
                    <a:pt x="333" y="15807"/>
                  </a:lnTo>
                  <a:cubicBezTo>
                    <a:pt x="559" y="18966"/>
                    <a:pt x="1844" y="21223"/>
                    <a:pt x="3190" y="20793"/>
                  </a:cubicBezTo>
                  <a:lnTo>
                    <a:pt x="19159" y="15742"/>
                  </a:lnTo>
                  <a:cubicBezTo>
                    <a:pt x="20505" y="15313"/>
                    <a:pt x="21409" y="12390"/>
                    <a:pt x="21183" y="9209"/>
                  </a:cubicBezTo>
                  <a:lnTo>
                    <a:pt x="20885" y="5039"/>
                  </a:lnTo>
                  <a:cubicBezTo>
                    <a:pt x="20649" y="1858"/>
                    <a:pt x="19364" y="-377"/>
                    <a:pt x="18028" y="53"/>
                  </a:cubicBezTo>
                  <a:close/>
                </a:path>
              </a:pathLst>
            </a:custGeom>
            <a:solidFill>
              <a:srgbClr val="0070C0"/>
            </a:solidFill>
            <a:ln w="12700">
              <a:noFill/>
            </a:ln>
          </p:spPr>
          <p:style>
            <a:lnRef idx="0">
              <a:scrgbClr r="0" g="0" b="0"/>
            </a:lnRef>
            <a:fillRef idx="0">
              <a:scrgbClr r="0" g="0" b="0"/>
            </a:fillRef>
            <a:effectRef idx="0">
              <a:scrgbClr r="0" g="0" b="0"/>
            </a:effectRef>
            <a:fontRef idx="minor"/>
          </p:style>
          <p:txBody>
            <a:bodyPr lIns="38160" tIns="38160" rIns="38160" bIns="38160" anchor="ctr">
              <a:noAutofit/>
            </a:bodyPr>
            <a:lstStyle/>
            <a:p>
              <a:pPr defTabSz="914400">
                <a:lnSpc>
                  <a:spcPct val="100000"/>
                </a:lnSpc>
              </a:pPr>
              <a:endParaRPr lang="pt-BR" sz="3000" b="0" strike="noStrike" spc="-1">
                <a:solidFill>
                  <a:schemeClr val="bg1"/>
                </a:solidFill>
                <a:latin typeface="Avenir Next LT Pro" panose="020B0504020202020204"/>
              </a:endParaRPr>
            </a:p>
          </p:txBody>
        </p:sp>
        <p:sp>
          <p:nvSpPr>
            <p:cNvPr id="36" name="Rectangle">
              <a:extLst>
                <a:ext uri="{FF2B5EF4-FFF2-40B4-BE49-F238E27FC236}">
                  <a16:creationId xmlns:a16="http://schemas.microsoft.com/office/drawing/2014/main" id="{C1EF0DE0-54E7-DE31-EAC5-855B4FB547EF}"/>
                </a:ext>
              </a:extLst>
            </p:cNvPr>
            <p:cNvSpPr/>
            <p:nvPr/>
          </p:nvSpPr>
          <p:spPr>
            <a:xfrm>
              <a:off x="-251640" y="2038320"/>
              <a:ext cx="1720800" cy="350280"/>
            </a:xfrm>
            <a:prstGeom prst="rect">
              <a:avLst/>
            </a:prstGeom>
            <a:solidFill>
              <a:schemeClr val="bg1"/>
            </a:solidFill>
            <a:ln w="12700">
              <a:noFill/>
            </a:ln>
          </p:spPr>
          <p:style>
            <a:lnRef idx="0">
              <a:scrgbClr r="0" g="0" b="0"/>
            </a:lnRef>
            <a:fillRef idx="0">
              <a:scrgbClr r="0" g="0" b="0"/>
            </a:fillRef>
            <a:effectRef idx="0">
              <a:scrgbClr r="0" g="0" b="0"/>
            </a:effectRef>
            <a:fontRef idx="minor"/>
          </p:style>
          <p:txBody>
            <a:bodyPr lIns="38160" tIns="38160" rIns="38160" bIns="38160" anchor="ctr">
              <a:noAutofit/>
            </a:bodyPr>
            <a:lstStyle/>
            <a:p>
              <a:pPr defTabSz="914400">
                <a:lnSpc>
                  <a:spcPct val="100000"/>
                </a:lnSpc>
              </a:pPr>
              <a:endParaRPr lang="pt-BR" sz="3000" b="0" strike="noStrike" spc="-1">
                <a:solidFill>
                  <a:srgbClr val="FFFFFF"/>
                </a:solidFill>
                <a:latin typeface="Avenir Next LT Pro" panose="020B0504020202020204"/>
              </a:endParaRPr>
            </a:p>
          </p:txBody>
        </p:sp>
        <p:sp>
          <p:nvSpPr>
            <p:cNvPr id="37" name="Rectangle">
              <a:extLst>
                <a:ext uri="{FF2B5EF4-FFF2-40B4-BE49-F238E27FC236}">
                  <a16:creationId xmlns:a16="http://schemas.microsoft.com/office/drawing/2014/main" id="{1AFEDD8B-71FE-EFB8-03A4-1C057E6BB77B}"/>
                </a:ext>
              </a:extLst>
            </p:cNvPr>
            <p:cNvSpPr/>
            <p:nvPr/>
          </p:nvSpPr>
          <p:spPr>
            <a:xfrm>
              <a:off x="-3273480" y="1991160"/>
              <a:ext cx="4629240" cy="437400"/>
            </a:xfrm>
            <a:prstGeom prst="rect">
              <a:avLst/>
            </a:prstGeom>
            <a:solidFill>
              <a:schemeClr val="accent1"/>
            </a:solidFill>
            <a:ln w="12700">
              <a:noFill/>
            </a:ln>
          </p:spPr>
          <p:style>
            <a:lnRef idx="0">
              <a:scrgbClr r="0" g="0" b="0"/>
            </a:lnRef>
            <a:fillRef idx="0">
              <a:scrgbClr r="0" g="0" b="0"/>
            </a:fillRef>
            <a:effectRef idx="0">
              <a:scrgbClr r="0" g="0" b="0"/>
            </a:effectRef>
            <a:fontRef idx="minor"/>
          </p:style>
          <p:txBody>
            <a:bodyPr lIns="38160" tIns="38160" rIns="38160" bIns="38160" anchor="ctr">
              <a:noAutofit/>
            </a:bodyPr>
            <a:lstStyle/>
            <a:p>
              <a:pPr defTabSz="914400">
                <a:lnSpc>
                  <a:spcPct val="100000"/>
                </a:lnSpc>
              </a:pPr>
              <a:endParaRPr lang="pt-BR" sz="3000" b="0" strike="noStrike" spc="-1">
                <a:solidFill>
                  <a:srgbClr val="FFFFFF"/>
                </a:solidFill>
                <a:latin typeface="Avenir Next LT Pro" panose="020B0504020202020204"/>
              </a:endParaRPr>
            </a:p>
          </p:txBody>
        </p:sp>
        <p:sp>
          <p:nvSpPr>
            <p:cNvPr id="38" name="Rectangle">
              <a:extLst>
                <a:ext uri="{FF2B5EF4-FFF2-40B4-BE49-F238E27FC236}">
                  <a16:creationId xmlns:a16="http://schemas.microsoft.com/office/drawing/2014/main" id="{A0CA3369-4839-8096-4FB5-74E910E673A6}"/>
                </a:ext>
              </a:extLst>
            </p:cNvPr>
            <p:cNvSpPr/>
            <p:nvPr/>
          </p:nvSpPr>
          <p:spPr>
            <a:xfrm>
              <a:off x="-3273480" y="2313000"/>
              <a:ext cx="4629240" cy="121680"/>
            </a:xfrm>
            <a:prstGeom prst="rect">
              <a:avLst/>
            </a:prstGeom>
            <a:solidFill>
              <a:schemeClr val="accent1">
                <a:lumMod val="40000"/>
                <a:lumOff val="60000"/>
              </a:schemeClr>
            </a:solidFill>
            <a:ln w="12700">
              <a:noFill/>
            </a:ln>
          </p:spPr>
          <p:style>
            <a:lnRef idx="0">
              <a:scrgbClr r="0" g="0" b="0"/>
            </a:lnRef>
            <a:fillRef idx="0">
              <a:scrgbClr r="0" g="0" b="0"/>
            </a:fillRef>
            <a:effectRef idx="0">
              <a:scrgbClr r="0" g="0" b="0"/>
            </a:effectRef>
            <a:fontRef idx="minor"/>
          </p:style>
          <p:txBody>
            <a:bodyPr lIns="38160" tIns="38160" rIns="38160" bIns="38160" anchor="ctr">
              <a:noAutofit/>
            </a:bodyPr>
            <a:lstStyle/>
            <a:p>
              <a:pPr defTabSz="914400">
                <a:lnSpc>
                  <a:spcPct val="100000"/>
                </a:lnSpc>
              </a:pPr>
              <a:endParaRPr lang="pt-BR" sz="3000" b="0" strike="noStrike" spc="-1" dirty="0">
                <a:solidFill>
                  <a:srgbClr val="FFFFFF"/>
                </a:solidFill>
                <a:latin typeface="Avenir Next LT Pro" panose="020B0504020202020204"/>
              </a:endParaRPr>
            </a:p>
          </p:txBody>
        </p:sp>
        <p:sp>
          <p:nvSpPr>
            <p:cNvPr id="39" name="Circle">
              <a:extLst>
                <a:ext uri="{FF2B5EF4-FFF2-40B4-BE49-F238E27FC236}">
                  <a16:creationId xmlns:a16="http://schemas.microsoft.com/office/drawing/2014/main" id="{DB3B7737-1AF2-A65B-9565-46D7DF82083B}"/>
                </a:ext>
              </a:extLst>
            </p:cNvPr>
            <p:cNvSpPr/>
            <p:nvPr/>
          </p:nvSpPr>
          <p:spPr>
            <a:xfrm>
              <a:off x="1396800" y="2313000"/>
              <a:ext cx="48960" cy="48960"/>
            </a:xfrm>
            <a:prstGeom prst="ellipse">
              <a:avLst/>
            </a:prstGeom>
            <a:solidFill>
              <a:srgbClr val="000000"/>
            </a:solidFill>
            <a:ln w="12700">
              <a:noFill/>
            </a:ln>
          </p:spPr>
          <p:style>
            <a:lnRef idx="0">
              <a:scrgbClr r="0" g="0" b="0"/>
            </a:lnRef>
            <a:fillRef idx="0">
              <a:scrgbClr r="0" g="0" b="0"/>
            </a:fillRef>
            <a:effectRef idx="0">
              <a:scrgbClr r="0" g="0" b="0"/>
            </a:effectRef>
            <a:fontRef idx="minor"/>
          </p:style>
          <p:txBody>
            <a:bodyPr lIns="38160" tIns="17280" rIns="38160" bIns="17280" anchor="ctr">
              <a:noAutofit/>
            </a:bodyPr>
            <a:lstStyle/>
            <a:p>
              <a:pPr defTabSz="914400">
                <a:lnSpc>
                  <a:spcPct val="100000"/>
                </a:lnSpc>
              </a:pPr>
              <a:endParaRPr lang="pt-BR" sz="3000" b="0" strike="noStrike" spc="-1">
                <a:solidFill>
                  <a:srgbClr val="FFFFFF"/>
                </a:solidFill>
                <a:latin typeface="Avenir Next LT Pro" panose="020B0504020202020204"/>
              </a:endParaRPr>
            </a:p>
          </p:txBody>
        </p:sp>
      </p:grpSp>
      <p:sp>
        <p:nvSpPr>
          <p:cNvPr id="40" name="TextBox 39">
            <a:extLst>
              <a:ext uri="{FF2B5EF4-FFF2-40B4-BE49-F238E27FC236}">
                <a16:creationId xmlns:a16="http://schemas.microsoft.com/office/drawing/2014/main" id="{123EA05F-C7A3-3694-BA0E-C049E1206759}"/>
              </a:ext>
            </a:extLst>
          </p:cNvPr>
          <p:cNvSpPr/>
          <p:nvPr/>
        </p:nvSpPr>
        <p:spPr>
          <a:xfrm rot="21118200">
            <a:off x="1033560" y="988495"/>
            <a:ext cx="1753560" cy="460211"/>
          </a:xfrm>
          <a:prstGeom prst="rect">
            <a:avLst/>
          </a:prstGeom>
          <a:noFill/>
          <a:ln w="0">
            <a:noFill/>
          </a:ln>
        </p:spPr>
        <p:style>
          <a:lnRef idx="0">
            <a:scrgbClr r="0" g="0" b="0"/>
          </a:lnRef>
          <a:fillRef idx="0">
            <a:scrgbClr r="0" g="0" b="0"/>
          </a:fillRef>
          <a:effectRef idx="0">
            <a:scrgbClr r="0" g="0" b="0"/>
          </a:effectRef>
          <a:fontRef idx="minor"/>
        </p:style>
        <p:txBody>
          <a:bodyPr lIns="0" tIns="45000" rIns="0" bIns="45000" anchor="ctr">
            <a:spAutoFit/>
          </a:bodyPr>
          <a:lstStyle/>
          <a:p>
            <a:pPr algn="ctr" defTabSz="914400">
              <a:lnSpc>
                <a:spcPct val="100000"/>
              </a:lnSpc>
            </a:pPr>
            <a:r>
              <a:rPr lang="en-US" sz="2400" b="1" strike="noStrike" spc="-1" dirty="0" err="1">
                <a:solidFill>
                  <a:schemeClr val="bg1"/>
                </a:solidFill>
                <a:latin typeface="Avenir Next LT Pro" panose="020B0504020202020204"/>
              </a:rPr>
              <a:t>Aberto</a:t>
            </a:r>
            <a:endParaRPr lang="pt-BR" sz="2400" b="0" strike="noStrike" spc="-1" dirty="0">
              <a:solidFill>
                <a:schemeClr val="bg1"/>
              </a:solidFill>
              <a:latin typeface="Avenir Next LT Pro" panose="020B0504020202020204"/>
            </a:endParaRPr>
          </a:p>
        </p:txBody>
      </p:sp>
      <p:grpSp>
        <p:nvGrpSpPr>
          <p:cNvPr id="41" name="Group 6">
            <a:extLst>
              <a:ext uri="{FF2B5EF4-FFF2-40B4-BE49-F238E27FC236}">
                <a16:creationId xmlns:a16="http://schemas.microsoft.com/office/drawing/2014/main" id="{D957F2B4-AD59-E0F8-1C25-D99F8BD54CF0}"/>
              </a:ext>
            </a:extLst>
          </p:cNvPr>
          <p:cNvGrpSpPr/>
          <p:nvPr/>
        </p:nvGrpSpPr>
        <p:grpSpPr>
          <a:xfrm>
            <a:off x="3920040" y="1808280"/>
            <a:ext cx="4140720" cy="946440"/>
            <a:chOff x="3920040" y="1808280"/>
            <a:chExt cx="4140720" cy="946440"/>
          </a:xfrm>
        </p:grpSpPr>
        <p:sp>
          <p:nvSpPr>
            <p:cNvPr id="42" name="Trapezoid 7">
              <a:extLst>
                <a:ext uri="{FF2B5EF4-FFF2-40B4-BE49-F238E27FC236}">
                  <a16:creationId xmlns:a16="http://schemas.microsoft.com/office/drawing/2014/main" id="{D3169A18-6588-1101-E7B2-34538B0B729A}"/>
                </a:ext>
              </a:extLst>
            </p:cNvPr>
            <p:cNvSpPr/>
            <p:nvPr/>
          </p:nvSpPr>
          <p:spPr>
            <a:xfrm>
              <a:off x="3920040" y="2025720"/>
              <a:ext cx="2002320" cy="134640"/>
            </a:xfrm>
            <a:prstGeom prst="trapezoid">
              <a:avLst>
                <a:gd name="adj" fmla="val 231818"/>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en-US" sz="1800" b="0" strike="noStrike" spc="-1">
                <a:solidFill>
                  <a:srgbClr val="002060"/>
                </a:solidFill>
                <a:latin typeface="Avenir Next LT Pro" panose="020B0504020202020204"/>
              </a:endParaRPr>
            </a:p>
          </p:txBody>
        </p:sp>
        <p:sp>
          <p:nvSpPr>
            <p:cNvPr id="43" name="Trapezoid 8">
              <a:extLst>
                <a:ext uri="{FF2B5EF4-FFF2-40B4-BE49-F238E27FC236}">
                  <a16:creationId xmlns:a16="http://schemas.microsoft.com/office/drawing/2014/main" id="{433D039F-673E-743E-7C46-A2CF4EBF7BB4}"/>
                </a:ext>
              </a:extLst>
            </p:cNvPr>
            <p:cNvSpPr/>
            <p:nvPr/>
          </p:nvSpPr>
          <p:spPr>
            <a:xfrm>
              <a:off x="6058440" y="2136240"/>
              <a:ext cx="2002320" cy="134640"/>
            </a:xfrm>
            <a:prstGeom prst="trapezoid">
              <a:avLst>
                <a:gd name="adj" fmla="val 231818"/>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en-US" sz="1800" b="0" strike="noStrike" spc="-1">
                <a:solidFill>
                  <a:srgbClr val="002060"/>
                </a:solidFill>
                <a:latin typeface="Avenir Next LT Pro" panose="020B0504020202020204"/>
              </a:endParaRPr>
            </a:p>
          </p:txBody>
        </p:sp>
        <p:sp>
          <p:nvSpPr>
            <p:cNvPr id="44" name="Rectangle 9">
              <a:extLst>
                <a:ext uri="{FF2B5EF4-FFF2-40B4-BE49-F238E27FC236}">
                  <a16:creationId xmlns:a16="http://schemas.microsoft.com/office/drawing/2014/main" id="{EF8A7BC1-17E8-A635-E3BB-8CA9E138E051}"/>
                </a:ext>
              </a:extLst>
            </p:cNvPr>
            <p:cNvSpPr/>
            <p:nvPr/>
          </p:nvSpPr>
          <p:spPr>
            <a:xfrm>
              <a:off x="3920040" y="2160720"/>
              <a:ext cx="1482840" cy="530640"/>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r>
                <a:rPr lang="en-US" sz="5400" b="1" strike="noStrike" spc="-1">
                  <a:solidFill>
                    <a:srgbClr val="002060"/>
                  </a:solidFill>
                  <a:latin typeface="Avenir Next LT Pro" panose="020B0504020202020204"/>
                </a:rPr>
                <a:t>2</a:t>
              </a:r>
              <a:endParaRPr lang="pt-BR" sz="5400" b="0" strike="noStrike" spc="-1">
                <a:solidFill>
                  <a:srgbClr val="002060"/>
                </a:solidFill>
                <a:latin typeface="Avenir Next LT Pro" panose="020B0504020202020204"/>
              </a:endParaRPr>
            </a:p>
          </p:txBody>
        </p:sp>
        <p:sp>
          <p:nvSpPr>
            <p:cNvPr id="45" name="Rectangle 10">
              <a:extLst>
                <a:ext uri="{FF2B5EF4-FFF2-40B4-BE49-F238E27FC236}">
                  <a16:creationId xmlns:a16="http://schemas.microsoft.com/office/drawing/2014/main" id="{35F6E5B5-E9AA-3C69-6B7F-B5699C470E8F}"/>
                </a:ext>
              </a:extLst>
            </p:cNvPr>
            <p:cNvSpPr/>
            <p:nvPr/>
          </p:nvSpPr>
          <p:spPr>
            <a:xfrm>
              <a:off x="6577920" y="2271240"/>
              <a:ext cx="1482840" cy="420120"/>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r>
                <a:rPr lang="en-US" sz="4000" b="1" strike="noStrike" spc="-1">
                  <a:solidFill>
                    <a:srgbClr val="002060"/>
                  </a:solidFill>
                  <a:latin typeface="Avenir Next LT Pro" panose="020B0504020202020204"/>
                </a:rPr>
                <a:t>3</a:t>
              </a:r>
              <a:endParaRPr lang="pt-BR" sz="4000" b="0" strike="noStrike" spc="-1">
                <a:solidFill>
                  <a:srgbClr val="002060"/>
                </a:solidFill>
                <a:latin typeface="Avenir Next LT Pro" panose="020B0504020202020204"/>
              </a:endParaRPr>
            </a:p>
          </p:txBody>
        </p:sp>
        <p:sp>
          <p:nvSpPr>
            <p:cNvPr id="46" name="Trapezoid 11">
              <a:extLst>
                <a:ext uri="{FF2B5EF4-FFF2-40B4-BE49-F238E27FC236}">
                  <a16:creationId xmlns:a16="http://schemas.microsoft.com/office/drawing/2014/main" id="{BAAAAF22-0623-C238-CE52-6723105A93FA}"/>
                </a:ext>
              </a:extLst>
            </p:cNvPr>
            <p:cNvSpPr/>
            <p:nvPr/>
          </p:nvSpPr>
          <p:spPr>
            <a:xfrm>
              <a:off x="5336280" y="1808280"/>
              <a:ext cx="1360080" cy="60840"/>
            </a:xfrm>
            <a:prstGeom prst="trapezoid">
              <a:avLst>
                <a:gd name="adj" fmla="val 128693"/>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lIns="90000" tIns="14040" rIns="90000" bIns="14040" anchor="ctr">
              <a:noAutofit/>
            </a:bodyPr>
            <a:lstStyle/>
            <a:p>
              <a:pPr algn="ctr" defTabSz="914400">
                <a:lnSpc>
                  <a:spcPct val="100000"/>
                </a:lnSpc>
              </a:pPr>
              <a:endParaRPr lang="en-US" sz="1800" b="0" strike="noStrike" spc="-1">
                <a:solidFill>
                  <a:srgbClr val="002060"/>
                </a:solidFill>
                <a:latin typeface="Avenir Next LT Pro" panose="020B0504020202020204"/>
              </a:endParaRPr>
            </a:p>
          </p:txBody>
        </p:sp>
        <p:sp>
          <p:nvSpPr>
            <p:cNvPr id="47" name="Right Triangle 12">
              <a:extLst>
                <a:ext uri="{FF2B5EF4-FFF2-40B4-BE49-F238E27FC236}">
                  <a16:creationId xmlns:a16="http://schemas.microsoft.com/office/drawing/2014/main" id="{6044729D-411E-CFB7-43A4-2F493DFA578D}"/>
                </a:ext>
              </a:extLst>
            </p:cNvPr>
            <p:cNvSpPr/>
            <p:nvPr/>
          </p:nvSpPr>
          <p:spPr>
            <a:xfrm flipH="1">
              <a:off x="5252760" y="2160720"/>
              <a:ext cx="83520" cy="530640"/>
            </a:xfrm>
            <a:prstGeom prst="rtTriangl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en-US" sz="1800" b="0" strike="noStrike" spc="-1">
                <a:solidFill>
                  <a:srgbClr val="002060"/>
                </a:solidFill>
                <a:latin typeface="Avenir Next LT Pro" panose="020B0504020202020204"/>
              </a:endParaRPr>
            </a:p>
          </p:txBody>
        </p:sp>
        <p:sp>
          <p:nvSpPr>
            <p:cNvPr id="48" name="Rectangle 13">
              <a:extLst>
                <a:ext uri="{FF2B5EF4-FFF2-40B4-BE49-F238E27FC236}">
                  <a16:creationId xmlns:a16="http://schemas.microsoft.com/office/drawing/2014/main" id="{F665E65D-CE50-BA8D-8DAB-C811D0327FAA}"/>
                </a:ext>
              </a:extLst>
            </p:cNvPr>
            <p:cNvSpPr/>
            <p:nvPr/>
          </p:nvSpPr>
          <p:spPr>
            <a:xfrm>
              <a:off x="5336280" y="1869480"/>
              <a:ext cx="1360080" cy="88524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r>
                <a:rPr lang="en-US" sz="8800" b="1" strike="noStrike" spc="-1">
                  <a:solidFill>
                    <a:srgbClr val="002060"/>
                  </a:solidFill>
                  <a:latin typeface="Avenir Next LT Pro" panose="020B0504020202020204"/>
                </a:rPr>
                <a:t>1</a:t>
              </a:r>
              <a:endParaRPr lang="pt-BR" sz="8800" b="0" strike="noStrike" spc="-1">
                <a:solidFill>
                  <a:srgbClr val="002060"/>
                </a:solidFill>
                <a:latin typeface="Avenir Next LT Pro" panose="020B0504020202020204"/>
              </a:endParaRPr>
            </a:p>
          </p:txBody>
        </p:sp>
      </p:grpSp>
      <p:grpSp>
        <p:nvGrpSpPr>
          <p:cNvPr id="49" name="Graphic 5">
            <a:extLst>
              <a:ext uri="{FF2B5EF4-FFF2-40B4-BE49-F238E27FC236}">
                <a16:creationId xmlns:a16="http://schemas.microsoft.com/office/drawing/2014/main" id="{24C91E80-1FFB-8B52-D2EB-6E658A7A40CF}"/>
              </a:ext>
            </a:extLst>
          </p:cNvPr>
          <p:cNvGrpSpPr/>
          <p:nvPr/>
        </p:nvGrpSpPr>
        <p:grpSpPr>
          <a:xfrm>
            <a:off x="4533840" y="1750320"/>
            <a:ext cx="390960" cy="414000"/>
            <a:chOff x="4533840" y="1750320"/>
            <a:chExt cx="390960" cy="414000"/>
          </a:xfrm>
        </p:grpSpPr>
        <p:sp>
          <p:nvSpPr>
            <p:cNvPr id="50" name="Freeform: Shape 18">
              <a:extLst>
                <a:ext uri="{FF2B5EF4-FFF2-40B4-BE49-F238E27FC236}">
                  <a16:creationId xmlns:a16="http://schemas.microsoft.com/office/drawing/2014/main" id="{A820A9D4-0155-8258-5ACD-6DFEC4C66B7F}"/>
                </a:ext>
              </a:extLst>
            </p:cNvPr>
            <p:cNvSpPr/>
            <p:nvPr/>
          </p:nvSpPr>
          <p:spPr>
            <a:xfrm>
              <a:off x="4647960" y="1986120"/>
              <a:ext cx="161280" cy="124560"/>
            </a:xfrm>
            <a:custGeom>
              <a:avLst/>
              <a:gdLst>
                <a:gd name="textAreaLeft" fmla="*/ 0 w 161280"/>
                <a:gd name="textAreaRight" fmla="*/ 161640 w 161280"/>
                <a:gd name="textAreaTop" fmla="*/ 0 h 124560"/>
                <a:gd name="textAreaBottom" fmla="*/ 124920 h 124560"/>
              </a:gdLst>
              <a:ahLst/>
              <a:cxnLst/>
              <a:rect l="textAreaLeft" t="textAreaTop" r="textAreaRight" b="textAreaBottom"/>
              <a:pathLst>
                <a:path w="257434" h="258525">
                  <a:moveTo>
                    <a:pt x="128717" y="0"/>
                  </a:moveTo>
                  <a:cubicBezTo>
                    <a:pt x="57814" y="0"/>
                    <a:pt x="0" y="57814"/>
                    <a:pt x="0" y="128717"/>
                  </a:cubicBezTo>
                  <a:cubicBezTo>
                    <a:pt x="0" y="199621"/>
                    <a:pt x="57814" y="258525"/>
                    <a:pt x="128717" y="258525"/>
                  </a:cubicBezTo>
                  <a:cubicBezTo>
                    <a:pt x="199621" y="258525"/>
                    <a:pt x="257434" y="200712"/>
                    <a:pt x="257434" y="129808"/>
                  </a:cubicBezTo>
                  <a:cubicBezTo>
                    <a:pt x="257434" y="58904"/>
                    <a:pt x="199621" y="0"/>
                    <a:pt x="128717" y="0"/>
                  </a:cubicBezTo>
                </a:path>
              </a:pathLst>
            </a:custGeom>
            <a:solidFill>
              <a:schemeClr val="bg2">
                <a:lumMod val="50000"/>
              </a:schemeClr>
            </a:solidFill>
            <a:ln w="10815">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defTabSz="914400">
                <a:lnSpc>
                  <a:spcPct val="100000"/>
                </a:lnSpc>
              </a:pPr>
              <a:endParaRPr lang="en-US" sz="1800" b="0" strike="noStrike" spc="-1">
                <a:solidFill>
                  <a:srgbClr val="002060"/>
                </a:solidFill>
                <a:latin typeface="Avenir Next LT Pro" panose="020B0504020202020204"/>
              </a:endParaRPr>
            </a:p>
          </p:txBody>
        </p:sp>
        <p:sp>
          <p:nvSpPr>
            <p:cNvPr id="51" name="Freeform: Shape 19">
              <a:extLst>
                <a:ext uri="{FF2B5EF4-FFF2-40B4-BE49-F238E27FC236}">
                  <a16:creationId xmlns:a16="http://schemas.microsoft.com/office/drawing/2014/main" id="{AEB8CA17-F9A6-6382-93BD-22126E5FC916}"/>
                </a:ext>
              </a:extLst>
            </p:cNvPr>
            <p:cNvSpPr/>
            <p:nvPr/>
          </p:nvSpPr>
          <p:spPr>
            <a:xfrm>
              <a:off x="4578120" y="1932840"/>
              <a:ext cx="301320" cy="231480"/>
            </a:xfrm>
            <a:custGeom>
              <a:avLst/>
              <a:gdLst>
                <a:gd name="textAreaLeft" fmla="*/ 0 w 301320"/>
                <a:gd name="textAreaRight" fmla="*/ 301680 w 301320"/>
                <a:gd name="textAreaTop" fmla="*/ 0 h 231480"/>
                <a:gd name="textAreaBottom" fmla="*/ 231840 h 231480"/>
              </a:gdLst>
              <a:ahLst/>
              <a:cxnLst/>
              <a:rect l="textAreaLeft" t="textAreaTop" r="textAreaRight" b="textAreaBottom"/>
              <a:pathLst>
                <a:path w="479962" h="479962">
                  <a:moveTo>
                    <a:pt x="239981" y="0"/>
                  </a:moveTo>
                  <a:cubicBezTo>
                    <a:pt x="107992" y="0"/>
                    <a:pt x="0" y="107992"/>
                    <a:pt x="0" y="239981"/>
                  </a:cubicBezTo>
                  <a:cubicBezTo>
                    <a:pt x="0" y="371971"/>
                    <a:pt x="107992" y="479963"/>
                    <a:pt x="239981" y="479963"/>
                  </a:cubicBezTo>
                  <a:cubicBezTo>
                    <a:pt x="371971" y="479963"/>
                    <a:pt x="479963" y="371971"/>
                    <a:pt x="479963" y="239981"/>
                  </a:cubicBezTo>
                  <a:cubicBezTo>
                    <a:pt x="479963" y="107992"/>
                    <a:pt x="371971" y="0"/>
                    <a:pt x="239981" y="0"/>
                  </a:cubicBezTo>
                  <a:moveTo>
                    <a:pt x="239981" y="414513"/>
                  </a:moveTo>
                  <a:cubicBezTo>
                    <a:pt x="143989" y="414513"/>
                    <a:pt x="65449" y="335974"/>
                    <a:pt x="65449" y="239981"/>
                  </a:cubicBezTo>
                  <a:cubicBezTo>
                    <a:pt x="65449" y="143989"/>
                    <a:pt x="143989" y="65449"/>
                    <a:pt x="239981" y="65449"/>
                  </a:cubicBezTo>
                  <a:cubicBezTo>
                    <a:pt x="335974" y="65449"/>
                    <a:pt x="414513" y="143989"/>
                    <a:pt x="414513" y="239981"/>
                  </a:cubicBezTo>
                  <a:cubicBezTo>
                    <a:pt x="414513" y="335974"/>
                    <a:pt x="335974" y="414513"/>
                    <a:pt x="239981" y="414513"/>
                  </a:cubicBezTo>
                </a:path>
              </a:pathLst>
            </a:custGeom>
            <a:solidFill>
              <a:srgbClr val="000000"/>
            </a:solidFill>
            <a:ln w="10815">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defTabSz="914400">
                <a:lnSpc>
                  <a:spcPct val="100000"/>
                </a:lnSpc>
              </a:pPr>
              <a:endParaRPr lang="en-US" sz="1800" b="0" strike="noStrike" spc="-1">
                <a:solidFill>
                  <a:srgbClr val="002060"/>
                </a:solidFill>
                <a:latin typeface="Avenir Next LT Pro" panose="020B0504020202020204"/>
              </a:endParaRPr>
            </a:p>
          </p:txBody>
        </p:sp>
        <p:sp>
          <p:nvSpPr>
            <p:cNvPr id="52" name="Freeform: Shape 20">
              <a:extLst>
                <a:ext uri="{FF2B5EF4-FFF2-40B4-BE49-F238E27FC236}">
                  <a16:creationId xmlns:a16="http://schemas.microsoft.com/office/drawing/2014/main" id="{0E92C3B2-9D46-1246-1DEC-D4DD4E74A434}"/>
                </a:ext>
              </a:extLst>
            </p:cNvPr>
            <p:cNvSpPr/>
            <p:nvPr/>
          </p:nvSpPr>
          <p:spPr>
            <a:xfrm>
              <a:off x="4766040" y="1750320"/>
              <a:ext cx="158760" cy="190440"/>
            </a:xfrm>
            <a:custGeom>
              <a:avLst/>
              <a:gdLst>
                <a:gd name="textAreaLeft" fmla="*/ 0 w 158760"/>
                <a:gd name="textAreaRight" fmla="*/ 159120 w 158760"/>
                <a:gd name="textAreaTop" fmla="*/ 0 h 190440"/>
                <a:gd name="textAreaBottom" fmla="*/ 190800 h 190440"/>
              </a:gdLst>
              <a:ahLst/>
              <a:cxnLst/>
              <a:rect l="textAreaLeft" t="textAreaTop" r="textAreaRight" b="textAreaBottom"/>
              <a:pathLst>
                <a:path w="253071" h="394878">
                  <a:moveTo>
                    <a:pt x="0" y="339246"/>
                  </a:moveTo>
                  <a:cubicBezTo>
                    <a:pt x="43633" y="349064"/>
                    <a:pt x="83993" y="367608"/>
                    <a:pt x="118900" y="394878"/>
                  </a:cubicBezTo>
                  <a:lnTo>
                    <a:pt x="253071" y="91629"/>
                  </a:lnTo>
                  <a:lnTo>
                    <a:pt x="191985" y="0"/>
                  </a:lnTo>
                  <a:lnTo>
                    <a:pt x="152715" y="0"/>
                  </a:lnTo>
                  <a:lnTo>
                    <a:pt x="67631" y="186531"/>
                  </a:lnTo>
                  <a:lnTo>
                    <a:pt x="0" y="339246"/>
                  </a:lnTo>
                  <a:close/>
                </a:path>
              </a:pathLst>
            </a:custGeom>
            <a:solidFill>
              <a:schemeClr val="accent3"/>
            </a:solidFill>
            <a:ln w="10815">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defTabSz="914400">
                <a:lnSpc>
                  <a:spcPct val="100000"/>
                </a:lnSpc>
              </a:pPr>
              <a:endParaRPr lang="en-US" sz="1800" b="0" strike="noStrike" spc="-1">
                <a:solidFill>
                  <a:srgbClr val="002060"/>
                </a:solidFill>
                <a:latin typeface="Avenir Next LT Pro" panose="020B0504020202020204"/>
              </a:endParaRPr>
            </a:p>
          </p:txBody>
        </p:sp>
        <p:sp>
          <p:nvSpPr>
            <p:cNvPr id="53" name="Freeform: Shape 21">
              <a:extLst>
                <a:ext uri="{FF2B5EF4-FFF2-40B4-BE49-F238E27FC236}">
                  <a16:creationId xmlns:a16="http://schemas.microsoft.com/office/drawing/2014/main" id="{617B79BB-7038-EC7D-A4BE-AF0E4145ED8E}"/>
                </a:ext>
              </a:extLst>
            </p:cNvPr>
            <p:cNvSpPr/>
            <p:nvPr/>
          </p:nvSpPr>
          <p:spPr>
            <a:xfrm>
              <a:off x="4533840" y="1750320"/>
              <a:ext cx="158040" cy="190440"/>
            </a:xfrm>
            <a:custGeom>
              <a:avLst/>
              <a:gdLst>
                <a:gd name="textAreaLeft" fmla="*/ 0 w 158040"/>
                <a:gd name="textAreaRight" fmla="*/ 158400 w 158040"/>
                <a:gd name="textAreaTop" fmla="*/ 0 h 190440"/>
                <a:gd name="textAreaBottom" fmla="*/ 190800 h 190440"/>
              </a:gdLst>
              <a:ahLst/>
              <a:cxnLst/>
              <a:rect l="textAreaLeft" t="textAreaTop" r="textAreaRight" b="textAreaBottom"/>
              <a:pathLst>
                <a:path w="251980" h="394878">
                  <a:moveTo>
                    <a:pt x="251980" y="339246"/>
                  </a:moveTo>
                  <a:lnTo>
                    <a:pt x="184349" y="186531"/>
                  </a:lnTo>
                  <a:lnTo>
                    <a:pt x="99265" y="0"/>
                  </a:lnTo>
                  <a:lnTo>
                    <a:pt x="59995" y="0"/>
                  </a:lnTo>
                  <a:lnTo>
                    <a:pt x="0" y="91629"/>
                  </a:lnTo>
                  <a:lnTo>
                    <a:pt x="134171" y="394878"/>
                  </a:lnTo>
                  <a:cubicBezTo>
                    <a:pt x="167987" y="368699"/>
                    <a:pt x="208347" y="349064"/>
                    <a:pt x="251980" y="339246"/>
                  </a:cubicBezTo>
                </a:path>
              </a:pathLst>
            </a:custGeom>
            <a:solidFill>
              <a:schemeClr val="accent3"/>
            </a:solidFill>
            <a:ln w="10815">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defTabSz="914400">
                <a:lnSpc>
                  <a:spcPct val="100000"/>
                </a:lnSpc>
              </a:pPr>
              <a:endParaRPr lang="en-US" sz="1800" b="0" strike="noStrike" spc="-1">
                <a:solidFill>
                  <a:srgbClr val="002060"/>
                </a:solidFill>
                <a:latin typeface="Avenir Next LT Pro" panose="020B0504020202020204"/>
              </a:endParaRPr>
            </a:p>
          </p:txBody>
        </p:sp>
        <p:sp>
          <p:nvSpPr>
            <p:cNvPr id="54" name="Freeform: Shape 22">
              <a:extLst>
                <a:ext uri="{FF2B5EF4-FFF2-40B4-BE49-F238E27FC236}">
                  <a16:creationId xmlns:a16="http://schemas.microsoft.com/office/drawing/2014/main" id="{6756CF05-15D5-D080-3220-CDA6FA45FC29}"/>
                </a:ext>
              </a:extLst>
            </p:cNvPr>
            <p:cNvSpPr/>
            <p:nvPr/>
          </p:nvSpPr>
          <p:spPr>
            <a:xfrm>
              <a:off x="4626360" y="1751040"/>
              <a:ext cx="205200" cy="63000"/>
            </a:xfrm>
            <a:custGeom>
              <a:avLst/>
              <a:gdLst>
                <a:gd name="textAreaLeft" fmla="*/ 0 w 205200"/>
                <a:gd name="textAreaRight" fmla="*/ 205560 w 205200"/>
                <a:gd name="textAreaTop" fmla="*/ 0 h 63000"/>
                <a:gd name="textAreaBottom" fmla="*/ 63360 h 63000"/>
              </a:gdLst>
              <a:ahLst/>
              <a:cxnLst/>
              <a:rect l="textAreaLeft" t="textAreaTop" r="textAreaRight" b="textAreaBottom"/>
              <a:pathLst>
                <a:path w="327247" h="130898">
                  <a:moveTo>
                    <a:pt x="267252" y="130899"/>
                  </a:moveTo>
                  <a:lnTo>
                    <a:pt x="327247" y="0"/>
                  </a:lnTo>
                  <a:lnTo>
                    <a:pt x="0" y="0"/>
                  </a:lnTo>
                  <a:lnTo>
                    <a:pt x="59995" y="130899"/>
                  </a:lnTo>
                  <a:close/>
                </a:path>
              </a:pathLst>
            </a:custGeom>
            <a:solidFill>
              <a:schemeClr val="accent3">
                <a:lumMod val="50000"/>
              </a:schemeClr>
            </a:solidFill>
            <a:ln w="10815">
              <a:noFill/>
            </a:ln>
          </p:spPr>
          <p:style>
            <a:lnRef idx="0">
              <a:scrgbClr r="0" g="0" b="0"/>
            </a:lnRef>
            <a:fillRef idx="0">
              <a:scrgbClr r="0" g="0" b="0"/>
            </a:fillRef>
            <a:effectRef idx="0">
              <a:scrgbClr r="0" g="0" b="0"/>
            </a:effectRef>
            <a:fontRef idx="minor"/>
          </p:style>
          <p:txBody>
            <a:bodyPr lIns="90000" tIns="18360" rIns="90000" bIns="18360" anchor="ctr">
              <a:noAutofit/>
            </a:bodyPr>
            <a:lstStyle/>
            <a:p>
              <a:pPr defTabSz="914400">
                <a:lnSpc>
                  <a:spcPct val="100000"/>
                </a:lnSpc>
              </a:pPr>
              <a:endParaRPr lang="en-US" sz="1800" b="0" strike="noStrike" spc="-1">
                <a:solidFill>
                  <a:srgbClr val="002060"/>
                </a:solidFill>
                <a:latin typeface="Avenir Next LT Pro" panose="020B0504020202020204"/>
              </a:endParaRPr>
            </a:p>
          </p:txBody>
        </p:sp>
      </p:grpSp>
      <p:grpSp>
        <p:nvGrpSpPr>
          <p:cNvPr id="55" name="Graphic 14">
            <a:extLst>
              <a:ext uri="{FF2B5EF4-FFF2-40B4-BE49-F238E27FC236}">
                <a16:creationId xmlns:a16="http://schemas.microsoft.com/office/drawing/2014/main" id="{B90CD959-0C3F-FF3A-90CF-2946B009E507}"/>
              </a:ext>
            </a:extLst>
          </p:cNvPr>
          <p:cNvGrpSpPr/>
          <p:nvPr/>
        </p:nvGrpSpPr>
        <p:grpSpPr>
          <a:xfrm>
            <a:off x="7156080" y="1892520"/>
            <a:ext cx="390960" cy="413640"/>
            <a:chOff x="7156080" y="1892520"/>
            <a:chExt cx="390960" cy="413640"/>
          </a:xfrm>
        </p:grpSpPr>
        <p:sp>
          <p:nvSpPr>
            <p:cNvPr id="56" name="Freeform: Shape 24">
              <a:extLst>
                <a:ext uri="{FF2B5EF4-FFF2-40B4-BE49-F238E27FC236}">
                  <a16:creationId xmlns:a16="http://schemas.microsoft.com/office/drawing/2014/main" id="{348B06EB-0217-9316-C351-A13EFA22AE23}"/>
                </a:ext>
              </a:extLst>
            </p:cNvPr>
            <p:cNvSpPr/>
            <p:nvPr/>
          </p:nvSpPr>
          <p:spPr>
            <a:xfrm>
              <a:off x="7270560" y="2127960"/>
              <a:ext cx="161280" cy="124560"/>
            </a:xfrm>
            <a:custGeom>
              <a:avLst/>
              <a:gdLst>
                <a:gd name="textAreaLeft" fmla="*/ 0 w 161280"/>
                <a:gd name="textAreaRight" fmla="*/ 161640 w 161280"/>
                <a:gd name="textAreaTop" fmla="*/ 0 h 124560"/>
                <a:gd name="textAreaBottom" fmla="*/ 124920 h 124560"/>
              </a:gdLst>
              <a:ahLst/>
              <a:cxnLst/>
              <a:rect l="textAreaLeft" t="textAreaTop" r="textAreaRight" b="textAreaBottom"/>
              <a:pathLst>
                <a:path w="257434" h="258525">
                  <a:moveTo>
                    <a:pt x="128717" y="0"/>
                  </a:moveTo>
                  <a:cubicBezTo>
                    <a:pt x="57814" y="0"/>
                    <a:pt x="0" y="57814"/>
                    <a:pt x="0" y="128717"/>
                  </a:cubicBezTo>
                  <a:cubicBezTo>
                    <a:pt x="0" y="199621"/>
                    <a:pt x="57814" y="258525"/>
                    <a:pt x="128717" y="258525"/>
                  </a:cubicBezTo>
                  <a:cubicBezTo>
                    <a:pt x="199621" y="258525"/>
                    <a:pt x="257434" y="200712"/>
                    <a:pt x="257434" y="129808"/>
                  </a:cubicBezTo>
                  <a:cubicBezTo>
                    <a:pt x="257434" y="58904"/>
                    <a:pt x="199621" y="0"/>
                    <a:pt x="128717" y="0"/>
                  </a:cubicBezTo>
                </a:path>
              </a:pathLst>
            </a:custGeom>
            <a:solidFill>
              <a:schemeClr val="accent2"/>
            </a:solidFill>
            <a:ln w="10815">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defTabSz="914400">
                <a:lnSpc>
                  <a:spcPct val="100000"/>
                </a:lnSpc>
              </a:pPr>
              <a:endParaRPr lang="en-US" sz="1800" b="0" strike="noStrike" spc="-1">
                <a:solidFill>
                  <a:srgbClr val="002060"/>
                </a:solidFill>
                <a:latin typeface="Avenir Next LT Pro" panose="020B0504020202020204"/>
              </a:endParaRPr>
            </a:p>
          </p:txBody>
        </p:sp>
        <p:sp>
          <p:nvSpPr>
            <p:cNvPr id="57" name="Freeform: Shape 25">
              <a:extLst>
                <a:ext uri="{FF2B5EF4-FFF2-40B4-BE49-F238E27FC236}">
                  <a16:creationId xmlns:a16="http://schemas.microsoft.com/office/drawing/2014/main" id="{6D6A90BA-1D22-B23F-4AF6-D6C9316BD3B7}"/>
                </a:ext>
              </a:extLst>
            </p:cNvPr>
            <p:cNvSpPr/>
            <p:nvPr/>
          </p:nvSpPr>
          <p:spPr>
            <a:xfrm>
              <a:off x="7200720" y="2074680"/>
              <a:ext cx="301320" cy="231480"/>
            </a:xfrm>
            <a:custGeom>
              <a:avLst/>
              <a:gdLst>
                <a:gd name="textAreaLeft" fmla="*/ 0 w 301320"/>
                <a:gd name="textAreaRight" fmla="*/ 301680 w 301320"/>
                <a:gd name="textAreaTop" fmla="*/ 0 h 231480"/>
                <a:gd name="textAreaBottom" fmla="*/ 231840 h 231480"/>
              </a:gdLst>
              <a:ahLst/>
              <a:cxnLst/>
              <a:rect l="textAreaLeft" t="textAreaTop" r="textAreaRight" b="textAreaBottom"/>
              <a:pathLst>
                <a:path w="479962" h="479962">
                  <a:moveTo>
                    <a:pt x="239981" y="0"/>
                  </a:moveTo>
                  <a:cubicBezTo>
                    <a:pt x="107992" y="0"/>
                    <a:pt x="0" y="107992"/>
                    <a:pt x="0" y="239981"/>
                  </a:cubicBezTo>
                  <a:cubicBezTo>
                    <a:pt x="0" y="371971"/>
                    <a:pt x="107992" y="479963"/>
                    <a:pt x="239981" y="479963"/>
                  </a:cubicBezTo>
                  <a:cubicBezTo>
                    <a:pt x="371971" y="479963"/>
                    <a:pt x="479963" y="371971"/>
                    <a:pt x="479963" y="239981"/>
                  </a:cubicBezTo>
                  <a:cubicBezTo>
                    <a:pt x="479963" y="107992"/>
                    <a:pt x="371971" y="0"/>
                    <a:pt x="239981" y="0"/>
                  </a:cubicBezTo>
                  <a:moveTo>
                    <a:pt x="239981" y="414513"/>
                  </a:moveTo>
                  <a:cubicBezTo>
                    <a:pt x="143989" y="414513"/>
                    <a:pt x="65449" y="335974"/>
                    <a:pt x="65449" y="239981"/>
                  </a:cubicBezTo>
                  <a:cubicBezTo>
                    <a:pt x="65449" y="143989"/>
                    <a:pt x="143989" y="65449"/>
                    <a:pt x="239981" y="65449"/>
                  </a:cubicBezTo>
                  <a:cubicBezTo>
                    <a:pt x="335974" y="65449"/>
                    <a:pt x="414513" y="143989"/>
                    <a:pt x="414513" y="239981"/>
                  </a:cubicBezTo>
                  <a:cubicBezTo>
                    <a:pt x="414513" y="335974"/>
                    <a:pt x="335974" y="414513"/>
                    <a:pt x="239981" y="414513"/>
                  </a:cubicBezTo>
                </a:path>
              </a:pathLst>
            </a:custGeom>
            <a:solidFill>
              <a:srgbClr val="000000"/>
            </a:solidFill>
            <a:ln w="10815">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defTabSz="914400">
                <a:lnSpc>
                  <a:spcPct val="100000"/>
                </a:lnSpc>
              </a:pPr>
              <a:endParaRPr lang="en-US" sz="1800" b="0" strike="noStrike" spc="-1">
                <a:solidFill>
                  <a:srgbClr val="002060"/>
                </a:solidFill>
                <a:latin typeface="Avenir Next LT Pro" panose="020B0504020202020204"/>
              </a:endParaRPr>
            </a:p>
          </p:txBody>
        </p:sp>
        <p:sp>
          <p:nvSpPr>
            <p:cNvPr id="58" name="Freeform: Shape 26">
              <a:extLst>
                <a:ext uri="{FF2B5EF4-FFF2-40B4-BE49-F238E27FC236}">
                  <a16:creationId xmlns:a16="http://schemas.microsoft.com/office/drawing/2014/main" id="{883E8E1F-76EF-E5B2-A7B3-072724F13A1E}"/>
                </a:ext>
              </a:extLst>
            </p:cNvPr>
            <p:cNvSpPr/>
            <p:nvPr/>
          </p:nvSpPr>
          <p:spPr>
            <a:xfrm>
              <a:off x="7388280" y="1892520"/>
              <a:ext cx="158760" cy="190440"/>
            </a:xfrm>
            <a:custGeom>
              <a:avLst/>
              <a:gdLst>
                <a:gd name="textAreaLeft" fmla="*/ 0 w 158760"/>
                <a:gd name="textAreaRight" fmla="*/ 159120 w 158760"/>
                <a:gd name="textAreaTop" fmla="*/ 0 h 190440"/>
                <a:gd name="textAreaBottom" fmla="*/ 190800 h 190440"/>
              </a:gdLst>
              <a:ahLst/>
              <a:cxnLst/>
              <a:rect l="textAreaLeft" t="textAreaTop" r="textAreaRight" b="textAreaBottom"/>
              <a:pathLst>
                <a:path w="253071" h="394878">
                  <a:moveTo>
                    <a:pt x="0" y="339246"/>
                  </a:moveTo>
                  <a:cubicBezTo>
                    <a:pt x="43633" y="349064"/>
                    <a:pt x="83993" y="367608"/>
                    <a:pt x="118900" y="394878"/>
                  </a:cubicBezTo>
                  <a:lnTo>
                    <a:pt x="253071" y="91629"/>
                  </a:lnTo>
                  <a:lnTo>
                    <a:pt x="191985" y="0"/>
                  </a:lnTo>
                  <a:lnTo>
                    <a:pt x="152715" y="0"/>
                  </a:lnTo>
                  <a:lnTo>
                    <a:pt x="67631" y="186531"/>
                  </a:lnTo>
                  <a:lnTo>
                    <a:pt x="0" y="339246"/>
                  </a:lnTo>
                  <a:close/>
                </a:path>
              </a:pathLst>
            </a:custGeom>
            <a:solidFill>
              <a:schemeClr val="accent3"/>
            </a:solidFill>
            <a:ln w="10815">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defTabSz="914400">
                <a:lnSpc>
                  <a:spcPct val="100000"/>
                </a:lnSpc>
              </a:pPr>
              <a:endParaRPr lang="en-US" sz="1800" b="0" strike="noStrike" spc="-1">
                <a:solidFill>
                  <a:srgbClr val="002060"/>
                </a:solidFill>
                <a:latin typeface="Avenir Next LT Pro" panose="020B0504020202020204"/>
              </a:endParaRPr>
            </a:p>
          </p:txBody>
        </p:sp>
        <p:sp>
          <p:nvSpPr>
            <p:cNvPr id="59" name="Freeform: Shape 27">
              <a:extLst>
                <a:ext uri="{FF2B5EF4-FFF2-40B4-BE49-F238E27FC236}">
                  <a16:creationId xmlns:a16="http://schemas.microsoft.com/office/drawing/2014/main" id="{EE5537AA-B6C8-8A1C-EE5B-AD2AFA6D72B2}"/>
                </a:ext>
              </a:extLst>
            </p:cNvPr>
            <p:cNvSpPr/>
            <p:nvPr/>
          </p:nvSpPr>
          <p:spPr>
            <a:xfrm>
              <a:off x="7156080" y="1892520"/>
              <a:ext cx="158040" cy="190440"/>
            </a:xfrm>
            <a:custGeom>
              <a:avLst/>
              <a:gdLst>
                <a:gd name="textAreaLeft" fmla="*/ 0 w 158040"/>
                <a:gd name="textAreaRight" fmla="*/ 158400 w 158040"/>
                <a:gd name="textAreaTop" fmla="*/ 0 h 190440"/>
                <a:gd name="textAreaBottom" fmla="*/ 190800 h 190440"/>
              </a:gdLst>
              <a:ahLst/>
              <a:cxnLst/>
              <a:rect l="textAreaLeft" t="textAreaTop" r="textAreaRight" b="textAreaBottom"/>
              <a:pathLst>
                <a:path w="251980" h="394878">
                  <a:moveTo>
                    <a:pt x="251980" y="339246"/>
                  </a:moveTo>
                  <a:lnTo>
                    <a:pt x="184349" y="186531"/>
                  </a:lnTo>
                  <a:lnTo>
                    <a:pt x="99265" y="0"/>
                  </a:lnTo>
                  <a:lnTo>
                    <a:pt x="59995" y="0"/>
                  </a:lnTo>
                  <a:lnTo>
                    <a:pt x="0" y="91629"/>
                  </a:lnTo>
                  <a:lnTo>
                    <a:pt x="134171" y="394878"/>
                  </a:lnTo>
                  <a:cubicBezTo>
                    <a:pt x="167987" y="368699"/>
                    <a:pt x="208347" y="349064"/>
                    <a:pt x="251980" y="339246"/>
                  </a:cubicBezTo>
                </a:path>
              </a:pathLst>
            </a:custGeom>
            <a:solidFill>
              <a:schemeClr val="accent3"/>
            </a:solidFill>
            <a:ln w="10815">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defTabSz="914400">
                <a:lnSpc>
                  <a:spcPct val="100000"/>
                </a:lnSpc>
              </a:pPr>
              <a:endParaRPr lang="en-US" sz="1800" b="0" strike="noStrike" spc="-1">
                <a:solidFill>
                  <a:srgbClr val="002060"/>
                </a:solidFill>
                <a:latin typeface="Avenir Next LT Pro" panose="020B0504020202020204"/>
              </a:endParaRPr>
            </a:p>
          </p:txBody>
        </p:sp>
        <p:sp>
          <p:nvSpPr>
            <p:cNvPr id="60" name="Freeform: Shape 28">
              <a:extLst>
                <a:ext uri="{FF2B5EF4-FFF2-40B4-BE49-F238E27FC236}">
                  <a16:creationId xmlns:a16="http://schemas.microsoft.com/office/drawing/2014/main" id="{D83AFE00-AD1C-A1FF-C26F-0E5F892021BE}"/>
                </a:ext>
              </a:extLst>
            </p:cNvPr>
            <p:cNvSpPr/>
            <p:nvPr/>
          </p:nvSpPr>
          <p:spPr>
            <a:xfrm>
              <a:off x="7248600" y="1892880"/>
              <a:ext cx="205200" cy="63000"/>
            </a:xfrm>
            <a:custGeom>
              <a:avLst/>
              <a:gdLst>
                <a:gd name="textAreaLeft" fmla="*/ 0 w 205200"/>
                <a:gd name="textAreaRight" fmla="*/ 205560 w 205200"/>
                <a:gd name="textAreaTop" fmla="*/ 0 h 63000"/>
                <a:gd name="textAreaBottom" fmla="*/ 63360 h 63000"/>
              </a:gdLst>
              <a:ahLst/>
              <a:cxnLst/>
              <a:rect l="textAreaLeft" t="textAreaTop" r="textAreaRight" b="textAreaBottom"/>
              <a:pathLst>
                <a:path w="327247" h="130898">
                  <a:moveTo>
                    <a:pt x="267252" y="130899"/>
                  </a:moveTo>
                  <a:lnTo>
                    <a:pt x="327247" y="0"/>
                  </a:lnTo>
                  <a:lnTo>
                    <a:pt x="0" y="0"/>
                  </a:lnTo>
                  <a:lnTo>
                    <a:pt x="59995" y="130899"/>
                  </a:lnTo>
                  <a:close/>
                </a:path>
              </a:pathLst>
            </a:custGeom>
            <a:solidFill>
              <a:schemeClr val="accent3">
                <a:lumMod val="50000"/>
              </a:schemeClr>
            </a:solidFill>
            <a:ln w="10815">
              <a:noFill/>
            </a:ln>
          </p:spPr>
          <p:style>
            <a:lnRef idx="0">
              <a:scrgbClr r="0" g="0" b="0"/>
            </a:lnRef>
            <a:fillRef idx="0">
              <a:scrgbClr r="0" g="0" b="0"/>
            </a:fillRef>
            <a:effectRef idx="0">
              <a:scrgbClr r="0" g="0" b="0"/>
            </a:effectRef>
            <a:fontRef idx="minor"/>
          </p:style>
          <p:txBody>
            <a:bodyPr lIns="90000" tIns="18360" rIns="90000" bIns="18360" anchor="ctr">
              <a:noAutofit/>
            </a:bodyPr>
            <a:lstStyle/>
            <a:p>
              <a:pPr defTabSz="914400">
                <a:lnSpc>
                  <a:spcPct val="100000"/>
                </a:lnSpc>
              </a:pPr>
              <a:endParaRPr lang="en-US" sz="1800" b="0" strike="noStrike" spc="-1">
                <a:solidFill>
                  <a:srgbClr val="002060"/>
                </a:solidFill>
                <a:latin typeface="Avenir Next LT Pro" panose="020B0504020202020204"/>
              </a:endParaRPr>
            </a:p>
          </p:txBody>
        </p:sp>
      </p:grpSp>
      <p:grpSp>
        <p:nvGrpSpPr>
          <p:cNvPr id="61" name="Group 34">
            <a:extLst>
              <a:ext uri="{FF2B5EF4-FFF2-40B4-BE49-F238E27FC236}">
                <a16:creationId xmlns:a16="http://schemas.microsoft.com/office/drawing/2014/main" id="{9EC0BBF4-915F-5FAA-9245-94C00197B824}"/>
              </a:ext>
            </a:extLst>
          </p:cNvPr>
          <p:cNvGrpSpPr/>
          <p:nvPr/>
        </p:nvGrpSpPr>
        <p:grpSpPr>
          <a:xfrm>
            <a:off x="5770440" y="1393200"/>
            <a:ext cx="575640" cy="498960"/>
            <a:chOff x="5770440" y="1393200"/>
            <a:chExt cx="575640" cy="498960"/>
          </a:xfrm>
        </p:grpSpPr>
        <p:sp>
          <p:nvSpPr>
            <p:cNvPr id="62" name="Graphic 16">
              <a:extLst>
                <a:ext uri="{FF2B5EF4-FFF2-40B4-BE49-F238E27FC236}">
                  <a16:creationId xmlns:a16="http://schemas.microsoft.com/office/drawing/2014/main" id="{00358376-E2A3-BA3B-2B2B-65236D34FE83}"/>
                </a:ext>
              </a:extLst>
            </p:cNvPr>
            <p:cNvSpPr/>
            <p:nvPr/>
          </p:nvSpPr>
          <p:spPr>
            <a:xfrm>
              <a:off x="5770440" y="1393200"/>
              <a:ext cx="575640" cy="498960"/>
            </a:xfrm>
            <a:custGeom>
              <a:avLst/>
              <a:gdLst>
                <a:gd name="textAreaLeft" fmla="*/ 0 w 575640"/>
                <a:gd name="textAreaRight" fmla="*/ 576000 w 575640"/>
                <a:gd name="textAreaTop" fmla="*/ 0 h 498960"/>
                <a:gd name="textAreaBottom" fmla="*/ 499320 h 498960"/>
              </a:gdLst>
              <a:ahLst/>
              <a:cxnLst/>
              <a:rect l="textAreaLeft" t="textAreaTop" r="textAreaRight" b="textAreaBottom"/>
              <a:pathLst>
                <a:path w="916919" h="1033499">
                  <a:moveTo>
                    <a:pt x="784621" y="497756"/>
                  </a:moveTo>
                  <a:cubicBezTo>
                    <a:pt x="738775" y="544912"/>
                    <a:pt x="695549" y="575040"/>
                    <a:pt x="601237" y="585519"/>
                  </a:cubicBezTo>
                  <a:cubicBezTo>
                    <a:pt x="626125" y="560631"/>
                    <a:pt x="654943" y="535743"/>
                    <a:pt x="679831" y="505616"/>
                  </a:cubicBezTo>
                  <a:cubicBezTo>
                    <a:pt x="690310" y="493827"/>
                    <a:pt x="709958" y="467629"/>
                    <a:pt x="709958" y="466319"/>
                  </a:cubicBezTo>
                  <a:cubicBezTo>
                    <a:pt x="732226" y="429642"/>
                    <a:pt x="745325" y="387726"/>
                    <a:pt x="745325" y="341880"/>
                  </a:cubicBezTo>
                  <a:lnTo>
                    <a:pt x="745325" y="171595"/>
                  </a:lnTo>
                  <a:lnTo>
                    <a:pt x="837017" y="171595"/>
                  </a:lnTo>
                  <a:lnTo>
                    <a:pt x="837017" y="370698"/>
                  </a:lnTo>
                  <a:cubicBezTo>
                    <a:pt x="838327" y="373317"/>
                    <a:pt x="840946" y="438812"/>
                    <a:pt x="784621" y="497756"/>
                  </a:cubicBezTo>
                  <a:close/>
                  <a:moveTo>
                    <a:pt x="133608" y="497756"/>
                  </a:moveTo>
                  <a:cubicBezTo>
                    <a:pt x="75973" y="438812"/>
                    <a:pt x="78593" y="373317"/>
                    <a:pt x="78593" y="370698"/>
                  </a:cubicBezTo>
                  <a:lnTo>
                    <a:pt x="78593" y="170285"/>
                  </a:lnTo>
                  <a:lnTo>
                    <a:pt x="170285" y="170285"/>
                  </a:lnTo>
                  <a:lnTo>
                    <a:pt x="170285" y="340570"/>
                  </a:lnTo>
                  <a:cubicBezTo>
                    <a:pt x="170285" y="386416"/>
                    <a:pt x="183384" y="428333"/>
                    <a:pt x="205652" y="465009"/>
                  </a:cubicBezTo>
                  <a:cubicBezTo>
                    <a:pt x="205652" y="466319"/>
                    <a:pt x="225300" y="493827"/>
                    <a:pt x="235779" y="504306"/>
                  </a:cubicBezTo>
                  <a:cubicBezTo>
                    <a:pt x="261977" y="534433"/>
                    <a:pt x="289485" y="559321"/>
                    <a:pt x="314373" y="584209"/>
                  </a:cubicBezTo>
                  <a:cubicBezTo>
                    <a:pt x="222681" y="573730"/>
                    <a:pt x="178144" y="543602"/>
                    <a:pt x="133608" y="497756"/>
                  </a:cubicBezTo>
                  <a:close/>
                  <a:moveTo>
                    <a:pt x="916920" y="366768"/>
                  </a:moveTo>
                  <a:lnTo>
                    <a:pt x="916920" y="91692"/>
                  </a:lnTo>
                  <a:lnTo>
                    <a:pt x="746635" y="91692"/>
                  </a:lnTo>
                  <a:lnTo>
                    <a:pt x="746635" y="0"/>
                  </a:lnTo>
                  <a:lnTo>
                    <a:pt x="458460" y="0"/>
                  </a:lnTo>
                  <a:lnTo>
                    <a:pt x="170285" y="0"/>
                  </a:lnTo>
                  <a:lnTo>
                    <a:pt x="170285" y="91692"/>
                  </a:lnTo>
                  <a:lnTo>
                    <a:pt x="0" y="91692"/>
                  </a:lnTo>
                  <a:lnTo>
                    <a:pt x="0" y="365458"/>
                  </a:lnTo>
                  <a:cubicBezTo>
                    <a:pt x="0" y="378557"/>
                    <a:pt x="0" y="468939"/>
                    <a:pt x="74663" y="548842"/>
                  </a:cubicBezTo>
                  <a:cubicBezTo>
                    <a:pt x="146707" y="624815"/>
                    <a:pt x="234469" y="664112"/>
                    <a:pt x="387726" y="666732"/>
                  </a:cubicBezTo>
                  <a:cubicBezTo>
                    <a:pt x="399515" y="686380"/>
                    <a:pt x="406064" y="708648"/>
                    <a:pt x="406064" y="732226"/>
                  </a:cubicBezTo>
                  <a:lnTo>
                    <a:pt x="406064" y="902511"/>
                  </a:lnTo>
                  <a:lnTo>
                    <a:pt x="340570" y="902511"/>
                  </a:lnTo>
                  <a:cubicBezTo>
                    <a:pt x="311753" y="902511"/>
                    <a:pt x="288175" y="926089"/>
                    <a:pt x="288175" y="954907"/>
                  </a:cubicBezTo>
                  <a:lnTo>
                    <a:pt x="222681" y="954907"/>
                  </a:lnTo>
                  <a:cubicBezTo>
                    <a:pt x="193863" y="954907"/>
                    <a:pt x="170285" y="978484"/>
                    <a:pt x="170285" y="1007302"/>
                  </a:cubicBezTo>
                  <a:lnTo>
                    <a:pt x="170285" y="1033500"/>
                  </a:lnTo>
                  <a:lnTo>
                    <a:pt x="746635" y="1033500"/>
                  </a:lnTo>
                  <a:lnTo>
                    <a:pt x="746635" y="1007302"/>
                  </a:lnTo>
                  <a:cubicBezTo>
                    <a:pt x="746635" y="978484"/>
                    <a:pt x="723057" y="954907"/>
                    <a:pt x="694239" y="954907"/>
                  </a:cubicBezTo>
                  <a:lnTo>
                    <a:pt x="628745" y="954907"/>
                  </a:lnTo>
                  <a:cubicBezTo>
                    <a:pt x="628745" y="926089"/>
                    <a:pt x="605167" y="902511"/>
                    <a:pt x="576350" y="902511"/>
                  </a:cubicBezTo>
                  <a:lnTo>
                    <a:pt x="510855" y="902511"/>
                  </a:lnTo>
                  <a:lnTo>
                    <a:pt x="510855" y="733536"/>
                  </a:lnTo>
                  <a:cubicBezTo>
                    <a:pt x="510855" y="709958"/>
                    <a:pt x="517405" y="687690"/>
                    <a:pt x="529194" y="668042"/>
                  </a:cubicBezTo>
                  <a:cubicBezTo>
                    <a:pt x="682450" y="665422"/>
                    <a:pt x="770213" y="624815"/>
                    <a:pt x="842256" y="550152"/>
                  </a:cubicBezTo>
                  <a:cubicBezTo>
                    <a:pt x="916920" y="471559"/>
                    <a:pt x="916920" y="379867"/>
                    <a:pt x="916920" y="366768"/>
                  </a:cubicBezTo>
                  <a:close/>
                </a:path>
              </a:pathLst>
            </a:custGeom>
            <a:solidFill>
              <a:srgbClr val="FFCC4C"/>
            </a:solidFill>
            <a:ln w="13097">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defTabSz="914400">
                <a:lnSpc>
                  <a:spcPct val="100000"/>
                </a:lnSpc>
              </a:pPr>
              <a:endParaRPr lang="en-US" sz="1800" b="0" strike="noStrike" spc="-1">
                <a:solidFill>
                  <a:srgbClr val="002060"/>
                </a:solidFill>
                <a:latin typeface="Avenir Next LT Pro" panose="020B0504020202020204"/>
              </a:endParaRPr>
            </a:p>
          </p:txBody>
        </p:sp>
        <p:sp>
          <p:nvSpPr>
            <p:cNvPr id="63" name="Freeform: Shape 32">
              <a:extLst>
                <a:ext uri="{FF2B5EF4-FFF2-40B4-BE49-F238E27FC236}">
                  <a16:creationId xmlns:a16="http://schemas.microsoft.com/office/drawing/2014/main" id="{D1AA14A8-EA99-1353-EFB8-A140139C8500}"/>
                </a:ext>
              </a:extLst>
            </p:cNvPr>
            <p:cNvSpPr/>
            <p:nvPr/>
          </p:nvSpPr>
          <p:spPr>
            <a:xfrm>
              <a:off x="6058440" y="1393200"/>
              <a:ext cx="287640" cy="498960"/>
            </a:xfrm>
            <a:custGeom>
              <a:avLst/>
              <a:gdLst>
                <a:gd name="textAreaLeft" fmla="*/ 0 w 287640"/>
                <a:gd name="textAreaRight" fmla="*/ 288000 w 287640"/>
                <a:gd name="textAreaTop" fmla="*/ 0 h 498960"/>
                <a:gd name="textAreaBottom" fmla="*/ 499320 h 498960"/>
              </a:gdLst>
              <a:ahLst/>
              <a:cxnLst/>
              <a:rect l="textAreaLeft" t="textAreaTop" r="textAreaRight" b="textAreaBottom"/>
              <a:pathLst>
                <a:path w="458460" h="1033500">
                  <a:moveTo>
                    <a:pt x="286865" y="171595"/>
                  </a:moveTo>
                  <a:lnTo>
                    <a:pt x="286865" y="341880"/>
                  </a:lnTo>
                  <a:cubicBezTo>
                    <a:pt x="286865" y="387726"/>
                    <a:pt x="273766" y="429642"/>
                    <a:pt x="251498" y="466319"/>
                  </a:cubicBezTo>
                  <a:cubicBezTo>
                    <a:pt x="251498" y="467629"/>
                    <a:pt x="231850" y="493827"/>
                    <a:pt x="221371" y="505616"/>
                  </a:cubicBezTo>
                  <a:cubicBezTo>
                    <a:pt x="196483" y="535743"/>
                    <a:pt x="167665" y="560631"/>
                    <a:pt x="142777" y="585519"/>
                  </a:cubicBezTo>
                  <a:cubicBezTo>
                    <a:pt x="237089" y="575040"/>
                    <a:pt x="280315" y="544912"/>
                    <a:pt x="326161" y="497756"/>
                  </a:cubicBezTo>
                  <a:cubicBezTo>
                    <a:pt x="382486" y="438812"/>
                    <a:pt x="379867" y="373317"/>
                    <a:pt x="378557" y="370698"/>
                  </a:cubicBezTo>
                  <a:lnTo>
                    <a:pt x="378557" y="171595"/>
                  </a:lnTo>
                  <a:close/>
                  <a:moveTo>
                    <a:pt x="0" y="0"/>
                  </a:moveTo>
                  <a:lnTo>
                    <a:pt x="288175" y="0"/>
                  </a:lnTo>
                  <a:lnTo>
                    <a:pt x="288175" y="91692"/>
                  </a:lnTo>
                  <a:lnTo>
                    <a:pt x="458460" y="91692"/>
                  </a:lnTo>
                  <a:lnTo>
                    <a:pt x="458460" y="366768"/>
                  </a:lnTo>
                  <a:cubicBezTo>
                    <a:pt x="458460" y="379867"/>
                    <a:pt x="458460" y="471559"/>
                    <a:pt x="383796" y="550152"/>
                  </a:cubicBezTo>
                  <a:cubicBezTo>
                    <a:pt x="311753" y="624815"/>
                    <a:pt x="223990" y="665422"/>
                    <a:pt x="70734" y="668042"/>
                  </a:cubicBezTo>
                  <a:cubicBezTo>
                    <a:pt x="58945" y="687690"/>
                    <a:pt x="52395" y="709958"/>
                    <a:pt x="52395" y="733536"/>
                  </a:cubicBezTo>
                  <a:lnTo>
                    <a:pt x="52395" y="902511"/>
                  </a:lnTo>
                  <a:lnTo>
                    <a:pt x="117890" y="902511"/>
                  </a:lnTo>
                  <a:cubicBezTo>
                    <a:pt x="146707" y="902511"/>
                    <a:pt x="170285" y="926089"/>
                    <a:pt x="170285" y="954907"/>
                  </a:cubicBezTo>
                  <a:lnTo>
                    <a:pt x="235779" y="954907"/>
                  </a:lnTo>
                  <a:cubicBezTo>
                    <a:pt x="264597" y="954907"/>
                    <a:pt x="288175" y="978484"/>
                    <a:pt x="288175" y="1007302"/>
                  </a:cubicBezTo>
                  <a:lnTo>
                    <a:pt x="288175" y="1033500"/>
                  </a:lnTo>
                  <a:lnTo>
                    <a:pt x="0" y="1033500"/>
                  </a:lnTo>
                  <a:close/>
                </a:path>
              </a:pathLst>
            </a:custGeom>
            <a:solidFill>
              <a:schemeClr val="tx1">
                <a:alpha val="20000"/>
              </a:schemeClr>
            </a:solidFill>
            <a:ln w="13097">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defTabSz="914400">
                <a:lnSpc>
                  <a:spcPct val="100000"/>
                </a:lnSpc>
              </a:pPr>
              <a:endParaRPr lang="en-US" sz="1800" b="0" strike="noStrike" spc="-1">
                <a:solidFill>
                  <a:srgbClr val="002060"/>
                </a:solidFill>
                <a:latin typeface="Avenir Next LT Pro" panose="020B0504020202020204"/>
              </a:endParaRPr>
            </a:p>
          </p:txBody>
        </p:sp>
      </p:grpSp>
      <p:sp>
        <p:nvSpPr>
          <p:cNvPr id="64" name="Fluxograma: Processo 47">
            <a:extLst>
              <a:ext uri="{FF2B5EF4-FFF2-40B4-BE49-F238E27FC236}">
                <a16:creationId xmlns:a16="http://schemas.microsoft.com/office/drawing/2014/main" id="{1EC69D57-41AF-01B5-F956-18A117E69C9F}"/>
              </a:ext>
            </a:extLst>
          </p:cNvPr>
          <p:cNvSpPr/>
          <p:nvPr/>
        </p:nvSpPr>
        <p:spPr>
          <a:xfrm>
            <a:off x="5705875" y="4700065"/>
            <a:ext cx="3050280" cy="1010160"/>
          </a:xfrm>
          <a:prstGeom prst="flowChartProcess">
            <a:avLst/>
          </a:prstGeom>
          <a:solidFill>
            <a:schemeClr val="bg1"/>
          </a:solidFill>
          <a:ln>
            <a:solidFill>
              <a:srgbClr val="002060"/>
            </a:solidFill>
          </a:ln>
        </p:spPr>
        <p:style>
          <a:lnRef idx="1">
            <a:schemeClr val="accent2"/>
          </a:lnRef>
          <a:fillRef idx="2">
            <a:schemeClr val="accent2"/>
          </a:fillRef>
          <a:effectRef idx="1">
            <a:schemeClr val="accent2"/>
          </a:effectRef>
          <a:fontRef idx="minor"/>
        </p:style>
        <p:txBody>
          <a:bodyPr lIns="90000" tIns="45000" rIns="90000" bIns="45000" anchor="ctr">
            <a:noAutofit/>
          </a:bodyPr>
          <a:lstStyle/>
          <a:p>
            <a:pPr algn="ctr" defTabSz="914400">
              <a:lnSpc>
                <a:spcPct val="100000"/>
              </a:lnSpc>
            </a:pPr>
            <a:r>
              <a:rPr lang="pt-BR" sz="1800" b="0" strike="noStrike" spc="-1" dirty="0">
                <a:solidFill>
                  <a:srgbClr val="002060"/>
                </a:solidFill>
                <a:latin typeface="Avenir Next LT Pro" panose="020B0504020202020204"/>
              </a:rPr>
              <a:t>Lembre-se que tem adequar as planilhas orçamentárias após os lances</a:t>
            </a:r>
          </a:p>
        </p:txBody>
      </p:sp>
      <p:sp>
        <p:nvSpPr>
          <p:cNvPr id="65" name="Fluxograma: Processo 48">
            <a:extLst>
              <a:ext uri="{FF2B5EF4-FFF2-40B4-BE49-F238E27FC236}">
                <a16:creationId xmlns:a16="http://schemas.microsoft.com/office/drawing/2014/main" id="{DD3A102D-EF5F-C2A7-EF31-B52951E1346D}"/>
              </a:ext>
            </a:extLst>
          </p:cNvPr>
          <p:cNvSpPr/>
          <p:nvPr/>
        </p:nvSpPr>
        <p:spPr>
          <a:xfrm>
            <a:off x="2469835" y="4700065"/>
            <a:ext cx="3050280" cy="1022040"/>
          </a:xfrm>
          <a:prstGeom prst="flowChartProcess">
            <a:avLst/>
          </a:prstGeom>
          <a:solidFill>
            <a:schemeClr val="bg1"/>
          </a:solidFill>
          <a:ln>
            <a:solidFill>
              <a:srgbClr val="002060"/>
            </a:solidFill>
          </a:ln>
        </p:spPr>
        <p:style>
          <a:lnRef idx="1">
            <a:schemeClr val="accent6"/>
          </a:lnRef>
          <a:fillRef idx="2">
            <a:schemeClr val="accent6"/>
          </a:fillRef>
          <a:effectRef idx="1">
            <a:schemeClr val="accent6"/>
          </a:effectRef>
          <a:fontRef idx="minor"/>
        </p:style>
        <p:txBody>
          <a:bodyPr lIns="90000" tIns="45000" rIns="90000" bIns="45000" anchor="ctr">
            <a:noAutofit/>
          </a:bodyPr>
          <a:lstStyle/>
          <a:p>
            <a:pPr algn="ctr" defTabSz="914400">
              <a:lnSpc>
                <a:spcPct val="100000"/>
              </a:lnSpc>
            </a:pPr>
            <a:r>
              <a:rPr lang="pt-BR" sz="1800" b="0" strike="noStrike" spc="-1" dirty="0">
                <a:solidFill>
                  <a:srgbClr val="002060"/>
                </a:solidFill>
                <a:latin typeface="Avenir Next LT Pro" panose="020B0504020202020204"/>
              </a:rPr>
              <a:t>Preço máximo aceito é aquele do orçamento estimado</a:t>
            </a:r>
          </a:p>
        </p:txBody>
      </p:sp>
      <p:sp>
        <p:nvSpPr>
          <p:cNvPr id="66" name="Título 1">
            <a:extLst>
              <a:ext uri="{FF2B5EF4-FFF2-40B4-BE49-F238E27FC236}">
                <a16:creationId xmlns:a16="http://schemas.microsoft.com/office/drawing/2014/main" id="{5CD73F4E-CA5A-4353-9482-5845E9B42C33}"/>
              </a:ext>
            </a:extLst>
          </p:cNvPr>
          <p:cNvSpPr>
            <a:spLocks noGrp="1"/>
          </p:cNvSpPr>
          <p:nvPr>
            <p:ph type="title"/>
          </p:nvPr>
        </p:nvSpPr>
        <p:spPr>
          <a:xfrm>
            <a:off x="0" y="72991"/>
            <a:ext cx="11539333" cy="1325563"/>
          </a:xfrm>
        </p:spPr>
        <p:txBody>
          <a:bodyPr>
            <a:normAutofit/>
          </a:bodyPr>
          <a:lstStyle/>
          <a:p>
            <a:pPr algn="ctr"/>
            <a:r>
              <a:rPr lang="pt-BR" sz="3200" b="1" dirty="0">
                <a:solidFill>
                  <a:srgbClr val="05054D"/>
                </a:solidFill>
                <a:latin typeface="Avenir Next LT Pro" panose="020B0504020202020204" pitchFamily="34" charset="0"/>
              </a:rPr>
              <a:t>MODO DE DISPUTA</a:t>
            </a:r>
          </a:p>
        </p:txBody>
      </p:sp>
      <p:pic>
        <p:nvPicPr>
          <p:cNvPr id="67" name="Imagem 66">
            <a:extLst>
              <a:ext uri="{FF2B5EF4-FFF2-40B4-BE49-F238E27FC236}">
                <a16:creationId xmlns:a16="http://schemas.microsoft.com/office/drawing/2014/main" id="{8C58D409-B437-4246-9DD1-330BA60E0EB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34961" y="5910236"/>
            <a:ext cx="1301250" cy="710189"/>
          </a:xfrm>
          <a:prstGeom prst="rect">
            <a:avLst/>
          </a:prstGeom>
        </p:spPr>
      </p:pic>
      <p:sp>
        <p:nvSpPr>
          <p:cNvPr id="68" name="CaixaDeTexto 67">
            <a:extLst>
              <a:ext uri="{FF2B5EF4-FFF2-40B4-BE49-F238E27FC236}">
                <a16:creationId xmlns:a16="http://schemas.microsoft.com/office/drawing/2014/main" id="{CD726AB9-5DA0-4738-9A38-DE48EF0A1B49}"/>
              </a:ext>
            </a:extLst>
          </p:cNvPr>
          <p:cNvSpPr txBox="1"/>
          <p:nvPr/>
        </p:nvSpPr>
        <p:spPr>
          <a:xfrm>
            <a:off x="39684" y="6281923"/>
            <a:ext cx="2160813" cy="338554"/>
          </a:xfrm>
          <a:prstGeom prst="rect">
            <a:avLst/>
          </a:prstGeom>
          <a:noFill/>
        </p:spPr>
        <p:txBody>
          <a:bodyPr wrap="square">
            <a:spAutoFit/>
          </a:bodyPr>
          <a:lstStyle/>
          <a:p>
            <a:pPr algn="ctr"/>
            <a:r>
              <a:rPr lang="pt-BR" sz="1600" dirty="0">
                <a:solidFill>
                  <a:srgbClr val="05054D"/>
                </a:solidFill>
                <a:latin typeface="DM Sans" pitchFamily="2" charset="0"/>
                <a:ea typeface="Malgun Gothic Semilight" panose="020B0502040204020203" pitchFamily="34" charset="-128"/>
                <a:cs typeface="Malgun Gothic Semilight" panose="020B0502040204020203" pitchFamily="34" charset="-128"/>
              </a:rPr>
              <a:t>@</a:t>
            </a:r>
            <a:r>
              <a:rPr lang="pt-BR" sz="1600" dirty="0" err="1">
                <a:solidFill>
                  <a:srgbClr val="05054D"/>
                </a:solidFill>
                <a:latin typeface="DM Sans" pitchFamily="2" charset="0"/>
                <a:ea typeface="Malgun Gothic Semilight" panose="020B0502040204020203" pitchFamily="34" charset="-128"/>
                <a:cs typeface="Malgun Gothic Semilight" panose="020B0502040204020203" pitchFamily="34" charset="-128"/>
              </a:rPr>
              <a:t>rafaelcosta.prof</a:t>
            </a:r>
            <a:endParaRPr lang="pt-BR" sz="1600" dirty="0">
              <a:solidFill>
                <a:srgbClr val="05054D"/>
              </a:solidFill>
              <a:latin typeface="DM Sans" pitchFamily="2" charset="0"/>
              <a:ea typeface="Malgun Gothic Semilight" panose="020B0502040204020203" pitchFamily="34" charset="-128"/>
              <a:cs typeface="Malgun Gothic Semilight" panose="020B0502040204020203" pitchFamily="34" charset="-128"/>
            </a:endParaRPr>
          </a:p>
        </p:txBody>
      </p:sp>
    </p:spTree>
    <p:extLst>
      <p:ext uri="{BB962C8B-B14F-4D97-AF65-F5344CB8AC3E}">
        <p14:creationId xmlns:p14="http://schemas.microsoft.com/office/powerpoint/2010/main" val="183886315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484970-476E-86A1-0711-EF59F46FF820}"/>
            </a:ext>
          </a:extLst>
        </p:cNvPr>
        <p:cNvGrpSpPr/>
        <p:nvPr/>
      </p:nvGrpSpPr>
      <p:grpSpPr>
        <a:xfrm>
          <a:off x="0" y="0"/>
          <a:ext cx="0" cy="0"/>
          <a:chOff x="0" y="0"/>
          <a:chExt cx="0" cy="0"/>
        </a:xfrm>
      </p:grpSpPr>
      <p:grpSp>
        <p:nvGrpSpPr>
          <p:cNvPr id="12" name="Group 6">
            <a:extLst>
              <a:ext uri="{FF2B5EF4-FFF2-40B4-BE49-F238E27FC236}">
                <a16:creationId xmlns:a16="http://schemas.microsoft.com/office/drawing/2014/main" id="{EC2EC97E-29B2-14C3-367D-F499A1C7651F}"/>
              </a:ext>
            </a:extLst>
          </p:cNvPr>
          <p:cNvGrpSpPr/>
          <p:nvPr/>
        </p:nvGrpSpPr>
        <p:grpSpPr>
          <a:xfrm>
            <a:off x="4856665" y="1522768"/>
            <a:ext cx="4140720" cy="946440"/>
            <a:chOff x="3920040" y="1808280"/>
            <a:chExt cx="4140720" cy="946440"/>
          </a:xfrm>
        </p:grpSpPr>
        <p:sp>
          <p:nvSpPr>
            <p:cNvPr id="13" name="Trapezoid 7">
              <a:extLst>
                <a:ext uri="{FF2B5EF4-FFF2-40B4-BE49-F238E27FC236}">
                  <a16:creationId xmlns:a16="http://schemas.microsoft.com/office/drawing/2014/main" id="{758A0FB5-8EE0-7A1D-077C-67514121C93E}"/>
                </a:ext>
              </a:extLst>
            </p:cNvPr>
            <p:cNvSpPr/>
            <p:nvPr/>
          </p:nvSpPr>
          <p:spPr>
            <a:xfrm>
              <a:off x="3920040" y="2025720"/>
              <a:ext cx="2002320" cy="134640"/>
            </a:xfrm>
            <a:prstGeom prst="trapezoid">
              <a:avLst>
                <a:gd name="adj" fmla="val 231818"/>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en-US" sz="1800" b="0" strike="noStrike" spc="-1">
                <a:solidFill>
                  <a:srgbClr val="002060"/>
                </a:solidFill>
                <a:latin typeface="Avenir Next LT Pro" panose="020B0504020202020204"/>
              </a:endParaRPr>
            </a:p>
          </p:txBody>
        </p:sp>
        <p:sp>
          <p:nvSpPr>
            <p:cNvPr id="15" name="Trapezoid 8">
              <a:extLst>
                <a:ext uri="{FF2B5EF4-FFF2-40B4-BE49-F238E27FC236}">
                  <a16:creationId xmlns:a16="http://schemas.microsoft.com/office/drawing/2014/main" id="{1168E070-9830-3D7D-E548-B73005E39538}"/>
                </a:ext>
              </a:extLst>
            </p:cNvPr>
            <p:cNvSpPr/>
            <p:nvPr/>
          </p:nvSpPr>
          <p:spPr>
            <a:xfrm>
              <a:off x="6058440" y="2136240"/>
              <a:ext cx="2002320" cy="134640"/>
            </a:xfrm>
            <a:prstGeom prst="trapezoid">
              <a:avLst>
                <a:gd name="adj" fmla="val 231818"/>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en-US" sz="1800" b="0" strike="noStrike" spc="-1">
                <a:solidFill>
                  <a:srgbClr val="002060"/>
                </a:solidFill>
                <a:latin typeface="Avenir Next LT Pro" panose="020B0504020202020204"/>
              </a:endParaRPr>
            </a:p>
          </p:txBody>
        </p:sp>
        <p:sp>
          <p:nvSpPr>
            <p:cNvPr id="16" name="Rectangle 9">
              <a:extLst>
                <a:ext uri="{FF2B5EF4-FFF2-40B4-BE49-F238E27FC236}">
                  <a16:creationId xmlns:a16="http://schemas.microsoft.com/office/drawing/2014/main" id="{AE9C6669-44AE-E0E6-0913-32FB328206BC}"/>
                </a:ext>
              </a:extLst>
            </p:cNvPr>
            <p:cNvSpPr/>
            <p:nvPr/>
          </p:nvSpPr>
          <p:spPr>
            <a:xfrm>
              <a:off x="3920040" y="2160720"/>
              <a:ext cx="1482840" cy="530640"/>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r>
                <a:rPr lang="en-US" sz="5400" b="1" strike="noStrike" spc="-1">
                  <a:solidFill>
                    <a:srgbClr val="002060"/>
                  </a:solidFill>
                  <a:latin typeface="Avenir Next LT Pro" panose="020B0504020202020204"/>
                </a:rPr>
                <a:t>2</a:t>
              </a:r>
              <a:endParaRPr lang="pt-BR" sz="5400" b="0" strike="noStrike" spc="-1">
                <a:solidFill>
                  <a:srgbClr val="002060"/>
                </a:solidFill>
                <a:latin typeface="Avenir Next LT Pro" panose="020B0504020202020204"/>
              </a:endParaRPr>
            </a:p>
          </p:txBody>
        </p:sp>
        <p:sp>
          <p:nvSpPr>
            <p:cNvPr id="17" name="Rectangle 10">
              <a:extLst>
                <a:ext uri="{FF2B5EF4-FFF2-40B4-BE49-F238E27FC236}">
                  <a16:creationId xmlns:a16="http://schemas.microsoft.com/office/drawing/2014/main" id="{455F2071-3CB5-5EAA-675D-6509430FB236}"/>
                </a:ext>
              </a:extLst>
            </p:cNvPr>
            <p:cNvSpPr/>
            <p:nvPr/>
          </p:nvSpPr>
          <p:spPr>
            <a:xfrm>
              <a:off x="6577920" y="2271240"/>
              <a:ext cx="1482840" cy="420120"/>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r>
                <a:rPr lang="en-US" sz="4000" b="1" strike="noStrike" spc="-1">
                  <a:solidFill>
                    <a:srgbClr val="002060"/>
                  </a:solidFill>
                  <a:latin typeface="Avenir Next LT Pro" panose="020B0504020202020204"/>
                </a:rPr>
                <a:t>3</a:t>
              </a:r>
              <a:endParaRPr lang="pt-BR" sz="4000" b="0" strike="noStrike" spc="-1">
                <a:solidFill>
                  <a:srgbClr val="002060"/>
                </a:solidFill>
                <a:latin typeface="Avenir Next LT Pro" panose="020B0504020202020204"/>
              </a:endParaRPr>
            </a:p>
          </p:txBody>
        </p:sp>
        <p:sp>
          <p:nvSpPr>
            <p:cNvPr id="18" name="Trapezoid 11">
              <a:extLst>
                <a:ext uri="{FF2B5EF4-FFF2-40B4-BE49-F238E27FC236}">
                  <a16:creationId xmlns:a16="http://schemas.microsoft.com/office/drawing/2014/main" id="{1F730853-6AC5-E92E-B62D-7B46BD12DDAA}"/>
                </a:ext>
              </a:extLst>
            </p:cNvPr>
            <p:cNvSpPr/>
            <p:nvPr/>
          </p:nvSpPr>
          <p:spPr>
            <a:xfrm>
              <a:off x="5336280" y="1808280"/>
              <a:ext cx="1360080" cy="60840"/>
            </a:xfrm>
            <a:prstGeom prst="trapezoid">
              <a:avLst>
                <a:gd name="adj" fmla="val 128693"/>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lIns="90000" tIns="14040" rIns="90000" bIns="14040" anchor="ctr">
              <a:noAutofit/>
            </a:bodyPr>
            <a:lstStyle/>
            <a:p>
              <a:pPr algn="ctr" defTabSz="914400">
                <a:lnSpc>
                  <a:spcPct val="100000"/>
                </a:lnSpc>
              </a:pPr>
              <a:endParaRPr lang="en-US" sz="1800" b="0" strike="noStrike" spc="-1">
                <a:solidFill>
                  <a:srgbClr val="002060"/>
                </a:solidFill>
                <a:latin typeface="Avenir Next LT Pro" panose="020B0504020202020204"/>
              </a:endParaRPr>
            </a:p>
          </p:txBody>
        </p:sp>
        <p:sp>
          <p:nvSpPr>
            <p:cNvPr id="19" name="Right Triangle 12">
              <a:extLst>
                <a:ext uri="{FF2B5EF4-FFF2-40B4-BE49-F238E27FC236}">
                  <a16:creationId xmlns:a16="http://schemas.microsoft.com/office/drawing/2014/main" id="{9D19E0D4-4BA2-C9B3-A28F-BF326911DA95}"/>
                </a:ext>
              </a:extLst>
            </p:cNvPr>
            <p:cNvSpPr/>
            <p:nvPr/>
          </p:nvSpPr>
          <p:spPr>
            <a:xfrm flipH="1">
              <a:off x="5252760" y="2160720"/>
              <a:ext cx="83520" cy="530640"/>
            </a:xfrm>
            <a:prstGeom prst="rtTriangl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en-US" sz="1800" b="0" strike="noStrike" spc="-1">
                <a:solidFill>
                  <a:srgbClr val="002060"/>
                </a:solidFill>
                <a:latin typeface="Avenir Next LT Pro" panose="020B0504020202020204"/>
              </a:endParaRPr>
            </a:p>
          </p:txBody>
        </p:sp>
        <p:sp>
          <p:nvSpPr>
            <p:cNvPr id="20" name="Rectangle 13">
              <a:extLst>
                <a:ext uri="{FF2B5EF4-FFF2-40B4-BE49-F238E27FC236}">
                  <a16:creationId xmlns:a16="http://schemas.microsoft.com/office/drawing/2014/main" id="{CDC46655-8096-945F-F33F-4BD6020302A8}"/>
                </a:ext>
              </a:extLst>
            </p:cNvPr>
            <p:cNvSpPr/>
            <p:nvPr/>
          </p:nvSpPr>
          <p:spPr>
            <a:xfrm>
              <a:off x="5336280" y="1869480"/>
              <a:ext cx="1360080" cy="88524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r>
                <a:rPr lang="en-US" sz="8800" b="1" strike="noStrike" spc="-1">
                  <a:solidFill>
                    <a:srgbClr val="002060"/>
                  </a:solidFill>
                  <a:latin typeface="Avenir Next LT Pro" panose="020B0504020202020204"/>
                </a:rPr>
                <a:t>1</a:t>
              </a:r>
              <a:endParaRPr lang="pt-BR" sz="8800" b="0" strike="noStrike" spc="-1">
                <a:solidFill>
                  <a:srgbClr val="002060"/>
                </a:solidFill>
                <a:latin typeface="Avenir Next LT Pro" panose="020B0504020202020204"/>
              </a:endParaRPr>
            </a:p>
          </p:txBody>
        </p:sp>
      </p:grpSp>
      <p:grpSp>
        <p:nvGrpSpPr>
          <p:cNvPr id="21" name="Graphic 5">
            <a:extLst>
              <a:ext uri="{FF2B5EF4-FFF2-40B4-BE49-F238E27FC236}">
                <a16:creationId xmlns:a16="http://schemas.microsoft.com/office/drawing/2014/main" id="{8E2438C0-FA78-8212-3774-3AC431BD1634}"/>
              </a:ext>
            </a:extLst>
          </p:cNvPr>
          <p:cNvGrpSpPr/>
          <p:nvPr/>
        </p:nvGrpSpPr>
        <p:grpSpPr>
          <a:xfrm>
            <a:off x="5470465" y="1464808"/>
            <a:ext cx="390960" cy="414000"/>
            <a:chOff x="4533840" y="1750320"/>
            <a:chExt cx="390960" cy="414000"/>
          </a:xfrm>
        </p:grpSpPr>
        <p:sp>
          <p:nvSpPr>
            <p:cNvPr id="22" name="Freeform: Shape 18">
              <a:extLst>
                <a:ext uri="{FF2B5EF4-FFF2-40B4-BE49-F238E27FC236}">
                  <a16:creationId xmlns:a16="http://schemas.microsoft.com/office/drawing/2014/main" id="{20D3D2EB-4A53-0E36-3DD3-8E2886646752}"/>
                </a:ext>
              </a:extLst>
            </p:cNvPr>
            <p:cNvSpPr/>
            <p:nvPr/>
          </p:nvSpPr>
          <p:spPr>
            <a:xfrm>
              <a:off x="4647960" y="1986120"/>
              <a:ext cx="161280" cy="124560"/>
            </a:xfrm>
            <a:custGeom>
              <a:avLst/>
              <a:gdLst>
                <a:gd name="textAreaLeft" fmla="*/ 0 w 161280"/>
                <a:gd name="textAreaRight" fmla="*/ 161640 w 161280"/>
                <a:gd name="textAreaTop" fmla="*/ 0 h 124560"/>
                <a:gd name="textAreaBottom" fmla="*/ 124920 h 124560"/>
              </a:gdLst>
              <a:ahLst/>
              <a:cxnLst/>
              <a:rect l="textAreaLeft" t="textAreaTop" r="textAreaRight" b="textAreaBottom"/>
              <a:pathLst>
                <a:path w="257434" h="258525">
                  <a:moveTo>
                    <a:pt x="128717" y="0"/>
                  </a:moveTo>
                  <a:cubicBezTo>
                    <a:pt x="57814" y="0"/>
                    <a:pt x="0" y="57814"/>
                    <a:pt x="0" y="128717"/>
                  </a:cubicBezTo>
                  <a:cubicBezTo>
                    <a:pt x="0" y="199621"/>
                    <a:pt x="57814" y="258525"/>
                    <a:pt x="128717" y="258525"/>
                  </a:cubicBezTo>
                  <a:cubicBezTo>
                    <a:pt x="199621" y="258525"/>
                    <a:pt x="257434" y="200712"/>
                    <a:pt x="257434" y="129808"/>
                  </a:cubicBezTo>
                  <a:cubicBezTo>
                    <a:pt x="257434" y="58904"/>
                    <a:pt x="199621" y="0"/>
                    <a:pt x="128717" y="0"/>
                  </a:cubicBezTo>
                </a:path>
              </a:pathLst>
            </a:custGeom>
            <a:solidFill>
              <a:schemeClr val="bg2">
                <a:lumMod val="50000"/>
              </a:schemeClr>
            </a:solidFill>
            <a:ln w="10815">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defTabSz="914400">
                <a:lnSpc>
                  <a:spcPct val="100000"/>
                </a:lnSpc>
              </a:pPr>
              <a:endParaRPr lang="en-US" sz="1800" b="0" strike="noStrike" spc="-1">
                <a:solidFill>
                  <a:srgbClr val="002060"/>
                </a:solidFill>
                <a:latin typeface="Avenir Next LT Pro" panose="020B0504020202020204"/>
              </a:endParaRPr>
            </a:p>
          </p:txBody>
        </p:sp>
        <p:sp>
          <p:nvSpPr>
            <p:cNvPr id="24" name="Freeform: Shape 19">
              <a:extLst>
                <a:ext uri="{FF2B5EF4-FFF2-40B4-BE49-F238E27FC236}">
                  <a16:creationId xmlns:a16="http://schemas.microsoft.com/office/drawing/2014/main" id="{5C4CA43F-E8A8-CC7D-AE92-AB999AA900D8}"/>
                </a:ext>
              </a:extLst>
            </p:cNvPr>
            <p:cNvSpPr/>
            <p:nvPr/>
          </p:nvSpPr>
          <p:spPr>
            <a:xfrm>
              <a:off x="4578120" y="1932840"/>
              <a:ext cx="301320" cy="231480"/>
            </a:xfrm>
            <a:custGeom>
              <a:avLst/>
              <a:gdLst>
                <a:gd name="textAreaLeft" fmla="*/ 0 w 301320"/>
                <a:gd name="textAreaRight" fmla="*/ 301680 w 301320"/>
                <a:gd name="textAreaTop" fmla="*/ 0 h 231480"/>
                <a:gd name="textAreaBottom" fmla="*/ 231840 h 231480"/>
              </a:gdLst>
              <a:ahLst/>
              <a:cxnLst/>
              <a:rect l="textAreaLeft" t="textAreaTop" r="textAreaRight" b="textAreaBottom"/>
              <a:pathLst>
                <a:path w="479962" h="479962">
                  <a:moveTo>
                    <a:pt x="239981" y="0"/>
                  </a:moveTo>
                  <a:cubicBezTo>
                    <a:pt x="107992" y="0"/>
                    <a:pt x="0" y="107992"/>
                    <a:pt x="0" y="239981"/>
                  </a:cubicBezTo>
                  <a:cubicBezTo>
                    <a:pt x="0" y="371971"/>
                    <a:pt x="107992" y="479963"/>
                    <a:pt x="239981" y="479963"/>
                  </a:cubicBezTo>
                  <a:cubicBezTo>
                    <a:pt x="371971" y="479963"/>
                    <a:pt x="479963" y="371971"/>
                    <a:pt x="479963" y="239981"/>
                  </a:cubicBezTo>
                  <a:cubicBezTo>
                    <a:pt x="479963" y="107992"/>
                    <a:pt x="371971" y="0"/>
                    <a:pt x="239981" y="0"/>
                  </a:cubicBezTo>
                  <a:moveTo>
                    <a:pt x="239981" y="414513"/>
                  </a:moveTo>
                  <a:cubicBezTo>
                    <a:pt x="143989" y="414513"/>
                    <a:pt x="65449" y="335974"/>
                    <a:pt x="65449" y="239981"/>
                  </a:cubicBezTo>
                  <a:cubicBezTo>
                    <a:pt x="65449" y="143989"/>
                    <a:pt x="143989" y="65449"/>
                    <a:pt x="239981" y="65449"/>
                  </a:cubicBezTo>
                  <a:cubicBezTo>
                    <a:pt x="335974" y="65449"/>
                    <a:pt x="414513" y="143989"/>
                    <a:pt x="414513" y="239981"/>
                  </a:cubicBezTo>
                  <a:cubicBezTo>
                    <a:pt x="414513" y="335974"/>
                    <a:pt x="335974" y="414513"/>
                    <a:pt x="239981" y="414513"/>
                  </a:cubicBezTo>
                </a:path>
              </a:pathLst>
            </a:custGeom>
            <a:solidFill>
              <a:srgbClr val="000000"/>
            </a:solidFill>
            <a:ln w="10815">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defTabSz="914400">
                <a:lnSpc>
                  <a:spcPct val="100000"/>
                </a:lnSpc>
              </a:pPr>
              <a:endParaRPr lang="en-US" sz="1800" b="0" strike="noStrike" spc="-1">
                <a:solidFill>
                  <a:srgbClr val="002060"/>
                </a:solidFill>
                <a:latin typeface="Avenir Next LT Pro" panose="020B0504020202020204"/>
              </a:endParaRPr>
            </a:p>
          </p:txBody>
        </p:sp>
        <p:sp>
          <p:nvSpPr>
            <p:cNvPr id="25" name="Freeform: Shape 20">
              <a:extLst>
                <a:ext uri="{FF2B5EF4-FFF2-40B4-BE49-F238E27FC236}">
                  <a16:creationId xmlns:a16="http://schemas.microsoft.com/office/drawing/2014/main" id="{B8576B44-12CD-BFF1-50CD-66F469855924}"/>
                </a:ext>
              </a:extLst>
            </p:cNvPr>
            <p:cNvSpPr/>
            <p:nvPr/>
          </p:nvSpPr>
          <p:spPr>
            <a:xfrm>
              <a:off x="4766040" y="1750320"/>
              <a:ext cx="158760" cy="190440"/>
            </a:xfrm>
            <a:custGeom>
              <a:avLst/>
              <a:gdLst>
                <a:gd name="textAreaLeft" fmla="*/ 0 w 158760"/>
                <a:gd name="textAreaRight" fmla="*/ 159120 w 158760"/>
                <a:gd name="textAreaTop" fmla="*/ 0 h 190440"/>
                <a:gd name="textAreaBottom" fmla="*/ 190800 h 190440"/>
              </a:gdLst>
              <a:ahLst/>
              <a:cxnLst/>
              <a:rect l="textAreaLeft" t="textAreaTop" r="textAreaRight" b="textAreaBottom"/>
              <a:pathLst>
                <a:path w="253071" h="394878">
                  <a:moveTo>
                    <a:pt x="0" y="339246"/>
                  </a:moveTo>
                  <a:cubicBezTo>
                    <a:pt x="43633" y="349064"/>
                    <a:pt x="83993" y="367608"/>
                    <a:pt x="118900" y="394878"/>
                  </a:cubicBezTo>
                  <a:lnTo>
                    <a:pt x="253071" y="91629"/>
                  </a:lnTo>
                  <a:lnTo>
                    <a:pt x="191985" y="0"/>
                  </a:lnTo>
                  <a:lnTo>
                    <a:pt x="152715" y="0"/>
                  </a:lnTo>
                  <a:lnTo>
                    <a:pt x="67631" y="186531"/>
                  </a:lnTo>
                  <a:lnTo>
                    <a:pt x="0" y="339246"/>
                  </a:lnTo>
                  <a:close/>
                </a:path>
              </a:pathLst>
            </a:custGeom>
            <a:solidFill>
              <a:schemeClr val="accent3"/>
            </a:solidFill>
            <a:ln w="10815">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defTabSz="914400">
                <a:lnSpc>
                  <a:spcPct val="100000"/>
                </a:lnSpc>
              </a:pPr>
              <a:endParaRPr lang="en-US" sz="1800" b="0" strike="noStrike" spc="-1">
                <a:solidFill>
                  <a:srgbClr val="002060"/>
                </a:solidFill>
                <a:latin typeface="Avenir Next LT Pro" panose="020B0504020202020204"/>
              </a:endParaRPr>
            </a:p>
          </p:txBody>
        </p:sp>
        <p:sp>
          <p:nvSpPr>
            <p:cNvPr id="66" name="Freeform: Shape 21">
              <a:extLst>
                <a:ext uri="{FF2B5EF4-FFF2-40B4-BE49-F238E27FC236}">
                  <a16:creationId xmlns:a16="http://schemas.microsoft.com/office/drawing/2014/main" id="{7D4DEE6C-67F6-81AB-E0CF-3FB49725F2BE}"/>
                </a:ext>
              </a:extLst>
            </p:cNvPr>
            <p:cNvSpPr/>
            <p:nvPr/>
          </p:nvSpPr>
          <p:spPr>
            <a:xfrm>
              <a:off x="4533840" y="1750320"/>
              <a:ext cx="158040" cy="190440"/>
            </a:xfrm>
            <a:custGeom>
              <a:avLst/>
              <a:gdLst>
                <a:gd name="textAreaLeft" fmla="*/ 0 w 158040"/>
                <a:gd name="textAreaRight" fmla="*/ 158400 w 158040"/>
                <a:gd name="textAreaTop" fmla="*/ 0 h 190440"/>
                <a:gd name="textAreaBottom" fmla="*/ 190800 h 190440"/>
              </a:gdLst>
              <a:ahLst/>
              <a:cxnLst/>
              <a:rect l="textAreaLeft" t="textAreaTop" r="textAreaRight" b="textAreaBottom"/>
              <a:pathLst>
                <a:path w="251980" h="394878">
                  <a:moveTo>
                    <a:pt x="251980" y="339246"/>
                  </a:moveTo>
                  <a:lnTo>
                    <a:pt x="184349" y="186531"/>
                  </a:lnTo>
                  <a:lnTo>
                    <a:pt x="99265" y="0"/>
                  </a:lnTo>
                  <a:lnTo>
                    <a:pt x="59995" y="0"/>
                  </a:lnTo>
                  <a:lnTo>
                    <a:pt x="0" y="91629"/>
                  </a:lnTo>
                  <a:lnTo>
                    <a:pt x="134171" y="394878"/>
                  </a:lnTo>
                  <a:cubicBezTo>
                    <a:pt x="167987" y="368699"/>
                    <a:pt x="208347" y="349064"/>
                    <a:pt x="251980" y="339246"/>
                  </a:cubicBezTo>
                </a:path>
              </a:pathLst>
            </a:custGeom>
            <a:solidFill>
              <a:schemeClr val="accent3"/>
            </a:solidFill>
            <a:ln w="10815">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defTabSz="914400">
                <a:lnSpc>
                  <a:spcPct val="100000"/>
                </a:lnSpc>
              </a:pPr>
              <a:endParaRPr lang="en-US" sz="1800" b="0" strike="noStrike" spc="-1">
                <a:solidFill>
                  <a:srgbClr val="002060"/>
                </a:solidFill>
                <a:latin typeface="Avenir Next LT Pro" panose="020B0504020202020204"/>
              </a:endParaRPr>
            </a:p>
          </p:txBody>
        </p:sp>
        <p:sp>
          <p:nvSpPr>
            <p:cNvPr id="67" name="Freeform: Shape 22">
              <a:extLst>
                <a:ext uri="{FF2B5EF4-FFF2-40B4-BE49-F238E27FC236}">
                  <a16:creationId xmlns:a16="http://schemas.microsoft.com/office/drawing/2014/main" id="{0D686778-12FA-EB02-709E-0BA2CE8E39D5}"/>
                </a:ext>
              </a:extLst>
            </p:cNvPr>
            <p:cNvSpPr/>
            <p:nvPr/>
          </p:nvSpPr>
          <p:spPr>
            <a:xfrm>
              <a:off x="4626360" y="1751040"/>
              <a:ext cx="205200" cy="63000"/>
            </a:xfrm>
            <a:custGeom>
              <a:avLst/>
              <a:gdLst>
                <a:gd name="textAreaLeft" fmla="*/ 0 w 205200"/>
                <a:gd name="textAreaRight" fmla="*/ 205560 w 205200"/>
                <a:gd name="textAreaTop" fmla="*/ 0 h 63000"/>
                <a:gd name="textAreaBottom" fmla="*/ 63360 h 63000"/>
              </a:gdLst>
              <a:ahLst/>
              <a:cxnLst/>
              <a:rect l="textAreaLeft" t="textAreaTop" r="textAreaRight" b="textAreaBottom"/>
              <a:pathLst>
                <a:path w="327247" h="130898">
                  <a:moveTo>
                    <a:pt x="267252" y="130899"/>
                  </a:moveTo>
                  <a:lnTo>
                    <a:pt x="327247" y="0"/>
                  </a:lnTo>
                  <a:lnTo>
                    <a:pt x="0" y="0"/>
                  </a:lnTo>
                  <a:lnTo>
                    <a:pt x="59995" y="130899"/>
                  </a:lnTo>
                  <a:close/>
                </a:path>
              </a:pathLst>
            </a:custGeom>
            <a:solidFill>
              <a:schemeClr val="accent3">
                <a:lumMod val="50000"/>
              </a:schemeClr>
            </a:solidFill>
            <a:ln w="10815">
              <a:noFill/>
            </a:ln>
          </p:spPr>
          <p:style>
            <a:lnRef idx="0">
              <a:scrgbClr r="0" g="0" b="0"/>
            </a:lnRef>
            <a:fillRef idx="0">
              <a:scrgbClr r="0" g="0" b="0"/>
            </a:fillRef>
            <a:effectRef idx="0">
              <a:scrgbClr r="0" g="0" b="0"/>
            </a:effectRef>
            <a:fontRef idx="minor"/>
          </p:style>
          <p:txBody>
            <a:bodyPr lIns="90000" tIns="18360" rIns="90000" bIns="18360" anchor="ctr">
              <a:noAutofit/>
            </a:bodyPr>
            <a:lstStyle/>
            <a:p>
              <a:pPr defTabSz="914400">
                <a:lnSpc>
                  <a:spcPct val="100000"/>
                </a:lnSpc>
              </a:pPr>
              <a:endParaRPr lang="en-US" sz="1800" b="0" strike="noStrike" spc="-1">
                <a:solidFill>
                  <a:srgbClr val="002060"/>
                </a:solidFill>
                <a:latin typeface="Avenir Next LT Pro" panose="020B0504020202020204"/>
              </a:endParaRPr>
            </a:p>
          </p:txBody>
        </p:sp>
      </p:grpSp>
      <p:grpSp>
        <p:nvGrpSpPr>
          <p:cNvPr id="68" name="Graphic 14">
            <a:extLst>
              <a:ext uri="{FF2B5EF4-FFF2-40B4-BE49-F238E27FC236}">
                <a16:creationId xmlns:a16="http://schemas.microsoft.com/office/drawing/2014/main" id="{E1AE396C-976F-A37A-0CD0-9D4F4E32D9F3}"/>
              </a:ext>
            </a:extLst>
          </p:cNvPr>
          <p:cNvGrpSpPr/>
          <p:nvPr/>
        </p:nvGrpSpPr>
        <p:grpSpPr>
          <a:xfrm>
            <a:off x="8092705" y="1607008"/>
            <a:ext cx="390960" cy="413640"/>
            <a:chOff x="7156080" y="1892520"/>
            <a:chExt cx="390960" cy="413640"/>
          </a:xfrm>
        </p:grpSpPr>
        <p:sp>
          <p:nvSpPr>
            <p:cNvPr id="69" name="Freeform: Shape 24">
              <a:extLst>
                <a:ext uri="{FF2B5EF4-FFF2-40B4-BE49-F238E27FC236}">
                  <a16:creationId xmlns:a16="http://schemas.microsoft.com/office/drawing/2014/main" id="{C0E64488-1C44-04B9-83B2-B70394D1E919}"/>
                </a:ext>
              </a:extLst>
            </p:cNvPr>
            <p:cNvSpPr/>
            <p:nvPr/>
          </p:nvSpPr>
          <p:spPr>
            <a:xfrm>
              <a:off x="7270560" y="2127960"/>
              <a:ext cx="161280" cy="124560"/>
            </a:xfrm>
            <a:custGeom>
              <a:avLst/>
              <a:gdLst>
                <a:gd name="textAreaLeft" fmla="*/ 0 w 161280"/>
                <a:gd name="textAreaRight" fmla="*/ 161640 w 161280"/>
                <a:gd name="textAreaTop" fmla="*/ 0 h 124560"/>
                <a:gd name="textAreaBottom" fmla="*/ 124920 h 124560"/>
              </a:gdLst>
              <a:ahLst/>
              <a:cxnLst/>
              <a:rect l="textAreaLeft" t="textAreaTop" r="textAreaRight" b="textAreaBottom"/>
              <a:pathLst>
                <a:path w="257434" h="258525">
                  <a:moveTo>
                    <a:pt x="128717" y="0"/>
                  </a:moveTo>
                  <a:cubicBezTo>
                    <a:pt x="57814" y="0"/>
                    <a:pt x="0" y="57814"/>
                    <a:pt x="0" y="128717"/>
                  </a:cubicBezTo>
                  <a:cubicBezTo>
                    <a:pt x="0" y="199621"/>
                    <a:pt x="57814" y="258525"/>
                    <a:pt x="128717" y="258525"/>
                  </a:cubicBezTo>
                  <a:cubicBezTo>
                    <a:pt x="199621" y="258525"/>
                    <a:pt x="257434" y="200712"/>
                    <a:pt x="257434" y="129808"/>
                  </a:cubicBezTo>
                  <a:cubicBezTo>
                    <a:pt x="257434" y="58904"/>
                    <a:pt x="199621" y="0"/>
                    <a:pt x="128717" y="0"/>
                  </a:cubicBezTo>
                </a:path>
              </a:pathLst>
            </a:custGeom>
            <a:solidFill>
              <a:schemeClr val="accent2"/>
            </a:solidFill>
            <a:ln w="10815">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defTabSz="914400">
                <a:lnSpc>
                  <a:spcPct val="100000"/>
                </a:lnSpc>
              </a:pPr>
              <a:endParaRPr lang="en-US" sz="1800" b="0" strike="noStrike" spc="-1">
                <a:solidFill>
                  <a:srgbClr val="002060"/>
                </a:solidFill>
                <a:latin typeface="Avenir Next LT Pro" panose="020B0504020202020204"/>
              </a:endParaRPr>
            </a:p>
          </p:txBody>
        </p:sp>
        <p:sp>
          <p:nvSpPr>
            <p:cNvPr id="70" name="Freeform: Shape 25">
              <a:extLst>
                <a:ext uri="{FF2B5EF4-FFF2-40B4-BE49-F238E27FC236}">
                  <a16:creationId xmlns:a16="http://schemas.microsoft.com/office/drawing/2014/main" id="{4F964232-CB41-D101-1AF6-928003D794CD}"/>
                </a:ext>
              </a:extLst>
            </p:cNvPr>
            <p:cNvSpPr/>
            <p:nvPr/>
          </p:nvSpPr>
          <p:spPr>
            <a:xfrm>
              <a:off x="7200720" y="2074680"/>
              <a:ext cx="301320" cy="231480"/>
            </a:xfrm>
            <a:custGeom>
              <a:avLst/>
              <a:gdLst>
                <a:gd name="textAreaLeft" fmla="*/ 0 w 301320"/>
                <a:gd name="textAreaRight" fmla="*/ 301680 w 301320"/>
                <a:gd name="textAreaTop" fmla="*/ 0 h 231480"/>
                <a:gd name="textAreaBottom" fmla="*/ 231840 h 231480"/>
              </a:gdLst>
              <a:ahLst/>
              <a:cxnLst/>
              <a:rect l="textAreaLeft" t="textAreaTop" r="textAreaRight" b="textAreaBottom"/>
              <a:pathLst>
                <a:path w="479962" h="479962">
                  <a:moveTo>
                    <a:pt x="239981" y="0"/>
                  </a:moveTo>
                  <a:cubicBezTo>
                    <a:pt x="107992" y="0"/>
                    <a:pt x="0" y="107992"/>
                    <a:pt x="0" y="239981"/>
                  </a:cubicBezTo>
                  <a:cubicBezTo>
                    <a:pt x="0" y="371971"/>
                    <a:pt x="107992" y="479963"/>
                    <a:pt x="239981" y="479963"/>
                  </a:cubicBezTo>
                  <a:cubicBezTo>
                    <a:pt x="371971" y="479963"/>
                    <a:pt x="479963" y="371971"/>
                    <a:pt x="479963" y="239981"/>
                  </a:cubicBezTo>
                  <a:cubicBezTo>
                    <a:pt x="479963" y="107992"/>
                    <a:pt x="371971" y="0"/>
                    <a:pt x="239981" y="0"/>
                  </a:cubicBezTo>
                  <a:moveTo>
                    <a:pt x="239981" y="414513"/>
                  </a:moveTo>
                  <a:cubicBezTo>
                    <a:pt x="143989" y="414513"/>
                    <a:pt x="65449" y="335974"/>
                    <a:pt x="65449" y="239981"/>
                  </a:cubicBezTo>
                  <a:cubicBezTo>
                    <a:pt x="65449" y="143989"/>
                    <a:pt x="143989" y="65449"/>
                    <a:pt x="239981" y="65449"/>
                  </a:cubicBezTo>
                  <a:cubicBezTo>
                    <a:pt x="335974" y="65449"/>
                    <a:pt x="414513" y="143989"/>
                    <a:pt x="414513" y="239981"/>
                  </a:cubicBezTo>
                  <a:cubicBezTo>
                    <a:pt x="414513" y="335974"/>
                    <a:pt x="335974" y="414513"/>
                    <a:pt x="239981" y="414513"/>
                  </a:cubicBezTo>
                </a:path>
              </a:pathLst>
            </a:custGeom>
            <a:solidFill>
              <a:srgbClr val="000000"/>
            </a:solidFill>
            <a:ln w="10815">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defTabSz="914400">
                <a:lnSpc>
                  <a:spcPct val="100000"/>
                </a:lnSpc>
              </a:pPr>
              <a:endParaRPr lang="en-US" sz="1800" b="0" strike="noStrike" spc="-1">
                <a:solidFill>
                  <a:srgbClr val="002060"/>
                </a:solidFill>
                <a:latin typeface="Avenir Next LT Pro" panose="020B0504020202020204"/>
              </a:endParaRPr>
            </a:p>
          </p:txBody>
        </p:sp>
        <p:sp>
          <p:nvSpPr>
            <p:cNvPr id="71" name="Freeform: Shape 26">
              <a:extLst>
                <a:ext uri="{FF2B5EF4-FFF2-40B4-BE49-F238E27FC236}">
                  <a16:creationId xmlns:a16="http://schemas.microsoft.com/office/drawing/2014/main" id="{0D5AA1BA-C6FE-0DD1-6585-105FCDBE1AF1}"/>
                </a:ext>
              </a:extLst>
            </p:cNvPr>
            <p:cNvSpPr/>
            <p:nvPr/>
          </p:nvSpPr>
          <p:spPr>
            <a:xfrm>
              <a:off x="7388280" y="1892520"/>
              <a:ext cx="158760" cy="190440"/>
            </a:xfrm>
            <a:custGeom>
              <a:avLst/>
              <a:gdLst>
                <a:gd name="textAreaLeft" fmla="*/ 0 w 158760"/>
                <a:gd name="textAreaRight" fmla="*/ 159120 w 158760"/>
                <a:gd name="textAreaTop" fmla="*/ 0 h 190440"/>
                <a:gd name="textAreaBottom" fmla="*/ 190800 h 190440"/>
              </a:gdLst>
              <a:ahLst/>
              <a:cxnLst/>
              <a:rect l="textAreaLeft" t="textAreaTop" r="textAreaRight" b="textAreaBottom"/>
              <a:pathLst>
                <a:path w="253071" h="394878">
                  <a:moveTo>
                    <a:pt x="0" y="339246"/>
                  </a:moveTo>
                  <a:cubicBezTo>
                    <a:pt x="43633" y="349064"/>
                    <a:pt x="83993" y="367608"/>
                    <a:pt x="118900" y="394878"/>
                  </a:cubicBezTo>
                  <a:lnTo>
                    <a:pt x="253071" y="91629"/>
                  </a:lnTo>
                  <a:lnTo>
                    <a:pt x="191985" y="0"/>
                  </a:lnTo>
                  <a:lnTo>
                    <a:pt x="152715" y="0"/>
                  </a:lnTo>
                  <a:lnTo>
                    <a:pt x="67631" y="186531"/>
                  </a:lnTo>
                  <a:lnTo>
                    <a:pt x="0" y="339246"/>
                  </a:lnTo>
                  <a:close/>
                </a:path>
              </a:pathLst>
            </a:custGeom>
            <a:solidFill>
              <a:schemeClr val="accent3"/>
            </a:solidFill>
            <a:ln w="10815">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defTabSz="914400">
                <a:lnSpc>
                  <a:spcPct val="100000"/>
                </a:lnSpc>
              </a:pPr>
              <a:endParaRPr lang="en-US" sz="1800" b="0" strike="noStrike" spc="-1">
                <a:solidFill>
                  <a:srgbClr val="002060"/>
                </a:solidFill>
                <a:latin typeface="Avenir Next LT Pro" panose="020B0504020202020204"/>
              </a:endParaRPr>
            </a:p>
          </p:txBody>
        </p:sp>
        <p:sp>
          <p:nvSpPr>
            <p:cNvPr id="72" name="Freeform: Shape 27">
              <a:extLst>
                <a:ext uri="{FF2B5EF4-FFF2-40B4-BE49-F238E27FC236}">
                  <a16:creationId xmlns:a16="http://schemas.microsoft.com/office/drawing/2014/main" id="{64DBD502-B04B-94DE-A139-6ED2E8E50DDD}"/>
                </a:ext>
              </a:extLst>
            </p:cNvPr>
            <p:cNvSpPr/>
            <p:nvPr/>
          </p:nvSpPr>
          <p:spPr>
            <a:xfrm>
              <a:off x="7156080" y="1892520"/>
              <a:ext cx="158040" cy="190440"/>
            </a:xfrm>
            <a:custGeom>
              <a:avLst/>
              <a:gdLst>
                <a:gd name="textAreaLeft" fmla="*/ 0 w 158040"/>
                <a:gd name="textAreaRight" fmla="*/ 158400 w 158040"/>
                <a:gd name="textAreaTop" fmla="*/ 0 h 190440"/>
                <a:gd name="textAreaBottom" fmla="*/ 190800 h 190440"/>
              </a:gdLst>
              <a:ahLst/>
              <a:cxnLst/>
              <a:rect l="textAreaLeft" t="textAreaTop" r="textAreaRight" b="textAreaBottom"/>
              <a:pathLst>
                <a:path w="251980" h="394878">
                  <a:moveTo>
                    <a:pt x="251980" y="339246"/>
                  </a:moveTo>
                  <a:lnTo>
                    <a:pt x="184349" y="186531"/>
                  </a:lnTo>
                  <a:lnTo>
                    <a:pt x="99265" y="0"/>
                  </a:lnTo>
                  <a:lnTo>
                    <a:pt x="59995" y="0"/>
                  </a:lnTo>
                  <a:lnTo>
                    <a:pt x="0" y="91629"/>
                  </a:lnTo>
                  <a:lnTo>
                    <a:pt x="134171" y="394878"/>
                  </a:lnTo>
                  <a:cubicBezTo>
                    <a:pt x="167987" y="368699"/>
                    <a:pt x="208347" y="349064"/>
                    <a:pt x="251980" y="339246"/>
                  </a:cubicBezTo>
                </a:path>
              </a:pathLst>
            </a:custGeom>
            <a:solidFill>
              <a:schemeClr val="accent3"/>
            </a:solidFill>
            <a:ln w="10815">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defTabSz="914400">
                <a:lnSpc>
                  <a:spcPct val="100000"/>
                </a:lnSpc>
              </a:pPr>
              <a:endParaRPr lang="en-US" sz="1800" b="0" strike="noStrike" spc="-1">
                <a:solidFill>
                  <a:srgbClr val="002060"/>
                </a:solidFill>
                <a:latin typeface="Avenir Next LT Pro" panose="020B0504020202020204"/>
              </a:endParaRPr>
            </a:p>
          </p:txBody>
        </p:sp>
        <p:sp>
          <p:nvSpPr>
            <p:cNvPr id="73" name="Freeform: Shape 28">
              <a:extLst>
                <a:ext uri="{FF2B5EF4-FFF2-40B4-BE49-F238E27FC236}">
                  <a16:creationId xmlns:a16="http://schemas.microsoft.com/office/drawing/2014/main" id="{730E3E3F-26A2-91AE-FFB2-79A037D3F8F0}"/>
                </a:ext>
              </a:extLst>
            </p:cNvPr>
            <p:cNvSpPr/>
            <p:nvPr/>
          </p:nvSpPr>
          <p:spPr>
            <a:xfrm>
              <a:off x="7248600" y="1892880"/>
              <a:ext cx="205200" cy="63000"/>
            </a:xfrm>
            <a:custGeom>
              <a:avLst/>
              <a:gdLst>
                <a:gd name="textAreaLeft" fmla="*/ 0 w 205200"/>
                <a:gd name="textAreaRight" fmla="*/ 205560 w 205200"/>
                <a:gd name="textAreaTop" fmla="*/ 0 h 63000"/>
                <a:gd name="textAreaBottom" fmla="*/ 63360 h 63000"/>
              </a:gdLst>
              <a:ahLst/>
              <a:cxnLst/>
              <a:rect l="textAreaLeft" t="textAreaTop" r="textAreaRight" b="textAreaBottom"/>
              <a:pathLst>
                <a:path w="327247" h="130898">
                  <a:moveTo>
                    <a:pt x="267252" y="130899"/>
                  </a:moveTo>
                  <a:lnTo>
                    <a:pt x="327247" y="0"/>
                  </a:lnTo>
                  <a:lnTo>
                    <a:pt x="0" y="0"/>
                  </a:lnTo>
                  <a:lnTo>
                    <a:pt x="59995" y="130899"/>
                  </a:lnTo>
                  <a:close/>
                </a:path>
              </a:pathLst>
            </a:custGeom>
            <a:solidFill>
              <a:schemeClr val="accent3">
                <a:lumMod val="50000"/>
              </a:schemeClr>
            </a:solidFill>
            <a:ln w="10815">
              <a:noFill/>
            </a:ln>
          </p:spPr>
          <p:style>
            <a:lnRef idx="0">
              <a:scrgbClr r="0" g="0" b="0"/>
            </a:lnRef>
            <a:fillRef idx="0">
              <a:scrgbClr r="0" g="0" b="0"/>
            </a:fillRef>
            <a:effectRef idx="0">
              <a:scrgbClr r="0" g="0" b="0"/>
            </a:effectRef>
            <a:fontRef idx="minor"/>
          </p:style>
          <p:txBody>
            <a:bodyPr lIns="90000" tIns="18360" rIns="90000" bIns="18360" anchor="ctr">
              <a:noAutofit/>
            </a:bodyPr>
            <a:lstStyle/>
            <a:p>
              <a:pPr defTabSz="914400">
                <a:lnSpc>
                  <a:spcPct val="100000"/>
                </a:lnSpc>
              </a:pPr>
              <a:endParaRPr lang="en-US" sz="1800" b="0" strike="noStrike" spc="-1">
                <a:solidFill>
                  <a:srgbClr val="002060"/>
                </a:solidFill>
                <a:latin typeface="Avenir Next LT Pro" panose="020B0504020202020204"/>
              </a:endParaRPr>
            </a:p>
          </p:txBody>
        </p:sp>
      </p:grpSp>
      <p:grpSp>
        <p:nvGrpSpPr>
          <p:cNvPr id="74" name="Group 34">
            <a:extLst>
              <a:ext uri="{FF2B5EF4-FFF2-40B4-BE49-F238E27FC236}">
                <a16:creationId xmlns:a16="http://schemas.microsoft.com/office/drawing/2014/main" id="{3FE38F9F-0045-7D6B-64A8-49BED0DBBFBE}"/>
              </a:ext>
            </a:extLst>
          </p:cNvPr>
          <p:cNvGrpSpPr/>
          <p:nvPr/>
        </p:nvGrpSpPr>
        <p:grpSpPr>
          <a:xfrm>
            <a:off x="6707065" y="1107688"/>
            <a:ext cx="575640" cy="498960"/>
            <a:chOff x="5770440" y="1393200"/>
            <a:chExt cx="575640" cy="498960"/>
          </a:xfrm>
        </p:grpSpPr>
        <p:sp>
          <p:nvSpPr>
            <p:cNvPr id="75" name="Graphic 16">
              <a:extLst>
                <a:ext uri="{FF2B5EF4-FFF2-40B4-BE49-F238E27FC236}">
                  <a16:creationId xmlns:a16="http://schemas.microsoft.com/office/drawing/2014/main" id="{C498E676-A41A-5A1F-3682-4FDEF80F1C19}"/>
                </a:ext>
              </a:extLst>
            </p:cNvPr>
            <p:cNvSpPr/>
            <p:nvPr/>
          </p:nvSpPr>
          <p:spPr>
            <a:xfrm>
              <a:off x="5770440" y="1393200"/>
              <a:ext cx="575640" cy="498960"/>
            </a:xfrm>
            <a:custGeom>
              <a:avLst/>
              <a:gdLst>
                <a:gd name="textAreaLeft" fmla="*/ 0 w 575640"/>
                <a:gd name="textAreaRight" fmla="*/ 576000 w 575640"/>
                <a:gd name="textAreaTop" fmla="*/ 0 h 498960"/>
                <a:gd name="textAreaBottom" fmla="*/ 499320 h 498960"/>
              </a:gdLst>
              <a:ahLst/>
              <a:cxnLst/>
              <a:rect l="textAreaLeft" t="textAreaTop" r="textAreaRight" b="textAreaBottom"/>
              <a:pathLst>
                <a:path w="916919" h="1033499">
                  <a:moveTo>
                    <a:pt x="784621" y="497756"/>
                  </a:moveTo>
                  <a:cubicBezTo>
                    <a:pt x="738775" y="544912"/>
                    <a:pt x="695549" y="575040"/>
                    <a:pt x="601237" y="585519"/>
                  </a:cubicBezTo>
                  <a:cubicBezTo>
                    <a:pt x="626125" y="560631"/>
                    <a:pt x="654943" y="535743"/>
                    <a:pt x="679831" y="505616"/>
                  </a:cubicBezTo>
                  <a:cubicBezTo>
                    <a:pt x="690310" y="493827"/>
                    <a:pt x="709958" y="467629"/>
                    <a:pt x="709958" y="466319"/>
                  </a:cubicBezTo>
                  <a:cubicBezTo>
                    <a:pt x="732226" y="429642"/>
                    <a:pt x="745325" y="387726"/>
                    <a:pt x="745325" y="341880"/>
                  </a:cubicBezTo>
                  <a:lnTo>
                    <a:pt x="745325" y="171595"/>
                  </a:lnTo>
                  <a:lnTo>
                    <a:pt x="837017" y="171595"/>
                  </a:lnTo>
                  <a:lnTo>
                    <a:pt x="837017" y="370698"/>
                  </a:lnTo>
                  <a:cubicBezTo>
                    <a:pt x="838327" y="373317"/>
                    <a:pt x="840946" y="438812"/>
                    <a:pt x="784621" y="497756"/>
                  </a:cubicBezTo>
                  <a:close/>
                  <a:moveTo>
                    <a:pt x="133608" y="497756"/>
                  </a:moveTo>
                  <a:cubicBezTo>
                    <a:pt x="75973" y="438812"/>
                    <a:pt x="78593" y="373317"/>
                    <a:pt x="78593" y="370698"/>
                  </a:cubicBezTo>
                  <a:lnTo>
                    <a:pt x="78593" y="170285"/>
                  </a:lnTo>
                  <a:lnTo>
                    <a:pt x="170285" y="170285"/>
                  </a:lnTo>
                  <a:lnTo>
                    <a:pt x="170285" y="340570"/>
                  </a:lnTo>
                  <a:cubicBezTo>
                    <a:pt x="170285" y="386416"/>
                    <a:pt x="183384" y="428333"/>
                    <a:pt x="205652" y="465009"/>
                  </a:cubicBezTo>
                  <a:cubicBezTo>
                    <a:pt x="205652" y="466319"/>
                    <a:pt x="225300" y="493827"/>
                    <a:pt x="235779" y="504306"/>
                  </a:cubicBezTo>
                  <a:cubicBezTo>
                    <a:pt x="261977" y="534433"/>
                    <a:pt x="289485" y="559321"/>
                    <a:pt x="314373" y="584209"/>
                  </a:cubicBezTo>
                  <a:cubicBezTo>
                    <a:pt x="222681" y="573730"/>
                    <a:pt x="178144" y="543602"/>
                    <a:pt x="133608" y="497756"/>
                  </a:cubicBezTo>
                  <a:close/>
                  <a:moveTo>
                    <a:pt x="916920" y="366768"/>
                  </a:moveTo>
                  <a:lnTo>
                    <a:pt x="916920" y="91692"/>
                  </a:lnTo>
                  <a:lnTo>
                    <a:pt x="746635" y="91692"/>
                  </a:lnTo>
                  <a:lnTo>
                    <a:pt x="746635" y="0"/>
                  </a:lnTo>
                  <a:lnTo>
                    <a:pt x="458460" y="0"/>
                  </a:lnTo>
                  <a:lnTo>
                    <a:pt x="170285" y="0"/>
                  </a:lnTo>
                  <a:lnTo>
                    <a:pt x="170285" y="91692"/>
                  </a:lnTo>
                  <a:lnTo>
                    <a:pt x="0" y="91692"/>
                  </a:lnTo>
                  <a:lnTo>
                    <a:pt x="0" y="365458"/>
                  </a:lnTo>
                  <a:cubicBezTo>
                    <a:pt x="0" y="378557"/>
                    <a:pt x="0" y="468939"/>
                    <a:pt x="74663" y="548842"/>
                  </a:cubicBezTo>
                  <a:cubicBezTo>
                    <a:pt x="146707" y="624815"/>
                    <a:pt x="234469" y="664112"/>
                    <a:pt x="387726" y="666732"/>
                  </a:cubicBezTo>
                  <a:cubicBezTo>
                    <a:pt x="399515" y="686380"/>
                    <a:pt x="406064" y="708648"/>
                    <a:pt x="406064" y="732226"/>
                  </a:cubicBezTo>
                  <a:lnTo>
                    <a:pt x="406064" y="902511"/>
                  </a:lnTo>
                  <a:lnTo>
                    <a:pt x="340570" y="902511"/>
                  </a:lnTo>
                  <a:cubicBezTo>
                    <a:pt x="311753" y="902511"/>
                    <a:pt x="288175" y="926089"/>
                    <a:pt x="288175" y="954907"/>
                  </a:cubicBezTo>
                  <a:lnTo>
                    <a:pt x="222681" y="954907"/>
                  </a:lnTo>
                  <a:cubicBezTo>
                    <a:pt x="193863" y="954907"/>
                    <a:pt x="170285" y="978484"/>
                    <a:pt x="170285" y="1007302"/>
                  </a:cubicBezTo>
                  <a:lnTo>
                    <a:pt x="170285" y="1033500"/>
                  </a:lnTo>
                  <a:lnTo>
                    <a:pt x="746635" y="1033500"/>
                  </a:lnTo>
                  <a:lnTo>
                    <a:pt x="746635" y="1007302"/>
                  </a:lnTo>
                  <a:cubicBezTo>
                    <a:pt x="746635" y="978484"/>
                    <a:pt x="723057" y="954907"/>
                    <a:pt x="694239" y="954907"/>
                  </a:cubicBezTo>
                  <a:lnTo>
                    <a:pt x="628745" y="954907"/>
                  </a:lnTo>
                  <a:cubicBezTo>
                    <a:pt x="628745" y="926089"/>
                    <a:pt x="605167" y="902511"/>
                    <a:pt x="576350" y="902511"/>
                  </a:cubicBezTo>
                  <a:lnTo>
                    <a:pt x="510855" y="902511"/>
                  </a:lnTo>
                  <a:lnTo>
                    <a:pt x="510855" y="733536"/>
                  </a:lnTo>
                  <a:cubicBezTo>
                    <a:pt x="510855" y="709958"/>
                    <a:pt x="517405" y="687690"/>
                    <a:pt x="529194" y="668042"/>
                  </a:cubicBezTo>
                  <a:cubicBezTo>
                    <a:pt x="682450" y="665422"/>
                    <a:pt x="770213" y="624815"/>
                    <a:pt x="842256" y="550152"/>
                  </a:cubicBezTo>
                  <a:cubicBezTo>
                    <a:pt x="916920" y="471559"/>
                    <a:pt x="916920" y="379867"/>
                    <a:pt x="916920" y="366768"/>
                  </a:cubicBezTo>
                  <a:close/>
                </a:path>
              </a:pathLst>
            </a:custGeom>
            <a:solidFill>
              <a:srgbClr val="FFCC4C"/>
            </a:solidFill>
            <a:ln w="13097">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defTabSz="914400">
                <a:lnSpc>
                  <a:spcPct val="100000"/>
                </a:lnSpc>
              </a:pPr>
              <a:endParaRPr lang="en-US" sz="1800" b="0" strike="noStrike" spc="-1">
                <a:solidFill>
                  <a:srgbClr val="002060"/>
                </a:solidFill>
                <a:latin typeface="Avenir Next LT Pro" panose="020B0504020202020204"/>
              </a:endParaRPr>
            </a:p>
          </p:txBody>
        </p:sp>
        <p:sp>
          <p:nvSpPr>
            <p:cNvPr id="76" name="Freeform: Shape 32">
              <a:extLst>
                <a:ext uri="{FF2B5EF4-FFF2-40B4-BE49-F238E27FC236}">
                  <a16:creationId xmlns:a16="http://schemas.microsoft.com/office/drawing/2014/main" id="{8C709C19-E4A4-848F-8A77-A47B352EDE2E}"/>
                </a:ext>
              </a:extLst>
            </p:cNvPr>
            <p:cNvSpPr/>
            <p:nvPr/>
          </p:nvSpPr>
          <p:spPr>
            <a:xfrm>
              <a:off x="6058440" y="1393200"/>
              <a:ext cx="287640" cy="498960"/>
            </a:xfrm>
            <a:custGeom>
              <a:avLst/>
              <a:gdLst>
                <a:gd name="textAreaLeft" fmla="*/ 0 w 287640"/>
                <a:gd name="textAreaRight" fmla="*/ 288000 w 287640"/>
                <a:gd name="textAreaTop" fmla="*/ 0 h 498960"/>
                <a:gd name="textAreaBottom" fmla="*/ 499320 h 498960"/>
              </a:gdLst>
              <a:ahLst/>
              <a:cxnLst/>
              <a:rect l="textAreaLeft" t="textAreaTop" r="textAreaRight" b="textAreaBottom"/>
              <a:pathLst>
                <a:path w="458460" h="1033500">
                  <a:moveTo>
                    <a:pt x="286865" y="171595"/>
                  </a:moveTo>
                  <a:lnTo>
                    <a:pt x="286865" y="341880"/>
                  </a:lnTo>
                  <a:cubicBezTo>
                    <a:pt x="286865" y="387726"/>
                    <a:pt x="273766" y="429642"/>
                    <a:pt x="251498" y="466319"/>
                  </a:cubicBezTo>
                  <a:cubicBezTo>
                    <a:pt x="251498" y="467629"/>
                    <a:pt x="231850" y="493827"/>
                    <a:pt x="221371" y="505616"/>
                  </a:cubicBezTo>
                  <a:cubicBezTo>
                    <a:pt x="196483" y="535743"/>
                    <a:pt x="167665" y="560631"/>
                    <a:pt x="142777" y="585519"/>
                  </a:cubicBezTo>
                  <a:cubicBezTo>
                    <a:pt x="237089" y="575040"/>
                    <a:pt x="280315" y="544912"/>
                    <a:pt x="326161" y="497756"/>
                  </a:cubicBezTo>
                  <a:cubicBezTo>
                    <a:pt x="382486" y="438812"/>
                    <a:pt x="379867" y="373317"/>
                    <a:pt x="378557" y="370698"/>
                  </a:cubicBezTo>
                  <a:lnTo>
                    <a:pt x="378557" y="171595"/>
                  </a:lnTo>
                  <a:close/>
                  <a:moveTo>
                    <a:pt x="0" y="0"/>
                  </a:moveTo>
                  <a:lnTo>
                    <a:pt x="288175" y="0"/>
                  </a:lnTo>
                  <a:lnTo>
                    <a:pt x="288175" y="91692"/>
                  </a:lnTo>
                  <a:lnTo>
                    <a:pt x="458460" y="91692"/>
                  </a:lnTo>
                  <a:lnTo>
                    <a:pt x="458460" y="366768"/>
                  </a:lnTo>
                  <a:cubicBezTo>
                    <a:pt x="458460" y="379867"/>
                    <a:pt x="458460" y="471559"/>
                    <a:pt x="383796" y="550152"/>
                  </a:cubicBezTo>
                  <a:cubicBezTo>
                    <a:pt x="311753" y="624815"/>
                    <a:pt x="223990" y="665422"/>
                    <a:pt x="70734" y="668042"/>
                  </a:cubicBezTo>
                  <a:cubicBezTo>
                    <a:pt x="58945" y="687690"/>
                    <a:pt x="52395" y="709958"/>
                    <a:pt x="52395" y="733536"/>
                  </a:cubicBezTo>
                  <a:lnTo>
                    <a:pt x="52395" y="902511"/>
                  </a:lnTo>
                  <a:lnTo>
                    <a:pt x="117890" y="902511"/>
                  </a:lnTo>
                  <a:cubicBezTo>
                    <a:pt x="146707" y="902511"/>
                    <a:pt x="170285" y="926089"/>
                    <a:pt x="170285" y="954907"/>
                  </a:cubicBezTo>
                  <a:lnTo>
                    <a:pt x="235779" y="954907"/>
                  </a:lnTo>
                  <a:cubicBezTo>
                    <a:pt x="264597" y="954907"/>
                    <a:pt x="288175" y="978484"/>
                    <a:pt x="288175" y="1007302"/>
                  </a:cubicBezTo>
                  <a:lnTo>
                    <a:pt x="288175" y="1033500"/>
                  </a:lnTo>
                  <a:lnTo>
                    <a:pt x="0" y="1033500"/>
                  </a:lnTo>
                  <a:close/>
                </a:path>
              </a:pathLst>
            </a:custGeom>
            <a:solidFill>
              <a:schemeClr val="tx1">
                <a:alpha val="20000"/>
              </a:schemeClr>
            </a:solidFill>
            <a:ln w="13097">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defTabSz="914400">
                <a:lnSpc>
                  <a:spcPct val="100000"/>
                </a:lnSpc>
              </a:pPr>
              <a:endParaRPr lang="en-US" sz="1800" b="0" strike="noStrike" spc="-1">
                <a:solidFill>
                  <a:srgbClr val="002060"/>
                </a:solidFill>
                <a:latin typeface="Avenir Next LT Pro" panose="020B0504020202020204"/>
              </a:endParaRPr>
            </a:p>
          </p:txBody>
        </p:sp>
      </p:grpSp>
      <p:sp>
        <p:nvSpPr>
          <p:cNvPr id="77" name="Balão de Fala: Retângulo com Cantos Arredondados 29">
            <a:extLst>
              <a:ext uri="{FF2B5EF4-FFF2-40B4-BE49-F238E27FC236}">
                <a16:creationId xmlns:a16="http://schemas.microsoft.com/office/drawing/2014/main" id="{BA1EBC84-D802-BF4B-36B1-447184B403CE}"/>
              </a:ext>
            </a:extLst>
          </p:cNvPr>
          <p:cNvSpPr/>
          <p:nvPr/>
        </p:nvSpPr>
        <p:spPr>
          <a:xfrm>
            <a:off x="9416511" y="1041480"/>
            <a:ext cx="2630520" cy="1384560"/>
          </a:xfrm>
          <a:prstGeom prst="wedgeRoundRectCallout">
            <a:avLst>
              <a:gd name="adj1" fmla="val -72375"/>
              <a:gd name="adj2" fmla="val -4026"/>
              <a:gd name="adj3" fmla="val 16667"/>
            </a:avLst>
          </a:prstGeom>
          <a:noFill/>
          <a:ln>
            <a:solidFill>
              <a:srgbClr val="0F476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r>
              <a:rPr lang="pt-BR" sz="1800" b="0" strike="noStrike" spc="-1" dirty="0">
                <a:solidFill>
                  <a:srgbClr val="002060"/>
                </a:solidFill>
                <a:latin typeface="Avenir Next LT Pro" panose="020B0504020202020204"/>
              </a:rPr>
              <a:t>Disputa pelo melhor Lance intermediário.</a:t>
            </a:r>
          </a:p>
        </p:txBody>
      </p:sp>
      <p:sp>
        <p:nvSpPr>
          <p:cNvPr id="79" name="Retângulo 32">
            <a:extLst>
              <a:ext uri="{FF2B5EF4-FFF2-40B4-BE49-F238E27FC236}">
                <a16:creationId xmlns:a16="http://schemas.microsoft.com/office/drawing/2014/main" id="{DD124774-A5E6-212F-A356-CCECF09DCC56}"/>
              </a:ext>
            </a:extLst>
          </p:cNvPr>
          <p:cNvSpPr/>
          <p:nvPr/>
        </p:nvSpPr>
        <p:spPr>
          <a:xfrm>
            <a:off x="6062400" y="3582360"/>
            <a:ext cx="5293858" cy="1752872"/>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algn="just" defTabSz="914400">
              <a:lnSpc>
                <a:spcPct val="100000"/>
              </a:lnSpc>
            </a:pPr>
            <a:r>
              <a:rPr lang="pt-BR" sz="1800" b="0" strike="noStrike" spc="-1" dirty="0">
                <a:solidFill>
                  <a:srgbClr val="002060"/>
                </a:solidFill>
                <a:latin typeface="Avenir Next LT Pro" panose="020B0504020202020204"/>
              </a:rPr>
              <a:t>§ 4º Após a definição da melhor proposta, se a diferença em relação à proposta classificada em segundo lugar for de pelo menos 5% (cinco por cento), a Administração poderá admitir o </a:t>
            </a:r>
            <a:r>
              <a:rPr lang="pt-BR" sz="1800" b="1" strike="noStrike" spc="-1" dirty="0">
                <a:solidFill>
                  <a:srgbClr val="002060"/>
                </a:solidFill>
                <a:latin typeface="Avenir Next LT Pro" panose="020B0504020202020204"/>
              </a:rPr>
              <a:t>reinício da disputa </a:t>
            </a:r>
            <a:r>
              <a:rPr lang="pt-BR" sz="1800" b="0" strike="noStrike" spc="-1" dirty="0">
                <a:solidFill>
                  <a:srgbClr val="002060"/>
                </a:solidFill>
                <a:latin typeface="Avenir Next LT Pro" panose="020B0504020202020204"/>
              </a:rPr>
              <a:t>aberta, nos termos estabelecidos no instrumento convocatório, para a definição das demais colocações.</a:t>
            </a:r>
          </a:p>
        </p:txBody>
      </p:sp>
      <p:sp>
        <p:nvSpPr>
          <p:cNvPr id="34" name="Título 1">
            <a:extLst>
              <a:ext uri="{FF2B5EF4-FFF2-40B4-BE49-F238E27FC236}">
                <a16:creationId xmlns:a16="http://schemas.microsoft.com/office/drawing/2014/main" id="{E7FF2E3E-9748-4513-88DD-9B986EA54052}"/>
              </a:ext>
            </a:extLst>
          </p:cNvPr>
          <p:cNvSpPr>
            <a:spLocks noGrp="1"/>
          </p:cNvSpPr>
          <p:nvPr>
            <p:ph type="title"/>
          </p:nvPr>
        </p:nvSpPr>
        <p:spPr>
          <a:xfrm>
            <a:off x="773" y="63497"/>
            <a:ext cx="12191227" cy="1325563"/>
          </a:xfrm>
        </p:spPr>
        <p:txBody>
          <a:bodyPr>
            <a:normAutofit/>
          </a:bodyPr>
          <a:lstStyle/>
          <a:p>
            <a:pPr algn="ctr"/>
            <a:r>
              <a:rPr lang="pt-BR" sz="3200" b="1" dirty="0">
                <a:solidFill>
                  <a:srgbClr val="05054D"/>
                </a:solidFill>
                <a:latin typeface="Avenir Next LT Pro" panose="020B0504020202020204"/>
              </a:rPr>
              <a:t>MODO DE DISPUTA</a:t>
            </a:r>
          </a:p>
        </p:txBody>
      </p:sp>
      <p:pic>
        <p:nvPicPr>
          <p:cNvPr id="30" name="Imagem 29">
            <a:extLst>
              <a:ext uri="{FF2B5EF4-FFF2-40B4-BE49-F238E27FC236}">
                <a16:creationId xmlns:a16="http://schemas.microsoft.com/office/drawing/2014/main" id="{16D63471-2201-4F30-9749-1FC07ABE5C6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34961" y="5910236"/>
            <a:ext cx="1301250" cy="710189"/>
          </a:xfrm>
          <a:prstGeom prst="rect">
            <a:avLst/>
          </a:prstGeom>
        </p:spPr>
      </p:pic>
      <p:sp>
        <p:nvSpPr>
          <p:cNvPr id="31" name="CaixaDeTexto 30">
            <a:extLst>
              <a:ext uri="{FF2B5EF4-FFF2-40B4-BE49-F238E27FC236}">
                <a16:creationId xmlns:a16="http://schemas.microsoft.com/office/drawing/2014/main" id="{BD704733-45A8-4FFE-83B7-5A5AE0A508D3}"/>
              </a:ext>
            </a:extLst>
          </p:cNvPr>
          <p:cNvSpPr txBox="1"/>
          <p:nvPr/>
        </p:nvSpPr>
        <p:spPr>
          <a:xfrm>
            <a:off x="39684" y="6281923"/>
            <a:ext cx="2160813" cy="338554"/>
          </a:xfrm>
          <a:prstGeom prst="rect">
            <a:avLst/>
          </a:prstGeom>
          <a:noFill/>
        </p:spPr>
        <p:txBody>
          <a:bodyPr wrap="square">
            <a:spAutoFit/>
          </a:bodyPr>
          <a:lstStyle/>
          <a:p>
            <a:pPr algn="ctr"/>
            <a:r>
              <a:rPr lang="pt-BR" sz="1600" dirty="0">
                <a:solidFill>
                  <a:srgbClr val="05054D"/>
                </a:solidFill>
                <a:latin typeface="DM Sans" pitchFamily="2" charset="0"/>
                <a:ea typeface="Malgun Gothic Semilight" panose="020B0502040204020203" pitchFamily="34" charset="-128"/>
                <a:cs typeface="Malgun Gothic Semilight" panose="020B0502040204020203" pitchFamily="34" charset="-128"/>
              </a:rPr>
              <a:t>@</a:t>
            </a:r>
            <a:r>
              <a:rPr lang="pt-BR" sz="1600" dirty="0" err="1">
                <a:solidFill>
                  <a:srgbClr val="05054D"/>
                </a:solidFill>
                <a:latin typeface="DM Sans" pitchFamily="2" charset="0"/>
                <a:ea typeface="Malgun Gothic Semilight" panose="020B0502040204020203" pitchFamily="34" charset="-128"/>
                <a:cs typeface="Malgun Gothic Semilight" panose="020B0502040204020203" pitchFamily="34" charset="-128"/>
              </a:rPr>
              <a:t>rafaelcosta.prof</a:t>
            </a:r>
            <a:endParaRPr lang="pt-BR" sz="1600" dirty="0">
              <a:solidFill>
                <a:srgbClr val="05054D"/>
              </a:solidFill>
              <a:latin typeface="DM Sans" pitchFamily="2" charset="0"/>
              <a:ea typeface="Malgun Gothic Semilight" panose="020B0502040204020203" pitchFamily="34" charset="-128"/>
              <a:cs typeface="Malgun Gothic Semilight" panose="020B0502040204020203" pitchFamily="34" charset="-128"/>
            </a:endParaRPr>
          </a:p>
        </p:txBody>
      </p:sp>
      <p:pic>
        <p:nvPicPr>
          <p:cNvPr id="3" name="Imagem 2">
            <a:extLst>
              <a:ext uri="{FF2B5EF4-FFF2-40B4-BE49-F238E27FC236}">
                <a16:creationId xmlns:a16="http://schemas.microsoft.com/office/drawing/2014/main" id="{3BF9974C-8FAA-4C99-80CB-DB50DB9C8A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1685" y="1522768"/>
            <a:ext cx="4353439" cy="4353439"/>
          </a:xfrm>
          <a:prstGeom prst="rect">
            <a:avLst/>
          </a:prstGeom>
        </p:spPr>
      </p:pic>
    </p:spTree>
    <p:extLst>
      <p:ext uri="{BB962C8B-B14F-4D97-AF65-F5344CB8AC3E}">
        <p14:creationId xmlns:p14="http://schemas.microsoft.com/office/powerpoint/2010/main" val="314623021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p:cTn id="6" dur="1" fill="hold">
                                          <p:stCondLst>
                                            <p:cond delay="0"/>
                                          </p:stCondLst>
                                        </p:cTn>
                                        <p:tgtEl>
                                          <p:spTgt spid="7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7B99B5-17C4-43A0-7AF7-C21A71849701}"/>
            </a:ext>
          </a:extLst>
        </p:cNvPr>
        <p:cNvGrpSpPr/>
        <p:nvPr/>
      </p:nvGrpSpPr>
      <p:grpSpPr>
        <a:xfrm>
          <a:off x="0" y="0"/>
          <a:ext cx="0" cy="0"/>
          <a:chOff x="0" y="0"/>
          <a:chExt cx="0" cy="0"/>
        </a:xfrm>
      </p:grpSpPr>
      <p:pic>
        <p:nvPicPr>
          <p:cNvPr id="32" name="Imagem 31">
            <a:extLst>
              <a:ext uri="{FF2B5EF4-FFF2-40B4-BE49-F238E27FC236}">
                <a16:creationId xmlns:a16="http://schemas.microsoft.com/office/drawing/2014/main" id="{E967BBCE-C504-41BF-94A8-CAF6ECB89EA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34961" y="5910236"/>
            <a:ext cx="1301250" cy="710189"/>
          </a:xfrm>
          <a:prstGeom prst="rect">
            <a:avLst/>
          </a:prstGeom>
        </p:spPr>
      </p:pic>
      <p:sp>
        <p:nvSpPr>
          <p:cNvPr id="6" name="Oval">
            <a:extLst>
              <a:ext uri="{FF2B5EF4-FFF2-40B4-BE49-F238E27FC236}">
                <a16:creationId xmlns:a16="http://schemas.microsoft.com/office/drawing/2014/main" id="{4CE3653D-7208-4B89-BEFD-EAAAD688AAB0}"/>
              </a:ext>
            </a:extLst>
          </p:cNvPr>
          <p:cNvSpPr/>
          <p:nvPr/>
        </p:nvSpPr>
        <p:spPr>
          <a:xfrm>
            <a:off x="3958020" y="5899436"/>
            <a:ext cx="1713960" cy="472320"/>
          </a:xfrm>
          <a:prstGeom prst="ellipse">
            <a:avLst/>
          </a:prstGeom>
          <a:solidFill>
            <a:schemeClr val="accent6"/>
          </a:solidFill>
          <a:ln w="12700">
            <a:noFill/>
          </a:ln>
        </p:spPr>
        <p:style>
          <a:lnRef idx="0">
            <a:scrgbClr r="0" g="0" b="0"/>
          </a:lnRef>
          <a:fillRef idx="0">
            <a:scrgbClr r="0" g="0" b="0"/>
          </a:fillRef>
          <a:effectRef idx="0">
            <a:scrgbClr r="0" g="0" b="0"/>
          </a:effectRef>
          <a:fontRef idx="minor"/>
        </p:style>
        <p:txBody>
          <a:bodyPr lIns="38160" tIns="38160" rIns="38160" bIns="38160" anchor="ctr">
            <a:noAutofit/>
          </a:bodyPr>
          <a:lstStyle/>
          <a:p>
            <a:pPr defTabSz="914400">
              <a:lnSpc>
                <a:spcPct val="100000"/>
              </a:lnSpc>
            </a:pPr>
            <a:endParaRPr lang="pt-BR" sz="3000" b="0" strike="noStrike" spc="-1">
              <a:solidFill>
                <a:srgbClr val="002060"/>
              </a:solidFill>
              <a:latin typeface="Avenir Next LT Pro" panose="020B0504020202020204"/>
            </a:endParaRPr>
          </a:p>
        </p:txBody>
      </p:sp>
      <p:sp>
        <p:nvSpPr>
          <p:cNvPr id="12" name="Oval">
            <a:extLst>
              <a:ext uri="{FF2B5EF4-FFF2-40B4-BE49-F238E27FC236}">
                <a16:creationId xmlns:a16="http://schemas.microsoft.com/office/drawing/2014/main" id="{42E5520A-42ED-D990-E305-A53592DF0B85}"/>
              </a:ext>
            </a:extLst>
          </p:cNvPr>
          <p:cNvSpPr/>
          <p:nvPr/>
        </p:nvSpPr>
        <p:spPr>
          <a:xfrm>
            <a:off x="5593860" y="5840036"/>
            <a:ext cx="1713960" cy="472320"/>
          </a:xfrm>
          <a:prstGeom prst="ellipse">
            <a:avLst/>
          </a:prstGeom>
          <a:solidFill>
            <a:schemeClr val="bg1">
              <a:lumMod val="75000"/>
            </a:schemeClr>
          </a:solidFill>
          <a:ln w="12700">
            <a:noFill/>
          </a:ln>
        </p:spPr>
        <p:style>
          <a:lnRef idx="0">
            <a:scrgbClr r="0" g="0" b="0"/>
          </a:lnRef>
          <a:fillRef idx="0">
            <a:scrgbClr r="0" g="0" b="0"/>
          </a:fillRef>
          <a:effectRef idx="0">
            <a:scrgbClr r="0" g="0" b="0"/>
          </a:effectRef>
          <a:fontRef idx="minor"/>
        </p:style>
        <p:txBody>
          <a:bodyPr lIns="38160" tIns="38160" rIns="38160" bIns="38160" anchor="ctr">
            <a:noAutofit/>
          </a:bodyPr>
          <a:lstStyle/>
          <a:p>
            <a:pPr defTabSz="914400">
              <a:lnSpc>
                <a:spcPct val="100000"/>
              </a:lnSpc>
            </a:pPr>
            <a:endParaRPr lang="pt-BR" sz="3000" b="0" strike="noStrike" spc="-1">
              <a:solidFill>
                <a:srgbClr val="002060"/>
              </a:solidFill>
              <a:latin typeface="Avenir Next LT Pro" panose="020B0504020202020204"/>
            </a:endParaRPr>
          </a:p>
        </p:txBody>
      </p:sp>
      <p:sp>
        <p:nvSpPr>
          <p:cNvPr id="13" name="Oval">
            <a:extLst>
              <a:ext uri="{FF2B5EF4-FFF2-40B4-BE49-F238E27FC236}">
                <a16:creationId xmlns:a16="http://schemas.microsoft.com/office/drawing/2014/main" id="{61B0A85F-3412-99A0-52C1-28E2015C3069}"/>
              </a:ext>
            </a:extLst>
          </p:cNvPr>
          <p:cNvSpPr/>
          <p:nvPr/>
        </p:nvSpPr>
        <p:spPr>
          <a:xfrm>
            <a:off x="7082820" y="5638796"/>
            <a:ext cx="1713960" cy="472320"/>
          </a:xfrm>
          <a:prstGeom prst="ellipse">
            <a:avLst/>
          </a:prstGeom>
          <a:solidFill>
            <a:schemeClr val="bg1">
              <a:lumMod val="75000"/>
            </a:schemeClr>
          </a:solidFill>
          <a:ln w="12700">
            <a:noFill/>
          </a:ln>
        </p:spPr>
        <p:style>
          <a:lnRef idx="0">
            <a:scrgbClr r="0" g="0" b="0"/>
          </a:lnRef>
          <a:fillRef idx="0">
            <a:scrgbClr r="0" g="0" b="0"/>
          </a:fillRef>
          <a:effectRef idx="0">
            <a:scrgbClr r="0" g="0" b="0"/>
          </a:effectRef>
          <a:fontRef idx="minor"/>
        </p:style>
        <p:txBody>
          <a:bodyPr lIns="38160" tIns="38160" rIns="38160" bIns="38160" anchor="ctr">
            <a:noAutofit/>
          </a:bodyPr>
          <a:lstStyle/>
          <a:p>
            <a:pPr defTabSz="914400">
              <a:lnSpc>
                <a:spcPct val="100000"/>
              </a:lnSpc>
            </a:pPr>
            <a:endParaRPr lang="pt-BR" sz="3000" b="0" strike="noStrike" spc="-1">
              <a:solidFill>
                <a:srgbClr val="002060"/>
              </a:solidFill>
              <a:latin typeface="Avenir Next LT Pro" panose="020B0504020202020204"/>
            </a:endParaRPr>
          </a:p>
        </p:txBody>
      </p:sp>
      <p:sp>
        <p:nvSpPr>
          <p:cNvPr id="15" name="Oval">
            <a:extLst>
              <a:ext uri="{FF2B5EF4-FFF2-40B4-BE49-F238E27FC236}">
                <a16:creationId xmlns:a16="http://schemas.microsoft.com/office/drawing/2014/main" id="{D2BAFA04-03A2-E222-EE70-8D3736942BF7}"/>
              </a:ext>
            </a:extLst>
          </p:cNvPr>
          <p:cNvSpPr/>
          <p:nvPr/>
        </p:nvSpPr>
        <p:spPr>
          <a:xfrm>
            <a:off x="8571780" y="5437916"/>
            <a:ext cx="1713960" cy="472320"/>
          </a:xfrm>
          <a:prstGeom prst="ellipse">
            <a:avLst/>
          </a:prstGeom>
          <a:solidFill>
            <a:schemeClr val="bg1">
              <a:lumMod val="75000"/>
            </a:schemeClr>
          </a:solidFill>
          <a:ln w="12700">
            <a:noFill/>
          </a:ln>
        </p:spPr>
        <p:style>
          <a:lnRef idx="0">
            <a:scrgbClr r="0" g="0" b="0"/>
          </a:lnRef>
          <a:fillRef idx="0">
            <a:scrgbClr r="0" g="0" b="0"/>
          </a:fillRef>
          <a:effectRef idx="0">
            <a:scrgbClr r="0" g="0" b="0"/>
          </a:effectRef>
          <a:fontRef idx="minor"/>
        </p:style>
        <p:txBody>
          <a:bodyPr lIns="38160" tIns="38160" rIns="38160" bIns="38160" anchor="ctr">
            <a:noAutofit/>
          </a:bodyPr>
          <a:lstStyle/>
          <a:p>
            <a:pPr defTabSz="914400">
              <a:lnSpc>
                <a:spcPct val="100000"/>
              </a:lnSpc>
            </a:pPr>
            <a:endParaRPr lang="pt-BR" sz="3000" b="0" strike="noStrike" spc="-1">
              <a:solidFill>
                <a:srgbClr val="002060"/>
              </a:solidFill>
              <a:latin typeface="Avenir Next LT Pro" panose="020B0504020202020204"/>
            </a:endParaRPr>
          </a:p>
        </p:txBody>
      </p:sp>
      <p:sp>
        <p:nvSpPr>
          <p:cNvPr id="16" name="Oval">
            <a:extLst>
              <a:ext uri="{FF2B5EF4-FFF2-40B4-BE49-F238E27FC236}">
                <a16:creationId xmlns:a16="http://schemas.microsoft.com/office/drawing/2014/main" id="{F1302043-1EEC-F504-A464-976853F88650}"/>
              </a:ext>
            </a:extLst>
          </p:cNvPr>
          <p:cNvSpPr/>
          <p:nvPr/>
        </p:nvSpPr>
        <p:spPr>
          <a:xfrm>
            <a:off x="10060380" y="5237036"/>
            <a:ext cx="1713960" cy="472320"/>
          </a:xfrm>
          <a:prstGeom prst="ellipse">
            <a:avLst/>
          </a:prstGeom>
          <a:solidFill>
            <a:schemeClr val="bg1">
              <a:lumMod val="75000"/>
            </a:schemeClr>
          </a:solidFill>
          <a:ln w="12700">
            <a:noFill/>
          </a:ln>
        </p:spPr>
        <p:style>
          <a:lnRef idx="0">
            <a:scrgbClr r="0" g="0" b="0"/>
          </a:lnRef>
          <a:fillRef idx="0">
            <a:scrgbClr r="0" g="0" b="0"/>
          </a:fillRef>
          <a:effectRef idx="0">
            <a:scrgbClr r="0" g="0" b="0"/>
          </a:effectRef>
          <a:fontRef idx="minor"/>
        </p:style>
        <p:txBody>
          <a:bodyPr lIns="38160" tIns="38160" rIns="38160" bIns="38160" anchor="ctr">
            <a:noAutofit/>
          </a:bodyPr>
          <a:lstStyle/>
          <a:p>
            <a:pPr defTabSz="914400">
              <a:lnSpc>
                <a:spcPct val="100000"/>
              </a:lnSpc>
            </a:pPr>
            <a:endParaRPr lang="pt-BR" sz="3000" b="0" strike="noStrike" spc="-1">
              <a:solidFill>
                <a:srgbClr val="002060"/>
              </a:solidFill>
              <a:latin typeface="Avenir Next LT Pro" panose="020B0504020202020204"/>
            </a:endParaRPr>
          </a:p>
        </p:txBody>
      </p:sp>
      <p:sp>
        <p:nvSpPr>
          <p:cNvPr id="17" name="Cylinder 15">
            <a:extLst>
              <a:ext uri="{FF2B5EF4-FFF2-40B4-BE49-F238E27FC236}">
                <a16:creationId xmlns:a16="http://schemas.microsoft.com/office/drawing/2014/main" id="{E71AC99B-D00D-6B22-0B6C-8250A2CDFB9C}"/>
              </a:ext>
            </a:extLst>
          </p:cNvPr>
          <p:cNvSpPr/>
          <p:nvPr/>
        </p:nvSpPr>
        <p:spPr>
          <a:xfrm>
            <a:off x="9747900" y="3361076"/>
            <a:ext cx="1709640" cy="2242800"/>
          </a:xfrm>
          <a:prstGeom prst="can">
            <a:avLst>
              <a:gd name="adj" fmla="val 27994"/>
            </a:avLst>
          </a:prstGeom>
          <a:gradFill rotWithShape="0">
            <a:gsLst>
              <a:gs pos="0">
                <a:srgbClr val="004976"/>
              </a:gs>
              <a:gs pos="34000">
                <a:srgbClr val="1AA8FE"/>
              </a:gs>
              <a:gs pos="100000">
                <a:srgbClr val="1AA8FE"/>
              </a:gs>
            </a:gsLst>
            <a:lin ang="0"/>
          </a:gradFill>
          <a:ln w="0">
            <a:noFill/>
          </a:ln>
        </p:spPr>
        <p:style>
          <a:lnRef idx="0">
            <a:scrgbClr r="0" g="0" b="0"/>
          </a:lnRef>
          <a:fillRef idx="0">
            <a:scrgbClr r="0" g="0" b="0"/>
          </a:fillRef>
          <a:effectRef idx="0">
            <a:scrgbClr r="0" g="0" b="0"/>
          </a:effectRef>
          <a:fontRef idx="minor"/>
        </p:style>
        <p:txBody>
          <a:bodyPr horzOverflow="overflow" lIns="68760" tIns="548640" rIns="68760" bIns="0" numCol="1" spcCol="0" anchor="b">
            <a:noAutofit/>
          </a:bodyPr>
          <a:lstStyle/>
          <a:p>
            <a:pPr algn="ctr" defTabSz="914400">
              <a:lnSpc>
                <a:spcPct val="100000"/>
              </a:lnSpc>
            </a:pPr>
            <a:r>
              <a:rPr lang="en-US" sz="2800" b="1" strike="noStrike" spc="-1">
                <a:solidFill>
                  <a:srgbClr val="002060"/>
                </a:solidFill>
                <a:latin typeface="Avenir Next LT Pro" panose="020B0504020202020204"/>
              </a:rPr>
              <a:t>01</a:t>
            </a:r>
            <a:endParaRPr lang="pt-BR" sz="2800" b="0" strike="noStrike" spc="-1">
              <a:solidFill>
                <a:srgbClr val="002060"/>
              </a:solidFill>
              <a:latin typeface="Avenir Next LT Pro" panose="020B0504020202020204"/>
            </a:endParaRPr>
          </a:p>
        </p:txBody>
      </p:sp>
      <p:sp>
        <p:nvSpPr>
          <p:cNvPr id="18" name="Cylinder 16">
            <a:extLst>
              <a:ext uri="{FF2B5EF4-FFF2-40B4-BE49-F238E27FC236}">
                <a16:creationId xmlns:a16="http://schemas.microsoft.com/office/drawing/2014/main" id="{E851EAEF-DB05-278F-4DC6-4E8258F2BCDF}"/>
              </a:ext>
            </a:extLst>
          </p:cNvPr>
          <p:cNvSpPr/>
          <p:nvPr/>
        </p:nvSpPr>
        <p:spPr>
          <a:xfrm>
            <a:off x="8321940" y="3977036"/>
            <a:ext cx="1709640" cy="1812960"/>
          </a:xfrm>
          <a:prstGeom prst="can">
            <a:avLst>
              <a:gd name="adj" fmla="val 29407"/>
            </a:avLst>
          </a:prstGeom>
          <a:gradFill rotWithShape="0">
            <a:gsLst>
              <a:gs pos="0">
                <a:srgbClr val="084F6B"/>
              </a:gs>
              <a:gs pos="34000">
                <a:srgbClr val="0F9ED5"/>
              </a:gs>
              <a:gs pos="100000">
                <a:srgbClr val="0F9ED5"/>
              </a:gs>
            </a:gsLst>
            <a:lin ang="0"/>
          </a:gradFill>
          <a:ln w="0">
            <a:noFill/>
          </a:ln>
        </p:spPr>
        <p:style>
          <a:lnRef idx="0">
            <a:scrgbClr r="0" g="0" b="0"/>
          </a:lnRef>
          <a:fillRef idx="0">
            <a:scrgbClr r="0" g="0" b="0"/>
          </a:fillRef>
          <a:effectRef idx="0">
            <a:scrgbClr r="0" g="0" b="0"/>
          </a:effectRef>
          <a:fontRef idx="minor"/>
        </p:style>
        <p:txBody>
          <a:bodyPr horzOverflow="overflow" lIns="68760" tIns="548640" rIns="68760" bIns="0" numCol="1" spcCol="0" anchor="b">
            <a:noAutofit/>
          </a:bodyPr>
          <a:lstStyle/>
          <a:p>
            <a:pPr algn="ctr" defTabSz="914400">
              <a:lnSpc>
                <a:spcPct val="100000"/>
              </a:lnSpc>
            </a:pPr>
            <a:r>
              <a:rPr lang="en-US" sz="2800" b="1" strike="noStrike" spc="-1">
                <a:solidFill>
                  <a:srgbClr val="002060"/>
                </a:solidFill>
                <a:latin typeface="Avenir Next LT Pro" panose="020B0504020202020204"/>
              </a:rPr>
              <a:t>02</a:t>
            </a:r>
            <a:endParaRPr lang="pt-BR" sz="2800" b="0" strike="noStrike" spc="-1">
              <a:solidFill>
                <a:srgbClr val="002060"/>
              </a:solidFill>
              <a:latin typeface="Avenir Next LT Pro" panose="020B0504020202020204"/>
            </a:endParaRPr>
          </a:p>
        </p:txBody>
      </p:sp>
      <p:sp>
        <p:nvSpPr>
          <p:cNvPr id="19" name="Cylinder 17">
            <a:extLst>
              <a:ext uri="{FF2B5EF4-FFF2-40B4-BE49-F238E27FC236}">
                <a16:creationId xmlns:a16="http://schemas.microsoft.com/office/drawing/2014/main" id="{D6EF2EAB-94E0-D61C-7BE5-DED55C6DEB7A}"/>
              </a:ext>
            </a:extLst>
          </p:cNvPr>
          <p:cNvSpPr/>
          <p:nvPr/>
        </p:nvSpPr>
        <p:spPr>
          <a:xfrm>
            <a:off x="6898860" y="4563476"/>
            <a:ext cx="1709640" cy="1422720"/>
          </a:xfrm>
          <a:prstGeom prst="can">
            <a:avLst>
              <a:gd name="adj" fmla="val 33206"/>
            </a:avLst>
          </a:prstGeom>
          <a:gradFill rotWithShape="0">
            <a:gsLst>
              <a:gs pos="0">
                <a:srgbClr val="3C444A"/>
              </a:gs>
              <a:gs pos="34000">
                <a:srgbClr val="6F7E89"/>
              </a:gs>
              <a:gs pos="100000">
                <a:srgbClr val="6F7E89"/>
              </a:gs>
            </a:gsLst>
            <a:lin ang="0"/>
          </a:gradFill>
          <a:ln w="0">
            <a:noFill/>
          </a:ln>
        </p:spPr>
        <p:style>
          <a:lnRef idx="0">
            <a:scrgbClr r="0" g="0" b="0"/>
          </a:lnRef>
          <a:fillRef idx="0">
            <a:scrgbClr r="0" g="0" b="0"/>
          </a:fillRef>
          <a:effectRef idx="0">
            <a:scrgbClr r="0" g="0" b="0"/>
          </a:effectRef>
          <a:fontRef idx="minor"/>
        </p:style>
        <p:txBody>
          <a:bodyPr horzOverflow="overflow" lIns="68760" tIns="548640" rIns="68760" bIns="0" numCol="1" spcCol="0" anchor="b">
            <a:noAutofit/>
          </a:bodyPr>
          <a:lstStyle/>
          <a:p>
            <a:pPr algn="ctr" defTabSz="914400">
              <a:lnSpc>
                <a:spcPct val="100000"/>
              </a:lnSpc>
            </a:pPr>
            <a:r>
              <a:rPr lang="en-US" sz="2800" b="1" strike="noStrike" spc="-1">
                <a:solidFill>
                  <a:srgbClr val="002060"/>
                </a:solidFill>
                <a:latin typeface="Avenir Next LT Pro" panose="020B0504020202020204"/>
              </a:rPr>
              <a:t>03</a:t>
            </a:r>
            <a:endParaRPr lang="pt-BR" sz="2800" b="0" strike="noStrike" spc="-1">
              <a:solidFill>
                <a:srgbClr val="002060"/>
              </a:solidFill>
              <a:latin typeface="Avenir Next LT Pro" panose="020B0504020202020204"/>
            </a:endParaRPr>
          </a:p>
        </p:txBody>
      </p:sp>
      <p:sp>
        <p:nvSpPr>
          <p:cNvPr id="20" name="Cylinder 18">
            <a:extLst>
              <a:ext uri="{FF2B5EF4-FFF2-40B4-BE49-F238E27FC236}">
                <a16:creationId xmlns:a16="http://schemas.microsoft.com/office/drawing/2014/main" id="{06B1BBAC-BD26-E42E-CB46-758229BBC19B}"/>
              </a:ext>
            </a:extLst>
          </p:cNvPr>
          <p:cNvSpPr/>
          <p:nvPr/>
        </p:nvSpPr>
        <p:spPr>
          <a:xfrm>
            <a:off x="5430420" y="5202116"/>
            <a:ext cx="1709640" cy="1004040"/>
          </a:xfrm>
          <a:prstGeom prst="can">
            <a:avLst>
              <a:gd name="adj" fmla="val 44237"/>
            </a:avLst>
          </a:prstGeom>
          <a:gradFill rotWithShape="0">
            <a:gsLst>
              <a:gs pos="0">
                <a:srgbClr val="8E0000"/>
              </a:gs>
              <a:gs pos="34000">
                <a:srgbClr val="C00000"/>
              </a:gs>
              <a:gs pos="100000">
                <a:srgbClr val="C00000"/>
              </a:gs>
            </a:gsLst>
            <a:lin ang="0"/>
          </a:gradFill>
          <a:ln w="0">
            <a:noFill/>
          </a:ln>
        </p:spPr>
        <p:style>
          <a:lnRef idx="0">
            <a:scrgbClr r="0" g="0" b="0"/>
          </a:lnRef>
          <a:fillRef idx="0">
            <a:scrgbClr r="0" g="0" b="0"/>
          </a:fillRef>
          <a:effectRef idx="0">
            <a:scrgbClr r="0" g="0" b="0"/>
          </a:effectRef>
          <a:fontRef idx="minor"/>
        </p:style>
        <p:txBody>
          <a:bodyPr lIns="68760" tIns="488520" rIns="68760" bIns="-151200" numCol="1" spcCol="0" anchor="b">
            <a:noAutofit/>
          </a:bodyPr>
          <a:lstStyle/>
          <a:p>
            <a:pPr algn="ctr" defTabSz="914400">
              <a:lnSpc>
                <a:spcPct val="100000"/>
              </a:lnSpc>
            </a:pPr>
            <a:r>
              <a:rPr lang="en-US" sz="2400" b="1" strike="noStrike" spc="-1">
                <a:solidFill>
                  <a:srgbClr val="002060"/>
                </a:solidFill>
                <a:latin typeface="Avenir Next LT Pro" panose="020B0504020202020204"/>
              </a:rPr>
              <a:t>04</a:t>
            </a:r>
            <a:endParaRPr lang="pt-BR" sz="2400" b="0" strike="noStrike" spc="-1">
              <a:solidFill>
                <a:srgbClr val="002060"/>
              </a:solidFill>
              <a:latin typeface="Avenir Next LT Pro" panose="020B0504020202020204"/>
            </a:endParaRPr>
          </a:p>
        </p:txBody>
      </p:sp>
      <p:sp>
        <p:nvSpPr>
          <p:cNvPr id="21" name="Shape">
            <a:extLst>
              <a:ext uri="{FF2B5EF4-FFF2-40B4-BE49-F238E27FC236}">
                <a16:creationId xmlns:a16="http://schemas.microsoft.com/office/drawing/2014/main" id="{C65CF3C9-877F-2642-C074-25DAECE0B840}"/>
              </a:ext>
            </a:extLst>
          </p:cNvPr>
          <p:cNvSpPr/>
          <p:nvPr/>
        </p:nvSpPr>
        <p:spPr>
          <a:xfrm>
            <a:off x="6898860" y="5001236"/>
            <a:ext cx="1520280" cy="298080"/>
          </a:xfrm>
          <a:custGeom>
            <a:avLst/>
            <a:gdLst>
              <a:gd name="textAreaLeft" fmla="*/ 0 w 1520280"/>
              <a:gd name="textAreaRight" fmla="*/ 1520640 w 1520280"/>
              <a:gd name="textAreaTop" fmla="*/ 0 h 298080"/>
              <a:gd name="textAreaBottom" fmla="*/ 298440 h 298080"/>
            </a:gdLst>
            <a:ahLst/>
            <a:cxnLst/>
            <a:rect l="textAreaLeft" t="textAreaTop" r="textAreaRight" b="textAreaBottom"/>
            <a:pathLst>
              <a:path w="21484" h="21600">
                <a:moveTo>
                  <a:pt x="21247" y="9191"/>
                </a:moveTo>
                <a:lnTo>
                  <a:pt x="18033" y="8928"/>
                </a:lnTo>
                <a:lnTo>
                  <a:pt x="19134" y="13079"/>
                </a:lnTo>
                <a:cubicBezTo>
                  <a:pt x="17971" y="13924"/>
                  <a:pt x="16805" y="14652"/>
                  <a:pt x="15638" y="15119"/>
                </a:cubicBezTo>
                <a:cubicBezTo>
                  <a:pt x="13801" y="15905"/>
                  <a:pt x="11961" y="15891"/>
                  <a:pt x="10118" y="15424"/>
                </a:cubicBezTo>
                <a:cubicBezTo>
                  <a:pt x="8278" y="15017"/>
                  <a:pt x="6444" y="14055"/>
                  <a:pt x="4638" y="12322"/>
                </a:cubicBezTo>
                <a:cubicBezTo>
                  <a:pt x="3736" y="11448"/>
                  <a:pt x="2841" y="10298"/>
                  <a:pt x="1987" y="8608"/>
                </a:cubicBezTo>
                <a:cubicBezTo>
                  <a:pt x="1561" y="7778"/>
                  <a:pt x="1143" y="6817"/>
                  <a:pt x="764" y="5506"/>
                </a:cubicBezTo>
                <a:cubicBezTo>
                  <a:pt x="406" y="4180"/>
                  <a:pt x="36" y="2447"/>
                  <a:pt x="2" y="0"/>
                </a:cubicBezTo>
                <a:cubicBezTo>
                  <a:pt x="-29" y="2491"/>
                  <a:pt x="324" y="4588"/>
                  <a:pt x="676" y="6103"/>
                </a:cubicBezTo>
                <a:cubicBezTo>
                  <a:pt x="1043" y="7647"/>
                  <a:pt x="1456" y="8841"/>
                  <a:pt x="1879" y="9890"/>
                </a:cubicBezTo>
                <a:cubicBezTo>
                  <a:pt x="2735" y="11900"/>
                  <a:pt x="3637" y="13298"/>
                  <a:pt x="4544" y="14449"/>
                </a:cubicBezTo>
                <a:cubicBezTo>
                  <a:pt x="6364" y="16735"/>
                  <a:pt x="8230" y="17784"/>
                  <a:pt x="10093" y="18265"/>
                </a:cubicBezTo>
                <a:cubicBezTo>
                  <a:pt x="11034" y="18468"/>
                  <a:pt x="11941" y="18498"/>
                  <a:pt x="12891" y="18439"/>
                </a:cubicBezTo>
                <a:cubicBezTo>
                  <a:pt x="13827" y="18279"/>
                  <a:pt x="14760" y="17930"/>
                  <a:pt x="15684" y="17289"/>
                </a:cubicBezTo>
                <a:cubicBezTo>
                  <a:pt x="16608" y="16677"/>
                  <a:pt x="17527" y="15890"/>
                  <a:pt x="18440" y="14973"/>
                </a:cubicBezTo>
                <a:cubicBezTo>
                  <a:pt x="18716" y="14667"/>
                  <a:pt x="18991" y="14317"/>
                  <a:pt x="19264" y="13997"/>
                </a:cubicBezTo>
                <a:cubicBezTo>
                  <a:pt x="19273" y="14216"/>
                  <a:pt x="19276" y="14434"/>
                  <a:pt x="19262" y="14652"/>
                </a:cubicBezTo>
                <a:lnTo>
                  <a:pt x="18755" y="21600"/>
                </a:lnTo>
                <a:lnTo>
                  <a:pt x="21392" y="11390"/>
                </a:lnTo>
                <a:cubicBezTo>
                  <a:pt x="21571" y="10705"/>
                  <a:pt x="21474" y="9220"/>
                  <a:pt x="21247" y="9191"/>
                </a:cubicBezTo>
                <a:close/>
              </a:path>
            </a:pathLst>
          </a:custGeom>
          <a:solidFill>
            <a:schemeClr val="bg1">
              <a:alpha val="60000"/>
            </a:schemeClr>
          </a:solidFill>
          <a:ln w="0">
            <a:noFill/>
          </a:ln>
        </p:spPr>
        <p:style>
          <a:lnRef idx="0">
            <a:scrgbClr r="0" g="0" b="0"/>
          </a:lnRef>
          <a:fillRef idx="0">
            <a:scrgbClr r="0" g="0" b="0"/>
          </a:fillRef>
          <a:effectRef idx="0">
            <a:scrgbClr r="0" g="0" b="0"/>
          </a:effectRef>
          <a:fontRef idx="minor"/>
        </p:style>
        <p:txBody>
          <a:bodyPr numCol="1" spcCol="0" anchor="t">
            <a:noAutofit/>
          </a:bodyPr>
          <a:lstStyle/>
          <a:p>
            <a:pPr defTabSz="914400">
              <a:lnSpc>
                <a:spcPct val="100000"/>
              </a:lnSpc>
            </a:pPr>
            <a:endParaRPr lang="pt-BR" sz="1800" b="0" strike="noStrike" spc="-1">
              <a:solidFill>
                <a:srgbClr val="002060"/>
              </a:solidFill>
              <a:latin typeface="Avenir Next LT Pro" panose="020B0504020202020204"/>
            </a:endParaRPr>
          </a:p>
        </p:txBody>
      </p:sp>
      <p:sp>
        <p:nvSpPr>
          <p:cNvPr id="22" name="Shape">
            <a:extLst>
              <a:ext uri="{FF2B5EF4-FFF2-40B4-BE49-F238E27FC236}">
                <a16:creationId xmlns:a16="http://schemas.microsoft.com/office/drawing/2014/main" id="{E30BBAD1-0FCD-6427-E86E-9DCBA521684A}"/>
              </a:ext>
            </a:extLst>
          </p:cNvPr>
          <p:cNvSpPr/>
          <p:nvPr/>
        </p:nvSpPr>
        <p:spPr>
          <a:xfrm>
            <a:off x="5430420" y="5560676"/>
            <a:ext cx="1520280" cy="298080"/>
          </a:xfrm>
          <a:custGeom>
            <a:avLst/>
            <a:gdLst>
              <a:gd name="textAreaLeft" fmla="*/ 0 w 1520280"/>
              <a:gd name="textAreaRight" fmla="*/ 1520640 w 1520280"/>
              <a:gd name="textAreaTop" fmla="*/ 0 h 298080"/>
              <a:gd name="textAreaBottom" fmla="*/ 298440 h 298080"/>
            </a:gdLst>
            <a:ahLst/>
            <a:cxnLst/>
            <a:rect l="textAreaLeft" t="textAreaTop" r="textAreaRight" b="textAreaBottom"/>
            <a:pathLst>
              <a:path w="21484" h="21600">
                <a:moveTo>
                  <a:pt x="21247" y="9191"/>
                </a:moveTo>
                <a:lnTo>
                  <a:pt x="18033" y="8928"/>
                </a:lnTo>
                <a:lnTo>
                  <a:pt x="19134" y="13079"/>
                </a:lnTo>
                <a:cubicBezTo>
                  <a:pt x="17971" y="13924"/>
                  <a:pt x="16805" y="14652"/>
                  <a:pt x="15638" y="15119"/>
                </a:cubicBezTo>
                <a:cubicBezTo>
                  <a:pt x="13801" y="15905"/>
                  <a:pt x="11961" y="15891"/>
                  <a:pt x="10118" y="15424"/>
                </a:cubicBezTo>
                <a:cubicBezTo>
                  <a:pt x="8278" y="15017"/>
                  <a:pt x="6444" y="14055"/>
                  <a:pt x="4638" y="12322"/>
                </a:cubicBezTo>
                <a:cubicBezTo>
                  <a:pt x="3736" y="11448"/>
                  <a:pt x="2841" y="10298"/>
                  <a:pt x="1987" y="8608"/>
                </a:cubicBezTo>
                <a:cubicBezTo>
                  <a:pt x="1561" y="7778"/>
                  <a:pt x="1143" y="6817"/>
                  <a:pt x="764" y="5506"/>
                </a:cubicBezTo>
                <a:cubicBezTo>
                  <a:pt x="406" y="4180"/>
                  <a:pt x="36" y="2447"/>
                  <a:pt x="2" y="0"/>
                </a:cubicBezTo>
                <a:cubicBezTo>
                  <a:pt x="-29" y="2491"/>
                  <a:pt x="324" y="4588"/>
                  <a:pt x="676" y="6103"/>
                </a:cubicBezTo>
                <a:cubicBezTo>
                  <a:pt x="1043" y="7647"/>
                  <a:pt x="1456" y="8841"/>
                  <a:pt x="1879" y="9890"/>
                </a:cubicBezTo>
                <a:cubicBezTo>
                  <a:pt x="2735" y="11900"/>
                  <a:pt x="3637" y="13298"/>
                  <a:pt x="4544" y="14449"/>
                </a:cubicBezTo>
                <a:cubicBezTo>
                  <a:pt x="6364" y="16735"/>
                  <a:pt x="8230" y="17784"/>
                  <a:pt x="10093" y="18265"/>
                </a:cubicBezTo>
                <a:cubicBezTo>
                  <a:pt x="11034" y="18468"/>
                  <a:pt x="11941" y="18498"/>
                  <a:pt x="12891" y="18439"/>
                </a:cubicBezTo>
                <a:cubicBezTo>
                  <a:pt x="13827" y="18279"/>
                  <a:pt x="14760" y="17930"/>
                  <a:pt x="15684" y="17289"/>
                </a:cubicBezTo>
                <a:cubicBezTo>
                  <a:pt x="16608" y="16677"/>
                  <a:pt x="17527" y="15890"/>
                  <a:pt x="18440" y="14973"/>
                </a:cubicBezTo>
                <a:cubicBezTo>
                  <a:pt x="18716" y="14667"/>
                  <a:pt x="18991" y="14317"/>
                  <a:pt x="19264" y="13997"/>
                </a:cubicBezTo>
                <a:cubicBezTo>
                  <a:pt x="19273" y="14216"/>
                  <a:pt x="19276" y="14434"/>
                  <a:pt x="19262" y="14652"/>
                </a:cubicBezTo>
                <a:lnTo>
                  <a:pt x="18755" y="21600"/>
                </a:lnTo>
                <a:lnTo>
                  <a:pt x="21392" y="11390"/>
                </a:lnTo>
                <a:cubicBezTo>
                  <a:pt x="21571" y="10705"/>
                  <a:pt x="21474" y="9220"/>
                  <a:pt x="21247" y="9191"/>
                </a:cubicBezTo>
                <a:close/>
              </a:path>
            </a:pathLst>
          </a:custGeom>
          <a:solidFill>
            <a:schemeClr val="bg1">
              <a:alpha val="60000"/>
            </a:schemeClr>
          </a:solidFill>
          <a:ln w="0">
            <a:noFill/>
          </a:ln>
        </p:spPr>
        <p:style>
          <a:lnRef idx="0">
            <a:scrgbClr r="0" g="0" b="0"/>
          </a:lnRef>
          <a:fillRef idx="0">
            <a:scrgbClr r="0" g="0" b="0"/>
          </a:fillRef>
          <a:effectRef idx="0">
            <a:scrgbClr r="0" g="0" b="0"/>
          </a:effectRef>
          <a:fontRef idx="minor"/>
        </p:style>
        <p:txBody>
          <a:bodyPr numCol="1" spcCol="0" anchor="t">
            <a:noAutofit/>
          </a:bodyPr>
          <a:lstStyle/>
          <a:p>
            <a:pPr defTabSz="914400">
              <a:lnSpc>
                <a:spcPct val="100000"/>
              </a:lnSpc>
            </a:pPr>
            <a:endParaRPr lang="pt-BR" sz="1800" b="0" strike="noStrike" spc="-1">
              <a:solidFill>
                <a:srgbClr val="002060"/>
              </a:solidFill>
              <a:latin typeface="Avenir Next LT Pro" panose="020B0504020202020204"/>
            </a:endParaRPr>
          </a:p>
        </p:txBody>
      </p:sp>
      <p:sp>
        <p:nvSpPr>
          <p:cNvPr id="24" name="Shape">
            <a:extLst>
              <a:ext uri="{FF2B5EF4-FFF2-40B4-BE49-F238E27FC236}">
                <a16:creationId xmlns:a16="http://schemas.microsoft.com/office/drawing/2014/main" id="{158A7E55-6B79-E449-2EC7-17839EB5265F}"/>
              </a:ext>
            </a:extLst>
          </p:cNvPr>
          <p:cNvSpPr/>
          <p:nvPr/>
        </p:nvSpPr>
        <p:spPr>
          <a:xfrm>
            <a:off x="8321940" y="4473836"/>
            <a:ext cx="1520280" cy="298080"/>
          </a:xfrm>
          <a:custGeom>
            <a:avLst/>
            <a:gdLst>
              <a:gd name="textAreaLeft" fmla="*/ 0 w 1520280"/>
              <a:gd name="textAreaRight" fmla="*/ 1520640 w 1520280"/>
              <a:gd name="textAreaTop" fmla="*/ 0 h 298080"/>
              <a:gd name="textAreaBottom" fmla="*/ 298440 h 298080"/>
            </a:gdLst>
            <a:ahLst/>
            <a:cxnLst/>
            <a:rect l="textAreaLeft" t="textAreaTop" r="textAreaRight" b="textAreaBottom"/>
            <a:pathLst>
              <a:path w="21484" h="21600">
                <a:moveTo>
                  <a:pt x="21247" y="9191"/>
                </a:moveTo>
                <a:lnTo>
                  <a:pt x="18033" y="8928"/>
                </a:lnTo>
                <a:lnTo>
                  <a:pt x="19134" y="13079"/>
                </a:lnTo>
                <a:cubicBezTo>
                  <a:pt x="17971" y="13924"/>
                  <a:pt x="16805" y="14652"/>
                  <a:pt x="15638" y="15119"/>
                </a:cubicBezTo>
                <a:cubicBezTo>
                  <a:pt x="13801" y="15905"/>
                  <a:pt x="11961" y="15891"/>
                  <a:pt x="10118" y="15424"/>
                </a:cubicBezTo>
                <a:cubicBezTo>
                  <a:pt x="8278" y="15017"/>
                  <a:pt x="6444" y="14055"/>
                  <a:pt x="4638" y="12322"/>
                </a:cubicBezTo>
                <a:cubicBezTo>
                  <a:pt x="3736" y="11448"/>
                  <a:pt x="2841" y="10298"/>
                  <a:pt x="1987" y="8608"/>
                </a:cubicBezTo>
                <a:cubicBezTo>
                  <a:pt x="1561" y="7778"/>
                  <a:pt x="1143" y="6817"/>
                  <a:pt x="764" y="5506"/>
                </a:cubicBezTo>
                <a:cubicBezTo>
                  <a:pt x="406" y="4180"/>
                  <a:pt x="36" y="2447"/>
                  <a:pt x="2" y="0"/>
                </a:cubicBezTo>
                <a:cubicBezTo>
                  <a:pt x="-29" y="2491"/>
                  <a:pt x="324" y="4588"/>
                  <a:pt x="676" y="6103"/>
                </a:cubicBezTo>
                <a:cubicBezTo>
                  <a:pt x="1043" y="7647"/>
                  <a:pt x="1456" y="8841"/>
                  <a:pt x="1879" y="9890"/>
                </a:cubicBezTo>
                <a:cubicBezTo>
                  <a:pt x="2735" y="11900"/>
                  <a:pt x="3637" y="13298"/>
                  <a:pt x="4544" y="14449"/>
                </a:cubicBezTo>
                <a:cubicBezTo>
                  <a:pt x="6364" y="16735"/>
                  <a:pt x="8230" y="17784"/>
                  <a:pt x="10093" y="18265"/>
                </a:cubicBezTo>
                <a:cubicBezTo>
                  <a:pt x="11034" y="18468"/>
                  <a:pt x="11941" y="18498"/>
                  <a:pt x="12891" y="18439"/>
                </a:cubicBezTo>
                <a:cubicBezTo>
                  <a:pt x="13827" y="18279"/>
                  <a:pt x="14760" y="17930"/>
                  <a:pt x="15684" y="17289"/>
                </a:cubicBezTo>
                <a:cubicBezTo>
                  <a:pt x="16608" y="16677"/>
                  <a:pt x="17527" y="15890"/>
                  <a:pt x="18440" y="14973"/>
                </a:cubicBezTo>
                <a:cubicBezTo>
                  <a:pt x="18716" y="14667"/>
                  <a:pt x="18991" y="14317"/>
                  <a:pt x="19264" y="13997"/>
                </a:cubicBezTo>
                <a:cubicBezTo>
                  <a:pt x="19273" y="14216"/>
                  <a:pt x="19276" y="14434"/>
                  <a:pt x="19262" y="14652"/>
                </a:cubicBezTo>
                <a:lnTo>
                  <a:pt x="18755" y="21600"/>
                </a:lnTo>
                <a:lnTo>
                  <a:pt x="21392" y="11390"/>
                </a:lnTo>
                <a:cubicBezTo>
                  <a:pt x="21571" y="10705"/>
                  <a:pt x="21474" y="9220"/>
                  <a:pt x="21247" y="9191"/>
                </a:cubicBezTo>
                <a:close/>
              </a:path>
            </a:pathLst>
          </a:custGeom>
          <a:solidFill>
            <a:schemeClr val="bg1">
              <a:alpha val="60000"/>
            </a:schemeClr>
          </a:solidFill>
          <a:ln w="0">
            <a:noFill/>
          </a:ln>
        </p:spPr>
        <p:style>
          <a:lnRef idx="0">
            <a:scrgbClr r="0" g="0" b="0"/>
          </a:lnRef>
          <a:fillRef idx="0">
            <a:scrgbClr r="0" g="0" b="0"/>
          </a:fillRef>
          <a:effectRef idx="0">
            <a:scrgbClr r="0" g="0" b="0"/>
          </a:effectRef>
          <a:fontRef idx="minor"/>
        </p:style>
        <p:txBody>
          <a:bodyPr numCol="1" spcCol="0" anchor="t">
            <a:noAutofit/>
          </a:bodyPr>
          <a:lstStyle/>
          <a:p>
            <a:pPr defTabSz="914400">
              <a:lnSpc>
                <a:spcPct val="100000"/>
              </a:lnSpc>
            </a:pPr>
            <a:endParaRPr lang="pt-BR" sz="1800" b="0" strike="noStrike" spc="-1">
              <a:solidFill>
                <a:srgbClr val="002060"/>
              </a:solidFill>
              <a:latin typeface="Avenir Next LT Pro" panose="020B0504020202020204"/>
            </a:endParaRPr>
          </a:p>
        </p:txBody>
      </p:sp>
      <p:sp>
        <p:nvSpPr>
          <p:cNvPr id="25" name="Shape">
            <a:extLst>
              <a:ext uri="{FF2B5EF4-FFF2-40B4-BE49-F238E27FC236}">
                <a16:creationId xmlns:a16="http://schemas.microsoft.com/office/drawing/2014/main" id="{A2A4EE5B-845A-DF88-5423-8A9185EA6B33}"/>
              </a:ext>
            </a:extLst>
          </p:cNvPr>
          <p:cNvSpPr/>
          <p:nvPr/>
        </p:nvSpPr>
        <p:spPr>
          <a:xfrm>
            <a:off x="9747900" y="3878396"/>
            <a:ext cx="1520280" cy="298080"/>
          </a:xfrm>
          <a:custGeom>
            <a:avLst/>
            <a:gdLst>
              <a:gd name="textAreaLeft" fmla="*/ 0 w 1520280"/>
              <a:gd name="textAreaRight" fmla="*/ 1520640 w 1520280"/>
              <a:gd name="textAreaTop" fmla="*/ 0 h 298080"/>
              <a:gd name="textAreaBottom" fmla="*/ 298440 h 298080"/>
            </a:gdLst>
            <a:ahLst/>
            <a:cxnLst/>
            <a:rect l="textAreaLeft" t="textAreaTop" r="textAreaRight" b="textAreaBottom"/>
            <a:pathLst>
              <a:path w="21484" h="21600">
                <a:moveTo>
                  <a:pt x="21247" y="9191"/>
                </a:moveTo>
                <a:lnTo>
                  <a:pt x="18033" y="8928"/>
                </a:lnTo>
                <a:lnTo>
                  <a:pt x="19134" y="13079"/>
                </a:lnTo>
                <a:cubicBezTo>
                  <a:pt x="17971" y="13924"/>
                  <a:pt x="16805" y="14652"/>
                  <a:pt x="15638" y="15119"/>
                </a:cubicBezTo>
                <a:cubicBezTo>
                  <a:pt x="13801" y="15905"/>
                  <a:pt x="11961" y="15891"/>
                  <a:pt x="10118" y="15424"/>
                </a:cubicBezTo>
                <a:cubicBezTo>
                  <a:pt x="8278" y="15017"/>
                  <a:pt x="6444" y="14055"/>
                  <a:pt x="4638" y="12322"/>
                </a:cubicBezTo>
                <a:cubicBezTo>
                  <a:pt x="3736" y="11448"/>
                  <a:pt x="2841" y="10298"/>
                  <a:pt x="1987" y="8608"/>
                </a:cubicBezTo>
                <a:cubicBezTo>
                  <a:pt x="1561" y="7778"/>
                  <a:pt x="1143" y="6817"/>
                  <a:pt x="764" y="5506"/>
                </a:cubicBezTo>
                <a:cubicBezTo>
                  <a:pt x="406" y="4180"/>
                  <a:pt x="36" y="2447"/>
                  <a:pt x="2" y="0"/>
                </a:cubicBezTo>
                <a:cubicBezTo>
                  <a:pt x="-29" y="2491"/>
                  <a:pt x="324" y="4588"/>
                  <a:pt x="676" y="6103"/>
                </a:cubicBezTo>
                <a:cubicBezTo>
                  <a:pt x="1043" y="7647"/>
                  <a:pt x="1456" y="8841"/>
                  <a:pt x="1879" y="9890"/>
                </a:cubicBezTo>
                <a:cubicBezTo>
                  <a:pt x="2735" y="11900"/>
                  <a:pt x="3637" y="13298"/>
                  <a:pt x="4544" y="14449"/>
                </a:cubicBezTo>
                <a:cubicBezTo>
                  <a:pt x="6364" y="16735"/>
                  <a:pt x="8230" y="17784"/>
                  <a:pt x="10093" y="18265"/>
                </a:cubicBezTo>
                <a:cubicBezTo>
                  <a:pt x="11034" y="18468"/>
                  <a:pt x="11941" y="18498"/>
                  <a:pt x="12891" y="18439"/>
                </a:cubicBezTo>
                <a:cubicBezTo>
                  <a:pt x="13827" y="18279"/>
                  <a:pt x="14760" y="17930"/>
                  <a:pt x="15684" y="17289"/>
                </a:cubicBezTo>
                <a:cubicBezTo>
                  <a:pt x="16608" y="16677"/>
                  <a:pt x="17527" y="15890"/>
                  <a:pt x="18440" y="14973"/>
                </a:cubicBezTo>
                <a:cubicBezTo>
                  <a:pt x="18716" y="14667"/>
                  <a:pt x="18991" y="14317"/>
                  <a:pt x="19264" y="13997"/>
                </a:cubicBezTo>
                <a:cubicBezTo>
                  <a:pt x="19273" y="14216"/>
                  <a:pt x="19276" y="14434"/>
                  <a:pt x="19262" y="14652"/>
                </a:cubicBezTo>
                <a:lnTo>
                  <a:pt x="18755" y="21600"/>
                </a:lnTo>
                <a:lnTo>
                  <a:pt x="21392" y="11390"/>
                </a:lnTo>
                <a:cubicBezTo>
                  <a:pt x="21571" y="10705"/>
                  <a:pt x="21474" y="9220"/>
                  <a:pt x="21247" y="9191"/>
                </a:cubicBezTo>
                <a:close/>
              </a:path>
            </a:pathLst>
          </a:custGeom>
          <a:solidFill>
            <a:schemeClr val="bg1">
              <a:alpha val="60000"/>
            </a:schemeClr>
          </a:solidFill>
          <a:ln w="0">
            <a:noFill/>
          </a:ln>
        </p:spPr>
        <p:style>
          <a:lnRef idx="0">
            <a:scrgbClr r="0" g="0" b="0"/>
          </a:lnRef>
          <a:fillRef idx="0">
            <a:scrgbClr r="0" g="0" b="0"/>
          </a:fillRef>
          <a:effectRef idx="0">
            <a:scrgbClr r="0" g="0" b="0"/>
          </a:effectRef>
          <a:fontRef idx="minor"/>
        </p:style>
        <p:txBody>
          <a:bodyPr numCol="1" spcCol="0" anchor="t">
            <a:noAutofit/>
          </a:bodyPr>
          <a:lstStyle/>
          <a:p>
            <a:pPr defTabSz="914400">
              <a:lnSpc>
                <a:spcPct val="100000"/>
              </a:lnSpc>
            </a:pPr>
            <a:endParaRPr lang="pt-BR" sz="1800" b="0" strike="noStrike" spc="-1">
              <a:solidFill>
                <a:srgbClr val="002060"/>
              </a:solidFill>
              <a:latin typeface="Avenir Next LT Pro" panose="020B0504020202020204"/>
            </a:endParaRPr>
          </a:p>
        </p:txBody>
      </p:sp>
      <p:sp>
        <p:nvSpPr>
          <p:cNvPr id="63" name="Rectangle 48">
            <a:extLst>
              <a:ext uri="{FF2B5EF4-FFF2-40B4-BE49-F238E27FC236}">
                <a16:creationId xmlns:a16="http://schemas.microsoft.com/office/drawing/2014/main" id="{F0D3A7DE-C4E0-4D13-9BA6-F84AF162A638}"/>
              </a:ext>
            </a:extLst>
          </p:cNvPr>
          <p:cNvSpPr/>
          <p:nvPr/>
        </p:nvSpPr>
        <p:spPr>
          <a:xfrm>
            <a:off x="964440" y="1887840"/>
            <a:ext cx="8388720" cy="327675"/>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just" defTabSz="914400">
              <a:lnSpc>
                <a:spcPts val="1650"/>
              </a:lnSpc>
              <a:spcAft>
                <a:spcPts val="1500"/>
              </a:spcAft>
            </a:pPr>
            <a:r>
              <a:rPr lang="pt-BR" sz="2000" b="1" strike="noStrike" spc="-1">
                <a:solidFill>
                  <a:srgbClr val="002060"/>
                </a:solidFill>
                <a:latin typeface="Avenir Next LT Pro" panose="020B0504020202020204"/>
                <a:ea typeface="Times New Roman"/>
              </a:rPr>
              <a:t>Se o primeiro não atender o chamado para contratação: </a:t>
            </a:r>
            <a:endParaRPr lang="pt-BR" sz="2000" b="0" strike="noStrike" spc="-1">
              <a:solidFill>
                <a:srgbClr val="002060"/>
              </a:solidFill>
              <a:latin typeface="Avenir Next LT Pro" panose="020B0504020202020204"/>
            </a:endParaRPr>
          </a:p>
        </p:txBody>
      </p:sp>
      <p:sp>
        <p:nvSpPr>
          <p:cNvPr id="64" name="Rectangle 49">
            <a:extLst>
              <a:ext uri="{FF2B5EF4-FFF2-40B4-BE49-F238E27FC236}">
                <a16:creationId xmlns:a16="http://schemas.microsoft.com/office/drawing/2014/main" id="{197D91D3-57F2-35CD-2DBB-B8C34D254F46}"/>
              </a:ext>
            </a:extLst>
          </p:cNvPr>
          <p:cNvSpPr/>
          <p:nvPr/>
        </p:nvSpPr>
        <p:spPr>
          <a:xfrm>
            <a:off x="813960" y="2586600"/>
            <a:ext cx="8614800" cy="1514346"/>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228600" indent="-228600" algn="just" defTabSz="914400">
              <a:lnSpc>
                <a:spcPct val="100000"/>
              </a:lnSpc>
              <a:spcAft>
                <a:spcPts val="1500"/>
              </a:spcAft>
              <a:buClr>
                <a:srgbClr val="000000"/>
              </a:buClr>
              <a:buFont typeface="Aptos Display"/>
              <a:buAutoNum type="arabicPeriod"/>
            </a:pPr>
            <a:r>
              <a:rPr lang="pt-BR" sz="2000" b="0" strike="noStrike" spc="-1" dirty="0">
                <a:solidFill>
                  <a:srgbClr val="002060"/>
                </a:solidFill>
                <a:latin typeface="Avenir Next LT Pro" panose="020B0504020202020204"/>
                <a:ea typeface="Times New Roman"/>
              </a:rPr>
              <a:t>poderá convocar os licitantes remanescentes, na ordem de classificação, para a celebração do contrato nas condições propostas </a:t>
            </a:r>
            <a:r>
              <a:rPr lang="pt-BR" sz="2000" b="1" u="sng" strike="noStrike" spc="-1" dirty="0">
                <a:solidFill>
                  <a:srgbClr val="002060"/>
                </a:solidFill>
                <a:uFillTx/>
                <a:latin typeface="Avenir Next LT Pro" panose="020B0504020202020204"/>
                <a:ea typeface="Times New Roman"/>
              </a:rPr>
              <a:t>pelo licitante vencedor</a:t>
            </a:r>
            <a:endParaRPr lang="pt-BR" sz="2000" b="0" strike="noStrike" spc="-1" dirty="0">
              <a:solidFill>
                <a:srgbClr val="002060"/>
              </a:solidFill>
              <a:latin typeface="Avenir Next LT Pro" panose="020B0504020202020204"/>
            </a:endParaRPr>
          </a:p>
          <a:p>
            <a:pPr marL="228600" indent="-228600" algn="just" defTabSz="914400">
              <a:lnSpc>
                <a:spcPct val="100000"/>
              </a:lnSpc>
              <a:spcAft>
                <a:spcPts val="1500"/>
              </a:spcAft>
              <a:buClr>
                <a:srgbClr val="000000"/>
              </a:buClr>
              <a:buFont typeface="Aptos Display"/>
              <a:buAutoNum type="arabicPeriod"/>
            </a:pPr>
            <a:r>
              <a:rPr lang="pt-BR" sz="2000" b="0" strike="noStrike" spc="-1" dirty="0">
                <a:solidFill>
                  <a:srgbClr val="002060"/>
                </a:solidFill>
                <a:latin typeface="Avenir Next LT Pro" panose="020B0504020202020204"/>
                <a:ea typeface="Times New Roman"/>
              </a:rPr>
              <a:t>Se não der certo, negociar com todos para ver quem oferece o melhor preço</a:t>
            </a:r>
            <a:r>
              <a:rPr lang="en-US" sz="2000" b="0" strike="noStrike" spc="-1" dirty="0">
                <a:solidFill>
                  <a:srgbClr val="002060"/>
                </a:solidFill>
                <a:latin typeface="Avenir Next LT Pro" panose="020B0504020202020204"/>
                <a:ea typeface="Times New Roman"/>
              </a:rPr>
              <a:t>, </a:t>
            </a:r>
            <a:r>
              <a:rPr lang="en-US" sz="2000" b="1" u="sng" strike="noStrike" spc="-1" dirty="0" err="1">
                <a:solidFill>
                  <a:srgbClr val="002060"/>
                </a:solidFill>
                <a:uFillTx/>
                <a:latin typeface="Avenir Next LT Pro" panose="020B0504020202020204"/>
                <a:ea typeface="Times New Roman"/>
              </a:rPr>
              <a:t>mesmo</a:t>
            </a:r>
            <a:r>
              <a:rPr lang="en-US" sz="2000" b="1" u="sng" strike="noStrike" spc="-1" dirty="0">
                <a:solidFill>
                  <a:srgbClr val="002060"/>
                </a:solidFill>
                <a:uFillTx/>
                <a:latin typeface="Avenir Next LT Pro" panose="020B0504020202020204"/>
                <a:ea typeface="Times New Roman"/>
              </a:rPr>
              <a:t> que </a:t>
            </a:r>
            <a:r>
              <a:rPr lang="en-US" sz="2000" b="1" u="sng" strike="noStrike" spc="-1" dirty="0" err="1">
                <a:solidFill>
                  <a:srgbClr val="002060"/>
                </a:solidFill>
                <a:uFillTx/>
                <a:latin typeface="Avenir Next LT Pro" panose="020B0504020202020204"/>
                <a:ea typeface="Times New Roman"/>
              </a:rPr>
              <a:t>acima</a:t>
            </a:r>
            <a:r>
              <a:rPr lang="en-US" sz="2000" b="1" u="sng" strike="noStrike" spc="-1" dirty="0">
                <a:solidFill>
                  <a:srgbClr val="002060"/>
                </a:solidFill>
                <a:uFillTx/>
                <a:latin typeface="Avenir Next LT Pro" panose="020B0504020202020204"/>
                <a:ea typeface="Times New Roman"/>
              </a:rPr>
              <a:t> do </a:t>
            </a:r>
            <a:r>
              <a:rPr lang="en-US" sz="2000" b="1" u="sng" strike="noStrike" spc="-1" dirty="0" err="1">
                <a:solidFill>
                  <a:srgbClr val="002060"/>
                </a:solidFill>
                <a:uFillTx/>
                <a:latin typeface="Avenir Next LT Pro" panose="020B0504020202020204"/>
                <a:ea typeface="Times New Roman"/>
              </a:rPr>
              <a:t>preço</a:t>
            </a:r>
            <a:r>
              <a:rPr lang="en-US" sz="2000" b="1" u="sng" strike="noStrike" spc="-1" dirty="0">
                <a:solidFill>
                  <a:srgbClr val="002060"/>
                </a:solidFill>
                <a:uFillTx/>
                <a:latin typeface="Avenir Next LT Pro" panose="020B0504020202020204"/>
                <a:ea typeface="Times New Roman"/>
              </a:rPr>
              <a:t> do </a:t>
            </a:r>
            <a:r>
              <a:rPr lang="en-US" sz="2000" b="1" u="sng" strike="noStrike" spc="-1" dirty="0" err="1">
                <a:solidFill>
                  <a:srgbClr val="002060"/>
                </a:solidFill>
                <a:uFillTx/>
                <a:latin typeface="Avenir Next LT Pro" panose="020B0504020202020204"/>
                <a:ea typeface="Times New Roman"/>
              </a:rPr>
              <a:t>vencedor</a:t>
            </a:r>
            <a:endParaRPr lang="pt-BR" sz="2000" b="0" strike="noStrike" spc="-1" dirty="0">
              <a:solidFill>
                <a:srgbClr val="002060"/>
              </a:solidFill>
              <a:latin typeface="Avenir Next LT Pro" panose="020B0504020202020204"/>
            </a:endParaRPr>
          </a:p>
        </p:txBody>
      </p:sp>
      <p:grpSp>
        <p:nvGrpSpPr>
          <p:cNvPr id="65" name="Groupe 2052">
            <a:extLst>
              <a:ext uri="{FF2B5EF4-FFF2-40B4-BE49-F238E27FC236}">
                <a16:creationId xmlns:a16="http://schemas.microsoft.com/office/drawing/2014/main" id="{A3234948-1BE8-CCC6-4EC9-DE0F1099F261}"/>
              </a:ext>
            </a:extLst>
          </p:cNvPr>
          <p:cNvGrpSpPr/>
          <p:nvPr/>
        </p:nvGrpSpPr>
        <p:grpSpPr>
          <a:xfrm>
            <a:off x="9842580" y="1249676"/>
            <a:ext cx="1308600" cy="2044800"/>
            <a:chOff x="10259640" y="1527120"/>
            <a:chExt cx="1308600" cy="2044800"/>
          </a:xfrm>
        </p:grpSpPr>
        <p:sp>
          <p:nvSpPr>
            <p:cNvPr id="66" name="Freeform 6">
              <a:extLst>
                <a:ext uri="{FF2B5EF4-FFF2-40B4-BE49-F238E27FC236}">
                  <a16:creationId xmlns:a16="http://schemas.microsoft.com/office/drawing/2014/main" id="{A25D32F1-54C1-4FDB-DBB2-9CEB04C14E9D}"/>
                </a:ext>
              </a:extLst>
            </p:cNvPr>
            <p:cNvSpPr/>
            <p:nvPr/>
          </p:nvSpPr>
          <p:spPr>
            <a:xfrm>
              <a:off x="10812240" y="1915920"/>
              <a:ext cx="158760" cy="295200"/>
            </a:xfrm>
            <a:custGeom>
              <a:avLst/>
              <a:gdLst>
                <a:gd name="textAreaLeft" fmla="*/ 0 w 158760"/>
                <a:gd name="textAreaRight" fmla="*/ 159120 w 158760"/>
                <a:gd name="textAreaTop" fmla="*/ 0 h 295200"/>
                <a:gd name="textAreaBottom" fmla="*/ 295560 h 295200"/>
              </a:gdLst>
              <a:ahLst/>
              <a:cxnLst/>
              <a:rect l="textAreaLeft" t="textAreaTop" r="textAreaRight" b="textAreaBottom"/>
              <a:pathLst>
                <a:path w="169" h="314">
                  <a:moveTo>
                    <a:pt x="169" y="49"/>
                  </a:moveTo>
                  <a:lnTo>
                    <a:pt x="169" y="49"/>
                  </a:lnTo>
                  <a:lnTo>
                    <a:pt x="164" y="36"/>
                  </a:lnTo>
                  <a:lnTo>
                    <a:pt x="160" y="25"/>
                  </a:lnTo>
                  <a:lnTo>
                    <a:pt x="155" y="16"/>
                  </a:lnTo>
                  <a:lnTo>
                    <a:pt x="155" y="16"/>
                  </a:lnTo>
                  <a:lnTo>
                    <a:pt x="154" y="14"/>
                  </a:lnTo>
                  <a:lnTo>
                    <a:pt x="150" y="11"/>
                  </a:lnTo>
                  <a:lnTo>
                    <a:pt x="141" y="7"/>
                  </a:lnTo>
                  <a:lnTo>
                    <a:pt x="122" y="1"/>
                  </a:lnTo>
                  <a:lnTo>
                    <a:pt x="122" y="1"/>
                  </a:lnTo>
                  <a:lnTo>
                    <a:pt x="114" y="0"/>
                  </a:lnTo>
                  <a:lnTo>
                    <a:pt x="106" y="0"/>
                  </a:lnTo>
                  <a:lnTo>
                    <a:pt x="98" y="2"/>
                  </a:lnTo>
                  <a:lnTo>
                    <a:pt x="93" y="5"/>
                  </a:lnTo>
                  <a:lnTo>
                    <a:pt x="93" y="5"/>
                  </a:lnTo>
                  <a:lnTo>
                    <a:pt x="88" y="10"/>
                  </a:lnTo>
                  <a:lnTo>
                    <a:pt x="83" y="16"/>
                  </a:lnTo>
                  <a:lnTo>
                    <a:pt x="76" y="24"/>
                  </a:lnTo>
                  <a:lnTo>
                    <a:pt x="70" y="29"/>
                  </a:lnTo>
                  <a:lnTo>
                    <a:pt x="70" y="29"/>
                  </a:lnTo>
                  <a:lnTo>
                    <a:pt x="65" y="34"/>
                  </a:lnTo>
                  <a:lnTo>
                    <a:pt x="61" y="40"/>
                  </a:lnTo>
                  <a:lnTo>
                    <a:pt x="57" y="45"/>
                  </a:lnTo>
                  <a:lnTo>
                    <a:pt x="52" y="49"/>
                  </a:lnTo>
                  <a:lnTo>
                    <a:pt x="52" y="49"/>
                  </a:lnTo>
                  <a:lnTo>
                    <a:pt x="47" y="55"/>
                  </a:lnTo>
                  <a:lnTo>
                    <a:pt x="40" y="63"/>
                  </a:lnTo>
                  <a:lnTo>
                    <a:pt x="35" y="72"/>
                  </a:lnTo>
                  <a:lnTo>
                    <a:pt x="27" y="80"/>
                  </a:lnTo>
                  <a:lnTo>
                    <a:pt x="27" y="80"/>
                  </a:lnTo>
                  <a:lnTo>
                    <a:pt x="13" y="93"/>
                  </a:lnTo>
                  <a:lnTo>
                    <a:pt x="7" y="99"/>
                  </a:lnTo>
                  <a:lnTo>
                    <a:pt x="5" y="103"/>
                  </a:lnTo>
                  <a:lnTo>
                    <a:pt x="5" y="106"/>
                  </a:lnTo>
                  <a:lnTo>
                    <a:pt x="5" y="106"/>
                  </a:lnTo>
                  <a:lnTo>
                    <a:pt x="5" y="124"/>
                  </a:lnTo>
                  <a:lnTo>
                    <a:pt x="7" y="133"/>
                  </a:lnTo>
                  <a:lnTo>
                    <a:pt x="5" y="140"/>
                  </a:lnTo>
                  <a:lnTo>
                    <a:pt x="5" y="140"/>
                  </a:lnTo>
                  <a:lnTo>
                    <a:pt x="3" y="148"/>
                  </a:lnTo>
                  <a:lnTo>
                    <a:pt x="1" y="157"/>
                  </a:lnTo>
                  <a:lnTo>
                    <a:pt x="0" y="173"/>
                  </a:lnTo>
                  <a:lnTo>
                    <a:pt x="0" y="173"/>
                  </a:lnTo>
                  <a:lnTo>
                    <a:pt x="1" y="182"/>
                  </a:lnTo>
                  <a:lnTo>
                    <a:pt x="4" y="192"/>
                  </a:lnTo>
                  <a:lnTo>
                    <a:pt x="10" y="214"/>
                  </a:lnTo>
                  <a:lnTo>
                    <a:pt x="10" y="214"/>
                  </a:lnTo>
                  <a:lnTo>
                    <a:pt x="13" y="222"/>
                  </a:lnTo>
                  <a:lnTo>
                    <a:pt x="18" y="232"/>
                  </a:lnTo>
                  <a:lnTo>
                    <a:pt x="23" y="241"/>
                  </a:lnTo>
                  <a:lnTo>
                    <a:pt x="27" y="252"/>
                  </a:lnTo>
                  <a:lnTo>
                    <a:pt x="27" y="252"/>
                  </a:lnTo>
                  <a:lnTo>
                    <a:pt x="31" y="261"/>
                  </a:lnTo>
                  <a:lnTo>
                    <a:pt x="35" y="270"/>
                  </a:lnTo>
                  <a:lnTo>
                    <a:pt x="41" y="278"/>
                  </a:lnTo>
                  <a:lnTo>
                    <a:pt x="49" y="283"/>
                  </a:lnTo>
                  <a:lnTo>
                    <a:pt x="49" y="283"/>
                  </a:lnTo>
                  <a:lnTo>
                    <a:pt x="52" y="285"/>
                  </a:lnTo>
                  <a:lnTo>
                    <a:pt x="56" y="289"/>
                  </a:lnTo>
                  <a:lnTo>
                    <a:pt x="61" y="298"/>
                  </a:lnTo>
                  <a:lnTo>
                    <a:pt x="63" y="307"/>
                  </a:lnTo>
                  <a:lnTo>
                    <a:pt x="65" y="310"/>
                  </a:lnTo>
                  <a:lnTo>
                    <a:pt x="84" y="314"/>
                  </a:lnTo>
                  <a:lnTo>
                    <a:pt x="149" y="307"/>
                  </a:lnTo>
                  <a:lnTo>
                    <a:pt x="169" y="49"/>
                  </a:lnTo>
                  <a:close/>
                </a:path>
              </a:pathLst>
            </a:custGeom>
            <a:solidFill>
              <a:srgbClr val="56361F"/>
            </a:solidFill>
            <a:ln w="0">
              <a:noFill/>
            </a:ln>
          </p:spPr>
          <p:style>
            <a:lnRef idx="0">
              <a:scrgbClr r="0" g="0" b="0"/>
            </a:lnRef>
            <a:fillRef idx="0">
              <a:scrgbClr r="0" g="0" b="0"/>
            </a:fillRef>
            <a:effectRef idx="0">
              <a:scrgbClr r="0" g="0" b="0"/>
            </a:effectRef>
            <a:fontRef idx="minor"/>
          </p:style>
          <p:txBody>
            <a:bodyPr numCol="1" spcCol="0" anchor="t">
              <a:noAutofit/>
            </a:bodyPr>
            <a:lstStyle/>
            <a:p>
              <a:pPr defTabSz="914400">
                <a:lnSpc>
                  <a:spcPct val="100000"/>
                </a:lnSpc>
              </a:pPr>
              <a:endParaRPr lang="en-US" sz="1800" b="0" strike="noStrike" spc="-1">
                <a:solidFill>
                  <a:srgbClr val="002060"/>
                </a:solidFill>
                <a:latin typeface="Avenir Next LT Pro" panose="020B0504020202020204"/>
              </a:endParaRPr>
            </a:p>
          </p:txBody>
        </p:sp>
        <p:sp>
          <p:nvSpPr>
            <p:cNvPr id="67" name="Freeform 7">
              <a:extLst>
                <a:ext uri="{FF2B5EF4-FFF2-40B4-BE49-F238E27FC236}">
                  <a16:creationId xmlns:a16="http://schemas.microsoft.com/office/drawing/2014/main" id="{1F67D782-1DA2-2D0D-7801-6251132A49C6}"/>
                </a:ext>
              </a:extLst>
            </p:cNvPr>
            <p:cNvSpPr/>
            <p:nvPr/>
          </p:nvSpPr>
          <p:spPr>
            <a:xfrm>
              <a:off x="10845360" y="1953720"/>
              <a:ext cx="215280" cy="282240"/>
            </a:xfrm>
            <a:custGeom>
              <a:avLst/>
              <a:gdLst>
                <a:gd name="textAreaLeft" fmla="*/ 0 w 215280"/>
                <a:gd name="textAreaRight" fmla="*/ 215640 w 215280"/>
                <a:gd name="textAreaTop" fmla="*/ 0 h 282240"/>
                <a:gd name="textAreaBottom" fmla="*/ 282600 h 282240"/>
              </a:gdLst>
              <a:ahLst/>
              <a:cxnLst/>
              <a:rect l="textAreaLeft" t="textAreaTop" r="textAreaRight" b="textAreaBottom"/>
              <a:pathLst>
                <a:path w="229" h="300">
                  <a:moveTo>
                    <a:pt x="211" y="287"/>
                  </a:moveTo>
                  <a:lnTo>
                    <a:pt x="211" y="287"/>
                  </a:lnTo>
                  <a:lnTo>
                    <a:pt x="212" y="267"/>
                  </a:lnTo>
                  <a:lnTo>
                    <a:pt x="213" y="250"/>
                  </a:lnTo>
                  <a:lnTo>
                    <a:pt x="215" y="241"/>
                  </a:lnTo>
                  <a:lnTo>
                    <a:pt x="217" y="235"/>
                  </a:lnTo>
                  <a:lnTo>
                    <a:pt x="217" y="235"/>
                  </a:lnTo>
                  <a:lnTo>
                    <a:pt x="226" y="217"/>
                  </a:lnTo>
                  <a:lnTo>
                    <a:pt x="228" y="207"/>
                  </a:lnTo>
                  <a:lnTo>
                    <a:pt x="229" y="192"/>
                  </a:lnTo>
                  <a:lnTo>
                    <a:pt x="229" y="192"/>
                  </a:lnTo>
                  <a:lnTo>
                    <a:pt x="226" y="153"/>
                  </a:lnTo>
                  <a:lnTo>
                    <a:pt x="225" y="137"/>
                  </a:lnTo>
                  <a:lnTo>
                    <a:pt x="224" y="124"/>
                  </a:lnTo>
                  <a:lnTo>
                    <a:pt x="224" y="124"/>
                  </a:lnTo>
                  <a:lnTo>
                    <a:pt x="220" y="116"/>
                  </a:lnTo>
                  <a:lnTo>
                    <a:pt x="215" y="110"/>
                  </a:lnTo>
                  <a:lnTo>
                    <a:pt x="209" y="103"/>
                  </a:lnTo>
                  <a:lnTo>
                    <a:pt x="206" y="98"/>
                  </a:lnTo>
                  <a:lnTo>
                    <a:pt x="206" y="98"/>
                  </a:lnTo>
                  <a:lnTo>
                    <a:pt x="199" y="84"/>
                  </a:lnTo>
                  <a:lnTo>
                    <a:pt x="194" y="69"/>
                  </a:lnTo>
                  <a:lnTo>
                    <a:pt x="194" y="69"/>
                  </a:lnTo>
                  <a:lnTo>
                    <a:pt x="191" y="64"/>
                  </a:lnTo>
                  <a:lnTo>
                    <a:pt x="188" y="59"/>
                  </a:lnTo>
                  <a:lnTo>
                    <a:pt x="182" y="54"/>
                  </a:lnTo>
                  <a:lnTo>
                    <a:pt x="176" y="47"/>
                  </a:lnTo>
                  <a:lnTo>
                    <a:pt x="176" y="47"/>
                  </a:lnTo>
                  <a:lnTo>
                    <a:pt x="172" y="45"/>
                  </a:lnTo>
                  <a:lnTo>
                    <a:pt x="169" y="41"/>
                  </a:lnTo>
                  <a:lnTo>
                    <a:pt x="164" y="32"/>
                  </a:lnTo>
                  <a:lnTo>
                    <a:pt x="160" y="23"/>
                  </a:lnTo>
                  <a:lnTo>
                    <a:pt x="155" y="15"/>
                  </a:lnTo>
                  <a:lnTo>
                    <a:pt x="155" y="15"/>
                  </a:lnTo>
                  <a:lnTo>
                    <a:pt x="149" y="10"/>
                  </a:lnTo>
                  <a:lnTo>
                    <a:pt x="141" y="5"/>
                  </a:lnTo>
                  <a:lnTo>
                    <a:pt x="131" y="1"/>
                  </a:lnTo>
                  <a:lnTo>
                    <a:pt x="120" y="0"/>
                  </a:lnTo>
                  <a:lnTo>
                    <a:pt x="120" y="0"/>
                  </a:lnTo>
                  <a:lnTo>
                    <a:pt x="107" y="1"/>
                  </a:lnTo>
                  <a:lnTo>
                    <a:pt x="91" y="2"/>
                  </a:lnTo>
                  <a:lnTo>
                    <a:pt x="65" y="7"/>
                  </a:lnTo>
                  <a:lnTo>
                    <a:pt x="65" y="7"/>
                  </a:lnTo>
                  <a:lnTo>
                    <a:pt x="61" y="9"/>
                  </a:lnTo>
                  <a:lnTo>
                    <a:pt x="54" y="13"/>
                  </a:lnTo>
                  <a:lnTo>
                    <a:pt x="41" y="25"/>
                  </a:lnTo>
                  <a:lnTo>
                    <a:pt x="30" y="38"/>
                  </a:lnTo>
                  <a:lnTo>
                    <a:pt x="26" y="44"/>
                  </a:lnTo>
                  <a:lnTo>
                    <a:pt x="25" y="49"/>
                  </a:lnTo>
                  <a:lnTo>
                    <a:pt x="25" y="49"/>
                  </a:lnTo>
                  <a:lnTo>
                    <a:pt x="25" y="53"/>
                  </a:lnTo>
                  <a:lnTo>
                    <a:pt x="26" y="56"/>
                  </a:lnTo>
                  <a:lnTo>
                    <a:pt x="32" y="67"/>
                  </a:lnTo>
                  <a:lnTo>
                    <a:pt x="39" y="77"/>
                  </a:lnTo>
                  <a:lnTo>
                    <a:pt x="43" y="82"/>
                  </a:lnTo>
                  <a:lnTo>
                    <a:pt x="44" y="88"/>
                  </a:lnTo>
                  <a:lnTo>
                    <a:pt x="44" y="88"/>
                  </a:lnTo>
                  <a:lnTo>
                    <a:pt x="47" y="99"/>
                  </a:lnTo>
                  <a:lnTo>
                    <a:pt x="47" y="113"/>
                  </a:lnTo>
                  <a:lnTo>
                    <a:pt x="48" y="138"/>
                  </a:lnTo>
                  <a:lnTo>
                    <a:pt x="48" y="138"/>
                  </a:lnTo>
                  <a:lnTo>
                    <a:pt x="48" y="141"/>
                  </a:lnTo>
                  <a:lnTo>
                    <a:pt x="50" y="144"/>
                  </a:lnTo>
                  <a:lnTo>
                    <a:pt x="56" y="151"/>
                  </a:lnTo>
                  <a:lnTo>
                    <a:pt x="62" y="156"/>
                  </a:lnTo>
                  <a:lnTo>
                    <a:pt x="65" y="159"/>
                  </a:lnTo>
                  <a:lnTo>
                    <a:pt x="66" y="163"/>
                  </a:lnTo>
                  <a:lnTo>
                    <a:pt x="66" y="163"/>
                  </a:lnTo>
                  <a:lnTo>
                    <a:pt x="66" y="165"/>
                  </a:lnTo>
                  <a:lnTo>
                    <a:pt x="65" y="168"/>
                  </a:lnTo>
                  <a:lnTo>
                    <a:pt x="62" y="173"/>
                  </a:lnTo>
                  <a:lnTo>
                    <a:pt x="58" y="177"/>
                  </a:lnTo>
                  <a:lnTo>
                    <a:pt x="58" y="177"/>
                  </a:lnTo>
                  <a:lnTo>
                    <a:pt x="43" y="172"/>
                  </a:lnTo>
                  <a:lnTo>
                    <a:pt x="30" y="168"/>
                  </a:lnTo>
                  <a:lnTo>
                    <a:pt x="23" y="166"/>
                  </a:lnTo>
                  <a:lnTo>
                    <a:pt x="17" y="166"/>
                  </a:lnTo>
                  <a:lnTo>
                    <a:pt x="17" y="166"/>
                  </a:lnTo>
                  <a:lnTo>
                    <a:pt x="13" y="166"/>
                  </a:lnTo>
                  <a:lnTo>
                    <a:pt x="9" y="169"/>
                  </a:lnTo>
                  <a:lnTo>
                    <a:pt x="5" y="172"/>
                  </a:lnTo>
                  <a:lnTo>
                    <a:pt x="3" y="175"/>
                  </a:lnTo>
                  <a:lnTo>
                    <a:pt x="0" y="181"/>
                  </a:lnTo>
                  <a:lnTo>
                    <a:pt x="0" y="185"/>
                  </a:lnTo>
                  <a:lnTo>
                    <a:pt x="0" y="190"/>
                  </a:lnTo>
                  <a:lnTo>
                    <a:pt x="3" y="195"/>
                  </a:lnTo>
                  <a:lnTo>
                    <a:pt x="3" y="195"/>
                  </a:lnTo>
                  <a:lnTo>
                    <a:pt x="6" y="199"/>
                  </a:lnTo>
                  <a:lnTo>
                    <a:pt x="13" y="204"/>
                  </a:lnTo>
                  <a:lnTo>
                    <a:pt x="21" y="209"/>
                  </a:lnTo>
                  <a:lnTo>
                    <a:pt x="30" y="213"/>
                  </a:lnTo>
                  <a:lnTo>
                    <a:pt x="48" y="221"/>
                  </a:lnTo>
                  <a:lnTo>
                    <a:pt x="54" y="222"/>
                  </a:lnTo>
                  <a:lnTo>
                    <a:pt x="59" y="222"/>
                  </a:lnTo>
                  <a:lnTo>
                    <a:pt x="59" y="222"/>
                  </a:lnTo>
                  <a:lnTo>
                    <a:pt x="61" y="222"/>
                  </a:lnTo>
                  <a:lnTo>
                    <a:pt x="63" y="223"/>
                  </a:lnTo>
                  <a:lnTo>
                    <a:pt x="66" y="228"/>
                  </a:lnTo>
                  <a:lnTo>
                    <a:pt x="70" y="236"/>
                  </a:lnTo>
                  <a:lnTo>
                    <a:pt x="74" y="245"/>
                  </a:lnTo>
                  <a:lnTo>
                    <a:pt x="79" y="266"/>
                  </a:lnTo>
                  <a:lnTo>
                    <a:pt x="81" y="280"/>
                  </a:lnTo>
                  <a:lnTo>
                    <a:pt x="81" y="280"/>
                  </a:lnTo>
                  <a:lnTo>
                    <a:pt x="83" y="284"/>
                  </a:lnTo>
                  <a:lnTo>
                    <a:pt x="87" y="288"/>
                  </a:lnTo>
                  <a:lnTo>
                    <a:pt x="92" y="292"/>
                  </a:lnTo>
                  <a:lnTo>
                    <a:pt x="97" y="294"/>
                  </a:lnTo>
                  <a:lnTo>
                    <a:pt x="109" y="298"/>
                  </a:lnTo>
                  <a:lnTo>
                    <a:pt x="114" y="300"/>
                  </a:lnTo>
                  <a:lnTo>
                    <a:pt x="211" y="287"/>
                  </a:lnTo>
                  <a:close/>
                </a:path>
              </a:pathLst>
            </a:custGeom>
            <a:solidFill>
              <a:srgbClr val="FFCDAC"/>
            </a:solidFill>
            <a:ln w="0">
              <a:noFill/>
            </a:ln>
          </p:spPr>
          <p:style>
            <a:lnRef idx="0">
              <a:scrgbClr r="0" g="0" b="0"/>
            </a:lnRef>
            <a:fillRef idx="0">
              <a:scrgbClr r="0" g="0" b="0"/>
            </a:fillRef>
            <a:effectRef idx="0">
              <a:scrgbClr r="0" g="0" b="0"/>
            </a:effectRef>
            <a:fontRef idx="minor"/>
          </p:style>
          <p:txBody>
            <a:bodyPr numCol="1" spcCol="0" anchor="t">
              <a:noAutofit/>
            </a:bodyPr>
            <a:lstStyle/>
            <a:p>
              <a:pPr defTabSz="914400">
                <a:lnSpc>
                  <a:spcPct val="100000"/>
                </a:lnSpc>
              </a:pPr>
              <a:endParaRPr lang="en-US" sz="1800" b="0" strike="noStrike" spc="-1">
                <a:solidFill>
                  <a:srgbClr val="002060"/>
                </a:solidFill>
                <a:latin typeface="Avenir Next LT Pro" panose="020B0504020202020204"/>
              </a:endParaRPr>
            </a:p>
          </p:txBody>
        </p:sp>
        <p:sp>
          <p:nvSpPr>
            <p:cNvPr id="68" name="Freeform 8">
              <a:extLst>
                <a:ext uri="{FF2B5EF4-FFF2-40B4-BE49-F238E27FC236}">
                  <a16:creationId xmlns:a16="http://schemas.microsoft.com/office/drawing/2014/main" id="{A4241B39-5E0F-4FB0-0054-24EA399C615D}"/>
                </a:ext>
              </a:extLst>
            </p:cNvPr>
            <p:cNvSpPr/>
            <p:nvPr/>
          </p:nvSpPr>
          <p:spPr>
            <a:xfrm>
              <a:off x="10259640" y="1996920"/>
              <a:ext cx="123840" cy="169920"/>
            </a:xfrm>
            <a:custGeom>
              <a:avLst/>
              <a:gdLst>
                <a:gd name="textAreaLeft" fmla="*/ 0 w 123840"/>
                <a:gd name="textAreaRight" fmla="*/ 124200 w 123840"/>
                <a:gd name="textAreaTop" fmla="*/ 0 h 169920"/>
                <a:gd name="textAreaBottom" fmla="*/ 170280 h 169920"/>
              </a:gdLst>
              <a:ahLst/>
              <a:cxnLst/>
              <a:rect l="textAreaLeft" t="textAreaTop" r="textAreaRight" b="textAreaBottom"/>
              <a:pathLst>
                <a:path w="132" h="181">
                  <a:moveTo>
                    <a:pt x="25" y="131"/>
                  </a:moveTo>
                  <a:lnTo>
                    <a:pt x="25" y="131"/>
                  </a:lnTo>
                  <a:lnTo>
                    <a:pt x="21" y="123"/>
                  </a:lnTo>
                  <a:lnTo>
                    <a:pt x="16" y="113"/>
                  </a:lnTo>
                  <a:lnTo>
                    <a:pt x="8" y="95"/>
                  </a:lnTo>
                  <a:lnTo>
                    <a:pt x="8" y="95"/>
                  </a:lnTo>
                  <a:lnTo>
                    <a:pt x="5" y="85"/>
                  </a:lnTo>
                  <a:lnTo>
                    <a:pt x="1" y="71"/>
                  </a:lnTo>
                  <a:lnTo>
                    <a:pt x="0" y="56"/>
                  </a:lnTo>
                  <a:lnTo>
                    <a:pt x="0" y="51"/>
                  </a:lnTo>
                  <a:lnTo>
                    <a:pt x="0" y="45"/>
                  </a:lnTo>
                  <a:lnTo>
                    <a:pt x="0" y="45"/>
                  </a:lnTo>
                  <a:lnTo>
                    <a:pt x="3" y="39"/>
                  </a:lnTo>
                  <a:lnTo>
                    <a:pt x="7" y="34"/>
                  </a:lnTo>
                  <a:lnTo>
                    <a:pt x="9" y="30"/>
                  </a:lnTo>
                  <a:lnTo>
                    <a:pt x="13" y="29"/>
                  </a:lnTo>
                  <a:lnTo>
                    <a:pt x="13" y="29"/>
                  </a:lnTo>
                  <a:lnTo>
                    <a:pt x="23" y="26"/>
                  </a:lnTo>
                  <a:lnTo>
                    <a:pt x="28" y="25"/>
                  </a:lnTo>
                  <a:lnTo>
                    <a:pt x="31" y="22"/>
                  </a:lnTo>
                  <a:lnTo>
                    <a:pt x="32" y="21"/>
                  </a:lnTo>
                  <a:lnTo>
                    <a:pt x="32" y="21"/>
                  </a:lnTo>
                  <a:lnTo>
                    <a:pt x="34" y="17"/>
                  </a:lnTo>
                  <a:lnTo>
                    <a:pt x="38" y="13"/>
                  </a:lnTo>
                  <a:lnTo>
                    <a:pt x="41" y="10"/>
                  </a:lnTo>
                  <a:lnTo>
                    <a:pt x="45" y="9"/>
                  </a:lnTo>
                  <a:lnTo>
                    <a:pt x="45" y="9"/>
                  </a:lnTo>
                  <a:lnTo>
                    <a:pt x="56" y="9"/>
                  </a:lnTo>
                  <a:lnTo>
                    <a:pt x="61" y="9"/>
                  </a:lnTo>
                  <a:lnTo>
                    <a:pt x="67" y="9"/>
                  </a:lnTo>
                  <a:lnTo>
                    <a:pt x="67" y="9"/>
                  </a:lnTo>
                  <a:lnTo>
                    <a:pt x="78" y="4"/>
                  </a:lnTo>
                  <a:lnTo>
                    <a:pt x="83" y="1"/>
                  </a:lnTo>
                  <a:lnTo>
                    <a:pt x="87" y="0"/>
                  </a:lnTo>
                  <a:lnTo>
                    <a:pt x="87" y="0"/>
                  </a:lnTo>
                  <a:lnTo>
                    <a:pt x="94" y="3"/>
                  </a:lnTo>
                  <a:lnTo>
                    <a:pt x="100" y="4"/>
                  </a:lnTo>
                  <a:lnTo>
                    <a:pt x="105" y="4"/>
                  </a:lnTo>
                  <a:lnTo>
                    <a:pt x="105" y="4"/>
                  </a:lnTo>
                  <a:lnTo>
                    <a:pt x="110" y="3"/>
                  </a:lnTo>
                  <a:lnTo>
                    <a:pt x="118" y="4"/>
                  </a:lnTo>
                  <a:lnTo>
                    <a:pt x="125" y="5"/>
                  </a:lnTo>
                  <a:lnTo>
                    <a:pt x="128" y="7"/>
                  </a:lnTo>
                  <a:lnTo>
                    <a:pt x="129" y="8"/>
                  </a:lnTo>
                  <a:lnTo>
                    <a:pt x="129" y="8"/>
                  </a:lnTo>
                  <a:lnTo>
                    <a:pt x="131" y="16"/>
                  </a:lnTo>
                  <a:lnTo>
                    <a:pt x="132" y="32"/>
                  </a:lnTo>
                  <a:lnTo>
                    <a:pt x="131" y="51"/>
                  </a:lnTo>
                  <a:lnTo>
                    <a:pt x="129" y="65"/>
                  </a:lnTo>
                  <a:lnTo>
                    <a:pt x="129" y="65"/>
                  </a:lnTo>
                  <a:lnTo>
                    <a:pt x="125" y="98"/>
                  </a:lnTo>
                  <a:lnTo>
                    <a:pt x="124" y="119"/>
                  </a:lnTo>
                  <a:lnTo>
                    <a:pt x="123" y="137"/>
                  </a:lnTo>
                  <a:lnTo>
                    <a:pt x="123" y="137"/>
                  </a:lnTo>
                  <a:lnTo>
                    <a:pt x="122" y="145"/>
                  </a:lnTo>
                  <a:lnTo>
                    <a:pt x="119" y="153"/>
                  </a:lnTo>
                  <a:lnTo>
                    <a:pt x="114" y="159"/>
                  </a:lnTo>
                  <a:lnTo>
                    <a:pt x="109" y="167"/>
                  </a:lnTo>
                  <a:lnTo>
                    <a:pt x="98" y="177"/>
                  </a:lnTo>
                  <a:lnTo>
                    <a:pt x="94" y="181"/>
                  </a:lnTo>
                  <a:lnTo>
                    <a:pt x="25" y="131"/>
                  </a:lnTo>
                  <a:close/>
                </a:path>
              </a:pathLst>
            </a:custGeom>
            <a:solidFill>
              <a:srgbClr val="FFCDAC"/>
            </a:solidFill>
            <a:ln w="0">
              <a:noFill/>
            </a:ln>
          </p:spPr>
          <p:style>
            <a:lnRef idx="0">
              <a:scrgbClr r="0" g="0" b="0"/>
            </a:lnRef>
            <a:fillRef idx="0">
              <a:scrgbClr r="0" g="0" b="0"/>
            </a:fillRef>
            <a:effectRef idx="0">
              <a:scrgbClr r="0" g="0" b="0"/>
            </a:effectRef>
            <a:fontRef idx="minor"/>
          </p:style>
          <p:txBody>
            <a:bodyPr numCol="1" spcCol="0" anchor="t">
              <a:noAutofit/>
            </a:bodyPr>
            <a:lstStyle/>
            <a:p>
              <a:pPr defTabSz="914400">
                <a:lnSpc>
                  <a:spcPct val="100000"/>
                </a:lnSpc>
              </a:pPr>
              <a:endParaRPr lang="en-US" sz="1800" b="0" strike="noStrike" spc="-1">
                <a:solidFill>
                  <a:srgbClr val="002060"/>
                </a:solidFill>
                <a:latin typeface="Avenir Next LT Pro" panose="020B0504020202020204"/>
              </a:endParaRPr>
            </a:p>
          </p:txBody>
        </p:sp>
        <p:sp>
          <p:nvSpPr>
            <p:cNvPr id="69" name="Freeform 9">
              <a:extLst>
                <a:ext uri="{FF2B5EF4-FFF2-40B4-BE49-F238E27FC236}">
                  <a16:creationId xmlns:a16="http://schemas.microsoft.com/office/drawing/2014/main" id="{9F6B4231-85C5-E557-B9D0-7EA33DB6A11A}"/>
                </a:ext>
              </a:extLst>
            </p:cNvPr>
            <p:cNvSpPr/>
            <p:nvPr/>
          </p:nvSpPr>
          <p:spPr>
            <a:xfrm>
              <a:off x="10259640" y="1996920"/>
              <a:ext cx="123840" cy="169920"/>
            </a:xfrm>
            <a:custGeom>
              <a:avLst/>
              <a:gdLst>
                <a:gd name="textAreaLeft" fmla="*/ 0 w 123840"/>
                <a:gd name="textAreaRight" fmla="*/ 124200 w 123840"/>
                <a:gd name="textAreaTop" fmla="*/ 0 h 169920"/>
                <a:gd name="textAreaBottom" fmla="*/ 170280 h 169920"/>
              </a:gdLst>
              <a:ahLst/>
              <a:cxnLst/>
              <a:rect l="textAreaLeft" t="textAreaTop" r="textAreaRight" b="textAreaBottom"/>
              <a:pathLst>
                <a:path w="132" h="181">
                  <a:moveTo>
                    <a:pt x="25" y="131"/>
                  </a:moveTo>
                  <a:lnTo>
                    <a:pt x="25" y="131"/>
                  </a:lnTo>
                  <a:lnTo>
                    <a:pt x="21" y="123"/>
                  </a:lnTo>
                  <a:lnTo>
                    <a:pt x="16" y="113"/>
                  </a:lnTo>
                  <a:lnTo>
                    <a:pt x="8" y="95"/>
                  </a:lnTo>
                  <a:lnTo>
                    <a:pt x="8" y="95"/>
                  </a:lnTo>
                  <a:lnTo>
                    <a:pt x="5" y="85"/>
                  </a:lnTo>
                  <a:lnTo>
                    <a:pt x="1" y="71"/>
                  </a:lnTo>
                  <a:lnTo>
                    <a:pt x="0" y="56"/>
                  </a:lnTo>
                  <a:lnTo>
                    <a:pt x="0" y="51"/>
                  </a:lnTo>
                  <a:lnTo>
                    <a:pt x="0" y="45"/>
                  </a:lnTo>
                  <a:lnTo>
                    <a:pt x="0" y="45"/>
                  </a:lnTo>
                  <a:lnTo>
                    <a:pt x="3" y="39"/>
                  </a:lnTo>
                  <a:lnTo>
                    <a:pt x="7" y="34"/>
                  </a:lnTo>
                  <a:lnTo>
                    <a:pt x="9" y="30"/>
                  </a:lnTo>
                  <a:lnTo>
                    <a:pt x="13" y="29"/>
                  </a:lnTo>
                  <a:lnTo>
                    <a:pt x="13" y="29"/>
                  </a:lnTo>
                  <a:lnTo>
                    <a:pt x="23" y="26"/>
                  </a:lnTo>
                  <a:lnTo>
                    <a:pt x="28" y="25"/>
                  </a:lnTo>
                  <a:lnTo>
                    <a:pt x="31" y="22"/>
                  </a:lnTo>
                  <a:lnTo>
                    <a:pt x="32" y="21"/>
                  </a:lnTo>
                  <a:lnTo>
                    <a:pt x="32" y="21"/>
                  </a:lnTo>
                  <a:lnTo>
                    <a:pt x="34" y="17"/>
                  </a:lnTo>
                  <a:lnTo>
                    <a:pt x="38" y="13"/>
                  </a:lnTo>
                  <a:lnTo>
                    <a:pt x="41" y="10"/>
                  </a:lnTo>
                  <a:lnTo>
                    <a:pt x="45" y="9"/>
                  </a:lnTo>
                  <a:lnTo>
                    <a:pt x="45" y="9"/>
                  </a:lnTo>
                  <a:lnTo>
                    <a:pt x="56" y="9"/>
                  </a:lnTo>
                  <a:lnTo>
                    <a:pt x="61" y="9"/>
                  </a:lnTo>
                  <a:lnTo>
                    <a:pt x="67" y="9"/>
                  </a:lnTo>
                  <a:lnTo>
                    <a:pt x="67" y="9"/>
                  </a:lnTo>
                  <a:lnTo>
                    <a:pt x="78" y="4"/>
                  </a:lnTo>
                  <a:lnTo>
                    <a:pt x="83" y="1"/>
                  </a:lnTo>
                  <a:lnTo>
                    <a:pt x="87" y="0"/>
                  </a:lnTo>
                  <a:lnTo>
                    <a:pt x="87" y="0"/>
                  </a:lnTo>
                  <a:lnTo>
                    <a:pt x="94" y="3"/>
                  </a:lnTo>
                  <a:lnTo>
                    <a:pt x="100" y="4"/>
                  </a:lnTo>
                  <a:lnTo>
                    <a:pt x="105" y="4"/>
                  </a:lnTo>
                  <a:lnTo>
                    <a:pt x="105" y="4"/>
                  </a:lnTo>
                  <a:lnTo>
                    <a:pt x="110" y="3"/>
                  </a:lnTo>
                  <a:lnTo>
                    <a:pt x="118" y="4"/>
                  </a:lnTo>
                  <a:lnTo>
                    <a:pt x="125" y="5"/>
                  </a:lnTo>
                  <a:lnTo>
                    <a:pt x="128" y="7"/>
                  </a:lnTo>
                  <a:lnTo>
                    <a:pt x="129" y="8"/>
                  </a:lnTo>
                  <a:lnTo>
                    <a:pt x="129" y="8"/>
                  </a:lnTo>
                  <a:lnTo>
                    <a:pt x="131" y="16"/>
                  </a:lnTo>
                  <a:lnTo>
                    <a:pt x="132" y="32"/>
                  </a:lnTo>
                  <a:lnTo>
                    <a:pt x="131" y="51"/>
                  </a:lnTo>
                  <a:lnTo>
                    <a:pt x="129" y="65"/>
                  </a:lnTo>
                  <a:lnTo>
                    <a:pt x="129" y="65"/>
                  </a:lnTo>
                  <a:lnTo>
                    <a:pt x="125" y="98"/>
                  </a:lnTo>
                  <a:lnTo>
                    <a:pt x="124" y="119"/>
                  </a:lnTo>
                  <a:lnTo>
                    <a:pt x="123" y="137"/>
                  </a:lnTo>
                  <a:lnTo>
                    <a:pt x="123" y="137"/>
                  </a:lnTo>
                  <a:lnTo>
                    <a:pt x="122" y="145"/>
                  </a:lnTo>
                  <a:lnTo>
                    <a:pt x="119" y="153"/>
                  </a:lnTo>
                  <a:lnTo>
                    <a:pt x="114" y="159"/>
                  </a:lnTo>
                  <a:lnTo>
                    <a:pt x="109" y="167"/>
                  </a:lnTo>
                  <a:lnTo>
                    <a:pt x="98" y="177"/>
                  </a:lnTo>
                  <a:lnTo>
                    <a:pt x="94" y="181"/>
                  </a:lnTo>
                </a:path>
              </a:pathLst>
            </a:custGeom>
            <a:noFill/>
            <a:ln w="0">
              <a:noFill/>
            </a:ln>
          </p:spPr>
          <p:style>
            <a:lnRef idx="0">
              <a:scrgbClr r="0" g="0" b="0"/>
            </a:lnRef>
            <a:fillRef idx="0">
              <a:scrgbClr r="0" g="0" b="0"/>
            </a:fillRef>
            <a:effectRef idx="0">
              <a:scrgbClr r="0" g="0" b="0"/>
            </a:effectRef>
            <a:fontRef idx="minor"/>
          </p:style>
          <p:txBody>
            <a:bodyPr numCol="1" spcCol="0" anchor="t">
              <a:noAutofit/>
            </a:bodyPr>
            <a:lstStyle/>
            <a:p>
              <a:pPr defTabSz="914400">
                <a:lnSpc>
                  <a:spcPct val="100000"/>
                </a:lnSpc>
              </a:pPr>
              <a:endParaRPr lang="en-US" sz="1800" b="0" strike="noStrike" spc="-1">
                <a:solidFill>
                  <a:srgbClr val="002060"/>
                </a:solidFill>
                <a:latin typeface="Avenir Next LT Pro" panose="020B0504020202020204"/>
              </a:endParaRPr>
            </a:p>
          </p:txBody>
        </p:sp>
        <p:sp>
          <p:nvSpPr>
            <p:cNvPr id="70" name="Freeform 10">
              <a:extLst>
                <a:ext uri="{FF2B5EF4-FFF2-40B4-BE49-F238E27FC236}">
                  <a16:creationId xmlns:a16="http://schemas.microsoft.com/office/drawing/2014/main" id="{9A105C28-39F3-B6B6-FD25-C218D00688A3}"/>
                </a:ext>
              </a:extLst>
            </p:cNvPr>
            <p:cNvSpPr/>
            <p:nvPr/>
          </p:nvSpPr>
          <p:spPr>
            <a:xfrm>
              <a:off x="10271880" y="2109960"/>
              <a:ext cx="100440" cy="70200"/>
            </a:xfrm>
            <a:custGeom>
              <a:avLst/>
              <a:gdLst>
                <a:gd name="textAreaLeft" fmla="*/ 0 w 100440"/>
                <a:gd name="textAreaRight" fmla="*/ 100800 w 100440"/>
                <a:gd name="textAreaTop" fmla="*/ 0 h 70200"/>
                <a:gd name="textAreaBottom" fmla="*/ 70560 h 70200"/>
              </a:gdLst>
              <a:ahLst/>
              <a:cxnLst/>
              <a:rect l="textAreaLeft" t="textAreaTop" r="textAreaRight" b="textAreaBottom"/>
              <a:pathLst>
                <a:path w="107" h="75">
                  <a:moveTo>
                    <a:pt x="0" y="59"/>
                  </a:moveTo>
                  <a:lnTo>
                    <a:pt x="0" y="59"/>
                  </a:lnTo>
                  <a:lnTo>
                    <a:pt x="3" y="39"/>
                  </a:lnTo>
                  <a:lnTo>
                    <a:pt x="4" y="24"/>
                  </a:lnTo>
                  <a:lnTo>
                    <a:pt x="6" y="17"/>
                  </a:lnTo>
                  <a:lnTo>
                    <a:pt x="8" y="13"/>
                  </a:lnTo>
                  <a:lnTo>
                    <a:pt x="8" y="13"/>
                  </a:lnTo>
                  <a:lnTo>
                    <a:pt x="10" y="11"/>
                  </a:lnTo>
                  <a:lnTo>
                    <a:pt x="13" y="11"/>
                  </a:lnTo>
                  <a:lnTo>
                    <a:pt x="17" y="15"/>
                  </a:lnTo>
                  <a:lnTo>
                    <a:pt x="22" y="20"/>
                  </a:lnTo>
                  <a:lnTo>
                    <a:pt x="25" y="22"/>
                  </a:lnTo>
                  <a:lnTo>
                    <a:pt x="28" y="22"/>
                  </a:lnTo>
                  <a:lnTo>
                    <a:pt x="28" y="22"/>
                  </a:lnTo>
                  <a:lnTo>
                    <a:pt x="72" y="11"/>
                  </a:lnTo>
                  <a:lnTo>
                    <a:pt x="107" y="0"/>
                  </a:lnTo>
                  <a:lnTo>
                    <a:pt x="54" y="69"/>
                  </a:lnTo>
                  <a:lnTo>
                    <a:pt x="13" y="75"/>
                  </a:lnTo>
                  <a:lnTo>
                    <a:pt x="0" y="59"/>
                  </a:lnTo>
                  <a:close/>
                </a:path>
              </a:pathLst>
            </a:custGeom>
            <a:solidFill>
              <a:srgbClr val="EA6620"/>
            </a:solidFill>
            <a:ln w="0">
              <a:noFill/>
            </a:ln>
          </p:spPr>
          <p:style>
            <a:lnRef idx="0">
              <a:scrgbClr r="0" g="0" b="0"/>
            </a:lnRef>
            <a:fillRef idx="0">
              <a:scrgbClr r="0" g="0" b="0"/>
            </a:fillRef>
            <a:effectRef idx="0">
              <a:scrgbClr r="0" g="0" b="0"/>
            </a:effectRef>
            <a:fontRef idx="minor"/>
          </p:style>
          <p:txBody>
            <a:bodyPr tIns="35280" bIns="35280" numCol="1" spcCol="0" anchor="t">
              <a:noAutofit/>
            </a:bodyPr>
            <a:lstStyle/>
            <a:p>
              <a:pPr defTabSz="914400">
                <a:lnSpc>
                  <a:spcPct val="100000"/>
                </a:lnSpc>
              </a:pPr>
              <a:endParaRPr lang="en-US" sz="1800" b="0" strike="noStrike" spc="-1">
                <a:solidFill>
                  <a:srgbClr val="002060"/>
                </a:solidFill>
                <a:latin typeface="Avenir Next LT Pro" panose="020B0504020202020204"/>
              </a:endParaRPr>
            </a:p>
          </p:txBody>
        </p:sp>
        <p:sp>
          <p:nvSpPr>
            <p:cNvPr id="71" name="Freeform 11">
              <a:extLst>
                <a:ext uri="{FF2B5EF4-FFF2-40B4-BE49-F238E27FC236}">
                  <a16:creationId xmlns:a16="http://schemas.microsoft.com/office/drawing/2014/main" id="{5636456C-EB38-8D1B-C2DD-5AAF548B62CC}"/>
                </a:ext>
              </a:extLst>
            </p:cNvPr>
            <p:cNvSpPr/>
            <p:nvPr/>
          </p:nvSpPr>
          <p:spPr>
            <a:xfrm>
              <a:off x="10858320" y="2186280"/>
              <a:ext cx="459000" cy="668880"/>
            </a:xfrm>
            <a:custGeom>
              <a:avLst/>
              <a:gdLst>
                <a:gd name="textAreaLeft" fmla="*/ 0 w 459000"/>
                <a:gd name="textAreaRight" fmla="*/ 459360 w 459000"/>
                <a:gd name="textAreaTop" fmla="*/ 0 h 668880"/>
                <a:gd name="textAreaBottom" fmla="*/ 669240 h 668880"/>
              </a:gdLst>
              <a:ahLst/>
              <a:cxnLst/>
              <a:rect l="textAreaLeft" t="textAreaTop" r="textAreaRight" b="textAreaBottom"/>
              <a:pathLst>
                <a:path w="488" h="711">
                  <a:moveTo>
                    <a:pt x="62" y="66"/>
                  </a:moveTo>
                  <a:lnTo>
                    <a:pt x="62" y="28"/>
                  </a:lnTo>
                  <a:lnTo>
                    <a:pt x="62" y="28"/>
                  </a:lnTo>
                  <a:lnTo>
                    <a:pt x="80" y="32"/>
                  </a:lnTo>
                  <a:lnTo>
                    <a:pt x="95" y="35"/>
                  </a:lnTo>
                  <a:lnTo>
                    <a:pt x="110" y="37"/>
                  </a:lnTo>
                  <a:lnTo>
                    <a:pt x="110" y="37"/>
                  </a:lnTo>
                  <a:lnTo>
                    <a:pt x="155" y="37"/>
                  </a:lnTo>
                  <a:lnTo>
                    <a:pt x="186" y="37"/>
                  </a:lnTo>
                  <a:lnTo>
                    <a:pt x="245" y="6"/>
                  </a:lnTo>
                  <a:lnTo>
                    <a:pt x="318" y="0"/>
                  </a:lnTo>
                  <a:lnTo>
                    <a:pt x="413" y="10"/>
                  </a:lnTo>
                  <a:lnTo>
                    <a:pt x="488" y="192"/>
                  </a:lnTo>
                  <a:lnTo>
                    <a:pt x="442" y="635"/>
                  </a:lnTo>
                  <a:lnTo>
                    <a:pt x="402" y="697"/>
                  </a:lnTo>
                  <a:lnTo>
                    <a:pt x="276" y="711"/>
                  </a:lnTo>
                  <a:lnTo>
                    <a:pt x="199" y="697"/>
                  </a:lnTo>
                  <a:lnTo>
                    <a:pt x="105" y="337"/>
                  </a:lnTo>
                  <a:lnTo>
                    <a:pt x="0" y="161"/>
                  </a:lnTo>
                  <a:lnTo>
                    <a:pt x="62" y="66"/>
                  </a:lnTo>
                  <a:close/>
                </a:path>
              </a:pathLst>
            </a:custGeom>
            <a:solidFill>
              <a:schemeClr val="accent2"/>
            </a:solidFill>
            <a:ln w="0">
              <a:noFill/>
            </a:ln>
          </p:spPr>
          <p:style>
            <a:lnRef idx="0">
              <a:scrgbClr r="0" g="0" b="0"/>
            </a:lnRef>
            <a:fillRef idx="0">
              <a:scrgbClr r="0" g="0" b="0"/>
            </a:fillRef>
            <a:effectRef idx="0">
              <a:scrgbClr r="0" g="0" b="0"/>
            </a:effectRef>
            <a:fontRef idx="minor"/>
          </p:style>
          <p:txBody>
            <a:bodyPr numCol="1" spcCol="0" anchor="t">
              <a:noAutofit/>
            </a:bodyPr>
            <a:lstStyle/>
            <a:p>
              <a:pPr defTabSz="914400">
                <a:lnSpc>
                  <a:spcPct val="100000"/>
                </a:lnSpc>
              </a:pPr>
              <a:endParaRPr lang="en-US" sz="1800" b="0" strike="noStrike" spc="-1">
                <a:solidFill>
                  <a:srgbClr val="002060"/>
                </a:solidFill>
                <a:latin typeface="Avenir Next LT Pro" panose="020B0504020202020204"/>
              </a:endParaRPr>
            </a:p>
          </p:txBody>
        </p:sp>
        <p:sp>
          <p:nvSpPr>
            <p:cNvPr id="72" name="Freeform 12">
              <a:extLst>
                <a:ext uri="{FF2B5EF4-FFF2-40B4-BE49-F238E27FC236}">
                  <a16:creationId xmlns:a16="http://schemas.microsoft.com/office/drawing/2014/main" id="{3DC35B56-7BEC-8325-1501-923C41260B42}"/>
                </a:ext>
              </a:extLst>
            </p:cNvPr>
            <p:cNvSpPr/>
            <p:nvPr/>
          </p:nvSpPr>
          <p:spPr>
            <a:xfrm>
              <a:off x="11286720" y="1527120"/>
              <a:ext cx="136080" cy="165240"/>
            </a:xfrm>
            <a:custGeom>
              <a:avLst/>
              <a:gdLst>
                <a:gd name="textAreaLeft" fmla="*/ 0 w 136080"/>
                <a:gd name="textAreaRight" fmla="*/ 136440 w 136080"/>
                <a:gd name="textAreaTop" fmla="*/ 0 h 165240"/>
                <a:gd name="textAreaBottom" fmla="*/ 165600 h 165240"/>
              </a:gdLst>
              <a:ahLst/>
              <a:cxnLst/>
              <a:rect l="textAreaLeft" t="textAreaTop" r="textAreaRight" b="textAreaBottom"/>
              <a:pathLst>
                <a:path w="145" h="176">
                  <a:moveTo>
                    <a:pt x="65" y="159"/>
                  </a:moveTo>
                  <a:lnTo>
                    <a:pt x="65" y="159"/>
                  </a:lnTo>
                  <a:lnTo>
                    <a:pt x="61" y="147"/>
                  </a:lnTo>
                  <a:lnTo>
                    <a:pt x="59" y="138"/>
                  </a:lnTo>
                  <a:lnTo>
                    <a:pt x="56" y="134"/>
                  </a:lnTo>
                  <a:lnTo>
                    <a:pt x="55" y="131"/>
                  </a:lnTo>
                  <a:lnTo>
                    <a:pt x="55" y="131"/>
                  </a:lnTo>
                  <a:lnTo>
                    <a:pt x="47" y="125"/>
                  </a:lnTo>
                  <a:lnTo>
                    <a:pt x="37" y="120"/>
                  </a:lnTo>
                  <a:lnTo>
                    <a:pt x="28" y="114"/>
                  </a:lnTo>
                  <a:lnTo>
                    <a:pt x="21" y="110"/>
                  </a:lnTo>
                  <a:lnTo>
                    <a:pt x="21" y="110"/>
                  </a:lnTo>
                  <a:lnTo>
                    <a:pt x="16" y="102"/>
                  </a:lnTo>
                  <a:lnTo>
                    <a:pt x="8" y="89"/>
                  </a:lnTo>
                  <a:lnTo>
                    <a:pt x="3" y="74"/>
                  </a:lnTo>
                  <a:lnTo>
                    <a:pt x="2" y="66"/>
                  </a:lnTo>
                  <a:lnTo>
                    <a:pt x="0" y="59"/>
                  </a:lnTo>
                  <a:lnTo>
                    <a:pt x="0" y="59"/>
                  </a:lnTo>
                  <a:lnTo>
                    <a:pt x="2" y="52"/>
                  </a:lnTo>
                  <a:lnTo>
                    <a:pt x="4" y="45"/>
                  </a:lnTo>
                  <a:lnTo>
                    <a:pt x="12" y="32"/>
                  </a:lnTo>
                  <a:lnTo>
                    <a:pt x="20" y="23"/>
                  </a:lnTo>
                  <a:lnTo>
                    <a:pt x="22" y="19"/>
                  </a:lnTo>
                  <a:lnTo>
                    <a:pt x="22" y="19"/>
                  </a:lnTo>
                  <a:lnTo>
                    <a:pt x="24" y="16"/>
                  </a:lnTo>
                  <a:lnTo>
                    <a:pt x="25" y="12"/>
                  </a:lnTo>
                  <a:lnTo>
                    <a:pt x="28" y="8"/>
                  </a:lnTo>
                  <a:lnTo>
                    <a:pt x="28" y="8"/>
                  </a:lnTo>
                  <a:lnTo>
                    <a:pt x="37" y="4"/>
                  </a:lnTo>
                  <a:lnTo>
                    <a:pt x="42" y="1"/>
                  </a:lnTo>
                  <a:lnTo>
                    <a:pt x="47" y="0"/>
                  </a:lnTo>
                  <a:lnTo>
                    <a:pt x="47" y="0"/>
                  </a:lnTo>
                  <a:lnTo>
                    <a:pt x="51" y="3"/>
                  </a:lnTo>
                  <a:lnTo>
                    <a:pt x="55" y="5"/>
                  </a:lnTo>
                  <a:lnTo>
                    <a:pt x="59" y="10"/>
                  </a:lnTo>
                  <a:lnTo>
                    <a:pt x="59" y="10"/>
                  </a:lnTo>
                  <a:lnTo>
                    <a:pt x="70" y="12"/>
                  </a:lnTo>
                  <a:lnTo>
                    <a:pt x="86" y="14"/>
                  </a:lnTo>
                  <a:lnTo>
                    <a:pt x="86" y="14"/>
                  </a:lnTo>
                  <a:lnTo>
                    <a:pt x="92" y="16"/>
                  </a:lnTo>
                  <a:lnTo>
                    <a:pt x="100" y="17"/>
                  </a:lnTo>
                  <a:lnTo>
                    <a:pt x="104" y="19"/>
                  </a:lnTo>
                  <a:lnTo>
                    <a:pt x="108" y="22"/>
                  </a:lnTo>
                  <a:lnTo>
                    <a:pt x="110" y="25"/>
                  </a:lnTo>
                  <a:lnTo>
                    <a:pt x="112" y="28"/>
                  </a:lnTo>
                  <a:lnTo>
                    <a:pt x="112" y="28"/>
                  </a:lnTo>
                  <a:lnTo>
                    <a:pt x="115" y="39"/>
                  </a:lnTo>
                  <a:lnTo>
                    <a:pt x="119" y="49"/>
                  </a:lnTo>
                  <a:lnTo>
                    <a:pt x="127" y="69"/>
                  </a:lnTo>
                  <a:lnTo>
                    <a:pt x="127" y="69"/>
                  </a:lnTo>
                  <a:lnTo>
                    <a:pt x="131" y="78"/>
                  </a:lnTo>
                  <a:lnTo>
                    <a:pt x="137" y="87"/>
                  </a:lnTo>
                  <a:lnTo>
                    <a:pt x="143" y="96"/>
                  </a:lnTo>
                  <a:lnTo>
                    <a:pt x="144" y="100"/>
                  </a:lnTo>
                  <a:lnTo>
                    <a:pt x="145" y="103"/>
                  </a:lnTo>
                  <a:lnTo>
                    <a:pt x="145" y="103"/>
                  </a:lnTo>
                  <a:lnTo>
                    <a:pt x="144" y="140"/>
                  </a:lnTo>
                  <a:lnTo>
                    <a:pt x="143" y="163"/>
                  </a:lnTo>
                  <a:lnTo>
                    <a:pt x="141" y="171"/>
                  </a:lnTo>
                  <a:lnTo>
                    <a:pt x="140" y="175"/>
                  </a:lnTo>
                  <a:lnTo>
                    <a:pt x="140" y="175"/>
                  </a:lnTo>
                  <a:lnTo>
                    <a:pt x="139" y="176"/>
                  </a:lnTo>
                  <a:lnTo>
                    <a:pt x="136" y="176"/>
                  </a:lnTo>
                  <a:lnTo>
                    <a:pt x="127" y="175"/>
                  </a:lnTo>
                  <a:lnTo>
                    <a:pt x="101" y="169"/>
                  </a:lnTo>
                  <a:lnTo>
                    <a:pt x="65" y="159"/>
                  </a:lnTo>
                  <a:lnTo>
                    <a:pt x="65" y="159"/>
                  </a:lnTo>
                  <a:close/>
                </a:path>
              </a:pathLst>
            </a:custGeom>
            <a:solidFill>
              <a:srgbClr val="FFCDAC"/>
            </a:solidFill>
            <a:ln w="0">
              <a:noFill/>
            </a:ln>
          </p:spPr>
          <p:style>
            <a:lnRef idx="0">
              <a:scrgbClr r="0" g="0" b="0"/>
            </a:lnRef>
            <a:fillRef idx="0">
              <a:scrgbClr r="0" g="0" b="0"/>
            </a:fillRef>
            <a:effectRef idx="0">
              <a:scrgbClr r="0" g="0" b="0"/>
            </a:effectRef>
            <a:fontRef idx="minor"/>
          </p:style>
          <p:txBody>
            <a:bodyPr numCol="1" spcCol="0" anchor="t">
              <a:noAutofit/>
            </a:bodyPr>
            <a:lstStyle/>
            <a:p>
              <a:pPr defTabSz="914400">
                <a:lnSpc>
                  <a:spcPct val="100000"/>
                </a:lnSpc>
              </a:pPr>
              <a:endParaRPr lang="en-US" sz="1800" b="0" strike="noStrike" spc="-1">
                <a:solidFill>
                  <a:srgbClr val="002060"/>
                </a:solidFill>
                <a:latin typeface="Avenir Next LT Pro" panose="020B0504020202020204"/>
              </a:endParaRPr>
            </a:p>
          </p:txBody>
        </p:sp>
        <p:sp>
          <p:nvSpPr>
            <p:cNvPr id="73" name="Freeform 13">
              <a:extLst>
                <a:ext uri="{FF2B5EF4-FFF2-40B4-BE49-F238E27FC236}">
                  <a16:creationId xmlns:a16="http://schemas.microsoft.com/office/drawing/2014/main" id="{86117AC4-58D8-BBF5-CB45-0A3EF1168537}"/>
                </a:ext>
              </a:extLst>
            </p:cNvPr>
            <p:cNvSpPr/>
            <p:nvPr/>
          </p:nvSpPr>
          <p:spPr>
            <a:xfrm>
              <a:off x="11338560" y="1669320"/>
              <a:ext cx="108000" cy="56160"/>
            </a:xfrm>
            <a:custGeom>
              <a:avLst/>
              <a:gdLst>
                <a:gd name="textAreaLeft" fmla="*/ 0 w 108000"/>
                <a:gd name="textAreaRight" fmla="*/ 108360 w 108000"/>
                <a:gd name="textAreaTop" fmla="*/ 0 h 56160"/>
                <a:gd name="textAreaBottom" fmla="*/ 56520 h 56160"/>
              </a:gdLst>
              <a:ahLst/>
              <a:cxnLst/>
              <a:rect l="textAreaLeft" t="textAreaTop" r="textAreaRight" b="textAreaBottom"/>
              <a:pathLst>
                <a:path w="115" h="60">
                  <a:moveTo>
                    <a:pt x="0" y="30"/>
                  </a:moveTo>
                  <a:lnTo>
                    <a:pt x="0" y="30"/>
                  </a:lnTo>
                  <a:lnTo>
                    <a:pt x="2" y="17"/>
                  </a:lnTo>
                  <a:lnTo>
                    <a:pt x="5" y="2"/>
                  </a:lnTo>
                  <a:lnTo>
                    <a:pt x="5" y="2"/>
                  </a:lnTo>
                  <a:lnTo>
                    <a:pt x="6" y="0"/>
                  </a:lnTo>
                  <a:lnTo>
                    <a:pt x="9" y="0"/>
                  </a:lnTo>
                  <a:lnTo>
                    <a:pt x="18" y="2"/>
                  </a:lnTo>
                  <a:lnTo>
                    <a:pt x="37" y="5"/>
                  </a:lnTo>
                  <a:lnTo>
                    <a:pt x="37" y="5"/>
                  </a:lnTo>
                  <a:lnTo>
                    <a:pt x="66" y="11"/>
                  </a:lnTo>
                  <a:lnTo>
                    <a:pt x="82" y="13"/>
                  </a:lnTo>
                  <a:lnTo>
                    <a:pt x="93" y="15"/>
                  </a:lnTo>
                  <a:lnTo>
                    <a:pt x="93" y="15"/>
                  </a:lnTo>
                  <a:lnTo>
                    <a:pt x="99" y="16"/>
                  </a:lnTo>
                  <a:lnTo>
                    <a:pt x="106" y="18"/>
                  </a:lnTo>
                  <a:lnTo>
                    <a:pt x="112" y="21"/>
                  </a:lnTo>
                  <a:lnTo>
                    <a:pt x="115" y="24"/>
                  </a:lnTo>
                  <a:lnTo>
                    <a:pt x="115" y="24"/>
                  </a:lnTo>
                  <a:lnTo>
                    <a:pt x="115" y="30"/>
                  </a:lnTo>
                  <a:lnTo>
                    <a:pt x="113" y="40"/>
                  </a:lnTo>
                  <a:lnTo>
                    <a:pt x="110" y="60"/>
                  </a:lnTo>
                  <a:lnTo>
                    <a:pt x="110" y="60"/>
                  </a:lnTo>
                  <a:lnTo>
                    <a:pt x="108" y="60"/>
                  </a:lnTo>
                  <a:lnTo>
                    <a:pt x="104" y="60"/>
                  </a:lnTo>
                  <a:lnTo>
                    <a:pt x="92" y="57"/>
                  </a:lnTo>
                  <a:lnTo>
                    <a:pt x="54" y="47"/>
                  </a:lnTo>
                  <a:lnTo>
                    <a:pt x="0" y="30"/>
                  </a:lnTo>
                  <a:close/>
                </a:path>
              </a:pathLst>
            </a:custGeom>
            <a:solidFill>
              <a:srgbClr val="EA6620"/>
            </a:solidFill>
            <a:ln w="0">
              <a:noFill/>
            </a:ln>
          </p:spPr>
          <p:style>
            <a:lnRef idx="0">
              <a:scrgbClr r="0" g="0" b="0"/>
            </a:lnRef>
            <a:fillRef idx="0">
              <a:scrgbClr r="0" g="0" b="0"/>
            </a:fillRef>
            <a:effectRef idx="0">
              <a:scrgbClr r="0" g="0" b="0"/>
            </a:effectRef>
            <a:fontRef idx="minor"/>
          </p:style>
          <p:txBody>
            <a:bodyPr tIns="28080" bIns="28080" numCol="1" spcCol="0" anchor="t">
              <a:noAutofit/>
            </a:bodyPr>
            <a:lstStyle/>
            <a:p>
              <a:pPr defTabSz="914400">
                <a:lnSpc>
                  <a:spcPct val="100000"/>
                </a:lnSpc>
              </a:pPr>
              <a:endParaRPr lang="en-US" sz="1800" b="0" strike="noStrike" spc="-1">
                <a:solidFill>
                  <a:srgbClr val="002060"/>
                </a:solidFill>
                <a:latin typeface="Avenir Next LT Pro" panose="020B0504020202020204"/>
              </a:endParaRPr>
            </a:p>
          </p:txBody>
        </p:sp>
        <p:sp>
          <p:nvSpPr>
            <p:cNvPr id="74" name="Freeform 14">
              <a:extLst>
                <a:ext uri="{FF2B5EF4-FFF2-40B4-BE49-F238E27FC236}">
                  <a16:creationId xmlns:a16="http://schemas.microsoft.com/office/drawing/2014/main" id="{082A5125-BA2C-0815-FEBF-76176A127DDC}"/>
                </a:ext>
              </a:extLst>
            </p:cNvPr>
            <p:cNvSpPr/>
            <p:nvPr/>
          </p:nvSpPr>
          <p:spPr>
            <a:xfrm>
              <a:off x="11338560" y="1669320"/>
              <a:ext cx="108000" cy="56160"/>
            </a:xfrm>
            <a:custGeom>
              <a:avLst/>
              <a:gdLst>
                <a:gd name="textAreaLeft" fmla="*/ 0 w 108000"/>
                <a:gd name="textAreaRight" fmla="*/ 108360 w 108000"/>
                <a:gd name="textAreaTop" fmla="*/ 0 h 56160"/>
                <a:gd name="textAreaBottom" fmla="*/ 56520 h 56160"/>
              </a:gdLst>
              <a:ahLst/>
              <a:cxnLst/>
              <a:rect l="textAreaLeft" t="textAreaTop" r="textAreaRight" b="textAreaBottom"/>
              <a:pathLst>
                <a:path w="115" h="60">
                  <a:moveTo>
                    <a:pt x="0" y="30"/>
                  </a:moveTo>
                  <a:lnTo>
                    <a:pt x="0" y="30"/>
                  </a:lnTo>
                  <a:lnTo>
                    <a:pt x="2" y="17"/>
                  </a:lnTo>
                  <a:lnTo>
                    <a:pt x="5" y="2"/>
                  </a:lnTo>
                  <a:lnTo>
                    <a:pt x="5" y="2"/>
                  </a:lnTo>
                  <a:lnTo>
                    <a:pt x="6" y="0"/>
                  </a:lnTo>
                  <a:lnTo>
                    <a:pt x="9" y="0"/>
                  </a:lnTo>
                  <a:lnTo>
                    <a:pt x="18" y="2"/>
                  </a:lnTo>
                  <a:lnTo>
                    <a:pt x="37" y="5"/>
                  </a:lnTo>
                  <a:lnTo>
                    <a:pt x="37" y="5"/>
                  </a:lnTo>
                  <a:lnTo>
                    <a:pt x="66" y="11"/>
                  </a:lnTo>
                  <a:lnTo>
                    <a:pt x="82" y="13"/>
                  </a:lnTo>
                  <a:lnTo>
                    <a:pt x="93" y="15"/>
                  </a:lnTo>
                  <a:lnTo>
                    <a:pt x="93" y="15"/>
                  </a:lnTo>
                  <a:lnTo>
                    <a:pt x="99" y="16"/>
                  </a:lnTo>
                  <a:lnTo>
                    <a:pt x="106" y="18"/>
                  </a:lnTo>
                  <a:lnTo>
                    <a:pt x="112" y="21"/>
                  </a:lnTo>
                  <a:lnTo>
                    <a:pt x="115" y="24"/>
                  </a:lnTo>
                  <a:lnTo>
                    <a:pt x="115" y="24"/>
                  </a:lnTo>
                  <a:lnTo>
                    <a:pt x="115" y="30"/>
                  </a:lnTo>
                  <a:lnTo>
                    <a:pt x="113" y="40"/>
                  </a:lnTo>
                  <a:lnTo>
                    <a:pt x="110" y="60"/>
                  </a:lnTo>
                  <a:lnTo>
                    <a:pt x="110" y="60"/>
                  </a:lnTo>
                  <a:lnTo>
                    <a:pt x="108" y="60"/>
                  </a:lnTo>
                  <a:lnTo>
                    <a:pt x="104" y="60"/>
                  </a:lnTo>
                  <a:lnTo>
                    <a:pt x="92" y="57"/>
                  </a:lnTo>
                  <a:lnTo>
                    <a:pt x="54" y="47"/>
                  </a:lnTo>
                  <a:lnTo>
                    <a:pt x="0" y="30"/>
                  </a:lnTo>
                </a:path>
              </a:pathLst>
            </a:custGeom>
            <a:noFill/>
            <a:ln w="0">
              <a:noFill/>
            </a:ln>
          </p:spPr>
          <p:style>
            <a:lnRef idx="0">
              <a:scrgbClr r="0" g="0" b="0"/>
            </a:lnRef>
            <a:fillRef idx="0">
              <a:scrgbClr r="0" g="0" b="0"/>
            </a:fillRef>
            <a:effectRef idx="0">
              <a:scrgbClr r="0" g="0" b="0"/>
            </a:effectRef>
            <a:fontRef idx="minor"/>
          </p:style>
          <p:txBody>
            <a:bodyPr tIns="28080" bIns="28080" numCol="1" spcCol="0" anchor="t">
              <a:noAutofit/>
            </a:bodyPr>
            <a:lstStyle/>
            <a:p>
              <a:pPr defTabSz="914400">
                <a:lnSpc>
                  <a:spcPct val="100000"/>
                </a:lnSpc>
              </a:pPr>
              <a:endParaRPr lang="en-US" sz="1800" b="0" strike="noStrike" spc="-1">
                <a:solidFill>
                  <a:srgbClr val="002060"/>
                </a:solidFill>
                <a:latin typeface="Avenir Next LT Pro" panose="020B0504020202020204"/>
              </a:endParaRPr>
            </a:p>
          </p:txBody>
        </p:sp>
        <p:sp>
          <p:nvSpPr>
            <p:cNvPr id="75" name="Freeform 15">
              <a:extLst>
                <a:ext uri="{FF2B5EF4-FFF2-40B4-BE49-F238E27FC236}">
                  <a16:creationId xmlns:a16="http://schemas.microsoft.com/office/drawing/2014/main" id="{3E3E620B-B5C5-552D-D296-E1EAA375B187}"/>
                </a:ext>
              </a:extLst>
            </p:cNvPr>
            <p:cNvSpPr/>
            <p:nvPr/>
          </p:nvSpPr>
          <p:spPr>
            <a:xfrm>
              <a:off x="11003400" y="2221200"/>
              <a:ext cx="276480" cy="400680"/>
            </a:xfrm>
            <a:custGeom>
              <a:avLst/>
              <a:gdLst>
                <a:gd name="textAreaLeft" fmla="*/ 0 w 276480"/>
                <a:gd name="textAreaRight" fmla="*/ 276840 w 276480"/>
                <a:gd name="textAreaTop" fmla="*/ 0 h 400680"/>
                <a:gd name="textAreaBottom" fmla="*/ 401040 h 400680"/>
              </a:gdLst>
              <a:ahLst/>
              <a:cxnLst/>
              <a:rect l="textAreaLeft" t="textAreaTop" r="textAreaRight" b="textAreaBottom"/>
              <a:pathLst>
                <a:path w="294" h="426">
                  <a:moveTo>
                    <a:pt x="0" y="48"/>
                  </a:moveTo>
                  <a:lnTo>
                    <a:pt x="0" y="48"/>
                  </a:lnTo>
                  <a:lnTo>
                    <a:pt x="4" y="35"/>
                  </a:lnTo>
                  <a:lnTo>
                    <a:pt x="8" y="25"/>
                  </a:lnTo>
                  <a:lnTo>
                    <a:pt x="12" y="18"/>
                  </a:lnTo>
                  <a:lnTo>
                    <a:pt x="12" y="18"/>
                  </a:lnTo>
                  <a:lnTo>
                    <a:pt x="18" y="13"/>
                  </a:lnTo>
                  <a:lnTo>
                    <a:pt x="29" y="7"/>
                  </a:lnTo>
                  <a:lnTo>
                    <a:pt x="41" y="0"/>
                  </a:lnTo>
                  <a:lnTo>
                    <a:pt x="41" y="0"/>
                  </a:lnTo>
                  <a:lnTo>
                    <a:pt x="54" y="18"/>
                  </a:lnTo>
                  <a:lnTo>
                    <a:pt x="65" y="34"/>
                  </a:lnTo>
                  <a:lnTo>
                    <a:pt x="74" y="48"/>
                  </a:lnTo>
                  <a:lnTo>
                    <a:pt x="74" y="48"/>
                  </a:lnTo>
                  <a:lnTo>
                    <a:pt x="76" y="54"/>
                  </a:lnTo>
                  <a:lnTo>
                    <a:pt x="82" y="58"/>
                  </a:lnTo>
                  <a:lnTo>
                    <a:pt x="87" y="61"/>
                  </a:lnTo>
                  <a:lnTo>
                    <a:pt x="92" y="63"/>
                  </a:lnTo>
                  <a:lnTo>
                    <a:pt x="100" y="65"/>
                  </a:lnTo>
                  <a:lnTo>
                    <a:pt x="104" y="65"/>
                  </a:lnTo>
                  <a:lnTo>
                    <a:pt x="104" y="65"/>
                  </a:lnTo>
                  <a:lnTo>
                    <a:pt x="141" y="69"/>
                  </a:lnTo>
                  <a:lnTo>
                    <a:pt x="169" y="73"/>
                  </a:lnTo>
                  <a:lnTo>
                    <a:pt x="180" y="76"/>
                  </a:lnTo>
                  <a:lnTo>
                    <a:pt x="186" y="79"/>
                  </a:lnTo>
                  <a:lnTo>
                    <a:pt x="186" y="79"/>
                  </a:lnTo>
                  <a:lnTo>
                    <a:pt x="199" y="93"/>
                  </a:lnTo>
                  <a:lnTo>
                    <a:pt x="220" y="119"/>
                  </a:lnTo>
                  <a:lnTo>
                    <a:pt x="229" y="132"/>
                  </a:lnTo>
                  <a:lnTo>
                    <a:pt x="238" y="145"/>
                  </a:lnTo>
                  <a:lnTo>
                    <a:pt x="244" y="157"/>
                  </a:lnTo>
                  <a:lnTo>
                    <a:pt x="247" y="166"/>
                  </a:lnTo>
                  <a:lnTo>
                    <a:pt x="247" y="166"/>
                  </a:lnTo>
                  <a:lnTo>
                    <a:pt x="254" y="195"/>
                  </a:lnTo>
                  <a:lnTo>
                    <a:pt x="265" y="244"/>
                  </a:lnTo>
                  <a:lnTo>
                    <a:pt x="276" y="294"/>
                  </a:lnTo>
                  <a:lnTo>
                    <a:pt x="282" y="323"/>
                  </a:lnTo>
                  <a:lnTo>
                    <a:pt x="282" y="323"/>
                  </a:lnTo>
                  <a:lnTo>
                    <a:pt x="285" y="340"/>
                  </a:lnTo>
                  <a:lnTo>
                    <a:pt x="290" y="356"/>
                  </a:lnTo>
                  <a:lnTo>
                    <a:pt x="294" y="373"/>
                  </a:lnTo>
                  <a:lnTo>
                    <a:pt x="294" y="373"/>
                  </a:lnTo>
                  <a:lnTo>
                    <a:pt x="274" y="397"/>
                  </a:lnTo>
                  <a:lnTo>
                    <a:pt x="260" y="415"/>
                  </a:lnTo>
                  <a:lnTo>
                    <a:pt x="255" y="422"/>
                  </a:lnTo>
                  <a:lnTo>
                    <a:pt x="254" y="426"/>
                  </a:lnTo>
                  <a:lnTo>
                    <a:pt x="254" y="426"/>
                  </a:lnTo>
                  <a:lnTo>
                    <a:pt x="252" y="426"/>
                  </a:lnTo>
                  <a:lnTo>
                    <a:pt x="251" y="424"/>
                  </a:lnTo>
                  <a:lnTo>
                    <a:pt x="243" y="422"/>
                  </a:lnTo>
                  <a:lnTo>
                    <a:pt x="219" y="409"/>
                  </a:lnTo>
                  <a:lnTo>
                    <a:pt x="194" y="394"/>
                  </a:lnTo>
                  <a:lnTo>
                    <a:pt x="181" y="385"/>
                  </a:lnTo>
                  <a:lnTo>
                    <a:pt x="181" y="385"/>
                  </a:lnTo>
                  <a:lnTo>
                    <a:pt x="167" y="300"/>
                  </a:lnTo>
                  <a:lnTo>
                    <a:pt x="150" y="202"/>
                  </a:lnTo>
                  <a:lnTo>
                    <a:pt x="150" y="202"/>
                  </a:lnTo>
                  <a:lnTo>
                    <a:pt x="142" y="179"/>
                  </a:lnTo>
                  <a:lnTo>
                    <a:pt x="129" y="146"/>
                  </a:lnTo>
                  <a:lnTo>
                    <a:pt x="122" y="129"/>
                  </a:lnTo>
                  <a:lnTo>
                    <a:pt x="115" y="115"/>
                  </a:lnTo>
                  <a:lnTo>
                    <a:pt x="109" y="105"/>
                  </a:lnTo>
                  <a:lnTo>
                    <a:pt x="106" y="101"/>
                  </a:lnTo>
                  <a:lnTo>
                    <a:pt x="104" y="98"/>
                  </a:lnTo>
                  <a:lnTo>
                    <a:pt x="104" y="98"/>
                  </a:lnTo>
                  <a:lnTo>
                    <a:pt x="92" y="94"/>
                  </a:lnTo>
                  <a:lnTo>
                    <a:pt x="76" y="89"/>
                  </a:lnTo>
                  <a:lnTo>
                    <a:pt x="61" y="83"/>
                  </a:lnTo>
                  <a:lnTo>
                    <a:pt x="56" y="79"/>
                  </a:lnTo>
                  <a:lnTo>
                    <a:pt x="52" y="75"/>
                  </a:lnTo>
                  <a:lnTo>
                    <a:pt x="52" y="75"/>
                  </a:lnTo>
                  <a:lnTo>
                    <a:pt x="44" y="66"/>
                  </a:lnTo>
                  <a:lnTo>
                    <a:pt x="39" y="61"/>
                  </a:lnTo>
                  <a:lnTo>
                    <a:pt x="34" y="57"/>
                  </a:lnTo>
                  <a:lnTo>
                    <a:pt x="26" y="53"/>
                  </a:lnTo>
                  <a:lnTo>
                    <a:pt x="18" y="51"/>
                  </a:lnTo>
                  <a:lnTo>
                    <a:pt x="9" y="49"/>
                  </a:lnTo>
                  <a:lnTo>
                    <a:pt x="0" y="48"/>
                  </a:lnTo>
                  <a:lnTo>
                    <a:pt x="0" y="48"/>
                  </a:lnTo>
                  <a:close/>
                </a:path>
              </a:pathLst>
            </a:custGeom>
            <a:solidFill>
              <a:srgbClr val="000000"/>
            </a:solidFill>
            <a:ln w="0">
              <a:noFill/>
            </a:ln>
          </p:spPr>
          <p:style>
            <a:lnRef idx="0">
              <a:scrgbClr r="0" g="0" b="0"/>
            </a:lnRef>
            <a:fillRef idx="0">
              <a:scrgbClr r="0" g="0" b="0"/>
            </a:fillRef>
            <a:effectRef idx="0">
              <a:scrgbClr r="0" g="0" b="0"/>
            </a:effectRef>
            <a:fontRef idx="minor"/>
          </p:style>
          <p:txBody>
            <a:bodyPr numCol="1" spcCol="0" anchor="t">
              <a:noAutofit/>
            </a:bodyPr>
            <a:lstStyle/>
            <a:p>
              <a:pPr defTabSz="914400">
                <a:lnSpc>
                  <a:spcPct val="100000"/>
                </a:lnSpc>
              </a:pPr>
              <a:endParaRPr lang="en-US" sz="1800" b="0" strike="noStrike" spc="-1">
                <a:solidFill>
                  <a:srgbClr val="002060"/>
                </a:solidFill>
                <a:latin typeface="Avenir Next LT Pro" panose="020B0504020202020204"/>
              </a:endParaRPr>
            </a:p>
          </p:txBody>
        </p:sp>
        <p:sp>
          <p:nvSpPr>
            <p:cNvPr id="76" name="Freeform 16">
              <a:extLst>
                <a:ext uri="{FF2B5EF4-FFF2-40B4-BE49-F238E27FC236}">
                  <a16:creationId xmlns:a16="http://schemas.microsoft.com/office/drawing/2014/main" id="{48833247-421E-E079-9C74-384EC4593AF4}"/>
                </a:ext>
              </a:extLst>
            </p:cNvPr>
            <p:cNvSpPr/>
            <p:nvPr/>
          </p:nvSpPr>
          <p:spPr>
            <a:xfrm>
              <a:off x="11065680" y="1692000"/>
              <a:ext cx="502560" cy="1112400"/>
            </a:xfrm>
            <a:custGeom>
              <a:avLst/>
              <a:gdLst>
                <a:gd name="textAreaLeft" fmla="*/ 0 w 502560"/>
                <a:gd name="textAreaRight" fmla="*/ 502920 w 502560"/>
                <a:gd name="textAreaTop" fmla="*/ 0 h 1112400"/>
                <a:gd name="textAreaBottom" fmla="*/ 1112760 h 1112400"/>
              </a:gdLst>
              <a:ahLst/>
              <a:cxnLst/>
              <a:rect l="textAreaLeft" t="textAreaTop" r="textAreaRight" b="textAreaBottom"/>
              <a:pathLst>
                <a:path w="534" h="1182">
                  <a:moveTo>
                    <a:pt x="0" y="539"/>
                  </a:moveTo>
                  <a:lnTo>
                    <a:pt x="0" y="539"/>
                  </a:lnTo>
                  <a:lnTo>
                    <a:pt x="4" y="539"/>
                  </a:lnTo>
                  <a:lnTo>
                    <a:pt x="12" y="539"/>
                  </a:lnTo>
                  <a:lnTo>
                    <a:pt x="19" y="536"/>
                  </a:lnTo>
                  <a:lnTo>
                    <a:pt x="23" y="534"/>
                  </a:lnTo>
                  <a:lnTo>
                    <a:pt x="25" y="531"/>
                  </a:lnTo>
                  <a:lnTo>
                    <a:pt x="25" y="531"/>
                  </a:lnTo>
                  <a:lnTo>
                    <a:pt x="28" y="518"/>
                  </a:lnTo>
                  <a:lnTo>
                    <a:pt x="40" y="496"/>
                  </a:lnTo>
                  <a:lnTo>
                    <a:pt x="47" y="486"/>
                  </a:lnTo>
                  <a:lnTo>
                    <a:pt x="53" y="475"/>
                  </a:lnTo>
                  <a:lnTo>
                    <a:pt x="61" y="466"/>
                  </a:lnTo>
                  <a:lnTo>
                    <a:pt x="67" y="461"/>
                  </a:lnTo>
                  <a:lnTo>
                    <a:pt x="67" y="461"/>
                  </a:lnTo>
                  <a:lnTo>
                    <a:pt x="75" y="459"/>
                  </a:lnTo>
                  <a:lnTo>
                    <a:pt x="83" y="456"/>
                  </a:lnTo>
                  <a:lnTo>
                    <a:pt x="97" y="455"/>
                  </a:lnTo>
                  <a:lnTo>
                    <a:pt x="110" y="453"/>
                  </a:lnTo>
                  <a:lnTo>
                    <a:pt x="120" y="452"/>
                  </a:lnTo>
                  <a:lnTo>
                    <a:pt x="120" y="452"/>
                  </a:lnTo>
                  <a:lnTo>
                    <a:pt x="125" y="448"/>
                  </a:lnTo>
                  <a:lnTo>
                    <a:pt x="131" y="443"/>
                  </a:lnTo>
                  <a:lnTo>
                    <a:pt x="142" y="429"/>
                  </a:lnTo>
                  <a:lnTo>
                    <a:pt x="155" y="408"/>
                  </a:lnTo>
                  <a:lnTo>
                    <a:pt x="155" y="408"/>
                  </a:lnTo>
                  <a:lnTo>
                    <a:pt x="167" y="388"/>
                  </a:lnTo>
                  <a:lnTo>
                    <a:pt x="178" y="364"/>
                  </a:lnTo>
                  <a:lnTo>
                    <a:pt x="193" y="333"/>
                  </a:lnTo>
                  <a:lnTo>
                    <a:pt x="208" y="297"/>
                  </a:lnTo>
                  <a:lnTo>
                    <a:pt x="224" y="258"/>
                  </a:lnTo>
                  <a:lnTo>
                    <a:pt x="237" y="218"/>
                  </a:lnTo>
                  <a:lnTo>
                    <a:pt x="243" y="197"/>
                  </a:lnTo>
                  <a:lnTo>
                    <a:pt x="248" y="177"/>
                  </a:lnTo>
                  <a:lnTo>
                    <a:pt x="248" y="177"/>
                  </a:lnTo>
                  <a:lnTo>
                    <a:pt x="287" y="0"/>
                  </a:lnTo>
                  <a:lnTo>
                    <a:pt x="287" y="0"/>
                  </a:lnTo>
                  <a:lnTo>
                    <a:pt x="300" y="2"/>
                  </a:lnTo>
                  <a:lnTo>
                    <a:pt x="334" y="9"/>
                  </a:lnTo>
                  <a:lnTo>
                    <a:pt x="353" y="13"/>
                  </a:lnTo>
                  <a:lnTo>
                    <a:pt x="372" y="19"/>
                  </a:lnTo>
                  <a:lnTo>
                    <a:pt x="392" y="27"/>
                  </a:lnTo>
                  <a:lnTo>
                    <a:pt x="407" y="34"/>
                  </a:lnTo>
                  <a:lnTo>
                    <a:pt x="407" y="34"/>
                  </a:lnTo>
                  <a:lnTo>
                    <a:pt x="396" y="82"/>
                  </a:lnTo>
                  <a:lnTo>
                    <a:pt x="387" y="121"/>
                  </a:lnTo>
                  <a:lnTo>
                    <a:pt x="380" y="151"/>
                  </a:lnTo>
                  <a:lnTo>
                    <a:pt x="380" y="151"/>
                  </a:lnTo>
                  <a:lnTo>
                    <a:pt x="375" y="184"/>
                  </a:lnTo>
                  <a:lnTo>
                    <a:pt x="365" y="234"/>
                  </a:lnTo>
                  <a:lnTo>
                    <a:pt x="350" y="309"/>
                  </a:lnTo>
                  <a:lnTo>
                    <a:pt x="350" y="309"/>
                  </a:lnTo>
                  <a:lnTo>
                    <a:pt x="348" y="315"/>
                  </a:lnTo>
                  <a:lnTo>
                    <a:pt x="344" y="327"/>
                  </a:lnTo>
                  <a:lnTo>
                    <a:pt x="334" y="353"/>
                  </a:lnTo>
                  <a:lnTo>
                    <a:pt x="314" y="397"/>
                  </a:lnTo>
                  <a:lnTo>
                    <a:pt x="314" y="397"/>
                  </a:lnTo>
                  <a:lnTo>
                    <a:pt x="308" y="415"/>
                  </a:lnTo>
                  <a:lnTo>
                    <a:pt x="297" y="444"/>
                  </a:lnTo>
                  <a:lnTo>
                    <a:pt x="286" y="482"/>
                  </a:lnTo>
                  <a:lnTo>
                    <a:pt x="286" y="482"/>
                  </a:lnTo>
                  <a:lnTo>
                    <a:pt x="295" y="490"/>
                  </a:lnTo>
                  <a:lnTo>
                    <a:pt x="314" y="508"/>
                  </a:lnTo>
                  <a:lnTo>
                    <a:pt x="325" y="518"/>
                  </a:lnTo>
                  <a:lnTo>
                    <a:pt x="334" y="530"/>
                  </a:lnTo>
                  <a:lnTo>
                    <a:pt x="340" y="540"/>
                  </a:lnTo>
                  <a:lnTo>
                    <a:pt x="343" y="545"/>
                  </a:lnTo>
                  <a:lnTo>
                    <a:pt x="343" y="550"/>
                  </a:lnTo>
                  <a:lnTo>
                    <a:pt x="343" y="550"/>
                  </a:lnTo>
                  <a:lnTo>
                    <a:pt x="345" y="598"/>
                  </a:lnTo>
                  <a:lnTo>
                    <a:pt x="348" y="623"/>
                  </a:lnTo>
                  <a:lnTo>
                    <a:pt x="349" y="640"/>
                  </a:lnTo>
                  <a:lnTo>
                    <a:pt x="349" y="640"/>
                  </a:lnTo>
                  <a:lnTo>
                    <a:pt x="352" y="646"/>
                  </a:lnTo>
                  <a:lnTo>
                    <a:pt x="356" y="655"/>
                  </a:lnTo>
                  <a:lnTo>
                    <a:pt x="366" y="676"/>
                  </a:lnTo>
                  <a:lnTo>
                    <a:pt x="376" y="694"/>
                  </a:lnTo>
                  <a:lnTo>
                    <a:pt x="382" y="700"/>
                  </a:lnTo>
                  <a:lnTo>
                    <a:pt x="384" y="703"/>
                  </a:lnTo>
                  <a:lnTo>
                    <a:pt x="384" y="703"/>
                  </a:lnTo>
                  <a:lnTo>
                    <a:pt x="396" y="713"/>
                  </a:lnTo>
                  <a:lnTo>
                    <a:pt x="415" y="733"/>
                  </a:lnTo>
                  <a:lnTo>
                    <a:pt x="424" y="744"/>
                  </a:lnTo>
                  <a:lnTo>
                    <a:pt x="435" y="756"/>
                  </a:lnTo>
                  <a:lnTo>
                    <a:pt x="442" y="768"/>
                  </a:lnTo>
                  <a:lnTo>
                    <a:pt x="447" y="779"/>
                  </a:lnTo>
                  <a:lnTo>
                    <a:pt x="447" y="779"/>
                  </a:lnTo>
                  <a:lnTo>
                    <a:pt x="466" y="818"/>
                  </a:lnTo>
                  <a:lnTo>
                    <a:pt x="494" y="878"/>
                  </a:lnTo>
                  <a:lnTo>
                    <a:pt x="521" y="936"/>
                  </a:lnTo>
                  <a:lnTo>
                    <a:pt x="530" y="958"/>
                  </a:lnTo>
                  <a:lnTo>
                    <a:pt x="534" y="969"/>
                  </a:lnTo>
                  <a:lnTo>
                    <a:pt x="534" y="969"/>
                  </a:lnTo>
                  <a:lnTo>
                    <a:pt x="534" y="973"/>
                  </a:lnTo>
                  <a:lnTo>
                    <a:pt x="533" y="977"/>
                  </a:lnTo>
                  <a:lnTo>
                    <a:pt x="529" y="986"/>
                  </a:lnTo>
                  <a:lnTo>
                    <a:pt x="522" y="995"/>
                  </a:lnTo>
                  <a:lnTo>
                    <a:pt x="512" y="1006"/>
                  </a:lnTo>
                  <a:lnTo>
                    <a:pt x="500" y="1015"/>
                  </a:lnTo>
                  <a:lnTo>
                    <a:pt x="488" y="1024"/>
                  </a:lnTo>
                  <a:lnTo>
                    <a:pt x="472" y="1030"/>
                  </a:lnTo>
                  <a:lnTo>
                    <a:pt x="456" y="1034"/>
                  </a:lnTo>
                  <a:lnTo>
                    <a:pt x="456" y="1034"/>
                  </a:lnTo>
                  <a:lnTo>
                    <a:pt x="438" y="1037"/>
                  </a:lnTo>
                  <a:lnTo>
                    <a:pt x="418" y="1039"/>
                  </a:lnTo>
                  <a:lnTo>
                    <a:pt x="375" y="1042"/>
                  </a:lnTo>
                  <a:lnTo>
                    <a:pt x="354" y="1044"/>
                  </a:lnTo>
                  <a:lnTo>
                    <a:pt x="338" y="1047"/>
                  </a:lnTo>
                  <a:lnTo>
                    <a:pt x="325" y="1051"/>
                  </a:lnTo>
                  <a:lnTo>
                    <a:pt x="319" y="1052"/>
                  </a:lnTo>
                  <a:lnTo>
                    <a:pt x="316" y="1055"/>
                  </a:lnTo>
                  <a:lnTo>
                    <a:pt x="316" y="1055"/>
                  </a:lnTo>
                  <a:lnTo>
                    <a:pt x="301" y="1070"/>
                  </a:lnTo>
                  <a:lnTo>
                    <a:pt x="292" y="1081"/>
                  </a:lnTo>
                  <a:lnTo>
                    <a:pt x="283" y="1094"/>
                  </a:lnTo>
                  <a:lnTo>
                    <a:pt x="274" y="1107"/>
                  </a:lnTo>
                  <a:lnTo>
                    <a:pt x="268" y="1119"/>
                  </a:lnTo>
                  <a:lnTo>
                    <a:pt x="264" y="1135"/>
                  </a:lnTo>
                  <a:lnTo>
                    <a:pt x="263" y="1141"/>
                  </a:lnTo>
                  <a:lnTo>
                    <a:pt x="263" y="1149"/>
                  </a:lnTo>
                  <a:lnTo>
                    <a:pt x="263" y="1149"/>
                  </a:lnTo>
                  <a:lnTo>
                    <a:pt x="261" y="1157"/>
                  </a:lnTo>
                  <a:lnTo>
                    <a:pt x="260" y="1162"/>
                  </a:lnTo>
                  <a:lnTo>
                    <a:pt x="257" y="1167"/>
                  </a:lnTo>
                  <a:lnTo>
                    <a:pt x="253" y="1171"/>
                  </a:lnTo>
                  <a:lnTo>
                    <a:pt x="250" y="1175"/>
                  </a:lnTo>
                  <a:lnTo>
                    <a:pt x="244" y="1178"/>
                  </a:lnTo>
                  <a:lnTo>
                    <a:pt x="234" y="1180"/>
                  </a:lnTo>
                  <a:lnTo>
                    <a:pt x="222" y="1182"/>
                  </a:lnTo>
                  <a:lnTo>
                    <a:pt x="213" y="1182"/>
                  </a:lnTo>
                  <a:lnTo>
                    <a:pt x="204" y="1180"/>
                  </a:lnTo>
                  <a:lnTo>
                    <a:pt x="204" y="1180"/>
                  </a:lnTo>
                  <a:lnTo>
                    <a:pt x="210" y="1130"/>
                  </a:lnTo>
                  <a:lnTo>
                    <a:pt x="213" y="1074"/>
                  </a:lnTo>
                  <a:lnTo>
                    <a:pt x="216" y="1006"/>
                  </a:lnTo>
                  <a:lnTo>
                    <a:pt x="219" y="929"/>
                  </a:lnTo>
                  <a:lnTo>
                    <a:pt x="219" y="889"/>
                  </a:lnTo>
                  <a:lnTo>
                    <a:pt x="217" y="850"/>
                  </a:lnTo>
                  <a:lnTo>
                    <a:pt x="215" y="810"/>
                  </a:lnTo>
                  <a:lnTo>
                    <a:pt x="212" y="773"/>
                  </a:lnTo>
                  <a:lnTo>
                    <a:pt x="207" y="737"/>
                  </a:lnTo>
                  <a:lnTo>
                    <a:pt x="200" y="703"/>
                  </a:lnTo>
                  <a:lnTo>
                    <a:pt x="200" y="703"/>
                  </a:lnTo>
                  <a:lnTo>
                    <a:pt x="194" y="673"/>
                  </a:lnTo>
                  <a:lnTo>
                    <a:pt x="186" y="646"/>
                  </a:lnTo>
                  <a:lnTo>
                    <a:pt x="180" y="623"/>
                  </a:lnTo>
                  <a:lnTo>
                    <a:pt x="173" y="603"/>
                  </a:lnTo>
                  <a:lnTo>
                    <a:pt x="166" y="585"/>
                  </a:lnTo>
                  <a:lnTo>
                    <a:pt x="159" y="571"/>
                  </a:lnTo>
                  <a:lnTo>
                    <a:pt x="153" y="560"/>
                  </a:lnTo>
                  <a:lnTo>
                    <a:pt x="146" y="550"/>
                  </a:lnTo>
                  <a:lnTo>
                    <a:pt x="140" y="544"/>
                  </a:lnTo>
                  <a:lnTo>
                    <a:pt x="132" y="539"/>
                  </a:lnTo>
                  <a:lnTo>
                    <a:pt x="125" y="536"/>
                  </a:lnTo>
                  <a:lnTo>
                    <a:pt x="119" y="535"/>
                  </a:lnTo>
                  <a:lnTo>
                    <a:pt x="113" y="535"/>
                  </a:lnTo>
                  <a:lnTo>
                    <a:pt x="106" y="536"/>
                  </a:lnTo>
                  <a:lnTo>
                    <a:pt x="100" y="539"/>
                  </a:lnTo>
                  <a:lnTo>
                    <a:pt x="92" y="543"/>
                  </a:lnTo>
                  <a:lnTo>
                    <a:pt x="92" y="543"/>
                  </a:lnTo>
                  <a:lnTo>
                    <a:pt x="67" y="558"/>
                  </a:lnTo>
                  <a:lnTo>
                    <a:pt x="47" y="571"/>
                  </a:lnTo>
                  <a:lnTo>
                    <a:pt x="32" y="580"/>
                  </a:lnTo>
                  <a:lnTo>
                    <a:pt x="27" y="581"/>
                  </a:lnTo>
                  <a:lnTo>
                    <a:pt x="23" y="581"/>
                  </a:lnTo>
                  <a:lnTo>
                    <a:pt x="23" y="581"/>
                  </a:lnTo>
                  <a:lnTo>
                    <a:pt x="21" y="578"/>
                  </a:lnTo>
                  <a:lnTo>
                    <a:pt x="17" y="572"/>
                  </a:lnTo>
                  <a:lnTo>
                    <a:pt x="9" y="558"/>
                  </a:lnTo>
                  <a:lnTo>
                    <a:pt x="0" y="539"/>
                  </a:lnTo>
                  <a:lnTo>
                    <a:pt x="0" y="539"/>
                  </a:lnTo>
                  <a:close/>
                </a:path>
              </a:pathLst>
            </a:custGeom>
            <a:solidFill>
              <a:srgbClr val="000000"/>
            </a:solidFill>
            <a:ln w="0">
              <a:noFill/>
            </a:ln>
          </p:spPr>
          <p:style>
            <a:lnRef idx="0">
              <a:scrgbClr r="0" g="0" b="0"/>
            </a:lnRef>
            <a:fillRef idx="0">
              <a:scrgbClr r="0" g="0" b="0"/>
            </a:fillRef>
            <a:effectRef idx="0">
              <a:scrgbClr r="0" g="0" b="0"/>
            </a:effectRef>
            <a:fontRef idx="minor"/>
          </p:style>
          <p:txBody>
            <a:bodyPr numCol="1" spcCol="0" anchor="t">
              <a:noAutofit/>
            </a:bodyPr>
            <a:lstStyle/>
            <a:p>
              <a:pPr defTabSz="914400">
                <a:lnSpc>
                  <a:spcPct val="100000"/>
                </a:lnSpc>
              </a:pPr>
              <a:endParaRPr lang="en-US" sz="1800" b="0" strike="noStrike" spc="-1">
                <a:solidFill>
                  <a:srgbClr val="002060"/>
                </a:solidFill>
                <a:latin typeface="Avenir Next LT Pro" panose="020B0504020202020204"/>
              </a:endParaRPr>
            </a:p>
          </p:txBody>
        </p:sp>
        <p:sp>
          <p:nvSpPr>
            <p:cNvPr id="77" name="Freeform 17">
              <a:extLst>
                <a:ext uri="{FF2B5EF4-FFF2-40B4-BE49-F238E27FC236}">
                  <a16:creationId xmlns:a16="http://schemas.microsoft.com/office/drawing/2014/main" id="{F5A033CB-61D1-C54A-42F2-DB25818C3A6E}"/>
                </a:ext>
              </a:extLst>
            </p:cNvPr>
            <p:cNvSpPr/>
            <p:nvPr/>
          </p:nvSpPr>
          <p:spPr>
            <a:xfrm>
              <a:off x="10259640" y="2093040"/>
              <a:ext cx="1196280" cy="1478880"/>
            </a:xfrm>
            <a:custGeom>
              <a:avLst/>
              <a:gdLst>
                <a:gd name="textAreaLeft" fmla="*/ 0 w 1196280"/>
                <a:gd name="textAreaRight" fmla="*/ 1196640 w 1196280"/>
                <a:gd name="textAreaTop" fmla="*/ 0 h 1478880"/>
                <a:gd name="textAreaBottom" fmla="*/ 1479240 h 1478880"/>
              </a:gdLst>
              <a:ahLst/>
              <a:cxnLst/>
              <a:rect l="textAreaLeft" t="textAreaTop" r="textAreaRight" b="textAreaBottom"/>
              <a:pathLst>
                <a:path w="1271" h="1571">
                  <a:moveTo>
                    <a:pt x="1269" y="1319"/>
                  </a:moveTo>
                  <a:lnTo>
                    <a:pt x="1269" y="1319"/>
                  </a:lnTo>
                  <a:lnTo>
                    <a:pt x="1261" y="1291"/>
                  </a:lnTo>
                  <a:lnTo>
                    <a:pt x="1257" y="1273"/>
                  </a:lnTo>
                  <a:lnTo>
                    <a:pt x="1254" y="1257"/>
                  </a:lnTo>
                  <a:lnTo>
                    <a:pt x="1254" y="1257"/>
                  </a:lnTo>
                  <a:lnTo>
                    <a:pt x="1244" y="1203"/>
                  </a:lnTo>
                  <a:lnTo>
                    <a:pt x="1238" y="1168"/>
                  </a:lnTo>
                  <a:lnTo>
                    <a:pt x="1231" y="1140"/>
                  </a:lnTo>
                  <a:lnTo>
                    <a:pt x="1231" y="1140"/>
                  </a:lnTo>
                  <a:lnTo>
                    <a:pt x="1226" y="1127"/>
                  </a:lnTo>
                  <a:lnTo>
                    <a:pt x="1218" y="1111"/>
                  </a:lnTo>
                  <a:lnTo>
                    <a:pt x="1209" y="1094"/>
                  </a:lnTo>
                  <a:lnTo>
                    <a:pt x="1199" y="1077"/>
                  </a:lnTo>
                  <a:lnTo>
                    <a:pt x="1179" y="1049"/>
                  </a:lnTo>
                  <a:lnTo>
                    <a:pt x="1166" y="1031"/>
                  </a:lnTo>
                  <a:lnTo>
                    <a:pt x="1166" y="1031"/>
                  </a:lnTo>
                  <a:lnTo>
                    <a:pt x="1155" y="1015"/>
                  </a:lnTo>
                  <a:lnTo>
                    <a:pt x="1141" y="992"/>
                  </a:lnTo>
                  <a:lnTo>
                    <a:pt x="1126" y="968"/>
                  </a:lnTo>
                  <a:lnTo>
                    <a:pt x="1121" y="959"/>
                  </a:lnTo>
                  <a:lnTo>
                    <a:pt x="1119" y="952"/>
                  </a:lnTo>
                  <a:lnTo>
                    <a:pt x="1119" y="952"/>
                  </a:lnTo>
                  <a:lnTo>
                    <a:pt x="1117" y="943"/>
                  </a:lnTo>
                  <a:lnTo>
                    <a:pt x="1116" y="933"/>
                  </a:lnTo>
                  <a:lnTo>
                    <a:pt x="1116" y="922"/>
                  </a:lnTo>
                  <a:lnTo>
                    <a:pt x="1116" y="911"/>
                  </a:lnTo>
                  <a:lnTo>
                    <a:pt x="1116" y="911"/>
                  </a:lnTo>
                  <a:lnTo>
                    <a:pt x="1119" y="899"/>
                  </a:lnTo>
                  <a:lnTo>
                    <a:pt x="1119" y="886"/>
                  </a:lnTo>
                  <a:lnTo>
                    <a:pt x="1119" y="873"/>
                  </a:lnTo>
                  <a:lnTo>
                    <a:pt x="1116" y="863"/>
                  </a:lnTo>
                  <a:lnTo>
                    <a:pt x="1116" y="863"/>
                  </a:lnTo>
                  <a:lnTo>
                    <a:pt x="1115" y="858"/>
                  </a:lnTo>
                  <a:lnTo>
                    <a:pt x="1111" y="855"/>
                  </a:lnTo>
                  <a:lnTo>
                    <a:pt x="1100" y="849"/>
                  </a:lnTo>
                  <a:lnTo>
                    <a:pt x="1090" y="843"/>
                  </a:lnTo>
                  <a:lnTo>
                    <a:pt x="1082" y="842"/>
                  </a:lnTo>
                  <a:lnTo>
                    <a:pt x="1082" y="842"/>
                  </a:lnTo>
                  <a:lnTo>
                    <a:pt x="1078" y="841"/>
                  </a:lnTo>
                  <a:lnTo>
                    <a:pt x="1077" y="840"/>
                  </a:lnTo>
                  <a:lnTo>
                    <a:pt x="1075" y="834"/>
                  </a:lnTo>
                  <a:lnTo>
                    <a:pt x="1073" y="828"/>
                  </a:lnTo>
                  <a:lnTo>
                    <a:pt x="1075" y="821"/>
                  </a:lnTo>
                  <a:lnTo>
                    <a:pt x="1075" y="821"/>
                  </a:lnTo>
                  <a:lnTo>
                    <a:pt x="1076" y="816"/>
                  </a:lnTo>
                  <a:lnTo>
                    <a:pt x="1076" y="810"/>
                  </a:lnTo>
                  <a:lnTo>
                    <a:pt x="1073" y="805"/>
                  </a:lnTo>
                  <a:lnTo>
                    <a:pt x="1072" y="802"/>
                  </a:lnTo>
                  <a:lnTo>
                    <a:pt x="1069" y="801"/>
                  </a:lnTo>
                  <a:lnTo>
                    <a:pt x="1069" y="801"/>
                  </a:lnTo>
                  <a:lnTo>
                    <a:pt x="1062" y="799"/>
                  </a:lnTo>
                  <a:lnTo>
                    <a:pt x="1059" y="798"/>
                  </a:lnTo>
                  <a:lnTo>
                    <a:pt x="1058" y="794"/>
                  </a:lnTo>
                  <a:lnTo>
                    <a:pt x="1058" y="794"/>
                  </a:lnTo>
                  <a:lnTo>
                    <a:pt x="1056" y="789"/>
                  </a:lnTo>
                  <a:lnTo>
                    <a:pt x="1053" y="781"/>
                  </a:lnTo>
                  <a:lnTo>
                    <a:pt x="1049" y="774"/>
                  </a:lnTo>
                  <a:lnTo>
                    <a:pt x="1049" y="774"/>
                  </a:lnTo>
                  <a:lnTo>
                    <a:pt x="1045" y="776"/>
                  </a:lnTo>
                  <a:lnTo>
                    <a:pt x="1037" y="784"/>
                  </a:lnTo>
                  <a:lnTo>
                    <a:pt x="1029" y="789"/>
                  </a:lnTo>
                  <a:lnTo>
                    <a:pt x="1022" y="793"/>
                  </a:lnTo>
                  <a:lnTo>
                    <a:pt x="1010" y="797"/>
                  </a:lnTo>
                  <a:lnTo>
                    <a:pt x="997" y="799"/>
                  </a:lnTo>
                  <a:lnTo>
                    <a:pt x="997" y="799"/>
                  </a:lnTo>
                  <a:lnTo>
                    <a:pt x="981" y="801"/>
                  </a:lnTo>
                  <a:lnTo>
                    <a:pt x="965" y="801"/>
                  </a:lnTo>
                  <a:lnTo>
                    <a:pt x="945" y="799"/>
                  </a:lnTo>
                  <a:lnTo>
                    <a:pt x="927" y="798"/>
                  </a:lnTo>
                  <a:lnTo>
                    <a:pt x="896" y="794"/>
                  </a:lnTo>
                  <a:lnTo>
                    <a:pt x="883" y="792"/>
                  </a:lnTo>
                  <a:lnTo>
                    <a:pt x="883" y="792"/>
                  </a:lnTo>
                  <a:lnTo>
                    <a:pt x="884" y="758"/>
                  </a:lnTo>
                  <a:lnTo>
                    <a:pt x="884" y="718"/>
                  </a:lnTo>
                  <a:lnTo>
                    <a:pt x="883" y="651"/>
                  </a:lnTo>
                  <a:lnTo>
                    <a:pt x="883" y="651"/>
                  </a:lnTo>
                  <a:lnTo>
                    <a:pt x="881" y="621"/>
                  </a:lnTo>
                  <a:lnTo>
                    <a:pt x="875" y="584"/>
                  </a:lnTo>
                  <a:lnTo>
                    <a:pt x="865" y="518"/>
                  </a:lnTo>
                  <a:lnTo>
                    <a:pt x="865" y="518"/>
                  </a:lnTo>
                  <a:lnTo>
                    <a:pt x="861" y="505"/>
                  </a:lnTo>
                  <a:lnTo>
                    <a:pt x="852" y="487"/>
                  </a:lnTo>
                  <a:lnTo>
                    <a:pt x="830" y="441"/>
                  </a:lnTo>
                  <a:lnTo>
                    <a:pt x="788" y="365"/>
                  </a:lnTo>
                  <a:lnTo>
                    <a:pt x="788" y="365"/>
                  </a:lnTo>
                  <a:lnTo>
                    <a:pt x="745" y="291"/>
                  </a:lnTo>
                  <a:lnTo>
                    <a:pt x="723" y="250"/>
                  </a:lnTo>
                  <a:lnTo>
                    <a:pt x="715" y="234"/>
                  </a:lnTo>
                  <a:lnTo>
                    <a:pt x="711" y="225"/>
                  </a:lnTo>
                  <a:lnTo>
                    <a:pt x="711" y="225"/>
                  </a:lnTo>
                  <a:lnTo>
                    <a:pt x="709" y="210"/>
                  </a:lnTo>
                  <a:lnTo>
                    <a:pt x="709" y="189"/>
                  </a:lnTo>
                  <a:lnTo>
                    <a:pt x="709" y="166"/>
                  </a:lnTo>
                  <a:lnTo>
                    <a:pt x="711" y="146"/>
                  </a:lnTo>
                  <a:lnTo>
                    <a:pt x="711" y="146"/>
                  </a:lnTo>
                  <a:lnTo>
                    <a:pt x="711" y="139"/>
                  </a:lnTo>
                  <a:lnTo>
                    <a:pt x="711" y="131"/>
                  </a:lnTo>
                  <a:lnTo>
                    <a:pt x="709" y="118"/>
                  </a:lnTo>
                  <a:lnTo>
                    <a:pt x="706" y="109"/>
                  </a:lnTo>
                  <a:lnTo>
                    <a:pt x="705" y="105"/>
                  </a:lnTo>
                  <a:lnTo>
                    <a:pt x="705" y="105"/>
                  </a:lnTo>
                  <a:lnTo>
                    <a:pt x="689" y="106"/>
                  </a:lnTo>
                  <a:lnTo>
                    <a:pt x="658" y="108"/>
                  </a:lnTo>
                  <a:lnTo>
                    <a:pt x="658" y="108"/>
                  </a:lnTo>
                  <a:lnTo>
                    <a:pt x="627" y="109"/>
                  </a:lnTo>
                  <a:lnTo>
                    <a:pt x="613" y="112"/>
                  </a:lnTo>
                  <a:lnTo>
                    <a:pt x="609" y="113"/>
                  </a:lnTo>
                  <a:lnTo>
                    <a:pt x="605" y="115"/>
                  </a:lnTo>
                  <a:lnTo>
                    <a:pt x="605" y="115"/>
                  </a:lnTo>
                  <a:lnTo>
                    <a:pt x="604" y="119"/>
                  </a:lnTo>
                  <a:lnTo>
                    <a:pt x="604" y="124"/>
                  </a:lnTo>
                  <a:lnTo>
                    <a:pt x="608" y="137"/>
                  </a:lnTo>
                  <a:lnTo>
                    <a:pt x="613" y="154"/>
                  </a:lnTo>
                  <a:lnTo>
                    <a:pt x="613" y="154"/>
                  </a:lnTo>
                  <a:lnTo>
                    <a:pt x="590" y="161"/>
                  </a:lnTo>
                  <a:lnTo>
                    <a:pt x="573" y="165"/>
                  </a:lnTo>
                  <a:lnTo>
                    <a:pt x="561" y="167"/>
                  </a:lnTo>
                  <a:lnTo>
                    <a:pt x="561" y="167"/>
                  </a:lnTo>
                  <a:lnTo>
                    <a:pt x="534" y="170"/>
                  </a:lnTo>
                  <a:lnTo>
                    <a:pt x="519" y="174"/>
                  </a:lnTo>
                  <a:lnTo>
                    <a:pt x="513" y="176"/>
                  </a:lnTo>
                  <a:lnTo>
                    <a:pt x="510" y="179"/>
                  </a:lnTo>
                  <a:lnTo>
                    <a:pt x="510" y="179"/>
                  </a:lnTo>
                  <a:lnTo>
                    <a:pt x="503" y="188"/>
                  </a:lnTo>
                  <a:lnTo>
                    <a:pt x="495" y="203"/>
                  </a:lnTo>
                  <a:lnTo>
                    <a:pt x="488" y="223"/>
                  </a:lnTo>
                  <a:lnTo>
                    <a:pt x="488" y="223"/>
                  </a:lnTo>
                  <a:lnTo>
                    <a:pt x="441" y="221"/>
                  </a:lnTo>
                  <a:lnTo>
                    <a:pt x="402" y="221"/>
                  </a:lnTo>
                  <a:lnTo>
                    <a:pt x="370" y="221"/>
                  </a:lnTo>
                  <a:lnTo>
                    <a:pt x="370" y="221"/>
                  </a:lnTo>
                  <a:lnTo>
                    <a:pt x="347" y="223"/>
                  </a:lnTo>
                  <a:lnTo>
                    <a:pt x="327" y="220"/>
                  </a:lnTo>
                  <a:lnTo>
                    <a:pt x="319" y="219"/>
                  </a:lnTo>
                  <a:lnTo>
                    <a:pt x="313" y="216"/>
                  </a:lnTo>
                  <a:lnTo>
                    <a:pt x="307" y="212"/>
                  </a:lnTo>
                  <a:lnTo>
                    <a:pt x="301" y="209"/>
                  </a:lnTo>
                  <a:lnTo>
                    <a:pt x="301" y="209"/>
                  </a:lnTo>
                  <a:lnTo>
                    <a:pt x="243" y="157"/>
                  </a:lnTo>
                  <a:lnTo>
                    <a:pt x="206" y="122"/>
                  </a:lnTo>
                  <a:lnTo>
                    <a:pt x="191" y="106"/>
                  </a:lnTo>
                  <a:lnTo>
                    <a:pt x="181" y="93"/>
                  </a:lnTo>
                  <a:lnTo>
                    <a:pt x="181" y="93"/>
                  </a:lnTo>
                  <a:lnTo>
                    <a:pt x="163" y="68"/>
                  </a:lnTo>
                  <a:lnTo>
                    <a:pt x="145" y="37"/>
                  </a:lnTo>
                  <a:lnTo>
                    <a:pt x="124" y="0"/>
                  </a:lnTo>
                  <a:lnTo>
                    <a:pt x="123" y="0"/>
                  </a:lnTo>
                  <a:lnTo>
                    <a:pt x="123" y="0"/>
                  </a:lnTo>
                  <a:lnTo>
                    <a:pt x="84" y="42"/>
                  </a:lnTo>
                  <a:lnTo>
                    <a:pt x="56" y="70"/>
                  </a:lnTo>
                  <a:lnTo>
                    <a:pt x="44" y="79"/>
                  </a:lnTo>
                  <a:lnTo>
                    <a:pt x="38" y="84"/>
                  </a:lnTo>
                  <a:lnTo>
                    <a:pt x="38" y="84"/>
                  </a:lnTo>
                  <a:lnTo>
                    <a:pt x="34" y="83"/>
                  </a:lnTo>
                  <a:lnTo>
                    <a:pt x="30" y="80"/>
                  </a:lnTo>
                  <a:lnTo>
                    <a:pt x="27" y="77"/>
                  </a:lnTo>
                  <a:lnTo>
                    <a:pt x="25" y="71"/>
                  </a:lnTo>
                  <a:lnTo>
                    <a:pt x="22" y="61"/>
                  </a:lnTo>
                  <a:lnTo>
                    <a:pt x="22" y="56"/>
                  </a:lnTo>
                  <a:lnTo>
                    <a:pt x="22" y="56"/>
                  </a:lnTo>
                  <a:lnTo>
                    <a:pt x="12" y="70"/>
                  </a:lnTo>
                  <a:lnTo>
                    <a:pt x="4" y="83"/>
                  </a:lnTo>
                  <a:lnTo>
                    <a:pt x="1" y="90"/>
                  </a:lnTo>
                  <a:lnTo>
                    <a:pt x="0" y="96"/>
                  </a:lnTo>
                  <a:lnTo>
                    <a:pt x="0" y="96"/>
                  </a:lnTo>
                  <a:lnTo>
                    <a:pt x="1" y="99"/>
                  </a:lnTo>
                  <a:lnTo>
                    <a:pt x="3" y="104"/>
                  </a:lnTo>
                  <a:lnTo>
                    <a:pt x="10" y="115"/>
                  </a:lnTo>
                  <a:lnTo>
                    <a:pt x="21" y="131"/>
                  </a:lnTo>
                  <a:lnTo>
                    <a:pt x="35" y="148"/>
                  </a:lnTo>
                  <a:lnTo>
                    <a:pt x="66" y="183"/>
                  </a:lnTo>
                  <a:lnTo>
                    <a:pt x="80" y="198"/>
                  </a:lnTo>
                  <a:lnTo>
                    <a:pt x="93" y="210"/>
                  </a:lnTo>
                  <a:lnTo>
                    <a:pt x="93" y="210"/>
                  </a:lnTo>
                  <a:lnTo>
                    <a:pt x="107" y="224"/>
                  </a:lnTo>
                  <a:lnTo>
                    <a:pt x="127" y="243"/>
                  </a:lnTo>
                  <a:lnTo>
                    <a:pt x="173" y="293"/>
                  </a:lnTo>
                  <a:lnTo>
                    <a:pt x="216" y="335"/>
                  </a:lnTo>
                  <a:lnTo>
                    <a:pt x="230" y="349"/>
                  </a:lnTo>
                  <a:lnTo>
                    <a:pt x="235" y="353"/>
                  </a:lnTo>
                  <a:lnTo>
                    <a:pt x="238" y="355"/>
                  </a:lnTo>
                  <a:lnTo>
                    <a:pt x="238" y="355"/>
                  </a:lnTo>
                  <a:lnTo>
                    <a:pt x="252" y="357"/>
                  </a:lnTo>
                  <a:lnTo>
                    <a:pt x="275" y="362"/>
                  </a:lnTo>
                  <a:lnTo>
                    <a:pt x="343" y="382"/>
                  </a:lnTo>
                  <a:lnTo>
                    <a:pt x="343" y="382"/>
                  </a:lnTo>
                  <a:lnTo>
                    <a:pt x="365" y="387"/>
                  </a:lnTo>
                  <a:lnTo>
                    <a:pt x="393" y="392"/>
                  </a:lnTo>
                  <a:lnTo>
                    <a:pt x="456" y="401"/>
                  </a:lnTo>
                  <a:lnTo>
                    <a:pt x="512" y="406"/>
                  </a:lnTo>
                  <a:lnTo>
                    <a:pt x="543" y="410"/>
                  </a:lnTo>
                  <a:lnTo>
                    <a:pt x="543" y="410"/>
                  </a:lnTo>
                  <a:lnTo>
                    <a:pt x="550" y="412"/>
                  </a:lnTo>
                  <a:lnTo>
                    <a:pt x="556" y="417"/>
                  </a:lnTo>
                  <a:lnTo>
                    <a:pt x="564" y="424"/>
                  </a:lnTo>
                  <a:lnTo>
                    <a:pt x="570" y="432"/>
                  </a:lnTo>
                  <a:lnTo>
                    <a:pt x="583" y="450"/>
                  </a:lnTo>
                  <a:lnTo>
                    <a:pt x="591" y="463"/>
                  </a:lnTo>
                  <a:lnTo>
                    <a:pt x="591" y="463"/>
                  </a:lnTo>
                  <a:lnTo>
                    <a:pt x="595" y="467"/>
                  </a:lnTo>
                  <a:lnTo>
                    <a:pt x="600" y="472"/>
                  </a:lnTo>
                  <a:lnTo>
                    <a:pt x="612" y="487"/>
                  </a:lnTo>
                  <a:lnTo>
                    <a:pt x="618" y="494"/>
                  </a:lnTo>
                  <a:lnTo>
                    <a:pt x="623" y="502"/>
                  </a:lnTo>
                  <a:lnTo>
                    <a:pt x="628" y="511"/>
                  </a:lnTo>
                  <a:lnTo>
                    <a:pt x="631" y="521"/>
                  </a:lnTo>
                  <a:lnTo>
                    <a:pt x="631" y="521"/>
                  </a:lnTo>
                  <a:lnTo>
                    <a:pt x="632" y="534"/>
                  </a:lnTo>
                  <a:lnTo>
                    <a:pt x="634" y="551"/>
                  </a:lnTo>
                  <a:lnTo>
                    <a:pt x="634" y="591"/>
                  </a:lnTo>
                  <a:lnTo>
                    <a:pt x="631" y="675"/>
                  </a:lnTo>
                  <a:lnTo>
                    <a:pt x="631" y="675"/>
                  </a:lnTo>
                  <a:lnTo>
                    <a:pt x="630" y="696"/>
                  </a:lnTo>
                  <a:lnTo>
                    <a:pt x="627" y="724"/>
                  </a:lnTo>
                  <a:lnTo>
                    <a:pt x="621" y="785"/>
                  </a:lnTo>
                  <a:lnTo>
                    <a:pt x="616" y="840"/>
                  </a:lnTo>
                  <a:lnTo>
                    <a:pt x="614" y="858"/>
                  </a:lnTo>
                  <a:lnTo>
                    <a:pt x="616" y="864"/>
                  </a:lnTo>
                  <a:lnTo>
                    <a:pt x="617" y="867"/>
                  </a:lnTo>
                  <a:lnTo>
                    <a:pt x="617" y="867"/>
                  </a:lnTo>
                  <a:lnTo>
                    <a:pt x="621" y="869"/>
                  </a:lnTo>
                  <a:lnTo>
                    <a:pt x="627" y="871"/>
                  </a:lnTo>
                  <a:lnTo>
                    <a:pt x="645" y="873"/>
                  </a:lnTo>
                  <a:lnTo>
                    <a:pt x="670" y="876"/>
                  </a:lnTo>
                  <a:lnTo>
                    <a:pt x="670" y="876"/>
                  </a:lnTo>
                  <a:lnTo>
                    <a:pt x="665" y="906"/>
                  </a:lnTo>
                  <a:lnTo>
                    <a:pt x="662" y="927"/>
                  </a:lnTo>
                  <a:lnTo>
                    <a:pt x="660" y="940"/>
                  </a:lnTo>
                  <a:lnTo>
                    <a:pt x="660" y="940"/>
                  </a:lnTo>
                  <a:lnTo>
                    <a:pt x="656" y="953"/>
                  </a:lnTo>
                  <a:lnTo>
                    <a:pt x="654" y="962"/>
                  </a:lnTo>
                  <a:lnTo>
                    <a:pt x="654" y="970"/>
                  </a:lnTo>
                  <a:lnTo>
                    <a:pt x="654" y="970"/>
                  </a:lnTo>
                  <a:lnTo>
                    <a:pt x="654" y="977"/>
                  </a:lnTo>
                  <a:lnTo>
                    <a:pt x="653" y="988"/>
                  </a:lnTo>
                  <a:lnTo>
                    <a:pt x="645" y="1019"/>
                  </a:lnTo>
                  <a:lnTo>
                    <a:pt x="627" y="1084"/>
                  </a:lnTo>
                  <a:lnTo>
                    <a:pt x="627" y="1084"/>
                  </a:lnTo>
                  <a:lnTo>
                    <a:pt x="606" y="1178"/>
                  </a:lnTo>
                  <a:lnTo>
                    <a:pt x="596" y="1230"/>
                  </a:lnTo>
                  <a:lnTo>
                    <a:pt x="592" y="1249"/>
                  </a:lnTo>
                  <a:lnTo>
                    <a:pt x="592" y="1259"/>
                  </a:lnTo>
                  <a:lnTo>
                    <a:pt x="592" y="1259"/>
                  </a:lnTo>
                  <a:lnTo>
                    <a:pt x="591" y="1264"/>
                  </a:lnTo>
                  <a:lnTo>
                    <a:pt x="591" y="1269"/>
                  </a:lnTo>
                  <a:lnTo>
                    <a:pt x="587" y="1277"/>
                  </a:lnTo>
                  <a:lnTo>
                    <a:pt x="583" y="1281"/>
                  </a:lnTo>
                  <a:lnTo>
                    <a:pt x="581" y="1282"/>
                  </a:lnTo>
                  <a:lnTo>
                    <a:pt x="578" y="1283"/>
                  </a:lnTo>
                  <a:lnTo>
                    <a:pt x="575" y="1283"/>
                  </a:lnTo>
                  <a:lnTo>
                    <a:pt x="575" y="1283"/>
                  </a:lnTo>
                  <a:lnTo>
                    <a:pt x="572" y="1282"/>
                  </a:lnTo>
                  <a:lnTo>
                    <a:pt x="568" y="1279"/>
                  </a:lnTo>
                  <a:lnTo>
                    <a:pt x="556" y="1269"/>
                  </a:lnTo>
                  <a:lnTo>
                    <a:pt x="546" y="1259"/>
                  </a:lnTo>
                  <a:lnTo>
                    <a:pt x="537" y="1251"/>
                  </a:lnTo>
                  <a:lnTo>
                    <a:pt x="537" y="1251"/>
                  </a:lnTo>
                  <a:lnTo>
                    <a:pt x="502" y="1225"/>
                  </a:lnTo>
                  <a:lnTo>
                    <a:pt x="480" y="1209"/>
                  </a:lnTo>
                  <a:lnTo>
                    <a:pt x="471" y="1204"/>
                  </a:lnTo>
                  <a:lnTo>
                    <a:pt x="466" y="1202"/>
                  </a:lnTo>
                  <a:lnTo>
                    <a:pt x="466" y="1202"/>
                  </a:lnTo>
                  <a:lnTo>
                    <a:pt x="460" y="1202"/>
                  </a:lnTo>
                  <a:lnTo>
                    <a:pt x="451" y="1203"/>
                  </a:lnTo>
                  <a:lnTo>
                    <a:pt x="428" y="1208"/>
                  </a:lnTo>
                  <a:lnTo>
                    <a:pt x="402" y="1215"/>
                  </a:lnTo>
                  <a:lnTo>
                    <a:pt x="392" y="1218"/>
                  </a:lnTo>
                  <a:lnTo>
                    <a:pt x="384" y="1222"/>
                  </a:lnTo>
                  <a:lnTo>
                    <a:pt x="384" y="1222"/>
                  </a:lnTo>
                  <a:lnTo>
                    <a:pt x="379" y="1226"/>
                  </a:lnTo>
                  <a:lnTo>
                    <a:pt x="374" y="1234"/>
                  </a:lnTo>
                  <a:lnTo>
                    <a:pt x="369" y="1243"/>
                  </a:lnTo>
                  <a:lnTo>
                    <a:pt x="363" y="1253"/>
                  </a:lnTo>
                  <a:lnTo>
                    <a:pt x="354" y="1273"/>
                  </a:lnTo>
                  <a:lnTo>
                    <a:pt x="349" y="1290"/>
                  </a:lnTo>
                  <a:lnTo>
                    <a:pt x="349" y="1290"/>
                  </a:lnTo>
                  <a:lnTo>
                    <a:pt x="347" y="1299"/>
                  </a:lnTo>
                  <a:lnTo>
                    <a:pt x="341" y="1309"/>
                  </a:lnTo>
                  <a:lnTo>
                    <a:pt x="327" y="1337"/>
                  </a:lnTo>
                  <a:lnTo>
                    <a:pt x="300" y="1385"/>
                  </a:lnTo>
                  <a:lnTo>
                    <a:pt x="300" y="1385"/>
                  </a:lnTo>
                  <a:lnTo>
                    <a:pt x="296" y="1393"/>
                  </a:lnTo>
                  <a:lnTo>
                    <a:pt x="292" y="1403"/>
                  </a:lnTo>
                  <a:lnTo>
                    <a:pt x="286" y="1429"/>
                  </a:lnTo>
                  <a:lnTo>
                    <a:pt x="281" y="1455"/>
                  </a:lnTo>
                  <a:lnTo>
                    <a:pt x="279" y="1467"/>
                  </a:lnTo>
                  <a:lnTo>
                    <a:pt x="279" y="1474"/>
                  </a:lnTo>
                  <a:lnTo>
                    <a:pt x="279" y="1474"/>
                  </a:lnTo>
                  <a:lnTo>
                    <a:pt x="282" y="1495"/>
                  </a:lnTo>
                  <a:lnTo>
                    <a:pt x="287" y="1521"/>
                  </a:lnTo>
                  <a:lnTo>
                    <a:pt x="294" y="1547"/>
                  </a:lnTo>
                  <a:lnTo>
                    <a:pt x="297" y="1557"/>
                  </a:lnTo>
                  <a:lnTo>
                    <a:pt x="301" y="1562"/>
                  </a:lnTo>
                  <a:lnTo>
                    <a:pt x="301" y="1562"/>
                  </a:lnTo>
                  <a:lnTo>
                    <a:pt x="305" y="1566"/>
                  </a:lnTo>
                  <a:lnTo>
                    <a:pt x="312" y="1569"/>
                  </a:lnTo>
                  <a:lnTo>
                    <a:pt x="319" y="1570"/>
                  </a:lnTo>
                  <a:lnTo>
                    <a:pt x="327" y="1571"/>
                  </a:lnTo>
                  <a:lnTo>
                    <a:pt x="340" y="1570"/>
                  </a:lnTo>
                  <a:lnTo>
                    <a:pt x="345" y="1569"/>
                  </a:lnTo>
                  <a:lnTo>
                    <a:pt x="349" y="1568"/>
                  </a:lnTo>
                  <a:lnTo>
                    <a:pt x="349" y="1568"/>
                  </a:lnTo>
                  <a:lnTo>
                    <a:pt x="356" y="1560"/>
                  </a:lnTo>
                  <a:lnTo>
                    <a:pt x="365" y="1547"/>
                  </a:lnTo>
                  <a:lnTo>
                    <a:pt x="372" y="1531"/>
                  </a:lnTo>
                  <a:lnTo>
                    <a:pt x="376" y="1518"/>
                  </a:lnTo>
                  <a:lnTo>
                    <a:pt x="376" y="1518"/>
                  </a:lnTo>
                  <a:lnTo>
                    <a:pt x="383" y="1500"/>
                  </a:lnTo>
                  <a:lnTo>
                    <a:pt x="394" y="1471"/>
                  </a:lnTo>
                  <a:lnTo>
                    <a:pt x="413" y="1428"/>
                  </a:lnTo>
                  <a:lnTo>
                    <a:pt x="413" y="1428"/>
                  </a:lnTo>
                  <a:lnTo>
                    <a:pt x="416" y="1423"/>
                  </a:lnTo>
                  <a:lnTo>
                    <a:pt x="420" y="1418"/>
                  </a:lnTo>
                  <a:lnTo>
                    <a:pt x="425" y="1415"/>
                  </a:lnTo>
                  <a:lnTo>
                    <a:pt x="429" y="1415"/>
                  </a:lnTo>
                  <a:lnTo>
                    <a:pt x="432" y="1415"/>
                  </a:lnTo>
                  <a:lnTo>
                    <a:pt x="432" y="1415"/>
                  </a:lnTo>
                  <a:lnTo>
                    <a:pt x="469" y="1428"/>
                  </a:lnTo>
                  <a:lnTo>
                    <a:pt x="522" y="1446"/>
                  </a:lnTo>
                  <a:lnTo>
                    <a:pt x="522" y="1446"/>
                  </a:lnTo>
                  <a:lnTo>
                    <a:pt x="578" y="1468"/>
                  </a:lnTo>
                  <a:lnTo>
                    <a:pt x="608" y="1478"/>
                  </a:lnTo>
                  <a:lnTo>
                    <a:pt x="621" y="1482"/>
                  </a:lnTo>
                  <a:lnTo>
                    <a:pt x="631" y="1484"/>
                  </a:lnTo>
                  <a:lnTo>
                    <a:pt x="631" y="1484"/>
                  </a:lnTo>
                  <a:lnTo>
                    <a:pt x="640" y="1484"/>
                  </a:lnTo>
                  <a:lnTo>
                    <a:pt x="650" y="1482"/>
                  </a:lnTo>
                  <a:lnTo>
                    <a:pt x="660" y="1480"/>
                  </a:lnTo>
                  <a:lnTo>
                    <a:pt x="670" y="1476"/>
                  </a:lnTo>
                  <a:lnTo>
                    <a:pt x="691" y="1468"/>
                  </a:lnTo>
                  <a:lnTo>
                    <a:pt x="711" y="1459"/>
                  </a:lnTo>
                  <a:lnTo>
                    <a:pt x="711" y="1459"/>
                  </a:lnTo>
                  <a:lnTo>
                    <a:pt x="716" y="1455"/>
                  </a:lnTo>
                  <a:lnTo>
                    <a:pt x="722" y="1453"/>
                  </a:lnTo>
                  <a:lnTo>
                    <a:pt x="731" y="1442"/>
                  </a:lnTo>
                  <a:lnTo>
                    <a:pt x="740" y="1432"/>
                  </a:lnTo>
                  <a:lnTo>
                    <a:pt x="749" y="1420"/>
                  </a:lnTo>
                  <a:lnTo>
                    <a:pt x="762" y="1399"/>
                  </a:lnTo>
                  <a:lnTo>
                    <a:pt x="766" y="1390"/>
                  </a:lnTo>
                  <a:lnTo>
                    <a:pt x="766" y="1390"/>
                  </a:lnTo>
                  <a:lnTo>
                    <a:pt x="776" y="1397"/>
                  </a:lnTo>
                  <a:lnTo>
                    <a:pt x="785" y="1405"/>
                  </a:lnTo>
                  <a:lnTo>
                    <a:pt x="788" y="1407"/>
                  </a:lnTo>
                  <a:lnTo>
                    <a:pt x="790" y="1411"/>
                  </a:lnTo>
                  <a:lnTo>
                    <a:pt x="790" y="1411"/>
                  </a:lnTo>
                  <a:lnTo>
                    <a:pt x="802" y="1438"/>
                  </a:lnTo>
                  <a:lnTo>
                    <a:pt x="810" y="1459"/>
                  </a:lnTo>
                  <a:lnTo>
                    <a:pt x="812" y="1469"/>
                  </a:lnTo>
                  <a:lnTo>
                    <a:pt x="815" y="1480"/>
                  </a:lnTo>
                  <a:lnTo>
                    <a:pt x="815" y="1480"/>
                  </a:lnTo>
                  <a:lnTo>
                    <a:pt x="817" y="1490"/>
                  </a:lnTo>
                  <a:lnTo>
                    <a:pt x="822" y="1502"/>
                  </a:lnTo>
                  <a:lnTo>
                    <a:pt x="829" y="1513"/>
                  </a:lnTo>
                  <a:lnTo>
                    <a:pt x="837" y="1524"/>
                  </a:lnTo>
                  <a:lnTo>
                    <a:pt x="846" y="1533"/>
                  </a:lnTo>
                  <a:lnTo>
                    <a:pt x="853" y="1540"/>
                  </a:lnTo>
                  <a:lnTo>
                    <a:pt x="860" y="1546"/>
                  </a:lnTo>
                  <a:lnTo>
                    <a:pt x="866" y="1547"/>
                  </a:lnTo>
                  <a:lnTo>
                    <a:pt x="866" y="1547"/>
                  </a:lnTo>
                  <a:lnTo>
                    <a:pt x="877" y="1546"/>
                  </a:lnTo>
                  <a:lnTo>
                    <a:pt x="888" y="1542"/>
                  </a:lnTo>
                  <a:lnTo>
                    <a:pt x="894" y="1539"/>
                  </a:lnTo>
                  <a:lnTo>
                    <a:pt x="897" y="1537"/>
                  </a:lnTo>
                  <a:lnTo>
                    <a:pt x="900" y="1533"/>
                  </a:lnTo>
                  <a:lnTo>
                    <a:pt x="901" y="1529"/>
                  </a:lnTo>
                  <a:lnTo>
                    <a:pt x="901" y="1529"/>
                  </a:lnTo>
                  <a:lnTo>
                    <a:pt x="900" y="1516"/>
                  </a:lnTo>
                  <a:lnTo>
                    <a:pt x="896" y="1495"/>
                  </a:lnTo>
                  <a:lnTo>
                    <a:pt x="892" y="1473"/>
                  </a:lnTo>
                  <a:lnTo>
                    <a:pt x="890" y="1454"/>
                  </a:lnTo>
                  <a:lnTo>
                    <a:pt x="890" y="1454"/>
                  </a:lnTo>
                  <a:lnTo>
                    <a:pt x="888" y="1436"/>
                  </a:lnTo>
                  <a:lnTo>
                    <a:pt x="887" y="1416"/>
                  </a:lnTo>
                  <a:lnTo>
                    <a:pt x="886" y="1407"/>
                  </a:lnTo>
                  <a:lnTo>
                    <a:pt x="887" y="1399"/>
                  </a:lnTo>
                  <a:lnTo>
                    <a:pt x="888" y="1393"/>
                  </a:lnTo>
                  <a:lnTo>
                    <a:pt x="890" y="1392"/>
                  </a:lnTo>
                  <a:lnTo>
                    <a:pt x="892" y="1390"/>
                  </a:lnTo>
                  <a:lnTo>
                    <a:pt x="892" y="1390"/>
                  </a:lnTo>
                  <a:lnTo>
                    <a:pt x="900" y="1389"/>
                  </a:lnTo>
                  <a:lnTo>
                    <a:pt x="916" y="1390"/>
                  </a:lnTo>
                  <a:lnTo>
                    <a:pt x="962" y="1396"/>
                  </a:lnTo>
                  <a:lnTo>
                    <a:pt x="1011" y="1402"/>
                  </a:lnTo>
                  <a:lnTo>
                    <a:pt x="1049" y="1409"/>
                  </a:lnTo>
                  <a:lnTo>
                    <a:pt x="1049" y="1409"/>
                  </a:lnTo>
                  <a:lnTo>
                    <a:pt x="1066" y="1411"/>
                  </a:lnTo>
                  <a:lnTo>
                    <a:pt x="1086" y="1412"/>
                  </a:lnTo>
                  <a:lnTo>
                    <a:pt x="1138" y="1415"/>
                  </a:lnTo>
                  <a:lnTo>
                    <a:pt x="1186" y="1415"/>
                  </a:lnTo>
                  <a:lnTo>
                    <a:pt x="1216" y="1415"/>
                  </a:lnTo>
                  <a:lnTo>
                    <a:pt x="1216" y="1415"/>
                  </a:lnTo>
                  <a:lnTo>
                    <a:pt x="1223" y="1412"/>
                  </a:lnTo>
                  <a:lnTo>
                    <a:pt x="1231" y="1409"/>
                  </a:lnTo>
                  <a:lnTo>
                    <a:pt x="1240" y="1402"/>
                  </a:lnTo>
                  <a:lnTo>
                    <a:pt x="1248" y="1396"/>
                  </a:lnTo>
                  <a:lnTo>
                    <a:pt x="1254" y="1388"/>
                  </a:lnTo>
                  <a:lnTo>
                    <a:pt x="1261" y="1381"/>
                  </a:lnTo>
                  <a:lnTo>
                    <a:pt x="1266" y="1374"/>
                  </a:lnTo>
                  <a:lnTo>
                    <a:pt x="1269" y="1368"/>
                  </a:lnTo>
                  <a:lnTo>
                    <a:pt x="1269" y="1368"/>
                  </a:lnTo>
                  <a:lnTo>
                    <a:pt x="1270" y="1357"/>
                  </a:lnTo>
                  <a:lnTo>
                    <a:pt x="1271" y="1343"/>
                  </a:lnTo>
                  <a:lnTo>
                    <a:pt x="1270" y="1330"/>
                  </a:lnTo>
                  <a:lnTo>
                    <a:pt x="1269" y="1319"/>
                  </a:lnTo>
                  <a:lnTo>
                    <a:pt x="1269" y="1319"/>
                  </a:lnTo>
                  <a:close/>
                  <a:moveTo>
                    <a:pt x="953" y="1247"/>
                  </a:moveTo>
                  <a:lnTo>
                    <a:pt x="953" y="1247"/>
                  </a:lnTo>
                  <a:lnTo>
                    <a:pt x="934" y="1247"/>
                  </a:lnTo>
                  <a:lnTo>
                    <a:pt x="906" y="1243"/>
                  </a:lnTo>
                  <a:lnTo>
                    <a:pt x="879" y="1240"/>
                  </a:lnTo>
                  <a:lnTo>
                    <a:pt x="869" y="1240"/>
                  </a:lnTo>
                  <a:lnTo>
                    <a:pt x="860" y="1240"/>
                  </a:lnTo>
                  <a:lnTo>
                    <a:pt x="860" y="1240"/>
                  </a:lnTo>
                  <a:lnTo>
                    <a:pt x="896" y="1163"/>
                  </a:lnTo>
                  <a:lnTo>
                    <a:pt x="896" y="1163"/>
                  </a:lnTo>
                  <a:lnTo>
                    <a:pt x="900" y="1154"/>
                  </a:lnTo>
                  <a:lnTo>
                    <a:pt x="903" y="1151"/>
                  </a:lnTo>
                  <a:lnTo>
                    <a:pt x="906" y="1149"/>
                  </a:lnTo>
                  <a:lnTo>
                    <a:pt x="910" y="1147"/>
                  </a:lnTo>
                  <a:lnTo>
                    <a:pt x="914" y="1149"/>
                  </a:lnTo>
                  <a:lnTo>
                    <a:pt x="918" y="1151"/>
                  </a:lnTo>
                  <a:lnTo>
                    <a:pt x="922" y="1158"/>
                  </a:lnTo>
                  <a:lnTo>
                    <a:pt x="922" y="1158"/>
                  </a:lnTo>
                  <a:lnTo>
                    <a:pt x="935" y="1176"/>
                  </a:lnTo>
                  <a:lnTo>
                    <a:pt x="954" y="1200"/>
                  </a:lnTo>
                  <a:lnTo>
                    <a:pt x="981" y="1234"/>
                  </a:lnTo>
                  <a:lnTo>
                    <a:pt x="981" y="1234"/>
                  </a:lnTo>
                  <a:lnTo>
                    <a:pt x="983" y="1237"/>
                  </a:lnTo>
                  <a:lnTo>
                    <a:pt x="983" y="1239"/>
                  </a:lnTo>
                  <a:lnTo>
                    <a:pt x="980" y="1242"/>
                  </a:lnTo>
                  <a:lnTo>
                    <a:pt x="976" y="1243"/>
                  </a:lnTo>
                  <a:lnTo>
                    <a:pt x="966" y="1246"/>
                  </a:lnTo>
                  <a:lnTo>
                    <a:pt x="953" y="1247"/>
                  </a:lnTo>
                  <a:lnTo>
                    <a:pt x="953" y="1247"/>
                  </a:lnTo>
                  <a:close/>
                </a:path>
              </a:pathLst>
            </a:custGeom>
            <a:solidFill>
              <a:srgbClr val="000000"/>
            </a:solidFill>
            <a:ln w="0">
              <a:noFill/>
            </a:ln>
          </p:spPr>
          <p:style>
            <a:lnRef idx="0">
              <a:scrgbClr r="0" g="0" b="0"/>
            </a:lnRef>
            <a:fillRef idx="0">
              <a:scrgbClr r="0" g="0" b="0"/>
            </a:fillRef>
            <a:effectRef idx="0">
              <a:scrgbClr r="0" g="0" b="0"/>
            </a:effectRef>
            <a:fontRef idx="minor"/>
          </p:style>
          <p:txBody>
            <a:bodyPr numCol="1" spcCol="0" anchor="t">
              <a:noAutofit/>
            </a:bodyPr>
            <a:lstStyle/>
            <a:p>
              <a:pPr defTabSz="914400">
                <a:lnSpc>
                  <a:spcPct val="100000"/>
                </a:lnSpc>
              </a:pPr>
              <a:endParaRPr lang="en-US" sz="1800" b="0" strike="noStrike" spc="-1">
                <a:solidFill>
                  <a:srgbClr val="002060"/>
                </a:solidFill>
                <a:latin typeface="Avenir Next LT Pro" panose="020B0504020202020204"/>
              </a:endParaRPr>
            </a:p>
          </p:txBody>
        </p:sp>
      </p:grpSp>
      <p:sp>
        <p:nvSpPr>
          <p:cNvPr id="38" name="Título 1">
            <a:extLst>
              <a:ext uri="{FF2B5EF4-FFF2-40B4-BE49-F238E27FC236}">
                <a16:creationId xmlns:a16="http://schemas.microsoft.com/office/drawing/2014/main" id="{589AC962-4033-4284-937D-2044D46BE6D4}"/>
              </a:ext>
            </a:extLst>
          </p:cNvPr>
          <p:cNvSpPr>
            <a:spLocks noGrp="1"/>
          </p:cNvSpPr>
          <p:nvPr>
            <p:ph type="title"/>
          </p:nvPr>
        </p:nvSpPr>
        <p:spPr>
          <a:xfrm>
            <a:off x="773" y="63497"/>
            <a:ext cx="12191227" cy="1325563"/>
          </a:xfrm>
        </p:spPr>
        <p:txBody>
          <a:bodyPr>
            <a:normAutofit/>
          </a:bodyPr>
          <a:lstStyle/>
          <a:p>
            <a:pPr algn="ctr"/>
            <a:r>
              <a:rPr lang="pt-BR" sz="3200" b="1" dirty="0">
                <a:solidFill>
                  <a:srgbClr val="05054D"/>
                </a:solidFill>
                <a:latin typeface="Avenir Next LT Pro" panose="020B0504020202020204"/>
              </a:rPr>
              <a:t>CONVOCAÇÃO DOS REMANESCENTES</a:t>
            </a:r>
          </a:p>
        </p:txBody>
      </p:sp>
      <p:sp>
        <p:nvSpPr>
          <p:cNvPr id="33" name="CaixaDeTexto 32">
            <a:extLst>
              <a:ext uri="{FF2B5EF4-FFF2-40B4-BE49-F238E27FC236}">
                <a16:creationId xmlns:a16="http://schemas.microsoft.com/office/drawing/2014/main" id="{63A4DA0E-043E-44AA-ADA8-1B0CEB2A2E71}"/>
              </a:ext>
            </a:extLst>
          </p:cNvPr>
          <p:cNvSpPr txBox="1"/>
          <p:nvPr/>
        </p:nvSpPr>
        <p:spPr>
          <a:xfrm>
            <a:off x="39684" y="6281923"/>
            <a:ext cx="2160813" cy="338554"/>
          </a:xfrm>
          <a:prstGeom prst="rect">
            <a:avLst/>
          </a:prstGeom>
          <a:noFill/>
        </p:spPr>
        <p:txBody>
          <a:bodyPr wrap="square">
            <a:spAutoFit/>
          </a:bodyPr>
          <a:lstStyle/>
          <a:p>
            <a:pPr algn="ctr"/>
            <a:r>
              <a:rPr lang="pt-BR" sz="1600" dirty="0">
                <a:solidFill>
                  <a:srgbClr val="05054D"/>
                </a:solidFill>
                <a:latin typeface="DM Sans" pitchFamily="2" charset="0"/>
                <a:ea typeface="Malgun Gothic Semilight" panose="020B0502040204020203" pitchFamily="34" charset="-128"/>
                <a:cs typeface="Malgun Gothic Semilight" panose="020B0502040204020203" pitchFamily="34" charset="-128"/>
              </a:rPr>
              <a:t>@</a:t>
            </a:r>
            <a:r>
              <a:rPr lang="pt-BR" sz="1600" dirty="0" err="1">
                <a:solidFill>
                  <a:srgbClr val="05054D"/>
                </a:solidFill>
                <a:latin typeface="DM Sans" pitchFamily="2" charset="0"/>
                <a:ea typeface="Malgun Gothic Semilight" panose="020B0502040204020203" pitchFamily="34" charset="-128"/>
                <a:cs typeface="Malgun Gothic Semilight" panose="020B0502040204020203" pitchFamily="34" charset="-128"/>
              </a:rPr>
              <a:t>rafaelcosta.prof</a:t>
            </a:r>
            <a:endParaRPr lang="pt-BR" sz="1600" dirty="0">
              <a:solidFill>
                <a:srgbClr val="05054D"/>
              </a:solidFill>
              <a:latin typeface="DM Sans" pitchFamily="2" charset="0"/>
              <a:ea typeface="Malgun Gothic Semilight" panose="020B0502040204020203" pitchFamily="34" charset="-128"/>
              <a:cs typeface="Malgun Gothic Semilight" panose="020B0502040204020203" pitchFamily="34" charset="-128"/>
            </a:endParaRPr>
          </a:p>
        </p:txBody>
      </p:sp>
    </p:spTree>
    <p:extLst>
      <p:ext uri="{BB962C8B-B14F-4D97-AF65-F5344CB8AC3E}">
        <p14:creationId xmlns:p14="http://schemas.microsoft.com/office/powerpoint/2010/main" val="98856294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06C757-C052-464C-CDC1-6453FDBCC8D8}"/>
            </a:ext>
          </a:extLst>
        </p:cNvPr>
        <p:cNvGrpSpPr/>
        <p:nvPr/>
      </p:nvGrpSpPr>
      <p:grpSpPr>
        <a:xfrm>
          <a:off x="0" y="0"/>
          <a:ext cx="0" cy="0"/>
          <a:chOff x="0" y="0"/>
          <a:chExt cx="0" cy="0"/>
        </a:xfrm>
      </p:grpSpPr>
      <p:sp>
        <p:nvSpPr>
          <p:cNvPr id="15" name="Retângulo: Cantos Arredondados 7">
            <a:extLst>
              <a:ext uri="{FF2B5EF4-FFF2-40B4-BE49-F238E27FC236}">
                <a16:creationId xmlns:a16="http://schemas.microsoft.com/office/drawing/2014/main" id="{5AAAF4F2-ED50-F5A9-8A10-753F309B0D3E}"/>
              </a:ext>
            </a:extLst>
          </p:cNvPr>
          <p:cNvSpPr/>
          <p:nvPr/>
        </p:nvSpPr>
        <p:spPr>
          <a:xfrm>
            <a:off x="359077" y="781380"/>
            <a:ext cx="5733680" cy="3758269"/>
          </a:xfrm>
          <a:prstGeom prst="roundRect">
            <a:avLst>
              <a:gd name="adj" fmla="val 16667"/>
            </a:avLst>
          </a:prstGeom>
          <a:noFill/>
          <a:ln>
            <a:solidFill>
              <a:srgbClr val="002060"/>
            </a:solidFill>
          </a:ln>
        </p:spPr>
        <p:style>
          <a:lnRef idx="1">
            <a:schemeClr val="accent4"/>
          </a:lnRef>
          <a:fillRef idx="2">
            <a:schemeClr val="accent4"/>
          </a:fillRef>
          <a:effectRef idx="1">
            <a:schemeClr val="accent4"/>
          </a:effectRef>
          <a:fontRef idx="minor"/>
        </p:style>
        <p:txBody>
          <a:bodyPr lIns="90000" tIns="45000" rIns="90000" bIns="45000" anchor="ctr">
            <a:noAutofit/>
          </a:bodyPr>
          <a:lstStyle/>
          <a:p>
            <a:pPr algn="just"/>
            <a:r>
              <a:rPr lang="pt-BR" sz="1600" spc="-1" dirty="0">
                <a:solidFill>
                  <a:srgbClr val="002060"/>
                </a:solidFill>
                <a:latin typeface="DM Sans" pitchFamily="2" charset="0"/>
                <a:cs typeface="Arial" panose="020B0604020202020204" pitchFamily="34" charset="0"/>
              </a:rPr>
              <a:t>Art. 59. Serão desclassificadas as propostas que:</a:t>
            </a:r>
          </a:p>
          <a:p>
            <a:pPr algn="just"/>
            <a:r>
              <a:rPr lang="pt-BR" sz="1600" spc="-1" dirty="0">
                <a:solidFill>
                  <a:srgbClr val="002060"/>
                </a:solidFill>
                <a:latin typeface="DM Sans" pitchFamily="2" charset="0"/>
                <a:cs typeface="Arial" panose="020B0604020202020204" pitchFamily="34" charset="0"/>
              </a:rPr>
              <a:t>I - contiverem </a:t>
            </a:r>
            <a:r>
              <a:rPr lang="pt-BR" sz="1600" b="1" spc="-1" dirty="0">
                <a:solidFill>
                  <a:srgbClr val="002060"/>
                </a:solidFill>
                <a:latin typeface="DM Sans" pitchFamily="2" charset="0"/>
                <a:cs typeface="Arial" panose="020B0604020202020204" pitchFamily="34" charset="0"/>
              </a:rPr>
              <a:t>vícios insanáveis</a:t>
            </a:r>
            <a:r>
              <a:rPr lang="pt-BR" sz="1600" spc="-1" dirty="0">
                <a:solidFill>
                  <a:srgbClr val="002060"/>
                </a:solidFill>
                <a:latin typeface="DM Sans" pitchFamily="2" charset="0"/>
                <a:cs typeface="Arial" panose="020B0604020202020204" pitchFamily="34" charset="0"/>
              </a:rPr>
              <a:t>;</a:t>
            </a:r>
          </a:p>
          <a:p>
            <a:pPr algn="just"/>
            <a:r>
              <a:rPr lang="pt-BR" sz="1600" spc="-1" dirty="0">
                <a:solidFill>
                  <a:srgbClr val="002060"/>
                </a:solidFill>
                <a:latin typeface="DM Sans" pitchFamily="2" charset="0"/>
                <a:cs typeface="Arial" panose="020B0604020202020204" pitchFamily="34" charset="0"/>
              </a:rPr>
              <a:t>II - não obedecerem às </a:t>
            </a:r>
            <a:r>
              <a:rPr lang="pt-BR" sz="1600" b="1" spc="-1" dirty="0">
                <a:solidFill>
                  <a:srgbClr val="002060"/>
                </a:solidFill>
                <a:latin typeface="DM Sans" pitchFamily="2" charset="0"/>
                <a:cs typeface="Arial" panose="020B0604020202020204" pitchFamily="34" charset="0"/>
              </a:rPr>
              <a:t>especificações </a:t>
            </a:r>
            <a:r>
              <a:rPr lang="pt-BR" sz="1600" spc="-1" dirty="0">
                <a:solidFill>
                  <a:srgbClr val="002060"/>
                </a:solidFill>
                <a:latin typeface="DM Sans" pitchFamily="2" charset="0"/>
                <a:cs typeface="Arial" panose="020B0604020202020204" pitchFamily="34" charset="0"/>
              </a:rPr>
              <a:t>técnicas pormenorizadas no </a:t>
            </a:r>
            <a:r>
              <a:rPr lang="pt-BR" sz="1600" b="1" spc="-1" dirty="0">
                <a:solidFill>
                  <a:srgbClr val="002060"/>
                </a:solidFill>
                <a:latin typeface="DM Sans" pitchFamily="2" charset="0"/>
                <a:cs typeface="Arial" panose="020B0604020202020204" pitchFamily="34" charset="0"/>
              </a:rPr>
              <a:t>edital;</a:t>
            </a:r>
          </a:p>
          <a:p>
            <a:pPr algn="just"/>
            <a:r>
              <a:rPr lang="pt-BR" sz="1600" spc="-1" dirty="0">
                <a:solidFill>
                  <a:srgbClr val="002060"/>
                </a:solidFill>
                <a:latin typeface="DM Sans" pitchFamily="2" charset="0"/>
                <a:cs typeface="Arial" panose="020B0604020202020204" pitchFamily="34" charset="0"/>
              </a:rPr>
              <a:t>III - apresentarem </a:t>
            </a:r>
            <a:r>
              <a:rPr lang="pt-BR" sz="1600" b="1" spc="-1" dirty="0">
                <a:solidFill>
                  <a:srgbClr val="002060"/>
                </a:solidFill>
                <a:latin typeface="DM Sans" pitchFamily="2" charset="0"/>
                <a:cs typeface="Arial" panose="020B0604020202020204" pitchFamily="34" charset="0"/>
              </a:rPr>
              <a:t>preços inexequíveis </a:t>
            </a:r>
            <a:r>
              <a:rPr lang="pt-BR" sz="1600" spc="-1" dirty="0">
                <a:solidFill>
                  <a:srgbClr val="002060"/>
                </a:solidFill>
                <a:latin typeface="DM Sans" pitchFamily="2" charset="0"/>
                <a:cs typeface="Arial" panose="020B0604020202020204" pitchFamily="34" charset="0"/>
              </a:rPr>
              <a:t>ou permanecerem </a:t>
            </a:r>
            <a:r>
              <a:rPr lang="pt-BR" sz="1600" b="1" spc="-1" dirty="0">
                <a:solidFill>
                  <a:srgbClr val="002060"/>
                </a:solidFill>
                <a:latin typeface="DM Sans" pitchFamily="2" charset="0"/>
                <a:cs typeface="Arial" panose="020B0604020202020204" pitchFamily="34" charset="0"/>
              </a:rPr>
              <a:t>acima do orçamento estimado </a:t>
            </a:r>
            <a:r>
              <a:rPr lang="pt-BR" sz="1600" spc="-1" dirty="0">
                <a:solidFill>
                  <a:srgbClr val="002060"/>
                </a:solidFill>
                <a:latin typeface="DM Sans" pitchFamily="2" charset="0"/>
                <a:cs typeface="Arial" panose="020B0604020202020204" pitchFamily="34" charset="0"/>
              </a:rPr>
              <a:t>para a contratação;</a:t>
            </a:r>
          </a:p>
          <a:p>
            <a:pPr algn="just"/>
            <a:r>
              <a:rPr lang="pt-BR" sz="1600" spc="-1" dirty="0">
                <a:solidFill>
                  <a:srgbClr val="002060"/>
                </a:solidFill>
                <a:latin typeface="DM Sans" pitchFamily="2" charset="0"/>
                <a:cs typeface="Arial" panose="020B0604020202020204" pitchFamily="34" charset="0"/>
              </a:rPr>
              <a:t>IV - não tiverem sua exequibilidade demonstrada, quando exigido pela Administração;</a:t>
            </a:r>
          </a:p>
          <a:p>
            <a:pPr algn="just"/>
            <a:r>
              <a:rPr lang="pt-BR" sz="1600" spc="-1" dirty="0">
                <a:solidFill>
                  <a:srgbClr val="002060"/>
                </a:solidFill>
                <a:latin typeface="DM Sans" pitchFamily="2" charset="0"/>
                <a:cs typeface="Arial" panose="020B0604020202020204" pitchFamily="34" charset="0"/>
              </a:rPr>
              <a:t>V - apresentarem desconformidade com quaisquer outras exigências do edital, desde que insanável.</a:t>
            </a:r>
          </a:p>
          <a:p>
            <a:pPr algn="just"/>
            <a:r>
              <a:rPr lang="pt-BR" sz="1600" spc="-1" dirty="0">
                <a:solidFill>
                  <a:srgbClr val="002060"/>
                </a:solidFill>
                <a:latin typeface="DM Sans" pitchFamily="2" charset="0"/>
                <a:cs typeface="Arial" panose="020B0604020202020204" pitchFamily="34" charset="0"/>
              </a:rPr>
              <a:t>§ 1º A verificação da conformidade das propostas poderá ser feita exclusivamente em relação à proposta mais bem classificada.</a:t>
            </a:r>
          </a:p>
        </p:txBody>
      </p:sp>
      <p:sp>
        <p:nvSpPr>
          <p:cNvPr id="22" name="Balão de Fala: Retângulo com Cantos Arredondados 4">
            <a:extLst>
              <a:ext uri="{FF2B5EF4-FFF2-40B4-BE49-F238E27FC236}">
                <a16:creationId xmlns:a16="http://schemas.microsoft.com/office/drawing/2014/main" id="{0EF41867-037B-08D1-D501-C378FBB32E74}"/>
              </a:ext>
            </a:extLst>
          </p:cNvPr>
          <p:cNvSpPr/>
          <p:nvPr/>
        </p:nvSpPr>
        <p:spPr>
          <a:xfrm>
            <a:off x="6444975" y="1569038"/>
            <a:ext cx="4568644" cy="3937905"/>
          </a:xfrm>
          <a:prstGeom prst="wedgeRoundRectCallout">
            <a:avLst>
              <a:gd name="adj1" fmla="val -49062"/>
              <a:gd name="adj2" fmla="val 58606"/>
              <a:gd name="adj3" fmla="val 16667"/>
            </a:avLst>
          </a:prstGeom>
          <a:solidFill>
            <a:srgbClr val="002060"/>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just"/>
            <a:r>
              <a:rPr lang="pt-BR" spc="-1" dirty="0">
                <a:solidFill>
                  <a:schemeClr val="bg1"/>
                </a:solidFill>
                <a:latin typeface="DM Sans" pitchFamily="2" charset="0"/>
              </a:rPr>
              <a:t>No caso de obras e serviços de engenharia e arquitetura, para efeito de avaliação da exequibilidade e de </a:t>
            </a:r>
            <a:r>
              <a:rPr lang="pt-BR" spc="-1" dirty="0" err="1">
                <a:solidFill>
                  <a:schemeClr val="bg1"/>
                </a:solidFill>
                <a:latin typeface="DM Sans" pitchFamily="2" charset="0"/>
              </a:rPr>
              <a:t>sobrepreço</a:t>
            </a:r>
            <a:r>
              <a:rPr lang="pt-BR" spc="-1" dirty="0">
                <a:solidFill>
                  <a:schemeClr val="bg1"/>
                </a:solidFill>
                <a:latin typeface="DM Sans" pitchFamily="2" charset="0"/>
              </a:rPr>
              <a:t>, serão considerados o preço global, os quantitativos e os preços unitários tidos como relevantes, observado o critério de aceitabilidade de preços unitário e global a ser fixado no edital, conforme as especificidades do mercado correspondente.</a:t>
            </a:r>
          </a:p>
        </p:txBody>
      </p:sp>
      <p:pic>
        <p:nvPicPr>
          <p:cNvPr id="5" name="Imagem 4">
            <a:extLst>
              <a:ext uri="{FF2B5EF4-FFF2-40B4-BE49-F238E27FC236}">
                <a16:creationId xmlns:a16="http://schemas.microsoft.com/office/drawing/2014/main" id="{DF4327E6-1F89-4A44-964F-4FC5764B801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34961" y="5910236"/>
            <a:ext cx="1301250" cy="710189"/>
          </a:xfrm>
          <a:prstGeom prst="rect">
            <a:avLst/>
          </a:prstGeom>
        </p:spPr>
      </p:pic>
      <p:sp>
        <p:nvSpPr>
          <p:cNvPr id="6" name="CaixaDeTexto 5">
            <a:extLst>
              <a:ext uri="{FF2B5EF4-FFF2-40B4-BE49-F238E27FC236}">
                <a16:creationId xmlns:a16="http://schemas.microsoft.com/office/drawing/2014/main" id="{7FE5CF17-EE9C-4437-92CB-8A837F6C8B59}"/>
              </a:ext>
            </a:extLst>
          </p:cNvPr>
          <p:cNvSpPr txBox="1"/>
          <p:nvPr/>
        </p:nvSpPr>
        <p:spPr>
          <a:xfrm>
            <a:off x="39684" y="6281923"/>
            <a:ext cx="2160813" cy="338554"/>
          </a:xfrm>
          <a:prstGeom prst="rect">
            <a:avLst/>
          </a:prstGeom>
          <a:noFill/>
        </p:spPr>
        <p:txBody>
          <a:bodyPr wrap="square">
            <a:spAutoFit/>
          </a:bodyPr>
          <a:lstStyle/>
          <a:p>
            <a:pPr algn="ctr"/>
            <a:r>
              <a:rPr lang="pt-BR" sz="1600" dirty="0">
                <a:solidFill>
                  <a:srgbClr val="05054D"/>
                </a:solidFill>
                <a:latin typeface="DM Sans" pitchFamily="2" charset="0"/>
                <a:ea typeface="Malgun Gothic Semilight" panose="020B0502040204020203" pitchFamily="34" charset="-128"/>
                <a:cs typeface="Malgun Gothic Semilight" panose="020B0502040204020203" pitchFamily="34" charset="-128"/>
              </a:rPr>
              <a:t>@</a:t>
            </a:r>
            <a:r>
              <a:rPr lang="pt-BR" sz="1600" dirty="0" err="1">
                <a:solidFill>
                  <a:srgbClr val="05054D"/>
                </a:solidFill>
                <a:latin typeface="DM Sans" pitchFamily="2" charset="0"/>
                <a:ea typeface="Malgun Gothic Semilight" panose="020B0502040204020203" pitchFamily="34" charset="-128"/>
                <a:cs typeface="Malgun Gothic Semilight" panose="020B0502040204020203" pitchFamily="34" charset="-128"/>
              </a:rPr>
              <a:t>rafaelcosta.prof</a:t>
            </a:r>
            <a:endParaRPr lang="pt-BR" sz="1600" dirty="0">
              <a:solidFill>
                <a:srgbClr val="05054D"/>
              </a:solidFill>
              <a:latin typeface="DM Sans" pitchFamily="2" charset="0"/>
              <a:ea typeface="Malgun Gothic Semilight" panose="020B0502040204020203" pitchFamily="34" charset="-128"/>
              <a:cs typeface="Malgun Gothic Semilight" panose="020B0502040204020203" pitchFamily="34" charset="-128"/>
            </a:endParaRPr>
          </a:p>
        </p:txBody>
      </p:sp>
    </p:spTree>
    <p:extLst>
      <p:ext uri="{BB962C8B-B14F-4D97-AF65-F5344CB8AC3E}">
        <p14:creationId xmlns:p14="http://schemas.microsoft.com/office/powerpoint/2010/main" val="364112596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2790A7-6F64-5C39-F5EA-0A6344F339B9}"/>
            </a:ext>
          </a:extLst>
        </p:cNvPr>
        <p:cNvGrpSpPr/>
        <p:nvPr/>
      </p:nvGrpSpPr>
      <p:grpSpPr>
        <a:xfrm>
          <a:off x="0" y="0"/>
          <a:ext cx="0" cy="0"/>
          <a:chOff x="0" y="0"/>
          <a:chExt cx="0" cy="0"/>
        </a:xfrm>
      </p:grpSpPr>
      <p:grpSp>
        <p:nvGrpSpPr>
          <p:cNvPr id="6" name="Group 53">
            <a:extLst>
              <a:ext uri="{FF2B5EF4-FFF2-40B4-BE49-F238E27FC236}">
                <a16:creationId xmlns:a16="http://schemas.microsoft.com/office/drawing/2014/main" id="{1A77507A-8988-565B-6DD5-74D8034457A2}"/>
              </a:ext>
            </a:extLst>
          </p:cNvPr>
          <p:cNvGrpSpPr/>
          <p:nvPr/>
        </p:nvGrpSpPr>
        <p:grpSpPr>
          <a:xfrm>
            <a:off x="6998295" y="3520426"/>
            <a:ext cx="1369440" cy="2341440"/>
            <a:chOff x="8545680" y="4301640"/>
            <a:chExt cx="1369440" cy="2341440"/>
          </a:xfrm>
        </p:grpSpPr>
        <p:sp>
          <p:nvSpPr>
            <p:cNvPr id="7" name="Shape 24">
              <a:extLst>
                <a:ext uri="{FF2B5EF4-FFF2-40B4-BE49-F238E27FC236}">
                  <a16:creationId xmlns:a16="http://schemas.microsoft.com/office/drawing/2014/main" id="{71367715-2B47-9D68-8E65-450AEBD81878}"/>
                </a:ext>
              </a:extLst>
            </p:cNvPr>
            <p:cNvSpPr/>
            <p:nvPr/>
          </p:nvSpPr>
          <p:spPr>
            <a:xfrm>
              <a:off x="8969040" y="5784120"/>
              <a:ext cx="869760" cy="809640"/>
            </a:xfrm>
            <a:custGeom>
              <a:avLst/>
              <a:gdLst>
                <a:gd name="textAreaLeft" fmla="*/ 0 w 869760"/>
                <a:gd name="textAreaRight" fmla="*/ 870120 w 869760"/>
                <a:gd name="textAreaTop" fmla="*/ 0 h 809640"/>
                <a:gd name="textAreaBottom" fmla="*/ 810000 h 809640"/>
              </a:gdLst>
              <a:ahLst/>
              <a:cxnLst/>
              <a:rect l="textAreaLeft" t="textAreaTop" r="textAreaRight" b="textAreaBottom"/>
              <a:pathLst>
                <a:path w="21559" h="20784">
                  <a:moveTo>
                    <a:pt x="21215" y="13976"/>
                  </a:moveTo>
                  <a:cubicBezTo>
                    <a:pt x="21232" y="13913"/>
                    <a:pt x="21250" y="13850"/>
                    <a:pt x="21267" y="13787"/>
                  </a:cubicBezTo>
                  <a:cubicBezTo>
                    <a:pt x="21284" y="13724"/>
                    <a:pt x="21301" y="13682"/>
                    <a:pt x="21318" y="13619"/>
                  </a:cubicBezTo>
                  <a:cubicBezTo>
                    <a:pt x="21336" y="13556"/>
                    <a:pt x="21353" y="13493"/>
                    <a:pt x="21370" y="13430"/>
                  </a:cubicBezTo>
                  <a:cubicBezTo>
                    <a:pt x="21387" y="13367"/>
                    <a:pt x="21404" y="13325"/>
                    <a:pt x="21404" y="13262"/>
                  </a:cubicBezTo>
                  <a:cubicBezTo>
                    <a:pt x="21422" y="13199"/>
                    <a:pt x="21422" y="13136"/>
                    <a:pt x="21439" y="13073"/>
                  </a:cubicBezTo>
                  <a:cubicBezTo>
                    <a:pt x="21456" y="13010"/>
                    <a:pt x="21456" y="12968"/>
                    <a:pt x="21473" y="12905"/>
                  </a:cubicBezTo>
                  <a:cubicBezTo>
                    <a:pt x="21490" y="12842"/>
                    <a:pt x="21490" y="12779"/>
                    <a:pt x="21507" y="12695"/>
                  </a:cubicBezTo>
                  <a:cubicBezTo>
                    <a:pt x="21507" y="12652"/>
                    <a:pt x="21525" y="12589"/>
                    <a:pt x="21525" y="12547"/>
                  </a:cubicBezTo>
                  <a:cubicBezTo>
                    <a:pt x="21525" y="12484"/>
                    <a:pt x="21542" y="12400"/>
                    <a:pt x="21542" y="12337"/>
                  </a:cubicBezTo>
                  <a:cubicBezTo>
                    <a:pt x="21542" y="12295"/>
                    <a:pt x="21542" y="12253"/>
                    <a:pt x="21559" y="12190"/>
                  </a:cubicBezTo>
                  <a:cubicBezTo>
                    <a:pt x="21559" y="12106"/>
                    <a:pt x="21559" y="12022"/>
                    <a:pt x="21559" y="11938"/>
                  </a:cubicBezTo>
                  <a:cubicBezTo>
                    <a:pt x="21559" y="11896"/>
                    <a:pt x="21559" y="11875"/>
                    <a:pt x="21559" y="11833"/>
                  </a:cubicBezTo>
                  <a:cubicBezTo>
                    <a:pt x="21559" y="11707"/>
                    <a:pt x="21559" y="11602"/>
                    <a:pt x="21542" y="11476"/>
                  </a:cubicBezTo>
                  <a:lnTo>
                    <a:pt x="21267" y="7252"/>
                  </a:lnTo>
                  <a:cubicBezTo>
                    <a:pt x="21267" y="7378"/>
                    <a:pt x="21284" y="7483"/>
                    <a:pt x="21284" y="7610"/>
                  </a:cubicBezTo>
                  <a:cubicBezTo>
                    <a:pt x="21284" y="7610"/>
                    <a:pt x="21284" y="7631"/>
                    <a:pt x="21284" y="7631"/>
                  </a:cubicBezTo>
                  <a:cubicBezTo>
                    <a:pt x="21267" y="4122"/>
                    <a:pt x="18328" y="1054"/>
                    <a:pt x="13775" y="214"/>
                  </a:cubicBezTo>
                  <a:cubicBezTo>
                    <a:pt x="8156" y="-816"/>
                    <a:pt x="2193" y="1979"/>
                    <a:pt x="475" y="6412"/>
                  </a:cubicBezTo>
                  <a:cubicBezTo>
                    <a:pt x="96" y="7379"/>
                    <a:pt x="-41" y="8345"/>
                    <a:pt x="11" y="9291"/>
                  </a:cubicBezTo>
                  <a:cubicBezTo>
                    <a:pt x="11" y="9291"/>
                    <a:pt x="11" y="9291"/>
                    <a:pt x="11" y="9270"/>
                  </a:cubicBezTo>
                  <a:lnTo>
                    <a:pt x="286" y="13493"/>
                  </a:lnTo>
                  <a:cubicBezTo>
                    <a:pt x="286" y="13598"/>
                    <a:pt x="303" y="13682"/>
                    <a:pt x="320" y="13787"/>
                  </a:cubicBezTo>
                  <a:cubicBezTo>
                    <a:pt x="320" y="13829"/>
                    <a:pt x="337" y="13850"/>
                    <a:pt x="337" y="13892"/>
                  </a:cubicBezTo>
                  <a:cubicBezTo>
                    <a:pt x="337" y="13955"/>
                    <a:pt x="354" y="14018"/>
                    <a:pt x="371" y="14081"/>
                  </a:cubicBezTo>
                  <a:cubicBezTo>
                    <a:pt x="371" y="14123"/>
                    <a:pt x="389" y="14165"/>
                    <a:pt x="389" y="14186"/>
                  </a:cubicBezTo>
                  <a:cubicBezTo>
                    <a:pt x="406" y="14249"/>
                    <a:pt x="406" y="14312"/>
                    <a:pt x="423" y="14354"/>
                  </a:cubicBezTo>
                  <a:cubicBezTo>
                    <a:pt x="423" y="14396"/>
                    <a:pt x="440" y="14438"/>
                    <a:pt x="457" y="14480"/>
                  </a:cubicBezTo>
                  <a:cubicBezTo>
                    <a:pt x="475" y="14543"/>
                    <a:pt x="492" y="14585"/>
                    <a:pt x="492" y="14648"/>
                  </a:cubicBezTo>
                  <a:cubicBezTo>
                    <a:pt x="509" y="14691"/>
                    <a:pt x="509" y="14732"/>
                    <a:pt x="526" y="14775"/>
                  </a:cubicBezTo>
                  <a:cubicBezTo>
                    <a:pt x="543" y="14838"/>
                    <a:pt x="560" y="14880"/>
                    <a:pt x="578" y="14943"/>
                  </a:cubicBezTo>
                  <a:cubicBezTo>
                    <a:pt x="595" y="14985"/>
                    <a:pt x="595" y="15027"/>
                    <a:pt x="612" y="15069"/>
                  </a:cubicBezTo>
                  <a:cubicBezTo>
                    <a:pt x="629" y="15132"/>
                    <a:pt x="646" y="15174"/>
                    <a:pt x="664" y="15237"/>
                  </a:cubicBezTo>
                  <a:cubicBezTo>
                    <a:pt x="681" y="15279"/>
                    <a:pt x="698" y="15321"/>
                    <a:pt x="698" y="15342"/>
                  </a:cubicBezTo>
                  <a:cubicBezTo>
                    <a:pt x="715" y="15405"/>
                    <a:pt x="749" y="15468"/>
                    <a:pt x="767" y="15510"/>
                  </a:cubicBezTo>
                  <a:cubicBezTo>
                    <a:pt x="784" y="15552"/>
                    <a:pt x="801" y="15573"/>
                    <a:pt x="801" y="15615"/>
                  </a:cubicBezTo>
                  <a:cubicBezTo>
                    <a:pt x="835" y="15678"/>
                    <a:pt x="870" y="15762"/>
                    <a:pt x="904" y="15825"/>
                  </a:cubicBezTo>
                  <a:cubicBezTo>
                    <a:pt x="921" y="15846"/>
                    <a:pt x="921" y="15867"/>
                    <a:pt x="938" y="15888"/>
                  </a:cubicBezTo>
                  <a:cubicBezTo>
                    <a:pt x="990" y="15972"/>
                    <a:pt x="1024" y="16077"/>
                    <a:pt x="1076" y="16161"/>
                  </a:cubicBezTo>
                  <a:cubicBezTo>
                    <a:pt x="1093" y="16182"/>
                    <a:pt x="1110" y="16203"/>
                    <a:pt x="1110" y="16224"/>
                  </a:cubicBezTo>
                  <a:cubicBezTo>
                    <a:pt x="1145" y="16287"/>
                    <a:pt x="1179" y="16350"/>
                    <a:pt x="1231" y="16413"/>
                  </a:cubicBezTo>
                  <a:cubicBezTo>
                    <a:pt x="1248" y="16455"/>
                    <a:pt x="1265" y="16476"/>
                    <a:pt x="1282" y="16518"/>
                  </a:cubicBezTo>
                  <a:cubicBezTo>
                    <a:pt x="1317" y="16581"/>
                    <a:pt x="1351" y="16623"/>
                    <a:pt x="1385" y="16686"/>
                  </a:cubicBezTo>
                  <a:cubicBezTo>
                    <a:pt x="1402" y="16728"/>
                    <a:pt x="1437" y="16749"/>
                    <a:pt x="1454" y="16791"/>
                  </a:cubicBezTo>
                  <a:cubicBezTo>
                    <a:pt x="1488" y="16833"/>
                    <a:pt x="1523" y="16896"/>
                    <a:pt x="1557" y="16939"/>
                  </a:cubicBezTo>
                  <a:cubicBezTo>
                    <a:pt x="1574" y="16981"/>
                    <a:pt x="1609" y="17001"/>
                    <a:pt x="1626" y="17044"/>
                  </a:cubicBezTo>
                  <a:cubicBezTo>
                    <a:pt x="1660" y="17086"/>
                    <a:pt x="1695" y="17149"/>
                    <a:pt x="1729" y="17191"/>
                  </a:cubicBezTo>
                  <a:cubicBezTo>
                    <a:pt x="1763" y="17233"/>
                    <a:pt x="1780" y="17254"/>
                    <a:pt x="1815" y="17296"/>
                  </a:cubicBezTo>
                  <a:cubicBezTo>
                    <a:pt x="1849" y="17338"/>
                    <a:pt x="1901" y="17380"/>
                    <a:pt x="1935" y="17443"/>
                  </a:cubicBezTo>
                  <a:cubicBezTo>
                    <a:pt x="1969" y="17485"/>
                    <a:pt x="1987" y="17506"/>
                    <a:pt x="2021" y="17548"/>
                  </a:cubicBezTo>
                  <a:cubicBezTo>
                    <a:pt x="2073" y="17590"/>
                    <a:pt x="2107" y="17653"/>
                    <a:pt x="2159" y="17695"/>
                  </a:cubicBezTo>
                  <a:cubicBezTo>
                    <a:pt x="2193" y="17716"/>
                    <a:pt x="2210" y="17758"/>
                    <a:pt x="2244" y="17779"/>
                  </a:cubicBezTo>
                  <a:cubicBezTo>
                    <a:pt x="2296" y="17821"/>
                    <a:pt x="2348" y="17884"/>
                    <a:pt x="2399" y="17926"/>
                  </a:cubicBezTo>
                  <a:cubicBezTo>
                    <a:pt x="2416" y="17947"/>
                    <a:pt x="2451" y="17968"/>
                    <a:pt x="2468" y="17989"/>
                  </a:cubicBezTo>
                  <a:cubicBezTo>
                    <a:pt x="2537" y="18073"/>
                    <a:pt x="2622" y="18136"/>
                    <a:pt x="2708" y="18199"/>
                  </a:cubicBezTo>
                  <a:cubicBezTo>
                    <a:pt x="2708" y="18199"/>
                    <a:pt x="2726" y="18220"/>
                    <a:pt x="2726" y="18220"/>
                  </a:cubicBezTo>
                  <a:cubicBezTo>
                    <a:pt x="2794" y="18283"/>
                    <a:pt x="2880" y="18346"/>
                    <a:pt x="2949" y="18409"/>
                  </a:cubicBezTo>
                  <a:cubicBezTo>
                    <a:pt x="2983" y="18430"/>
                    <a:pt x="3001" y="18451"/>
                    <a:pt x="3035" y="18472"/>
                  </a:cubicBezTo>
                  <a:cubicBezTo>
                    <a:pt x="3086" y="18514"/>
                    <a:pt x="3155" y="18556"/>
                    <a:pt x="3207" y="18599"/>
                  </a:cubicBezTo>
                  <a:cubicBezTo>
                    <a:pt x="3241" y="18620"/>
                    <a:pt x="3275" y="18641"/>
                    <a:pt x="3310" y="18683"/>
                  </a:cubicBezTo>
                  <a:cubicBezTo>
                    <a:pt x="3361" y="18725"/>
                    <a:pt x="3413" y="18767"/>
                    <a:pt x="3482" y="18809"/>
                  </a:cubicBezTo>
                  <a:cubicBezTo>
                    <a:pt x="3516" y="18830"/>
                    <a:pt x="3550" y="18872"/>
                    <a:pt x="3602" y="18893"/>
                  </a:cubicBezTo>
                  <a:cubicBezTo>
                    <a:pt x="3654" y="18935"/>
                    <a:pt x="3705" y="18977"/>
                    <a:pt x="3774" y="18998"/>
                  </a:cubicBezTo>
                  <a:cubicBezTo>
                    <a:pt x="3808" y="19019"/>
                    <a:pt x="3860" y="19040"/>
                    <a:pt x="3894" y="19082"/>
                  </a:cubicBezTo>
                  <a:cubicBezTo>
                    <a:pt x="3946" y="19124"/>
                    <a:pt x="4014" y="19145"/>
                    <a:pt x="4066" y="19187"/>
                  </a:cubicBezTo>
                  <a:cubicBezTo>
                    <a:pt x="4100" y="19208"/>
                    <a:pt x="4152" y="19229"/>
                    <a:pt x="4186" y="19250"/>
                  </a:cubicBezTo>
                  <a:cubicBezTo>
                    <a:pt x="4238" y="19292"/>
                    <a:pt x="4306" y="19313"/>
                    <a:pt x="4375" y="19355"/>
                  </a:cubicBezTo>
                  <a:cubicBezTo>
                    <a:pt x="4410" y="19376"/>
                    <a:pt x="4461" y="19397"/>
                    <a:pt x="4496" y="19418"/>
                  </a:cubicBezTo>
                  <a:cubicBezTo>
                    <a:pt x="4564" y="19460"/>
                    <a:pt x="4633" y="19481"/>
                    <a:pt x="4702" y="19523"/>
                  </a:cubicBezTo>
                  <a:cubicBezTo>
                    <a:pt x="4736" y="19544"/>
                    <a:pt x="4770" y="19565"/>
                    <a:pt x="4822" y="19586"/>
                  </a:cubicBezTo>
                  <a:cubicBezTo>
                    <a:pt x="4908" y="19628"/>
                    <a:pt x="4994" y="19670"/>
                    <a:pt x="5080" y="19712"/>
                  </a:cubicBezTo>
                  <a:cubicBezTo>
                    <a:pt x="5097" y="19712"/>
                    <a:pt x="5131" y="19733"/>
                    <a:pt x="5148" y="19733"/>
                  </a:cubicBezTo>
                  <a:cubicBezTo>
                    <a:pt x="5252" y="19775"/>
                    <a:pt x="5372" y="19838"/>
                    <a:pt x="5475" y="19880"/>
                  </a:cubicBezTo>
                  <a:cubicBezTo>
                    <a:pt x="5509" y="19901"/>
                    <a:pt x="5544" y="19901"/>
                    <a:pt x="5578" y="19922"/>
                  </a:cubicBezTo>
                  <a:cubicBezTo>
                    <a:pt x="5664" y="19964"/>
                    <a:pt x="5750" y="19985"/>
                    <a:pt x="5819" y="20027"/>
                  </a:cubicBezTo>
                  <a:cubicBezTo>
                    <a:pt x="5870" y="20048"/>
                    <a:pt x="5905" y="20048"/>
                    <a:pt x="5956" y="20069"/>
                  </a:cubicBezTo>
                  <a:cubicBezTo>
                    <a:pt x="6025" y="20090"/>
                    <a:pt x="6094" y="20111"/>
                    <a:pt x="6179" y="20153"/>
                  </a:cubicBezTo>
                  <a:cubicBezTo>
                    <a:pt x="6231" y="20174"/>
                    <a:pt x="6283" y="20174"/>
                    <a:pt x="6334" y="20195"/>
                  </a:cubicBezTo>
                  <a:cubicBezTo>
                    <a:pt x="6386" y="20216"/>
                    <a:pt x="6420" y="20216"/>
                    <a:pt x="6472" y="20237"/>
                  </a:cubicBezTo>
                  <a:cubicBezTo>
                    <a:pt x="6489" y="20237"/>
                    <a:pt x="6506" y="20237"/>
                    <a:pt x="6523" y="20259"/>
                  </a:cubicBezTo>
                  <a:cubicBezTo>
                    <a:pt x="6712" y="20321"/>
                    <a:pt x="6901" y="20364"/>
                    <a:pt x="7090" y="20406"/>
                  </a:cubicBezTo>
                  <a:cubicBezTo>
                    <a:pt x="7125" y="20406"/>
                    <a:pt x="7159" y="20427"/>
                    <a:pt x="7193" y="20427"/>
                  </a:cubicBezTo>
                  <a:cubicBezTo>
                    <a:pt x="7400" y="20469"/>
                    <a:pt x="7606" y="20511"/>
                    <a:pt x="7812" y="20553"/>
                  </a:cubicBezTo>
                  <a:cubicBezTo>
                    <a:pt x="7984" y="20574"/>
                    <a:pt x="8138" y="20616"/>
                    <a:pt x="8310" y="20637"/>
                  </a:cubicBezTo>
                  <a:cubicBezTo>
                    <a:pt x="8362" y="20637"/>
                    <a:pt x="8413" y="20658"/>
                    <a:pt x="8465" y="20658"/>
                  </a:cubicBezTo>
                  <a:cubicBezTo>
                    <a:pt x="8568" y="20679"/>
                    <a:pt x="8688" y="20679"/>
                    <a:pt x="8791" y="20700"/>
                  </a:cubicBezTo>
                  <a:cubicBezTo>
                    <a:pt x="8860" y="20700"/>
                    <a:pt x="8912" y="20721"/>
                    <a:pt x="8980" y="20721"/>
                  </a:cubicBezTo>
                  <a:cubicBezTo>
                    <a:pt x="9084" y="20721"/>
                    <a:pt x="9187" y="20742"/>
                    <a:pt x="9290" y="20742"/>
                  </a:cubicBezTo>
                  <a:cubicBezTo>
                    <a:pt x="9358" y="20742"/>
                    <a:pt x="9427" y="20742"/>
                    <a:pt x="9479" y="20763"/>
                  </a:cubicBezTo>
                  <a:cubicBezTo>
                    <a:pt x="9582" y="20763"/>
                    <a:pt x="9685" y="20763"/>
                    <a:pt x="9788" y="20784"/>
                  </a:cubicBezTo>
                  <a:cubicBezTo>
                    <a:pt x="9857" y="20784"/>
                    <a:pt x="9908" y="20784"/>
                    <a:pt x="9977" y="20784"/>
                  </a:cubicBezTo>
                  <a:cubicBezTo>
                    <a:pt x="10080" y="20784"/>
                    <a:pt x="10201" y="20784"/>
                    <a:pt x="10304" y="20784"/>
                  </a:cubicBezTo>
                  <a:cubicBezTo>
                    <a:pt x="10355" y="20784"/>
                    <a:pt x="10407" y="20784"/>
                    <a:pt x="10458" y="20784"/>
                  </a:cubicBezTo>
                  <a:cubicBezTo>
                    <a:pt x="10613" y="20784"/>
                    <a:pt x="10785" y="20784"/>
                    <a:pt x="10939" y="20763"/>
                  </a:cubicBezTo>
                  <a:cubicBezTo>
                    <a:pt x="10939" y="20763"/>
                    <a:pt x="10939" y="20763"/>
                    <a:pt x="10957" y="20763"/>
                  </a:cubicBezTo>
                  <a:cubicBezTo>
                    <a:pt x="11111" y="20763"/>
                    <a:pt x="11249" y="20742"/>
                    <a:pt x="11403" y="20721"/>
                  </a:cubicBezTo>
                  <a:cubicBezTo>
                    <a:pt x="11421" y="20721"/>
                    <a:pt x="11421" y="20721"/>
                    <a:pt x="11438" y="20721"/>
                  </a:cubicBezTo>
                  <a:cubicBezTo>
                    <a:pt x="11524" y="20721"/>
                    <a:pt x="11592" y="20700"/>
                    <a:pt x="11678" y="20700"/>
                  </a:cubicBezTo>
                  <a:cubicBezTo>
                    <a:pt x="11764" y="20700"/>
                    <a:pt x="11867" y="20679"/>
                    <a:pt x="11953" y="20658"/>
                  </a:cubicBezTo>
                  <a:cubicBezTo>
                    <a:pt x="12039" y="20658"/>
                    <a:pt x="12108" y="20637"/>
                    <a:pt x="12194" y="20616"/>
                  </a:cubicBezTo>
                  <a:cubicBezTo>
                    <a:pt x="12280" y="20595"/>
                    <a:pt x="12383" y="20595"/>
                    <a:pt x="12469" y="20574"/>
                  </a:cubicBezTo>
                  <a:cubicBezTo>
                    <a:pt x="12555" y="20553"/>
                    <a:pt x="12623" y="20553"/>
                    <a:pt x="12709" y="20532"/>
                  </a:cubicBezTo>
                  <a:cubicBezTo>
                    <a:pt x="12795" y="20511"/>
                    <a:pt x="12881" y="20490"/>
                    <a:pt x="12967" y="20490"/>
                  </a:cubicBezTo>
                  <a:cubicBezTo>
                    <a:pt x="13053" y="20469"/>
                    <a:pt x="13122" y="20447"/>
                    <a:pt x="13208" y="20447"/>
                  </a:cubicBezTo>
                  <a:cubicBezTo>
                    <a:pt x="13294" y="20426"/>
                    <a:pt x="13380" y="20405"/>
                    <a:pt x="13465" y="20384"/>
                  </a:cubicBezTo>
                  <a:cubicBezTo>
                    <a:pt x="13551" y="20363"/>
                    <a:pt x="13620" y="20342"/>
                    <a:pt x="13706" y="20321"/>
                  </a:cubicBezTo>
                  <a:cubicBezTo>
                    <a:pt x="13792" y="20300"/>
                    <a:pt x="13878" y="20279"/>
                    <a:pt x="13964" y="20259"/>
                  </a:cubicBezTo>
                  <a:cubicBezTo>
                    <a:pt x="14032" y="20237"/>
                    <a:pt x="14118" y="20216"/>
                    <a:pt x="14187" y="20196"/>
                  </a:cubicBezTo>
                  <a:cubicBezTo>
                    <a:pt x="14273" y="20174"/>
                    <a:pt x="14359" y="20153"/>
                    <a:pt x="14445" y="20111"/>
                  </a:cubicBezTo>
                  <a:cubicBezTo>
                    <a:pt x="14514" y="20090"/>
                    <a:pt x="14600" y="20069"/>
                    <a:pt x="14668" y="20027"/>
                  </a:cubicBezTo>
                  <a:cubicBezTo>
                    <a:pt x="14754" y="20006"/>
                    <a:pt x="14840" y="19964"/>
                    <a:pt x="14909" y="19943"/>
                  </a:cubicBezTo>
                  <a:cubicBezTo>
                    <a:pt x="14978" y="19922"/>
                    <a:pt x="15063" y="19880"/>
                    <a:pt x="15132" y="19859"/>
                  </a:cubicBezTo>
                  <a:cubicBezTo>
                    <a:pt x="15218" y="19838"/>
                    <a:pt x="15287" y="19796"/>
                    <a:pt x="15373" y="19754"/>
                  </a:cubicBezTo>
                  <a:cubicBezTo>
                    <a:pt x="15442" y="19733"/>
                    <a:pt x="15510" y="19691"/>
                    <a:pt x="15596" y="19670"/>
                  </a:cubicBezTo>
                  <a:cubicBezTo>
                    <a:pt x="15682" y="19628"/>
                    <a:pt x="15751" y="19607"/>
                    <a:pt x="15837" y="19565"/>
                  </a:cubicBezTo>
                  <a:cubicBezTo>
                    <a:pt x="15905" y="19523"/>
                    <a:pt x="15974" y="19502"/>
                    <a:pt x="16043" y="19460"/>
                  </a:cubicBezTo>
                  <a:cubicBezTo>
                    <a:pt x="16112" y="19418"/>
                    <a:pt x="16198" y="19376"/>
                    <a:pt x="16266" y="19355"/>
                  </a:cubicBezTo>
                  <a:cubicBezTo>
                    <a:pt x="16335" y="19313"/>
                    <a:pt x="16404" y="19292"/>
                    <a:pt x="16473" y="19250"/>
                  </a:cubicBezTo>
                  <a:cubicBezTo>
                    <a:pt x="16541" y="19208"/>
                    <a:pt x="16627" y="19166"/>
                    <a:pt x="16696" y="19124"/>
                  </a:cubicBezTo>
                  <a:cubicBezTo>
                    <a:pt x="16765" y="19082"/>
                    <a:pt x="16833" y="19040"/>
                    <a:pt x="16902" y="18998"/>
                  </a:cubicBezTo>
                  <a:cubicBezTo>
                    <a:pt x="16971" y="18956"/>
                    <a:pt x="17040" y="18914"/>
                    <a:pt x="17126" y="18872"/>
                  </a:cubicBezTo>
                  <a:cubicBezTo>
                    <a:pt x="17194" y="18830"/>
                    <a:pt x="17263" y="18788"/>
                    <a:pt x="17315" y="18746"/>
                  </a:cubicBezTo>
                  <a:cubicBezTo>
                    <a:pt x="17383" y="18704"/>
                    <a:pt x="17452" y="18662"/>
                    <a:pt x="17521" y="18620"/>
                  </a:cubicBezTo>
                  <a:cubicBezTo>
                    <a:pt x="17589" y="18578"/>
                    <a:pt x="17641" y="18536"/>
                    <a:pt x="17710" y="18494"/>
                  </a:cubicBezTo>
                  <a:cubicBezTo>
                    <a:pt x="17779" y="18451"/>
                    <a:pt x="17847" y="18410"/>
                    <a:pt x="17916" y="18346"/>
                  </a:cubicBezTo>
                  <a:cubicBezTo>
                    <a:pt x="17985" y="18304"/>
                    <a:pt x="18036" y="18262"/>
                    <a:pt x="18105" y="18220"/>
                  </a:cubicBezTo>
                  <a:cubicBezTo>
                    <a:pt x="18174" y="18178"/>
                    <a:pt x="18243" y="18115"/>
                    <a:pt x="18294" y="18073"/>
                  </a:cubicBezTo>
                  <a:cubicBezTo>
                    <a:pt x="18346" y="18031"/>
                    <a:pt x="18414" y="17968"/>
                    <a:pt x="18466" y="17926"/>
                  </a:cubicBezTo>
                  <a:cubicBezTo>
                    <a:pt x="18500" y="17905"/>
                    <a:pt x="18517" y="17884"/>
                    <a:pt x="18552" y="17863"/>
                  </a:cubicBezTo>
                  <a:cubicBezTo>
                    <a:pt x="18586" y="17842"/>
                    <a:pt x="18603" y="17821"/>
                    <a:pt x="18621" y="17800"/>
                  </a:cubicBezTo>
                  <a:cubicBezTo>
                    <a:pt x="18706" y="17716"/>
                    <a:pt x="18792" y="17653"/>
                    <a:pt x="18878" y="17569"/>
                  </a:cubicBezTo>
                  <a:cubicBezTo>
                    <a:pt x="18930" y="17527"/>
                    <a:pt x="18964" y="17485"/>
                    <a:pt x="19016" y="17443"/>
                  </a:cubicBezTo>
                  <a:cubicBezTo>
                    <a:pt x="19102" y="17359"/>
                    <a:pt x="19188" y="17275"/>
                    <a:pt x="19274" y="17191"/>
                  </a:cubicBezTo>
                  <a:cubicBezTo>
                    <a:pt x="19308" y="17149"/>
                    <a:pt x="19342" y="17128"/>
                    <a:pt x="19377" y="17086"/>
                  </a:cubicBezTo>
                  <a:cubicBezTo>
                    <a:pt x="19497" y="16960"/>
                    <a:pt x="19600" y="16833"/>
                    <a:pt x="19720" y="16707"/>
                  </a:cubicBezTo>
                  <a:cubicBezTo>
                    <a:pt x="19738" y="16686"/>
                    <a:pt x="19755" y="16665"/>
                    <a:pt x="19772" y="16644"/>
                  </a:cubicBezTo>
                  <a:cubicBezTo>
                    <a:pt x="19858" y="16539"/>
                    <a:pt x="19961" y="16413"/>
                    <a:pt x="20047" y="16308"/>
                  </a:cubicBezTo>
                  <a:cubicBezTo>
                    <a:pt x="20081" y="16266"/>
                    <a:pt x="20116" y="16224"/>
                    <a:pt x="20150" y="16161"/>
                  </a:cubicBezTo>
                  <a:cubicBezTo>
                    <a:pt x="20219" y="16077"/>
                    <a:pt x="20287" y="15972"/>
                    <a:pt x="20339" y="15888"/>
                  </a:cubicBezTo>
                  <a:cubicBezTo>
                    <a:pt x="20373" y="15846"/>
                    <a:pt x="20408" y="15783"/>
                    <a:pt x="20442" y="15720"/>
                  </a:cubicBezTo>
                  <a:cubicBezTo>
                    <a:pt x="20494" y="15636"/>
                    <a:pt x="20562" y="15531"/>
                    <a:pt x="20614" y="15447"/>
                  </a:cubicBezTo>
                  <a:cubicBezTo>
                    <a:pt x="20648" y="15384"/>
                    <a:pt x="20683" y="15342"/>
                    <a:pt x="20700" y="15279"/>
                  </a:cubicBezTo>
                  <a:cubicBezTo>
                    <a:pt x="20751" y="15174"/>
                    <a:pt x="20803" y="15069"/>
                    <a:pt x="20855" y="14985"/>
                  </a:cubicBezTo>
                  <a:cubicBezTo>
                    <a:pt x="20872" y="14943"/>
                    <a:pt x="20906" y="14880"/>
                    <a:pt x="20923" y="14838"/>
                  </a:cubicBezTo>
                  <a:cubicBezTo>
                    <a:pt x="20992" y="14690"/>
                    <a:pt x="21061" y="14543"/>
                    <a:pt x="21112" y="14375"/>
                  </a:cubicBezTo>
                  <a:cubicBezTo>
                    <a:pt x="21112" y="14375"/>
                    <a:pt x="21112" y="14354"/>
                    <a:pt x="21112" y="14354"/>
                  </a:cubicBezTo>
                  <a:cubicBezTo>
                    <a:pt x="21129" y="14291"/>
                    <a:pt x="21164" y="14228"/>
                    <a:pt x="21181" y="14165"/>
                  </a:cubicBezTo>
                  <a:cubicBezTo>
                    <a:pt x="21181" y="14081"/>
                    <a:pt x="21198" y="14018"/>
                    <a:pt x="21215" y="13976"/>
                  </a:cubicBezTo>
                  <a:close/>
                </a:path>
              </a:pathLst>
            </a:custGeom>
            <a:solidFill>
              <a:schemeClr val="accent6">
                <a:lumMod val="50000"/>
              </a:schemeClr>
            </a:solidFill>
            <a:ln w="12700">
              <a:noFill/>
            </a:ln>
          </p:spPr>
          <p:style>
            <a:lnRef idx="0">
              <a:scrgbClr r="0" g="0" b="0"/>
            </a:lnRef>
            <a:fillRef idx="0">
              <a:scrgbClr r="0" g="0" b="0"/>
            </a:fillRef>
            <a:effectRef idx="0">
              <a:scrgbClr r="0" g="0" b="0"/>
            </a:effectRef>
            <a:fontRef idx="minor"/>
          </p:style>
          <p:txBody>
            <a:bodyPr lIns="38160" tIns="38160" rIns="38160" bIns="38160" anchor="ctr">
              <a:noAutofit/>
            </a:bodyPr>
            <a:lstStyle/>
            <a:p>
              <a:endParaRPr lang="en-US" sz="3000" b="0" strike="noStrike" spc="-1">
                <a:solidFill>
                  <a:srgbClr val="002060"/>
                </a:solidFill>
                <a:latin typeface="Avenir Next LT Pro" panose="020B0504020202020204"/>
              </a:endParaRPr>
            </a:p>
          </p:txBody>
        </p:sp>
        <p:sp>
          <p:nvSpPr>
            <p:cNvPr id="8" name="Shape 25">
              <a:extLst>
                <a:ext uri="{FF2B5EF4-FFF2-40B4-BE49-F238E27FC236}">
                  <a16:creationId xmlns:a16="http://schemas.microsoft.com/office/drawing/2014/main" id="{BF564213-F5BA-7744-4E25-13FC72F3A5F7}"/>
                </a:ext>
              </a:extLst>
            </p:cNvPr>
            <p:cNvSpPr/>
            <p:nvPr/>
          </p:nvSpPr>
          <p:spPr>
            <a:xfrm>
              <a:off x="8969040" y="5784120"/>
              <a:ext cx="858600" cy="644400"/>
            </a:xfrm>
            <a:custGeom>
              <a:avLst/>
              <a:gdLst>
                <a:gd name="textAreaLeft" fmla="*/ 0 w 858600"/>
                <a:gd name="textAreaRight" fmla="*/ 858960 w 858600"/>
                <a:gd name="textAreaTop" fmla="*/ 0 h 644400"/>
                <a:gd name="textAreaBottom" fmla="*/ 644760 h 644400"/>
              </a:gdLst>
              <a:ahLst/>
              <a:cxnLst/>
              <a:rect l="textAreaLeft" t="textAreaTop" r="textAreaRight" b="textAreaBottom"/>
              <a:pathLst>
                <a:path w="19316" h="19677">
                  <a:moveTo>
                    <a:pt x="12504" y="246"/>
                  </a:moveTo>
                  <a:cubicBezTo>
                    <a:pt x="17604" y="1471"/>
                    <a:pt x="20458" y="6746"/>
                    <a:pt x="18883" y="12046"/>
                  </a:cubicBezTo>
                  <a:cubicBezTo>
                    <a:pt x="17308" y="17346"/>
                    <a:pt x="11896" y="20646"/>
                    <a:pt x="6812" y="19421"/>
                  </a:cubicBezTo>
                  <a:cubicBezTo>
                    <a:pt x="1712" y="18196"/>
                    <a:pt x="-1142" y="12921"/>
                    <a:pt x="433" y="7621"/>
                  </a:cubicBezTo>
                  <a:cubicBezTo>
                    <a:pt x="1993" y="2346"/>
                    <a:pt x="7404" y="-954"/>
                    <a:pt x="12504" y="246"/>
                  </a:cubicBezTo>
                  <a:close/>
                  <a:moveTo>
                    <a:pt x="7841" y="15971"/>
                  </a:moveTo>
                  <a:cubicBezTo>
                    <a:pt x="10711" y="16646"/>
                    <a:pt x="13752" y="14796"/>
                    <a:pt x="14641" y="11821"/>
                  </a:cubicBezTo>
                  <a:cubicBezTo>
                    <a:pt x="14719" y="11571"/>
                    <a:pt x="14578" y="11321"/>
                    <a:pt x="14329" y="11246"/>
                  </a:cubicBezTo>
                  <a:cubicBezTo>
                    <a:pt x="14079" y="11196"/>
                    <a:pt x="13814" y="11346"/>
                    <a:pt x="13752" y="11596"/>
                  </a:cubicBezTo>
                  <a:cubicBezTo>
                    <a:pt x="13019" y="14071"/>
                    <a:pt x="10492" y="15596"/>
                    <a:pt x="8122" y="15046"/>
                  </a:cubicBezTo>
                  <a:cubicBezTo>
                    <a:pt x="5751" y="14471"/>
                    <a:pt x="4410" y="12021"/>
                    <a:pt x="5143" y="9546"/>
                  </a:cubicBezTo>
                  <a:cubicBezTo>
                    <a:pt x="5221" y="9296"/>
                    <a:pt x="5081" y="9046"/>
                    <a:pt x="4831" y="8971"/>
                  </a:cubicBezTo>
                  <a:cubicBezTo>
                    <a:pt x="4582" y="8921"/>
                    <a:pt x="4316" y="9071"/>
                    <a:pt x="4254" y="9321"/>
                  </a:cubicBezTo>
                  <a:cubicBezTo>
                    <a:pt x="3365" y="12321"/>
                    <a:pt x="4972" y="15296"/>
                    <a:pt x="7841" y="15971"/>
                  </a:cubicBezTo>
                  <a:moveTo>
                    <a:pt x="8059" y="5171"/>
                  </a:moveTo>
                  <a:cubicBezTo>
                    <a:pt x="7326" y="4996"/>
                    <a:pt x="6562" y="5471"/>
                    <a:pt x="6328" y="6221"/>
                  </a:cubicBezTo>
                  <a:cubicBezTo>
                    <a:pt x="6110" y="6971"/>
                    <a:pt x="6515" y="7721"/>
                    <a:pt x="7233" y="7896"/>
                  </a:cubicBezTo>
                  <a:cubicBezTo>
                    <a:pt x="7966" y="8071"/>
                    <a:pt x="8730" y="7596"/>
                    <a:pt x="8964" y="6846"/>
                  </a:cubicBezTo>
                  <a:cubicBezTo>
                    <a:pt x="9198" y="6096"/>
                    <a:pt x="8777" y="5346"/>
                    <a:pt x="8059" y="5171"/>
                  </a:cubicBezTo>
                  <a:moveTo>
                    <a:pt x="13627" y="6496"/>
                  </a:moveTo>
                  <a:cubicBezTo>
                    <a:pt x="12894" y="6321"/>
                    <a:pt x="12130" y="6796"/>
                    <a:pt x="11896" y="7546"/>
                  </a:cubicBezTo>
                  <a:cubicBezTo>
                    <a:pt x="11678" y="8296"/>
                    <a:pt x="12083" y="9046"/>
                    <a:pt x="12801" y="9221"/>
                  </a:cubicBezTo>
                  <a:cubicBezTo>
                    <a:pt x="13534" y="9396"/>
                    <a:pt x="14298" y="8921"/>
                    <a:pt x="14532" y="8171"/>
                  </a:cubicBezTo>
                  <a:cubicBezTo>
                    <a:pt x="14766" y="7421"/>
                    <a:pt x="14360" y="6671"/>
                    <a:pt x="13627" y="6496"/>
                  </a:cubicBezTo>
                </a:path>
              </a:pathLst>
            </a:custGeom>
            <a:solidFill>
              <a:schemeClr val="accent6"/>
            </a:solidFill>
            <a:ln w="12700">
              <a:noFill/>
            </a:ln>
          </p:spPr>
          <p:style>
            <a:lnRef idx="0">
              <a:scrgbClr r="0" g="0" b="0"/>
            </a:lnRef>
            <a:fillRef idx="0">
              <a:scrgbClr r="0" g="0" b="0"/>
            </a:fillRef>
            <a:effectRef idx="0">
              <a:scrgbClr r="0" g="0" b="0"/>
            </a:effectRef>
            <a:fontRef idx="minor"/>
          </p:style>
          <p:txBody>
            <a:bodyPr lIns="38160" tIns="38160" rIns="38160" bIns="38160" anchor="ctr">
              <a:noAutofit/>
            </a:bodyPr>
            <a:lstStyle/>
            <a:p>
              <a:endParaRPr lang="en-US" sz="3000" b="0" strike="noStrike" spc="-1">
                <a:solidFill>
                  <a:srgbClr val="002060"/>
                </a:solidFill>
                <a:latin typeface="Avenir Next LT Pro" panose="020B0504020202020204"/>
              </a:endParaRPr>
            </a:p>
          </p:txBody>
        </p:sp>
        <p:sp>
          <p:nvSpPr>
            <p:cNvPr id="9" name="Shape 26">
              <a:extLst>
                <a:ext uri="{FF2B5EF4-FFF2-40B4-BE49-F238E27FC236}">
                  <a16:creationId xmlns:a16="http://schemas.microsoft.com/office/drawing/2014/main" id="{830F07AA-4D17-5782-EA44-AE3FF297656E}"/>
                </a:ext>
              </a:extLst>
            </p:cNvPr>
            <p:cNvSpPr/>
            <p:nvPr/>
          </p:nvSpPr>
          <p:spPr>
            <a:xfrm>
              <a:off x="8871840" y="5522040"/>
              <a:ext cx="869760" cy="809640"/>
            </a:xfrm>
            <a:custGeom>
              <a:avLst/>
              <a:gdLst>
                <a:gd name="textAreaLeft" fmla="*/ 0 w 869760"/>
                <a:gd name="textAreaRight" fmla="*/ 870120 w 869760"/>
                <a:gd name="textAreaTop" fmla="*/ 0 h 809640"/>
                <a:gd name="textAreaBottom" fmla="*/ 810000 h 809640"/>
              </a:gdLst>
              <a:ahLst/>
              <a:cxnLst/>
              <a:rect l="textAreaLeft" t="textAreaTop" r="textAreaRight" b="textAreaBottom"/>
              <a:pathLst>
                <a:path w="21559" h="20784">
                  <a:moveTo>
                    <a:pt x="21215" y="13976"/>
                  </a:moveTo>
                  <a:cubicBezTo>
                    <a:pt x="21232" y="13913"/>
                    <a:pt x="21250" y="13850"/>
                    <a:pt x="21267" y="13787"/>
                  </a:cubicBezTo>
                  <a:cubicBezTo>
                    <a:pt x="21284" y="13724"/>
                    <a:pt x="21301" y="13682"/>
                    <a:pt x="21318" y="13619"/>
                  </a:cubicBezTo>
                  <a:cubicBezTo>
                    <a:pt x="21336" y="13556"/>
                    <a:pt x="21353" y="13493"/>
                    <a:pt x="21370" y="13430"/>
                  </a:cubicBezTo>
                  <a:cubicBezTo>
                    <a:pt x="21387" y="13367"/>
                    <a:pt x="21404" y="13325"/>
                    <a:pt x="21404" y="13262"/>
                  </a:cubicBezTo>
                  <a:cubicBezTo>
                    <a:pt x="21422" y="13199"/>
                    <a:pt x="21422" y="13136"/>
                    <a:pt x="21439" y="13073"/>
                  </a:cubicBezTo>
                  <a:cubicBezTo>
                    <a:pt x="21456" y="13010"/>
                    <a:pt x="21456" y="12968"/>
                    <a:pt x="21473" y="12905"/>
                  </a:cubicBezTo>
                  <a:cubicBezTo>
                    <a:pt x="21490" y="12842"/>
                    <a:pt x="21490" y="12779"/>
                    <a:pt x="21507" y="12695"/>
                  </a:cubicBezTo>
                  <a:cubicBezTo>
                    <a:pt x="21507" y="12652"/>
                    <a:pt x="21525" y="12589"/>
                    <a:pt x="21525" y="12547"/>
                  </a:cubicBezTo>
                  <a:cubicBezTo>
                    <a:pt x="21525" y="12484"/>
                    <a:pt x="21542" y="12400"/>
                    <a:pt x="21542" y="12337"/>
                  </a:cubicBezTo>
                  <a:cubicBezTo>
                    <a:pt x="21542" y="12295"/>
                    <a:pt x="21542" y="12253"/>
                    <a:pt x="21559" y="12190"/>
                  </a:cubicBezTo>
                  <a:cubicBezTo>
                    <a:pt x="21559" y="12106"/>
                    <a:pt x="21559" y="12022"/>
                    <a:pt x="21559" y="11938"/>
                  </a:cubicBezTo>
                  <a:cubicBezTo>
                    <a:pt x="21559" y="11896"/>
                    <a:pt x="21559" y="11875"/>
                    <a:pt x="21559" y="11833"/>
                  </a:cubicBezTo>
                  <a:cubicBezTo>
                    <a:pt x="21559" y="11707"/>
                    <a:pt x="21559" y="11602"/>
                    <a:pt x="21542" y="11476"/>
                  </a:cubicBezTo>
                  <a:lnTo>
                    <a:pt x="21267" y="7252"/>
                  </a:lnTo>
                  <a:cubicBezTo>
                    <a:pt x="21267" y="7378"/>
                    <a:pt x="21284" y="7483"/>
                    <a:pt x="21284" y="7610"/>
                  </a:cubicBezTo>
                  <a:cubicBezTo>
                    <a:pt x="21284" y="7610"/>
                    <a:pt x="21284" y="7631"/>
                    <a:pt x="21284" y="7631"/>
                  </a:cubicBezTo>
                  <a:cubicBezTo>
                    <a:pt x="21267" y="4122"/>
                    <a:pt x="18328" y="1054"/>
                    <a:pt x="13775" y="214"/>
                  </a:cubicBezTo>
                  <a:cubicBezTo>
                    <a:pt x="8156" y="-816"/>
                    <a:pt x="2193" y="1979"/>
                    <a:pt x="475" y="6412"/>
                  </a:cubicBezTo>
                  <a:cubicBezTo>
                    <a:pt x="96" y="7379"/>
                    <a:pt x="-41" y="8345"/>
                    <a:pt x="11" y="9291"/>
                  </a:cubicBezTo>
                  <a:cubicBezTo>
                    <a:pt x="11" y="9291"/>
                    <a:pt x="11" y="9291"/>
                    <a:pt x="11" y="9270"/>
                  </a:cubicBezTo>
                  <a:lnTo>
                    <a:pt x="286" y="13493"/>
                  </a:lnTo>
                  <a:cubicBezTo>
                    <a:pt x="286" y="13598"/>
                    <a:pt x="303" y="13682"/>
                    <a:pt x="320" y="13787"/>
                  </a:cubicBezTo>
                  <a:cubicBezTo>
                    <a:pt x="320" y="13829"/>
                    <a:pt x="337" y="13850"/>
                    <a:pt x="337" y="13892"/>
                  </a:cubicBezTo>
                  <a:cubicBezTo>
                    <a:pt x="337" y="13955"/>
                    <a:pt x="354" y="14018"/>
                    <a:pt x="371" y="14081"/>
                  </a:cubicBezTo>
                  <a:cubicBezTo>
                    <a:pt x="371" y="14123"/>
                    <a:pt x="389" y="14165"/>
                    <a:pt x="389" y="14186"/>
                  </a:cubicBezTo>
                  <a:cubicBezTo>
                    <a:pt x="406" y="14249"/>
                    <a:pt x="406" y="14312"/>
                    <a:pt x="423" y="14354"/>
                  </a:cubicBezTo>
                  <a:cubicBezTo>
                    <a:pt x="423" y="14396"/>
                    <a:pt x="440" y="14438"/>
                    <a:pt x="457" y="14480"/>
                  </a:cubicBezTo>
                  <a:cubicBezTo>
                    <a:pt x="475" y="14543"/>
                    <a:pt x="492" y="14585"/>
                    <a:pt x="492" y="14648"/>
                  </a:cubicBezTo>
                  <a:cubicBezTo>
                    <a:pt x="509" y="14691"/>
                    <a:pt x="509" y="14732"/>
                    <a:pt x="526" y="14775"/>
                  </a:cubicBezTo>
                  <a:cubicBezTo>
                    <a:pt x="543" y="14838"/>
                    <a:pt x="560" y="14880"/>
                    <a:pt x="578" y="14943"/>
                  </a:cubicBezTo>
                  <a:cubicBezTo>
                    <a:pt x="595" y="14985"/>
                    <a:pt x="595" y="15027"/>
                    <a:pt x="612" y="15069"/>
                  </a:cubicBezTo>
                  <a:cubicBezTo>
                    <a:pt x="629" y="15132"/>
                    <a:pt x="646" y="15174"/>
                    <a:pt x="664" y="15237"/>
                  </a:cubicBezTo>
                  <a:cubicBezTo>
                    <a:pt x="681" y="15279"/>
                    <a:pt x="698" y="15321"/>
                    <a:pt x="698" y="15342"/>
                  </a:cubicBezTo>
                  <a:cubicBezTo>
                    <a:pt x="715" y="15405"/>
                    <a:pt x="749" y="15468"/>
                    <a:pt x="767" y="15510"/>
                  </a:cubicBezTo>
                  <a:cubicBezTo>
                    <a:pt x="784" y="15552"/>
                    <a:pt x="801" y="15573"/>
                    <a:pt x="801" y="15615"/>
                  </a:cubicBezTo>
                  <a:cubicBezTo>
                    <a:pt x="835" y="15678"/>
                    <a:pt x="870" y="15762"/>
                    <a:pt x="904" y="15825"/>
                  </a:cubicBezTo>
                  <a:cubicBezTo>
                    <a:pt x="921" y="15846"/>
                    <a:pt x="921" y="15867"/>
                    <a:pt x="938" y="15888"/>
                  </a:cubicBezTo>
                  <a:cubicBezTo>
                    <a:pt x="990" y="15972"/>
                    <a:pt x="1024" y="16077"/>
                    <a:pt x="1076" y="16161"/>
                  </a:cubicBezTo>
                  <a:cubicBezTo>
                    <a:pt x="1093" y="16182"/>
                    <a:pt x="1110" y="16203"/>
                    <a:pt x="1110" y="16224"/>
                  </a:cubicBezTo>
                  <a:cubicBezTo>
                    <a:pt x="1145" y="16287"/>
                    <a:pt x="1179" y="16350"/>
                    <a:pt x="1231" y="16413"/>
                  </a:cubicBezTo>
                  <a:cubicBezTo>
                    <a:pt x="1248" y="16455"/>
                    <a:pt x="1265" y="16476"/>
                    <a:pt x="1282" y="16518"/>
                  </a:cubicBezTo>
                  <a:cubicBezTo>
                    <a:pt x="1317" y="16581"/>
                    <a:pt x="1351" y="16623"/>
                    <a:pt x="1385" y="16686"/>
                  </a:cubicBezTo>
                  <a:cubicBezTo>
                    <a:pt x="1402" y="16728"/>
                    <a:pt x="1437" y="16749"/>
                    <a:pt x="1454" y="16791"/>
                  </a:cubicBezTo>
                  <a:cubicBezTo>
                    <a:pt x="1488" y="16833"/>
                    <a:pt x="1523" y="16896"/>
                    <a:pt x="1557" y="16939"/>
                  </a:cubicBezTo>
                  <a:cubicBezTo>
                    <a:pt x="1574" y="16981"/>
                    <a:pt x="1609" y="17001"/>
                    <a:pt x="1626" y="17044"/>
                  </a:cubicBezTo>
                  <a:cubicBezTo>
                    <a:pt x="1660" y="17086"/>
                    <a:pt x="1695" y="17149"/>
                    <a:pt x="1729" y="17191"/>
                  </a:cubicBezTo>
                  <a:cubicBezTo>
                    <a:pt x="1763" y="17233"/>
                    <a:pt x="1780" y="17254"/>
                    <a:pt x="1815" y="17296"/>
                  </a:cubicBezTo>
                  <a:cubicBezTo>
                    <a:pt x="1849" y="17338"/>
                    <a:pt x="1901" y="17380"/>
                    <a:pt x="1935" y="17443"/>
                  </a:cubicBezTo>
                  <a:cubicBezTo>
                    <a:pt x="1969" y="17485"/>
                    <a:pt x="1987" y="17506"/>
                    <a:pt x="2021" y="17548"/>
                  </a:cubicBezTo>
                  <a:cubicBezTo>
                    <a:pt x="2073" y="17590"/>
                    <a:pt x="2107" y="17653"/>
                    <a:pt x="2159" y="17695"/>
                  </a:cubicBezTo>
                  <a:cubicBezTo>
                    <a:pt x="2193" y="17716"/>
                    <a:pt x="2210" y="17758"/>
                    <a:pt x="2244" y="17779"/>
                  </a:cubicBezTo>
                  <a:cubicBezTo>
                    <a:pt x="2296" y="17821"/>
                    <a:pt x="2348" y="17884"/>
                    <a:pt x="2399" y="17926"/>
                  </a:cubicBezTo>
                  <a:cubicBezTo>
                    <a:pt x="2416" y="17947"/>
                    <a:pt x="2451" y="17968"/>
                    <a:pt x="2468" y="17989"/>
                  </a:cubicBezTo>
                  <a:cubicBezTo>
                    <a:pt x="2537" y="18073"/>
                    <a:pt x="2622" y="18136"/>
                    <a:pt x="2708" y="18199"/>
                  </a:cubicBezTo>
                  <a:cubicBezTo>
                    <a:pt x="2708" y="18199"/>
                    <a:pt x="2726" y="18220"/>
                    <a:pt x="2726" y="18220"/>
                  </a:cubicBezTo>
                  <a:cubicBezTo>
                    <a:pt x="2794" y="18283"/>
                    <a:pt x="2880" y="18346"/>
                    <a:pt x="2949" y="18409"/>
                  </a:cubicBezTo>
                  <a:cubicBezTo>
                    <a:pt x="2983" y="18430"/>
                    <a:pt x="3001" y="18451"/>
                    <a:pt x="3035" y="18472"/>
                  </a:cubicBezTo>
                  <a:cubicBezTo>
                    <a:pt x="3086" y="18514"/>
                    <a:pt x="3155" y="18556"/>
                    <a:pt x="3207" y="18599"/>
                  </a:cubicBezTo>
                  <a:cubicBezTo>
                    <a:pt x="3241" y="18620"/>
                    <a:pt x="3275" y="18641"/>
                    <a:pt x="3310" y="18683"/>
                  </a:cubicBezTo>
                  <a:cubicBezTo>
                    <a:pt x="3361" y="18725"/>
                    <a:pt x="3413" y="18767"/>
                    <a:pt x="3482" y="18809"/>
                  </a:cubicBezTo>
                  <a:cubicBezTo>
                    <a:pt x="3516" y="18830"/>
                    <a:pt x="3550" y="18872"/>
                    <a:pt x="3602" y="18893"/>
                  </a:cubicBezTo>
                  <a:cubicBezTo>
                    <a:pt x="3654" y="18935"/>
                    <a:pt x="3705" y="18977"/>
                    <a:pt x="3774" y="18998"/>
                  </a:cubicBezTo>
                  <a:cubicBezTo>
                    <a:pt x="3808" y="19019"/>
                    <a:pt x="3860" y="19040"/>
                    <a:pt x="3894" y="19082"/>
                  </a:cubicBezTo>
                  <a:cubicBezTo>
                    <a:pt x="3946" y="19124"/>
                    <a:pt x="4014" y="19145"/>
                    <a:pt x="4066" y="19187"/>
                  </a:cubicBezTo>
                  <a:cubicBezTo>
                    <a:pt x="4100" y="19208"/>
                    <a:pt x="4152" y="19229"/>
                    <a:pt x="4186" y="19250"/>
                  </a:cubicBezTo>
                  <a:cubicBezTo>
                    <a:pt x="4238" y="19292"/>
                    <a:pt x="4306" y="19313"/>
                    <a:pt x="4375" y="19355"/>
                  </a:cubicBezTo>
                  <a:cubicBezTo>
                    <a:pt x="4410" y="19376"/>
                    <a:pt x="4461" y="19397"/>
                    <a:pt x="4496" y="19418"/>
                  </a:cubicBezTo>
                  <a:cubicBezTo>
                    <a:pt x="4564" y="19460"/>
                    <a:pt x="4633" y="19481"/>
                    <a:pt x="4702" y="19523"/>
                  </a:cubicBezTo>
                  <a:cubicBezTo>
                    <a:pt x="4736" y="19544"/>
                    <a:pt x="4770" y="19565"/>
                    <a:pt x="4822" y="19586"/>
                  </a:cubicBezTo>
                  <a:cubicBezTo>
                    <a:pt x="4908" y="19628"/>
                    <a:pt x="4994" y="19670"/>
                    <a:pt x="5080" y="19712"/>
                  </a:cubicBezTo>
                  <a:cubicBezTo>
                    <a:pt x="5097" y="19712"/>
                    <a:pt x="5131" y="19733"/>
                    <a:pt x="5148" y="19733"/>
                  </a:cubicBezTo>
                  <a:cubicBezTo>
                    <a:pt x="5252" y="19775"/>
                    <a:pt x="5372" y="19838"/>
                    <a:pt x="5475" y="19880"/>
                  </a:cubicBezTo>
                  <a:cubicBezTo>
                    <a:pt x="5509" y="19901"/>
                    <a:pt x="5544" y="19901"/>
                    <a:pt x="5578" y="19922"/>
                  </a:cubicBezTo>
                  <a:cubicBezTo>
                    <a:pt x="5664" y="19964"/>
                    <a:pt x="5750" y="19985"/>
                    <a:pt x="5819" y="20027"/>
                  </a:cubicBezTo>
                  <a:cubicBezTo>
                    <a:pt x="5870" y="20048"/>
                    <a:pt x="5905" y="20048"/>
                    <a:pt x="5956" y="20069"/>
                  </a:cubicBezTo>
                  <a:cubicBezTo>
                    <a:pt x="6025" y="20090"/>
                    <a:pt x="6094" y="20111"/>
                    <a:pt x="6179" y="20153"/>
                  </a:cubicBezTo>
                  <a:cubicBezTo>
                    <a:pt x="6231" y="20174"/>
                    <a:pt x="6283" y="20174"/>
                    <a:pt x="6334" y="20195"/>
                  </a:cubicBezTo>
                  <a:cubicBezTo>
                    <a:pt x="6386" y="20216"/>
                    <a:pt x="6420" y="20216"/>
                    <a:pt x="6472" y="20237"/>
                  </a:cubicBezTo>
                  <a:cubicBezTo>
                    <a:pt x="6489" y="20237"/>
                    <a:pt x="6506" y="20237"/>
                    <a:pt x="6523" y="20259"/>
                  </a:cubicBezTo>
                  <a:cubicBezTo>
                    <a:pt x="6712" y="20321"/>
                    <a:pt x="6901" y="20364"/>
                    <a:pt x="7090" y="20406"/>
                  </a:cubicBezTo>
                  <a:cubicBezTo>
                    <a:pt x="7125" y="20406"/>
                    <a:pt x="7159" y="20427"/>
                    <a:pt x="7193" y="20427"/>
                  </a:cubicBezTo>
                  <a:cubicBezTo>
                    <a:pt x="7400" y="20469"/>
                    <a:pt x="7606" y="20511"/>
                    <a:pt x="7812" y="20553"/>
                  </a:cubicBezTo>
                  <a:cubicBezTo>
                    <a:pt x="7984" y="20574"/>
                    <a:pt x="8138" y="20616"/>
                    <a:pt x="8310" y="20637"/>
                  </a:cubicBezTo>
                  <a:cubicBezTo>
                    <a:pt x="8362" y="20637"/>
                    <a:pt x="8413" y="20658"/>
                    <a:pt x="8465" y="20658"/>
                  </a:cubicBezTo>
                  <a:cubicBezTo>
                    <a:pt x="8568" y="20679"/>
                    <a:pt x="8688" y="20679"/>
                    <a:pt x="8791" y="20700"/>
                  </a:cubicBezTo>
                  <a:cubicBezTo>
                    <a:pt x="8860" y="20700"/>
                    <a:pt x="8912" y="20721"/>
                    <a:pt x="8980" y="20721"/>
                  </a:cubicBezTo>
                  <a:cubicBezTo>
                    <a:pt x="9084" y="20721"/>
                    <a:pt x="9187" y="20742"/>
                    <a:pt x="9290" y="20742"/>
                  </a:cubicBezTo>
                  <a:cubicBezTo>
                    <a:pt x="9358" y="20742"/>
                    <a:pt x="9427" y="20742"/>
                    <a:pt x="9479" y="20763"/>
                  </a:cubicBezTo>
                  <a:cubicBezTo>
                    <a:pt x="9582" y="20763"/>
                    <a:pt x="9685" y="20763"/>
                    <a:pt x="9788" y="20784"/>
                  </a:cubicBezTo>
                  <a:cubicBezTo>
                    <a:pt x="9857" y="20784"/>
                    <a:pt x="9908" y="20784"/>
                    <a:pt x="9977" y="20784"/>
                  </a:cubicBezTo>
                  <a:cubicBezTo>
                    <a:pt x="10080" y="20784"/>
                    <a:pt x="10201" y="20784"/>
                    <a:pt x="10304" y="20784"/>
                  </a:cubicBezTo>
                  <a:cubicBezTo>
                    <a:pt x="10355" y="20784"/>
                    <a:pt x="10407" y="20784"/>
                    <a:pt x="10458" y="20784"/>
                  </a:cubicBezTo>
                  <a:cubicBezTo>
                    <a:pt x="10613" y="20784"/>
                    <a:pt x="10785" y="20784"/>
                    <a:pt x="10939" y="20763"/>
                  </a:cubicBezTo>
                  <a:cubicBezTo>
                    <a:pt x="10939" y="20763"/>
                    <a:pt x="10939" y="20763"/>
                    <a:pt x="10957" y="20763"/>
                  </a:cubicBezTo>
                  <a:cubicBezTo>
                    <a:pt x="11111" y="20763"/>
                    <a:pt x="11249" y="20742"/>
                    <a:pt x="11403" y="20721"/>
                  </a:cubicBezTo>
                  <a:cubicBezTo>
                    <a:pt x="11421" y="20721"/>
                    <a:pt x="11421" y="20721"/>
                    <a:pt x="11438" y="20721"/>
                  </a:cubicBezTo>
                  <a:cubicBezTo>
                    <a:pt x="11524" y="20721"/>
                    <a:pt x="11592" y="20700"/>
                    <a:pt x="11678" y="20700"/>
                  </a:cubicBezTo>
                  <a:cubicBezTo>
                    <a:pt x="11764" y="20700"/>
                    <a:pt x="11867" y="20679"/>
                    <a:pt x="11953" y="20658"/>
                  </a:cubicBezTo>
                  <a:cubicBezTo>
                    <a:pt x="12039" y="20658"/>
                    <a:pt x="12108" y="20637"/>
                    <a:pt x="12194" y="20616"/>
                  </a:cubicBezTo>
                  <a:cubicBezTo>
                    <a:pt x="12280" y="20595"/>
                    <a:pt x="12383" y="20595"/>
                    <a:pt x="12469" y="20574"/>
                  </a:cubicBezTo>
                  <a:cubicBezTo>
                    <a:pt x="12555" y="20553"/>
                    <a:pt x="12623" y="20553"/>
                    <a:pt x="12709" y="20532"/>
                  </a:cubicBezTo>
                  <a:cubicBezTo>
                    <a:pt x="12795" y="20511"/>
                    <a:pt x="12881" y="20490"/>
                    <a:pt x="12967" y="20490"/>
                  </a:cubicBezTo>
                  <a:cubicBezTo>
                    <a:pt x="13053" y="20469"/>
                    <a:pt x="13122" y="20447"/>
                    <a:pt x="13208" y="20447"/>
                  </a:cubicBezTo>
                  <a:cubicBezTo>
                    <a:pt x="13294" y="20426"/>
                    <a:pt x="13380" y="20405"/>
                    <a:pt x="13465" y="20384"/>
                  </a:cubicBezTo>
                  <a:cubicBezTo>
                    <a:pt x="13551" y="20363"/>
                    <a:pt x="13620" y="20342"/>
                    <a:pt x="13706" y="20321"/>
                  </a:cubicBezTo>
                  <a:cubicBezTo>
                    <a:pt x="13792" y="20300"/>
                    <a:pt x="13878" y="20279"/>
                    <a:pt x="13964" y="20259"/>
                  </a:cubicBezTo>
                  <a:cubicBezTo>
                    <a:pt x="14032" y="20237"/>
                    <a:pt x="14118" y="20216"/>
                    <a:pt x="14187" y="20196"/>
                  </a:cubicBezTo>
                  <a:cubicBezTo>
                    <a:pt x="14273" y="20174"/>
                    <a:pt x="14359" y="20153"/>
                    <a:pt x="14445" y="20111"/>
                  </a:cubicBezTo>
                  <a:cubicBezTo>
                    <a:pt x="14514" y="20090"/>
                    <a:pt x="14600" y="20069"/>
                    <a:pt x="14668" y="20027"/>
                  </a:cubicBezTo>
                  <a:cubicBezTo>
                    <a:pt x="14754" y="20006"/>
                    <a:pt x="14840" y="19964"/>
                    <a:pt x="14909" y="19943"/>
                  </a:cubicBezTo>
                  <a:cubicBezTo>
                    <a:pt x="14978" y="19922"/>
                    <a:pt x="15063" y="19880"/>
                    <a:pt x="15132" y="19859"/>
                  </a:cubicBezTo>
                  <a:cubicBezTo>
                    <a:pt x="15218" y="19838"/>
                    <a:pt x="15287" y="19796"/>
                    <a:pt x="15373" y="19754"/>
                  </a:cubicBezTo>
                  <a:cubicBezTo>
                    <a:pt x="15442" y="19733"/>
                    <a:pt x="15510" y="19691"/>
                    <a:pt x="15596" y="19670"/>
                  </a:cubicBezTo>
                  <a:cubicBezTo>
                    <a:pt x="15682" y="19628"/>
                    <a:pt x="15751" y="19607"/>
                    <a:pt x="15837" y="19565"/>
                  </a:cubicBezTo>
                  <a:cubicBezTo>
                    <a:pt x="15905" y="19523"/>
                    <a:pt x="15974" y="19502"/>
                    <a:pt x="16043" y="19460"/>
                  </a:cubicBezTo>
                  <a:cubicBezTo>
                    <a:pt x="16112" y="19418"/>
                    <a:pt x="16198" y="19376"/>
                    <a:pt x="16266" y="19355"/>
                  </a:cubicBezTo>
                  <a:cubicBezTo>
                    <a:pt x="16335" y="19313"/>
                    <a:pt x="16404" y="19292"/>
                    <a:pt x="16473" y="19250"/>
                  </a:cubicBezTo>
                  <a:cubicBezTo>
                    <a:pt x="16541" y="19208"/>
                    <a:pt x="16627" y="19166"/>
                    <a:pt x="16696" y="19124"/>
                  </a:cubicBezTo>
                  <a:cubicBezTo>
                    <a:pt x="16765" y="19082"/>
                    <a:pt x="16833" y="19040"/>
                    <a:pt x="16902" y="18998"/>
                  </a:cubicBezTo>
                  <a:cubicBezTo>
                    <a:pt x="16971" y="18956"/>
                    <a:pt x="17040" y="18914"/>
                    <a:pt x="17126" y="18872"/>
                  </a:cubicBezTo>
                  <a:cubicBezTo>
                    <a:pt x="17194" y="18830"/>
                    <a:pt x="17263" y="18788"/>
                    <a:pt x="17315" y="18746"/>
                  </a:cubicBezTo>
                  <a:cubicBezTo>
                    <a:pt x="17383" y="18704"/>
                    <a:pt x="17452" y="18662"/>
                    <a:pt x="17521" y="18620"/>
                  </a:cubicBezTo>
                  <a:cubicBezTo>
                    <a:pt x="17589" y="18578"/>
                    <a:pt x="17641" y="18536"/>
                    <a:pt x="17710" y="18494"/>
                  </a:cubicBezTo>
                  <a:cubicBezTo>
                    <a:pt x="17779" y="18451"/>
                    <a:pt x="17847" y="18410"/>
                    <a:pt x="17916" y="18346"/>
                  </a:cubicBezTo>
                  <a:cubicBezTo>
                    <a:pt x="17985" y="18304"/>
                    <a:pt x="18036" y="18262"/>
                    <a:pt x="18105" y="18220"/>
                  </a:cubicBezTo>
                  <a:cubicBezTo>
                    <a:pt x="18174" y="18178"/>
                    <a:pt x="18243" y="18115"/>
                    <a:pt x="18294" y="18073"/>
                  </a:cubicBezTo>
                  <a:cubicBezTo>
                    <a:pt x="18346" y="18031"/>
                    <a:pt x="18414" y="17968"/>
                    <a:pt x="18466" y="17926"/>
                  </a:cubicBezTo>
                  <a:cubicBezTo>
                    <a:pt x="18500" y="17905"/>
                    <a:pt x="18517" y="17884"/>
                    <a:pt x="18552" y="17863"/>
                  </a:cubicBezTo>
                  <a:cubicBezTo>
                    <a:pt x="18586" y="17842"/>
                    <a:pt x="18603" y="17821"/>
                    <a:pt x="18621" y="17800"/>
                  </a:cubicBezTo>
                  <a:cubicBezTo>
                    <a:pt x="18706" y="17716"/>
                    <a:pt x="18792" y="17653"/>
                    <a:pt x="18878" y="17569"/>
                  </a:cubicBezTo>
                  <a:cubicBezTo>
                    <a:pt x="18930" y="17527"/>
                    <a:pt x="18964" y="17485"/>
                    <a:pt x="19016" y="17443"/>
                  </a:cubicBezTo>
                  <a:cubicBezTo>
                    <a:pt x="19102" y="17359"/>
                    <a:pt x="19188" y="17275"/>
                    <a:pt x="19274" y="17191"/>
                  </a:cubicBezTo>
                  <a:cubicBezTo>
                    <a:pt x="19308" y="17149"/>
                    <a:pt x="19342" y="17128"/>
                    <a:pt x="19377" y="17086"/>
                  </a:cubicBezTo>
                  <a:cubicBezTo>
                    <a:pt x="19497" y="16960"/>
                    <a:pt x="19600" y="16833"/>
                    <a:pt x="19720" y="16707"/>
                  </a:cubicBezTo>
                  <a:cubicBezTo>
                    <a:pt x="19738" y="16686"/>
                    <a:pt x="19755" y="16665"/>
                    <a:pt x="19772" y="16644"/>
                  </a:cubicBezTo>
                  <a:cubicBezTo>
                    <a:pt x="19858" y="16539"/>
                    <a:pt x="19961" y="16413"/>
                    <a:pt x="20047" y="16308"/>
                  </a:cubicBezTo>
                  <a:cubicBezTo>
                    <a:pt x="20081" y="16266"/>
                    <a:pt x="20116" y="16224"/>
                    <a:pt x="20150" y="16161"/>
                  </a:cubicBezTo>
                  <a:cubicBezTo>
                    <a:pt x="20219" y="16077"/>
                    <a:pt x="20287" y="15972"/>
                    <a:pt x="20339" y="15888"/>
                  </a:cubicBezTo>
                  <a:cubicBezTo>
                    <a:pt x="20373" y="15846"/>
                    <a:pt x="20408" y="15783"/>
                    <a:pt x="20442" y="15720"/>
                  </a:cubicBezTo>
                  <a:cubicBezTo>
                    <a:pt x="20494" y="15636"/>
                    <a:pt x="20562" y="15531"/>
                    <a:pt x="20614" y="15447"/>
                  </a:cubicBezTo>
                  <a:cubicBezTo>
                    <a:pt x="20648" y="15384"/>
                    <a:pt x="20683" y="15342"/>
                    <a:pt x="20700" y="15279"/>
                  </a:cubicBezTo>
                  <a:cubicBezTo>
                    <a:pt x="20751" y="15174"/>
                    <a:pt x="20803" y="15069"/>
                    <a:pt x="20855" y="14985"/>
                  </a:cubicBezTo>
                  <a:cubicBezTo>
                    <a:pt x="20872" y="14943"/>
                    <a:pt x="20906" y="14880"/>
                    <a:pt x="20923" y="14838"/>
                  </a:cubicBezTo>
                  <a:cubicBezTo>
                    <a:pt x="20992" y="14690"/>
                    <a:pt x="21061" y="14543"/>
                    <a:pt x="21112" y="14375"/>
                  </a:cubicBezTo>
                  <a:cubicBezTo>
                    <a:pt x="21112" y="14375"/>
                    <a:pt x="21112" y="14354"/>
                    <a:pt x="21112" y="14354"/>
                  </a:cubicBezTo>
                  <a:cubicBezTo>
                    <a:pt x="21129" y="14291"/>
                    <a:pt x="21164" y="14228"/>
                    <a:pt x="21181" y="14165"/>
                  </a:cubicBezTo>
                  <a:cubicBezTo>
                    <a:pt x="21181" y="14102"/>
                    <a:pt x="21198" y="14039"/>
                    <a:pt x="21215" y="13976"/>
                  </a:cubicBezTo>
                  <a:close/>
                </a:path>
              </a:pathLst>
            </a:custGeom>
            <a:solidFill>
              <a:schemeClr val="accent6">
                <a:lumMod val="50000"/>
              </a:schemeClr>
            </a:solidFill>
            <a:ln w="12700">
              <a:noFill/>
            </a:ln>
          </p:spPr>
          <p:style>
            <a:lnRef idx="0">
              <a:scrgbClr r="0" g="0" b="0"/>
            </a:lnRef>
            <a:fillRef idx="0">
              <a:scrgbClr r="0" g="0" b="0"/>
            </a:fillRef>
            <a:effectRef idx="0">
              <a:scrgbClr r="0" g="0" b="0"/>
            </a:effectRef>
            <a:fontRef idx="minor"/>
          </p:style>
          <p:txBody>
            <a:bodyPr lIns="38160" tIns="38160" rIns="38160" bIns="38160" anchor="ctr">
              <a:noAutofit/>
            </a:bodyPr>
            <a:lstStyle/>
            <a:p>
              <a:endParaRPr lang="en-US" sz="3000" b="0" strike="noStrike" spc="-1">
                <a:solidFill>
                  <a:srgbClr val="002060"/>
                </a:solidFill>
                <a:latin typeface="Avenir Next LT Pro" panose="020B0504020202020204"/>
              </a:endParaRPr>
            </a:p>
          </p:txBody>
        </p:sp>
        <p:sp>
          <p:nvSpPr>
            <p:cNvPr id="10" name="Shape 27">
              <a:extLst>
                <a:ext uri="{FF2B5EF4-FFF2-40B4-BE49-F238E27FC236}">
                  <a16:creationId xmlns:a16="http://schemas.microsoft.com/office/drawing/2014/main" id="{D2B2186C-39CB-86D5-04CD-E5271F5C0739}"/>
                </a:ext>
              </a:extLst>
            </p:cNvPr>
            <p:cNvSpPr/>
            <p:nvPr/>
          </p:nvSpPr>
          <p:spPr>
            <a:xfrm>
              <a:off x="8871840" y="5522040"/>
              <a:ext cx="858600" cy="644400"/>
            </a:xfrm>
            <a:custGeom>
              <a:avLst/>
              <a:gdLst>
                <a:gd name="textAreaLeft" fmla="*/ 0 w 858600"/>
                <a:gd name="textAreaRight" fmla="*/ 858960 w 858600"/>
                <a:gd name="textAreaTop" fmla="*/ 0 h 644400"/>
                <a:gd name="textAreaBottom" fmla="*/ 644760 h 644400"/>
              </a:gdLst>
              <a:ahLst/>
              <a:cxnLst/>
              <a:rect l="textAreaLeft" t="textAreaTop" r="textAreaRight" b="textAreaBottom"/>
              <a:pathLst>
                <a:path w="19316" h="19677">
                  <a:moveTo>
                    <a:pt x="12504" y="246"/>
                  </a:moveTo>
                  <a:cubicBezTo>
                    <a:pt x="17604" y="1471"/>
                    <a:pt x="20458" y="6746"/>
                    <a:pt x="18883" y="12046"/>
                  </a:cubicBezTo>
                  <a:cubicBezTo>
                    <a:pt x="17308" y="17346"/>
                    <a:pt x="11896" y="20646"/>
                    <a:pt x="6812" y="19421"/>
                  </a:cubicBezTo>
                  <a:cubicBezTo>
                    <a:pt x="1712" y="18196"/>
                    <a:pt x="-1142" y="12921"/>
                    <a:pt x="433" y="7621"/>
                  </a:cubicBezTo>
                  <a:cubicBezTo>
                    <a:pt x="2008" y="2346"/>
                    <a:pt x="7420" y="-954"/>
                    <a:pt x="12504" y="246"/>
                  </a:cubicBezTo>
                  <a:close/>
                  <a:moveTo>
                    <a:pt x="7841" y="15971"/>
                  </a:moveTo>
                  <a:cubicBezTo>
                    <a:pt x="10711" y="16646"/>
                    <a:pt x="13752" y="14796"/>
                    <a:pt x="14641" y="11821"/>
                  </a:cubicBezTo>
                  <a:cubicBezTo>
                    <a:pt x="14719" y="11571"/>
                    <a:pt x="14578" y="11321"/>
                    <a:pt x="14329" y="11246"/>
                  </a:cubicBezTo>
                  <a:cubicBezTo>
                    <a:pt x="14079" y="11196"/>
                    <a:pt x="13814" y="11346"/>
                    <a:pt x="13752" y="11596"/>
                  </a:cubicBezTo>
                  <a:cubicBezTo>
                    <a:pt x="13019" y="14071"/>
                    <a:pt x="10492" y="15596"/>
                    <a:pt x="8122" y="15046"/>
                  </a:cubicBezTo>
                  <a:cubicBezTo>
                    <a:pt x="5751" y="14471"/>
                    <a:pt x="4410" y="12021"/>
                    <a:pt x="5143" y="9546"/>
                  </a:cubicBezTo>
                  <a:cubicBezTo>
                    <a:pt x="5221" y="9296"/>
                    <a:pt x="5081" y="9046"/>
                    <a:pt x="4831" y="8971"/>
                  </a:cubicBezTo>
                  <a:cubicBezTo>
                    <a:pt x="4582" y="8921"/>
                    <a:pt x="4316" y="9071"/>
                    <a:pt x="4254" y="9321"/>
                  </a:cubicBezTo>
                  <a:cubicBezTo>
                    <a:pt x="3365" y="12296"/>
                    <a:pt x="4987" y="15271"/>
                    <a:pt x="7841" y="15971"/>
                  </a:cubicBezTo>
                  <a:moveTo>
                    <a:pt x="8059" y="5171"/>
                  </a:moveTo>
                  <a:cubicBezTo>
                    <a:pt x="7326" y="4996"/>
                    <a:pt x="6562" y="5471"/>
                    <a:pt x="6328" y="6221"/>
                  </a:cubicBezTo>
                  <a:cubicBezTo>
                    <a:pt x="6110" y="6971"/>
                    <a:pt x="6515" y="7721"/>
                    <a:pt x="7233" y="7896"/>
                  </a:cubicBezTo>
                  <a:cubicBezTo>
                    <a:pt x="7966" y="8071"/>
                    <a:pt x="8730" y="7596"/>
                    <a:pt x="8964" y="6846"/>
                  </a:cubicBezTo>
                  <a:cubicBezTo>
                    <a:pt x="9198" y="6096"/>
                    <a:pt x="8792" y="5346"/>
                    <a:pt x="8059" y="5171"/>
                  </a:cubicBezTo>
                  <a:moveTo>
                    <a:pt x="13643" y="6496"/>
                  </a:moveTo>
                  <a:cubicBezTo>
                    <a:pt x="12910" y="6321"/>
                    <a:pt x="12146" y="6796"/>
                    <a:pt x="11912" y="7546"/>
                  </a:cubicBezTo>
                  <a:cubicBezTo>
                    <a:pt x="11693" y="8296"/>
                    <a:pt x="12099" y="9046"/>
                    <a:pt x="12816" y="9221"/>
                  </a:cubicBezTo>
                  <a:cubicBezTo>
                    <a:pt x="13549" y="9396"/>
                    <a:pt x="14313" y="8921"/>
                    <a:pt x="14547" y="8171"/>
                  </a:cubicBezTo>
                  <a:cubicBezTo>
                    <a:pt x="14781" y="7421"/>
                    <a:pt x="14376" y="6671"/>
                    <a:pt x="13643" y="6496"/>
                  </a:cubicBezTo>
                </a:path>
              </a:pathLst>
            </a:custGeom>
            <a:solidFill>
              <a:schemeClr val="accent6"/>
            </a:solidFill>
            <a:ln w="12700">
              <a:noFill/>
            </a:ln>
          </p:spPr>
          <p:style>
            <a:lnRef idx="0">
              <a:scrgbClr r="0" g="0" b="0"/>
            </a:lnRef>
            <a:fillRef idx="0">
              <a:scrgbClr r="0" g="0" b="0"/>
            </a:fillRef>
            <a:effectRef idx="0">
              <a:scrgbClr r="0" g="0" b="0"/>
            </a:effectRef>
            <a:fontRef idx="minor"/>
          </p:style>
          <p:txBody>
            <a:bodyPr lIns="38160" tIns="38160" rIns="38160" bIns="38160" anchor="ctr">
              <a:noAutofit/>
            </a:bodyPr>
            <a:lstStyle/>
            <a:p>
              <a:endParaRPr lang="en-US" sz="3000" b="0" strike="noStrike" spc="-1">
                <a:solidFill>
                  <a:srgbClr val="002060"/>
                </a:solidFill>
                <a:latin typeface="Avenir Next LT Pro" panose="020B0504020202020204"/>
              </a:endParaRPr>
            </a:p>
          </p:txBody>
        </p:sp>
        <p:sp>
          <p:nvSpPr>
            <p:cNvPr id="11" name="Shape 28">
              <a:extLst>
                <a:ext uri="{FF2B5EF4-FFF2-40B4-BE49-F238E27FC236}">
                  <a16:creationId xmlns:a16="http://schemas.microsoft.com/office/drawing/2014/main" id="{80BEE58E-8F29-FB9A-60AB-85B35AD3236C}"/>
                </a:ext>
              </a:extLst>
            </p:cNvPr>
            <p:cNvSpPr/>
            <p:nvPr/>
          </p:nvSpPr>
          <p:spPr>
            <a:xfrm>
              <a:off x="8975880" y="5267880"/>
              <a:ext cx="869760" cy="809640"/>
            </a:xfrm>
            <a:custGeom>
              <a:avLst/>
              <a:gdLst>
                <a:gd name="textAreaLeft" fmla="*/ 0 w 869760"/>
                <a:gd name="textAreaRight" fmla="*/ 870120 w 869760"/>
                <a:gd name="textAreaTop" fmla="*/ 0 h 809640"/>
                <a:gd name="textAreaBottom" fmla="*/ 810000 h 809640"/>
              </a:gdLst>
              <a:ahLst/>
              <a:cxnLst/>
              <a:rect l="textAreaLeft" t="textAreaTop" r="textAreaRight" b="textAreaBottom"/>
              <a:pathLst>
                <a:path w="21559" h="20784">
                  <a:moveTo>
                    <a:pt x="21215" y="13976"/>
                  </a:moveTo>
                  <a:cubicBezTo>
                    <a:pt x="21232" y="13913"/>
                    <a:pt x="21250" y="13850"/>
                    <a:pt x="21267" y="13787"/>
                  </a:cubicBezTo>
                  <a:cubicBezTo>
                    <a:pt x="21284" y="13724"/>
                    <a:pt x="21301" y="13682"/>
                    <a:pt x="21318" y="13619"/>
                  </a:cubicBezTo>
                  <a:cubicBezTo>
                    <a:pt x="21336" y="13556"/>
                    <a:pt x="21353" y="13493"/>
                    <a:pt x="21370" y="13430"/>
                  </a:cubicBezTo>
                  <a:cubicBezTo>
                    <a:pt x="21387" y="13367"/>
                    <a:pt x="21404" y="13325"/>
                    <a:pt x="21404" y="13262"/>
                  </a:cubicBezTo>
                  <a:cubicBezTo>
                    <a:pt x="21422" y="13199"/>
                    <a:pt x="21422" y="13136"/>
                    <a:pt x="21439" y="13073"/>
                  </a:cubicBezTo>
                  <a:cubicBezTo>
                    <a:pt x="21456" y="13010"/>
                    <a:pt x="21456" y="12968"/>
                    <a:pt x="21473" y="12905"/>
                  </a:cubicBezTo>
                  <a:cubicBezTo>
                    <a:pt x="21490" y="12842"/>
                    <a:pt x="21490" y="12779"/>
                    <a:pt x="21507" y="12695"/>
                  </a:cubicBezTo>
                  <a:cubicBezTo>
                    <a:pt x="21507" y="12652"/>
                    <a:pt x="21525" y="12589"/>
                    <a:pt x="21525" y="12547"/>
                  </a:cubicBezTo>
                  <a:cubicBezTo>
                    <a:pt x="21525" y="12484"/>
                    <a:pt x="21542" y="12400"/>
                    <a:pt x="21542" y="12337"/>
                  </a:cubicBezTo>
                  <a:cubicBezTo>
                    <a:pt x="21542" y="12295"/>
                    <a:pt x="21542" y="12253"/>
                    <a:pt x="21559" y="12190"/>
                  </a:cubicBezTo>
                  <a:cubicBezTo>
                    <a:pt x="21559" y="12106"/>
                    <a:pt x="21559" y="12022"/>
                    <a:pt x="21559" y="11938"/>
                  </a:cubicBezTo>
                  <a:cubicBezTo>
                    <a:pt x="21559" y="11896"/>
                    <a:pt x="21559" y="11875"/>
                    <a:pt x="21559" y="11833"/>
                  </a:cubicBezTo>
                  <a:cubicBezTo>
                    <a:pt x="21559" y="11707"/>
                    <a:pt x="21559" y="11602"/>
                    <a:pt x="21542" y="11476"/>
                  </a:cubicBezTo>
                  <a:lnTo>
                    <a:pt x="21267" y="7252"/>
                  </a:lnTo>
                  <a:cubicBezTo>
                    <a:pt x="21267" y="7378"/>
                    <a:pt x="21284" y="7483"/>
                    <a:pt x="21284" y="7610"/>
                  </a:cubicBezTo>
                  <a:cubicBezTo>
                    <a:pt x="21284" y="7610"/>
                    <a:pt x="21284" y="7631"/>
                    <a:pt x="21284" y="7631"/>
                  </a:cubicBezTo>
                  <a:cubicBezTo>
                    <a:pt x="21267" y="4122"/>
                    <a:pt x="18328" y="1054"/>
                    <a:pt x="13775" y="214"/>
                  </a:cubicBezTo>
                  <a:cubicBezTo>
                    <a:pt x="8156" y="-816"/>
                    <a:pt x="2193" y="1979"/>
                    <a:pt x="475" y="6412"/>
                  </a:cubicBezTo>
                  <a:cubicBezTo>
                    <a:pt x="96" y="7379"/>
                    <a:pt x="-41" y="8345"/>
                    <a:pt x="11" y="9291"/>
                  </a:cubicBezTo>
                  <a:cubicBezTo>
                    <a:pt x="11" y="9291"/>
                    <a:pt x="11" y="9291"/>
                    <a:pt x="11" y="9270"/>
                  </a:cubicBezTo>
                  <a:lnTo>
                    <a:pt x="286" y="13493"/>
                  </a:lnTo>
                  <a:cubicBezTo>
                    <a:pt x="286" y="13598"/>
                    <a:pt x="303" y="13682"/>
                    <a:pt x="320" y="13787"/>
                  </a:cubicBezTo>
                  <a:cubicBezTo>
                    <a:pt x="320" y="13829"/>
                    <a:pt x="337" y="13850"/>
                    <a:pt x="337" y="13892"/>
                  </a:cubicBezTo>
                  <a:cubicBezTo>
                    <a:pt x="337" y="13955"/>
                    <a:pt x="354" y="14018"/>
                    <a:pt x="371" y="14081"/>
                  </a:cubicBezTo>
                  <a:cubicBezTo>
                    <a:pt x="371" y="14123"/>
                    <a:pt x="389" y="14165"/>
                    <a:pt x="389" y="14186"/>
                  </a:cubicBezTo>
                  <a:cubicBezTo>
                    <a:pt x="406" y="14249"/>
                    <a:pt x="406" y="14312"/>
                    <a:pt x="423" y="14354"/>
                  </a:cubicBezTo>
                  <a:cubicBezTo>
                    <a:pt x="423" y="14396"/>
                    <a:pt x="440" y="14438"/>
                    <a:pt x="457" y="14480"/>
                  </a:cubicBezTo>
                  <a:cubicBezTo>
                    <a:pt x="475" y="14543"/>
                    <a:pt x="492" y="14585"/>
                    <a:pt x="492" y="14648"/>
                  </a:cubicBezTo>
                  <a:cubicBezTo>
                    <a:pt x="509" y="14691"/>
                    <a:pt x="509" y="14732"/>
                    <a:pt x="526" y="14775"/>
                  </a:cubicBezTo>
                  <a:cubicBezTo>
                    <a:pt x="543" y="14838"/>
                    <a:pt x="560" y="14880"/>
                    <a:pt x="578" y="14943"/>
                  </a:cubicBezTo>
                  <a:cubicBezTo>
                    <a:pt x="595" y="14985"/>
                    <a:pt x="595" y="15027"/>
                    <a:pt x="612" y="15069"/>
                  </a:cubicBezTo>
                  <a:cubicBezTo>
                    <a:pt x="629" y="15132"/>
                    <a:pt x="646" y="15174"/>
                    <a:pt x="664" y="15237"/>
                  </a:cubicBezTo>
                  <a:cubicBezTo>
                    <a:pt x="681" y="15279"/>
                    <a:pt x="698" y="15321"/>
                    <a:pt x="698" y="15342"/>
                  </a:cubicBezTo>
                  <a:cubicBezTo>
                    <a:pt x="715" y="15405"/>
                    <a:pt x="749" y="15468"/>
                    <a:pt x="767" y="15510"/>
                  </a:cubicBezTo>
                  <a:cubicBezTo>
                    <a:pt x="784" y="15552"/>
                    <a:pt x="801" y="15573"/>
                    <a:pt x="801" y="15615"/>
                  </a:cubicBezTo>
                  <a:cubicBezTo>
                    <a:pt x="835" y="15678"/>
                    <a:pt x="870" y="15762"/>
                    <a:pt x="904" y="15825"/>
                  </a:cubicBezTo>
                  <a:cubicBezTo>
                    <a:pt x="921" y="15846"/>
                    <a:pt x="921" y="15867"/>
                    <a:pt x="938" y="15888"/>
                  </a:cubicBezTo>
                  <a:cubicBezTo>
                    <a:pt x="990" y="15972"/>
                    <a:pt x="1024" y="16077"/>
                    <a:pt x="1076" y="16161"/>
                  </a:cubicBezTo>
                  <a:cubicBezTo>
                    <a:pt x="1093" y="16182"/>
                    <a:pt x="1110" y="16203"/>
                    <a:pt x="1110" y="16224"/>
                  </a:cubicBezTo>
                  <a:cubicBezTo>
                    <a:pt x="1145" y="16287"/>
                    <a:pt x="1179" y="16350"/>
                    <a:pt x="1231" y="16413"/>
                  </a:cubicBezTo>
                  <a:cubicBezTo>
                    <a:pt x="1248" y="16455"/>
                    <a:pt x="1265" y="16476"/>
                    <a:pt x="1282" y="16518"/>
                  </a:cubicBezTo>
                  <a:cubicBezTo>
                    <a:pt x="1317" y="16581"/>
                    <a:pt x="1351" y="16623"/>
                    <a:pt x="1385" y="16686"/>
                  </a:cubicBezTo>
                  <a:cubicBezTo>
                    <a:pt x="1402" y="16728"/>
                    <a:pt x="1437" y="16749"/>
                    <a:pt x="1454" y="16791"/>
                  </a:cubicBezTo>
                  <a:cubicBezTo>
                    <a:pt x="1488" y="16833"/>
                    <a:pt x="1523" y="16896"/>
                    <a:pt x="1557" y="16939"/>
                  </a:cubicBezTo>
                  <a:cubicBezTo>
                    <a:pt x="1574" y="16981"/>
                    <a:pt x="1609" y="17001"/>
                    <a:pt x="1626" y="17044"/>
                  </a:cubicBezTo>
                  <a:cubicBezTo>
                    <a:pt x="1660" y="17086"/>
                    <a:pt x="1695" y="17149"/>
                    <a:pt x="1729" y="17191"/>
                  </a:cubicBezTo>
                  <a:cubicBezTo>
                    <a:pt x="1763" y="17233"/>
                    <a:pt x="1780" y="17254"/>
                    <a:pt x="1815" y="17296"/>
                  </a:cubicBezTo>
                  <a:cubicBezTo>
                    <a:pt x="1849" y="17338"/>
                    <a:pt x="1901" y="17380"/>
                    <a:pt x="1935" y="17443"/>
                  </a:cubicBezTo>
                  <a:cubicBezTo>
                    <a:pt x="1969" y="17485"/>
                    <a:pt x="1987" y="17506"/>
                    <a:pt x="2021" y="17548"/>
                  </a:cubicBezTo>
                  <a:cubicBezTo>
                    <a:pt x="2073" y="17590"/>
                    <a:pt x="2107" y="17653"/>
                    <a:pt x="2159" y="17695"/>
                  </a:cubicBezTo>
                  <a:cubicBezTo>
                    <a:pt x="2193" y="17716"/>
                    <a:pt x="2210" y="17758"/>
                    <a:pt x="2244" y="17779"/>
                  </a:cubicBezTo>
                  <a:cubicBezTo>
                    <a:pt x="2296" y="17821"/>
                    <a:pt x="2348" y="17884"/>
                    <a:pt x="2399" y="17926"/>
                  </a:cubicBezTo>
                  <a:cubicBezTo>
                    <a:pt x="2416" y="17947"/>
                    <a:pt x="2451" y="17968"/>
                    <a:pt x="2468" y="17989"/>
                  </a:cubicBezTo>
                  <a:cubicBezTo>
                    <a:pt x="2537" y="18073"/>
                    <a:pt x="2622" y="18136"/>
                    <a:pt x="2708" y="18199"/>
                  </a:cubicBezTo>
                  <a:cubicBezTo>
                    <a:pt x="2708" y="18199"/>
                    <a:pt x="2726" y="18220"/>
                    <a:pt x="2726" y="18220"/>
                  </a:cubicBezTo>
                  <a:cubicBezTo>
                    <a:pt x="2794" y="18283"/>
                    <a:pt x="2880" y="18346"/>
                    <a:pt x="2949" y="18409"/>
                  </a:cubicBezTo>
                  <a:cubicBezTo>
                    <a:pt x="2983" y="18430"/>
                    <a:pt x="3001" y="18451"/>
                    <a:pt x="3035" y="18472"/>
                  </a:cubicBezTo>
                  <a:cubicBezTo>
                    <a:pt x="3086" y="18514"/>
                    <a:pt x="3155" y="18556"/>
                    <a:pt x="3207" y="18599"/>
                  </a:cubicBezTo>
                  <a:cubicBezTo>
                    <a:pt x="3241" y="18620"/>
                    <a:pt x="3275" y="18641"/>
                    <a:pt x="3310" y="18683"/>
                  </a:cubicBezTo>
                  <a:cubicBezTo>
                    <a:pt x="3361" y="18725"/>
                    <a:pt x="3413" y="18767"/>
                    <a:pt x="3482" y="18809"/>
                  </a:cubicBezTo>
                  <a:cubicBezTo>
                    <a:pt x="3516" y="18830"/>
                    <a:pt x="3550" y="18872"/>
                    <a:pt x="3602" y="18893"/>
                  </a:cubicBezTo>
                  <a:cubicBezTo>
                    <a:pt x="3654" y="18935"/>
                    <a:pt x="3705" y="18977"/>
                    <a:pt x="3774" y="18998"/>
                  </a:cubicBezTo>
                  <a:cubicBezTo>
                    <a:pt x="3808" y="19019"/>
                    <a:pt x="3860" y="19040"/>
                    <a:pt x="3894" y="19082"/>
                  </a:cubicBezTo>
                  <a:cubicBezTo>
                    <a:pt x="3946" y="19124"/>
                    <a:pt x="4014" y="19145"/>
                    <a:pt x="4066" y="19187"/>
                  </a:cubicBezTo>
                  <a:cubicBezTo>
                    <a:pt x="4100" y="19208"/>
                    <a:pt x="4152" y="19229"/>
                    <a:pt x="4186" y="19250"/>
                  </a:cubicBezTo>
                  <a:cubicBezTo>
                    <a:pt x="4238" y="19292"/>
                    <a:pt x="4306" y="19313"/>
                    <a:pt x="4375" y="19355"/>
                  </a:cubicBezTo>
                  <a:cubicBezTo>
                    <a:pt x="4410" y="19376"/>
                    <a:pt x="4461" y="19397"/>
                    <a:pt x="4496" y="19418"/>
                  </a:cubicBezTo>
                  <a:cubicBezTo>
                    <a:pt x="4564" y="19460"/>
                    <a:pt x="4633" y="19481"/>
                    <a:pt x="4702" y="19523"/>
                  </a:cubicBezTo>
                  <a:cubicBezTo>
                    <a:pt x="4736" y="19544"/>
                    <a:pt x="4770" y="19565"/>
                    <a:pt x="4822" y="19586"/>
                  </a:cubicBezTo>
                  <a:cubicBezTo>
                    <a:pt x="4908" y="19628"/>
                    <a:pt x="4994" y="19670"/>
                    <a:pt x="5080" y="19712"/>
                  </a:cubicBezTo>
                  <a:cubicBezTo>
                    <a:pt x="5097" y="19712"/>
                    <a:pt x="5131" y="19733"/>
                    <a:pt x="5148" y="19733"/>
                  </a:cubicBezTo>
                  <a:cubicBezTo>
                    <a:pt x="5252" y="19775"/>
                    <a:pt x="5372" y="19838"/>
                    <a:pt x="5475" y="19880"/>
                  </a:cubicBezTo>
                  <a:cubicBezTo>
                    <a:pt x="5509" y="19901"/>
                    <a:pt x="5544" y="19901"/>
                    <a:pt x="5578" y="19922"/>
                  </a:cubicBezTo>
                  <a:cubicBezTo>
                    <a:pt x="5664" y="19964"/>
                    <a:pt x="5750" y="19985"/>
                    <a:pt x="5819" y="20027"/>
                  </a:cubicBezTo>
                  <a:cubicBezTo>
                    <a:pt x="5870" y="20048"/>
                    <a:pt x="5905" y="20048"/>
                    <a:pt x="5956" y="20069"/>
                  </a:cubicBezTo>
                  <a:cubicBezTo>
                    <a:pt x="6025" y="20090"/>
                    <a:pt x="6094" y="20111"/>
                    <a:pt x="6179" y="20153"/>
                  </a:cubicBezTo>
                  <a:cubicBezTo>
                    <a:pt x="6231" y="20174"/>
                    <a:pt x="6283" y="20174"/>
                    <a:pt x="6334" y="20195"/>
                  </a:cubicBezTo>
                  <a:cubicBezTo>
                    <a:pt x="6386" y="20216"/>
                    <a:pt x="6420" y="20216"/>
                    <a:pt x="6472" y="20237"/>
                  </a:cubicBezTo>
                  <a:cubicBezTo>
                    <a:pt x="6489" y="20237"/>
                    <a:pt x="6506" y="20237"/>
                    <a:pt x="6523" y="20259"/>
                  </a:cubicBezTo>
                  <a:cubicBezTo>
                    <a:pt x="6712" y="20321"/>
                    <a:pt x="6901" y="20364"/>
                    <a:pt x="7090" y="20406"/>
                  </a:cubicBezTo>
                  <a:cubicBezTo>
                    <a:pt x="7125" y="20406"/>
                    <a:pt x="7159" y="20427"/>
                    <a:pt x="7193" y="20427"/>
                  </a:cubicBezTo>
                  <a:cubicBezTo>
                    <a:pt x="7400" y="20469"/>
                    <a:pt x="7606" y="20511"/>
                    <a:pt x="7812" y="20553"/>
                  </a:cubicBezTo>
                  <a:cubicBezTo>
                    <a:pt x="7984" y="20574"/>
                    <a:pt x="8138" y="20616"/>
                    <a:pt x="8310" y="20637"/>
                  </a:cubicBezTo>
                  <a:cubicBezTo>
                    <a:pt x="8362" y="20637"/>
                    <a:pt x="8413" y="20658"/>
                    <a:pt x="8465" y="20658"/>
                  </a:cubicBezTo>
                  <a:cubicBezTo>
                    <a:pt x="8568" y="20679"/>
                    <a:pt x="8688" y="20679"/>
                    <a:pt x="8791" y="20700"/>
                  </a:cubicBezTo>
                  <a:cubicBezTo>
                    <a:pt x="8860" y="20700"/>
                    <a:pt x="8912" y="20721"/>
                    <a:pt x="8980" y="20721"/>
                  </a:cubicBezTo>
                  <a:cubicBezTo>
                    <a:pt x="9084" y="20721"/>
                    <a:pt x="9187" y="20742"/>
                    <a:pt x="9290" y="20742"/>
                  </a:cubicBezTo>
                  <a:cubicBezTo>
                    <a:pt x="9358" y="20742"/>
                    <a:pt x="9427" y="20742"/>
                    <a:pt x="9479" y="20763"/>
                  </a:cubicBezTo>
                  <a:cubicBezTo>
                    <a:pt x="9582" y="20763"/>
                    <a:pt x="9685" y="20763"/>
                    <a:pt x="9788" y="20784"/>
                  </a:cubicBezTo>
                  <a:cubicBezTo>
                    <a:pt x="9857" y="20784"/>
                    <a:pt x="9908" y="20784"/>
                    <a:pt x="9977" y="20784"/>
                  </a:cubicBezTo>
                  <a:cubicBezTo>
                    <a:pt x="10080" y="20784"/>
                    <a:pt x="10201" y="20784"/>
                    <a:pt x="10304" y="20784"/>
                  </a:cubicBezTo>
                  <a:cubicBezTo>
                    <a:pt x="10355" y="20784"/>
                    <a:pt x="10407" y="20784"/>
                    <a:pt x="10458" y="20784"/>
                  </a:cubicBezTo>
                  <a:cubicBezTo>
                    <a:pt x="10613" y="20784"/>
                    <a:pt x="10785" y="20784"/>
                    <a:pt x="10939" y="20763"/>
                  </a:cubicBezTo>
                  <a:cubicBezTo>
                    <a:pt x="10939" y="20763"/>
                    <a:pt x="10939" y="20763"/>
                    <a:pt x="10957" y="20763"/>
                  </a:cubicBezTo>
                  <a:cubicBezTo>
                    <a:pt x="11111" y="20763"/>
                    <a:pt x="11249" y="20742"/>
                    <a:pt x="11403" y="20721"/>
                  </a:cubicBezTo>
                  <a:cubicBezTo>
                    <a:pt x="11421" y="20721"/>
                    <a:pt x="11421" y="20721"/>
                    <a:pt x="11438" y="20721"/>
                  </a:cubicBezTo>
                  <a:cubicBezTo>
                    <a:pt x="11524" y="20721"/>
                    <a:pt x="11592" y="20700"/>
                    <a:pt x="11678" y="20700"/>
                  </a:cubicBezTo>
                  <a:cubicBezTo>
                    <a:pt x="11764" y="20700"/>
                    <a:pt x="11867" y="20679"/>
                    <a:pt x="11953" y="20658"/>
                  </a:cubicBezTo>
                  <a:cubicBezTo>
                    <a:pt x="12039" y="20658"/>
                    <a:pt x="12108" y="20637"/>
                    <a:pt x="12194" y="20616"/>
                  </a:cubicBezTo>
                  <a:cubicBezTo>
                    <a:pt x="12280" y="20595"/>
                    <a:pt x="12383" y="20595"/>
                    <a:pt x="12469" y="20574"/>
                  </a:cubicBezTo>
                  <a:cubicBezTo>
                    <a:pt x="12555" y="20553"/>
                    <a:pt x="12623" y="20553"/>
                    <a:pt x="12709" y="20532"/>
                  </a:cubicBezTo>
                  <a:cubicBezTo>
                    <a:pt x="12795" y="20511"/>
                    <a:pt x="12881" y="20490"/>
                    <a:pt x="12967" y="20490"/>
                  </a:cubicBezTo>
                  <a:cubicBezTo>
                    <a:pt x="13053" y="20469"/>
                    <a:pt x="13122" y="20447"/>
                    <a:pt x="13208" y="20447"/>
                  </a:cubicBezTo>
                  <a:cubicBezTo>
                    <a:pt x="13294" y="20426"/>
                    <a:pt x="13380" y="20405"/>
                    <a:pt x="13465" y="20384"/>
                  </a:cubicBezTo>
                  <a:cubicBezTo>
                    <a:pt x="13551" y="20363"/>
                    <a:pt x="13620" y="20342"/>
                    <a:pt x="13706" y="20321"/>
                  </a:cubicBezTo>
                  <a:cubicBezTo>
                    <a:pt x="13792" y="20300"/>
                    <a:pt x="13878" y="20279"/>
                    <a:pt x="13964" y="20259"/>
                  </a:cubicBezTo>
                  <a:cubicBezTo>
                    <a:pt x="14032" y="20237"/>
                    <a:pt x="14118" y="20216"/>
                    <a:pt x="14187" y="20196"/>
                  </a:cubicBezTo>
                  <a:cubicBezTo>
                    <a:pt x="14273" y="20174"/>
                    <a:pt x="14359" y="20153"/>
                    <a:pt x="14445" y="20111"/>
                  </a:cubicBezTo>
                  <a:cubicBezTo>
                    <a:pt x="14514" y="20090"/>
                    <a:pt x="14600" y="20069"/>
                    <a:pt x="14668" y="20027"/>
                  </a:cubicBezTo>
                  <a:cubicBezTo>
                    <a:pt x="14754" y="20006"/>
                    <a:pt x="14840" y="19964"/>
                    <a:pt x="14909" y="19943"/>
                  </a:cubicBezTo>
                  <a:cubicBezTo>
                    <a:pt x="14978" y="19922"/>
                    <a:pt x="15063" y="19880"/>
                    <a:pt x="15132" y="19859"/>
                  </a:cubicBezTo>
                  <a:cubicBezTo>
                    <a:pt x="15218" y="19838"/>
                    <a:pt x="15287" y="19796"/>
                    <a:pt x="15373" y="19754"/>
                  </a:cubicBezTo>
                  <a:cubicBezTo>
                    <a:pt x="15442" y="19733"/>
                    <a:pt x="15510" y="19691"/>
                    <a:pt x="15596" y="19670"/>
                  </a:cubicBezTo>
                  <a:cubicBezTo>
                    <a:pt x="15682" y="19628"/>
                    <a:pt x="15751" y="19607"/>
                    <a:pt x="15837" y="19565"/>
                  </a:cubicBezTo>
                  <a:cubicBezTo>
                    <a:pt x="15905" y="19523"/>
                    <a:pt x="15974" y="19502"/>
                    <a:pt x="16043" y="19460"/>
                  </a:cubicBezTo>
                  <a:cubicBezTo>
                    <a:pt x="16112" y="19418"/>
                    <a:pt x="16198" y="19376"/>
                    <a:pt x="16266" y="19355"/>
                  </a:cubicBezTo>
                  <a:cubicBezTo>
                    <a:pt x="16335" y="19313"/>
                    <a:pt x="16404" y="19292"/>
                    <a:pt x="16473" y="19250"/>
                  </a:cubicBezTo>
                  <a:cubicBezTo>
                    <a:pt x="16541" y="19208"/>
                    <a:pt x="16627" y="19166"/>
                    <a:pt x="16696" y="19124"/>
                  </a:cubicBezTo>
                  <a:cubicBezTo>
                    <a:pt x="16765" y="19082"/>
                    <a:pt x="16833" y="19040"/>
                    <a:pt x="16902" y="18998"/>
                  </a:cubicBezTo>
                  <a:cubicBezTo>
                    <a:pt x="16971" y="18956"/>
                    <a:pt x="17040" y="18914"/>
                    <a:pt x="17126" y="18872"/>
                  </a:cubicBezTo>
                  <a:cubicBezTo>
                    <a:pt x="17194" y="18830"/>
                    <a:pt x="17263" y="18788"/>
                    <a:pt x="17315" y="18746"/>
                  </a:cubicBezTo>
                  <a:cubicBezTo>
                    <a:pt x="17383" y="18704"/>
                    <a:pt x="17452" y="18662"/>
                    <a:pt x="17521" y="18620"/>
                  </a:cubicBezTo>
                  <a:cubicBezTo>
                    <a:pt x="17589" y="18578"/>
                    <a:pt x="17641" y="18536"/>
                    <a:pt x="17710" y="18494"/>
                  </a:cubicBezTo>
                  <a:cubicBezTo>
                    <a:pt x="17779" y="18451"/>
                    <a:pt x="17847" y="18410"/>
                    <a:pt x="17916" y="18346"/>
                  </a:cubicBezTo>
                  <a:cubicBezTo>
                    <a:pt x="17985" y="18304"/>
                    <a:pt x="18036" y="18262"/>
                    <a:pt x="18105" y="18220"/>
                  </a:cubicBezTo>
                  <a:cubicBezTo>
                    <a:pt x="18174" y="18178"/>
                    <a:pt x="18243" y="18115"/>
                    <a:pt x="18294" y="18073"/>
                  </a:cubicBezTo>
                  <a:cubicBezTo>
                    <a:pt x="18346" y="18031"/>
                    <a:pt x="18414" y="17968"/>
                    <a:pt x="18466" y="17926"/>
                  </a:cubicBezTo>
                  <a:cubicBezTo>
                    <a:pt x="18500" y="17905"/>
                    <a:pt x="18517" y="17884"/>
                    <a:pt x="18552" y="17863"/>
                  </a:cubicBezTo>
                  <a:cubicBezTo>
                    <a:pt x="18586" y="17842"/>
                    <a:pt x="18603" y="17821"/>
                    <a:pt x="18621" y="17800"/>
                  </a:cubicBezTo>
                  <a:cubicBezTo>
                    <a:pt x="18706" y="17737"/>
                    <a:pt x="18792" y="17653"/>
                    <a:pt x="18878" y="17569"/>
                  </a:cubicBezTo>
                  <a:cubicBezTo>
                    <a:pt x="18930" y="17527"/>
                    <a:pt x="18964" y="17485"/>
                    <a:pt x="19016" y="17443"/>
                  </a:cubicBezTo>
                  <a:cubicBezTo>
                    <a:pt x="19102" y="17359"/>
                    <a:pt x="19188" y="17275"/>
                    <a:pt x="19274" y="17191"/>
                  </a:cubicBezTo>
                  <a:cubicBezTo>
                    <a:pt x="19308" y="17149"/>
                    <a:pt x="19342" y="17128"/>
                    <a:pt x="19377" y="17086"/>
                  </a:cubicBezTo>
                  <a:cubicBezTo>
                    <a:pt x="19497" y="16960"/>
                    <a:pt x="19600" y="16833"/>
                    <a:pt x="19720" y="16707"/>
                  </a:cubicBezTo>
                  <a:cubicBezTo>
                    <a:pt x="19738" y="16686"/>
                    <a:pt x="19755" y="16665"/>
                    <a:pt x="19772" y="16644"/>
                  </a:cubicBezTo>
                  <a:cubicBezTo>
                    <a:pt x="19858" y="16539"/>
                    <a:pt x="19961" y="16413"/>
                    <a:pt x="20047" y="16308"/>
                  </a:cubicBezTo>
                  <a:cubicBezTo>
                    <a:pt x="20081" y="16266"/>
                    <a:pt x="20116" y="16224"/>
                    <a:pt x="20150" y="16161"/>
                  </a:cubicBezTo>
                  <a:cubicBezTo>
                    <a:pt x="20219" y="16077"/>
                    <a:pt x="20287" y="15972"/>
                    <a:pt x="20339" y="15888"/>
                  </a:cubicBezTo>
                  <a:cubicBezTo>
                    <a:pt x="20373" y="15846"/>
                    <a:pt x="20408" y="15783"/>
                    <a:pt x="20442" y="15720"/>
                  </a:cubicBezTo>
                  <a:cubicBezTo>
                    <a:pt x="20494" y="15636"/>
                    <a:pt x="20562" y="15531"/>
                    <a:pt x="20614" y="15447"/>
                  </a:cubicBezTo>
                  <a:cubicBezTo>
                    <a:pt x="20648" y="15384"/>
                    <a:pt x="20683" y="15342"/>
                    <a:pt x="20700" y="15279"/>
                  </a:cubicBezTo>
                  <a:cubicBezTo>
                    <a:pt x="20751" y="15174"/>
                    <a:pt x="20803" y="15069"/>
                    <a:pt x="20855" y="14985"/>
                  </a:cubicBezTo>
                  <a:cubicBezTo>
                    <a:pt x="20872" y="14943"/>
                    <a:pt x="20906" y="14880"/>
                    <a:pt x="20923" y="14838"/>
                  </a:cubicBezTo>
                  <a:cubicBezTo>
                    <a:pt x="20992" y="14690"/>
                    <a:pt x="21061" y="14543"/>
                    <a:pt x="21112" y="14375"/>
                  </a:cubicBezTo>
                  <a:cubicBezTo>
                    <a:pt x="21112" y="14375"/>
                    <a:pt x="21112" y="14354"/>
                    <a:pt x="21112" y="14354"/>
                  </a:cubicBezTo>
                  <a:cubicBezTo>
                    <a:pt x="21129" y="14291"/>
                    <a:pt x="21164" y="14228"/>
                    <a:pt x="21181" y="14165"/>
                  </a:cubicBezTo>
                  <a:cubicBezTo>
                    <a:pt x="21181" y="14081"/>
                    <a:pt x="21198" y="14039"/>
                    <a:pt x="21215" y="13976"/>
                  </a:cubicBezTo>
                  <a:close/>
                </a:path>
              </a:pathLst>
            </a:custGeom>
            <a:solidFill>
              <a:schemeClr val="accent6">
                <a:lumMod val="50000"/>
              </a:schemeClr>
            </a:solidFill>
            <a:ln w="12700">
              <a:noFill/>
            </a:ln>
          </p:spPr>
          <p:style>
            <a:lnRef idx="0">
              <a:scrgbClr r="0" g="0" b="0"/>
            </a:lnRef>
            <a:fillRef idx="0">
              <a:scrgbClr r="0" g="0" b="0"/>
            </a:fillRef>
            <a:effectRef idx="0">
              <a:scrgbClr r="0" g="0" b="0"/>
            </a:effectRef>
            <a:fontRef idx="minor"/>
          </p:style>
          <p:txBody>
            <a:bodyPr lIns="38160" tIns="38160" rIns="38160" bIns="38160" anchor="ctr">
              <a:noAutofit/>
            </a:bodyPr>
            <a:lstStyle/>
            <a:p>
              <a:endParaRPr lang="en-US" sz="3000" b="0" strike="noStrike" spc="-1">
                <a:solidFill>
                  <a:srgbClr val="002060"/>
                </a:solidFill>
                <a:latin typeface="Avenir Next LT Pro" panose="020B0504020202020204"/>
              </a:endParaRPr>
            </a:p>
          </p:txBody>
        </p:sp>
        <p:sp>
          <p:nvSpPr>
            <p:cNvPr id="16" name="Shape 29">
              <a:extLst>
                <a:ext uri="{FF2B5EF4-FFF2-40B4-BE49-F238E27FC236}">
                  <a16:creationId xmlns:a16="http://schemas.microsoft.com/office/drawing/2014/main" id="{A80AA660-3AC3-9F01-6AB7-FB1148D602E4}"/>
                </a:ext>
              </a:extLst>
            </p:cNvPr>
            <p:cNvSpPr/>
            <p:nvPr/>
          </p:nvSpPr>
          <p:spPr>
            <a:xfrm>
              <a:off x="8975880" y="5267880"/>
              <a:ext cx="858600" cy="644400"/>
            </a:xfrm>
            <a:custGeom>
              <a:avLst/>
              <a:gdLst>
                <a:gd name="textAreaLeft" fmla="*/ 0 w 858600"/>
                <a:gd name="textAreaRight" fmla="*/ 858960 w 858600"/>
                <a:gd name="textAreaTop" fmla="*/ 0 h 644400"/>
                <a:gd name="textAreaBottom" fmla="*/ 644760 h 644400"/>
              </a:gdLst>
              <a:ahLst/>
              <a:cxnLst/>
              <a:rect l="textAreaLeft" t="textAreaTop" r="textAreaRight" b="textAreaBottom"/>
              <a:pathLst>
                <a:path w="19316" h="19663">
                  <a:moveTo>
                    <a:pt x="12504" y="256"/>
                  </a:moveTo>
                  <a:cubicBezTo>
                    <a:pt x="17604" y="1479"/>
                    <a:pt x="20458" y="6748"/>
                    <a:pt x="18883" y="12042"/>
                  </a:cubicBezTo>
                  <a:cubicBezTo>
                    <a:pt x="17308" y="17336"/>
                    <a:pt x="11896" y="20632"/>
                    <a:pt x="6812" y="19408"/>
                  </a:cubicBezTo>
                  <a:cubicBezTo>
                    <a:pt x="1712" y="18185"/>
                    <a:pt x="-1142" y="12916"/>
                    <a:pt x="433" y="7622"/>
                  </a:cubicBezTo>
                  <a:cubicBezTo>
                    <a:pt x="2008" y="2328"/>
                    <a:pt x="7404" y="-968"/>
                    <a:pt x="12504" y="256"/>
                  </a:cubicBezTo>
                  <a:close/>
                  <a:moveTo>
                    <a:pt x="7841" y="15937"/>
                  </a:moveTo>
                  <a:cubicBezTo>
                    <a:pt x="10711" y="16612"/>
                    <a:pt x="13752" y="14764"/>
                    <a:pt x="14641" y="11792"/>
                  </a:cubicBezTo>
                  <a:cubicBezTo>
                    <a:pt x="14719" y="11542"/>
                    <a:pt x="14578" y="11293"/>
                    <a:pt x="14329" y="11218"/>
                  </a:cubicBezTo>
                  <a:cubicBezTo>
                    <a:pt x="14079" y="11168"/>
                    <a:pt x="13814" y="11318"/>
                    <a:pt x="13752" y="11567"/>
                  </a:cubicBezTo>
                  <a:cubicBezTo>
                    <a:pt x="13019" y="14040"/>
                    <a:pt x="10492" y="15563"/>
                    <a:pt x="8122" y="15013"/>
                  </a:cubicBezTo>
                  <a:cubicBezTo>
                    <a:pt x="5751" y="14439"/>
                    <a:pt x="4410" y="11992"/>
                    <a:pt x="5143" y="9520"/>
                  </a:cubicBezTo>
                  <a:cubicBezTo>
                    <a:pt x="5221" y="9270"/>
                    <a:pt x="5081" y="9020"/>
                    <a:pt x="4831" y="8945"/>
                  </a:cubicBezTo>
                  <a:cubicBezTo>
                    <a:pt x="4582" y="8895"/>
                    <a:pt x="4316" y="9045"/>
                    <a:pt x="4254" y="9295"/>
                  </a:cubicBezTo>
                  <a:cubicBezTo>
                    <a:pt x="3365" y="12292"/>
                    <a:pt x="4971" y="15263"/>
                    <a:pt x="7841" y="15937"/>
                  </a:cubicBezTo>
                  <a:moveTo>
                    <a:pt x="8059" y="5150"/>
                  </a:moveTo>
                  <a:cubicBezTo>
                    <a:pt x="7326" y="4975"/>
                    <a:pt x="6562" y="5450"/>
                    <a:pt x="6328" y="6199"/>
                  </a:cubicBezTo>
                  <a:cubicBezTo>
                    <a:pt x="6110" y="6948"/>
                    <a:pt x="6515" y="7697"/>
                    <a:pt x="7233" y="7872"/>
                  </a:cubicBezTo>
                  <a:cubicBezTo>
                    <a:pt x="7966" y="8047"/>
                    <a:pt x="8730" y="7572"/>
                    <a:pt x="8964" y="6823"/>
                  </a:cubicBezTo>
                  <a:cubicBezTo>
                    <a:pt x="9198" y="6074"/>
                    <a:pt x="8792" y="5325"/>
                    <a:pt x="8059" y="5150"/>
                  </a:cubicBezTo>
                  <a:moveTo>
                    <a:pt x="13643" y="6473"/>
                  </a:moveTo>
                  <a:cubicBezTo>
                    <a:pt x="12910" y="6298"/>
                    <a:pt x="12145" y="6773"/>
                    <a:pt x="11912" y="7522"/>
                  </a:cubicBezTo>
                  <a:cubicBezTo>
                    <a:pt x="11693" y="8271"/>
                    <a:pt x="12099" y="9020"/>
                    <a:pt x="12816" y="9195"/>
                  </a:cubicBezTo>
                  <a:cubicBezTo>
                    <a:pt x="13549" y="9370"/>
                    <a:pt x="14313" y="8896"/>
                    <a:pt x="14547" y="8146"/>
                  </a:cubicBezTo>
                  <a:cubicBezTo>
                    <a:pt x="14781" y="7397"/>
                    <a:pt x="14360" y="6648"/>
                    <a:pt x="13643" y="6473"/>
                  </a:cubicBezTo>
                </a:path>
              </a:pathLst>
            </a:custGeom>
            <a:solidFill>
              <a:schemeClr val="accent6"/>
            </a:solidFill>
            <a:ln w="12700">
              <a:noFill/>
            </a:ln>
          </p:spPr>
          <p:style>
            <a:lnRef idx="0">
              <a:scrgbClr r="0" g="0" b="0"/>
            </a:lnRef>
            <a:fillRef idx="0">
              <a:scrgbClr r="0" g="0" b="0"/>
            </a:fillRef>
            <a:effectRef idx="0">
              <a:scrgbClr r="0" g="0" b="0"/>
            </a:effectRef>
            <a:fontRef idx="minor"/>
          </p:style>
          <p:txBody>
            <a:bodyPr lIns="38160" tIns="38160" rIns="38160" bIns="38160" anchor="ctr">
              <a:noAutofit/>
            </a:bodyPr>
            <a:lstStyle/>
            <a:p>
              <a:endParaRPr lang="en-US" sz="3000" b="0" strike="noStrike" spc="-1">
                <a:solidFill>
                  <a:srgbClr val="002060"/>
                </a:solidFill>
                <a:latin typeface="Avenir Next LT Pro" panose="020B0504020202020204"/>
              </a:endParaRPr>
            </a:p>
          </p:txBody>
        </p:sp>
        <p:sp>
          <p:nvSpPr>
            <p:cNvPr id="17" name="Shape 30">
              <a:extLst>
                <a:ext uri="{FF2B5EF4-FFF2-40B4-BE49-F238E27FC236}">
                  <a16:creationId xmlns:a16="http://schemas.microsoft.com/office/drawing/2014/main" id="{26A02CC5-8096-F9A7-E3F9-D60B6758F571}"/>
                </a:ext>
              </a:extLst>
            </p:cNvPr>
            <p:cNvSpPr/>
            <p:nvPr/>
          </p:nvSpPr>
          <p:spPr>
            <a:xfrm>
              <a:off x="8920440" y="5030640"/>
              <a:ext cx="869760" cy="809640"/>
            </a:xfrm>
            <a:custGeom>
              <a:avLst/>
              <a:gdLst>
                <a:gd name="textAreaLeft" fmla="*/ 0 w 869760"/>
                <a:gd name="textAreaRight" fmla="*/ 870120 w 869760"/>
                <a:gd name="textAreaTop" fmla="*/ 0 h 809640"/>
                <a:gd name="textAreaBottom" fmla="*/ 810000 h 809640"/>
              </a:gdLst>
              <a:ahLst/>
              <a:cxnLst/>
              <a:rect l="textAreaLeft" t="textAreaTop" r="textAreaRight" b="textAreaBottom"/>
              <a:pathLst>
                <a:path w="21559" h="20784">
                  <a:moveTo>
                    <a:pt x="21215" y="13976"/>
                  </a:moveTo>
                  <a:cubicBezTo>
                    <a:pt x="21232" y="13913"/>
                    <a:pt x="21250" y="13850"/>
                    <a:pt x="21267" y="13787"/>
                  </a:cubicBezTo>
                  <a:cubicBezTo>
                    <a:pt x="21284" y="13724"/>
                    <a:pt x="21301" y="13682"/>
                    <a:pt x="21318" y="13619"/>
                  </a:cubicBezTo>
                  <a:cubicBezTo>
                    <a:pt x="21336" y="13556"/>
                    <a:pt x="21353" y="13493"/>
                    <a:pt x="21370" y="13430"/>
                  </a:cubicBezTo>
                  <a:cubicBezTo>
                    <a:pt x="21387" y="13367"/>
                    <a:pt x="21404" y="13325"/>
                    <a:pt x="21404" y="13262"/>
                  </a:cubicBezTo>
                  <a:cubicBezTo>
                    <a:pt x="21422" y="13199"/>
                    <a:pt x="21422" y="13136"/>
                    <a:pt x="21439" y="13073"/>
                  </a:cubicBezTo>
                  <a:cubicBezTo>
                    <a:pt x="21456" y="13010"/>
                    <a:pt x="21456" y="12968"/>
                    <a:pt x="21473" y="12905"/>
                  </a:cubicBezTo>
                  <a:cubicBezTo>
                    <a:pt x="21490" y="12842"/>
                    <a:pt x="21490" y="12779"/>
                    <a:pt x="21507" y="12695"/>
                  </a:cubicBezTo>
                  <a:cubicBezTo>
                    <a:pt x="21507" y="12652"/>
                    <a:pt x="21525" y="12589"/>
                    <a:pt x="21525" y="12547"/>
                  </a:cubicBezTo>
                  <a:cubicBezTo>
                    <a:pt x="21525" y="12484"/>
                    <a:pt x="21542" y="12400"/>
                    <a:pt x="21542" y="12337"/>
                  </a:cubicBezTo>
                  <a:cubicBezTo>
                    <a:pt x="21542" y="12295"/>
                    <a:pt x="21542" y="12253"/>
                    <a:pt x="21559" y="12190"/>
                  </a:cubicBezTo>
                  <a:cubicBezTo>
                    <a:pt x="21559" y="12106"/>
                    <a:pt x="21559" y="12022"/>
                    <a:pt x="21559" y="11938"/>
                  </a:cubicBezTo>
                  <a:cubicBezTo>
                    <a:pt x="21559" y="11896"/>
                    <a:pt x="21559" y="11875"/>
                    <a:pt x="21559" y="11833"/>
                  </a:cubicBezTo>
                  <a:cubicBezTo>
                    <a:pt x="21559" y="11707"/>
                    <a:pt x="21559" y="11602"/>
                    <a:pt x="21542" y="11476"/>
                  </a:cubicBezTo>
                  <a:lnTo>
                    <a:pt x="21267" y="7252"/>
                  </a:lnTo>
                  <a:cubicBezTo>
                    <a:pt x="21267" y="7378"/>
                    <a:pt x="21284" y="7483"/>
                    <a:pt x="21284" y="7610"/>
                  </a:cubicBezTo>
                  <a:cubicBezTo>
                    <a:pt x="21284" y="7610"/>
                    <a:pt x="21284" y="7631"/>
                    <a:pt x="21284" y="7631"/>
                  </a:cubicBezTo>
                  <a:cubicBezTo>
                    <a:pt x="21267" y="4122"/>
                    <a:pt x="18328" y="1054"/>
                    <a:pt x="13775" y="214"/>
                  </a:cubicBezTo>
                  <a:cubicBezTo>
                    <a:pt x="8156" y="-816"/>
                    <a:pt x="2193" y="1979"/>
                    <a:pt x="475" y="6412"/>
                  </a:cubicBezTo>
                  <a:cubicBezTo>
                    <a:pt x="96" y="7379"/>
                    <a:pt x="-41" y="8345"/>
                    <a:pt x="11" y="9291"/>
                  </a:cubicBezTo>
                  <a:cubicBezTo>
                    <a:pt x="11" y="9291"/>
                    <a:pt x="11" y="9291"/>
                    <a:pt x="11" y="9270"/>
                  </a:cubicBezTo>
                  <a:lnTo>
                    <a:pt x="286" y="13493"/>
                  </a:lnTo>
                  <a:cubicBezTo>
                    <a:pt x="286" y="13598"/>
                    <a:pt x="303" y="13682"/>
                    <a:pt x="320" y="13787"/>
                  </a:cubicBezTo>
                  <a:cubicBezTo>
                    <a:pt x="320" y="13829"/>
                    <a:pt x="337" y="13850"/>
                    <a:pt x="337" y="13892"/>
                  </a:cubicBezTo>
                  <a:cubicBezTo>
                    <a:pt x="337" y="13955"/>
                    <a:pt x="354" y="14018"/>
                    <a:pt x="371" y="14081"/>
                  </a:cubicBezTo>
                  <a:cubicBezTo>
                    <a:pt x="371" y="14123"/>
                    <a:pt x="389" y="14165"/>
                    <a:pt x="389" y="14186"/>
                  </a:cubicBezTo>
                  <a:cubicBezTo>
                    <a:pt x="406" y="14249"/>
                    <a:pt x="406" y="14312"/>
                    <a:pt x="423" y="14354"/>
                  </a:cubicBezTo>
                  <a:cubicBezTo>
                    <a:pt x="423" y="14396"/>
                    <a:pt x="440" y="14438"/>
                    <a:pt x="457" y="14480"/>
                  </a:cubicBezTo>
                  <a:cubicBezTo>
                    <a:pt x="475" y="14543"/>
                    <a:pt x="492" y="14585"/>
                    <a:pt x="492" y="14648"/>
                  </a:cubicBezTo>
                  <a:cubicBezTo>
                    <a:pt x="509" y="14691"/>
                    <a:pt x="509" y="14732"/>
                    <a:pt x="526" y="14775"/>
                  </a:cubicBezTo>
                  <a:cubicBezTo>
                    <a:pt x="543" y="14838"/>
                    <a:pt x="560" y="14880"/>
                    <a:pt x="578" y="14943"/>
                  </a:cubicBezTo>
                  <a:cubicBezTo>
                    <a:pt x="595" y="14985"/>
                    <a:pt x="595" y="15027"/>
                    <a:pt x="612" y="15069"/>
                  </a:cubicBezTo>
                  <a:cubicBezTo>
                    <a:pt x="629" y="15132"/>
                    <a:pt x="646" y="15174"/>
                    <a:pt x="664" y="15237"/>
                  </a:cubicBezTo>
                  <a:cubicBezTo>
                    <a:pt x="681" y="15279"/>
                    <a:pt x="698" y="15321"/>
                    <a:pt x="698" y="15342"/>
                  </a:cubicBezTo>
                  <a:cubicBezTo>
                    <a:pt x="715" y="15405"/>
                    <a:pt x="749" y="15468"/>
                    <a:pt x="767" y="15510"/>
                  </a:cubicBezTo>
                  <a:cubicBezTo>
                    <a:pt x="784" y="15552"/>
                    <a:pt x="801" y="15573"/>
                    <a:pt x="801" y="15615"/>
                  </a:cubicBezTo>
                  <a:cubicBezTo>
                    <a:pt x="835" y="15678"/>
                    <a:pt x="870" y="15762"/>
                    <a:pt x="904" y="15825"/>
                  </a:cubicBezTo>
                  <a:cubicBezTo>
                    <a:pt x="921" y="15846"/>
                    <a:pt x="921" y="15867"/>
                    <a:pt x="938" y="15888"/>
                  </a:cubicBezTo>
                  <a:cubicBezTo>
                    <a:pt x="990" y="15972"/>
                    <a:pt x="1024" y="16077"/>
                    <a:pt x="1076" y="16161"/>
                  </a:cubicBezTo>
                  <a:cubicBezTo>
                    <a:pt x="1093" y="16182"/>
                    <a:pt x="1110" y="16203"/>
                    <a:pt x="1110" y="16224"/>
                  </a:cubicBezTo>
                  <a:cubicBezTo>
                    <a:pt x="1145" y="16287"/>
                    <a:pt x="1179" y="16350"/>
                    <a:pt x="1231" y="16413"/>
                  </a:cubicBezTo>
                  <a:cubicBezTo>
                    <a:pt x="1248" y="16455"/>
                    <a:pt x="1265" y="16476"/>
                    <a:pt x="1282" y="16518"/>
                  </a:cubicBezTo>
                  <a:cubicBezTo>
                    <a:pt x="1317" y="16581"/>
                    <a:pt x="1351" y="16623"/>
                    <a:pt x="1385" y="16686"/>
                  </a:cubicBezTo>
                  <a:cubicBezTo>
                    <a:pt x="1402" y="16728"/>
                    <a:pt x="1437" y="16749"/>
                    <a:pt x="1454" y="16791"/>
                  </a:cubicBezTo>
                  <a:cubicBezTo>
                    <a:pt x="1488" y="16833"/>
                    <a:pt x="1523" y="16896"/>
                    <a:pt x="1557" y="16939"/>
                  </a:cubicBezTo>
                  <a:cubicBezTo>
                    <a:pt x="1574" y="16981"/>
                    <a:pt x="1609" y="17001"/>
                    <a:pt x="1626" y="17044"/>
                  </a:cubicBezTo>
                  <a:cubicBezTo>
                    <a:pt x="1660" y="17086"/>
                    <a:pt x="1695" y="17149"/>
                    <a:pt x="1729" y="17191"/>
                  </a:cubicBezTo>
                  <a:cubicBezTo>
                    <a:pt x="1763" y="17233"/>
                    <a:pt x="1780" y="17254"/>
                    <a:pt x="1815" y="17296"/>
                  </a:cubicBezTo>
                  <a:cubicBezTo>
                    <a:pt x="1849" y="17338"/>
                    <a:pt x="1901" y="17380"/>
                    <a:pt x="1935" y="17443"/>
                  </a:cubicBezTo>
                  <a:cubicBezTo>
                    <a:pt x="1969" y="17485"/>
                    <a:pt x="1987" y="17506"/>
                    <a:pt x="2021" y="17548"/>
                  </a:cubicBezTo>
                  <a:cubicBezTo>
                    <a:pt x="2073" y="17590"/>
                    <a:pt x="2107" y="17653"/>
                    <a:pt x="2159" y="17695"/>
                  </a:cubicBezTo>
                  <a:cubicBezTo>
                    <a:pt x="2193" y="17716"/>
                    <a:pt x="2210" y="17758"/>
                    <a:pt x="2244" y="17779"/>
                  </a:cubicBezTo>
                  <a:cubicBezTo>
                    <a:pt x="2296" y="17821"/>
                    <a:pt x="2348" y="17884"/>
                    <a:pt x="2399" y="17926"/>
                  </a:cubicBezTo>
                  <a:cubicBezTo>
                    <a:pt x="2416" y="17947"/>
                    <a:pt x="2451" y="17968"/>
                    <a:pt x="2468" y="17989"/>
                  </a:cubicBezTo>
                  <a:cubicBezTo>
                    <a:pt x="2537" y="18073"/>
                    <a:pt x="2622" y="18136"/>
                    <a:pt x="2708" y="18199"/>
                  </a:cubicBezTo>
                  <a:cubicBezTo>
                    <a:pt x="2708" y="18199"/>
                    <a:pt x="2726" y="18220"/>
                    <a:pt x="2726" y="18220"/>
                  </a:cubicBezTo>
                  <a:cubicBezTo>
                    <a:pt x="2794" y="18283"/>
                    <a:pt x="2880" y="18346"/>
                    <a:pt x="2949" y="18409"/>
                  </a:cubicBezTo>
                  <a:cubicBezTo>
                    <a:pt x="2983" y="18430"/>
                    <a:pt x="3001" y="18451"/>
                    <a:pt x="3035" y="18472"/>
                  </a:cubicBezTo>
                  <a:cubicBezTo>
                    <a:pt x="3086" y="18514"/>
                    <a:pt x="3155" y="18556"/>
                    <a:pt x="3207" y="18599"/>
                  </a:cubicBezTo>
                  <a:cubicBezTo>
                    <a:pt x="3241" y="18620"/>
                    <a:pt x="3275" y="18641"/>
                    <a:pt x="3310" y="18683"/>
                  </a:cubicBezTo>
                  <a:cubicBezTo>
                    <a:pt x="3361" y="18725"/>
                    <a:pt x="3413" y="18767"/>
                    <a:pt x="3482" y="18809"/>
                  </a:cubicBezTo>
                  <a:cubicBezTo>
                    <a:pt x="3516" y="18830"/>
                    <a:pt x="3550" y="18872"/>
                    <a:pt x="3602" y="18893"/>
                  </a:cubicBezTo>
                  <a:cubicBezTo>
                    <a:pt x="3654" y="18935"/>
                    <a:pt x="3705" y="18977"/>
                    <a:pt x="3774" y="18998"/>
                  </a:cubicBezTo>
                  <a:cubicBezTo>
                    <a:pt x="3808" y="19019"/>
                    <a:pt x="3860" y="19040"/>
                    <a:pt x="3894" y="19082"/>
                  </a:cubicBezTo>
                  <a:cubicBezTo>
                    <a:pt x="3946" y="19124"/>
                    <a:pt x="4014" y="19145"/>
                    <a:pt x="4066" y="19187"/>
                  </a:cubicBezTo>
                  <a:cubicBezTo>
                    <a:pt x="4100" y="19208"/>
                    <a:pt x="4152" y="19229"/>
                    <a:pt x="4186" y="19250"/>
                  </a:cubicBezTo>
                  <a:cubicBezTo>
                    <a:pt x="4238" y="19292"/>
                    <a:pt x="4306" y="19313"/>
                    <a:pt x="4375" y="19355"/>
                  </a:cubicBezTo>
                  <a:cubicBezTo>
                    <a:pt x="4410" y="19376"/>
                    <a:pt x="4461" y="19397"/>
                    <a:pt x="4496" y="19418"/>
                  </a:cubicBezTo>
                  <a:cubicBezTo>
                    <a:pt x="4564" y="19460"/>
                    <a:pt x="4633" y="19481"/>
                    <a:pt x="4702" y="19523"/>
                  </a:cubicBezTo>
                  <a:cubicBezTo>
                    <a:pt x="4736" y="19544"/>
                    <a:pt x="4770" y="19565"/>
                    <a:pt x="4822" y="19586"/>
                  </a:cubicBezTo>
                  <a:cubicBezTo>
                    <a:pt x="4908" y="19628"/>
                    <a:pt x="4994" y="19670"/>
                    <a:pt x="5080" y="19712"/>
                  </a:cubicBezTo>
                  <a:cubicBezTo>
                    <a:pt x="5097" y="19712"/>
                    <a:pt x="5131" y="19733"/>
                    <a:pt x="5148" y="19733"/>
                  </a:cubicBezTo>
                  <a:cubicBezTo>
                    <a:pt x="5252" y="19775"/>
                    <a:pt x="5372" y="19838"/>
                    <a:pt x="5475" y="19880"/>
                  </a:cubicBezTo>
                  <a:cubicBezTo>
                    <a:pt x="5509" y="19901"/>
                    <a:pt x="5544" y="19901"/>
                    <a:pt x="5578" y="19922"/>
                  </a:cubicBezTo>
                  <a:cubicBezTo>
                    <a:pt x="5664" y="19964"/>
                    <a:pt x="5750" y="19985"/>
                    <a:pt x="5819" y="20027"/>
                  </a:cubicBezTo>
                  <a:cubicBezTo>
                    <a:pt x="5870" y="20048"/>
                    <a:pt x="5905" y="20048"/>
                    <a:pt x="5956" y="20069"/>
                  </a:cubicBezTo>
                  <a:cubicBezTo>
                    <a:pt x="6025" y="20090"/>
                    <a:pt x="6094" y="20111"/>
                    <a:pt x="6179" y="20153"/>
                  </a:cubicBezTo>
                  <a:cubicBezTo>
                    <a:pt x="6231" y="20174"/>
                    <a:pt x="6283" y="20174"/>
                    <a:pt x="6334" y="20195"/>
                  </a:cubicBezTo>
                  <a:cubicBezTo>
                    <a:pt x="6386" y="20216"/>
                    <a:pt x="6420" y="20216"/>
                    <a:pt x="6472" y="20237"/>
                  </a:cubicBezTo>
                  <a:cubicBezTo>
                    <a:pt x="6489" y="20237"/>
                    <a:pt x="6506" y="20237"/>
                    <a:pt x="6523" y="20259"/>
                  </a:cubicBezTo>
                  <a:cubicBezTo>
                    <a:pt x="6712" y="20321"/>
                    <a:pt x="6901" y="20364"/>
                    <a:pt x="7090" y="20406"/>
                  </a:cubicBezTo>
                  <a:cubicBezTo>
                    <a:pt x="7125" y="20406"/>
                    <a:pt x="7159" y="20427"/>
                    <a:pt x="7193" y="20427"/>
                  </a:cubicBezTo>
                  <a:cubicBezTo>
                    <a:pt x="7400" y="20469"/>
                    <a:pt x="7606" y="20511"/>
                    <a:pt x="7812" y="20553"/>
                  </a:cubicBezTo>
                  <a:cubicBezTo>
                    <a:pt x="7984" y="20574"/>
                    <a:pt x="8138" y="20616"/>
                    <a:pt x="8310" y="20637"/>
                  </a:cubicBezTo>
                  <a:cubicBezTo>
                    <a:pt x="8362" y="20637"/>
                    <a:pt x="8413" y="20658"/>
                    <a:pt x="8465" y="20658"/>
                  </a:cubicBezTo>
                  <a:cubicBezTo>
                    <a:pt x="8568" y="20679"/>
                    <a:pt x="8688" y="20679"/>
                    <a:pt x="8791" y="20700"/>
                  </a:cubicBezTo>
                  <a:cubicBezTo>
                    <a:pt x="8860" y="20700"/>
                    <a:pt x="8912" y="20721"/>
                    <a:pt x="8980" y="20721"/>
                  </a:cubicBezTo>
                  <a:cubicBezTo>
                    <a:pt x="9084" y="20721"/>
                    <a:pt x="9187" y="20742"/>
                    <a:pt x="9290" y="20742"/>
                  </a:cubicBezTo>
                  <a:cubicBezTo>
                    <a:pt x="9358" y="20742"/>
                    <a:pt x="9427" y="20742"/>
                    <a:pt x="9479" y="20763"/>
                  </a:cubicBezTo>
                  <a:cubicBezTo>
                    <a:pt x="9582" y="20763"/>
                    <a:pt x="9685" y="20763"/>
                    <a:pt x="9788" y="20784"/>
                  </a:cubicBezTo>
                  <a:cubicBezTo>
                    <a:pt x="9857" y="20784"/>
                    <a:pt x="9908" y="20784"/>
                    <a:pt x="9977" y="20784"/>
                  </a:cubicBezTo>
                  <a:cubicBezTo>
                    <a:pt x="10080" y="20784"/>
                    <a:pt x="10201" y="20784"/>
                    <a:pt x="10304" y="20784"/>
                  </a:cubicBezTo>
                  <a:cubicBezTo>
                    <a:pt x="10355" y="20784"/>
                    <a:pt x="10407" y="20784"/>
                    <a:pt x="10458" y="20784"/>
                  </a:cubicBezTo>
                  <a:cubicBezTo>
                    <a:pt x="10613" y="20784"/>
                    <a:pt x="10785" y="20784"/>
                    <a:pt x="10939" y="20763"/>
                  </a:cubicBezTo>
                  <a:cubicBezTo>
                    <a:pt x="10939" y="20763"/>
                    <a:pt x="10939" y="20763"/>
                    <a:pt x="10957" y="20763"/>
                  </a:cubicBezTo>
                  <a:cubicBezTo>
                    <a:pt x="11111" y="20763"/>
                    <a:pt x="11249" y="20742"/>
                    <a:pt x="11403" y="20721"/>
                  </a:cubicBezTo>
                  <a:cubicBezTo>
                    <a:pt x="11421" y="20721"/>
                    <a:pt x="11421" y="20721"/>
                    <a:pt x="11438" y="20721"/>
                  </a:cubicBezTo>
                  <a:cubicBezTo>
                    <a:pt x="11524" y="20721"/>
                    <a:pt x="11592" y="20700"/>
                    <a:pt x="11678" y="20700"/>
                  </a:cubicBezTo>
                  <a:cubicBezTo>
                    <a:pt x="11764" y="20700"/>
                    <a:pt x="11867" y="20679"/>
                    <a:pt x="11953" y="20658"/>
                  </a:cubicBezTo>
                  <a:cubicBezTo>
                    <a:pt x="12039" y="20658"/>
                    <a:pt x="12108" y="20637"/>
                    <a:pt x="12194" y="20616"/>
                  </a:cubicBezTo>
                  <a:cubicBezTo>
                    <a:pt x="12280" y="20595"/>
                    <a:pt x="12383" y="20595"/>
                    <a:pt x="12469" y="20574"/>
                  </a:cubicBezTo>
                  <a:cubicBezTo>
                    <a:pt x="12555" y="20553"/>
                    <a:pt x="12623" y="20553"/>
                    <a:pt x="12709" y="20532"/>
                  </a:cubicBezTo>
                  <a:cubicBezTo>
                    <a:pt x="12795" y="20511"/>
                    <a:pt x="12881" y="20490"/>
                    <a:pt x="12967" y="20490"/>
                  </a:cubicBezTo>
                  <a:cubicBezTo>
                    <a:pt x="13053" y="20469"/>
                    <a:pt x="13122" y="20447"/>
                    <a:pt x="13208" y="20447"/>
                  </a:cubicBezTo>
                  <a:cubicBezTo>
                    <a:pt x="13294" y="20426"/>
                    <a:pt x="13380" y="20405"/>
                    <a:pt x="13465" y="20384"/>
                  </a:cubicBezTo>
                  <a:cubicBezTo>
                    <a:pt x="13551" y="20363"/>
                    <a:pt x="13620" y="20342"/>
                    <a:pt x="13706" y="20321"/>
                  </a:cubicBezTo>
                  <a:cubicBezTo>
                    <a:pt x="13792" y="20300"/>
                    <a:pt x="13878" y="20279"/>
                    <a:pt x="13964" y="20259"/>
                  </a:cubicBezTo>
                  <a:cubicBezTo>
                    <a:pt x="14032" y="20237"/>
                    <a:pt x="14118" y="20216"/>
                    <a:pt x="14187" y="20196"/>
                  </a:cubicBezTo>
                  <a:cubicBezTo>
                    <a:pt x="14273" y="20174"/>
                    <a:pt x="14359" y="20153"/>
                    <a:pt x="14445" y="20111"/>
                  </a:cubicBezTo>
                  <a:cubicBezTo>
                    <a:pt x="14514" y="20090"/>
                    <a:pt x="14600" y="20069"/>
                    <a:pt x="14668" y="20027"/>
                  </a:cubicBezTo>
                  <a:cubicBezTo>
                    <a:pt x="14754" y="20006"/>
                    <a:pt x="14840" y="19964"/>
                    <a:pt x="14909" y="19943"/>
                  </a:cubicBezTo>
                  <a:cubicBezTo>
                    <a:pt x="14978" y="19922"/>
                    <a:pt x="15063" y="19880"/>
                    <a:pt x="15132" y="19859"/>
                  </a:cubicBezTo>
                  <a:cubicBezTo>
                    <a:pt x="15218" y="19838"/>
                    <a:pt x="15287" y="19796"/>
                    <a:pt x="15373" y="19754"/>
                  </a:cubicBezTo>
                  <a:cubicBezTo>
                    <a:pt x="15442" y="19733"/>
                    <a:pt x="15510" y="19691"/>
                    <a:pt x="15596" y="19670"/>
                  </a:cubicBezTo>
                  <a:cubicBezTo>
                    <a:pt x="15682" y="19628"/>
                    <a:pt x="15751" y="19607"/>
                    <a:pt x="15837" y="19565"/>
                  </a:cubicBezTo>
                  <a:cubicBezTo>
                    <a:pt x="15905" y="19523"/>
                    <a:pt x="15974" y="19502"/>
                    <a:pt x="16043" y="19460"/>
                  </a:cubicBezTo>
                  <a:cubicBezTo>
                    <a:pt x="16112" y="19418"/>
                    <a:pt x="16198" y="19376"/>
                    <a:pt x="16266" y="19355"/>
                  </a:cubicBezTo>
                  <a:cubicBezTo>
                    <a:pt x="16335" y="19313"/>
                    <a:pt x="16404" y="19292"/>
                    <a:pt x="16473" y="19250"/>
                  </a:cubicBezTo>
                  <a:cubicBezTo>
                    <a:pt x="16541" y="19208"/>
                    <a:pt x="16627" y="19166"/>
                    <a:pt x="16696" y="19124"/>
                  </a:cubicBezTo>
                  <a:cubicBezTo>
                    <a:pt x="16765" y="19082"/>
                    <a:pt x="16833" y="19040"/>
                    <a:pt x="16902" y="18998"/>
                  </a:cubicBezTo>
                  <a:cubicBezTo>
                    <a:pt x="16971" y="18956"/>
                    <a:pt x="17040" y="18914"/>
                    <a:pt x="17126" y="18872"/>
                  </a:cubicBezTo>
                  <a:cubicBezTo>
                    <a:pt x="17194" y="18830"/>
                    <a:pt x="17263" y="18788"/>
                    <a:pt x="17315" y="18746"/>
                  </a:cubicBezTo>
                  <a:cubicBezTo>
                    <a:pt x="17383" y="18704"/>
                    <a:pt x="17452" y="18662"/>
                    <a:pt x="17521" y="18620"/>
                  </a:cubicBezTo>
                  <a:cubicBezTo>
                    <a:pt x="17589" y="18578"/>
                    <a:pt x="17641" y="18536"/>
                    <a:pt x="17710" y="18494"/>
                  </a:cubicBezTo>
                  <a:cubicBezTo>
                    <a:pt x="17779" y="18451"/>
                    <a:pt x="17847" y="18410"/>
                    <a:pt x="17916" y="18346"/>
                  </a:cubicBezTo>
                  <a:cubicBezTo>
                    <a:pt x="17985" y="18304"/>
                    <a:pt x="18036" y="18262"/>
                    <a:pt x="18105" y="18220"/>
                  </a:cubicBezTo>
                  <a:cubicBezTo>
                    <a:pt x="18174" y="18178"/>
                    <a:pt x="18243" y="18115"/>
                    <a:pt x="18294" y="18073"/>
                  </a:cubicBezTo>
                  <a:cubicBezTo>
                    <a:pt x="18346" y="18031"/>
                    <a:pt x="18414" y="17968"/>
                    <a:pt x="18466" y="17926"/>
                  </a:cubicBezTo>
                  <a:cubicBezTo>
                    <a:pt x="18500" y="17905"/>
                    <a:pt x="18517" y="17884"/>
                    <a:pt x="18552" y="17863"/>
                  </a:cubicBezTo>
                  <a:cubicBezTo>
                    <a:pt x="18586" y="17842"/>
                    <a:pt x="18603" y="17821"/>
                    <a:pt x="18621" y="17800"/>
                  </a:cubicBezTo>
                  <a:cubicBezTo>
                    <a:pt x="18706" y="17737"/>
                    <a:pt x="18792" y="17653"/>
                    <a:pt x="18878" y="17569"/>
                  </a:cubicBezTo>
                  <a:cubicBezTo>
                    <a:pt x="18930" y="17527"/>
                    <a:pt x="18964" y="17485"/>
                    <a:pt x="19016" y="17443"/>
                  </a:cubicBezTo>
                  <a:cubicBezTo>
                    <a:pt x="19102" y="17359"/>
                    <a:pt x="19188" y="17275"/>
                    <a:pt x="19274" y="17191"/>
                  </a:cubicBezTo>
                  <a:cubicBezTo>
                    <a:pt x="19308" y="17149"/>
                    <a:pt x="19342" y="17128"/>
                    <a:pt x="19377" y="17086"/>
                  </a:cubicBezTo>
                  <a:cubicBezTo>
                    <a:pt x="19497" y="16960"/>
                    <a:pt x="19600" y="16833"/>
                    <a:pt x="19720" y="16707"/>
                  </a:cubicBezTo>
                  <a:cubicBezTo>
                    <a:pt x="19738" y="16686"/>
                    <a:pt x="19755" y="16665"/>
                    <a:pt x="19772" y="16644"/>
                  </a:cubicBezTo>
                  <a:cubicBezTo>
                    <a:pt x="19858" y="16539"/>
                    <a:pt x="19961" y="16413"/>
                    <a:pt x="20047" y="16308"/>
                  </a:cubicBezTo>
                  <a:cubicBezTo>
                    <a:pt x="20081" y="16266"/>
                    <a:pt x="20116" y="16224"/>
                    <a:pt x="20150" y="16161"/>
                  </a:cubicBezTo>
                  <a:cubicBezTo>
                    <a:pt x="20219" y="16077"/>
                    <a:pt x="20287" y="15972"/>
                    <a:pt x="20339" y="15888"/>
                  </a:cubicBezTo>
                  <a:cubicBezTo>
                    <a:pt x="20373" y="15846"/>
                    <a:pt x="20408" y="15783"/>
                    <a:pt x="20442" y="15720"/>
                  </a:cubicBezTo>
                  <a:cubicBezTo>
                    <a:pt x="20494" y="15636"/>
                    <a:pt x="20562" y="15531"/>
                    <a:pt x="20614" y="15447"/>
                  </a:cubicBezTo>
                  <a:cubicBezTo>
                    <a:pt x="20648" y="15384"/>
                    <a:pt x="20683" y="15342"/>
                    <a:pt x="20700" y="15279"/>
                  </a:cubicBezTo>
                  <a:cubicBezTo>
                    <a:pt x="20751" y="15174"/>
                    <a:pt x="20803" y="15069"/>
                    <a:pt x="20855" y="14985"/>
                  </a:cubicBezTo>
                  <a:cubicBezTo>
                    <a:pt x="20872" y="14943"/>
                    <a:pt x="20906" y="14880"/>
                    <a:pt x="20923" y="14838"/>
                  </a:cubicBezTo>
                  <a:cubicBezTo>
                    <a:pt x="20992" y="14690"/>
                    <a:pt x="21061" y="14543"/>
                    <a:pt x="21112" y="14375"/>
                  </a:cubicBezTo>
                  <a:cubicBezTo>
                    <a:pt x="21112" y="14375"/>
                    <a:pt x="21112" y="14354"/>
                    <a:pt x="21112" y="14354"/>
                  </a:cubicBezTo>
                  <a:cubicBezTo>
                    <a:pt x="21129" y="14291"/>
                    <a:pt x="21164" y="14228"/>
                    <a:pt x="21181" y="14165"/>
                  </a:cubicBezTo>
                  <a:cubicBezTo>
                    <a:pt x="21164" y="14081"/>
                    <a:pt x="21198" y="14018"/>
                    <a:pt x="21215" y="13976"/>
                  </a:cubicBezTo>
                  <a:close/>
                </a:path>
              </a:pathLst>
            </a:custGeom>
            <a:solidFill>
              <a:schemeClr val="accent6">
                <a:lumMod val="50000"/>
              </a:schemeClr>
            </a:solidFill>
            <a:ln w="12700">
              <a:noFill/>
            </a:ln>
          </p:spPr>
          <p:style>
            <a:lnRef idx="0">
              <a:scrgbClr r="0" g="0" b="0"/>
            </a:lnRef>
            <a:fillRef idx="0">
              <a:scrgbClr r="0" g="0" b="0"/>
            </a:fillRef>
            <a:effectRef idx="0">
              <a:scrgbClr r="0" g="0" b="0"/>
            </a:effectRef>
            <a:fontRef idx="minor"/>
          </p:style>
          <p:txBody>
            <a:bodyPr lIns="38160" tIns="38160" rIns="38160" bIns="38160" anchor="ctr">
              <a:noAutofit/>
            </a:bodyPr>
            <a:lstStyle/>
            <a:p>
              <a:endParaRPr lang="en-US" sz="3000" b="0" strike="noStrike" spc="-1">
                <a:solidFill>
                  <a:srgbClr val="002060"/>
                </a:solidFill>
                <a:latin typeface="Avenir Next LT Pro" panose="020B0504020202020204"/>
              </a:endParaRPr>
            </a:p>
          </p:txBody>
        </p:sp>
        <p:sp>
          <p:nvSpPr>
            <p:cNvPr id="18" name="Shape 31">
              <a:extLst>
                <a:ext uri="{FF2B5EF4-FFF2-40B4-BE49-F238E27FC236}">
                  <a16:creationId xmlns:a16="http://schemas.microsoft.com/office/drawing/2014/main" id="{E4B6FC61-0CDB-9765-AACE-6253219716D1}"/>
                </a:ext>
              </a:extLst>
            </p:cNvPr>
            <p:cNvSpPr/>
            <p:nvPr/>
          </p:nvSpPr>
          <p:spPr>
            <a:xfrm>
              <a:off x="8920440" y="5030640"/>
              <a:ext cx="858600" cy="644400"/>
            </a:xfrm>
            <a:custGeom>
              <a:avLst/>
              <a:gdLst>
                <a:gd name="textAreaLeft" fmla="*/ 0 w 858600"/>
                <a:gd name="textAreaRight" fmla="*/ 858960 w 858600"/>
                <a:gd name="textAreaTop" fmla="*/ 0 h 644400"/>
                <a:gd name="textAreaBottom" fmla="*/ 644760 h 644400"/>
              </a:gdLst>
              <a:ahLst/>
              <a:cxnLst/>
              <a:rect l="textAreaLeft" t="textAreaTop" r="textAreaRight" b="textAreaBottom"/>
              <a:pathLst>
                <a:path w="19316" h="19663">
                  <a:moveTo>
                    <a:pt x="12504" y="255"/>
                  </a:moveTo>
                  <a:cubicBezTo>
                    <a:pt x="17604" y="1478"/>
                    <a:pt x="20458" y="6747"/>
                    <a:pt x="18883" y="12041"/>
                  </a:cubicBezTo>
                  <a:cubicBezTo>
                    <a:pt x="17308" y="17335"/>
                    <a:pt x="11896" y="20631"/>
                    <a:pt x="6812" y="19407"/>
                  </a:cubicBezTo>
                  <a:cubicBezTo>
                    <a:pt x="1712" y="18184"/>
                    <a:pt x="-1142" y="12915"/>
                    <a:pt x="433" y="7621"/>
                  </a:cubicBezTo>
                  <a:cubicBezTo>
                    <a:pt x="2008" y="2327"/>
                    <a:pt x="7404" y="-969"/>
                    <a:pt x="12504" y="255"/>
                  </a:cubicBezTo>
                  <a:close/>
                  <a:moveTo>
                    <a:pt x="7841" y="15936"/>
                  </a:moveTo>
                  <a:cubicBezTo>
                    <a:pt x="10711" y="16611"/>
                    <a:pt x="13752" y="14763"/>
                    <a:pt x="14641" y="11791"/>
                  </a:cubicBezTo>
                  <a:cubicBezTo>
                    <a:pt x="14719" y="11541"/>
                    <a:pt x="14578" y="11292"/>
                    <a:pt x="14329" y="11217"/>
                  </a:cubicBezTo>
                  <a:cubicBezTo>
                    <a:pt x="14079" y="11167"/>
                    <a:pt x="13814" y="11317"/>
                    <a:pt x="13752" y="11566"/>
                  </a:cubicBezTo>
                  <a:cubicBezTo>
                    <a:pt x="13019" y="14039"/>
                    <a:pt x="10492" y="15562"/>
                    <a:pt x="8122" y="15012"/>
                  </a:cubicBezTo>
                  <a:cubicBezTo>
                    <a:pt x="5751" y="14438"/>
                    <a:pt x="4410" y="11991"/>
                    <a:pt x="5143" y="9519"/>
                  </a:cubicBezTo>
                  <a:cubicBezTo>
                    <a:pt x="5221" y="9269"/>
                    <a:pt x="5081" y="9019"/>
                    <a:pt x="4831" y="8945"/>
                  </a:cubicBezTo>
                  <a:cubicBezTo>
                    <a:pt x="4582" y="8895"/>
                    <a:pt x="4316" y="9044"/>
                    <a:pt x="4254" y="9294"/>
                  </a:cubicBezTo>
                  <a:cubicBezTo>
                    <a:pt x="3365" y="12291"/>
                    <a:pt x="4971" y="15262"/>
                    <a:pt x="7841" y="15936"/>
                  </a:cubicBezTo>
                  <a:moveTo>
                    <a:pt x="8059" y="5149"/>
                  </a:moveTo>
                  <a:cubicBezTo>
                    <a:pt x="7326" y="4974"/>
                    <a:pt x="6562" y="5449"/>
                    <a:pt x="6328" y="6198"/>
                  </a:cubicBezTo>
                  <a:cubicBezTo>
                    <a:pt x="6110" y="6947"/>
                    <a:pt x="6515" y="7696"/>
                    <a:pt x="7233" y="7871"/>
                  </a:cubicBezTo>
                  <a:cubicBezTo>
                    <a:pt x="7966" y="8046"/>
                    <a:pt x="8730" y="7571"/>
                    <a:pt x="8964" y="6822"/>
                  </a:cubicBezTo>
                  <a:cubicBezTo>
                    <a:pt x="9198" y="6073"/>
                    <a:pt x="8792" y="5324"/>
                    <a:pt x="8059" y="5149"/>
                  </a:cubicBezTo>
                  <a:moveTo>
                    <a:pt x="13643" y="6472"/>
                  </a:moveTo>
                  <a:cubicBezTo>
                    <a:pt x="12910" y="6298"/>
                    <a:pt x="12145" y="6772"/>
                    <a:pt x="11912" y="7521"/>
                  </a:cubicBezTo>
                  <a:cubicBezTo>
                    <a:pt x="11693" y="8270"/>
                    <a:pt x="12099" y="9020"/>
                    <a:pt x="12816" y="9194"/>
                  </a:cubicBezTo>
                  <a:cubicBezTo>
                    <a:pt x="13549" y="9369"/>
                    <a:pt x="14313" y="8895"/>
                    <a:pt x="14547" y="8146"/>
                  </a:cubicBezTo>
                  <a:cubicBezTo>
                    <a:pt x="14781" y="7421"/>
                    <a:pt x="14360" y="6647"/>
                    <a:pt x="13643" y="6472"/>
                  </a:cubicBezTo>
                </a:path>
              </a:pathLst>
            </a:custGeom>
            <a:solidFill>
              <a:schemeClr val="accent6"/>
            </a:solidFill>
            <a:ln w="12700">
              <a:noFill/>
            </a:ln>
          </p:spPr>
          <p:style>
            <a:lnRef idx="0">
              <a:scrgbClr r="0" g="0" b="0"/>
            </a:lnRef>
            <a:fillRef idx="0">
              <a:scrgbClr r="0" g="0" b="0"/>
            </a:fillRef>
            <a:effectRef idx="0">
              <a:scrgbClr r="0" g="0" b="0"/>
            </a:effectRef>
            <a:fontRef idx="minor"/>
          </p:style>
          <p:txBody>
            <a:bodyPr lIns="38160" tIns="38160" rIns="38160" bIns="38160" anchor="ctr">
              <a:noAutofit/>
            </a:bodyPr>
            <a:lstStyle/>
            <a:p>
              <a:endParaRPr lang="en-US" sz="3000" b="0" strike="noStrike" spc="-1">
                <a:solidFill>
                  <a:srgbClr val="002060"/>
                </a:solidFill>
                <a:latin typeface="Avenir Next LT Pro" panose="020B0504020202020204"/>
              </a:endParaRPr>
            </a:p>
          </p:txBody>
        </p:sp>
        <p:sp>
          <p:nvSpPr>
            <p:cNvPr id="19" name="Shape 32">
              <a:extLst>
                <a:ext uri="{FF2B5EF4-FFF2-40B4-BE49-F238E27FC236}">
                  <a16:creationId xmlns:a16="http://schemas.microsoft.com/office/drawing/2014/main" id="{FC502FAD-5D6C-48B6-07A5-FD0173684854}"/>
                </a:ext>
              </a:extLst>
            </p:cNvPr>
            <p:cNvSpPr/>
            <p:nvPr/>
          </p:nvSpPr>
          <p:spPr>
            <a:xfrm>
              <a:off x="8934120" y="4793040"/>
              <a:ext cx="869760" cy="809640"/>
            </a:xfrm>
            <a:custGeom>
              <a:avLst/>
              <a:gdLst>
                <a:gd name="textAreaLeft" fmla="*/ 0 w 869760"/>
                <a:gd name="textAreaRight" fmla="*/ 870120 w 869760"/>
                <a:gd name="textAreaTop" fmla="*/ 0 h 809640"/>
                <a:gd name="textAreaBottom" fmla="*/ 810000 h 809640"/>
              </a:gdLst>
              <a:ahLst/>
              <a:cxnLst/>
              <a:rect l="textAreaLeft" t="textAreaTop" r="textAreaRight" b="textAreaBottom"/>
              <a:pathLst>
                <a:path w="21559" h="20784">
                  <a:moveTo>
                    <a:pt x="21215" y="13976"/>
                  </a:moveTo>
                  <a:cubicBezTo>
                    <a:pt x="21232" y="13913"/>
                    <a:pt x="21250" y="13850"/>
                    <a:pt x="21267" y="13787"/>
                  </a:cubicBezTo>
                  <a:cubicBezTo>
                    <a:pt x="21284" y="13724"/>
                    <a:pt x="21301" y="13682"/>
                    <a:pt x="21318" y="13619"/>
                  </a:cubicBezTo>
                  <a:cubicBezTo>
                    <a:pt x="21336" y="13556"/>
                    <a:pt x="21353" y="13493"/>
                    <a:pt x="21370" y="13430"/>
                  </a:cubicBezTo>
                  <a:cubicBezTo>
                    <a:pt x="21387" y="13367"/>
                    <a:pt x="21404" y="13325"/>
                    <a:pt x="21404" y="13262"/>
                  </a:cubicBezTo>
                  <a:cubicBezTo>
                    <a:pt x="21422" y="13199"/>
                    <a:pt x="21422" y="13136"/>
                    <a:pt x="21439" y="13073"/>
                  </a:cubicBezTo>
                  <a:cubicBezTo>
                    <a:pt x="21456" y="13010"/>
                    <a:pt x="21456" y="12968"/>
                    <a:pt x="21473" y="12905"/>
                  </a:cubicBezTo>
                  <a:cubicBezTo>
                    <a:pt x="21490" y="12842"/>
                    <a:pt x="21490" y="12779"/>
                    <a:pt x="21507" y="12695"/>
                  </a:cubicBezTo>
                  <a:cubicBezTo>
                    <a:pt x="21507" y="12652"/>
                    <a:pt x="21525" y="12589"/>
                    <a:pt x="21525" y="12547"/>
                  </a:cubicBezTo>
                  <a:cubicBezTo>
                    <a:pt x="21525" y="12484"/>
                    <a:pt x="21542" y="12400"/>
                    <a:pt x="21542" y="12337"/>
                  </a:cubicBezTo>
                  <a:cubicBezTo>
                    <a:pt x="21542" y="12295"/>
                    <a:pt x="21542" y="12253"/>
                    <a:pt x="21559" y="12190"/>
                  </a:cubicBezTo>
                  <a:cubicBezTo>
                    <a:pt x="21559" y="12106"/>
                    <a:pt x="21559" y="12022"/>
                    <a:pt x="21559" y="11938"/>
                  </a:cubicBezTo>
                  <a:cubicBezTo>
                    <a:pt x="21559" y="11896"/>
                    <a:pt x="21559" y="11875"/>
                    <a:pt x="21559" y="11833"/>
                  </a:cubicBezTo>
                  <a:cubicBezTo>
                    <a:pt x="21559" y="11707"/>
                    <a:pt x="21559" y="11602"/>
                    <a:pt x="21542" y="11476"/>
                  </a:cubicBezTo>
                  <a:lnTo>
                    <a:pt x="21267" y="7252"/>
                  </a:lnTo>
                  <a:cubicBezTo>
                    <a:pt x="21267" y="7378"/>
                    <a:pt x="21284" y="7483"/>
                    <a:pt x="21284" y="7610"/>
                  </a:cubicBezTo>
                  <a:cubicBezTo>
                    <a:pt x="21284" y="7610"/>
                    <a:pt x="21284" y="7631"/>
                    <a:pt x="21284" y="7631"/>
                  </a:cubicBezTo>
                  <a:cubicBezTo>
                    <a:pt x="21267" y="4122"/>
                    <a:pt x="18328" y="1054"/>
                    <a:pt x="13775" y="214"/>
                  </a:cubicBezTo>
                  <a:cubicBezTo>
                    <a:pt x="8156" y="-816"/>
                    <a:pt x="2193" y="1979"/>
                    <a:pt x="475" y="6412"/>
                  </a:cubicBezTo>
                  <a:cubicBezTo>
                    <a:pt x="96" y="7379"/>
                    <a:pt x="-41" y="8345"/>
                    <a:pt x="11" y="9291"/>
                  </a:cubicBezTo>
                  <a:cubicBezTo>
                    <a:pt x="11" y="9291"/>
                    <a:pt x="11" y="9291"/>
                    <a:pt x="11" y="9270"/>
                  </a:cubicBezTo>
                  <a:lnTo>
                    <a:pt x="286" y="13493"/>
                  </a:lnTo>
                  <a:cubicBezTo>
                    <a:pt x="286" y="13598"/>
                    <a:pt x="303" y="13682"/>
                    <a:pt x="320" y="13787"/>
                  </a:cubicBezTo>
                  <a:cubicBezTo>
                    <a:pt x="320" y="13829"/>
                    <a:pt x="337" y="13850"/>
                    <a:pt x="337" y="13892"/>
                  </a:cubicBezTo>
                  <a:cubicBezTo>
                    <a:pt x="337" y="13955"/>
                    <a:pt x="354" y="14018"/>
                    <a:pt x="371" y="14081"/>
                  </a:cubicBezTo>
                  <a:cubicBezTo>
                    <a:pt x="371" y="14123"/>
                    <a:pt x="389" y="14165"/>
                    <a:pt x="389" y="14186"/>
                  </a:cubicBezTo>
                  <a:cubicBezTo>
                    <a:pt x="406" y="14249"/>
                    <a:pt x="406" y="14312"/>
                    <a:pt x="423" y="14354"/>
                  </a:cubicBezTo>
                  <a:cubicBezTo>
                    <a:pt x="423" y="14396"/>
                    <a:pt x="440" y="14438"/>
                    <a:pt x="457" y="14480"/>
                  </a:cubicBezTo>
                  <a:cubicBezTo>
                    <a:pt x="475" y="14543"/>
                    <a:pt x="492" y="14585"/>
                    <a:pt x="492" y="14648"/>
                  </a:cubicBezTo>
                  <a:cubicBezTo>
                    <a:pt x="509" y="14691"/>
                    <a:pt x="509" y="14732"/>
                    <a:pt x="526" y="14775"/>
                  </a:cubicBezTo>
                  <a:cubicBezTo>
                    <a:pt x="543" y="14838"/>
                    <a:pt x="560" y="14880"/>
                    <a:pt x="578" y="14943"/>
                  </a:cubicBezTo>
                  <a:cubicBezTo>
                    <a:pt x="595" y="14985"/>
                    <a:pt x="595" y="15027"/>
                    <a:pt x="612" y="15069"/>
                  </a:cubicBezTo>
                  <a:cubicBezTo>
                    <a:pt x="629" y="15132"/>
                    <a:pt x="646" y="15174"/>
                    <a:pt x="664" y="15237"/>
                  </a:cubicBezTo>
                  <a:cubicBezTo>
                    <a:pt x="681" y="15279"/>
                    <a:pt x="698" y="15321"/>
                    <a:pt x="698" y="15342"/>
                  </a:cubicBezTo>
                  <a:cubicBezTo>
                    <a:pt x="715" y="15405"/>
                    <a:pt x="749" y="15468"/>
                    <a:pt x="767" y="15510"/>
                  </a:cubicBezTo>
                  <a:cubicBezTo>
                    <a:pt x="784" y="15552"/>
                    <a:pt x="801" y="15573"/>
                    <a:pt x="801" y="15615"/>
                  </a:cubicBezTo>
                  <a:cubicBezTo>
                    <a:pt x="835" y="15678"/>
                    <a:pt x="870" y="15762"/>
                    <a:pt x="904" y="15825"/>
                  </a:cubicBezTo>
                  <a:cubicBezTo>
                    <a:pt x="921" y="15846"/>
                    <a:pt x="921" y="15867"/>
                    <a:pt x="938" y="15888"/>
                  </a:cubicBezTo>
                  <a:cubicBezTo>
                    <a:pt x="990" y="15972"/>
                    <a:pt x="1024" y="16077"/>
                    <a:pt x="1076" y="16161"/>
                  </a:cubicBezTo>
                  <a:cubicBezTo>
                    <a:pt x="1093" y="16182"/>
                    <a:pt x="1110" y="16203"/>
                    <a:pt x="1110" y="16224"/>
                  </a:cubicBezTo>
                  <a:cubicBezTo>
                    <a:pt x="1145" y="16287"/>
                    <a:pt x="1179" y="16350"/>
                    <a:pt x="1231" y="16413"/>
                  </a:cubicBezTo>
                  <a:cubicBezTo>
                    <a:pt x="1248" y="16455"/>
                    <a:pt x="1265" y="16476"/>
                    <a:pt x="1282" y="16518"/>
                  </a:cubicBezTo>
                  <a:cubicBezTo>
                    <a:pt x="1317" y="16581"/>
                    <a:pt x="1351" y="16623"/>
                    <a:pt x="1385" y="16686"/>
                  </a:cubicBezTo>
                  <a:cubicBezTo>
                    <a:pt x="1402" y="16728"/>
                    <a:pt x="1437" y="16749"/>
                    <a:pt x="1454" y="16791"/>
                  </a:cubicBezTo>
                  <a:cubicBezTo>
                    <a:pt x="1488" y="16833"/>
                    <a:pt x="1523" y="16896"/>
                    <a:pt x="1557" y="16939"/>
                  </a:cubicBezTo>
                  <a:cubicBezTo>
                    <a:pt x="1574" y="16981"/>
                    <a:pt x="1609" y="17001"/>
                    <a:pt x="1626" y="17044"/>
                  </a:cubicBezTo>
                  <a:cubicBezTo>
                    <a:pt x="1660" y="17086"/>
                    <a:pt x="1695" y="17149"/>
                    <a:pt x="1729" y="17191"/>
                  </a:cubicBezTo>
                  <a:cubicBezTo>
                    <a:pt x="1763" y="17233"/>
                    <a:pt x="1780" y="17254"/>
                    <a:pt x="1815" y="17296"/>
                  </a:cubicBezTo>
                  <a:cubicBezTo>
                    <a:pt x="1849" y="17338"/>
                    <a:pt x="1901" y="17380"/>
                    <a:pt x="1935" y="17443"/>
                  </a:cubicBezTo>
                  <a:cubicBezTo>
                    <a:pt x="1969" y="17485"/>
                    <a:pt x="1987" y="17506"/>
                    <a:pt x="2021" y="17548"/>
                  </a:cubicBezTo>
                  <a:cubicBezTo>
                    <a:pt x="2073" y="17590"/>
                    <a:pt x="2107" y="17653"/>
                    <a:pt x="2159" y="17695"/>
                  </a:cubicBezTo>
                  <a:cubicBezTo>
                    <a:pt x="2193" y="17716"/>
                    <a:pt x="2210" y="17758"/>
                    <a:pt x="2244" y="17779"/>
                  </a:cubicBezTo>
                  <a:cubicBezTo>
                    <a:pt x="2296" y="17821"/>
                    <a:pt x="2348" y="17884"/>
                    <a:pt x="2399" y="17926"/>
                  </a:cubicBezTo>
                  <a:cubicBezTo>
                    <a:pt x="2416" y="17947"/>
                    <a:pt x="2451" y="17968"/>
                    <a:pt x="2468" y="17989"/>
                  </a:cubicBezTo>
                  <a:cubicBezTo>
                    <a:pt x="2537" y="18073"/>
                    <a:pt x="2622" y="18136"/>
                    <a:pt x="2708" y="18199"/>
                  </a:cubicBezTo>
                  <a:cubicBezTo>
                    <a:pt x="2708" y="18199"/>
                    <a:pt x="2726" y="18220"/>
                    <a:pt x="2726" y="18220"/>
                  </a:cubicBezTo>
                  <a:cubicBezTo>
                    <a:pt x="2794" y="18283"/>
                    <a:pt x="2880" y="18346"/>
                    <a:pt x="2949" y="18409"/>
                  </a:cubicBezTo>
                  <a:cubicBezTo>
                    <a:pt x="2983" y="18430"/>
                    <a:pt x="3001" y="18451"/>
                    <a:pt x="3035" y="18472"/>
                  </a:cubicBezTo>
                  <a:cubicBezTo>
                    <a:pt x="3086" y="18514"/>
                    <a:pt x="3155" y="18556"/>
                    <a:pt x="3207" y="18599"/>
                  </a:cubicBezTo>
                  <a:cubicBezTo>
                    <a:pt x="3241" y="18620"/>
                    <a:pt x="3275" y="18641"/>
                    <a:pt x="3310" y="18683"/>
                  </a:cubicBezTo>
                  <a:cubicBezTo>
                    <a:pt x="3361" y="18725"/>
                    <a:pt x="3413" y="18767"/>
                    <a:pt x="3482" y="18809"/>
                  </a:cubicBezTo>
                  <a:cubicBezTo>
                    <a:pt x="3516" y="18830"/>
                    <a:pt x="3550" y="18872"/>
                    <a:pt x="3602" y="18893"/>
                  </a:cubicBezTo>
                  <a:cubicBezTo>
                    <a:pt x="3654" y="18935"/>
                    <a:pt x="3705" y="18977"/>
                    <a:pt x="3774" y="18998"/>
                  </a:cubicBezTo>
                  <a:cubicBezTo>
                    <a:pt x="3808" y="19019"/>
                    <a:pt x="3860" y="19040"/>
                    <a:pt x="3894" y="19082"/>
                  </a:cubicBezTo>
                  <a:cubicBezTo>
                    <a:pt x="3946" y="19124"/>
                    <a:pt x="4014" y="19145"/>
                    <a:pt x="4066" y="19187"/>
                  </a:cubicBezTo>
                  <a:cubicBezTo>
                    <a:pt x="4100" y="19208"/>
                    <a:pt x="4152" y="19229"/>
                    <a:pt x="4186" y="19250"/>
                  </a:cubicBezTo>
                  <a:cubicBezTo>
                    <a:pt x="4238" y="19292"/>
                    <a:pt x="4306" y="19313"/>
                    <a:pt x="4375" y="19355"/>
                  </a:cubicBezTo>
                  <a:cubicBezTo>
                    <a:pt x="4410" y="19376"/>
                    <a:pt x="4461" y="19397"/>
                    <a:pt x="4496" y="19418"/>
                  </a:cubicBezTo>
                  <a:cubicBezTo>
                    <a:pt x="4564" y="19460"/>
                    <a:pt x="4633" y="19481"/>
                    <a:pt x="4702" y="19523"/>
                  </a:cubicBezTo>
                  <a:cubicBezTo>
                    <a:pt x="4736" y="19544"/>
                    <a:pt x="4770" y="19565"/>
                    <a:pt x="4822" y="19586"/>
                  </a:cubicBezTo>
                  <a:cubicBezTo>
                    <a:pt x="4908" y="19628"/>
                    <a:pt x="4994" y="19670"/>
                    <a:pt x="5080" y="19712"/>
                  </a:cubicBezTo>
                  <a:cubicBezTo>
                    <a:pt x="5097" y="19712"/>
                    <a:pt x="5131" y="19733"/>
                    <a:pt x="5148" y="19733"/>
                  </a:cubicBezTo>
                  <a:cubicBezTo>
                    <a:pt x="5252" y="19775"/>
                    <a:pt x="5372" y="19838"/>
                    <a:pt x="5475" y="19880"/>
                  </a:cubicBezTo>
                  <a:cubicBezTo>
                    <a:pt x="5509" y="19901"/>
                    <a:pt x="5544" y="19901"/>
                    <a:pt x="5578" y="19922"/>
                  </a:cubicBezTo>
                  <a:cubicBezTo>
                    <a:pt x="5664" y="19964"/>
                    <a:pt x="5750" y="19985"/>
                    <a:pt x="5819" y="20027"/>
                  </a:cubicBezTo>
                  <a:cubicBezTo>
                    <a:pt x="5870" y="20048"/>
                    <a:pt x="5905" y="20048"/>
                    <a:pt x="5956" y="20069"/>
                  </a:cubicBezTo>
                  <a:cubicBezTo>
                    <a:pt x="6025" y="20090"/>
                    <a:pt x="6094" y="20111"/>
                    <a:pt x="6179" y="20153"/>
                  </a:cubicBezTo>
                  <a:cubicBezTo>
                    <a:pt x="6231" y="20174"/>
                    <a:pt x="6283" y="20174"/>
                    <a:pt x="6334" y="20195"/>
                  </a:cubicBezTo>
                  <a:cubicBezTo>
                    <a:pt x="6386" y="20216"/>
                    <a:pt x="6420" y="20216"/>
                    <a:pt x="6472" y="20237"/>
                  </a:cubicBezTo>
                  <a:cubicBezTo>
                    <a:pt x="6489" y="20237"/>
                    <a:pt x="6506" y="20237"/>
                    <a:pt x="6523" y="20259"/>
                  </a:cubicBezTo>
                  <a:cubicBezTo>
                    <a:pt x="6712" y="20321"/>
                    <a:pt x="6901" y="20364"/>
                    <a:pt x="7090" y="20406"/>
                  </a:cubicBezTo>
                  <a:cubicBezTo>
                    <a:pt x="7125" y="20406"/>
                    <a:pt x="7159" y="20427"/>
                    <a:pt x="7193" y="20427"/>
                  </a:cubicBezTo>
                  <a:cubicBezTo>
                    <a:pt x="7400" y="20469"/>
                    <a:pt x="7606" y="20511"/>
                    <a:pt x="7812" y="20553"/>
                  </a:cubicBezTo>
                  <a:cubicBezTo>
                    <a:pt x="7984" y="20574"/>
                    <a:pt x="8138" y="20616"/>
                    <a:pt x="8310" y="20637"/>
                  </a:cubicBezTo>
                  <a:cubicBezTo>
                    <a:pt x="8362" y="20637"/>
                    <a:pt x="8413" y="20658"/>
                    <a:pt x="8465" y="20658"/>
                  </a:cubicBezTo>
                  <a:cubicBezTo>
                    <a:pt x="8568" y="20679"/>
                    <a:pt x="8688" y="20679"/>
                    <a:pt x="8791" y="20700"/>
                  </a:cubicBezTo>
                  <a:cubicBezTo>
                    <a:pt x="8860" y="20700"/>
                    <a:pt x="8912" y="20721"/>
                    <a:pt x="8980" y="20721"/>
                  </a:cubicBezTo>
                  <a:cubicBezTo>
                    <a:pt x="9084" y="20721"/>
                    <a:pt x="9187" y="20742"/>
                    <a:pt x="9290" y="20742"/>
                  </a:cubicBezTo>
                  <a:cubicBezTo>
                    <a:pt x="9358" y="20742"/>
                    <a:pt x="9427" y="20742"/>
                    <a:pt x="9479" y="20763"/>
                  </a:cubicBezTo>
                  <a:cubicBezTo>
                    <a:pt x="9582" y="20763"/>
                    <a:pt x="9685" y="20763"/>
                    <a:pt x="9788" y="20784"/>
                  </a:cubicBezTo>
                  <a:cubicBezTo>
                    <a:pt x="9857" y="20784"/>
                    <a:pt x="9908" y="20784"/>
                    <a:pt x="9977" y="20784"/>
                  </a:cubicBezTo>
                  <a:cubicBezTo>
                    <a:pt x="10080" y="20784"/>
                    <a:pt x="10201" y="20784"/>
                    <a:pt x="10304" y="20784"/>
                  </a:cubicBezTo>
                  <a:cubicBezTo>
                    <a:pt x="10355" y="20784"/>
                    <a:pt x="10407" y="20784"/>
                    <a:pt x="10458" y="20784"/>
                  </a:cubicBezTo>
                  <a:cubicBezTo>
                    <a:pt x="10613" y="20784"/>
                    <a:pt x="10785" y="20784"/>
                    <a:pt x="10939" y="20763"/>
                  </a:cubicBezTo>
                  <a:cubicBezTo>
                    <a:pt x="10939" y="20763"/>
                    <a:pt x="10939" y="20763"/>
                    <a:pt x="10957" y="20763"/>
                  </a:cubicBezTo>
                  <a:cubicBezTo>
                    <a:pt x="11111" y="20763"/>
                    <a:pt x="11249" y="20742"/>
                    <a:pt x="11403" y="20721"/>
                  </a:cubicBezTo>
                  <a:cubicBezTo>
                    <a:pt x="11421" y="20721"/>
                    <a:pt x="11421" y="20721"/>
                    <a:pt x="11438" y="20721"/>
                  </a:cubicBezTo>
                  <a:cubicBezTo>
                    <a:pt x="11524" y="20721"/>
                    <a:pt x="11592" y="20700"/>
                    <a:pt x="11678" y="20700"/>
                  </a:cubicBezTo>
                  <a:cubicBezTo>
                    <a:pt x="11764" y="20700"/>
                    <a:pt x="11867" y="20679"/>
                    <a:pt x="11953" y="20658"/>
                  </a:cubicBezTo>
                  <a:cubicBezTo>
                    <a:pt x="12039" y="20658"/>
                    <a:pt x="12108" y="20637"/>
                    <a:pt x="12194" y="20616"/>
                  </a:cubicBezTo>
                  <a:cubicBezTo>
                    <a:pt x="12280" y="20595"/>
                    <a:pt x="12383" y="20595"/>
                    <a:pt x="12469" y="20574"/>
                  </a:cubicBezTo>
                  <a:cubicBezTo>
                    <a:pt x="12555" y="20553"/>
                    <a:pt x="12623" y="20553"/>
                    <a:pt x="12709" y="20532"/>
                  </a:cubicBezTo>
                  <a:cubicBezTo>
                    <a:pt x="12795" y="20511"/>
                    <a:pt x="12881" y="20490"/>
                    <a:pt x="12967" y="20490"/>
                  </a:cubicBezTo>
                  <a:cubicBezTo>
                    <a:pt x="13053" y="20469"/>
                    <a:pt x="13122" y="20447"/>
                    <a:pt x="13208" y="20447"/>
                  </a:cubicBezTo>
                  <a:cubicBezTo>
                    <a:pt x="13294" y="20426"/>
                    <a:pt x="13380" y="20405"/>
                    <a:pt x="13465" y="20384"/>
                  </a:cubicBezTo>
                  <a:cubicBezTo>
                    <a:pt x="13551" y="20363"/>
                    <a:pt x="13620" y="20342"/>
                    <a:pt x="13706" y="20321"/>
                  </a:cubicBezTo>
                  <a:cubicBezTo>
                    <a:pt x="13792" y="20300"/>
                    <a:pt x="13878" y="20279"/>
                    <a:pt x="13964" y="20259"/>
                  </a:cubicBezTo>
                  <a:cubicBezTo>
                    <a:pt x="14032" y="20237"/>
                    <a:pt x="14118" y="20216"/>
                    <a:pt x="14187" y="20196"/>
                  </a:cubicBezTo>
                  <a:cubicBezTo>
                    <a:pt x="14273" y="20174"/>
                    <a:pt x="14359" y="20153"/>
                    <a:pt x="14445" y="20111"/>
                  </a:cubicBezTo>
                  <a:cubicBezTo>
                    <a:pt x="14514" y="20090"/>
                    <a:pt x="14600" y="20069"/>
                    <a:pt x="14668" y="20027"/>
                  </a:cubicBezTo>
                  <a:cubicBezTo>
                    <a:pt x="14754" y="20006"/>
                    <a:pt x="14840" y="19964"/>
                    <a:pt x="14909" y="19943"/>
                  </a:cubicBezTo>
                  <a:cubicBezTo>
                    <a:pt x="14978" y="19922"/>
                    <a:pt x="15063" y="19880"/>
                    <a:pt x="15132" y="19859"/>
                  </a:cubicBezTo>
                  <a:cubicBezTo>
                    <a:pt x="15218" y="19838"/>
                    <a:pt x="15287" y="19796"/>
                    <a:pt x="15373" y="19754"/>
                  </a:cubicBezTo>
                  <a:cubicBezTo>
                    <a:pt x="15442" y="19733"/>
                    <a:pt x="15510" y="19691"/>
                    <a:pt x="15596" y="19670"/>
                  </a:cubicBezTo>
                  <a:cubicBezTo>
                    <a:pt x="15682" y="19628"/>
                    <a:pt x="15751" y="19607"/>
                    <a:pt x="15837" y="19565"/>
                  </a:cubicBezTo>
                  <a:cubicBezTo>
                    <a:pt x="15905" y="19523"/>
                    <a:pt x="15974" y="19502"/>
                    <a:pt x="16043" y="19460"/>
                  </a:cubicBezTo>
                  <a:cubicBezTo>
                    <a:pt x="16112" y="19418"/>
                    <a:pt x="16198" y="19376"/>
                    <a:pt x="16266" y="19355"/>
                  </a:cubicBezTo>
                  <a:cubicBezTo>
                    <a:pt x="16335" y="19313"/>
                    <a:pt x="16404" y="19292"/>
                    <a:pt x="16473" y="19250"/>
                  </a:cubicBezTo>
                  <a:cubicBezTo>
                    <a:pt x="16541" y="19208"/>
                    <a:pt x="16627" y="19166"/>
                    <a:pt x="16696" y="19124"/>
                  </a:cubicBezTo>
                  <a:cubicBezTo>
                    <a:pt x="16765" y="19082"/>
                    <a:pt x="16833" y="19040"/>
                    <a:pt x="16902" y="18998"/>
                  </a:cubicBezTo>
                  <a:cubicBezTo>
                    <a:pt x="16971" y="18956"/>
                    <a:pt x="17040" y="18914"/>
                    <a:pt x="17126" y="18872"/>
                  </a:cubicBezTo>
                  <a:cubicBezTo>
                    <a:pt x="17194" y="18830"/>
                    <a:pt x="17263" y="18788"/>
                    <a:pt x="17315" y="18746"/>
                  </a:cubicBezTo>
                  <a:cubicBezTo>
                    <a:pt x="17383" y="18704"/>
                    <a:pt x="17452" y="18662"/>
                    <a:pt x="17521" y="18620"/>
                  </a:cubicBezTo>
                  <a:cubicBezTo>
                    <a:pt x="17589" y="18578"/>
                    <a:pt x="17641" y="18536"/>
                    <a:pt x="17710" y="18494"/>
                  </a:cubicBezTo>
                  <a:cubicBezTo>
                    <a:pt x="17779" y="18451"/>
                    <a:pt x="17847" y="18410"/>
                    <a:pt x="17916" y="18346"/>
                  </a:cubicBezTo>
                  <a:cubicBezTo>
                    <a:pt x="17985" y="18304"/>
                    <a:pt x="18036" y="18262"/>
                    <a:pt x="18105" y="18220"/>
                  </a:cubicBezTo>
                  <a:cubicBezTo>
                    <a:pt x="18174" y="18178"/>
                    <a:pt x="18243" y="18115"/>
                    <a:pt x="18294" y="18073"/>
                  </a:cubicBezTo>
                  <a:cubicBezTo>
                    <a:pt x="18346" y="18031"/>
                    <a:pt x="18414" y="17968"/>
                    <a:pt x="18466" y="17926"/>
                  </a:cubicBezTo>
                  <a:cubicBezTo>
                    <a:pt x="18500" y="17905"/>
                    <a:pt x="18517" y="17884"/>
                    <a:pt x="18552" y="17863"/>
                  </a:cubicBezTo>
                  <a:cubicBezTo>
                    <a:pt x="18586" y="17842"/>
                    <a:pt x="18603" y="17821"/>
                    <a:pt x="18621" y="17800"/>
                  </a:cubicBezTo>
                  <a:cubicBezTo>
                    <a:pt x="18706" y="17716"/>
                    <a:pt x="18792" y="17653"/>
                    <a:pt x="18878" y="17569"/>
                  </a:cubicBezTo>
                  <a:cubicBezTo>
                    <a:pt x="18930" y="17527"/>
                    <a:pt x="18964" y="17485"/>
                    <a:pt x="19016" y="17443"/>
                  </a:cubicBezTo>
                  <a:cubicBezTo>
                    <a:pt x="19102" y="17359"/>
                    <a:pt x="19188" y="17275"/>
                    <a:pt x="19274" y="17191"/>
                  </a:cubicBezTo>
                  <a:cubicBezTo>
                    <a:pt x="19308" y="17149"/>
                    <a:pt x="19342" y="17128"/>
                    <a:pt x="19377" y="17086"/>
                  </a:cubicBezTo>
                  <a:cubicBezTo>
                    <a:pt x="19497" y="16960"/>
                    <a:pt x="19600" y="16833"/>
                    <a:pt x="19720" y="16707"/>
                  </a:cubicBezTo>
                  <a:cubicBezTo>
                    <a:pt x="19738" y="16686"/>
                    <a:pt x="19755" y="16665"/>
                    <a:pt x="19772" y="16644"/>
                  </a:cubicBezTo>
                  <a:cubicBezTo>
                    <a:pt x="19858" y="16539"/>
                    <a:pt x="19961" y="16413"/>
                    <a:pt x="20047" y="16308"/>
                  </a:cubicBezTo>
                  <a:cubicBezTo>
                    <a:pt x="20081" y="16266"/>
                    <a:pt x="20116" y="16224"/>
                    <a:pt x="20150" y="16161"/>
                  </a:cubicBezTo>
                  <a:cubicBezTo>
                    <a:pt x="20219" y="16077"/>
                    <a:pt x="20287" y="15972"/>
                    <a:pt x="20339" y="15888"/>
                  </a:cubicBezTo>
                  <a:cubicBezTo>
                    <a:pt x="20373" y="15846"/>
                    <a:pt x="20408" y="15783"/>
                    <a:pt x="20442" y="15720"/>
                  </a:cubicBezTo>
                  <a:cubicBezTo>
                    <a:pt x="20494" y="15636"/>
                    <a:pt x="20562" y="15531"/>
                    <a:pt x="20614" y="15447"/>
                  </a:cubicBezTo>
                  <a:cubicBezTo>
                    <a:pt x="20648" y="15384"/>
                    <a:pt x="20683" y="15342"/>
                    <a:pt x="20700" y="15279"/>
                  </a:cubicBezTo>
                  <a:cubicBezTo>
                    <a:pt x="20751" y="15174"/>
                    <a:pt x="20803" y="15069"/>
                    <a:pt x="20855" y="14985"/>
                  </a:cubicBezTo>
                  <a:cubicBezTo>
                    <a:pt x="20872" y="14943"/>
                    <a:pt x="20906" y="14880"/>
                    <a:pt x="20923" y="14838"/>
                  </a:cubicBezTo>
                  <a:cubicBezTo>
                    <a:pt x="20992" y="14690"/>
                    <a:pt x="21061" y="14543"/>
                    <a:pt x="21112" y="14375"/>
                  </a:cubicBezTo>
                  <a:cubicBezTo>
                    <a:pt x="21112" y="14375"/>
                    <a:pt x="21112" y="14354"/>
                    <a:pt x="21112" y="14354"/>
                  </a:cubicBezTo>
                  <a:cubicBezTo>
                    <a:pt x="21129" y="14291"/>
                    <a:pt x="21164" y="14228"/>
                    <a:pt x="21181" y="14165"/>
                  </a:cubicBezTo>
                  <a:cubicBezTo>
                    <a:pt x="21164" y="14081"/>
                    <a:pt x="21181" y="14018"/>
                    <a:pt x="21215" y="13976"/>
                  </a:cubicBezTo>
                  <a:close/>
                </a:path>
              </a:pathLst>
            </a:custGeom>
            <a:solidFill>
              <a:schemeClr val="accent6">
                <a:lumMod val="50000"/>
              </a:schemeClr>
            </a:solidFill>
            <a:ln w="12700">
              <a:noFill/>
            </a:ln>
          </p:spPr>
          <p:style>
            <a:lnRef idx="0">
              <a:scrgbClr r="0" g="0" b="0"/>
            </a:lnRef>
            <a:fillRef idx="0">
              <a:scrgbClr r="0" g="0" b="0"/>
            </a:fillRef>
            <a:effectRef idx="0">
              <a:scrgbClr r="0" g="0" b="0"/>
            </a:effectRef>
            <a:fontRef idx="minor"/>
          </p:style>
          <p:txBody>
            <a:bodyPr lIns="38160" tIns="38160" rIns="38160" bIns="38160" anchor="ctr">
              <a:noAutofit/>
            </a:bodyPr>
            <a:lstStyle/>
            <a:p>
              <a:endParaRPr lang="en-US" sz="3000" b="0" strike="noStrike" spc="-1">
                <a:solidFill>
                  <a:srgbClr val="002060"/>
                </a:solidFill>
                <a:latin typeface="Avenir Next LT Pro" panose="020B0504020202020204"/>
              </a:endParaRPr>
            </a:p>
          </p:txBody>
        </p:sp>
        <p:sp>
          <p:nvSpPr>
            <p:cNvPr id="20" name="Shape 33">
              <a:extLst>
                <a:ext uri="{FF2B5EF4-FFF2-40B4-BE49-F238E27FC236}">
                  <a16:creationId xmlns:a16="http://schemas.microsoft.com/office/drawing/2014/main" id="{E59C5EE5-8518-8444-327E-53E47BB499D3}"/>
                </a:ext>
              </a:extLst>
            </p:cNvPr>
            <p:cNvSpPr/>
            <p:nvPr/>
          </p:nvSpPr>
          <p:spPr>
            <a:xfrm>
              <a:off x="8934120" y="4793040"/>
              <a:ext cx="858600" cy="644400"/>
            </a:xfrm>
            <a:custGeom>
              <a:avLst/>
              <a:gdLst>
                <a:gd name="textAreaLeft" fmla="*/ 0 w 858600"/>
                <a:gd name="textAreaRight" fmla="*/ 858960 w 858600"/>
                <a:gd name="textAreaTop" fmla="*/ 0 h 644400"/>
                <a:gd name="textAreaBottom" fmla="*/ 644760 h 644400"/>
              </a:gdLst>
              <a:ahLst/>
              <a:cxnLst/>
              <a:rect l="textAreaLeft" t="textAreaTop" r="textAreaRight" b="textAreaBottom"/>
              <a:pathLst>
                <a:path w="19316" h="19663">
                  <a:moveTo>
                    <a:pt x="12504" y="256"/>
                  </a:moveTo>
                  <a:cubicBezTo>
                    <a:pt x="17604" y="1479"/>
                    <a:pt x="20458" y="6748"/>
                    <a:pt x="18883" y="12042"/>
                  </a:cubicBezTo>
                  <a:cubicBezTo>
                    <a:pt x="17308" y="17336"/>
                    <a:pt x="11896" y="20632"/>
                    <a:pt x="6812" y="19408"/>
                  </a:cubicBezTo>
                  <a:cubicBezTo>
                    <a:pt x="1712" y="18185"/>
                    <a:pt x="-1142" y="12916"/>
                    <a:pt x="433" y="7622"/>
                  </a:cubicBezTo>
                  <a:cubicBezTo>
                    <a:pt x="1993" y="2328"/>
                    <a:pt x="7404" y="-968"/>
                    <a:pt x="12504" y="256"/>
                  </a:cubicBezTo>
                  <a:close/>
                  <a:moveTo>
                    <a:pt x="7841" y="15937"/>
                  </a:moveTo>
                  <a:cubicBezTo>
                    <a:pt x="10711" y="16612"/>
                    <a:pt x="13752" y="14764"/>
                    <a:pt x="14641" y="11792"/>
                  </a:cubicBezTo>
                  <a:cubicBezTo>
                    <a:pt x="14719" y="11543"/>
                    <a:pt x="14578" y="11293"/>
                    <a:pt x="14329" y="11218"/>
                  </a:cubicBezTo>
                  <a:cubicBezTo>
                    <a:pt x="14079" y="11168"/>
                    <a:pt x="13814" y="11318"/>
                    <a:pt x="13752" y="11568"/>
                  </a:cubicBezTo>
                  <a:cubicBezTo>
                    <a:pt x="13019" y="14040"/>
                    <a:pt x="10492" y="15563"/>
                    <a:pt x="8122" y="15014"/>
                  </a:cubicBezTo>
                  <a:cubicBezTo>
                    <a:pt x="5751" y="14439"/>
                    <a:pt x="4410" y="11992"/>
                    <a:pt x="5143" y="9520"/>
                  </a:cubicBezTo>
                  <a:cubicBezTo>
                    <a:pt x="5221" y="9270"/>
                    <a:pt x="5081" y="9020"/>
                    <a:pt x="4831" y="8946"/>
                  </a:cubicBezTo>
                  <a:cubicBezTo>
                    <a:pt x="4582" y="8896"/>
                    <a:pt x="4316" y="9045"/>
                    <a:pt x="4254" y="9295"/>
                  </a:cubicBezTo>
                  <a:cubicBezTo>
                    <a:pt x="3365" y="12292"/>
                    <a:pt x="4971" y="15263"/>
                    <a:pt x="7841" y="15937"/>
                  </a:cubicBezTo>
                  <a:moveTo>
                    <a:pt x="8059" y="5150"/>
                  </a:moveTo>
                  <a:cubicBezTo>
                    <a:pt x="7326" y="4975"/>
                    <a:pt x="6562" y="5450"/>
                    <a:pt x="6328" y="6199"/>
                  </a:cubicBezTo>
                  <a:cubicBezTo>
                    <a:pt x="6110" y="6948"/>
                    <a:pt x="6515" y="7697"/>
                    <a:pt x="7233" y="7872"/>
                  </a:cubicBezTo>
                  <a:cubicBezTo>
                    <a:pt x="7966" y="8047"/>
                    <a:pt x="8730" y="7572"/>
                    <a:pt x="8964" y="6823"/>
                  </a:cubicBezTo>
                  <a:cubicBezTo>
                    <a:pt x="9198" y="6074"/>
                    <a:pt x="8792" y="5325"/>
                    <a:pt x="8059" y="5150"/>
                  </a:cubicBezTo>
                  <a:moveTo>
                    <a:pt x="13643" y="6473"/>
                  </a:moveTo>
                  <a:cubicBezTo>
                    <a:pt x="12910" y="6299"/>
                    <a:pt x="12145" y="6773"/>
                    <a:pt x="11912" y="7522"/>
                  </a:cubicBezTo>
                  <a:cubicBezTo>
                    <a:pt x="11693" y="8271"/>
                    <a:pt x="12099" y="9021"/>
                    <a:pt x="12816" y="9195"/>
                  </a:cubicBezTo>
                  <a:cubicBezTo>
                    <a:pt x="13549" y="9370"/>
                    <a:pt x="14313" y="8896"/>
                    <a:pt x="14547" y="8147"/>
                  </a:cubicBezTo>
                  <a:cubicBezTo>
                    <a:pt x="14766" y="7397"/>
                    <a:pt x="14360" y="6648"/>
                    <a:pt x="13643" y="6473"/>
                  </a:cubicBezTo>
                </a:path>
              </a:pathLst>
            </a:custGeom>
            <a:solidFill>
              <a:schemeClr val="accent6"/>
            </a:solidFill>
            <a:ln w="12700">
              <a:noFill/>
            </a:ln>
          </p:spPr>
          <p:style>
            <a:lnRef idx="0">
              <a:scrgbClr r="0" g="0" b="0"/>
            </a:lnRef>
            <a:fillRef idx="0">
              <a:scrgbClr r="0" g="0" b="0"/>
            </a:fillRef>
            <a:effectRef idx="0">
              <a:scrgbClr r="0" g="0" b="0"/>
            </a:effectRef>
            <a:fontRef idx="minor"/>
          </p:style>
          <p:txBody>
            <a:bodyPr lIns="38160" tIns="38160" rIns="38160" bIns="38160" anchor="ctr">
              <a:noAutofit/>
            </a:bodyPr>
            <a:lstStyle/>
            <a:p>
              <a:endParaRPr lang="en-US" sz="3000" b="0" strike="noStrike" spc="-1">
                <a:solidFill>
                  <a:srgbClr val="002060"/>
                </a:solidFill>
                <a:latin typeface="Avenir Next LT Pro" panose="020B0504020202020204"/>
              </a:endParaRPr>
            </a:p>
          </p:txBody>
        </p:sp>
        <p:sp>
          <p:nvSpPr>
            <p:cNvPr id="21" name="Shape 34">
              <a:extLst>
                <a:ext uri="{FF2B5EF4-FFF2-40B4-BE49-F238E27FC236}">
                  <a16:creationId xmlns:a16="http://schemas.microsoft.com/office/drawing/2014/main" id="{6A67D445-BBE2-1319-09B4-BC9970FBD1B3}"/>
                </a:ext>
              </a:extLst>
            </p:cNvPr>
            <p:cNvSpPr/>
            <p:nvPr/>
          </p:nvSpPr>
          <p:spPr>
            <a:xfrm>
              <a:off x="9045360" y="4588200"/>
              <a:ext cx="869760" cy="809640"/>
            </a:xfrm>
            <a:custGeom>
              <a:avLst/>
              <a:gdLst>
                <a:gd name="textAreaLeft" fmla="*/ 0 w 869760"/>
                <a:gd name="textAreaRight" fmla="*/ 870120 w 869760"/>
                <a:gd name="textAreaTop" fmla="*/ 0 h 809640"/>
                <a:gd name="textAreaBottom" fmla="*/ 810000 h 809640"/>
              </a:gdLst>
              <a:ahLst/>
              <a:cxnLst/>
              <a:rect l="textAreaLeft" t="textAreaTop" r="textAreaRight" b="textAreaBottom"/>
              <a:pathLst>
                <a:path w="21559" h="20784">
                  <a:moveTo>
                    <a:pt x="21215" y="13976"/>
                  </a:moveTo>
                  <a:cubicBezTo>
                    <a:pt x="21232" y="13913"/>
                    <a:pt x="21250" y="13850"/>
                    <a:pt x="21267" y="13787"/>
                  </a:cubicBezTo>
                  <a:cubicBezTo>
                    <a:pt x="21284" y="13724"/>
                    <a:pt x="21301" y="13682"/>
                    <a:pt x="21318" y="13619"/>
                  </a:cubicBezTo>
                  <a:cubicBezTo>
                    <a:pt x="21336" y="13556"/>
                    <a:pt x="21353" y="13493"/>
                    <a:pt x="21370" y="13430"/>
                  </a:cubicBezTo>
                  <a:cubicBezTo>
                    <a:pt x="21387" y="13367"/>
                    <a:pt x="21404" y="13325"/>
                    <a:pt x="21404" y="13262"/>
                  </a:cubicBezTo>
                  <a:cubicBezTo>
                    <a:pt x="21422" y="13199"/>
                    <a:pt x="21422" y="13136"/>
                    <a:pt x="21439" y="13073"/>
                  </a:cubicBezTo>
                  <a:cubicBezTo>
                    <a:pt x="21456" y="13010"/>
                    <a:pt x="21456" y="12968"/>
                    <a:pt x="21473" y="12905"/>
                  </a:cubicBezTo>
                  <a:cubicBezTo>
                    <a:pt x="21490" y="12842"/>
                    <a:pt x="21490" y="12779"/>
                    <a:pt x="21507" y="12695"/>
                  </a:cubicBezTo>
                  <a:cubicBezTo>
                    <a:pt x="21507" y="12652"/>
                    <a:pt x="21525" y="12589"/>
                    <a:pt x="21525" y="12547"/>
                  </a:cubicBezTo>
                  <a:cubicBezTo>
                    <a:pt x="21525" y="12484"/>
                    <a:pt x="21542" y="12400"/>
                    <a:pt x="21542" y="12337"/>
                  </a:cubicBezTo>
                  <a:cubicBezTo>
                    <a:pt x="21542" y="12295"/>
                    <a:pt x="21542" y="12253"/>
                    <a:pt x="21559" y="12190"/>
                  </a:cubicBezTo>
                  <a:cubicBezTo>
                    <a:pt x="21559" y="12106"/>
                    <a:pt x="21559" y="12022"/>
                    <a:pt x="21559" y="11938"/>
                  </a:cubicBezTo>
                  <a:cubicBezTo>
                    <a:pt x="21559" y="11896"/>
                    <a:pt x="21559" y="11875"/>
                    <a:pt x="21559" y="11833"/>
                  </a:cubicBezTo>
                  <a:cubicBezTo>
                    <a:pt x="21559" y="11707"/>
                    <a:pt x="21559" y="11602"/>
                    <a:pt x="21542" y="11476"/>
                  </a:cubicBezTo>
                  <a:lnTo>
                    <a:pt x="21267" y="7252"/>
                  </a:lnTo>
                  <a:cubicBezTo>
                    <a:pt x="21267" y="7378"/>
                    <a:pt x="21284" y="7483"/>
                    <a:pt x="21284" y="7610"/>
                  </a:cubicBezTo>
                  <a:cubicBezTo>
                    <a:pt x="21284" y="7610"/>
                    <a:pt x="21284" y="7631"/>
                    <a:pt x="21284" y="7631"/>
                  </a:cubicBezTo>
                  <a:cubicBezTo>
                    <a:pt x="21267" y="4122"/>
                    <a:pt x="18328" y="1054"/>
                    <a:pt x="13775" y="214"/>
                  </a:cubicBezTo>
                  <a:cubicBezTo>
                    <a:pt x="8156" y="-816"/>
                    <a:pt x="2193" y="1979"/>
                    <a:pt x="475" y="6412"/>
                  </a:cubicBezTo>
                  <a:cubicBezTo>
                    <a:pt x="96" y="7379"/>
                    <a:pt x="-41" y="8345"/>
                    <a:pt x="11" y="9291"/>
                  </a:cubicBezTo>
                  <a:cubicBezTo>
                    <a:pt x="11" y="9291"/>
                    <a:pt x="11" y="9291"/>
                    <a:pt x="11" y="9270"/>
                  </a:cubicBezTo>
                  <a:lnTo>
                    <a:pt x="286" y="13493"/>
                  </a:lnTo>
                  <a:cubicBezTo>
                    <a:pt x="286" y="13598"/>
                    <a:pt x="303" y="13682"/>
                    <a:pt x="320" y="13787"/>
                  </a:cubicBezTo>
                  <a:cubicBezTo>
                    <a:pt x="320" y="13829"/>
                    <a:pt x="337" y="13850"/>
                    <a:pt x="337" y="13892"/>
                  </a:cubicBezTo>
                  <a:cubicBezTo>
                    <a:pt x="337" y="13955"/>
                    <a:pt x="354" y="14018"/>
                    <a:pt x="371" y="14081"/>
                  </a:cubicBezTo>
                  <a:cubicBezTo>
                    <a:pt x="371" y="14123"/>
                    <a:pt x="389" y="14165"/>
                    <a:pt x="389" y="14186"/>
                  </a:cubicBezTo>
                  <a:cubicBezTo>
                    <a:pt x="406" y="14249"/>
                    <a:pt x="406" y="14312"/>
                    <a:pt x="423" y="14354"/>
                  </a:cubicBezTo>
                  <a:cubicBezTo>
                    <a:pt x="423" y="14396"/>
                    <a:pt x="440" y="14438"/>
                    <a:pt x="457" y="14480"/>
                  </a:cubicBezTo>
                  <a:cubicBezTo>
                    <a:pt x="475" y="14543"/>
                    <a:pt x="492" y="14585"/>
                    <a:pt x="492" y="14648"/>
                  </a:cubicBezTo>
                  <a:cubicBezTo>
                    <a:pt x="509" y="14691"/>
                    <a:pt x="509" y="14732"/>
                    <a:pt x="526" y="14775"/>
                  </a:cubicBezTo>
                  <a:cubicBezTo>
                    <a:pt x="543" y="14838"/>
                    <a:pt x="560" y="14880"/>
                    <a:pt x="578" y="14943"/>
                  </a:cubicBezTo>
                  <a:cubicBezTo>
                    <a:pt x="595" y="14985"/>
                    <a:pt x="595" y="15027"/>
                    <a:pt x="612" y="15069"/>
                  </a:cubicBezTo>
                  <a:cubicBezTo>
                    <a:pt x="629" y="15132"/>
                    <a:pt x="646" y="15174"/>
                    <a:pt x="664" y="15237"/>
                  </a:cubicBezTo>
                  <a:cubicBezTo>
                    <a:pt x="681" y="15279"/>
                    <a:pt x="698" y="15321"/>
                    <a:pt x="698" y="15342"/>
                  </a:cubicBezTo>
                  <a:cubicBezTo>
                    <a:pt x="715" y="15405"/>
                    <a:pt x="749" y="15468"/>
                    <a:pt x="767" y="15510"/>
                  </a:cubicBezTo>
                  <a:cubicBezTo>
                    <a:pt x="784" y="15552"/>
                    <a:pt x="801" y="15573"/>
                    <a:pt x="801" y="15615"/>
                  </a:cubicBezTo>
                  <a:cubicBezTo>
                    <a:pt x="835" y="15678"/>
                    <a:pt x="870" y="15762"/>
                    <a:pt x="904" y="15825"/>
                  </a:cubicBezTo>
                  <a:cubicBezTo>
                    <a:pt x="921" y="15846"/>
                    <a:pt x="921" y="15867"/>
                    <a:pt x="938" y="15888"/>
                  </a:cubicBezTo>
                  <a:cubicBezTo>
                    <a:pt x="990" y="15972"/>
                    <a:pt x="1024" y="16077"/>
                    <a:pt x="1076" y="16161"/>
                  </a:cubicBezTo>
                  <a:cubicBezTo>
                    <a:pt x="1093" y="16182"/>
                    <a:pt x="1110" y="16203"/>
                    <a:pt x="1110" y="16224"/>
                  </a:cubicBezTo>
                  <a:cubicBezTo>
                    <a:pt x="1145" y="16287"/>
                    <a:pt x="1179" y="16350"/>
                    <a:pt x="1231" y="16413"/>
                  </a:cubicBezTo>
                  <a:cubicBezTo>
                    <a:pt x="1248" y="16455"/>
                    <a:pt x="1265" y="16476"/>
                    <a:pt x="1282" y="16518"/>
                  </a:cubicBezTo>
                  <a:cubicBezTo>
                    <a:pt x="1317" y="16581"/>
                    <a:pt x="1351" y="16623"/>
                    <a:pt x="1385" y="16686"/>
                  </a:cubicBezTo>
                  <a:cubicBezTo>
                    <a:pt x="1402" y="16728"/>
                    <a:pt x="1437" y="16749"/>
                    <a:pt x="1454" y="16791"/>
                  </a:cubicBezTo>
                  <a:cubicBezTo>
                    <a:pt x="1488" y="16833"/>
                    <a:pt x="1523" y="16896"/>
                    <a:pt x="1557" y="16939"/>
                  </a:cubicBezTo>
                  <a:cubicBezTo>
                    <a:pt x="1574" y="16981"/>
                    <a:pt x="1609" y="17001"/>
                    <a:pt x="1626" y="17044"/>
                  </a:cubicBezTo>
                  <a:cubicBezTo>
                    <a:pt x="1660" y="17086"/>
                    <a:pt x="1695" y="17149"/>
                    <a:pt x="1729" y="17191"/>
                  </a:cubicBezTo>
                  <a:cubicBezTo>
                    <a:pt x="1763" y="17233"/>
                    <a:pt x="1780" y="17254"/>
                    <a:pt x="1815" y="17296"/>
                  </a:cubicBezTo>
                  <a:cubicBezTo>
                    <a:pt x="1849" y="17338"/>
                    <a:pt x="1901" y="17380"/>
                    <a:pt x="1935" y="17443"/>
                  </a:cubicBezTo>
                  <a:cubicBezTo>
                    <a:pt x="1969" y="17485"/>
                    <a:pt x="1987" y="17506"/>
                    <a:pt x="2021" y="17548"/>
                  </a:cubicBezTo>
                  <a:cubicBezTo>
                    <a:pt x="2073" y="17590"/>
                    <a:pt x="2107" y="17653"/>
                    <a:pt x="2159" y="17695"/>
                  </a:cubicBezTo>
                  <a:cubicBezTo>
                    <a:pt x="2193" y="17716"/>
                    <a:pt x="2210" y="17758"/>
                    <a:pt x="2244" y="17779"/>
                  </a:cubicBezTo>
                  <a:cubicBezTo>
                    <a:pt x="2296" y="17821"/>
                    <a:pt x="2348" y="17884"/>
                    <a:pt x="2399" y="17926"/>
                  </a:cubicBezTo>
                  <a:cubicBezTo>
                    <a:pt x="2416" y="17947"/>
                    <a:pt x="2451" y="17968"/>
                    <a:pt x="2468" y="17989"/>
                  </a:cubicBezTo>
                  <a:cubicBezTo>
                    <a:pt x="2537" y="18073"/>
                    <a:pt x="2622" y="18136"/>
                    <a:pt x="2708" y="18199"/>
                  </a:cubicBezTo>
                  <a:cubicBezTo>
                    <a:pt x="2708" y="18199"/>
                    <a:pt x="2726" y="18220"/>
                    <a:pt x="2726" y="18220"/>
                  </a:cubicBezTo>
                  <a:cubicBezTo>
                    <a:pt x="2794" y="18283"/>
                    <a:pt x="2880" y="18346"/>
                    <a:pt x="2949" y="18409"/>
                  </a:cubicBezTo>
                  <a:cubicBezTo>
                    <a:pt x="2983" y="18430"/>
                    <a:pt x="3001" y="18451"/>
                    <a:pt x="3035" y="18472"/>
                  </a:cubicBezTo>
                  <a:cubicBezTo>
                    <a:pt x="3086" y="18514"/>
                    <a:pt x="3155" y="18556"/>
                    <a:pt x="3207" y="18599"/>
                  </a:cubicBezTo>
                  <a:cubicBezTo>
                    <a:pt x="3241" y="18620"/>
                    <a:pt x="3275" y="18641"/>
                    <a:pt x="3310" y="18683"/>
                  </a:cubicBezTo>
                  <a:cubicBezTo>
                    <a:pt x="3361" y="18725"/>
                    <a:pt x="3413" y="18767"/>
                    <a:pt x="3482" y="18809"/>
                  </a:cubicBezTo>
                  <a:cubicBezTo>
                    <a:pt x="3516" y="18830"/>
                    <a:pt x="3550" y="18872"/>
                    <a:pt x="3602" y="18893"/>
                  </a:cubicBezTo>
                  <a:cubicBezTo>
                    <a:pt x="3654" y="18935"/>
                    <a:pt x="3705" y="18977"/>
                    <a:pt x="3774" y="18998"/>
                  </a:cubicBezTo>
                  <a:cubicBezTo>
                    <a:pt x="3808" y="19019"/>
                    <a:pt x="3860" y="19040"/>
                    <a:pt x="3894" y="19082"/>
                  </a:cubicBezTo>
                  <a:cubicBezTo>
                    <a:pt x="3946" y="19124"/>
                    <a:pt x="4014" y="19145"/>
                    <a:pt x="4066" y="19187"/>
                  </a:cubicBezTo>
                  <a:cubicBezTo>
                    <a:pt x="4100" y="19208"/>
                    <a:pt x="4152" y="19229"/>
                    <a:pt x="4186" y="19250"/>
                  </a:cubicBezTo>
                  <a:cubicBezTo>
                    <a:pt x="4238" y="19292"/>
                    <a:pt x="4306" y="19313"/>
                    <a:pt x="4375" y="19355"/>
                  </a:cubicBezTo>
                  <a:cubicBezTo>
                    <a:pt x="4410" y="19376"/>
                    <a:pt x="4461" y="19397"/>
                    <a:pt x="4496" y="19418"/>
                  </a:cubicBezTo>
                  <a:cubicBezTo>
                    <a:pt x="4564" y="19460"/>
                    <a:pt x="4633" y="19481"/>
                    <a:pt x="4702" y="19523"/>
                  </a:cubicBezTo>
                  <a:cubicBezTo>
                    <a:pt x="4736" y="19544"/>
                    <a:pt x="4770" y="19565"/>
                    <a:pt x="4822" y="19586"/>
                  </a:cubicBezTo>
                  <a:cubicBezTo>
                    <a:pt x="4908" y="19628"/>
                    <a:pt x="4994" y="19670"/>
                    <a:pt x="5080" y="19712"/>
                  </a:cubicBezTo>
                  <a:cubicBezTo>
                    <a:pt x="5097" y="19712"/>
                    <a:pt x="5131" y="19733"/>
                    <a:pt x="5148" y="19733"/>
                  </a:cubicBezTo>
                  <a:cubicBezTo>
                    <a:pt x="5252" y="19775"/>
                    <a:pt x="5372" y="19838"/>
                    <a:pt x="5475" y="19880"/>
                  </a:cubicBezTo>
                  <a:cubicBezTo>
                    <a:pt x="5509" y="19901"/>
                    <a:pt x="5544" y="19901"/>
                    <a:pt x="5578" y="19922"/>
                  </a:cubicBezTo>
                  <a:cubicBezTo>
                    <a:pt x="5664" y="19964"/>
                    <a:pt x="5750" y="19985"/>
                    <a:pt x="5819" y="20027"/>
                  </a:cubicBezTo>
                  <a:cubicBezTo>
                    <a:pt x="5870" y="20048"/>
                    <a:pt x="5905" y="20048"/>
                    <a:pt x="5956" y="20069"/>
                  </a:cubicBezTo>
                  <a:cubicBezTo>
                    <a:pt x="6025" y="20090"/>
                    <a:pt x="6094" y="20111"/>
                    <a:pt x="6179" y="20153"/>
                  </a:cubicBezTo>
                  <a:cubicBezTo>
                    <a:pt x="6231" y="20174"/>
                    <a:pt x="6283" y="20174"/>
                    <a:pt x="6334" y="20195"/>
                  </a:cubicBezTo>
                  <a:cubicBezTo>
                    <a:pt x="6386" y="20216"/>
                    <a:pt x="6420" y="20216"/>
                    <a:pt x="6472" y="20237"/>
                  </a:cubicBezTo>
                  <a:cubicBezTo>
                    <a:pt x="6489" y="20237"/>
                    <a:pt x="6506" y="20237"/>
                    <a:pt x="6523" y="20259"/>
                  </a:cubicBezTo>
                  <a:cubicBezTo>
                    <a:pt x="6712" y="20321"/>
                    <a:pt x="6901" y="20364"/>
                    <a:pt x="7090" y="20406"/>
                  </a:cubicBezTo>
                  <a:cubicBezTo>
                    <a:pt x="7125" y="20406"/>
                    <a:pt x="7159" y="20427"/>
                    <a:pt x="7193" y="20427"/>
                  </a:cubicBezTo>
                  <a:cubicBezTo>
                    <a:pt x="7400" y="20469"/>
                    <a:pt x="7606" y="20511"/>
                    <a:pt x="7812" y="20553"/>
                  </a:cubicBezTo>
                  <a:cubicBezTo>
                    <a:pt x="7984" y="20574"/>
                    <a:pt x="8138" y="20616"/>
                    <a:pt x="8310" y="20637"/>
                  </a:cubicBezTo>
                  <a:cubicBezTo>
                    <a:pt x="8362" y="20637"/>
                    <a:pt x="8413" y="20658"/>
                    <a:pt x="8465" y="20658"/>
                  </a:cubicBezTo>
                  <a:cubicBezTo>
                    <a:pt x="8568" y="20679"/>
                    <a:pt x="8688" y="20679"/>
                    <a:pt x="8791" y="20700"/>
                  </a:cubicBezTo>
                  <a:cubicBezTo>
                    <a:pt x="8860" y="20700"/>
                    <a:pt x="8912" y="20721"/>
                    <a:pt x="8980" y="20721"/>
                  </a:cubicBezTo>
                  <a:cubicBezTo>
                    <a:pt x="9084" y="20721"/>
                    <a:pt x="9187" y="20742"/>
                    <a:pt x="9290" y="20742"/>
                  </a:cubicBezTo>
                  <a:cubicBezTo>
                    <a:pt x="9358" y="20742"/>
                    <a:pt x="9427" y="20742"/>
                    <a:pt x="9479" y="20763"/>
                  </a:cubicBezTo>
                  <a:cubicBezTo>
                    <a:pt x="9582" y="20763"/>
                    <a:pt x="9685" y="20763"/>
                    <a:pt x="9788" y="20784"/>
                  </a:cubicBezTo>
                  <a:cubicBezTo>
                    <a:pt x="9857" y="20784"/>
                    <a:pt x="9908" y="20784"/>
                    <a:pt x="9977" y="20784"/>
                  </a:cubicBezTo>
                  <a:cubicBezTo>
                    <a:pt x="10080" y="20784"/>
                    <a:pt x="10201" y="20784"/>
                    <a:pt x="10304" y="20784"/>
                  </a:cubicBezTo>
                  <a:cubicBezTo>
                    <a:pt x="10355" y="20784"/>
                    <a:pt x="10407" y="20784"/>
                    <a:pt x="10458" y="20784"/>
                  </a:cubicBezTo>
                  <a:cubicBezTo>
                    <a:pt x="10613" y="20784"/>
                    <a:pt x="10785" y="20784"/>
                    <a:pt x="10939" y="20763"/>
                  </a:cubicBezTo>
                  <a:cubicBezTo>
                    <a:pt x="10939" y="20763"/>
                    <a:pt x="10939" y="20763"/>
                    <a:pt x="10957" y="20763"/>
                  </a:cubicBezTo>
                  <a:cubicBezTo>
                    <a:pt x="11111" y="20763"/>
                    <a:pt x="11249" y="20742"/>
                    <a:pt x="11403" y="20721"/>
                  </a:cubicBezTo>
                  <a:cubicBezTo>
                    <a:pt x="11421" y="20721"/>
                    <a:pt x="11421" y="20721"/>
                    <a:pt x="11438" y="20721"/>
                  </a:cubicBezTo>
                  <a:cubicBezTo>
                    <a:pt x="11524" y="20721"/>
                    <a:pt x="11592" y="20700"/>
                    <a:pt x="11678" y="20700"/>
                  </a:cubicBezTo>
                  <a:cubicBezTo>
                    <a:pt x="11764" y="20700"/>
                    <a:pt x="11867" y="20679"/>
                    <a:pt x="11953" y="20658"/>
                  </a:cubicBezTo>
                  <a:cubicBezTo>
                    <a:pt x="12039" y="20658"/>
                    <a:pt x="12108" y="20637"/>
                    <a:pt x="12194" y="20616"/>
                  </a:cubicBezTo>
                  <a:cubicBezTo>
                    <a:pt x="12280" y="20595"/>
                    <a:pt x="12383" y="20595"/>
                    <a:pt x="12469" y="20574"/>
                  </a:cubicBezTo>
                  <a:cubicBezTo>
                    <a:pt x="12555" y="20553"/>
                    <a:pt x="12623" y="20553"/>
                    <a:pt x="12709" y="20532"/>
                  </a:cubicBezTo>
                  <a:cubicBezTo>
                    <a:pt x="12795" y="20511"/>
                    <a:pt x="12881" y="20490"/>
                    <a:pt x="12967" y="20490"/>
                  </a:cubicBezTo>
                  <a:cubicBezTo>
                    <a:pt x="13053" y="20469"/>
                    <a:pt x="13122" y="20447"/>
                    <a:pt x="13208" y="20447"/>
                  </a:cubicBezTo>
                  <a:cubicBezTo>
                    <a:pt x="13294" y="20426"/>
                    <a:pt x="13380" y="20405"/>
                    <a:pt x="13465" y="20384"/>
                  </a:cubicBezTo>
                  <a:cubicBezTo>
                    <a:pt x="13551" y="20363"/>
                    <a:pt x="13620" y="20342"/>
                    <a:pt x="13706" y="20321"/>
                  </a:cubicBezTo>
                  <a:cubicBezTo>
                    <a:pt x="13792" y="20300"/>
                    <a:pt x="13878" y="20279"/>
                    <a:pt x="13964" y="20259"/>
                  </a:cubicBezTo>
                  <a:cubicBezTo>
                    <a:pt x="14032" y="20237"/>
                    <a:pt x="14118" y="20216"/>
                    <a:pt x="14187" y="20196"/>
                  </a:cubicBezTo>
                  <a:cubicBezTo>
                    <a:pt x="14273" y="20174"/>
                    <a:pt x="14359" y="20153"/>
                    <a:pt x="14445" y="20111"/>
                  </a:cubicBezTo>
                  <a:cubicBezTo>
                    <a:pt x="14514" y="20090"/>
                    <a:pt x="14600" y="20069"/>
                    <a:pt x="14668" y="20027"/>
                  </a:cubicBezTo>
                  <a:cubicBezTo>
                    <a:pt x="14754" y="20006"/>
                    <a:pt x="14840" y="19964"/>
                    <a:pt x="14909" y="19943"/>
                  </a:cubicBezTo>
                  <a:cubicBezTo>
                    <a:pt x="14978" y="19922"/>
                    <a:pt x="15063" y="19880"/>
                    <a:pt x="15132" y="19859"/>
                  </a:cubicBezTo>
                  <a:cubicBezTo>
                    <a:pt x="15218" y="19838"/>
                    <a:pt x="15287" y="19796"/>
                    <a:pt x="15373" y="19754"/>
                  </a:cubicBezTo>
                  <a:cubicBezTo>
                    <a:pt x="15442" y="19733"/>
                    <a:pt x="15510" y="19691"/>
                    <a:pt x="15596" y="19670"/>
                  </a:cubicBezTo>
                  <a:cubicBezTo>
                    <a:pt x="15682" y="19628"/>
                    <a:pt x="15751" y="19607"/>
                    <a:pt x="15837" y="19565"/>
                  </a:cubicBezTo>
                  <a:cubicBezTo>
                    <a:pt x="15905" y="19523"/>
                    <a:pt x="15974" y="19502"/>
                    <a:pt x="16043" y="19460"/>
                  </a:cubicBezTo>
                  <a:cubicBezTo>
                    <a:pt x="16112" y="19418"/>
                    <a:pt x="16198" y="19376"/>
                    <a:pt x="16266" y="19355"/>
                  </a:cubicBezTo>
                  <a:cubicBezTo>
                    <a:pt x="16335" y="19313"/>
                    <a:pt x="16404" y="19292"/>
                    <a:pt x="16473" y="19250"/>
                  </a:cubicBezTo>
                  <a:cubicBezTo>
                    <a:pt x="16541" y="19208"/>
                    <a:pt x="16627" y="19166"/>
                    <a:pt x="16696" y="19124"/>
                  </a:cubicBezTo>
                  <a:cubicBezTo>
                    <a:pt x="16765" y="19082"/>
                    <a:pt x="16833" y="19040"/>
                    <a:pt x="16902" y="18998"/>
                  </a:cubicBezTo>
                  <a:cubicBezTo>
                    <a:pt x="16971" y="18956"/>
                    <a:pt x="17040" y="18914"/>
                    <a:pt x="17126" y="18872"/>
                  </a:cubicBezTo>
                  <a:cubicBezTo>
                    <a:pt x="17194" y="18830"/>
                    <a:pt x="17263" y="18788"/>
                    <a:pt x="17315" y="18746"/>
                  </a:cubicBezTo>
                  <a:cubicBezTo>
                    <a:pt x="17383" y="18704"/>
                    <a:pt x="17452" y="18662"/>
                    <a:pt x="17521" y="18620"/>
                  </a:cubicBezTo>
                  <a:cubicBezTo>
                    <a:pt x="17589" y="18578"/>
                    <a:pt x="17641" y="18536"/>
                    <a:pt x="17710" y="18494"/>
                  </a:cubicBezTo>
                  <a:cubicBezTo>
                    <a:pt x="17779" y="18451"/>
                    <a:pt x="17847" y="18410"/>
                    <a:pt x="17916" y="18346"/>
                  </a:cubicBezTo>
                  <a:cubicBezTo>
                    <a:pt x="17985" y="18304"/>
                    <a:pt x="18036" y="18262"/>
                    <a:pt x="18105" y="18220"/>
                  </a:cubicBezTo>
                  <a:cubicBezTo>
                    <a:pt x="18174" y="18178"/>
                    <a:pt x="18243" y="18115"/>
                    <a:pt x="18294" y="18073"/>
                  </a:cubicBezTo>
                  <a:cubicBezTo>
                    <a:pt x="18346" y="18031"/>
                    <a:pt x="18414" y="17968"/>
                    <a:pt x="18466" y="17926"/>
                  </a:cubicBezTo>
                  <a:cubicBezTo>
                    <a:pt x="18500" y="17905"/>
                    <a:pt x="18517" y="17884"/>
                    <a:pt x="18552" y="17863"/>
                  </a:cubicBezTo>
                  <a:cubicBezTo>
                    <a:pt x="18586" y="17842"/>
                    <a:pt x="18603" y="17821"/>
                    <a:pt x="18621" y="17800"/>
                  </a:cubicBezTo>
                  <a:cubicBezTo>
                    <a:pt x="18706" y="17737"/>
                    <a:pt x="18792" y="17653"/>
                    <a:pt x="18878" y="17569"/>
                  </a:cubicBezTo>
                  <a:cubicBezTo>
                    <a:pt x="18930" y="17527"/>
                    <a:pt x="18964" y="17485"/>
                    <a:pt x="19016" y="17443"/>
                  </a:cubicBezTo>
                  <a:cubicBezTo>
                    <a:pt x="19102" y="17359"/>
                    <a:pt x="19188" y="17275"/>
                    <a:pt x="19274" y="17191"/>
                  </a:cubicBezTo>
                  <a:cubicBezTo>
                    <a:pt x="19308" y="17149"/>
                    <a:pt x="19342" y="17128"/>
                    <a:pt x="19377" y="17086"/>
                  </a:cubicBezTo>
                  <a:cubicBezTo>
                    <a:pt x="19497" y="16960"/>
                    <a:pt x="19600" y="16833"/>
                    <a:pt x="19720" y="16707"/>
                  </a:cubicBezTo>
                  <a:cubicBezTo>
                    <a:pt x="19738" y="16686"/>
                    <a:pt x="19755" y="16665"/>
                    <a:pt x="19772" y="16644"/>
                  </a:cubicBezTo>
                  <a:cubicBezTo>
                    <a:pt x="19858" y="16539"/>
                    <a:pt x="19961" y="16413"/>
                    <a:pt x="20047" y="16308"/>
                  </a:cubicBezTo>
                  <a:cubicBezTo>
                    <a:pt x="20081" y="16266"/>
                    <a:pt x="20116" y="16224"/>
                    <a:pt x="20150" y="16161"/>
                  </a:cubicBezTo>
                  <a:cubicBezTo>
                    <a:pt x="20219" y="16077"/>
                    <a:pt x="20287" y="15972"/>
                    <a:pt x="20339" y="15888"/>
                  </a:cubicBezTo>
                  <a:cubicBezTo>
                    <a:pt x="20373" y="15846"/>
                    <a:pt x="20408" y="15783"/>
                    <a:pt x="20442" y="15720"/>
                  </a:cubicBezTo>
                  <a:cubicBezTo>
                    <a:pt x="20494" y="15636"/>
                    <a:pt x="20562" y="15531"/>
                    <a:pt x="20614" y="15447"/>
                  </a:cubicBezTo>
                  <a:cubicBezTo>
                    <a:pt x="20648" y="15384"/>
                    <a:pt x="20683" y="15342"/>
                    <a:pt x="20700" y="15279"/>
                  </a:cubicBezTo>
                  <a:cubicBezTo>
                    <a:pt x="20751" y="15174"/>
                    <a:pt x="20803" y="15069"/>
                    <a:pt x="20855" y="14985"/>
                  </a:cubicBezTo>
                  <a:cubicBezTo>
                    <a:pt x="20872" y="14943"/>
                    <a:pt x="20906" y="14880"/>
                    <a:pt x="20923" y="14838"/>
                  </a:cubicBezTo>
                  <a:cubicBezTo>
                    <a:pt x="20992" y="14690"/>
                    <a:pt x="21061" y="14543"/>
                    <a:pt x="21112" y="14375"/>
                  </a:cubicBezTo>
                  <a:cubicBezTo>
                    <a:pt x="21112" y="14375"/>
                    <a:pt x="21112" y="14354"/>
                    <a:pt x="21112" y="14354"/>
                  </a:cubicBezTo>
                  <a:cubicBezTo>
                    <a:pt x="21129" y="14291"/>
                    <a:pt x="21164" y="14228"/>
                    <a:pt x="21181" y="14165"/>
                  </a:cubicBezTo>
                  <a:cubicBezTo>
                    <a:pt x="21181" y="14081"/>
                    <a:pt x="21198" y="14018"/>
                    <a:pt x="21215" y="13976"/>
                  </a:cubicBezTo>
                  <a:close/>
                </a:path>
              </a:pathLst>
            </a:custGeom>
            <a:solidFill>
              <a:schemeClr val="accent6">
                <a:lumMod val="50000"/>
              </a:schemeClr>
            </a:solidFill>
            <a:ln w="12700">
              <a:noFill/>
            </a:ln>
          </p:spPr>
          <p:style>
            <a:lnRef idx="0">
              <a:scrgbClr r="0" g="0" b="0"/>
            </a:lnRef>
            <a:fillRef idx="0">
              <a:scrgbClr r="0" g="0" b="0"/>
            </a:fillRef>
            <a:effectRef idx="0">
              <a:scrgbClr r="0" g="0" b="0"/>
            </a:effectRef>
            <a:fontRef idx="minor"/>
          </p:style>
          <p:txBody>
            <a:bodyPr lIns="38160" tIns="38160" rIns="38160" bIns="38160" anchor="ctr">
              <a:noAutofit/>
            </a:bodyPr>
            <a:lstStyle/>
            <a:p>
              <a:endParaRPr lang="en-US" sz="3000" b="0" strike="noStrike" spc="-1">
                <a:solidFill>
                  <a:srgbClr val="002060"/>
                </a:solidFill>
                <a:latin typeface="Avenir Next LT Pro" panose="020B0504020202020204"/>
              </a:endParaRPr>
            </a:p>
          </p:txBody>
        </p:sp>
        <p:sp>
          <p:nvSpPr>
            <p:cNvPr id="23" name="Shape 35">
              <a:extLst>
                <a:ext uri="{FF2B5EF4-FFF2-40B4-BE49-F238E27FC236}">
                  <a16:creationId xmlns:a16="http://schemas.microsoft.com/office/drawing/2014/main" id="{A7795A07-9987-01AE-5897-98C23D601991}"/>
                </a:ext>
              </a:extLst>
            </p:cNvPr>
            <p:cNvSpPr/>
            <p:nvPr/>
          </p:nvSpPr>
          <p:spPr>
            <a:xfrm>
              <a:off x="9045360" y="4588200"/>
              <a:ext cx="858600" cy="644400"/>
            </a:xfrm>
            <a:custGeom>
              <a:avLst/>
              <a:gdLst>
                <a:gd name="textAreaLeft" fmla="*/ 0 w 858600"/>
                <a:gd name="textAreaRight" fmla="*/ 858960 w 858600"/>
                <a:gd name="textAreaTop" fmla="*/ 0 h 644400"/>
                <a:gd name="textAreaBottom" fmla="*/ 644760 h 644400"/>
              </a:gdLst>
              <a:ahLst/>
              <a:cxnLst/>
              <a:rect l="textAreaLeft" t="textAreaTop" r="textAreaRight" b="textAreaBottom"/>
              <a:pathLst>
                <a:path w="19316" h="19663">
                  <a:moveTo>
                    <a:pt x="12504" y="256"/>
                  </a:moveTo>
                  <a:cubicBezTo>
                    <a:pt x="17604" y="1479"/>
                    <a:pt x="20458" y="6748"/>
                    <a:pt x="18883" y="12042"/>
                  </a:cubicBezTo>
                  <a:cubicBezTo>
                    <a:pt x="17308" y="17336"/>
                    <a:pt x="11896" y="20632"/>
                    <a:pt x="6812" y="19408"/>
                  </a:cubicBezTo>
                  <a:cubicBezTo>
                    <a:pt x="1712" y="18185"/>
                    <a:pt x="-1142" y="12916"/>
                    <a:pt x="433" y="7622"/>
                  </a:cubicBezTo>
                  <a:cubicBezTo>
                    <a:pt x="1993" y="2328"/>
                    <a:pt x="7404" y="-968"/>
                    <a:pt x="12504" y="256"/>
                  </a:cubicBezTo>
                  <a:close/>
                  <a:moveTo>
                    <a:pt x="7826" y="15937"/>
                  </a:moveTo>
                  <a:cubicBezTo>
                    <a:pt x="10695" y="16612"/>
                    <a:pt x="13736" y="14764"/>
                    <a:pt x="14625" y="11792"/>
                  </a:cubicBezTo>
                  <a:cubicBezTo>
                    <a:pt x="14703" y="11543"/>
                    <a:pt x="14563" y="11293"/>
                    <a:pt x="14313" y="11218"/>
                  </a:cubicBezTo>
                  <a:cubicBezTo>
                    <a:pt x="14064" y="11168"/>
                    <a:pt x="13799" y="11318"/>
                    <a:pt x="13736" y="11568"/>
                  </a:cubicBezTo>
                  <a:cubicBezTo>
                    <a:pt x="13003" y="14040"/>
                    <a:pt x="10477" y="15563"/>
                    <a:pt x="8106" y="15014"/>
                  </a:cubicBezTo>
                  <a:cubicBezTo>
                    <a:pt x="5736" y="14439"/>
                    <a:pt x="4394" y="11992"/>
                    <a:pt x="5127" y="9520"/>
                  </a:cubicBezTo>
                  <a:cubicBezTo>
                    <a:pt x="5205" y="9270"/>
                    <a:pt x="5065" y="9020"/>
                    <a:pt x="4816" y="8946"/>
                  </a:cubicBezTo>
                  <a:cubicBezTo>
                    <a:pt x="4566" y="8896"/>
                    <a:pt x="4301" y="9045"/>
                    <a:pt x="4239" y="9295"/>
                  </a:cubicBezTo>
                  <a:cubicBezTo>
                    <a:pt x="3350" y="12292"/>
                    <a:pt x="4971" y="15263"/>
                    <a:pt x="7826" y="15937"/>
                  </a:cubicBezTo>
                  <a:moveTo>
                    <a:pt x="8059" y="5150"/>
                  </a:moveTo>
                  <a:cubicBezTo>
                    <a:pt x="7326" y="4975"/>
                    <a:pt x="6562" y="5450"/>
                    <a:pt x="6328" y="6199"/>
                  </a:cubicBezTo>
                  <a:cubicBezTo>
                    <a:pt x="6110" y="6948"/>
                    <a:pt x="6515" y="7697"/>
                    <a:pt x="7233" y="7872"/>
                  </a:cubicBezTo>
                  <a:cubicBezTo>
                    <a:pt x="7966" y="8047"/>
                    <a:pt x="8730" y="7572"/>
                    <a:pt x="8964" y="6823"/>
                  </a:cubicBezTo>
                  <a:cubicBezTo>
                    <a:pt x="9182" y="6074"/>
                    <a:pt x="8777" y="5325"/>
                    <a:pt x="8059" y="5150"/>
                  </a:cubicBezTo>
                  <a:moveTo>
                    <a:pt x="13627" y="6473"/>
                  </a:moveTo>
                  <a:cubicBezTo>
                    <a:pt x="12894" y="6298"/>
                    <a:pt x="12130" y="6773"/>
                    <a:pt x="11896" y="7522"/>
                  </a:cubicBezTo>
                  <a:cubicBezTo>
                    <a:pt x="11678" y="8271"/>
                    <a:pt x="12083" y="9020"/>
                    <a:pt x="12801" y="9195"/>
                  </a:cubicBezTo>
                  <a:cubicBezTo>
                    <a:pt x="13534" y="9370"/>
                    <a:pt x="14298" y="8896"/>
                    <a:pt x="14532" y="8146"/>
                  </a:cubicBezTo>
                  <a:cubicBezTo>
                    <a:pt x="14766" y="7422"/>
                    <a:pt x="14360" y="6648"/>
                    <a:pt x="13627" y="6473"/>
                  </a:cubicBezTo>
                </a:path>
              </a:pathLst>
            </a:custGeom>
            <a:solidFill>
              <a:schemeClr val="accent6"/>
            </a:solidFill>
            <a:ln w="12700">
              <a:noFill/>
            </a:ln>
          </p:spPr>
          <p:style>
            <a:lnRef idx="0">
              <a:scrgbClr r="0" g="0" b="0"/>
            </a:lnRef>
            <a:fillRef idx="0">
              <a:scrgbClr r="0" g="0" b="0"/>
            </a:fillRef>
            <a:effectRef idx="0">
              <a:scrgbClr r="0" g="0" b="0"/>
            </a:effectRef>
            <a:fontRef idx="minor"/>
          </p:style>
          <p:txBody>
            <a:bodyPr lIns="38160" tIns="38160" rIns="38160" bIns="38160" anchor="ctr">
              <a:noAutofit/>
            </a:bodyPr>
            <a:lstStyle/>
            <a:p>
              <a:endParaRPr lang="en-US" sz="3000" b="0" strike="noStrike" spc="-1">
                <a:solidFill>
                  <a:srgbClr val="002060"/>
                </a:solidFill>
                <a:latin typeface="Avenir Next LT Pro" panose="020B0504020202020204"/>
              </a:endParaRPr>
            </a:p>
          </p:txBody>
        </p:sp>
        <p:sp>
          <p:nvSpPr>
            <p:cNvPr id="24" name="Shape 36">
              <a:extLst>
                <a:ext uri="{FF2B5EF4-FFF2-40B4-BE49-F238E27FC236}">
                  <a16:creationId xmlns:a16="http://schemas.microsoft.com/office/drawing/2014/main" id="{9133D2D1-A9E7-2603-0013-328D395023A1}"/>
                </a:ext>
              </a:extLst>
            </p:cNvPr>
            <p:cNvSpPr/>
            <p:nvPr/>
          </p:nvSpPr>
          <p:spPr>
            <a:xfrm>
              <a:off x="8941320" y="4301640"/>
              <a:ext cx="869760" cy="809640"/>
            </a:xfrm>
            <a:custGeom>
              <a:avLst/>
              <a:gdLst>
                <a:gd name="textAreaLeft" fmla="*/ 0 w 869760"/>
                <a:gd name="textAreaRight" fmla="*/ 870120 w 869760"/>
                <a:gd name="textAreaTop" fmla="*/ 0 h 809640"/>
                <a:gd name="textAreaBottom" fmla="*/ 810000 h 809640"/>
              </a:gdLst>
              <a:ahLst/>
              <a:cxnLst/>
              <a:rect l="textAreaLeft" t="textAreaTop" r="textAreaRight" b="textAreaBottom"/>
              <a:pathLst>
                <a:path w="21559" h="20784">
                  <a:moveTo>
                    <a:pt x="21215" y="13976"/>
                  </a:moveTo>
                  <a:cubicBezTo>
                    <a:pt x="21232" y="13913"/>
                    <a:pt x="21250" y="13850"/>
                    <a:pt x="21267" y="13787"/>
                  </a:cubicBezTo>
                  <a:cubicBezTo>
                    <a:pt x="21284" y="13724"/>
                    <a:pt x="21301" y="13682"/>
                    <a:pt x="21318" y="13619"/>
                  </a:cubicBezTo>
                  <a:cubicBezTo>
                    <a:pt x="21336" y="13556"/>
                    <a:pt x="21353" y="13493"/>
                    <a:pt x="21370" y="13430"/>
                  </a:cubicBezTo>
                  <a:cubicBezTo>
                    <a:pt x="21387" y="13367"/>
                    <a:pt x="21404" y="13325"/>
                    <a:pt x="21404" y="13262"/>
                  </a:cubicBezTo>
                  <a:cubicBezTo>
                    <a:pt x="21422" y="13199"/>
                    <a:pt x="21422" y="13136"/>
                    <a:pt x="21439" y="13073"/>
                  </a:cubicBezTo>
                  <a:cubicBezTo>
                    <a:pt x="21456" y="13010"/>
                    <a:pt x="21456" y="12968"/>
                    <a:pt x="21473" y="12905"/>
                  </a:cubicBezTo>
                  <a:cubicBezTo>
                    <a:pt x="21490" y="12842"/>
                    <a:pt x="21490" y="12779"/>
                    <a:pt x="21507" y="12695"/>
                  </a:cubicBezTo>
                  <a:cubicBezTo>
                    <a:pt x="21507" y="12652"/>
                    <a:pt x="21525" y="12589"/>
                    <a:pt x="21525" y="12547"/>
                  </a:cubicBezTo>
                  <a:cubicBezTo>
                    <a:pt x="21525" y="12484"/>
                    <a:pt x="21542" y="12400"/>
                    <a:pt x="21542" y="12337"/>
                  </a:cubicBezTo>
                  <a:cubicBezTo>
                    <a:pt x="21542" y="12295"/>
                    <a:pt x="21542" y="12253"/>
                    <a:pt x="21559" y="12190"/>
                  </a:cubicBezTo>
                  <a:cubicBezTo>
                    <a:pt x="21559" y="12106"/>
                    <a:pt x="21559" y="12022"/>
                    <a:pt x="21559" y="11938"/>
                  </a:cubicBezTo>
                  <a:cubicBezTo>
                    <a:pt x="21559" y="11896"/>
                    <a:pt x="21559" y="11875"/>
                    <a:pt x="21559" y="11833"/>
                  </a:cubicBezTo>
                  <a:cubicBezTo>
                    <a:pt x="21559" y="11707"/>
                    <a:pt x="21559" y="11602"/>
                    <a:pt x="21542" y="11476"/>
                  </a:cubicBezTo>
                  <a:lnTo>
                    <a:pt x="21267" y="7252"/>
                  </a:lnTo>
                  <a:cubicBezTo>
                    <a:pt x="21267" y="7378"/>
                    <a:pt x="21284" y="7483"/>
                    <a:pt x="21284" y="7610"/>
                  </a:cubicBezTo>
                  <a:cubicBezTo>
                    <a:pt x="21284" y="7610"/>
                    <a:pt x="21284" y="7631"/>
                    <a:pt x="21284" y="7631"/>
                  </a:cubicBezTo>
                  <a:cubicBezTo>
                    <a:pt x="21267" y="4122"/>
                    <a:pt x="18328" y="1054"/>
                    <a:pt x="13775" y="214"/>
                  </a:cubicBezTo>
                  <a:cubicBezTo>
                    <a:pt x="8156" y="-816"/>
                    <a:pt x="2193" y="1979"/>
                    <a:pt x="475" y="6412"/>
                  </a:cubicBezTo>
                  <a:cubicBezTo>
                    <a:pt x="96" y="7379"/>
                    <a:pt x="-41" y="8345"/>
                    <a:pt x="11" y="9291"/>
                  </a:cubicBezTo>
                  <a:cubicBezTo>
                    <a:pt x="11" y="9291"/>
                    <a:pt x="11" y="9291"/>
                    <a:pt x="11" y="9270"/>
                  </a:cubicBezTo>
                  <a:lnTo>
                    <a:pt x="286" y="13493"/>
                  </a:lnTo>
                  <a:cubicBezTo>
                    <a:pt x="286" y="13598"/>
                    <a:pt x="303" y="13682"/>
                    <a:pt x="320" y="13787"/>
                  </a:cubicBezTo>
                  <a:cubicBezTo>
                    <a:pt x="320" y="13829"/>
                    <a:pt x="337" y="13850"/>
                    <a:pt x="337" y="13892"/>
                  </a:cubicBezTo>
                  <a:cubicBezTo>
                    <a:pt x="337" y="13955"/>
                    <a:pt x="354" y="14018"/>
                    <a:pt x="371" y="14081"/>
                  </a:cubicBezTo>
                  <a:cubicBezTo>
                    <a:pt x="371" y="14123"/>
                    <a:pt x="389" y="14165"/>
                    <a:pt x="389" y="14186"/>
                  </a:cubicBezTo>
                  <a:cubicBezTo>
                    <a:pt x="406" y="14249"/>
                    <a:pt x="406" y="14312"/>
                    <a:pt x="423" y="14354"/>
                  </a:cubicBezTo>
                  <a:cubicBezTo>
                    <a:pt x="423" y="14396"/>
                    <a:pt x="440" y="14438"/>
                    <a:pt x="457" y="14480"/>
                  </a:cubicBezTo>
                  <a:cubicBezTo>
                    <a:pt x="475" y="14543"/>
                    <a:pt x="492" y="14585"/>
                    <a:pt x="492" y="14648"/>
                  </a:cubicBezTo>
                  <a:cubicBezTo>
                    <a:pt x="509" y="14691"/>
                    <a:pt x="509" y="14732"/>
                    <a:pt x="526" y="14775"/>
                  </a:cubicBezTo>
                  <a:cubicBezTo>
                    <a:pt x="543" y="14838"/>
                    <a:pt x="560" y="14880"/>
                    <a:pt x="578" y="14943"/>
                  </a:cubicBezTo>
                  <a:cubicBezTo>
                    <a:pt x="595" y="14985"/>
                    <a:pt x="595" y="15027"/>
                    <a:pt x="612" y="15069"/>
                  </a:cubicBezTo>
                  <a:cubicBezTo>
                    <a:pt x="629" y="15132"/>
                    <a:pt x="646" y="15174"/>
                    <a:pt x="664" y="15237"/>
                  </a:cubicBezTo>
                  <a:cubicBezTo>
                    <a:pt x="681" y="15279"/>
                    <a:pt x="698" y="15321"/>
                    <a:pt x="698" y="15342"/>
                  </a:cubicBezTo>
                  <a:cubicBezTo>
                    <a:pt x="715" y="15405"/>
                    <a:pt x="749" y="15468"/>
                    <a:pt x="767" y="15510"/>
                  </a:cubicBezTo>
                  <a:cubicBezTo>
                    <a:pt x="784" y="15552"/>
                    <a:pt x="801" y="15573"/>
                    <a:pt x="801" y="15615"/>
                  </a:cubicBezTo>
                  <a:cubicBezTo>
                    <a:pt x="835" y="15678"/>
                    <a:pt x="870" y="15762"/>
                    <a:pt x="904" y="15825"/>
                  </a:cubicBezTo>
                  <a:cubicBezTo>
                    <a:pt x="921" y="15846"/>
                    <a:pt x="921" y="15867"/>
                    <a:pt x="938" y="15888"/>
                  </a:cubicBezTo>
                  <a:cubicBezTo>
                    <a:pt x="990" y="15972"/>
                    <a:pt x="1024" y="16077"/>
                    <a:pt x="1076" y="16161"/>
                  </a:cubicBezTo>
                  <a:cubicBezTo>
                    <a:pt x="1093" y="16182"/>
                    <a:pt x="1110" y="16203"/>
                    <a:pt x="1110" y="16224"/>
                  </a:cubicBezTo>
                  <a:cubicBezTo>
                    <a:pt x="1145" y="16287"/>
                    <a:pt x="1179" y="16350"/>
                    <a:pt x="1231" y="16413"/>
                  </a:cubicBezTo>
                  <a:cubicBezTo>
                    <a:pt x="1248" y="16455"/>
                    <a:pt x="1265" y="16476"/>
                    <a:pt x="1282" y="16518"/>
                  </a:cubicBezTo>
                  <a:cubicBezTo>
                    <a:pt x="1317" y="16581"/>
                    <a:pt x="1351" y="16623"/>
                    <a:pt x="1385" y="16686"/>
                  </a:cubicBezTo>
                  <a:cubicBezTo>
                    <a:pt x="1402" y="16728"/>
                    <a:pt x="1437" y="16749"/>
                    <a:pt x="1454" y="16791"/>
                  </a:cubicBezTo>
                  <a:cubicBezTo>
                    <a:pt x="1488" y="16833"/>
                    <a:pt x="1523" y="16896"/>
                    <a:pt x="1557" y="16939"/>
                  </a:cubicBezTo>
                  <a:cubicBezTo>
                    <a:pt x="1574" y="16981"/>
                    <a:pt x="1609" y="17001"/>
                    <a:pt x="1626" y="17044"/>
                  </a:cubicBezTo>
                  <a:cubicBezTo>
                    <a:pt x="1660" y="17086"/>
                    <a:pt x="1695" y="17149"/>
                    <a:pt x="1729" y="17191"/>
                  </a:cubicBezTo>
                  <a:cubicBezTo>
                    <a:pt x="1763" y="17233"/>
                    <a:pt x="1780" y="17254"/>
                    <a:pt x="1815" y="17296"/>
                  </a:cubicBezTo>
                  <a:cubicBezTo>
                    <a:pt x="1849" y="17338"/>
                    <a:pt x="1901" y="17380"/>
                    <a:pt x="1935" y="17443"/>
                  </a:cubicBezTo>
                  <a:cubicBezTo>
                    <a:pt x="1969" y="17485"/>
                    <a:pt x="1987" y="17506"/>
                    <a:pt x="2021" y="17548"/>
                  </a:cubicBezTo>
                  <a:cubicBezTo>
                    <a:pt x="2073" y="17590"/>
                    <a:pt x="2107" y="17653"/>
                    <a:pt x="2159" y="17695"/>
                  </a:cubicBezTo>
                  <a:cubicBezTo>
                    <a:pt x="2193" y="17716"/>
                    <a:pt x="2210" y="17758"/>
                    <a:pt x="2244" y="17779"/>
                  </a:cubicBezTo>
                  <a:cubicBezTo>
                    <a:pt x="2296" y="17821"/>
                    <a:pt x="2348" y="17884"/>
                    <a:pt x="2399" y="17926"/>
                  </a:cubicBezTo>
                  <a:cubicBezTo>
                    <a:pt x="2416" y="17947"/>
                    <a:pt x="2451" y="17968"/>
                    <a:pt x="2468" y="17989"/>
                  </a:cubicBezTo>
                  <a:cubicBezTo>
                    <a:pt x="2537" y="18073"/>
                    <a:pt x="2622" y="18136"/>
                    <a:pt x="2708" y="18199"/>
                  </a:cubicBezTo>
                  <a:cubicBezTo>
                    <a:pt x="2708" y="18199"/>
                    <a:pt x="2726" y="18220"/>
                    <a:pt x="2726" y="18220"/>
                  </a:cubicBezTo>
                  <a:cubicBezTo>
                    <a:pt x="2794" y="18283"/>
                    <a:pt x="2880" y="18346"/>
                    <a:pt x="2949" y="18409"/>
                  </a:cubicBezTo>
                  <a:cubicBezTo>
                    <a:pt x="2983" y="18430"/>
                    <a:pt x="3001" y="18451"/>
                    <a:pt x="3035" y="18472"/>
                  </a:cubicBezTo>
                  <a:cubicBezTo>
                    <a:pt x="3086" y="18514"/>
                    <a:pt x="3155" y="18556"/>
                    <a:pt x="3207" y="18599"/>
                  </a:cubicBezTo>
                  <a:cubicBezTo>
                    <a:pt x="3241" y="18620"/>
                    <a:pt x="3275" y="18641"/>
                    <a:pt x="3310" y="18683"/>
                  </a:cubicBezTo>
                  <a:cubicBezTo>
                    <a:pt x="3361" y="18725"/>
                    <a:pt x="3413" y="18767"/>
                    <a:pt x="3482" y="18809"/>
                  </a:cubicBezTo>
                  <a:cubicBezTo>
                    <a:pt x="3516" y="18830"/>
                    <a:pt x="3550" y="18872"/>
                    <a:pt x="3602" y="18893"/>
                  </a:cubicBezTo>
                  <a:cubicBezTo>
                    <a:pt x="3654" y="18935"/>
                    <a:pt x="3705" y="18977"/>
                    <a:pt x="3774" y="18998"/>
                  </a:cubicBezTo>
                  <a:cubicBezTo>
                    <a:pt x="3808" y="19019"/>
                    <a:pt x="3860" y="19040"/>
                    <a:pt x="3894" y="19082"/>
                  </a:cubicBezTo>
                  <a:cubicBezTo>
                    <a:pt x="3946" y="19124"/>
                    <a:pt x="4014" y="19145"/>
                    <a:pt x="4066" y="19187"/>
                  </a:cubicBezTo>
                  <a:cubicBezTo>
                    <a:pt x="4100" y="19208"/>
                    <a:pt x="4152" y="19229"/>
                    <a:pt x="4186" y="19250"/>
                  </a:cubicBezTo>
                  <a:cubicBezTo>
                    <a:pt x="4238" y="19292"/>
                    <a:pt x="4306" y="19313"/>
                    <a:pt x="4375" y="19355"/>
                  </a:cubicBezTo>
                  <a:cubicBezTo>
                    <a:pt x="4410" y="19376"/>
                    <a:pt x="4461" y="19397"/>
                    <a:pt x="4496" y="19418"/>
                  </a:cubicBezTo>
                  <a:cubicBezTo>
                    <a:pt x="4564" y="19460"/>
                    <a:pt x="4633" y="19481"/>
                    <a:pt x="4702" y="19523"/>
                  </a:cubicBezTo>
                  <a:cubicBezTo>
                    <a:pt x="4736" y="19544"/>
                    <a:pt x="4770" y="19565"/>
                    <a:pt x="4822" y="19586"/>
                  </a:cubicBezTo>
                  <a:cubicBezTo>
                    <a:pt x="4908" y="19628"/>
                    <a:pt x="4994" y="19670"/>
                    <a:pt x="5080" y="19712"/>
                  </a:cubicBezTo>
                  <a:cubicBezTo>
                    <a:pt x="5097" y="19712"/>
                    <a:pt x="5131" y="19733"/>
                    <a:pt x="5148" y="19733"/>
                  </a:cubicBezTo>
                  <a:cubicBezTo>
                    <a:pt x="5252" y="19775"/>
                    <a:pt x="5372" y="19838"/>
                    <a:pt x="5475" y="19880"/>
                  </a:cubicBezTo>
                  <a:cubicBezTo>
                    <a:pt x="5509" y="19901"/>
                    <a:pt x="5544" y="19901"/>
                    <a:pt x="5578" y="19922"/>
                  </a:cubicBezTo>
                  <a:cubicBezTo>
                    <a:pt x="5664" y="19964"/>
                    <a:pt x="5750" y="19985"/>
                    <a:pt x="5819" y="20027"/>
                  </a:cubicBezTo>
                  <a:cubicBezTo>
                    <a:pt x="5870" y="20048"/>
                    <a:pt x="5905" y="20048"/>
                    <a:pt x="5956" y="20069"/>
                  </a:cubicBezTo>
                  <a:cubicBezTo>
                    <a:pt x="6025" y="20090"/>
                    <a:pt x="6094" y="20111"/>
                    <a:pt x="6179" y="20153"/>
                  </a:cubicBezTo>
                  <a:cubicBezTo>
                    <a:pt x="6231" y="20174"/>
                    <a:pt x="6283" y="20174"/>
                    <a:pt x="6334" y="20195"/>
                  </a:cubicBezTo>
                  <a:cubicBezTo>
                    <a:pt x="6386" y="20216"/>
                    <a:pt x="6420" y="20216"/>
                    <a:pt x="6472" y="20237"/>
                  </a:cubicBezTo>
                  <a:cubicBezTo>
                    <a:pt x="6489" y="20237"/>
                    <a:pt x="6506" y="20237"/>
                    <a:pt x="6523" y="20259"/>
                  </a:cubicBezTo>
                  <a:cubicBezTo>
                    <a:pt x="6712" y="20321"/>
                    <a:pt x="6901" y="20364"/>
                    <a:pt x="7090" y="20406"/>
                  </a:cubicBezTo>
                  <a:cubicBezTo>
                    <a:pt x="7125" y="20406"/>
                    <a:pt x="7159" y="20427"/>
                    <a:pt x="7193" y="20427"/>
                  </a:cubicBezTo>
                  <a:cubicBezTo>
                    <a:pt x="7400" y="20469"/>
                    <a:pt x="7606" y="20511"/>
                    <a:pt x="7812" y="20553"/>
                  </a:cubicBezTo>
                  <a:cubicBezTo>
                    <a:pt x="7984" y="20574"/>
                    <a:pt x="8138" y="20616"/>
                    <a:pt x="8310" y="20637"/>
                  </a:cubicBezTo>
                  <a:cubicBezTo>
                    <a:pt x="8362" y="20637"/>
                    <a:pt x="8413" y="20658"/>
                    <a:pt x="8465" y="20658"/>
                  </a:cubicBezTo>
                  <a:cubicBezTo>
                    <a:pt x="8568" y="20679"/>
                    <a:pt x="8688" y="20679"/>
                    <a:pt x="8791" y="20700"/>
                  </a:cubicBezTo>
                  <a:cubicBezTo>
                    <a:pt x="8860" y="20700"/>
                    <a:pt x="8912" y="20721"/>
                    <a:pt x="8980" y="20721"/>
                  </a:cubicBezTo>
                  <a:cubicBezTo>
                    <a:pt x="9084" y="20721"/>
                    <a:pt x="9187" y="20742"/>
                    <a:pt x="9290" y="20742"/>
                  </a:cubicBezTo>
                  <a:cubicBezTo>
                    <a:pt x="9358" y="20742"/>
                    <a:pt x="9427" y="20742"/>
                    <a:pt x="9479" y="20763"/>
                  </a:cubicBezTo>
                  <a:cubicBezTo>
                    <a:pt x="9582" y="20763"/>
                    <a:pt x="9685" y="20763"/>
                    <a:pt x="9788" y="20784"/>
                  </a:cubicBezTo>
                  <a:cubicBezTo>
                    <a:pt x="9857" y="20784"/>
                    <a:pt x="9908" y="20784"/>
                    <a:pt x="9977" y="20784"/>
                  </a:cubicBezTo>
                  <a:cubicBezTo>
                    <a:pt x="10080" y="20784"/>
                    <a:pt x="10201" y="20784"/>
                    <a:pt x="10304" y="20784"/>
                  </a:cubicBezTo>
                  <a:cubicBezTo>
                    <a:pt x="10355" y="20784"/>
                    <a:pt x="10407" y="20784"/>
                    <a:pt x="10458" y="20784"/>
                  </a:cubicBezTo>
                  <a:cubicBezTo>
                    <a:pt x="10613" y="20784"/>
                    <a:pt x="10785" y="20784"/>
                    <a:pt x="10939" y="20763"/>
                  </a:cubicBezTo>
                  <a:cubicBezTo>
                    <a:pt x="10939" y="20763"/>
                    <a:pt x="10939" y="20763"/>
                    <a:pt x="10957" y="20763"/>
                  </a:cubicBezTo>
                  <a:cubicBezTo>
                    <a:pt x="11111" y="20763"/>
                    <a:pt x="11249" y="20742"/>
                    <a:pt x="11403" y="20721"/>
                  </a:cubicBezTo>
                  <a:cubicBezTo>
                    <a:pt x="11421" y="20721"/>
                    <a:pt x="11421" y="20721"/>
                    <a:pt x="11438" y="20721"/>
                  </a:cubicBezTo>
                  <a:cubicBezTo>
                    <a:pt x="11524" y="20721"/>
                    <a:pt x="11592" y="20700"/>
                    <a:pt x="11678" y="20700"/>
                  </a:cubicBezTo>
                  <a:cubicBezTo>
                    <a:pt x="11764" y="20700"/>
                    <a:pt x="11867" y="20679"/>
                    <a:pt x="11953" y="20658"/>
                  </a:cubicBezTo>
                  <a:cubicBezTo>
                    <a:pt x="12039" y="20658"/>
                    <a:pt x="12108" y="20637"/>
                    <a:pt x="12194" y="20616"/>
                  </a:cubicBezTo>
                  <a:cubicBezTo>
                    <a:pt x="12280" y="20595"/>
                    <a:pt x="12383" y="20595"/>
                    <a:pt x="12469" y="20574"/>
                  </a:cubicBezTo>
                  <a:cubicBezTo>
                    <a:pt x="12555" y="20553"/>
                    <a:pt x="12623" y="20553"/>
                    <a:pt x="12709" y="20532"/>
                  </a:cubicBezTo>
                  <a:cubicBezTo>
                    <a:pt x="12795" y="20511"/>
                    <a:pt x="12881" y="20490"/>
                    <a:pt x="12967" y="20490"/>
                  </a:cubicBezTo>
                  <a:cubicBezTo>
                    <a:pt x="13053" y="20469"/>
                    <a:pt x="13122" y="20447"/>
                    <a:pt x="13208" y="20447"/>
                  </a:cubicBezTo>
                  <a:cubicBezTo>
                    <a:pt x="13294" y="20426"/>
                    <a:pt x="13380" y="20405"/>
                    <a:pt x="13465" y="20384"/>
                  </a:cubicBezTo>
                  <a:cubicBezTo>
                    <a:pt x="13551" y="20363"/>
                    <a:pt x="13620" y="20342"/>
                    <a:pt x="13706" y="20321"/>
                  </a:cubicBezTo>
                  <a:cubicBezTo>
                    <a:pt x="13792" y="20300"/>
                    <a:pt x="13878" y="20279"/>
                    <a:pt x="13964" y="20259"/>
                  </a:cubicBezTo>
                  <a:cubicBezTo>
                    <a:pt x="14032" y="20237"/>
                    <a:pt x="14118" y="20216"/>
                    <a:pt x="14187" y="20196"/>
                  </a:cubicBezTo>
                  <a:cubicBezTo>
                    <a:pt x="14273" y="20174"/>
                    <a:pt x="14359" y="20153"/>
                    <a:pt x="14445" y="20111"/>
                  </a:cubicBezTo>
                  <a:cubicBezTo>
                    <a:pt x="14514" y="20090"/>
                    <a:pt x="14600" y="20069"/>
                    <a:pt x="14668" y="20027"/>
                  </a:cubicBezTo>
                  <a:cubicBezTo>
                    <a:pt x="14754" y="20006"/>
                    <a:pt x="14840" y="19964"/>
                    <a:pt x="14909" y="19943"/>
                  </a:cubicBezTo>
                  <a:cubicBezTo>
                    <a:pt x="14978" y="19922"/>
                    <a:pt x="15063" y="19880"/>
                    <a:pt x="15132" y="19859"/>
                  </a:cubicBezTo>
                  <a:cubicBezTo>
                    <a:pt x="15218" y="19838"/>
                    <a:pt x="15287" y="19796"/>
                    <a:pt x="15373" y="19754"/>
                  </a:cubicBezTo>
                  <a:cubicBezTo>
                    <a:pt x="15442" y="19733"/>
                    <a:pt x="15510" y="19691"/>
                    <a:pt x="15596" y="19670"/>
                  </a:cubicBezTo>
                  <a:cubicBezTo>
                    <a:pt x="15682" y="19628"/>
                    <a:pt x="15751" y="19607"/>
                    <a:pt x="15837" y="19565"/>
                  </a:cubicBezTo>
                  <a:cubicBezTo>
                    <a:pt x="15905" y="19523"/>
                    <a:pt x="15974" y="19502"/>
                    <a:pt x="16043" y="19460"/>
                  </a:cubicBezTo>
                  <a:cubicBezTo>
                    <a:pt x="16112" y="19418"/>
                    <a:pt x="16198" y="19376"/>
                    <a:pt x="16266" y="19355"/>
                  </a:cubicBezTo>
                  <a:cubicBezTo>
                    <a:pt x="16335" y="19313"/>
                    <a:pt x="16404" y="19292"/>
                    <a:pt x="16473" y="19250"/>
                  </a:cubicBezTo>
                  <a:cubicBezTo>
                    <a:pt x="16541" y="19208"/>
                    <a:pt x="16627" y="19166"/>
                    <a:pt x="16696" y="19124"/>
                  </a:cubicBezTo>
                  <a:cubicBezTo>
                    <a:pt x="16765" y="19082"/>
                    <a:pt x="16833" y="19040"/>
                    <a:pt x="16902" y="18998"/>
                  </a:cubicBezTo>
                  <a:cubicBezTo>
                    <a:pt x="16971" y="18956"/>
                    <a:pt x="17040" y="18914"/>
                    <a:pt x="17126" y="18872"/>
                  </a:cubicBezTo>
                  <a:cubicBezTo>
                    <a:pt x="17194" y="18830"/>
                    <a:pt x="17263" y="18788"/>
                    <a:pt x="17315" y="18746"/>
                  </a:cubicBezTo>
                  <a:cubicBezTo>
                    <a:pt x="17383" y="18704"/>
                    <a:pt x="17452" y="18662"/>
                    <a:pt x="17521" y="18620"/>
                  </a:cubicBezTo>
                  <a:cubicBezTo>
                    <a:pt x="17589" y="18578"/>
                    <a:pt x="17641" y="18536"/>
                    <a:pt x="17710" y="18494"/>
                  </a:cubicBezTo>
                  <a:cubicBezTo>
                    <a:pt x="17779" y="18451"/>
                    <a:pt x="17847" y="18410"/>
                    <a:pt x="17916" y="18346"/>
                  </a:cubicBezTo>
                  <a:cubicBezTo>
                    <a:pt x="17985" y="18304"/>
                    <a:pt x="18036" y="18262"/>
                    <a:pt x="18105" y="18220"/>
                  </a:cubicBezTo>
                  <a:cubicBezTo>
                    <a:pt x="18174" y="18178"/>
                    <a:pt x="18243" y="18115"/>
                    <a:pt x="18294" y="18073"/>
                  </a:cubicBezTo>
                  <a:cubicBezTo>
                    <a:pt x="18346" y="18031"/>
                    <a:pt x="18414" y="17968"/>
                    <a:pt x="18466" y="17926"/>
                  </a:cubicBezTo>
                  <a:cubicBezTo>
                    <a:pt x="18500" y="17905"/>
                    <a:pt x="18517" y="17884"/>
                    <a:pt x="18552" y="17863"/>
                  </a:cubicBezTo>
                  <a:cubicBezTo>
                    <a:pt x="18586" y="17842"/>
                    <a:pt x="18603" y="17821"/>
                    <a:pt x="18621" y="17800"/>
                  </a:cubicBezTo>
                  <a:cubicBezTo>
                    <a:pt x="18706" y="17716"/>
                    <a:pt x="18792" y="17653"/>
                    <a:pt x="18878" y="17569"/>
                  </a:cubicBezTo>
                  <a:cubicBezTo>
                    <a:pt x="18930" y="17527"/>
                    <a:pt x="18964" y="17485"/>
                    <a:pt x="19016" y="17443"/>
                  </a:cubicBezTo>
                  <a:cubicBezTo>
                    <a:pt x="19102" y="17359"/>
                    <a:pt x="19188" y="17275"/>
                    <a:pt x="19274" y="17191"/>
                  </a:cubicBezTo>
                  <a:cubicBezTo>
                    <a:pt x="19308" y="17149"/>
                    <a:pt x="19342" y="17128"/>
                    <a:pt x="19377" y="17086"/>
                  </a:cubicBezTo>
                  <a:cubicBezTo>
                    <a:pt x="19497" y="16960"/>
                    <a:pt x="19600" y="16833"/>
                    <a:pt x="19720" y="16707"/>
                  </a:cubicBezTo>
                  <a:cubicBezTo>
                    <a:pt x="19738" y="16686"/>
                    <a:pt x="19755" y="16665"/>
                    <a:pt x="19772" y="16644"/>
                  </a:cubicBezTo>
                  <a:cubicBezTo>
                    <a:pt x="19858" y="16539"/>
                    <a:pt x="19961" y="16413"/>
                    <a:pt x="20047" y="16308"/>
                  </a:cubicBezTo>
                  <a:cubicBezTo>
                    <a:pt x="20081" y="16266"/>
                    <a:pt x="20116" y="16224"/>
                    <a:pt x="20150" y="16161"/>
                  </a:cubicBezTo>
                  <a:cubicBezTo>
                    <a:pt x="20219" y="16077"/>
                    <a:pt x="20287" y="15972"/>
                    <a:pt x="20339" y="15888"/>
                  </a:cubicBezTo>
                  <a:cubicBezTo>
                    <a:pt x="20373" y="15846"/>
                    <a:pt x="20408" y="15783"/>
                    <a:pt x="20442" y="15720"/>
                  </a:cubicBezTo>
                  <a:cubicBezTo>
                    <a:pt x="20494" y="15636"/>
                    <a:pt x="20562" y="15531"/>
                    <a:pt x="20614" y="15447"/>
                  </a:cubicBezTo>
                  <a:cubicBezTo>
                    <a:pt x="20648" y="15384"/>
                    <a:pt x="20683" y="15342"/>
                    <a:pt x="20700" y="15279"/>
                  </a:cubicBezTo>
                  <a:cubicBezTo>
                    <a:pt x="20751" y="15174"/>
                    <a:pt x="20803" y="15069"/>
                    <a:pt x="20855" y="14985"/>
                  </a:cubicBezTo>
                  <a:cubicBezTo>
                    <a:pt x="20872" y="14943"/>
                    <a:pt x="20906" y="14880"/>
                    <a:pt x="20923" y="14838"/>
                  </a:cubicBezTo>
                  <a:cubicBezTo>
                    <a:pt x="20992" y="14690"/>
                    <a:pt x="21061" y="14543"/>
                    <a:pt x="21112" y="14375"/>
                  </a:cubicBezTo>
                  <a:cubicBezTo>
                    <a:pt x="21112" y="14375"/>
                    <a:pt x="21112" y="14354"/>
                    <a:pt x="21112" y="14354"/>
                  </a:cubicBezTo>
                  <a:cubicBezTo>
                    <a:pt x="21129" y="14291"/>
                    <a:pt x="21164" y="14228"/>
                    <a:pt x="21181" y="14165"/>
                  </a:cubicBezTo>
                  <a:cubicBezTo>
                    <a:pt x="21181" y="14081"/>
                    <a:pt x="21198" y="14039"/>
                    <a:pt x="21215" y="13976"/>
                  </a:cubicBezTo>
                  <a:close/>
                </a:path>
              </a:pathLst>
            </a:custGeom>
            <a:solidFill>
              <a:schemeClr val="accent6">
                <a:lumMod val="50000"/>
              </a:schemeClr>
            </a:solidFill>
            <a:ln w="12700">
              <a:noFill/>
            </a:ln>
          </p:spPr>
          <p:style>
            <a:lnRef idx="0">
              <a:scrgbClr r="0" g="0" b="0"/>
            </a:lnRef>
            <a:fillRef idx="0">
              <a:scrgbClr r="0" g="0" b="0"/>
            </a:fillRef>
            <a:effectRef idx="0">
              <a:scrgbClr r="0" g="0" b="0"/>
            </a:effectRef>
            <a:fontRef idx="minor"/>
          </p:style>
          <p:txBody>
            <a:bodyPr lIns="38160" tIns="38160" rIns="38160" bIns="38160" anchor="ctr">
              <a:noAutofit/>
            </a:bodyPr>
            <a:lstStyle/>
            <a:p>
              <a:endParaRPr lang="en-US" sz="3000" b="0" strike="noStrike" spc="-1">
                <a:solidFill>
                  <a:srgbClr val="002060"/>
                </a:solidFill>
                <a:latin typeface="Avenir Next LT Pro" panose="020B0504020202020204"/>
              </a:endParaRPr>
            </a:p>
          </p:txBody>
        </p:sp>
        <p:sp>
          <p:nvSpPr>
            <p:cNvPr id="25" name="Shape 37">
              <a:extLst>
                <a:ext uri="{FF2B5EF4-FFF2-40B4-BE49-F238E27FC236}">
                  <a16:creationId xmlns:a16="http://schemas.microsoft.com/office/drawing/2014/main" id="{180CB82E-0FEE-1995-589C-7D0B3BA52461}"/>
                </a:ext>
              </a:extLst>
            </p:cNvPr>
            <p:cNvSpPr/>
            <p:nvPr/>
          </p:nvSpPr>
          <p:spPr>
            <a:xfrm>
              <a:off x="8941320" y="4301640"/>
              <a:ext cx="858600" cy="644400"/>
            </a:xfrm>
            <a:custGeom>
              <a:avLst/>
              <a:gdLst>
                <a:gd name="textAreaLeft" fmla="*/ 0 w 858600"/>
                <a:gd name="textAreaRight" fmla="*/ 858960 w 858600"/>
                <a:gd name="textAreaTop" fmla="*/ 0 h 644400"/>
                <a:gd name="textAreaBottom" fmla="*/ 644760 h 644400"/>
              </a:gdLst>
              <a:ahLst/>
              <a:cxnLst/>
              <a:rect l="textAreaLeft" t="textAreaTop" r="textAreaRight" b="textAreaBottom"/>
              <a:pathLst>
                <a:path w="19316" h="19663">
                  <a:moveTo>
                    <a:pt x="12504" y="256"/>
                  </a:moveTo>
                  <a:cubicBezTo>
                    <a:pt x="17604" y="1479"/>
                    <a:pt x="20458" y="6748"/>
                    <a:pt x="18883" y="12042"/>
                  </a:cubicBezTo>
                  <a:cubicBezTo>
                    <a:pt x="17308" y="17336"/>
                    <a:pt x="11896" y="20632"/>
                    <a:pt x="6812" y="19408"/>
                  </a:cubicBezTo>
                  <a:cubicBezTo>
                    <a:pt x="1712" y="18185"/>
                    <a:pt x="-1142" y="12916"/>
                    <a:pt x="433" y="7622"/>
                  </a:cubicBezTo>
                  <a:cubicBezTo>
                    <a:pt x="1993" y="2328"/>
                    <a:pt x="7404" y="-968"/>
                    <a:pt x="12504" y="256"/>
                  </a:cubicBezTo>
                  <a:close/>
                  <a:moveTo>
                    <a:pt x="7826" y="15937"/>
                  </a:moveTo>
                  <a:cubicBezTo>
                    <a:pt x="10695" y="16612"/>
                    <a:pt x="13736" y="14764"/>
                    <a:pt x="14625" y="11792"/>
                  </a:cubicBezTo>
                  <a:cubicBezTo>
                    <a:pt x="14703" y="11542"/>
                    <a:pt x="14563" y="11293"/>
                    <a:pt x="14313" y="11218"/>
                  </a:cubicBezTo>
                  <a:cubicBezTo>
                    <a:pt x="14064" y="11168"/>
                    <a:pt x="13799" y="11318"/>
                    <a:pt x="13736" y="11567"/>
                  </a:cubicBezTo>
                  <a:cubicBezTo>
                    <a:pt x="13003" y="14040"/>
                    <a:pt x="10477" y="15563"/>
                    <a:pt x="8106" y="15013"/>
                  </a:cubicBezTo>
                  <a:cubicBezTo>
                    <a:pt x="5736" y="14439"/>
                    <a:pt x="4394" y="11992"/>
                    <a:pt x="5127" y="9520"/>
                  </a:cubicBezTo>
                  <a:cubicBezTo>
                    <a:pt x="5205" y="9270"/>
                    <a:pt x="5065" y="9020"/>
                    <a:pt x="4816" y="8945"/>
                  </a:cubicBezTo>
                  <a:cubicBezTo>
                    <a:pt x="4566" y="8895"/>
                    <a:pt x="4301" y="9045"/>
                    <a:pt x="4239" y="9295"/>
                  </a:cubicBezTo>
                  <a:cubicBezTo>
                    <a:pt x="3350" y="12292"/>
                    <a:pt x="4972" y="15263"/>
                    <a:pt x="7826" y="15937"/>
                  </a:cubicBezTo>
                  <a:moveTo>
                    <a:pt x="8059" y="5150"/>
                  </a:moveTo>
                  <a:cubicBezTo>
                    <a:pt x="7326" y="4975"/>
                    <a:pt x="6562" y="5450"/>
                    <a:pt x="6328" y="6199"/>
                  </a:cubicBezTo>
                  <a:cubicBezTo>
                    <a:pt x="6110" y="6948"/>
                    <a:pt x="6515" y="7697"/>
                    <a:pt x="7233" y="7872"/>
                  </a:cubicBezTo>
                  <a:cubicBezTo>
                    <a:pt x="7966" y="8047"/>
                    <a:pt x="8730" y="7572"/>
                    <a:pt x="8964" y="6823"/>
                  </a:cubicBezTo>
                  <a:cubicBezTo>
                    <a:pt x="9182" y="6074"/>
                    <a:pt x="8777" y="5325"/>
                    <a:pt x="8059" y="5150"/>
                  </a:cubicBezTo>
                  <a:moveTo>
                    <a:pt x="13627" y="6473"/>
                  </a:moveTo>
                  <a:cubicBezTo>
                    <a:pt x="12894" y="6298"/>
                    <a:pt x="12130" y="6773"/>
                    <a:pt x="11896" y="7522"/>
                  </a:cubicBezTo>
                  <a:cubicBezTo>
                    <a:pt x="11678" y="8271"/>
                    <a:pt x="12083" y="9020"/>
                    <a:pt x="12801" y="9195"/>
                  </a:cubicBezTo>
                  <a:cubicBezTo>
                    <a:pt x="13534" y="9370"/>
                    <a:pt x="14298" y="8896"/>
                    <a:pt x="14532" y="8146"/>
                  </a:cubicBezTo>
                  <a:cubicBezTo>
                    <a:pt x="14766" y="7422"/>
                    <a:pt x="14360" y="6648"/>
                    <a:pt x="13627" y="6473"/>
                  </a:cubicBezTo>
                </a:path>
              </a:pathLst>
            </a:custGeom>
            <a:solidFill>
              <a:schemeClr val="accent6"/>
            </a:solidFill>
            <a:ln w="12700">
              <a:noFill/>
            </a:ln>
          </p:spPr>
          <p:style>
            <a:lnRef idx="0">
              <a:scrgbClr r="0" g="0" b="0"/>
            </a:lnRef>
            <a:fillRef idx="0">
              <a:scrgbClr r="0" g="0" b="0"/>
            </a:fillRef>
            <a:effectRef idx="0">
              <a:scrgbClr r="0" g="0" b="0"/>
            </a:effectRef>
            <a:fontRef idx="minor"/>
          </p:style>
          <p:txBody>
            <a:bodyPr lIns="38160" tIns="38160" rIns="38160" bIns="38160" anchor="ctr">
              <a:noAutofit/>
            </a:bodyPr>
            <a:lstStyle/>
            <a:p>
              <a:endParaRPr lang="en-US" sz="3000" b="0" strike="noStrike" spc="-1">
                <a:solidFill>
                  <a:srgbClr val="002060"/>
                </a:solidFill>
                <a:latin typeface="Avenir Next LT Pro" panose="020B0504020202020204"/>
              </a:endParaRPr>
            </a:p>
          </p:txBody>
        </p:sp>
        <p:sp>
          <p:nvSpPr>
            <p:cNvPr id="26" name="Shape 38">
              <a:extLst>
                <a:ext uri="{FF2B5EF4-FFF2-40B4-BE49-F238E27FC236}">
                  <a16:creationId xmlns:a16="http://schemas.microsoft.com/office/drawing/2014/main" id="{01540E70-3A5C-F588-65DA-864EEE05F3A4}"/>
                </a:ext>
              </a:extLst>
            </p:cNvPr>
            <p:cNvSpPr/>
            <p:nvPr/>
          </p:nvSpPr>
          <p:spPr>
            <a:xfrm>
              <a:off x="8545680" y="5612040"/>
              <a:ext cx="853920" cy="1031040"/>
            </a:xfrm>
            <a:custGeom>
              <a:avLst/>
              <a:gdLst>
                <a:gd name="textAreaLeft" fmla="*/ 0 w 853920"/>
                <a:gd name="textAreaRight" fmla="*/ 854280 w 853920"/>
                <a:gd name="textAreaTop" fmla="*/ 0 h 1031040"/>
                <a:gd name="textAreaBottom" fmla="*/ 1031400 h 1031040"/>
              </a:gdLst>
              <a:ahLst/>
              <a:cxnLst/>
              <a:rect l="textAreaLeft" t="textAreaTop" r="textAreaRight" b="textAreaBottom"/>
              <a:pathLst>
                <a:path w="20901" h="21008">
                  <a:moveTo>
                    <a:pt x="20680" y="11768"/>
                  </a:moveTo>
                  <a:cubicBezTo>
                    <a:pt x="20697" y="11701"/>
                    <a:pt x="20697" y="11651"/>
                    <a:pt x="20714" y="11584"/>
                  </a:cubicBezTo>
                  <a:cubicBezTo>
                    <a:pt x="20731" y="11518"/>
                    <a:pt x="20731" y="11467"/>
                    <a:pt x="20748" y="11401"/>
                  </a:cubicBezTo>
                  <a:cubicBezTo>
                    <a:pt x="20765" y="11334"/>
                    <a:pt x="20765" y="11284"/>
                    <a:pt x="20782" y="11217"/>
                  </a:cubicBezTo>
                  <a:cubicBezTo>
                    <a:pt x="20799" y="11151"/>
                    <a:pt x="20799" y="11100"/>
                    <a:pt x="20816" y="11034"/>
                  </a:cubicBezTo>
                  <a:cubicBezTo>
                    <a:pt x="20816" y="10967"/>
                    <a:pt x="20833" y="10917"/>
                    <a:pt x="20833" y="10850"/>
                  </a:cubicBezTo>
                  <a:cubicBezTo>
                    <a:pt x="20833" y="10800"/>
                    <a:pt x="20850" y="10750"/>
                    <a:pt x="20850" y="10717"/>
                  </a:cubicBezTo>
                  <a:cubicBezTo>
                    <a:pt x="20850" y="10700"/>
                    <a:pt x="20850" y="10700"/>
                    <a:pt x="20850" y="10683"/>
                  </a:cubicBezTo>
                  <a:cubicBezTo>
                    <a:pt x="20867" y="10550"/>
                    <a:pt x="20867" y="10417"/>
                    <a:pt x="20884" y="10300"/>
                  </a:cubicBezTo>
                  <a:cubicBezTo>
                    <a:pt x="20884" y="10300"/>
                    <a:pt x="20884" y="10300"/>
                    <a:pt x="20884" y="10283"/>
                  </a:cubicBezTo>
                  <a:cubicBezTo>
                    <a:pt x="20884" y="10150"/>
                    <a:pt x="20901" y="10033"/>
                    <a:pt x="20901" y="9900"/>
                  </a:cubicBezTo>
                  <a:cubicBezTo>
                    <a:pt x="20901" y="9850"/>
                    <a:pt x="20901" y="9816"/>
                    <a:pt x="20901" y="9766"/>
                  </a:cubicBezTo>
                  <a:cubicBezTo>
                    <a:pt x="20901" y="9683"/>
                    <a:pt x="20901" y="9599"/>
                    <a:pt x="20901" y="9499"/>
                  </a:cubicBezTo>
                  <a:cubicBezTo>
                    <a:pt x="20901" y="9449"/>
                    <a:pt x="20901" y="9399"/>
                    <a:pt x="20901" y="9349"/>
                  </a:cubicBezTo>
                  <a:cubicBezTo>
                    <a:pt x="20901" y="9266"/>
                    <a:pt x="20901" y="9182"/>
                    <a:pt x="20884" y="9099"/>
                  </a:cubicBezTo>
                  <a:cubicBezTo>
                    <a:pt x="20884" y="9066"/>
                    <a:pt x="20884" y="9049"/>
                    <a:pt x="20884" y="9016"/>
                  </a:cubicBezTo>
                  <a:cubicBezTo>
                    <a:pt x="20884" y="8999"/>
                    <a:pt x="20884" y="8966"/>
                    <a:pt x="20884" y="8949"/>
                  </a:cubicBezTo>
                  <a:cubicBezTo>
                    <a:pt x="20884" y="8882"/>
                    <a:pt x="20867" y="8815"/>
                    <a:pt x="20867" y="8749"/>
                  </a:cubicBezTo>
                  <a:cubicBezTo>
                    <a:pt x="20867" y="8699"/>
                    <a:pt x="20850" y="8649"/>
                    <a:pt x="20850" y="8599"/>
                  </a:cubicBezTo>
                  <a:cubicBezTo>
                    <a:pt x="20850" y="8532"/>
                    <a:pt x="20833" y="8465"/>
                    <a:pt x="20833" y="8398"/>
                  </a:cubicBezTo>
                  <a:cubicBezTo>
                    <a:pt x="20833" y="8348"/>
                    <a:pt x="20816" y="8298"/>
                    <a:pt x="20816" y="8248"/>
                  </a:cubicBezTo>
                  <a:cubicBezTo>
                    <a:pt x="20799" y="8182"/>
                    <a:pt x="20799" y="8115"/>
                    <a:pt x="20782" y="8048"/>
                  </a:cubicBezTo>
                  <a:cubicBezTo>
                    <a:pt x="20782" y="7998"/>
                    <a:pt x="20765" y="7948"/>
                    <a:pt x="20765" y="7898"/>
                  </a:cubicBezTo>
                  <a:cubicBezTo>
                    <a:pt x="20748" y="7831"/>
                    <a:pt x="20731" y="7765"/>
                    <a:pt x="20731" y="7698"/>
                  </a:cubicBezTo>
                  <a:cubicBezTo>
                    <a:pt x="20714" y="7648"/>
                    <a:pt x="20714" y="7614"/>
                    <a:pt x="20697" y="7564"/>
                  </a:cubicBezTo>
                  <a:cubicBezTo>
                    <a:pt x="20680" y="7498"/>
                    <a:pt x="20663" y="7414"/>
                    <a:pt x="20646" y="7348"/>
                  </a:cubicBezTo>
                  <a:cubicBezTo>
                    <a:pt x="20629" y="7314"/>
                    <a:pt x="20629" y="7281"/>
                    <a:pt x="20612" y="7231"/>
                  </a:cubicBezTo>
                  <a:cubicBezTo>
                    <a:pt x="20579" y="7131"/>
                    <a:pt x="20562" y="7031"/>
                    <a:pt x="20528" y="6931"/>
                  </a:cubicBezTo>
                  <a:cubicBezTo>
                    <a:pt x="20528" y="6931"/>
                    <a:pt x="20528" y="6914"/>
                    <a:pt x="20528" y="6914"/>
                  </a:cubicBezTo>
                  <a:cubicBezTo>
                    <a:pt x="20494" y="6814"/>
                    <a:pt x="20460" y="6697"/>
                    <a:pt x="20426" y="6597"/>
                  </a:cubicBezTo>
                  <a:cubicBezTo>
                    <a:pt x="20409" y="6564"/>
                    <a:pt x="20392" y="6530"/>
                    <a:pt x="20392" y="6497"/>
                  </a:cubicBezTo>
                  <a:cubicBezTo>
                    <a:pt x="20375" y="6430"/>
                    <a:pt x="20341" y="6364"/>
                    <a:pt x="20307" y="6297"/>
                  </a:cubicBezTo>
                  <a:cubicBezTo>
                    <a:pt x="20307" y="6297"/>
                    <a:pt x="20307" y="6280"/>
                    <a:pt x="20307" y="6280"/>
                  </a:cubicBezTo>
                  <a:cubicBezTo>
                    <a:pt x="20307" y="6263"/>
                    <a:pt x="20290" y="6247"/>
                    <a:pt x="20290" y="6230"/>
                  </a:cubicBezTo>
                  <a:cubicBezTo>
                    <a:pt x="20239" y="6130"/>
                    <a:pt x="20205" y="6013"/>
                    <a:pt x="20154" y="5913"/>
                  </a:cubicBezTo>
                  <a:cubicBezTo>
                    <a:pt x="20137" y="5880"/>
                    <a:pt x="20120" y="5846"/>
                    <a:pt x="20103" y="5813"/>
                  </a:cubicBezTo>
                  <a:cubicBezTo>
                    <a:pt x="20052" y="5696"/>
                    <a:pt x="19985" y="5563"/>
                    <a:pt x="19917" y="5446"/>
                  </a:cubicBezTo>
                  <a:cubicBezTo>
                    <a:pt x="19917" y="5446"/>
                    <a:pt x="19917" y="5446"/>
                    <a:pt x="19917" y="5429"/>
                  </a:cubicBezTo>
                  <a:cubicBezTo>
                    <a:pt x="19849" y="5313"/>
                    <a:pt x="19798" y="5196"/>
                    <a:pt x="19730" y="5096"/>
                  </a:cubicBezTo>
                  <a:cubicBezTo>
                    <a:pt x="19713" y="5062"/>
                    <a:pt x="19696" y="5029"/>
                    <a:pt x="19679" y="5012"/>
                  </a:cubicBezTo>
                  <a:cubicBezTo>
                    <a:pt x="19611" y="4912"/>
                    <a:pt x="19560" y="4812"/>
                    <a:pt x="19493" y="4729"/>
                  </a:cubicBezTo>
                  <a:cubicBezTo>
                    <a:pt x="19476" y="4712"/>
                    <a:pt x="19476" y="4695"/>
                    <a:pt x="19476" y="4695"/>
                  </a:cubicBezTo>
                  <a:cubicBezTo>
                    <a:pt x="19476" y="4695"/>
                    <a:pt x="19476" y="4679"/>
                    <a:pt x="19459" y="4679"/>
                  </a:cubicBezTo>
                  <a:cubicBezTo>
                    <a:pt x="19425" y="4629"/>
                    <a:pt x="19391" y="4595"/>
                    <a:pt x="19357" y="4545"/>
                  </a:cubicBezTo>
                  <a:cubicBezTo>
                    <a:pt x="19323" y="4512"/>
                    <a:pt x="19306" y="4462"/>
                    <a:pt x="19272" y="4429"/>
                  </a:cubicBezTo>
                  <a:cubicBezTo>
                    <a:pt x="19238" y="4379"/>
                    <a:pt x="19204" y="4345"/>
                    <a:pt x="19170" y="4295"/>
                  </a:cubicBezTo>
                  <a:cubicBezTo>
                    <a:pt x="19136" y="4262"/>
                    <a:pt x="19119" y="4212"/>
                    <a:pt x="19085" y="4178"/>
                  </a:cubicBezTo>
                  <a:cubicBezTo>
                    <a:pt x="19051" y="4128"/>
                    <a:pt x="19017" y="4095"/>
                    <a:pt x="18983" y="4045"/>
                  </a:cubicBezTo>
                  <a:cubicBezTo>
                    <a:pt x="18949" y="4012"/>
                    <a:pt x="18916" y="3978"/>
                    <a:pt x="18882" y="3928"/>
                  </a:cubicBezTo>
                  <a:cubicBezTo>
                    <a:pt x="18848" y="3878"/>
                    <a:pt x="18814" y="3845"/>
                    <a:pt x="18763" y="3811"/>
                  </a:cubicBezTo>
                  <a:cubicBezTo>
                    <a:pt x="18729" y="3778"/>
                    <a:pt x="18695" y="3745"/>
                    <a:pt x="18661" y="3711"/>
                  </a:cubicBezTo>
                  <a:cubicBezTo>
                    <a:pt x="18627" y="3678"/>
                    <a:pt x="18576" y="3628"/>
                    <a:pt x="18542" y="3594"/>
                  </a:cubicBezTo>
                  <a:cubicBezTo>
                    <a:pt x="18508" y="3561"/>
                    <a:pt x="18474" y="3528"/>
                    <a:pt x="18440" y="3494"/>
                  </a:cubicBezTo>
                  <a:cubicBezTo>
                    <a:pt x="18390" y="3444"/>
                    <a:pt x="18356" y="3411"/>
                    <a:pt x="18305" y="3378"/>
                  </a:cubicBezTo>
                  <a:cubicBezTo>
                    <a:pt x="18271" y="3344"/>
                    <a:pt x="18237" y="3328"/>
                    <a:pt x="18203" y="3294"/>
                  </a:cubicBezTo>
                  <a:cubicBezTo>
                    <a:pt x="18152" y="3244"/>
                    <a:pt x="18101" y="3194"/>
                    <a:pt x="18033" y="3161"/>
                  </a:cubicBezTo>
                  <a:cubicBezTo>
                    <a:pt x="18016" y="3144"/>
                    <a:pt x="17982" y="3111"/>
                    <a:pt x="17965" y="3094"/>
                  </a:cubicBezTo>
                  <a:cubicBezTo>
                    <a:pt x="17880" y="3027"/>
                    <a:pt x="17796" y="2961"/>
                    <a:pt x="17711" y="2911"/>
                  </a:cubicBezTo>
                  <a:lnTo>
                    <a:pt x="15810" y="1510"/>
                  </a:lnTo>
                  <a:cubicBezTo>
                    <a:pt x="15827" y="1526"/>
                    <a:pt x="15827" y="1526"/>
                    <a:pt x="15844" y="1543"/>
                  </a:cubicBezTo>
                  <a:cubicBezTo>
                    <a:pt x="14826" y="776"/>
                    <a:pt x="13588" y="259"/>
                    <a:pt x="12179" y="75"/>
                  </a:cubicBezTo>
                  <a:cubicBezTo>
                    <a:pt x="7140" y="-592"/>
                    <a:pt x="1863" y="3228"/>
                    <a:pt x="387" y="8598"/>
                  </a:cubicBezTo>
                  <a:cubicBezTo>
                    <a:pt x="-699" y="12535"/>
                    <a:pt x="574" y="16221"/>
                    <a:pt x="3322" y="18172"/>
                  </a:cubicBezTo>
                  <a:cubicBezTo>
                    <a:pt x="3288" y="18139"/>
                    <a:pt x="3254" y="18122"/>
                    <a:pt x="3204" y="18089"/>
                  </a:cubicBezTo>
                  <a:lnTo>
                    <a:pt x="3204" y="18089"/>
                  </a:lnTo>
                  <a:cubicBezTo>
                    <a:pt x="3204" y="18089"/>
                    <a:pt x="3204" y="18089"/>
                    <a:pt x="3204" y="18089"/>
                  </a:cubicBezTo>
                  <a:lnTo>
                    <a:pt x="5104" y="19490"/>
                  </a:lnTo>
                  <a:cubicBezTo>
                    <a:pt x="6122" y="20241"/>
                    <a:pt x="7344" y="20741"/>
                    <a:pt x="8735" y="20925"/>
                  </a:cubicBezTo>
                  <a:cubicBezTo>
                    <a:pt x="8871" y="20941"/>
                    <a:pt x="9023" y="20958"/>
                    <a:pt x="9159" y="20975"/>
                  </a:cubicBezTo>
                  <a:cubicBezTo>
                    <a:pt x="9193" y="20975"/>
                    <a:pt x="9244" y="20975"/>
                    <a:pt x="9278" y="20991"/>
                  </a:cubicBezTo>
                  <a:cubicBezTo>
                    <a:pt x="9380" y="20991"/>
                    <a:pt x="9498" y="21008"/>
                    <a:pt x="9600" y="21008"/>
                  </a:cubicBezTo>
                  <a:cubicBezTo>
                    <a:pt x="9634" y="21008"/>
                    <a:pt x="9668" y="21008"/>
                    <a:pt x="9702" y="21008"/>
                  </a:cubicBezTo>
                  <a:cubicBezTo>
                    <a:pt x="9838" y="21008"/>
                    <a:pt x="9991" y="21008"/>
                    <a:pt x="10126" y="21008"/>
                  </a:cubicBezTo>
                  <a:cubicBezTo>
                    <a:pt x="10160" y="21008"/>
                    <a:pt x="10177" y="21008"/>
                    <a:pt x="10211" y="21008"/>
                  </a:cubicBezTo>
                  <a:cubicBezTo>
                    <a:pt x="10330" y="21008"/>
                    <a:pt x="10449" y="20991"/>
                    <a:pt x="10550" y="20991"/>
                  </a:cubicBezTo>
                  <a:cubicBezTo>
                    <a:pt x="10584" y="20991"/>
                    <a:pt x="10635" y="20991"/>
                    <a:pt x="10669" y="20975"/>
                  </a:cubicBezTo>
                  <a:cubicBezTo>
                    <a:pt x="10788" y="20958"/>
                    <a:pt x="10907" y="20958"/>
                    <a:pt x="11026" y="20941"/>
                  </a:cubicBezTo>
                  <a:cubicBezTo>
                    <a:pt x="11043" y="20941"/>
                    <a:pt x="11076" y="20941"/>
                    <a:pt x="11093" y="20941"/>
                  </a:cubicBezTo>
                  <a:cubicBezTo>
                    <a:pt x="11229" y="20925"/>
                    <a:pt x="11365" y="20908"/>
                    <a:pt x="11518" y="20875"/>
                  </a:cubicBezTo>
                  <a:cubicBezTo>
                    <a:pt x="11552" y="20875"/>
                    <a:pt x="11585" y="20858"/>
                    <a:pt x="11619" y="20858"/>
                  </a:cubicBezTo>
                  <a:cubicBezTo>
                    <a:pt x="11721" y="20841"/>
                    <a:pt x="11840" y="20808"/>
                    <a:pt x="11942" y="20791"/>
                  </a:cubicBezTo>
                  <a:cubicBezTo>
                    <a:pt x="11976" y="20774"/>
                    <a:pt x="12027" y="20774"/>
                    <a:pt x="12061" y="20758"/>
                  </a:cubicBezTo>
                  <a:cubicBezTo>
                    <a:pt x="12196" y="20724"/>
                    <a:pt x="12332" y="20691"/>
                    <a:pt x="12468" y="20658"/>
                  </a:cubicBezTo>
                  <a:cubicBezTo>
                    <a:pt x="12485" y="20658"/>
                    <a:pt x="12485" y="20658"/>
                    <a:pt x="12502" y="20641"/>
                  </a:cubicBezTo>
                  <a:cubicBezTo>
                    <a:pt x="12637" y="20608"/>
                    <a:pt x="12756" y="20558"/>
                    <a:pt x="12875" y="20524"/>
                  </a:cubicBezTo>
                  <a:cubicBezTo>
                    <a:pt x="12909" y="20507"/>
                    <a:pt x="12960" y="20491"/>
                    <a:pt x="12994" y="20491"/>
                  </a:cubicBezTo>
                  <a:cubicBezTo>
                    <a:pt x="13096" y="20457"/>
                    <a:pt x="13214" y="20424"/>
                    <a:pt x="13316" y="20374"/>
                  </a:cubicBezTo>
                  <a:cubicBezTo>
                    <a:pt x="13350" y="20357"/>
                    <a:pt x="13384" y="20357"/>
                    <a:pt x="13418" y="20341"/>
                  </a:cubicBezTo>
                  <a:cubicBezTo>
                    <a:pt x="13554" y="20291"/>
                    <a:pt x="13689" y="20240"/>
                    <a:pt x="13808" y="20174"/>
                  </a:cubicBezTo>
                  <a:cubicBezTo>
                    <a:pt x="13842" y="20157"/>
                    <a:pt x="13859" y="20140"/>
                    <a:pt x="13893" y="20140"/>
                  </a:cubicBezTo>
                  <a:cubicBezTo>
                    <a:pt x="13995" y="20090"/>
                    <a:pt x="14097" y="20040"/>
                    <a:pt x="14215" y="19990"/>
                  </a:cubicBezTo>
                  <a:cubicBezTo>
                    <a:pt x="14249" y="19974"/>
                    <a:pt x="14283" y="19957"/>
                    <a:pt x="14334" y="19940"/>
                  </a:cubicBezTo>
                  <a:cubicBezTo>
                    <a:pt x="14453" y="19890"/>
                    <a:pt x="14555" y="19823"/>
                    <a:pt x="14674" y="19757"/>
                  </a:cubicBezTo>
                  <a:cubicBezTo>
                    <a:pt x="14690" y="19740"/>
                    <a:pt x="14707" y="19740"/>
                    <a:pt x="14724" y="19740"/>
                  </a:cubicBezTo>
                  <a:cubicBezTo>
                    <a:pt x="14860" y="19673"/>
                    <a:pt x="14979" y="19590"/>
                    <a:pt x="15098" y="19523"/>
                  </a:cubicBezTo>
                  <a:cubicBezTo>
                    <a:pt x="15132" y="19507"/>
                    <a:pt x="15166" y="19490"/>
                    <a:pt x="15200" y="19457"/>
                  </a:cubicBezTo>
                  <a:cubicBezTo>
                    <a:pt x="15301" y="19390"/>
                    <a:pt x="15386" y="19340"/>
                    <a:pt x="15488" y="19273"/>
                  </a:cubicBezTo>
                  <a:cubicBezTo>
                    <a:pt x="15522" y="19256"/>
                    <a:pt x="15556" y="19223"/>
                    <a:pt x="15590" y="19206"/>
                  </a:cubicBezTo>
                  <a:cubicBezTo>
                    <a:pt x="15709" y="19123"/>
                    <a:pt x="15827" y="19040"/>
                    <a:pt x="15946" y="18956"/>
                  </a:cubicBezTo>
                  <a:cubicBezTo>
                    <a:pt x="15963" y="18940"/>
                    <a:pt x="15980" y="18940"/>
                    <a:pt x="15997" y="18923"/>
                  </a:cubicBezTo>
                  <a:cubicBezTo>
                    <a:pt x="16099" y="18839"/>
                    <a:pt x="16201" y="18773"/>
                    <a:pt x="16302" y="18689"/>
                  </a:cubicBezTo>
                  <a:cubicBezTo>
                    <a:pt x="16336" y="18656"/>
                    <a:pt x="16370" y="18639"/>
                    <a:pt x="16404" y="18606"/>
                  </a:cubicBezTo>
                  <a:cubicBezTo>
                    <a:pt x="16489" y="18539"/>
                    <a:pt x="16591" y="18456"/>
                    <a:pt x="16676" y="18372"/>
                  </a:cubicBezTo>
                  <a:cubicBezTo>
                    <a:pt x="16693" y="18356"/>
                    <a:pt x="16727" y="18339"/>
                    <a:pt x="16744" y="18306"/>
                  </a:cubicBezTo>
                  <a:cubicBezTo>
                    <a:pt x="16862" y="18206"/>
                    <a:pt x="16964" y="18106"/>
                    <a:pt x="17066" y="18006"/>
                  </a:cubicBezTo>
                  <a:cubicBezTo>
                    <a:pt x="17100" y="17989"/>
                    <a:pt x="17117" y="17956"/>
                    <a:pt x="17134" y="17939"/>
                  </a:cubicBezTo>
                  <a:cubicBezTo>
                    <a:pt x="17219" y="17855"/>
                    <a:pt x="17304" y="17772"/>
                    <a:pt x="17388" y="17689"/>
                  </a:cubicBezTo>
                  <a:cubicBezTo>
                    <a:pt x="17422" y="17655"/>
                    <a:pt x="17456" y="17622"/>
                    <a:pt x="17473" y="17605"/>
                  </a:cubicBezTo>
                  <a:cubicBezTo>
                    <a:pt x="17575" y="17505"/>
                    <a:pt x="17660" y="17405"/>
                    <a:pt x="17762" y="17305"/>
                  </a:cubicBezTo>
                  <a:cubicBezTo>
                    <a:pt x="17762" y="17305"/>
                    <a:pt x="17779" y="17288"/>
                    <a:pt x="17779" y="17288"/>
                  </a:cubicBezTo>
                  <a:cubicBezTo>
                    <a:pt x="17880" y="17172"/>
                    <a:pt x="17982" y="17072"/>
                    <a:pt x="18067" y="16955"/>
                  </a:cubicBezTo>
                  <a:cubicBezTo>
                    <a:pt x="18101" y="16921"/>
                    <a:pt x="18118" y="16888"/>
                    <a:pt x="18152" y="16855"/>
                  </a:cubicBezTo>
                  <a:cubicBezTo>
                    <a:pt x="18220" y="16771"/>
                    <a:pt x="18305" y="16671"/>
                    <a:pt x="18372" y="16588"/>
                  </a:cubicBezTo>
                  <a:cubicBezTo>
                    <a:pt x="18389" y="16554"/>
                    <a:pt x="18423" y="16521"/>
                    <a:pt x="18440" y="16488"/>
                  </a:cubicBezTo>
                  <a:cubicBezTo>
                    <a:pt x="18457" y="16471"/>
                    <a:pt x="18457" y="16454"/>
                    <a:pt x="18474" y="16438"/>
                  </a:cubicBezTo>
                  <a:cubicBezTo>
                    <a:pt x="18525" y="16371"/>
                    <a:pt x="18576" y="16288"/>
                    <a:pt x="18644" y="16221"/>
                  </a:cubicBezTo>
                  <a:cubicBezTo>
                    <a:pt x="18678" y="16187"/>
                    <a:pt x="18695" y="16137"/>
                    <a:pt x="18729" y="16104"/>
                  </a:cubicBezTo>
                  <a:cubicBezTo>
                    <a:pt x="18814" y="15971"/>
                    <a:pt x="18915" y="15837"/>
                    <a:pt x="19000" y="15704"/>
                  </a:cubicBezTo>
                  <a:cubicBezTo>
                    <a:pt x="19017" y="15687"/>
                    <a:pt x="19017" y="15670"/>
                    <a:pt x="19034" y="15654"/>
                  </a:cubicBezTo>
                  <a:cubicBezTo>
                    <a:pt x="19119" y="15537"/>
                    <a:pt x="19187" y="15404"/>
                    <a:pt x="19255" y="15287"/>
                  </a:cubicBezTo>
                  <a:cubicBezTo>
                    <a:pt x="19289" y="15237"/>
                    <a:pt x="19306" y="15187"/>
                    <a:pt x="19340" y="15137"/>
                  </a:cubicBezTo>
                  <a:cubicBezTo>
                    <a:pt x="19391" y="15070"/>
                    <a:pt x="19424" y="14987"/>
                    <a:pt x="19475" y="14920"/>
                  </a:cubicBezTo>
                  <a:cubicBezTo>
                    <a:pt x="19492" y="14903"/>
                    <a:pt x="19492" y="14886"/>
                    <a:pt x="19509" y="14853"/>
                  </a:cubicBezTo>
                  <a:cubicBezTo>
                    <a:pt x="19526" y="14820"/>
                    <a:pt x="19543" y="14770"/>
                    <a:pt x="19577" y="14736"/>
                  </a:cubicBezTo>
                  <a:cubicBezTo>
                    <a:pt x="19628" y="14636"/>
                    <a:pt x="19679" y="14536"/>
                    <a:pt x="19730" y="14436"/>
                  </a:cubicBezTo>
                  <a:cubicBezTo>
                    <a:pt x="19747" y="14403"/>
                    <a:pt x="19764" y="14353"/>
                    <a:pt x="19781" y="14319"/>
                  </a:cubicBezTo>
                  <a:cubicBezTo>
                    <a:pt x="19849" y="14186"/>
                    <a:pt x="19916" y="14036"/>
                    <a:pt x="19967" y="13902"/>
                  </a:cubicBezTo>
                  <a:cubicBezTo>
                    <a:pt x="19967" y="13902"/>
                    <a:pt x="19967" y="13902"/>
                    <a:pt x="19967" y="13902"/>
                  </a:cubicBezTo>
                  <a:cubicBezTo>
                    <a:pt x="20018" y="13786"/>
                    <a:pt x="20069" y="13669"/>
                    <a:pt x="20103" y="13552"/>
                  </a:cubicBezTo>
                  <a:cubicBezTo>
                    <a:pt x="20103" y="13535"/>
                    <a:pt x="20120" y="13519"/>
                    <a:pt x="20120" y="13502"/>
                  </a:cubicBezTo>
                  <a:cubicBezTo>
                    <a:pt x="20171" y="13385"/>
                    <a:pt x="20205" y="13269"/>
                    <a:pt x="20239" y="13152"/>
                  </a:cubicBezTo>
                  <a:cubicBezTo>
                    <a:pt x="20256" y="13102"/>
                    <a:pt x="20273" y="13035"/>
                    <a:pt x="20307" y="12985"/>
                  </a:cubicBezTo>
                  <a:cubicBezTo>
                    <a:pt x="20358" y="12802"/>
                    <a:pt x="20426" y="12635"/>
                    <a:pt x="20476" y="12451"/>
                  </a:cubicBezTo>
                  <a:cubicBezTo>
                    <a:pt x="20510" y="12351"/>
                    <a:pt x="20527" y="12268"/>
                    <a:pt x="20544" y="12168"/>
                  </a:cubicBezTo>
                  <a:cubicBezTo>
                    <a:pt x="20544" y="12151"/>
                    <a:pt x="20544" y="12134"/>
                    <a:pt x="20561" y="12118"/>
                  </a:cubicBezTo>
                  <a:cubicBezTo>
                    <a:pt x="20578" y="12051"/>
                    <a:pt x="20595" y="12001"/>
                    <a:pt x="20612" y="11934"/>
                  </a:cubicBezTo>
                  <a:cubicBezTo>
                    <a:pt x="20646" y="11885"/>
                    <a:pt x="20663" y="11818"/>
                    <a:pt x="20680" y="11768"/>
                  </a:cubicBezTo>
                  <a:close/>
                </a:path>
              </a:pathLst>
            </a:custGeom>
            <a:solidFill>
              <a:schemeClr val="accent6">
                <a:lumMod val="50000"/>
              </a:schemeClr>
            </a:solidFill>
            <a:ln w="12700">
              <a:noFill/>
            </a:ln>
          </p:spPr>
          <p:style>
            <a:lnRef idx="0">
              <a:scrgbClr r="0" g="0" b="0"/>
            </a:lnRef>
            <a:fillRef idx="0">
              <a:scrgbClr r="0" g="0" b="0"/>
            </a:fillRef>
            <a:effectRef idx="0">
              <a:scrgbClr r="0" g="0" b="0"/>
            </a:effectRef>
            <a:fontRef idx="minor"/>
          </p:style>
          <p:txBody>
            <a:bodyPr lIns="38160" tIns="38160" rIns="38160" bIns="38160" anchor="ctr">
              <a:noAutofit/>
            </a:bodyPr>
            <a:lstStyle/>
            <a:p>
              <a:endParaRPr lang="en-US" sz="3000" b="0" strike="noStrike" spc="-1">
                <a:solidFill>
                  <a:srgbClr val="002060"/>
                </a:solidFill>
                <a:latin typeface="Avenir Next LT Pro" panose="020B0504020202020204"/>
              </a:endParaRPr>
            </a:p>
          </p:txBody>
        </p:sp>
        <p:sp>
          <p:nvSpPr>
            <p:cNvPr id="27" name="Shape 39">
              <a:extLst>
                <a:ext uri="{FF2B5EF4-FFF2-40B4-BE49-F238E27FC236}">
                  <a16:creationId xmlns:a16="http://schemas.microsoft.com/office/drawing/2014/main" id="{33116E36-6464-5DBE-68BA-5111642BF495}"/>
                </a:ext>
              </a:extLst>
            </p:cNvPr>
            <p:cNvSpPr/>
            <p:nvPr/>
          </p:nvSpPr>
          <p:spPr>
            <a:xfrm>
              <a:off x="8545680" y="5612040"/>
              <a:ext cx="776880" cy="961920"/>
            </a:xfrm>
            <a:custGeom>
              <a:avLst/>
              <a:gdLst>
                <a:gd name="textAreaLeft" fmla="*/ 0 w 776880"/>
                <a:gd name="textAreaRight" fmla="*/ 777240 w 776880"/>
                <a:gd name="textAreaTop" fmla="*/ 0 h 961920"/>
                <a:gd name="textAreaBottom" fmla="*/ 962280 h 961920"/>
              </a:gdLst>
              <a:ahLst/>
              <a:cxnLst/>
              <a:rect l="textAreaLeft" t="textAreaTop" r="textAreaRight" b="textAreaBottom"/>
              <a:pathLst>
                <a:path w="19378" h="20370">
                  <a:moveTo>
                    <a:pt x="12413" y="78"/>
                  </a:moveTo>
                  <a:cubicBezTo>
                    <a:pt x="17549" y="772"/>
                    <a:pt x="20489" y="5851"/>
                    <a:pt x="18984" y="11433"/>
                  </a:cubicBezTo>
                  <a:cubicBezTo>
                    <a:pt x="17480" y="17015"/>
                    <a:pt x="12101" y="20985"/>
                    <a:pt x="6965" y="20292"/>
                  </a:cubicBezTo>
                  <a:cubicBezTo>
                    <a:pt x="1829" y="19598"/>
                    <a:pt x="-1111" y="14519"/>
                    <a:pt x="394" y="8937"/>
                  </a:cubicBezTo>
                  <a:cubicBezTo>
                    <a:pt x="1898" y="3355"/>
                    <a:pt x="7276" y="-615"/>
                    <a:pt x="12413" y="78"/>
                  </a:cubicBezTo>
                  <a:close/>
                  <a:moveTo>
                    <a:pt x="7951" y="16651"/>
                  </a:moveTo>
                  <a:cubicBezTo>
                    <a:pt x="10839" y="17033"/>
                    <a:pt x="13865" y="14796"/>
                    <a:pt x="14713" y="11659"/>
                  </a:cubicBezTo>
                  <a:cubicBezTo>
                    <a:pt x="14782" y="11381"/>
                    <a:pt x="14644" y="11138"/>
                    <a:pt x="14402" y="11104"/>
                  </a:cubicBezTo>
                  <a:cubicBezTo>
                    <a:pt x="14159" y="11069"/>
                    <a:pt x="13900" y="11260"/>
                    <a:pt x="13814" y="11537"/>
                  </a:cubicBezTo>
                  <a:cubicBezTo>
                    <a:pt x="13122" y="14137"/>
                    <a:pt x="10597" y="15992"/>
                    <a:pt x="8210" y="15663"/>
                  </a:cubicBezTo>
                  <a:cubicBezTo>
                    <a:pt x="5824" y="15334"/>
                    <a:pt x="4440" y="12959"/>
                    <a:pt x="5149" y="10376"/>
                  </a:cubicBezTo>
                  <a:cubicBezTo>
                    <a:pt x="5219" y="10098"/>
                    <a:pt x="5080" y="9856"/>
                    <a:pt x="4838" y="9821"/>
                  </a:cubicBezTo>
                  <a:cubicBezTo>
                    <a:pt x="4596" y="9786"/>
                    <a:pt x="4337" y="9977"/>
                    <a:pt x="4250" y="10254"/>
                  </a:cubicBezTo>
                  <a:cubicBezTo>
                    <a:pt x="3403" y="13392"/>
                    <a:pt x="5063" y="16252"/>
                    <a:pt x="7951" y="16651"/>
                  </a:cubicBezTo>
                  <a:moveTo>
                    <a:pt x="8020" y="5574"/>
                  </a:moveTo>
                  <a:cubicBezTo>
                    <a:pt x="7294" y="5470"/>
                    <a:pt x="6516" y="6042"/>
                    <a:pt x="6308" y="6839"/>
                  </a:cubicBezTo>
                  <a:cubicBezTo>
                    <a:pt x="6101" y="7637"/>
                    <a:pt x="6516" y="8365"/>
                    <a:pt x="7242" y="8469"/>
                  </a:cubicBezTo>
                  <a:cubicBezTo>
                    <a:pt x="7968" y="8573"/>
                    <a:pt x="8746" y="8001"/>
                    <a:pt x="8954" y="7203"/>
                  </a:cubicBezTo>
                  <a:cubicBezTo>
                    <a:pt x="9179" y="6406"/>
                    <a:pt x="8746" y="5678"/>
                    <a:pt x="8020" y="5574"/>
                  </a:cubicBezTo>
                  <a:moveTo>
                    <a:pt x="13641" y="6337"/>
                  </a:moveTo>
                  <a:cubicBezTo>
                    <a:pt x="12914" y="6233"/>
                    <a:pt x="12136" y="6805"/>
                    <a:pt x="11929" y="7602"/>
                  </a:cubicBezTo>
                  <a:cubicBezTo>
                    <a:pt x="11721" y="8399"/>
                    <a:pt x="12136" y="9127"/>
                    <a:pt x="12862" y="9232"/>
                  </a:cubicBezTo>
                  <a:cubicBezTo>
                    <a:pt x="13589" y="9336"/>
                    <a:pt x="14367" y="8763"/>
                    <a:pt x="14574" y="7966"/>
                  </a:cubicBezTo>
                  <a:cubicBezTo>
                    <a:pt x="14799" y="7169"/>
                    <a:pt x="14367" y="6441"/>
                    <a:pt x="13641" y="6337"/>
                  </a:cubicBezTo>
                </a:path>
              </a:pathLst>
            </a:custGeom>
            <a:solidFill>
              <a:schemeClr val="accent6"/>
            </a:solidFill>
            <a:ln w="12700">
              <a:noFill/>
            </a:ln>
          </p:spPr>
          <p:style>
            <a:lnRef idx="0">
              <a:scrgbClr r="0" g="0" b="0"/>
            </a:lnRef>
            <a:fillRef idx="0">
              <a:scrgbClr r="0" g="0" b="0"/>
            </a:fillRef>
            <a:effectRef idx="0">
              <a:scrgbClr r="0" g="0" b="0"/>
            </a:effectRef>
            <a:fontRef idx="minor"/>
          </p:style>
          <p:txBody>
            <a:bodyPr lIns="38160" tIns="38160" rIns="38160" bIns="38160" anchor="ctr">
              <a:noAutofit/>
            </a:bodyPr>
            <a:lstStyle/>
            <a:p>
              <a:endParaRPr lang="en-US" sz="3000" b="0" strike="noStrike" spc="-1">
                <a:solidFill>
                  <a:srgbClr val="002060"/>
                </a:solidFill>
                <a:latin typeface="Avenir Next LT Pro" panose="020B0504020202020204"/>
              </a:endParaRPr>
            </a:p>
          </p:txBody>
        </p:sp>
      </p:grpSp>
      <p:grpSp>
        <p:nvGrpSpPr>
          <p:cNvPr id="28" name="Group 9">
            <a:extLst>
              <a:ext uri="{FF2B5EF4-FFF2-40B4-BE49-F238E27FC236}">
                <a16:creationId xmlns:a16="http://schemas.microsoft.com/office/drawing/2014/main" id="{8A06D70B-7D8F-94BA-D2F7-368622BECC94}"/>
              </a:ext>
            </a:extLst>
          </p:cNvPr>
          <p:cNvGrpSpPr/>
          <p:nvPr/>
        </p:nvGrpSpPr>
        <p:grpSpPr>
          <a:xfrm>
            <a:off x="8098095" y="4148986"/>
            <a:ext cx="1218240" cy="1674000"/>
            <a:chOff x="9645480" y="4930200"/>
            <a:chExt cx="1218240" cy="1674000"/>
          </a:xfrm>
        </p:grpSpPr>
        <p:sp>
          <p:nvSpPr>
            <p:cNvPr id="29" name="Shape 40">
              <a:extLst>
                <a:ext uri="{FF2B5EF4-FFF2-40B4-BE49-F238E27FC236}">
                  <a16:creationId xmlns:a16="http://schemas.microsoft.com/office/drawing/2014/main" id="{1D694BC6-C10D-7EB4-D0B1-416EAA53129B}"/>
                </a:ext>
              </a:extLst>
            </p:cNvPr>
            <p:cNvSpPr/>
            <p:nvPr/>
          </p:nvSpPr>
          <p:spPr>
            <a:xfrm>
              <a:off x="9714960" y="5610240"/>
              <a:ext cx="869760" cy="809640"/>
            </a:xfrm>
            <a:custGeom>
              <a:avLst/>
              <a:gdLst>
                <a:gd name="textAreaLeft" fmla="*/ 0 w 869760"/>
                <a:gd name="textAreaRight" fmla="*/ 870120 w 869760"/>
                <a:gd name="textAreaTop" fmla="*/ 0 h 809640"/>
                <a:gd name="textAreaBottom" fmla="*/ 810000 h 809640"/>
              </a:gdLst>
              <a:ahLst/>
              <a:cxnLst/>
              <a:rect l="textAreaLeft" t="textAreaTop" r="textAreaRight" b="textAreaBottom"/>
              <a:pathLst>
                <a:path w="21559" h="20784">
                  <a:moveTo>
                    <a:pt x="21215" y="13997"/>
                  </a:moveTo>
                  <a:cubicBezTo>
                    <a:pt x="21232" y="13934"/>
                    <a:pt x="21250" y="13871"/>
                    <a:pt x="21267" y="13808"/>
                  </a:cubicBezTo>
                  <a:cubicBezTo>
                    <a:pt x="21284" y="13745"/>
                    <a:pt x="21301" y="13703"/>
                    <a:pt x="21318" y="13640"/>
                  </a:cubicBezTo>
                  <a:cubicBezTo>
                    <a:pt x="21336" y="13577"/>
                    <a:pt x="21353" y="13514"/>
                    <a:pt x="21370" y="13430"/>
                  </a:cubicBezTo>
                  <a:cubicBezTo>
                    <a:pt x="21387" y="13367"/>
                    <a:pt x="21404" y="13325"/>
                    <a:pt x="21404" y="13262"/>
                  </a:cubicBezTo>
                  <a:cubicBezTo>
                    <a:pt x="21422" y="13199"/>
                    <a:pt x="21422" y="13136"/>
                    <a:pt x="21439" y="13052"/>
                  </a:cubicBezTo>
                  <a:cubicBezTo>
                    <a:pt x="21456" y="13010"/>
                    <a:pt x="21456" y="12947"/>
                    <a:pt x="21473" y="12905"/>
                  </a:cubicBezTo>
                  <a:cubicBezTo>
                    <a:pt x="21490" y="12842"/>
                    <a:pt x="21490" y="12779"/>
                    <a:pt x="21507" y="12695"/>
                  </a:cubicBezTo>
                  <a:cubicBezTo>
                    <a:pt x="21507" y="12652"/>
                    <a:pt x="21525" y="12589"/>
                    <a:pt x="21525" y="12547"/>
                  </a:cubicBezTo>
                  <a:cubicBezTo>
                    <a:pt x="21525" y="12484"/>
                    <a:pt x="21542" y="12400"/>
                    <a:pt x="21542" y="12337"/>
                  </a:cubicBezTo>
                  <a:cubicBezTo>
                    <a:pt x="21542" y="12295"/>
                    <a:pt x="21542" y="12253"/>
                    <a:pt x="21559" y="12190"/>
                  </a:cubicBezTo>
                  <a:cubicBezTo>
                    <a:pt x="21559" y="12106"/>
                    <a:pt x="21559" y="12043"/>
                    <a:pt x="21559" y="11959"/>
                  </a:cubicBezTo>
                  <a:cubicBezTo>
                    <a:pt x="21559" y="11917"/>
                    <a:pt x="21559" y="11875"/>
                    <a:pt x="21559" y="11833"/>
                  </a:cubicBezTo>
                  <a:cubicBezTo>
                    <a:pt x="21559" y="11707"/>
                    <a:pt x="21559" y="11602"/>
                    <a:pt x="21542" y="11476"/>
                  </a:cubicBezTo>
                  <a:lnTo>
                    <a:pt x="21267" y="7252"/>
                  </a:lnTo>
                  <a:cubicBezTo>
                    <a:pt x="21267" y="7378"/>
                    <a:pt x="21284" y="7483"/>
                    <a:pt x="21284" y="7610"/>
                  </a:cubicBezTo>
                  <a:cubicBezTo>
                    <a:pt x="21284" y="7610"/>
                    <a:pt x="21284" y="7631"/>
                    <a:pt x="21284" y="7631"/>
                  </a:cubicBezTo>
                  <a:cubicBezTo>
                    <a:pt x="21267" y="4122"/>
                    <a:pt x="18328" y="1054"/>
                    <a:pt x="13775" y="214"/>
                  </a:cubicBezTo>
                  <a:cubicBezTo>
                    <a:pt x="8156" y="-816"/>
                    <a:pt x="2193" y="1979"/>
                    <a:pt x="475" y="6412"/>
                  </a:cubicBezTo>
                  <a:cubicBezTo>
                    <a:pt x="96" y="7379"/>
                    <a:pt x="-41" y="8345"/>
                    <a:pt x="11" y="9291"/>
                  </a:cubicBezTo>
                  <a:cubicBezTo>
                    <a:pt x="11" y="9291"/>
                    <a:pt x="11" y="9291"/>
                    <a:pt x="11" y="9270"/>
                  </a:cubicBezTo>
                  <a:lnTo>
                    <a:pt x="286" y="13493"/>
                  </a:lnTo>
                  <a:cubicBezTo>
                    <a:pt x="286" y="13598"/>
                    <a:pt x="303" y="13682"/>
                    <a:pt x="320" y="13787"/>
                  </a:cubicBezTo>
                  <a:cubicBezTo>
                    <a:pt x="320" y="13829"/>
                    <a:pt x="337" y="13850"/>
                    <a:pt x="337" y="13892"/>
                  </a:cubicBezTo>
                  <a:cubicBezTo>
                    <a:pt x="337" y="13955"/>
                    <a:pt x="354" y="14018"/>
                    <a:pt x="371" y="14081"/>
                  </a:cubicBezTo>
                  <a:cubicBezTo>
                    <a:pt x="371" y="14123"/>
                    <a:pt x="389" y="14165"/>
                    <a:pt x="389" y="14186"/>
                  </a:cubicBezTo>
                  <a:cubicBezTo>
                    <a:pt x="406" y="14249"/>
                    <a:pt x="406" y="14312"/>
                    <a:pt x="423" y="14354"/>
                  </a:cubicBezTo>
                  <a:cubicBezTo>
                    <a:pt x="423" y="14396"/>
                    <a:pt x="440" y="14438"/>
                    <a:pt x="457" y="14480"/>
                  </a:cubicBezTo>
                  <a:cubicBezTo>
                    <a:pt x="475" y="14543"/>
                    <a:pt x="492" y="14585"/>
                    <a:pt x="492" y="14648"/>
                  </a:cubicBezTo>
                  <a:cubicBezTo>
                    <a:pt x="509" y="14691"/>
                    <a:pt x="509" y="14732"/>
                    <a:pt x="526" y="14775"/>
                  </a:cubicBezTo>
                  <a:cubicBezTo>
                    <a:pt x="543" y="14838"/>
                    <a:pt x="560" y="14880"/>
                    <a:pt x="578" y="14943"/>
                  </a:cubicBezTo>
                  <a:cubicBezTo>
                    <a:pt x="595" y="14985"/>
                    <a:pt x="595" y="15027"/>
                    <a:pt x="612" y="15069"/>
                  </a:cubicBezTo>
                  <a:cubicBezTo>
                    <a:pt x="629" y="15132"/>
                    <a:pt x="646" y="15174"/>
                    <a:pt x="664" y="15237"/>
                  </a:cubicBezTo>
                  <a:cubicBezTo>
                    <a:pt x="681" y="15279"/>
                    <a:pt x="698" y="15321"/>
                    <a:pt x="698" y="15342"/>
                  </a:cubicBezTo>
                  <a:cubicBezTo>
                    <a:pt x="715" y="15405"/>
                    <a:pt x="749" y="15468"/>
                    <a:pt x="767" y="15510"/>
                  </a:cubicBezTo>
                  <a:cubicBezTo>
                    <a:pt x="784" y="15552"/>
                    <a:pt x="801" y="15573"/>
                    <a:pt x="801" y="15615"/>
                  </a:cubicBezTo>
                  <a:cubicBezTo>
                    <a:pt x="835" y="15678"/>
                    <a:pt x="870" y="15762"/>
                    <a:pt x="904" y="15825"/>
                  </a:cubicBezTo>
                  <a:cubicBezTo>
                    <a:pt x="921" y="15846"/>
                    <a:pt x="921" y="15867"/>
                    <a:pt x="938" y="15888"/>
                  </a:cubicBezTo>
                  <a:cubicBezTo>
                    <a:pt x="990" y="15972"/>
                    <a:pt x="1024" y="16077"/>
                    <a:pt x="1076" y="16161"/>
                  </a:cubicBezTo>
                  <a:cubicBezTo>
                    <a:pt x="1093" y="16182"/>
                    <a:pt x="1110" y="16203"/>
                    <a:pt x="1110" y="16224"/>
                  </a:cubicBezTo>
                  <a:cubicBezTo>
                    <a:pt x="1145" y="16287"/>
                    <a:pt x="1179" y="16350"/>
                    <a:pt x="1231" y="16413"/>
                  </a:cubicBezTo>
                  <a:cubicBezTo>
                    <a:pt x="1248" y="16455"/>
                    <a:pt x="1265" y="16476"/>
                    <a:pt x="1282" y="16518"/>
                  </a:cubicBezTo>
                  <a:cubicBezTo>
                    <a:pt x="1317" y="16581"/>
                    <a:pt x="1351" y="16623"/>
                    <a:pt x="1385" y="16686"/>
                  </a:cubicBezTo>
                  <a:cubicBezTo>
                    <a:pt x="1402" y="16728"/>
                    <a:pt x="1437" y="16749"/>
                    <a:pt x="1454" y="16791"/>
                  </a:cubicBezTo>
                  <a:cubicBezTo>
                    <a:pt x="1488" y="16833"/>
                    <a:pt x="1523" y="16896"/>
                    <a:pt x="1557" y="16939"/>
                  </a:cubicBezTo>
                  <a:cubicBezTo>
                    <a:pt x="1574" y="16981"/>
                    <a:pt x="1609" y="17001"/>
                    <a:pt x="1626" y="17044"/>
                  </a:cubicBezTo>
                  <a:cubicBezTo>
                    <a:pt x="1660" y="17086"/>
                    <a:pt x="1695" y="17149"/>
                    <a:pt x="1729" y="17191"/>
                  </a:cubicBezTo>
                  <a:cubicBezTo>
                    <a:pt x="1763" y="17233"/>
                    <a:pt x="1780" y="17254"/>
                    <a:pt x="1815" y="17296"/>
                  </a:cubicBezTo>
                  <a:cubicBezTo>
                    <a:pt x="1849" y="17338"/>
                    <a:pt x="1901" y="17401"/>
                    <a:pt x="1935" y="17443"/>
                  </a:cubicBezTo>
                  <a:cubicBezTo>
                    <a:pt x="1969" y="17485"/>
                    <a:pt x="1987" y="17506"/>
                    <a:pt x="2021" y="17548"/>
                  </a:cubicBezTo>
                  <a:cubicBezTo>
                    <a:pt x="2055" y="17590"/>
                    <a:pt x="2107" y="17653"/>
                    <a:pt x="2159" y="17695"/>
                  </a:cubicBezTo>
                  <a:cubicBezTo>
                    <a:pt x="2193" y="17716"/>
                    <a:pt x="2210" y="17758"/>
                    <a:pt x="2244" y="17779"/>
                  </a:cubicBezTo>
                  <a:cubicBezTo>
                    <a:pt x="2296" y="17821"/>
                    <a:pt x="2348" y="17884"/>
                    <a:pt x="2399" y="17926"/>
                  </a:cubicBezTo>
                  <a:cubicBezTo>
                    <a:pt x="2416" y="17947"/>
                    <a:pt x="2451" y="17968"/>
                    <a:pt x="2468" y="17989"/>
                  </a:cubicBezTo>
                  <a:cubicBezTo>
                    <a:pt x="2537" y="18073"/>
                    <a:pt x="2622" y="18136"/>
                    <a:pt x="2708" y="18199"/>
                  </a:cubicBezTo>
                  <a:cubicBezTo>
                    <a:pt x="2708" y="18199"/>
                    <a:pt x="2726" y="18220"/>
                    <a:pt x="2726" y="18220"/>
                  </a:cubicBezTo>
                  <a:cubicBezTo>
                    <a:pt x="2794" y="18283"/>
                    <a:pt x="2880" y="18346"/>
                    <a:pt x="2949" y="18409"/>
                  </a:cubicBezTo>
                  <a:cubicBezTo>
                    <a:pt x="2983" y="18430"/>
                    <a:pt x="3001" y="18451"/>
                    <a:pt x="3035" y="18472"/>
                  </a:cubicBezTo>
                  <a:cubicBezTo>
                    <a:pt x="3086" y="18514"/>
                    <a:pt x="3155" y="18556"/>
                    <a:pt x="3207" y="18599"/>
                  </a:cubicBezTo>
                  <a:cubicBezTo>
                    <a:pt x="3241" y="18620"/>
                    <a:pt x="3275" y="18641"/>
                    <a:pt x="3310" y="18683"/>
                  </a:cubicBezTo>
                  <a:cubicBezTo>
                    <a:pt x="3361" y="18725"/>
                    <a:pt x="3413" y="18767"/>
                    <a:pt x="3482" y="18809"/>
                  </a:cubicBezTo>
                  <a:cubicBezTo>
                    <a:pt x="3516" y="18830"/>
                    <a:pt x="3550" y="18851"/>
                    <a:pt x="3602" y="18893"/>
                  </a:cubicBezTo>
                  <a:cubicBezTo>
                    <a:pt x="3654" y="18935"/>
                    <a:pt x="3705" y="18977"/>
                    <a:pt x="3774" y="18998"/>
                  </a:cubicBezTo>
                  <a:cubicBezTo>
                    <a:pt x="3808" y="19019"/>
                    <a:pt x="3860" y="19040"/>
                    <a:pt x="3894" y="19082"/>
                  </a:cubicBezTo>
                  <a:cubicBezTo>
                    <a:pt x="3946" y="19124"/>
                    <a:pt x="4014" y="19145"/>
                    <a:pt x="4066" y="19187"/>
                  </a:cubicBezTo>
                  <a:cubicBezTo>
                    <a:pt x="4100" y="19208"/>
                    <a:pt x="4152" y="19229"/>
                    <a:pt x="4186" y="19250"/>
                  </a:cubicBezTo>
                  <a:cubicBezTo>
                    <a:pt x="4238" y="19292"/>
                    <a:pt x="4306" y="19313"/>
                    <a:pt x="4375" y="19355"/>
                  </a:cubicBezTo>
                  <a:cubicBezTo>
                    <a:pt x="4410" y="19376"/>
                    <a:pt x="4461" y="19397"/>
                    <a:pt x="4496" y="19418"/>
                  </a:cubicBezTo>
                  <a:cubicBezTo>
                    <a:pt x="4564" y="19460"/>
                    <a:pt x="4633" y="19481"/>
                    <a:pt x="4702" y="19523"/>
                  </a:cubicBezTo>
                  <a:cubicBezTo>
                    <a:pt x="4736" y="19544"/>
                    <a:pt x="4770" y="19565"/>
                    <a:pt x="4822" y="19586"/>
                  </a:cubicBezTo>
                  <a:cubicBezTo>
                    <a:pt x="4908" y="19628"/>
                    <a:pt x="4994" y="19670"/>
                    <a:pt x="5080" y="19712"/>
                  </a:cubicBezTo>
                  <a:cubicBezTo>
                    <a:pt x="5097" y="19712"/>
                    <a:pt x="5114" y="19733"/>
                    <a:pt x="5148" y="19733"/>
                  </a:cubicBezTo>
                  <a:cubicBezTo>
                    <a:pt x="5252" y="19775"/>
                    <a:pt x="5372" y="19838"/>
                    <a:pt x="5475" y="19880"/>
                  </a:cubicBezTo>
                  <a:cubicBezTo>
                    <a:pt x="5509" y="19901"/>
                    <a:pt x="5544" y="19901"/>
                    <a:pt x="5561" y="19922"/>
                  </a:cubicBezTo>
                  <a:cubicBezTo>
                    <a:pt x="5647" y="19964"/>
                    <a:pt x="5733" y="19985"/>
                    <a:pt x="5819" y="20027"/>
                  </a:cubicBezTo>
                  <a:cubicBezTo>
                    <a:pt x="5870" y="20048"/>
                    <a:pt x="5905" y="20048"/>
                    <a:pt x="5956" y="20069"/>
                  </a:cubicBezTo>
                  <a:cubicBezTo>
                    <a:pt x="6025" y="20090"/>
                    <a:pt x="6111" y="20111"/>
                    <a:pt x="6179" y="20153"/>
                  </a:cubicBezTo>
                  <a:cubicBezTo>
                    <a:pt x="6231" y="20174"/>
                    <a:pt x="6283" y="20174"/>
                    <a:pt x="6317" y="20195"/>
                  </a:cubicBezTo>
                  <a:cubicBezTo>
                    <a:pt x="6369" y="20216"/>
                    <a:pt x="6403" y="20216"/>
                    <a:pt x="6454" y="20237"/>
                  </a:cubicBezTo>
                  <a:cubicBezTo>
                    <a:pt x="6472" y="20237"/>
                    <a:pt x="6489" y="20237"/>
                    <a:pt x="6506" y="20259"/>
                  </a:cubicBezTo>
                  <a:cubicBezTo>
                    <a:pt x="6695" y="20321"/>
                    <a:pt x="6884" y="20364"/>
                    <a:pt x="7073" y="20406"/>
                  </a:cubicBezTo>
                  <a:cubicBezTo>
                    <a:pt x="7107" y="20406"/>
                    <a:pt x="7142" y="20427"/>
                    <a:pt x="7176" y="20427"/>
                  </a:cubicBezTo>
                  <a:cubicBezTo>
                    <a:pt x="7382" y="20469"/>
                    <a:pt x="7589" y="20511"/>
                    <a:pt x="7795" y="20553"/>
                  </a:cubicBezTo>
                  <a:cubicBezTo>
                    <a:pt x="7967" y="20574"/>
                    <a:pt x="8121" y="20616"/>
                    <a:pt x="8293" y="20637"/>
                  </a:cubicBezTo>
                  <a:cubicBezTo>
                    <a:pt x="8345" y="20637"/>
                    <a:pt x="8396" y="20658"/>
                    <a:pt x="8448" y="20658"/>
                  </a:cubicBezTo>
                  <a:cubicBezTo>
                    <a:pt x="8568" y="20679"/>
                    <a:pt x="8671" y="20679"/>
                    <a:pt x="8791" y="20700"/>
                  </a:cubicBezTo>
                  <a:cubicBezTo>
                    <a:pt x="8860" y="20700"/>
                    <a:pt x="8912" y="20721"/>
                    <a:pt x="8980" y="20721"/>
                  </a:cubicBezTo>
                  <a:cubicBezTo>
                    <a:pt x="9084" y="20721"/>
                    <a:pt x="9187" y="20742"/>
                    <a:pt x="9290" y="20742"/>
                  </a:cubicBezTo>
                  <a:cubicBezTo>
                    <a:pt x="9359" y="20742"/>
                    <a:pt x="9427" y="20742"/>
                    <a:pt x="9479" y="20763"/>
                  </a:cubicBezTo>
                  <a:cubicBezTo>
                    <a:pt x="9582" y="20763"/>
                    <a:pt x="9685" y="20763"/>
                    <a:pt x="9788" y="20784"/>
                  </a:cubicBezTo>
                  <a:cubicBezTo>
                    <a:pt x="9857" y="20784"/>
                    <a:pt x="9908" y="20784"/>
                    <a:pt x="9977" y="20784"/>
                  </a:cubicBezTo>
                  <a:cubicBezTo>
                    <a:pt x="10080" y="20784"/>
                    <a:pt x="10201" y="20784"/>
                    <a:pt x="10304" y="20784"/>
                  </a:cubicBezTo>
                  <a:cubicBezTo>
                    <a:pt x="10355" y="20784"/>
                    <a:pt x="10407" y="20784"/>
                    <a:pt x="10458" y="20784"/>
                  </a:cubicBezTo>
                  <a:cubicBezTo>
                    <a:pt x="10613" y="20784"/>
                    <a:pt x="10785" y="20784"/>
                    <a:pt x="10939" y="20763"/>
                  </a:cubicBezTo>
                  <a:cubicBezTo>
                    <a:pt x="10939" y="20763"/>
                    <a:pt x="10939" y="20763"/>
                    <a:pt x="10957" y="20763"/>
                  </a:cubicBezTo>
                  <a:cubicBezTo>
                    <a:pt x="11111" y="20763"/>
                    <a:pt x="11249" y="20742"/>
                    <a:pt x="11403" y="20721"/>
                  </a:cubicBezTo>
                  <a:cubicBezTo>
                    <a:pt x="11421" y="20721"/>
                    <a:pt x="11421" y="20721"/>
                    <a:pt x="11438" y="20721"/>
                  </a:cubicBezTo>
                  <a:cubicBezTo>
                    <a:pt x="11524" y="20721"/>
                    <a:pt x="11592" y="20700"/>
                    <a:pt x="11678" y="20700"/>
                  </a:cubicBezTo>
                  <a:cubicBezTo>
                    <a:pt x="11764" y="20700"/>
                    <a:pt x="11867" y="20679"/>
                    <a:pt x="11953" y="20658"/>
                  </a:cubicBezTo>
                  <a:cubicBezTo>
                    <a:pt x="12039" y="20658"/>
                    <a:pt x="12108" y="20637"/>
                    <a:pt x="12194" y="20616"/>
                  </a:cubicBezTo>
                  <a:cubicBezTo>
                    <a:pt x="12280" y="20595"/>
                    <a:pt x="12383" y="20595"/>
                    <a:pt x="12469" y="20574"/>
                  </a:cubicBezTo>
                  <a:cubicBezTo>
                    <a:pt x="12555" y="20553"/>
                    <a:pt x="12623" y="20553"/>
                    <a:pt x="12709" y="20532"/>
                  </a:cubicBezTo>
                  <a:cubicBezTo>
                    <a:pt x="12795" y="20511"/>
                    <a:pt x="12881" y="20490"/>
                    <a:pt x="12984" y="20490"/>
                  </a:cubicBezTo>
                  <a:cubicBezTo>
                    <a:pt x="13070" y="20469"/>
                    <a:pt x="13139" y="20447"/>
                    <a:pt x="13225" y="20447"/>
                  </a:cubicBezTo>
                  <a:cubicBezTo>
                    <a:pt x="13311" y="20426"/>
                    <a:pt x="13397" y="20405"/>
                    <a:pt x="13483" y="20384"/>
                  </a:cubicBezTo>
                  <a:cubicBezTo>
                    <a:pt x="13569" y="20363"/>
                    <a:pt x="13637" y="20342"/>
                    <a:pt x="13723" y="20321"/>
                  </a:cubicBezTo>
                  <a:cubicBezTo>
                    <a:pt x="13809" y="20300"/>
                    <a:pt x="13895" y="20279"/>
                    <a:pt x="13981" y="20259"/>
                  </a:cubicBezTo>
                  <a:cubicBezTo>
                    <a:pt x="14050" y="20237"/>
                    <a:pt x="14136" y="20216"/>
                    <a:pt x="14204" y="20196"/>
                  </a:cubicBezTo>
                  <a:cubicBezTo>
                    <a:pt x="14290" y="20174"/>
                    <a:pt x="14376" y="20153"/>
                    <a:pt x="14462" y="20111"/>
                  </a:cubicBezTo>
                  <a:cubicBezTo>
                    <a:pt x="14531" y="20090"/>
                    <a:pt x="14617" y="20069"/>
                    <a:pt x="14686" y="20027"/>
                  </a:cubicBezTo>
                  <a:cubicBezTo>
                    <a:pt x="14771" y="20006"/>
                    <a:pt x="14857" y="19964"/>
                    <a:pt x="14926" y="19943"/>
                  </a:cubicBezTo>
                  <a:cubicBezTo>
                    <a:pt x="14995" y="19922"/>
                    <a:pt x="15081" y="19880"/>
                    <a:pt x="15149" y="19859"/>
                  </a:cubicBezTo>
                  <a:cubicBezTo>
                    <a:pt x="15235" y="19817"/>
                    <a:pt x="15304" y="19796"/>
                    <a:pt x="15390" y="19754"/>
                  </a:cubicBezTo>
                  <a:cubicBezTo>
                    <a:pt x="15459" y="19733"/>
                    <a:pt x="15528" y="19691"/>
                    <a:pt x="15613" y="19670"/>
                  </a:cubicBezTo>
                  <a:cubicBezTo>
                    <a:pt x="15699" y="19628"/>
                    <a:pt x="15768" y="19607"/>
                    <a:pt x="15854" y="19565"/>
                  </a:cubicBezTo>
                  <a:cubicBezTo>
                    <a:pt x="15923" y="19523"/>
                    <a:pt x="15991" y="19502"/>
                    <a:pt x="16060" y="19460"/>
                  </a:cubicBezTo>
                  <a:cubicBezTo>
                    <a:pt x="16129" y="19418"/>
                    <a:pt x="16215" y="19376"/>
                    <a:pt x="16284" y="19355"/>
                  </a:cubicBezTo>
                  <a:cubicBezTo>
                    <a:pt x="16352" y="19313"/>
                    <a:pt x="16421" y="19292"/>
                    <a:pt x="16490" y="19250"/>
                  </a:cubicBezTo>
                  <a:cubicBezTo>
                    <a:pt x="16559" y="19208"/>
                    <a:pt x="16644" y="19166"/>
                    <a:pt x="16713" y="19124"/>
                  </a:cubicBezTo>
                  <a:cubicBezTo>
                    <a:pt x="16782" y="19082"/>
                    <a:pt x="16851" y="19040"/>
                    <a:pt x="16919" y="18998"/>
                  </a:cubicBezTo>
                  <a:cubicBezTo>
                    <a:pt x="16988" y="18956"/>
                    <a:pt x="17057" y="18914"/>
                    <a:pt x="17143" y="18872"/>
                  </a:cubicBezTo>
                  <a:cubicBezTo>
                    <a:pt x="17211" y="18830"/>
                    <a:pt x="17280" y="18788"/>
                    <a:pt x="17332" y="18746"/>
                  </a:cubicBezTo>
                  <a:cubicBezTo>
                    <a:pt x="17401" y="18704"/>
                    <a:pt x="17469" y="18662"/>
                    <a:pt x="17538" y="18620"/>
                  </a:cubicBezTo>
                  <a:cubicBezTo>
                    <a:pt x="17607" y="18578"/>
                    <a:pt x="17658" y="18536"/>
                    <a:pt x="17727" y="18494"/>
                  </a:cubicBezTo>
                  <a:cubicBezTo>
                    <a:pt x="17796" y="18451"/>
                    <a:pt x="17865" y="18410"/>
                    <a:pt x="17933" y="18346"/>
                  </a:cubicBezTo>
                  <a:cubicBezTo>
                    <a:pt x="18002" y="18304"/>
                    <a:pt x="18054" y="18262"/>
                    <a:pt x="18122" y="18220"/>
                  </a:cubicBezTo>
                  <a:cubicBezTo>
                    <a:pt x="18191" y="18178"/>
                    <a:pt x="18260" y="18115"/>
                    <a:pt x="18311" y="18073"/>
                  </a:cubicBezTo>
                  <a:cubicBezTo>
                    <a:pt x="18363" y="18031"/>
                    <a:pt x="18432" y="17968"/>
                    <a:pt x="18483" y="17926"/>
                  </a:cubicBezTo>
                  <a:cubicBezTo>
                    <a:pt x="18518" y="17905"/>
                    <a:pt x="18535" y="17884"/>
                    <a:pt x="18569" y="17863"/>
                  </a:cubicBezTo>
                  <a:cubicBezTo>
                    <a:pt x="18603" y="17842"/>
                    <a:pt x="18621" y="17821"/>
                    <a:pt x="18638" y="17800"/>
                  </a:cubicBezTo>
                  <a:cubicBezTo>
                    <a:pt x="18724" y="17716"/>
                    <a:pt x="18810" y="17653"/>
                    <a:pt x="18896" y="17569"/>
                  </a:cubicBezTo>
                  <a:cubicBezTo>
                    <a:pt x="18947" y="17527"/>
                    <a:pt x="18981" y="17485"/>
                    <a:pt x="19033" y="17443"/>
                  </a:cubicBezTo>
                  <a:cubicBezTo>
                    <a:pt x="19119" y="17359"/>
                    <a:pt x="19205" y="17275"/>
                    <a:pt x="19291" y="17191"/>
                  </a:cubicBezTo>
                  <a:cubicBezTo>
                    <a:pt x="19325" y="17149"/>
                    <a:pt x="19360" y="17128"/>
                    <a:pt x="19394" y="17086"/>
                  </a:cubicBezTo>
                  <a:cubicBezTo>
                    <a:pt x="19514" y="16960"/>
                    <a:pt x="19617" y="16833"/>
                    <a:pt x="19738" y="16707"/>
                  </a:cubicBezTo>
                  <a:cubicBezTo>
                    <a:pt x="19755" y="16686"/>
                    <a:pt x="19772" y="16665"/>
                    <a:pt x="19789" y="16644"/>
                  </a:cubicBezTo>
                  <a:cubicBezTo>
                    <a:pt x="19875" y="16539"/>
                    <a:pt x="19961" y="16413"/>
                    <a:pt x="20047" y="16308"/>
                  </a:cubicBezTo>
                  <a:cubicBezTo>
                    <a:pt x="20081" y="16266"/>
                    <a:pt x="20116" y="16224"/>
                    <a:pt x="20150" y="16161"/>
                  </a:cubicBezTo>
                  <a:cubicBezTo>
                    <a:pt x="20219" y="16077"/>
                    <a:pt x="20288" y="15972"/>
                    <a:pt x="20339" y="15888"/>
                  </a:cubicBezTo>
                  <a:cubicBezTo>
                    <a:pt x="20373" y="15846"/>
                    <a:pt x="20408" y="15783"/>
                    <a:pt x="20442" y="15720"/>
                  </a:cubicBezTo>
                  <a:cubicBezTo>
                    <a:pt x="20494" y="15636"/>
                    <a:pt x="20562" y="15531"/>
                    <a:pt x="20614" y="15447"/>
                  </a:cubicBezTo>
                  <a:cubicBezTo>
                    <a:pt x="20648" y="15384"/>
                    <a:pt x="20683" y="15342"/>
                    <a:pt x="20700" y="15279"/>
                  </a:cubicBezTo>
                  <a:cubicBezTo>
                    <a:pt x="20751" y="15174"/>
                    <a:pt x="20803" y="15069"/>
                    <a:pt x="20855" y="14985"/>
                  </a:cubicBezTo>
                  <a:cubicBezTo>
                    <a:pt x="20872" y="14943"/>
                    <a:pt x="20906" y="14880"/>
                    <a:pt x="20923" y="14838"/>
                  </a:cubicBezTo>
                  <a:cubicBezTo>
                    <a:pt x="20992" y="14690"/>
                    <a:pt x="21061" y="14543"/>
                    <a:pt x="21112" y="14375"/>
                  </a:cubicBezTo>
                  <a:cubicBezTo>
                    <a:pt x="21112" y="14375"/>
                    <a:pt x="21112" y="14354"/>
                    <a:pt x="21112" y="14354"/>
                  </a:cubicBezTo>
                  <a:cubicBezTo>
                    <a:pt x="21130" y="14291"/>
                    <a:pt x="21164" y="14228"/>
                    <a:pt x="21181" y="14165"/>
                  </a:cubicBezTo>
                  <a:cubicBezTo>
                    <a:pt x="21181" y="14102"/>
                    <a:pt x="21198" y="14060"/>
                    <a:pt x="21215" y="13997"/>
                  </a:cubicBezTo>
                  <a:close/>
                </a:path>
              </a:pathLst>
            </a:custGeom>
            <a:solidFill>
              <a:schemeClr val="accent4">
                <a:lumMod val="50000"/>
              </a:schemeClr>
            </a:solidFill>
            <a:ln w="12700">
              <a:noFill/>
            </a:ln>
          </p:spPr>
          <p:style>
            <a:lnRef idx="0">
              <a:scrgbClr r="0" g="0" b="0"/>
            </a:lnRef>
            <a:fillRef idx="0">
              <a:scrgbClr r="0" g="0" b="0"/>
            </a:fillRef>
            <a:effectRef idx="0">
              <a:scrgbClr r="0" g="0" b="0"/>
            </a:effectRef>
            <a:fontRef idx="minor"/>
          </p:style>
          <p:txBody>
            <a:bodyPr lIns="38160" tIns="38160" rIns="38160" bIns="38160" anchor="ctr">
              <a:noAutofit/>
            </a:bodyPr>
            <a:lstStyle/>
            <a:p>
              <a:endParaRPr lang="en-US" sz="3000" b="0" strike="noStrike" spc="-1">
                <a:solidFill>
                  <a:srgbClr val="002060"/>
                </a:solidFill>
                <a:latin typeface="Avenir Next LT Pro" panose="020B0504020202020204"/>
              </a:endParaRPr>
            </a:p>
          </p:txBody>
        </p:sp>
        <p:sp>
          <p:nvSpPr>
            <p:cNvPr id="30" name="Shape 41">
              <a:extLst>
                <a:ext uri="{FF2B5EF4-FFF2-40B4-BE49-F238E27FC236}">
                  <a16:creationId xmlns:a16="http://schemas.microsoft.com/office/drawing/2014/main" id="{EF58BDF2-B5CF-688C-24DA-0260288C0D7B}"/>
                </a:ext>
              </a:extLst>
            </p:cNvPr>
            <p:cNvSpPr/>
            <p:nvPr/>
          </p:nvSpPr>
          <p:spPr>
            <a:xfrm>
              <a:off x="9714960" y="5610240"/>
              <a:ext cx="858600" cy="644400"/>
            </a:xfrm>
            <a:custGeom>
              <a:avLst/>
              <a:gdLst>
                <a:gd name="textAreaLeft" fmla="*/ 0 w 858600"/>
                <a:gd name="textAreaRight" fmla="*/ 858960 w 858600"/>
                <a:gd name="textAreaTop" fmla="*/ 0 h 644400"/>
                <a:gd name="textAreaBottom" fmla="*/ 644760 h 644400"/>
              </a:gdLst>
              <a:ahLst/>
              <a:cxnLst/>
              <a:rect l="textAreaLeft" t="textAreaTop" r="textAreaRight" b="textAreaBottom"/>
              <a:pathLst>
                <a:path w="19316" h="19662">
                  <a:moveTo>
                    <a:pt x="12504" y="254"/>
                  </a:moveTo>
                  <a:cubicBezTo>
                    <a:pt x="17604" y="1477"/>
                    <a:pt x="20458" y="6746"/>
                    <a:pt x="18883" y="12040"/>
                  </a:cubicBezTo>
                  <a:cubicBezTo>
                    <a:pt x="17308" y="17334"/>
                    <a:pt x="11896" y="20630"/>
                    <a:pt x="6812" y="19406"/>
                  </a:cubicBezTo>
                  <a:cubicBezTo>
                    <a:pt x="1712" y="18183"/>
                    <a:pt x="-1142" y="12914"/>
                    <a:pt x="433" y="7620"/>
                  </a:cubicBezTo>
                  <a:cubicBezTo>
                    <a:pt x="1993" y="2351"/>
                    <a:pt x="7404" y="-970"/>
                    <a:pt x="12504" y="254"/>
                  </a:cubicBezTo>
                  <a:close/>
                  <a:moveTo>
                    <a:pt x="13378" y="14387"/>
                  </a:moveTo>
                  <a:cubicBezTo>
                    <a:pt x="13627" y="14437"/>
                    <a:pt x="13892" y="14287"/>
                    <a:pt x="13955" y="14038"/>
                  </a:cubicBezTo>
                  <a:cubicBezTo>
                    <a:pt x="14033" y="13788"/>
                    <a:pt x="13892" y="13538"/>
                    <a:pt x="13643" y="13463"/>
                  </a:cubicBezTo>
                  <a:lnTo>
                    <a:pt x="4145" y="11191"/>
                  </a:lnTo>
                  <a:cubicBezTo>
                    <a:pt x="3895" y="11141"/>
                    <a:pt x="3630" y="11291"/>
                    <a:pt x="3568" y="11541"/>
                  </a:cubicBezTo>
                  <a:cubicBezTo>
                    <a:pt x="3506" y="11790"/>
                    <a:pt x="3630" y="12040"/>
                    <a:pt x="3880" y="12115"/>
                  </a:cubicBezTo>
                  <a:lnTo>
                    <a:pt x="13378" y="14387"/>
                  </a:lnTo>
                  <a:moveTo>
                    <a:pt x="13627" y="6496"/>
                  </a:moveTo>
                  <a:cubicBezTo>
                    <a:pt x="12894" y="6321"/>
                    <a:pt x="12130" y="6796"/>
                    <a:pt x="11896" y="7545"/>
                  </a:cubicBezTo>
                  <a:cubicBezTo>
                    <a:pt x="11678" y="8294"/>
                    <a:pt x="12083" y="9043"/>
                    <a:pt x="12801" y="9218"/>
                  </a:cubicBezTo>
                  <a:cubicBezTo>
                    <a:pt x="13534" y="9393"/>
                    <a:pt x="14298" y="8919"/>
                    <a:pt x="14532" y="8169"/>
                  </a:cubicBezTo>
                  <a:cubicBezTo>
                    <a:pt x="14766" y="7420"/>
                    <a:pt x="14360" y="6671"/>
                    <a:pt x="13627" y="6496"/>
                  </a:cubicBezTo>
                  <a:moveTo>
                    <a:pt x="8059" y="5173"/>
                  </a:moveTo>
                  <a:cubicBezTo>
                    <a:pt x="7326" y="4998"/>
                    <a:pt x="6562" y="5473"/>
                    <a:pt x="6328" y="6222"/>
                  </a:cubicBezTo>
                  <a:cubicBezTo>
                    <a:pt x="6110" y="6971"/>
                    <a:pt x="6515" y="7720"/>
                    <a:pt x="7233" y="7895"/>
                  </a:cubicBezTo>
                  <a:cubicBezTo>
                    <a:pt x="7966" y="8070"/>
                    <a:pt x="8730" y="7595"/>
                    <a:pt x="8964" y="6846"/>
                  </a:cubicBezTo>
                  <a:cubicBezTo>
                    <a:pt x="9198" y="6097"/>
                    <a:pt x="8792" y="5323"/>
                    <a:pt x="8059" y="5173"/>
                  </a:cubicBezTo>
                </a:path>
              </a:pathLst>
            </a:custGeom>
            <a:solidFill>
              <a:schemeClr val="accent4"/>
            </a:solidFill>
            <a:ln w="12700">
              <a:noFill/>
            </a:ln>
          </p:spPr>
          <p:style>
            <a:lnRef idx="0">
              <a:scrgbClr r="0" g="0" b="0"/>
            </a:lnRef>
            <a:fillRef idx="0">
              <a:scrgbClr r="0" g="0" b="0"/>
            </a:fillRef>
            <a:effectRef idx="0">
              <a:scrgbClr r="0" g="0" b="0"/>
            </a:effectRef>
            <a:fontRef idx="minor"/>
          </p:style>
          <p:txBody>
            <a:bodyPr lIns="38160" tIns="38160" rIns="38160" bIns="38160" anchor="ctr">
              <a:noAutofit/>
            </a:bodyPr>
            <a:lstStyle/>
            <a:p>
              <a:endParaRPr lang="en-US" sz="3000" b="0" strike="noStrike" spc="-1">
                <a:solidFill>
                  <a:srgbClr val="002060"/>
                </a:solidFill>
                <a:latin typeface="Avenir Next LT Pro" panose="020B0504020202020204"/>
              </a:endParaRPr>
            </a:p>
          </p:txBody>
        </p:sp>
        <p:sp>
          <p:nvSpPr>
            <p:cNvPr id="31" name="Shape 42">
              <a:extLst>
                <a:ext uri="{FF2B5EF4-FFF2-40B4-BE49-F238E27FC236}">
                  <a16:creationId xmlns:a16="http://schemas.microsoft.com/office/drawing/2014/main" id="{492C8B25-3836-C57A-06EA-1B24FB20C28E}"/>
                </a:ext>
              </a:extLst>
            </p:cNvPr>
            <p:cNvSpPr/>
            <p:nvPr/>
          </p:nvSpPr>
          <p:spPr>
            <a:xfrm>
              <a:off x="9742680" y="5339880"/>
              <a:ext cx="869760" cy="809640"/>
            </a:xfrm>
            <a:custGeom>
              <a:avLst/>
              <a:gdLst>
                <a:gd name="textAreaLeft" fmla="*/ 0 w 869760"/>
                <a:gd name="textAreaRight" fmla="*/ 870120 w 869760"/>
                <a:gd name="textAreaTop" fmla="*/ 0 h 809640"/>
                <a:gd name="textAreaBottom" fmla="*/ 810000 h 809640"/>
              </a:gdLst>
              <a:ahLst/>
              <a:cxnLst/>
              <a:rect l="textAreaLeft" t="textAreaTop" r="textAreaRight" b="textAreaBottom"/>
              <a:pathLst>
                <a:path w="21559" h="20784">
                  <a:moveTo>
                    <a:pt x="21215" y="13997"/>
                  </a:moveTo>
                  <a:cubicBezTo>
                    <a:pt x="21232" y="13934"/>
                    <a:pt x="21250" y="13871"/>
                    <a:pt x="21267" y="13808"/>
                  </a:cubicBezTo>
                  <a:cubicBezTo>
                    <a:pt x="21284" y="13745"/>
                    <a:pt x="21301" y="13703"/>
                    <a:pt x="21318" y="13640"/>
                  </a:cubicBezTo>
                  <a:cubicBezTo>
                    <a:pt x="21336" y="13577"/>
                    <a:pt x="21353" y="13514"/>
                    <a:pt x="21370" y="13430"/>
                  </a:cubicBezTo>
                  <a:cubicBezTo>
                    <a:pt x="21387" y="13367"/>
                    <a:pt x="21404" y="13325"/>
                    <a:pt x="21404" y="13262"/>
                  </a:cubicBezTo>
                  <a:cubicBezTo>
                    <a:pt x="21422" y="13199"/>
                    <a:pt x="21422" y="13136"/>
                    <a:pt x="21439" y="13052"/>
                  </a:cubicBezTo>
                  <a:cubicBezTo>
                    <a:pt x="21456" y="13010"/>
                    <a:pt x="21456" y="12947"/>
                    <a:pt x="21473" y="12905"/>
                  </a:cubicBezTo>
                  <a:cubicBezTo>
                    <a:pt x="21490" y="12842"/>
                    <a:pt x="21490" y="12779"/>
                    <a:pt x="21507" y="12695"/>
                  </a:cubicBezTo>
                  <a:cubicBezTo>
                    <a:pt x="21507" y="12652"/>
                    <a:pt x="21525" y="12589"/>
                    <a:pt x="21525" y="12547"/>
                  </a:cubicBezTo>
                  <a:cubicBezTo>
                    <a:pt x="21525" y="12484"/>
                    <a:pt x="21542" y="12400"/>
                    <a:pt x="21542" y="12337"/>
                  </a:cubicBezTo>
                  <a:cubicBezTo>
                    <a:pt x="21542" y="12295"/>
                    <a:pt x="21542" y="12253"/>
                    <a:pt x="21559" y="12190"/>
                  </a:cubicBezTo>
                  <a:cubicBezTo>
                    <a:pt x="21559" y="12106"/>
                    <a:pt x="21559" y="12043"/>
                    <a:pt x="21559" y="11959"/>
                  </a:cubicBezTo>
                  <a:cubicBezTo>
                    <a:pt x="21559" y="11917"/>
                    <a:pt x="21559" y="11875"/>
                    <a:pt x="21559" y="11833"/>
                  </a:cubicBezTo>
                  <a:cubicBezTo>
                    <a:pt x="21559" y="11707"/>
                    <a:pt x="21559" y="11602"/>
                    <a:pt x="21542" y="11476"/>
                  </a:cubicBezTo>
                  <a:lnTo>
                    <a:pt x="21267" y="7252"/>
                  </a:lnTo>
                  <a:cubicBezTo>
                    <a:pt x="21267" y="7378"/>
                    <a:pt x="21284" y="7483"/>
                    <a:pt x="21284" y="7610"/>
                  </a:cubicBezTo>
                  <a:cubicBezTo>
                    <a:pt x="21284" y="7610"/>
                    <a:pt x="21284" y="7631"/>
                    <a:pt x="21284" y="7631"/>
                  </a:cubicBezTo>
                  <a:cubicBezTo>
                    <a:pt x="21267" y="4122"/>
                    <a:pt x="18328" y="1054"/>
                    <a:pt x="13775" y="214"/>
                  </a:cubicBezTo>
                  <a:cubicBezTo>
                    <a:pt x="8156" y="-816"/>
                    <a:pt x="2193" y="1979"/>
                    <a:pt x="475" y="6412"/>
                  </a:cubicBezTo>
                  <a:cubicBezTo>
                    <a:pt x="96" y="7379"/>
                    <a:pt x="-41" y="8345"/>
                    <a:pt x="11" y="9291"/>
                  </a:cubicBezTo>
                  <a:cubicBezTo>
                    <a:pt x="11" y="9291"/>
                    <a:pt x="11" y="9291"/>
                    <a:pt x="11" y="9270"/>
                  </a:cubicBezTo>
                  <a:lnTo>
                    <a:pt x="286" y="13493"/>
                  </a:lnTo>
                  <a:cubicBezTo>
                    <a:pt x="286" y="13598"/>
                    <a:pt x="303" y="13682"/>
                    <a:pt x="320" y="13787"/>
                  </a:cubicBezTo>
                  <a:cubicBezTo>
                    <a:pt x="320" y="13829"/>
                    <a:pt x="337" y="13850"/>
                    <a:pt x="337" y="13892"/>
                  </a:cubicBezTo>
                  <a:cubicBezTo>
                    <a:pt x="337" y="13955"/>
                    <a:pt x="354" y="14018"/>
                    <a:pt x="371" y="14081"/>
                  </a:cubicBezTo>
                  <a:cubicBezTo>
                    <a:pt x="371" y="14123"/>
                    <a:pt x="389" y="14165"/>
                    <a:pt x="389" y="14186"/>
                  </a:cubicBezTo>
                  <a:cubicBezTo>
                    <a:pt x="406" y="14249"/>
                    <a:pt x="406" y="14312"/>
                    <a:pt x="423" y="14354"/>
                  </a:cubicBezTo>
                  <a:cubicBezTo>
                    <a:pt x="423" y="14396"/>
                    <a:pt x="440" y="14438"/>
                    <a:pt x="457" y="14480"/>
                  </a:cubicBezTo>
                  <a:cubicBezTo>
                    <a:pt x="475" y="14543"/>
                    <a:pt x="492" y="14585"/>
                    <a:pt x="492" y="14648"/>
                  </a:cubicBezTo>
                  <a:cubicBezTo>
                    <a:pt x="509" y="14691"/>
                    <a:pt x="509" y="14732"/>
                    <a:pt x="526" y="14775"/>
                  </a:cubicBezTo>
                  <a:cubicBezTo>
                    <a:pt x="543" y="14838"/>
                    <a:pt x="560" y="14880"/>
                    <a:pt x="578" y="14943"/>
                  </a:cubicBezTo>
                  <a:cubicBezTo>
                    <a:pt x="595" y="14985"/>
                    <a:pt x="595" y="15027"/>
                    <a:pt x="612" y="15069"/>
                  </a:cubicBezTo>
                  <a:cubicBezTo>
                    <a:pt x="629" y="15132"/>
                    <a:pt x="646" y="15174"/>
                    <a:pt x="664" y="15237"/>
                  </a:cubicBezTo>
                  <a:cubicBezTo>
                    <a:pt x="681" y="15279"/>
                    <a:pt x="698" y="15321"/>
                    <a:pt x="698" y="15342"/>
                  </a:cubicBezTo>
                  <a:cubicBezTo>
                    <a:pt x="715" y="15405"/>
                    <a:pt x="749" y="15468"/>
                    <a:pt x="767" y="15510"/>
                  </a:cubicBezTo>
                  <a:cubicBezTo>
                    <a:pt x="784" y="15552"/>
                    <a:pt x="801" y="15573"/>
                    <a:pt x="801" y="15615"/>
                  </a:cubicBezTo>
                  <a:cubicBezTo>
                    <a:pt x="835" y="15678"/>
                    <a:pt x="870" y="15762"/>
                    <a:pt x="904" y="15825"/>
                  </a:cubicBezTo>
                  <a:cubicBezTo>
                    <a:pt x="921" y="15846"/>
                    <a:pt x="921" y="15867"/>
                    <a:pt x="938" y="15888"/>
                  </a:cubicBezTo>
                  <a:cubicBezTo>
                    <a:pt x="990" y="15972"/>
                    <a:pt x="1024" y="16077"/>
                    <a:pt x="1076" y="16161"/>
                  </a:cubicBezTo>
                  <a:cubicBezTo>
                    <a:pt x="1093" y="16182"/>
                    <a:pt x="1110" y="16203"/>
                    <a:pt x="1110" y="16224"/>
                  </a:cubicBezTo>
                  <a:cubicBezTo>
                    <a:pt x="1145" y="16287"/>
                    <a:pt x="1179" y="16350"/>
                    <a:pt x="1231" y="16413"/>
                  </a:cubicBezTo>
                  <a:cubicBezTo>
                    <a:pt x="1248" y="16455"/>
                    <a:pt x="1265" y="16476"/>
                    <a:pt x="1282" y="16518"/>
                  </a:cubicBezTo>
                  <a:cubicBezTo>
                    <a:pt x="1317" y="16581"/>
                    <a:pt x="1351" y="16623"/>
                    <a:pt x="1385" y="16686"/>
                  </a:cubicBezTo>
                  <a:cubicBezTo>
                    <a:pt x="1402" y="16728"/>
                    <a:pt x="1437" y="16749"/>
                    <a:pt x="1454" y="16791"/>
                  </a:cubicBezTo>
                  <a:cubicBezTo>
                    <a:pt x="1488" y="16833"/>
                    <a:pt x="1523" y="16896"/>
                    <a:pt x="1557" y="16939"/>
                  </a:cubicBezTo>
                  <a:cubicBezTo>
                    <a:pt x="1574" y="16981"/>
                    <a:pt x="1609" y="17001"/>
                    <a:pt x="1626" y="17044"/>
                  </a:cubicBezTo>
                  <a:cubicBezTo>
                    <a:pt x="1660" y="17086"/>
                    <a:pt x="1695" y="17149"/>
                    <a:pt x="1729" y="17191"/>
                  </a:cubicBezTo>
                  <a:cubicBezTo>
                    <a:pt x="1763" y="17233"/>
                    <a:pt x="1780" y="17254"/>
                    <a:pt x="1815" y="17296"/>
                  </a:cubicBezTo>
                  <a:cubicBezTo>
                    <a:pt x="1849" y="17338"/>
                    <a:pt x="1901" y="17401"/>
                    <a:pt x="1935" y="17443"/>
                  </a:cubicBezTo>
                  <a:cubicBezTo>
                    <a:pt x="1969" y="17485"/>
                    <a:pt x="1987" y="17506"/>
                    <a:pt x="2021" y="17548"/>
                  </a:cubicBezTo>
                  <a:cubicBezTo>
                    <a:pt x="2055" y="17590"/>
                    <a:pt x="2107" y="17653"/>
                    <a:pt x="2159" y="17695"/>
                  </a:cubicBezTo>
                  <a:cubicBezTo>
                    <a:pt x="2193" y="17716"/>
                    <a:pt x="2210" y="17758"/>
                    <a:pt x="2244" y="17779"/>
                  </a:cubicBezTo>
                  <a:cubicBezTo>
                    <a:pt x="2296" y="17821"/>
                    <a:pt x="2348" y="17884"/>
                    <a:pt x="2399" y="17926"/>
                  </a:cubicBezTo>
                  <a:cubicBezTo>
                    <a:pt x="2416" y="17947"/>
                    <a:pt x="2451" y="17968"/>
                    <a:pt x="2468" y="17989"/>
                  </a:cubicBezTo>
                  <a:cubicBezTo>
                    <a:pt x="2537" y="18073"/>
                    <a:pt x="2622" y="18136"/>
                    <a:pt x="2708" y="18199"/>
                  </a:cubicBezTo>
                  <a:cubicBezTo>
                    <a:pt x="2708" y="18199"/>
                    <a:pt x="2726" y="18220"/>
                    <a:pt x="2726" y="18220"/>
                  </a:cubicBezTo>
                  <a:cubicBezTo>
                    <a:pt x="2794" y="18283"/>
                    <a:pt x="2880" y="18346"/>
                    <a:pt x="2949" y="18409"/>
                  </a:cubicBezTo>
                  <a:cubicBezTo>
                    <a:pt x="2983" y="18430"/>
                    <a:pt x="3001" y="18451"/>
                    <a:pt x="3035" y="18472"/>
                  </a:cubicBezTo>
                  <a:cubicBezTo>
                    <a:pt x="3086" y="18514"/>
                    <a:pt x="3155" y="18556"/>
                    <a:pt x="3207" y="18599"/>
                  </a:cubicBezTo>
                  <a:cubicBezTo>
                    <a:pt x="3241" y="18620"/>
                    <a:pt x="3275" y="18641"/>
                    <a:pt x="3310" y="18683"/>
                  </a:cubicBezTo>
                  <a:cubicBezTo>
                    <a:pt x="3361" y="18725"/>
                    <a:pt x="3413" y="18767"/>
                    <a:pt x="3482" y="18809"/>
                  </a:cubicBezTo>
                  <a:cubicBezTo>
                    <a:pt x="3516" y="18830"/>
                    <a:pt x="3550" y="18851"/>
                    <a:pt x="3602" y="18893"/>
                  </a:cubicBezTo>
                  <a:cubicBezTo>
                    <a:pt x="3654" y="18935"/>
                    <a:pt x="3705" y="18977"/>
                    <a:pt x="3774" y="18998"/>
                  </a:cubicBezTo>
                  <a:cubicBezTo>
                    <a:pt x="3808" y="19019"/>
                    <a:pt x="3860" y="19040"/>
                    <a:pt x="3894" y="19082"/>
                  </a:cubicBezTo>
                  <a:cubicBezTo>
                    <a:pt x="3946" y="19124"/>
                    <a:pt x="4014" y="19145"/>
                    <a:pt x="4066" y="19187"/>
                  </a:cubicBezTo>
                  <a:cubicBezTo>
                    <a:pt x="4100" y="19208"/>
                    <a:pt x="4152" y="19229"/>
                    <a:pt x="4186" y="19250"/>
                  </a:cubicBezTo>
                  <a:cubicBezTo>
                    <a:pt x="4238" y="19292"/>
                    <a:pt x="4306" y="19313"/>
                    <a:pt x="4375" y="19355"/>
                  </a:cubicBezTo>
                  <a:cubicBezTo>
                    <a:pt x="4410" y="19376"/>
                    <a:pt x="4461" y="19397"/>
                    <a:pt x="4496" y="19418"/>
                  </a:cubicBezTo>
                  <a:cubicBezTo>
                    <a:pt x="4564" y="19460"/>
                    <a:pt x="4633" y="19481"/>
                    <a:pt x="4702" y="19523"/>
                  </a:cubicBezTo>
                  <a:cubicBezTo>
                    <a:pt x="4736" y="19544"/>
                    <a:pt x="4770" y="19565"/>
                    <a:pt x="4822" y="19586"/>
                  </a:cubicBezTo>
                  <a:cubicBezTo>
                    <a:pt x="4908" y="19628"/>
                    <a:pt x="4994" y="19670"/>
                    <a:pt x="5080" y="19712"/>
                  </a:cubicBezTo>
                  <a:cubicBezTo>
                    <a:pt x="5097" y="19712"/>
                    <a:pt x="5114" y="19733"/>
                    <a:pt x="5148" y="19733"/>
                  </a:cubicBezTo>
                  <a:cubicBezTo>
                    <a:pt x="5252" y="19775"/>
                    <a:pt x="5372" y="19838"/>
                    <a:pt x="5475" y="19880"/>
                  </a:cubicBezTo>
                  <a:cubicBezTo>
                    <a:pt x="5509" y="19901"/>
                    <a:pt x="5544" y="19901"/>
                    <a:pt x="5561" y="19922"/>
                  </a:cubicBezTo>
                  <a:cubicBezTo>
                    <a:pt x="5647" y="19964"/>
                    <a:pt x="5733" y="19985"/>
                    <a:pt x="5819" y="20027"/>
                  </a:cubicBezTo>
                  <a:cubicBezTo>
                    <a:pt x="5870" y="20048"/>
                    <a:pt x="5905" y="20048"/>
                    <a:pt x="5956" y="20069"/>
                  </a:cubicBezTo>
                  <a:cubicBezTo>
                    <a:pt x="6025" y="20090"/>
                    <a:pt x="6111" y="20111"/>
                    <a:pt x="6179" y="20153"/>
                  </a:cubicBezTo>
                  <a:cubicBezTo>
                    <a:pt x="6231" y="20174"/>
                    <a:pt x="6283" y="20174"/>
                    <a:pt x="6317" y="20195"/>
                  </a:cubicBezTo>
                  <a:cubicBezTo>
                    <a:pt x="6369" y="20216"/>
                    <a:pt x="6403" y="20216"/>
                    <a:pt x="6454" y="20237"/>
                  </a:cubicBezTo>
                  <a:cubicBezTo>
                    <a:pt x="6472" y="20237"/>
                    <a:pt x="6489" y="20237"/>
                    <a:pt x="6506" y="20259"/>
                  </a:cubicBezTo>
                  <a:cubicBezTo>
                    <a:pt x="6695" y="20321"/>
                    <a:pt x="6884" y="20364"/>
                    <a:pt x="7073" y="20406"/>
                  </a:cubicBezTo>
                  <a:cubicBezTo>
                    <a:pt x="7107" y="20406"/>
                    <a:pt x="7142" y="20427"/>
                    <a:pt x="7176" y="20427"/>
                  </a:cubicBezTo>
                  <a:cubicBezTo>
                    <a:pt x="7382" y="20469"/>
                    <a:pt x="7589" y="20511"/>
                    <a:pt x="7795" y="20553"/>
                  </a:cubicBezTo>
                  <a:cubicBezTo>
                    <a:pt x="7967" y="20574"/>
                    <a:pt x="8121" y="20616"/>
                    <a:pt x="8293" y="20637"/>
                  </a:cubicBezTo>
                  <a:cubicBezTo>
                    <a:pt x="8345" y="20637"/>
                    <a:pt x="8396" y="20658"/>
                    <a:pt x="8448" y="20658"/>
                  </a:cubicBezTo>
                  <a:cubicBezTo>
                    <a:pt x="8568" y="20679"/>
                    <a:pt x="8671" y="20679"/>
                    <a:pt x="8791" y="20700"/>
                  </a:cubicBezTo>
                  <a:cubicBezTo>
                    <a:pt x="8860" y="20700"/>
                    <a:pt x="8912" y="20721"/>
                    <a:pt x="8980" y="20721"/>
                  </a:cubicBezTo>
                  <a:cubicBezTo>
                    <a:pt x="9084" y="20721"/>
                    <a:pt x="9187" y="20742"/>
                    <a:pt x="9290" y="20742"/>
                  </a:cubicBezTo>
                  <a:cubicBezTo>
                    <a:pt x="9359" y="20742"/>
                    <a:pt x="9427" y="20742"/>
                    <a:pt x="9479" y="20763"/>
                  </a:cubicBezTo>
                  <a:cubicBezTo>
                    <a:pt x="9582" y="20763"/>
                    <a:pt x="9685" y="20763"/>
                    <a:pt x="9788" y="20784"/>
                  </a:cubicBezTo>
                  <a:cubicBezTo>
                    <a:pt x="9857" y="20784"/>
                    <a:pt x="9908" y="20784"/>
                    <a:pt x="9977" y="20784"/>
                  </a:cubicBezTo>
                  <a:cubicBezTo>
                    <a:pt x="10080" y="20784"/>
                    <a:pt x="10201" y="20784"/>
                    <a:pt x="10304" y="20784"/>
                  </a:cubicBezTo>
                  <a:cubicBezTo>
                    <a:pt x="10355" y="20784"/>
                    <a:pt x="10407" y="20784"/>
                    <a:pt x="10458" y="20784"/>
                  </a:cubicBezTo>
                  <a:cubicBezTo>
                    <a:pt x="10613" y="20784"/>
                    <a:pt x="10785" y="20784"/>
                    <a:pt x="10939" y="20763"/>
                  </a:cubicBezTo>
                  <a:cubicBezTo>
                    <a:pt x="10939" y="20763"/>
                    <a:pt x="10939" y="20763"/>
                    <a:pt x="10957" y="20763"/>
                  </a:cubicBezTo>
                  <a:cubicBezTo>
                    <a:pt x="11111" y="20763"/>
                    <a:pt x="11249" y="20742"/>
                    <a:pt x="11403" y="20721"/>
                  </a:cubicBezTo>
                  <a:cubicBezTo>
                    <a:pt x="11421" y="20721"/>
                    <a:pt x="11421" y="20721"/>
                    <a:pt x="11438" y="20721"/>
                  </a:cubicBezTo>
                  <a:cubicBezTo>
                    <a:pt x="11524" y="20721"/>
                    <a:pt x="11592" y="20700"/>
                    <a:pt x="11678" y="20700"/>
                  </a:cubicBezTo>
                  <a:cubicBezTo>
                    <a:pt x="11764" y="20700"/>
                    <a:pt x="11867" y="20679"/>
                    <a:pt x="11953" y="20658"/>
                  </a:cubicBezTo>
                  <a:cubicBezTo>
                    <a:pt x="12039" y="20658"/>
                    <a:pt x="12108" y="20637"/>
                    <a:pt x="12194" y="20616"/>
                  </a:cubicBezTo>
                  <a:cubicBezTo>
                    <a:pt x="12280" y="20595"/>
                    <a:pt x="12383" y="20595"/>
                    <a:pt x="12469" y="20574"/>
                  </a:cubicBezTo>
                  <a:cubicBezTo>
                    <a:pt x="12555" y="20553"/>
                    <a:pt x="12623" y="20553"/>
                    <a:pt x="12709" y="20532"/>
                  </a:cubicBezTo>
                  <a:cubicBezTo>
                    <a:pt x="12795" y="20511"/>
                    <a:pt x="12881" y="20490"/>
                    <a:pt x="12984" y="20490"/>
                  </a:cubicBezTo>
                  <a:cubicBezTo>
                    <a:pt x="13070" y="20469"/>
                    <a:pt x="13139" y="20447"/>
                    <a:pt x="13225" y="20447"/>
                  </a:cubicBezTo>
                  <a:cubicBezTo>
                    <a:pt x="13311" y="20426"/>
                    <a:pt x="13397" y="20405"/>
                    <a:pt x="13483" y="20384"/>
                  </a:cubicBezTo>
                  <a:cubicBezTo>
                    <a:pt x="13569" y="20363"/>
                    <a:pt x="13637" y="20342"/>
                    <a:pt x="13723" y="20321"/>
                  </a:cubicBezTo>
                  <a:cubicBezTo>
                    <a:pt x="13809" y="20300"/>
                    <a:pt x="13895" y="20279"/>
                    <a:pt x="13981" y="20259"/>
                  </a:cubicBezTo>
                  <a:cubicBezTo>
                    <a:pt x="14050" y="20237"/>
                    <a:pt x="14136" y="20216"/>
                    <a:pt x="14204" y="20196"/>
                  </a:cubicBezTo>
                  <a:cubicBezTo>
                    <a:pt x="14290" y="20174"/>
                    <a:pt x="14376" y="20153"/>
                    <a:pt x="14462" y="20111"/>
                  </a:cubicBezTo>
                  <a:cubicBezTo>
                    <a:pt x="14531" y="20090"/>
                    <a:pt x="14617" y="20069"/>
                    <a:pt x="14686" y="20027"/>
                  </a:cubicBezTo>
                  <a:cubicBezTo>
                    <a:pt x="14771" y="20006"/>
                    <a:pt x="14857" y="19964"/>
                    <a:pt x="14926" y="19943"/>
                  </a:cubicBezTo>
                  <a:cubicBezTo>
                    <a:pt x="14995" y="19922"/>
                    <a:pt x="15081" y="19880"/>
                    <a:pt x="15149" y="19859"/>
                  </a:cubicBezTo>
                  <a:cubicBezTo>
                    <a:pt x="15235" y="19817"/>
                    <a:pt x="15304" y="19796"/>
                    <a:pt x="15390" y="19754"/>
                  </a:cubicBezTo>
                  <a:cubicBezTo>
                    <a:pt x="15459" y="19733"/>
                    <a:pt x="15528" y="19691"/>
                    <a:pt x="15613" y="19670"/>
                  </a:cubicBezTo>
                  <a:cubicBezTo>
                    <a:pt x="15699" y="19628"/>
                    <a:pt x="15768" y="19607"/>
                    <a:pt x="15854" y="19565"/>
                  </a:cubicBezTo>
                  <a:cubicBezTo>
                    <a:pt x="15923" y="19523"/>
                    <a:pt x="15991" y="19502"/>
                    <a:pt x="16060" y="19460"/>
                  </a:cubicBezTo>
                  <a:cubicBezTo>
                    <a:pt x="16129" y="19418"/>
                    <a:pt x="16215" y="19376"/>
                    <a:pt x="16284" y="19355"/>
                  </a:cubicBezTo>
                  <a:cubicBezTo>
                    <a:pt x="16352" y="19313"/>
                    <a:pt x="16421" y="19292"/>
                    <a:pt x="16490" y="19250"/>
                  </a:cubicBezTo>
                  <a:cubicBezTo>
                    <a:pt x="16559" y="19208"/>
                    <a:pt x="16644" y="19166"/>
                    <a:pt x="16713" y="19124"/>
                  </a:cubicBezTo>
                  <a:cubicBezTo>
                    <a:pt x="16782" y="19082"/>
                    <a:pt x="16851" y="19040"/>
                    <a:pt x="16919" y="18998"/>
                  </a:cubicBezTo>
                  <a:cubicBezTo>
                    <a:pt x="16988" y="18956"/>
                    <a:pt x="17057" y="18914"/>
                    <a:pt x="17143" y="18872"/>
                  </a:cubicBezTo>
                  <a:cubicBezTo>
                    <a:pt x="17211" y="18830"/>
                    <a:pt x="17280" y="18788"/>
                    <a:pt x="17332" y="18746"/>
                  </a:cubicBezTo>
                  <a:cubicBezTo>
                    <a:pt x="17401" y="18704"/>
                    <a:pt x="17469" y="18662"/>
                    <a:pt x="17538" y="18620"/>
                  </a:cubicBezTo>
                  <a:cubicBezTo>
                    <a:pt x="17607" y="18578"/>
                    <a:pt x="17658" y="18536"/>
                    <a:pt x="17727" y="18494"/>
                  </a:cubicBezTo>
                  <a:cubicBezTo>
                    <a:pt x="17796" y="18451"/>
                    <a:pt x="17865" y="18410"/>
                    <a:pt x="17933" y="18346"/>
                  </a:cubicBezTo>
                  <a:cubicBezTo>
                    <a:pt x="18002" y="18304"/>
                    <a:pt x="18054" y="18262"/>
                    <a:pt x="18122" y="18220"/>
                  </a:cubicBezTo>
                  <a:cubicBezTo>
                    <a:pt x="18191" y="18178"/>
                    <a:pt x="18260" y="18115"/>
                    <a:pt x="18311" y="18073"/>
                  </a:cubicBezTo>
                  <a:cubicBezTo>
                    <a:pt x="18363" y="18031"/>
                    <a:pt x="18432" y="17968"/>
                    <a:pt x="18483" y="17926"/>
                  </a:cubicBezTo>
                  <a:cubicBezTo>
                    <a:pt x="18518" y="17905"/>
                    <a:pt x="18535" y="17884"/>
                    <a:pt x="18569" y="17863"/>
                  </a:cubicBezTo>
                  <a:cubicBezTo>
                    <a:pt x="18603" y="17842"/>
                    <a:pt x="18621" y="17821"/>
                    <a:pt x="18638" y="17800"/>
                  </a:cubicBezTo>
                  <a:cubicBezTo>
                    <a:pt x="18724" y="17716"/>
                    <a:pt x="18810" y="17653"/>
                    <a:pt x="18896" y="17569"/>
                  </a:cubicBezTo>
                  <a:cubicBezTo>
                    <a:pt x="18947" y="17527"/>
                    <a:pt x="18981" y="17485"/>
                    <a:pt x="19033" y="17443"/>
                  </a:cubicBezTo>
                  <a:cubicBezTo>
                    <a:pt x="19119" y="17359"/>
                    <a:pt x="19205" y="17275"/>
                    <a:pt x="19291" y="17191"/>
                  </a:cubicBezTo>
                  <a:cubicBezTo>
                    <a:pt x="19325" y="17149"/>
                    <a:pt x="19360" y="17128"/>
                    <a:pt x="19394" y="17086"/>
                  </a:cubicBezTo>
                  <a:cubicBezTo>
                    <a:pt x="19514" y="16960"/>
                    <a:pt x="19617" y="16833"/>
                    <a:pt x="19738" y="16707"/>
                  </a:cubicBezTo>
                  <a:cubicBezTo>
                    <a:pt x="19755" y="16686"/>
                    <a:pt x="19772" y="16665"/>
                    <a:pt x="19789" y="16644"/>
                  </a:cubicBezTo>
                  <a:cubicBezTo>
                    <a:pt x="19875" y="16539"/>
                    <a:pt x="19961" y="16413"/>
                    <a:pt x="20047" y="16308"/>
                  </a:cubicBezTo>
                  <a:cubicBezTo>
                    <a:pt x="20081" y="16266"/>
                    <a:pt x="20116" y="16224"/>
                    <a:pt x="20150" y="16161"/>
                  </a:cubicBezTo>
                  <a:cubicBezTo>
                    <a:pt x="20219" y="16077"/>
                    <a:pt x="20288" y="15972"/>
                    <a:pt x="20339" y="15888"/>
                  </a:cubicBezTo>
                  <a:cubicBezTo>
                    <a:pt x="20373" y="15846"/>
                    <a:pt x="20408" y="15783"/>
                    <a:pt x="20442" y="15720"/>
                  </a:cubicBezTo>
                  <a:cubicBezTo>
                    <a:pt x="20494" y="15636"/>
                    <a:pt x="20562" y="15531"/>
                    <a:pt x="20614" y="15447"/>
                  </a:cubicBezTo>
                  <a:cubicBezTo>
                    <a:pt x="20648" y="15384"/>
                    <a:pt x="20683" y="15342"/>
                    <a:pt x="20700" y="15279"/>
                  </a:cubicBezTo>
                  <a:cubicBezTo>
                    <a:pt x="20751" y="15174"/>
                    <a:pt x="20803" y="15069"/>
                    <a:pt x="20855" y="14985"/>
                  </a:cubicBezTo>
                  <a:cubicBezTo>
                    <a:pt x="20872" y="14943"/>
                    <a:pt x="20906" y="14880"/>
                    <a:pt x="20923" y="14838"/>
                  </a:cubicBezTo>
                  <a:cubicBezTo>
                    <a:pt x="20992" y="14690"/>
                    <a:pt x="21061" y="14543"/>
                    <a:pt x="21112" y="14375"/>
                  </a:cubicBezTo>
                  <a:cubicBezTo>
                    <a:pt x="21112" y="14375"/>
                    <a:pt x="21112" y="14354"/>
                    <a:pt x="21112" y="14354"/>
                  </a:cubicBezTo>
                  <a:cubicBezTo>
                    <a:pt x="21130" y="14291"/>
                    <a:pt x="21164" y="14228"/>
                    <a:pt x="21181" y="14165"/>
                  </a:cubicBezTo>
                  <a:cubicBezTo>
                    <a:pt x="21181" y="14102"/>
                    <a:pt x="21198" y="14060"/>
                    <a:pt x="21215" y="13997"/>
                  </a:cubicBezTo>
                  <a:close/>
                </a:path>
              </a:pathLst>
            </a:custGeom>
            <a:solidFill>
              <a:schemeClr val="accent4">
                <a:lumMod val="50000"/>
              </a:schemeClr>
            </a:solidFill>
            <a:ln w="12700">
              <a:noFill/>
            </a:ln>
          </p:spPr>
          <p:style>
            <a:lnRef idx="0">
              <a:scrgbClr r="0" g="0" b="0"/>
            </a:lnRef>
            <a:fillRef idx="0">
              <a:scrgbClr r="0" g="0" b="0"/>
            </a:fillRef>
            <a:effectRef idx="0">
              <a:scrgbClr r="0" g="0" b="0"/>
            </a:effectRef>
            <a:fontRef idx="minor"/>
          </p:style>
          <p:txBody>
            <a:bodyPr lIns="38160" tIns="38160" rIns="38160" bIns="38160" anchor="ctr">
              <a:noAutofit/>
            </a:bodyPr>
            <a:lstStyle/>
            <a:p>
              <a:endParaRPr lang="en-US" sz="3000" b="0" strike="noStrike" spc="-1">
                <a:solidFill>
                  <a:srgbClr val="002060"/>
                </a:solidFill>
                <a:latin typeface="Avenir Next LT Pro" panose="020B0504020202020204"/>
              </a:endParaRPr>
            </a:p>
          </p:txBody>
        </p:sp>
        <p:sp>
          <p:nvSpPr>
            <p:cNvPr id="32" name="Shape 43">
              <a:extLst>
                <a:ext uri="{FF2B5EF4-FFF2-40B4-BE49-F238E27FC236}">
                  <a16:creationId xmlns:a16="http://schemas.microsoft.com/office/drawing/2014/main" id="{A2688BC6-3CEA-2219-BDE4-70FCE0B29B91}"/>
                </a:ext>
              </a:extLst>
            </p:cNvPr>
            <p:cNvSpPr/>
            <p:nvPr/>
          </p:nvSpPr>
          <p:spPr>
            <a:xfrm>
              <a:off x="9742680" y="5339880"/>
              <a:ext cx="858600" cy="644400"/>
            </a:xfrm>
            <a:custGeom>
              <a:avLst/>
              <a:gdLst>
                <a:gd name="textAreaLeft" fmla="*/ 0 w 858600"/>
                <a:gd name="textAreaRight" fmla="*/ 858960 w 858600"/>
                <a:gd name="textAreaTop" fmla="*/ 0 h 644400"/>
                <a:gd name="textAreaBottom" fmla="*/ 644760 h 644400"/>
              </a:gdLst>
              <a:ahLst/>
              <a:cxnLst/>
              <a:rect l="textAreaLeft" t="textAreaTop" r="textAreaRight" b="textAreaBottom"/>
              <a:pathLst>
                <a:path w="19316" h="19663">
                  <a:moveTo>
                    <a:pt x="12504" y="255"/>
                  </a:moveTo>
                  <a:cubicBezTo>
                    <a:pt x="17604" y="1478"/>
                    <a:pt x="20458" y="6747"/>
                    <a:pt x="18883" y="12041"/>
                  </a:cubicBezTo>
                  <a:cubicBezTo>
                    <a:pt x="17308" y="17335"/>
                    <a:pt x="11896" y="20631"/>
                    <a:pt x="6812" y="19407"/>
                  </a:cubicBezTo>
                  <a:cubicBezTo>
                    <a:pt x="1712" y="18184"/>
                    <a:pt x="-1142" y="12915"/>
                    <a:pt x="433" y="7621"/>
                  </a:cubicBezTo>
                  <a:cubicBezTo>
                    <a:pt x="1993" y="2327"/>
                    <a:pt x="7404" y="-969"/>
                    <a:pt x="12504" y="255"/>
                  </a:cubicBezTo>
                  <a:close/>
                  <a:moveTo>
                    <a:pt x="13378" y="14388"/>
                  </a:moveTo>
                  <a:cubicBezTo>
                    <a:pt x="13627" y="14438"/>
                    <a:pt x="13892" y="14288"/>
                    <a:pt x="13955" y="14039"/>
                  </a:cubicBezTo>
                  <a:cubicBezTo>
                    <a:pt x="14017" y="13789"/>
                    <a:pt x="13892" y="13539"/>
                    <a:pt x="13643" y="13464"/>
                  </a:cubicBezTo>
                  <a:lnTo>
                    <a:pt x="4145" y="11192"/>
                  </a:lnTo>
                  <a:cubicBezTo>
                    <a:pt x="3895" y="11142"/>
                    <a:pt x="3630" y="11292"/>
                    <a:pt x="3568" y="11541"/>
                  </a:cubicBezTo>
                  <a:cubicBezTo>
                    <a:pt x="3490" y="11791"/>
                    <a:pt x="3630" y="12041"/>
                    <a:pt x="3880" y="12116"/>
                  </a:cubicBezTo>
                  <a:lnTo>
                    <a:pt x="13378" y="14388"/>
                  </a:lnTo>
                  <a:moveTo>
                    <a:pt x="13627" y="6472"/>
                  </a:moveTo>
                  <a:cubicBezTo>
                    <a:pt x="12894" y="6298"/>
                    <a:pt x="12130" y="6772"/>
                    <a:pt x="11896" y="7521"/>
                  </a:cubicBezTo>
                  <a:cubicBezTo>
                    <a:pt x="11678" y="8270"/>
                    <a:pt x="12083" y="9020"/>
                    <a:pt x="12801" y="9194"/>
                  </a:cubicBezTo>
                  <a:cubicBezTo>
                    <a:pt x="13534" y="9369"/>
                    <a:pt x="14298" y="8895"/>
                    <a:pt x="14532" y="8146"/>
                  </a:cubicBezTo>
                  <a:cubicBezTo>
                    <a:pt x="14766" y="7421"/>
                    <a:pt x="14360" y="6647"/>
                    <a:pt x="13627" y="6472"/>
                  </a:cubicBezTo>
                  <a:moveTo>
                    <a:pt x="8059" y="5149"/>
                  </a:moveTo>
                  <a:cubicBezTo>
                    <a:pt x="7326" y="4974"/>
                    <a:pt x="6562" y="5449"/>
                    <a:pt x="6328" y="6198"/>
                  </a:cubicBezTo>
                  <a:cubicBezTo>
                    <a:pt x="6110" y="6947"/>
                    <a:pt x="6515" y="7696"/>
                    <a:pt x="7233" y="7871"/>
                  </a:cubicBezTo>
                  <a:cubicBezTo>
                    <a:pt x="7966" y="8046"/>
                    <a:pt x="8730" y="7571"/>
                    <a:pt x="8964" y="6822"/>
                  </a:cubicBezTo>
                  <a:cubicBezTo>
                    <a:pt x="9182" y="6073"/>
                    <a:pt x="8777" y="5324"/>
                    <a:pt x="8059" y="5149"/>
                  </a:cubicBezTo>
                </a:path>
              </a:pathLst>
            </a:custGeom>
            <a:solidFill>
              <a:schemeClr val="accent4"/>
            </a:solidFill>
            <a:ln w="12700">
              <a:noFill/>
            </a:ln>
          </p:spPr>
          <p:style>
            <a:lnRef idx="0">
              <a:scrgbClr r="0" g="0" b="0"/>
            </a:lnRef>
            <a:fillRef idx="0">
              <a:scrgbClr r="0" g="0" b="0"/>
            </a:fillRef>
            <a:effectRef idx="0">
              <a:scrgbClr r="0" g="0" b="0"/>
            </a:effectRef>
            <a:fontRef idx="minor"/>
          </p:style>
          <p:txBody>
            <a:bodyPr lIns="38160" tIns="38160" rIns="38160" bIns="38160" anchor="ctr">
              <a:noAutofit/>
            </a:bodyPr>
            <a:lstStyle/>
            <a:p>
              <a:endParaRPr lang="en-US" sz="3000" b="0" strike="noStrike" spc="-1">
                <a:solidFill>
                  <a:srgbClr val="002060"/>
                </a:solidFill>
                <a:latin typeface="Avenir Next LT Pro" panose="020B0504020202020204"/>
              </a:endParaRPr>
            </a:p>
          </p:txBody>
        </p:sp>
        <p:sp>
          <p:nvSpPr>
            <p:cNvPr id="33" name="Shape 44">
              <a:extLst>
                <a:ext uri="{FF2B5EF4-FFF2-40B4-BE49-F238E27FC236}">
                  <a16:creationId xmlns:a16="http://schemas.microsoft.com/office/drawing/2014/main" id="{0CC5E2BF-7B9B-DDC4-5039-7A8A7792B7B0}"/>
                </a:ext>
              </a:extLst>
            </p:cNvPr>
            <p:cNvSpPr/>
            <p:nvPr/>
          </p:nvSpPr>
          <p:spPr>
            <a:xfrm>
              <a:off x="9645480" y="5110560"/>
              <a:ext cx="869760" cy="809640"/>
            </a:xfrm>
            <a:custGeom>
              <a:avLst/>
              <a:gdLst>
                <a:gd name="textAreaLeft" fmla="*/ 0 w 869760"/>
                <a:gd name="textAreaRight" fmla="*/ 870120 w 869760"/>
                <a:gd name="textAreaTop" fmla="*/ 0 h 809640"/>
                <a:gd name="textAreaBottom" fmla="*/ 810000 h 809640"/>
              </a:gdLst>
              <a:ahLst/>
              <a:cxnLst/>
              <a:rect l="textAreaLeft" t="textAreaTop" r="textAreaRight" b="textAreaBottom"/>
              <a:pathLst>
                <a:path w="21559" h="20784">
                  <a:moveTo>
                    <a:pt x="21215" y="13997"/>
                  </a:moveTo>
                  <a:cubicBezTo>
                    <a:pt x="21232" y="13934"/>
                    <a:pt x="21250" y="13871"/>
                    <a:pt x="21267" y="13808"/>
                  </a:cubicBezTo>
                  <a:cubicBezTo>
                    <a:pt x="21284" y="13745"/>
                    <a:pt x="21301" y="13703"/>
                    <a:pt x="21318" y="13640"/>
                  </a:cubicBezTo>
                  <a:cubicBezTo>
                    <a:pt x="21336" y="13577"/>
                    <a:pt x="21353" y="13514"/>
                    <a:pt x="21370" y="13430"/>
                  </a:cubicBezTo>
                  <a:cubicBezTo>
                    <a:pt x="21387" y="13367"/>
                    <a:pt x="21404" y="13325"/>
                    <a:pt x="21404" y="13262"/>
                  </a:cubicBezTo>
                  <a:cubicBezTo>
                    <a:pt x="21422" y="13199"/>
                    <a:pt x="21422" y="13136"/>
                    <a:pt x="21439" y="13052"/>
                  </a:cubicBezTo>
                  <a:cubicBezTo>
                    <a:pt x="21456" y="13010"/>
                    <a:pt x="21456" y="12947"/>
                    <a:pt x="21473" y="12905"/>
                  </a:cubicBezTo>
                  <a:cubicBezTo>
                    <a:pt x="21490" y="12842"/>
                    <a:pt x="21490" y="12779"/>
                    <a:pt x="21507" y="12695"/>
                  </a:cubicBezTo>
                  <a:cubicBezTo>
                    <a:pt x="21507" y="12652"/>
                    <a:pt x="21525" y="12589"/>
                    <a:pt x="21525" y="12547"/>
                  </a:cubicBezTo>
                  <a:cubicBezTo>
                    <a:pt x="21525" y="12484"/>
                    <a:pt x="21542" y="12400"/>
                    <a:pt x="21542" y="12337"/>
                  </a:cubicBezTo>
                  <a:cubicBezTo>
                    <a:pt x="21542" y="12295"/>
                    <a:pt x="21542" y="12253"/>
                    <a:pt x="21559" y="12190"/>
                  </a:cubicBezTo>
                  <a:cubicBezTo>
                    <a:pt x="21559" y="12106"/>
                    <a:pt x="21559" y="12043"/>
                    <a:pt x="21559" y="11959"/>
                  </a:cubicBezTo>
                  <a:cubicBezTo>
                    <a:pt x="21559" y="11917"/>
                    <a:pt x="21559" y="11875"/>
                    <a:pt x="21559" y="11833"/>
                  </a:cubicBezTo>
                  <a:cubicBezTo>
                    <a:pt x="21559" y="11707"/>
                    <a:pt x="21559" y="11602"/>
                    <a:pt x="21542" y="11476"/>
                  </a:cubicBezTo>
                  <a:lnTo>
                    <a:pt x="21267" y="7252"/>
                  </a:lnTo>
                  <a:cubicBezTo>
                    <a:pt x="21267" y="7378"/>
                    <a:pt x="21284" y="7483"/>
                    <a:pt x="21284" y="7610"/>
                  </a:cubicBezTo>
                  <a:cubicBezTo>
                    <a:pt x="21284" y="7610"/>
                    <a:pt x="21284" y="7631"/>
                    <a:pt x="21284" y="7631"/>
                  </a:cubicBezTo>
                  <a:cubicBezTo>
                    <a:pt x="21267" y="4122"/>
                    <a:pt x="18328" y="1054"/>
                    <a:pt x="13775" y="214"/>
                  </a:cubicBezTo>
                  <a:cubicBezTo>
                    <a:pt x="8156" y="-816"/>
                    <a:pt x="2193" y="1979"/>
                    <a:pt x="475" y="6412"/>
                  </a:cubicBezTo>
                  <a:cubicBezTo>
                    <a:pt x="96" y="7379"/>
                    <a:pt x="-41" y="8345"/>
                    <a:pt x="11" y="9291"/>
                  </a:cubicBezTo>
                  <a:cubicBezTo>
                    <a:pt x="11" y="9291"/>
                    <a:pt x="11" y="9291"/>
                    <a:pt x="11" y="9270"/>
                  </a:cubicBezTo>
                  <a:lnTo>
                    <a:pt x="286" y="13493"/>
                  </a:lnTo>
                  <a:cubicBezTo>
                    <a:pt x="286" y="13598"/>
                    <a:pt x="303" y="13682"/>
                    <a:pt x="320" y="13787"/>
                  </a:cubicBezTo>
                  <a:cubicBezTo>
                    <a:pt x="320" y="13829"/>
                    <a:pt x="337" y="13850"/>
                    <a:pt x="337" y="13892"/>
                  </a:cubicBezTo>
                  <a:cubicBezTo>
                    <a:pt x="337" y="13955"/>
                    <a:pt x="354" y="14018"/>
                    <a:pt x="371" y="14081"/>
                  </a:cubicBezTo>
                  <a:cubicBezTo>
                    <a:pt x="371" y="14123"/>
                    <a:pt x="389" y="14165"/>
                    <a:pt x="389" y="14186"/>
                  </a:cubicBezTo>
                  <a:cubicBezTo>
                    <a:pt x="406" y="14249"/>
                    <a:pt x="406" y="14312"/>
                    <a:pt x="423" y="14354"/>
                  </a:cubicBezTo>
                  <a:cubicBezTo>
                    <a:pt x="423" y="14396"/>
                    <a:pt x="440" y="14438"/>
                    <a:pt x="457" y="14480"/>
                  </a:cubicBezTo>
                  <a:cubicBezTo>
                    <a:pt x="475" y="14543"/>
                    <a:pt x="492" y="14585"/>
                    <a:pt x="492" y="14648"/>
                  </a:cubicBezTo>
                  <a:cubicBezTo>
                    <a:pt x="509" y="14691"/>
                    <a:pt x="509" y="14732"/>
                    <a:pt x="526" y="14775"/>
                  </a:cubicBezTo>
                  <a:cubicBezTo>
                    <a:pt x="543" y="14838"/>
                    <a:pt x="560" y="14880"/>
                    <a:pt x="578" y="14943"/>
                  </a:cubicBezTo>
                  <a:cubicBezTo>
                    <a:pt x="595" y="14985"/>
                    <a:pt x="595" y="15027"/>
                    <a:pt x="612" y="15069"/>
                  </a:cubicBezTo>
                  <a:cubicBezTo>
                    <a:pt x="629" y="15132"/>
                    <a:pt x="646" y="15174"/>
                    <a:pt x="664" y="15237"/>
                  </a:cubicBezTo>
                  <a:cubicBezTo>
                    <a:pt x="681" y="15279"/>
                    <a:pt x="698" y="15321"/>
                    <a:pt x="698" y="15342"/>
                  </a:cubicBezTo>
                  <a:cubicBezTo>
                    <a:pt x="715" y="15405"/>
                    <a:pt x="749" y="15468"/>
                    <a:pt x="767" y="15510"/>
                  </a:cubicBezTo>
                  <a:cubicBezTo>
                    <a:pt x="784" y="15552"/>
                    <a:pt x="801" y="15573"/>
                    <a:pt x="801" y="15615"/>
                  </a:cubicBezTo>
                  <a:cubicBezTo>
                    <a:pt x="835" y="15678"/>
                    <a:pt x="870" y="15762"/>
                    <a:pt x="904" y="15825"/>
                  </a:cubicBezTo>
                  <a:cubicBezTo>
                    <a:pt x="921" y="15846"/>
                    <a:pt x="921" y="15867"/>
                    <a:pt x="938" y="15888"/>
                  </a:cubicBezTo>
                  <a:cubicBezTo>
                    <a:pt x="990" y="15972"/>
                    <a:pt x="1024" y="16077"/>
                    <a:pt x="1076" y="16161"/>
                  </a:cubicBezTo>
                  <a:cubicBezTo>
                    <a:pt x="1093" y="16182"/>
                    <a:pt x="1110" y="16203"/>
                    <a:pt x="1110" y="16224"/>
                  </a:cubicBezTo>
                  <a:cubicBezTo>
                    <a:pt x="1145" y="16287"/>
                    <a:pt x="1179" y="16350"/>
                    <a:pt x="1231" y="16413"/>
                  </a:cubicBezTo>
                  <a:cubicBezTo>
                    <a:pt x="1248" y="16455"/>
                    <a:pt x="1265" y="16476"/>
                    <a:pt x="1282" y="16518"/>
                  </a:cubicBezTo>
                  <a:cubicBezTo>
                    <a:pt x="1317" y="16581"/>
                    <a:pt x="1351" y="16623"/>
                    <a:pt x="1385" y="16686"/>
                  </a:cubicBezTo>
                  <a:cubicBezTo>
                    <a:pt x="1402" y="16728"/>
                    <a:pt x="1437" y="16749"/>
                    <a:pt x="1454" y="16791"/>
                  </a:cubicBezTo>
                  <a:cubicBezTo>
                    <a:pt x="1488" y="16833"/>
                    <a:pt x="1523" y="16896"/>
                    <a:pt x="1557" y="16939"/>
                  </a:cubicBezTo>
                  <a:cubicBezTo>
                    <a:pt x="1574" y="16981"/>
                    <a:pt x="1609" y="17001"/>
                    <a:pt x="1626" y="17044"/>
                  </a:cubicBezTo>
                  <a:cubicBezTo>
                    <a:pt x="1660" y="17086"/>
                    <a:pt x="1695" y="17149"/>
                    <a:pt x="1729" y="17191"/>
                  </a:cubicBezTo>
                  <a:cubicBezTo>
                    <a:pt x="1763" y="17233"/>
                    <a:pt x="1780" y="17254"/>
                    <a:pt x="1815" y="17296"/>
                  </a:cubicBezTo>
                  <a:cubicBezTo>
                    <a:pt x="1849" y="17338"/>
                    <a:pt x="1901" y="17401"/>
                    <a:pt x="1935" y="17443"/>
                  </a:cubicBezTo>
                  <a:cubicBezTo>
                    <a:pt x="1969" y="17485"/>
                    <a:pt x="1987" y="17506"/>
                    <a:pt x="2021" y="17548"/>
                  </a:cubicBezTo>
                  <a:cubicBezTo>
                    <a:pt x="2055" y="17590"/>
                    <a:pt x="2107" y="17653"/>
                    <a:pt x="2159" y="17695"/>
                  </a:cubicBezTo>
                  <a:cubicBezTo>
                    <a:pt x="2193" y="17716"/>
                    <a:pt x="2210" y="17758"/>
                    <a:pt x="2244" y="17779"/>
                  </a:cubicBezTo>
                  <a:cubicBezTo>
                    <a:pt x="2296" y="17821"/>
                    <a:pt x="2348" y="17884"/>
                    <a:pt x="2399" y="17926"/>
                  </a:cubicBezTo>
                  <a:cubicBezTo>
                    <a:pt x="2416" y="17947"/>
                    <a:pt x="2451" y="17968"/>
                    <a:pt x="2468" y="17989"/>
                  </a:cubicBezTo>
                  <a:cubicBezTo>
                    <a:pt x="2537" y="18073"/>
                    <a:pt x="2622" y="18136"/>
                    <a:pt x="2708" y="18199"/>
                  </a:cubicBezTo>
                  <a:cubicBezTo>
                    <a:pt x="2708" y="18199"/>
                    <a:pt x="2726" y="18220"/>
                    <a:pt x="2726" y="18220"/>
                  </a:cubicBezTo>
                  <a:cubicBezTo>
                    <a:pt x="2794" y="18283"/>
                    <a:pt x="2880" y="18346"/>
                    <a:pt x="2949" y="18409"/>
                  </a:cubicBezTo>
                  <a:cubicBezTo>
                    <a:pt x="2983" y="18430"/>
                    <a:pt x="3001" y="18451"/>
                    <a:pt x="3035" y="18472"/>
                  </a:cubicBezTo>
                  <a:cubicBezTo>
                    <a:pt x="3086" y="18514"/>
                    <a:pt x="3155" y="18556"/>
                    <a:pt x="3207" y="18599"/>
                  </a:cubicBezTo>
                  <a:cubicBezTo>
                    <a:pt x="3241" y="18620"/>
                    <a:pt x="3275" y="18641"/>
                    <a:pt x="3310" y="18683"/>
                  </a:cubicBezTo>
                  <a:cubicBezTo>
                    <a:pt x="3361" y="18725"/>
                    <a:pt x="3413" y="18767"/>
                    <a:pt x="3482" y="18809"/>
                  </a:cubicBezTo>
                  <a:cubicBezTo>
                    <a:pt x="3516" y="18830"/>
                    <a:pt x="3550" y="18851"/>
                    <a:pt x="3602" y="18893"/>
                  </a:cubicBezTo>
                  <a:cubicBezTo>
                    <a:pt x="3654" y="18935"/>
                    <a:pt x="3705" y="18977"/>
                    <a:pt x="3774" y="18998"/>
                  </a:cubicBezTo>
                  <a:cubicBezTo>
                    <a:pt x="3808" y="19019"/>
                    <a:pt x="3860" y="19040"/>
                    <a:pt x="3894" y="19082"/>
                  </a:cubicBezTo>
                  <a:cubicBezTo>
                    <a:pt x="3946" y="19124"/>
                    <a:pt x="4014" y="19145"/>
                    <a:pt x="4066" y="19187"/>
                  </a:cubicBezTo>
                  <a:cubicBezTo>
                    <a:pt x="4100" y="19208"/>
                    <a:pt x="4152" y="19229"/>
                    <a:pt x="4186" y="19250"/>
                  </a:cubicBezTo>
                  <a:cubicBezTo>
                    <a:pt x="4238" y="19292"/>
                    <a:pt x="4306" y="19313"/>
                    <a:pt x="4375" y="19355"/>
                  </a:cubicBezTo>
                  <a:cubicBezTo>
                    <a:pt x="4410" y="19376"/>
                    <a:pt x="4461" y="19397"/>
                    <a:pt x="4496" y="19418"/>
                  </a:cubicBezTo>
                  <a:cubicBezTo>
                    <a:pt x="4564" y="19460"/>
                    <a:pt x="4633" y="19481"/>
                    <a:pt x="4702" y="19523"/>
                  </a:cubicBezTo>
                  <a:cubicBezTo>
                    <a:pt x="4736" y="19544"/>
                    <a:pt x="4770" y="19565"/>
                    <a:pt x="4822" y="19586"/>
                  </a:cubicBezTo>
                  <a:cubicBezTo>
                    <a:pt x="4908" y="19628"/>
                    <a:pt x="4994" y="19670"/>
                    <a:pt x="5080" y="19712"/>
                  </a:cubicBezTo>
                  <a:cubicBezTo>
                    <a:pt x="5097" y="19712"/>
                    <a:pt x="5114" y="19733"/>
                    <a:pt x="5148" y="19733"/>
                  </a:cubicBezTo>
                  <a:cubicBezTo>
                    <a:pt x="5252" y="19775"/>
                    <a:pt x="5372" y="19838"/>
                    <a:pt x="5475" y="19880"/>
                  </a:cubicBezTo>
                  <a:cubicBezTo>
                    <a:pt x="5509" y="19901"/>
                    <a:pt x="5544" y="19901"/>
                    <a:pt x="5561" y="19922"/>
                  </a:cubicBezTo>
                  <a:cubicBezTo>
                    <a:pt x="5647" y="19964"/>
                    <a:pt x="5733" y="19985"/>
                    <a:pt x="5819" y="20027"/>
                  </a:cubicBezTo>
                  <a:cubicBezTo>
                    <a:pt x="5870" y="20048"/>
                    <a:pt x="5905" y="20048"/>
                    <a:pt x="5956" y="20069"/>
                  </a:cubicBezTo>
                  <a:cubicBezTo>
                    <a:pt x="6025" y="20090"/>
                    <a:pt x="6111" y="20111"/>
                    <a:pt x="6179" y="20153"/>
                  </a:cubicBezTo>
                  <a:cubicBezTo>
                    <a:pt x="6231" y="20174"/>
                    <a:pt x="6283" y="20174"/>
                    <a:pt x="6317" y="20195"/>
                  </a:cubicBezTo>
                  <a:cubicBezTo>
                    <a:pt x="6369" y="20216"/>
                    <a:pt x="6403" y="20216"/>
                    <a:pt x="6454" y="20237"/>
                  </a:cubicBezTo>
                  <a:cubicBezTo>
                    <a:pt x="6472" y="20237"/>
                    <a:pt x="6489" y="20237"/>
                    <a:pt x="6506" y="20259"/>
                  </a:cubicBezTo>
                  <a:cubicBezTo>
                    <a:pt x="6695" y="20321"/>
                    <a:pt x="6884" y="20364"/>
                    <a:pt x="7073" y="20406"/>
                  </a:cubicBezTo>
                  <a:cubicBezTo>
                    <a:pt x="7107" y="20406"/>
                    <a:pt x="7142" y="20427"/>
                    <a:pt x="7176" y="20427"/>
                  </a:cubicBezTo>
                  <a:cubicBezTo>
                    <a:pt x="7382" y="20469"/>
                    <a:pt x="7589" y="20511"/>
                    <a:pt x="7795" y="20553"/>
                  </a:cubicBezTo>
                  <a:cubicBezTo>
                    <a:pt x="7967" y="20574"/>
                    <a:pt x="8121" y="20616"/>
                    <a:pt x="8293" y="20637"/>
                  </a:cubicBezTo>
                  <a:cubicBezTo>
                    <a:pt x="8345" y="20637"/>
                    <a:pt x="8396" y="20658"/>
                    <a:pt x="8448" y="20658"/>
                  </a:cubicBezTo>
                  <a:cubicBezTo>
                    <a:pt x="8568" y="20679"/>
                    <a:pt x="8671" y="20679"/>
                    <a:pt x="8791" y="20700"/>
                  </a:cubicBezTo>
                  <a:cubicBezTo>
                    <a:pt x="8860" y="20700"/>
                    <a:pt x="8912" y="20721"/>
                    <a:pt x="8980" y="20721"/>
                  </a:cubicBezTo>
                  <a:cubicBezTo>
                    <a:pt x="9084" y="20721"/>
                    <a:pt x="9187" y="20742"/>
                    <a:pt x="9290" y="20742"/>
                  </a:cubicBezTo>
                  <a:cubicBezTo>
                    <a:pt x="9359" y="20742"/>
                    <a:pt x="9427" y="20742"/>
                    <a:pt x="9479" y="20763"/>
                  </a:cubicBezTo>
                  <a:cubicBezTo>
                    <a:pt x="9582" y="20763"/>
                    <a:pt x="9685" y="20763"/>
                    <a:pt x="9788" y="20784"/>
                  </a:cubicBezTo>
                  <a:cubicBezTo>
                    <a:pt x="9857" y="20784"/>
                    <a:pt x="9908" y="20784"/>
                    <a:pt x="9977" y="20784"/>
                  </a:cubicBezTo>
                  <a:cubicBezTo>
                    <a:pt x="10080" y="20784"/>
                    <a:pt x="10201" y="20784"/>
                    <a:pt x="10304" y="20784"/>
                  </a:cubicBezTo>
                  <a:cubicBezTo>
                    <a:pt x="10355" y="20784"/>
                    <a:pt x="10407" y="20784"/>
                    <a:pt x="10458" y="20784"/>
                  </a:cubicBezTo>
                  <a:cubicBezTo>
                    <a:pt x="10613" y="20784"/>
                    <a:pt x="10785" y="20784"/>
                    <a:pt x="10939" y="20763"/>
                  </a:cubicBezTo>
                  <a:cubicBezTo>
                    <a:pt x="10939" y="20763"/>
                    <a:pt x="10939" y="20763"/>
                    <a:pt x="10957" y="20763"/>
                  </a:cubicBezTo>
                  <a:cubicBezTo>
                    <a:pt x="11111" y="20763"/>
                    <a:pt x="11249" y="20742"/>
                    <a:pt x="11403" y="20721"/>
                  </a:cubicBezTo>
                  <a:cubicBezTo>
                    <a:pt x="11421" y="20721"/>
                    <a:pt x="11421" y="20721"/>
                    <a:pt x="11438" y="20721"/>
                  </a:cubicBezTo>
                  <a:cubicBezTo>
                    <a:pt x="11524" y="20721"/>
                    <a:pt x="11592" y="20700"/>
                    <a:pt x="11678" y="20700"/>
                  </a:cubicBezTo>
                  <a:cubicBezTo>
                    <a:pt x="11764" y="20700"/>
                    <a:pt x="11867" y="20679"/>
                    <a:pt x="11953" y="20658"/>
                  </a:cubicBezTo>
                  <a:cubicBezTo>
                    <a:pt x="12039" y="20658"/>
                    <a:pt x="12108" y="20637"/>
                    <a:pt x="12194" y="20616"/>
                  </a:cubicBezTo>
                  <a:cubicBezTo>
                    <a:pt x="12280" y="20595"/>
                    <a:pt x="12383" y="20595"/>
                    <a:pt x="12469" y="20574"/>
                  </a:cubicBezTo>
                  <a:cubicBezTo>
                    <a:pt x="12555" y="20553"/>
                    <a:pt x="12623" y="20553"/>
                    <a:pt x="12709" y="20532"/>
                  </a:cubicBezTo>
                  <a:cubicBezTo>
                    <a:pt x="12795" y="20511"/>
                    <a:pt x="12881" y="20490"/>
                    <a:pt x="12984" y="20490"/>
                  </a:cubicBezTo>
                  <a:cubicBezTo>
                    <a:pt x="13070" y="20469"/>
                    <a:pt x="13139" y="20447"/>
                    <a:pt x="13225" y="20447"/>
                  </a:cubicBezTo>
                  <a:cubicBezTo>
                    <a:pt x="13311" y="20426"/>
                    <a:pt x="13397" y="20405"/>
                    <a:pt x="13483" y="20384"/>
                  </a:cubicBezTo>
                  <a:cubicBezTo>
                    <a:pt x="13569" y="20363"/>
                    <a:pt x="13637" y="20342"/>
                    <a:pt x="13723" y="20321"/>
                  </a:cubicBezTo>
                  <a:cubicBezTo>
                    <a:pt x="13809" y="20300"/>
                    <a:pt x="13895" y="20279"/>
                    <a:pt x="13981" y="20259"/>
                  </a:cubicBezTo>
                  <a:cubicBezTo>
                    <a:pt x="14050" y="20237"/>
                    <a:pt x="14136" y="20216"/>
                    <a:pt x="14204" y="20196"/>
                  </a:cubicBezTo>
                  <a:cubicBezTo>
                    <a:pt x="14290" y="20174"/>
                    <a:pt x="14376" y="20153"/>
                    <a:pt x="14462" y="20111"/>
                  </a:cubicBezTo>
                  <a:cubicBezTo>
                    <a:pt x="14531" y="20090"/>
                    <a:pt x="14617" y="20069"/>
                    <a:pt x="14686" y="20027"/>
                  </a:cubicBezTo>
                  <a:cubicBezTo>
                    <a:pt x="14771" y="20006"/>
                    <a:pt x="14857" y="19964"/>
                    <a:pt x="14926" y="19943"/>
                  </a:cubicBezTo>
                  <a:cubicBezTo>
                    <a:pt x="14995" y="19922"/>
                    <a:pt x="15081" y="19880"/>
                    <a:pt x="15149" y="19859"/>
                  </a:cubicBezTo>
                  <a:cubicBezTo>
                    <a:pt x="15235" y="19817"/>
                    <a:pt x="15304" y="19796"/>
                    <a:pt x="15390" y="19754"/>
                  </a:cubicBezTo>
                  <a:cubicBezTo>
                    <a:pt x="15459" y="19733"/>
                    <a:pt x="15528" y="19691"/>
                    <a:pt x="15613" y="19670"/>
                  </a:cubicBezTo>
                  <a:cubicBezTo>
                    <a:pt x="15699" y="19628"/>
                    <a:pt x="15768" y="19607"/>
                    <a:pt x="15854" y="19565"/>
                  </a:cubicBezTo>
                  <a:cubicBezTo>
                    <a:pt x="15923" y="19523"/>
                    <a:pt x="15991" y="19502"/>
                    <a:pt x="16060" y="19460"/>
                  </a:cubicBezTo>
                  <a:cubicBezTo>
                    <a:pt x="16129" y="19418"/>
                    <a:pt x="16215" y="19376"/>
                    <a:pt x="16284" y="19355"/>
                  </a:cubicBezTo>
                  <a:cubicBezTo>
                    <a:pt x="16352" y="19313"/>
                    <a:pt x="16421" y="19292"/>
                    <a:pt x="16490" y="19250"/>
                  </a:cubicBezTo>
                  <a:cubicBezTo>
                    <a:pt x="16559" y="19208"/>
                    <a:pt x="16644" y="19166"/>
                    <a:pt x="16713" y="19124"/>
                  </a:cubicBezTo>
                  <a:cubicBezTo>
                    <a:pt x="16782" y="19082"/>
                    <a:pt x="16851" y="19040"/>
                    <a:pt x="16919" y="18998"/>
                  </a:cubicBezTo>
                  <a:cubicBezTo>
                    <a:pt x="16988" y="18956"/>
                    <a:pt x="17057" y="18914"/>
                    <a:pt x="17143" y="18872"/>
                  </a:cubicBezTo>
                  <a:cubicBezTo>
                    <a:pt x="17211" y="18830"/>
                    <a:pt x="17280" y="18788"/>
                    <a:pt x="17332" y="18746"/>
                  </a:cubicBezTo>
                  <a:cubicBezTo>
                    <a:pt x="17401" y="18704"/>
                    <a:pt x="17469" y="18662"/>
                    <a:pt x="17538" y="18620"/>
                  </a:cubicBezTo>
                  <a:cubicBezTo>
                    <a:pt x="17607" y="18578"/>
                    <a:pt x="17658" y="18536"/>
                    <a:pt x="17727" y="18494"/>
                  </a:cubicBezTo>
                  <a:cubicBezTo>
                    <a:pt x="17796" y="18451"/>
                    <a:pt x="17865" y="18410"/>
                    <a:pt x="17933" y="18346"/>
                  </a:cubicBezTo>
                  <a:cubicBezTo>
                    <a:pt x="18002" y="18304"/>
                    <a:pt x="18054" y="18262"/>
                    <a:pt x="18122" y="18220"/>
                  </a:cubicBezTo>
                  <a:cubicBezTo>
                    <a:pt x="18191" y="18178"/>
                    <a:pt x="18260" y="18115"/>
                    <a:pt x="18311" y="18073"/>
                  </a:cubicBezTo>
                  <a:cubicBezTo>
                    <a:pt x="18363" y="18031"/>
                    <a:pt x="18432" y="17968"/>
                    <a:pt x="18483" y="17926"/>
                  </a:cubicBezTo>
                  <a:cubicBezTo>
                    <a:pt x="18518" y="17905"/>
                    <a:pt x="18535" y="17884"/>
                    <a:pt x="18569" y="17863"/>
                  </a:cubicBezTo>
                  <a:cubicBezTo>
                    <a:pt x="18603" y="17842"/>
                    <a:pt x="18621" y="17821"/>
                    <a:pt x="18638" y="17800"/>
                  </a:cubicBezTo>
                  <a:cubicBezTo>
                    <a:pt x="18724" y="17716"/>
                    <a:pt x="18810" y="17653"/>
                    <a:pt x="18896" y="17569"/>
                  </a:cubicBezTo>
                  <a:cubicBezTo>
                    <a:pt x="18947" y="17527"/>
                    <a:pt x="18981" y="17485"/>
                    <a:pt x="19033" y="17443"/>
                  </a:cubicBezTo>
                  <a:cubicBezTo>
                    <a:pt x="19119" y="17359"/>
                    <a:pt x="19205" y="17275"/>
                    <a:pt x="19291" y="17191"/>
                  </a:cubicBezTo>
                  <a:cubicBezTo>
                    <a:pt x="19325" y="17149"/>
                    <a:pt x="19360" y="17128"/>
                    <a:pt x="19394" y="17086"/>
                  </a:cubicBezTo>
                  <a:cubicBezTo>
                    <a:pt x="19514" y="16960"/>
                    <a:pt x="19617" y="16833"/>
                    <a:pt x="19738" y="16707"/>
                  </a:cubicBezTo>
                  <a:cubicBezTo>
                    <a:pt x="19755" y="16686"/>
                    <a:pt x="19772" y="16665"/>
                    <a:pt x="19789" y="16644"/>
                  </a:cubicBezTo>
                  <a:cubicBezTo>
                    <a:pt x="19875" y="16539"/>
                    <a:pt x="19961" y="16413"/>
                    <a:pt x="20047" y="16308"/>
                  </a:cubicBezTo>
                  <a:cubicBezTo>
                    <a:pt x="20081" y="16266"/>
                    <a:pt x="20116" y="16224"/>
                    <a:pt x="20150" y="16161"/>
                  </a:cubicBezTo>
                  <a:cubicBezTo>
                    <a:pt x="20219" y="16077"/>
                    <a:pt x="20288" y="15972"/>
                    <a:pt x="20339" y="15888"/>
                  </a:cubicBezTo>
                  <a:cubicBezTo>
                    <a:pt x="20373" y="15846"/>
                    <a:pt x="20408" y="15783"/>
                    <a:pt x="20442" y="15720"/>
                  </a:cubicBezTo>
                  <a:cubicBezTo>
                    <a:pt x="20494" y="15636"/>
                    <a:pt x="20562" y="15531"/>
                    <a:pt x="20614" y="15447"/>
                  </a:cubicBezTo>
                  <a:cubicBezTo>
                    <a:pt x="20648" y="15384"/>
                    <a:pt x="20683" y="15342"/>
                    <a:pt x="20700" y="15279"/>
                  </a:cubicBezTo>
                  <a:cubicBezTo>
                    <a:pt x="20751" y="15174"/>
                    <a:pt x="20803" y="15069"/>
                    <a:pt x="20855" y="14985"/>
                  </a:cubicBezTo>
                  <a:cubicBezTo>
                    <a:pt x="20872" y="14943"/>
                    <a:pt x="20906" y="14880"/>
                    <a:pt x="20923" y="14838"/>
                  </a:cubicBezTo>
                  <a:cubicBezTo>
                    <a:pt x="20992" y="14690"/>
                    <a:pt x="21061" y="14543"/>
                    <a:pt x="21112" y="14375"/>
                  </a:cubicBezTo>
                  <a:cubicBezTo>
                    <a:pt x="21112" y="14375"/>
                    <a:pt x="21112" y="14354"/>
                    <a:pt x="21112" y="14354"/>
                  </a:cubicBezTo>
                  <a:cubicBezTo>
                    <a:pt x="21130" y="14291"/>
                    <a:pt x="21164" y="14228"/>
                    <a:pt x="21181" y="14165"/>
                  </a:cubicBezTo>
                  <a:cubicBezTo>
                    <a:pt x="21181" y="14102"/>
                    <a:pt x="21198" y="14039"/>
                    <a:pt x="21215" y="13997"/>
                  </a:cubicBezTo>
                  <a:close/>
                </a:path>
              </a:pathLst>
            </a:custGeom>
            <a:solidFill>
              <a:schemeClr val="accent4">
                <a:lumMod val="50000"/>
              </a:schemeClr>
            </a:solidFill>
            <a:ln w="12700">
              <a:noFill/>
            </a:ln>
          </p:spPr>
          <p:style>
            <a:lnRef idx="0">
              <a:scrgbClr r="0" g="0" b="0"/>
            </a:lnRef>
            <a:fillRef idx="0">
              <a:scrgbClr r="0" g="0" b="0"/>
            </a:fillRef>
            <a:effectRef idx="0">
              <a:scrgbClr r="0" g="0" b="0"/>
            </a:effectRef>
            <a:fontRef idx="minor"/>
          </p:style>
          <p:txBody>
            <a:bodyPr lIns="38160" tIns="38160" rIns="38160" bIns="38160" anchor="ctr">
              <a:noAutofit/>
            </a:bodyPr>
            <a:lstStyle/>
            <a:p>
              <a:endParaRPr lang="en-US" sz="3000" b="0" strike="noStrike" spc="-1">
                <a:solidFill>
                  <a:srgbClr val="002060"/>
                </a:solidFill>
                <a:latin typeface="Avenir Next LT Pro" panose="020B0504020202020204"/>
              </a:endParaRPr>
            </a:p>
          </p:txBody>
        </p:sp>
        <p:sp>
          <p:nvSpPr>
            <p:cNvPr id="34" name="Shape 45">
              <a:extLst>
                <a:ext uri="{FF2B5EF4-FFF2-40B4-BE49-F238E27FC236}">
                  <a16:creationId xmlns:a16="http://schemas.microsoft.com/office/drawing/2014/main" id="{91C33564-13DA-1AE9-FC2C-85A2F6FC0CAD}"/>
                </a:ext>
              </a:extLst>
            </p:cNvPr>
            <p:cNvSpPr/>
            <p:nvPr/>
          </p:nvSpPr>
          <p:spPr>
            <a:xfrm>
              <a:off x="9645480" y="5110560"/>
              <a:ext cx="858600" cy="644400"/>
            </a:xfrm>
            <a:custGeom>
              <a:avLst/>
              <a:gdLst>
                <a:gd name="textAreaLeft" fmla="*/ 0 w 858600"/>
                <a:gd name="textAreaRight" fmla="*/ 858960 w 858600"/>
                <a:gd name="textAreaTop" fmla="*/ 0 h 644400"/>
                <a:gd name="textAreaBottom" fmla="*/ 644760 h 644400"/>
              </a:gdLst>
              <a:ahLst/>
              <a:cxnLst/>
              <a:rect l="textAreaLeft" t="textAreaTop" r="textAreaRight" b="textAreaBottom"/>
              <a:pathLst>
                <a:path w="19316" h="19663">
                  <a:moveTo>
                    <a:pt x="12504" y="255"/>
                  </a:moveTo>
                  <a:cubicBezTo>
                    <a:pt x="17604" y="1478"/>
                    <a:pt x="20458" y="6747"/>
                    <a:pt x="18883" y="12041"/>
                  </a:cubicBezTo>
                  <a:cubicBezTo>
                    <a:pt x="17308" y="17335"/>
                    <a:pt x="11896" y="20631"/>
                    <a:pt x="6812" y="19407"/>
                  </a:cubicBezTo>
                  <a:cubicBezTo>
                    <a:pt x="1712" y="18184"/>
                    <a:pt x="-1142" y="12915"/>
                    <a:pt x="433" y="7621"/>
                  </a:cubicBezTo>
                  <a:cubicBezTo>
                    <a:pt x="2008" y="2327"/>
                    <a:pt x="7404" y="-969"/>
                    <a:pt x="12504" y="255"/>
                  </a:cubicBezTo>
                  <a:close/>
                  <a:moveTo>
                    <a:pt x="13393" y="14363"/>
                  </a:moveTo>
                  <a:cubicBezTo>
                    <a:pt x="13643" y="14413"/>
                    <a:pt x="13908" y="14263"/>
                    <a:pt x="13970" y="14014"/>
                  </a:cubicBezTo>
                  <a:cubicBezTo>
                    <a:pt x="14048" y="13764"/>
                    <a:pt x="13908" y="13514"/>
                    <a:pt x="13658" y="13439"/>
                  </a:cubicBezTo>
                  <a:lnTo>
                    <a:pt x="4161" y="11167"/>
                  </a:lnTo>
                  <a:cubicBezTo>
                    <a:pt x="3911" y="11117"/>
                    <a:pt x="3646" y="11267"/>
                    <a:pt x="3583" y="11517"/>
                  </a:cubicBezTo>
                  <a:cubicBezTo>
                    <a:pt x="3506" y="11766"/>
                    <a:pt x="3646" y="12016"/>
                    <a:pt x="3895" y="12091"/>
                  </a:cubicBezTo>
                  <a:lnTo>
                    <a:pt x="13393" y="14363"/>
                  </a:lnTo>
                  <a:moveTo>
                    <a:pt x="13643" y="6472"/>
                  </a:moveTo>
                  <a:cubicBezTo>
                    <a:pt x="12910" y="6298"/>
                    <a:pt x="12145" y="6772"/>
                    <a:pt x="11912" y="7521"/>
                  </a:cubicBezTo>
                  <a:cubicBezTo>
                    <a:pt x="11693" y="8270"/>
                    <a:pt x="12099" y="9020"/>
                    <a:pt x="12816" y="9194"/>
                  </a:cubicBezTo>
                  <a:cubicBezTo>
                    <a:pt x="13549" y="9369"/>
                    <a:pt x="14313" y="8895"/>
                    <a:pt x="14547" y="8146"/>
                  </a:cubicBezTo>
                  <a:cubicBezTo>
                    <a:pt x="14781" y="7396"/>
                    <a:pt x="14360" y="6647"/>
                    <a:pt x="13643" y="6472"/>
                  </a:cubicBezTo>
                  <a:moveTo>
                    <a:pt x="8059" y="5149"/>
                  </a:moveTo>
                  <a:cubicBezTo>
                    <a:pt x="7326" y="4974"/>
                    <a:pt x="6562" y="5449"/>
                    <a:pt x="6328" y="6198"/>
                  </a:cubicBezTo>
                  <a:cubicBezTo>
                    <a:pt x="6110" y="6947"/>
                    <a:pt x="6515" y="7696"/>
                    <a:pt x="7233" y="7871"/>
                  </a:cubicBezTo>
                  <a:cubicBezTo>
                    <a:pt x="7966" y="8046"/>
                    <a:pt x="8730" y="7571"/>
                    <a:pt x="8964" y="6822"/>
                  </a:cubicBezTo>
                  <a:cubicBezTo>
                    <a:pt x="9198" y="6073"/>
                    <a:pt x="8792" y="5324"/>
                    <a:pt x="8059" y="5149"/>
                  </a:cubicBezTo>
                </a:path>
              </a:pathLst>
            </a:custGeom>
            <a:solidFill>
              <a:schemeClr val="accent4"/>
            </a:solidFill>
            <a:ln w="12700">
              <a:noFill/>
            </a:ln>
          </p:spPr>
          <p:style>
            <a:lnRef idx="0">
              <a:scrgbClr r="0" g="0" b="0"/>
            </a:lnRef>
            <a:fillRef idx="0">
              <a:scrgbClr r="0" g="0" b="0"/>
            </a:fillRef>
            <a:effectRef idx="0">
              <a:scrgbClr r="0" g="0" b="0"/>
            </a:effectRef>
            <a:fontRef idx="minor"/>
          </p:style>
          <p:txBody>
            <a:bodyPr lIns="38160" tIns="38160" rIns="38160" bIns="38160" anchor="ctr">
              <a:noAutofit/>
            </a:bodyPr>
            <a:lstStyle/>
            <a:p>
              <a:endParaRPr lang="en-US" sz="3000" b="0" strike="noStrike" spc="-1">
                <a:solidFill>
                  <a:srgbClr val="002060"/>
                </a:solidFill>
                <a:latin typeface="Avenir Next LT Pro" panose="020B0504020202020204"/>
              </a:endParaRPr>
            </a:p>
          </p:txBody>
        </p:sp>
        <p:sp>
          <p:nvSpPr>
            <p:cNvPr id="35" name="Shape 46">
              <a:extLst>
                <a:ext uri="{FF2B5EF4-FFF2-40B4-BE49-F238E27FC236}">
                  <a16:creationId xmlns:a16="http://schemas.microsoft.com/office/drawing/2014/main" id="{3942C05F-B1AE-0E57-1A2D-CF4C47756DB8}"/>
                </a:ext>
              </a:extLst>
            </p:cNvPr>
            <p:cNvSpPr/>
            <p:nvPr/>
          </p:nvSpPr>
          <p:spPr>
            <a:xfrm>
              <a:off x="9714960" y="4930200"/>
              <a:ext cx="869760" cy="809640"/>
            </a:xfrm>
            <a:custGeom>
              <a:avLst/>
              <a:gdLst>
                <a:gd name="textAreaLeft" fmla="*/ 0 w 869760"/>
                <a:gd name="textAreaRight" fmla="*/ 870120 w 869760"/>
                <a:gd name="textAreaTop" fmla="*/ 0 h 809640"/>
                <a:gd name="textAreaBottom" fmla="*/ 810000 h 809640"/>
              </a:gdLst>
              <a:ahLst/>
              <a:cxnLst/>
              <a:rect l="textAreaLeft" t="textAreaTop" r="textAreaRight" b="textAreaBottom"/>
              <a:pathLst>
                <a:path w="21559" h="20784">
                  <a:moveTo>
                    <a:pt x="21215" y="13997"/>
                  </a:moveTo>
                  <a:cubicBezTo>
                    <a:pt x="21232" y="13934"/>
                    <a:pt x="21250" y="13871"/>
                    <a:pt x="21267" y="13808"/>
                  </a:cubicBezTo>
                  <a:cubicBezTo>
                    <a:pt x="21284" y="13745"/>
                    <a:pt x="21301" y="13703"/>
                    <a:pt x="21318" y="13640"/>
                  </a:cubicBezTo>
                  <a:cubicBezTo>
                    <a:pt x="21336" y="13577"/>
                    <a:pt x="21353" y="13514"/>
                    <a:pt x="21370" y="13430"/>
                  </a:cubicBezTo>
                  <a:cubicBezTo>
                    <a:pt x="21387" y="13367"/>
                    <a:pt x="21404" y="13325"/>
                    <a:pt x="21404" y="13262"/>
                  </a:cubicBezTo>
                  <a:cubicBezTo>
                    <a:pt x="21422" y="13199"/>
                    <a:pt x="21422" y="13136"/>
                    <a:pt x="21439" y="13052"/>
                  </a:cubicBezTo>
                  <a:cubicBezTo>
                    <a:pt x="21456" y="13010"/>
                    <a:pt x="21456" y="12947"/>
                    <a:pt x="21473" y="12905"/>
                  </a:cubicBezTo>
                  <a:cubicBezTo>
                    <a:pt x="21490" y="12842"/>
                    <a:pt x="21490" y="12779"/>
                    <a:pt x="21507" y="12695"/>
                  </a:cubicBezTo>
                  <a:cubicBezTo>
                    <a:pt x="21507" y="12652"/>
                    <a:pt x="21525" y="12589"/>
                    <a:pt x="21525" y="12547"/>
                  </a:cubicBezTo>
                  <a:cubicBezTo>
                    <a:pt x="21525" y="12484"/>
                    <a:pt x="21542" y="12400"/>
                    <a:pt x="21542" y="12337"/>
                  </a:cubicBezTo>
                  <a:cubicBezTo>
                    <a:pt x="21542" y="12295"/>
                    <a:pt x="21542" y="12253"/>
                    <a:pt x="21559" y="12190"/>
                  </a:cubicBezTo>
                  <a:cubicBezTo>
                    <a:pt x="21559" y="12106"/>
                    <a:pt x="21559" y="12043"/>
                    <a:pt x="21559" y="11959"/>
                  </a:cubicBezTo>
                  <a:cubicBezTo>
                    <a:pt x="21559" y="11917"/>
                    <a:pt x="21559" y="11875"/>
                    <a:pt x="21559" y="11833"/>
                  </a:cubicBezTo>
                  <a:cubicBezTo>
                    <a:pt x="21559" y="11707"/>
                    <a:pt x="21559" y="11602"/>
                    <a:pt x="21542" y="11476"/>
                  </a:cubicBezTo>
                  <a:lnTo>
                    <a:pt x="21267" y="7252"/>
                  </a:lnTo>
                  <a:cubicBezTo>
                    <a:pt x="21267" y="7378"/>
                    <a:pt x="21284" y="7483"/>
                    <a:pt x="21284" y="7610"/>
                  </a:cubicBezTo>
                  <a:cubicBezTo>
                    <a:pt x="21284" y="7610"/>
                    <a:pt x="21284" y="7631"/>
                    <a:pt x="21284" y="7631"/>
                  </a:cubicBezTo>
                  <a:cubicBezTo>
                    <a:pt x="21267" y="4122"/>
                    <a:pt x="18328" y="1054"/>
                    <a:pt x="13775" y="214"/>
                  </a:cubicBezTo>
                  <a:cubicBezTo>
                    <a:pt x="8156" y="-816"/>
                    <a:pt x="2193" y="1979"/>
                    <a:pt x="475" y="6412"/>
                  </a:cubicBezTo>
                  <a:cubicBezTo>
                    <a:pt x="96" y="7379"/>
                    <a:pt x="-41" y="8345"/>
                    <a:pt x="11" y="9291"/>
                  </a:cubicBezTo>
                  <a:cubicBezTo>
                    <a:pt x="11" y="9291"/>
                    <a:pt x="11" y="9291"/>
                    <a:pt x="11" y="9270"/>
                  </a:cubicBezTo>
                  <a:lnTo>
                    <a:pt x="286" y="13493"/>
                  </a:lnTo>
                  <a:cubicBezTo>
                    <a:pt x="286" y="13598"/>
                    <a:pt x="303" y="13682"/>
                    <a:pt x="320" y="13787"/>
                  </a:cubicBezTo>
                  <a:cubicBezTo>
                    <a:pt x="320" y="13829"/>
                    <a:pt x="337" y="13850"/>
                    <a:pt x="337" y="13892"/>
                  </a:cubicBezTo>
                  <a:cubicBezTo>
                    <a:pt x="337" y="13955"/>
                    <a:pt x="354" y="14018"/>
                    <a:pt x="371" y="14081"/>
                  </a:cubicBezTo>
                  <a:cubicBezTo>
                    <a:pt x="371" y="14123"/>
                    <a:pt x="389" y="14165"/>
                    <a:pt x="389" y="14186"/>
                  </a:cubicBezTo>
                  <a:cubicBezTo>
                    <a:pt x="406" y="14249"/>
                    <a:pt x="406" y="14312"/>
                    <a:pt x="423" y="14354"/>
                  </a:cubicBezTo>
                  <a:cubicBezTo>
                    <a:pt x="423" y="14396"/>
                    <a:pt x="440" y="14438"/>
                    <a:pt x="457" y="14480"/>
                  </a:cubicBezTo>
                  <a:cubicBezTo>
                    <a:pt x="475" y="14543"/>
                    <a:pt x="492" y="14585"/>
                    <a:pt x="492" y="14648"/>
                  </a:cubicBezTo>
                  <a:cubicBezTo>
                    <a:pt x="509" y="14691"/>
                    <a:pt x="509" y="14732"/>
                    <a:pt x="526" y="14775"/>
                  </a:cubicBezTo>
                  <a:cubicBezTo>
                    <a:pt x="543" y="14838"/>
                    <a:pt x="560" y="14880"/>
                    <a:pt x="578" y="14943"/>
                  </a:cubicBezTo>
                  <a:cubicBezTo>
                    <a:pt x="595" y="14985"/>
                    <a:pt x="595" y="15027"/>
                    <a:pt x="612" y="15069"/>
                  </a:cubicBezTo>
                  <a:cubicBezTo>
                    <a:pt x="629" y="15132"/>
                    <a:pt x="646" y="15174"/>
                    <a:pt x="664" y="15237"/>
                  </a:cubicBezTo>
                  <a:cubicBezTo>
                    <a:pt x="681" y="15279"/>
                    <a:pt x="698" y="15321"/>
                    <a:pt x="698" y="15342"/>
                  </a:cubicBezTo>
                  <a:cubicBezTo>
                    <a:pt x="715" y="15405"/>
                    <a:pt x="749" y="15468"/>
                    <a:pt x="767" y="15510"/>
                  </a:cubicBezTo>
                  <a:cubicBezTo>
                    <a:pt x="784" y="15552"/>
                    <a:pt x="801" y="15573"/>
                    <a:pt x="801" y="15615"/>
                  </a:cubicBezTo>
                  <a:cubicBezTo>
                    <a:pt x="835" y="15678"/>
                    <a:pt x="870" y="15762"/>
                    <a:pt x="904" y="15825"/>
                  </a:cubicBezTo>
                  <a:cubicBezTo>
                    <a:pt x="921" y="15846"/>
                    <a:pt x="921" y="15867"/>
                    <a:pt x="938" y="15888"/>
                  </a:cubicBezTo>
                  <a:cubicBezTo>
                    <a:pt x="990" y="15972"/>
                    <a:pt x="1024" y="16077"/>
                    <a:pt x="1076" y="16161"/>
                  </a:cubicBezTo>
                  <a:cubicBezTo>
                    <a:pt x="1093" y="16182"/>
                    <a:pt x="1110" y="16203"/>
                    <a:pt x="1110" y="16224"/>
                  </a:cubicBezTo>
                  <a:cubicBezTo>
                    <a:pt x="1145" y="16287"/>
                    <a:pt x="1179" y="16350"/>
                    <a:pt x="1231" y="16413"/>
                  </a:cubicBezTo>
                  <a:cubicBezTo>
                    <a:pt x="1248" y="16455"/>
                    <a:pt x="1265" y="16476"/>
                    <a:pt x="1282" y="16518"/>
                  </a:cubicBezTo>
                  <a:cubicBezTo>
                    <a:pt x="1317" y="16581"/>
                    <a:pt x="1351" y="16623"/>
                    <a:pt x="1385" y="16686"/>
                  </a:cubicBezTo>
                  <a:cubicBezTo>
                    <a:pt x="1402" y="16728"/>
                    <a:pt x="1437" y="16749"/>
                    <a:pt x="1454" y="16791"/>
                  </a:cubicBezTo>
                  <a:cubicBezTo>
                    <a:pt x="1488" y="16833"/>
                    <a:pt x="1523" y="16896"/>
                    <a:pt x="1557" y="16939"/>
                  </a:cubicBezTo>
                  <a:cubicBezTo>
                    <a:pt x="1574" y="16981"/>
                    <a:pt x="1609" y="17001"/>
                    <a:pt x="1626" y="17044"/>
                  </a:cubicBezTo>
                  <a:cubicBezTo>
                    <a:pt x="1660" y="17086"/>
                    <a:pt x="1695" y="17149"/>
                    <a:pt x="1729" y="17191"/>
                  </a:cubicBezTo>
                  <a:cubicBezTo>
                    <a:pt x="1763" y="17233"/>
                    <a:pt x="1780" y="17254"/>
                    <a:pt x="1815" y="17296"/>
                  </a:cubicBezTo>
                  <a:cubicBezTo>
                    <a:pt x="1849" y="17338"/>
                    <a:pt x="1901" y="17401"/>
                    <a:pt x="1935" y="17443"/>
                  </a:cubicBezTo>
                  <a:cubicBezTo>
                    <a:pt x="1969" y="17485"/>
                    <a:pt x="1987" y="17506"/>
                    <a:pt x="2021" y="17548"/>
                  </a:cubicBezTo>
                  <a:cubicBezTo>
                    <a:pt x="2055" y="17590"/>
                    <a:pt x="2107" y="17653"/>
                    <a:pt x="2159" y="17695"/>
                  </a:cubicBezTo>
                  <a:cubicBezTo>
                    <a:pt x="2193" y="17716"/>
                    <a:pt x="2210" y="17758"/>
                    <a:pt x="2244" y="17779"/>
                  </a:cubicBezTo>
                  <a:cubicBezTo>
                    <a:pt x="2296" y="17821"/>
                    <a:pt x="2348" y="17884"/>
                    <a:pt x="2399" y="17926"/>
                  </a:cubicBezTo>
                  <a:cubicBezTo>
                    <a:pt x="2416" y="17947"/>
                    <a:pt x="2451" y="17968"/>
                    <a:pt x="2468" y="17989"/>
                  </a:cubicBezTo>
                  <a:cubicBezTo>
                    <a:pt x="2537" y="18073"/>
                    <a:pt x="2622" y="18136"/>
                    <a:pt x="2708" y="18199"/>
                  </a:cubicBezTo>
                  <a:cubicBezTo>
                    <a:pt x="2708" y="18199"/>
                    <a:pt x="2726" y="18220"/>
                    <a:pt x="2726" y="18220"/>
                  </a:cubicBezTo>
                  <a:cubicBezTo>
                    <a:pt x="2794" y="18283"/>
                    <a:pt x="2880" y="18346"/>
                    <a:pt x="2949" y="18409"/>
                  </a:cubicBezTo>
                  <a:cubicBezTo>
                    <a:pt x="2983" y="18430"/>
                    <a:pt x="3001" y="18451"/>
                    <a:pt x="3035" y="18472"/>
                  </a:cubicBezTo>
                  <a:cubicBezTo>
                    <a:pt x="3086" y="18514"/>
                    <a:pt x="3155" y="18556"/>
                    <a:pt x="3207" y="18599"/>
                  </a:cubicBezTo>
                  <a:cubicBezTo>
                    <a:pt x="3241" y="18620"/>
                    <a:pt x="3275" y="18641"/>
                    <a:pt x="3310" y="18683"/>
                  </a:cubicBezTo>
                  <a:cubicBezTo>
                    <a:pt x="3361" y="18725"/>
                    <a:pt x="3413" y="18767"/>
                    <a:pt x="3482" y="18809"/>
                  </a:cubicBezTo>
                  <a:cubicBezTo>
                    <a:pt x="3516" y="18830"/>
                    <a:pt x="3550" y="18851"/>
                    <a:pt x="3602" y="18893"/>
                  </a:cubicBezTo>
                  <a:cubicBezTo>
                    <a:pt x="3654" y="18935"/>
                    <a:pt x="3705" y="18977"/>
                    <a:pt x="3774" y="18998"/>
                  </a:cubicBezTo>
                  <a:cubicBezTo>
                    <a:pt x="3808" y="19019"/>
                    <a:pt x="3860" y="19040"/>
                    <a:pt x="3894" y="19082"/>
                  </a:cubicBezTo>
                  <a:cubicBezTo>
                    <a:pt x="3946" y="19124"/>
                    <a:pt x="4014" y="19145"/>
                    <a:pt x="4066" y="19187"/>
                  </a:cubicBezTo>
                  <a:cubicBezTo>
                    <a:pt x="4100" y="19208"/>
                    <a:pt x="4152" y="19229"/>
                    <a:pt x="4186" y="19250"/>
                  </a:cubicBezTo>
                  <a:cubicBezTo>
                    <a:pt x="4238" y="19292"/>
                    <a:pt x="4306" y="19313"/>
                    <a:pt x="4375" y="19355"/>
                  </a:cubicBezTo>
                  <a:cubicBezTo>
                    <a:pt x="4410" y="19376"/>
                    <a:pt x="4461" y="19397"/>
                    <a:pt x="4496" y="19418"/>
                  </a:cubicBezTo>
                  <a:cubicBezTo>
                    <a:pt x="4564" y="19460"/>
                    <a:pt x="4633" y="19481"/>
                    <a:pt x="4702" y="19523"/>
                  </a:cubicBezTo>
                  <a:cubicBezTo>
                    <a:pt x="4736" y="19544"/>
                    <a:pt x="4770" y="19565"/>
                    <a:pt x="4822" y="19586"/>
                  </a:cubicBezTo>
                  <a:cubicBezTo>
                    <a:pt x="4908" y="19628"/>
                    <a:pt x="4994" y="19670"/>
                    <a:pt x="5080" y="19712"/>
                  </a:cubicBezTo>
                  <a:cubicBezTo>
                    <a:pt x="5097" y="19712"/>
                    <a:pt x="5114" y="19733"/>
                    <a:pt x="5148" y="19733"/>
                  </a:cubicBezTo>
                  <a:cubicBezTo>
                    <a:pt x="5252" y="19775"/>
                    <a:pt x="5372" y="19838"/>
                    <a:pt x="5475" y="19880"/>
                  </a:cubicBezTo>
                  <a:cubicBezTo>
                    <a:pt x="5509" y="19901"/>
                    <a:pt x="5544" y="19901"/>
                    <a:pt x="5561" y="19922"/>
                  </a:cubicBezTo>
                  <a:cubicBezTo>
                    <a:pt x="5647" y="19964"/>
                    <a:pt x="5733" y="19985"/>
                    <a:pt x="5819" y="20027"/>
                  </a:cubicBezTo>
                  <a:cubicBezTo>
                    <a:pt x="5870" y="20048"/>
                    <a:pt x="5905" y="20048"/>
                    <a:pt x="5956" y="20069"/>
                  </a:cubicBezTo>
                  <a:cubicBezTo>
                    <a:pt x="6025" y="20090"/>
                    <a:pt x="6111" y="20111"/>
                    <a:pt x="6179" y="20153"/>
                  </a:cubicBezTo>
                  <a:cubicBezTo>
                    <a:pt x="6231" y="20174"/>
                    <a:pt x="6283" y="20174"/>
                    <a:pt x="6317" y="20195"/>
                  </a:cubicBezTo>
                  <a:cubicBezTo>
                    <a:pt x="6369" y="20216"/>
                    <a:pt x="6403" y="20216"/>
                    <a:pt x="6454" y="20237"/>
                  </a:cubicBezTo>
                  <a:cubicBezTo>
                    <a:pt x="6472" y="20237"/>
                    <a:pt x="6489" y="20237"/>
                    <a:pt x="6506" y="20259"/>
                  </a:cubicBezTo>
                  <a:cubicBezTo>
                    <a:pt x="6695" y="20321"/>
                    <a:pt x="6884" y="20364"/>
                    <a:pt x="7073" y="20406"/>
                  </a:cubicBezTo>
                  <a:cubicBezTo>
                    <a:pt x="7107" y="20406"/>
                    <a:pt x="7142" y="20427"/>
                    <a:pt x="7176" y="20427"/>
                  </a:cubicBezTo>
                  <a:cubicBezTo>
                    <a:pt x="7382" y="20469"/>
                    <a:pt x="7589" y="20511"/>
                    <a:pt x="7795" y="20553"/>
                  </a:cubicBezTo>
                  <a:cubicBezTo>
                    <a:pt x="7967" y="20574"/>
                    <a:pt x="8121" y="20616"/>
                    <a:pt x="8293" y="20637"/>
                  </a:cubicBezTo>
                  <a:cubicBezTo>
                    <a:pt x="8345" y="20637"/>
                    <a:pt x="8396" y="20658"/>
                    <a:pt x="8448" y="20658"/>
                  </a:cubicBezTo>
                  <a:cubicBezTo>
                    <a:pt x="8568" y="20679"/>
                    <a:pt x="8671" y="20679"/>
                    <a:pt x="8791" y="20700"/>
                  </a:cubicBezTo>
                  <a:cubicBezTo>
                    <a:pt x="8860" y="20700"/>
                    <a:pt x="8912" y="20721"/>
                    <a:pt x="8980" y="20721"/>
                  </a:cubicBezTo>
                  <a:cubicBezTo>
                    <a:pt x="9084" y="20721"/>
                    <a:pt x="9187" y="20742"/>
                    <a:pt x="9290" y="20742"/>
                  </a:cubicBezTo>
                  <a:cubicBezTo>
                    <a:pt x="9359" y="20742"/>
                    <a:pt x="9427" y="20742"/>
                    <a:pt x="9479" y="20763"/>
                  </a:cubicBezTo>
                  <a:cubicBezTo>
                    <a:pt x="9582" y="20763"/>
                    <a:pt x="9685" y="20763"/>
                    <a:pt x="9788" y="20784"/>
                  </a:cubicBezTo>
                  <a:cubicBezTo>
                    <a:pt x="9857" y="20784"/>
                    <a:pt x="9908" y="20784"/>
                    <a:pt x="9977" y="20784"/>
                  </a:cubicBezTo>
                  <a:cubicBezTo>
                    <a:pt x="10080" y="20784"/>
                    <a:pt x="10201" y="20784"/>
                    <a:pt x="10304" y="20784"/>
                  </a:cubicBezTo>
                  <a:cubicBezTo>
                    <a:pt x="10355" y="20784"/>
                    <a:pt x="10407" y="20784"/>
                    <a:pt x="10458" y="20784"/>
                  </a:cubicBezTo>
                  <a:cubicBezTo>
                    <a:pt x="10613" y="20784"/>
                    <a:pt x="10785" y="20784"/>
                    <a:pt x="10939" y="20763"/>
                  </a:cubicBezTo>
                  <a:cubicBezTo>
                    <a:pt x="10939" y="20763"/>
                    <a:pt x="10939" y="20763"/>
                    <a:pt x="10957" y="20763"/>
                  </a:cubicBezTo>
                  <a:cubicBezTo>
                    <a:pt x="11111" y="20763"/>
                    <a:pt x="11249" y="20742"/>
                    <a:pt x="11403" y="20721"/>
                  </a:cubicBezTo>
                  <a:cubicBezTo>
                    <a:pt x="11421" y="20721"/>
                    <a:pt x="11421" y="20721"/>
                    <a:pt x="11438" y="20721"/>
                  </a:cubicBezTo>
                  <a:cubicBezTo>
                    <a:pt x="11524" y="20721"/>
                    <a:pt x="11592" y="20700"/>
                    <a:pt x="11678" y="20700"/>
                  </a:cubicBezTo>
                  <a:cubicBezTo>
                    <a:pt x="11764" y="20700"/>
                    <a:pt x="11867" y="20679"/>
                    <a:pt x="11953" y="20658"/>
                  </a:cubicBezTo>
                  <a:cubicBezTo>
                    <a:pt x="12039" y="20658"/>
                    <a:pt x="12108" y="20637"/>
                    <a:pt x="12194" y="20616"/>
                  </a:cubicBezTo>
                  <a:cubicBezTo>
                    <a:pt x="12280" y="20595"/>
                    <a:pt x="12383" y="20595"/>
                    <a:pt x="12469" y="20574"/>
                  </a:cubicBezTo>
                  <a:cubicBezTo>
                    <a:pt x="12555" y="20553"/>
                    <a:pt x="12623" y="20553"/>
                    <a:pt x="12709" y="20532"/>
                  </a:cubicBezTo>
                  <a:cubicBezTo>
                    <a:pt x="12795" y="20511"/>
                    <a:pt x="12881" y="20490"/>
                    <a:pt x="12984" y="20490"/>
                  </a:cubicBezTo>
                  <a:cubicBezTo>
                    <a:pt x="13070" y="20469"/>
                    <a:pt x="13139" y="20447"/>
                    <a:pt x="13225" y="20447"/>
                  </a:cubicBezTo>
                  <a:cubicBezTo>
                    <a:pt x="13311" y="20426"/>
                    <a:pt x="13397" y="20405"/>
                    <a:pt x="13483" y="20384"/>
                  </a:cubicBezTo>
                  <a:cubicBezTo>
                    <a:pt x="13569" y="20363"/>
                    <a:pt x="13637" y="20342"/>
                    <a:pt x="13723" y="20321"/>
                  </a:cubicBezTo>
                  <a:cubicBezTo>
                    <a:pt x="13809" y="20300"/>
                    <a:pt x="13895" y="20279"/>
                    <a:pt x="13981" y="20259"/>
                  </a:cubicBezTo>
                  <a:cubicBezTo>
                    <a:pt x="14050" y="20237"/>
                    <a:pt x="14136" y="20216"/>
                    <a:pt x="14204" y="20196"/>
                  </a:cubicBezTo>
                  <a:cubicBezTo>
                    <a:pt x="14290" y="20174"/>
                    <a:pt x="14376" y="20153"/>
                    <a:pt x="14462" y="20111"/>
                  </a:cubicBezTo>
                  <a:cubicBezTo>
                    <a:pt x="14531" y="20090"/>
                    <a:pt x="14617" y="20069"/>
                    <a:pt x="14686" y="20027"/>
                  </a:cubicBezTo>
                  <a:cubicBezTo>
                    <a:pt x="14771" y="20006"/>
                    <a:pt x="14857" y="19964"/>
                    <a:pt x="14926" y="19943"/>
                  </a:cubicBezTo>
                  <a:cubicBezTo>
                    <a:pt x="14995" y="19922"/>
                    <a:pt x="15081" y="19880"/>
                    <a:pt x="15149" y="19859"/>
                  </a:cubicBezTo>
                  <a:cubicBezTo>
                    <a:pt x="15235" y="19817"/>
                    <a:pt x="15304" y="19796"/>
                    <a:pt x="15390" y="19754"/>
                  </a:cubicBezTo>
                  <a:cubicBezTo>
                    <a:pt x="15459" y="19733"/>
                    <a:pt x="15528" y="19691"/>
                    <a:pt x="15613" y="19670"/>
                  </a:cubicBezTo>
                  <a:cubicBezTo>
                    <a:pt x="15699" y="19628"/>
                    <a:pt x="15768" y="19607"/>
                    <a:pt x="15854" y="19565"/>
                  </a:cubicBezTo>
                  <a:cubicBezTo>
                    <a:pt x="15923" y="19523"/>
                    <a:pt x="15991" y="19502"/>
                    <a:pt x="16060" y="19460"/>
                  </a:cubicBezTo>
                  <a:cubicBezTo>
                    <a:pt x="16129" y="19418"/>
                    <a:pt x="16215" y="19376"/>
                    <a:pt x="16284" y="19355"/>
                  </a:cubicBezTo>
                  <a:cubicBezTo>
                    <a:pt x="16352" y="19313"/>
                    <a:pt x="16421" y="19292"/>
                    <a:pt x="16490" y="19250"/>
                  </a:cubicBezTo>
                  <a:cubicBezTo>
                    <a:pt x="16559" y="19208"/>
                    <a:pt x="16644" y="19166"/>
                    <a:pt x="16713" y="19124"/>
                  </a:cubicBezTo>
                  <a:cubicBezTo>
                    <a:pt x="16782" y="19082"/>
                    <a:pt x="16851" y="19040"/>
                    <a:pt x="16919" y="18998"/>
                  </a:cubicBezTo>
                  <a:cubicBezTo>
                    <a:pt x="16988" y="18956"/>
                    <a:pt x="17057" y="18914"/>
                    <a:pt x="17143" y="18872"/>
                  </a:cubicBezTo>
                  <a:cubicBezTo>
                    <a:pt x="17211" y="18830"/>
                    <a:pt x="17280" y="18788"/>
                    <a:pt x="17332" y="18746"/>
                  </a:cubicBezTo>
                  <a:cubicBezTo>
                    <a:pt x="17401" y="18704"/>
                    <a:pt x="17469" y="18662"/>
                    <a:pt x="17538" y="18620"/>
                  </a:cubicBezTo>
                  <a:cubicBezTo>
                    <a:pt x="17607" y="18578"/>
                    <a:pt x="17658" y="18536"/>
                    <a:pt x="17727" y="18494"/>
                  </a:cubicBezTo>
                  <a:cubicBezTo>
                    <a:pt x="17796" y="18451"/>
                    <a:pt x="17865" y="18410"/>
                    <a:pt x="17933" y="18346"/>
                  </a:cubicBezTo>
                  <a:cubicBezTo>
                    <a:pt x="18002" y="18304"/>
                    <a:pt x="18054" y="18262"/>
                    <a:pt x="18122" y="18220"/>
                  </a:cubicBezTo>
                  <a:cubicBezTo>
                    <a:pt x="18191" y="18178"/>
                    <a:pt x="18260" y="18115"/>
                    <a:pt x="18311" y="18073"/>
                  </a:cubicBezTo>
                  <a:cubicBezTo>
                    <a:pt x="18363" y="18031"/>
                    <a:pt x="18432" y="17968"/>
                    <a:pt x="18483" y="17926"/>
                  </a:cubicBezTo>
                  <a:cubicBezTo>
                    <a:pt x="18518" y="17905"/>
                    <a:pt x="18535" y="17884"/>
                    <a:pt x="18569" y="17863"/>
                  </a:cubicBezTo>
                  <a:cubicBezTo>
                    <a:pt x="18603" y="17842"/>
                    <a:pt x="18621" y="17821"/>
                    <a:pt x="18638" y="17800"/>
                  </a:cubicBezTo>
                  <a:cubicBezTo>
                    <a:pt x="18724" y="17716"/>
                    <a:pt x="18810" y="17653"/>
                    <a:pt x="18896" y="17569"/>
                  </a:cubicBezTo>
                  <a:cubicBezTo>
                    <a:pt x="18947" y="17527"/>
                    <a:pt x="18981" y="17485"/>
                    <a:pt x="19033" y="17443"/>
                  </a:cubicBezTo>
                  <a:cubicBezTo>
                    <a:pt x="19119" y="17359"/>
                    <a:pt x="19205" y="17275"/>
                    <a:pt x="19291" y="17191"/>
                  </a:cubicBezTo>
                  <a:cubicBezTo>
                    <a:pt x="19325" y="17149"/>
                    <a:pt x="19360" y="17128"/>
                    <a:pt x="19394" y="17086"/>
                  </a:cubicBezTo>
                  <a:cubicBezTo>
                    <a:pt x="19514" y="16960"/>
                    <a:pt x="19617" y="16833"/>
                    <a:pt x="19738" y="16707"/>
                  </a:cubicBezTo>
                  <a:cubicBezTo>
                    <a:pt x="19755" y="16686"/>
                    <a:pt x="19772" y="16665"/>
                    <a:pt x="19789" y="16644"/>
                  </a:cubicBezTo>
                  <a:cubicBezTo>
                    <a:pt x="19875" y="16539"/>
                    <a:pt x="19961" y="16413"/>
                    <a:pt x="20047" y="16308"/>
                  </a:cubicBezTo>
                  <a:cubicBezTo>
                    <a:pt x="20081" y="16266"/>
                    <a:pt x="20116" y="16224"/>
                    <a:pt x="20150" y="16161"/>
                  </a:cubicBezTo>
                  <a:cubicBezTo>
                    <a:pt x="20219" y="16077"/>
                    <a:pt x="20288" y="15972"/>
                    <a:pt x="20339" y="15888"/>
                  </a:cubicBezTo>
                  <a:cubicBezTo>
                    <a:pt x="20373" y="15846"/>
                    <a:pt x="20408" y="15783"/>
                    <a:pt x="20442" y="15720"/>
                  </a:cubicBezTo>
                  <a:cubicBezTo>
                    <a:pt x="20494" y="15636"/>
                    <a:pt x="20562" y="15531"/>
                    <a:pt x="20614" y="15447"/>
                  </a:cubicBezTo>
                  <a:cubicBezTo>
                    <a:pt x="20648" y="15384"/>
                    <a:pt x="20683" y="15342"/>
                    <a:pt x="20700" y="15279"/>
                  </a:cubicBezTo>
                  <a:cubicBezTo>
                    <a:pt x="20751" y="15174"/>
                    <a:pt x="20803" y="15069"/>
                    <a:pt x="20855" y="14985"/>
                  </a:cubicBezTo>
                  <a:cubicBezTo>
                    <a:pt x="20872" y="14943"/>
                    <a:pt x="20906" y="14880"/>
                    <a:pt x="20923" y="14838"/>
                  </a:cubicBezTo>
                  <a:cubicBezTo>
                    <a:pt x="20992" y="14690"/>
                    <a:pt x="21061" y="14543"/>
                    <a:pt x="21112" y="14375"/>
                  </a:cubicBezTo>
                  <a:cubicBezTo>
                    <a:pt x="21112" y="14375"/>
                    <a:pt x="21112" y="14354"/>
                    <a:pt x="21112" y="14354"/>
                  </a:cubicBezTo>
                  <a:cubicBezTo>
                    <a:pt x="21130" y="14291"/>
                    <a:pt x="21164" y="14228"/>
                    <a:pt x="21181" y="14165"/>
                  </a:cubicBezTo>
                  <a:cubicBezTo>
                    <a:pt x="21164" y="14102"/>
                    <a:pt x="21198" y="14039"/>
                    <a:pt x="21215" y="13997"/>
                  </a:cubicBezTo>
                  <a:close/>
                </a:path>
              </a:pathLst>
            </a:custGeom>
            <a:solidFill>
              <a:schemeClr val="accent4">
                <a:lumMod val="50000"/>
              </a:schemeClr>
            </a:solidFill>
            <a:ln w="12700">
              <a:noFill/>
            </a:ln>
          </p:spPr>
          <p:style>
            <a:lnRef idx="0">
              <a:scrgbClr r="0" g="0" b="0"/>
            </a:lnRef>
            <a:fillRef idx="0">
              <a:scrgbClr r="0" g="0" b="0"/>
            </a:fillRef>
            <a:effectRef idx="0">
              <a:scrgbClr r="0" g="0" b="0"/>
            </a:effectRef>
            <a:fontRef idx="minor"/>
          </p:style>
          <p:txBody>
            <a:bodyPr lIns="38160" tIns="38160" rIns="38160" bIns="38160" anchor="ctr">
              <a:noAutofit/>
            </a:bodyPr>
            <a:lstStyle/>
            <a:p>
              <a:endParaRPr lang="en-US" sz="3000" b="0" strike="noStrike" spc="-1">
                <a:solidFill>
                  <a:srgbClr val="002060"/>
                </a:solidFill>
                <a:latin typeface="Avenir Next LT Pro" panose="020B0504020202020204"/>
              </a:endParaRPr>
            </a:p>
          </p:txBody>
        </p:sp>
        <p:sp>
          <p:nvSpPr>
            <p:cNvPr id="36" name="Shape 47">
              <a:extLst>
                <a:ext uri="{FF2B5EF4-FFF2-40B4-BE49-F238E27FC236}">
                  <a16:creationId xmlns:a16="http://schemas.microsoft.com/office/drawing/2014/main" id="{92CED01C-74DB-EC42-5BC3-F27859031FBC}"/>
                </a:ext>
              </a:extLst>
            </p:cNvPr>
            <p:cNvSpPr/>
            <p:nvPr/>
          </p:nvSpPr>
          <p:spPr>
            <a:xfrm>
              <a:off x="9714960" y="4930200"/>
              <a:ext cx="858600" cy="644400"/>
            </a:xfrm>
            <a:custGeom>
              <a:avLst/>
              <a:gdLst>
                <a:gd name="textAreaLeft" fmla="*/ 0 w 858600"/>
                <a:gd name="textAreaRight" fmla="*/ 858960 w 858600"/>
                <a:gd name="textAreaTop" fmla="*/ 0 h 644400"/>
                <a:gd name="textAreaBottom" fmla="*/ 644760 h 644400"/>
              </a:gdLst>
              <a:ahLst/>
              <a:cxnLst/>
              <a:rect l="textAreaLeft" t="textAreaTop" r="textAreaRight" b="textAreaBottom"/>
              <a:pathLst>
                <a:path w="19316" h="19663">
                  <a:moveTo>
                    <a:pt x="12504" y="256"/>
                  </a:moveTo>
                  <a:cubicBezTo>
                    <a:pt x="17604" y="1479"/>
                    <a:pt x="20458" y="6748"/>
                    <a:pt x="18883" y="12042"/>
                  </a:cubicBezTo>
                  <a:cubicBezTo>
                    <a:pt x="17308" y="17336"/>
                    <a:pt x="11896" y="20632"/>
                    <a:pt x="6812" y="19408"/>
                  </a:cubicBezTo>
                  <a:cubicBezTo>
                    <a:pt x="1712" y="18185"/>
                    <a:pt x="-1142" y="12916"/>
                    <a:pt x="433" y="7622"/>
                  </a:cubicBezTo>
                  <a:cubicBezTo>
                    <a:pt x="1993" y="2328"/>
                    <a:pt x="7404" y="-968"/>
                    <a:pt x="12504" y="256"/>
                  </a:cubicBezTo>
                  <a:close/>
                  <a:moveTo>
                    <a:pt x="13393" y="14364"/>
                  </a:moveTo>
                  <a:cubicBezTo>
                    <a:pt x="13643" y="14414"/>
                    <a:pt x="13908" y="14264"/>
                    <a:pt x="13970" y="14015"/>
                  </a:cubicBezTo>
                  <a:cubicBezTo>
                    <a:pt x="14048" y="13765"/>
                    <a:pt x="13908" y="13515"/>
                    <a:pt x="13658" y="13440"/>
                  </a:cubicBezTo>
                  <a:lnTo>
                    <a:pt x="4161" y="11168"/>
                  </a:lnTo>
                  <a:cubicBezTo>
                    <a:pt x="3911" y="11118"/>
                    <a:pt x="3646" y="11268"/>
                    <a:pt x="3583" y="11518"/>
                  </a:cubicBezTo>
                  <a:cubicBezTo>
                    <a:pt x="3506" y="11767"/>
                    <a:pt x="3646" y="12017"/>
                    <a:pt x="3895" y="12092"/>
                  </a:cubicBezTo>
                  <a:lnTo>
                    <a:pt x="13393" y="14364"/>
                  </a:lnTo>
                  <a:moveTo>
                    <a:pt x="13643" y="6473"/>
                  </a:moveTo>
                  <a:cubicBezTo>
                    <a:pt x="12910" y="6299"/>
                    <a:pt x="12146" y="6773"/>
                    <a:pt x="11912" y="7522"/>
                  </a:cubicBezTo>
                  <a:cubicBezTo>
                    <a:pt x="11693" y="8271"/>
                    <a:pt x="12099" y="9021"/>
                    <a:pt x="12816" y="9195"/>
                  </a:cubicBezTo>
                  <a:cubicBezTo>
                    <a:pt x="13549" y="9370"/>
                    <a:pt x="14313" y="8896"/>
                    <a:pt x="14547" y="8147"/>
                  </a:cubicBezTo>
                  <a:cubicBezTo>
                    <a:pt x="14766" y="7422"/>
                    <a:pt x="14360" y="6648"/>
                    <a:pt x="13643" y="6473"/>
                  </a:cubicBezTo>
                  <a:moveTo>
                    <a:pt x="8059" y="5150"/>
                  </a:moveTo>
                  <a:cubicBezTo>
                    <a:pt x="7326" y="4975"/>
                    <a:pt x="6562" y="5450"/>
                    <a:pt x="6328" y="6199"/>
                  </a:cubicBezTo>
                  <a:cubicBezTo>
                    <a:pt x="6110" y="6948"/>
                    <a:pt x="6515" y="7697"/>
                    <a:pt x="7233" y="7872"/>
                  </a:cubicBezTo>
                  <a:cubicBezTo>
                    <a:pt x="7966" y="8047"/>
                    <a:pt x="8730" y="7572"/>
                    <a:pt x="8964" y="6823"/>
                  </a:cubicBezTo>
                  <a:cubicBezTo>
                    <a:pt x="9198" y="6074"/>
                    <a:pt x="8792" y="5325"/>
                    <a:pt x="8059" y="5150"/>
                  </a:cubicBezTo>
                </a:path>
              </a:pathLst>
            </a:custGeom>
            <a:solidFill>
              <a:schemeClr val="accent4"/>
            </a:solidFill>
            <a:ln w="12700">
              <a:noFill/>
            </a:ln>
          </p:spPr>
          <p:style>
            <a:lnRef idx="0">
              <a:scrgbClr r="0" g="0" b="0"/>
            </a:lnRef>
            <a:fillRef idx="0">
              <a:scrgbClr r="0" g="0" b="0"/>
            </a:fillRef>
            <a:effectRef idx="0">
              <a:scrgbClr r="0" g="0" b="0"/>
            </a:effectRef>
            <a:fontRef idx="minor"/>
          </p:style>
          <p:txBody>
            <a:bodyPr lIns="38160" tIns="38160" rIns="38160" bIns="38160" anchor="ctr">
              <a:noAutofit/>
            </a:bodyPr>
            <a:lstStyle/>
            <a:p>
              <a:endParaRPr lang="en-US" sz="3000" b="0" strike="noStrike" spc="-1">
                <a:solidFill>
                  <a:srgbClr val="002060"/>
                </a:solidFill>
                <a:latin typeface="Avenir Next LT Pro" panose="020B0504020202020204"/>
              </a:endParaRPr>
            </a:p>
          </p:txBody>
        </p:sp>
        <p:sp>
          <p:nvSpPr>
            <p:cNvPr id="37" name="Shape 48">
              <a:extLst>
                <a:ext uri="{FF2B5EF4-FFF2-40B4-BE49-F238E27FC236}">
                  <a16:creationId xmlns:a16="http://schemas.microsoft.com/office/drawing/2014/main" id="{C167A329-0222-76D8-1FE8-EA1E582EF849}"/>
                </a:ext>
              </a:extLst>
            </p:cNvPr>
            <p:cNvSpPr/>
            <p:nvPr/>
          </p:nvSpPr>
          <p:spPr>
            <a:xfrm>
              <a:off x="10054800" y="5569200"/>
              <a:ext cx="807480" cy="1035000"/>
            </a:xfrm>
            <a:custGeom>
              <a:avLst/>
              <a:gdLst>
                <a:gd name="textAreaLeft" fmla="*/ 0 w 807480"/>
                <a:gd name="textAreaRight" fmla="*/ 807840 w 807480"/>
                <a:gd name="textAreaTop" fmla="*/ 0 h 1035000"/>
                <a:gd name="textAreaBottom" fmla="*/ 1035360 h 1035000"/>
              </a:gdLst>
              <a:ahLst/>
              <a:cxnLst/>
              <a:rect l="textAreaLeft" t="textAreaTop" r="textAreaRight" b="textAreaBottom"/>
              <a:pathLst>
                <a:path w="21087" h="21554">
                  <a:moveTo>
                    <a:pt x="20966" y="10471"/>
                  </a:moveTo>
                  <a:cubicBezTo>
                    <a:pt x="20133" y="4828"/>
                    <a:pt x="15408" y="139"/>
                    <a:pt x="10393" y="3"/>
                  </a:cubicBezTo>
                  <a:cubicBezTo>
                    <a:pt x="9143" y="-31"/>
                    <a:pt x="8003" y="225"/>
                    <a:pt x="7007" y="702"/>
                  </a:cubicBezTo>
                  <a:cubicBezTo>
                    <a:pt x="7025" y="702"/>
                    <a:pt x="7025" y="685"/>
                    <a:pt x="7043" y="685"/>
                  </a:cubicBezTo>
                  <a:cubicBezTo>
                    <a:pt x="7134" y="634"/>
                    <a:pt x="7242" y="600"/>
                    <a:pt x="7351" y="549"/>
                  </a:cubicBezTo>
                  <a:lnTo>
                    <a:pt x="4653" y="1674"/>
                  </a:lnTo>
                  <a:cubicBezTo>
                    <a:pt x="4545" y="1708"/>
                    <a:pt x="4454" y="1759"/>
                    <a:pt x="4345" y="1810"/>
                  </a:cubicBezTo>
                  <a:cubicBezTo>
                    <a:pt x="4291" y="1844"/>
                    <a:pt x="4237" y="1861"/>
                    <a:pt x="4183" y="1895"/>
                  </a:cubicBezTo>
                  <a:cubicBezTo>
                    <a:pt x="4146" y="1913"/>
                    <a:pt x="4092" y="1930"/>
                    <a:pt x="4056" y="1964"/>
                  </a:cubicBezTo>
                  <a:cubicBezTo>
                    <a:pt x="4001" y="1998"/>
                    <a:pt x="3947" y="2015"/>
                    <a:pt x="3911" y="2049"/>
                  </a:cubicBezTo>
                  <a:cubicBezTo>
                    <a:pt x="3875" y="2066"/>
                    <a:pt x="3820" y="2100"/>
                    <a:pt x="3784" y="2117"/>
                  </a:cubicBezTo>
                  <a:cubicBezTo>
                    <a:pt x="3730" y="2151"/>
                    <a:pt x="3694" y="2168"/>
                    <a:pt x="3639" y="2202"/>
                  </a:cubicBezTo>
                  <a:cubicBezTo>
                    <a:pt x="3585" y="2236"/>
                    <a:pt x="3549" y="2253"/>
                    <a:pt x="3495" y="2288"/>
                  </a:cubicBezTo>
                  <a:cubicBezTo>
                    <a:pt x="3495" y="2288"/>
                    <a:pt x="3495" y="2288"/>
                    <a:pt x="3495" y="2288"/>
                  </a:cubicBezTo>
                  <a:cubicBezTo>
                    <a:pt x="3495" y="2288"/>
                    <a:pt x="3495" y="2288"/>
                    <a:pt x="3495" y="2288"/>
                  </a:cubicBezTo>
                  <a:cubicBezTo>
                    <a:pt x="3350" y="2373"/>
                    <a:pt x="3223" y="2475"/>
                    <a:pt x="3078" y="2577"/>
                  </a:cubicBezTo>
                  <a:cubicBezTo>
                    <a:pt x="3060" y="2594"/>
                    <a:pt x="3042" y="2612"/>
                    <a:pt x="3006" y="2629"/>
                  </a:cubicBezTo>
                  <a:cubicBezTo>
                    <a:pt x="2879" y="2731"/>
                    <a:pt x="2752" y="2833"/>
                    <a:pt x="2644" y="2935"/>
                  </a:cubicBezTo>
                  <a:cubicBezTo>
                    <a:pt x="2625" y="2952"/>
                    <a:pt x="2589" y="2969"/>
                    <a:pt x="2571" y="3004"/>
                  </a:cubicBezTo>
                  <a:cubicBezTo>
                    <a:pt x="2444" y="3123"/>
                    <a:pt x="2336" y="3225"/>
                    <a:pt x="2227" y="3344"/>
                  </a:cubicBezTo>
                  <a:cubicBezTo>
                    <a:pt x="2209" y="3362"/>
                    <a:pt x="2191" y="3379"/>
                    <a:pt x="2191" y="3396"/>
                  </a:cubicBezTo>
                  <a:cubicBezTo>
                    <a:pt x="2082" y="3515"/>
                    <a:pt x="1974" y="3634"/>
                    <a:pt x="1865" y="3771"/>
                  </a:cubicBezTo>
                  <a:cubicBezTo>
                    <a:pt x="1865" y="3788"/>
                    <a:pt x="1847" y="3788"/>
                    <a:pt x="1847" y="3805"/>
                  </a:cubicBezTo>
                  <a:cubicBezTo>
                    <a:pt x="1847" y="3805"/>
                    <a:pt x="1847" y="3805"/>
                    <a:pt x="1847" y="3822"/>
                  </a:cubicBezTo>
                  <a:cubicBezTo>
                    <a:pt x="1738" y="3958"/>
                    <a:pt x="1648" y="4078"/>
                    <a:pt x="1557" y="4214"/>
                  </a:cubicBezTo>
                  <a:cubicBezTo>
                    <a:pt x="1539" y="4248"/>
                    <a:pt x="1521" y="4265"/>
                    <a:pt x="1503" y="4299"/>
                  </a:cubicBezTo>
                  <a:cubicBezTo>
                    <a:pt x="1412" y="4436"/>
                    <a:pt x="1322" y="4572"/>
                    <a:pt x="1231" y="4708"/>
                  </a:cubicBezTo>
                  <a:cubicBezTo>
                    <a:pt x="1213" y="4725"/>
                    <a:pt x="1195" y="4759"/>
                    <a:pt x="1195" y="4776"/>
                  </a:cubicBezTo>
                  <a:cubicBezTo>
                    <a:pt x="1105" y="4930"/>
                    <a:pt x="1032" y="5066"/>
                    <a:pt x="960" y="5220"/>
                  </a:cubicBezTo>
                  <a:cubicBezTo>
                    <a:pt x="960" y="5220"/>
                    <a:pt x="960" y="5237"/>
                    <a:pt x="942" y="5237"/>
                  </a:cubicBezTo>
                  <a:cubicBezTo>
                    <a:pt x="869" y="5390"/>
                    <a:pt x="797" y="5561"/>
                    <a:pt x="724" y="5714"/>
                  </a:cubicBezTo>
                  <a:cubicBezTo>
                    <a:pt x="724" y="5731"/>
                    <a:pt x="706" y="5748"/>
                    <a:pt x="706" y="5765"/>
                  </a:cubicBezTo>
                  <a:cubicBezTo>
                    <a:pt x="706" y="5782"/>
                    <a:pt x="706" y="5782"/>
                    <a:pt x="688" y="5799"/>
                  </a:cubicBezTo>
                  <a:cubicBezTo>
                    <a:pt x="634" y="5953"/>
                    <a:pt x="561" y="6106"/>
                    <a:pt x="507" y="6277"/>
                  </a:cubicBezTo>
                  <a:cubicBezTo>
                    <a:pt x="489" y="6311"/>
                    <a:pt x="489" y="6345"/>
                    <a:pt x="471" y="6362"/>
                  </a:cubicBezTo>
                  <a:cubicBezTo>
                    <a:pt x="417" y="6532"/>
                    <a:pt x="362" y="6703"/>
                    <a:pt x="326" y="6873"/>
                  </a:cubicBezTo>
                  <a:cubicBezTo>
                    <a:pt x="326" y="6873"/>
                    <a:pt x="326" y="6873"/>
                    <a:pt x="326" y="6890"/>
                  </a:cubicBezTo>
                  <a:cubicBezTo>
                    <a:pt x="290" y="7061"/>
                    <a:pt x="235" y="7231"/>
                    <a:pt x="199" y="7419"/>
                  </a:cubicBezTo>
                  <a:cubicBezTo>
                    <a:pt x="199" y="7453"/>
                    <a:pt x="181" y="7487"/>
                    <a:pt x="181" y="7521"/>
                  </a:cubicBezTo>
                  <a:cubicBezTo>
                    <a:pt x="145" y="7692"/>
                    <a:pt x="127" y="7862"/>
                    <a:pt x="91" y="8050"/>
                  </a:cubicBezTo>
                  <a:cubicBezTo>
                    <a:pt x="91" y="8067"/>
                    <a:pt x="91" y="8067"/>
                    <a:pt x="91" y="8084"/>
                  </a:cubicBezTo>
                  <a:cubicBezTo>
                    <a:pt x="91" y="8135"/>
                    <a:pt x="72" y="8169"/>
                    <a:pt x="72" y="8220"/>
                  </a:cubicBezTo>
                  <a:cubicBezTo>
                    <a:pt x="72" y="8288"/>
                    <a:pt x="54" y="8340"/>
                    <a:pt x="54" y="8408"/>
                  </a:cubicBezTo>
                  <a:cubicBezTo>
                    <a:pt x="54" y="8476"/>
                    <a:pt x="36" y="8527"/>
                    <a:pt x="36" y="8595"/>
                  </a:cubicBezTo>
                  <a:cubicBezTo>
                    <a:pt x="36" y="8663"/>
                    <a:pt x="18" y="8715"/>
                    <a:pt x="18" y="8783"/>
                  </a:cubicBezTo>
                  <a:cubicBezTo>
                    <a:pt x="18" y="8851"/>
                    <a:pt x="18" y="8902"/>
                    <a:pt x="0" y="8970"/>
                  </a:cubicBezTo>
                  <a:cubicBezTo>
                    <a:pt x="0" y="9039"/>
                    <a:pt x="0" y="9107"/>
                    <a:pt x="0" y="9158"/>
                  </a:cubicBezTo>
                  <a:cubicBezTo>
                    <a:pt x="0" y="9226"/>
                    <a:pt x="0" y="9294"/>
                    <a:pt x="0" y="9345"/>
                  </a:cubicBezTo>
                  <a:cubicBezTo>
                    <a:pt x="0" y="9414"/>
                    <a:pt x="0" y="9482"/>
                    <a:pt x="0" y="9550"/>
                  </a:cubicBezTo>
                  <a:cubicBezTo>
                    <a:pt x="0" y="9567"/>
                    <a:pt x="0" y="9584"/>
                    <a:pt x="0" y="9618"/>
                  </a:cubicBezTo>
                  <a:cubicBezTo>
                    <a:pt x="0" y="9686"/>
                    <a:pt x="0" y="9738"/>
                    <a:pt x="0" y="9806"/>
                  </a:cubicBezTo>
                  <a:cubicBezTo>
                    <a:pt x="0" y="9840"/>
                    <a:pt x="0" y="9874"/>
                    <a:pt x="0" y="9925"/>
                  </a:cubicBezTo>
                  <a:cubicBezTo>
                    <a:pt x="0" y="10045"/>
                    <a:pt x="18" y="10181"/>
                    <a:pt x="18" y="10300"/>
                  </a:cubicBezTo>
                  <a:cubicBezTo>
                    <a:pt x="18" y="10317"/>
                    <a:pt x="18" y="10317"/>
                    <a:pt x="18" y="10334"/>
                  </a:cubicBezTo>
                  <a:cubicBezTo>
                    <a:pt x="18" y="10454"/>
                    <a:pt x="36" y="10573"/>
                    <a:pt x="54" y="10675"/>
                  </a:cubicBezTo>
                  <a:cubicBezTo>
                    <a:pt x="54" y="10709"/>
                    <a:pt x="72" y="10761"/>
                    <a:pt x="72" y="10795"/>
                  </a:cubicBezTo>
                  <a:cubicBezTo>
                    <a:pt x="72" y="10846"/>
                    <a:pt x="91" y="10914"/>
                    <a:pt x="91" y="10965"/>
                  </a:cubicBezTo>
                  <a:cubicBezTo>
                    <a:pt x="91" y="11016"/>
                    <a:pt x="109" y="11050"/>
                    <a:pt x="109" y="11102"/>
                  </a:cubicBezTo>
                  <a:cubicBezTo>
                    <a:pt x="127" y="11289"/>
                    <a:pt x="163" y="11477"/>
                    <a:pt x="199" y="11647"/>
                  </a:cubicBezTo>
                  <a:cubicBezTo>
                    <a:pt x="217" y="11715"/>
                    <a:pt x="217" y="11766"/>
                    <a:pt x="235" y="11835"/>
                  </a:cubicBezTo>
                  <a:cubicBezTo>
                    <a:pt x="254" y="11954"/>
                    <a:pt x="290" y="12073"/>
                    <a:pt x="308" y="12193"/>
                  </a:cubicBezTo>
                  <a:cubicBezTo>
                    <a:pt x="308" y="12210"/>
                    <a:pt x="308" y="12227"/>
                    <a:pt x="326" y="12244"/>
                  </a:cubicBezTo>
                  <a:cubicBezTo>
                    <a:pt x="344" y="12295"/>
                    <a:pt x="344" y="12329"/>
                    <a:pt x="362" y="12380"/>
                  </a:cubicBezTo>
                  <a:cubicBezTo>
                    <a:pt x="398" y="12517"/>
                    <a:pt x="435" y="12653"/>
                    <a:pt x="471" y="12789"/>
                  </a:cubicBezTo>
                  <a:cubicBezTo>
                    <a:pt x="489" y="12857"/>
                    <a:pt x="507" y="12926"/>
                    <a:pt x="525" y="12994"/>
                  </a:cubicBezTo>
                  <a:cubicBezTo>
                    <a:pt x="561" y="13130"/>
                    <a:pt x="616" y="13250"/>
                    <a:pt x="652" y="13386"/>
                  </a:cubicBezTo>
                  <a:cubicBezTo>
                    <a:pt x="670" y="13420"/>
                    <a:pt x="670" y="13471"/>
                    <a:pt x="688" y="13505"/>
                  </a:cubicBezTo>
                  <a:cubicBezTo>
                    <a:pt x="688" y="13522"/>
                    <a:pt x="706" y="13539"/>
                    <a:pt x="706" y="13574"/>
                  </a:cubicBezTo>
                  <a:cubicBezTo>
                    <a:pt x="779" y="13778"/>
                    <a:pt x="851" y="13966"/>
                    <a:pt x="942" y="14170"/>
                  </a:cubicBezTo>
                  <a:cubicBezTo>
                    <a:pt x="942" y="14187"/>
                    <a:pt x="960" y="14204"/>
                    <a:pt x="960" y="14221"/>
                  </a:cubicBezTo>
                  <a:cubicBezTo>
                    <a:pt x="1032" y="14409"/>
                    <a:pt x="1123" y="14579"/>
                    <a:pt x="1195" y="14767"/>
                  </a:cubicBezTo>
                  <a:cubicBezTo>
                    <a:pt x="1213" y="14784"/>
                    <a:pt x="1213" y="14818"/>
                    <a:pt x="1231" y="14835"/>
                  </a:cubicBezTo>
                  <a:cubicBezTo>
                    <a:pt x="1267" y="14903"/>
                    <a:pt x="1286" y="14954"/>
                    <a:pt x="1322" y="15023"/>
                  </a:cubicBezTo>
                  <a:cubicBezTo>
                    <a:pt x="1340" y="15074"/>
                    <a:pt x="1376" y="15125"/>
                    <a:pt x="1394" y="15176"/>
                  </a:cubicBezTo>
                  <a:cubicBezTo>
                    <a:pt x="1449" y="15295"/>
                    <a:pt x="1521" y="15415"/>
                    <a:pt x="1593" y="15534"/>
                  </a:cubicBezTo>
                  <a:cubicBezTo>
                    <a:pt x="1612" y="15551"/>
                    <a:pt x="1612" y="15585"/>
                    <a:pt x="1630" y="15602"/>
                  </a:cubicBezTo>
                  <a:cubicBezTo>
                    <a:pt x="1702" y="15739"/>
                    <a:pt x="1793" y="15875"/>
                    <a:pt x="1865" y="16011"/>
                  </a:cubicBezTo>
                  <a:cubicBezTo>
                    <a:pt x="1883" y="16045"/>
                    <a:pt x="1919" y="16097"/>
                    <a:pt x="1937" y="16131"/>
                  </a:cubicBezTo>
                  <a:cubicBezTo>
                    <a:pt x="1974" y="16199"/>
                    <a:pt x="2028" y="16267"/>
                    <a:pt x="2064" y="16352"/>
                  </a:cubicBezTo>
                  <a:cubicBezTo>
                    <a:pt x="2082" y="16386"/>
                    <a:pt x="2100" y="16403"/>
                    <a:pt x="2118" y="16438"/>
                  </a:cubicBezTo>
                  <a:cubicBezTo>
                    <a:pt x="2137" y="16472"/>
                    <a:pt x="2155" y="16506"/>
                    <a:pt x="2191" y="16540"/>
                  </a:cubicBezTo>
                  <a:cubicBezTo>
                    <a:pt x="2263" y="16659"/>
                    <a:pt x="2354" y="16778"/>
                    <a:pt x="2444" y="16898"/>
                  </a:cubicBezTo>
                  <a:cubicBezTo>
                    <a:pt x="2444" y="16898"/>
                    <a:pt x="2462" y="16915"/>
                    <a:pt x="2462" y="16915"/>
                  </a:cubicBezTo>
                  <a:cubicBezTo>
                    <a:pt x="2553" y="17034"/>
                    <a:pt x="2643" y="17154"/>
                    <a:pt x="2734" y="17273"/>
                  </a:cubicBezTo>
                  <a:cubicBezTo>
                    <a:pt x="2752" y="17307"/>
                    <a:pt x="2788" y="17324"/>
                    <a:pt x="2806" y="17358"/>
                  </a:cubicBezTo>
                  <a:cubicBezTo>
                    <a:pt x="2897" y="17478"/>
                    <a:pt x="2987" y="17580"/>
                    <a:pt x="3078" y="17682"/>
                  </a:cubicBezTo>
                  <a:cubicBezTo>
                    <a:pt x="3078" y="17682"/>
                    <a:pt x="3096" y="17699"/>
                    <a:pt x="3096" y="17699"/>
                  </a:cubicBezTo>
                  <a:cubicBezTo>
                    <a:pt x="3187" y="17819"/>
                    <a:pt x="3295" y="17921"/>
                    <a:pt x="3404" y="18040"/>
                  </a:cubicBezTo>
                  <a:cubicBezTo>
                    <a:pt x="3422" y="18074"/>
                    <a:pt x="3458" y="18091"/>
                    <a:pt x="3476" y="18125"/>
                  </a:cubicBezTo>
                  <a:cubicBezTo>
                    <a:pt x="3567" y="18228"/>
                    <a:pt x="3675" y="18330"/>
                    <a:pt x="3766" y="18432"/>
                  </a:cubicBezTo>
                  <a:cubicBezTo>
                    <a:pt x="3766" y="18432"/>
                    <a:pt x="3784" y="18449"/>
                    <a:pt x="3784" y="18449"/>
                  </a:cubicBezTo>
                  <a:cubicBezTo>
                    <a:pt x="3893" y="18552"/>
                    <a:pt x="4001" y="18654"/>
                    <a:pt x="4110" y="18756"/>
                  </a:cubicBezTo>
                  <a:cubicBezTo>
                    <a:pt x="4128" y="18773"/>
                    <a:pt x="4164" y="18807"/>
                    <a:pt x="4201" y="18824"/>
                  </a:cubicBezTo>
                  <a:cubicBezTo>
                    <a:pt x="4309" y="18927"/>
                    <a:pt x="4418" y="19012"/>
                    <a:pt x="4526" y="19097"/>
                  </a:cubicBezTo>
                  <a:cubicBezTo>
                    <a:pt x="4526" y="19097"/>
                    <a:pt x="4545" y="19114"/>
                    <a:pt x="4545" y="19114"/>
                  </a:cubicBezTo>
                  <a:cubicBezTo>
                    <a:pt x="4653" y="19216"/>
                    <a:pt x="4780" y="19302"/>
                    <a:pt x="4889" y="19387"/>
                  </a:cubicBezTo>
                  <a:cubicBezTo>
                    <a:pt x="4925" y="19404"/>
                    <a:pt x="4943" y="19438"/>
                    <a:pt x="4979" y="19455"/>
                  </a:cubicBezTo>
                  <a:cubicBezTo>
                    <a:pt x="5088" y="19540"/>
                    <a:pt x="5196" y="19626"/>
                    <a:pt x="5323" y="19711"/>
                  </a:cubicBezTo>
                  <a:cubicBezTo>
                    <a:pt x="5323" y="19711"/>
                    <a:pt x="5341" y="19711"/>
                    <a:pt x="5341" y="19728"/>
                  </a:cubicBezTo>
                  <a:cubicBezTo>
                    <a:pt x="5468" y="19813"/>
                    <a:pt x="5577" y="19898"/>
                    <a:pt x="5703" y="19967"/>
                  </a:cubicBezTo>
                  <a:cubicBezTo>
                    <a:pt x="5740" y="19984"/>
                    <a:pt x="5758" y="20001"/>
                    <a:pt x="5794" y="20018"/>
                  </a:cubicBezTo>
                  <a:cubicBezTo>
                    <a:pt x="5921" y="20086"/>
                    <a:pt x="6029" y="20171"/>
                    <a:pt x="6156" y="20239"/>
                  </a:cubicBezTo>
                  <a:cubicBezTo>
                    <a:pt x="6156" y="20239"/>
                    <a:pt x="6174" y="20239"/>
                    <a:pt x="6174" y="20239"/>
                  </a:cubicBezTo>
                  <a:cubicBezTo>
                    <a:pt x="6301" y="20307"/>
                    <a:pt x="6428" y="20376"/>
                    <a:pt x="6554" y="20444"/>
                  </a:cubicBezTo>
                  <a:cubicBezTo>
                    <a:pt x="6591" y="20461"/>
                    <a:pt x="6609" y="20478"/>
                    <a:pt x="6645" y="20495"/>
                  </a:cubicBezTo>
                  <a:cubicBezTo>
                    <a:pt x="6772" y="20563"/>
                    <a:pt x="6898" y="20614"/>
                    <a:pt x="7025" y="20682"/>
                  </a:cubicBezTo>
                  <a:cubicBezTo>
                    <a:pt x="7025" y="20682"/>
                    <a:pt x="7025" y="20682"/>
                    <a:pt x="7043" y="20682"/>
                  </a:cubicBezTo>
                  <a:cubicBezTo>
                    <a:pt x="7170" y="20751"/>
                    <a:pt x="7297" y="20802"/>
                    <a:pt x="7423" y="20853"/>
                  </a:cubicBezTo>
                  <a:cubicBezTo>
                    <a:pt x="7460" y="20870"/>
                    <a:pt x="7496" y="20887"/>
                    <a:pt x="7514" y="20887"/>
                  </a:cubicBezTo>
                  <a:cubicBezTo>
                    <a:pt x="7641" y="20938"/>
                    <a:pt x="7767" y="20989"/>
                    <a:pt x="7894" y="21040"/>
                  </a:cubicBezTo>
                  <a:cubicBezTo>
                    <a:pt x="7894" y="21040"/>
                    <a:pt x="7894" y="21040"/>
                    <a:pt x="7894" y="21040"/>
                  </a:cubicBezTo>
                  <a:cubicBezTo>
                    <a:pt x="8021" y="21092"/>
                    <a:pt x="8166" y="21126"/>
                    <a:pt x="8293" y="21177"/>
                  </a:cubicBezTo>
                  <a:cubicBezTo>
                    <a:pt x="8329" y="21194"/>
                    <a:pt x="8365" y="21194"/>
                    <a:pt x="8401" y="21211"/>
                  </a:cubicBezTo>
                  <a:cubicBezTo>
                    <a:pt x="8528" y="21245"/>
                    <a:pt x="8673" y="21296"/>
                    <a:pt x="8799" y="21313"/>
                  </a:cubicBezTo>
                  <a:cubicBezTo>
                    <a:pt x="8799" y="21313"/>
                    <a:pt x="8799" y="21313"/>
                    <a:pt x="8799" y="21313"/>
                  </a:cubicBezTo>
                  <a:cubicBezTo>
                    <a:pt x="8926" y="21347"/>
                    <a:pt x="9071" y="21381"/>
                    <a:pt x="9216" y="21399"/>
                  </a:cubicBezTo>
                  <a:cubicBezTo>
                    <a:pt x="9252" y="21399"/>
                    <a:pt x="9288" y="21416"/>
                    <a:pt x="9325" y="21416"/>
                  </a:cubicBezTo>
                  <a:cubicBezTo>
                    <a:pt x="9469" y="21433"/>
                    <a:pt x="9596" y="21467"/>
                    <a:pt x="9741" y="21484"/>
                  </a:cubicBezTo>
                  <a:cubicBezTo>
                    <a:pt x="9741" y="21484"/>
                    <a:pt x="9741" y="21484"/>
                    <a:pt x="9741" y="21484"/>
                  </a:cubicBezTo>
                  <a:cubicBezTo>
                    <a:pt x="9886" y="21501"/>
                    <a:pt x="10013" y="21518"/>
                    <a:pt x="10157" y="21535"/>
                  </a:cubicBezTo>
                  <a:cubicBezTo>
                    <a:pt x="10194" y="21535"/>
                    <a:pt x="10230" y="21535"/>
                    <a:pt x="10266" y="21535"/>
                  </a:cubicBezTo>
                  <a:cubicBezTo>
                    <a:pt x="10411" y="21552"/>
                    <a:pt x="10538" y="21552"/>
                    <a:pt x="10683" y="21552"/>
                  </a:cubicBezTo>
                  <a:cubicBezTo>
                    <a:pt x="11371" y="21569"/>
                    <a:pt x="12040" y="21501"/>
                    <a:pt x="12656" y="21347"/>
                  </a:cubicBezTo>
                  <a:cubicBezTo>
                    <a:pt x="13036" y="21262"/>
                    <a:pt x="13398" y="21143"/>
                    <a:pt x="13742" y="20989"/>
                  </a:cubicBezTo>
                  <a:lnTo>
                    <a:pt x="16440" y="19864"/>
                  </a:lnTo>
                  <a:cubicBezTo>
                    <a:pt x="16440" y="19864"/>
                    <a:pt x="16422" y="19864"/>
                    <a:pt x="16422" y="19864"/>
                  </a:cubicBezTo>
                  <a:cubicBezTo>
                    <a:pt x="19681" y="18568"/>
                    <a:pt x="21600" y="14886"/>
                    <a:pt x="20966" y="10471"/>
                  </a:cubicBezTo>
                  <a:close/>
                </a:path>
              </a:pathLst>
            </a:custGeom>
            <a:solidFill>
              <a:schemeClr val="accent4">
                <a:lumMod val="50000"/>
              </a:schemeClr>
            </a:solidFill>
            <a:ln w="12700">
              <a:noFill/>
            </a:ln>
          </p:spPr>
          <p:style>
            <a:lnRef idx="0">
              <a:scrgbClr r="0" g="0" b="0"/>
            </a:lnRef>
            <a:fillRef idx="0">
              <a:scrgbClr r="0" g="0" b="0"/>
            </a:fillRef>
            <a:effectRef idx="0">
              <a:scrgbClr r="0" g="0" b="0"/>
            </a:effectRef>
            <a:fontRef idx="minor"/>
          </p:style>
          <p:txBody>
            <a:bodyPr lIns="38160" tIns="38160" rIns="38160" bIns="38160" anchor="ctr">
              <a:noAutofit/>
            </a:bodyPr>
            <a:lstStyle/>
            <a:p>
              <a:endParaRPr lang="en-US" sz="3000" b="0" strike="noStrike" spc="-1">
                <a:solidFill>
                  <a:srgbClr val="002060"/>
                </a:solidFill>
                <a:latin typeface="Avenir Next LT Pro" panose="020B0504020202020204"/>
              </a:endParaRPr>
            </a:p>
          </p:txBody>
        </p:sp>
        <p:sp>
          <p:nvSpPr>
            <p:cNvPr id="38" name="Shape 49">
              <a:extLst>
                <a:ext uri="{FF2B5EF4-FFF2-40B4-BE49-F238E27FC236}">
                  <a16:creationId xmlns:a16="http://schemas.microsoft.com/office/drawing/2014/main" id="{2A7D291E-B107-6E04-C9B2-BF46D7B967D0}"/>
                </a:ext>
              </a:extLst>
            </p:cNvPr>
            <p:cNvSpPr/>
            <p:nvPr/>
          </p:nvSpPr>
          <p:spPr>
            <a:xfrm>
              <a:off x="10158840" y="5569200"/>
              <a:ext cx="704880" cy="982800"/>
            </a:xfrm>
            <a:custGeom>
              <a:avLst/>
              <a:gdLst>
                <a:gd name="textAreaLeft" fmla="*/ 0 w 704880"/>
                <a:gd name="textAreaRight" fmla="*/ 705240 w 704880"/>
                <a:gd name="textAreaTop" fmla="*/ 0 h 982800"/>
                <a:gd name="textAreaBottom" fmla="*/ 983160 h 982800"/>
              </a:gdLst>
              <a:ahLst/>
              <a:cxnLst/>
              <a:rect l="textAreaLeft" t="textAreaTop" r="textAreaRight" b="textAreaBottom"/>
              <a:pathLst>
                <a:path w="20071" h="21322">
                  <a:moveTo>
                    <a:pt x="8404" y="3"/>
                  </a:moveTo>
                  <a:cubicBezTo>
                    <a:pt x="13873" y="145"/>
                    <a:pt x="19027" y="5012"/>
                    <a:pt x="19935" y="10910"/>
                  </a:cubicBezTo>
                  <a:cubicBezTo>
                    <a:pt x="20843" y="16807"/>
                    <a:pt x="17131" y="21461"/>
                    <a:pt x="11662" y="21319"/>
                  </a:cubicBezTo>
                  <a:cubicBezTo>
                    <a:pt x="6193" y="21177"/>
                    <a:pt x="1040" y="16310"/>
                    <a:pt x="131" y="10412"/>
                  </a:cubicBezTo>
                  <a:cubicBezTo>
                    <a:pt x="-757" y="4533"/>
                    <a:pt x="2955" y="-139"/>
                    <a:pt x="8404" y="3"/>
                  </a:cubicBezTo>
                  <a:close/>
                  <a:moveTo>
                    <a:pt x="15710" y="14587"/>
                  </a:moveTo>
                  <a:cubicBezTo>
                    <a:pt x="15966" y="14587"/>
                    <a:pt x="16144" y="14373"/>
                    <a:pt x="16104" y="14089"/>
                  </a:cubicBezTo>
                  <a:cubicBezTo>
                    <a:pt x="16065" y="13805"/>
                    <a:pt x="15808" y="13574"/>
                    <a:pt x="15552" y="13556"/>
                  </a:cubicBezTo>
                  <a:lnTo>
                    <a:pt x="5364" y="13308"/>
                  </a:lnTo>
                  <a:cubicBezTo>
                    <a:pt x="5107" y="13308"/>
                    <a:pt x="4929" y="13521"/>
                    <a:pt x="4969" y="13805"/>
                  </a:cubicBezTo>
                  <a:cubicBezTo>
                    <a:pt x="5008" y="14089"/>
                    <a:pt x="5265" y="14320"/>
                    <a:pt x="5522" y="14338"/>
                  </a:cubicBezTo>
                  <a:lnTo>
                    <a:pt x="15710" y="14587"/>
                  </a:lnTo>
                  <a:moveTo>
                    <a:pt x="12353" y="6274"/>
                  </a:moveTo>
                  <a:cubicBezTo>
                    <a:pt x="11583" y="6256"/>
                    <a:pt x="11050" y="6931"/>
                    <a:pt x="11168" y="7766"/>
                  </a:cubicBezTo>
                  <a:cubicBezTo>
                    <a:pt x="11287" y="8601"/>
                    <a:pt x="12037" y="9311"/>
                    <a:pt x="12807" y="9329"/>
                  </a:cubicBezTo>
                  <a:cubicBezTo>
                    <a:pt x="13577" y="9347"/>
                    <a:pt x="14110" y="8671"/>
                    <a:pt x="13992" y="7837"/>
                  </a:cubicBezTo>
                  <a:cubicBezTo>
                    <a:pt x="13873" y="6984"/>
                    <a:pt x="13123" y="6291"/>
                    <a:pt x="12353" y="6274"/>
                  </a:cubicBezTo>
                  <a:moveTo>
                    <a:pt x="6371" y="6114"/>
                  </a:moveTo>
                  <a:cubicBezTo>
                    <a:pt x="5601" y="6096"/>
                    <a:pt x="5068" y="6771"/>
                    <a:pt x="5186" y="7606"/>
                  </a:cubicBezTo>
                  <a:cubicBezTo>
                    <a:pt x="5304" y="8441"/>
                    <a:pt x="6055" y="9151"/>
                    <a:pt x="6825" y="9169"/>
                  </a:cubicBezTo>
                  <a:cubicBezTo>
                    <a:pt x="7615" y="9187"/>
                    <a:pt x="8128" y="8512"/>
                    <a:pt x="8009" y="7677"/>
                  </a:cubicBezTo>
                  <a:cubicBezTo>
                    <a:pt x="7891" y="6842"/>
                    <a:pt x="7141" y="6149"/>
                    <a:pt x="6371" y="6114"/>
                  </a:cubicBezTo>
                </a:path>
              </a:pathLst>
            </a:custGeom>
            <a:solidFill>
              <a:schemeClr val="accent4"/>
            </a:solidFill>
            <a:ln w="12700">
              <a:noFill/>
            </a:ln>
          </p:spPr>
          <p:style>
            <a:lnRef idx="0">
              <a:scrgbClr r="0" g="0" b="0"/>
            </a:lnRef>
            <a:fillRef idx="0">
              <a:scrgbClr r="0" g="0" b="0"/>
            </a:fillRef>
            <a:effectRef idx="0">
              <a:scrgbClr r="0" g="0" b="0"/>
            </a:effectRef>
            <a:fontRef idx="minor"/>
          </p:style>
          <p:txBody>
            <a:bodyPr lIns="38160" tIns="38160" rIns="38160" bIns="38160" anchor="ctr">
              <a:noAutofit/>
            </a:bodyPr>
            <a:lstStyle/>
            <a:p>
              <a:endParaRPr lang="en-US" sz="3000" b="0" strike="noStrike" spc="-1">
                <a:solidFill>
                  <a:srgbClr val="002060"/>
                </a:solidFill>
                <a:latin typeface="Avenir Next LT Pro" panose="020B0504020202020204"/>
              </a:endParaRPr>
            </a:p>
          </p:txBody>
        </p:sp>
      </p:grpSp>
      <p:grpSp>
        <p:nvGrpSpPr>
          <p:cNvPr id="39" name="Group 10">
            <a:extLst>
              <a:ext uri="{FF2B5EF4-FFF2-40B4-BE49-F238E27FC236}">
                <a16:creationId xmlns:a16="http://schemas.microsoft.com/office/drawing/2014/main" id="{E22A2764-A1C1-2329-33A7-3B315FF1BAB9}"/>
              </a:ext>
            </a:extLst>
          </p:cNvPr>
          <p:cNvGrpSpPr/>
          <p:nvPr/>
        </p:nvGrpSpPr>
        <p:grpSpPr>
          <a:xfrm>
            <a:off x="9174855" y="3231706"/>
            <a:ext cx="1337760" cy="2827080"/>
            <a:chOff x="10722240" y="4012920"/>
            <a:chExt cx="1337760" cy="2827080"/>
          </a:xfrm>
        </p:grpSpPr>
        <p:sp>
          <p:nvSpPr>
            <p:cNvPr id="40" name="Shape 50">
              <a:extLst>
                <a:ext uri="{FF2B5EF4-FFF2-40B4-BE49-F238E27FC236}">
                  <a16:creationId xmlns:a16="http://schemas.microsoft.com/office/drawing/2014/main" id="{E3E6E17C-5810-DDF3-472C-B5E8930AFD3F}"/>
                </a:ext>
              </a:extLst>
            </p:cNvPr>
            <p:cNvSpPr/>
            <p:nvPr/>
          </p:nvSpPr>
          <p:spPr>
            <a:xfrm>
              <a:off x="10812240" y="5945760"/>
              <a:ext cx="869760" cy="809640"/>
            </a:xfrm>
            <a:custGeom>
              <a:avLst/>
              <a:gdLst>
                <a:gd name="textAreaLeft" fmla="*/ 0 w 869760"/>
                <a:gd name="textAreaRight" fmla="*/ 870120 w 869760"/>
                <a:gd name="textAreaTop" fmla="*/ 0 h 809640"/>
                <a:gd name="textAreaBottom" fmla="*/ 810000 h 809640"/>
              </a:gdLst>
              <a:ahLst/>
              <a:cxnLst/>
              <a:rect l="textAreaLeft" t="textAreaTop" r="textAreaRight" b="textAreaBottom"/>
              <a:pathLst>
                <a:path w="21559" h="20784">
                  <a:moveTo>
                    <a:pt x="21215" y="13997"/>
                  </a:moveTo>
                  <a:cubicBezTo>
                    <a:pt x="21232" y="13934"/>
                    <a:pt x="21250" y="13871"/>
                    <a:pt x="21267" y="13808"/>
                  </a:cubicBezTo>
                  <a:cubicBezTo>
                    <a:pt x="21284" y="13745"/>
                    <a:pt x="21301" y="13703"/>
                    <a:pt x="21318" y="13640"/>
                  </a:cubicBezTo>
                  <a:cubicBezTo>
                    <a:pt x="21336" y="13577"/>
                    <a:pt x="21353" y="13514"/>
                    <a:pt x="21370" y="13451"/>
                  </a:cubicBezTo>
                  <a:cubicBezTo>
                    <a:pt x="21387" y="13388"/>
                    <a:pt x="21404" y="13346"/>
                    <a:pt x="21404" y="13283"/>
                  </a:cubicBezTo>
                  <a:cubicBezTo>
                    <a:pt x="21422" y="13220"/>
                    <a:pt x="21422" y="13157"/>
                    <a:pt x="21439" y="13073"/>
                  </a:cubicBezTo>
                  <a:cubicBezTo>
                    <a:pt x="21456" y="13010"/>
                    <a:pt x="21456" y="12968"/>
                    <a:pt x="21473" y="12905"/>
                  </a:cubicBezTo>
                  <a:cubicBezTo>
                    <a:pt x="21490" y="12842"/>
                    <a:pt x="21490" y="12779"/>
                    <a:pt x="21507" y="12695"/>
                  </a:cubicBezTo>
                  <a:cubicBezTo>
                    <a:pt x="21507" y="12652"/>
                    <a:pt x="21525" y="12589"/>
                    <a:pt x="21525" y="12547"/>
                  </a:cubicBezTo>
                  <a:cubicBezTo>
                    <a:pt x="21525" y="12484"/>
                    <a:pt x="21542" y="12400"/>
                    <a:pt x="21542" y="12337"/>
                  </a:cubicBezTo>
                  <a:cubicBezTo>
                    <a:pt x="21542" y="12295"/>
                    <a:pt x="21542" y="12253"/>
                    <a:pt x="21559" y="12190"/>
                  </a:cubicBezTo>
                  <a:cubicBezTo>
                    <a:pt x="21559" y="12106"/>
                    <a:pt x="21559" y="12022"/>
                    <a:pt x="21559" y="11938"/>
                  </a:cubicBezTo>
                  <a:cubicBezTo>
                    <a:pt x="21559" y="11896"/>
                    <a:pt x="21559" y="11875"/>
                    <a:pt x="21559" y="11833"/>
                  </a:cubicBezTo>
                  <a:cubicBezTo>
                    <a:pt x="21559" y="11707"/>
                    <a:pt x="21559" y="11602"/>
                    <a:pt x="21542" y="11476"/>
                  </a:cubicBezTo>
                  <a:lnTo>
                    <a:pt x="21267" y="7252"/>
                  </a:lnTo>
                  <a:cubicBezTo>
                    <a:pt x="21267" y="7378"/>
                    <a:pt x="21284" y="7483"/>
                    <a:pt x="21284" y="7610"/>
                  </a:cubicBezTo>
                  <a:cubicBezTo>
                    <a:pt x="21284" y="7610"/>
                    <a:pt x="21284" y="7631"/>
                    <a:pt x="21284" y="7631"/>
                  </a:cubicBezTo>
                  <a:cubicBezTo>
                    <a:pt x="21267" y="4122"/>
                    <a:pt x="18328" y="1054"/>
                    <a:pt x="13775" y="214"/>
                  </a:cubicBezTo>
                  <a:cubicBezTo>
                    <a:pt x="8156" y="-816"/>
                    <a:pt x="2193" y="1979"/>
                    <a:pt x="475" y="6412"/>
                  </a:cubicBezTo>
                  <a:cubicBezTo>
                    <a:pt x="96" y="7379"/>
                    <a:pt x="-41" y="8345"/>
                    <a:pt x="11" y="9291"/>
                  </a:cubicBezTo>
                  <a:cubicBezTo>
                    <a:pt x="11" y="9291"/>
                    <a:pt x="11" y="9291"/>
                    <a:pt x="11" y="9270"/>
                  </a:cubicBezTo>
                  <a:lnTo>
                    <a:pt x="286" y="13493"/>
                  </a:lnTo>
                  <a:cubicBezTo>
                    <a:pt x="286" y="13598"/>
                    <a:pt x="303" y="13682"/>
                    <a:pt x="320" y="13787"/>
                  </a:cubicBezTo>
                  <a:cubicBezTo>
                    <a:pt x="320" y="13829"/>
                    <a:pt x="337" y="13850"/>
                    <a:pt x="337" y="13892"/>
                  </a:cubicBezTo>
                  <a:cubicBezTo>
                    <a:pt x="337" y="13955"/>
                    <a:pt x="354" y="14018"/>
                    <a:pt x="371" y="14081"/>
                  </a:cubicBezTo>
                  <a:cubicBezTo>
                    <a:pt x="371" y="14123"/>
                    <a:pt x="389" y="14165"/>
                    <a:pt x="389" y="14186"/>
                  </a:cubicBezTo>
                  <a:cubicBezTo>
                    <a:pt x="406" y="14249"/>
                    <a:pt x="406" y="14312"/>
                    <a:pt x="423" y="14354"/>
                  </a:cubicBezTo>
                  <a:cubicBezTo>
                    <a:pt x="423" y="14396"/>
                    <a:pt x="440" y="14438"/>
                    <a:pt x="457" y="14480"/>
                  </a:cubicBezTo>
                  <a:cubicBezTo>
                    <a:pt x="475" y="14543"/>
                    <a:pt x="492" y="14585"/>
                    <a:pt x="492" y="14648"/>
                  </a:cubicBezTo>
                  <a:cubicBezTo>
                    <a:pt x="509" y="14691"/>
                    <a:pt x="509" y="14732"/>
                    <a:pt x="526" y="14775"/>
                  </a:cubicBezTo>
                  <a:cubicBezTo>
                    <a:pt x="543" y="14838"/>
                    <a:pt x="560" y="14880"/>
                    <a:pt x="578" y="14943"/>
                  </a:cubicBezTo>
                  <a:cubicBezTo>
                    <a:pt x="595" y="14985"/>
                    <a:pt x="595" y="15027"/>
                    <a:pt x="612" y="15069"/>
                  </a:cubicBezTo>
                  <a:cubicBezTo>
                    <a:pt x="629" y="15132"/>
                    <a:pt x="646" y="15174"/>
                    <a:pt x="664" y="15237"/>
                  </a:cubicBezTo>
                  <a:cubicBezTo>
                    <a:pt x="681" y="15279"/>
                    <a:pt x="698" y="15321"/>
                    <a:pt x="698" y="15342"/>
                  </a:cubicBezTo>
                  <a:cubicBezTo>
                    <a:pt x="715" y="15405"/>
                    <a:pt x="749" y="15468"/>
                    <a:pt x="767" y="15510"/>
                  </a:cubicBezTo>
                  <a:cubicBezTo>
                    <a:pt x="784" y="15552"/>
                    <a:pt x="801" y="15573"/>
                    <a:pt x="801" y="15615"/>
                  </a:cubicBezTo>
                  <a:cubicBezTo>
                    <a:pt x="835" y="15678"/>
                    <a:pt x="870" y="15762"/>
                    <a:pt x="904" y="15825"/>
                  </a:cubicBezTo>
                  <a:cubicBezTo>
                    <a:pt x="921" y="15846"/>
                    <a:pt x="921" y="15867"/>
                    <a:pt x="938" y="15888"/>
                  </a:cubicBezTo>
                  <a:cubicBezTo>
                    <a:pt x="990" y="15972"/>
                    <a:pt x="1024" y="16077"/>
                    <a:pt x="1076" y="16161"/>
                  </a:cubicBezTo>
                  <a:cubicBezTo>
                    <a:pt x="1093" y="16182"/>
                    <a:pt x="1093" y="16203"/>
                    <a:pt x="1110" y="16224"/>
                  </a:cubicBezTo>
                  <a:cubicBezTo>
                    <a:pt x="1145" y="16287"/>
                    <a:pt x="1179" y="16350"/>
                    <a:pt x="1231" y="16413"/>
                  </a:cubicBezTo>
                  <a:cubicBezTo>
                    <a:pt x="1248" y="16455"/>
                    <a:pt x="1265" y="16476"/>
                    <a:pt x="1282" y="16518"/>
                  </a:cubicBezTo>
                  <a:cubicBezTo>
                    <a:pt x="1317" y="16581"/>
                    <a:pt x="1351" y="16623"/>
                    <a:pt x="1385" y="16686"/>
                  </a:cubicBezTo>
                  <a:cubicBezTo>
                    <a:pt x="1402" y="16728"/>
                    <a:pt x="1437" y="16749"/>
                    <a:pt x="1454" y="16791"/>
                  </a:cubicBezTo>
                  <a:cubicBezTo>
                    <a:pt x="1488" y="16833"/>
                    <a:pt x="1523" y="16896"/>
                    <a:pt x="1557" y="16939"/>
                  </a:cubicBezTo>
                  <a:cubicBezTo>
                    <a:pt x="1574" y="16981"/>
                    <a:pt x="1609" y="17001"/>
                    <a:pt x="1626" y="17044"/>
                  </a:cubicBezTo>
                  <a:cubicBezTo>
                    <a:pt x="1660" y="17086"/>
                    <a:pt x="1695" y="17149"/>
                    <a:pt x="1729" y="17191"/>
                  </a:cubicBezTo>
                  <a:cubicBezTo>
                    <a:pt x="1763" y="17233"/>
                    <a:pt x="1780" y="17254"/>
                    <a:pt x="1815" y="17296"/>
                  </a:cubicBezTo>
                  <a:cubicBezTo>
                    <a:pt x="1849" y="17338"/>
                    <a:pt x="1901" y="17401"/>
                    <a:pt x="1935" y="17443"/>
                  </a:cubicBezTo>
                  <a:cubicBezTo>
                    <a:pt x="1969" y="17485"/>
                    <a:pt x="1987" y="17506"/>
                    <a:pt x="2021" y="17548"/>
                  </a:cubicBezTo>
                  <a:cubicBezTo>
                    <a:pt x="2073" y="17590"/>
                    <a:pt x="2107" y="17653"/>
                    <a:pt x="2159" y="17695"/>
                  </a:cubicBezTo>
                  <a:cubicBezTo>
                    <a:pt x="2193" y="17716"/>
                    <a:pt x="2210" y="17758"/>
                    <a:pt x="2244" y="17779"/>
                  </a:cubicBezTo>
                  <a:cubicBezTo>
                    <a:pt x="2296" y="17821"/>
                    <a:pt x="2348" y="17884"/>
                    <a:pt x="2399" y="17926"/>
                  </a:cubicBezTo>
                  <a:cubicBezTo>
                    <a:pt x="2416" y="17947"/>
                    <a:pt x="2451" y="17968"/>
                    <a:pt x="2468" y="17989"/>
                  </a:cubicBezTo>
                  <a:cubicBezTo>
                    <a:pt x="2554" y="18073"/>
                    <a:pt x="2622" y="18136"/>
                    <a:pt x="2708" y="18199"/>
                  </a:cubicBezTo>
                  <a:cubicBezTo>
                    <a:pt x="2708" y="18199"/>
                    <a:pt x="2726" y="18199"/>
                    <a:pt x="2726" y="18220"/>
                  </a:cubicBezTo>
                  <a:cubicBezTo>
                    <a:pt x="2794" y="18283"/>
                    <a:pt x="2880" y="18346"/>
                    <a:pt x="2949" y="18409"/>
                  </a:cubicBezTo>
                  <a:cubicBezTo>
                    <a:pt x="2983" y="18430"/>
                    <a:pt x="3001" y="18451"/>
                    <a:pt x="3035" y="18472"/>
                  </a:cubicBezTo>
                  <a:cubicBezTo>
                    <a:pt x="3086" y="18514"/>
                    <a:pt x="3155" y="18556"/>
                    <a:pt x="3207" y="18599"/>
                  </a:cubicBezTo>
                  <a:cubicBezTo>
                    <a:pt x="3241" y="18620"/>
                    <a:pt x="3275" y="18641"/>
                    <a:pt x="3310" y="18683"/>
                  </a:cubicBezTo>
                  <a:cubicBezTo>
                    <a:pt x="3361" y="18725"/>
                    <a:pt x="3413" y="18767"/>
                    <a:pt x="3482" y="18809"/>
                  </a:cubicBezTo>
                  <a:cubicBezTo>
                    <a:pt x="3516" y="18830"/>
                    <a:pt x="3550" y="18851"/>
                    <a:pt x="3602" y="18893"/>
                  </a:cubicBezTo>
                  <a:cubicBezTo>
                    <a:pt x="3654" y="18935"/>
                    <a:pt x="3705" y="18977"/>
                    <a:pt x="3774" y="18998"/>
                  </a:cubicBezTo>
                  <a:cubicBezTo>
                    <a:pt x="3808" y="19019"/>
                    <a:pt x="3860" y="19040"/>
                    <a:pt x="3894" y="19082"/>
                  </a:cubicBezTo>
                  <a:cubicBezTo>
                    <a:pt x="3946" y="19124"/>
                    <a:pt x="4014" y="19145"/>
                    <a:pt x="4066" y="19187"/>
                  </a:cubicBezTo>
                  <a:cubicBezTo>
                    <a:pt x="4100" y="19208"/>
                    <a:pt x="4152" y="19229"/>
                    <a:pt x="4186" y="19250"/>
                  </a:cubicBezTo>
                  <a:cubicBezTo>
                    <a:pt x="4255" y="19292"/>
                    <a:pt x="4306" y="19313"/>
                    <a:pt x="4375" y="19355"/>
                  </a:cubicBezTo>
                  <a:cubicBezTo>
                    <a:pt x="4410" y="19376"/>
                    <a:pt x="4461" y="19397"/>
                    <a:pt x="4496" y="19418"/>
                  </a:cubicBezTo>
                  <a:cubicBezTo>
                    <a:pt x="4564" y="19460"/>
                    <a:pt x="4633" y="19481"/>
                    <a:pt x="4702" y="19523"/>
                  </a:cubicBezTo>
                  <a:cubicBezTo>
                    <a:pt x="4736" y="19544"/>
                    <a:pt x="4770" y="19565"/>
                    <a:pt x="4805" y="19586"/>
                  </a:cubicBezTo>
                  <a:cubicBezTo>
                    <a:pt x="4891" y="19628"/>
                    <a:pt x="4977" y="19670"/>
                    <a:pt x="5063" y="19712"/>
                  </a:cubicBezTo>
                  <a:cubicBezTo>
                    <a:pt x="5080" y="19712"/>
                    <a:pt x="5097" y="19733"/>
                    <a:pt x="5131" y="19733"/>
                  </a:cubicBezTo>
                  <a:cubicBezTo>
                    <a:pt x="5234" y="19775"/>
                    <a:pt x="5355" y="19838"/>
                    <a:pt x="5458" y="19880"/>
                  </a:cubicBezTo>
                  <a:cubicBezTo>
                    <a:pt x="5492" y="19901"/>
                    <a:pt x="5526" y="19901"/>
                    <a:pt x="5561" y="19922"/>
                  </a:cubicBezTo>
                  <a:cubicBezTo>
                    <a:pt x="5647" y="19964"/>
                    <a:pt x="5733" y="19985"/>
                    <a:pt x="5801" y="20027"/>
                  </a:cubicBezTo>
                  <a:cubicBezTo>
                    <a:pt x="5836" y="20048"/>
                    <a:pt x="5887" y="20048"/>
                    <a:pt x="5939" y="20069"/>
                  </a:cubicBezTo>
                  <a:cubicBezTo>
                    <a:pt x="6008" y="20090"/>
                    <a:pt x="6094" y="20111"/>
                    <a:pt x="6162" y="20153"/>
                  </a:cubicBezTo>
                  <a:cubicBezTo>
                    <a:pt x="6214" y="20174"/>
                    <a:pt x="6265" y="20174"/>
                    <a:pt x="6300" y="20195"/>
                  </a:cubicBezTo>
                  <a:cubicBezTo>
                    <a:pt x="6351" y="20216"/>
                    <a:pt x="6386" y="20216"/>
                    <a:pt x="6437" y="20237"/>
                  </a:cubicBezTo>
                  <a:cubicBezTo>
                    <a:pt x="6454" y="20237"/>
                    <a:pt x="6472" y="20237"/>
                    <a:pt x="6489" y="20259"/>
                  </a:cubicBezTo>
                  <a:cubicBezTo>
                    <a:pt x="6678" y="20321"/>
                    <a:pt x="6867" y="20364"/>
                    <a:pt x="7056" y="20406"/>
                  </a:cubicBezTo>
                  <a:cubicBezTo>
                    <a:pt x="7090" y="20406"/>
                    <a:pt x="7125" y="20427"/>
                    <a:pt x="7159" y="20427"/>
                  </a:cubicBezTo>
                  <a:cubicBezTo>
                    <a:pt x="7365" y="20469"/>
                    <a:pt x="7571" y="20511"/>
                    <a:pt x="7778" y="20553"/>
                  </a:cubicBezTo>
                  <a:cubicBezTo>
                    <a:pt x="7949" y="20574"/>
                    <a:pt x="8104" y="20616"/>
                    <a:pt x="8276" y="20637"/>
                  </a:cubicBezTo>
                  <a:cubicBezTo>
                    <a:pt x="8328" y="20637"/>
                    <a:pt x="8379" y="20658"/>
                    <a:pt x="8431" y="20658"/>
                  </a:cubicBezTo>
                  <a:cubicBezTo>
                    <a:pt x="8534" y="20679"/>
                    <a:pt x="8654" y="20679"/>
                    <a:pt x="8774" y="20700"/>
                  </a:cubicBezTo>
                  <a:cubicBezTo>
                    <a:pt x="8843" y="20700"/>
                    <a:pt x="8895" y="20721"/>
                    <a:pt x="8963" y="20721"/>
                  </a:cubicBezTo>
                  <a:cubicBezTo>
                    <a:pt x="9066" y="20721"/>
                    <a:pt x="9170" y="20742"/>
                    <a:pt x="9273" y="20742"/>
                  </a:cubicBezTo>
                  <a:cubicBezTo>
                    <a:pt x="9341" y="20742"/>
                    <a:pt x="9410" y="20742"/>
                    <a:pt x="9462" y="20763"/>
                  </a:cubicBezTo>
                  <a:cubicBezTo>
                    <a:pt x="9565" y="20763"/>
                    <a:pt x="9668" y="20763"/>
                    <a:pt x="9771" y="20784"/>
                  </a:cubicBezTo>
                  <a:cubicBezTo>
                    <a:pt x="9840" y="20784"/>
                    <a:pt x="9891" y="20784"/>
                    <a:pt x="9960" y="20784"/>
                  </a:cubicBezTo>
                  <a:cubicBezTo>
                    <a:pt x="10063" y="20784"/>
                    <a:pt x="10183" y="20784"/>
                    <a:pt x="10287" y="20784"/>
                  </a:cubicBezTo>
                  <a:cubicBezTo>
                    <a:pt x="10338" y="20784"/>
                    <a:pt x="10390" y="20784"/>
                    <a:pt x="10441" y="20784"/>
                  </a:cubicBezTo>
                  <a:cubicBezTo>
                    <a:pt x="10596" y="20784"/>
                    <a:pt x="10768" y="20784"/>
                    <a:pt x="10922" y="20763"/>
                  </a:cubicBezTo>
                  <a:cubicBezTo>
                    <a:pt x="10922" y="20763"/>
                    <a:pt x="10922" y="20763"/>
                    <a:pt x="10940" y="20763"/>
                  </a:cubicBezTo>
                  <a:cubicBezTo>
                    <a:pt x="11094" y="20763"/>
                    <a:pt x="11232" y="20742"/>
                    <a:pt x="11386" y="20721"/>
                  </a:cubicBezTo>
                  <a:cubicBezTo>
                    <a:pt x="11403" y="20721"/>
                    <a:pt x="11403" y="20721"/>
                    <a:pt x="11421" y="20721"/>
                  </a:cubicBezTo>
                  <a:cubicBezTo>
                    <a:pt x="11507" y="20721"/>
                    <a:pt x="11575" y="20700"/>
                    <a:pt x="11661" y="20700"/>
                  </a:cubicBezTo>
                  <a:cubicBezTo>
                    <a:pt x="11747" y="20700"/>
                    <a:pt x="11850" y="20679"/>
                    <a:pt x="11936" y="20658"/>
                  </a:cubicBezTo>
                  <a:cubicBezTo>
                    <a:pt x="12022" y="20658"/>
                    <a:pt x="12091" y="20637"/>
                    <a:pt x="12177" y="20616"/>
                  </a:cubicBezTo>
                  <a:cubicBezTo>
                    <a:pt x="12263" y="20595"/>
                    <a:pt x="12366" y="20595"/>
                    <a:pt x="12452" y="20574"/>
                  </a:cubicBezTo>
                  <a:cubicBezTo>
                    <a:pt x="12538" y="20553"/>
                    <a:pt x="12606" y="20553"/>
                    <a:pt x="12692" y="20532"/>
                  </a:cubicBezTo>
                  <a:cubicBezTo>
                    <a:pt x="12778" y="20511"/>
                    <a:pt x="12864" y="20490"/>
                    <a:pt x="12967" y="20490"/>
                  </a:cubicBezTo>
                  <a:cubicBezTo>
                    <a:pt x="13053" y="20469"/>
                    <a:pt x="13122" y="20447"/>
                    <a:pt x="13208" y="20447"/>
                  </a:cubicBezTo>
                  <a:cubicBezTo>
                    <a:pt x="13294" y="20426"/>
                    <a:pt x="13380" y="20405"/>
                    <a:pt x="13466" y="20384"/>
                  </a:cubicBezTo>
                  <a:cubicBezTo>
                    <a:pt x="13551" y="20363"/>
                    <a:pt x="13620" y="20342"/>
                    <a:pt x="13689" y="20321"/>
                  </a:cubicBezTo>
                  <a:cubicBezTo>
                    <a:pt x="13775" y="20300"/>
                    <a:pt x="13861" y="20279"/>
                    <a:pt x="13947" y="20259"/>
                  </a:cubicBezTo>
                  <a:cubicBezTo>
                    <a:pt x="14015" y="20237"/>
                    <a:pt x="14101" y="20216"/>
                    <a:pt x="14170" y="20196"/>
                  </a:cubicBezTo>
                  <a:cubicBezTo>
                    <a:pt x="14256" y="20174"/>
                    <a:pt x="14342" y="20153"/>
                    <a:pt x="14428" y="20111"/>
                  </a:cubicBezTo>
                  <a:cubicBezTo>
                    <a:pt x="14497" y="20090"/>
                    <a:pt x="14582" y="20069"/>
                    <a:pt x="14651" y="20027"/>
                  </a:cubicBezTo>
                  <a:cubicBezTo>
                    <a:pt x="14737" y="20006"/>
                    <a:pt x="14823" y="19964"/>
                    <a:pt x="14892" y="19943"/>
                  </a:cubicBezTo>
                  <a:cubicBezTo>
                    <a:pt x="14960" y="19922"/>
                    <a:pt x="15046" y="19880"/>
                    <a:pt x="15115" y="19859"/>
                  </a:cubicBezTo>
                  <a:cubicBezTo>
                    <a:pt x="15201" y="19817"/>
                    <a:pt x="15270" y="19796"/>
                    <a:pt x="15356" y="19754"/>
                  </a:cubicBezTo>
                  <a:cubicBezTo>
                    <a:pt x="15424" y="19733"/>
                    <a:pt x="15493" y="19691"/>
                    <a:pt x="15579" y="19670"/>
                  </a:cubicBezTo>
                  <a:cubicBezTo>
                    <a:pt x="15665" y="19628"/>
                    <a:pt x="15734" y="19607"/>
                    <a:pt x="15820" y="19565"/>
                  </a:cubicBezTo>
                  <a:cubicBezTo>
                    <a:pt x="15888" y="19523"/>
                    <a:pt x="15957" y="19502"/>
                    <a:pt x="16026" y="19460"/>
                  </a:cubicBezTo>
                  <a:cubicBezTo>
                    <a:pt x="16095" y="19418"/>
                    <a:pt x="16181" y="19376"/>
                    <a:pt x="16249" y="19355"/>
                  </a:cubicBezTo>
                  <a:cubicBezTo>
                    <a:pt x="16318" y="19313"/>
                    <a:pt x="16387" y="19292"/>
                    <a:pt x="16455" y="19250"/>
                  </a:cubicBezTo>
                  <a:cubicBezTo>
                    <a:pt x="16524" y="19208"/>
                    <a:pt x="16610" y="19166"/>
                    <a:pt x="16679" y="19124"/>
                  </a:cubicBezTo>
                  <a:cubicBezTo>
                    <a:pt x="16748" y="19082"/>
                    <a:pt x="16816" y="19040"/>
                    <a:pt x="16885" y="18998"/>
                  </a:cubicBezTo>
                  <a:cubicBezTo>
                    <a:pt x="16954" y="18956"/>
                    <a:pt x="17023" y="18914"/>
                    <a:pt x="17108" y="18872"/>
                  </a:cubicBezTo>
                  <a:cubicBezTo>
                    <a:pt x="17177" y="18830"/>
                    <a:pt x="17246" y="18788"/>
                    <a:pt x="17297" y="18746"/>
                  </a:cubicBezTo>
                  <a:cubicBezTo>
                    <a:pt x="17366" y="18704"/>
                    <a:pt x="17435" y="18662"/>
                    <a:pt x="17504" y="18620"/>
                  </a:cubicBezTo>
                  <a:cubicBezTo>
                    <a:pt x="17572" y="18578"/>
                    <a:pt x="17624" y="18536"/>
                    <a:pt x="17693" y="18494"/>
                  </a:cubicBezTo>
                  <a:cubicBezTo>
                    <a:pt x="17761" y="18451"/>
                    <a:pt x="17830" y="18388"/>
                    <a:pt x="17899" y="18346"/>
                  </a:cubicBezTo>
                  <a:cubicBezTo>
                    <a:pt x="17968" y="18304"/>
                    <a:pt x="18019" y="18262"/>
                    <a:pt x="18088" y="18220"/>
                  </a:cubicBezTo>
                  <a:cubicBezTo>
                    <a:pt x="18157" y="18178"/>
                    <a:pt x="18225" y="18115"/>
                    <a:pt x="18277" y="18073"/>
                  </a:cubicBezTo>
                  <a:cubicBezTo>
                    <a:pt x="18329" y="18031"/>
                    <a:pt x="18397" y="17989"/>
                    <a:pt x="18449" y="17926"/>
                  </a:cubicBezTo>
                  <a:cubicBezTo>
                    <a:pt x="18483" y="17905"/>
                    <a:pt x="18500" y="17884"/>
                    <a:pt x="18535" y="17863"/>
                  </a:cubicBezTo>
                  <a:cubicBezTo>
                    <a:pt x="18569" y="17842"/>
                    <a:pt x="18586" y="17821"/>
                    <a:pt x="18603" y="17800"/>
                  </a:cubicBezTo>
                  <a:cubicBezTo>
                    <a:pt x="18689" y="17716"/>
                    <a:pt x="18775" y="17653"/>
                    <a:pt x="18861" y="17569"/>
                  </a:cubicBezTo>
                  <a:cubicBezTo>
                    <a:pt x="18913" y="17527"/>
                    <a:pt x="18947" y="17485"/>
                    <a:pt x="18999" y="17443"/>
                  </a:cubicBezTo>
                  <a:cubicBezTo>
                    <a:pt x="19085" y="17359"/>
                    <a:pt x="19171" y="17275"/>
                    <a:pt x="19256" y="17191"/>
                  </a:cubicBezTo>
                  <a:cubicBezTo>
                    <a:pt x="19291" y="17149"/>
                    <a:pt x="19325" y="17128"/>
                    <a:pt x="19360" y="17086"/>
                  </a:cubicBezTo>
                  <a:cubicBezTo>
                    <a:pt x="19480" y="16960"/>
                    <a:pt x="19583" y="16833"/>
                    <a:pt x="19703" y="16707"/>
                  </a:cubicBezTo>
                  <a:cubicBezTo>
                    <a:pt x="19720" y="16686"/>
                    <a:pt x="19738" y="16665"/>
                    <a:pt x="19755" y="16644"/>
                  </a:cubicBezTo>
                  <a:cubicBezTo>
                    <a:pt x="19841" y="16539"/>
                    <a:pt x="19927" y="16413"/>
                    <a:pt x="20013" y="16308"/>
                  </a:cubicBezTo>
                  <a:cubicBezTo>
                    <a:pt x="20047" y="16266"/>
                    <a:pt x="20081" y="16224"/>
                    <a:pt x="20116" y="16161"/>
                  </a:cubicBezTo>
                  <a:cubicBezTo>
                    <a:pt x="20184" y="16077"/>
                    <a:pt x="20253" y="15972"/>
                    <a:pt x="20305" y="15888"/>
                  </a:cubicBezTo>
                  <a:cubicBezTo>
                    <a:pt x="20339" y="15846"/>
                    <a:pt x="20373" y="15783"/>
                    <a:pt x="20408" y="15720"/>
                  </a:cubicBezTo>
                  <a:cubicBezTo>
                    <a:pt x="20459" y="15636"/>
                    <a:pt x="20528" y="15531"/>
                    <a:pt x="20580" y="15447"/>
                  </a:cubicBezTo>
                  <a:cubicBezTo>
                    <a:pt x="20614" y="15384"/>
                    <a:pt x="20648" y="15342"/>
                    <a:pt x="20666" y="15279"/>
                  </a:cubicBezTo>
                  <a:cubicBezTo>
                    <a:pt x="20717" y="15174"/>
                    <a:pt x="20769" y="15069"/>
                    <a:pt x="20820" y="14985"/>
                  </a:cubicBezTo>
                  <a:cubicBezTo>
                    <a:pt x="20837" y="14943"/>
                    <a:pt x="20872" y="14880"/>
                    <a:pt x="20889" y="14838"/>
                  </a:cubicBezTo>
                  <a:cubicBezTo>
                    <a:pt x="20958" y="14690"/>
                    <a:pt x="21026" y="14543"/>
                    <a:pt x="21078" y="14375"/>
                  </a:cubicBezTo>
                  <a:cubicBezTo>
                    <a:pt x="21078" y="14375"/>
                    <a:pt x="21078" y="14354"/>
                    <a:pt x="21078" y="14354"/>
                  </a:cubicBezTo>
                  <a:cubicBezTo>
                    <a:pt x="21095" y="14291"/>
                    <a:pt x="21130" y="14228"/>
                    <a:pt x="21147" y="14165"/>
                  </a:cubicBezTo>
                  <a:cubicBezTo>
                    <a:pt x="21181" y="14102"/>
                    <a:pt x="21198" y="14039"/>
                    <a:pt x="21215" y="13997"/>
                  </a:cubicBezTo>
                  <a:close/>
                </a:path>
              </a:pathLst>
            </a:custGeom>
            <a:solidFill>
              <a:schemeClr val="accent5">
                <a:lumMod val="50000"/>
              </a:schemeClr>
            </a:solidFill>
            <a:ln w="12700">
              <a:noFill/>
            </a:ln>
          </p:spPr>
          <p:style>
            <a:lnRef idx="0">
              <a:scrgbClr r="0" g="0" b="0"/>
            </a:lnRef>
            <a:fillRef idx="0">
              <a:scrgbClr r="0" g="0" b="0"/>
            </a:fillRef>
            <a:effectRef idx="0">
              <a:scrgbClr r="0" g="0" b="0"/>
            </a:effectRef>
            <a:fontRef idx="minor"/>
          </p:style>
          <p:txBody>
            <a:bodyPr lIns="38160" tIns="38160" rIns="38160" bIns="38160" anchor="ctr">
              <a:noAutofit/>
            </a:bodyPr>
            <a:lstStyle/>
            <a:p>
              <a:endParaRPr lang="en-US" sz="3000" b="0" strike="noStrike" spc="-1">
                <a:solidFill>
                  <a:srgbClr val="002060"/>
                </a:solidFill>
                <a:latin typeface="Avenir Next LT Pro" panose="020B0504020202020204"/>
              </a:endParaRPr>
            </a:p>
          </p:txBody>
        </p:sp>
        <p:sp>
          <p:nvSpPr>
            <p:cNvPr id="41" name="Shape 51">
              <a:extLst>
                <a:ext uri="{FF2B5EF4-FFF2-40B4-BE49-F238E27FC236}">
                  <a16:creationId xmlns:a16="http://schemas.microsoft.com/office/drawing/2014/main" id="{8CB827DD-8E7A-EFB0-0C65-DFAFE0CF497E}"/>
                </a:ext>
              </a:extLst>
            </p:cNvPr>
            <p:cNvSpPr/>
            <p:nvPr/>
          </p:nvSpPr>
          <p:spPr>
            <a:xfrm>
              <a:off x="10812240" y="5945760"/>
              <a:ext cx="858600" cy="644400"/>
            </a:xfrm>
            <a:custGeom>
              <a:avLst/>
              <a:gdLst>
                <a:gd name="textAreaLeft" fmla="*/ 0 w 858600"/>
                <a:gd name="textAreaRight" fmla="*/ 858960 w 858600"/>
                <a:gd name="textAreaTop" fmla="*/ 0 h 644400"/>
                <a:gd name="textAreaBottom" fmla="*/ 644760 h 644400"/>
              </a:gdLst>
              <a:ahLst/>
              <a:cxnLst/>
              <a:rect l="textAreaLeft" t="textAreaTop" r="textAreaRight" b="textAreaBottom"/>
              <a:pathLst>
                <a:path w="19316" h="19677">
                  <a:moveTo>
                    <a:pt x="12504" y="246"/>
                  </a:moveTo>
                  <a:cubicBezTo>
                    <a:pt x="17604" y="1471"/>
                    <a:pt x="20458" y="6746"/>
                    <a:pt x="18883" y="12046"/>
                  </a:cubicBezTo>
                  <a:cubicBezTo>
                    <a:pt x="17308" y="17346"/>
                    <a:pt x="11896" y="20646"/>
                    <a:pt x="6812" y="19421"/>
                  </a:cubicBezTo>
                  <a:cubicBezTo>
                    <a:pt x="1712" y="18196"/>
                    <a:pt x="-1142" y="12921"/>
                    <a:pt x="433" y="7621"/>
                  </a:cubicBezTo>
                  <a:cubicBezTo>
                    <a:pt x="2008" y="2346"/>
                    <a:pt x="7404" y="-954"/>
                    <a:pt x="12504" y="246"/>
                  </a:cubicBezTo>
                  <a:close/>
                  <a:moveTo>
                    <a:pt x="12598" y="17096"/>
                  </a:moveTo>
                  <a:cubicBezTo>
                    <a:pt x="12847" y="17146"/>
                    <a:pt x="13112" y="16996"/>
                    <a:pt x="13175" y="16746"/>
                  </a:cubicBezTo>
                  <a:cubicBezTo>
                    <a:pt x="14064" y="13771"/>
                    <a:pt x="12442" y="10796"/>
                    <a:pt x="9588" y="10121"/>
                  </a:cubicBezTo>
                  <a:cubicBezTo>
                    <a:pt x="6718" y="9446"/>
                    <a:pt x="3677" y="11296"/>
                    <a:pt x="2788" y="14271"/>
                  </a:cubicBezTo>
                  <a:cubicBezTo>
                    <a:pt x="2710" y="14521"/>
                    <a:pt x="2850" y="14771"/>
                    <a:pt x="3100" y="14846"/>
                  </a:cubicBezTo>
                  <a:cubicBezTo>
                    <a:pt x="3350" y="14896"/>
                    <a:pt x="3615" y="14746"/>
                    <a:pt x="3677" y="14496"/>
                  </a:cubicBezTo>
                  <a:cubicBezTo>
                    <a:pt x="4410" y="12021"/>
                    <a:pt x="6937" y="10496"/>
                    <a:pt x="9307" y="11046"/>
                  </a:cubicBezTo>
                  <a:cubicBezTo>
                    <a:pt x="11678" y="11621"/>
                    <a:pt x="13019" y="14071"/>
                    <a:pt x="12286" y="16546"/>
                  </a:cubicBezTo>
                  <a:cubicBezTo>
                    <a:pt x="12208" y="16796"/>
                    <a:pt x="12348" y="17046"/>
                    <a:pt x="12598" y="17096"/>
                  </a:cubicBezTo>
                  <a:moveTo>
                    <a:pt x="8059" y="5171"/>
                  </a:moveTo>
                  <a:cubicBezTo>
                    <a:pt x="7326" y="4996"/>
                    <a:pt x="6562" y="5471"/>
                    <a:pt x="6328" y="6221"/>
                  </a:cubicBezTo>
                  <a:cubicBezTo>
                    <a:pt x="6094" y="6971"/>
                    <a:pt x="6515" y="7721"/>
                    <a:pt x="7233" y="7896"/>
                  </a:cubicBezTo>
                  <a:cubicBezTo>
                    <a:pt x="7966" y="8071"/>
                    <a:pt x="8730" y="7596"/>
                    <a:pt x="8964" y="6846"/>
                  </a:cubicBezTo>
                  <a:cubicBezTo>
                    <a:pt x="9198" y="6096"/>
                    <a:pt x="8792" y="5346"/>
                    <a:pt x="8059" y="5171"/>
                  </a:cubicBezTo>
                  <a:moveTo>
                    <a:pt x="13643" y="6496"/>
                  </a:moveTo>
                  <a:cubicBezTo>
                    <a:pt x="12910" y="6321"/>
                    <a:pt x="12146" y="6796"/>
                    <a:pt x="11912" y="7546"/>
                  </a:cubicBezTo>
                  <a:cubicBezTo>
                    <a:pt x="11693" y="8296"/>
                    <a:pt x="12099" y="9046"/>
                    <a:pt x="12816" y="9221"/>
                  </a:cubicBezTo>
                  <a:cubicBezTo>
                    <a:pt x="13549" y="9396"/>
                    <a:pt x="14313" y="8921"/>
                    <a:pt x="14547" y="8171"/>
                  </a:cubicBezTo>
                  <a:cubicBezTo>
                    <a:pt x="14781" y="7421"/>
                    <a:pt x="14376" y="6671"/>
                    <a:pt x="13643" y="6496"/>
                  </a:cubicBezTo>
                </a:path>
              </a:pathLst>
            </a:custGeom>
            <a:solidFill>
              <a:schemeClr val="accent5"/>
            </a:solidFill>
            <a:ln w="12700">
              <a:noFill/>
            </a:ln>
          </p:spPr>
          <p:style>
            <a:lnRef idx="0">
              <a:scrgbClr r="0" g="0" b="0"/>
            </a:lnRef>
            <a:fillRef idx="0">
              <a:scrgbClr r="0" g="0" b="0"/>
            </a:fillRef>
            <a:effectRef idx="0">
              <a:scrgbClr r="0" g="0" b="0"/>
            </a:effectRef>
            <a:fontRef idx="minor"/>
          </p:style>
          <p:txBody>
            <a:bodyPr lIns="38160" tIns="38160" rIns="38160" bIns="38160" anchor="ctr">
              <a:noAutofit/>
            </a:bodyPr>
            <a:lstStyle/>
            <a:p>
              <a:endParaRPr lang="en-US" sz="3000" b="0" strike="noStrike" spc="-1">
                <a:solidFill>
                  <a:srgbClr val="002060"/>
                </a:solidFill>
                <a:latin typeface="Avenir Next LT Pro" panose="020B0504020202020204"/>
              </a:endParaRPr>
            </a:p>
          </p:txBody>
        </p:sp>
        <p:sp>
          <p:nvSpPr>
            <p:cNvPr id="42" name="Shape 52">
              <a:extLst>
                <a:ext uri="{FF2B5EF4-FFF2-40B4-BE49-F238E27FC236}">
                  <a16:creationId xmlns:a16="http://schemas.microsoft.com/office/drawing/2014/main" id="{46328F89-1801-F9B7-C830-742D1C04DB18}"/>
                </a:ext>
              </a:extLst>
            </p:cNvPr>
            <p:cNvSpPr/>
            <p:nvPr/>
          </p:nvSpPr>
          <p:spPr>
            <a:xfrm>
              <a:off x="10722240" y="5708160"/>
              <a:ext cx="869760" cy="809640"/>
            </a:xfrm>
            <a:custGeom>
              <a:avLst/>
              <a:gdLst>
                <a:gd name="textAreaLeft" fmla="*/ 0 w 869760"/>
                <a:gd name="textAreaRight" fmla="*/ 870120 w 869760"/>
                <a:gd name="textAreaTop" fmla="*/ 0 h 809640"/>
                <a:gd name="textAreaBottom" fmla="*/ 810000 h 809640"/>
              </a:gdLst>
              <a:ahLst/>
              <a:cxnLst/>
              <a:rect l="textAreaLeft" t="textAreaTop" r="textAreaRight" b="textAreaBottom"/>
              <a:pathLst>
                <a:path w="21559" h="20784">
                  <a:moveTo>
                    <a:pt x="21215" y="13997"/>
                  </a:moveTo>
                  <a:cubicBezTo>
                    <a:pt x="21232" y="13934"/>
                    <a:pt x="21250" y="13871"/>
                    <a:pt x="21267" y="13808"/>
                  </a:cubicBezTo>
                  <a:cubicBezTo>
                    <a:pt x="21284" y="13745"/>
                    <a:pt x="21301" y="13703"/>
                    <a:pt x="21318" y="13640"/>
                  </a:cubicBezTo>
                  <a:cubicBezTo>
                    <a:pt x="21336" y="13577"/>
                    <a:pt x="21353" y="13514"/>
                    <a:pt x="21370" y="13451"/>
                  </a:cubicBezTo>
                  <a:cubicBezTo>
                    <a:pt x="21387" y="13388"/>
                    <a:pt x="21404" y="13346"/>
                    <a:pt x="21404" y="13283"/>
                  </a:cubicBezTo>
                  <a:cubicBezTo>
                    <a:pt x="21422" y="13220"/>
                    <a:pt x="21422" y="13157"/>
                    <a:pt x="21439" y="13073"/>
                  </a:cubicBezTo>
                  <a:cubicBezTo>
                    <a:pt x="21456" y="13010"/>
                    <a:pt x="21456" y="12968"/>
                    <a:pt x="21473" y="12905"/>
                  </a:cubicBezTo>
                  <a:cubicBezTo>
                    <a:pt x="21490" y="12842"/>
                    <a:pt x="21490" y="12779"/>
                    <a:pt x="21507" y="12695"/>
                  </a:cubicBezTo>
                  <a:cubicBezTo>
                    <a:pt x="21507" y="12652"/>
                    <a:pt x="21525" y="12589"/>
                    <a:pt x="21525" y="12547"/>
                  </a:cubicBezTo>
                  <a:cubicBezTo>
                    <a:pt x="21525" y="12484"/>
                    <a:pt x="21542" y="12400"/>
                    <a:pt x="21542" y="12337"/>
                  </a:cubicBezTo>
                  <a:cubicBezTo>
                    <a:pt x="21542" y="12295"/>
                    <a:pt x="21542" y="12253"/>
                    <a:pt x="21559" y="12190"/>
                  </a:cubicBezTo>
                  <a:cubicBezTo>
                    <a:pt x="21559" y="12106"/>
                    <a:pt x="21559" y="12022"/>
                    <a:pt x="21559" y="11938"/>
                  </a:cubicBezTo>
                  <a:cubicBezTo>
                    <a:pt x="21559" y="11896"/>
                    <a:pt x="21559" y="11875"/>
                    <a:pt x="21559" y="11833"/>
                  </a:cubicBezTo>
                  <a:cubicBezTo>
                    <a:pt x="21559" y="11707"/>
                    <a:pt x="21559" y="11602"/>
                    <a:pt x="21542" y="11476"/>
                  </a:cubicBezTo>
                  <a:lnTo>
                    <a:pt x="21267" y="7252"/>
                  </a:lnTo>
                  <a:cubicBezTo>
                    <a:pt x="21267" y="7378"/>
                    <a:pt x="21284" y="7483"/>
                    <a:pt x="21284" y="7610"/>
                  </a:cubicBezTo>
                  <a:cubicBezTo>
                    <a:pt x="21284" y="7610"/>
                    <a:pt x="21284" y="7631"/>
                    <a:pt x="21284" y="7631"/>
                  </a:cubicBezTo>
                  <a:cubicBezTo>
                    <a:pt x="21267" y="4122"/>
                    <a:pt x="18328" y="1054"/>
                    <a:pt x="13775" y="214"/>
                  </a:cubicBezTo>
                  <a:cubicBezTo>
                    <a:pt x="8156" y="-816"/>
                    <a:pt x="2193" y="1979"/>
                    <a:pt x="475" y="6412"/>
                  </a:cubicBezTo>
                  <a:cubicBezTo>
                    <a:pt x="96" y="7379"/>
                    <a:pt x="-41" y="8345"/>
                    <a:pt x="11" y="9291"/>
                  </a:cubicBezTo>
                  <a:cubicBezTo>
                    <a:pt x="11" y="9291"/>
                    <a:pt x="11" y="9291"/>
                    <a:pt x="11" y="9270"/>
                  </a:cubicBezTo>
                  <a:lnTo>
                    <a:pt x="286" y="13493"/>
                  </a:lnTo>
                  <a:cubicBezTo>
                    <a:pt x="286" y="13598"/>
                    <a:pt x="303" y="13682"/>
                    <a:pt x="320" y="13787"/>
                  </a:cubicBezTo>
                  <a:cubicBezTo>
                    <a:pt x="320" y="13829"/>
                    <a:pt x="337" y="13850"/>
                    <a:pt x="337" y="13892"/>
                  </a:cubicBezTo>
                  <a:cubicBezTo>
                    <a:pt x="337" y="13955"/>
                    <a:pt x="354" y="14018"/>
                    <a:pt x="371" y="14081"/>
                  </a:cubicBezTo>
                  <a:cubicBezTo>
                    <a:pt x="371" y="14123"/>
                    <a:pt x="389" y="14165"/>
                    <a:pt x="389" y="14186"/>
                  </a:cubicBezTo>
                  <a:cubicBezTo>
                    <a:pt x="406" y="14249"/>
                    <a:pt x="406" y="14312"/>
                    <a:pt x="423" y="14354"/>
                  </a:cubicBezTo>
                  <a:cubicBezTo>
                    <a:pt x="423" y="14396"/>
                    <a:pt x="440" y="14438"/>
                    <a:pt x="457" y="14480"/>
                  </a:cubicBezTo>
                  <a:cubicBezTo>
                    <a:pt x="475" y="14543"/>
                    <a:pt x="492" y="14585"/>
                    <a:pt x="492" y="14648"/>
                  </a:cubicBezTo>
                  <a:cubicBezTo>
                    <a:pt x="509" y="14691"/>
                    <a:pt x="509" y="14732"/>
                    <a:pt x="526" y="14775"/>
                  </a:cubicBezTo>
                  <a:cubicBezTo>
                    <a:pt x="543" y="14838"/>
                    <a:pt x="560" y="14880"/>
                    <a:pt x="578" y="14943"/>
                  </a:cubicBezTo>
                  <a:cubicBezTo>
                    <a:pt x="595" y="14985"/>
                    <a:pt x="595" y="15027"/>
                    <a:pt x="612" y="15069"/>
                  </a:cubicBezTo>
                  <a:cubicBezTo>
                    <a:pt x="629" y="15132"/>
                    <a:pt x="646" y="15174"/>
                    <a:pt x="664" y="15237"/>
                  </a:cubicBezTo>
                  <a:cubicBezTo>
                    <a:pt x="681" y="15279"/>
                    <a:pt x="698" y="15321"/>
                    <a:pt x="698" y="15342"/>
                  </a:cubicBezTo>
                  <a:cubicBezTo>
                    <a:pt x="715" y="15405"/>
                    <a:pt x="749" y="15468"/>
                    <a:pt x="767" y="15510"/>
                  </a:cubicBezTo>
                  <a:cubicBezTo>
                    <a:pt x="784" y="15552"/>
                    <a:pt x="801" y="15573"/>
                    <a:pt x="801" y="15615"/>
                  </a:cubicBezTo>
                  <a:cubicBezTo>
                    <a:pt x="835" y="15678"/>
                    <a:pt x="870" y="15762"/>
                    <a:pt x="904" y="15825"/>
                  </a:cubicBezTo>
                  <a:cubicBezTo>
                    <a:pt x="921" y="15846"/>
                    <a:pt x="921" y="15867"/>
                    <a:pt x="938" y="15888"/>
                  </a:cubicBezTo>
                  <a:cubicBezTo>
                    <a:pt x="990" y="15972"/>
                    <a:pt x="1024" y="16077"/>
                    <a:pt x="1076" y="16161"/>
                  </a:cubicBezTo>
                  <a:cubicBezTo>
                    <a:pt x="1093" y="16182"/>
                    <a:pt x="1093" y="16203"/>
                    <a:pt x="1110" y="16224"/>
                  </a:cubicBezTo>
                  <a:cubicBezTo>
                    <a:pt x="1145" y="16287"/>
                    <a:pt x="1179" y="16350"/>
                    <a:pt x="1231" y="16413"/>
                  </a:cubicBezTo>
                  <a:cubicBezTo>
                    <a:pt x="1248" y="16455"/>
                    <a:pt x="1265" y="16476"/>
                    <a:pt x="1282" y="16518"/>
                  </a:cubicBezTo>
                  <a:cubicBezTo>
                    <a:pt x="1317" y="16581"/>
                    <a:pt x="1351" y="16623"/>
                    <a:pt x="1385" y="16686"/>
                  </a:cubicBezTo>
                  <a:cubicBezTo>
                    <a:pt x="1402" y="16728"/>
                    <a:pt x="1437" y="16749"/>
                    <a:pt x="1454" y="16791"/>
                  </a:cubicBezTo>
                  <a:cubicBezTo>
                    <a:pt x="1488" y="16833"/>
                    <a:pt x="1523" y="16896"/>
                    <a:pt x="1557" y="16939"/>
                  </a:cubicBezTo>
                  <a:cubicBezTo>
                    <a:pt x="1574" y="16981"/>
                    <a:pt x="1609" y="17001"/>
                    <a:pt x="1626" y="17044"/>
                  </a:cubicBezTo>
                  <a:cubicBezTo>
                    <a:pt x="1660" y="17086"/>
                    <a:pt x="1695" y="17149"/>
                    <a:pt x="1729" y="17191"/>
                  </a:cubicBezTo>
                  <a:cubicBezTo>
                    <a:pt x="1763" y="17233"/>
                    <a:pt x="1780" y="17254"/>
                    <a:pt x="1815" y="17296"/>
                  </a:cubicBezTo>
                  <a:cubicBezTo>
                    <a:pt x="1849" y="17338"/>
                    <a:pt x="1901" y="17401"/>
                    <a:pt x="1935" y="17443"/>
                  </a:cubicBezTo>
                  <a:cubicBezTo>
                    <a:pt x="1969" y="17485"/>
                    <a:pt x="1987" y="17506"/>
                    <a:pt x="2021" y="17548"/>
                  </a:cubicBezTo>
                  <a:cubicBezTo>
                    <a:pt x="2073" y="17590"/>
                    <a:pt x="2107" y="17653"/>
                    <a:pt x="2159" y="17695"/>
                  </a:cubicBezTo>
                  <a:cubicBezTo>
                    <a:pt x="2193" y="17716"/>
                    <a:pt x="2210" y="17758"/>
                    <a:pt x="2244" y="17779"/>
                  </a:cubicBezTo>
                  <a:cubicBezTo>
                    <a:pt x="2296" y="17821"/>
                    <a:pt x="2348" y="17884"/>
                    <a:pt x="2399" y="17926"/>
                  </a:cubicBezTo>
                  <a:cubicBezTo>
                    <a:pt x="2416" y="17947"/>
                    <a:pt x="2451" y="17968"/>
                    <a:pt x="2468" y="17989"/>
                  </a:cubicBezTo>
                  <a:cubicBezTo>
                    <a:pt x="2554" y="18073"/>
                    <a:pt x="2622" y="18136"/>
                    <a:pt x="2708" y="18199"/>
                  </a:cubicBezTo>
                  <a:cubicBezTo>
                    <a:pt x="2708" y="18199"/>
                    <a:pt x="2726" y="18199"/>
                    <a:pt x="2726" y="18220"/>
                  </a:cubicBezTo>
                  <a:cubicBezTo>
                    <a:pt x="2794" y="18283"/>
                    <a:pt x="2880" y="18346"/>
                    <a:pt x="2949" y="18409"/>
                  </a:cubicBezTo>
                  <a:cubicBezTo>
                    <a:pt x="2983" y="18430"/>
                    <a:pt x="3001" y="18451"/>
                    <a:pt x="3035" y="18472"/>
                  </a:cubicBezTo>
                  <a:cubicBezTo>
                    <a:pt x="3086" y="18514"/>
                    <a:pt x="3155" y="18556"/>
                    <a:pt x="3207" y="18599"/>
                  </a:cubicBezTo>
                  <a:cubicBezTo>
                    <a:pt x="3241" y="18620"/>
                    <a:pt x="3275" y="18641"/>
                    <a:pt x="3310" y="18683"/>
                  </a:cubicBezTo>
                  <a:cubicBezTo>
                    <a:pt x="3361" y="18725"/>
                    <a:pt x="3413" y="18767"/>
                    <a:pt x="3482" y="18809"/>
                  </a:cubicBezTo>
                  <a:cubicBezTo>
                    <a:pt x="3516" y="18830"/>
                    <a:pt x="3550" y="18851"/>
                    <a:pt x="3602" y="18893"/>
                  </a:cubicBezTo>
                  <a:cubicBezTo>
                    <a:pt x="3654" y="18935"/>
                    <a:pt x="3705" y="18977"/>
                    <a:pt x="3774" y="18998"/>
                  </a:cubicBezTo>
                  <a:cubicBezTo>
                    <a:pt x="3808" y="19019"/>
                    <a:pt x="3860" y="19040"/>
                    <a:pt x="3894" y="19082"/>
                  </a:cubicBezTo>
                  <a:cubicBezTo>
                    <a:pt x="3946" y="19124"/>
                    <a:pt x="4014" y="19145"/>
                    <a:pt x="4066" y="19187"/>
                  </a:cubicBezTo>
                  <a:cubicBezTo>
                    <a:pt x="4100" y="19208"/>
                    <a:pt x="4152" y="19229"/>
                    <a:pt x="4186" y="19250"/>
                  </a:cubicBezTo>
                  <a:cubicBezTo>
                    <a:pt x="4255" y="19292"/>
                    <a:pt x="4306" y="19313"/>
                    <a:pt x="4375" y="19355"/>
                  </a:cubicBezTo>
                  <a:cubicBezTo>
                    <a:pt x="4410" y="19376"/>
                    <a:pt x="4461" y="19397"/>
                    <a:pt x="4496" y="19418"/>
                  </a:cubicBezTo>
                  <a:cubicBezTo>
                    <a:pt x="4564" y="19460"/>
                    <a:pt x="4633" y="19481"/>
                    <a:pt x="4702" y="19523"/>
                  </a:cubicBezTo>
                  <a:cubicBezTo>
                    <a:pt x="4736" y="19544"/>
                    <a:pt x="4770" y="19565"/>
                    <a:pt x="4805" y="19586"/>
                  </a:cubicBezTo>
                  <a:cubicBezTo>
                    <a:pt x="4891" y="19628"/>
                    <a:pt x="4977" y="19670"/>
                    <a:pt x="5063" y="19712"/>
                  </a:cubicBezTo>
                  <a:cubicBezTo>
                    <a:pt x="5080" y="19712"/>
                    <a:pt x="5097" y="19733"/>
                    <a:pt x="5131" y="19733"/>
                  </a:cubicBezTo>
                  <a:cubicBezTo>
                    <a:pt x="5234" y="19775"/>
                    <a:pt x="5355" y="19838"/>
                    <a:pt x="5458" y="19880"/>
                  </a:cubicBezTo>
                  <a:cubicBezTo>
                    <a:pt x="5492" y="19901"/>
                    <a:pt x="5526" y="19901"/>
                    <a:pt x="5561" y="19922"/>
                  </a:cubicBezTo>
                  <a:cubicBezTo>
                    <a:pt x="5647" y="19964"/>
                    <a:pt x="5733" y="19985"/>
                    <a:pt x="5801" y="20027"/>
                  </a:cubicBezTo>
                  <a:cubicBezTo>
                    <a:pt x="5836" y="20048"/>
                    <a:pt x="5887" y="20048"/>
                    <a:pt x="5939" y="20069"/>
                  </a:cubicBezTo>
                  <a:cubicBezTo>
                    <a:pt x="6008" y="20090"/>
                    <a:pt x="6094" y="20111"/>
                    <a:pt x="6162" y="20153"/>
                  </a:cubicBezTo>
                  <a:cubicBezTo>
                    <a:pt x="6214" y="20174"/>
                    <a:pt x="6265" y="20174"/>
                    <a:pt x="6300" y="20195"/>
                  </a:cubicBezTo>
                  <a:cubicBezTo>
                    <a:pt x="6351" y="20216"/>
                    <a:pt x="6386" y="20216"/>
                    <a:pt x="6437" y="20237"/>
                  </a:cubicBezTo>
                  <a:cubicBezTo>
                    <a:pt x="6454" y="20237"/>
                    <a:pt x="6472" y="20237"/>
                    <a:pt x="6489" y="20259"/>
                  </a:cubicBezTo>
                  <a:cubicBezTo>
                    <a:pt x="6678" y="20321"/>
                    <a:pt x="6867" y="20364"/>
                    <a:pt x="7056" y="20406"/>
                  </a:cubicBezTo>
                  <a:cubicBezTo>
                    <a:pt x="7090" y="20406"/>
                    <a:pt x="7125" y="20427"/>
                    <a:pt x="7159" y="20427"/>
                  </a:cubicBezTo>
                  <a:cubicBezTo>
                    <a:pt x="7365" y="20469"/>
                    <a:pt x="7571" y="20511"/>
                    <a:pt x="7778" y="20553"/>
                  </a:cubicBezTo>
                  <a:cubicBezTo>
                    <a:pt x="7949" y="20574"/>
                    <a:pt x="8104" y="20616"/>
                    <a:pt x="8276" y="20637"/>
                  </a:cubicBezTo>
                  <a:cubicBezTo>
                    <a:pt x="8328" y="20637"/>
                    <a:pt x="8379" y="20658"/>
                    <a:pt x="8431" y="20658"/>
                  </a:cubicBezTo>
                  <a:cubicBezTo>
                    <a:pt x="8534" y="20679"/>
                    <a:pt x="8654" y="20679"/>
                    <a:pt x="8774" y="20700"/>
                  </a:cubicBezTo>
                  <a:cubicBezTo>
                    <a:pt x="8843" y="20700"/>
                    <a:pt x="8895" y="20721"/>
                    <a:pt x="8963" y="20721"/>
                  </a:cubicBezTo>
                  <a:cubicBezTo>
                    <a:pt x="9066" y="20721"/>
                    <a:pt x="9170" y="20742"/>
                    <a:pt x="9273" y="20742"/>
                  </a:cubicBezTo>
                  <a:cubicBezTo>
                    <a:pt x="9341" y="20742"/>
                    <a:pt x="9410" y="20742"/>
                    <a:pt x="9462" y="20763"/>
                  </a:cubicBezTo>
                  <a:cubicBezTo>
                    <a:pt x="9565" y="20763"/>
                    <a:pt x="9668" y="20763"/>
                    <a:pt x="9771" y="20784"/>
                  </a:cubicBezTo>
                  <a:cubicBezTo>
                    <a:pt x="9840" y="20784"/>
                    <a:pt x="9891" y="20784"/>
                    <a:pt x="9960" y="20784"/>
                  </a:cubicBezTo>
                  <a:cubicBezTo>
                    <a:pt x="10063" y="20784"/>
                    <a:pt x="10183" y="20784"/>
                    <a:pt x="10287" y="20784"/>
                  </a:cubicBezTo>
                  <a:cubicBezTo>
                    <a:pt x="10338" y="20784"/>
                    <a:pt x="10390" y="20784"/>
                    <a:pt x="10441" y="20784"/>
                  </a:cubicBezTo>
                  <a:cubicBezTo>
                    <a:pt x="10596" y="20784"/>
                    <a:pt x="10768" y="20784"/>
                    <a:pt x="10922" y="20763"/>
                  </a:cubicBezTo>
                  <a:cubicBezTo>
                    <a:pt x="10922" y="20763"/>
                    <a:pt x="10922" y="20763"/>
                    <a:pt x="10940" y="20763"/>
                  </a:cubicBezTo>
                  <a:cubicBezTo>
                    <a:pt x="11094" y="20763"/>
                    <a:pt x="11232" y="20742"/>
                    <a:pt x="11386" y="20721"/>
                  </a:cubicBezTo>
                  <a:cubicBezTo>
                    <a:pt x="11403" y="20721"/>
                    <a:pt x="11403" y="20721"/>
                    <a:pt x="11421" y="20721"/>
                  </a:cubicBezTo>
                  <a:cubicBezTo>
                    <a:pt x="11507" y="20721"/>
                    <a:pt x="11575" y="20700"/>
                    <a:pt x="11661" y="20700"/>
                  </a:cubicBezTo>
                  <a:cubicBezTo>
                    <a:pt x="11747" y="20700"/>
                    <a:pt x="11850" y="20679"/>
                    <a:pt x="11936" y="20658"/>
                  </a:cubicBezTo>
                  <a:cubicBezTo>
                    <a:pt x="12022" y="20658"/>
                    <a:pt x="12091" y="20637"/>
                    <a:pt x="12177" y="20616"/>
                  </a:cubicBezTo>
                  <a:cubicBezTo>
                    <a:pt x="12263" y="20595"/>
                    <a:pt x="12366" y="20595"/>
                    <a:pt x="12452" y="20574"/>
                  </a:cubicBezTo>
                  <a:cubicBezTo>
                    <a:pt x="12538" y="20553"/>
                    <a:pt x="12606" y="20553"/>
                    <a:pt x="12692" y="20532"/>
                  </a:cubicBezTo>
                  <a:cubicBezTo>
                    <a:pt x="12778" y="20511"/>
                    <a:pt x="12864" y="20490"/>
                    <a:pt x="12967" y="20490"/>
                  </a:cubicBezTo>
                  <a:cubicBezTo>
                    <a:pt x="13053" y="20469"/>
                    <a:pt x="13122" y="20447"/>
                    <a:pt x="13208" y="20447"/>
                  </a:cubicBezTo>
                  <a:cubicBezTo>
                    <a:pt x="13294" y="20426"/>
                    <a:pt x="13380" y="20405"/>
                    <a:pt x="13466" y="20384"/>
                  </a:cubicBezTo>
                  <a:cubicBezTo>
                    <a:pt x="13551" y="20363"/>
                    <a:pt x="13620" y="20342"/>
                    <a:pt x="13689" y="20321"/>
                  </a:cubicBezTo>
                  <a:cubicBezTo>
                    <a:pt x="13775" y="20300"/>
                    <a:pt x="13861" y="20279"/>
                    <a:pt x="13947" y="20259"/>
                  </a:cubicBezTo>
                  <a:cubicBezTo>
                    <a:pt x="14015" y="20237"/>
                    <a:pt x="14101" y="20216"/>
                    <a:pt x="14170" y="20196"/>
                  </a:cubicBezTo>
                  <a:cubicBezTo>
                    <a:pt x="14256" y="20174"/>
                    <a:pt x="14342" y="20153"/>
                    <a:pt x="14428" y="20111"/>
                  </a:cubicBezTo>
                  <a:cubicBezTo>
                    <a:pt x="14497" y="20090"/>
                    <a:pt x="14582" y="20069"/>
                    <a:pt x="14651" y="20027"/>
                  </a:cubicBezTo>
                  <a:cubicBezTo>
                    <a:pt x="14737" y="20006"/>
                    <a:pt x="14823" y="19964"/>
                    <a:pt x="14892" y="19943"/>
                  </a:cubicBezTo>
                  <a:cubicBezTo>
                    <a:pt x="14960" y="19922"/>
                    <a:pt x="15046" y="19880"/>
                    <a:pt x="15115" y="19859"/>
                  </a:cubicBezTo>
                  <a:cubicBezTo>
                    <a:pt x="15201" y="19817"/>
                    <a:pt x="15270" y="19796"/>
                    <a:pt x="15356" y="19754"/>
                  </a:cubicBezTo>
                  <a:cubicBezTo>
                    <a:pt x="15424" y="19733"/>
                    <a:pt x="15493" y="19691"/>
                    <a:pt x="15579" y="19670"/>
                  </a:cubicBezTo>
                  <a:cubicBezTo>
                    <a:pt x="15665" y="19628"/>
                    <a:pt x="15734" y="19607"/>
                    <a:pt x="15820" y="19565"/>
                  </a:cubicBezTo>
                  <a:cubicBezTo>
                    <a:pt x="15888" y="19523"/>
                    <a:pt x="15957" y="19502"/>
                    <a:pt x="16026" y="19460"/>
                  </a:cubicBezTo>
                  <a:cubicBezTo>
                    <a:pt x="16095" y="19418"/>
                    <a:pt x="16181" y="19376"/>
                    <a:pt x="16249" y="19355"/>
                  </a:cubicBezTo>
                  <a:cubicBezTo>
                    <a:pt x="16318" y="19313"/>
                    <a:pt x="16387" y="19292"/>
                    <a:pt x="16455" y="19250"/>
                  </a:cubicBezTo>
                  <a:cubicBezTo>
                    <a:pt x="16524" y="19208"/>
                    <a:pt x="16610" y="19166"/>
                    <a:pt x="16679" y="19124"/>
                  </a:cubicBezTo>
                  <a:cubicBezTo>
                    <a:pt x="16748" y="19082"/>
                    <a:pt x="16816" y="19040"/>
                    <a:pt x="16885" y="18998"/>
                  </a:cubicBezTo>
                  <a:cubicBezTo>
                    <a:pt x="16954" y="18956"/>
                    <a:pt x="17023" y="18914"/>
                    <a:pt x="17108" y="18872"/>
                  </a:cubicBezTo>
                  <a:cubicBezTo>
                    <a:pt x="17177" y="18830"/>
                    <a:pt x="17246" y="18788"/>
                    <a:pt x="17297" y="18746"/>
                  </a:cubicBezTo>
                  <a:cubicBezTo>
                    <a:pt x="17366" y="18704"/>
                    <a:pt x="17435" y="18662"/>
                    <a:pt x="17504" y="18620"/>
                  </a:cubicBezTo>
                  <a:cubicBezTo>
                    <a:pt x="17572" y="18578"/>
                    <a:pt x="17624" y="18536"/>
                    <a:pt x="17693" y="18494"/>
                  </a:cubicBezTo>
                  <a:cubicBezTo>
                    <a:pt x="17761" y="18451"/>
                    <a:pt x="17830" y="18388"/>
                    <a:pt x="17899" y="18346"/>
                  </a:cubicBezTo>
                  <a:cubicBezTo>
                    <a:pt x="17968" y="18304"/>
                    <a:pt x="18019" y="18262"/>
                    <a:pt x="18088" y="18220"/>
                  </a:cubicBezTo>
                  <a:cubicBezTo>
                    <a:pt x="18157" y="18178"/>
                    <a:pt x="18225" y="18115"/>
                    <a:pt x="18277" y="18073"/>
                  </a:cubicBezTo>
                  <a:cubicBezTo>
                    <a:pt x="18329" y="18031"/>
                    <a:pt x="18397" y="17989"/>
                    <a:pt x="18449" y="17926"/>
                  </a:cubicBezTo>
                  <a:cubicBezTo>
                    <a:pt x="18483" y="17905"/>
                    <a:pt x="18500" y="17884"/>
                    <a:pt x="18535" y="17863"/>
                  </a:cubicBezTo>
                  <a:cubicBezTo>
                    <a:pt x="18569" y="17842"/>
                    <a:pt x="18586" y="17821"/>
                    <a:pt x="18603" y="17800"/>
                  </a:cubicBezTo>
                  <a:cubicBezTo>
                    <a:pt x="18689" y="17716"/>
                    <a:pt x="18775" y="17653"/>
                    <a:pt x="18861" y="17569"/>
                  </a:cubicBezTo>
                  <a:cubicBezTo>
                    <a:pt x="18913" y="17527"/>
                    <a:pt x="18947" y="17485"/>
                    <a:pt x="18999" y="17443"/>
                  </a:cubicBezTo>
                  <a:cubicBezTo>
                    <a:pt x="19085" y="17359"/>
                    <a:pt x="19171" y="17275"/>
                    <a:pt x="19256" y="17191"/>
                  </a:cubicBezTo>
                  <a:cubicBezTo>
                    <a:pt x="19291" y="17149"/>
                    <a:pt x="19325" y="17128"/>
                    <a:pt x="19360" y="17086"/>
                  </a:cubicBezTo>
                  <a:cubicBezTo>
                    <a:pt x="19480" y="16960"/>
                    <a:pt x="19583" y="16833"/>
                    <a:pt x="19703" y="16707"/>
                  </a:cubicBezTo>
                  <a:cubicBezTo>
                    <a:pt x="19720" y="16686"/>
                    <a:pt x="19738" y="16665"/>
                    <a:pt x="19755" y="16644"/>
                  </a:cubicBezTo>
                  <a:cubicBezTo>
                    <a:pt x="19841" y="16539"/>
                    <a:pt x="19927" y="16413"/>
                    <a:pt x="20013" y="16308"/>
                  </a:cubicBezTo>
                  <a:cubicBezTo>
                    <a:pt x="20047" y="16266"/>
                    <a:pt x="20081" y="16224"/>
                    <a:pt x="20116" y="16161"/>
                  </a:cubicBezTo>
                  <a:cubicBezTo>
                    <a:pt x="20184" y="16077"/>
                    <a:pt x="20253" y="15972"/>
                    <a:pt x="20305" y="15888"/>
                  </a:cubicBezTo>
                  <a:cubicBezTo>
                    <a:pt x="20339" y="15846"/>
                    <a:pt x="20373" y="15783"/>
                    <a:pt x="20408" y="15720"/>
                  </a:cubicBezTo>
                  <a:cubicBezTo>
                    <a:pt x="20459" y="15636"/>
                    <a:pt x="20528" y="15531"/>
                    <a:pt x="20580" y="15447"/>
                  </a:cubicBezTo>
                  <a:cubicBezTo>
                    <a:pt x="20614" y="15384"/>
                    <a:pt x="20648" y="15342"/>
                    <a:pt x="20666" y="15279"/>
                  </a:cubicBezTo>
                  <a:cubicBezTo>
                    <a:pt x="20717" y="15174"/>
                    <a:pt x="20769" y="15069"/>
                    <a:pt x="20820" y="14985"/>
                  </a:cubicBezTo>
                  <a:cubicBezTo>
                    <a:pt x="20837" y="14943"/>
                    <a:pt x="20872" y="14880"/>
                    <a:pt x="20889" y="14838"/>
                  </a:cubicBezTo>
                  <a:cubicBezTo>
                    <a:pt x="20958" y="14690"/>
                    <a:pt x="21026" y="14543"/>
                    <a:pt x="21078" y="14375"/>
                  </a:cubicBezTo>
                  <a:cubicBezTo>
                    <a:pt x="21078" y="14375"/>
                    <a:pt x="21078" y="14354"/>
                    <a:pt x="21078" y="14354"/>
                  </a:cubicBezTo>
                  <a:cubicBezTo>
                    <a:pt x="21095" y="14291"/>
                    <a:pt x="21130" y="14228"/>
                    <a:pt x="21147" y="14165"/>
                  </a:cubicBezTo>
                  <a:cubicBezTo>
                    <a:pt x="21181" y="14102"/>
                    <a:pt x="21198" y="14039"/>
                    <a:pt x="21215" y="13997"/>
                  </a:cubicBezTo>
                  <a:close/>
                </a:path>
              </a:pathLst>
            </a:custGeom>
            <a:solidFill>
              <a:schemeClr val="accent5">
                <a:lumMod val="50000"/>
              </a:schemeClr>
            </a:solidFill>
            <a:ln w="12700">
              <a:noFill/>
            </a:ln>
          </p:spPr>
          <p:style>
            <a:lnRef idx="0">
              <a:scrgbClr r="0" g="0" b="0"/>
            </a:lnRef>
            <a:fillRef idx="0">
              <a:scrgbClr r="0" g="0" b="0"/>
            </a:fillRef>
            <a:effectRef idx="0">
              <a:scrgbClr r="0" g="0" b="0"/>
            </a:effectRef>
            <a:fontRef idx="minor"/>
          </p:style>
          <p:txBody>
            <a:bodyPr lIns="38160" tIns="38160" rIns="38160" bIns="38160" anchor="ctr">
              <a:noAutofit/>
            </a:bodyPr>
            <a:lstStyle/>
            <a:p>
              <a:endParaRPr lang="en-US" sz="3000" b="0" strike="noStrike" spc="-1">
                <a:solidFill>
                  <a:srgbClr val="002060"/>
                </a:solidFill>
                <a:latin typeface="Avenir Next LT Pro" panose="020B0504020202020204"/>
              </a:endParaRPr>
            </a:p>
          </p:txBody>
        </p:sp>
        <p:sp>
          <p:nvSpPr>
            <p:cNvPr id="43" name="Shape 53">
              <a:extLst>
                <a:ext uri="{FF2B5EF4-FFF2-40B4-BE49-F238E27FC236}">
                  <a16:creationId xmlns:a16="http://schemas.microsoft.com/office/drawing/2014/main" id="{36C0B3FB-06EC-69E0-BAE6-2A651F9AF95A}"/>
                </a:ext>
              </a:extLst>
            </p:cNvPr>
            <p:cNvSpPr/>
            <p:nvPr/>
          </p:nvSpPr>
          <p:spPr>
            <a:xfrm>
              <a:off x="10722240" y="5708160"/>
              <a:ext cx="858600" cy="644400"/>
            </a:xfrm>
            <a:custGeom>
              <a:avLst/>
              <a:gdLst>
                <a:gd name="textAreaLeft" fmla="*/ 0 w 858600"/>
                <a:gd name="textAreaRight" fmla="*/ 858960 w 858600"/>
                <a:gd name="textAreaTop" fmla="*/ 0 h 644400"/>
                <a:gd name="textAreaBottom" fmla="*/ 644760 h 644400"/>
              </a:gdLst>
              <a:ahLst/>
              <a:cxnLst/>
              <a:rect l="textAreaLeft" t="textAreaTop" r="textAreaRight" b="textAreaBottom"/>
              <a:pathLst>
                <a:path w="19316" h="19663">
                  <a:moveTo>
                    <a:pt x="12504" y="256"/>
                  </a:moveTo>
                  <a:cubicBezTo>
                    <a:pt x="17604" y="1479"/>
                    <a:pt x="20458" y="6748"/>
                    <a:pt x="18883" y="12042"/>
                  </a:cubicBezTo>
                  <a:cubicBezTo>
                    <a:pt x="17308" y="17336"/>
                    <a:pt x="11896" y="20632"/>
                    <a:pt x="6812" y="19408"/>
                  </a:cubicBezTo>
                  <a:cubicBezTo>
                    <a:pt x="1712" y="18185"/>
                    <a:pt x="-1142" y="12916"/>
                    <a:pt x="433" y="7622"/>
                  </a:cubicBezTo>
                  <a:cubicBezTo>
                    <a:pt x="1993" y="2328"/>
                    <a:pt x="7404" y="-968"/>
                    <a:pt x="12504" y="256"/>
                  </a:cubicBezTo>
                  <a:close/>
                  <a:moveTo>
                    <a:pt x="12582" y="17086"/>
                  </a:moveTo>
                  <a:cubicBezTo>
                    <a:pt x="12832" y="17136"/>
                    <a:pt x="13097" y="16986"/>
                    <a:pt x="13159" y="16736"/>
                  </a:cubicBezTo>
                  <a:cubicBezTo>
                    <a:pt x="14048" y="13765"/>
                    <a:pt x="12426" y="10793"/>
                    <a:pt x="9572" y="10119"/>
                  </a:cubicBezTo>
                  <a:cubicBezTo>
                    <a:pt x="6703" y="9445"/>
                    <a:pt x="3661" y="11293"/>
                    <a:pt x="2772" y="14264"/>
                  </a:cubicBezTo>
                  <a:cubicBezTo>
                    <a:pt x="2695" y="14514"/>
                    <a:pt x="2835" y="14764"/>
                    <a:pt x="3084" y="14839"/>
                  </a:cubicBezTo>
                  <a:cubicBezTo>
                    <a:pt x="3334" y="14889"/>
                    <a:pt x="3599" y="14739"/>
                    <a:pt x="3661" y="14489"/>
                  </a:cubicBezTo>
                  <a:cubicBezTo>
                    <a:pt x="4394" y="12017"/>
                    <a:pt x="6921" y="10494"/>
                    <a:pt x="9291" y="11043"/>
                  </a:cubicBezTo>
                  <a:cubicBezTo>
                    <a:pt x="11662" y="11617"/>
                    <a:pt x="13003" y="14065"/>
                    <a:pt x="12270" y="16537"/>
                  </a:cubicBezTo>
                  <a:cubicBezTo>
                    <a:pt x="12192" y="16761"/>
                    <a:pt x="12333" y="17011"/>
                    <a:pt x="12582" y="17086"/>
                  </a:cubicBezTo>
                  <a:moveTo>
                    <a:pt x="8059" y="5150"/>
                  </a:moveTo>
                  <a:cubicBezTo>
                    <a:pt x="7326" y="4975"/>
                    <a:pt x="6562" y="5450"/>
                    <a:pt x="6328" y="6199"/>
                  </a:cubicBezTo>
                  <a:cubicBezTo>
                    <a:pt x="6110" y="6948"/>
                    <a:pt x="6515" y="7697"/>
                    <a:pt x="7233" y="7872"/>
                  </a:cubicBezTo>
                  <a:cubicBezTo>
                    <a:pt x="7950" y="8047"/>
                    <a:pt x="8730" y="7572"/>
                    <a:pt x="8964" y="6823"/>
                  </a:cubicBezTo>
                  <a:cubicBezTo>
                    <a:pt x="9198" y="6074"/>
                    <a:pt x="8777" y="5325"/>
                    <a:pt x="8059" y="5150"/>
                  </a:cubicBezTo>
                  <a:moveTo>
                    <a:pt x="13627" y="6473"/>
                  </a:moveTo>
                  <a:cubicBezTo>
                    <a:pt x="12894" y="6298"/>
                    <a:pt x="12130" y="6773"/>
                    <a:pt x="11896" y="7522"/>
                  </a:cubicBezTo>
                  <a:cubicBezTo>
                    <a:pt x="11678" y="8271"/>
                    <a:pt x="12083" y="9020"/>
                    <a:pt x="12801" y="9195"/>
                  </a:cubicBezTo>
                  <a:cubicBezTo>
                    <a:pt x="13534" y="9370"/>
                    <a:pt x="14298" y="8896"/>
                    <a:pt x="14532" y="8146"/>
                  </a:cubicBezTo>
                  <a:cubicBezTo>
                    <a:pt x="14766" y="7397"/>
                    <a:pt x="14360" y="6648"/>
                    <a:pt x="13627" y="6473"/>
                  </a:cubicBezTo>
                </a:path>
              </a:pathLst>
            </a:custGeom>
            <a:solidFill>
              <a:schemeClr val="accent5"/>
            </a:solidFill>
            <a:ln w="12700">
              <a:noFill/>
            </a:ln>
          </p:spPr>
          <p:style>
            <a:lnRef idx="0">
              <a:scrgbClr r="0" g="0" b="0"/>
            </a:lnRef>
            <a:fillRef idx="0">
              <a:scrgbClr r="0" g="0" b="0"/>
            </a:fillRef>
            <a:effectRef idx="0">
              <a:scrgbClr r="0" g="0" b="0"/>
            </a:effectRef>
            <a:fontRef idx="minor"/>
          </p:style>
          <p:txBody>
            <a:bodyPr lIns="38160" tIns="38160" rIns="38160" bIns="38160" anchor="ctr">
              <a:noAutofit/>
            </a:bodyPr>
            <a:lstStyle/>
            <a:p>
              <a:endParaRPr lang="en-US" sz="3000" b="0" strike="noStrike" spc="-1">
                <a:solidFill>
                  <a:srgbClr val="002060"/>
                </a:solidFill>
                <a:latin typeface="Avenir Next LT Pro" panose="020B0504020202020204"/>
              </a:endParaRPr>
            </a:p>
          </p:txBody>
        </p:sp>
        <p:sp>
          <p:nvSpPr>
            <p:cNvPr id="44" name="Shape 54">
              <a:extLst>
                <a:ext uri="{FF2B5EF4-FFF2-40B4-BE49-F238E27FC236}">
                  <a16:creationId xmlns:a16="http://schemas.microsoft.com/office/drawing/2014/main" id="{A85B8F42-B138-579A-E249-B26EEC7F2E8B}"/>
                </a:ext>
              </a:extLst>
            </p:cNvPr>
            <p:cNvSpPr/>
            <p:nvPr/>
          </p:nvSpPr>
          <p:spPr>
            <a:xfrm>
              <a:off x="10854000" y="5519880"/>
              <a:ext cx="869760" cy="809640"/>
            </a:xfrm>
            <a:custGeom>
              <a:avLst/>
              <a:gdLst>
                <a:gd name="textAreaLeft" fmla="*/ 0 w 869760"/>
                <a:gd name="textAreaRight" fmla="*/ 870120 w 869760"/>
                <a:gd name="textAreaTop" fmla="*/ 0 h 809640"/>
                <a:gd name="textAreaBottom" fmla="*/ 810000 h 809640"/>
              </a:gdLst>
              <a:ahLst/>
              <a:cxnLst/>
              <a:rect l="textAreaLeft" t="textAreaTop" r="textAreaRight" b="textAreaBottom"/>
              <a:pathLst>
                <a:path w="21559" h="20784">
                  <a:moveTo>
                    <a:pt x="21215" y="13997"/>
                  </a:moveTo>
                  <a:cubicBezTo>
                    <a:pt x="21232" y="13934"/>
                    <a:pt x="21250" y="13871"/>
                    <a:pt x="21267" y="13808"/>
                  </a:cubicBezTo>
                  <a:cubicBezTo>
                    <a:pt x="21284" y="13745"/>
                    <a:pt x="21301" y="13703"/>
                    <a:pt x="21318" y="13640"/>
                  </a:cubicBezTo>
                  <a:cubicBezTo>
                    <a:pt x="21336" y="13577"/>
                    <a:pt x="21353" y="13514"/>
                    <a:pt x="21370" y="13451"/>
                  </a:cubicBezTo>
                  <a:cubicBezTo>
                    <a:pt x="21387" y="13388"/>
                    <a:pt x="21404" y="13346"/>
                    <a:pt x="21404" y="13283"/>
                  </a:cubicBezTo>
                  <a:cubicBezTo>
                    <a:pt x="21422" y="13220"/>
                    <a:pt x="21422" y="13157"/>
                    <a:pt x="21439" y="13073"/>
                  </a:cubicBezTo>
                  <a:cubicBezTo>
                    <a:pt x="21456" y="13010"/>
                    <a:pt x="21456" y="12968"/>
                    <a:pt x="21473" y="12905"/>
                  </a:cubicBezTo>
                  <a:cubicBezTo>
                    <a:pt x="21490" y="12842"/>
                    <a:pt x="21490" y="12779"/>
                    <a:pt x="21507" y="12695"/>
                  </a:cubicBezTo>
                  <a:cubicBezTo>
                    <a:pt x="21507" y="12652"/>
                    <a:pt x="21525" y="12589"/>
                    <a:pt x="21525" y="12547"/>
                  </a:cubicBezTo>
                  <a:cubicBezTo>
                    <a:pt x="21525" y="12484"/>
                    <a:pt x="21542" y="12400"/>
                    <a:pt x="21542" y="12337"/>
                  </a:cubicBezTo>
                  <a:cubicBezTo>
                    <a:pt x="21542" y="12295"/>
                    <a:pt x="21542" y="12253"/>
                    <a:pt x="21559" y="12190"/>
                  </a:cubicBezTo>
                  <a:cubicBezTo>
                    <a:pt x="21559" y="12106"/>
                    <a:pt x="21559" y="12022"/>
                    <a:pt x="21559" y="11938"/>
                  </a:cubicBezTo>
                  <a:cubicBezTo>
                    <a:pt x="21559" y="11896"/>
                    <a:pt x="21559" y="11875"/>
                    <a:pt x="21559" y="11833"/>
                  </a:cubicBezTo>
                  <a:cubicBezTo>
                    <a:pt x="21559" y="11707"/>
                    <a:pt x="21559" y="11602"/>
                    <a:pt x="21542" y="11476"/>
                  </a:cubicBezTo>
                  <a:lnTo>
                    <a:pt x="21267" y="7252"/>
                  </a:lnTo>
                  <a:cubicBezTo>
                    <a:pt x="21267" y="7378"/>
                    <a:pt x="21284" y="7483"/>
                    <a:pt x="21284" y="7610"/>
                  </a:cubicBezTo>
                  <a:cubicBezTo>
                    <a:pt x="21284" y="7610"/>
                    <a:pt x="21284" y="7631"/>
                    <a:pt x="21284" y="7631"/>
                  </a:cubicBezTo>
                  <a:cubicBezTo>
                    <a:pt x="21267" y="4122"/>
                    <a:pt x="18328" y="1054"/>
                    <a:pt x="13775" y="214"/>
                  </a:cubicBezTo>
                  <a:cubicBezTo>
                    <a:pt x="8156" y="-816"/>
                    <a:pt x="2193" y="1979"/>
                    <a:pt x="475" y="6412"/>
                  </a:cubicBezTo>
                  <a:cubicBezTo>
                    <a:pt x="96" y="7379"/>
                    <a:pt x="-41" y="8345"/>
                    <a:pt x="11" y="9291"/>
                  </a:cubicBezTo>
                  <a:cubicBezTo>
                    <a:pt x="11" y="9291"/>
                    <a:pt x="11" y="9291"/>
                    <a:pt x="11" y="9270"/>
                  </a:cubicBezTo>
                  <a:lnTo>
                    <a:pt x="286" y="13493"/>
                  </a:lnTo>
                  <a:cubicBezTo>
                    <a:pt x="286" y="13598"/>
                    <a:pt x="303" y="13682"/>
                    <a:pt x="320" y="13787"/>
                  </a:cubicBezTo>
                  <a:cubicBezTo>
                    <a:pt x="320" y="13829"/>
                    <a:pt x="337" y="13850"/>
                    <a:pt x="337" y="13892"/>
                  </a:cubicBezTo>
                  <a:cubicBezTo>
                    <a:pt x="337" y="13955"/>
                    <a:pt x="354" y="14018"/>
                    <a:pt x="371" y="14081"/>
                  </a:cubicBezTo>
                  <a:cubicBezTo>
                    <a:pt x="371" y="14123"/>
                    <a:pt x="389" y="14165"/>
                    <a:pt x="389" y="14186"/>
                  </a:cubicBezTo>
                  <a:cubicBezTo>
                    <a:pt x="406" y="14249"/>
                    <a:pt x="406" y="14312"/>
                    <a:pt x="423" y="14354"/>
                  </a:cubicBezTo>
                  <a:cubicBezTo>
                    <a:pt x="423" y="14396"/>
                    <a:pt x="440" y="14438"/>
                    <a:pt x="457" y="14480"/>
                  </a:cubicBezTo>
                  <a:cubicBezTo>
                    <a:pt x="475" y="14543"/>
                    <a:pt x="492" y="14585"/>
                    <a:pt x="492" y="14648"/>
                  </a:cubicBezTo>
                  <a:cubicBezTo>
                    <a:pt x="509" y="14691"/>
                    <a:pt x="509" y="14732"/>
                    <a:pt x="526" y="14775"/>
                  </a:cubicBezTo>
                  <a:cubicBezTo>
                    <a:pt x="543" y="14838"/>
                    <a:pt x="560" y="14880"/>
                    <a:pt x="578" y="14943"/>
                  </a:cubicBezTo>
                  <a:cubicBezTo>
                    <a:pt x="595" y="14985"/>
                    <a:pt x="595" y="15027"/>
                    <a:pt x="612" y="15069"/>
                  </a:cubicBezTo>
                  <a:cubicBezTo>
                    <a:pt x="629" y="15132"/>
                    <a:pt x="646" y="15174"/>
                    <a:pt x="664" y="15237"/>
                  </a:cubicBezTo>
                  <a:cubicBezTo>
                    <a:pt x="681" y="15279"/>
                    <a:pt x="698" y="15321"/>
                    <a:pt x="698" y="15342"/>
                  </a:cubicBezTo>
                  <a:cubicBezTo>
                    <a:pt x="715" y="15405"/>
                    <a:pt x="749" y="15468"/>
                    <a:pt x="767" y="15510"/>
                  </a:cubicBezTo>
                  <a:cubicBezTo>
                    <a:pt x="784" y="15552"/>
                    <a:pt x="801" y="15573"/>
                    <a:pt x="801" y="15615"/>
                  </a:cubicBezTo>
                  <a:cubicBezTo>
                    <a:pt x="835" y="15678"/>
                    <a:pt x="870" y="15762"/>
                    <a:pt x="904" y="15825"/>
                  </a:cubicBezTo>
                  <a:cubicBezTo>
                    <a:pt x="921" y="15846"/>
                    <a:pt x="921" y="15867"/>
                    <a:pt x="938" y="15888"/>
                  </a:cubicBezTo>
                  <a:cubicBezTo>
                    <a:pt x="990" y="15972"/>
                    <a:pt x="1024" y="16077"/>
                    <a:pt x="1076" y="16161"/>
                  </a:cubicBezTo>
                  <a:cubicBezTo>
                    <a:pt x="1093" y="16182"/>
                    <a:pt x="1093" y="16203"/>
                    <a:pt x="1110" y="16224"/>
                  </a:cubicBezTo>
                  <a:cubicBezTo>
                    <a:pt x="1145" y="16287"/>
                    <a:pt x="1179" y="16350"/>
                    <a:pt x="1231" y="16413"/>
                  </a:cubicBezTo>
                  <a:cubicBezTo>
                    <a:pt x="1248" y="16455"/>
                    <a:pt x="1265" y="16476"/>
                    <a:pt x="1282" y="16518"/>
                  </a:cubicBezTo>
                  <a:cubicBezTo>
                    <a:pt x="1317" y="16581"/>
                    <a:pt x="1351" y="16623"/>
                    <a:pt x="1385" y="16686"/>
                  </a:cubicBezTo>
                  <a:cubicBezTo>
                    <a:pt x="1402" y="16728"/>
                    <a:pt x="1437" y="16749"/>
                    <a:pt x="1454" y="16791"/>
                  </a:cubicBezTo>
                  <a:cubicBezTo>
                    <a:pt x="1488" y="16833"/>
                    <a:pt x="1523" y="16896"/>
                    <a:pt x="1557" y="16939"/>
                  </a:cubicBezTo>
                  <a:cubicBezTo>
                    <a:pt x="1574" y="16981"/>
                    <a:pt x="1609" y="17001"/>
                    <a:pt x="1626" y="17044"/>
                  </a:cubicBezTo>
                  <a:cubicBezTo>
                    <a:pt x="1660" y="17086"/>
                    <a:pt x="1695" y="17149"/>
                    <a:pt x="1729" y="17191"/>
                  </a:cubicBezTo>
                  <a:cubicBezTo>
                    <a:pt x="1763" y="17233"/>
                    <a:pt x="1780" y="17254"/>
                    <a:pt x="1815" y="17296"/>
                  </a:cubicBezTo>
                  <a:cubicBezTo>
                    <a:pt x="1849" y="17338"/>
                    <a:pt x="1901" y="17401"/>
                    <a:pt x="1935" y="17443"/>
                  </a:cubicBezTo>
                  <a:cubicBezTo>
                    <a:pt x="1969" y="17485"/>
                    <a:pt x="1987" y="17506"/>
                    <a:pt x="2021" y="17548"/>
                  </a:cubicBezTo>
                  <a:cubicBezTo>
                    <a:pt x="2073" y="17590"/>
                    <a:pt x="2107" y="17653"/>
                    <a:pt x="2159" y="17695"/>
                  </a:cubicBezTo>
                  <a:cubicBezTo>
                    <a:pt x="2193" y="17716"/>
                    <a:pt x="2210" y="17758"/>
                    <a:pt x="2244" y="17779"/>
                  </a:cubicBezTo>
                  <a:cubicBezTo>
                    <a:pt x="2296" y="17821"/>
                    <a:pt x="2348" y="17884"/>
                    <a:pt x="2399" y="17926"/>
                  </a:cubicBezTo>
                  <a:cubicBezTo>
                    <a:pt x="2416" y="17947"/>
                    <a:pt x="2451" y="17968"/>
                    <a:pt x="2468" y="17989"/>
                  </a:cubicBezTo>
                  <a:cubicBezTo>
                    <a:pt x="2554" y="18073"/>
                    <a:pt x="2622" y="18136"/>
                    <a:pt x="2708" y="18199"/>
                  </a:cubicBezTo>
                  <a:cubicBezTo>
                    <a:pt x="2708" y="18199"/>
                    <a:pt x="2726" y="18199"/>
                    <a:pt x="2726" y="18220"/>
                  </a:cubicBezTo>
                  <a:cubicBezTo>
                    <a:pt x="2794" y="18283"/>
                    <a:pt x="2880" y="18346"/>
                    <a:pt x="2949" y="18409"/>
                  </a:cubicBezTo>
                  <a:cubicBezTo>
                    <a:pt x="2983" y="18430"/>
                    <a:pt x="3001" y="18451"/>
                    <a:pt x="3035" y="18472"/>
                  </a:cubicBezTo>
                  <a:cubicBezTo>
                    <a:pt x="3086" y="18514"/>
                    <a:pt x="3155" y="18556"/>
                    <a:pt x="3207" y="18599"/>
                  </a:cubicBezTo>
                  <a:cubicBezTo>
                    <a:pt x="3241" y="18620"/>
                    <a:pt x="3275" y="18641"/>
                    <a:pt x="3310" y="18683"/>
                  </a:cubicBezTo>
                  <a:cubicBezTo>
                    <a:pt x="3361" y="18725"/>
                    <a:pt x="3413" y="18767"/>
                    <a:pt x="3482" y="18809"/>
                  </a:cubicBezTo>
                  <a:cubicBezTo>
                    <a:pt x="3516" y="18830"/>
                    <a:pt x="3550" y="18851"/>
                    <a:pt x="3602" y="18893"/>
                  </a:cubicBezTo>
                  <a:cubicBezTo>
                    <a:pt x="3654" y="18935"/>
                    <a:pt x="3705" y="18977"/>
                    <a:pt x="3774" y="18998"/>
                  </a:cubicBezTo>
                  <a:cubicBezTo>
                    <a:pt x="3808" y="19019"/>
                    <a:pt x="3860" y="19040"/>
                    <a:pt x="3894" y="19082"/>
                  </a:cubicBezTo>
                  <a:cubicBezTo>
                    <a:pt x="3946" y="19124"/>
                    <a:pt x="4014" y="19145"/>
                    <a:pt x="4066" y="19187"/>
                  </a:cubicBezTo>
                  <a:cubicBezTo>
                    <a:pt x="4100" y="19208"/>
                    <a:pt x="4152" y="19229"/>
                    <a:pt x="4186" y="19250"/>
                  </a:cubicBezTo>
                  <a:cubicBezTo>
                    <a:pt x="4255" y="19292"/>
                    <a:pt x="4306" y="19313"/>
                    <a:pt x="4375" y="19355"/>
                  </a:cubicBezTo>
                  <a:cubicBezTo>
                    <a:pt x="4410" y="19376"/>
                    <a:pt x="4461" y="19397"/>
                    <a:pt x="4496" y="19418"/>
                  </a:cubicBezTo>
                  <a:cubicBezTo>
                    <a:pt x="4564" y="19460"/>
                    <a:pt x="4633" y="19481"/>
                    <a:pt x="4702" y="19523"/>
                  </a:cubicBezTo>
                  <a:cubicBezTo>
                    <a:pt x="4736" y="19544"/>
                    <a:pt x="4770" y="19565"/>
                    <a:pt x="4805" y="19586"/>
                  </a:cubicBezTo>
                  <a:cubicBezTo>
                    <a:pt x="4891" y="19628"/>
                    <a:pt x="4977" y="19670"/>
                    <a:pt x="5063" y="19712"/>
                  </a:cubicBezTo>
                  <a:cubicBezTo>
                    <a:pt x="5080" y="19712"/>
                    <a:pt x="5097" y="19733"/>
                    <a:pt x="5131" y="19733"/>
                  </a:cubicBezTo>
                  <a:cubicBezTo>
                    <a:pt x="5234" y="19775"/>
                    <a:pt x="5355" y="19838"/>
                    <a:pt x="5458" y="19880"/>
                  </a:cubicBezTo>
                  <a:cubicBezTo>
                    <a:pt x="5492" y="19901"/>
                    <a:pt x="5526" y="19901"/>
                    <a:pt x="5561" y="19922"/>
                  </a:cubicBezTo>
                  <a:cubicBezTo>
                    <a:pt x="5647" y="19964"/>
                    <a:pt x="5733" y="19985"/>
                    <a:pt x="5801" y="20027"/>
                  </a:cubicBezTo>
                  <a:cubicBezTo>
                    <a:pt x="5836" y="20048"/>
                    <a:pt x="5887" y="20048"/>
                    <a:pt x="5939" y="20069"/>
                  </a:cubicBezTo>
                  <a:cubicBezTo>
                    <a:pt x="6008" y="20090"/>
                    <a:pt x="6094" y="20111"/>
                    <a:pt x="6162" y="20153"/>
                  </a:cubicBezTo>
                  <a:cubicBezTo>
                    <a:pt x="6214" y="20174"/>
                    <a:pt x="6265" y="20174"/>
                    <a:pt x="6300" y="20195"/>
                  </a:cubicBezTo>
                  <a:cubicBezTo>
                    <a:pt x="6351" y="20216"/>
                    <a:pt x="6386" y="20216"/>
                    <a:pt x="6437" y="20237"/>
                  </a:cubicBezTo>
                  <a:cubicBezTo>
                    <a:pt x="6454" y="20237"/>
                    <a:pt x="6472" y="20237"/>
                    <a:pt x="6489" y="20259"/>
                  </a:cubicBezTo>
                  <a:cubicBezTo>
                    <a:pt x="6678" y="20321"/>
                    <a:pt x="6867" y="20364"/>
                    <a:pt x="7056" y="20406"/>
                  </a:cubicBezTo>
                  <a:cubicBezTo>
                    <a:pt x="7090" y="20406"/>
                    <a:pt x="7125" y="20427"/>
                    <a:pt x="7159" y="20427"/>
                  </a:cubicBezTo>
                  <a:cubicBezTo>
                    <a:pt x="7365" y="20469"/>
                    <a:pt x="7571" y="20511"/>
                    <a:pt x="7778" y="20553"/>
                  </a:cubicBezTo>
                  <a:cubicBezTo>
                    <a:pt x="7949" y="20574"/>
                    <a:pt x="8104" y="20616"/>
                    <a:pt x="8276" y="20637"/>
                  </a:cubicBezTo>
                  <a:cubicBezTo>
                    <a:pt x="8328" y="20637"/>
                    <a:pt x="8379" y="20658"/>
                    <a:pt x="8431" y="20658"/>
                  </a:cubicBezTo>
                  <a:cubicBezTo>
                    <a:pt x="8534" y="20679"/>
                    <a:pt x="8654" y="20679"/>
                    <a:pt x="8774" y="20700"/>
                  </a:cubicBezTo>
                  <a:cubicBezTo>
                    <a:pt x="8843" y="20700"/>
                    <a:pt x="8895" y="20721"/>
                    <a:pt x="8963" y="20721"/>
                  </a:cubicBezTo>
                  <a:cubicBezTo>
                    <a:pt x="9066" y="20721"/>
                    <a:pt x="9170" y="20742"/>
                    <a:pt x="9273" y="20742"/>
                  </a:cubicBezTo>
                  <a:cubicBezTo>
                    <a:pt x="9341" y="20742"/>
                    <a:pt x="9410" y="20742"/>
                    <a:pt x="9462" y="20763"/>
                  </a:cubicBezTo>
                  <a:cubicBezTo>
                    <a:pt x="9565" y="20763"/>
                    <a:pt x="9668" y="20763"/>
                    <a:pt x="9771" y="20784"/>
                  </a:cubicBezTo>
                  <a:cubicBezTo>
                    <a:pt x="9840" y="20784"/>
                    <a:pt x="9891" y="20784"/>
                    <a:pt x="9960" y="20784"/>
                  </a:cubicBezTo>
                  <a:cubicBezTo>
                    <a:pt x="10063" y="20784"/>
                    <a:pt x="10183" y="20784"/>
                    <a:pt x="10287" y="20784"/>
                  </a:cubicBezTo>
                  <a:cubicBezTo>
                    <a:pt x="10338" y="20784"/>
                    <a:pt x="10390" y="20784"/>
                    <a:pt x="10441" y="20784"/>
                  </a:cubicBezTo>
                  <a:cubicBezTo>
                    <a:pt x="10596" y="20784"/>
                    <a:pt x="10768" y="20784"/>
                    <a:pt x="10922" y="20763"/>
                  </a:cubicBezTo>
                  <a:cubicBezTo>
                    <a:pt x="10922" y="20763"/>
                    <a:pt x="10922" y="20763"/>
                    <a:pt x="10940" y="20763"/>
                  </a:cubicBezTo>
                  <a:cubicBezTo>
                    <a:pt x="11094" y="20763"/>
                    <a:pt x="11232" y="20742"/>
                    <a:pt x="11386" y="20721"/>
                  </a:cubicBezTo>
                  <a:cubicBezTo>
                    <a:pt x="11403" y="20721"/>
                    <a:pt x="11403" y="20721"/>
                    <a:pt x="11421" y="20721"/>
                  </a:cubicBezTo>
                  <a:cubicBezTo>
                    <a:pt x="11507" y="20721"/>
                    <a:pt x="11575" y="20700"/>
                    <a:pt x="11661" y="20700"/>
                  </a:cubicBezTo>
                  <a:cubicBezTo>
                    <a:pt x="11747" y="20700"/>
                    <a:pt x="11850" y="20679"/>
                    <a:pt x="11936" y="20658"/>
                  </a:cubicBezTo>
                  <a:cubicBezTo>
                    <a:pt x="12022" y="20658"/>
                    <a:pt x="12091" y="20637"/>
                    <a:pt x="12177" y="20616"/>
                  </a:cubicBezTo>
                  <a:cubicBezTo>
                    <a:pt x="12263" y="20595"/>
                    <a:pt x="12366" y="20595"/>
                    <a:pt x="12452" y="20574"/>
                  </a:cubicBezTo>
                  <a:cubicBezTo>
                    <a:pt x="12538" y="20553"/>
                    <a:pt x="12606" y="20553"/>
                    <a:pt x="12692" y="20532"/>
                  </a:cubicBezTo>
                  <a:cubicBezTo>
                    <a:pt x="12778" y="20511"/>
                    <a:pt x="12864" y="20490"/>
                    <a:pt x="12967" y="20490"/>
                  </a:cubicBezTo>
                  <a:cubicBezTo>
                    <a:pt x="13053" y="20469"/>
                    <a:pt x="13122" y="20447"/>
                    <a:pt x="13208" y="20447"/>
                  </a:cubicBezTo>
                  <a:cubicBezTo>
                    <a:pt x="13294" y="20426"/>
                    <a:pt x="13380" y="20405"/>
                    <a:pt x="13466" y="20384"/>
                  </a:cubicBezTo>
                  <a:cubicBezTo>
                    <a:pt x="13551" y="20363"/>
                    <a:pt x="13620" y="20342"/>
                    <a:pt x="13689" y="20321"/>
                  </a:cubicBezTo>
                  <a:cubicBezTo>
                    <a:pt x="13775" y="20300"/>
                    <a:pt x="13861" y="20279"/>
                    <a:pt x="13947" y="20259"/>
                  </a:cubicBezTo>
                  <a:cubicBezTo>
                    <a:pt x="14015" y="20237"/>
                    <a:pt x="14101" y="20216"/>
                    <a:pt x="14170" y="20196"/>
                  </a:cubicBezTo>
                  <a:cubicBezTo>
                    <a:pt x="14256" y="20174"/>
                    <a:pt x="14342" y="20153"/>
                    <a:pt x="14428" y="20111"/>
                  </a:cubicBezTo>
                  <a:cubicBezTo>
                    <a:pt x="14497" y="20090"/>
                    <a:pt x="14582" y="20069"/>
                    <a:pt x="14651" y="20027"/>
                  </a:cubicBezTo>
                  <a:cubicBezTo>
                    <a:pt x="14737" y="20006"/>
                    <a:pt x="14823" y="19964"/>
                    <a:pt x="14892" y="19943"/>
                  </a:cubicBezTo>
                  <a:cubicBezTo>
                    <a:pt x="14960" y="19922"/>
                    <a:pt x="15046" y="19880"/>
                    <a:pt x="15115" y="19859"/>
                  </a:cubicBezTo>
                  <a:cubicBezTo>
                    <a:pt x="15201" y="19817"/>
                    <a:pt x="15270" y="19796"/>
                    <a:pt x="15356" y="19754"/>
                  </a:cubicBezTo>
                  <a:cubicBezTo>
                    <a:pt x="15424" y="19733"/>
                    <a:pt x="15493" y="19691"/>
                    <a:pt x="15579" y="19670"/>
                  </a:cubicBezTo>
                  <a:cubicBezTo>
                    <a:pt x="15665" y="19628"/>
                    <a:pt x="15734" y="19607"/>
                    <a:pt x="15820" y="19565"/>
                  </a:cubicBezTo>
                  <a:cubicBezTo>
                    <a:pt x="15888" y="19523"/>
                    <a:pt x="15957" y="19502"/>
                    <a:pt x="16026" y="19460"/>
                  </a:cubicBezTo>
                  <a:cubicBezTo>
                    <a:pt x="16095" y="19418"/>
                    <a:pt x="16181" y="19376"/>
                    <a:pt x="16249" y="19355"/>
                  </a:cubicBezTo>
                  <a:cubicBezTo>
                    <a:pt x="16318" y="19313"/>
                    <a:pt x="16387" y="19292"/>
                    <a:pt x="16455" y="19250"/>
                  </a:cubicBezTo>
                  <a:cubicBezTo>
                    <a:pt x="16524" y="19208"/>
                    <a:pt x="16610" y="19166"/>
                    <a:pt x="16679" y="19124"/>
                  </a:cubicBezTo>
                  <a:cubicBezTo>
                    <a:pt x="16748" y="19082"/>
                    <a:pt x="16816" y="19040"/>
                    <a:pt x="16885" y="18998"/>
                  </a:cubicBezTo>
                  <a:cubicBezTo>
                    <a:pt x="16954" y="18956"/>
                    <a:pt x="17023" y="18914"/>
                    <a:pt x="17108" y="18872"/>
                  </a:cubicBezTo>
                  <a:cubicBezTo>
                    <a:pt x="17177" y="18830"/>
                    <a:pt x="17246" y="18788"/>
                    <a:pt x="17297" y="18746"/>
                  </a:cubicBezTo>
                  <a:cubicBezTo>
                    <a:pt x="17366" y="18704"/>
                    <a:pt x="17435" y="18662"/>
                    <a:pt x="17504" y="18620"/>
                  </a:cubicBezTo>
                  <a:cubicBezTo>
                    <a:pt x="17572" y="18578"/>
                    <a:pt x="17624" y="18536"/>
                    <a:pt x="17693" y="18494"/>
                  </a:cubicBezTo>
                  <a:cubicBezTo>
                    <a:pt x="17761" y="18451"/>
                    <a:pt x="17830" y="18388"/>
                    <a:pt x="17899" y="18346"/>
                  </a:cubicBezTo>
                  <a:cubicBezTo>
                    <a:pt x="17968" y="18304"/>
                    <a:pt x="18019" y="18262"/>
                    <a:pt x="18088" y="18220"/>
                  </a:cubicBezTo>
                  <a:cubicBezTo>
                    <a:pt x="18157" y="18178"/>
                    <a:pt x="18225" y="18115"/>
                    <a:pt x="18277" y="18073"/>
                  </a:cubicBezTo>
                  <a:cubicBezTo>
                    <a:pt x="18329" y="18031"/>
                    <a:pt x="18397" y="17989"/>
                    <a:pt x="18449" y="17926"/>
                  </a:cubicBezTo>
                  <a:cubicBezTo>
                    <a:pt x="18483" y="17905"/>
                    <a:pt x="18500" y="17884"/>
                    <a:pt x="18535" y="17863"/>
                  </a:cubicBezTo>
                  <a:cubicBezTo>
                    <a:pt x="18569" y="17842"/>
                    <a:pt x="18586" y="17821"/>
                    <a:pt x="18603" y="17800"/>
                  </a:cubicBezTo>
                  <a:cubicBezTo>
                    <a:pt x="18689" y="17716"/>
                    <a:pt x="18775" y="17653"/>
                    <a:pt x="18861" y="17569"/>
                  </a:cubicBezTo>
                  <a:cubicBezTo>
                    <a:pt x="18913" y="17527"/>
                    <a:pt x="18947" y="17485"/>
                    <a:pt x="18999" y="17443"/>
                  </a:cubicBezTo>
                  <a:cubicBezTo>
                    <a:pt x="19085" y="17359"/>
                    <a:pt x="19171" y="17275"/>
                    <a:pt x="19256" y="17191"/>
                  </a:cubicBezTo>
                  <a:cubicBezTo>
                    <a:pt x="19291" y="17149"/>
                    <a:pt x="19325" y="17128"/>
                    <a:pt x="19360" y="17086"/>
                  </a:cubicBezTo>
                  <a:cubicBezTo>
                    <a:pt x="19480" y="16960"/>
                    <a:pt x="19583" y="16833"/>
                    <a:pt x="19703" y="16707"/>
                  </a:cubicBezTo>
                  <a:cubicBezTo>
                    <a:pt x="19720" y="16686"/>
                    <a:pt x="19738" y="16665"/>
                    <a:pt x="19755" y="16644"/>
                  </a:cubicBezTo>
                  <a:cubicBezTo>
                    <a:pt x="19841" y="16539"/>
                    <a:pt x="19927" y="16413"/>
                    <a:pt x="20013" y="16308"/>
                  </a:cubicBezTo>
                  <a:cubicBezTo>
                    <a:pt x="20047" y="16266"/>
                    <a:pt x="20081" y="16224"/>
                    <a:pt x="20116" y="16161"/>
                  </a:cubicBezTo>
                  <a:cubicBezTo>
                    <a:pt x="20184" y="16077"/>
                    <a:pt x="20253" y="15972"/>
                    <a:pt x="20305" y="15888"/>
                  </a:cubicBezTo>
                  <a:cubicBezTo>
                    <a:pt x="20339" y="15846"/>
                    <a:pt x="20373" y="15783"/>
                    <a:pt x="20408" y="15720"/>
                  </a:cubicBezTo>
                  <a:cubicBezTo>
                    <a:pt x="20459" y="15636"/>
                    <a:pt x="20528" y="15531"/>
                    <a:pt x="20580" y="15447"/>
                  </a:cubicBezTo>
                  <a:cubicBezTo>
                    <a:pt x="20614" y="15384"/>
                    <a:pt x="20648" y="15342"/>
                    <a:pt x="20666" y="15279"/>
                  </a:cubicBezTo>
                  <a:cubicBezTo>
                    <a:pt x="20717" y="15174"/>
                    <a:pt x="20769" y="15069"/>
                    <a:pt x="20820" y="14985"/>
                  </a:cubicBezTo>
                  <a:cubicBezTo>
                    <a:pt x="20837" y="14943"/>
                    <a:pt x="20872" y="14880"/>
                    <a:pt x="20889" y="14838"/>
                  </a:cubicBezTo>
                  <a:cubicBezTo>
                    <a:pt x="20958" y="14690"/>
                    <a:pt x="21026" y="14543"/>
                    <a:pt x="21078" y="14375"/>
                  </a:cubicBezTo>
                  <a:cubicBezTo>
                    <a:pt x="21078" y="14375"/>
                    <a:pt x="21078" y="14354"/>
                    <a:pt x="21078" y="14354"/>
                  </a:cubicBezTo>
                  <a:cubicBezTo>
                    <a:pt x="21095" y="14291"/>
                    <a:pt x="21130" y="14228"/>
                    <a:pt x="21147" y="14165"/>
                  </a:cubicBezTo>
                  <a:cubicBezTo>
                    <a:pt x="21164" y="14123"/>
                    <a:pt x="21198" y="14060"/>
                    <a:pt x="21215" y="13997"/>
                  </a:cubicBezTo>
                  <a:close/>
                </a:path>
              </a:pathLst>
            </a:custGeom>
            <a:solidFill>
              <a:schemeClr val="accent5">
                <a:lumMod val="50000"/>
              </a:schemeClr>
            </a:solidFill>
            <a:ln w="12700">
              <a:noFill/>
            </a:ln>
          </p:spPr>
          <p:style>
            <a:lnRef idx="0">
              <a:scrgbClr r="0" g="0" b="0"/>
            </a:lnRef>
            <a:fillRef idx="0">
              <a:scrgbClr r="0" g="0" b="0"/>
            </a:fillRef>
            <a:effectRef idx="0">
              <a:scrgbClr r="0" g="0" b="0"/>
            </a:effectRef>
            <a:fontRef idx="minor"/>
          </p:style>
          <p:txBody>
            <a:bodyPr lIns="38160" tIns="38160" rIns="38160" bIns="38160" anchor="ctr">
              <a:noAutofit/>
            </a:bodyPr>
            <a:lstStyle/>
            <a:p>
              <a:endParaRPr lang="en-US" sz="3000" b="0" strike="noStrike" spc="-1">
                <a:solidFill>
                  <a:srgbClr val="002060"/>
                </a:solidFill>
                <a:latin typeface="Avenir Next LT Pro" panose="020B0504020202020204"/>
              </a:endParaRPr>
            </a:p>
          </p:txBody>
        </p:sp>
        <p:sp>
          <p:nvSpPr>
            <p:cNvPr id="45" name="Shape 55">
              <a:extLst>
                <a:ext uri="{FF2B5EF4-FFF2-40B4-BE49-F238E27FC236}">
                  <a16:creationId xmlns:a16="http://schemas.microsoft.com/office/drawing/2014/main" id="{1ACA2EAF-D190-15CF-FCBD-D58DD2BF3259}"/>
                </a:ext>
              </a:extLst>
            </p:cNvPr>
            <p:cNvSpPr/>
            <p:nvPr/>
          </p:nvSpPr>
          <p:spPr>
            <a:xfrm>
              <a:off x="10854000" y="5519880"/>
              <a:ext cx="858600" cy="644400"/>
            </a:xfrm>
            <a:custGeom>
              <a:avLst/>
              <a:gdLst>
                <a:gd name="textAreaLeft" fmla="*/ 0 w 858600"/>
                <a:gd name="textAreaRight" fmla="*/ 858960 w 858600"/>
                <a:gd name="textAreaTop" fmla="*/ 0 h 644400"/>
                <a:gd name="textAreaBottom" fmla="*/ 644760 h 644400"/>
              </a:gdLst>
              <a:ahLst/>
              <a:cxnLst/>
              <a:rect l="textAreaLeft" t="textAreaTop" r="textAreaRight" b="textAreaBottom"/>
              <a:pathLst>
                <a:path w="19316" h="19677">
                  <a:moveTo>
                    <a:pt x="12504" y="246"/>
                  </a:moveTo>
                  <a:cubicBezTo>
                    <a:pt x="17604" y="1471"/>
                    <a:pt x="20458" y="6746"/>
                    <a:pt x="18883" y="12046"/>
                  </a:cubicBezTo>
                  <a:cubicBezTo>
                    <a:pt x="17308" y="17346"/>
                    <a:pt x="11896" y="20646"/>
                    <a:pt x="6812" y="19421"/>
                  </a:cubicBezTo>
                  <a:cubicBezTo>
                    <a:pt x="1712" y="18196"/>
                    <a:pt x="-1142" y="12921"/>
                    <a:pt x="433" y="7621"/>
                  </a:cubicBezTo>
                  <a:cubicBezTo>
                    <a:pt x="1993" y="2346"/>
                    <a:pt x="7404" y="-954"/>
                    <a:pt x="12504" y="246"/>
                  </a:cubicBezTo>
                  <a:close/>
                  <a:moveTo>
                    <a:pt x="12582" y="17096"/>
                  </a:moveTo>
                  <a:cubicBezTo>
                    <a:pt x="12832" y="17146"/>
                    <a:pt x="13097" y="16996"/>
                    <a:pt x="13159" y="16746"/>
                  </a:cubicBezTo>
                  <a:cubicBezTo>
                    <a:pt x="14048" y="13771"/>
                    <a:pt x="12426" y="10796"/>
                    <a:pt x="9572" y="10121"/>
                  </a:cubicBezTo>
                  <a:cubicBezTo>
                    <a:pt x="6703" y="9446"/>
                    <a:pt x="3661" y="11296"/>
                    <a:pt x="2772" y="14271"/>
                  </a:cubicBezTo>
                  <a:cubicBezTo>
                    <a:pt x="2695" y="14521"/>
                    <a:pt x="2835" y="14771"/>
                    <a:pt x="3084" y="14846"/>
                  </a:cubicBezTo>
                  <a:cubicBezTo>
                    <a:pt x="3334" y="14896"/>
                    <a:pt x="3599" y="14746"/>
                    <a:pt x="3661" y="14496"/>
                  </a:cubicBezTo>
                  <a:cubicBezTo>
                    <a:pt x="4394" y="12021"/>
                    <a:pt x="6921" y="10496"/>
                    <a:pt x="9291" y="11046"/>
                  </a:cubicBezTo>
                  <a:cubicBezTo>
                    <a:pt x="11662" y="11621"/>
                    <a:pt x="13003" y="14071"/>
                    <a:pt x="12270" y="16546"/>
                  </a:cubicBezTo>
                  <a:cubicBezTo>
                    <a:pt x="12192" y="16796"/>
                    <a:pt x="12333" y="17046"/>
                    <a:pt x="12582" y="17096"/>
                  </a:cubicBezTo>
                  <a:moveTo>
                    <a:pt x="8059" y="5171"/>
                  </a:moveTo>
                  <a:cubicBezTo>
                    <a:pt x="7326" y="4996"/>
                    <a:pt x="6562" y="5471"/>
                    <a:pt x="6328" y="6221"/>
                  </a:cubicBezTo>
                  <a:cubicBezTo>
                    <a:pt x="6110" y="6971"/>
                    <a:pt x="6515" y="7721"/>
                    <a:pt x="7233" y="7896"/>
                  </a:cubicBezTo>
                  <a:cubicBezTo>
                    <a:pt x="7966" y="8071"/>
                    <a:pt x="8730" y="7596"/>
                    <a:pt x="8964" y="6846"/>
                  </a:cubicBezTo>
                  <a:cubicBezTo>
                    <a:pt x="9198" y="6096"/>
                    <a:pt x="8792" y="5346"/>
                    <a:pt x="8059" y="5171"/>
                  </a:cubicBezTo>
                  <a:moveTo>
                    <a:pt x="13643" y="6496"/>
                  </a:moveTo>
                  <a:cubicBezTo>
                    <a:pt x="12910" y="6321"/>
                    <a:pt x="12146" y="6796"/>
                    <a:pt x="11912" y="7546"/>
                  </a:cubicBezTo>
                  <a:cubicBezTo>
                    <a:pt x="11693" y="8296"/>
                    <a:pt x="12099" y="9046"/>
                    <a:pt x="12816" y="9221"/>
                  </a:cubicBezTo>
                  <a:cubicBezTo>
                    <a:pt x="13549" y="9396"/>
                    <a:pt x="14313" y="8921"/>
                    <a:pt x="14547" y="8171"/>
                  </a:cubicBezTo>
                  <a:cubicBezTo>
                    <a:pt x="14766" y="7421"/>
                    <a:pt x="14360" y="6671"/>
                    <a:pt x="13643" y="6496"/>
                  </a:cubicBezTo>
                </a:path>
              </a:pathLst>
            </a:custGeom>
            <a:solidFill>
              <a:schemeClr val="accent5"/>
            </a:solidFill>
            <a:ln w="12700">
              <a:noFill/>
            </a:ln>
          </p:spPr>
          <p:style>
            <a:lnRef idx="0">
              <a:scrgbClr r="0" g="0" b="0"/>
            </a:lnRef>
            <a:fillRef idx="0">
              <a:scrgbClr r="0" g="0" b="0"/>
            </a:fillRef>
            <a:effectRef idx="0">
              <a:scrgbClr r="0" g="0" b="0"/>
            </a:effectRef>
            <a:fontRef idx="minor"/>
          </p:style>
          <p:txBody>
            <a:bodyPr lIns="38160" tIns="38160" rIns="38160" bIns="38160" anchor="ctr">
              <a:noAutofit/>
            </a:bodyPr>
            <a:lstStyle/>
            <a:p>
              <a:endParaRPr lang="en-US" sz="3000" b="0" strike="noStrike" spc="-1">
                <a:solidFill>
                  <a:srgbClr val="002060"/>
                </a:solidFill>
                <a:latin typeface="Avenir Next LT Pro" panose="020B0504020202020204"/>
              </a:endParaRPr>
            </a:p>
          </p:txBody>
        </p:sp>
        <p:sp>
          <p:nvSpPr>
            <p:cNvPr id="46" name="Shape 56">
              <a:extLst>
                <a:ext uri="{FF2B5EF4-FFF2-40B4-BE49-F238E27FC236}">
                  <a16:creationId xmlns:a16="http://schemas.microsoft.com/office/drawing/2014/main" id="{9E8E4060-6F11-0B5F-B2B4-DADC60C14A43}"/>
                </a:ext>
              </a:extLst>
            </p:cNvPr>
            <p:cNvSpPr/>
            <p:nvPr/>
          </p:nvSpPr>
          <p:spPr>
            <a:xfrm>
              <a:off x="10735920" y="5249520"/>
              <a:ext cx="869760" cy="809640"/>
            </a:xfrm>
            <a:custGeom>
              <a:avLst/>
              <a:gdLst>
                <a:gd name="textAreaLeft" fmla="*/ 0 w 869760"/>
                <a:gd name="textAreaRight" fmla="*/ 870120 w 869760"/>
                <a:gd name="textAreaTop" fmla="*/ 0 h 809640"/>
                <a:gd name="textAreaBottom" fmla="*/ 810000 h 809640"/>
              </a:gdLst>
              <a:ahLst/>
              <a:cxnLst/>
              <a:rect l="textAreaLeft" t="textAreaTop" r="textAreaRight" b="textAreaBottom"/>
              <a:pathLst>
                <a:path w="21559" h="20784">
                  <a:moveTo>
                    <a:pt x="21215" y="13997"/>
                  </a:moveTo>
                  <a:cubicBezTo>
                    <a:pt x="21232" y="13934"/>
                    <a:pt x="21250" y="13871"/>
                    <a:pt x="21267" y="13808"/>
                  </a:cubicBezTo>
                  <a:cubicBezTo>
                    <a:pt x="21284" y="13745"/>
                    <a:pt x="21301" y="13703"/>
                    <a:pt x="21318" y="13640"/>
                  </a:cubicBezTo>
                  <a:cubicBezTo>
                    <a:pt x="21336" y="13577"/>
                    <a:pt x="21353" y="13514"/>
                    <a:pt x="21370" y="13451"/>
                  </a:cubicBezTo>
                  <a:cubicBezTo>
                    <a:pt x="21387" y="13388"/>
                    <a:pt x="21404" y="13346"/>
                    <a:pt x="21404" y="13283"/>
                  </a:cubicBezTo>
                  <a:cubicBezTo>
                    <a:pt x="21422" y="13220"/>
                    <a:pt x="21422" y="13157"/>
                    <a:pt x="21439" y="13073"/>
                  </a:cubicBezTo>
                  <a:cubicBezTo>
                    <a:pt x="21456" y="13010"/>
                    <a:pt x="21456" y="12968"/>
                    <a:pt x="21473" y="12905"/>
                  </a:cubicBezTo>
                  <a:cubicBezTo>
                    <a:pt x="21490" y="12842"/>
                    <a:pt x="21490" y="12779"/>
                    <a:pt x="21507" y="12695"/>
                  </a:cubicBezTo>
                  <a:cubicBezTo>
                    <a:pt x="21507" y="12652"/>
                    <a:pt x="21525" y="12589"/>
                    <a:pt x="21525" y="12547"/>
                  </a:cubicBezTo>
                  <a:cubicBezTo>
                    <a:pt x="21525" y="12484"/>
                    <a:pt x="21542" y="12400"/>
                    <a:pt x="21542" y="12337"/>
                  </a:cubicBezTo>
                  <a:cubicBezTo>
                    <a:pt x="21542" y="12295"/>
                    <a:pt x="21542" y="12253"/>
                    <a:pt x="21559" y="12190"/>
                  </a:cubicBezTo>
                  <a:cubicBezTo>
                    <a:pt x="21559" y="12106"/>
                    <a:pt x="21559" y="12022"/>
                    <a:pt x="21559" y="11938"/>
                  </a:cubicBezTo>
                  <a:cubicBezTo>
                    <a:pt x="21559" y="11896"/>
                    <a:pt x="21559" y="11875"/>
                    <a:pt x="21559" y="11833"/>
                  </a:cubicBezTo>
                  <a:cubicBezTo>
                    <a:pt x="21559" y="11707"/>
                    <a:pt x="21559" y="11602"/>
                    <a:pt x="21542" y="11476"/>
                  </a:cubicBezTo>
                  <a:lnTo>
                    <a:pt x="21267" y="7252"/>
                  </a:lnTo>
                  <a:cubicBezTo>
                    <a:pt x="21267" y="7378"/>
                    <a:pt x="21284" y="7483"/>
                    <a:pt x="21284" y="7610"/>
                  </a:cubicBezTo>
                  <a:cubicBezTo>
                    <a:pt x="21284" y="7610"/>
                    <a:pt x="21284" y="7631"/>
                    <a:pt x="21284" y="7631"/>
                  </a:cubicBezTo>
                  <a:cubicBezTo>
                    <a:pt x="21267" y="4122"/>
                    <a:pt x="18328" y="1054"/>
                    <a:pt x="13775" y="214"/>
                  </a:cubicBezTo>
                  <a:cubicBezTo>
                    <a:pt x="8156" y="-816"/>
                    <a:pt x="2193" y="1979"/>
                    <a:pt x="475" y="6412"/>
                  </a:cubicBezTo>
                  <a:cubicBezTo>
                    <a:pt x="96" y="7379"/>
                    <a:pt x="-41" y="8345"/>
                    <a:pt x="11" y="9291"/>
                  </a:cubicBezTo>
                  <a:cubicBezTo>
                    <a:pt x="11" y="9291"/>
                    <a:pt x="11" y="9291"/>
                    <a:pt x="11" y="9270"/>
                  </a:cubicBezTo>
                  <a:lnTo>
                    <a:pt x="286" y="13493"/>
                  </a:lnTo>
                  <a:cubicBezTo>
                    <a:pt x="286" y="13598"/>
                    <a:pt x="303" y="13682"/>
                    <a:pt x="320" y="13787"/>
                  </a:cubicBezTo>
                  <a:cubicBezTo>
                    <a:pt x="320" y="13829"/>
                    <a:pt x="337" y="13850"/>
                    <a:pt x="337" y="13892"/>
                  </a:cubicBezTo>
                  <a:cubicBezTo>
                    <a:pt x="337" y="13955"/>
                    <a:pt x="354" y="14018"/>
                    <a:pt x="371" y="14081"/>
                  </a:cubicBezTo>
                  <a:cubicBezTo>
                    <a:pt x="371" y="14123"/>
                    <a:pt x="389" y="14165"/>
                    <a:pt x="389" y="14186"/>
                  </a:cubicBezTo>
                  <a:cubicBezTo>
                    <a:pt x="406" y="14249"/>
                    <a:pt x="406" y="14312"/>
                    <a:pt x="423" y="14354"/>
                  </a:cubicBezTo>
                  <a:cubicBezTo>
                    <a:pt x="423" y="14396"/>
                    <a:pt x="440" y="14438"/>
                    <a:pt x="457" y="14480"/>
                  </a:cubicBezTo>
                  <a:cubicBezTo>
                    <a:pt x="475" y="14543"/>
                    <a:pt x="492" y="14585"/>
                    <a:pt x="492" y="14648"/>
                  </a:cubicBezTo>
                  <a:cubicBezTo>
                    <a:pt x="509" y="14691"/>
                    <a:pt x="509" y="14732"/>
                    <a:pt x="526" y="14775"/>
                  </a:cubicBezTo>
                  <a:cubicBezTo>
                    <a:pt x="543" y="14838"/>
                    <a:pt x="560" y="14880"/>
                    <a:pt x="578" y="14943"/>
                  </a:cubicBezTo>
                  <a:cubicBezTo>
                    <a:pt x="595" y="14985"/>
                    <a:pt x="595" y="15027"/>
                    <a:pt x="612" y="15069"/>
                  </a:cubicBezTo>
                  <a:cubicBezTo>
                    <a:pt x="629" y="15132"/>
                    <a:pt x="646" y="15174"/>
                    <a:pt x="664" y="15237"/>
                  </a:cubicBezTo>
                  <a:cubicBezTo>
                    <a:pt x="681" y="15279"/>
                    <a:pt x="698" y="15321"/>
                    <a:pt x="698" y="15342"/>
                  </a:cubicBezTo>
                  <a:cubicBezTo>
                    <a:pt x="715" y="15405"/>
                    <a:pt x="749" y="15468"/>
                    <a:pt x="767" y="15510"/>
                  </a:cubicBezTo>
                  <a:cubicBezTo>
                    <a:pt x="784" y="15552"/>
                    <a:pt x="801" y="15573"/>
                    <a:pt x="801" y="15615"/>
                  </a:cubicBezTo>
                  <a:cubicBezTo>
                    <a:pt x="835" y="15678"/>
                    <a:pt x="870" y="15762"/>
                    <a:pt x="904" y="15825"/>
                  </a:cubicBezTo>
                  <a:cubicBezTo>
                    <a:pt x="921" y="15846"/>
                    <a:pt x="921" y="15867"/>
                    <a:pt x="938" y="15888"/>
                  </a:cubicBezTo>
                  <a:cubicBezTo>
                    <a:pt x="990" y="15972"/>
                    <a:pt x="1024" y="16077"/>
                    <a:pt x="1076" y="16161"/>
                  </a:cubicBezTo>
                  <a:cubicBezTo>
                    <a:pt x="1093" y="16182"/>
                    <a:pt x="1093" y="16203"/>
                    <a:pt x="1110" y="16224"/>
                  </a:cubicBezTo>
                  <a:cubicBezTo>
                    <a:pt x="1145" y="16287"/>
                    <a:pt x="1179" y="16350"/>
                    <a:pt x="1231" y="16413"/>
                  </a:cubicBezTo>
                  <a:cubicBezTo>
                    <a:pt x="1248" y="16455"/>
                    <a:pt x="1265" y="16476"/>
                    <a:pt x="1282" y="16518"/>
                  </a:cubicBezTo>
                  <a:cubicBezTo>
                    <a:pt x="1317" y="16581"/>
                    <a:pt x="1351" y="16623"/>
                    <a:pt x="1385" y="16686"/>
                  </a:cubicBezTo>
                  <a:cubicBezTo>
                    <a:pt x="1402" y="16728"/>
                    <a:pt x="1437" y="16749"/>
                    <a:pt x="1454" y="16791"/>
                  </a:cubicBezTo>
                  <a:cubicBezTo>
                    <a:pt x="1488" y="16833"/>
                    <a:pt x="1523" y="16896"/>
                    <a:pt x="1557" y="16939"/>
                  </a:cubicBezTo>
                  <a:cubicBezTo>
                    <a:pt x="1574" y="16981"/>
                    <a:pt x="1609" y="17001"/>
                    <a:pt x="1626" y="17044"/>
                  </a:cubicBezTo>
                  <a:cubicBezTo>
                    <a:pt x="1660" y="17086"/>
                    <a:pt x="1695" y="17149"/>
                    <a:pt x="1729" y="17191"/>
                  </a:cubicBezTo>
                  <a:cubicBezTo>
                    <a:pt x="1763" y="17233"/>
                    <a:pt x="1780" y="17254"/>
                    <a:pt x="1815" y="17296"/>
                  </a:cubicBezTo>
                  <a:cubicBezTo>
                    <a:pt x="1849" y="17338"/>
                    <a:pt x="1901" y="17401"/>
                    <a:pt x="1935" y="17443"/>
                  </a:cubicBezTo>
                  <a:cubicBezTo>
                    <a:pt x="1969" y="17485"/>
                    <a:pt x="1987" y="17506"/>
                    <a:pt x="2021" y="17548"/>
                  </a:cubicBezTo>
                  <a:cubicBezTo>
                    <a:pt x="2073" y="17590"/>
                    <a:pt x="2107" y="17653"/>
                    <a:pt x="2159" y="17695"/>
                  </a:cubicBezTo>
                  <a:cubicBezTo>
                    <a:pt x="2193" y="17716"/>
                    <a:pt x="2210" y="17758"/>
                    <a:pt x="2244" y="17779"/>
                  </a:cubicBezTo>
                  <a:cubicBezTo>
                    <a:pt x="2296" y="17821"/>
                    <a:pt x="2348" y="17884"/>
                    <a:pt x="2399" y="17926"/>
                  </a:cubicBezTo>
                  <a:cubicBezTo>
                    <a:pt x="2416" y="17947"/>
                    <a:pt x="2451" y="17968"/>
                    <a:pt x="2468" y="17989"/>
                  </a:cubicBezTo>
                  <a:cubicBezTo>
                    <a:pt x="2554" y="18073"/>
                    <a:pt x="2622" y="18136"/>
                    <a:pt x="2708" y="18199"/>
                  </a:cubicBezTo>
                  <a:cubicBezTo>
                    <a:pt x="2708" y="18199"/>
                    <a:pt x="2726" y="18199"/>
                    <a:pt x="2726" y="18220"/>
                  </a:cubicBezTo>
                  <a:cubicBezTo>
                    <a:pt x="2794" y="18283"/>
                    <a:pt x="2880" y="18346"/>
                    <a:pt x="2949" y="18409"/>
                  </a:cubicBezTo>
                  <a:cubicBezTo>
                    <a:pt x="2983" y="18430"/>
                    <a:pt x="3001" y="18451"/>
                    <a:pt x="3035" y="18472"/>
                  </a:cubicBezTo>
                  <a:cubicBezTo>
                    <a:pt x="3086" y="18514"/>
                    <a:pt x="3155" y="18556"/>
                    <a:pt x="3207" y="18599"/>
                  </a:cubicBezTo>
                  <a:cubicBezTo>
                    <a:pt x="3241" y="18620"/>
                    <a:pt x="3275" y="18641"/>
                    <a:pt x="3310" y="18683"/>
                  </a:cubicBezTo>
                  <a:cubicBezTo>
                    <a:pt x="3361" y="18725"/>
                    <a:pt x="3413" y="18767"/>
                    <a:pt x="3482" y="18809"/>
                  </a:cubicBezTo>
                  <a:cubicBezTo>
                    <a:pt x="3516" y="18830"/>
                    <a:pt x="3550" y="18851"/>
                    <a:pt x="3602" y="18893"/>
                  </a:cubicBezTo>
                  <a:cubicBezTo>
                    <a:pt x="3654" y="18935"/>
                    <a:pt x="3705" y="18977"/>
                    <a:pt x="3774" y="18998"/>
                  </a:cubicBezTo>
                  <a:cubicBezTo>
                    <a:pt x="3808" y="19019"/>
                    <a:pt x="3860" y="19040"/>
                    <a:pt x="3894" y="19082"/>
                  </a:cubicBezTo>
                  <a:cubicBezTo>
                    <a:pt x="3946" y="19124"/>
                    <a:pt x="4014" y="19145"/>
                    <a:pt x="4066" y="19187"/>
                  </a:cubicBezTo>
                  <a:cubicBezTo>
                    <a:pt x="4100" y="19208"/>
                    <a:pt x="4152" y="19229"/>
                    <a:pt x="4186" y="19250"/>
                  </a:cubicBezTo>
                  <a:cubicBezTo>
                    <a:pt x="4255" y="19292"/>
                    <a:pt x="4306" y="19313"/>
                    <a:pt x="4375" y="19355"/>
                  </a:cubicBezTo>
                  <a:cubicBezTo>
                    <a:pt x="4410" y="19376"/>
                    <a:pt x="4461" y="19397"/>
                    <a:pt x="4496" y="19418"/>
                  </a:cubicBezTo>
                  <a:cubicBezTo>
                    <a:pt x="4564" y="19460"/>
                    <a:pt x="4633" y="19481"/>
                    <a:pt x="4702" y="19523"/>
                  </a:cubicBezTo>
                  <a:cubicBezTo>
                    <a:pt x="4736" y="19544"/>
                    <a:pt x="4770" y="19565"/>
                    <a:pt x="4805" y="19586"/>
                  </a:cubicBezTo>
                  <a:cubicBezTo>
                    <a:pt x="4891" y="19628"/>
                    <a:pt x="4977" y="19670"/>
                    <a:pt x="5063" y="19712"/>
                  </a:cubicBezTo>
                  <a:cubicBezTo>
                    <a:pt x="5080" y="19712"/>
                    <a:pt x="5097" y="19733"/>
                    <a:pt x="5131" y="19733"/>
                  </a:cubicBezTo>
                  <a:cubicBezTo>
                    <a:pt x="5234" y="19775"/>
                    <a:pt x="5355" y="19838"/>
                    <a:pt x="5458" y="19880"/>
                  </a:cubicBezTo>
                  <a:cubicBezTo>
                    <a:pt x="5492" y="19901"/>
                    <a:pt x="5526" y="19901"/>
                    <a:pt x="5561" y="19922"/>
                  </a:cubicBezTo>
                  <a:cubicBezTo>
                    <a:pt x="5647" y="19964"/>
                    <a:pt x="5733" y="19985"/>
                    <a:pt x="5801" y="20027"/>
                  </a:cubicBezTo>
                  <a:cubicBezTo>
                    <a:pt x="5836" y="20048"/>
                    <a:pt x="5887" y="20048"/>
                    <a:pt x="5939" y="20069"/>
                  </a:cubicBezTo>
                  <a:cubicBezTo>
                    <a:pt x="6008" y="20090"/>
                    <a:pt x="6094" y="20111"/>
                    <a:pt x="6162" y="20153"/>
                  </a:cubicBezTo>
                  <a:cubicBezTo>
                    <a:pt x="6214" y="20174"/>
                    <a:pt x="6265" y="20174"/>
                    <a:pt x="6300" y="20195"/>
                  </a:cubicBezTo>
                  <a:cubicBezTo>
                    <a:pt x="6351" y="20216"/>
                    <a:pt x="6386" y="20216"/>
                    <a:pt x="6437" y="20237"/>
                  </a:cubicBezTo>
                  <a:cubicBezTo>
                    <a:pt x="6454" y="20237"/>
                    <a:pt x="6472" y="20237"/>
                    <a:pt x="6489" y="20259"/>
                  </a:cubicBezTo>
                  <a:cubicBezTo>
                    <a:pt x="6678" y="20321"/>
                    <a:pt x="6867" y="20364"/>
                    <a:pt x="7056" y="20406"/>
                  </a:cubicBezTo>
                  <a:cubicBezTo>
                    <a:pt x="7090" y="20406"/>
                    <a:pt x="7125" y="20427"/>
                    <a:pt x="7159" y="20427"/>
                  </a:cubicBezTo>
                  <a:cubicBezTo>
                    <a:pt x="7365" y="20469"/>
                    <a:pt x="7571" y="20511"/>
                    <a:pt x="7778" y="20553"/>
                  </a:cubicBezTo>
                  <a:cubicBezTo>
                    <a:pt x="7949" y="20574"/>
                    <a:pt x="8104" y="20616"/>
                    <a:pt x="8276" y="20637"/>
                  </a:cubicBezTo>
                  <a:cubicBezTo>
                    <a:pt x="8328" y="20637"/>
                    <a:pt x="8379" y="20658"/>
                    <a:pt x="8431" y="20658"/>
                  </a:cubicBezTo>
                  <a:cubicBezTo>
                    <a:pt x="8534" y="20679"/>
                    <a:pt x="8654" y="20679"/>
                    <a:pt x="8774" y="20700"/>
                  </a:cubicBezTo>
                  <a:cubicBezTo>
                    <a:pt x="8843" y="20700"/>
                    <a:pt x="8895" y="20721"/>
                    <a:pt x="8963" y="20721"/>
                  </a:cubicBezTo>
                  <a:cubicBezTo>
                    <a:pt x="9066" y="20721"/>
                    <a:pt x="9170" y="20742"/>
                    <a:pt x="9273" y="20742"/>
                  </a:cubicBezTo>
                  <a:cubicBezTo>
                    <a:pt x="9341" y="20742"/>
                    <a:pt x="9410" y="20742"/>
                    <a:pt x="9462" y="20763"/>
                  </a:cubicBezTo>
                  <a:cubicBezTo>
                    <a:pt x="9565" y="20763"/>
                    <a:pt x="9668" y="20763"/>
                    <a:pt x="9771" y="20784"/>
                  </a:cubicBezTo>
                  <a:cubicBezTo>
                    <a:pt x="9840" y="20784"/>
                    <a:pt x="9891" y="20784"/>
                    <a:pt x="9960" y="20784"/>
                  </a:cubicBezTo>
                  <a:cubicBezTo>
                    <a:pt x="10063" y="20784"/>
                    <a:pt x="10183" y="20784"/>
                    <a:pt x="10287" y="20784"/>
                  </a:cubicBezTo>
                  <a:cubicBezTo>
                    <a:pt x="10338" y="20784"/>
                    <a:pt x="10390" y="20784"/>
                    <a:pt x="10441" y="20784"/>
                  </a:cubicBezTo>
                  <a:cubicBezTo>
                    <a:pt x="10596" y="20784"/>
                    <a:pt x="10768" y="20784"/>
                    <a:pt x="10922" y="20763"/>
                  </a:cubicBezTo>
                  <a:cubicBezTo>
                    <a:pt x="10922" y="20763"/>
                    <a:pt x="10922" y="20763"/>
                    <a:pt x="10940" y="20763"/>
                  </a:cubicBezTo>
                  <a:cubicBezTo>
                    <a:pt x="11094" y="20763"/>
                    <a:pt x="11232" y="20742"/>
                    <a:pt x="11386" y="20721"/>
                  </a:cubicBezTo>
                  <a:cubicBezTo>
                    <a:pt x="11403" y="20721"/>
                    <a:pt x="11403" y="20721"/>
                    <a:pt x="11421" y="20721"/>
                  </a:cubicBezTo>
                  <a:cubicBezTo>
                    <a:pt x="11507" y="20721"/>
                    <a:pt x="11575" y="20700"/>
                    <a:pt x="11661" y="20700"/>
                  </a:cubicBezTo>
                  <a:cubicBezTo>
                    <a:pt x="11747" y="20700"/>
                    <a:pt x="11850" y="20679"/>
                    <a:pt x="11936" y="20658"/>
                  </a:cubicBezTo>
                  <a:cubicBezTo>
                    <a:pt x="12022" y="20658"/>
                    <a:pt x="12091" y="20637"/>
                    <a:pt x="12177" y="20616"/>
                  </a:cubicBezTo>
                  <a:cubicBezTo>
                    <a:pt x="12263" y="20595"/>
                    <a:pt x="12366" y="20595"/>
                    <a:pt x="12452" y="20574"/>
                  </a:cubicBezTo>
                  <a:cubicBezTo>
                    <a:pt x="12538" y="20553"/>
                    <a:pt x="12606" y="20553"/>
                    <a:pt x="12692" y="20532"/>
                  </a:cubicBezTo>
                  <a:cubicBezTo>
                    <a:pt x="12778" y="20511"/>
                    <a:pt x="12864" y="20490"/>
                    <a:pt x="12967" y="20490"/>
                  </a:cubicBezTo>
                  <a:cubicBezTo>
                    <a:pt x="13053" y="20469"/>
                    <a:pt x="13122" y="20447"/>
                    <a:pt x="13208" y="20447"/>
                  </a:cubicBezTo>
                  <a:cubicBezTo>
                    <a:pt x="13294" y="20426"/>
                    <a:pt x="13380" y="20405"/>
                    <a:pt x="13466" y="20384"/>
                  </a:cubicBezTo>
                  <a:cubicBezTo>
                    <a:pt x="13551" y="20363"/>
                    <a:pt x="13620" y="20342"/>
                    <a:pt x="13689" y="20321"/>
                  </a:cubicBezTo>
                  <a:cubicBezTo>
                    <a:pt x="13775" y="20300"/>
                    <a:pt x="13861" y="20279"/>
                    <a:pt x="13947" y="20259"/>
                  </a:cubicBezTo>
                  <a:cubicBezTo>
                    <a:pt x="14015" y="20237"/>
                    <a:pt x="14101" y="20216"/>
                    <a:pt x="14170" y="20196"/>
                  </a:cubicBezTo>
                  <a:cubicBezTo>
                    <a:pt x="14256" y="20174"/>
                    <a:pt x="14342" y="20153"/>
                    <a:pt x="14428" y="20111"/>
                  </a:cubicBezTo>
                  <a:cubicBezTo>
                    <a:pt x="14497" y="20090"/>
                    <a:pt x="14582" y="20069"/>
                    <a:pt x="14651" y="20027"/>
                  </a:cubicBezTo>
                  <a:cubicBezTo>
                    <a:pt x="14737" y="20006"/>
                    <a:pt x="14823" y="19964"/>
                    <a:pt x="14892" y="19943"/>
                  </a:cubicBezTo>
                  <a:cubicBezTo>
                    <a:pt x="14960" y="19922"/>
                    <a:pt x="15046" y="19880"/>
                    <a:pt x="15115" y="19859"/>
                  </a:cubicBezTo>
                  <a:cubicBezTo>
                    <a:pt x="15201" y="19838"/>
                    <a:pt x="15270" y="19796"/>
                    <a:pt x="15356" y="19754"/>
                  </a:cubicBezTo>
                  <a:cubicBezTo>
                    <a:pt x="15424" y="19733"/>
                    <a:pt x="15493" y="19691"/>
                    <a:pt x="15579" y="19670"/>
                  </a:cubicBezTo>
                  <a:cubicBezTo>
                    <a:pt x="15665" y="19628"/>
                    <a:pt x="15734" y="19607"/>
                    <a:pt x="15820" y="19565"/>
                  </a:cubicBezTo>
                  <a:cubicBezTo>
                    <a:pt x="15888" y="19523"/>
                    <a:pt x="15957" y="19502"/>
                    <a:pt x="16026" y="19460"/>
                  </a:cubicBezTo>
                  <a:cubicBezTo>
                    <a:pt x="16095" y="19418"/>
                    <a:pt x="16181" y="19376"/>
                    <a:pt x="16249" y="19355"/>
                  </a:cubicBezTo>
                  <a:cubicBezTo>
                    <a:pt x="16318" y="19313"/>
                    <a:pt x="16387" y="19292"/>
                    <a:pt x="16455" y="19250"/>
                  </a:cubicBezTo>
                  <a:cubicBezTo>
                    <a:pt x="16524" y="19208"/>
                    <a:pt x="16610" y="19166"/>
                    <a:pt x="16679" y="19124"/>
                  </a:cubicBezTo>
                  <a:cubicBezTo>
                    <a:pt x="16748" y="19082"/>
                    <a:pt x="16816" y="19040"/>
                    <a:pt x="16885" y="18998"/>
                  </a:cubicBezTo>
                  <a:cubicBezTo>
                    <a:pt x="16954" y="18956"/>
                    <a:pt x="17023" y="18914"/>
                    <a:pt x="17108" y="18872"/>
                  </a:cubicBezTo>
                  <a:cubicBezTo>
                    <a:pt x="17177" y="18830"/>
                    <a:pt x="17246" y="18788"/>
                    <a:pt x="17297" y="18746"/>
                  </a:cubicBezTo>
                  <a:cubicBezTo>
                    <a:pt x="17366" y="18704"/>
                    <a:pt x="17435" y="18662"/>
                    <a:pt x="17504" y="18620"/>
                  </a:cubicBezTo>
                  <a:cubicBezTo>
                    <a:pt x="17572" y="18578"/>
                    <a:pt x="17624" y="18536"/>
                    <a:pt x="17693" y="18494"/>
                  </a:cubicBezTo>
                  <a:cubicBezTo>
                    <a:pt x="17761" y="18451"/>
                    <a:pt x="17830" y="18388"/>
                    <a:pt x="17899" y="18346"/>
                  </a:cubicBezTo>
                  <a:cubicBezTo>
                    <a:pt x="17968" y="18304"/>
                    <a:pt x="18019" y="18262"/>
                    <a:pt x="18088" y="18220"/>
                  </a:cubicBezTo>
                  <a:cubicBezTo>
                    <a:pt x="18157" y="18178"/>
                    <a:pt x="18225" y="18115"/>
                    <a:pt x="18277" y="18073"/>
                  </a:cubicBezTo>
                  <a:cubicBezTo>
                    <a:pt x="18329" y="18031"/>
                    <a:pt x="18397" y="17968"/>
                    <a:pt x="18449" y="17926"/>
                  </a:cubicBezTo>
                  <a:cubicBezTo>
                    <a:pt x="18483" y="17905"/>
                    <a:pt x="18500" y="17884"/>
                    <a:pt x="18535" y="17863"/>
                  </a:cubicBezTo>
                  <a:cubicBezTo>
                    <a:pt x="18569" y="17842"/>
                    <a:pt x="18586" y="17821"/>
                    <a:pt x="18603" y="17800"/>
                  </a:cubicBezTo>
                  <a:cubicBezTo>
                    <a:pt x="18689" y="17716"/>
                    <a:pt x="18775" y="17653"/>
                    <a:pt x="18861" y="17569"/>
                  </a:cubicBezTo>
                  <a:cubicBezTo>
                    <a:pt x="18913" y="17527"/>
                    <a:pt x="18947" y="17485"/>
                    <a:pt x="18999" y="17443"/>
                  </a:cubicBezTo>
                  <a:cubicBezTo>
                    <a:pt x="19085" y="17359"/>
                    <a:pt x="19171" y="17275"/>
                    <a:pt x="19256" y="17191"/>
                  </a:cubicBezTo>
                  <a:cubicBezTo>
                    <a:pt x="19291" y="17149"/>
                    <a:pt x="19325" y="17128"/>
                    <a:pt x="19360" y="17086"/>
                  </a:cubicBezTo>
                  <a:cubicBezTo>
                    <a:pt x="19480" y="16960"/>
                    <a:pt x="19583" y="16833"/>
                    <a:pt x="19703" y="16707"/>
                  </a:cubicBezTo>
                  <a:cubicBezTo>
                    <a:pt x="19720" y="16686"/>
                    <a:pt x="19738" y="16665"/>
                    <a:pt x="19755" y="16644"/>
                  </a:cubicBezTo>
                  <a:cubicBezTo>
                    <a:pt x="19841" y="16539"/>
                    <a:pt x="19927" y="16413"/>
                    <a:pt x="20013" y="16308"/>
                  </a:cubicBezTo>
                  <a:cubicBezTo>
                    <a:pt x="20047" y="16266"/>
                    <a:pt x="20081" y="16224"/>
                    <a:pt x="20116" y="16161"/>
                  </a:cubicBezTo>
                  <a:cubicBezTo>
                    <a:pt x="20184" y="16077"/>
                    <a:pt x="20253" y="15972"/>
                    <a:pt x="20305" y="15888"/>
                  </a:cubicBezTo>
                  <a:cubicBezTo>
                    <a:pt x="20339" y="15846"/>
                    <a:pt x="20373" y="15783"/>
                    <a:pt x="20408" y="15720"/>
                  </a:cubicBezTo>
                  <a:cubicBezTo>
                    <a:pt x="20459" y="15636"/>
                    <a:pt x="20528" y="15531"/>
                    <a:pt x="20580" y="15447"/>
                  </a:cubicBezTo>
                  <a:cubicBezTo>
                    <a:pt x="20614" y="15384"/>
                    <a:pt x="20648" y="15342"/>
                    <a:pt x="20666" y="15279"/>
                  </a:cubicBezTo>
                  <a:cubicBezTo>
                    <a:pt x="20717" y="15174"/>
                    <a:pt x="20769" y="15069"/>
                    <a:pt x="20820" y="14985"/>
                  </a:cubicBezTo>
                  <a:cubicBezTo>
                    <a:pt x="20837" y="14943"/>
                    <a:pt x="20872" y="14880"/>
                    <a:pt x="20889" y="14838"/>
                  </a:cubicBezTo>
                  <a:cubicBezTo>
                    <a:pt x="20958" y="14690"/>
                    <a:pt x="21026" y="14543"/>
                    <a:pt x="21078" y="14375"/>
                  </a:cubicBezTo>
                  <a:cubicBezTo>
                    <a:pt x="21078" y="14375"/>
                    <a:pt x="21078" y="14354"/>
                    <a:pt x="21078" y="14354"/>
                  </a:cubicBezTo>
                  <a:cubicBezTo>
                    <a:pt x="21095" y="14291"/>
                    <a:pt x="21130" y="14228"/>
                    <a:pt x="21147" y="14165"/>
                  </a:cubicBezTo>
                  <a:cubicBezTo>
                    <a:pt x="21181" y="14102"/>
                    <a:pt x="21198" y="14060"/>
                    <a:pt x="21215" y="13997"/>
                  </a:cubicBezTo>
                  <a:close/>
                </a:path>
              </a:pathLst>
            </a:custGeom>
            <a:solidFill>
              <a:schemeClr val="accent5">
                <a:lumMod val="50000"/>
              </a:schemeClr>
            </a:solidFill>
            <a:ln w="12700">
              <a:noFill/>
            </a:ln>
          </p:spPr>
          <p:style>
            <a:lnRef idx="0">
              <a:scrgbClr r="0" g="0" b="0"/>
            </a:lnRef>
            <a:fillRef idx="0">
              <a:scrgbClr r="0" g="0" b="0"/>
            </a:fillRef>
            <a:effectRef idx="0">
              <a:scrgbClr r="0" g="0" b="0"/>
            </a:effectRef>
            <a:fontRef idx="minor"/>
          </p:style>
          <p:txBody>
            <a:bodyPr lIns="38160" tIns="38160" rIns="38160" bIns="38160" anchor="ctr">
              <a:noAutofit/>
            </a:bodyPr>
            <a:lstStyle/>
            <a:p>
              <a:endParaRPr lang="en-US" sz="3000" b="0" strike="noStrike" spc="-1">
                <a:solidFill>
                  <a:srgbClr val="002060"/>
                </a:solidFill>
                <a:latin typeface="Avenir Next LT Pro" panose="020B0504020202020204"/>
              </a:endParaRPr>
            </a:p>
          </p:txBody>
        </p:sp>
        <p:sp>
          <p:nvSpPr>
            <p:cNvPr id="47" name="Shape 57">
              <a:extLst>
                <a:ext uri="{FF2B5EF4-FFF2-40B4-BE49-F238E27FC236}">
                  <a16:creationId xmlns:a16="http://schemas.microsoft.com/office/drawing/2014/main" id="{ABB422AF-7596-AD60-CDF3-CCB1CF4E6362}"/>
                </a:ext>
              </a:extLst>
            </p:cNvPr>
            <p:cNvSpPr/>
            <p:nvPr/>
          </p:nvSpPr>
          <p:spPr>
            <a:xfrm>
              <a:off x="10735920" y="5249520"/>
              <a:ext cx="858600" cy="644400"/>
            </a:xfrm>
            <a:custGeom>
              <a:avLst/>
              <a:gdLst>
                <a:gd name="textAreaLeft" fmla="*/ 0 w 858600"/>
                <a:gd name="textAreaRight" fmla="*/ 858960 w 858600"/>
                <a:gd name="textAreaTop" fmla="*/ 0 h 644400"/>
                <a:gd name="textAreaBottom" fmla="*/ 644760 h 644400"/>
              </a:gdLst>
              <a:ahLst/>
              <a:cxnLst/>
              <a:rect l="textAreaLeft" t="textAreaTop" r="textAreaRight" b="textAreaBottom"/>
              <a:pathLst>
                <a:path w="19316" h="19662">
                  <a:moveTo>
                    <a:pt x="12504" y="254"/>
                  </a:moveTo>
                  <a:cubicBezTo>
                    <a:pt x="17604" y="1477"/>
                    <a:pt x="20458" y="6746"/>
                    <a:pt x="18883" y="12040"/>
                  </a:cubicBezTo>
                  <a:cubicBezTo>
                    <a:pt x="17308" y="17334"/>
                    <a:pt x="11896" y="20630"/>
                    <a:pt x="6812" y="19406"/>
                  </a:cubicBezTo>
                  <a:cubicBezTo>
                    <a:pt x="1712" y="18183"/>
                    <a:pt x="-1142" y="12914"/>
                    <a:pt x="433" y="7620"/>
                  </a:cubicBezTo>
                  <a:cubicBezTo>
                    <a:pt x="1993" y="2351"/>
                    <a:pt x="7404" y="-970"/>
                    <a:pt x="12504" y="254"/>
                  </a:cubicBezTo>
                  <a:close/>
                  <a:moveTo>
                    <a:pt x="12582" y="17084"/>
                  </a:moveTo>
                  <a:cubicBezTo>
                    <a:pt x="12832" y="17134"/>
                    <a:pt x="13097" y="16984"/>
                    <a:pt x="13159" y="16734"/>
                  </a:cubicBezTo>
                  <a:cubicBezTo>
                    <a:pt x="14048" y="13763"/>
                    <a:pt x="12426" y="10791"/>
                    <a:pt x="9572" y="10117"/>
                  </a:cubicBezTo>
                  <a:cubicBezTo>
                    <a:pt x="6703" y="9443"/>
                    <a:pt x="3661" y="11291"/>
                    <a:pt x="2772" y="14262"/>
                  </a:cubicBezTo>
                  <a:cubicBezTo>
                    <a:pt x="2695" y="14512"/>
                    <a:pt x="2835" y="14762"/>
                    <a:pt x="3084" y="14837"/>
                  </a:cubicBezTo>
                  <a:cubicBezTo>
                    <a:pt x="3334" y="14887"/>
                    <a:pt x="3599" y="14737"/>
                    <a:pt x="3661" y="14487"/>
                  </a:cubicBezTo>
                  <a:cubicBezTo>
                    <a:pt x="4394" y="12015"/>
                    <a:pt x="6921" y="10492"/>
                    <a:pt x="9291" y="11041"/>
                  </a:cubicBezTo>
                  <a:cubicBezTo>
                    <a:pt x="11662" y="11615"/>
                    <a:pt x="13003" y="14063"/>
                    <a:pt x="12270" y="16535"/>
                  </a:cubicBezTo>
                  <a:cubicBezTo>
                    <a:pt x="12192" y="16759"/>
                    <a:pt x="12333" y="17034"/>
                    <a:pt x="12582" y="17084"/>
                  </a:cubicBezTo>
                  <a:moveTo>
                    <a:pt x="8059" y="5148"/>
                  </a:moveTo>
                  <a:cubicBezTo>
                    <a:pt x="7326" y="4973"/>
                    <a:pt x="6562" y="5448"/>
                    <a:pt x="6328" y="6197"/>
                  </a:cubicBezTo>
                  <a:cubicBezTo>
                    <a:pt x="6110" y="6946"/>
                    <a:pt x="6515" y="7695"/>
                    <a:pt x="7233" y="7870"/>
                  </a:cubicBezTo>
                  <a:cubicBezTo>
                    <a:pt x="7966" y="8045"/>
                    <a:pt x="8730" y="7570"/>
                    <a:pt x="8964" y="6821"/>
                  </a:cubicBezTo>
                  <a:cubicBezTo>
                    <a:pt x="9198" y="6097"/>
                    <a:pt x="8777" y="5323"/>
                    <a:pt x="8059" y="5148"/>
                  </a:cubicBezTo>
                  <a:moveTo>
                    <a:pt x="13627" y="6496"/>
                  </a:moveTo>
                  <a:cubicBezTo>
                    <a:pt x="12894" y="6321"/>
                    <a:pt x="12130" y="6796"/>
                    <a:pt x="11896" y="7545"/>
                  </a:cubicBezTo>
                  <a:cubicBezTo>
                    <a:pt x="11678" y="8294"/>
                    <a:pt x="12083" y="9043"/>
                    <a:pt x="12801" y="9218"/>
                  </a:cubicBezTo>
                  <a:cubicBezTo>
                    <a:pt x="13534" y="9393"/>
                    <a:pt x="14298" y="8919"/>
                    <a:pt x="14532" y="8169"/>
                  </a:cubicBezTo>
                  <a:cubicBezTo>
                    <a:pt x="14766" y="7420"/>
                    <a:pt x="14360" y="6671"/>
                    <a:pt x="13627" y="6496"/>
                  </a:cubicBezTo>
                </a:path>
              </a:pathLst>
            </a:custGeom>
            <a:solidFill>
              <a:schemeClr val="accent5"/>
            </a:solidFill>
            <a:ln w="12700">
              <a:noFill/>
            </a:ln>
          </p:spPr>
          <p:style>
            <a:lnRef idx="0">
              <a:scrgbClr r="0" g="0" b="0"/>
            </a:lnRef>
            <a:fillRef idx="0">
              <a:scrgbClr r="0" g="0" b="0"/>
            </a:fillRef>
            <a:effectRef idx="0">
              <a:scrgbClr r="0" g="0" b="0"/>
            </a:effectRef>
            <a:fontRef idx="minor"/>
          </p:style>
          <p:txBody>
            <a:bodyPr lIns="38160" tIns="38160" rIns="38160" bIns="38160" anchor="ctr">
              <a:noAutofit/>
            </a:bodyPr>
            <a:lstStyle/>
            <a:p>
              <a:endParaRPr lang="en-US" sz="3000" b="0" strike="noStrike" spc="-1">
                <a:solidFill>
                  <a:srgbClr val="002060"/>
                </a:solidFill>
                <a:latin typeface="Avenir Next LT Pro" panose="020B0504020202020204"/>
              </a:endParaRPr>
            </a:p>
          </p:txBody>
        </p:sp>
        <p:sp>
          <p:nvSpPr>
            <p:cNvPr id="48" name="Shape 58">
              <a:extLst>
                <a:ext uri="{FF2B5EF4-FFF2-40B4-BE49-F238E27FC236}">
                  <a16:creationId xmlns:a16="http://schemas.microsoft.com/office/drawing/2014/main" id="{64E0CF81-856C-3757-C86F-3338AE6EBE96}"/>
                </a:ext>
              </a:extLst>
            </p:cNvPr>
            <p:cNvSpPr/>
            <p:nvPr/>
          </p:nvSpPr>
          <p:spPr>
            <a:xfrm>
              <a:off x="10777680" y="5004000"/>
              <a:ext cx="869760" cy="809640"/>
            </a:xfrm>
            <a:custGeom>
              <a:avLst/>
              <a:gdLst>
                <a:gd name="textAreaLeft" fmla="*/ 0 w 869760"/>
                <a:gd name="textAreaRight" fmla="*/ 870120 w 869760"/>
                <a:gd name="textAreaTop" fmla="*/ 0 h 809640"/>
                <a:gd name="textAreaBottom" fmla="*/ 810000 h 809640"/>
              </a:gdLst>
              <a:ahLst/>
              <a:cxnLst/>
              <a:rect l="textAreaLeft" t="textAreaTop" r="textAreaRight" b="textAreaBottom"/>
              <a:pathLst>
                <a:path w="21559" h="20784">
                  <a:moveTo>
                    <a:pt x="21215" y="13997"/>
                  </a:moveTo>
                  <a:cubicBezTo>
                    <a:pt x="21232" y="13934"/>
                    <a:pt x="21250" y="13871"/>
                    <a:pt x="21267" y="13808"/>
                  </a:cubicBezTo>
                  <a:cubicBezTo>
                    <a:pt x="21284" y="13745"/>
                    <a:pt x="21301" y="13703"/>
                    <a:pt x="21318" y="13640"/>
                  </a:cubicBezTo>
                  <a:cubicBezTo>
                    <a:pt x="21336" y="13577"/>
                    <a:pt x="21353" y="13514"/>
                    <a:pt x="21370" y="13451"/>
                  </a:cubicBezTo>
                  <a:cubicBezTo>
                    <a:pt x="21387" y="13388"/>
                    <a:pt x="21404" y="13346"/>
                    <a:pt x="21404" y="13283"/>
                  </a:cubicBezTo>
                  <a:cubicBezTo>
                    <a:pt x="21422" y="13220"/>
                    <a:pt x="21422" y="13157"/>
                    <a:pt x="21439" y="13073"/>
                  </a:cubicBezTo>
                  <a:cubicBezTo>
                    <a:pt x="21456" y="13010"/>
                    <a:pt x="21456" y="12968"/>
                    <a:pt x="21473" y="12905"/>
                  </a:cubicBezTo>
                  <a:cubicBezTo>
                    <a:pt x="21490" y="12842"/>
                    <a:pt x="21490" y="12779"/>
                    <a:pt x="21507" y="12695"/>
                  </a:cubicBezTo>
                  <a:cubicBezTo>
                    <a:pt x="21507" y="12652"/>
                    <a:pt x="21525" y="12589"/>
                    <a:pt x="21525" y="12547"/>
                  </a:cubicBezTo>
                  <a:cubicBezTo>
                    <a:pt x="21525" y="12484"/>
                    <a:pt x="21542" y="12400"/>
                    <a:pt x="21542" y="12337"/>
                  </a:cubicBezTo>
                  <a:cubicBezTo>
                    <a:pt x="21542" y="12295"/>
                    <a:pt x="21542" y="12253"/>
                    <a:pt x="21559" y="12190"/>
                  </a:cubicBezTo>
                  <a:cubicBezTo>
                    <a:pt x="21559" y="12106"/>
                    <a:pt x="21559" y="12022"/>
                    <a:pt x="21559" y="11938"/>
                  </a:cubicBezTo>
                  <a:cubicBezTo>
                    <a:pt x="21559" y="11896"/>
                    <a:pt x="21559" y="11875"/>
                    <a:pt x="21559" y="11833"/>
                  </a:cubicBezTo>
                  <a:cubicBezTo>
                    <a:pt x="21559" y="11707"/>
                    <a:pt x="21559" y="11602"/>
                    <a:pt x="21542" y="11476"/>
                  </a:cubicBezTo>
                  <a:lnTo>
                    <a:pt x="21267" y="7252"/>
                  </a:lnTo>
                  <a:cubicBezTo>
                    <a:pt x="21267" y="7378"/>
                    <a:pt x="21284" y="7483"/>
                    <a:pt x="21284" y="7610"/>
                  </a:cubicBezTo>
                  <a:cubicBezTo>
                    <a:pt x="21284" y="7610"/>
                    <a:pt x="21284" y="7631"/>
                    <a:pt x="21284" y="7631"/>
                  </a:cubicBezTo>
                  <a:cubicBezTo>
                    <a:pt x="21267" y="4122"/>
                    <a:pt x="18328" y="1054"/>
                    <a:pt x="13775" y="214"/>
                  </a:cubicBezTo>
                  <a:cubicBezTo>
                    <a:pt x="8156" y="-816"/>
                    <a:pt x="2193" y="1979"/>
                    <a:pt x="475" y="6412"/>
                  </a:cubicBezTo>
                  <a:cubicBezTo>
                    <a:pt x="96" y="7379"/>
                    <a:pt x="-41" y="8345"/>
                    <a:pt x="11" y="9291"/>
                  </a:cubicBezTo>
                  <a:cubicBezTo>
                    <a:pt x="11" y="9291"/>
                    <a:pt x="11" y="9291"/>
                    <a:pt x="11" y="9270"/>
                  </a:cubicBezTo>
                  <a:lnTo>
                    <a:pt x="286" y="13493"/>
                  </a:lnTo>
                  <a:cubicBezTo>
                    <a:pt x="286" y="13598"/>
                    <a:pt x="303" y="13682"/>
                    <a:pt x="320" y="13787"/>
                  </a:cubicBezTo>
                  <a:cubicBezTo>
                    <a:pt x="320" y="13829"/>
                    <a:pt x="337" y="13850"/>
                    <a:pt x="337" y="13892"/>
                  </a:cubicBezTo>
                  <a:cubicBezTo>
                    <a:pt x="337" y="13955"/>
                    <a:pt x="354" y="14018"/>
                    <a:pt x="371" y="14081"/>
                  </a:cubicBezTo>
                  <a:cubicBezTo>
                    <a:pt x="371" y="14123"/>
                    <a:pt x="389" y="14165"/>
                    <a:pt x="389" y="14186"/>
                  </a:cubicBezTo>
                  <a:cubicBezTo>
                    <a:pt x="406" y="14249"/>
                    <a:pt x="406" y="14312"/>
                    <a:pt x="423" y="14354"/>
                  </a:cubicBezTo>
                  <a:cubicBezTo>
                    <a:pt x="423" y="14396"/>
                    <a:pt x="440" y="14438"/>
                    <a:pt x="457" y="14480"/>
                  </a:cubicBezTo>
                  <a:cubicBezTo>
                    <a:pt x="475" y="14543"/>
                    <a:pt x="492" y="14585"/>
                    <a:pt x="492" y="14648"/>
                  </a:cubicBezTo>
                  <a:cubicBezTo>
                    <a:pt x="509" y="14691"/>
                    <a:pt x="509" y="14732"/>
                    <a:pt x="526" y="14775"/>
                  </a:cubicBezTo>
                  <a:cubicBezTo>
                    <a:pt x="543" y="14838"/>
                    <a:pt x="560" y="14880"/>
                    <a:pt x="578" y="14943"/>
                  </a:cubicBezTo>
                  <a:cubicBezTo>
                    <a:pt x="595" y="14985"/>
                    <a:pt x="595" y="15027"/>
                    <a:pt x="612" y="15069"/>
                  </a:cubicBezTo>
                  <a:cubicBezTo>
                    <a:pt x="629" y="15132"/>
                    <a:pt x="646" y="15174"/>
                    <a:pt x="664" y="15237"/>
                  </a:cubicBezTo>
                  <a:cubicBezTo>
                    <a:pt x="681" y="15279"/>
                    <a:pt x="698" y="15321"/>
                    <a:pt x="698" y="15342"/>
                  </a:cubicBezTo>
                  <a:cubicBezTo>
                    <a:pt x="715" y="15405"/>
                    <a:pt x="749" y="15468"/>
                    <a:pt x="767" y="15510"/>
                  </a:cubicBezTo>
                  <a:cubicBezTo>
                    <a:pt x="784" y="15552"/>
                    <a:pt x="801" y="15573"/>
                    <a:pt x="801" y="15615"/>
                  </a:cubicBezTo>
                  <a:cubicBezTo>
                    <a:pt x="835" y="15678"/>
                    <a:pt x="870" y="15762"/>
                    <a:pt x="904" y="15825"/>
                  </a:cubicBezTo>
                  <a:cubicBezTo>
                    <a:pt x="921" y="15846"/>
                    <a:pt x="921" y="15867"/>
                    <a:pt x="938" y="15888"/>
                  </a:cubicBezTo>
                  <a:cubicBezTo>
                    <a:pt x="990" y="15972"/>
                    <a:pt x="1024" y="16077"/>
                    <a:pt x="1076" y="16161"/>
                  </a:cubicBezTo>
                  <a:cubicBezTo>
                    <a:pt x="1093" y="16182"/>
                    <a:pt x="1093" y="16203"/>
                    <a:pt x="1110" y="16224"/>
                  </a:cubicBezTo>
                  <a:cubicBezTo>
                    <a:pt x="1145" y="16287"/>
                    <a:pt x="1179" y="16350"/>
                    <a:pt x="1231" y="16413"/>
                  </a:cubicBezTo>
                  <a:cubicBezTo>
                    <a:pt x="1248" y="16455"/>
                    <a:pt x="1265" y="16476"/>
                    <a:pt x="1282" y="16518"/>
                  </a:cubicBezTo>
                  <a:cubicBezTo>
                    <a:pt x="1317" y="16581"/>
                    <a:pt x="1351" y="16623"/>
                    <a:pt x="1385" y="16686"/>
                  </a:cubicBezTo>
                  <a:cubicBezTo>
                    <a:pt x="1402" y="16728"/>
                    <a:pt x="1437" y="16749"/>
                    <a:pt x="1454" y="16791"/>
                  </a:cubicBezTo>
                  <a:cubicBezTo>
                    <a:pt x="1488" y="16833"/>
                    <a:pt x="1523" y="16896"/>
                    <a:pt x="1557" y="16939"/>
                  </a:cubicBezTo>
                  <a:cubicBezTo>
                    <a:pt x="1574" y="16981"/>
                    <a:pt x="1609" y="17001"/>
                    <a:pt x="1626" y="17044"/>
                  </a:cubicBezTo>
                  <a:cubicBezTo>
                    <a:pt x="1660" y="17086"/>
                    <a:pt x="1695" y="17149"/>
                    <a:pt x="1729" y="17191"/>
                  </a:cubicBezTo>
                  <a:cubicBezTo>
                    <a:pt x="1763" y="17233"/>
                    <a:pt x="1780" y="17254"/>
                    <a:pt x="1815" y="17296"/>
                  </a:cubicBezTo>
                  <a:cubicBezTo>
                    <a:pt x="1849" y="17338"/>
                    <a:pt x="1901" y="17401"/>
                    <a:pt x="1935" y="17443"/>
                  </a:cubicBezTo>
                  <a:cubicBezTo>
                    <a:pt x="1969" y="17485"/>
                    <a:pt x="1987" y="17506"/>
                    <a:pt x="2021" y="17548"/>
                  </a:cubicBezTo>
                  <a:cubicBezTo>
                    <a:pt x="2073" y="17590"/>
                    <a:pt x="2107" y="17653"/>
                    <a:pt x="2159" y="17695"/>
                  </a:cubicBezTo>
                  <a:cubicBezTo>
                    <a:pt x="2193" y="17716"/>
                    <a:pt x="2210" y="17758"/>
                    <a:pt x="2244" y="17779"/>
                  </a:cubicBezTo>
                  <a:cubicBezTo>
                    <a:pt x="2296" y="17821"/>
                    <a:pt x="2348" y="17884"/>
                    <a:pt x="2399" y="17926"/>
                  </a:cubicBezTo>
                  <a:cubicBezTo>
                    <a:pt x="2416" y="17947"/>
                    <a:pt x="2451" y="17968"/>
                    <a:pt x="2468" y="17989"/>
                  </a:cubicBezTo>
                  <a:cubicBezTo>
                    <a:pt x="2554" y="18073"/>
                    <a:pt x="2622" y="18136"/>
                    <a:pt x="2708" y="18199"/>
                  </a:cubicBezTo>
                  <a:cubicBezTo>
                    <a:pt x="2708" y="18199"/>
                    <a:pt x="2726" y="18199"/>
                    <a:pt x="2726" y="18220"/>
                  </a:cubicBezTo>
                  <a:cubicBezTo>
                    <a:pt x="2794" y="18283"/>
                    <a:pt x="2880" y="18346"/>
                    <a:pt x="2949" y="18409"/>
                  </a:cubicBezTo>
                  <a:cubicBezTo>
                    <a:pt x="2983" y="18430"/>
                    <a:pt x="3001" y="18451"/>
                    <a:pt x="3035" y="18472"/>
                  </a:cubicBezTo>
                  <a:cubicBezTo>
                    <a:pt x="3086" y="18514"/>
                    <a:pt x="3155" y="18556"/>
                    <a:pt x="3207" y="18599"/>
                  </a:cubicBezTo>
                  <a:cubicBezTo>
                    <a:pt x="3241" y="18620"/>
                    <a:pt x="3275" y="18641"/>
                    <a:pt x="3310" y="18683"/>
                  </a:cubicBezTo>
                  <a:cubicBezTo>
                    <a:pt x="3361" y="18725"/>
                    <a:pt x="3413" y="18767"/>
                    <a:pt x="3482" y="18809"/>
                  </a:cubicBezTo>
                  <a:cubicBezTo>
                    <a:pt x="3516" y="18830"/>
                    <a:pt x="3550" y="18851"/>
                    <a:pt x="3602" y="18893"/>
                  </a:cubicBezTo>
                  <a:cubicBezTo>
                    <a:pt x="3654" y="18935"/>
                    <a:pt x="3705" y="18977"/>
                    <a:pt x="3774" y="18998"/>
                  </a:cubicBezTo>
                  <a:cubicBezTo>
                    <a:pt x="3808" y="19019"/>
                    <a:pt x="3860" y="19040"/>
                    <a:pt x="3894" y="19082"/>
                  </a:cubicBezTo>
                  <a:cubicBezTo>
                    <a:pt x="3946" y="19124"/>
                    <a:pt x="4014" y="19145"/>
                    <a:pt x="4066" y="19187"/>
                  </a:cubicBezTo>
                  <a:cubicBezTo>
                    <a:pt x="4100" y="19208"/>
                    <a:pt x="4152" y="19229"/>
                    <a:pt x="4186" y="19250"/>
                  </a:cubicBezTo>
                  <a:cubicBezTo>
                    <a:pt x="4255" y="19292"/>
                    <a:pt x="4306" y="19313"/>
                    <a:pt x="4375" y="19355"/>
                  </a:cubicBezTo>
                  <a:cubicBezTo>
                    <a:pt x="4410" y="19376"/>
                    <a:pt x="4461" y="19397"/>
                    <a:pt x="4496" y="19418"/>
                  </a:cubicBezTo>
                  <a:cubicBezTo>
                    <a:pt x="4564" y="19460"/>
                    <a:pt x="4633" y="19481"/>
                    <a:pt x="4702" y="19523"/>
                  </a:cubicBezTo>
                  <a:cubicBezTo>
                    <a:pt x="4736" y="19544"/>
                    <a:pt x="4770" y="19565"/>
                    <a:pt x="4805" y="19586"/>
                  </a:cubicBezTo>
                  <a:cubicBezTo>
                    <a:pt x="4891" y="19628"/>
                    <a:pt x="4977" y="19670"/>
                    <a:pt x="5063" y="19712"/>
                  </a:cubicBezTo>
                  <a:cubicBezTo>
                    <a:pt x="5080" y="19712"/>
                    <a:pt x="5097" y="19733"/>
                    <a:pt x="5131" y="19733"/>
                  </a:cubicBezTo>
                  <a:cubicBezTo>
                    <a:pt x="5234" y="19775"/>
                    <a:pt x="5355" y="19838"/>
                    <a:pt x="5458" y="19880"/>
                  </a:cubicBezTo>
                  <a:cubicBezTo>
                    <a:pt x="5492" y="19901"/>
                    <a:pt x="5526" y="19901"/>
                    <a:pt x="5561" y="19922"/>
                  </a:cubicBezTo>
                  <a:cubicBezTo>
                    <a:pt x="5647" y="19964"/>
                    <a:pt x="5733" y="19985"/>
                    <a:pt x="5801" y="20027"/>
                  </a:cubicBezTo>
                  <a:cubicBezTo>
                    <a:pt x="5836" y="20048"/>
                    <a:pt x="5887" y="20048"/>
                    <a:pt x="5939" y="20069"/>
                  </a:cubicBezTo>
                  <a:cubicBezTo>
                    <a:pt x="6008" y="20090"/>
                    <a:pt x="6094" y="20111"/>
                    <a:pt x="6162" y="20153"/>
                  </a:cubicBezTo>
                  <a:cubicBezTo>
                    <a:pt x="6214" y="20174"/>
                    <a:pt x="6265" y="20174"/>
                    <a:pt x="6300" y="20195"/>
                  </a:cubicBezTo>
                  <a:cubicBezTo>
                    <a:pt x="6351" y="20216"/>
                    <a:pt x="6386" y="20216"/>
                    <a:pt x="6437" y="20237"/>
                  </a:cubicBezTo>
                  <a:cubicBezTo>
                    <a:pt x="6454" y="20237"/>
                    <a:pt x="6472" y="20237"/>
                    <a:pt x="6489" y="20259"/>
                  </a:cubicBezTo>
                  <a:cubicBezTo>
                    <a:pt x="6678" y="20321"/>
                    <a:pt x="6867" y="20364"/>
                    <a:pt x="7056" y="20406"/>
                  </a:cubicBezTo>
                  <a:cubicBezTo>
                    <a:pt x="7090" y="20406"/>
                    <a:pt x="7125" y="20427"/>
                    <a:pt x="7159" y="20427"/>
                  </a:cubicBezTo>
                  <a:cubicBezTo>
                    <a:pt x="7365" y="20469"/>
                    <a:pt x="7571" y="20511"/>
                    <a:pt x="7778" y="20553"/>
                  </a:cubicBezTo>
                  <a:cubicBezTo>
                    <a:pt x="7949" y="20574"/>
                    <a:pt x="8104" y="20616"/>
                    <a:pt x="8276" y="20637"/>
                  </a:cubicBezTo>
                  <a:cubicBezTo>
                    <a:pt x="8328" y="20637"/>
                    <a:pt x="8379" y="20658"/>
                    <a:pt x="8431" y="20658"/>
                  </a:cubicBezTo>
                  <a:cubicBezTo>
                    <a:pt x="8534" y="20679"/>
                    <a:pt x="8654" y="20679"/>
                    <a:pt x="8774" y="20700"/>
                  </a:cubicBezTo>
                  <a:cubicBezTo>
                    <a:pt x="8843" y="20700"/>
                    <a:pt x="8895" y="20721"/>
                    <a:pt x="8963" y="20721"/>
                  </a:cubicBezTo>
                  <a:cubicBezTo>
                    <a:pt x="9066" y="20721"/>
                    <a:pt x="9170" y="20742"/>
                    <a:pt x="9273" y="20742"/>
                  </a:cubicBezTo>
                  <a:cubicBezTo>
                    <a:pt x="9341" y="20742"/>
                    <a:pt x="9410" y="20742"/>
                    <a:pt x="9462" y="20763"/>
                  </a:cubicBezTo>
                  <a:cubicBezTo>
                    <a:pt x="9565" y="20763"/>
                    <a:pt x="9668" y="20763"/>
                    <a:pt x="9771" y="20784"/>
                  </a:cubicBezTo>
                  <a:cubicBezTo>
                    <a:pt x="9840" y="20784"/>
                    <a:pt x="9891" y="20784"/>
                    <a:pt x="9960" y="20784"/>
                  </a:cubicBezTo>
                  <a:cubicBezTo>
                    <a:pt x="10063" y="20784"/>
                    <a:pt x="10183" y="20784"/>
                    <a:pt x="10287" y="20784"/>
                  </a:cubicBezTo>
                  <a:cubicBezTo>
                    <a:pt x="10338" y="20784"/>
                    <a:pt x="10390" y="20784"/>
                    <a:pt x="10441" y="20784"/>
                  </a:cubicBezTo>
                  <a:cubicBezTo>
                    <a:pt x="10596" y="20784"/>
                    <a:pt x="10768" y="20784"/>
                    <a:pt x="10922" y="20763"/>
                  </a:cubicBezTo>
                  <a:cubicBezTo>
                    <a:pt x="10922" y="20763"/>
                    <a:pt x="10922" y="20763"/>
                    <a:pt x="10940" y="20763"/>
                  </a:cubicBezTo>
                  <a:cubicBezTo>
                    <a:pt x="11094" y="20763"/>
                    <a:pt x="11232" y="20742"/>
                    <a:pt x="11386" y="20721"/>
                  </a:cubicBezTo>
                  <a:cubicBezTo>
                    <a:pt x="11403" y="20721"/>
                    <a:pt x="11403" y="20721"/>
                    <a:pt x="11421" y="20721"/>
                  </a:cubicBezTo>
                  <a:cubicBezTo>
                    <a:pt x="11507" y="20721"/>
                    <a:pt x="11575" y="20700"/>
                    <a:pt x="11661" y="20700"/>
                  </a:cubicBezTo>
                  <a:cubicBezTo>
                    <a:pt x="11747" y="20700"/>
                    <a:pt x="11850" y="20679"/>
                    <a:pt x="11936" y="20658"/>
                  </a:cubicBezTo>
                  <a:cubicBezTo>
                    <a:pt x="12022" y="20658"/>
                    <a:pt x="12091" y="20637"/>
                    <a:pt x="12177" y="20616"/>
                  </a:cubicBezTo>
                  <a:cubicBezTo>
                    <a:pt x="12263" y="20595"/>
                    <a:pt x="12366" y="20595"/>
                    <a:pt x="12452" y="20574"/>
                  </a:cubicBezTo>
                  <a:cubicBezTo>
                    <a:pt x="12538" y="20553"/>
                    <a:pt x="12606" y="20553"/>
                    <a:pt x="12692" y="20532"/>
                  </a:cubicBezTo>
                  <a:cubicBezTo>
                    <a:pt x="12778" y="20511"/>
                    <a:pt x="12864" y="20490"/>
                    <a:pt x="12967" y="20490"/>
                  </a:cubicBezTo>
                  <a:cubicBezTo>
                    <a:pt x="13053" y="20469"/>
                    <a:pt x="13122" y="20447"/>
                    <a:pt x="13208" y="20447"/>
                  </a:cubicBezTo>
                  <a:cubicBezTo>
                    <a:pt x="13294" y="20426"/>
                    <a:pt x="13380" y="20405"/>
                    <a:pt x="13466" y="20384"/>
                  </a:cubicBezTo>
                  <a:cubicBezTo>
                    <a:pt x="13551" y="20363"/>
                    <a:pt x="13620" y="20342"/>
                    <a:pt x="13689" y="20321"/>
                  </a:cubicBezTo>
                  <a:cubicBezTo>
                    <a:pt x="13775" y="20300"/>
                    <a:pt x="13861" y="20279"/>
                    <a:pt x="13947" y="20259"/>
                  </a:cubicBezTo>
                  <a:cubicBezTo>
                    <a:pt x="14015" y="20237"/>
                    <a:pt x="14101" y="20216"/>
                    <a:pt x="14170" y="20196"/>
                  </a:cubicBezTo>
                  <a:cubicBezTo>
                    <a:pt x="14256" y="20174"/>
                    <a:pt x="14342" y="20153"/>
                    <a:pt x="14428" y="20111"/>
                  </a:cubicBezTo>
                  <a:cubicBezTo>
                    <a:pt x="14497" y="20090"/>
                    <a:pt x="14582" y="20069"/>
                    <a:pt x="14651" y="20027"/>
                  </a:cubicBezTo>
                  <a:cubicBezTo>
                    <a:pt x="14737" y="20006"/>
                    <a:pt x="14823" y="19964"/>
                    <a:pt x="14892" y="19943"/>
                  </a:cubicBezTo>
                  <a:cubicBezTo>
                    <a:pt x="14960" y="19922"/>
                    <a:pt x="15046" y="19880"/>
                    <a:pt x="15115" y="19859"/>
                  </a:cubicBezTo>
                  <a:cubicBezTo>
                    <a:pt x="15201" y="19838"/>
                    <a:pt x="15270" y="19796"/>
                    <a:pt x="15356" y="19754"/>
                  </a:cubicBezTo>
                  <a:cubicBezTo>
                    <a:pt x="15424" y="19733"/>
                    <a:pt x="15493" y="19691"/>
                    <a:pt x="15579" y="19670"/>
                  </a:cubicBezTo>
                  <a:cubicBezTo>
                    <a:pt x="15665" y="19628"/>
                    <a:pt x="15734" y="19607"/>
                    <a:pt x="15820" y="19565"/>
                  </a:cubicBezTo>
                  <a:cubicBezTo>
                    <a:pt x="15888" y="19523"/>
                    <a:pt x="15957" y="19502"/>
                    <a:pt x="16026" y="19460"/>
                  </a:cubicBezTo>
                  <a:cubicBezTo>
                    <a:pt x="16095" y="19418"/>
                    <a:pt x="16181" y="19376"/>
                    <a:pt x="16249" y="19355"/>
                  </a:cubicBezTo>
                  <a:cubicBezTo>
                    <a:pt x="16318" y="19313"/>
                    <a:pt x="16387" y="19292"/>
                    <a:pt x="16455" y="19250"/>
                  </a:cubicBezTo>
                  <a:cubicBezTo>
                    <a:pt x="16524" y="19208"/>
                    <a:pt x="16610" y="19166"/>
                    <a:pt x="16679" y="19124"/>
                  </a:cubicBezTo>
                  <a:cubicBezTo>
                    <a:pt x="16748" y="19082"/>
                    <a:pt x="16816" y="19040"/>
                    <a:pt x="16885" y="18998"/>
                  </a:cubicBezTo>
                  <a:cubicBezTo>
                    <a:pt x="16954" y="18956"/>
                    <a:pt x="17023" y="18914"/>
                    <a:pt x="17108" y="18872"/>
                  </a:cubicBezTo>
                  <a:cubicBezTo>
                    <a:pt x="17177" y="18830"/>
                    <a:pt x="17246" y="18788"/>
                    <a:pt x="17297" y="18746"/>
                  </a:cubicBezTo>
                  <a:cubicBezTo>
                    <a:pt x="17366" y="18704"/>
                    <a:pt x="17435" y="18662"/>
                    <a:pt x="17504" y="18620"/>
                  </a:cubicBezTo>
                  <a:cubicBezTo>
                    <a:pt x="17572" y="18578"/>
                    <a:pt x="17624" y="18536"/>
                    <a:pt x="17693" y="18494"/>
                  </a:cubicBezTo>
                  <a:cubicBezTo>
                    <a:pt x="17761" y="18451"/>
                    <a:pt x="17830" y="18388"/>
                    <a:pt x="17899" y="18346"/>
                  </a:cubicBezTo>
                  <a:cubicBezTo>
                    <a:pt x="17968" y="18304"/>
                    <a:pt x="18019" y="18262"/>
                    <a:pt x="18088" y="18220"/>
                  </a:cubicBezTo>
                  <a:cubicBezTo>
                    <a:pt x="18157" y="18178"/>
                    <a:pt x="18225" y="18115"/>
                    <a:pt x="18277" y="18073"/>
                  </a:cubicBezTo>
                  <a:cubicBezTo>
                    <a:pt x="18329" y="18031"/>
                    <a:pt x="18397" y="17968"/>
                    <a:pt x="18449" y="17926"/>
                  </a:cubicBezTo>
                  <a:cubicBezTo>
                    <a:pt x="18483" y="17905"/>
                    <a:pt x="18500" y="17884"/>
                    <a:pt x="18535" y="17863"/>
                  </a:cubicBezTo>
                  <a:cubicBezTo>
                    <a:pt x="18569" y="17842"/>
                    <a:pt x="18586" y="17821"/>
                    <a:pt x="18603" y="17800"/>
                  </a:cubicBezTo>
                  <a:cubicBezTo>
                    <a:pt x="18689" y="17716"/>
                    <a:pt x="18775" y="17653"/>
                    <a:pt x="18861" y="17569"/>
                  </a:cubicBezTo>
                  <a:cubicBezTo>
                    <a:pt x="18913" y="17527"/>
                    <a:pt x="18947" y="17485"/>
                    <a:pt x="18999" y="17443"/>
                  </a:cubicBezTo>
                  <a:cubicBezTo>
                    <a:pt x="19085" y="17359"/>
                    <a:pt x="19171" y="17275"/>
                    <a:pt x="19256" y="17191"/>
                  </a:cubicBezTo>
                  <a:cubicBezTo>
                    <a:pt x="19291" y="17149"/>
                    <a:pt x="19325" y="17128"/>
                    <a:pt x="19360" y="17086"/>
                  </a:cubicBezTo>
                  <a:cubicBezTo>
                    <a:pt x="19480" y="16960"/>
                    <a:pt x="19583" y="16833"/>
                    <a:pt x="19703" y="16707"/>
                  </a:cubicBezTo>
                  <a:cubicBezTo>
                    <a:pt x="19720" y="16686"/>
                    <a:pt x="19738" y="16665"/>
                    <a:pt x="19755" y="16644"/>
                  </a:cubicBezTo>
                  <a:cubicBezTo>
                    <a:pt x="19841" y="16539"/>
                    <a:pt x="19927" y="16413"/>
                    <a:pt x="20013" y="16308"/>
                  </a:cubicBezTo>
                  <a:cubicBezTo>
                    <a:pt x="20047" y="16266"/>
                    <a:pt x="20081" y="16224"/>
                    <a:pt x="20116" y="16161"/>
                  </a:cubicBezTo>
                  <a:cubicBezTo>
                    <a:pt x="20184" y="16077"/>
                    <a:pt x="20253" y="15972"/>
                    <a:pt x="20305" y="15888"/>
                  </a:cubicBezTo>
                  <a:cubicBezTo>
                    <a:pt x="20339" y="15846"/>
                    <a:pt x="20373" y="15783"/>
                    <a:pt x="20408" y="15720"/>
                  </a:cubicBezTo>
                  <a:cubicBezTo>
                    <a:pt x="20459" y="15636"/>
                    <a:pt x="20528" y="15531"/>
                    <a:pt x="20580" y="15447"/>
                  </a:cubicBezTo>
                  <a:cubicBezTo>
                    <a:pt x="20614" y="15384"/>
                    <a:pt x="20648" y="15342"/>
                    <a:pt x="20666" y="15279"/>
                  </a:cubicBezTo>
                  <a:cubicBezTo>
                    <a:pt x="20717" y="15174"/>
                    <a:pt x="20769" y="15069"/>
                    <a:pt x="20820" y="14985"/>
                  </a:cubicBezTo>
                  <a:cubicBezTo>
                    <a:pt x="20837" y="14943"/>
                    <a:pt x="20872" y="14880"/>
                    <a:pt x="20889" y="14838"/>
                  </a:cubicBezTo>
                  <a:cubicBezTo>
                    <a:pt x="20958" y="14690"/>
                    <a:pt x="21026" y="14543"/>
                    <a:pt x="21078" y="14375"/>
                  </a:cubicBezTo>
                  <a:cubicBezTo>
                    <a:pt x="21078" y="14375"/>
                    <a:pt x="21078" y="14354"/>
                    <a:pt x="21078" y="14354"/>
                  </a:cubicBezTo>
                  <a:cubicBezTo>
                    <a:pt x="21095" y="14291"/>
                    <a:pt x="21130" y="14228"/>
                    <a:pt x="21147" y="14165"/>
                  </a:cubicBezTo>
                  <a:cubicBezTo>
                    <a:pt x="21181" y="14123"/>
                    <a:pt x="21198" y="14060"/>
                    <a:pt x="21215" y="13997"/>
                  </a:cubicBezTo>
                  <a:close/>
                </a:path>
              </a:pathLst>
            </a:custGeom>
            <a:solidFill>
              <a:schemeClr val="accent5">
                <a:lumMod val="50000"/>
              </a:schemeClr>
            </a:solidFill>
            <a:ln w="12700">
              <a:noFill/>
            </a:ln>
          </p:spPr>
          <p:style>
            <a:lnRef idx="0">
              <a:scrgbClr r="0" g="0" b="0"/>
            </a:lnRef>
            <a:fillRef idx="0">
              <a:scrgbClr r="0" g="0" b="0"/>
            </a:fillRef>
            <a:effectRef idx="0">
              <a:scrgbClr r="0" g="0" b="0"/>
            </a:effectRef>
            <a:fontRef idx="minor"/>
          </p:style>
          <p:txBody>
            <a:bodyPr lIns="38160" tIns="38160" rIns="38160" bIns="38160" anchor="ctr">
              <a:noAutofit/>
            </a:bodyPr>
            <a:lstStyle/>
            <a:p>
              <a:endParaRPr lang="en-US" sz="3000" b="0" strike="noStrike" spc="-1">
                <a:solidFill>
                  <a:srgbClr val="002060"/>
                </a:solidFill>
                <a:latin typeface="Avenir Next LT Pro" panose="020B0504020202020204"/>
              </a:endParaRPr>
            </a:p>
          </p:txBody>
        </p:sp>
        <p:sp>
          <p:nvSpPr>
            <p:cNvPr id="49" name="Shape 59">
              <a:extLst>
                <a:ext uri="{FF2B5EF4-FFF2-40B4-BE49-F238E27FC236}">
                  <a16:creationId xmlns:a16="http://schemas.microsoft.com/office/drawing/2014/main" id="{210BCB84-1EEE-0A91-E7DF-22126D29ADE0}"/>
                </a:ext>
              </a:extLst>
            </p:cNvPr>
            <p:cNvSpPr/>
            <p:nvPr/>
          </p:nvSpPr>
          <p:spPr>
            <a:xfrm>
              <a:off x="10777680" y="5004000"/>
              <a:ext cx="858600" cy="644400"/>
            </a:xfrm>
            <a:custGeom>
              <a:avLst/>
              <a:gdLst>
                <a:gd name="textAreaLeft" fmla="*/ 0 w 858600"/>
                <a:gd name="textAreaRight" fmla="*/ 858960 w 858600"/>
                <a:gd name="textAreaTop" fmla="*/ 0 h 644400"/>
                <a:gd name="textAreaBottom" fmla="*/ 644760 h 644400"/>
              </a:gdLst>
              <a:ahLst/>
              <a:cxnLst/>
              <a:rect l="textAreaLeft" t="textAreaTop" r="textAreaRight" b="textAreaBottom"/>
              <a:pathLst>
                <a:path w="19316" h="19662">
                  <a:moveTo>
                    <a:pt x="12504" y="254"/>
                  </a:moveTo>
                  <a:cubicBezTo>
                    <a:pt x="17604" y="1477"/>
                    <a:pt x="20458" y="6746"/>
                    <a:pt x="18883" y="12040"/>
                  </a:cubicBezTo>
                  <a:cubicBezTo>
                    <a:pt x="17308" y="17334"/>
                    <a:pt x="11896" y="20630"/>
                    <a:pt x="6812" y="19406"/>
                  </a:cubicBezTo>
                  <a:cubicBezTo>
                    <a:pt x="1712" y="18183"/>
                    <a:pt x="-1142" y="12914"/>
                    <a:pt x="433" y="7620"/>
                  </a:cubicBezTo>
                  <a:cubicBezTo>
                    <a:pt x="1993" y="2351"/>
                    <a:pt x="7404" y="-970"/>
                    <a:pt x="12504" y="254"/>
                  </a:cubicBezTo>
                  <a:close/>
                  <a:moveTo>
                    <a:pt x="12582" y="17084"/>
                  </a:moveTo>
                  <a:cubicBezTo>
                    <a:pt x="12832" y="17134"/>
                    <a:pt x="13097" y="16984"/>
                    <a:pt x="13159" y="16734"/>
                  </a:cubicBezTo>
                  <a:cubicBezTo>
                    <a:pt x="14048" y="13763"/>
                    <a:pt x="12426" y="10791"/>
                    <a:pt x="9572" y="10117"/>
                  </a:cubicBezTo>
                  <a:cubicBezTo>
                    <a:pt x="6703" y="9443"/>
                    <a:pt x="3661" y="11291"/>
                    <a:pt x="2772" y="14262"/>
                  </a:cubicBezTo>
                  <a:cubicBezTo>
                    <a:pt x="2695" y="14512"/>
                    <a:pt x="2835" y="14762"/>
                    <a:pt x="3084" y="14837"/>
                  </a:cubicBezTo>
                  <a:cubicBezTo>
                    <a:pt x="3334" y="14887"/>
                    <a:pt x="3599" y="14737"/>
                    <a:pt x="3661" y="14487"/>
                  </a:cubicBezTo>
                  <a:cubicBezTo>
                    <a:pt x="4394" y="12015"/>
                    <a:pt x="6921" y="10492"/>
                    <a:pt x="9291" y="11041"/>
                  </a:cubicBezTo>
                  <a:cubicBezTo>
                    <a:pt x="11662" y="11615"/>
                    <a:pt x="13003" y="14063"/>
                    <a:pt x="12270" y="16535"/>
                  </a:cubicBezTo>
                  <a:cubicBezTo>
                    <a:pt x="12192" y="16759"/>
                    <a:pt x="12333" y="17034"/>
                    <a:pt x="12582" y="17084"/>
                  </a:cubicBezTo>
                  <a:moveTo>
                    <a:pt x="8059" y="5173"/>
                  </a:moveTo>
                  <a:cubicBezTo>
                    <a:pt x="7326" y="4998"/>
                    <a:pt x="6562" y="5473"/>
                    <a:pt x="6328" y="6222"/>
                  </a:cubicBezTo>
                  <a:cubicBezTo>
                    <a:pt x="6110" y="6971"/>
                    <a:pt x="6515" y="7720"/>
                    <a:pt x="7233" y="7895"/>
                  </a:cubicBezTo>
                  <a:cubicBezTo>
                    <a:pt x="7966" y="8070"/>
                    <a:pt x="8730" y="7595"/>
                    <a:pt x="8964" y="6846"/>
                  </a:cubicBezTo>
                  <a:cubicBezTo>
                    <a:pt x="9198" y="6097"/>
                    <a:pt x="8777" y="5348"/>
                    <a:pt x="8059" y="5173"/>
                  </a:cubicBezTo>
                  <a:moveTo>
                    <a:pt x="13627" y="6496"/>
                  </a:moveTo>
                  <a:cubicBezTo>
                    <a:pt x="12894" y="6321"/>
                    <a:pt x="12130" y="6796"/>
                    <a:pt x="11896" y="7545"/>
                  </a:cubicBezTo>
                  <a:cubicBezTo>
                    <a:pt x="11678" y="8294"/>
                    <a:pt x="12083" y="9043"/>
                    <a:pt x="12801" y="9218"/>
                  </a:cubicBezTo>
                  <a:cubicBezTo>
                    <a:pt x="13534" y="9393"/>
                    <a:pt x="14298" y="8919"/>
                    <a:pt x="14532" y="8169"/>
                  </a:cubicBezTo>
                  <a:cubicBezTo>
                    <a:pt x="14766" y="7420"/>
                    <a:pt x="14360" y="6671"/>
                    <a:pt x="13627" y="6496"/>
                  </a:cubicBezTo>
                </a:path>
              </a:pathLst>
            </a:custGeom>
            <a:solidFill>
              <a:schemeClr val="accent5"/>
            </a:solidFill>
            <a:ln w="12700">
              <a:noFill/>
            </a:ln>
          </p:spPr>
          <p:style>
            <a:lnRef idx="0">
              <a:scrgbClr r="0" g="0" b="0"/>
            </a:lnRef>
            <a:fillRef idx="0">
              <a:scrgbClr r="0" g="0" b="0"/>
            </a:fillRef>
            <a:effectRef idx="0">
              <a:scrgbClr r="0" g="0" b="0"/>
            </a:effectRef>
            <a:fontRef idx="minor"/>
          </p:style>
          <p:txBody>
            <a:bodyPr lIns="38160" tIns="38160" rIns="38160" bIns="38160" anchor="ctr">
              <a:noAutofit/>
            </a:bodyPr>
            <a:lstStyle/>
            <a:p>
              <a:endParaRPr lang="en-US" sz="3000" b="0" strike="noStrike" spc="-1">
                <a:solidFill>
                  <a:srgbClr val="002060"/>
                </a:solidFill>
                <a:latin typeface="Avenir Next LT Pro" panose="020B0504020202020204"/>
              </a:endParaRPr>
            </a:p>
          </p:txBody>
        </p:sp>
        <p:sp>
          <p:nvSpPr>
            <p:cNvPr id="50" name="Shape 60">
              <a:extLst>
                <a:ext uri="{FF2B5EF4-FFF2-40B4-BE49-F238E27FC236}">
                  <a16:creationId xmlns:a16="http://schemas.microsoft.com/office/drawing/2014/main" id="{F4835306-49CB-341D-E387-D2B4DB69B119}"/>
                </a:ext>
              </a:extLst>
            </p:cNvPr>
            <p:cNvSpPr/>
            <p:nvPr/>
          </p:nvSpPr>
          <p:spPr>
            <a:xfrm>
              <a:off x="10770840" y="4799160"/>
              <a:ext cx="869760" cy="809640"/>
            </a:xfrm>
            <a:custGeom>
              <a:avLst/>
              <a:gdLst>
                <a:gd name="textAreaLeft" fmla="*/ 0 w 869760"/>
                <a:gd name="textAreaRight" fmla="*/ 870120 w 869760"/>
                <a:gd name="textAreaTop" fmla="*/ 0 h 809640"/>
                <a:gd name="textAreaBottom" fmla="*/ 810000 h 809640"/>
              </a:gdLst>
              <a:ahLst/>
              <a:cxnLst/>
              <a:rect l="textAreaLeft" t="textAreaTop" r="textAreaRight" b="textAreaBottom"/>
              <a:pathLst>
                <a:path w="21559" h="20784">
                  <a:moveTo>
                    <a:pt x="21215" y="13997"/>
                  </a:moveTo>
                  <a:cubicBezTo>
                    <a:pt x="21232" y="13934"/>
                    <a:pt x="21250" y="13871"/>
                    <a:pt x="21267" y="13808"/>
                  </a:cubicBezTo>
                  <a:cubicBezTo>
                    <a:pt x="21284" y="13745"/>
                    <a:pt x="21301" y="13703"/>
                    <a:pt x="21318" y="13640"/>
                  </a:cubicBezTo>
                  <a:cubicBezTo>
                    <a:pt x="21336" y="13577"/>
                    <a:pt x="21353" y="13514"/>
                    <a:pt x="21370" y="13451"/>
                  </a:cubicBezTo>
                  <a:cubicBezTo>
                    <a:pt x="21387" y="13388"/>
                    <a:pt x="21404" y="13346"/>
                    <a:pt x="21404" y="13283"/>
                  </a:cubicBezTo>
                  <a:cubicBezTo>
                    <a:pt x="21422" y="13220"/>
                    <a:pt x="21422" y="13157"/>
                    <a:pt x="21439" y="13073"/>
                  </a:cubicBezTo>
                  <a:cubicBezTo>
                    <a:pt x="21456" y="13010"/>
                    <a:pt x="21456" y="12968"/>
                    <a:pt x="21473" y="12905"/>
                  </a:cubicBezTo>
                  <a:cubicBezTo>
                    <a:pt x="21490" y="12842"/>
                    <a:pt x="21490" y="12779"/>
                    <a:pt x="21507" y="12695"/>
                  </a:cubicBezTo>
                  <a:cubicBezTo>
                    <a:pt x="21507" y="12652"/>
                    <a:pt x="21525" y="12589"/>
                    <a:pt x="21525" y="12547"/>
                  </a:cubicBezTo>
                  <a:cubicBezTo>
                    <a:pt x="21525" y="12484"/>
                    <a:pt x="21542" y="12400"/>
                    <a:pt x="21542" y="12337"/>
                  </a:cubicBezTo>
                  <a:cubicBezTo>
                    <a:pt x="21542" y="12295"/>
                    <a:pt x="21542" y="12253"/>
                    <a:pt x="21559" y="12190"/>
                  </a:cubicBezTo>
                  <a:cubicBezTo>
                    <a:pt x="21559" y="12106"/>
                    <a:pt x="21559" y="12022"/>
                    <a:pt x="21559" y="11938"/>
                  </a:cubicBezTo>
                  <a:cubicBezTo>
                    <a:pt x="21559" y="11896"/>
                    <a:pt x="21559" y="11875"/>
                    <a:pt x="21559" y="11833"/>
                  </a:cubicBezTo>
                  <a:cubicBezTo>
                    <a:pt x="21559" y="11707"/>
                    <a:pt x="21559" y="11602"/>
                    <a:pt x="21542" y="11476"/>
                  </a:cubicBezTo>
                  <a:lnTo>
                    <a:pt x="21267" y="7252"/>
                  </a:lnTo>
                  <a:cubicBezTo>
                    <a:pt x="21267" y="7378"/>
                    <a:pt x="21284" y="7483"/>
                    <a:pt x="21284" y="7610"/>
                  </a:cubicBezTo>
                  <a:cubicBezTo>
                    <a:pt x="21284" y="7610"/>
                    <a:pt x="21284" y="7631"/>
                    <a:pt x="21284" y="7631"/>
                  </a:cubicBezTo>
                  <a:cubicBezTo>
                    <a:pt x="21267" y="4122"/>
                    <a:pt x="18328" y="1054"/>
                    <a:pt x="13775" y="214"/>
                  </a:cubicBezTo>
                  <a:cubicBezTo>
                    <a:pt x="8156" y="-816"/>
                    <a:pt x="2193" y="1979"/>
                    <a:pt x="475" y="6412"/>
                  </a:cubicBezTo>
                  <a:cubicBezTo>
                    <a:pt x="96" y="7379"/>
                    <a:pt x="-41" y="8345"/>
                    <a:pt x="11" y="9291"/>
                  </a:cubicBezTo>
                  <a:cubicBezTo>
                    <a:pt x="11" y="9291"/>
                    <a:pt x="11" y="9291"/>
                    <a:pt x="11" y="9270"/>
                  </a:cubicBezTo>
                  <a:lnTo>
                    <a:pt x="286" y="13493"/>
                  </a:lnTo>
                  <a:cubicBezTo>
                    <a:pt x="286" y="13598"/>
                    <a:pt x="303" y="13682"/>
                    <a:pt x="320" y="13787"/>
                  </a:cubicBezTo>
                  <a:cubicBezTo>
                    <a:pt x="320" y="13829"/>
                    <a:pt x="337" y="13850"/>
                    <a:pt x="337" y="13892"/>
                  </a:cubicBezTo>
                  <a:cubicBezTo>
                    <a:pt x="337" y="13955"/>
                    <a:pt x="354" y="14018"/>
                    <a:pt x="371" y="14081"/>
                  </a:cubicBezTo>
                  <a:cubicBezTo>
                    <a:pt x="371" y="14123"/>
                    <a:pt x="389" y="14165"/>
                    <a:pt x="389" y="14186"/>
                  </a:cubicBezTo>
                  <a:cubicBezTo>
                    <a:pt x="406" y="14249"/>
                    <a:pt x="406" y="14312"/>
                    <a:pt x="423" y="14354"/>
                  </a:cubicBezTo>
                  <a:cubicBezTo>
                    <a:pt x="423" y="14396"/>
                    <a:pt x="440" y="14438"/>
                    <a:pt x="457" y="14480"/>
                  </a:cubicBezTo>
                  <a:cubicBezTo>
                    <a:pt x="475" y="14543"/>
                    <a:pt x="492" y="14585"/>
                    <a:pt x="492" y="14648"/>
                  </a:cubicBezTo>
                  <a:cubicBezTo>
                    <a:pt x="509" y="14691"/>
                    <a:pt x="509" y="14732"/>
                    <a:pt x="526" y="14775"/>
                  </a:cubicBezTo>
                  <a:cubicBezTo>
                    <a:pt x="543" y="14838"/>
                    <a:pt x="560" y="14880"/>
                    <a:pt x="578" y="14943"/>
                  </a:cubicBezTo>
                  <a:cubicBezTo>
                    <a:pt x="595" y="14985"/>
                    <a:pt x="595" y="15027"/>
                    <a:pt x="612" y="15069"/>
                  </a:cubicBezTo>
                  <a:cubicBezTo>
                    <a:pt x="629" y="15132"/>
                    <a:pt x="646" y="15174"/>
                    <a:pt x="664" y="15237"/>
                  </a:cubicBezTo>
                  <a:cubicBezTo>
                    <a:pt x="681" y="15279"/>
                    <a:pt x="698" y="15321"/>
                    <a:pt x="698" y="15342"/>
                  </a:cubicBezTo>
                  <a:cubicBezTo>
                    <a:pt x="715" y="15405"/>
                    <a:pt x="749" y="15468"/>
                    <a:pt x="767" y="15510"/>
                  </a:cubicBezTo>
                  <a:cubicBezTo>
                    <a:pt x="784" y="15552"/>
                    <a:pt x="801" y="15573"/>
                    <a:pt x="801" y="15615"/>
                  </a:cubicBezTo>
                  <a:cubicBezTo>
                    <a:pt x="835" y="15678"/>
                    <a:pt x="870" y="15762"/>
                    <a:pt x="904" y="15825"/>
                  </a:cubicBezTo>
                  <a:cubicBezTo>
                    <a:pt x="921" y="15846"/>
                    <a:pt x="921" y="15867"/>
                    <a:pt x="938" y="15888"/>
                  </a:cubicBezTo>
                  <a:cubicBezTo>
                    <a:pt x="990" y="15972"/>
                    <a:pt x="1024" y="16077"/>
                    <a:pt x="1076" y="16161"/>
                  </a:cubicBezTo>
                  <a:cubicBezTo>
                    <a:pt x="1093" y="16182"/>
                    <a:pt x="1093" y="16203"/>
                    <a:pt x="1110" y="16224"/>
                  </a:cubicBezTo>
                  <a:cubicBezTo>
                    <a:pt x="1145" y="16287"/>
                    <a:pt x="1179" y="16350"/>
                    <a:pt x="1231" y="16413"/>
                  </a:cubicBezTo>
                  <a:cubicBezTo>
                    <a:pt x="1248" y="16455"/>
                    <a:pt x="1265" y="16476"/>
                    <a:pt x="1282" y="16518"/>
                  </a:cubicBezTo>
                  <a:cubicBezTo>
                    <a:pt x="1317" y="16581"/>
                    <a:pt x="1351" y="16623"/>
                    <a:pt x="1385" y="16686"/>
                  </a:cubicBezTo>
                  <a:cubicBezTo>
                    <a:pt x="1402" y="16728"/>
                    <a:pt x="1437" y="16749"/>
                    <a:pt x="1454" y="16791"/>
                  </a:cubicBezTo>
                  <a:cubicBezTo>
                    <a:pt x="1488" y="16833"/>
                    <a:pt x="1523" y="16896"/>
                    <a:pt x="1557" y="16939"/>
                  </a:cubicBezTo>
                  <a:cubicBezTo>
                    <a:pt x="1574" y="16981"/>
                    <a:pt x="1609" y="17001"/>
                    <a:pt x="1626" y="17044"/>
                  </a:cubicBezTo>
                  <a:cubicBezTo>
                    <a:pt x="1660" y="17086"/>
                    <a:pt x="1695" y="17149"/>
                    <a:pt x="1729" y="17191"/>
                  </a:cubicBezTo>
                  <a:cubicBezTo>
                    <a:pt x="1763" y="17233"/>
                    <a:pt x="1780" y="17254"/>
                    <a:pt x="1815" y="17296"/>
                  </a:cubicBezTo>
                  <a:cubicBezTo>
                    <a:pt x="1849" y="17338"/>
                    <a:pt x="1901" y="17401"/>
                    <a:pt x="1935" y="17443"/>
                  </a:cubicBezTo>
                  <a:cubicBezTo>
                    <a:pt x="1969" y="17485"/>
                    <a:pt x="1987" y="17506"/>
                    <a:pt x="2021" y="17548"/>
                  </a:cubicBezTo>
                  <a:cubicBezTo>
                    <a:pt x="2073" y="17590"/>
                    <a:pt x="2107" y="17653"/>
                    <a:pt x="2159" y="17695"/>
                  </a:cubicBezTo>
                  <a:cubicBezTo>
                    <a:pt x="2193" y="17716"/>
                    <a:pt x="2210" y="17758"/>
                    <a:pt x="2244" y="17779"/>
                  </a:cubicBezTo>
                  <a:cubicBezTo>
                    <a:pt x="2296" y="17821"/>
                    <a:pt x="2348" y="17884"/>
                    <a:pt x="2399" y="17926"/>
                  </a:cubicBezTo>
                  <a:cubicBezTo>
                    <a:pt x="2416" y="17947"/>
                    <a:pt x="2451" y="17968"/>
                    <a:pt x="2468" y="17989"/>
                  </a:cubicBezTo>
                  <a:cubicBezTo>
                    <a:pt x="2554" y="18073"/>
                    <a:pt x="2622" y="18136"/>
                    <a:pt x="2708" y="18199"/>
                  </a:cubicBezTo>
                  <a:cubicBezTo>
                    <a:pt x="2708" y="18199"/>
                    <a:pt x="2726" y="18199"/>
                    <a:pt x="2726" y="18220"/>
                  </a:cubicBezTo>
                  <a:cubicBezTo>
                    <a:pt x="2794" y="18283"/>
                    <a:pt x="2880" y="18346"/>
                    <a:pt x="2949" y="18409"/>
                  </a:cubicBezTo>
                  <a:cubicBezTo>
                    <a:pt x="2983" y="18430"/>
                    <a:pt x="3001" y="18451"/>
                    <a:pt x="3035" y="18472"/>
                  </a:cubicBezTo>
                  <a:cubicBezTo>
                    <a:pt x="3086" y="18514"/>
                    <a:pt x="3155" y="18556"/>
                    <a:pt x="3207" y="18599"/>
                  </a:cubicBezTo>
                  <a:cubicBezTo>
                    <a:pt x="3241" y="18620"/>
                    <a:pt x="3275" y="18641"/>
                    <a:pt x="3310" y="18683"/>
                  </a:cubicBezTo>
                  <a:cubicBezTo>
                    <a:pt x="3361" y="18725"/>
                    <a:pt x="3413" y="18767"/>
                    <a:pt x="3482" y="18809"/>
                  </a:cubicBezTo>
                  <a:cubicBezTo>
                    <a:pt x="3516" y="18830"/>
                    <a:pt x="3550" y="18851"/>
                    <a:pt x="3602" y="18893"/>
                  </a:cubicBezTo>
                  <a:cubicBezTo>
                    <a:pt x="3654" y="18935"/>
                    <a:pt x="3705" y="18977"/>
                    <a:pt x="3774" y="18998"/>
                  </a:cubicBezTo>
                  <a:cubicBezTo>
                    <a:pt x="3808" y="19019"/>
                    <a:pt x="3860" y="19040"/>
                    <a:pt x="3894" y="19082"/>
                  </a:cubicBezTo>
                  <a:cubicBezTo>
                    <a:pt x="3946" y="19124"/>
                    <a:pt x="4014" y="19145"/>
                    <a:pt x="4066" y="19187"/>
                  </a:cubicBezTo>
                  <a:cubicBezTo>
                    <a:pt x="4100" y="19208"/>
                    <a:pt x="4152" y="19229"/>
                    <a:pt x="4186" y="19250"/>
                  </a:cubicBezTo>
                  <a:cubicBezTo>
                    <a:pt x="4255" y="19292"/>
                    <a:pt x="4306" y="19313"/>
                    <a:pt x="4375" y="19355"/>
                  </a:cubicBezTo>
                  <a:cubicBezTo>
                    <a:pt x="4410" y="19376"/>
                    <a:pt x="4461" y="19397"/>
                    <a:pt x="4496" y="19418"/>
                  </a:cubicBezTo>
                  <a:cubicBezTo>
                    <a:pt x="4564" y="19460"/>
                    <a:pt x="4633" y="19481"/>
                    <a:pt x="4702" y="19523"/>
                  </a:cubicBezTo>
                  <a:cubicBezTo>
                    <a:pt x="4736" y="19544"/>
                    <a:pt x="4770" y="19565"/>
                    <a:pt x="4805" y="19586"/>
                  </a:cubicBezTo>
                  <a:cubicBezTo>
                    <a:pt x="4891" y="19628"/>
                    <a:pt x="4977" y="19670"/>
                    <a:pt x="5063" y="19712"/>
                  </a:cubicBezTo>
                  <a:cubicBezTo>
                    <a:pt x="5080" y="19712"/>
                    <a:pt x="5097" y="19733"/>
                    <a:pt x="5131" y="19733"/>
                  </a:cubicBezTo>
                  <a:cubicBezTo>
                    <a:pt x="5234" y="19775"/>
                    <a:pt x="5355" y="19838"/>
                    <a:pt x="5458" y="19880"/>
                  </a:cubicBezTo>
                  <a:cubicBezTo>
                    <a:pt x="5492" y="19901"/>
                    <a:pt x="5526" y="19901"/>
                    <a:pt x="5561" y="19922"/>
                  </a:cubicBezTo>
                  <a:cubicBezTo>
                    <a:pt x="5647" y="19964"/>
                    <a:pt x="5733" y="19985"/>
                    <a:pt x="5801" y="20027"/>
                  </a:cubicBezTo>
                  <a:cubicBezTo>
                    <a:pt x="5836" y="20048"/>
                    <a:pt x="5887" y="20048"/>
                    <a:pt x="5939" y="20069"/>
                  </a:cubicBezTo>
                  <a:cubicBezTo>
                    <a:pt x="6008" y="20090"/>
                    <a:pt x="6094" y="20111"/>
                    <a:pt x="6162" y="20153"/>
                  </a:cubicBezTo>
                  <a:cubicBezTo>
                    <a:pt x="6214" y="20174"/>
                    <a:pt x="6265" y="20174"/>
                    <a:pt x="6300" y="20195"/>
                  </a:cubicBezTo>
                  <a:cubicBezTo>
                    <a:pt x="6351" y="20216"/>
                    <a:pt x="6386" y="20216"/>
                    <a:pt x="6437" y="20237"/>
                  </a:cubicBezTo>
                  <a:cubicBezTo>
                    <a:pt x="6454" y="20237"/>
                    <a:pt x="6472" y="20237"/>
                    <a:pt x="6489" y="20259"/>
                  </a:cubicBezTo>
                  <a:cubicBezTo>
                    <a:pt x="6678" y="20321"/>
                    <a:pt x="6867" y="20364"/>
                    <a:pt x="7056" y="20406"/>
                  </a:cubicBezTo>
                  <a:cubicBezTo>
                    <a:pt x="7090" y="20406"/>
                    <a:pt x="7125" y="20427"/>
                    <a:pt x="7159" y="20427"/>
                  </a:cubicBezTo>
                  <a:cubicBezTo>
                    <a:pt x="7365" y="20469"/>
                    <a:pt x="7571" y="20511"/>
                    <a:pt x="7778" y="20553"/>
                  </a:cubicBezTo>
                  <a:cubicBezTo>
                    <a:pt x="7949" y="20574"/>
                    <a:pt x="8104" y="20616"/>
                    <a:pt x="8276" y="20637"/>
                  </a:cubicBezTo>
                  <a:cubicBezTo>
                    <a:pt x="8328" y="20637"/>
                    <a:pt x="8379" y="20658"/>
                    <a:pt x="8431" y="20658"/>
                  </a:cubicBezTo>
                  <a:cubicBezTo>
                    <a:pt x="8534" y="20679"/>
                    <a:pt x="8654" y="20679"/>
                    <a:pt x="8774" y="20700"/>
                  </a:cubicBezTo>
                  <a:cubicBezTo>
                    <a:pt x="8843" y="20700"/>
                    <a:pt x="8895" y="20721"/>
                    <a:pt x="8963" y="20721"/>
                  </a:cubicBezTo>
                  <a:cubicBezTo>
                    <a:pt x="9066" y="20721"/>
                    <a:pt x="9170" y="20742"/>
                    <a:pt x="9273" y="20742"/>
                  </a:cubicBezTo>
                  <a:cubicBezTo>
                    <a:pt x="9341" y="20742"/>
                    <a:pt x="9410" y="20742"/>
                    <a:pt x="9462" y="20763"/>
                  </a:cubicBezTo>
                  <a:cubicBezTo>
                    <a:pt x="9565" y="20763"/>
                    <a:pt x="9668" y="20763"/>
                    <a:pt x="9771" y="20784"/>
                  </a:cubicBezTo>
                  <a:cubicBezTo>
                    <a:pt x="9840" y="20784"/>
                    <a:pt x="9891" y="20784"/>
                    <a:pt x="9960" y="20784"/>
                  </a:cubicBezTo>
                  <a:cubicBezTo>
                    <a:pt x="10063" y="20784"/>
                    <a:pt x="10183" y="20784"/>
                    <a:pt x="10287" y="20784"/>
                  </a:cubicBezTo>
                  <a:cubicBezTo>
                    <a:pt x="10338" y="20784"/>
                    <a:pt x="10390" y="20784"/>
                    <a:pt x="10441" y="20784"/>
                  </a:cubicBezTo>
                  <a:cubicBezTo>
                    <a:pt x="10596" y="20784"/>
                    <a:pt x="10768" y="20784"/>
                    <a:pt x="10922" y="20763"/>
                  </a:cubicBezTo>
                  <a:cubicBezTo>
                    <a:pt x="10922" y="20763"/>
                    <a:pt x="10922" y="20763"/>
                    <a:pt x="10940" y="20763"/>
                  </a:cubicBezTo>
                  <a:cubicBezTo>
                    <a:pt x="11094" y="20763"/>
                    <a:pt x="11232" y="20742"/>
                    <a:pt x="11386" y="20721"/>
                  </a:cubicBezTo>
                  <a:cubicBezTo>
                    <a:pt x="11403" y="20721"/>
                    <a:pt x="11403" y="20721"/>
                    <a:pt x="11421" y="20721"/>
                  </a:cubicBezTo>
                  <a:cubicBezTo>
                    <a:pt x="11507" y="20721"/>
                    <a:pt x="11575" y="20700"/>
                    <a:pt x="11661" y="20700"/>
                  </a:cubicBezTo>
                  <a:cubicBezTo>
                    <a:pt x="11747" y="20700"/>
                    <a:pt x="11850" y="20679"/>
                    <a:pt x="11936" y="20658"/>
                  </a:cubicBezTo>
                  <a:cubicBezTo>
                    <a:pt x="12022" y="20658"/>
                    <a:pt x="12091" y="20637"/>
                    <a:pt x="12177" y="20616"/>
                  </a:cubicBezTo>
                  <a:cubicBezTo>
                    <a:pt x="12263" y="20595"/>
                    <a:pt x="12366" y="20595"/>
                    <a:pt x="12452" y="20574"/>
                  </a:cubicBezTo>
                  <a:cubicBezTo>
                    <a:pt x="12538" y="20553"/>
                    <a:pt x="12606" y="20553"/>
                    <a:pt x="12692" y="20532"/>
                  </a:cubicBezTo>
                  <a:cubicBezTo>
                    <a:pt x="12778" y="20511"/>
                    <a:pt x="12864" y="20490"/>
                    <a:pt x="12967" y="20490"/>
                  </a:cubicBezTo>
                  <a:cubicBezTo>
                    <a:pt x="13053" y="20469"/>
                    <a:pt x="13122" y="20447"/>
                    <a:pt x="13208" y="20447"/>
                  </a:cubicBezTo>
                  <a:cubicBezTo>
                    <a:pt x="13294" y="20426"/>
                    <a:pt x="13380" y="20405"/>
                    <a:pt x="13466" y="20384"/>
                  </a:cubicBezTo>
                  <a:cubicBezTo>
                    <a:pt x="13551" y="20363"/>
                    <a:pt x="13620" y="20342"/>
                    <a:pt x="13689" y="20321"/>
                  </a:cubicBezTo>
                  <a:cubicBezTo>
                    <a:pt x="13775" y="20300"/>
                    <a:pt x="13861" y="20279"/>
                    <a:pt x="13947" y="20259"/>
                  </a:cubicBezTo>
                  <a:cubicBezTo>
                    <a:pt x="14015" y="20237"/>
                    <a:pt x="14101" y="20216"/>
                    <a:pt x="14170" y="20196"/>
                  </a:cubicBezTo>
                  <a:cubicBezTo>
                    <a:pt x="14256" y="20174"/>
                    <a:pt x="14342" y="20153"/>
                    <a:pt x="14428" y="20111"/>
                  </a:cubicBezTo>
                  <a:cubicBezTo>
                    <a:pt x="14497" y="20090"/>
                    <a:pt x="14582" y="20069"/>
                    <a:pt x="14651" y="20027"/>
                  </a:cubicBezTo>
                  <a:cubicBezTo>
                    <a:pt x="14737" y="20006"/>
                    <a:pt x="14823" y="19964"/>
                    <a:pt x="14892" y="19943"/>
                  </a:cubicBezTo>
                  <a:cubicBezTo>
                    <a:pt x="14960" y="19922"/>
                    <a:pt x="15046" y="19880"/>
                    <a:pt x="15115" y="19859"/>
                  </a:cubicBezTo>
                  <a:cubicBezTo>
                    <a:pt x="15201" y="19817"/>
                    <a:pt x="15270" y="19796"/>
                    <a:pt x="15356" y="19754"/>
                  </a:cubicBezTo>
                  <a:cubicBezTo>
                    <a:pt x="15424" y="19733"/>
                    <a:pt x="15493" y="19691"/>
                    <a:pt x="15579" y="19670"/>
                  </a:cubicBezTo>
                  <a:cubicBezTo>
                    <a:pt x="15665" y="19628"/>
                    <a:pt x="15734" y="19607"/>
                    <a:pt x="15820" y="19565"/>
                  </a:cubicBezTo>
                  <a:cubicBezTo>
                    <a:pt x="15888" y="19523"/>
                    <a:pt x="15957" y="19502"/>
                    <a:pt x="16026" y="19460"/>
                  </a:cubicBezTo>
                  <a:cubicBezTo>
                    <a:pt x="16095" y="19418"/>
                    <a:pt x="16181" y="19376"/>
                    <a:pt x="16249" y="19355"/>
                  </a:cubicBezTo>
                  <a:cubicBezTo>
                    <a:pt x="16318" y="19313"/>
                    <a:pt x="16387" y="19292"/>
                    <a:pt x="16455" y="19250"/>
                  </a:cubicBezTo>
                  <a:cubicBezTo>
                    <a:pt x="16524" y="19208"/>
                    <a:pt x="16610" y="19166"/>
                    <a:pt x="16679" y="19124"/>
                  </a:cubicBezTo>
                  <a:cubicBezTo>
                    <a:pt x="16748" y="19082"/>
                    <a:pt x="16816" y="19040"/>
                    <a:pt x="16885" y="18998"/>
                  </a:cubicBezTo>
                  <a:cubicBezTo>
                    <a:pt x="16954" y="18956"/>
                    <a:pt x="17023" y="18914"/>
                    <a:pt x="17108" y="18872"/>
                  </a:cubicBezTo>
                  <a:cubicBezTo>
                    <a:pt x="17177" y="18830"/>
                    <a:pt x="17246" y="18788"/>
                    <a:pt x="17297" y="18746"/>
                  </a:cubicBezTo>
                  <a:cubicBezTo>
                    <a:pt x="17366" y="18704"/>
                    <a:pt x="17435" y="18662"/>
                    <a:pt x="17504" y="18620"/>
                  </a:cubicBezTo>
                  <a:cubicBezTo>
                    <a:pt x="17572" y="18578"/>
                    <a:pt x="17624" y="18536"/>
                    <a:pt x="17693" y="18494"/>
                  </a:cubicBezTo>
                  <a:cubicBezTo>
                    <a:pt x="17761" y="18451"/>
                    <a:pt x="17830" y="18388"/>
                    <a:pt x="17899" y="18346"/>
                  </a:cubicBezTo>
                  <a:cubicBezTo>
                    <a:pt x="17968" y="18304"/>
                    <a:pt x="18019" y="18262"/>
                    <a:pt x="18088" y="18220"/>
                  </a:cubicBezTo>
                  <a:cubicBezTo>
                    <a:pt x="18157" y="18178"/>
                    <a:pt x="18225" y="18115"/>
                    <a:pt x="18277" y="18073"/>
                  </a:cubicBezTo>
                  <a:cubicBezTo>
                    <a:pt x="18329" y="18031"/>
                    <a:pt x="18397" y="17989"/>
                    <a:pt x="18449" y="17926"/>
                  </a:cubicBezTo>
                  <a:cubicBezTo>
                    <a:pt x="18483" y="17905"/>
                    <a:pt x="18500" y="17884"/>
                    <a:pt x="18535" y="17863"/>
                  </a:cubicBezTo>
                  <a:cubicBezTo>
                    <a:pt x="18569" y="17842"/>
                    <a:pt x="18586" y="17821"/>
                    <a:pt x="18603" y="17800"/>
                  </a:cubicBezTo>
                  <a:cubicBezTo>
                    <a:pt x="18689" y="17716"/>
                    <a:pt x="18775" y="17653"/>
                    <a:pt x="18861" y="17569"/>
                  </a:cubicBezTo>
                  <a:cubicBezTo>
                    <a:pt x="18913" y="17527"/>
                    <a:pt x="18947" y="17485"/>
                    <a:pt x="18999" y="17443"/>
                  </a:cubicBezTo>
                  <a:cubicBezTo>
                    <a:pt x="19085" y="17359"/>
                    <a:pt x="19171" y="17275"/>
                    <a:pt x="19256" y="17191"/>
                  </a:cubicBezTo>
                  <a:cubicBezTo>
                    <a:pt x="19291" y="17149"/>
                    <a:pt x="19325" y="17128"/>
                    <a:pt x="19360" y="17086"/>
                  </a:cubicBezTo>
                  <a:cubicBezTo>
                    <a:pt x="19480" y="16960"/>
                    <a:pt x="19583" y="16833"/>
                    <a:pt x="19703" y="16707"/>
                  </a:cubicBezTo>
                  <a:cubicBezTo>
                    <a:pt x="19720" y="16686"/>
                    <a:pt x="19738" y="16665"/>
                    <a:pt x="19755" y="16644"/>
                  </a:cubicBezTo>
                  <a:cubicBezTo>
                    <a:pt x="19841" y="16539"/>
                    <a:pt x="19927" y="16413"/>
                    <a:pt x="20013" y="16308"/>
                  </a:cubicBezTo>
                  <a:cubicBezTo>
                    <a:pt x="20047" y="16266"/>
                    <a:pt x="20081" y="16224"/>
                    <a:pt x="20116" y="16161"/>
                  </a:cubicBezTo>
                  <a:cubicBezTo>
                    <a:pt x="20184" y="16077"/>
                    <a:pt x="20253" y="15972"/>
                    <a:pt x="20305" y="15888"/>
                  </a:cubicBezTo>
                  <a:cubicBezTo>
                    <a:pt x="20339" y="15846"/>
                    <a:pt x="20373" y="15783"/>
                    <a:pt x="20408" y="15720"/>
                  </a:cubicBezTo>
                  <a:cubicBezTo>
                    <a:pt x="20459" y="15636"/>
                    <a:pt x="20528" y="15531"/>
                    <a:pt x="20580" y="15447"/>
                  </a:cubicBezTo>
                  <a:cubicBezTo>
                    <a:pt x="20614" y="15384"/>
                    <a:pt x="20648" y="15342"/>
                    <a:pt x="20666" y="15279"/>
                  </a:cubicBezTo>
                  <a:cubicBezTo>
                    <a:pt x="20717" y="15174"/>
                    <a:pt x="20769" y="15069"/>
                    <a:pt x="20820" y="14985"/>
                  </a:cubicBezTo>
                  <a:cubicBezTo>
                    <a:pt x="20837" y="14943"/>
                    <a:pt x="20872" y="14880"/>
                    <a:pt x="20889" y="14838"/>
                  </a:cubicBezTo>
                  <a:cubicBezTo>
                    <a:pt x="20958" y="14690"/>
                    <a:pt x="21026" y="14543"/>
                    <a:pt x="21078" y="14375"/>
                  </a:cubicBezTo>
                  <a:cubicBezTo>
                    <a:pt x="21078" y="14375"/>
                    <a:pt x="21078" y="14354"/>
                    <a:pt x="21078" y="14354"/>
                  </a:cubicBezTo>
                  <a:cubicBezTo>
                    <a:pt x="21095" y="14291"/>
                    <a:pt x="21130" y="14228"/>
                    <a:pt x="21147" y="14165"/>
                  </a:cubicBezTo>
                  <a:cubicBezTo>
                    <a:pt x="21181" y="14102"/>
                    <a:pt x="21198" y="14060"/>
                    <a:pt x="21215" y="13997"/>
                  </a:cubicBezTo>
                  <a:close/>
                </a:path>
              </a:pathLst>
            </a:custGeom>
            <a:solidFill>
              <a:schemeClr val="accent5">
                <a:lumMod val="50000"/>
              </a:schemeClr>
            </a:solidFill>
            <a:ln w="12700">
              <a:noFill/>
            </a:ln>
          </p:spPr>
          <p:style>
            <a:lnRef idx="0">
              <a:scrgbClr r="0" g="0" b="0"/>
            </a:lnRef>
            <a:fillRef idx="0">
              <a:scrgbClr r="0" g="0" b="0"/>
            </a:fillRef>
            <a:effectRef idx="0">
              <a:scrgbClr r="0" g="0" b="0"/>
            </a:effectRef>
            <a:fontRef idx="minor"/>
          </p:style>
          <p:txBody>
            <a:bodyPr lIns="38160" tIns="38160" rIns="38160" bIns="38160" anchor="ctr">
              <a:noAutofit/>
            </a:bodyPr>
            <a:lstStyle/>
            <a:p>
              <a:endParaRPr lang="en-US" sz="3000" b="0" strike="noStrike" spc="-1">
                <a:solidFill>
                  <a:srgbClr val="002060"/>
                </a:solidFill>
                <a:latin typeface="Avenir Next LT Pro" panose="020B0504020202020204"/>
              </a:endParaRPr>
            </a:p>
          </p:txBody>
        </p:sp>
        <p:sp>
          <p:nvSpPr>
            <p:cNvPr id="51" name="Shape 61">
              <a:extLst>
                <a:ext uri="{FF2B5EF4-FFF2-40B4-BE49-F238E27FC236}">
                  <a16:creationId xmlns:a16="http://schemas.microsoft.com/office/drawing/2014/main" id="{58C5772E-139F-1CAA-17AA-57D1F092A1DE}"/>
                </a:ext>
              </a:extLst>
            </p:cNvPr>
            <p:cNvSpPr/>
            <p:nvPr/>
          </p:nvSpPr>
          <p:spPr>
            <a:xfrm>
              <a:off x="10770840" y="4799160"/>
              <a:ext cx="858600" cy="644400"/>
            </a:xfrm>
            <a:custGeom>
              <a:avLst/>
              <a:gdLst>
                <a:gd name="textAreaLeft" fmla="*/ 0 w 858600"/>
                <a:gd name="textAreaRight" fmla="*/ 858960 w 858600"/>
                <a:gd name="textAreaTop" fmla="*/ 0 h 644400"/>
                <a:gd name="textAreaBottom" fmla="*/ 644760 h 644400"/>
              </a:gdLst>
              <a:ahLst/>
              <a:cxnLst/>
              <a:rect l="textAreaLeft" t="textAreaTop" r="textAreaRight" b="textAreaBottom"/>
              <a:pathLst>
                <a:path w="19316" h="19662">
                  <a:moveTo>
                    <a:pt x="12504" y="254"/>
                  </a:moveTo>
                  <a:cubicBezTo>
                    <a:pt x="17604" y="1477"/>
                    <a:pt x="20458" y="6746"/>
                    <a:pt x="18883" y="12040"/>
                  </a:cubicBezTo>
                  <a:cubicBezTo>
                    <a:pt x="17308" y="17334"/>
                    <a:pt x="11896" y="20630"/>
                    <a:pt x="6812" y="19406"/>
                  </a:cubicBezTo>
                  <a:cubicBezTo>
                    <a:pt x="1712" y="18183"/>
                    <a:pt x="-1142" y="12914"/>
                    <a:pt x="433" y="7620"/>
                  </a:cubicBezTo>
                  <a:cubicBezTo>
                    <a:pt x="1993" y="2351"/>
                    <a:pt x="7404" y="-970"/>
                    <a:pt x="12504" y="254"/>
                  </a:cubicBezTo>
                  <a:close/>
                  <a:moveTo>
                    <a:pt x="12582" y="17084"/>
                  </a:moveTo>
                  <a:cubicBezTo>
                    <a:pt x="12832" y="17134"/>
                    <a:pt x="13097" y="16984"/>
                    <a:pt x="13159" y="16735"/>
                  </a:cubicBezTo>
                  <a:cubicBezTo>
                    <a:pt x="14048" y="13763"/>
                    <a:pt x="12426" y="10791"/>
                    <a:pt x="9572" y="10117"/>
                  </a:cubicBezTo>
                  <a:cubicBezTo>
                    <a:pt x="6703" y="9443"/>
                    <a:pt x="3661" y="11291"/>
                    <a:pt x="2772" y="14262"/>
                  </a:cubicBezTo>
                  <a:cubicBezTo>
                    <a:pt x="2695" y="14512"/>
                    <a:pt x="2835" y="14762"/>
                    <a:pt x="3084" y="14837"/>
                  </a:cubicBezTo>
                  <a:cubicBezTo>
                    <a:pt x="3334" y="14887"/>
                    <a:pt x="3599" y="14737"/>
                    <a:pt x="3661" y="14487"/>
                  </a:cubicBezTo>
                  <a:cubicBezTo>
                    <a:pt x="4394" y="12015"/>
                    <a:pt x="6921" y="10492"/>
                    <a:pt x="9291" y="11041"/>
                  </a:cubicBezTo>
                  <a:cubicBezTo>
                    <a:pt x="11662" y="11615"/>
                    <a:pt x="13003" y="14063"/>
                    <a:pt x="12270" y="16535"/>
                  </a:cubicBezTo>
                  <a:cubicBezTo>
                    <a:pt x="12192" y="16759"/>
                    <a:pt x="12333" y="17034"/>
                    <a:pt x="12582" y="17084"/>
                  </a:cubicBezTo>
                  <a:moveTo>
                    <a:pt x="8059" y="5148"/>
                  </a:moveTo>
                  <a:cubicBezTo>
                    <a:pt x="7326" y="4973"/>
                    <a:pt x="6562" y="5448"/>
                    <a:pt x="6328" y="6197"/>
                  </a:cubicBezTo>
                  <a:cubicBezTo>
                    <a:pt x="6110" y="6946"/>
                    <a:pt x="6515" y="7695"/>
                    <a:pt x="7233" y="7870"/>
                  </a:cubicBezTo>
                  <a:cubicBezTo>
                    <a:pt x="7966" y="8045"/>
                    <a:pt x="8730" y="7570"/>
                    <a:pt x="8964" y="6821"/>
                  </a:cubicBezTo>
                  <a:cubicBezTo>
                    <a:pt x="9198" y="6097"/>
                    <a:pt x="8777" y="5323"/>
                    <a:pt x="8059" y="5148"/>
                  </a:cubicBezTo>
                  <a:moveTo>
                    <a:pt x="13627" y="6496"/>
                  </a:moveTo>
                  <a:cubicBezTo>
                    <a:pt x="12894" y="6322"/>
                    <a:pt x="12130" y="6796"/>
                    <a:pt x="11896" y="7545"/>
                  </a:cubicBezTo>
                  <a:cubicBezTo>
                    <a:pt x="11678" y="8294"/>
                    <a:pt x="12083" y="9043"/>
                    <a:pt x="12801" y="9218"/>
                  </a:cubicBezTo>
                  <a:cubicBezTo>
                    <a:pt x="13534" y="9393"/>
                    <a:pt x="14298" y="8919"/>
                    <a:pt x="14532" y="8170"/>
                  </a:cubicBezTo>
                  <a:cubicBezTo>
                    <a:pt x="14766" y="7420"/>
                    <a:pt x="14360" y="6671"/>
                    <a:pt x="13627" y="6496"/>
                  </a:cubicBezTo>
                </a:path>
              </a:pathLst>
            </a:custGeom>
            <a:solidFill>
              <a:schemeClr val="accent5"/>
            </a:solidFill>
            <a:ln w="12700">
              <a:noFill/>
            </a:ln>
          </p:spPr>
          <p:style>
            <a:lnRef idx="0">
              <a:scrgbClr r="0" g="0" b="0"/>
            </a:lnRef>
            <a:fillRef idx="0">
              <a:scrgbClr r="0" g="0" b="0"/>
            </a:fillRef>
            <a:effectRef idx="0">
              <a:scrgbClr r="0" g="0" b="0"/>
            </a:effectRef>
            <a:fontRef idx="minor"/>
          </p:style>
          <p:txBody>
            <a:bodyPr lIns="38160" tIns="38160" rIns="38160" bIns="38160" anchor="ctr">
              <a:noAutofit/>
            </a:bodyPr>
            <a:lstStyle/>
            <a:p>
              <a:endParaRPr lang="en-US" sz="3000" b="0" strike="noStrike" spc="-1">
                <a:solidFill>
                  <a:srgbClr val="002060"/>
                </a:solidFill>
                <a:latin typeface="Avenir Next LT Pro" panose="020B0504020202020204"/>
              </a:endParaRPr>
            </a:p>
          </p:txBody>
        </p:sp>
        <p:sp>
          <p:nvSpPr>
            <p:cNvPr id="52" name="Shape 62">
              <a:extLst>
                <a:ext uri="{FF2B5EF4-FFF2-40B4-BE49-F238E27FC236}">
                  <a16:creationId xmlns:a16="http://schemas.microsoft.com/office/drawing/2014/main" id="{77FC5EA1-4E9E-5BF0-F0AF-B4A55C46443B}"/>
                </a:ext>
              </a:extLst>
            </p:cNvPr>
            <p:cNvSpPr/>
            <p:nvPr/>
          </p:nvSpPr>
          <p:spPr>
            <a:xfrm>
              <a:off x="10812240" y="4627080"/>
              <a:ext cx="869760" cy="809640"/>
            </a:xfrm>
            <a:custGeom>
              <a:avLst/>
              <a:gdLst>
                <a:gd name="textAreaLeft" fmla="*/ 0 w 869760"/>
                <a:gd name="textAreaRight" fmla="*/ 870120 w 869760"/>
                <a:gd name="textAreaTop" fmla="*/ 0 h 809640"/>
                <a:gd name="textAreaBottom" fmla="*/ 810000 h 809640"/>
              </a:gdLst>
              <a:ahLst/>
              <a:cxnLst/>
              <a:rect l="textAreaLeft" t="textAreaTop" r="textAreaRight" b="textAreaBottom"/>
              <a:pathLst>
                <a:path w="21559" h="20784">
                  <a:moveTo>
                    <a:pt x="21215" y="13997"/>
                  </a:moveTo>
                  <a:cubicBezTo>
                    <a:pt x="21232" y="13934"/>
                    <a:pt x="21250" y="13871"/>
                    <a:pt x="21267" y="13808"/>
                  </a:cubicBezTo>
                  <a:cubicBezTo>
                    <a:pt x="21284" y="13745"/>
                    <a:pt x="21301" y="13703"/>
                    <a:pt x="21318" y="13640"/>
                  </a:cubicBezTo>
                  <a:cubicBezTo>
                    <a:pt x="21336" y="13577"/>
                    <a:pt x="21353" y="13514"/>
                    <a:pt x="21370" y="13451"/>
                  </a:cubicBezTo>
                  <a:cubicBezTo>
                    <a:pt x="21387" y="13388"/>
                    <a:pt x="21404" y="13346"/>
                    <a:pt x="21404" y="13283"/>
                  </a:cubicBezTo>
                  <a:cubicBezTo>
                    <a:pt x="21422" y="13220"/>
                    <a:pt x="21422" y="13157"/>
                    <a:pt x="21439" y="13073"/>
                  </a:cubicBezTo>
                  <a:cubicBezTo>
                    <a:pt x="21456" y="13010"/>
                    <a:pt x="21456" y="12968"/>
                    <a:pt x="21473" y="12905"/>
                  </a:cubicBezTo>
                  <a:cubicBezTo>
                    <a:pt x="21490" y="12842"/>
                    <a:pt x="21490" y="12779"/>
                    <a:pt x="21507" y="12695"/>
                  </a:cubicBezTo>
                  <a:cubicBezTo>
                    <a:pt x="21507" y="12652"/>
                    <a:pt x="21525" y="12589"/>
                    <a:pt x="21525" y="12547"/>
                  </a:cubicBezTo>
                  <a:cubicBezTo>
                    <a:pt x="21525" y="12484"/>
                    <a:pt x="21542" y="12400"/>
                    <a:pt x="21542" y="12337"/>
                  </a:cubicBezTo>
                  <a:cubicBezTo>
                    <a:pt x="21542" y="12295"/>
                    <a:pt x="21542" y="12253"/>
                    <a:pt x="21559" y="12190"/>
                  </a:cubicBezTo>
                  <a:cubicBezTo>
                    <a:pt x="21559" y="12106"/>
                    <a:pt x="21559" y="12022"/>
                    <a:pt x="21559" y="11938"/>
                  </a:cubicBezTo>
                  <a:cubicBezTo>
                    <a:pt x="21559" y="11896"/>
                    <a:pt x="21559" y="11875"/>
                    <a:pt x="21559" y="11833"/>
                  </a:cubicBezTo>
                  <a:cubicBezTo>
                    <a:pt x="21559" y="11707"/>
                    <a:pt x="21559" y="11602"/>
                    <a:pt x="21542" y="11476"/>
                  </a:cubicBezTo>
                  <a:lnTo>
                    <a:pt x="21267" y="7252"/>
                  </a:lnTo>
                  <a:cubicBezTo>
                    <a:pt x="21267" y="7378"/>
                    <a:pt x="21284" y="7483"/>
                    <a:pt x="21284" y="7610"/>
                  </a:cubicBezTo>
                  <a:cubicBezTo>
                    <a:pt x="21284" y="7610"/>
                    <a:pt x="21284" y="7631"/>
                    <a:pt x="21284" y="7631"/>
                  </a:cubicBezTo>
                  <a:cubicBezTo>
                    <a:pt x="21267" y="4122"/>
                    <a:pt x="18328" y="1054"/>
                    <a:pt x="13775" y="214"/>
                  </a:cubicBezTo>
                  <a:cubicBezTo>
                    <a:pt x="8156" y="-816"/>
                    <a:pt x="2193" y="1979"/>
                    <a:pt x="475" y="6412"/>
                  </a:cubicBezTo>
                  <a:cubicBezTo>
                    <a:pt x="96" y="7379"/>
                    <a:pt x="-41" y="8345"/>
                    <a:pt x="11" y="9291"/>
                  </a:cubicBezTo>
                  <a:cubicBezTo>
                    <a:pt x="11" y="9291"/>
                    <a:pt x="11" y="9291"/>
                    <a:pt x="11" y="9270"/>
                  </a:cubicBezTo>
                  <a:lnTo>
                    <a:pt x="286" y="13493"/>
                  </a:lnTo>
                  <a:cubicBezTo>
                    <a:pt x="286" y="13598"/>
                    <a:pt x="303" y="13682"/>
                    <a:pt x="320" y="13787"/>
                  </a:cubicBezTo>
                  <a:cubicBezTo>
                    <a:pt x="320" y="13829"/>
                    <a:pt x="337" y="13850"/>
                    <a:pt x="337" y="13892"/>
                  </a:cubicBezTo>
                  <a:cubicBezTo>
                    <a:pt x="337" y="13955"/>
                    <a:pt x="354" y="14018"/>
                    <a:pt x="371" y="14081"/>
                  </a:cubicBezTo>
                  <a:cubicBezTo>
                    <a:pt x="371" y="14123"/>
                    <a:pt x="389" y="14165"/>
                    <a:pt x="389" y="14186"/>
                  </a:cubicBezTo>
                  <a:cubicBezTo>
                    <a:pt x="406" y="14249"/>
                    <a:pt x="406" y="14312"/>
                    <a:pt x="423" y="14354"/>
                  </a:cubicBezTo>
                  <a:cubicBezTo>
                    <a:pt x="423" y="14396"/>
                    <a:pt x="440" y="14438"/>
                    <a:pt x="457" y="14480"/>
                  </a:cubicBezTo>
                  <a:cubicBezTo>
                    <a:pt x="475" y="14543"/>
                    <a:pt x="492" y="14585"/>
                    <a:pt x="492" y="14648"/>
                  </a:cubicBezTo>
                  <a:cubicBezTo>
                    <a:pt x="509" y="14691"/>
                    <a:pt x="509" y="14732"/>
                    <a:pt x="526" y="14775"/>
                  </a:cubicBezTo>
                  <a:cubicBezTo>
                    <a:pt x="543" y="14838"/>
                    <a:pt x="560" y="14880"/>
                    <a:pt x="578" y="14943"/>
                  </a:cubicBezTo>
                  <a:cubicBezTo>
                    <a:pt x="595" y="14985"/>
                    <a:pt x="595" y="15027"/>
                    <a:pt x="612" y="15069"/>
                  </a:cubicBezTo>
                  <a:cubicBezTo>
                    <a:pt x="629" y="15132"/>
                    <a:pt x="646" y="15174"/>
                    <a:pt x="664" y="15237"/>
                  </a:cubicBezTo>
                  <a:cubicBezTo>
                    <a:pt x="681" y="15279"/>
                    <a:pt x="698" y="15321"/>
                    <a:pt x="698" y="15342"/>
                  </a:cubicBezTo>
                  <a:cubicBezTo>
                    <a:pt x="715" y="15405"/>
                    <a:pt x="749" y="15468"/>
                    <a:pt x="767" y="15510"/>
                  </a:cubicBezTo>
                  <a:cubicBezTo>
                    <a:pt x="784" y="15552"/>
                    <a:pt x="801" y="15573"/>
                    <a:pt x="801" y="15615"/>
                  </a:cubicBezTo>
                  <a:cubicBezTo>
                    <a:pt x="835" y="15678"/>
                    <a:pt x="870" y="15762"/>
                    <a:pt x="904" y="15825"/>
                  </a:cubicBezTo>
                  <a:cubicBezTo>
                    <a:pt x="921" y="15846"/>
                    <a:pt x="921" y="15867"/>
                    <a:pt x="938" y="15888"/>
                  </a:cubicBezTo>
                  <a:cubicBezTo>
                    <a:pt x="990" y="15972"/>
                    <a:pt x="1024" y="16077"/>
                    <a:pt x="1076" y="16161"/>
                  </a:cubicBezTo>
                  <a:cubicBezTo>
                    <a:pt x="1093" y="16182"/>
                    <a:pt x="1093" y="16203"/>
                    <a:pt x="1110" y="16224"/>
                  </a:cubicBezTo>
                  <a:cubicBezTo>
                    <a:pt x="1145" y="16287"/>
                    <a:pt x="1179" y="16350"/>
                    <a:pt x="1231" y="16413"/>
                  </a:cubicBezTo>
                  <a:cubicBezTo>
                    <a:pt x="1248" y="16455"/>
                    <a:pt x="1265" y="16476"/>
                    <a:pt x="1282" y="16518"/>
                  </a:cubicBezTo>
                  <a:cubicBezTo>
                    <a:pt x="1317" y="16581"/>
                    <a:pt x="1351" y="16623"/>
                    <a:pt x="1385" y="16686"/>
                  </a:cubicBezTo>
                  <a:cubicBezTo>
                    <a:pt x="1402" y="16728"/>
                    <a:pt x="1437" y="16749"/>
                    <a:pt x="1454" y="16791"/>
                  </a:cubicBezTo>
                  <a:cubicBezTo>
                    <a:pt x="1488" y="16833"/>
                    <a:pt x="1523" y="16896"/>
                    <a:pt x="1557" y="16939"/>
                  </a:cubicBezTo>
                  <a:cubicBezTo>
                    <a:pt x="1574" y="16981"/>
                    <a:pt x="1609" y="17001"/>
                    <a:pt x="1626" y="17044"/>
                  </a:cubicBezTo>
                  <a:cubicBezTo>
                    <a:pt x="1660" y="17086"/>
                    <a:pt x="1695" y="17149"/>
                    <a:pt x="1729" y="17191"/>
                  </a:cubicBezTo>
                  <a:cubicBezTo>
                    <a:pt x="1763" y="17233"/>
                    <a:pt x="1780" y="17254"/>
                    <a:pt x="1815" y="17296"/>
                  </a:cubicBezTo>
                  <a:cubicBezTo>
                    <a:pt x="1849" y="17338"/>
                    <a:pt x="1901" y="17401"/>
                    <a:pt x="1935" y="17443"/>
                  </a:cubicBezTo>
                  <a:cubicBezTo>
                    <a:pt x="1969" y="17485"/>
                    <a:pt x="1987" y="17506"/>
                    <a:pt x="2021" y="17548"/>
                  </a:cubicBezTo>
                  <a:cubicBezTo>
                    <a:pt x="2073" y="17590"/>
                    <a:pt x="2107" y="17653"/>
                    <a:pt x="2159" y="17695"/>
                  </a:cubicBezTo>
                  <a:cubicBezTo>
                    <a:pt x="2193" y="17716"/>
                    <a:pt x="2210" y="17758"/>
                    <a:pt x="2244" y="17779"/>
                  </a:cubicBezTo>
                  <a:cubicBezTo>
                    <a:pt x="2296" y="17821"/>
                    <a:pt x="2348" y="17884"/>
                    <a:pt x="2399" y="17926"/>
                  </a:cubicBezTo>
                  <a:cubicBezTo>
                    <a:pt x="2416" y="17947"/>
                    <a:pt x="2451" y="17968"/>
                    <a:pt x="2468" y="17989"/>
                  </a:cubicBezTo>
                  <a:cubicBezTo>
                    <a:pt x="2554" y="18073"/>
                    <a:pt x="2622" y="18136"/>
                    <a:pt x="2708" y="18199"/>
                  </a:cubicBezTo>
                  <a:cubicBezTo>
                    <a:pt x="2708" y="18199"/>
                    <a:pt x="2726" y="18199"/>
                    <a:pt x="2726" y="18220"/>
                  </a:cubicBezTo>
                  <a:cubicBezTo>
                    <a:pt x="2794" y="18283"/>
                    <a:pt x="2880" y="18346"/>
                    <a:pt x="2949" y="18409"/>
                  </a:cubicBezTo>
                  <a:cubicBezTo>
                    <a:pt x="2983" y="18430"/>
                    <a:pt x="3001" y="18451"/>
                    <a:pt x="3035" y="18472"/>
                  </a:cubicBezTo>
                  <a:cubicBezTo>
                    <a:pt x="3086" y="18514"/>
                    <a:pt x="3155" y="18556"/>
                    <a:pt x="3207" y="18599"/>
                  </a:cubicBezTo>
                  <a:cubicBezTo>
                    <a:pt x="3241" y="18620"/>
                    <a:pt x="3275" y="18641"/>
                    <a:pt x="3310" y="18683"/>
                  </a:cubicBezTo>
                  <a:cubicBezTo>
                    <a:pt x="3361" y="18725"/>
                    <a:pt x="3413" y="18767"/>
                    <a:pt x="3482" y="18809"/>
                  </a:cubicBezTo>
                  <a:cubicBezTo>
                    <a:pt x="3516" y="18830"/>
                    <a:pt x="3550" y="18851"/>
                    <a:pt x="3602" y="18893"/>
                  </a:cubicBezTo>
                  <a:cubicBezTo>
                    <a:pt x="3654" y="18935"/>
                    <a:pt x="3705" y="18977"/>
                    <a:pt x="3774" y="18998"/>
                  </a:cubicBezTo>
                  <a:cubicBezTo>
                    <a:pt x="3808" y="19019"/>
                    <a:pt x="3860" y="19040"/>
                    <a:pt x="3894" y="19082"/>
                  </a:cubicBezTo>
                  <a:cubicBezTo>
                    <a:pt x="3946" y="19124"/>
                    <a:pt x="4014" y="19145"/>
                    <a:pt x="4066" y="19187"/>
                  </a:cubicBezTo>
                  <a:cubicBezTo>
                    <a:pt x="4100" y="19208"/>
                    <a:pt x="4152" y="19229"/>
                    <a:pt x="4186" y="19250"/>
                  </a:cubicBezTo>
                  <a:cubicBezTo>
                    <a:pt x="4255" y="19292"/>
                    <a:pt x="4306" y="19313"/>
                    <a:pt x="4375" y="19355"/>
                  </a:cubicBezTo>
                  <a:cubicBezTo>
                    <a:pt x="4410" y="19376"/>
                    <a:pt x="4461" y="19397"/>
                    <a:pt x="4496" y="19418"/>
                  </a:cubicBezTo>
                  <a:cubicBezTo>
                    <a:pt x="4564" y="19460"/>
                    <a:pt x="4633" y="19481"/>
                    <a:pt x="4702" y="19523"/>
                  </a:cubicBezTo>
                  <a:cubicBezTo>
                    <a:pt x="4736" y="19544"/>
                    <a:pt x="4770" y="19565"/>
                    <a:pt x="4805" y="19586"/>
                  </a:cubicBezTo>
                  <a:cubicBezTo>
                    <a:pt x="4891" y="19628"/>
                    <a:pt x="4977" y="19670"/>
                    <a:pt x="5063" y="19712"/>
                  </a:cubicBezTo>
                  <a:cubicBezTo>
                    <a:pt x="5080" y="19712"/>
                    <a:pt x="5097" y="19733"/>
                    <a:pt x="5131" y="19733"/>
                  </a:cubicBezTo>
                  <a:cubicBezTo>
                    <a:pt x="5234" y="19775"/>
                    <a:pt x="5355" y="19838"/>
                    <a:pt x="5458" y="19880"/>
                  </a:cubicBezTo>
                  <a:cubicBezTo>
                    <a:pt x="5492" y="19901"/>
                    <a:pt x="5526" y="19901"/>
                    <a:pt x="5561" y="19922"/>
                  </a:cubicBezTo>
                  <a:cubicBezTo>
                    <a:pt x="5647" y="19964"/>
                    <a:pt x="5733" y="19985"/>
                    <a:pt x="5801" y="20027"/>
                  </a:cubicBezTo>
                  <a:cubicBezTo>
                    <a:pt x="5836" y="20048"/>
                    <a:pt x="5887" y="20048"/>
                    <a:pt x="5939" y="20069"/>
                  </a:cubicBezTo>
                  <a:cubicBezTo>
                    <a:pt x="6008" y="20090"/>
                    <a:pt x="6094" y="20111"/>
                    <a:pt x="6162" y="20153"/>
                  </a:cubicBezTo>
                  <a:cubicBezTo>
                    <a:pt x="6214" y="20174"/>
                    <a:pt x="6265" y="20174"/>
                    <a:pt x="6300" y="20195"/>
                  </a:cubicBezTo>
                  <a:cubicBezTo>
                    <a:pt x="6351" y="20216"/>
                    <a:pt x="6386" y="20216"/>
                    <a:pt x="6437" y="20237"/>
                  </a:cubicBezTo>
                  <a:cubicBezTo>
                    <a:pt x="6454" y="20237"/>
                    <a:pt x="6472" y="20237"/>
                    <a:pt x="6489" y="20259"/>
                  </a:cubicBezTo>
                  <a:cubicBezTo>
                    <a:pt x="6678" y="20321"/>
                    <a:pt x="6867" y="20364"/>
                    <a:pt x="7056" y="20406"/>
                  </a:cubicBezTo>
                  <a:cubicBezTo>
                    <a:pt x="7090" y="20406"/>
                    <a:pt x="7125" y="20427"/>
                    <a:pt x="7159" y="20427"/>
                  </a:cubicBezTo>
                  <a:cubicBezTo>
                    <a:pt x="7365" y="20469"/>
                    <a:pt x="7571" y="20511"/>
                    <a:pt x="7778" y="20553"/>
                  </a:cubicBezTo>
                  <a:cubicBezTo>
                    <a:pt x="7949" y="20574"/>
                    <a:pt x="8104" y="20616"/>
                    <a:pt x="8276" y="20637"/>
                  </a:cubicBezTo>
                  <a:cubicBezTo>
                    <a:pt x="8328" y="20637"/>
                    <a:pt x="8379" y="20658"/>
                    <a:pt x="8431" y="20658"/>
                  </a:cubicBezTo>
                  <a:cubicBezTo>
                    <a:pt x="8534" y="20679"/>
                    <a:pt x="8654" y="20679"/>
                    <a:pt x="8774" y="20700"/>
                  </a:cubicBezTo>
                  <a:cubicBezTo>
                    <a:pt x="8843" y="20700"/>
                    <a:pt x="8895" y="20721"/>
                    <a:pt x="8963" y="20721"/>
                  </a:cubicBezTo>
                  <a:cubicBezTo>
                    <a:pt x="9066" y="20721"/>
                    <a:pt x="9170" y="20742"/>
                    <a:pt x="9273" y="20742"/>
                  </a:cubicBezTo>
                  <a:cubicBezTo>
                    <a:pt x="9341" y="20742"/>
                    <a:pt x="9410" y="20742"/>
                    <a:pt x="9462" y="20763"/>
                  </a:cubicBezTo>
                  <a:cubicBezTo>
                    <a:pt x="9565" y="20763"/>
                    <a:pt x="9668" y="20763"/>
                    <a:pt x="9771" y="20784"/>
                  </a:cubicBezTo>
                  <a:cubicBezTo>
                    <a:pt x="9840" y="20784"/>
                    <a:pt x="9891" y="20784"/>
                    <a:pt x="9960" y="20784"/>
                  </a:cubicBezTo>
                  <a:cubicBezTo>
                    <a:pt x="10063" y="20784"/>
                    <a:pt x="10183" y="20784"/>
                    <a:pt x="10287" y="20784"/>
                  </a:cubicBezTo>
                  <a:cubicBezTo>
                    <a:pt x="10338" y="20784"/>
                    <a:pt x="10390" y="20784"/>
                    <a:pt x="10441" y="20784"/>
                  </a:cubicBezTo>
                  <a:cubicBezTo>
                    <a:pt x="10596" y="20784"/>
                    <a:pt x="10768" y="20784"/>
                    <a:pt x="10922" y="20763"/>
                  </a:cubicBezTo>
                  <a:cubicBezTo>
                    <a:pt x="10922" y="20763"/>
                    <a:pt x="10922" y="20763"/>
                    <a:pt x="10940" y="20763"/>
                  </a:cubicBezTo>
                  <a:cubicBezTo>
                    <a:pt x="11094" y="20763"/>
                    <a:pt x="11232" y="20742"/>
                    <a:pt x="11386" y="20721"/>
                  </a:cubicBezTo>
                  <a:cubicBezTo>
                    <a:pt x="11403" y="20721"/>
                    <a:pt x="11403" y="20721"/>
                    <a:pt x="11421" y="20721"/>
                  </a:cubicBezTo>
                  <a:cubicBezTo>
                    <a:pt x="11507" y="20721"/>
                    <a:pt x="11575" y="20700"/>
                    <a:pt x="11661" y="20700"/>
                  </a:cubicBezTo>
                  <a:cubicBezTo>
                    <a:pt x="11747" y="20700"/>
                    <a:pt x="11850" y="20679"/>
                    <a:pt x="11936" y="20658"/>
                  </a:cubicBezTo>
                  <a:cubicBezTo>
                    <a:pt x="12022" y="20658"/>
                    <a:pt x="12091" y="20637"/>
                    <a:pt x="12177" y="20616"/>
                  </a:cubicBezTo>
                  <a:cubicBezTo>
                    <a:pt x="12263" y="20595"/>
                    <a:pt x="12366" y="20595"/>
                    <a:pt x="12452" y="20574"/>
                  </a:cubicBezTo>
                  <a:cubicBezTo>
                    <a:pt x="12538" y="20553"/>
                    <a:pt x="12606" y="20553"/>
                    <a:pt x="12692" y="20532"/>
                  </a:cubicBezTo>
                  <a:cubicBezTo>
                    <a:pt x="12778" y="20511"/>
                    <a:pt x="12864" y="20490"/>
                    <a:pt x="12967" y="20490"/>
                  </a:cubicBezTo>
                  <a:cubicBezTo>
                    <a:pt x="13053" y="20469"/>
                    <a:pt x="13122" y="20447"/>
                    <a:pt x="13208" y="20447"/>
                  </a:cubicBezTo>
                  <a:cubicBezTo>
                    <a:pt x="13294" y="20426"/>
                    <a:pt x="13380" y="20405"/>
                    <a:pt x="13466" y="20384"/>
                  </a:cubicBezTo>
                  <a:cubicBezTo>
                    <a:pt x="13551" y="20363"/>
                    <a:pt x="13620" y="20342"/>
                    <a:pt x="13689" y="20321"/>
                  </a:cubicBezTo>
                  <a:cubicBezTo>
                    <a:pt x="13775" y="20300"/>
                    <a:pt x="13861" y="20279"/>
                    <a:pt x="13947" y="20259"/>
                  </a:cubicBezTo>
                  <a:cubicBezTo>
                    <a:pt x="14015" y="20237"/>
                    <a:pt x="14101" y="20216"/>
                    <a:pt x="14170" y="20196"/>
                  </a:cubicBezTo>
                  <a:cubicBezTo>
                    <a:pt x="14256" y="20174"/>
                    <a:pt x="14342" y="20153"/>
                    <a:pt x="14428" y="20111"/>
                  </a:cubicBezTo>
                  <a:cubicBezTo>
                    <a:pt x="14497" y="20090"/>
                    <a:pt x="14582" y="20069"/>
                    <a:pt x="14651" y="20027"/>
                  </a:cubicBezTo>
                  <a:cubicBezTo>
                    <a:pt x="14737" y="20006"/>
                    <a:pt x="14823" y="19964"/>
                    <a:pt x="14892" y="19943"/>
                  </a:cubicBezTo>
                  <a:cubicBezTo>
                    <a:pt x="14960" y="19922"/>
                    <a:pt x="15046" y="19880"/>
                    <a:pt x="15115" y="19859"/>
                  </a:cubicBezTo>
                  <a:cubicBezTo>
                    <a:pt x="15201" y="19838"/>
                    <a:pt x="15270" y="19796"/>
                    <a:pt x="15356" y="19754"/>
                  </a:cubicBezTo>
                  <a:cubicBezTo>
                    <a:pt x="15424" y="19733"/>
                    <a:pt x="15493" y="19691"/>
                    <a:pt x="15579" y="19670"/>
                  </a:cubicBezTo>
                  <a:cubicBezTo>
                    <a:pt x="15665" y="19628"/>
                    <a:pt x="15734" y="19607"/>
                    <a:pt x="15820" y="19565"/>
                  </a:cubicBezTo>
                  <a:cubicBezTo>
                    <a:pt x="15888" y="19523"/>
                    <a:pt x="15957" y="19502"/>
                    <a:pt x="16026" y="19460"/>
                  </a:cubicBezTo>
                  <a:cubicBezTo>
                    <a:pt x="16095" y="19418"/>
                    <a:pt x="16181" y="19376"/>
                    <a:pt x="16249" y="19355"/>
                  </a:cubicBezTo>
                  <a:cubicBezTo>
                    <a:pt x="16318" y="19313"/>
                    <a:pt x="16387" y="19292"/>
                    <a:pt x="16455" y="19250"/>
                  </a:cubicBezTo>
                  <a:cubicBezTo>
                    <a:pt x="16524" y="19208"/>
                    <a:pt x="16610" y="19166"/>
                    <a:pt x="16679" y="19124"/>
                  </a:cubicBezTo>
                  <a:cubicBezTo>
                    <a:pt x="16748" y="19082"/>
                    <a:pt x="16816" y="19040"/>
                    <a:pt x="16885" y="18998"/>
                  </a:cubicBezTo>
                  <a:cubicBezTo>
                    <a:pt x="16954" y="18956"/>
                    <a:pt x="17023" y="18914"/>
                    <a:pt x="17108" y="18872"/>
                  </a:cubicBezTo>
                  <a:cubicBezTo>
                    <a:pt x="17177" y="18830"/>
                    <a:pt x="17246" y="18788"/>
                    <a:pt x="17297" y="18746"/>
                  </a:cubicBezTo>
                  <a:cubicBezTo>
                    <a:pt x="17366" y="18704"/>
                    <a:pt x="17435" y="18662"/>
                    <a:pt x="17504" y="18620"/>
                  </a:cubicBezTo>
                  <a:cubicBezTo>
                    <a:pt x="17572" y="18578"/>
                    <a:pt x="17624" y="18536"/>
                    <a:pt x="17693" y="18494"/>
                  </a:cubicBezTo>
                  <a:cubicBezTo>
                    <a:pt x="17761" y="18451"/>
                    <a:pt x="17830" y="18388"/>
                    <a:pt x="17899" y="18346"/>
                  </a:cubicBezTo>
                  <a:cubicBezTo>
                    <a:pt x="17968" y="18304"/>
                    <a:pt x="18019" y="18262"/>
                    <a:pt x="18088" y="18220"/>
                  </a:cubicBezTo>
                  <a:cubicBezTo>
                    <a:pt x="18157" y="18178"/>
                    <a:pt x="18225" y="18115"/>
                    <a:pt x="18277" y="18073"/>
                  </a:cubicBezTo>
                  <a:cubicBezTo>
                    <a:pt x="18329" y="18031"/>
                    <a:pt x="18397" y="17968"/>
                    <a:pt x="18449" y="17926"/>
                  </a:cubicBezTo>
                  <a:cubicBezTo>
                    <a:pt x="18483" y="17905"/>
                    <a:pt x="18500" y="17884"/>
                    <a:pt x="18535" y="17863"/>
                  </a:cubicBezTo>
                  <a:cubicBezTo>
                    <a:pt x="18569" y="17842"/>
                    <a:pt x="18586" y="17821"/>
                    <a:pt x="18603" y="17800"/>
                  </a:cubicBezTo>
                  <a:cubicBezTo>
                    <a:pt x="18689" y="17716"/>
                    <a:pt x="18775" y="17653"/>
                    <a:pt x="18861" y="17569"/>
                  </a:cubicBezTo>
                  <a:cubicBezTo>
                    <a:pt x="18913" y="17527"/>
                    <a:pt x="18947" y="17485"/>
                    <a:pt x="18999" y="17443"/>
                  </a:cubicBezTo>
                  <a:cubicBezTo>
                    <a:pt x="19085" y="17359"/>
                    <a:pt x="19171" y="17275"/>
                    <a:pt x="19256" y="17191"/>
                  </a:cubicBezTo>
                  <a:cubicBezTo>
                    <a:pt x="19291" y="17149"/>
                    <a:pt x="19325" y="17128"/>
                    <a:pt x="19360" y="17086"/>
                  </a:cubicBezTo>
                  <a:cubicBezTo>
                    <a:pt x="19480" y="16960"/>
                    <a:pt x="19583" y="16833"/>
                    <a:pt x="19703" y="16707"/>
                  </a:cubicBezTo>
                  <a:cubicBezTo>
                    <a:pt x="19720" y="16686"/>
                    <a:pt x="19738" y="16665"/>
                    <a:pt x="19755" y="16644"/>
                  </a:cubicBezTo>
                  <a:cubicBezTo>
                    <a:pt x="19841" y="16539"/>
                    <a:pt x="19927" y="16413"/>
                    <a:pt x="20013" y="16308"/>
                  </a:cubicBezTo>
                  <a:cubicBezTo>
                    <a:pt x="20047" y="16266"/>
                    <a:pt x="20081" y="16224"/>
                    <a:pt x="20116" y="16161"/>
                  </a:cubicBezTo>
                  <a:cubicBezTo>
                    <a:pt x="20184" y="16077"/>
                    <a:pt x="20253" y="15972"/>
                    <a:pt x="20305" y="15888"/>
                  </a:cubicBezTo>
                  <a:cubicBezTo>
                    <a:pt x="20339" y="15846"/>
                    <a:pt x="20373" y="15783"/>
                    <a:pt x="20408" y="15720"/>
                  </a:cubicBezTo>
                  <a:cubicBezTo>
                    <a:pt x="20459" y="15636"/>
                    <a:pt x="20528" y="15531"/>
                    <a:pt x="20580" y="15447"/>
                  </a:cubicBezTo>
                  <a:cubicBezTo>
                    <a:pt x="20614" y="15384"/>
                    <a:pt x="20648" y="15342"/>
                    <a:pt x="20666" y="15279"/>
                  </a:cubicBezTo>
                  <a:cubicBezTo>
                    <a:pt x="20717" y="15174"/>
                    <a:pt x="20769" y="15069"/>
                    <a:pt x="20820" y="14985"/>
                  </a:cubicBezTo>
                  <a:cubicBezTo>
                    <a:pt x="20837" y="14943"/>
                    <a:pt x="20872" y="14880"/>
                    <a:pt x="20889" y="14838"/>
                  </a:cubicBezTo>
                  <a:cubicBezTo>
                    <a:pt x="20958" y="14690"/>
                    <a:pt x="21026" y="14543"/>
                    <a:pt x="21078" y="14375"/>
                  </a:cubicBezTo>
                  <a:cubicBezTo>
                    <a:pt x="21078" y="14375"/>
                    <a:pt x="21078" y="14354"/>
                    <a:pt x="21078" y="14354"/>
                  </a:cubicBezTo>
                  <a:cubicBezTo>
                    <a:pt x="21095" y="14291"/>
                    <a:pt x="21130" y="14228"/>
                    <a:pt x="21147" y="14165"/>
                  </a:cubicBezTo>
                  <a:cubicBezTo>
                    <a:pt x="21181" y="14123"/>
                    <a:pt x="21198" y="14060"/>
                    <a:pt x="21215" y="13997"/>
                  </a:cubicBezTo>
                  <a:close/>
                </a:path>
              </a:pathLst>
            </a:custGeom>
            <a:solidFill>
              <a:schemeClr val="accent5">
                <a:lumMod val="50000"/>
              </a:schemeClr>
            </a:solidFill>
            <a:ln w="12700">
              <a:noFill/>
            </a:ln>
          </p:spPr>
          <p:style>
            <a:lnRef idx="0">
              <a:scrgbClr r="0" g="0" b="0"/>
            </a:lnRef>
            <a:fillRef idx="0">
              <a:scrgbClr r="0" g="0" b="0"/>
            </a:fillRef>
            <a:effectRef idx="0">
              <a:scrgbClr r="0" g="0" b="0"/>
            </a:effectRef>
            <a:fontRef idx="minor"/>
          </p:style>
          <p:txBody>
            <a:bodyPr lIns="38160" tIns="38160" rIns="38160" bIns="38160" anchor="ctr">
              <a:noAutofit/>
            </a:bodyPr>
            <a:lstStyle/>
            <a:p>
              <a:endParaRPr lang="en-US" sz="3000" b="0" strike="noStrike" spc="-1">
                <a:solidFill>
                  <a:srgbClr val="002060"/>
                </a:solidFill>
                <a:latin typeface="Avenir Next LT Pro" panose="020B0504020202020204"/>
              </a:endParaRPr>
            </a:p>
          </p:txBody>
        </p:sp>
        <p:sp>
          <p:nvSpPr>
            <p:cNvPr id="53" name="Shape 63">
              <a:extLst>
                <a:ext uri="{FF2B5EF4-FFF2-40B4-BE49-F238E27FC236}">
                  <a16:creationId xmlns:a16="http://schemas.microsoft.com/office/drawing/2014/main" id="{EB01E25A-108B-ADC8-E23F-EC7E8F558DF2}"/>
                </a:ext>
              </a:extLst>
            </p:cNvPr>
            <p:cNvSpPr/>
            <p:nvPr/>
          </p:nvSpPr>
          <p:spPr>
            <a:xfrm>
              <a:off x="10812240" y="4627080"/>
              <a:ext cx="858600" cy="644400"/>
            </a:xfrm>
            <a:custGeom>
              <a:avLst/>
              <a:gdLst>
                <a:gd name="textAreaLeft" fmla="*/ 0 w 858600"/>
                <a:gd name="textAreaRight" fmla="*/ 858960 w 858600"/>
                <a:gd name="textAreaTop" fmla="*/ 0 h 644400"/>
                <a:gd name="textAreaBottom" fmla="*/ 644760 h 644400"/>
              </a:gdLst>
              <a:ahLst/>
              <a:cxnLst/>
              <a:rect l="textAreaLeft" t="textAreaTop" r="textAreaRight" b="textAreaBottom"/>
              <a:pathLst>
                <a:path w="19316" h="19677">
                  <a:moveTo>
                    <a:pt x="12504" y="246"/>
                  </a:moveTo>
                  <a:cubicBezTo>
                    <a:pt x="17604" y="1471"/>
                    <a:pt x="20458" y="6746"/>
                    <a:pt x="18883" y="12046"/>
                  </a:cubicBezTo>
                  <a:cubicBezTo>
                    <a:pt x="17308" y="17346"/>
                    <a:pt x="11896" y="20646"/>
                    <a:pt x="6812" y="19421"/>
                  </a:cubicBezTo>
                  <a:cubicBezTo>
                    <a:pt x="1712" y="18196"/>
                    <a:pt x="-1142" y="12921"/>
                    <a:pt x="433" y="7621"/>
                  </a:cubicBezTo>
                  <a:cubicBezTo>
                    <a:pt x="2008" y="2346"/>
                    <a:pt x="7404" y="-954"/>
                    <a:pt x="12504" y="246"/>
                  </a:cubicBezTo>
                  <a:close/>
                  <a:moveTo>
                    <a:pt x="12598" y="17096"/>
                  </a:moveTo>
                  <a:cubicBezTo>
                    <a:pt x="12847" y="17146"/>
                    <a:pt x="13112" y="16996"/>
                    <a:pt x="13175" y="16746"/>
                  </a:cubicBezTo>
                  <a:cubicBezTo>
                    <a:pt x="14064" y="13771"/>
                    <a:pt x="12442" y="10796"/>
                    <a:pt x="9588" y="10121"/>
                  </a:cubicBezTo>
                  <a:cubicBezTo>
                    <a:pt x="6718" y="9446"/>
                    <a:pt x="3677" y="11296"/>
                    <a:pt x="2788" y="14271"/>
                  </a:cubicBezTo>
                  <a:cubicBezTo>
                    <a:pt x="2710" y="14521"/>
                    <a:pt x="2850" y="14771"/>
                    <a:pt x="3100" y="14846"/>
                  </a:cubicBezTo>
                  <a:cubicBezTo>
                    <a:pt x="3350" y="14896"/>
                    <a:pt x="3615" y="14746"/>
                    <a:pt x="3677" y="14496"/>
                  </a:cubicBezTo>
                  <a:cubicBezTo>
                    <a:pt x="4410" y="12021"/>
                    <a:pt x="6937" y="10496"/>
                    <a:pt x="9307" y="11046"/>
                  </a:cubicBezTo>
                  <a:cubicBezTo>
                    <a:pt x="11678" y="11621"/>
                    <a:pt x="13019" y="14071"/>
                    <a:pt x="12286" y="16546"/>
                  </a:cubicBezTo>
                  <a:cubicBezTo>
                    <a:pt x="12208" y="16796"/>
                    <a:pt x="12348" y="17046"/>
                    <a:pt x="12598" y="17096"/>
                  </a:cubicBezTo>
                  <a:moveTo>
                    <a:pt x="8059" y="5171"/>
                  </a:moveTo>
                  <a:cubicBezTo>
                    <a:pt x="7326" y="4996"/>
                    <a:pt x="6562" y="5471"/>
                    <a:pt x="6328" y="6221"/>
                  </a:cubicBezTo>
                  <a:cubicBezTo>
                    <a:pt x="6110" y="6971"/>
                    <a:pt x="6515" y="7721"/>
                    <a:pt x="7233" y="7896"/>
                  </a:cubicBezTo>
                  <a:cubicBezTo>
                    <a:pt x="7950" y="8071"/>
                    <a:pt x="8730" y="7596"/>
                    <a:pt x="8964" y="6846"/>
                  </a:cubicBezTo>
                  <a:cubicBezTo>
                    <a:pt x="9198" y="6096"/>
                    <a:pt x="8792" y="5346"/>
                    <a:pt x="8059" y="5171"/>
                  </a:cubicBezTo>
                  <a:moveTo>
                    <a:pt x="13643" y="6496"/>
                  </a:moveTo>
                  <a:cubicBezTo>
                    <a:pt x="12910" y="6321"/>
                    <a:pt x="12146" y="6796"/>
                    <a:pt x="11912" y="7546"/>
                  </a:cubicBezTo>
                  <a:cubicBezTo>
                    <a:pt x="11693" y="8296"/>
                    <a:pt x="12099" y="9046"/>
                    <a:pt x="12816" y="9221"/>
                  </a:cubicBezTo>
                  <a:cubicBezTo>
                    <a:pt x="13549" y="9396"/>
                    <a:pt x="14313" y="8921"/>
                    <a:pt x="14547" y="8171"/>
                  </a:cubicBezTo>
                  <a:cubicBezTo>
                    <a:pt x="14781" y="7421"/>
                    <a:pt x="14376" y="6671"/>
                    <a:pt x="13643" y="6496"/>
                  </a:cubicBezTo>
                </a:path>
              </a:pathLst>
            </a:custGeom>
            <a:solidFill>
              <a:schemeClr val="accent5"/>
            </a:solidFill>
            <a:ln w="12700">
              <a:noFill/>
            </a:ln>
          </p:spPr>
          <p:style>
            <a:lnRef idx="0">
              <a:scrgbClr r="0" g="0" b="0"/>
            </a:lnRef>
            <a:fillRef idx="0">
              <a:scrgbClr r="0" g="0" b="0"/>
            </a:fillRef>
            <a:effectRef idx="0">
              <a:scrgbClr r="0" g="0" b="0"/>
            </a:effectRef>
            <a:fontRef idx="minor"/>
          </p:style>
          <p:txBody>
            <a:bodyPr lIns="38160" tIns="38160" rIns="38160" bIns="38160" anchor="ctr">
              <a:noAutofit/>
            </a:bodyPr>
            <a:lstStyle/>
            <a:p>
              <a:endParaRPr lang="en-US" sz="3000" b="0" strike="noStrike" spc="-1">
                <a:solidFill>
                  <a:srgbClr val="002060"/>
                </a:solidFill>
                <a:latin typeface="Avenir Next LT Pro" panose="020B0504020202020204"/>
              </a:endParaRPr>
            </a:p>
          </p:txBody>
        </p:sp>
        <p:sp>
          <p:nvSpPr>
            <p:cNvPr id="54" name="Shape 64">
              <a:extLst>
                <a:ext uri="{FF2B5EF4-FFF2-40B4-BE49-F238E27FC236}">
                  <a16:creationId xmlns:a16="http://schemas.microsoft.com/office/drawing/2014/main" id="{4D608F9B-6177-372E-366B-8BB713DED70A}"/>
                </a:ext>
              </a:extLst>
            </p:cNvPr>
            <p:cNvSpPr/>
            <p:nvPr/>
          </p:nvSpPr>
          <p:spPr>
            <a:xfrm>
              <a:off x="10722240" y="4422240"/>
              <a:ext cx="869760" cy="809640"/>
            </a:xfrm>
            <a:custGeom>
              <a:avLst/>
              <a:gdLst>
                <a:gd name="textAreaLeft" fmla="*/ 0 w 869760"/>
                <a:gd name="textAreaRight" fmla="*/ 870120 w 869760"/>
                <a:gd name="textAreaTop" fmla="*/ 0 h 809640"/>
                <a:gd name="textAreaBottom" fmla="*/ 810000 h 809640"/>
              </a:gdLst>
              <a:ahLst/>
              <a:cxnLst/>
              <a:rect l="textAreaLeft" t="textAreaTop" r="textAreaRight" b="textAreaBottom"/>
              <a:pathLst>
                <a:path w="21559" h="20784">
                  <a:moveTo>
                    <a:pt x="21215" y="13997"/>
                  </a:moveTo>
                  <a:cubicBezTo>
                    <a:pt x="21232" y="13934"/>
                    <a:pt x="21250" y="13871"/>
                    <a:pt x="21267" y="13808"/>
                  </a:cubicBezTo>
                  <a:cubicBezTo>
                    <a:pt x="21284" y="13745"/>
                    <a:pt x="21301" y="13703"/>
                    <a:pt x="21318" y="13640"/>
                  </a:cubicBezTo>
                  <a:cubicBezTo>
                    <a:pt x="21336" y="13577"/>
                    <a:pt x="21353" y="13514"/>
                    <a:pt x="21370" y="13451"/>
                  </a:cubicBezTo>
                  <a:cubicBezTo>
                    <a:pt x="21387" y="13388"/>
                    <a:pt x="21404" y="13346"/>
                    <a:pt x="21404" y="13283"/>
                  </a:cubicBezTo>
                  <a:cubicBezTo>
                    <a:pt x="21422" y="13220"/>
                    <a:pt x="21422" y="13157"/>
                    <a:pt x="21439" y="13073"/>
                  </a:cubicBezTo>
                  <a:cubicBezTo>
                    <a:pt x="21456" y="13010"/>
                    <a:pt x="21456" y="12968"/>
                    <a:pt x="21473" y="12905"/>
                  </a:cubicBezTo>
                  <a:cubicBezTo>
                    <a:pt x="21490" y="12842"/>
                    <a:pt x="21490" y="12779"/>
                    <a:pt x="21507" y="12695"/>
                  </a:cubicBezTo>
                  <a:cubicBezTo>
                    <a:pt x="21507" y="12652"/>
                    <a:pt x="21525" y="12589"/>
                    <a:pt x="21525" y="12547"/>
                  </a:cubicBezTo>
                  <a:cubicBezTo>
                    <a:pt x="21525" y="12484"/>
                    <a:pt x="21542" y="12400"/>
                    <a:pt x="21542" y="12337"/>
                  </a:cubicBezTo>
                  <a:cubicBezTo>
                    <a:pt x="21542" y="12295"/>
                    <a:pt x="21542" y="12253"/>
                    <a:pt x="21559" y="12190"/>
                  </a:cubicBezTo>
                  <a:cubicBezTo>
                    <a:pt x="21559" y="12106"/>
                    <a:pt x="21559" y="12022"/>
                    <a:pt x="21559" y="11938"/>
                  </a:cubicBezTo>
                  <a:cubicBezTo>
                    <a:pt x="21559" y="11896"/>
                    <a:pt x="21559" y="11875"/>
                    <a:pt x="21559" y="11833"/>
                  </a:cubicBezTo>
                  <a:cubicBezTo>
                    <a:pt x="21559" y="11707"/>
                    <a:pt x="21559" y="11602"/>
                    <a:pt x="21542" y="11476"/>
                  </a:cubicBezTo>
                  <a:lnTo>
                    <a:pt x="21267" y="7252"/>
                  </a:lnTo>
                  <a:cubicBezTo>
                    <a:pt x="21267" y="7378"/>
                    <a:pt x="21284" y="7483"/>
                    <a:pt x="21284" y="7610"/>
                  </a:cubicBezTo>
                  <a:cubicBezTo>
                    <a:pt x="21284" y="7610"/>
                    <a:pt x="21284" y="7631"/>
                    <a:pt x="21284" y="7631"/>
                  </a:cubicBezTo>
                  <a:cubicBezTo>
                    <a:pt x="21267" y="4122"/>
                    <a:pt x="18328" y="1054"/>
                    <a:pt x="13775" y="214"/>
                  </a:cubicBezTo>
                  <a:cubicBezTo>
                    <a:pt x="8156" y="-816"/>
                    <a:pt x="2193" y="1979"/>
                    <a:pt x="475" y="6412"/>
                  </a:cubicBezTo>
                  <a:cubicBezTo>
                    <a:pt x="96" y="7379"/>
                    <a:pt x="-41" y="8345"/>
                    <a:pt x="11" y="9291"/>
                  </a:cubicBezTo>
                  <a:cubicBezTo>
                    <a:pt x="11" y="9291"/>
                    <a:pt x="11" y="9291"/>
                    <a:pt x="11" y="9270"/>
                  </a:cubicBezTo>
                  <a:lnTo>
                    <a:pt x="286" y="13493"/>
                  </a:lnTo>
                  <a:cubicBezTo>
                    <a:pt x="286" y="13598"/>
                    <a:pt x="303" y="13682"/>
                    <a:pt x="320" y="13787"/>
                  </a:cubicBezTo>
                  <a:cubicBezTo>
                    <a:pt x="320" y="13829"/>
                    <a:pt x="337" y="13850"/>
                    <a:pt x="337" y="13892"/>
                  </a:cubicBezTo>
                  <a:cubicBezTo>
                    <a:pt x="337" y="13955"/>
                    <a:pt x="354" y="14018"/>
                    <a:pt x="371" y="14081"/>
                  </a:cubicBezTo>
                  <a:cubicBezTo>
                    <a:pt x="371" y="14123"/>
                    <a:pt x="389" y="14165"/>
                    <a:pt x="389" y="14186"/>
                  </a:cubicBezTo>
                  <a:cubicBezTo>
                    <a:pt x="406" y="14249"/>
                    <a:pt x="406" y="14312"/>
                    <a:pt x="423" y="14354"/>
                  </a:cubicBezTo>
                  <a:cubicBezTo>
                    <a:pt x="423" y="14396"/>
                    <a:pt x="440" y="14438"/>
                    <a:pt x="457" y="14480"/>
                  </a:cubicBezTo>
                  <a:cubicBezTo>
                    <a:pt x="475" y="14543"/>
                    <a:pt x="492" y="14585"/>
                    <a:pt x="492" y="14648"/>
                  </a:cubicBezTo>
                  <a:cubicBezTo>
                    <a:pt x="509" y="14691"/>
                    <a:pt x="509" y="14732"/>
                    <a:pt x="526" y="14775"/>
                  </a:cubicBezTo>
                  <a:cubicBezTo>
                    <a:pt x="543" y="14838"/>
                    <a:pt x="560" y="14880"/>
                    <a:pt x="578" y="14943"/>
                  </a:cubicBezTo>
                  <a:cubicBezTo>
                    <a:pt x="595" y="14985"/>
                    <a:pt x="595" y="15027"/>
                    <a:pt x="612" y="15069"/>
                  </a:cubicBezTo>
                  <a:cubicBezTo>
                    <a:pt x="629" y="15132"/>
                    <a:pt x="646" y="15174"/>
                    <a:pt x="664" y="15237"/>
                  </a:cubicBezTo>
                  <a:cubicBezTo>
                    <a:pt x="681" y="15279"/>
                    <a:pt x="698" y="15321"/>
                    <a:pt x="698" y="15342"/>
                  </a:cubicBezTo>
                  <a:cubicBezTo>
                    <a:pt x="715" y="15405"/>
                    <a:pt x="749" y="15468"/>
                    <a:pt x="767" y="15510"/>
                  </a:cubicBezTo>
                  <a:cubicBezTo>
                    <a:pt x="784" y="15552"/>
                    <a:pt x="801" y="15573"/>
                    <a:pt x="801" y="15615"/>
                  </a:cubicBezTo>
                  <a:cubicBezTo>
                    <a:pt x="835" y="15678"/>
                    <a:pt x="870" y="15762"/>
                    <a:pt x="904" y="15825"/>
                  </a:cubicBezTo>
                  <a:cubicBezTo>
                    <a:pt x="921" y="15846"/>
                    <a:pt x="921" y="15867"/>
                    <a:pt x="938" y="15888"/>
                  </a:cubicBezTo>
                  <a:cubicBezTo>
                    <a:pt x="990" y="15972"/>
                    <a:pt x="1024" y="16077"/>
                    <a:pt x="1076" y="16161"/>
                  </a:cubicBezTo>
                  <a:cubicBezTo>
                    <a:pt x="1093" y="16182"/>
                    <a:pt x="1093" y="16203"/>
                    <a:pt x="1110" y="16224"/>
                  </a:cubicBezTo>
                  <a:cubicBezTo>
                    <a:pt x="1145" y="16287"/>
                    <a:pt x="1179" y="16350"/>
                    <a:pt x="1231" y="16413"/>
                  </a:cubicBezTo>
                  <a:cubicBezTo>
                    <a:pt x="1248" y="16455"/>
                    <a:pt x="1265" y="16476"/>
                    <a:pt x="1282" y="16518"/>
                  </a:cubicBezTo>
                  <a:cubicBezTo>
                    <a:pt x="1317" y="16581"/>
                    <a:pt x="1351" y="16623"/>
                    <a:pt x="1385" y="16686"/>
                  </a:cubicBezTo>
                  <a:cubicBezTo>
                    <a:pt x="1402" y="16728"/>
                    <a:pt x="1437" y="16749"/>
                    <a:pt x="1454" y="16791"/>
                  </a:cubicBezTo>
                  <a:cubicBezTo>
                    <a:pt x="1488" y="16833"/>
                    <a:pt x="1523" y="16896"/>
                    <a:pt x="1557" y="16939"/>
                  </a:cubicBezTo>
                  <a:cubicBezTo>
                    <a:pt x="1574" y="16981"/>
                    <a:pt x="1609" y="17001"/>
                    <a:pt x="1626" y="17044"/>
                  </a:cubicBezTo>
                  <a:cubicBezTo>
                    <a:pt x="1660" y="17086"/>
                    <a:pt x="1695" y="17149"/>
                    <a:pt x="1729" y="17191"/>
                  </a:cubicBezTo>
                  <a:cubicBezTo>
                    <a:pt x="1763" y="17233"/>
                    <a:pt x="1780" y="17254"/>
                    <a:pt x="1815" y="17296"/>
                  </a:cubicBezTo>
                  <a:cubicBezTo>
                    <a:pt x="1849" y="17338"/>
                    <a:pt x="1901" y="17401"/>
                    <a:pt x="1935" y="17443"/>
                  </a:cubicBezTo>
                  <a:cubicBezTo>
                    <a:pt x="1969" y="17485"/>
                    <a:pt x="1987" y="17506"/>
                    <a:pt x="2021" y="17548"/>
                  </a:cubicBezTo>
                  <a:cubicBezTo>
                    <a:pt x="2073" y="17590"/>
                    <a:pt x="2107" y="17653"/>
                    <a:pt x="2159" y="17695"/>
                  </a:cubicBezTo>
                  <a:cubicBezTo>
                    <a:pt x="2193" y="17716"/>
                    <a:pt x="2210" y="17758"/>
                    <a:pt x="2244" y="17779"/>
                  </a:cubicBezTo>
                  <a:cubicBezTo>
                    <a:pt x="2296" y="17821"/>
                    <a:pt x="2348" y="17884"/>
                    <a:pt x="2399" y="17926"/>
                  </a:cubicBezTo>
                  <a:cubicBezTo>
                    <a:pt x="2416" y="17947"/>
                    <a:pt x="2451" y="17968"/>
                    <a:pt x="2468" y="17989"/>
                  </a:cubicBezTo>
                  <a:cubicBezTo>
                    <a:pt x="2554" y="18073"/>
                    <a:pt x="2622" y="18136"/>
                    <a:pt x="2708" y="18199"/>
                  </a:cubicBezTo>
                  <a:cubicBezTo>
                    <a:pt x="2708" y="18199"/>
                    <a:pt x="2726" y="18199"/>
                    <a:pt x="2726" y="18220"/>
                  </a:cubicBezTo>
                  <a:cubicBezTo>
                    <a:pt x="2794" y="18283"/>
                    <a:pt x="2880" y="18346"/>
                    <a:pt x="2949" y="18409"/>
                  </a:cubicBezTo>
                  <a:cubicBezTo>
                    <a:pt x="2983" y="18430"/>
                    <a:pt x="3001" y="18451"/>
                    <a:pt x="3035" y="18472"/>
                  </a:cubicBezTo>
                  <a:cubicBezTo>
                    <a:pt x="3086" y="18514"/>
                    <a:pt x="3155" y="18556"/>
                    <a:pt x="3207" y="18599"/>
                  </a:cubicBezTo>
                  <a:cubicBezTo>
                    <a:pt x="3241" y="18620"/>
                    <a:pt x="3275" y="18641"/>
                    <a:pt x="3310" y="18683"/>
                  </a:cubicBezTo>
                  <a:cubicBezTo>
                    <a:pt x="3361" y="18725"/>
                    <a:pt x="3413" y="18767"/>
                    <a:pt x="3482" y="18809"/>
                  </a:cubicBezTo>
                  <a:cubicBezTo>
                    <a:pt x="3516" y="18830"/>
                    <a:pt x="3550" y="18851"/>
                    <a:pt x="3602" y="18893"/>
                  </a:cubicBezTo>
                  <a:cubicBezTo>
                    <a:pt x="3654" y="18935"/>
                    <a:pt x="3705" y="18977"/>
                    <a:pt x="3774" y="18998"/>
                  </a:cubicBezTo>
                  <a:cubicBezTo>
                    <a:pt x="3808" y="19019"/>
                    <a:pt x="3860" y="19040"/>
                    <a:pt x="3894" y="19082"/>
                  </a:cubicBezTo>
                  <a:cubicBezTo>
                    <a:pt x="3946" y="19124"/>
                    <a:pt x="4014" y="19145"/>
                    <a:pt x="4066" y="19187"/>
                  </a:cubicBezTo>
                  <a:cubicBezTo>
                    <a:pt x="4100" y="19208"/>
                    <a:pt x="4152" y="19229"/>
                    <a:pt x="4186" y="19250"/>
                  </a:cubicBezTo>
                  <a:cubicBezTo>
                    <a:pt x="4255" y="19292"/>
                    <a:pt x="4306" y="19313"/>
                    <a:pt x="4375" y="19355"/>
                  </a:cubicBezTo>
                  <a:cubicBezTo>
                    <a:pt x="4410" y="19376"/>
                    <a:pt x="4461" y="19397"/>
                    <a:pt x="4496" y="19418"/>
                  </a:cubicBezTo>
                  <a:cubicBezTo>
                    <a:pt x="4564" y="19460"/>
                    <a:pt x="4633" y="19481"/>
                    <a:pt x="4702" y="19523"/>
                  </a:cubicBezTo>
                  <a:cubicBezTo>
                    <a:pt x="4736" y="19544"/>
                    <a:pt x="4770" y="19565"/>
                    <a:pt x="4805" y="19586"/>
                  </a:cubicBezTo>
                  <a:cubicBezTo>
                    <a:pt x="4891" y="19628"/>
                    <a:pt x="4977" y="19670"/>
                    <a:pt x="5063" y="19712"/>
                  </a:cubicBezTo>
                  <a:cubicBezTo>
                    <a:pt x="5080" y="19712"/>
                    <a:pt x="5097" y="19733"/>
                    <a:pt x="5131" y="19733"/>
                  </a:cubicBezTo>
                  <a:cubicBezTo>
                    <a:pt x="5234" y="19775"/>
                    <a:pt x="5355" y="19838"/>
                    <a:pt x="5458" y="19880"/>
                  </a:cubicBezTo>
                  <a:cubicBezTo>
                    <a:pt x="5492" y="19901"/>
                    <a:pt x="5526" y="19901"/>
                    <a:pt x="5561" y="19922"/>
                  </a:cubicBezTo>
                  <a:cubicBezTo>
                    <a:pt x="5647" y="19964"/>
                    <a:pt x="5733" y="19985"/>
                    <a:pt x="5801" y="20027"/>
                  </a:cubicBezTo>
                  <a:cubicBezTo>
                    <a:pt x="5836" y="20048"/>
                    <a:pt x="5887" y="20048"/>
                    <a:pt x="5939" y="20069"/>
                  </a:cubicBezTo>
                  <a:cubicBezTo>
                    <a:pt x="6008" y="20090"/>
                    <a:pt x="6094" y="20111"/>
                    <a:pt x="6162" y="20153"/>
                  </a:cubicBezTo>
                  <a:cubicBezTo>
                    <a:pt x="6214" y="20174"/>
                    <a:pt x="6265" y="20174"/>
                    <a:pt x="6300" y="20195"/>
                  </a:cubicBezTo>
                  <a:cubicBezTo>
                    <a:pt x="6351" y="20216"/>
                    <a:pt x="6386" y="20216"/>
                    <a:pt x="6437" y="20237"/>
                  </a:cubicBezTo>
                  <a:cubicBezTo>
                    <a:pt x="6454" y="20237"/>
                    <a:pt x="6472" y="20237"/>
                    <a:pt x="6489" y="20259"/>
                  </a:cubicBezTo>
                  <a:cubicBezTo>
                    <a:pt x="6678" y="20321"/>
                    <a:pt x="6867" y="20364"/>
                    <a:pt x="7056" y="20406"/>
                  </a:cubicBezTo>
                  <a:cubicBezTo>
                    <a:pt x="7090" y="20406"/>
                    <a:pt x="7125" y="20427"/>
                    <a:pt x="7159" y="20427"/>
                  </a:cubicBezTo>
                  <a:cubicBezTo>
                    <a:pt x="7365" y="20469"/>
                    <a:pt x="7571" y="20511"/>
                    <a:pt x="7778" y="20553"/>
                  </a:cubicBezTo>
                  <a:cubicBezTo>
                    <a:pt x="7949" y="20574"/>
                    <a:pt x="8104" y="20616"/>
                    <a:pt x="8276" y="20637"/>
                  </a:cubicBezTo>
                  <a:cubicBezTo>
                    <a:pt x="8328" y="20637"/>
                    <a:pt x="8379" y="20658"/>
                    <a:pt x="8431" y="20658"/>
                  </a:cubicBezTo>
                  <a:cubicBezTo>
                    <a:pt x="8534" y="20679"/>
                    <a:pt x="8654" y="20679"/>
                    <a:pt x="8774" y="20700"/>
                  </a:cubicBezTo>
                  <a:cubicBezTo>
                    <a:pt x="8843" y="20700"/>
                    <a:pt x="8895" y="20721"/>
                    <a:pt x="8963" y="20721"/>
                  </a:cubicBezTo>
                  <a:cubicBezTo>
                    <a:pt x="9066" y="20721"/>
                    <a:pt x="9170" y="20742"/>
                    <a:pt x="9273" y="20742"/>
                  </a:cubicBezTo>
                  <a:cubicBezTo>
                    <a:pt x="9341" y="20742"/>
                    <a:pt x="9410" y="20742"/>
                    <a:pt x="9462" y="20763"/>
                  </a:cubicBezTo>
                  <a:cubicBezTo>
                    <a:pt x="9565" y="20763"/>
                    <a:pt x="9668" y="20763"/>
                    <a:pt x="9771" y="20784"/>
                  </a:cubicBezTo>
                  <a:cubicBezTo>
                    <a:pt x="9840" y="20784"/>
                    <a:pt x="9891" y="20784"/>
                    <a:pt x="9960" y="20784"/>
                  </a:cubicBezTo>
                  <a:cubicBezTo>
                    <a:pt x="10063" y="20784"/>
                    <a:pt x="10183" y="20784"/>
                    <a:pt x="10287" y="20784"/>
                  </a:cubicBezTo>
                  <a:cubicBezTo>
                    <a:pt x="10338" y="20784"/>
                    <a:pt x="10390" y="20784"/>
                    <a:pt x="10441" y="20784"/>
                  </a:cubicBezTo>
                  <a:cubicBezTo>
                    <a:pt x="10596" y="20784"/>
                    <a:pt x="10768" y="20784"/>
                    <a:pt x="10922" y="20763"/>
                  </a:cubicBezTo>
                  <a:cubicBezTo>
                    <a:pt x="10922" y="20763"/>
                    <a:pt x="10922" y="20763"/>
                    <a:pt x="10940" y="20763"/>
                  </a:cubicBezTo>
                  <a:cubicBezTo>
                    <a:pt x="11094" y="20763"/>
                    <a:pt x="11232" y="20742"/>
                    <a:pt x="11386" y="20721"/>
                  </a:cubicBezTo>
                  <a:cubicBezTo>
                    <a:pt x="11403" y="20721"/>
                    <a:pt x="11403" y="20721"/>
                    <a:pt x="11421" y="20721"/>
                  </a:cubicBezTo>
                  <a:cubicBezTo>
                    <a:pt x="11507" y="20721"/>
                    <a:pt x="11575" y="20700"/>
                    <a:pt x="11661" y="20700"/>
                  </a:cubicBezTo>
                  <a:cubicBezTo>
                    <a:pt x="11747" y="20700"/>
                    <a:pt x="11850" y="20679"/>
                    <a:pt x="11936" y="20658"/>
                  </a:cubicBezTo>
                  <a:cubicBezTo>
                    <a:pt x="12022" y="20658"/>
                    <a:pt x="12091" y="20637"/>
                    <a:pt x="12177" y="20616"/>
                  </a:cubicBezTo>
                  <a:cubicBezTo>
                    <a:pt x="12263" y="20595"/>
                    <a:pt x="12366" y="20595"/>
                    <a:pt x="12452" y="20574"/>
                  </a:cubicBezTo>
                  <a:cubicBezTo>
                    <a:pt x="12538" y="20553"/>
                    <a:pt x="12606" y="20553"/>
                    <a:pt x="12692" y="20532"/>
                  </a:cubicBezTo>
                  <a:cubicBezTo>
                    <a:pt x="12778" y="20511"/>
                    <a:pt x="12864" y="20490"/>
                    <a:pt x="12967" y="20490"/>
                  </a:cubicBezTo>
                  <a:cubicBezTo>
                    <a:pt x="13053" y="20469"/>
                    <a:pt x="13122" y="20447"/>
                    <a:pt x="13208" y="20447"/>
                  </a:cubicBezTo>
                  <a:cubicBezTo>
                    <a:pt x="13294" y="20426"/>
                    <a:pt x="13380" y="20405"/>
                    <a:pt x="13466" y="20384"/>
                  </a:cubicBezTo>
                  <a:cubicBezTo>
                    <a:pt x="13551" y="20363"/>
                    <a:pt x="13620" y="20342"/>
                    <a:pt x="13689" y="20321"/>
                  </a:cubicBezTo>
                  <a:cubicBezTo>
                    <a:pt x="13775" y="20300"/>
                    <a:pt x="13861" y="20279"/>
                    <a:pt x="13947" y="20259"/>
                  </a:cubicBezTo>
                  <a:cubicBezTo>
                    <a:pt x="14015" y="20237"/>
                    <a:pt x="14101" y="20216"/>
                    <a:pt x="14170" y="20196"/>
                  </a:cubicBezTo>
                  <a:cubicBezTo>
                    <a:pt x="14256" y="20174"/>
                    <a:pt x="14342" y="20153"/>
                    <a:pt x="14428" y="20111"/>
                  </a:cubicBezTo>
                  <a:cubicBezTo>
                    <a:pt x="14497" y="20090"/>
                    <a:pt x="14582" y="20069"/>
                    <a:pt x="14651" y="20027"/>
                  </a:cubicBezTo>
                  <a:cubicBezTo>
                    <a:pt x="14737" y="20006"/>
                    <a:pt x="14823" y="19964"/>
                    <a:pt x="14892" y="19943"/>
                  </a:cubicBezTo>
                  <a:cubicBezTo>
                    <a:pt x="14960" y="19922"/>
                    <a:pt x="15046" y="19880"/>
                    <a:pt x="15115" y="19859"/>
                  </a:cubicBezTo>
                  <a:cubicBezTo>
                    <a:pt x="15201" y="19817"/>
                    <a:pt x="15270" y="19796"/>
                    <a:pt x="15356" y="19754"/>
                  </a:cubicBezTo>
                  <a:cubicBezTo>
                    <a:pt x="15424" y="19733"/>
                    <a:pt x="15493" y="19691"/>
                    <a:pt x="15579" y="19670"/>
                  </a:cubicBezTo>
                  <a:cubicBezTo>
                    <a:pt x="15665" y="19628"/>
                    <a:pt x="15734" y="19607"/>
                    <a:pt x="15820" y="19565"/>
                  </a:cubicBezTo>
                  <a:cubicBezTo>
                    <a:pt x="15888" y="19523"/>
                    <a:pt x="15957" y="19502"/>
                    <a:pt x="16026" y="19460"/>
                  </a:cubicBezTo>
                  <a:cubicBezTo>
                    <a:pt x="16095" y="19418"/>
                    <a:pt x="16181" y="19376"/>
                    <a:pt x="16249" y="19355"/>
                  </a:cubicBezTo>
                  <a:cubicBezTo>
                    <a:pt x="16318" y="19313"/>
                    <a:pt x="16387" y="19292"/>
                    <a:pt x="16455" y="19250"/>
                  </a:cubicBezTo>
                  <a:cubicBezTo>
                    <a:pt x="16524" y="19208"/>
                    <a:pt x="16610" y="19166"/>
                    <a:pt x="16679" y="19124"/>
                  </a:cubicBezTo>
                  <a:cubicBezTo>
                    <a:pt x="16748" y="19082"/>
                    <a:pt x="16816" y="19040"/>
                    <a:pt x="16885" y="18998"/>
                  </a:cubicBezTo>
                  <a:cubicBezTo>
                    <a:pt x="16954" y="18956"/>
                    <a:pt x="17023" y="18914"/>
                    <a:pt x="17108" y="18872"/>
                  </a:cubicBezTo>
                  <a:cubicBezTo>
                    <a:pt x="17177" y="18830"/>
                    <a:pt x="17246" y="18788"/>
                    <a:pt x="17297" y="18746"/>
                  </a:cubicBezTo>
                  <a:cubicBezTo>
                    <a:pt x="17366" y="18704"/>
                    <a:pt x="17435" y="18662"/>
                    <a:pt x="17504" y="18620"/>
                  </a:cubicBezTo>
                  <a:cubicBezTo>
                    <a:pt x="17572" y="18578"/>
                    <a:pt x="17624" y="18536"/>
                    <a:pt x="17693" y="18494"/>
                  </a:cubicBezTo>
                  <a:cubicBezTo>
                    <a:pt x="17761" y="18451"/>
                    <a:pt x="17830" y="18388"/>
                    <a:pt x="17899" y="18346"/>
                  </a:cubicBezTo>
                  <a:cubicBezTo>
                    <a:pt x="17968" y="18304"/>
                    <a:pt x="18019" y="18262"/>
                    <a:pt x="18088" y="18220"/>
                  </a:cubicBezTo>
                  <a:cubicBezTo>
                    <a:pt x="18157" y="18178"/>
                    <a:pt x="18225" y="18115"/>
                    <a:pt x="18277" y="18073"/>
                  </a:cubicBezTo>
                  <a:cubicBezTo>
                    <a:pt x="18329" y="18031"/>
                    <a:pt x="18397" y="17989"/>
                    <a:pt x="18449" y="17926"/>
                  </a:cubicBezTo>
                  <a:cubicBezTo>
                    <a:pt x="18483" y="17905"/>
                    <a:pt x="18500" y="17884"/>
                    <a:pt x="18535" y="17863"/>
                  </a:cubicBezTo>
                  <a:cubicBezTo>
                    <a:pt x="18569" y="17842"/>
                    <a:pt x="18586" y="17821"/>
                    <a:pt x="18603" y="17800"/>
                  </a:cubicBezTo>
                  <a:cubicBezTo>
                    <a:pt x="18689" y="17716"/>
                    <a:pt x="18775" y="17653"/>
                    <a:pt x="18861" y="17569"/>
                  </a:cubicBezTo>
                  <a:cubicBezTo>
                    <a:pt x="18913" y="17527"/>
                    <a:pt x="18947" y="17485"/>
                    <a:pt x="18999" y="17443"/>
                  </a:cubicBezTo>
                  <a:cubicBezTo>
                    <a:pt x="19085" y="17359"/>
                    <a:pt x="19171" y="17275"/>
                    <a:pt x="19256" y="17191"/>
                  </a:cubicBezTo>
                  <a:cubicBezTo>
                    <a:pt x="19291" y="17149"/>
                    <a:pt x="19325" y="17128"/>
                    <a:pt x="19360" y="17086"/>
                  </a:cubicBezTo>
                  <a:cubicBezTo>
                    <a:pt x="19480" y="16960"/>
                    <a:pt x="19583" y="16833"/>
                    <a:pt x="19703" y="16707"/>
                  </a:cubicBezTo>
                  <a:cubicBezTo>
                    <a:pt x="19720" y="16686"/>
                    <a:pt x="19738" y="16665"/>
                    <a:pt x="19755" y="16644"/>
                  </a:cubicBezTo>
                  <a:cubicBezTo>
                    <a:pt x="19841" y="16539"/>
                    <a:pt x="19927" y="16413"/>
                    <a:pt x="20013" y="16308"/>
                  </a:cubicBezTo>
                  <a:cubicBezTo>
                    <a:pt x="20047" y="16266"/>
                    <a:pt x="20081" y="16224"/>
                    <a:pt x="20116" y="16161"/>
                  </a:cubicBezTo>
                  <a:cubicBezTo>
                    <a:pt x="20184" y="16077"/>
                    <a:pt x="20253" y="15972"/>
                    <a:pt x="20305" y="15888"/>
                  </a:cubicBezTo>
                  <a:cubicBezTo>
                    <a:pt x="20339" y="15846"/>
                    <a:pt x="20373" y="15783"/>
                    <a:pt x="20408" y="15720"/>
                  </a:cubicBezTo>
                  <a:cubicBezTo>
                    <a:pt x="20459" y="15636"/>
                    <a:pt x="20528" y="15531"/>
                    <a:pt x="20580" y="15447"/>
                  </a:cubicBezTo>
                  <a:cubicBezTo>
                    <a:pt x="20614" y="15384"/>
                    <a:pt x="20648" y="15342"/>
                    <a:pt x="20666" y="15279"/>
                  </a:cubicBezTo>
                  <a:cubicBezTo>
                    <a:pt x="20717" y="15174"/>
                    <a:pt x="20769" y="15069"/>
                    <a:pt x="20820" y="14985"/>
                  </a:cubicBezTo>
                  <a:cubicBezTo>
                    <a:pt x="20837" y="14943"/>
                    <a:pt x="20872" y="14880"/>
                    <a:pt x="20889" y="14838"/>
                  </a:cubicBezTo>
                  <a:cubicBezTo>
                    <a:pt x="20958" y="14690"/>
                    <a:pt x="21026" y="14543"/>
                    <a:pt x="21078" y="14375"/>
                  </a:cubicBezTo>
                  <a:cubicBezTo>
                    <a:pt x="21078" y="14375"/>
                    <a:pt x="21078" y="14354"/>
                    <a:pt x="21078" y="14354"/>
                  </a:cubicBezTo>
                  <a:cubicBezTo>
                    <a:pt x="21095" y="14291"/>
                    <a:pt x="21130" y="14228"/>
                    <a:pt x="21147" y="14165"/>
                  </a:cubicBezTo>
                  <a:cubicBezTo>
                    <a:pt x="21181" y="14102"/>
                    <a:pt x="21198" y="14060"/>
                    <a:pt x="21215" y="13997"/>
                  </a:cubicBezTo>
                  <a:close/>
                </a:path>
              </a:pathLst>
            </a:custGeom>
            <a:solidFill>
              <a:schemeClr val="accent5">
                <a:lumMod val="50000"/>
              </a:schemeClr>
            </a:solidFill>
            <a:ln w="12700">
              <a:noFill/>
            </a:ln>
          </p:spPr>
          <p:style>
            <a:lnRef idx="0">
              <a:scrgbClr r="0" g="0" b="0"/>
            </a:lnRef>
            <a:fillRef idx="0">
              <a:scrgbClr r="0" g="0" b="0"/>
            </a:fillRef>
            <a:effectRef idx="0">
              <a:scrgbClr r="0" g="0" b="0"/>
            </a:effectRef>
            <a:fontRef idx="minor"/>
          </p:style>
          <p:txBody>
            <a:bodyPr lIns="38160" tIns="38160" rIns="38160" bIns="38160" anchor="ctr">
              <a:noAutofit/>
            </a:bodyPr>
            <a:lstStyle/>
            <a:p>
              <a:endParaRPr lang="en-US" sz="3000" b="0" strike="noStrike" spc="-1">
                <a:solidFill>
                  <a:srgbClr val="002060"/>
                </a:solidFill>
                <a:latin typeface="Avenir Next LT Pro" panose="020B0504020202020204"/>
              </a:endParaRPr>
            </a:p>
          </p:txBody>
        </p:sp>
        <p:sp>
          <p:nvSpPr>
            <p:cNvPr id="55" name="Shape 65">
              <a:extLst>
                <a:ext uri="{FF2B5EF4-FFF2-40B4-BE49-F238E27FC236}">
                  <a16:creationId xmlns:a16="http://schemas.microsoft.com/office/drawing/2014/main" id="{A85021EB-2873-A200-B719-19C00C2F458E}"/>
                </a:ext>
              </a:extLst>
            </p:cNvPr>
            <p:cNvSpPr/>
            <p:nvPr/>
          </p:nvSpPr>
          <p:spPr>
            <a:xfrm>
              <a:off x="10722240" y="4422240"/>
              <a:ext cx="858600" cy="644400"/>
            </a:xfrm>
            <a:custGeom>
              <a:avLst/>
              <a:gdLst>
                <a:gd name="textAreaLeft" fmla="*/ 0 w 858600"/>
                <a:gd name="textAreaRight" fmla="*/ 858960 w 858600"/>
                <a:gd name="textAreaTop" fmla="*/ 0 h 644400"/>
                <a:gd name="textAreaBottom" fmla="*/ 644760 h 644400"/>
              </a:gdLst>
              <a:ahLst/>
              <a:cxnLst/>
              <a:rect l="textAreaLeft" t="textAreaTop" r="textAreaRight" b="textAreaBottom"/>
              <a:pathLst>
                <a:path w="19316" h="19663">
                  <a:moveTo>
                    <a:pt x="12504" y="256"/>
                  </a:moveTo>
                  <a:cubicBezTo>
                    <a:pt x="17604" y="1479"/>
                    <a:pt x="20458" y="6748"/>
                    <a:pt x="18883" y="12042"/>
                  </a:cubicBezTo>
                  <a:cubicBezTo>
                    <a:pt x="17308" y="17336"/>
                    <a:pt x="11896" y="20632"/>
                    <a:pt x="6812" y="19408"/>
                  </a:cubicBezTo>
                  <a:cubicBezTo>
                    <a:pt x="1712" y="18185"/>
                    <a:pt x="-1142" y="12916"/>
                    <a:pt x="433" y="7622"/>
                  </a:cubicBezTo>
                  <a:cubicBezTo>
                    <a:pt x="1993" y="2328"/>
                    <a:pt x="7404" y="-968"/>
                    <a:pt x="12504" y="256"/>
                  </a:cubicBezTo>
                  <a:close/>
                  <a:moveTo>
                    <a:pt x="12582" y="17086"/>
                  </a:moveTo>
                  <a:cubicBezTo>
                    <a:pt x="12832" y="17136"/>
                    <a:pt x="13097" y="16986"/>
                    <a:pt x="13159" y="16736"/>
                  </a:cubicBezTo>
                  <a:cubicBezTo>
                    <a:pt x="14048" y="13765"/>
                    <a:pt x="12426" y="10793"/>
                    <a:pt x="9572" y="10119"/>
                  </a:cubicBezTo>
                  <a:cubicBezTo>
                    <a:pt x="6703" y="9445"/>
                    <a:pt x="3661" y="11293"/>
                    <a:pt x="2772" y="14264"/>
                  </a:cubicBezTo>
                  <a:cubicBezTo>
                    <a:pt x="2695" y="14514"/>
                    <a:pt x="2835" y="14764"/>
                    <a:pt x="3084" y="14839"/>
                  </a:cubicBezTo>
                  <a:cubicBezTo>
                    <a:pt x="3334" y="14889"/>
                    <a:pt x="3599" y="14739"/>
                    <a:pt x="3661" y="14489"/>
                  </a:cubicBezTo>
                  <a:cubicBezTo>
                    <a:pt x="4394" y="12017"/>
                    <a:pt x="6921" y="10494"/>
                    <a:pt x="9291" y="11043"/>
                  </a:cubicBezTo>
                  <a:cubicBezTo>
                    <a:pt x="11662" y="11617"/>
                    <a:pt x="13003" y="14065"/>
                    <a:pt x="12270" y="16537"/>
                  </a:cubicBezTo>
                  <a:cubicBezTo>
                    <a:pt x="12192" y="16761"/>
                    <a:pt x="12333" y="17011"/>
                    <a:pt x="12582" y="17086"/>
                  </a:cubicBezTo>
                  <a:moveTo>
                    <a:pt x="8059" y="5150"/>
                  </a:moveTo>
                  <a:cubicBezTo>
                    <a:pt x="7326" y="4975"/>
                    <a:pt x="6562" y="5450"/>
                    <a:pt x="6328" y="6199"/>
                  </a:cubicBezTo>
                  <a:cubicBezTo>
                    <a:pt x="6110" y="6948"/>
                    <a:pt x="6515" y="7697"/>
                    <a:pt x="7233" y="7872"/>
                  </a:cubicBezTo>
                  <a:cubicBezTo>
                    <a:pt x="7950" y="8047"/>
                    <a:pt x="8730" y="7572"/>
                    <a:pt x="8964" y="6823"/>
                  </a:cubicBezTo>
                  <a:cubicBezTo>
                    <a:pt x="9198" y="6074"/>
                    <a:pt x="8777" y="5325"/>
                    <a:pt x="8059" y="5150"/>
                  </a:cubicBezTo>
                  <a:moveTo>
                    <a:pt x="13627" y="6473"/>
                  </a:moveTo>
                  <a:cubicBezTo>
                    <a:pt x="12894" y="6298"/>
                    <a:pt x="12130" y="6773"/>
                    <a:pt x="11896" y="7522"/>
                  </a:cubicBezTo>
                  <a:cubicBezTo>
                    <a:pt x="11678" y="8271"/>
                    <a:pt x="12083" y="9020"/>
                    <a:pt x="12801" y="9195"/>
                  </a:cubicBezTo>
                  <a:cubicBezTo>
                    <a:pt x="13534" y="9370"/>
                    <a:pt x="14298" y="8896"/>
                    <a:pt x="14532" y="8146"/>
                  </a:cubicBezTo>
                  <a:cubicBezTo>
                    <a:pt x="14766" y="7422"/>
                    <a:pt x="14360" y="6648"/>
                    <a:pt x="13627" y="6473"/>
                  </a:cubicBezTo>
                </a:path>
              </a:pathLst>
            </a:custGeom>
            <a:solidFill>
              <a:schemeClr val="accent5"/>
            </a:solidFill>
            <a:ln w="12700">
              <a:noFill/>
            </a:ln>
          </p:spPr>
          <p:style>
            <a:lnRef idx="0">
              <a:scrgbClr r="0" g="0" b="0"/>
            </a:lnRef>
            <a:fillRef idx="0">
              <a:scrgbClr r="0" g="0" b="0"/>
            </a:fillRef>
            <a:effectRef idx="0">
              <a:scrgbClr r="0" g="0" b="0"/>
            </a:effectRef>
            <a:fontRef idx="minor"/>
          </p:style>
          <p:txBody>
            <a:bodyPr lIns="38160" tIns="38160" rIns="38160" bIns="38160" anchor="ctr">
              <a:noAutofit/>
            </a:bodyPr>
            <a:lstStyle/>
            <a:p>
              <a:endParaRPr lang="en-US" sz="3000" b="0" strike="noStrike" spc="-1">
                <a:solidFill>
                  <a:srgbClr val="002060"/>
                </a:solidFill>
                <a:latin typeface="Avenir Next LT Pro" panose="020B0504020202020204"/>
              </a:endParaRPr>
            </a:p>
          </p:txBody>
        </p:sp>
        <p:sp>
          <p:nvSpPr>
            <p:cNvPr id="56" name="Shape 66">
              <a:extLst>
                <a:ext uri="{FF2B5EF4-FFF2-40B4-BE49-F238E27FC236}">
                  <a16:creationId xmlns:a16="http://schemas.microsoft.com/office/drawing/2014/main" id="{AD399ABE-D87C-677C-5EA0-9085E56EF623}"/>
                </a:ext>
              </a:extLst>
            </p:cNvPr>
            <p:cNvSpPr/>
            <p:nvPr/>
          </p:nvSpPr>
          <p:spPr>
            <a:xfrm>
              <a:off x="10791360" y="4250520"/>
              <a:ext cx="869760" cy="809640"/>
            </a:xfrm>
            <a:custGeom>
              <a:avLst/>
              <a:gdLst>
                <a:gd name="textAreaLeft" fmla="*/ 0 w 869760"/>
                <a:gd name="textAreaRight" fmla="*/ 870120 w 869760"/>
                <a:gd name="textAreaTop" fmla="*/ 0 h 809640"/>
                <a:gd name="textAreaBottom" fmla="*/ 810000 h 809640"/>
              </a:gdLst>
              <a:ahLst/>
              <a:cxnLst/>
              <a:rect l="textAreaLeft" t="textAreaTop" r="textAreaRight" b="textAreaBottom"/>
              <a:pathLst>
                <a:path w="21559" h="20784">
                  <a:moveTo>
                    <a:pt x="21215" y="13997"/>
                  </a:moveTo>
                  <a:cubicBezTo>
                    <a:pt x="21232" y="13934"/>
                    <a:pt x="21250" y="13871"/>
                    <a:pt x="21267" y="13808"/>
                  </a:cubicBezTo>
                  <a:cubicBezTo>
                    <a:pt x="21284" y="13745"/>
                    <a:pt x="21301" y="13703"/>
                    <a:pt x="21318" y="13640"/>
                  </a:cubicBezTo>
                  <a:cubicBezTo>
                    <a:pt x="21336" y="13577"/>
                    <a:pt x="21353" y="13514"/>
                    <a:pt x="21370" y="13451"/>
                  </a:cubicBezTo>
                  <a:cubicBezTo>
                    <a:pt x="21387" y="13388"/>
                    <a:pt x="21404" y="13346"/>
                    <a:pt x="21404" y="13283"/>
                  </a:cubicBezTo>
                  <a:cubicBezTo>
                    <a:pt x="21422" y="13220"/>
                    <a:pt x="21422" y="13157"/>
                    <a:pt x="21439" y="13073"/>
                  </a:cubicBezTo>
                  <a:cubicBezTo>
                    <a:pt x="21456" y="13010"/>
                    <a:pt x="21456" y="12968"/>
                    <a:pt x="21473" y="12905"/>
                  </a:cubicBezTo>
                  <a:cubicBezTo>
                    <a:pt x="21490" y="12842"/>
                    <a:pt x="21490" y="12779"/>
                    <a:pt x="21507" y="12695"/>
                  </a:cubicBezTo>
                  <a:cubicBezTo>
                    <a:pt x="21507" y="12652"/>
                    <a:pt x="21525" y="12589"/>
                    <a:pt x="21525" y="12547"/>
                  </a:cubicBezTo>
                  <a:cubicBezTo>
                    <a:pt x="21525" y="12484"/>
                    <a:pt x="21542" y="12400"/>
                    <a:pt x="21542" y="12337"/>
                  </a:cubicBezTo>
                  <a:cubicBezTo>
                    <a:pt x="21542" y="12295"/>
                    <a:pt x="21542" y="12253"/>
                    <a:pt x="21559" y="12190"/>
                  </a:cubicBezTo>
                  <a:cubicBezTo>
                    <a:pt x="21559" y="12106"/>
                    <a:pt x="21559" y="12022"/>
                    <a:pt x="21559" y="11938"/>
                  </a:cubicBezTo>
                  <a:cubicBezTo>
                    <a:pt x="21559" y="11896"/>
                    <a:pt x="21559" y="11875"/>
                    <a:pt x="21559" y="11833"/>
                  </a:cubicBezTo>
                  <a:cubicBezTo>
                    <a:pt x="21559" y="11707"/>
                    <a:pt x="21559" y="11602"/>
                    <a:pt x="21542" y="11476"/>
                  </a:cubicBezTo>
                  <a:lnTo>
                    <a:pt x="21267" y="7252"/>
                  </a:lnTo>
                  <a:cubicBezTo>
                    <a:pt x="21267" y="7378"/>
                    <a:pt x="21284" y="7483"/>
                    <a:pt x="21284" y="7610"/>
                  </a:cubicBezTo>
                  <a:cubicBezTo>
                    <a:pt x="21284" y="7610"/>
                    <a:pt x="21284" y="7631"/>
                    <a:pt x="21284" y="7631"/>
                  </a:cubicBezTo>
                  <a:cubicBezTo>
                    <a:pt x="21267" y="4122"/>
                    <a:pt x="18328" y="1054"/>
                    <a:pt x="13775" y="214"/>
                  </a:cubicBezTo>
                  <a:cubicBezTo>
                    <a:pt x="8156" y="-816"/>
                    <a:pt x="2193" y="1979"/>
                    <a:pt x="475" y="6412"/>
                  </a:cubicBezTo>
                  <a:cubicBezTo>
                    <a:pt x="96" y="7379"/>
                    <a:pt x="-41" y="8345"/>
                    <a:pt x="11" y="9291"/>
                  </a:cubicBezTo>
                  <a:cubicBezTo>
                    <a:pt x="11" y="9291"/>
                    <a:pt x="11" y="9291"/>
                    <a:pt x="11" y="9270"/>
                  </a:cubicBezTo>
                  <a:lnTo>
                    <a:pt x="286" y="13493"/>
                  </a:lnTo>
                  <a:cubicBezTo>
                    <a:pt x="286" y="13598"/>
                    <a:pt x="303" y="13682"/>
                    <a:pt x="320" y="13787"/>
                  </a:cubicBezTo>
                  <a:cubicBezTo>
                    <a:pt x="320" y="13829"/>
                    <a:pt x="337" y="13850"/>
                    <a:pt x="337" y="13892"/>
                  </a:cubicBezTo>
                  <a:cubicBezTo>
                    <a:pt x="337" y="13955"/>
                    <a:pt x="354" y="14018"/>
                    <a:pt x="371" y="14081"/>
                  </a:cubicBezTo>
                  <a:cubicBezTo>
                    <a:pt x="371" y="14123"/>
                    <a:pt x="389" y="14165"/>
                    <a:pt x="389" y="14186"/>
                  </a:cubicBezTo>
                  <a:cubicBezTo>
                    <a:pt x="406" y="14249"/>
                    <a:pt x="406" y="14312"/>
                    <a:pt x="423" y="14354"/>
                  </a:cubicBezTo>
                  <a:cubicBezTo>
                    <a:pt x="423" y="14396"/>
                    <a:pt x="440" y="14438"/>
                    <a:pt x="457" y="14480"/>
                  </a:cubicBezTo>
                  <a:cubicBezTo>
                    <a:pt x="475" y="14543"/>
                    <a:pt x="492" y="14585"/>
                    <a:pt x="492" y="14648"/>
                  </a:cubicBezTo>
                  <a:cubicBezTo>
                    <a:pt x="509" y="14691"/>
                    <a:pt x="509" y="14732"/>
                    <a:pt x="526" y="14775"/>
                  </a:cubicBezTo>
                  <a:cubicBezTo>
                    <a:pt x="543" y="14838"/>
                    <a:pt x="560" y="14880"/>
                    <a:pt x="578" y="14943"/>
                  </a:cubicBezTo>
                  <a:cubicBezTo>
                    <a:pt x="595" y="14985"/>
                    <a:pt x="595" y="15027"/>
                    <a:pt x="612" y="15069"/>
                  </a:cubicBezTo>
                  <a:cubicBezTo>
                    <a:pt x="629" y="15132"/>
                    <a:pt x="646" y="15174"/>
                    <a:pt x="664" y="15237"/>
                  </a:cubicBezTo>
                  <a:cubicBezTo>
                    <a:pt x="681" y="15279"/>
                    <a:pt x="698" y="15321"/>
                    <a:pt x="698" y="15342"/>
                  </a:cubicBezTo>
                  <a:cubicBezTo>
                    <a:pt x="715" y="15405"/>
                    <a:pt x="749" y="15468"/>
                    <a:pt x="767" y="15510"/>
                  </a:cubicBezTo>
                  <a:cubicBezTo>
                    <a:pt x="784" y="15552"/>
                    <a:pt x="801" y="15573"/>
                    <a:pt x="801" y="15615"/>
                  </a:cubicBezTo>
                  <a:cubicBezTo>
                    <a:pt x="835" y="15678"/>
                    <a:pt x="870" y="15762"/>
                    <a:pt x="904" y="15825"/>
                  </a:cubicBezTo>
                  <a:cubicBezTo>
                    <a:pt x="921" y="15846"/>
                    <a:pt x="921" y="15867"/>
                    <a:pt x="938" y="15888"/>
                  </a:cubicBezTo>
                  <a:cubicBezTo>
                    <a:pt x="990" y="15972"/>
                    <a:pt x="1024" y="16077"/>
                    <a:pt x="1076" y="16161"/>
                  </a:cubicBezTo>
                  <a:cubicBezTo>
                    <a:pt x="1093" y="16182"/>
                    <a:pt x="1093" y="16203"/>
                    <a:pt x="1110" y="16224"/>
                  </a:cubicBezTo>
                  <a:cubicBezTo>
                    <a:pt x="1145" y="16287"/>
                    <a:pt x="1179" y="16350"/>
                    <a:pt x="1231" y="16413"/>
                  </a:cubicBezTo>
                  <a:cubicBezTo>
                    <a:pt x="1248" y="16455"/>
                    <a:pt x="1265" y="16476"/>
                    <a:pt x="1282" y="16518"/>
                  </a:cubicBezTo>
                  <a:cubicBezTo>
                    <a:pt x="1317" y="16581"/>
                    <a:pt x="1351" y="16623"/>
                    <a:pt x="1385" y="16686"/>
                  </a:cubicBezTo>
                  <a:cubicBezTo>
                    <a:pt x="1402" y="16728"/>
                    <a:pt x="1437" y="16749"/>
                    <a:pt x="1454" y="16791"/>
                  </a:cubicBezTo>
                  <a:cubicBezTo>
                    <a:pt x="1488" y="16833"/>
                    <a:pt x="1523" y="16896"/>
                    <a:pt x="1557" y="16939"/>
                  </a:cubicBezTo>
                  <a:cubicBezTo>
                    <a:pt x="1574" y="16981"/>
                    <a:pt x="1609" y="17001"/>
                    <a:pt x="1626" y="17044"/>
                  </a:cubicBezTo>
                  <a:cubicBezTo>
                    <a:pt x="1660" y="17086"/>
                    <a:pt x="1695" y="17149"/>
                    <a:pt x="1729" y="17191"/>
                  </a:cubicBezTo>
                  <a:cubicBezTo>
                    <a:pt x="1763" y="17233"/>
                    <a:pt x="1780" y="17254"/>
                    <a:pt x="1815" y="17296"/>
                  </a:cubicBezTo>
                  <a:cubicBezTo>
                    <a:pt x="1849" y="17338"/>
                    <a:pt x="1901" y="17401"/>
                    <a:pt x="1935" y="17443"/>
                  </a:cubicBezTo>
                  <a:cubicBezTo>
                    <a:pt x="1969" y="17485"/>
                    <a:pt x="1987" y="17506"/>
                    <a:pt x="2021" y="17548"/>
                  </a:cubicBezTo>
                  <a:cubicBezTo>
                    <a:pt x="2073" y="17590"/>
                    <a:pt x="2107" y="17653"/>
                    <a:pt x="2159" y="17695"/>
                  </a:cubicBezTo>
                  <a:cubicBezTo>
                    <a:pt x="2193" y="17716"/>
                    <a:pt x="2210" y="17758"/>
                    <a:pt x="2244" y="17779"/>
                  </a:cubicBezTo>
                  <a:cubicBezTo>
                    <a:pt x="2296" y="17821"/>
                    <a:pt x="2348" y="17884"/>
                    <a:pt x="2399" y="17926"/>
                  </a:cubicBezTo>
                  <a:cubicBezTo>
                    <a:pt x="2416" y="17947"/>
                    <a:pt x="2451" y="17968"/>
                    <a:pt x="2468" y="17989"/>
                  </a:cubicBezTo>
                  <a:cubicBezTo>
                    <a:pt x="2554" y="18073"/>
                    <a:pt x="2622" y="18136"/>
                    <a:pt x="2708" y="18199"/>
                  </a:cubicBezTo>
                  <a:cubicBezTo>
                    <a:pt x="2708" y="18199"/>
                    <a:pt x="2726" y="18199"/>
                    <a:pt x="2726" y="18220"/>
                  </a:cubicBezTo>
                  <a:cubicBezTo>
                    <a:pt x="2794" y="18283"/>
                    <a:pt x="2880" y="18346"/>
                    <a:pt x="2949" y="18409"/>
                  </a:cubicBezTo>
                  <a:cubicBezTo>
                    <a:pt x="2983" y="18430"/>
                    <a:pt x="3001" y="18451"/>
                    <a:pt x="3035" y="18472"/>
                  </a:cubicBezTo>
                  <a:cubicBezTo>
                    <a:pt x="3086" y="18514"/>
                    <a:pt x="3155" y="18556"/>
                    <a:pt x="3207" y="18599"/>
                  </a:cubicBezTo>
                  <a:cubicBezTo>
                    <a:pt x="3241" y="18620"/>
                    <a:pt x="3275" y="18641"/>
                    <a:pt x="3310" y="18683"/>
                  </a:cubicBezTo>
                  <a:cubicBezTo>
                    <a:pt x="3361" y="18725"/>
                    <a:pt x="3413" y="18767"/>
                    <a:pt x="3482" y="18809"/>
                  </a:cubicBezTo>
                  <a:cubicBezTo>
                    <a:pt x="3516" y="18830"/>
                    <a:pt x="3550" y="18851"/>
                    <a:pt x="3602" y="18893"/>
                  </a:cubicBezTo>
                  <a:cubicBezTo>
                    <a:pt x="3654" y="18935"/>
                    <a:pt x="3705" y="18977"/>
                    <a:pt x="3774" y="18998"/>
                  </a:cubicBezTo>
                  <a:cubicBezTo>
                    <a:pt x="3808" y="19019"/>
                    <a:pt x="3860" y="19040"/>
                    <a:pt x="3894" y="19082"/>
                  </a:cubicBezTo>
                  <a:cubicBezTo>
                    <a:pt x="3946" y="19124"/>
                    <a:pt x="4014" y="19145"/>
                    <a:pt x="4066" y="19187"/>
                  </a:cubicBezTo>
                  <a:cubicBezTo>
                    <a:pt x="4100" y="19208"/>
                    <a:pt x="4152" y="19229"/>
                    <a:pt x="4186" y="19250"/>
                  </a:cubicBezTo>
                  <a:cubicBezTo>
                    <a:pt x="4255" y="19292"/>
                    <a:pt x="4306" y="19313"/>
                    <a:pt x="4375" y="19355"/>
                  </a:cubicBezTo>
                  <a:cubicBezTo>
                    <a:pt x="4410" y="19376"/>
                    <a:pt x="4461" y="19397"/>
                    <a:pt x="4496" y="19418"/>
                  </a:cubicBezTo>
                  <a:cubicBezTo>
                    <a:pt x="4564" y="19460"/>
                    <a:pt x="4633" y="19481"/>
                    <a:pt x="4702" y="19523"/>
                  </a:cubicBezTo>
                  <a:cubicBezTo>
                    <a:pt x="4736" y="19544"/>
                    <a:pt x="4770" y="19565"/>
                    <a:pt x="4805" y="19586"/>
                  </a:cubicBezTo>
                  <a:cubicBezTo>
                    <a:pt x="4891" y="19628"/>
                    <a:pt x="4977" y="19670"/>
                    <a:pt x="5063" y="19712"/>
                  </a:cubicBezTo>
                  <a:cubicBezTo>
                    <a:pt x="5080" y="19712"/>
                    <a:pt x="5097" y="19733"/>
                    <a:pt x="5131" y="19733"/>
                  </a:cubicBezTo>
                  <a:cubicBezTo>
                    <a:pt x="5234" y="19775"/>
                    <a:pt x="5355" y="19838"/>
                    <a:pt x="5458" y="19880"/>
                  </a:cubicBezTo>
                  <a:cubicBezTo>
                    <a:pt x="5492" y="19901"/>
                    <a:pt x="5526" y="19901"/>
                    <a:pt x="5561" y="19922"/>
                  </a:cubicBezTo>
                  <a:cubicBezTo>
                    <a:pt x="5647" y="19964"/>
                    <a:pt x="5733" y="19985"/>
                    <a:pt x="5801" y="20027"/>
                  </a:cubicBezTo>
                  <a:cubicBezTo>
                    <a:pt x="5836" y="20048"/>
                    <a:pt x="5887" y="20048"/>
                    <a:pt x="5939" y="20069"/>
                  </a:cubicBezTo>
                  <a:cubicBezTo>
                    <a:pt x="6008" y="20090"/>
                    <a:pt x="6094" y="20111"/>
                    <a:pt x="6162" y="20153"/>
                  </a:cubicBezTo>
                  <a:cubicBezTo>
                    <a:pt x="6214" y="20174"/>
                    <a:pt x="6265" y="20174"/>
                    <a:pt x="6300" y="20195"/>
                  </a:cubicBezTo>
                  <a:cubicBezTo>
                    <a:pt x="6351" y="20216"/>
                    <a:pt x="6386" y="20216"/>
                    <a:pt x="6437" y="20237"/>
                  </a:cubicBezTo>
                  <a:cubicBezTo>
                    <a:pt x="6454" y="20237"/>
                    <a:pt x="6472" y="20237"/>
                    <a:pt x="6489" y="20259"/>
                  </a:cubicBezTo>
                  <a:cubicBezTo>
                    <a:pt x="6678" y="20321"/>
                    <a:pt x="6867" y="20364"/>
                    <a:pt x="7056" y="20406"/>
                  </a:cubicBezTo>
                  <a:cubicBezTo>
                    <a:pt x="7090" y="20406"/>
                    <a:pt x="7125" y="20427"/>
                    <a:pt x="7159" y="20427"/>
                  </a:cubicBezTo>
                  <a:cubicBezTo>
                    <a:pt x="7365" y="20469"/>
                    <a:pt x="7571" y="20511"/>
                    <a:pt x="7778" y="20553"/>
                  </a:cubicBezTo>
                  <a:cubicBezTo>
                    <a:pt x="7949" y="20574"/>
                    <a:pt x="8104" y="20616"/>
                    <a:pt x="8276" y="20637"/>
                  </a:cubicBezTo>
                  <a:cubicBezTo>
                    <a:pt x="8328" y="20637"/>
                    <a:pt x="8379" y="20658"/>
                    <a:pt x="8431" y="20658"/>
                  </a:cubicBezTo>
                  <a:cubicBezTo>
                    <a:pt x="8534" y="20679"/>
                    <a:pt x="8654" y="20679"/>
                    <a:pt x="8774" y="20700"/>
                  </a:cubicBezTo>
                  <a:cubicBezTo>
                    <a:pt x="8843" y="20700"/>
                    <a:pt x="8895" y="20721"/>
                    <a:pt x="8963" y="20721"/>
                  </a:cubicBezTo>
                  <a:cubicBezTo>
                    <a:pt x="9066" y="20721"/>
                    <a:pt x="9170" y="20742"/>
                    <a:pt x="9273" y="20742"/>
                  </a:cubicBezTo>
                  <a:cubicBezTo>
                    <a:pt x="9341" y="20742"/>
                    <a:pt x="9410" y="20742"/>
                    <a:pt x="9462" y="20763"/>
                  </a:cubicBezTo>
                  <a:cubicBezTo>
                    <a:pt x="9565" y="20763"/>
                    <a:pt x="9668" y="20763"/>
                    <a:pt x="9771" y="20784"/>
                  </a:cubicBezTo>
                  <a:cubicBezTo>
                    <a:pt x="9840" y="20784"/>
                    <a:pt x="9891" y="20784"/>
                    <a:pt x="9960" y="20784"/>
                  </a:cubicBezTo>
                  <a:cubicBezTo>
                    <a:pt x="10063" y="20784"/>
                    <a:pt x="10183" y="20784"/>
                    <a:pt x="10287" y="20784"/>
                  </a:cubicBezTo>
                  <a:cubicBezTo>
                    <a:pt x="10338" y="20784"/>
                    <a:pt x="10390" y="20784"/>
                    <a:pt x="10441" y="20784"/>
                  </a:cubicBezTo>
                  <a:cubicBezTo>
                    <a:pt x="10596" y="20784"/>
                    <a:pt x="10768" y="20784"/>
                    <a:pt x="10922" y="20763"/>
                  </a:cubicBezTo>
                  <a:cubicBezTo>
                    <a:pt x="10922" y="20763"/>
                    <a:pt x="10922" y="20763"/>
                    <a:pt x="10940" y="20763"/>
                  </a:cubicBezTo>
                  <a:cubicBezTo>
                    <a:pt x="11094" y="20763"/>
                    <a:pt x="11232" y="20742"/>
                    <a:pt x="11386" y="20721"/>
                  </a:cubicBezTo>
                  <a:cubicBezTo>
                    <a:pt x="11403" y="20721"/>
                    <a:pt x="11403" y="20721"/>
                    <a:pt x="11421" y="20721"/>
                  </a:cubicBezTo>
                  <a:cubicBezTo>
                    <a:pt x="11507" y="20721"/>
                    <a:pt x="11575" y="20700"/>
                    <a:pt x="11661" y="20700"/>
                  </a:cubicBezTo>
                  <a:cubicBezTo>
                    <a:pt x="11747" y="20700"/>
                    <a:pt x="11850" y="20679"/>
                    <a:pt x="11936" y="20658"/>
                  </a:cubicBezTo>
                  <a:cubicBezTo>
                    <a:pt x="12022" y="20658"/>
                    <a:pt x="12091" y="20637"/>
                    <a:pt x="12177" y="20616"/>
                  </a:cubicBezTo>
                  <a:cubicBezTo>
                    <a:pt x="12263" y="20595"/>
                    <a:pt x="12366" y="20595"/>
                    <a:pt x="12452" y="20574"/>
                  </a:cubicBezTo>
                  <a:cubicBezTo>
                    <a:pt x="12538" y="20553"/>
                    <a:pt x="12606" y="20553"/>
                    <a:pt x="12692" y="20532"/>
                  </a:cubicBezTo>
                  <a:cubicBezTo>
                    <a:pt x="12778" y="20511"/>
                    <a:pt x="12864" y="20490"/>
                    <a:pt x="12967" y="20490"/>
                  </a:cubicBezTo>
                  <a:cubicBezTo>
                    <a:pt x="13053" y="20469"/>
                    <a:pt x="13122" y="20447"/>
                    <a:pt x="13208" y="20447"/>
                  </a:cubicBezTo>
                  <a:cubicBezTo>
                    <a:pt x="13294" y="20426"/>
                    <a:pt x="13380" y="20405"/>
                    <a:pt x="13466" y="20384"/>
                  </a:cubicBezTo>
                  <a:cubicBezTo>
                    <a:pt x="13551" y="20363"/>
                    <a:pt x="13620" y="20342"/>
                    <a:pt x="13689" y="20321"/>
                  </a:cubicBezTo>
                  <a:cubicBezTo>
                    <a:pt x="13775" y="20300"/>
                    <a:pt x="13861" y="20279"/>
                    <a:pt x="13947" y="20259"/>
                  </a:cubicBezTo>
                  <a:cubicBezTo>
                    <a:pt x="14015" y="20237"/>
                    <a:pt x="14101" y="20216"/>
                    <a:pt x="14170" y="20196"/>
                  </a:cubicBezTo>
                  <a:cubicBezTo>
                    <a:pt x="14256" y="20174"/>
                    <a:pt x="14342" y="20153"/>
                    <a:pt x="14428" y="20111"/>
                  </a:cubicBezTo>
                  <a:cubicBezTo>
                    <a:pt x="14497" y="20090"/>
                    <a:pt x="14582" y="20069"/>
                    <a:pt x="14651" y="20027"/>
                  </a:cubicBezTo>
                  <a:cubicBezTo>
                    <a:pt x="14737" y="20006"/>
                    <a:pt x="14823" y="19964"/>
                    <a:pt x="14892" y="19943"/>
                  </a:cubicBezTo>
                  <a:cubicBezTo>
                    <a:pt x="14960" y="19922"/>
                    <a:pt x="15046" y="19880"/>
                    <a:pt x="15115" y="19859"/>
                  </a:cubicBezTo>
                  <a:cubicBezTo>
                    <a:pt x="15201" y="19838"/>
                    <a:pt x="15270" y="19796"/>
                    <a:pt x="15356" y="19754"/>
                  </a:cubicBezTo>
                  <a:cubicBezTo>
                    <a:pt x="15424" y="19733"/>
                    <a:pt x="15493" y="19691"/>
                    <a:pt x="15579" y="19670"/>
                  </a:cubicBezTo>
                  <a:cubicBezTo>
                    <a:pt x="15665" y="19628"/>
                    <a:pt x="15734" y="19607"/>
                    <a:pt x="15820" y="19565"/>
                  </a:cubicBezTo>
                  <a:cubicBezTo>
                    <a:pt x="15888" y="19523"/>
                    <a:pt x="15957" y="19502"/>
                    <a:pt x="16026" y="19460"/>
                  </a:cubicBezTo>
                  <a:cubicBezTo>
                    <a:pt x="16095" y="19418"/>
                    <a:pt x="16181" y="19376"/>
                    <a:pt x="16249" y="19355"/>
                  </a:cubicBezTo>
                  <a:cubicBezTo>
                    <a:pt x="16318" y="19313"/>
                    <a:pt x="16387" y="19292"/>
                    <a:pt x="16455" y="19250"/>
                  </a:cubicBezTo>
                  <a:cubicBezTo>
                    <a:pt x="16524" y="19208"/>
                    <a:pt x="16610" y="19166"/>
                    <a:pt x="16679" y="19124"/>
                  </a:cubicBezTo>
                  <a:cubicBezTo>
                    <a:pt x="16748" y="19082"/>
                    <a:pt x="16816" y="19040"/>
                    <a:pt x="16885" y="18998"/>
                  </a:cubicBezTo>
                  <a:cubicBezTo>
                    <a:pt x="16954" y="18956"/>
                    <a:pt x="17023" y="18914"/>
                    <a:pt x="17108" y="18872"/>
                  </a:cubicBezTo>
                  <a:cubicBezTo>
                    <a:pt x="17177" y="18830"/>
                    <a:pt x="17246" y="18788"/>
                    <a:pt x="17297" y="18746"/>
                  </a:cubicBezTo>
                  <a:cubicBezTo>
                    <a:pt x="17366" y="18704"/>
                    <a:pt x="17435" y="18662"/>
                    <a:pt x="17504" y="18620"/>
                  </a:cubicBezTo>
                  <a:cubicBezTo>
                    <a:pt x="17572" y="18578"/>
                    <a:pt x="17624" y="18536"/>
                    <a:pt x="17693" y="18494"/>
                  </a:cubicBezTo>
                  <a:cubicBezTo>
                    <a:pt x="17761" y="18451"/>
                    <a:pt x="17830" y="18388"/>
                    <a:pt x="17899" y="18346"/>
                  </a:cubicBezTo>
                  <a:cubicBezTo>
                    <a:pt x="17968" y="18304"/>
                    <a:pt x="18019" y="18262"/>
                    <a:pt x="18088" y="18220"/>
                  </a:cubicBezTo>
                  <a:cubicBezTo>
                    <a:pt x="18157" y="18178"/>
                    <a:pt x="18225" y="18115"/>
                    <a:pt x="18277" y="18073"/>
                  </a:cubicBezTo>
                  <a:cubicBezTo>
                    <a:pt x="18329" y="18031"/>
                    <a:pt x="18397" y="17968"/>
                    <a:pt x="18449" y="17926"/>
                  </a:cubicBezTo>
                  <a:cubicBezTo>
                    <a:pt x="18483" y="17905"/>
                    <a:pt x="18500" y="17884"/>
                    <a:pt x="18535" y="17863"/>
                  </a:cubicBezTo>
                  <a:cubicBezTo>
                    <a:pt x="18569" y="17842"/>
                    <a:pt x="18586" y="17821"/>
                    <a:pt x="18603" y="17800"/>
                  </a:cubicBezTo>
                  <a:cubicBezTo>
                    <a:pt x="18689" y="17716"/>
                    <a:pt x="18775" y="17653"/>
                    <a:pt x="18861" y="17569"/>
                  </a:cubicBezTo>
                  <a:cubicBezTo>
                    <a:pt x="18913" y="17527"/>
                    <a:pt x="18947" y="17485"/>
                    <a:pt x="18999" y="17443"/>
                  </a:cubicBezTo>
                  <a:cubicBezTo>
                    <a:pt x="19085" y="17359"/>
                    <a:pt x="19171" y="17275"/>
                    <a:pt x="19256" y="17191"/>
                  </a:cubicBezTo>
                  <a:cubicBezTo>
                    <a:pt x="19291" y="17149"/>
                    <a:pt x="19325" y="17128"/>
                    <a:pt x="19360" y="17086"/>
                  </a:cubicBezTo>
                  <a:cubicBezTo>
                    <a:pt x="19480" y="16960"/>
                    <a:pt x="19583" y="16833"/>
                    <a:pt x="19703" y="16707"/>
                  </a:cubicBezTo>
                  <a:cubicBezTo>
                    <a:pt x="19720" y="16686"/>
                    <a:pt x="19738" y="16665"/>
                    <a:pt x="19755" y="16644"/>
                  </a:cubicBezTo>
                  <a:cubicBezTo>
                    <a:pt x="19841" y="16539"/>
                    <a:pt x="19927" y="16413"/>
                    <a:pt x="20013" y="16308"/>
                  </a:cubicBezTo>
                  <a:cubicBezTo>
                    <a:pt x="20047" y="16266"/>
                    <a:pt x="20081" y="16224"/>
                    <a:pt x="20116" y="16161"/>
                  </a:cubicBezTo>
                  <a:cubicBezTo>
                    <a:pt x="20184" y="16077"/>
                    <a:pt x="20253" y="15972"/>
                    <a:pt x="20305" y="15888"/>
                  </a:cubicBezTo>
                  <a:cubicBezTo>
                    <a:pt x="20339" y="15846"/>
                    <a:pt x="20373" y="15783"/>
                    <a:pt x="20408" y="15720"/>
                  </a:cubicBezTo>
                  <a:cubicBezTo>
                    <a:pt x="20459" y="15636"/>
                    <a:pt x="20528" y="15531"/>
                    <a:pt x="20580" y="15447"/>
                  </a:cubicBezTo>
                  <a:cubicBezTo>
                    <a:pt x="20614" y="15384"/>
                    <a:pt x="20648" y="15342"/>
                    <a:pt x="20666" y="15279"/>
                  </a:cubicBezTo>
                  <a:cubicBezTo>
                    <a:pt x="20717" y="15174"/>
                    <a:pt x="20769" y="15069"/>
                    <a:pt x="20820" y="14985"/>
                  </a:cubicBezTo>
                  <a:cubicBezTo>
                    <a:pt x="20837" y="14943"/>
                    <a:pt x="20872" y="14880"/>
                    <a:pt x="20889" y="14838"/>
                  </a:cubicBezTo>
                  <a:cubicBezTo>
                    <a:pt x="20958" y="14690"/>
                    <a:pt x="21026" y="14543"/>
                    <a:pt x="21078" y="14375"/>
                  </a:cubicBezTo>
                  <a:cubicBezTo>
                    <a:pt x="21078" y="14375"/>
                    <a:pt x="21078" y="14354"/>
                    <a:pt x="21078" y="14354"/>
                  </a:cubicBezTo>
                  <a:cubicBezTo>
                    <a:pt x="21095" y="14291"/>
                    <a:pt x="21130" y="14228"/>
                    <a:pt x="21147" y="14165"/>
                  </a:cubicBezTo>
                  <a:cubicBezTo>
                    <a:pt x="21181" y="14102"/>
                    <a:pt x="21198" y="14060"/>
                    <a:pt x="21215" y="13997"/>
                  </a:cubicBezTo>
                  <a:close/>
                </a:path>
              </a:pathLst>
            </a:custGeom>
            <a:solidFill>
              <a:schemeClr val="accent5">
                <a:lumMod val="50000"/>
              </a:schemeClr>
            </a:solidFill>
            <a:ln w="12700">
              <a:noFill/>
            </a:ln>
          </p:spPr>
          <p:style>
            <a:lnRef idx="0">
              <a:scrgbClr r="0" g="0" b="0"/>
            </a:lnRef>
            <a:fillRef idx="0">
              <a:scrgbClr r="0" g="0" b="0"/>
            </a:fillRef>
            <a:effectRef idx="0">
              <a:scrgbClr r="0" g="0" b="0"/>
            </a:effectRef>
            <a:fontRef idx="minor"/>
          </p:style>
          <p:txBody>
            <a:bodyPr lIns="38160" tIns="38160" rIns="38160" bIns="38160" anchor="ctr">
              <a:noAutofit/>
            </a:bodyPr>
            <a:lstStyle/>
            <a:p>
              <a:endParaRPr lang="en-US" sz="3000" b="0" strike="noStrike" spc="-1">
                <a:solidFill>
                  <a:srgbClr val="002060"/>
                </a:solidFill>
                <a:latin typeface="Avenir Next LT Pro" panose="020B0504020202020204"/>
              </a:endParaRPr>
            </a:p>
          </p:txBody>
        </p:sp>
        <p:sp>
          <p:nvSpPr>
            <p:cNvPr id="57" name="Shape 67">
              <a:extLst>
                <a:ext uri="{FF2B5EF4-FFF2-40B4-BE49-F238E27FC236}">
                  <a16:creationId xmlns:a16="http://schemas.microsoft.com/office/drawing/2014/main" id="{E634EE38-A3F6-73C0-9BAC-E318497DCC27}"/>
                </a:ext>
              </a:extLst>
            </p:cNvPr>
            <p:cNvSpPr/>
            <p:nvPr/>
          </p:nvSpPr>
          <p:spPr>
            <a:xfrm>
              <a:off x="10791360" y="4250520"/>
              <a:ext cx="858600" cy="644400"/>
            </a:xfrm>
            <a:custGeom>
              <a:avLst/>
              <a:gdLst>
                <a:gd name="textAreaLeft" fmla="*/ 0 w 858600"/>
                <a:gd name="textAreaRight" fmla="*/ 858960 w 858600"/>
                <a:gd name="textAreaTop" fmla="*/ 0 h 644400"/>
                <a:gd name="textAreaBottom" fmla="*/ 644760 h 644400"/>
              </a:gdLst>
              <a:ahLst/>
              <a:cxnLst/>
              <a:rect l="textAreaLeft" t="textAreaTop" r="textAreaRight" b="textAreaBottom"/>
              <a:pathLst>
                <a:path w="19316" h="19662">
                  <a:moveTo>
                    <a:pt x="12504" y="254"/>
                  </a:moveTo>
                  <a:cubicBezTo>
                    <a:pt x="17604" y="1477"/>
                    <a:pt x="20458" y="6746"/>
                    <a:pt x="18883" y="12040"/>
                  </a:cubicBezTo>
                  <a:cubicBezTo>
                    <a:pt x="17308" y="17334"/>
                    <a:pt x="11896" y="20630"/>
                    <a:pt x="6812" y="19406"/>
                  </a:cubicBezTo>
                  <a:cubicBezTo>
                    <a:pt x="1712" y="18183"/>
                    <a:pt x="-1142" y="12914"/>
                    <a:pt x="433" y="7620"/>
                  </a:cubicBezTo>
                  <a:cubicBezTo>
                    <a:pt x="2008" y="2351"/>
                    <a:pt x="7404" y="-970"/>
                    <a:pt x="12504" y="254"/>
                  </a:cubicBezTo>
                  <a:close/>
                  <a:moveTo>
                    <a:pt x="12598" y="17084"/>
                  </a:moveTo>
                  <a:cubicBezTo>
                    <a:pt x="12847" y="17134"/>
                    <a:pt x="13112" y="16984"/>
                    <a:pt x="13175" y="16735"/>
                  </a:cubicBezTo>
                  <a:cubicBezTo>
                    <a:pt x="14064" y="13763"/>
                    <a:pt x="12442" y="10792"/>
                    <a:pt x="9588" y="10117"/>
                  </a:cubicBezTo>
                  <a:cubicBezTo>
                    <a:pt x="6718" y="9443"/>
                    <a:pt x="3677" y="11291"/>
                    <a:pt x="2788" y="14262"/>
                  </a:cubicBezTo>
                  <a:cubicBezTo>
                    <a:pt x="2710" y="14512"/>
                    <a:pt x="2850" y="14762"/>
                    <a:pt x="3100" y="14837"/>
                  </a:cubicBezTo>
                  <a:cubicBezTo>
                    <a:pt x="3350" y="14887"/>
                    <a:pt x="3615" y="14737"/>
                    <a:pt x="3677" y="14487"/>
                  </a:cubicBezTo>
                  <a:cubicBezTo>
                    <a:pt x="4410" y="12015"/>
                    <a:pt x="6937" y="10492"/>
                    <a:pt x="9307" y="11041"/>
                  </a:cubicBezTo>
                  <a:cubicBezTo>
                    <a:pt x="11678" y="11616"/>
                    <a:pt x="13019" y="14063"/>
                    <a:pt x="12286" y="16535"/>
                  </a:cubicBezTo>
                  <a:cubicBezTo>
                    <a:pt x="12208" y="16759"/>
                    <a:pt x="12348" y="17034"/>
                    <a:pt x="12598" y="17084"/>
                  </a:cubicBezTo>
                  <a:moveTo>
                    <a:pt x="8059" y="5173"/>
                  </a:moveTo>
                  <a:cubicBezTo>
                    <a:pt x="7326" y="4998"/>
                    <a:pt x="6562" y="5473"/>
                    <a:pt x="6328" y="6222"/>
                  </a:cubicBezTo>
                  <a:cubicBezTo>
                    <a:pt x="6110" y="6971"/>
                    <a:pt x="6515" y="7720"/>
                    <a:pt x="7233" y="7895"/>
                  </a:cubicBezTo>
                  <a:cubicBezTo>
                    <a:pt x="7950" y="8070"/>
                    <a:pt x="8730" y="7595"/>
                    <a:pt x="8964" y="6846"/>
                  </a:cubicBezTo>
                  <a:cubicBezTo>
                    <a:pt x="9198" y="6097"/>
                    <a:pt x="8792" y="5323"/>
                    <a:pt x="8059" y="5173"/>
                  </a:cubicBezTo>
                  <a:moveTo>
                    <a:pt x="13643" y="6496"/>
                  </a:moveTo>
                  <a:cubicBezTo>
                    <a:pt x="12910" y="6321"/>
                    <a:pt x="12146" y="6796"/>
                    <a:pt x="11912" y="7545"/>
                  </a:cubicBezTo>
                  <a:cubicBezTo>
                    <a:pt x="11693" y="8294"/>
                    <a:pt x="12099" y="9043"/>
                    <a:pt x="12816" y="9218"/>
                  </a:cubicBezTo>
                  <a:cubicBezTo>
                    <a:pt x="13549" y="9393"/>
                    <a:pt x="14313" y="8919"/>
                    <a:pt x="14547" y="8169"/>
                  </a:cubicBezTo>
                  <a:cubicBezTo>
                    <a:pt x="14781" y="7420"/>
                    <a:pt x="14360" y="6671"/>
                    <a:pt x="13643" y="6496"/>
                  </a:cubicBezTo>
                </a:path>
              </a:pathLst>
            </a:custGeom>
            <a:solidFill>
              <a:schemeClr val="accent5"/>
            </a:solidFill>
            <a:ln w="12700">
              <a:noFill/>
            </a:ln>
          </p:spPr>
          <p:style>
            <a:lnRef idx="0">
              <a:scrgbClr r="0" g="0" b="0"/>
            </a:lnRef>
            <a:fillRef idx="0">
              <a:scrgbClr r="0" g="0" b="0"/>
            </a:fillRef>
            <a:effectRef idx="0">
              <a:scrgbClr r="0" g="0" b="0"/>
            </a:effectRef>
            <a:fontRef idx="minor"/>
          </p:style>
          <p:txBody>
            <a:bodyPr lIns="38160" tIns="38160" rIns="38160" bIns="38160" anchor="ctr">
              <a:noAutofit/>
            </a:bodyPr>
            <a:lstStyle/>
            <a:p>
              <a:endParaRPr lang="en-US" sz="3000" b="0" strike="noStrike" spc="-1">
                <a:solidFill>
                  <a:srgbClr val="002060"/>
                </a:solidFill>
                <a:latin typeface="Avenir Next LT Pro" panose="020B0504020202020204"/>
              </a:endParaRPr>
            </a:p>
          </p:txBody>
        </p:sp>
        <p:sp>
          <p:nvSpPr>
            <p:cNvPr id="58" name="Shape 68">
              <a:extLst>
                <a:ext uri="{FF2B5EF4-FFF2-40B4-BE49-F238E27FC236}">
                  <a16:creationId xmlns:a16="http://schemas.microsoft.com/office/drawing/2014/main" id="{EDC8B921-1C90-FDBC-39DD-7BF72BCBBFDF}"/>
                </a:ext>
              </a:extLst>
            </p:cNvPr>
            <p:cNvSpPr/>
            <p:nvPr/>
          </p:nvSpPr>
          <p:spPr>
            <a:xfrm>
              <a:off x="10742760" y="4012920"/>
              <a:ext cx="869760" cy="809640"/>
            </a:xfrm>
            <a:custGeom>
              <a:avLst/>
              <a:gdLst>
                <a:gd name="textAreaLeft" fmla="*/ 0 w 869760"/>
                <a:gd name="textAreaRight" fmla="*/ 870120 w 869760"/>
                <a:gd name="textAreaTop" fmla="*/ 0 h 809640"/>
                <a:gd name="textAreaBottom" fmla="*/ 810000 h 809640"/>
              </a:gdLst>
              <a:ahLst/>
              <a:cxnLst/>
              <a:rect l="textAreaLeft" t="textAreaTop" r="textAreaRight" b="textAreaBottom"/>
              <a:pathLst>
                <a:path w="21559" h="20784">
                  <a:moveTo>
                    <a:pt x="21215" y="13997"/>
                  </a:moveTo>
                  <a:cubicBezTo>
                    <a:pt x="21232" y="13934"/>
                    <a:pt x="21250" y="13871"/>
                    <a:pt x="21267" y="13808"/>
                  </a:cubicBezTo>
                  <a:cubicBezTo>
                    <a:pt x="21284" y="13745"/>
                    <a:pt x="21301" y="13703"/>
                    <a:pt x="21318" y="13640"/>
                  </a:cubicBezTo>
                  <a:cubicBezTo>
                    <a:pt x="21336" y="13577"/>
                    <a:pt x="21353" y="13514"/>
                    <a:pt x="21370" y="13451"/>
                  </a:cubicBezTo>
                  <a:cubicBezTo>
                    <a:pt x="21387" y="13388"/>
                    <a:pt x="21404" y="13346"/>
                    <a:pt x="21404" y="13283"/>
                  </a:cubicBezTo>
                  <a:cubicBezTo>
                    <a:pt x="21422" y="13220"/>
                    <a:pt x="21422" y="13157"/>
                    <a:pt x="21439" y="13073"/>
                  </a:cubicBezTo>
                  <a:cubicBezTo>
                    <a:pt x="21456" y="13010"/>
                    <a:pt x="21456" y="12968"/>
                    <a:pt x="21473" y="12905"/>
                  </a:cubicBezTo>
                  <a:cubicBezTo>
                    <a:pt x="21490" y="12842"/>
                    <a:pt x="21490" y="12779"/>
                    <a:pt x="21507" y="12695"/>
                  </a:cubicBezTo>
                  <a:cubicBezTo>
                    <a:pt x="21507" y="12652"/>
                    <a:pt x="21525" y="12589"/>
                    <a:pt x="21525" y="12547"/>
                  </a:cubicBezTo>
                  <a:cubicBezTo>
                    <a:pt x="21525" y="12484"/>
                    <a:pt x="21542" y="12400"/>
                    <a:pt x="21542" y="12337"/>
                  </a:cubicBezTo>
                  <a:cubicBezTo>
                    <a:pt x="21542" y="12295"/>
                    <a:pt x="21542" y="12253"/>
                    <a:pt x="21559" y="12190"/>
                  </a:cubicBezTo>
                  <a:cubicBezTo>
                    <a:pt x="21559" y="12106"/>
                    <a:pt x="21559" y="12022"/>
                    <a:pt x="21559" y="11938"/>
                  </a:cubicBezTo>
                  <a:cubicBezTo>
                    <a:pt x="21559" y="11896"/>
                    <a:pt x="21559" y="11875"/>
                    <a:pt x="21559" y="11833"/>
                  </a:cubicBezTo>
                  <a:cubicBezTo>
                    <a:pt x="21559" y="11707"/>
                    <a:pt x="21559" y="11602"/>
                    <a:pt x="21542" y="11476"/>
                  </a:cubicBezTo>
                  <a:lnTo>
                    <a:pt x="21267" y="7252"/>
                  </a:lnTo>
                  <a:cubicBezTo>
                    <a:pt x="21267" y="7378"/>
                    <a:pt x="21284" y="7483"/>
                    <a:pt x="21284" y="7610"/>
                  </a:cubicBezTo>
                  <a:cubicBezTo>
                    <a:pt x="21284" y="7610"/>
                    <a:pt x="21284" y="7631"/>
                    <a:pt x="21284" y="7631"/>
                  </a:cubicBezTo>
                  <a:cubicBezTo>
                    <a:pt x="21267" y="4122"/>
                    <a:pt x="18328" y="1054"/>
                    <a:pt x="13775" y="214"/>
                  </a:cubicBezTo>
                  <a:cubicBezTo>
                    <a:pt x="8156" y="-816"/>
                    <a:pt x="2193" y="1979"/>
                    <a:pt x="475" y="6412"/>
                  </a:cubicBezTo>
                  <a:cubicBezTo>
                    <a:pt x="96" y="7379"/>
                    <a:pt x="-41" y="8345"/>
                    <a:pt x="11" y="9291"/>
                  </a:cubicBezTo>
                  <a:cubicBezTo>
                    <a:pt x="11" y="9291"/>
                    <a:pt x="11" y="9291"/>
                    <a:pt x="11" y="9270"/>
                  </a:cubicBezTo>
                  <a:lnTo>
                    <a:pt x="286" y="13493"/>
                  </a:lnTo>
                  <a:cubicBezTo>
                    <a:pt x="286" y="13598"/>
                    <a:pt x="303" y="13682"/>
                    <a:pt x="320" y="13787"/>
                  </a:cubicBezTo>
                  <a:cubicBezTo>
                    <a:pt x="320" y="13829"/>
                    <a:pt x="337" y="13850"/>
                    <a:pt x="337" y="13892"/>
                  </a:cubicBezTo>
                  <a:cubicBezTo>
                    <a:pt x="337" y="13955"/>
                    <a:pt x="354" y="14018"/>
                    <a:pt x="371" y="14081"/>
                  </a:cubicBezTo>
                  <a:cubicBezTo>
                    <a:pt x="371" y="14123"/>
                    <a:pt x="389" y="14165"/>
                    <a:pt x="389" y="14186"/>
                  </a:cubicBezTo>
                  <a:cubicBezTo>
                    <a:pt x="406" y="14249"/>
                    <a:pt x="406" y="14312"/>
                    <a:pt x="423" y="14354"/>
                  </a:cubicBezTo>
                  <a:cubicBezTo>
                    <a:pt x="423" y="14396"/>
                    <a:pt x="440" y="14438"/>
                    <a:pt x="457" y="14480"/>
                  </a:cubicBezTo>
                  <a:cubicBezTo>
                    <a:pt x="475" y="14543"/>
                    <a:pt x="492" y="14585"/>
                    <a:pt x="492" y="14648"/>
                  </a:cubicBezTo>
                  <a:cubicBezTo>
                    <a:pt x="509" y="14691"/>
                    <a:pt x="509" y="14732"/>
                    <a:pt x="526" y="14775"/>
                  </a:cubicBezTo>
                  <a:cubicBezTo>
                    <a:pt x="543" y="14838"/>
                    <a:pt x="560" y="14880"/>
                    <a:pt x="578" y="14943"/>
                  </a:cubicBezTo>
                  <a:cubicBezTo>
                    <a:pt x="595" y="14985"/>
                    <a:pt x="595" y="15027"/>
                    <a:pt x="612" y="15069"/>
                  </a:cubicBezTo>
                  <a:cubicBezTo>
                    <a:pt x="629" y="15132"/>
                    <a:pt x="646" y="15174"/>
                    <a:pt x="664" y="15237"/>
                  </a:cubicBezTo>
                  <a:cubicBezTo>
                    <a:pt x="681" y="15279"/>
                    <a:pt x="698" y="15321"/>
                    <a:pt x="698" y="15342"/>
                  </a:cubicBezTo>
                  <a:cubicBezTo>
                    <a:pt x="715" y="15405"/>
                    <a:pt x="749" y="15468"/>
                    <a:pt x="767" y="15510"/>
                  </a:cubicBezTo>
                  <a:cubicBezTo>
                    <a:pt x="784" y="15552"/>
                    <a:pt x="801" y="15573"/>
                    <a:pt x="801" y="15615"/>
                  </a:cubicBezTo>
                  <a:cubicBezTo>
                    <a:pt x="835" y="15678"/>
                    <a:pt x="870" y="15762"/>
                    <a:pt x="904" y="15825"/>
                  </a:cubicBezTo>
                  <a:cubicBezTo>
                    <a:pt x="921" y="15846"/>
                    <a:pt x="921" y="15867"/>
                    <a:pt x="938" y="15888"/>
                  </a:cubicBezTo>
                  <a:cubicBezTo>
                    <a:pt x="990" y="15972"/>
                    <a:pt x="1024" y="16077"/>
                    <a:pt x="1076" y="16161"/>
                  </a:cubicBezTo>
                  <a:cubicBezTo>
                    <a:pt x="1093" y="16182"/>
                    <a:pt x="1093" y="16203"/>
                    <a:pt x="1110" y="16224"/>
                  </a:cubicBezTo>
                  <a:cubicBezTo>
                    <a:pt x="1145" y="16287"/>
                    <a:pt x="1179" y="16350"/>
                    <a:pt x="1231" y="16413"/>
                  </a:cubicBezTo>
                  <a:cubicBezTo>
                    <a:pt x="1248" y="16455"/>
                    <a:pt x="1265" y="16476"/>
                    <a:pt x="1282" y="16518"/>
                  </a:cubicBezTo>
                  <a:cubicBezTo>
                    <a:pt x="1317" y="16581"/>
                    <a:pt x="1351" y="16623"/>
                    <a:pt x="1385" y="16686"/>
                  </a:cubicBezTo>
                  <a:cubicBezTo>
                    <a:pt x="1402" y="16728"/>
                    <a:pt x="1437" y="16749"/>
                    <a:pt x="1454" y="16791"/>
                  </a:cubicBezTo>
                  <a:cubicBezTo>
                    <a:pt x="1488" y="16833"/>
                    <a:pt x="1523" y="16896"/>
                    <a:pt x="1557" y="16939"/>
                  </a:cubicBezTo>
                  <a:cubicBezTo>
                    <a:pt x="1574" y="16981"/>
                    <a:pt x="1609" y="17001"/>
                    <a:pt x="1626" y="17044"/>
                  </a:cubicBezTo>
                  <a:cubicBezTo>
                    <a:pt x="1660" y="17086"/>
                    <a:pt x="1695" y="17149"/>
                    <a:pt x="1729" y="17191"/>
                  </a:cubicBezTo>
                  <a:cubicBezTo>
                    <a:pt x="1763" y="17233"/>
                    <a:pt x="1780" y="17254"/>
                    <a:pt x="1815" y="17296"/>
                  </a:cubicBezTo>
                  <a:cubicBezTo>
                    <a:pt x="1849" y="17338"/>
                    <a:pt x="1901" y="17401"/>
                    <a:pt x="1935" y="17443"/>
                  </a:cubicBezTo>
                  <a:cubicBezTo>
                    <a:pt x="1969" y="17485"/>
                    <a:pt x="1987" y="17506"/>
                    <a:pt x="2021" y="17548"/>
                  </a:cubicBezTo>
                  <a:cubicBezTo>
                    <a:pt x="2073" y="17590"/>
                    <a:pt x="2107" y="17653"/>
                    <a:pt x="2159" y="17695"/>
                  </a:cubicBezTo>
                  <a:cubicBezTo>
                    <a:pt x="2193" y="17716"/>
                    <a:pt x="2210" y="17758"/>
                    <a:pt x="2244" y="17779"/>
                  </a:cubicBezTo>
                  <a:cubicBezTo>
                    <a:pt x="2296" y="17821"/>
                    <a:pt x="2348" y="17884"/>
                    <a:pt x="2399" y="17926"/>
                  </a:cubicBezTo>
                  <a:cubicBezTo>
                    <a:pt x="2416" y="17947"/>
                    <a:pt x="2451" y="17968"/>
                    <a:pt x="2468" y="17989"/>
                  </a:cubicBezTo>
                  <a:cubicBezTo>
                    <a:pt x="2554" y="18073"/>
                    <a:pt x="2622" y="18136"/>
                    <a:pt x="2708" y="18199"/>
                  </a:cubicBezTo>
                  <a:cubicBezTo>
                    <a:pt x="2708" y="18199"/>
                    <a:pt x="2726" y="18199"/>
                    <a:pt x="2726" y="18220"/>
                  </a:cubicBezTo>
                  <a:cubicBezTo>
                    <a:pt x="2794" y="18283"/>
                    <a:pt x="2880" y="18346"/>
                    <a:pt x="2949" y="18409"/>
                  </a:cubicBezTo>
                  <a:cubicBezTo>
                    <a:pt x="2983" y="18430"/>
                    <a:pt x="3001" y="18451"/>
                    <a:pt x="3035" y="18472"/>
                  </a:cubicBezTo>
                  <a:cubicBezTo>
                    <a:pt x="3086" y="18514"/>
                    <a:pt x="3155" y="18556"/>
                    <a:pt x="3207" y="18599"/>
                  </a:cubicBezTo>
                  <a:cubicBezTo>
                    <a:pt x="3241" y="18620"/>
                    <a:pt x="3275" y="18641"/>
                    <a:pt x="3310" y="18683"/>
                  </a:cubicBezTo>
                  <a:cubicBezTo>
                    <a:pt x="3361" y="18725"/>
                    <a:pt x="3413" y="18767"/>
                    <a:pt x="3482" y="18809"/>
                  </a:cubicBezTo>
                  <a:cubicBezTo>
                    <a:pt x="3516" y="18830"/>
                    <a:pt x="3550" y="18851"/>
                    <a:pt x="3602" y="18893"/>
                  </a:cubicBezTo>
                  <a:cubicBezTo>
                    <a:pt x="3654" y="18935"/>
                    <a:pt x="3705" y="18977"/>
                    <a:pt x="3774" y="18998"/>
                  </a:cubicBezTo>
                  <a:cubicBezTo>
                    <a:pt x="3808" y="19019"/>
                    <a:pt x="3860" y="19040"/>
                    <a:pt x="3894" y="19082"/>
                  </a:cubicBezTo>
                  <a:cubicBezTo>
                    <a:pt x="3946" y="19124"/>
                    <a:pt x="4014" y="19145"/>
                    <a:pt x="4066" y="19187"/>
                  </a:cubicBezTo>
                  <a:cubicBezTo>
                    <a:pt x="4100" y="19208"/>
                    <a:pt x="4152" y="19229"/>
                    <a:pt x="4186" y="19250"/>
                  </a:cubicBezTo>
                  <a:cubicBezTo>
                    <a:pt x="4255" y="19292"/>
                    <a:pt x="4306" y="19313"/>
                    <a:pt x="4375" y="19355"/>
                  </a:cubicBezTo>
                  <a:cubicBezTo>
                    <a:pt x="4410" y="19376"/>
                    <a:pt x="4461" y="19397"/>
                    <a:pt x="4496" y="19418"/>
                  </a:cubicBezTo>
                  <a:cubicBezTo>
                    <a:pt x="4564" y="19460"/>
                    <a:pt x="4633" y="19481"/>
                    <a:pt x="4702" y="19523"/>
                  </a:cubicBezTo>
                  <a:cubicBezTo>
                    <a:pt x="4736" y="19544"/>
                    <a:pt x="4770" y="19565"/>
                    <a:pt x="4805" y="19586"/>
                  </a:cubicBezTo>
                  <a:cubicBezTo>
                    <a:pt x="4891" y="19628"/>
                    <a:pt x="4977" y="19670"/>
                    <a:pt x="5063" y="19712"/>
                  </a:cubicBezTo>
                  <a:cubicBezTo>
                    <a:pt x="5080" y="19712"/>
                    <a:pt x="5097" y="19733"/>
                    <a:pt x="5131" y="19733"/>
                  </a:cubicBezTo>
                  <a:cubicBezTo>
                    <a:pt x="5234" y="19775"/>
                    <a:pt x="5355" y="19838"/>
                    <a:pt x="5458" y="19880"/>
                  </a:cubicBezTo>
                  <a:cubicBezTo>
                    <a:pt x="5492" y="19901"/>
                    <a:pt x="5526" y="19901"/>
                    <a:pt x="5561" y="19922"/>
                  </a:cubicBezTo>
                  <a:cubicBezTo>
                    <a:pt x="5647" y="19964"/>
                    <a:pt x="5733" y="19985"/>
                    <a:pt x="5801" y="20027"/>
                  </a:cubicBezTo>
                  <a:cubicBezTo>
                    <a:pt x="5836" y="20048"/>
                    <a:pt x="5887" y="20048"/>
                    <a:pt x="5939" y="20069"/>
                  </a:cubicBezTo>
                  <a:cubicBezTo>
                    <a:pt x="6008" y="20090"/>
                    <a:pt x="6094" y="20111"/>
                    <a:pt x="6162" y="20153"/>
                  </a:cubicBezTo>
                  <a:cubicBezTo>
                    <a:pt x="6214" y="20174"/>
                    <a:pt x="6265" y="20174"/>
                    <a:pt x="6300" y="20195"/>
                  </a:cubicBezTo>
                  <a:cubicBezTo>
                    <a:pt x="6351" y="20216"/>
                    <a:pt x="6386" y="20216"/>
                    <a:pt x="6437" y="20237"/>
                  </a:cubicBezTo>
                  <a:cubicBezTo>
                    <a:pt x="6454" y="20237"/>
                    <a:pt x="6472" y="20237"/>
                    <a:pt x="6489" y="20259"/>
                  </a:cubicBezTo>
                  <a:cubicBezTo>
                    <a:pt x="6678" y="20321"/>
                    <a:pt x="6867" y="20364"/>
                    <a:pt x="7056" y="20406"/>
                  </a:cubicBezTo>
                  <a:cubicBezTo>
                    <a:pt x="7090" y="20406"/>
                    <a:pt x="7125" y="20427"/>
                    <a:pt x="7159" y="20427"/>
                  </a:cubicBezTo>
                  <a:cubicBezTo>
                    <a:pt x="7365" y="20469"/>
                    <a:pt x="7571" y="20511"/>
                    <a:pt x="7778" y="20553"/>
                  </a:cubicBezTo>
                  <a:cubicBezTo>
                    <a:pt x="7949" y="20574"/>
                    <a:pt x="8104" y="20616"/>
                    <a:pt x="8276" y="20637"/>
                  </a:cubicBezTo>
                  <a:cubicBezTo>
                    <a:pt x="8328" y="20637"/>
                    <a:pt x="8379" y="20658"/>
                    <a:pt x="8431" y="20658"/>
                  </a:cubicBezTo>
                  <a:cubicBezTo>
                    <a:pt x="8534" y="20679"/>
                    <a:pt x="8654" y="20679"/>
                    <a:pt x="8774" y="20700"/>
                  </a:cubicBezTo>
                  <a:cubicBezTo>
                    <a:pt x="8843" y="20700"/>
                    <a:pt x="8895" y="20721"/>
                    <a:pt x="8963" y="20721"/>
                  </a:cubicBezTo>
                  <a:cubicBezTo>
                    <a:pt x="9066" y="20721"/>
                    <a:pt x="9170" y="20742"/>
                    <a:pt x="9273" y="20742"/>
                  </a:cubicBezTo>
                  <a:cubicBezTo>
                    <a:pt x="9341" y="20742"/>
                    <a:pt x="9410" y="20742"/>
                    <a:pt x="9462" y="20763"/>
                  </a:cubicBezTo>
                  <a:cubicBezTo>
                    <a:pt x="9565" y="20763"/>
                    <a:pt x="9668" y="20763"/>
                    <a:pt x="9771" y="20784"/>
                  </a:cubicBezTo>
                  <a:cubicBezTo>
                    <a:pt x="9840" y="20784"/>
                    <a:pt x="9891" y="20784"/>
                    <a:pt x="9960" y="20784"/>
                  </a:cubicBezTo>
                  <a:cubicBezTo>
                    <a:pt x="10063" y="20784"/>
                    <a:pt x="10183" y="20784"/>
                    <a:pt x="10287" y="20784"/>
                  </a:cubicBezTo>
                  <a:cubicBezTo>
                    <a:pt x="10338" y="20784"/>
                    <a:pt x="10390" y="20784"/>
                    <a:pt x="10441" y="20784"/>
                  </a:cubicBezTo>
                  <a:cubicBezTo>
                    <a:pt x="10596" y="20784"/>
                    <a:pt x="10768" y="20784"/>
                    <a:pt x="10922" y="20763"/>
                  </a:cubicBezTo>
                  <a:cubicBezTo>
                    <a:pt x="10922" y="20763"/>
                    <a:pt x="10922" y="20763"/>
                    <a:pt x="10940" y="20763"/>
                  </a:cubicBezTo>
                  <a:cubicBezTo>
                    <a:pt x="11094" y="20763"/>
                    <a:pt x="11232" y="20742"/>
                    <a:pt x="11386" y="20721"/>
                  </a:cubicBezTo>
                  <a:cubicBezTo>
                    <a:pt x="11403" y="20721"/>
                    <a:pt x="11403" y="20721"/>
                    <a:pt x="11421" y="20721"/>
                  </a:cubicBezTo>
                  <a:cubicBezTo>
                    <a:pt x="11507" y="20721"/>
                    <a:pt x="11575" y="20700"/>
                    <a:pt x="11661" y="20700"/>
                  </a:cubicBezTo>
                  <a:cubicBezTo>
                    <a:pt x="11747" y="20700"/>
                    <a:pt x="11850" y="20679"/>
                    <a:pt x="11936" y="20658"/>
                  </a:cubicBezTo>
                  <a:cubicBezTo>
                    <a:pt x="12022" y="20658"/>
                    <a:pt x="12091" y="20637"/>
                    <a:pt x="12177" y="20616"/>
                  </a:cubicBezTo>
                  <a:cubicBezTo>
                    <a:pt x="12263" y="20595"/>
                    <a:pt x="12366" y="20595"/>
                    <a:pt x="12452" y="20574"/>
                  </a:cubicBezTo>
                  <a:cubicBezTo>
                    <a:pt x="12538" y="20553"/>
                    <a:pt x="12606" y="20553"/>
                    <a:pt x="12692" y="20532"/>
                  </a:cubicBezTo>
                  <a:cubicBezTo>
                    <a:pt x="12778" y="20511"/>
                    <a:pt x="12864" y="20490"/>
                    <a:pt x="12967" y="20490"/>
                  </a:cubicBezTo>
                  <a:cubicBezTo>
                    <a:pt x="13053" y="20469"/>
                    <a:pt x="13122" y="20447"/>
                    <a:pt x="13208" y="20447"/>
                  </a:cubicBezTo>
                  <a:cubicBezTo>
                    <a:pt x="13294" y="20426"/>
                    <a:pt x="13380" y="20405"/>
                    <a:pt x="13466" y="20384"/>
                  </a:cubicBezTo>
                  <a:cubicBezTo>
                    <a:pt x="13551" y="20363"/>
                    <a:pt x="13620" y="20342"/>
                    <a:pt x="13689" y="20321"/>
                  </a:cubicBezTo>
                  <a:cubicBezTo>
                    <a:pt x="13775" y="20300"/>
                    <a:pt x="13861" y="20279"/>
                    <a:pt x="13947" y="20259"/>
                  </a:cubicBezTo>
                  <a:cubicBezTo>
                    <a:pt x="14015" y="20237"/>
                    <a:pt x="14101" y="20216"/>
                    <a:pt x="14170" y="20196"/>
                  </a:cubicBezTo>
                  <a:cubicBezTo>
                    <a:pt x="14256" y="20174"/>
                    <a:pt x="14342" y="20153"/>
                    <a:pt x="14428" y="20111"/>
                  </a:cubicBezTo>
                  <a:cubicBezTo>
                    <a:pt x="14497" y="20090"/>
                    <a:pt x="14582" y="20069"/>
                    <a:pt x="14651" y="20027"/>
                  </a:cubicBezTo>
                  <a:cubicBezTo>
                    <a:pt x="14737" y="20006"/>
                    <a:pt x="14823" y="19964"/>
                    <a:pt x="14892" y="19943"/>
                  </a:cubicBezTo>
                  <a:cubicBezTo>
                    <a:pt x="14960" y="19922"/>
                    <a:pt x="15046" y="19880"/>
                    <a:pt x="15115" y="19859"/>
                  </a:cubicBezTo>
                  <a:cubicBezTo>
                    <a:pt x="15201" y="19838"/>
                    <a:pt x="15270" y="19796"/>
                    <a:pt x="15356" y="19754"/>
                  </a:cubicBezTo>
                  <a:cubicBezTo>
                    <a:pt x="15424" y="19733"/>
                    <a:pt x="15493" y="19691"/>
                    <a:pt x="15579" y="19670"/>
                  </a:cubicBezTo>
                  <a:cubicBezTo>
                    <a:pt x="15665" y="19628"/>
                    <a:pt x="15734" y="19607"/>
                    <a:pt x="15820" y="19565"/>
                  </a:cubicBezTo>
                  <a:cubicBezTo>
                    <a:pt x="15888" y="19523"/>
                    <a:pt x="15957" y="19502"/>
                    <a:pt x="16026" y="19460"/>
                  </a:cubicBezTo>
                  <a:cubicBezTo>
                    <a:pt x="16095" y="19418"/>
                    <a:pt x="16181" y="19376"/>
                    <a:pt x="16249" y="19355"/>
                  </a:cubicBezTo>
                  <a:cubicBezTo>
                    <a:pt x="16318" y="19313"/>
                    <a:pt x="16387" y="19292"/>
                    <a:pt x="16455" y="19250"/>
                  </a:cubicBezTo>
                  <a:cubicBezTo>
                    <a:pt x="16524" y="19208"/>
                    <a:pt x="16610" y="19166"/>
                    <a:pt x="16679" y="19124"/>
                  </a:cubicBezTo>
                  <a:cubicBezTo>
                    <a:pt x="16748" y="19082"/>
                    <a:pt x="16816" y="19040"/>
                    <a:pt x="16885" y="18998"/>
                  </a:cubicBezTo>
                  <a:cubicBezTo>
                    <a:pt x="16954" y="18956"/>
                    <a:pt x="17023" y="18914"/>
                    <a:pt x="17108" y="18872"/>
                  </a:cubicBezTo>
                  <a:cubicBezTo>
                    <a:pt x="17177" y="18830"/>
                    <a:pt x="17246" y="18788"/>
                    <a:pt x="17297" y="18746"/>
                  </a:cubicBezTo>
                  <a:cubicBezTo>
                    <a:pt x="17366" y="18704"/>
                    <a:pt x="17435" y="18662"/>
                    <a:pt x="17504" y="18620"/>
                  </a:cubicBezTo>
                  <a:cubicBezTo>
                    <a:pt x="17572" y="18578"/>
                    <a:pt x="17624" y="18536"/>
                    <a:pt x="17693" y="18494"/>
                  </a:cubicBezTo>
                  <a:cubicBezTo>
                    <a:pt x="17761" y="18451"/>
                    <a:pt x="17830" y="18388"/>
                    <a:pt x="17899" y="18346"/>
                  </a:cubicBezTo>
                  <a:cubicBezTo>
                    <a:pt x="17968" y="18304"/>
                    <a:pt x="18019" y="18262"/>
                    <a:pt x="18088" y="18220"/>
                  </a:cubicBezTo>
                  <a:cubicBezTo>
                    <a:pt x="18157" y="18178"/>
                    <a:pt x="18225" y="18115"/>
                    <a:pt x="18277" y="18073"/>
                  </a:cubicBezTo>
                  <a:cubicBezTo>
                    <a:pt x="18329" y="18031"/>
                    <a:pt x="18397" y="17968"/>
                    <a:pt x="18449" y="17926"/>
                  </a:cubicBezTo>
                  <a:cubicBezTo>
                    <a:pt x="18483" y="17905"/>
                    <a:pt x="18500" y="17884"/>
                    <a:pt x="18535" y="17863"/>
                  </a:cubicBezTo>
                  <a:cubicBezTo>
                    <a:pt x="18569" y="17842"/>
                    <a:pt x="18586" y="17821"/>
                    <a:pt x="18603" y="17800"/>
                  </a:cubicBezTo>
                  <a:cubicBezTo>
                    <a:pt x="18689" y="17716"/>
                    <a:pt x="18775" y="17653"/>
                    <a:pt x="18861" y="17569"/>
                  </a:cubicBezTo>
                  <a:cubicBezTo>
                    <a:pt x="18913" y="17527"/>
                    <a:pt x="18947" y="17485"/>
                    <a:pt x="18999" y="17443"/>
                  </a:cubicBezTo>
                  <a:cubicBezTo>
                    <a:pt x="19085" y="17359"/>
                    <a:pt x="19171" y="17275"/>
                    <a:pt x="19256" y="17191"/>
                  </a:cubicBezTo>
                  <a:cubicBezTo>
                    <a:pt x="19291" y="17149"/>
                    <a:pt x="19325" y="17128"/>
                    <a:pt x="19360" y="17086"/>
                  </a:cubicBezTo>
                  <a:cubicBezTo>
                    <a:pt x="19480" y="16960"/>
                    <a:pt x="19583" y="16833"/>
                    <a:pt x="19703" y="16707"/>
                  </a:cubicBezTo>
                  <a:cubicBezTo>
                    <a:pt x="19720" y="16686"/>
                    <a:pt x="19738" y="16665"/>
                    <a:pt x="19755" y="16644"/>
                  </a:cubicBezTo>
                  <a:cubicBezTo>
                    <a:pt x="19841" y="16539"/>
                    <a:pt x="19927" y="16413"/>
                    <a:pt x="20013" y="16308"/>
                  </a:cubicBezTo>
                  <a:cubicBezTo>
                    <a:pt x="20047" y="16266"/>
                    <a:pt x="20081" y="16224"/>
                    <a:pt x="20116" y="16161"/>
                  </a:cubicBezTo>
                  <a:cubicBezTo>
                    <a:pt x="20184" y="16077"/>
                    <a:pt x="20253" y="15972"/>
                    <a:pt x="20305" y="15888"/>
                  </a:cubicBezTo>
                  <a:cubicBezTo>
                    <a:pt x="20339" y="15846"/>
                    <a:pt x="20373" y="15783"/>
                    <a:pt x="20408" y="15720"/>
                  </a:cubicBezTo>
                  <a:cubicBezTo>
                    <a:pt x="20459" y="15636"/>
                    <a:pt x="20528" y="15531"/>
                    <a:pt x="20580" y="15447"/>
                  </a:cubicBezTo>
                  <a:cubicBezTo>
                    <a:pt x="20614" y="15384"/>
                    <a:pt x="20648" y="15342"/>
                    <a:pt x="20666" y="15279"/>
                  </a:cubicBezTo>
                  <a:cubicBezTo>
                    <a:pt x="20717" y="15174"/>
                    <a:pt x="20769" y="15069"/>
                    <a:pt x="20820" y="14985"/>
                  </a:cubicBezTo>
                  <a:cubicBezTo>
                    <a:pt x="20837" y="14943"/>
                    <a:pt x="20872" y="14880"/>
                    <a:pt x="20889" y="14838"/>
                  </a:cubicBezTo>
                  <a:cubicBezTo>
                    <a:pt x="20958" y="14690"/>
                    <a:pt x="21026" y="14543"/>
                    <a:pt x="21078" y="14375"/>
                  </a:cubicBezTo>
                  <a:cubicBezTo>
                    <a:pt x="21078" y="14375"/>
                    <a:pt x="21078" y="14354"/>
                    <a:pt x="21078" y="14354"/>
                  </a:cubicBezTo>
                  <a:cubicBezTo>
                    <a:pt x="21095" y="14291"/>
                    <a:pt x="21130" y="14228"/>
                    <a:pt x="21147" y="14165"/>
                  </a:cubicBezTo>
                  <a:cubicBezTo>
                    <a:pt x="21181" y="14102"/>
                    <a:pt x="21198" y="14060"/>
                    <a:pt x="21215" y="13997"/>
                  </a:cubicBezTo>
                  <a:close/>
                </a:path>
              </a:pathLst>
            </a:custGeom>
            <a:solidFill>
              <a:schemeClr val="accent5">
                <a:lumMod val="50000"/>
              </a:schemeClr>
            </a:solidFill>
            <a:ln w="12700">
              <a:noFill/>
            </a:ln>
          </p:spPr>
          <p:style>
            <a:lnRef idx="0">
              <a:scrgbClr r="0" g="0" b="0"/>
            </a:lnRef>
            <a:fillRef idx="0">
              <a:scrgbClr r="0" g="0" b="0"/>
            </a:fillRef>
            <a:effectRef idx="0">
              <a:scrgbClr r="0" g="0" b="0"/>
            </a:effectRef>
            <a:fontRef idx="minor"/>
          </p:style>
          <p:txBody>
            <a:bodyPr lIns="38160" tIns="38160" rIns="38160" bIns="38160" anchor="ctr">
              <a:noAutofit/>
            </a:bodyPr>
            <a:lstStyle/>
            <a:p>
              <a:endParaRPr lang="en-US" sz="3000" b="0" strike="noStrike" spc="-1">
                <a:solidFill>
                  <a:srgbClr val="002060"/>
                </a:solidFill>
                <a:latin typeface="Avenir Next LT Pro" panose="020B0504020202020204"/>
              </a:endParaRPr>
            </a:p>
          </p:txBody>
        </p:sp>
        <p:sp>
          <p:nvSpPr>
            <p:cNvPr id="59" name="Shape 69">
              <a:extLst>
                <a:ext uri="{FF2B5EF4-FFF2-40B4-BE49-F238E27FC236}">
                  <a16:creationId xmlns:a16="http://schemas.microsoft.com/office/drawing/2014/main" id="{D98EF375-3D5D-C24D-BEED-6A1AF30CE203}"/>
                </a:ext>
              </a:extLst>
            </p:cNvPr>
            <p:cNvSpPr/>
            <p:nvPr/>
          </p:nvSpPr>
          <p:spPr>
            <a:xfrm>
              <a:off x="10742760" y="4012920"/>
              <a:ext cx="858600" cy="644400"/>
            </a:xfrm>
            <a:custGeom>
              <a:avLst/>
              <a:gdLst>
                <a:gd name="textAreaLeft" fmla="*/ 0 w 858600"/>
                <a:gd name="textAreaRight" fmla="*/ 858960 w 858600"/>
                <a:gd name="textAreaTop" fmla="*/ 0 h 644400"/>
                <a:gd name="textAreaBottom" fmla="*/ 644760 h 644400"/>
              </a:gdLst>
              <a:ahLst/>
              <a:cxnLst/>
              <a:rect l="textAreaLeft" t="textAreaTop" r="textAreaRight" b="textAreaBottom"/>
              <a:pathLst>
                <a:path w="19316" h="19662">
                  <a:moveTo>
                    <a:pt x="12504" y="254"/>
                  </a:moveTo>
                  <a:cubicBezTo>
                    <a:pt x="17604" y="1477"/>
                    <a:pt x="20458" y="6746"/>
                    <a:pt x="18883" y="12040"/>
                  </a:cubicBezTo>
                  <a:cubicBezTo>
                    <a:pt x="17308" y="17334"/>
                    <a:pt x="11896" y="20630"/>
                    <a:pt x="6812" y="19406"/>
                  </a:cubicBezTo>
                  <a:cubicBezTo>
                    <a:pt x="1712" y="18183"/>
                    <a:pt x="-1142" y="12914"/>
                    <a:pt x="433" y="7620"/>
                  </a:cubicBezTo>
                  <a:cubicBezTo>
                    <a:pt x="1993" y="2351"/>
                    <a:pt x="7404" y="-970"/>
                    <a:pt x="12504" y="254"/>
                  </a:cubicBezTo>
                  <a:close/>
                  <a:moveTo>
                    <a:pt x="12582" y="17084"/>
                  </a:moveTo>
                  <a:cubicBezTo>
                    <a:pt x="12832" y="17134"/>
                    <a:pt x="13097" y="16984"/>
                    <a:pt x="13159" y="16734"/>
                  </a:cubicBezTo>
                  <a:cubicBezTo>
                    <a:pt x="14048" y="13763"/>
                    <a:pt x="12426" y="10791"/>
                    <a:pt x="9572" y="10117"/>
                  </a:cubicBezTo>
                  <a:cubicBezTo>
                    <a:pt x="6703" y="9443"/>
                    <a:pt x="3661" y="11291"/>
                    <a:pt x="2772" y="14262"/>
                  </a:cubicBezTo>
                  <a:cubicBezTo>
                    <a:pt x="2695" y="14512"/>
                    <a:pt x="2835" y="14762"/>
                    <a:pt x="3084" y="14837"/>
                  </a:cubicBezTo>
                  <a:cubicBezTo>
                    <a:pt x="3334" y="14887"/>
                    <a:pt x="3599" y="14737"/>
                    <a:pt x="3661" y="14487"/>
                  </a:cubicBezTo>
                  <a:cubicBezTo>
                    <a:pt x="4394" y="12015"/>
                    <a:pt x="6921" y="10492"/>
                    <a:pt x="9291" y="11041"/>
                  </a:cubicBezTo>
                  <a:cubicBezTo>
                    <a:pt x="11662" y="11615"/>
                    <a:pt x="13003" y="14063"/>
                    <a:pt x="12270" y="16535"/>
                  </a:cubicBezTo>
                  <a:cubicBezTo>
                    <a:pt x="12192" y="16759"/>
                    <a:pt x="12333" y="17034"/>
                    <a:pt x="12582" y="17084"/>
                  </a:cubicBezTo>
                  <a:moveTo>
                    <a:pt x="8059" y="5173"/>
                  </a:moveTo>
                  <a:cubicBezTo>
                    <a:pt x="7326" y="4998"/>
                    <a:pt x="6562" y="5473"/>
                    <a:pt x="6328" y="6222"/>
                  </a:cubicBezTo>
                  <a:cubicBezTo>
                    <a:pt x="6110" y="6971"/>
                    <a:pt x="6515" y="7720"/>
                    <a:pt x="7233" y="7895"/>
                  </a:cubicBezTo>
                  <a:cubicBezTo>
                    <a:pt x="7950" y="8070"/>
                    <a:pt x="8730" y="7595"/>
                    <a:pt x="8964" y="6846"/>
                  </a:cubicBezTo>
                  <a:cubicBezTo>
                    <a:pt x="9198" y="6097"/>
                    <a:pt x="8792" y="5323"/>
                    <a:pt x="8059" y="5173"/>
                  </a:cubicBezTo>
                  <a:moveTo>
                    <a:pt x="13627" y="6496"/>
                  </a:moveTo>
                  <a:cubicBezTo>
                    <a:pt x="12894" y="6321"/>
                    <a:pt x="12130" y="6796"/>
                    <a:pt x="11896" y="7545"/>
                  </a:cubicBezTo>
                  <a:cubicBezTo>
                    <a:pt x="11678" y="8294"/>
                    <a:pt x="12083" y="9043"/>
                    <a:pt x="12801" y="9218"/>
                  </a:cubicBezTo>
                  <a:cubicBezTo>
                    <a:pt x="13534" y="9393"/>
                    <a:pt x="14298" y="8919"/>
                    <a:pt x="14532" y="8169"/>
                  </a:cubicBezTo>
                  <a:cubicBezTo>
                    <a:pt x="14766" y="7420"/>
                    <a:pt x="14360" y="6671"/>
                    <a:pt x="13627" y="6496"/>
                  </a:cubicBezTo>
                </a:path>
              </a:pathLst>
            </a:custGeom>
            <a:solidFill>
              <a:schemeClr val="accent5"/>
            </a:solidFill>
            <a:ln w="12700">
              <a:noFill/>
            </a:ln>
          </p:spPr>
          <p:style>
            <a:lnRef idx="0">
              <a:scrgbClr r="0" g="0" b="0"/>
            </a:lnRef>
            <a:fillRef idx="0">
              <a:scrgbClr r="0" g="0" b="0"/>
            </a:fillRef>
            <a:effectRef idx="0">
              <a:scrgbClr r="0" g="0" b="0"/>
            </a:effectRef>
            <a:fontRef idx="minor"/>
          </p:style>
          <p:txBody>
            <a:bodyPr lIns="38160" tIns="38160" rIns="38160" bIns="38160" anchor="ctr">
              <a:noAutofit/>
            </a:bodyPr>
            <a:lstStyle/>
            <a:p>
              <a:endParaRPr lang="en-US" sz="3000" b="0" strike="noStrike" spc="-1">
                <a:solidFill>
                  <a:srgbClr val="002060"/>
                </a:solidFill>
                <a:latin typeface="Avenir Next LT Pro" panose="020B0504020202020204"/>
              </a:endParaRPr>
            </a:p>
          </p:txBody>
        </p:sp>
        <p:sp>
          <p:nvSpPr>
            <p:cNvPr id="60" name="Shape 70">
              <a:extLst>
                <a:ext uri="{FF2B5EF4-FFF2-40B4-BE49-F238E27FC236}">
                  <a16:creationId xmlns:a16="http://schemas.microsoft.com/office/drawing/2014/main" id="{4548E99D-7C54-1058-06DD-CB137CA4970E}"/>
                </a:ext>
              </a:extLst>
            </p:cNvPr>
            <p:cNvSpPr/>
            <p:nvPr/>
          </p:nvSpPr>
          <p:spPr>
            <a:xfrm>
              <a:off x="11235240" y="5913000"/>
              <a:ext cx="824760" cy="927000"/>
            </a:xfrm>
            <a:custGeom>
              <a:avLst/>
              <a:gdLst>
                <a:gd name="textAreaLeft" fmla="*/ 0 w 824760"/>
                <a:gd name="textAreaRight" fmla="*/ 825120 w 824760"/>
                <a:gd name="textAreaTop" fmla="*/ 0 h 927000"/>
                <a:gd name="textAreaBottom" fmla="*/ 927360 h 927000"/>
              </a:gdLst>
              <a:ahLst/>
              <a:cxnLst/>
              <a:rect l="textAreaLeft" t="textAreaTop" r="textAreaRight" b="textAreaBottom"/>
              <a:pathLst>
                <a:path w="21303" h="20818">
                  <a:moveTo>
                    <a:pt x="20937" y="11143"/>
                  </a:moveTo>
                  <a:cubicBezTo>
                    <a:pt x="19504" y="6401"/>
                    <a:pt x="14310" y="1548"/>
                    <a:pt x="9313" y="298"/>
                  </a:cubicBezTo>
                  <a:cubicBezTo>
                    <a:pt x="6555" y="-401"/>
                    <a:pt x="4442" y="169"/>
                    <a:pt x="3349" y="1603"/>
                  </a:cubicBezTo>
                  <a:cubicBezTo>
                    <a:pt x="3385" y="1566"/>
                    <a:pt x="3403" y="1529"/>
                    <a:pt x="3439" y="1492"/>
                  </a:cubicBezTo>
                  <a:lnTo>
                    <a:pt x="949" y="4489"/>
                  </a:lnTo>
                  <a:cubicBezTo>
                    <a:pt x="896" y="4562"/>
                    <a:pt x="842" y="4617"/>
                    <a:pt x="788" y="4691"/>
                  </a:cubicBezTo>
                  <a:cubicBezTo>
                    <a:pt x="770" y="4709"/>
                    <a:pt x="752" y="4746"/>
                    <a:pt x="734" y="4765"/>
                  </a:cubicBezTo>
                  <a:cubicBezTo>
                    <a:pt x="716" y="4801"/>
                    <a:pt x="681" y="4838"/>
                    <a:pt x="663" y="4875"/>
                  </a:cubicBezTo>
                  <a:cubicBezTo>
                    <a:pt x="663" y="4893"/>
                    <a:pt x="645" y="4912"/>
                    <a:pt x="645" y="4912"/>
                  </a:cubicBezTo>
                  <a:cubicBezTo>
                    <a:pt x="627" y="4948"/>
                    <a:pt x="609" y="4967"/>
                    <a:pt x="591" y="5004"/>
                  </a:cubicBezTo>
                  <a:cubicBezTo>
                    <a:pt x="555" y="5059"/>
                    <a:pt x="537" y="5095"/>
                    <a:pt x="502" y="5151"/>
                  </a:cubicBezTo>
                  <a:cubicBezTo>
                    <a:pt x="484" y="5187"/>
                    <a:pt x="466" y="5206"/>
                    <a:pt x="448" y="5242"/>
                  </a:cubicBezTo>
                  <a:cubicBezTo>
                    <a:pt x="430" y="5298"/>
                    <a:pt x="394" y="5353"/>
                    <a:pt x="376" y="5408"/>
                  </a:cubicBezTo>
                  <a:cubicBezTo>
                    <a:pt x="358" y="5445"/>
                    <a:pt x="358" y="5463"/>
                    <a:pt x="340" y="5500"/>
                  </a:cubicBezTo>
                  <a:cubicBezTo>
                    <a:pt x="322" y="5555"/>
                    <a:pt x="287" y="5629"/>
                    <a:pt x="269" y="5702"/>
                  </a:cubicBezTo>
                  <a:cubicBezTo>
                    <a:pt x="269" y="5720"/>
                    <a:pt x="251" y="5739"/>
                    <a:pt x="251" y="5776"/>
                  </a:cubicBezTo>
                  <a:cubicBezTo>
                    <a:pt x="251" y="5776"/>
                    <a:pt x="251" y="5776"/>
                    <a:pt x="251" y="5794"/>
                  </a:cubicBezTo>
                  <a:cubicBezTo>
                    <a:pt x="215" y="5886"/>
                    <a:pt x="197" y="5978"/>
                    <a:pt x="179" y="6051"/>
                  </a:cubicBezTo>
                  <a:cubicBezTo>
                    <a:pt x="179" y="6070"/>
                    <a:pt x="179" y="6088"/>
                    <a:pt x="161" y="6106"/>
                  </a:cubicBezTo>
                  <a:cubicBezTo>
                    <a:pt x="143" y="6180"/>
                    <a:pt x="125" y="6253"/>
                    <a:pt x="108" y="6345"/>
                  </a:cubicBezTo>
                  <a:cubicBezTo>
                    <a:pt x="108" y="6382"/>
                    <a:pt x="90" y="6419"/>
                    <a:pt x="90" y="6456"/>
                  </a:cubicBezTo>
                  <a:cubicBezTo>
                    <a:pt x="72" y="6529"/>
                    <a:pt x="72" y="6584"/>
                    <a:pt x="54" y="6658"/>
                  </a:cubicBezTo>
                  <a:cubicBezTo>
                    <a:pt x="54" y="6695"/>
                    <a:pt x="54" y="6731"/>
                    <a:pt x="36" y="6787"/>
                  </a:cubicBezTo>
                  <a:cubicBezTo>
                    <a:pt x="36" y="6823"/>
                    <a:pt x="18" y="6860"/>
                    <a:pt x="18" y="6915"/>
                  </a:cubicBezTo>
                  <a:cubicBezTo>
                    <a:pt x="18" y="6934"/>
                    <a:pt x="18" y="6952"/>
                    <a:pt x="18" y="6970"/>
                  </a:cubicBezTo>
                  <a:cubicBezTo>
                    <a:pt x="18" y="7044"/>
                    <a:pt x="18" y="7099"/>
                    <a:pt x="0" y="7173"/>
                  </a:cubicBezTo>
                  <a:cubicBezTo>
                    <a:pt x="0" y="7228"/>
                    <a:pt x="0" y="7283"/>
                    <a:pt x="0" y="7320"/>
                  </a:cubicBezTo>
                  <a:cubicBezTo>
                    <a:pt x="0" y="7393"/>
                    <a:pt x="0" y="7467"/>
                    <a:pt x="0" y="7540"/>
                  </a:cubicBezTo>
                  <a:cubicBezTo>
                    <a:pt x="0" y="7595"/>
                    <a:pt x="0" y="7651"/>
                    <a:pt x="0" y="7687"/>
                  </a:cubicBezTo>
                  <a:cubicBezTo>
                    <a:pt x="0" y="7761"/>
                    <a:pt x="18" y="7834"/>
                    <a:pt x="18" y="7926"/>
                  </a:cubicBezTo>
                  <a:cubicBezTo>
                    <a:pt x="18" y="7981"/>
                    <a:pt x="18" y="8018"/>
                    <a:pt x="36" y="8073"/>
                  </a:cubicBezTo>
                  <a:cubicBezTo>
                    <a:pt x="54" y="8165"/>
                    <a:pt x="54" y="8257"/>
                    <a:pt x="72" y="8349"/>
                  </a:cubicBezTo>
                  <a:cubicBezTo>
                    <a:pt x="72" y="8386"/>
                    <a:pt x="72" y="8423"/>
                    <a:pt x="90" y="8459"/>
                  </a:cubicBezTo>
                  <a:cubicBezTo>
                    <a:pt x="90" y="8459"/>
                    <a:pt x="90" y="8459"/>
                    <a:pt x="90" y="8478"/>
                  </a:cubicBezTo>
                  <a:cubicBezTo>
                    <a:pt x="90" y="8496"/>
                    <a:pt x="90" y="8515"/>
                    <a:pt x="108" y="8533"/>
                  </a:cubicBezTo>
                  <a:cubicBezTo>
                    <a:pt x="125" y="8625"/>
                    <a:pt x="143" y="8735"/>
                    <a:pt x="161" y="8827"/>
                  </a:cubicBezTo>
                  <a:cubicBezTo>
                    <a:pt x="161" y="8864"/>
                    <a:pt x="179" y="8901"/>
                    <a:pt x="179" y="8937"/>
                  </a:cubicBezTo>
                  <a:cubicBezTo>
                    <a:pt x="197" y="9029"/>
                    <a:pt x="215" y="9103"/>
                    <a:pt x="233" y="9195"/>
                  </a:cubicBezTo>
                  <a:cubicBezTo>
                    <a:pt x="251" y="9232"/>
                    <a:pt x="251" y="9268"/>
                    <a:pt x="269" y="9305"/>
                  </a:cubicBezTo>
                  <a:cubicBezTo>
                    <a:pt x="305" y="9434"/>
                    <a:pt x="340" y="9544"/>
                    <a:pt x="376" y="9673"/>
                  </a:cubicBezTo>
                  <a:cubicBezTo>
                    <a:pt x="430" y="9838"/>
                    <a:pt x="484" y="10022"/>
                    <a:pt x="555" y="10187"/>
                  </a:cubicBezTo>
                  <a:cubicBezTo>
                    <a:pt x="573" y="10243"/>
                    <a:pt x="591" y="10298"/>
                    <a:pt x="609" y="10353"/>
                  </a:cubicBezTo>
                  <a:cubicBezTo>
                    <a:pt x="663" y="10482"/>
                    <a:pt x="699" y="10610"/>
                    <a:pt x="752" y="10720"/>
                  </a:cubicBezTo>
                  <a:cubicBezTo>
                    <a:pt x="770" y="10776"/>
                    <a:pt x="806" y="10831"/>
                    <a:pt x="824" y="10886"/>
                  </a:cubicBezTo>
                  <a:cubicBezTo>
                    <a:pt x="878" y="11033"/>
                    <a:pt x="949" y="11162"/>
                    <a:pt x="1021" y="11309"/>
                  </a:cubicBezTo>
                  <a:cubicBezTo>
                    <a:pt x="1039" y="11345"/>
                    <a:pt x="1057" y="11382"/>
                    <a:pt x="1075" y="11419"/>
                  </a:cubicBezTo>
                  <a:cubicBezTo>
                    <a:pt x="1164" y="11584"/>
                    <a:pt x="1254" y="11768"/>
                    <a:pt x="1343" y="11934"/>
                  </a:cubicBezTo>
                  <a:cubicBezTo>
                    <a:pt x="1361" y="11970"/>
                    <a:pt x="1397" y="12026"/>
                    <a:pt x="1415" y="12062"/>
                  </a:cubicBezTo>
                  <a:cubicBezTo>
                    <a:pt x="1487" y="12191"/>
                    <a:pt x="1558" y="12320"/>
                    <a:pt x="1630" y="12448"/>
                  </a:cubicBezTo>
                  <a:cubicBezTo>
                    <a:pt x="1666" y="12504"/>
                    <a:pt x="1702" y="12559"/>
                    <a:pt x="1737" y="12614"/>
                  </a:cubicBezTo>
                  <a:cubicBezTo>
                    <a:pt x="1809" y="12743"/>
                    <a:pt x="1899" y="12853"/>
                    <a:pt x="1970" y="12982"/>
                  </a:cubicBezTo>
                  <a:cubicBezTo>
                    <a:pt x="2006" y="13037"/>
                    <a:pt x="2024" y="13073"/>
                    <a:pt x="2060" y="13129"/>
                  </a:cubicBezTo>
                  <a:cubicBezTo>
                    <a:pt x="2167" y="13294"/>
                    <a:pt x="2293" y="13459"/>
                    <a:pt x="2400" y="13625"/>
                  </a:cubicBezTo>
                  <a:cubicBezTo>
                    <a:pt x="2418" y="13643"/>
                    <a:pt x="2436" y="13680"/>
                    <a:pt x="2454" y="13698"/>
                  </a:cubicBezTo>
                  <a:cubicBezTo>
                    <a:pt x="2561" y="13845"/>
                    <a:pt x="2669" y="13974"/>
                    <a:pt x="2776" y="14121"/>
                  </a:cubicBezTo>
                  <a:cubicBezTo>
                    <a:pt x="2794" y="14140"/>
                    <a:pt x="2812" y="14158"/>
                    <a:pt x="2830" y="14176"/>
                  </a:cubicBezTo>
                  <a:cubicBezTo>
                    <a:pt x="2866" y="14213"/>
                    <a:pt x="2902" y="14268"/>
                    <a:pt x="2937" y="14305"/>
                  </a:cubicBezTo>
                  <a:cubicBezTo>
                    <a:pt x="2991" y="14379"/>
                    <a:pt x="3063" y="14452"/>
                    <a:pt x="3117" y="14526"/>
                  </a:cubicBezTo>
                  <a:cubicBezTo>
                    <a:pt x="3170" y="14599"/>
                    <a:pt x="3224" y="14654"/>
                    <a:pt x="3278" y="14728"/>
                  </a:cubicBezTo>
                  <a:cubicBezTo>
                    <a:pt x="3331" y="14801"/>
                    <a:pt x="3403" y="14875"/>
                    <a:pt x="3457" y="14949"/>
                  </a:cubicBezTo>
                  <a:cubicBezTo>
                    <a:pt x="3511" y="15022"/>
                    <a:pt x="3564" y="15077"/>
                    <a:pt x="3618" y="15132"/>
                  </a:cubicBezTo>
                  <a:cubicBezTo>
                    <a:pt x="3690" y="15206"/>
                    <a:pt x="3743" y="15279"/>
                    <a:pt x="3815" y="15353"/>
                  </a:cubicBezTo>
                  <a:cubicBezTo>
                    <a:pt x="3869" y="15408"/>
                    <a:pt x="3940" y="15482"/>
                    <a:pt x="3994" y="15537"/>
                  </a:cubicBezTo>
                  <a:cubicBezTo>
                    <a:pt x="4066" y="15610"/>
                    <a:pt x="4120" y="15684"/>
                    <a:pt x="4191" y="15739"/>
                  </a:cubicBezTo>
                  <a:cubicBezTo>
                    <a:pt x="4227" y="15776"/>
                    <a:pt x="4245" y="15813"/>
                    <a:pt x="4281" y="15831"/>
                  </a:cubicBezTo>
                  <a:cubicBezTo>
                    <a:pt x="4299" y="15849"/>
                    <a:pt x="4317" y="15868"/>
                    <a:pt x="4334" y="15886"/>
                  </a:cubicBezTo>
                  <a:cubicBezTo>
                    <a:pt x="4514" y="16070"/>
                    <a:pt x="4711" y="16254"/>
                    <a:pt x="4908" y="16438"/>
                  </a:cubicBezTo>
                  <a:cubicBezTo>
                    <a:pt x="4943" y="16456"/>
                    <a:pt x="4961" y="16493"/>
                    <a:pt x="4997" y="16511"/>
                  </a:cubicBezTo>
                  <a:cubicBezTo>
                    <a:pt x="5176" y="16677"/>
                    <a:pt x="5373" y="16842"/>
                    <a:pt x="5570" y="17007"/>
                  </a:cubicBezTo>
                  <a:cubicBezTo>
                    <a:pt x="5588" y="17026"/>
                    <a:pt x="5606" y="17044"/>
                    <a:pt x="5624" y="17044"/>
                  </a:cubicBezTo>
                  <a:cubicBezTo>
                    <a:pt x="5624" y="17044"/>
                    <a:pt x="5642" y="17063"/>
                    <a:pt x="5642" y="17063"/>
                  </a:cubicBezTo>
                  <a:cubicBezTo>
                    <a:pt x="5839" y="17228"/>
                    <a:pt x="6018" y="17375"/>
                    <a:pt x="6215" y="17522"/>
                  </a:cubicBezTo>
                  <a:cubicBezTo>
                    <a:pt x="6251" y="17559"/>
                    <a:pt x="6305" y="17596"/>
                    <a:pt x="6358" y="17633"/>
                  </a:cubicBezTo>
                  <a:cubicBezTo>
                    <a:pt x="6555" y="17780"/>
                    <a:pt x="6752" y="17927"/>
                    <a:pt x="6949" y="18074"/>
                  </a:cubicBezTo>
                  <a:cubicBezTo>
                    <a:pt x="6949" y="18074"/>
                    <a:pt x="6949" y="18074"/>
                    <a:pt x="6949" y="18074"/>
                  </a:cubicBezTo>
                  <a:cubicBezTo>
                    <a:pt x="6949" y="18074"/>
                    <a:pt x="6949" y="18074"/>
                    <a:pt x="6949" y="18074"/>
                  </a:cubicBezTo>
                  <a:cubicBezTo>
                    <a:pt x="7164" y="18221"/>
                    <a:pt x="7361" y="18368"/>
                    <a:pt x="7576" y="18496"/>
                  </a:cubicBezTo>
                  <a:cubicBezTo>
                    <a:pt x="7630" y="18533"/>
                    <a:pt x="7666" y="18552"/>
                    <a:pt x="7720" y="18588"/>
                  </a:cubicBezTo>
                  <a:cubicBezTo>
                    <a:pt x="7935" y="18717"/>
                    <a:pt x="8132" y="18846"/>
                    <a:pt x="8346" y="18974"/>
                  </a:cubicBezTo>
                  <a:cubicBezTo>
                    <a:pt x="8364" y="18974"/>
                    <a:pt x="8364" y="18993"/>
                    <a:pt x="8382" y="18993"/>
                  </a:cubicBezTo>
                  <a:cubicBezTo>
                    <a:pt x="8454" y="19030"/>
                    <a:pt x="8543" y="19085"/>
                    <a:pt x="8615" y="19122"/>
                  </a:cubicBezTo>
                  <a:cubicBezTo>
                    <a:pt x="8669" y="19158"/>
                    <a:pt x="8723" y="19177"/>
                    <a:pt x="8776" y="19214"/>
                  </a:cubicBezTo>
                  <a:cubicBezTo>
                    <a:pt x="8902" y="19269"/>
                    <a:pt x="9009" y="19342"/>
                    <a:pt x="9134" y="19397"/>
                  </a:cubicBezTo>
                  <a:cubicBezTo>
                    <a:pt x="9170" y="19416"/>
                    <a:pt x="9188" y="19434"/>
                    <a:pt x="9224" y="19434"/>
                  </a:cubicBezTo>
                  <a:cubicBezTo>
                    <a:pt x="9367" y="19508"/>
                    <a:pt x="9529" y="19581"/>
                    <a:pt x="9672" y="19655"/>
                  </a:cubicBezTo>
                  <a:cubicBezTo>
                    <a:pt x="9708" y="19673"/>
                    <a:pt x="9761" y="19692"/>
                    <a:pt x="9797" y="19710"/>
                  </a:cubicBezTo>
                  <a:cubicBezTo>
                    <a:pt x="9887" y="19747"/>
                    <a:pt x="9994" y="19802"/>
                    <a:pt x="10084" y="19839"/>
                  </a:cubicBezTo>
                  <a:cubicBezTo>
                    <a:pt x="10102" y="19839"/>
                    <a:pt x="10102" y="19839"/>
                    <a:pt x="10120" y="19857"/>
                  </a:cubicBezTo>
                  <a:cubicBezTo>
                    <a:pt x="10209" y="19894"/>
                    <a:pt x="10299" y="19931"/>
                    <a:pt x="10388" y="19967"/>
                  </a:cubicBezTo>
                  <a:cubicBezTo>
                    <a:pt x="10460" y="19986"/>
                    <a:pt x="10532" y="20022"/>
                    <a:pt x="10585" y="20041"/>
                  </a:cubicBezTo>
                  <a:cubicBezTo>
                    <a:pt x="10675" y="20078"/>
                    <a:pt x="10782" y="20114"/>
                    <a:pt x="10872" y="20151"/>
                  </a:cubicBezTo>
                  <a:cubicBezTo>
                    <a:pt x="10943" y="20170"/>
                    <a:pt x="10997" y="20206"/>
                    <a:pt x="11069" y="20225"/>
                  </a:cubicBezTo>
                  <a:cubicBezTo>
                    <a:pt x="11176" y="20261"/>
                    <a:pt x="11284" y="20298"/>
                    <a:pt x="11391" y="20335"/>
                  </a:cubicBezTo>
                  <a:cubicBezTo>
                    <a:pt x="11445" y="20353"/>
                    <a:pt x="11499" y="20372"/>
                    <a:pt x="11552" y="20390"/>
                  </a:cubicBezTo>
                  <a:cubicBezTo>
                    <a:pt x="11714" y="20445"/>
                    <a:pt x="11875" y="20482"/>
                    <a:pt x="12036" y="20519"/>
                  </a:cubicBezTo>
                  <a:cubicBezTo>
                    <a:pt x="14723" y="21199"/>
                    <a:pt x="16800" y="20684"/>
                    <a:pt x="17911" y="19324"/>
                  </a:cubicBezTo>
                  <a:lnTo>
                    <a:pt x="20400" y="16328"/>
                  </a:lnTo>
                  <a:cubicBezTo>
                    <a:pt x="20400" y="16328"/>
                    <a:pt x="20382" y="16346"/>
                    <a:pt x="20382" y="16346"/>
                  </a:cubicBezTo>
                  <a:cubicBezTo>
                    <a:pt x="21331" y="15133"/>
                    <a:pt x="21600" y="13349"/>
                    <a:pt x="20937" y="11143"/>
                  </a:cubicBezTo>
                  <a:close/>
                </a:path>
              </a:pathLst>
            </a:custGeom>
            <a:solidFill>
              <a:schemeClr val="accent5">
                <a:lumMod val="50000"/>
              </a:schemeClr>
            </a:solidFill>
            <a:ln w="12700">
              <a:noFill/>
            </a:ln>
          </p:spPr>
          <p:style>
            <a:lnRef idx="0">
              <a:scrgbClr r="0" g="0" b="0"/>
            </a:lnRef>
            <a:fillRef idx="0">
              <a:scrgbClr r="0" g="0" b="0"/>
            </a:fillRef>
            <a:effectRef idx="0">
              <a:scrgbClr r="0" g="0" b="0"/>
            </a:effectRef>
            <a:fontRef idx="minor"/>
          </p:style>
          <p:txBody>
            <a:bodyPr lIns="38160" tIns="38160" rIns="38160" bIns="38160" anchor="ctr">
              <a:noAutofit/>
            </a:bodyPr>
            <a:lstStyle/>
            <a:p>
              <a:endParaRPr lang="en-US" sz="3000" b="0" strike="noStrike" spc="-1">
                <a:solidFill>
                  <a:srgbClr val="002060"/>
                </a:solidFill>
                <a:latin typeface="Avenir Next LT Pro" panose="020B0504020202020204"/>
              </a:endParaRPr>
            </a:p>
          </p:txBody>
        </p:sp>
        <p:sp>
          <p:nvSpPr>
            <p:cNvPr id="61" name="Shape 71">
              <a:extLst>
                <a:ext uri="{FF2B5EF4-FFF2-40B4-BE49-F238E27FC236}">
                  <a16:creationId xmlns:a16="http://schemas.microsoft.com/office/drawing/2014/main" id="{4B63F804-ADDB-035D-FFC1-E8667D2FC39B}"/>
                </a:ext>
              </a:extLst>
            </p:cNvPr>
            <p:cNvSpPr/>
            <p:nvPr/>
          </p:nvSpPr>
          <p:spPr>
            <a:xfrm>
              <a:off x="11332440" y="5913000"/>
              <a:ext cx="727200" cy="790200"/>
            </a:xfrm>
            <a:custGeom>
              <a:avLst/>
              <a:gdLst>
                <a:gd name="textAreaLeft" fmla="*/ 0 w 727200"/>
                <a:gd name="textAreaRight" fmla="*/ 727560 w 727200"/>
                <a:gd name="textAreaTop" fmla="*/ 0 h 790200"/>
                <a:gd name="textAreaBottom" fmla="*/ 790560 h 790200"/>
              </a:gdLst>
              <a:ahLst/>
              <a:cxnLst/>
              <a:rect l="textAreaLeft" t="textAreaTop" r="textAreaRight" b="textAreaBottom"/>
              <a:pathLst>
                <a:path w="19400" h="19504">
                  <a:moveTo>
                    <a:pt x="7018" y="326"/>
                  </a:moveTo>
                  <a:cubicBezTo>
                    <a:pt x="12160" y="1700"/>
                    <a:pt x="17541" y="7034"/>
                    <a:pt x="19021" y="12247"/>
                  </a:cubicBezTo>
                  <a:cubicBezTo>
                    <a:pt x="20500" y="17460"/>
                    <a:pt x="17523" y="20552"/>
                    <a:pt x="12382" y="19178"/>
                  </a:cubicBezTo>
                  <a:cubicBezTo>
                    <a:pt x="7240" y="17804"/>
                    <a:pt x="1859" y="12470"/>
                    <a:pt x="379" y="7257"/>
                  </a:cubicBezTo>
                  <a:cubicBezTo>
                    <a:pt x="-1100" y="2043"/>
                    <a:pt x="1877" y="-1048"/>
                    <a:pt x="7018" y="326"/>
                  </a:cubicBezTo>
                  <a:close/>
                  <a:moveTo>
                    <a:pt x="16210" y="17056"/>
                  </a:moveTo>
                  <a:cubicBezTo>
                    <a:pt x="16450" y="17117"/>
                    <a:pt x="16598" y="16976"/>
                    <a:pt x="16524" y="16713"/>
                  </a:cubicBezTo>
                  <a:cubicBezTo>
                    <a:pt x="15692" y="13783"/>
                    <a:pt x="12659" y="10772"/>
                    <a:pt x="9774" y="10005"/>
                  </a:cubicBezTo>
                  <a:cubicBezTo>
                    <a:pt x="6889" y="9237"/>
                    <a:pt x="5206" y="10995"/>
                    <a:pt x="6038" y="13904"/>
                  </a:cubicBezTo>
                  <a:cubicBezTo>
                    <a:pt x="6112" y="14147"/>
                    <a:pt x="6371" y="14409"/>
                    <a:pt x="6612" y="14470"/>
                  </a:cubicBezTo>
                  <a:cubicBezTo>
                    <a:pt x="6852" y="14531"/>
                    <a:pt x="7000" y="14389"/>
                    <a:pt x="6926" y="14126"/>
                  </a:cubicBezTo>
                  <a:cubicBezTo>
                    <a:pt x="6242" y="11702"/>
                    <a:pt x="7629" y="10247"/>
                    <a:pt x="10014" y="10893"/>
                  </a:cubicBezTo>
                  <a:cubicBezTo>
                    <a:pt x="12419" y="11540"/>
                    <a:pt x="14915" y="14025"/>
                    <a:pt x="15599" y="16450"/>
                  </a:cubicBezTo>
                  <a:cubicBezTo>
                    <a:pt x="15692" y="16733"/>
                    <a:pt x="15951" y="16996"/>
                    <a:pt x="16210" y="17056"/>
                  </a:cubicBezTo>
                  <a:moveTo>
                    <a:pt x="5761" y="5054"/>
                  </a:moveTo>
                  <a:cubicBezTo>
                    <a:pt x="5021" y="4852"/>
                    <a:pt x="4596" y="5297"/>
                    <a:pt x="4818" y="6044"/>
                  </a:cubicBezTo>
                  <a:cubicBezTo>
                    <a:pt x="5040" y="6792"/>
                    <a:pt x="5798" y="7560"/>
                    <a:pt x="6538" y="7742"/>
                  </a:cubicBezTo>
                  <a:cubicBezTo>
                    <a:pt x="7277" y="7944"/>
                    <a:pt x="7703" y="7499"/>
                    <a:pt x="7481" y="6751"/>
                  </a:cubicBezTo>
                  <a:cubicBezTo>
                    <a:pt x="7259" y="6004"/>
                    <a:pt x="6501" y="5256"/>
                    <a:pt x="5761" y="5054"/>
                  </a:cubicBezTo>
                  <a:moveTo>
                    <a:pt x="11401" y="6570"/>
                  </a:moveTo>
                  <a:cubicBezTo>
                    <a:pt x="10662" y="6368"/>
                    <a:pt x="10236" y="6812"/>
                    <a:pt x="10458" y="7560"/>
                  </a:cubicBezTo>
                  <a:cubicBezTo>
                    <a:pt x="10662" y="8307"/>
                    <a:pt x="11438" y="9075"/>
                    <a:pt x="12178" y="9257"/>
                  </a:cubicBezTo>
                  <a:cubicBezTo>
                    <a:pt x="12918" y="9459"/>
                    <a:pt x="13343" y="9014"/>
                    <a:pt x="13121" y="8267"/>
                  </a:cubicBezTo>
                  <a:cubicBezTo>
                    <a:pt x="12899" y="7519"/>
                    <a:pt x="12141" y="6751"/>
                    <a:pt x="11401" y="6570"/>
                  </a:cubicBezTo>
                </a:path>
              </a:pathLst>
            </a:custGeom>
            <a:solidFill>
              <a:schemeClr val="accent5"/>
            </a:solidFill>
            <a:ln w="12700">
              <a:noFill/>
            </a:ln>
          </p:spPr>
          <p:style>
            <a:lnRef idx="0">
              <a:scrgbClr r="0" g="0" b="0"/>
            </a:lnRef>
            <a:fillRef idx="0">
              <a:scrgbClr r="0" g="0" b="0"/>
            </a:fillRef>
            <a:effectRef idx="0">
              <a:scrgbClr r="0" g="0" b="0"/>
            </a:effectRef>
            <a:fontRef idx="minor"/>
          </p:style>
          <p:txBody>
            <a:bodyPr lIns="38160" tIns="38160" rIns="38160" bIns="38160" anchor="ctr">
              <a:noAutofit/>
            </a:bodyPr>
            <a:lstStyle/>
            <a:p>
              <a:endParaRPr lang="en-US" sz="3000" b="0" strike="noStrike" spc="-1">
                <a:solidFill>
                  <a:srgbClr val="002060"/>
                </a:solidFill>
                <a:latin typeface="Avenir Next LT Pro" panose="020B0504020202020204"/>
              </a:endParaRPr>
            </a:p>
          </p:txBody>
        </p:sp>
      </p:grpSp>
      <p:sp>
        <p:nvSpPr>
          <p:cNvPr id="62" name="Rectangle 33">
            <a:extLst>
              <a:ext uri="{FF2B5EF4-FFF2-40B4-BE49-F238E27FC236}">
                <a16:creationId xmlns:a16="http://schemas.microsoft.com/office/drawing/2014/main" id="{554DFAD0-CC11-1735-E160-5BD2CDF874BA}"/>
              </a:ext>
            </a:extLst>
          </p:cNvPr>
          <p:cNvSpPr/>
          <p:nvPr/>
        </p:nvSpPr>
        <p:spPr>
          <a:xfrm rot="16200000">
            <a:off x="3379320" y="5451480"/>
            <a:ext cx="427320" cy="767880"/>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endParaRPr lang="en-US" sz="1800" b="0" strike="noStrike" spc="-1">
              <a:solidFill>
                <a:srgbClr val="002060"/>
              </a:solidFill>
              <a:latin typeface="Avenir Next LT Pro" panose="020B0504020202020204"/>
            </a:endParaRPr>
          </a:p>
        </p:txBody>
      </p:sp>
      <p:grpSp>
        <p:nvGrpSpPr>
          <p:cNvPr id="63" name="Group 12">
            <a:extLst>
              <a:ext uri="{FF2B5EF4-FFF2-40B4-BE49-F238E27FC236}">
                <a16:creationId xmlns:a16="http://schemas.microsoft.com/office/drawing/2014/main" id="{9FC5E4D4-BFFF-244F-F7AE-443600105D3F}"/>
              </a:ext>
            </a:extLst>
          </p:cNvPr>
          <p:cNvGrpSpPr/>
          <p:nvPr/>
        </p:nvGrpSpPr>
        <p:grpSpPr>
          <a:xfrm>
            <a:off x="923410" y="2270181"/>
            <a:ext cx="532430" cy="3116118"/>
            <a:chOff x="923410" y="2270181"/>
            <a:chExt cx="532430" cy="3116118"/>
          </a:xfrm>
        </p:grpSpPr>
        <p:sp>
          <p:nvSpPr>
            <p:cNvPr id="64" name="TextBox 84">
              <a:extLst>
                <a:ext uri="{FF2B5EF4-FFF2-40B4-BE49-F238E27FC236}">
                  <a16:creationId xmlns:a16="http://schemas.microsoft.com/office/drawing/2014/main" id="{D7B2DF05-1B59-331E-1652-4A1680692427}"/>
                </a:ext>
              </a:extLst>
            </p:cNvPr>
            <p:cNvSpPr/>
            <p:nvPr/>
          </p:nvSpPr>
          <p:spPr>
            <a:xfrm>
              <a:off x="988100" y="3650421"/>
              <a:ext cx="415540" cy="367878"/>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ctr">
              <a:spAutoFit/>
            </a:bodyPr>
            <a:lstStyle/>
            <a:p>
              <a:pPr algn="r" defTabSz="914400">
                <a:lnSpc>
                  <a:spcPct val="100000"/>
                </a:lnSpc>
              </a:pPr>
              <a:r>
                <a:rPr lang="en-US" sz="1800" b="0" strike="noStrike" spc="-1">
                  <a:solidFill>
                    <a:srgbClr val="002060"/>
                  </a:solidFill>
                  <a:latin typeface="Avenir Next LT Pro" panose="020B0504020202020204"/>
                </a:rPr>
                <a:t>85</a:t>
              </a:r>
              <a:endParaRPr lang="pt-BR" sz="1800" b="0" strike="noStrike" spc="-1">
                <a:solidFill>
                  <a:srgbClr val="002060"/>
                </a:solidFill>
                <a:latin typeface="Avenir Next LT Pro" panose="020B0504020202020204"/>
              </a:endParaRPr>
            </a:p>
          </p:txBody>
        </p:sp>
        <p:sp>
          <p:nvSpPr>
            <p:cNvPr id="65" name="TextBox 87">
              <a:extLst>
                <a:ext uri="{FF2B5EF4-FFF2-40B4-BE49-F238E27FC236}">
                  <a16:creationId xmlns:a16="http://schemas.microsoft.com/office/drawing/2014/main" id="{17045EC8-908F-7B31-65A4-B98053D71D59}"/>
                </a:ext>
              </a:extLst>
            </p:cNvPr>
            <p:cNvSpPr/>
            <p:nvPr/>
          </p:nvSpPr>
          <p:spPr>
            <a:xfrm>
              <a:off x="1012940" y="5018421"/>
              <a:ext cx="415540" cy="367878"/>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ctr">
              <a:spAutoFit/>
            </a:bodyPr>
            <a:lstStyle/>
            <a:p>
              <a:pPr algn="r" defTabSz="914400">
                <a:lnSpc>
                  <a:spcPct val="100000"/>
                </a:lnSpc>
              </a:pPr>
              <a:r>
                <a:rPr lang="en-US" sz="1800" b="0" strike="noStrike" spc="-1">
                  <a:solidFill>
                    <a:srgbClr val="002060"/>
                  </a:solidFill>
                  <a:latin typeface="Avenir Next LT Pro" panose="020B0504020202020204"/>
                </a:rPr>
                <a:t>75</a:t>
              </a:r>
              <a:endParaRPr lang="pt-BR" sz="1800" b="0" strike="noStrike" spc="-1">
                <a:solidFill>
                  <a:srgbClr val="002060"/>
                </a:solidFill>
                <a:latin typeface="Avenir Next LT Pro" panose="020B0504020202020204"/>
              </a:endParaRPr>
            </a:p>
          </p:txBody>
        </p:sp>
        <p:sp>
          <p:nvSpPr>
            <p:cNvPr id="66" name="TextBox 88">
              <a:extLst>
                <a:ext uri="{FF2B5EF4-FFF2-40B4-BE49-F238E27FC236}">
                  <a16:creationId xmlns:a16="http://schemas.microsoft.com/office/drawing/2014/main" id="{12FC10D9-B335-5763-7146-29E635255D44}"/>
                </a:ext>
              </a:extLst>
            </p:cNvPr>
            <p:cNvSpPr/>
            <p:nvPr/>
          </p:nvSpPr>
          <p:spPr>
            <a:xfrm>
              <a:off x="923410" y="2270181"/>
              <a:ext cx="532430" cy="367878"/>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ctr">
              <a:spAutoFit/>
            </a:bodyPr>
            <a:lstStyle/>
            <a:p>
              <a:pPr algn="r" defTabSz="914400">
                <a:lnSpc>
                  <a:spcPct val="100000"/>
                </a:lnSpc>
              </a:pPr>
              <a:r>
                <a:rPr lang="en-US" sz="1800" b="0" strike="noStrike" spc="-1">
                  <a:solidFill>
                    <a:srgbClr val="002060"/>
                  </a:solidFill>
                  <a:latin typeface="Avenir Next LT Pro" panose="020B0504020202020204"/>
                </a:rPr>
                <a:t>100</a:t>
              </a:r>
              <a:endParaRPr lang="pt-BR" sz="1800" b="0" strike="noStrike" spc="-1">
                <a:solidFill>
                  <a:srgbClr val="002060"/>
                </a:solidFill>
                <a:latin typeface="Avenir Next LT Pro" panose="020B0504020202020204"/>
              </a:endParaRPr>
            </a:p>
          </p:txBody>
        </p:sp>
      </p:grpSp>
      <p:grpSp>
        <p:nvGrpSpPr>
          <p:cNvPr id="67" name="Group 17">
            <a:extLst>
              <a:ext uri="{FF2B5EF4-FFF2-40B4-BE49-F238E27FC236}">
                <a16:creationId xmlns:a16="http://schemas.microsoft.com/office/drawing/2014/main" id="{A31095A4-DDB6-6CD6-896C-E0B05BAE0FC1}"/>
              </a:ext>
            </a:extLst>
          </p:cNvPr>
          <p:cNvGrpSpPr/>
          <p:nvPr/>
        </p:nvGrpSpPr>
        <p:grpSpPr>
          <a:xfrm>
            <a:off x="1001160" y="2472480"/>
            <a:ext cx="1369080" cy="3749400"/>
            <a:chOff x="1001160" y="2472480"/>
            <a:chExt cx="1369080" cy="3749400"/>
          </a:xfrm>
        </p:grpSpPr>
        <p:sp>
          <p:nvSpPr>
            <p:cNvPr id="68" name="Oval 32">
              <a:extLst>
                <a:ext uri="{FF2B5EF4-FFF2-40B4-BE49-F238E27FC236}">
                  <a16:creationId xmlns:a16="http://schemas.microsoft.com/office/drawing/2014/main" id="{044D4E52-345F-24D9-7DAB-DEE22DEDCAF6}"/>
                </a:ext>
              </a:extLst>
            </p:cNvPr>
            <p:cNvSpPr/>
            <p:nvPr/>
          </p:nvSpPr>
          <p:spPr>
            <a:xfrm>
              <a:off x="1001160" y="6049080"/>
              <a:ext cx="1369080" cy="172800"/>
            </a:xfrm>
            <a:prstGeom prst="ellipse">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endParaRPr lang="en-US" sz="1800" b="0" strike="noStrike" spc="-1">
                <a:solidFill>
                  <a:srgbClr val="002060"/>
                </a:solidFill>
                <a:latin typeface="Avenir Next LT Pro" panose="020B0504020202020204"/>
              </a:endParaRPr>
            </a:p>
          </p:txBody>
        </p:sp>
        <p:grpSp>
          <p:nvGrpSpPr>
            <p:cNvPr id="69" name="Group 35">
              <a:extLst>
                <a:ext uri="{FF2B5EF4-FFF2-40B4-BE49-F238E27FC236}">
                  <a16:creationId xmlns:a16="http://schemas.microsoft.com/office/drawing/2014/main" id="{55294DB4-B808-4C96-5573-B0C67828C843}"/>
                </a:ext>
              </a:extLst>
            </p:cNvPr>
            <p:cNvGrpSpPr/>
            <p:nvPr/>
          </p:nvGrpSpPr>
          <p:grpSpPr>
            <a:xfrm>
              <a:off x="1500120" y="2472480"/>
              <a:ext cx="372960" cy="3657600"/>
              <a:chOff x="1500120" y="2472480"/>
              <a:chExt cx="372960" cy="3657600"/>
            </a:xfrm>
          </p:grpSpPr>
          <p:sp>
            <p:nvSpPr>
              <p:cNvPr id="75" name="Rectangle 40">
                <a:extLst>
                  <a:ext uri="{FF2B5EF4-FFF2-40B4-BE49-F238E27FC236}">
                    <a16:creationId xmlns:a16="http://schemas.microsoft.com/office/drawing/2014/main" id="{EA7AAFEB-3601-D0A5-6A03-CB7EF169B3D8}"/>
                  </a:ext>
                </a:extLst>
              </p:cNvPr>
              <p:cNvSpPr/>
              <p:nvPr/>
            </p:nvSpPr>
            <p:spPr>
              <a:xfrm>
                <a:off x="1500120" y="2472840"/>
                <a:ext cx="372960" cy="365724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endParaRPr lang="en-US" sz="1800" b="0" strike="noStrike" spc="-1">
                  <a:solidFill>
                    <a:srgbClr val="002060"/>
                  </a:solidFill>
                  <a:latin typeface="Avenir Next LT Pro" panose="020B0504020202020204"/>
                </a:endParaRPr>
              </a:p>
            </p:txBody>
          </p:sp>
          <p:cxnSp>
            <p:nvCxnSpPr>
              <p:cNvPr id="76" name="Straight Connector 41">
                <a:extLst>
                  <a:ext uri="{FF2B5EF4-FFF2-40B4-BE49-F238E27FC236}">
                    <a16:creationId xmlns:a16="http://schemas.microsoft.com/office/drawing/2014/main" id="{7C7B21F6-98F7-4CD8-0A96-C17FD565D545}"/>
                  </a:ext>
                </a:extLst>
              </p:cNvPr>
              <p:cNvCxnSpPr/>
              <p:nvPr/>
            </p:nvCxnSpPr>
            <p:spPr>
              <a:xfrm>
                <a:off x="1686600" y="2472480"/>
                <a:ext cx="360" cy="3657960"/>
              </a:xfrm>
              <a:prstGeom prst="straightConnector1">
                <a:avLst/>
              </a:prstGeom>
              <a:ln w="38100">
                <a:solidFill>
                  <a:srgbClr val="D3D3D3"/>
                </a:solidFill>
              </a:ln>
            </p:spPr>
          </p:cxnSp>
        </p:grpSp>
        <p:cxnSp>
          <p:nvCxnSpPr>
            <p:cNvPr id="70" name="Straight Connector 36">
              <a:extLst>
                <a:ext uri="{FF2B5EF4-FFF2-40B4-BE49-F238E27FC236}">
                  <a16:creationId xmlns:a16="http://schemas.microsoft.com/office/drawing/2014/main" id="{F1308877-9F4B-EFA4-A455-215A27C264C7}"/>
                </a:ext>
              </a:extLst>
            </p:cNvPr>
            <p:cNvCxnSpPr/>
            <p:nvPr/>
          </p:nvCxnSpPr>
          <p:spPr>
            <a:xfrm>
              <a:off x="1500120" y="5212080"/>
              <a:ext cx="373680" cy="360"/>
            </a:xfrm>
            <a:prstGeom prst="straightConnector1">
              <a:avLst/>
            </a:prstGeom>
            <a:ln>
              <a:solidFill>
                <a:srgbClr val="E7E6E6">
                  <a:lumMod val="50000"/>
                </a:srgbClr>
              </a:solidFill>
            </a:ln>
          </p:spPr>
        </p:cxnSp>
        <p:cxnSp>
          <p:nvCxnSpPr>
            <p:cNvPr id="71" name="Straight Connector 37">
              <a:extLst>
                <a:ext uri="{FF2B5EF4-FFF2-40B4-BE49-F238E27FC236}">
                  <a16:creationId xmlns:a16="http://schemas.microsoft.com/office/drawing/2014/main" id="{2236232A-B4EB-5DE8-E815-440327ACE70F}"/>
                </a:ext>
              </a:extLst>
            </p:cNvPr>
            <p:cNvCxnSpPr/>
            <p:nvPr/>
          </p:nvCxnSpPr>
          <p:spPr>
            <a:xfrm>
              <a:off x="1494720" y="3842280"/>
              <a:ext cx="373320" cy="360"/>
            </a:xfrm>
            <a:prstGeom prst="straightConnector1">
              <a:avLst/>
            </a:prstGeom>
            <a:ln>
              <a:solidFill>
                <a:srgbClr val="E7E6E6">
                  <a:lumMod val="50000"/>
                </a:srgbClr>
              </a:solidFill>
            </a:ln>
          </p:spPr>
        </p:cxnSp>
        <p:cxnSp>
          <p:nvCxnSpPr>
            <p:cNvPr id="72" name="Straight Connector 38">
              <a:extLst>
                <a:ext uri="{FF2B5EF4-FFF2-40B4-BE49-F238E27FC236}">
                  <a16:creationId xmlns:a16="http://schemas.microsoft.com/office/drawing/2014/main" id="{2ACB9E42-9483-3776-7C7D-964AE5C0E8BA}"/>
                </a:ext>
              </a:extLst>
            </p:cNvPr>
            <p:cNvCxnSpPr/>
            <p:nvPr/>
          </p:nvCxnSpPr>
          <p:spPr>
            <a:xfrm>
              <a:off x="1494720" y="3157560"/>
              <a:ext cx="373320" cy="360"/>
            </a:xfrm>
            <a:prstGeom prst="straightConnector1">
              <a:avLst/>
            </a:prstGeom>
            <a:ln>
              <a:solidFill>
                <a:srgbClr val="E7E6E6">
                  <a:lumMod val="50000"/>
                </a:srgbClr>
              </a:solidFill>
            </a:ln>
          </p:spPr>
        </p:cxnSp>
        <p:cxnSp>
          <p:nvCxnSpPr>
            <p:cNvPr id="73" name="Straight Connector 39">
              <a:extLst>
                <a:ext uri="{FF2B5EF4-FFF2-40B4-BE49-F238E27FC236}">
                  <a16:creationId xmlns:a16="http://schemas.microsoft.com/office/drawing/2014/main" id="{AD56C5BC-0981-BD13-8524-A2BDC69F4FA0}"/>
                </a:ext>
              </a:extLst>
            </p:cNvPr>
            <p:cNvCxnSpPr/>
            <p:nvPr/>
          </p:nvCxnSpPr>
          <p:spPr>
            <a:xfrm>
              <a:off x="1494720" y="2472480"/>
              <a:ext cx="373320" cy="360"/>
            </a:xfrm>
            <a:prstGeom prst="straightConnector1">
              <a:avLst/>
            </a:prstGeom>
            <a:ln>
              <a:solidFill>
                <a:srgbClr val="E7E6E6">
                  <a:lumMod val="50000"/>
                </a:srgbClr>
              </a:solidFill>
            </a:ln>
          </p:spPr>
        </p:cxnSp>
        <p:cxnSp>
          <p:nvCxnSpPr>
            <p:cNvPr id="74" name="Straight Connector 86">
              <a:extLst>
                <a:ext uri="{FF2B5EF4-FFF2-40B4-BE49-F238E27FC236}">
                  <a16:creationId xmlns:a16="http://schemas.microsoft.com/office/drawing/2014/main" id="{E008A9F7-751C-13F0-CD13-389877634154}"/>
                </a:ext>
              </a:extLst>
            </p:cNvPr>
            <p:cNvCxnSpPr/>
            <p:nvPr/>
          </p:nvCxnSpPr>
          <p:spPr>
            <a:xfrm>
              <a:off x="1494720" y="4527360"/>
              <a:ext cx="373320" cy="360"/>
            </a:xfrm>
            <a:prstGeom prst="straightConnector1">
              <a:avLst/>
            </a:prstGeom>
            <a:ln>
              <a:solidFill>
                <a:srgbClr val="E7E6E6">
                  <a:lumMod val="50000"/>
                </a:srgbClr>
              </a:solidFill>
            </a:ln>
          </p:spPr>
        </p:cxnSp>
      </p:grpSp>
      <p:sp>
        <p:nvSpPr>
          <p:cNvPr id="77" name="TextBox 4">
            <a:extLst>
              <a:ext uri="{FF2B5EF4-FFF2-40B4-BE49-F238E27FC236}">
                <a16:creationId xmlns:a16="http://schemas.microsoft.com/office/drawing/2014/main" id="{13A6C039-C190-9BC2-2557-E9F815218FA4}"/>
              </a:ext>
            </a:extLst>
          </p:cNvPr>
          <p:cNvSpPr/>
          <p:nvPr/>
        </p:nvSpPr>
        <p:spPr>
          <a:xfrm>
            <a:off x="3298527" y="1968957"/>
            <a:ext cx="808147" cy="521766"/>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ctr">
            <a:spAutoFit/>
          </a:bodyPr>
          <a:lstStyle/>
          <a:p>
            <a:pPr algn="ctr" defTabSz="914400">
              <a:lnSpc>
                <a:spcPct val="100000"/>
              </a:lnSpc>
            </a:pPr>
            <a:r>
              <a:rPr lang="en-US" sz="2800" b="1" strike="noStrike" spc="-1">
                <a:solidFill>
                  <a:srgbClr val="002060"/>
                </a:solidFill>
                <a:latin typeface="Avenir Next LT Pro" panose="020B0504020202020204"/>
              </a:rPr>
              <a:t>75%</a:t>
            </a:r>
            <a:endParaRPr lang="pt-BR" sz="2800" b="0" strike="noStrike" spc="-1">
              <a:solidFill>
                <a:srgbClr val="002060"/>
              </a:solidFill>
              <a:latin typeface="Avenir Next LT Pro" panose="020B0504020202020204"/>
            </a:endParaRPr>
          </a:p>
        </p:txBody>
      </p:sp>
      <p:sp>
        <p:nvSpPr>
          <p:cNvPr id="78" name="Rectangle 91">
            <a:extLst>
              <a:ext uri="{FF2B5EF4-FFF2-40B4-BE49-F238E27FC236}">
                <a16:creationId xmlns:a16="http://schemas.microsoft.com/office/drawing/2014/main" id="{AA1A7ACB-C079-CE64-F543-59018FE8A767}"/>
              </a:ext>
            </a:extLst>
          </p:cNvPr>
          <p:cNvSpPr/>
          <p:nvPr/>
        </p:nvSpPr>
        <p:spPr>
          <a:xfrm rot="16200000">
            <a:off x="1469160" y="4113000"/>
            <a:ext cx="427320" cy="767880"/>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endParaRPr lang="en-US" sz="1800" b="0" strike="noStrike" spc="-1">
              <a:solidFill>
                <a:srgbClr val="002060"/>
              </a:solidFill>
              <a:latin typeface="Avenir Next LT Pro" panose="020B0504020202020204"/>
            </a:endParaRPr>
          </a:p>
        </p:txBody>
      </p:sp>
      <p:grpSp>
        <p:nvGrpSpPr>
          <p:cNvPr id="79" name="Group 14">
            <a:extLst>
              <a:ext uri="{FF2B5EF4-FFF2-40B4-BE49-F238E27FC236}">
                <a16:creationId xmlns:a16="http://schemas.microsoft.com/office/drawing/2014/main" id="{5F9E54D1-5C16-C040-B8B5-4BAF3E650841}"/>
              </a:ext>
            </a:extLst>
          </p:cNvPr>
          <p:cNvGrpSpPr/>
          <p:nvPr/>
        </p:nvGrpSpPr>
        <p:grpSpPr>
          <a:xfrm>
            <a:off x="2912760" y="2472480"/>
            <a:ext cx="1369080" cy="3749400"/>
            <a:chOff x="2912760" y="2472480"/>
            <a:chExt cx="1369080" cy="3749400"/>
          </a:xfrm>
        </p:grpSpPr>
        <p:sp>
          <p:nvSpPr>
            <p:cNvPr id="80" name="Oval 90">
              <a:extLst>
                <a:ext uri="{FF2B5EF4-FFF2-40B4-BE49-F238E27FC236}">
                  <a16:creationId xmlns:a16="http://schemas.microsoft.com/office/drawing/2014/main" id="{6680364D-2B5D-0148-6F44-5F9A26491CA8}"/>
                </a:ext>
              </a:extLst>
            </p:cNvPr>
            <p:cNvSpPr/>
            <p:nvPr/>
          </p:nvSpPr>
          <p:spPr>
            <a:xfrm>
              <a:off x="2912760" y="6049080"/>
              <a:ext cx="1369080" cy="172800"/>
            </a:xfrm>
            <a:prstGeom prst="ellipse">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endParaRPr lang="en-US" sz="1800" b="0" strike="noStrike" spc="-1">
                <a:solidFill>
                  <a:srgbClr val="002060"/>
                </a:solidFill>
                <a:latin typeface="Avenir Next LT Pro" panose="020B0504020202020204"/>
              </a:endParaRPr>
            </a:p>
          </p:txBody>
        </p:sp>
        <p:sp>
          <p:nvSpPr>
            <p:cNvPr id="81" name="Rectangle 102">
              <a:extLst>
                <a:ext uri="{FF2B5EF4-FFF2-40B4-BE49-F238E27FC236}">
                  <a16:creationId xmlns:a16="http://schemas.microsoft.com/office/drawing/2014/main" id="{3608CF40-F139-C43A-76A5-D5E341DBF051}"/>
                </a:ext>
              </a:extLst>
            </p:cNvPr>
            <p:cNvSpPr/>
            <p:nvPr/>
          </p:nvSpPr>
          <p:spPr>
            <a:xfrm>
              <a:off x="3411720" y="2472840"/>
              <a:ext cx="372960" cy="365724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endParaRPr lang="en-US" sz="1800" b="0" strike="noStrike" spc="-1">
                <a:solidFill>
                  <a:srgbClr val="002060"/>
                </a:solidFill>
                <a:latin typeface="Avenir Next LT Pro" panose="020B0504020202020204"/>
              </a:endParaRPr>
            </a:p>
          </p:txBody>
        </p:sp>
        <p:cxnSp>
          <p:nvCxnSpPr>
            <p:cNvPr id="82" name="Straight Connector 103">
              <a:extLst>
                <a:ext uri="{FF2B5EF4-FFF2-40B4-BE49-F238E27FC236}">
                  <a16:creationId xmlns:a16="http://schemas.microsoft.com/office/drawing/2014/main" id="{0F20930E-7A38-4226-E2EE-DEB3C45AA88D}"/>
                </a:ext>
              </a:extLst>
            </p:cNvPr>
            <p:cNvCxnSpPr>
              <a:stCxn id="81" idx="0"/>
              <a:endCxn id="81" idx="2"/>
            </p:cNvCxnSpPr>
            <p:nvPr/>
          </p:nvCxnSpPr>
          <p:spPr>
            <a:xfrm>
              <a:off x="3598200" y="2472840"/>
              <a:ext cx="360" cy="3657600"/>
            </a:xfrm>
            <a:prstGeom prst="straightConnector1">
              <a:avLst/>
            </a:prstGeom>
            <a:ln w="38100">
              <a:solidFill>
                <a:srgbClr val="D3D3D3"/>
              </a:solidFill>
            </a:ln>
          </p:spPr>
        </p:cxnSp>
        <p:cxnSp>
          <p:nvCxnSpPr>
            <p:cNvPr id="83" name="Straight Connector 93">
              <a:extLst>
                <a:ext uri="{FF2B5EF4-FFF2-40B4-BE49-F238E27FC236}">
                  <a16:creationId xmlns:a16="http://schemas.microsoft.com/office/drawing/2014/main" id="{902BACA4-0401-9B16-F45B-1CDA99B13895}"/>
                </a:ext>
              </a:extLst>
            </p:cNvPr>
            <p:cNvCxnSpPr/>
            <p:nvPr/>
          </p:nvCxnSpPr>
          <p:spPr>
            <a:xfrm>
              <a:off x="3411720" y="5212080"/>
              <a:ext cx="373320" cy="360"/>
            </a:xfrm>
            <a:prstGeom prst="straightConnector1">
              <a:avLst/>
            </a:prstGeom>
            <a:ln>
              <a:solidFill>
                <a:srgbClr val="E7E6E6">
                  <a:lumMod val="50000"/>
                </a:srgbClr>
              </a:solidFill>
            </a:ln>
          </p:spPr>
        </p:cxnSp>
        <p:cxnSp>
          <p:nvCxnSpPr>
            <p:cNvPr id="84" name="Straight Connector 94">
              <a:extLst>
                <a:ext uri="{FF2B5EF4-FFF2-40B4-BE49-F238E27FC236}">
                  <a16:creationId xmlns:a16="http://schemas.microsoft.com/office/drawing/2014/main" id="{12C54404-3846-9108-700B-AB8AFB5715FC}"/>
                </a:ext>
              </a:extLst>
            </p:cNvPr>
            <p:cNvCxnSpPr/>
            <p:nvPr/>
          </p:nvCxnSpPr>
          <p:spPr>
            <a:xfrm>
              <a:off x="3405960" y="3842280"/>
              <a:ext cx="373680" cy="360"/>
            </a:xfrm>
            <a:prstGeom prst="straightConnector1">
              <a:avLst/>
            </a:prstGeom>
            <a:ln>
              <a:solidFill>
                <a:srgbClr val="E7E6E6">
                  <a:lumMod val="50000"/>
                </a:srgbClr>
              </a:solidFill>
            </a:ln>
          </p:spPr>
        </p:cxnSp>
        <p:cxnSp>
          <p:nvCxnSpPr>
            <p:cNvPr id="85" name="Straight Connector 95">
              <a:extLst>
                <a:ext uri="{FF2B5EF4-FFF2-40B4-BE49-F238E27FC236}">
                  <a16:creationId xmlns:a16="http://schemas.microsoft.com/office/drawing/2014/main" id="{741CED75-49FE-35CD-490C-0B82713DE00D}"/>
                </a:ext>
              </a:extLst>
            </p:cNvPr>
            <p:cNvCxnSpPr/>
            <p:nvPr/>
          </p:nvCxnSpPr>
          <p:spPr>
            <a:xfrm>
              <a:off x="3405960" y="3157560"/>
              <a:ext cx="373680" cy="360"/>
            </a:xfrm>
            <a:prstGeom prst="straightConnector1">
              <a:avLst/>
            </a:prstGeom>
            <a:ln>
              <a:solidFill>
                <a:srgbClr val="E7E6E6">
                  <a:lumMod val="50000"/>
                </a:srgbClr>
              </a:solidFill>
            </a:ln>
          </p:spPr>
        </p:cxnSp>
        <p:cxnSp>
          <p:nvCxnSpPr>
            <p:cNvPr id="86" name="Straight Connector 96">
              <a:extLst>
                <a:ext uri="{FF2B5EF4-FFF2-40B4-BE49-F238E27FC236}">
                  <a16:creationId xmlns:a16="http://schemas.microsoft.com/office/drawing/2014/main" id="{9CEFCA55-28E3-44CC-2EF2-71E3F130A179}"/>
                </a:ext>
              </a:extLst>
            </p:cNvPr>
            <p:cNvCxnSpPr/>
            <p:nvPr/>
          </p:nvCxnSpPr>
          <p:spPr>
            <a:xfrm>
              <a:off x="3405960" y="2472480"/>
              <a:ext cx="373680" cy="360"/>
            </a:xfrm>
            <a:prstGeom prst="straightConnector1">
              <a:avLst/>
            </a:prstGeom>
            <a:ln>
              <a:solidFill>
                <a:srgbClr val="E7E6E6">
                  <a:lumMod val="50000"/>
                </a:srgbClr>
              </a:solidFill>
            </a:ln>
          </p:spPr>
        </p:cxnSp>
        <p:cxnSp>
          <p:nvCxnSpPr>
            <p:cNvPr id="87" name="Straight Connector 98">
              <a:extLst>
                <a:ext uri="{FF2B5EF4-FFF2-40B4-BE49-F238E27FC236}">
                  <a16:creationId xmlns:a16="http://schemas.microsoft.com/office/drawing/2014/main" id="{86A0EE72-E0D3-0FBF-B23B-68E2F3788EAC}"/>
                </a:ext>
              </a:extLst>
            </p:cNvPr>
            <p:cNvCxnSpPr/>
            <p:nvPr/>
          </p:nvCxnSpPr>
          <p:spPr>
            <a:xfrm>
              <a:off x="3405960" y="4527360"/>
              <a:ext cx="373680" cy="360"/>
            </a:xfrm>
            <a:prstGeom prst="straightConnector1">
              <a:avLst/>
            </a:prstGeom>
            <a:ln>
              <a:solidFill>
                <a:srgbClr val="E7E6E6">
                  <a:lumMod val="50000"/>
                </a:srgbClr>
              </a:solidFill>
            </a:ln>
          </p:spPr>
        </p:cxnSp>
      </p:grpSp>
      <p:sp>
        <p:nvSpPr>
          <p:cNvPr id="88" name="TextBox 99">
            <a:extLst>
              <a:ext uri="{FF2B5EF4-FFF2-40B4-BE49-F238E27FC236}">
                <a16:creationId xmlns:a16="http://schemas.microsoft.com/office/drawing/2014/main" id="{128DEB1A-2C54-5EA6-FF96-D3FB02535A57}"/>
              </a:ext>
            </a:extLst>
          </p:cNvPr>
          <p:cNvSpPr/>
          <p:nvPr/>
        </p:nvSpPr>
        <p:spPr>
          <a:xfrm>
            <a:off x="1317806" y="1927197"/>
            <a:ext cx="808147" cy="521766"/>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ctr">
            <a:spAutoFit/>
          </a:bodyPr>
          <a:lstStyle/>
          <a:p>
            <a:pPr algn="ctr" defTabSz="914400">
              <a:lnSpc>
                <a:spcPct val="100000"/>
              </a:lnSpc>
            </a:pPr>
            <a:r>
              <a:rPr lang="en-US" sz="2800" b="1" strike="noStrike" spc="-1">
                <a:solidFill>
                  <a:srgbClr val="002060"/>
                </a:solidFill>
                <a:latin typeface="Avenir Next LT Pro" panose="020B0504020202020204"/>
              </a:rPr>
              <a:t>85%</a:t>
            </a:r>
            <a:endParaRPr lang="pt-BR" sz="2800" b="0" strike="noStrike" spc="-1">
              <a:solidFill>
                <a:srgbClr val="002060"/>
              </a:solidFill>
              <a:latin typeface="Avenir Next LT Pro" panose="020B0504020202020204"/>
            </a:endParaRPr>
          </a:p>
        </p:txBody>
      </p:sp>
      <p:grpSp>
        <p:nvGrpSpPr>
          <p:cNvPr id="89" name="Group 97">
            <a:extLst>
              <a:ext uri="{FF2B5EF4-FFF2-40B4-BE49-F238E27FC236}">
                <a16:creationId xmlns:a16="http://schemas.microsoft.com/office/drawing/2014/main" id="{8325D421-B16D-7BCB-0BA3-4B741F146E22}"/>
              </a:ext>
            </a:extLst>
          </p:cNvPr>
          <p:cNvGrpSpPr/>
          <p:nvPr/>
        </p:nvGrpSpPr>
        <p:grpSpPr>
          <a:xfrm>
            <a:off x="1294560" y="3873960"/>
            <a:ext cx="768240" cy="836280"/>
            <a:chOff x="1294560" y="3873960"/>
            <a:chExt cx="768240" cy="836280"/>
          </a:xfrm>
        </p:grpSpPr>
        <p:sp>
          <p:nvSpPr>
            <p:cNvPr id="90" name="Parallelogram 100">
              <a:extLst>
                <a:ext uri="{FF2B5EF4-FFF2-40B4-BE49-F238E27FC236}">
                  <a16:creationId xmlns:a16="http://schemas.microsoft.com/office/drawing/2014/main" id="{908027CA-6085-EDC1-DF7E-34BFBBA96CFA}"/>
                </a:ext>
              </a:extLst>
            </p:cNvPr>
            <p:cNvSpPr/>
            <p:nvPr/>
          </p:nvSpPr>
          <p:spPr>
            <a:xfrm rot="5400000" flipV="1">
              <a:off x="1068120" y="4099680"/>
              <a:ext cx="836280" cy="383760"/>
            </a:xfrm>
            <a:prstGeom prst="parallelogram">
              <a:avLst>
                <a:gd name="adj" fmla="val 77512"/>
              </a:avLst>
            </a:prstGeom>
            <a:solidFill>
              <a:schemeClr val="accent2"/>
            </a:solidFill>
            <a:ln>
              <a:noFill/>
            </a:ln>
          </p:spPr>
          <p:style>
            <a:lnRef idx="2">
              <a:schemeClr val="accent1">
                <a:shade val="50000"/>
              </a:schemeClr>
            </a:lnRef>
            <a:fillRef idx="1">
              <a:schemeClr val="accent1"/>
            </a:fillRef>
            <a:effectRef idx="0">
              <a:schemeClr val="accent1"/>
            </a:effectRef>
            <a:fontRef idx="minor"/>
          </p:style>
          <p:txBody>
            <a:bodyPr horzOverflow="overflow" numCol="1" spcCol="0" anchor="ctr">
              <a:noAutofit/>
            </a:bodyPr>
            <a:lstStyle/>
            <a:p>
              <a:endParaRPr lang="en-US" sz="1800" b="0" strike="noStrike" spc="-1">
                <a:solidFill>
                  <a:srgbClr val="002060"/>
                </a:solidFill>
                <a:latin typeface="Avenir Next LT Pro" panose="020B0504020202020204"/>
              </a:endParaRPr>
            </a:p>
          </p:txBody>
        </p:sp>
        <p:sp>
          <p:nvSpPr>
            <p:cNvPr id="91" name="Parallelogram 101">
              <a:extLst>
                <a:ext uri="{FF2B5EF4-FFF2-40B4-BE49-F238E27FC236}">
                  <a16:creationId xmlns:a16="http://schemas.microsoft.com/office/drawing/2014/main" id="{8EB566F2-2AF2-DF18-5C5E-1F1500F4AEAF}"/>
                </a:ext>
              </a:extLst>
            </p:cNvPr>
            <p:cNvSpPr/>
            <p:nvPr/>
          </p:nvSpPr>
          <p:spPr>
            <a:xfrm rot="5400000">
              <a:off x="1452600" y="4100040"/>
              <a:ext cx="836280" cy="383760"/>
            </a:xfrm>
            <a:prstGeom prst="parallelogram">
              <a:avLst>
                <a:gd name="adj" fmla="val 77512"/>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p:style>
          <p:txBody>
            <a:bodyPr horzOverflow="overflow" numCol="1" spcCol="0" anchor="ctr">
              <a:noAutofit/>
            </a:bodyPr>
            <a:lstStyle/>
            <a:p>
              <a:endParaRPr lang="en-US" sz="1800" b="0" strike="noStrike" spc="-1">
                <a:solidFill>
                  <a:srgbClr val="002060"/>
                </a:solidFill>
                <a:latin typeface="Avenir Next LT Pro" panose="020B0504020202020204"/>
              </a:endParaRPr>
            </a:p>
          </p:txBody>
        </p:sp>
      </p:grpSp>
      <p:grpSp>
        <p:nvGrpSpPr>
          <p:cNvPr id="92" name="Group 72">
            <a:extLst>
              <a:ext uri="{FF2B5EF4-FFF2-40B4-BE49-F238E27FC236}">
                <a16:creationId xmlns:a16="http://schemas.microsoft.com/office/drawing/2014/main" id="{0DEB08E3-A74F-BDDF-561E-DDA7089E9066}"/>
              </a:ext>
            </a:extLst>
          </p:cNvPr>
          <p:cNvGrpSpPr/>
          <p:nvPr/>
        </p:nvGrpSpPr>
        <p:grpSpPr>
          <a:xfrm>
            <a:off x="3213360" y="5220720"/>
            <a:ext cx="768240" cy="836280"/>
            <a:chOff x="3213360" y="5220720"/>
            <a:chExt cx="768240" cy="836280"/>
          </a:xfrm>
        </p:grpSpPr>
        <p:sp>
          <p:nvSpPr>
            <p:cNvPr id="93" name="Parallelogram 73">
              <a:extLst>
                <a:ext uri="{FF2B5EF4-FFF2-40B4-BE49-F238E27FC236}">
                  <a16:creationId xmlns:a16="http://schemas.microsoft.com/office/drawing/2014/main" id="{C067C0C0-2F18-B5DE-A8E4-5F9137A81137}"/>
                </a:ext>
              </a:extLst>
            </p:cNvPr>
            <p:cNvSpPr/>
            <p:nvPr/>
          </p:nvSpPr>
          <p:spPr>
            <a:xfrm rot="5400000" flipV="1">
              <a:off x="2986920" y="5446440"/>
              <a:ext cx="836280" cy="383760"/>
            </a:xfrm>
            <a:prstGeom prst="parallelogram">
              <a:avLst>
                <a:gd name="adj" fmla="val 77512"/>
              </a:avLst>
            </a:prstGeom>
            <a:solidFill>
              <a:schemeClr val="accent6"/>
            </a:solidFill>
            <a:ln>
              <a:noFill/>
            </a:ln>
          </p:spPr>
          <p:style>
            <a:lnRef idx="2">
              <a:schemeClr val="accent1">
                <a:shade val="50000"/>
              </a:schemeClr>
            </a:lnRef>
            <a:fillRef idx="1">
              <a:schemeClr val="accent1"/>
            </a:fillRef>
            <a:effectRef idx="0">
              <a:schemeClr val="accent1"/>
            </a:effectRef>
            <a:fontRef idx="minor"/>
          </p:style>
          <p:txBody>
            <a:bodyPr horzOverflow="overflow" numCol="1" spcCol="0" anchor="ctr">
              <a:noAutofit/>
            </a:bodyPr>
            <a:lstStyle/>
            <a:p>
              <a:endParaRPr lang="en-US" sz="1800" b="0" strike="noStrike" spc="-1">
                <a:solidFill>
                  <a:srgbClr val="002060"/>
                </a:solidFill>
                <a:latin typeface="Avenir Next LT Pro" panose="020B0504020202020204"/>
              </a:endParaRPr>
            </a:p>
          </p:txBody>
        </p:sp>
        <p:sp>
          <p:nvSpPr>
            <p:cNvPr id="94" name="Parallelogram 74">
              <a:extLst>
                <a:ext uri="{FF2B5EF4-FFF2-40B4-BE49-F238E27FC236}">
                  <a16:creationId xmlns:a16="http://schemas.microsoft.com/office/drawing/2014/main" id="{59AF778A-EC27-3C65-D4A5-A9385D95BBC4}"/>
                </a:ext>
              </a:extLst>
            </p:cNvPr>
            <p:cNvSpPr/>
            <p:nvPr/>
          </p:nvSpPr>
          <p:spPr>
            <a:xfrm rot="5400000">
              <a:off x="3371400" y="5446800"/>
              <a:ext cx="836280" cy="383760"/>
            </a:xfrm>
            <a:prstGeom prst="parallelogram">
              <a:avLst>
                <a:gd name="adj" fmla="val 77512"/>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p:style>
          <p:txBody>
            <a:bodyPr horzOverflow="overflow" numCol="1" spcCol="0" anchor="ctr">
              <a:noAutofit/>
            </a:bodyPr>
            <a:lstStyle/>
            <a:p>
              <a:endParaRPr lang="en-US" sz="1800" b="0" strike="noStrike" spc="-1">
                <a:solidFill>
                  <a:srgbClr val="002060"/>
                </a:solidFill>
                <a:latin typeface="Avenir Next LT Pro" panose="020B0504020202020204"/>
              </a:endParaRPr>
            </a:p>
          </p:txBody>
        </p:sp>
      </p:grpSp>
      <p:sp>
        <p:nvSpPr>
          <p:cNvPr id="95" name="Rectangle 19">
            <a:extLst>
              <a:ext uri="{FF2B5EF4-FFF2-40B4-BE49-F238E27FC236}">
                <a16:creationId xmlns:a16="http://schemas.microsoft.com/office/drawing/2014/main" id="{1FB7011F-D018-DB48-CAF2-02455833407B}"/>
              </a:ext>
            </a:extLst>
          </p:cNvPr>
          <p:cNvSpPr/>
          <p:nvPr/>
        </p:nvSpPr>
        <p:spPr>
          <a:xfrm>
            <a:off x="2961907" y="1057866"/>
            <a:ext cx="1398886" cy="706432"/>
          </a:xfrm>
          <a:prstGeom prst="rect">
            <a:avLst/>
          </a:prstGeom>
          <a:noFill/>
          <a:ln>
            <a:solidFill>
              <a:srgbClr val="002060"/>
            </a:solidFill>
          </a:ln>
        </p:spPr>
        <p:style>
          <a:lnRef idx="1">
            <a:schemeClr val="accent6"/>
          </a:lnRef>
          <a:fillRef idx="2">
            <a:schemeClr val="accent6"/>
          </a:fillRef>
          <a:effectRef idx="1">
            <a:schemeClr val="accent6"/>
          </a:effectRef>
          <a:fontRef idx="minor"/>
        </p:style>
        <p:txBody>
          <a:bodyPr wrap="none" lIns="90000" tIns="45000" rIns="90000" bIns="45000" anchor="t">
            <a:spAutoFit/>
          </a:bodyPr>
          <a:lstStyle/>
          <a:p>
            <a:pPr algn="ctr" defTabSz="914400">
              <a:lnSpc>
                <a:spcPct val="100000"/>
              </a:lnSpc>
            </a:pPr>
            <a:r>
              <a:rPr lang="pt-BR" sz="2000" b="1" strike="noStrike" spc="-1" dirty="0">
                <a:solidFill>
                  <a:srgbClr val="002060"/>
                </a:solidFill>
                <a:latin typeface="Avenir Next LT Pro" panose="020B0504020202020204"/>
              </a:rPr>
              <a:t>Abaixo</a:t>
            </a:r>
            <a:r>
              <a:rPr lang="en-US" sz="2000" b="1" strike="noStrike" spc="-1" dirty="0">
                <a:solidFill>
                  <a:srgbClr val="002060"/>
                </a:solidFill>
                <a:latin typeface="Avenir Next LT Pro" panose="020B0504020202020204"/>
              </a:rPr>
              <a:t> </a:t>
            </a:r>
            <a:endParaRPr lang="pt-BR" sz="2000" b="0" strike="noStrike" spc="-1" dirty="0">
              <a:solidFill>
                <a:srgbClr val="002060"/>
              </a:solidFill>
              <a:latin typeface="Avenir Next LT Pro" panose="020B0504020202020204"/>
            </a:endParaRPr>
          </a:p>
          <a:p>
            <a:pPr algn="ctr" defTabSz="914400">
              <a:lnSpc>
                <a:spcPct val="100000"/>
              </a:lnSpc>
            </a:pPr>
            <a:r>
              <a:rPr lang="pt-BR" sz="2000" b="1" strike="noStrike" spc="-1" dirty="0">
                <a:solidFill>
                  <a:srgbClr val="002060"/>
                </a:solidFill>
                <a:latin typeface="Avenir Next LT Pro" panose="020B0504020202020204"/>
              </a:rPr>
              <a:t>inexequível</a:t>
            </a:r>
            <a:endParaRPr lang="pt-BR" sz="2000" b="0" strike="noStrike" spc="-1" dirty="0">
              <a:solidFill>
                <a:srgbClr val="002060"/>
              </a:solidFill>
              <a:latin typeface="Avenir Next LT Pro" panose="020B0504020202020204"/>
            </a:endParaRPr>
          </a:p>
        </p:txBody>
      </p:sp>
      <p:sp>
        <p:nvSpPr>
          <p:cNvPr id="96" name="Rectangle 134">
            <a:extLst>
              <a:ext uri="{FF2B5EF4-FFF2-40B4-BE49-F238E27FC236}">
                <a16:creationId xmlns:a16="http://schemas.microsoft.com/office/drawing/2014/main" id="{F57E8F6A-FDFD-235C-9464-C1E67A73F5B0}"/>
              </a:ext>
            </a:extLst>
          </p:cNvPr>
          <p:cNvSpPr/>
          <p:nvPr/>
        </p:nvSpPr>
        <p:spPr>
          <a:xfrm>
            <a:off x="826519" y="1069999"/>
            <a:ext cx="1718362" cy="644877"/>
          </a:xfrm>
          <a:prstGeom prst="rect">
            <a:avLst/>
          </a:prstGeom>
          <a:noFill/>
          <a:ln>
            <a:solidFill>
              <a:srgbClr val="002060"/>
            </a:solidFill>
          </a:ln>
        </p:spPr>
        <p:style>
          <a:lnRef idx="1">
            <a:schemeClr val="accent2"/>
          </a:lnRef>
          <a:fillRef idx="2">
            <a:schemeClr val="accent2"/>
          </a:fillRef>
          <a:effectRef idx="1">
            <a:schemeClr val="accent2"/>
          </a:effectRef>
          <a:fontRef idx="minor"/>
        </p:style>
        <p:txBody>
          <a:bodyPr wrap="square" lIns="90000" tIns="45000" rIns="90000" bIns="45000" anchor="t">
            <a:spAutoFit/>
          </a:bodyPr>
          <a:lstStyle/>
          <a:p>
            <a:pPr algn="ctr" defTabSz="914400">
              <a:lnSpc>
                <a:spcPct val="100000"/>
              </a:lnSpc>
            </a:pPr>
            <a:r>
              <a:rPr lang="en-US" b="1" strike="noStrike" spc="-1" dirty="0" err="1">
                <a:solidFill>
                  <a:srgbClr val="002060"/>
                </a:solidFill>
                <a:latin typeface="Avenir Next LT Pro" panose="020B0504020202020204"/>
              </a:rPr>
              <a:t>Abaixo</a:t>
            </a:r>
            <a:r>
              <a:rPr lang="en-US" b="1" strike="noStrike" spc="-1" dirty="0">
                <a:solidFill>
                  <a:srgbClr val="002060"/>
                </a:solidFill>
                <a:latin typeface="Avenir Next LT Pro" panose="020B0504020202020204"/>
              </a:rPr>
              <a:t> </a:t>
            </a:r>
            <a:r>
              <a:rPr lang="en-US" b="1" strike="noStrike" spc="-1" dirty="0" err="1">
                <a:solidFill>
                  <a:srgbClr val="002060"/>
                </a:solidFill>
                <a:latin typeface="Avenir Next LT Pro" panose="020B0504020202020204"/>
              </a:rPr>
              <a:t>tem</a:t>
            </a:r>
            <a:r>
              <a:rPr lang="en-US" b="1" strike="noStrike" spc="-1" dirty="0">
                <a:solidFill>
                  <a:srgbClr val="002060"/>
                </a:solidFill>
                <a:latin typeface="Avenir Next LT Pro" panose="020B0504020202020204"/>
              </a:rPr>
              <a:t> que </a:t>
            </a:r>
            <a:endParaRPr lang="pt-BR" b="0" strike="noStrike" spc="-1" dirty="0">
              <a:solidFill>
                <a:srgbClr val="002060"/>
              </a:solidFill>
              <a:latin typeface="Avenir Next LT Pro" panose="020B0504020202020204"/>
            </a:endParaRPr>
          </a:p>
          <a:p>
            <a:pPr algn="ctr" defTabSz="914400">
              <a:lnSpc>
                <a:spcPct val="100000"/>
              </a:lnSpc>
            </a:pPr>
            <a:r>
              <a:rPr lang="en-US" b="1" strike="noStrike" spc="-1" dirty="0" err="1">
                <a:solidFill>
                  <a:srgbClr val="002060"/>
                </a:solidFill>
                <a:latin typeface="Avenir Next LT Pro" panose="020B0504020202020204"/>
              </a:rPr>
              <a:t>garantir</a:t>
            </a:r>
            <a:endParaRPr lang="pt-BR" b="0" strike="noStrike" spc="-1" dirty="0">
              <a:solidFill>
                <a:srgbClr val="002060"/>
              </a:solidFill>
              <a:latin typeface="Avenir Next LT Pro" panose="020B0504020202020204"/>
            </a:endParaRPr>
          </a:p>
        </p:txBody>
      </p:sp>
      <p:sp>
        <p:nvSpPr>
          <p:cNvPr id="97" name="Retângulo 18">
            <a:extLst>
              <a:ext uri="{FF2B5EF4-FFF2-40B4-BE49-F238E27FC236}">
                <a16:creationId xmlns:a16="http://schemas.microsoft.com/office/drawing/2014/main" id="{1CC0A563-0BD5-47B1-4AA6-F57955DE6958}"/>
              </a:ext>
            </a:extLst>
          </p:cNvPr>
          <p:cNvSpPr/>
          <p:nvPr/>
        </p:nvSpPr>
        <p:spPr>
          <a:xfrm>
            <a:off x="5160337" y="1078426"/>
            <a:ext cx="5412632" cy="921876"/>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algn="just" defTabSz="914400">
              <a:lnSpc>
                <a:spcPct val="100000"/>
              </a:lnSpc>
            </a:pPr>
            <a:r>
              <a:rPr lang="pt-BR" sz="1800" b="0" strike="noStrike" spc="-1" dirty="0">
                <a:solidFill>
                  <a:srgbClr val="002060"/>
                </a:solidFill>
                <a:latin typeface="Avenir Next LT Pro" panose="020B0504020202020204"/>
              </a:rPr>
              <a:t>A Administração poderá realizar diligências para aferir a exequibilidade das propostas ou exigir dos licitantes que ela seja demonstrada</a:t>
            </a:r>
          </a:p>
        </p:txBody>
      </p:sp>
      <p:sp>
        <p:nvSpPr>
          <p:cNvPr id="98" name="Retângulo: Cantos Arredondados 97">
            <a:extLst>
              <a:ext uri="{FF2B5EF4-FFF2-40B4-BE49-F238E27FC236}">
                <a16:creationId xmlns:a16="http://schemas.microsoft.com/office/drawing/2014/main" id="{2A5A5FFD-2D0B-A1CF-EA8D-BEB5EC9FF91B}"/>
              </a:ext>
            </a:extLst>
          </p:cNvPr>
          <p:cNvSpPr/>
          <p:nvPr/>
        </p:nvSpPr>
        <p:spPr>
          <a:xfrm>
            <a:off x="5015433" y="735314"/>
            <a:ext cx="5631552" cy="1680295"/>
          </a:xfrm>
          <a:prstGeom prst="roundRect">
            <a:avLst/>
          </a:prstGeom>
          <a:no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rgbClr val="002060"/>
              </a:solidFill>
              <a:latin typeface="Avenir Next LT Pro" panose="020B0504020202020204"/>
            </a:endParaRPr>
          </a:p>
        </p:txBody>
      </p:sp>
      <p:pic>
        <p:nvPicPr>
          <p:cNvPr id="101" name="Imagem 100">
            <a:extLst>
              <a:ext uri="{FF2B5EF4-FFF2-40B4-BE49-F238E27FC236}">
                <a16:creationId xmlns:a16="http://schemas.microsoft.com/office/drawing/2014/main" id="{AD1440B8-11AF-4709-8A66-1481C229C5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87361" y="6062636"/>
            <a:ext cx="1301250" cy="710189"/>
          </a:xfrm>
          <a:prstGeom prst="rect">
            <a:avLst/>
          </a:prstGeom>
        </p:spPr>
      </p:pic>
      <p:sp>
        <p:nvSpPr>
          <p:cNvPr id="102" name="CaixaDeTexto 101">
            <a:extLst>
              <a:ext uri="{FF2B5EF4-FFF2-40B4-BE49-F238E27FC236}">
                <a16:creationId xmlns:a16="http://schemas.microsoft.com/office/drawing/2014/main" id="{A391182C-2038-4928-95E6-B05558ED5CFF}"/>
              </a:ext>
            </a:extLst>
          </p:cNvPr>
          <p:cNvSpPr txBox="1"/>
          <p:nvPr/>
        </p:nvSpPr>
        <p:spPr>
          <a:xfrm>
            <a:off x="192084" y="6434323"/>
            <a:ext cx="2160813" cy="338554"/>
          </a:xfrm>
          <a:prstGeom prst="rect">
            <a:avLst/>
          </a:prstGeom>
          <a:noFill/>
        </p:spPr>
        <p:txBody>
          <a:bodyPr wrap="square">
            <a:spAutoFit/>
          </a:bodyPr>
          <a:lstStyle/>
          <a:p>
            <a:pPr algn="ctr"/>
            <a:r>
              <a:rPr lang="pt-BR" sz="1600" dirty="0">
                <a:solidFill>
                  <a:srgbClr val="05054D"/>
                </a:solidFill>
                <a:latin typeface="DM Sans" pitchFamily="2" charset="0"/>
                <a:ea typeface="Malgun Gothic Semilight" panose="020B0502040204020203" pitchFamily="34" charset="-128"/>
                <a:cs typeface="Malgun Gothic Semilight" panose="020B0502040204020203" pitchFamily="34" charset="-128"/>
              </a:rPr>
              <a:t>@</a:t>
            </a:r>
            <a:r>
              <a:rPr lang="pt-BR" sz="1600" dirty="0" err="1">
                <a:solidFill>
                  <a:srgbClr val="05054D"/>
                </a:solidFill>
                <a:latin typeface="DM Sans" pitchFamily="2" charset="0"/>
                <a:ea typeface="Malgun Gothic Semilight" panose="020B0502040204020203" pitchFamily="34" charset="-128"/>
                <a:cs typeface="Malgun Gothic Semilight" panose="020B0502040204020203" pitchFamily="34" charset="-128"/>
              </a:rPr>
              <a:t>rafaelcosta.prof</a:t>
            </a:r>
            <a:endParaRPr lang="pt-BR" sz="1600" dirty="0">
              <a:solidFill>
                <a:srgbClr val="05054D"/>
              </a:solidFill>
              <a:latin typeface="DM Sans" pitchFamily="2" charset="0"/>
              <a:ea typeface="Malgun Gothic Semilight" panose="020B0502040204020203" pitchFamily="34" charset="-128"/>
              <a:cs typeface="Malgun Gothic Semilight" panose="020B0502040204020203" pitchFamily="34" charset="-128"/>
            </a:endParaRPr>
          </a:p>
        </p:txBody>
      </p:sp>
    </p:spTree>
    <p:extLst>
      <p:ext uri="{BB962C8B-B14F-4D97-AF65-F5344CB8AC3E}">
        <p14:creationId xmlns:p14="http://schemas.microsoft.com/office/powerpoint/2010/main" val="421177958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B8B139-E774-2B1E-5095-267BEF33F01B}"/>
            </a:ext>
          </a:extLst>
        </p:cNvPr>
        <p:cNvGrpSpPr/>
        <p:nvPr/>
      </p:nvGrpSpPr>
      <p:grpSpPr>
        <a:xfrm>
          <a:off x="0" y="0"/>
          <a:ext cx="0" cy="0"/>
          <a:chOff x="0" y="0"/>
          <a:chExt cx="0" cy="0"/>
        </a:xfrm>
      </p:grpSpPr>
      <p:pic>
        <p:nvPicPr>
          <p:cNvPr id="1028" name="Picture 4" descr="Cursos Online para o Concurso TCU">
            <a:extLst>
              <a:ext uri="{FF2B5EF4-FFF2-40B4-BE49-F238E27FC236}">
                <a16:creationId xmlns:a16="http://schemas.microsoft.com/office/drawing/2014/main" id="{2AE4A2D9-C026-C27A-51BE-2BFABE59A53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85404" y="364177"/>
            <a:ext cx="1310432" cy="986618"/>
          </a:xfrm>
          <a:prstGeom prst="rect">
            <a:avLst/>
          </a:prstGeom>
          <a:noFill/>
          <a:extLst>
            <a:ext uri="{909E8E84-426E-40DD-AFC4-6F175D3DCCD1}">
              <a14:hiddenFill xmlns:a14="http://schemas.microsoft.com/office/drawing/2010/main">
                <a:solidFill>
                  <a:srgbClr val="FFFFFF"/>
                </a:solidFill>
              </a14:hiddenFill>
            </a:ext>
          </a:extLst>
        </p:spPr>
      </p:pic>
      <p:sp>
        <p:nvSpPr>
          <p:cNvPr id="25" name="Título 1">
            <a:extLst>
              <a:ext uri="{FF2B5EF4-FFF2-40B4-BE49-F238E27FC236}">
                <a16:creationId xmlns:a16="http://schemas.microsoft.com/office/drawing/2014/main" id="{BB556471-EB6D-2B87-2C26-7A9985C16E0E}"/>
              </a:ext>
            </a:extLst>
          </p:cNvPr>
          <p:cNvSpPr/>
          <p:nvPr/>
        </p:nvSpPr>
        <p:spPr>
          <a:xfrm>
            <a:off x="4348080" y="572115"/>
            <a:ext cx="3020400" cy="778680"/>
          </a:xfrm>
          <a:prstGeom prst="rect">
            <a:avLst/>
          </a:prstGeom>
          <a:noFill/>
          <a:ln w="0">
            <a:noFill/>
          </a:ln>
        </p:spPr>
        <p:style>
          <a:lnRef idx="0">
            <a:scrgbClr r="0" g="0" b="0"/>
          </a:lnRef>
          <a:fillRef idx="0">
            <a:scrgbClr r="0" g="0" b="0"/>
          </a:fillRef>
          <a:effectRef idx="0">
            <a:scrgbClr r="0" g="0" b="0"/>
          </a:effectRef>
          <a:fontRef idx="minor"/>
        </p:style>
        <p:txBody>
          <a:bodyPr lIns="122040" tIns="122040" rIns="122040" bIns="122040" anchor="ctr">
            <a:normAutofit fontScale="92886"/>
          </a:bodyPr>
          <a:lstStyle/>
          <a:p>
            <a:pPr defTabSz="914400">
              <a:lnSpc>
                <a:spcPct val="100000"/>
              </a:lnSpc>
            </a:pPr>
            <a:r>
              <a:rPr lang="pt-BR" sz="2800" b="1" strike="noStrike" spc="-1" dirty="0">
                <a:solidFill>
                  <a:srgbClr val="05054D"/>
                </a:solidFill>
                <a:latin typeface="Avenir Next LT Pro"/>
                <a:ea typeface="League Spartan Medium"/>
              </a:rPr>
              <a:t>DECISÃO DO </a:t>
            </a:r>
            <a:endParaRPr lang="pt-BR" sz="2800" b="0" strike="noStrike" spc="-1" dirty="0">
              <a:solidFill>
                <a:srgbClr val="000000"/>
              </a:solidFill>
              <a:latin typeface="Arial"/>
            </a:endParaRPr>
          </a:p>
        </p:txBody>
      </p:sp>
      <p:pic>
        <p:nvPicPr>
          <p:cNvPr id="15" name="Picture 2" descr="TCU aponta possibilidade de déficit de até R$ 55,3 bi e de descumprimento  da meta em 2024">
            <a:extLst>
              <a:ext uri="{FF2B5EF4-FFF2-40B4-BE49-F238E27FC236}">
                <a16:creationId xmlns:a16="http://schemas.microsoft.com/office/drawing/2014/main" id="{FC489266-0574-47F6-8E71-13FA4EE6282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77453" y="2196184"/>
            <a:ext cx="4213585" cy="3021061"/>
          </a:xfrm>
          <a:prstGeom prst="rect">
            <a:avLst/>
          </a:prstGeom>
          <a:noFill/>
          <a:extLst>
            <a:ext uri="{909E8E84-426E-40DD-AFC4-6F175D3DCCD1}">
              <a14:hiddenFill xmlns:a14="http://schemas.microsoft.com/office/drawing/2010/main">
                <a:solidFill>
                  <a:srgbClr val="FFFFFF"/>
                </a:solidFill>
              </a14:hiddenFill>
            </a:ext>
          </a:extLst>
        </p:spPr>
      </p:pic>
      <p:sp>
        <p:nvSpPr>
          <p:cNvPr id="16" name="Espaço Reservado para Conteúdo 2">
            <a:extLst>
              <a:ext uri="{FF2B5EF4-FFF2-40B4-BE49-F238E27FC236}">
                <a16:creationId xmlns:a16="http://schemas.microsoft.com/office/drawing/2014/main" id="{824687BC-E441-44E8-9E7E-754D272FA72F}"/>
              </a:ext>
            </a:extLst>
          </p:cNvPr>
          <p:cNvSpPr>
            <a:spLocks noGrp="1"/>
          </p:cNvSpPr>
          <p:nvPr>
            <p:ph idx="1"/>
          </p:nvPr>
        </p:nvSpPr>
        <p:spPr>
          <a:xfrm>
            <a:off x="472854" y="2114784"/>
            <a:ext cx="5512340" cy="3795451"/>
          </a:xfrm>
        </p:spPr>
        <p:txBody>
          <a:bodyPr>
            <a:noAutofit/>
          </a:bodyPr>
          <a:lstStyle/>
          <a:p>
            <a:pPr marL="0" indent="0" algn="just">
              <a:lnSpc>
                <a:spcPct val="100000"/>
              </a:lnSpc>
              <a:spcAft>
                <a:spcPts val="1066"/>
              </a:spcAft>
              <a:buNone/>
            </a:pPr>
            <a:r>
              <a:rPr lang="pt-BR" sz="2000" spc="-1" dirty="0">
                <a:solidFill>
                  <a:srgbClr val="002060"/>
                </a:solidFill>
                <a:latin typeface="Avenir Next LT Pro" panose="020B0504020202020204"/>
                <a:ea typeface="Calibri"/>
              </a:rPr>
              <a:t>não há necessidade de realizar  diligências para verificar a inexequibilidade, pois o lance abaixo dos 75% já é considerado inexequível pela própria Lei, exigindo a desclassificação da proposta</a:t>
            </a:r>
          </a:p>
          <a:p>
            <a:pPr marL="0" indent="0" algn="just">
              <a:lnSpc>
                <a:spcPct val="100000"/>
              </a:lnSpc>
              <a:spcAft>
                <a:spcPts val="1066"/>
              </a:spcAft>
              <a:buNone/>
            </a:pPr>
            <a:r>
              <a:rPr lang="pt-BR" sz="2000" b="1" spc="-1" dirty="0">
                <a:solidFill>
                  <a:srgbClr val="002060"/>
                </a:solidFill>
                <a:latin typeface="Avenir Next LT Pro" panose="020B0504020202020204"/>
                <a:ea typeface="Calibri"/>
              </a:rPr>
              <a:t>Plenário –, Rel. Min. </a:t>
            </a:r>
            <a:r>
              <a:rPr lang="pt-BR" sz="2000" b="1" spc="-1" dirty="0" err="1">
                <a:solidFill>
                  <a:srgbClr val="002060"/>
                </a:solidFill>
                <a:latin typeface="Avenir Next LT Pro" panose="020B0504020202020204"/>
                <a:ea typeface="Calibri"/>
              </a:rPr>
              <a:t>Antonio</a:t>
            </a:r>
            <a:r>
              <a:rPr lang="pt-BR" sz="2000" b="1" spc="-1" dirty="0">
                <a:solidFill>
                  <a:srgbClr val="002060"/>
                </a:solidFill>
                <a:latin typeface="Avenir Next LT Pro" panose="020B0504020202020204"/>
                <a:ea typeface="Calibri"/>
              </a:rPr>
              <a:t> Anastasia, </a:t>
            </a:r>
            <a:r>
              <a:rPr lang="pt-BR" sz="1400" b="1" dirty="0"/>
              <a:t>Acórdão 2198/2023 – Plenário</a:t>
            </a:r>
            <a:endParaRPr lang="pt-BR" sz="2000" b="1" spc="-1" dirty="0">
              <a:solidFill>
                <a:srgbClr val="002060"/>
              </a:solidFill>
              <a:latin typeface="Avenir Next LT Pro" panose="020B0504020202020204"/>
              <a:ea typeface="Calibri"/>
            </a:endParaRPr>
          </a:p>
        </p:txBody>
      </p:sp>
      <p:pic>
        <p:nvPicPr>
          <p:cNvPr id="7" name="Imagem 6">
            <a:extLst>
              <a:ext uri="{FF2B5EF4-FFF2-40B4-BE49-F238E27FC236}">
                <a16:creationId xmlns:a16="http://schemas.microsoft.com/office/drawing/2014/main" id="{D0F43F38-AE1C-49D4-B24D-A0DFD859D44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34961" y="5910236"/>
            <a:ext cx="1301250" cy="710189"/>
          </a:xfrm>
          <a:prstGeom prst="rect">
            <a:avLst/>
          </a:prstGeom>
        </p:spPr>
      </p:pic>
      <p:sp>
        <p:nvSpPr>
          <p:cNvPr id="8" name="CaixaDeTexto 7">
            <a:extLst>
              <a:ext uri="{FF2B5EF4-FFF2-40B4-BE49-F238E27FC236}">
                <a16:creationId xmlns:a16="http://schemas.microsoft.com/office/drawing/2014/main" id="{17A66C3E-54B3-4AC1-92FF-D9B402C442EC}"/>
              </a:ext>
            </a:extLst>
          </p:cNvPr>
          <p:cNvSpPr txBox="1"/>
          <p:nvPr/>
        </p:nvSpPr>
        <p:spPr>
          <a:xfrm>
            <a:off x="39684" y="6281923"/>
            <a:ext cx="2160813" cy="338554"/>
          </a:xfrm>
          <a:prstGeom prst="rect">
            <a:avLst/>
          </a:prstGeom>
          <a:noFill/>
        </p:spPr>
        <p:txBody>
          <a:bodyPr wrap="square">
            <a:spAutoFit/>
          </a:bodyPr>
          <a:lstStyle/>
          <a:p>
            <a:pPr algn="ctr"/>
            <a:r>
              <a:rPr lang="pt-BR" sz="1600" dirty="0">
                <a:solidFill>
                  <a:srgbClr val="05054D"/>
                </a:solidFill>
                <a:latin typeface="DM Sans" pitchFamily="2" charset="0"/>
                <a:ea typeface="Malgun Gothic Semilight" panose="020B0502040204020203" pitchFamily="34" charset="-128"/>
                <a:cs typeface="Malgun Gothic Semilight" panose="020B0502040204020203" pitchFamily="34" charset="-128"/>
              </a:rPr>
              <a:t>@</a:t>
            </a:r>
            <a:r>
              <a:rPr lang="pt-BR" sz="1600" dirty="0" err="1">
                <a:solidFill>
                  <a:srgbClr val="05054D"/>
                </a:solidFill>
                <a:latin typeface="DM Sans" pitchFamily="2" charset="0"/>
                <a:ea typeface="Malgun Gothic Semilight" panose="020B0502040204020203" pitchFamily="34" charset="-128"/>
                <a:cs typeface="Malgun Gothic Semilight" panose="020B0502040204020203" pitchFamily="34" charset="-128"/>
              </a:rPr>
              <a:t>rafaelcosta.prof</a:t>
            </a:r>
            <a:endParaRPr lang="pt-BR" sz="1600" dirty="0">
              <a:solidFill>
                <a:srgbClr val="05054D"/>
              </a:solidFill>
              <a:latin typeface="DM Sans" pitchFamily="2" charset="0"/>
              <a:ea typeface="Malgun Gothic Semilight" panose="020B0502040204020203" pitchFamily="34" charset="-128"/>
              <a:cs typeface="Malgun Gothic Semilight" panose="020B0502040204020203" pitchFamily="34" charset="-128"/>
            </a:endParaRPr>
          </a:p>
        </p:txBody>
      </p:sp>
    </p:spTree>
    <p:extLst>
      <p:ext uri="{BB962C8B-B14F-4D97-AF65-F5344CB8AC3E}">
        <p14:creationId xmlns:p14="http://schemas.microsoft.com/office/powerpoint/2010/main" val="321140137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B8B139-E774-2B1E-5095-267BEF33F01B}"/>
            </a:ext>
          </a:extLst>
        </p:cNvPr>
        <p:cNvGrpSpPr/>
        <p:nvPr/>
      </p:nvGrpSpPr>
      <p:grpSpPr>
        <a:xfrm>
          <a:off x="0" y="0"/>
          <a:ext cx="0" cy="0"/>
          <a:chOff x="0" y="0"/>
          <a:chExt cx="0" cy="0"/>
        </a:xfrm>
      </p:grpSpPr>
      <p:pic>
        <p:nvPicPr>
          <p:cNvPr id="1028" name="Picture 4" descr="Cursos Online para o Concurso TCU">
            <a:extLst>
              <a:ext uri="{FF2B5EF4-FFF2-40B4-BE49-F238E27FC236}">
                <a16:creationId xmlns:a16="http://schemas.microsoft.com/office/drawing/2014/main" id="{2AE4A2D9-C026-C27A-51BE-2BFABE59A53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85404" y="364177"/>
            <a:ext cx="1310432" cy="986618"/>
          </a:xfrm>
          <a:prstGeom prst="rect">
            <a:avLst/>
          </a:prstGeom>
          <a:noFill/>
          <a:extLst>
            <a:ext uri="{909E8E84-426E-40DD-AFC4-6F175D3DCCD1}">
              <a14:hiddenFill xmlns:a14="http://schemas.microsoft.com/office/drawing/2010/main">
                <a:solidFill>
                  <a:srgbClr val="FFFFFF"/>
                </a:solidFill>
              </a14:hiddenFill>
            </a:ext>
          </a:extLst>
        </p:spPr>
      </p:pic>
      <p:sp>
        <p:nvSpPr>
          <p:cNvPr id="25" name="Título 1">
            <a:extLst>
              <a:ext uri="{FF2B5EF4-FFF2-40B4-BE49-F238E27FC236}">
                <a16:creationId xmlns:a16="http://schemas.microsoft.com/office/drawing/2014/main" id="{BB556471-EB6D-2B87-2C26-7A9985C16E0E}"/>
              </a:ext>
            </a:extLst>
          </p:cNvPr>
          <p:cNvSpPr/>
          <p:nvPr/>
        </p:nvSpPr>
        <p:spPr>
          <a:xfrm>
            <a:off x="4348080" y="572115"/>
            <a:ext cx="3020400" cy="778680"/>
          </a:xfrm>
          <a:prstGeom prst="rect">
            <a:avLst/>
          </a:prstGeom>
          <a:noFill/>
          <a:ln w="0">
            <a:noFill/>
          </a:ln>
        </p:spPr>
        <p:style>
          <a:lnRef idx="0">
            <a:scrgbClr r="0" g="0" b="0"/>
          </a:lnRef>
          <a:fillRef idx="0">
            <a:scrgbClr r="0" g="0" b="0"/>
          </a:fillRef>
          <a:effectRef idx="0">
            <a:scrgbClr r="0" g="0" b="0"/>
          </a:effectRef>
          <a:fontRef idx="minor"/>
        </p:style>
        <p:txBody>
          <a:bodyPr lIns="122040" tIns="122040" rIns="122040" bIns="122040" anchor="ctr">
            <a:normAutofit fontScale="92886"/>
          </a:bodyPr>
          <a:lstStyle/>
          <a:p>
            <a:pPr defTabSz="914400">
              <a:lnSpc>
                <a:spcPct val="100000"/>
              </a:lnSpc>
            </a:pPr>
            <a:r>
              <a:rPr lang="pt-BR" sz="2800" b="1" strike="noStrike" spc="-1" dirty="0">
                <a:solidFill>
                  <a:srgbClr val="05054D"/>
                </a:solidFill>
                <a:latin typeface="Avenir Next LT Pro"/>
                <a:ea typeface="League Spartan Medium"/>
              </a:rPr>
              <a:t>DECISÃO DO </a:t>
            </a:r>
            <a:endParaRPr lang="pt-BR" sz="2800" b="0" strike="noStrike" spc="-1" dirty="0">
              <a:solidFill>
                <a:srgbClr val="000000"/>
              </a:solidFill>
              <a:latin typeface="Arial"/>
            </a:endParaRPr>
          </a:p>
        </p:txBody>
      </p:sp>
      <p:pic>
        <p:nvPicPr>
          <p:cNvPr id="15" name="Picture 2" descr="TCU aponta possibilidade de déficit de até R$ 55,3 bi e de descumprimento  da meta em 2024">
            <a:extLst>
              <a:ext uri="{FF2B5EF4-FFF2-40B4-BE49-F238E27FC236}">
                <a16:creationId xmlns:a16="http://schemas.microsoft.com/office/drawing/2014/main" id="{FC489266-0574-47F6-8E71-13FA4EE6282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77453" y="2196184"/>
            <a:ext cx="4213585" cy="3021061"/>
          </a:xfrm>
          <a:prstGeom prst="rect">
            <a:avLst/>
          </a:prstGeom>
          <a:noFill/>
          <a:extLst>
            <a:ext uri="{909E8E84-426E-40DD-AFC4-6F175D3DCCD1}">
              <a14:hiddenFill xmlns:a14="http://schemas.microsoft.com/office/drawing/2010/main">
                <a:solidFill>
                  <a:srgbClr val="FFFFFF"/>
                </a:solidFill>
              </a14:hiddenFill>
            </a:ext>
          </a:extLst>
        </p:spPr>
      </p:pic>
      <p:sp>
        <p:nvSpPr>
          <p:cNvPr id="16" name="Espaço Reservado para Conteúdo 2">
            <a:extLst>
              <a:ext uri="{FF2B5EF4-FFF2-40B4-BE49-F238E27FC236}">
                <a16:creationId xmlns:a16="http://schemas.microsoft.com/office/drawing/2014/main" id="{824687BC-E441-44E8-9E7E-754D272FA72F}"/>
              </a:ext>
            </a:extLst>
          </p:cNvPr>
          <p:cNvSpPr>
            <a:spLocks noGrp="1"/>
          </p:cNvSpPr>
          <p:nvPr>
            <p:ph idx="1"/>
          </p:nvPr>
        </p:nvSpPr>
        <p:spPr>
          <a:xfrm>
            <a:off x="472854" y="2114784"/>
            <a:ext cx="5512340" cy="3795451"/>
          </a:xfrm>
        </p:spPr>
        <p:txBody>
          <a:bodyPr>
            <a:noAutofit/>
          </a:bodyPr>
          <a:lstStyle/>
          <a:p>
            <a:pPr marL="0" indent="0" algn="just">
              <a:lnSpc>
                <a:spcPct val="100000"/>
              </a:lnSpc>
              <a:spcAft>
                <a:spcPts val="1066"/>
              </a:spcAft>
              <a:buNone/>
            </a:pPr>
            <a:r>
              <a:rPr lang="pt-BR" sz="2000" spc="-1" dirty="0">
                <a:solidFill>
                  <a:srgbClr val="002060"/>
                </a:solidFill>
                <a:latin typeface="Avenir Next LT Pro" panose="020B0504020202020204"/>
                <a:ea typeface="Calibri"/>
              </a:rPr>
              <a:t>O critério definido no art. 59, § 4º, da Lei 14.133/2021 conduz a uma </a:t>
            </a:r>
            <a:r>
              <a:rPr lang="pt-BR" sz="2000" b="1" spc="-1" dirty="0">
                <a:solidFill>
                  <a:srgbClr val="002060"/>
                </a:solidFill>
                <a:latin typeface="Avenir Next LT Pro" panose="020B0504020202020204"/>
                <a:ea typeface="Calibri"/>
              </a:rPr>
              <a:t>presunção relativa de inexequibilidade de preços</a:t>
            </a:r>
            <a:r>
              <a:rPr lang="pt-BR" sz="2000" spc="-1" dirty="0">
                <a:solidFill>
                  <a:srgbClr val="002060"/>
                </a:solidFill>
                <a:latin typeface="Avenir Next LT Pro" panose="020B0504020202020204"/>
                <a:ea typeface="Calibri"/>
              </a:rPr>
              <a:t>, sendo possível que a </a:t>
            </a:r>
            <a:r>
              <a:rPr lang="pt-BR" sz="2000" b="1" spc="-1" dirty="0">
                <a:solidFill>
                  <a:srgbClr val="002060"/>
                </a:solidFill>
                <a:latin typeface="Avenir Next LT Pro" panose="020B0504020202020204"/>
                <a:ea typeface="Calibri"/>
              </a:rPr>
              <a:t>Administração conceda à licitante a oportunidade de demonstrar a exequibilidade da sua proposta</a:t>
            </a:r>
            <a:r>
              <a:rPr lang="pt-BR" sz="2000" spc="-1" dirty="0">
                <a:solidFill>
                  <a:srgbClr val="002060"/>
                </a:solidFill>
                <a:latin typeface="Avenir Next LT Pro" panose="020B0504020202020204"/>
                <a:ea typeface="Calibri"/>
              </a:rPr>
              <a:t>, nos termos do art. 59, § 2º, da referida lei.</a:t>
            </a:r>
          </a:p>
          <a:p>
            <a:pPr marL="0" indent="0" algn="just">
              <a:lnSpc>
                <a:spcPct val="100000"/>
              </a:lnSpc>
              <a:spcAft>
                <a:spcPts val="1066"/>
              </a:spcAft>
              <a:buNone/>
            </a:pPr>
            <a:r>
              <a:rPr lang="pt-BR" sz="2000" b="1" spc="-1" dirty="0">
                <a:solidFill>
                  <a:srgbClr val="002060"/>
                </a:solidFill>
                <a:latin typeface="Avenir Next LT Pro" panose="020B0504020202020204"/>
                <a:ea typeface="Calibri"/>
              </a:rPr>
              <a:t>Acórdão 803/2024-Plenário | Relator: BENJAMIN ZYMLER</a:t>
            </a:r>
            <a:endParaRPr lang="pt-BR" sz="2000" spc="-1" dirty="0">
              <a:solidFill>
                <a:srgbClr val="002060"/>
              </a:solidFill>
              <a:latin typeface="Avenir Next LT Pro" panose="020B0504020202020204"/>
              <a:ea typeface="Calibri"/>
            </a:endParaRPr>
          </a:p>
        </p:txBody>
      </p:sp>
      <p:pic>
        <p:nvPicPr>
          <p:cNvPr id="7" name="Imagem 6">
            <a:extLst>
              <a:ext uri="{FF2B5EF4-FFF2-40B4-BE49-F238E27FC236}">
                <a16:creationId xmlns:a16="http://schemas.microsoft.com/office/drawing/2014/main" id="{D0F43F38-AE1C-49D4-B24D-A0DFD859D44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34961" y="5910236"/>
            <a:ext cx="1301250" cy="710189"/>
          </a:xfrm>
          <a:prstGeom prst="rect">
            <a:avLst/>
          </a:prstGeom>
        </p:spPr>
      </p:pic>
      <p:sp>
        <p:nvSpPr>
          <p:cNvPr id="8" name="CaixaDeTexto 7">
            <a:extLst>
              <a:ext uri="{FF2B5EF4-FFF2-40B4-BE49-F238E27FC236}">
                <a16:creationId xmlns:a16="http://schemas.microsoft.com/office/drawing/2014/main" id="{17A66C3E-54B3-4AC1-92FF-D9B402C442EC}"/>
              </a:ext>
            </a:extLst>
          </p:cNvPr>
          <p:cNvSpPr txBox="1"/>
          <p:nvPr/>
        </p:nvSpPr>
        <p:spPr>
          <a:xfrm>
            <a:off x="39684" y="6281923"/>
            <a:ext cx="2160813" cy="338554"/>
          </a:xfrm>
          <a:prstGeom prst="rect">
            <a:avLst/>
          </a:prstGeom>
          <a:noFill/>
        </p:spPr>
        <p:txBody>
          <a:bodyPr wrap="square">
            <a:spAutoFit/>
          </a:bodyPr>
          <a:lstStyle/>
          <a:p>
            <a:pPr algn="ctr"/>
            <a:r>
              <a:rPr lang="pt-BR" sz="1600" dirty="0">
                <a:solidFill>
                  <a:srgbClr val="05054D"/>
                </a:solidFill>
                <a:latin typeface="DM Sans" pitchFamily="2" charset="0"/>
                <a:ea typeface="Malgun Gothic Semilight" panose="020B0502040204020203" pitchFamily="34" charset="-128"/>
                <a:cs typeface="Malgun Gothic Semilight" panose="020B0502040204020203" pitchFamily="34" charset="-128"/>
              </a:rPr>
              <a:t>@</a:t>
            </a:r>
            <a:r>
              <a:rPr lang="pt-BR" sz="1600" dirty="0" err="1">
                <a:solidFill>
                  <a:srgbClr val="05054D"/>
                </a:solidFill>
                <a:latin typeface="DM Sans" pitchFamily="2" charset="0"/>
                <a:ea typeface="Malgun Gothic Semilight" panose="020B0502040204020203" pitchFamily="34" charset="-128"/>
                <a:cs typeface="Malgun Gothic Semilight" panose="020B0502040204020203" pitchFamily="34" charset="-128"/>
              </a:rPr>
              <a:t>rafaelcosta.prof</a:t>
            </a:r>
            <a:endParaRPr lang="pt-BR" sz="1600" dirty="0">
              <a:solidFill>
                <a:srgbClr val="05054D"/>
              </a:solidFill>
              <a:latin typeface="DM Sans" pitchFamily="2" charset="0"/>
              <a:ea typeface="Malgun Gothic Semilight" panose="020B0502040204020203" pitchFamily="34" charset="-128"/>
              <a:cs typeface="Malgun Gothic Semilight" panose="020B0502040204020203" pitchFamily="34" charset="-128"/>
            </a:endParaRPr>
          </a:p>
        </p:txBody>
      </p:sp>
    </p:spTree>
    <p:extLst>
      <p:ext uri="{BB962C8B-B14F-4D97-AF65-F5344CB8AC3E}">
        <p14:creationId xmlns:p14="http://schemas.microsoft.com/office/powerpoint/2010/main" val="47697282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 name="Freeform: Shape 113">
            <a:extLst>
              <a:ext uri="{FF2B5EF4-FFF2-40B4-BE49-F238E27FC236}">
                <a16:creationId xmlns:a16="http://schemas.microsoft.com/office/drawing/2014/main" id="{F238327C-48E5-4E2E-9271-4284AD3960BD}"/>
              </a:ext>
            </a:extLst>
          </p:cNvPr>
          <p:cNvSpPr/>
          <p:nvPr/>
        </p:nvSpPr>
        <p:spPr>
          <a:xfrm>
            <a:off x="4439769" y="1200912"/>
            <a:ext cx="6467812" cy="1356682"/>
          </a:xfrm>
          <a:custGeom>
            <a:avLst/>
            <a:gdLst>
              <a:gd name="connsiteX0" fmla="*/ 1445924 w 6591152"/>
              <a:gd name="connsiteY0" fmla="*/ 0 h 1445923"/>
              <a:gd name="connsiteX1" fmla="*/ 5147113 w 6591152"/>
              <a:gd name="connsiteY1" fmla="*/ 0 h 1445923"/>
              <a:gd name="connsiteX2" fmla="*/ 5147113 w 6591152"/>
              <a:gd name="connsiteY2" fmla="*/ 563441 h 1445923"/>
              <a:gd name="connsiteX3" fmla="*/ 5147124 w 6591152"/>
              <a:gd name="connsiteY3" fmla="*/ 563374 h 1445923"/>
              <a:gd name="connsiteX4" fmla="*/ 5147124 w 6591152"/>
              <a:gd name="connsiteY4" fmla="*/ 1 h 1445923"/>
              <a:gd name="connsiteX5" fmla="*/ 6412736 w 6591152"/>
              <a:gd name="connsiteY5" fmla="*/ 1 h 1445923"/>
              <a:gd name="connsiteX6" fmla="*/ 6591152 w 6591152"/>
              <a:gd name="connsiteY6" fmla="*/ 180273 h 1445923"/>
              <a:gd name="connsiteX7" fmla="*/ 6591152 w 6591152"/>
              <a:gd name="connsiteY7" fmla="*/ 1267524 h 1445923"/>
              <a:gd name="connsiteX8" fmla="*/ 6412736 w 6591152"/>
              <a:gd name="connsiteY8" fmla="*/ 1445921 h 1445923"/>
              <a:gd name="connsiteX9" fmla="*/ 5147124 w 6591152"/>
              <a:gd name="connsiteY9" fmla="*/ 1445921 h 1445923"/>
              <a:gd name="connsiteX10" fmla="*/ 5147124 w 6591152"/>
              <a:gd name="connsiteY10" fmla="*/ 882548 h 1445923"/>
              <a:gd name="connsiteX11" fmla="*/ 5147113 w 6591152"/>
              <a:gd name="connsiteY11" fmla="*/ 882516 h 1445923"/>
              <a:gd name="connsiteX12" fmla="*/ 5147113 w 6591152"/>
              <a:gd name="connsiteY12" fmla="*/ 1445923 h 1445923"/>
              <a:gd name="connsiteX13" fmla="*/ 1445924 w 6591152"/>
              <a:gd name="connsiteY13" fmla="*/ 1445923 h 1445923"/>
              <a:gd name="connsiteX14" fmla="*/ 1445924 w 6591152"/>
              <a:gd name="connsiteY14" fmla="*/ 870103 h 1445923"/>
              <a:gd name="connsiteX15" fmla="*/ 1444028 w 6591152"/>
              <a:gd name="connsiteY15" fmla="*/ 881606 h 1445923"/>
              <a:gd name="connsiteX16" fmla="*/ 1444028 w 6591152"/>
              <a:gd name="connsiteY16" fmla="*/ 1444984 h 1445923"/>
              <a:gd name="connsiteX17" fmla="*/ 178417 w 6591152"/>
              <a:gd name="connsiteY17" fmla="*/ 1444984 h 1445923"/>
              <a:gd name="connsiteX18" fmla="*/ 0 w 6591152"/>
              <a:gd name="connsiteY18" fmla="*/ 1266618 h 1445923"/>
              <a:gd name="connsiteX19" fmla="*/ 0 w 6591152"/>
              <a:gd name="connsiteY19" fmla="*/ 179305 h 1445923"/>
              <a:gd name="connsiteX20" fmla="*/ 178417 w 6591152"/>
              <a:gd name="connsiteY20" fmla="*/ 938 h 1445923"/>
              <a:gd name="connsiteX21" fmla="*/ 1444028 w 6591152"/>
              <a:gd name="connsiteY21" fmla="*/ 938 h 1445923"/>
              <a:gd name="connsiteX22" fmla="*/ 1444028 w 6591152"/>
              <a:gd name="connsiteY22" fmla="*/ 564317 h 1445923"/>
              <a:gd name="connsiteX23" fmla="*/ 1445924 w 6591152"/>
              <a:gd name="connsiteY23" fmla="*/ 569774 h 1445923"/>
              <a:gd name="connsiteX0" fmla="*/ 1445924 w 6591152"/>
              <a:gd name="connsiteY0" fmla="*/ 0 h 1445923"/>
              <a:gd name="connsiteX1" fmla="*/ 5147113 w 6591152"/>
              <a:gd name="connsiteY1" fmla="*/ 0 h 1445923"/>
              <a:gd name="connsiteX2" fmla="*/ 5147113 w 6591152"/>
              <a:gd name="connsiteY2" fmla="*/ 563441 h 1445923"/>
              <a:gd name="connsiteX3" fmla="*/ 5147124 w 6591152"/>
              <a:gd name="connsiteY3" fmla="*/ 563374 h 1445923"/>
              <a:gd name="connsiteX4" fmla="*/ 5147124 w 6591152"/>
              <a:gd name="connsiteY4" fmla="*/ 1 h 1445923"/>
              <a:gd name="connsiteX5" fmla="*/ 6412736 w 6591152"/>
              <a:gd name="connsiteY5" fmla="*/ 1 h 1445923"/>
              <a:gd name="connsiteX6" fmla="*/ 6591152 w 6591152"/>
              <a:gd name="connsiteY6" fmla="*/ 180273 h 1445923"/>
              <a:gd name="connsiteX7" fmla="*/ 6591152 w 6591152"/>
              <a:gd name="connsiteY7" fmla="*/ 1267524 h 1445923"/>
              <a:gd name="connsiteX8" fmla="*/ 6412736 w 6591152"/>
              <a:gd name="connsiteY8" fmla="*/ 1445921 h 1445923"/>
              <a:gd name="connsiteX9" fmla="*/ 5147124 w 6591152"/>
              <a:gd name="connsiteY9" fmla="*/ 1445921 h 1445923"/>
              <a:gd name="connsiteX10" fmla="*/ 5147124 w 6591152"/>
              <a:gd name="connsiteY10" fmla="*/ 882548 h 1445923"/>
              <a:gd name="connsiteX11" fmla="*/ 5147113 w 6591152"/>
              <a:gd name="connsiteY11" fmla="*/ 882516 h 1445923"/>
              <a:gd name="connsiteX12" fmla="*/ 5147113 w 6591152"/>
              <a:gd name="connsiteY12" fmla="*/ 1445923 h 1445923"/>
              <a:gd name="connsiteX13" fmla="*/ 1445924 w 6591152"/>
              <a:gd name="connsiteY13" fmla="*/ 1445923 h 1445923"/>
              <a:gd name="connsiteX14" fmla="*/ 1445924 w 6591152"/>
              <a:gd name="connsiteY14" fmla="*/ 870103 h 1445923"/>
              <a:gd name="connsiteX15" fmla="*/ 1444028 w 6591152"/>
              <a:gd name="connsiteY15" fmla="*/ 1444984 h 1445923"/>
              <a:gd name="connsiteX16" fmla="*/ 178417 w 6591152"/>
              <a:gd name="connsiteY16" fmla="*/ 1444984 h 1445923"/>
              <a:gd name="connsiteX17" fmla="*/ 0 w 6591152"/>
              <a:gd name="connsiteY17" fmla="*/ 1266618 h 1445923"/>
              <a:gd name="connsiteX18" fmla="*/ 0 w 6591152"/>
              <a:gd name="connsiteY18" fmla="*/ 179305 h 1445923"/>
              <a:gd name="connsiteX19" fmla="*/ 178417 w 6591152"/>
              <a:gd name="connsiteY19" fmla="*/ 938 h 1445923"/>
              <a:gd name="connsiteX20" fmla="*/ 1444028 w 6591152"/>
              <a:gd name="connsiteY20" fmla="*/ 938 h 1445923"/>
              <a:gd name="connsiteX21" fmla="*/ 1444028 w 6591152"/>
              <a:gd name="connsiteY21" fmla="*/ 564317 h 1445923"/>
              <a:gd name="connsiteX22" fmla="*/ 1445924 w 6591152"/>
              <a:gd name="connsiteY22" fmla="*/ 569774 h 1445923"/>
              <a:gd name="connsiteX23" fmla="*/ 1445924 w 6591152"/>
              <a:gd name="connsiteY23" fmla="*/ 0 h 1445923"/>
              <a:gd name="connsiteX0" fmla="*/ 1445924 w 6591152"/>
              <a:gd name="connsiteY0" fmla="*/ 0 h 1445923"/>
              <a:gd name="connsiteX1" fmla="*/ 5147113 w 6591152"/>
              <a:gd name="connsiteY1" fmla="*/ 0 h 1445923"/>
              <a:gd name="connsiteX2" fmla="*/ 5147113 w 6591152"/>
              <a:gd name="connsiteY2" fmla="*/ 563441 h 1445923"/>
              <a:gd name="connsiteX3" fmla="*/ 5147124 w 6591152"/>
              <a:gd name="connsiteY3" fmla="*/ 563374 h 1445923"/>
              <a:gd name="connsiteX4" fmla="*/ 5147124 w 6591152"/>
              <a:gd name="connsiteY4" fmla="*/ 1 h 1445923"/>
              <a:gd name="connsiteX5" fmla="*/ 6412736 w 6591152"/>
              <a:gd name="connsiteY5" fmla="*/ 1 h 1445923"/>
              <a:gd name="connsiteX6" fmla="*/ 6591152 w 6591152"/>
              <a:gd name="connsiteY6" fmla="*/ 180273 h 1445923"/>
              <a:gd name="connsiteX7" fmla="*/ 6591152 w 6591152"/>
              <a:gd name="connsiteY7" fmla="*/ 1267524 h 1445923"/>
              <a:gd name="connsiteX8" fmla="*/ 6412736 w 6591152"/>
              <a:gd name="connsiteY8" fmla="*/ 1445921 h 1445923"/>
              <a:gd name="connsiteX9" fmla="*/ 5147124 w 6591152"/>
              <a:gd name="connsiteY9" fmla="*/ 1445921 h 1445923"/>
              <a:gd name="connsiteX10" fmla="*/ 5147124 w 6591152"/>
              <a:gd name="connsiteY10" fmla="*/ 882548 h 1445923"/>
              <a:gd name="connsiteX11" fmla="*/ 5147113 w 6591152"/>
              <a:gd name="connsiteY11" fmla="*/ 882516 h 1445923"/>
              <a:gd name="connsiteX12" fmla="*/ 5147113 w 6591152"/>
              <a:gd name="connsiteY12" fmla="*/ 1445923 h 1445923"/>
              <a:gd name="connsiteX13" fmla="*/ 1445924 w 6591152"/>
              <a:gd name="connsiteY13" fmla="*/ 1445923 h 1445923"/>
              <a:gd name="connsiteX14" fmla="*/ 1444028 w 6591152"/>
              <a:gd name="connsiteY14" fmla="*/ 1444984 h 1445923"/>
              <a:gd name="connsiteX15" fmla="*/ 178417 w 6591152"/>
              <a:gd name="connsiteY15" fmla="*/ 1444984 h 1445923"/>
              <a:gd name="connsiteX16" fmla="*/ 0 w 6591152"/>
              <a:gd name="connsiteY16" fmla="*/ 1266618 h 1445923"/>
              <a:gd name="connsiteX17" fmla="*/ 0 w 6591152"/>
              <a:gd name="connsiteY17" fmla="*/ 179305 h 1445923"/>
              <a:gd name="connsiteX18" fmla="*/ 178417 w 6591152"/>
              <a:gd name="connsiteY18" fmla="*/ 938 h 1445923"/>
              <a:gd name="connsiteX19" fmla="*/ 1444028 w 6591152"/>
              <a:gd name="connsiteY19" fmla="*/ 938 h 1445923"/>
              <a:gd name="connsiteX20" fmla="*/ 1444028 w 6591152"/>
              <a:gd name="connsiteY20" fmla="*/ 564317 h 1445923"/>
              <a:gd name="connsiteX21" fmla="*/ 1445924 w 6591152"/>
              <a:gd name="connsiteY21" fmla="*/ 569774 h 1445923"/>
              <a:gd name="connsiteX22" fmla="*/ 1445924 w 6591152"/>
              <a:gd name="connsiteY22" fmla="*/ 0 h 1445923"/>
              <a:gd name="connsiteX0" fmla="*/ 1445924 w 6591152"/>
              <a:gd name="connsiteY0" fmla="*/ 0 h 1445923"/>
              <a:gd name="connsiteX1" fmla="*/ 5147113 w 6591152"/>
              <a:gd name="connsiteY1" fmla="*/ 0 h 1445923"/>
              <a:gd name="connsiteX2" fmla="*/ 5147113 w 6591152"/>
              <a:gd name="connsiteY2" fmla="*/ 563441 h 1445923"/>
              <a:gd name="connsiteX3" fmla="*/ 5147124 w 6591152"/>
              <a:gd name="connsiteY3" fmla="*/ 563374 h 1445923"/>
              <a:gd name="connsiteX4" fmla="*/ 5147124 w 6591152"/>
              <a:gd name="connsiteY4" fmla="*/ 1 h 1445923"/>
              <a:gd name="connsiteX5" fmla="*/ 6412736 w 6591152"/>
              <a:gd name="connsiteY5" fmla="*/ 1 h 1445923"/>
              <a:gd name="connsiteX6" fmla="*/ 6591152 w 6591152"/>
              <a:gd name="connsiteY6" fmla="*/ 180273 h 1445923"/>
              <a:gd name="connsiteX7" fmla="*/ 6591152 w 6591152"/>
              <a:gd name="connsiteY7" fmla="*/ 1267524 h 1445923"/>
              <a:gd name="connsiteX8" fmla="*/ 6412736 w 6591152"/>
              <a:gd name="connsiteY8" fmla="*/ 1445921 h 1445923"/>
              <a:gd name="connsiteX9" fmla="*/ 5147124 w 6591152"/>
              <a:gd name="connsiteY9" fmla="*/ 1445921 h 1445923"/>
              <a:gd name="connsiteX10" fmla="*/ 5147124 w 6591152"/>
              <a:gd name="connsiteY10" fmla="*/ 882548 h 1445923"/>
              <a:gd name="connsiteX11" fmla="*/ 5147113 w 6591152"/>
              <a:gd name="connsiteY11" fmla="*/ 882516 h 1445923"/>
              <a:gd name="connsiteX12" fmla="*/ 5147113 w 6591152"/>
              <a:gd name="connsiteY12" fmla="*/ 1445923 h 1445923"/>
              <a:gd name="connsiteX13" fmla="*/ 1445924 w 6591152"/>
              <a:gd name="connsiteY13" fmla="*/ 1445923 h 1445923"/>
              <a:gd name="connsiteX14" fmla="*/ 1444028 w 6591152"/>
              <a:gd name="connsiteY14" fmla="*/ 1444984 h 1445923"/>
              <a:gd name="connsiteX15" fmla="*/ 178417 w 6591152"/>
              <a:gd name="connsiteY15" fmla="*/ 1444984 h 1445923"/>
              <a:gd name="connsiteX16" fmla="*/ 0 w 6591152"/>
              <a:gd name="connsiteY16" fmla="*/ 1266618 h 1445923"/>
              <a:gd name="connsiteX17" fmla="*/ 0 w 6591152"/>
              <a:gd name="connsiteY17" fmla="*/ 179305 h 1445923"/>
              <a:gd name="connsiteX18" fmla="*/ 178417 w 6591152"/>
              <a:gd name="connsiteY18" fmla="*/ 938 h 1445923"/>
              <a:gd name="connsiteX19" fmla="*/ 1444028 w 6591152"/>
              <a:gd name="connsiteY19" fmla="*/ 938 h 1445923"/>
              <a:gd name="connsiteX20" fmla="*/ 1444028 w 6591152"/>
              <a:gd name="connsiteY20" fmla="*/ 564317 h 1445923"/>
              <a:gd name="connsiteX21" fmla="*/ 1445924 w 6591152"/>
              <a:gd name="connsiteY21" fmla="*/ 0 h 1445923"/>
              <a:gd name="connsiteX0" fmla="*/ 1445924 w 6591152"/>
              <a:gd name="connsiteY0" fmla="*/ 0 h 1445923"/>
              <a:gd name="connsiteX1" fmla="*/ 5147113 w 6591152"/>
              <a:gd name="connsiteY1" fmla="*/ 0 h 1445923"/>
              <a:gd name="connsiteX2" fmla="*/ 5147113 w 6591152"/>
              <a:gd name="connsiteY2" fmla="*/ 563441 h 1445923"/>
              <a:gd name="connsiteX3" fmla="*/ 5147124 w 6591152"/>
              <a:gd name="connsiteY3" fmla="*/ 563374 h 1445923"/>
              <a:gd name="connsiteX4" fmla="*/ 5147124 w 6591152"/>
              <a:gd name="connsiteY4" fmla="*/ 1 h 1445923"/>
              <a:gd name="connsiteX5" fmla="*/ 6412736 w 6591152"/>
              <a:gd name="connsiteY5" fmla="*/ 1 h 1445923"/>
              <a:gd name="connsiteX6" fmla="*/ 6591152 w 6591152"/>
              <a:gd name="connsiteY6" fmla="*/ 180273 h 1445923"/>
              <a:gd name="connsiteX7" fmla="*/ 6591152 w 6591152"/>
              <a:gd name="connsiteY7" fmla="*/ 1267524 h 1445923"/>
              <a:gd name="connsiteX8" fmla="*/ 6412736 w 6591152"/>
              <a:gd name="connsiteY8" fmla="*/ 1445921 h 1445923"/>
              <a:gd name="connsiteX9" fmla="*/ 5147124 w 6591152"/>
              <a:gd name="connsiteY9" fmla="*/ 1445921 h 1445923"/>
              <a:gd name="connsiteX10" fmla="*/ 5147124 w 6591152"/>
              <a:gd name="connsiteY10" fmla="*/ 882548 h 1445923"/>
              <a:gd name="connsiteX11" fmla="*/ 5147113 w 6591152"/>
              <a:gd name="connsiteY11" fmla="*/ 882516 h 1445923"/>
              <a:gd name="connsiteX12" fmla="*/ 5147113 w 6591152"/>
              <a:gd name="connsiteY12" fmla="*/ 1445923 h 1445923"/>
              <a:gd name="connsiteX13" fmla="*/ 1445924 w 6591152"/>
              <a:gd name="connsiteY13" fmla="*/ 1445923 h 1445923"/>
              <a:gd name="connsiteX14" fmla="*/ 1444028 w 6591152"/>
              <a:gd name="connsiteY14" fmla="*/ 1444984 h 1445923"/>
              <a:gd name="connsiteX15" fmla="*/ 178417 w 6591152"/>
              <a:gd name="connsiteY15" fmla="*/ 1444984 h 1445923"/>
              <a:gd name="connsiteX16" fmla="*/ 0 w 6591152"/>
              <a:gd name="connsiteY16" fmla="*/ 1266618 h 1445923"/>
              <a:gd name="connsiteX17" fmla="*/ 0 w 6591152"/>
              <a:gd name="connsiteY17" fmla="*/ 179305 h 1445923"/>
              <a:gd name="connsiteX18" fmla="*/ 178417 w 6591152"/>
              <a:gd name="connsiteY18" fmla="*/ 938 h 1445923"/>
              <a:gd name="connsiteX19" fmla="*/ 1444028 w 6591152"/>
              <a:gd name="connsiteY19" fmla="*/ 938 h 1445923"/>
              <a:gd name="connsiteX20" fmla="*/ 1445924 w 6591152"/>
              <a:gd name="connsiteY20" fmla="*/ 0 h 1445923"/>
              <a:gd name="connsiteX0" fmla="*/ 1445924 w 6591152"/>
              <a:gd name="connsiteY0" fmla="*/ 0 h 1445923"/>
              <a:gd name="connsiteX1" fmla="*/ 5147113 w 6591152"/>
              <a:gd name="connsiteY1" fmla="*/ 0 h 1445923"/>
              <a:gd name="connsiteX2" fmla="*/ 5147113 w 6591152"/>
              <a:gd name="connsiteY2" fmla="*/ 563441 h 1445923"/>
              <a:gd name="connsiteX3" fmla="*/ 5147124 w 6591152"/>
              <a:gd name="connsiteY3" fmla="*/ 563374 h 1445923"/>
              <a:gd name="connsiteX4" fmla="*/ 5147124 w 6591152"/>
              <a:gd name="connsiteY4" fmla="*/ 1 h 1445923"/>
              <a:gd name="connsiteX5" fmla="*/ 6412736 w 6591152"/>
              <a:gd name="connsiteY5" fmla="*/ 1 h 1445923"/>
              <a:gd name="connsiteX6" fmla="*/ 6591152 w 6591152"/>
              <a:gd name="connsiteY6" fmla="*/ 180273 h 1445923"/>
              <a:gd name="connsiteX7" fmla="*/ 6591152 w 6591152"/>
              <a:gd name="connsiteY7" fmla="*/ 1267524 h 1445923"/>
              <a:gd name="connsiteX8" fmla="*/ 6412736 w 6591152"/>
              <a:gd name="connsiteY8" fmla="*/ 1445921 h 1445923"/>
              <a:gd name="connsiteX9" fmla="*/ 5147124 w 6591152"/>
              <a:gd name="connsiteY9" fmla="*/ 1445921 h 1445923"/>
              <a:gd name="connsiteX10" fmla="*/ 5147124 w 6591152"/>
              <a:gd name="connsiteY10" fmla="*/ 882548 h 1445923"/>
              <a:gd name="connsiteX11" fmla="*/ 5147113 w 6591152"/>
              <a:gd name="connsiteY11" fmla="*/ 882516 h 1445923"/>
              <a:gd name="connsiteX12" fmla="*/ 5147113 w 6591152"/>
              <a:gd name="connsiteY12" fmla="*/ 1445923 h 1445923"/>
              <a:gd name="connsiteX13" fmla="*/ 1445924 w 6591152"/>
              <a:gd name="connsiteY13" fmla="*/ 1445923 h 1445923"/>
              <a:gd name="connsiteX14" fmla="*/ 178417 w 6591152"/>
              <a:gd name="connsiteY14" fmla="*/ 1444984 h 1445923"/>
              <a:gd name="connsiteX15" fmla="*/ 0 w 6591152"/>
              <a:gd name="connsiteY15" fmla="*/ 1266618 h 1445923"/>
              <a:gd name="connsiteX16" fmla="*/ 0 w 6591152"/>
              <a:gd name="connsiteY16" fmla="*/ 179305 h 1445923"/>
              <a:gd name="connsiteX17" fmla="*/ 178417 w 6591152"/>
              <a:gd name="connsiteY17" fmla="*/ 938 h 1445923"/>
              <a:gd name="connsiteX18" fmla="*/ 1444028 w 6591152"/>
              <a:gd name="connsiteY18" fmla="*/ 938 h 1445923"/>
              <a:gd name="connsiteX19" fmla="*/ 1445924 w 6591152"/>
              <a:gd name="connsiteY19" fmla="*/ 0 h 1445923"/>
              <a:gd name="connsiteX0" fmla="*/ 1444028 w 6591152"/>
              <a:gd name="connsiteY0" fmla="*/ 938 h 1445923"/>
              <a:gd name="connsiteX1" fmla="*/ 5147113 w 6591152"/>
              <a:gd name="connsiteY1" fmla="*/ 0 h 1445923"/>
              <a:gd name="connsiteX2" fmla="*/ 5147113 w 6591152"/>
              <a:gd name="connsiteY2" fmla="*/ 563441 h 1445923"/>
              <a:gd name="connsiteX3" fmla="*/ 5147124 w 6591152"/>
              <a:gd name="connsiteY3" fmla="*/ 563374 h 1445923"/>
              <a:gd name="connsiteX4" fmla="*/ 5147124 w 6591152"/>
              <a:gd name="connsiteY4" fmla="*/ 1 h 1445923"/>
              <a:gd name="connsiteX5" fmla="*/ 6412736 w 6591152"/>
              <a:gd name="connsiteY5" fmla="*/ 1 h 1445923"/>
              <a:gd name="connsiteX6" fmla="*/ 6591152 w 6591152"/>
              <a:gd name="connsiteY6" fmla="*/ 180273 h 1445923"/>
              <a:gd name="connsiteX7" fmla="*/ 6591152 w 6591152"/>
              <a:gd name="connsiteY7" fmla="*/ 1267524 h 1445923"/>
              <a:gd name="connsiteX8" fmla="*/ 6412736 w 6591152"/>
              <a:gd name="connsiteY8" fmla="*/ 1445921 h 1445923"/>
              <a:gd name="connsiteX9" fmla="*/ 5147124 w 6591152"/>
              <a:gd name="connsiteY9" fmla="*/ 1445921 h 1445923"/>
              <a:gd name="connsiteX10" fmla="*/ 5147124 w 6591152"/>
              <a:gd name="connsiteY10" fmla="*/ 882548 h 1445923"/>
              <a:gd name="connsiteX11" fmla="*/ 5147113 w 6591152"/>
              <a:gd name="connsiteY11" fmla="*/ 882516 h 1445923"/>
              <a:gd name="connsiteX12" fmla="*/ 5147113 w 6591152"/>
              <a:gd name="connsiteY12" fmla="*/ 1445923 h 1445923"/>
              <a:gd name="connsiteX13" fmla="*/ 1445924 w 6591152"/>
              <a:gd name="connsiteY13" fmla="*/ 1445923 h 1445923"/>
              <a:gd name="connsiteX14" fmla="*/ 178417 w 6591152"/>
              <a:gd name="connsiteY14" fmla="*/ 1444984 h 1445923"/>
              <a:gd name="connsiteX15" fmla="*/ 0 w 6591152"/>
              <a:gd name="connsiteY15" fmla="*/ 1266618 h 1445923"/>
              <a:gd name="connsiteX16" fmla="*/ 0 w 6591152"/>
              <a:gd name="connsiteY16" fmla="*/ 179305 h 1445923"/>
              <a:gd name="connsiteX17" fmla="*/ 178417 w 6591152"/>
              <a:gd name="connsiteY17" fmla="*/ 938 h 1445923"/>
              <a:gd name="connsiteX18" fmla="*/ 1444028 w 6591152"/>
              <a:gd name="connsiteY18" fmla="*/ 938 h 1445923"/>
              <a:gd name="connsiteX0" fmla="*/ 1444028 w 6591152"/>
              <a:gd name="connsiteY0" fmla="*/ 938 h 1445923"/>
              <a:gd name="connsiteX1" fmla="*/ 5147113 w 6591152"/>
              <a:gd name="connsiteY1" fmla="*/ 0 h 1445923"/>
              <a:gd name="connsiteX2" fmla="*/ 5147113 w 6591152"/>
              <a:gd name="connsiteY2" fmla="*/ 563441 h 1445923"/>
              <a:gd name="connsiteX3" fmla="*/ 5147124 w 6591152"/>
              <a:gd name="connsiteY3" fmla="*/ 563374 h 1445923"/>
              <a:gd name="connsiteX4" fmla="*/ 5147124 w 6591152"/>
              <a:gd name="connsiteY4" fmla="*/ 1 h 1445923"/>
              <a:gd name="connsiteX5" fmla="*/ 6412736 w 6591152"/>
              <a:gd name="connsiteY5" fmla="*/ 1 h 1445923"/>
              <a:gd name="connsiteX6" fmla="*/ 6591152 w 6591152"/>
              <a:gd name="connsiteY6" fmla="*/ 180273 h 1445923"/>
              <a:gd name="connsiteX7" fmla="*/ 6591152 w 6591152"/>
              <a:gd name="connsiteY7" fmla="*/ 1267524 h 1445923"/>
              <a:gd name="connsiteX8" fmla="*/ 6412736 w 6591152"/>
              <a:gd name="connsiteY8" fmla="*/ 1445921 h 1445923"/>
              <a:gd name="connsiteX9" fmla="*/ 5147124 w 6591152"/>
              <a:gd name="connsiteY9" fmla="*/ 1445921 h 1445923"/>
              <a:gd name="connsiteX10" fmla="*/ 5147124 w 6591152"/>
              <a:gd name="connsiteY10" fmla="*/ 882548 h 1445923"/>
              <a:gd name="connsiteX11" fmla="*/ 5147113 w 6591152"/>
              <a:gd name="connsiteY11" fmla="*/ 882516 h 1445923"/>
              <a:gd name="connsiteX12" fmla="*/ 5147113 w 6591152"/>
              <a:gd name="connsiteY12" fmla="*/ 1445923 h 1445923"/>
              <a:gd name="connsiteX13" fmla="*/ 178417 w 6591152"/>
              <a:gd name="connsiteY13" fmla="*/ 1444984 h 1445923"/>
              <a:gd name="connsiteX14" fmla="*/ 0 w 6591152"/>
              <a:gd name="connsiteY14" fmla="*/ 1266618 h 1445923"/>
              <a:gd name="connsiteX15" fmla="*/ 0 w 6591152"/>
              <a:gd name="connsiteY15" fmla="*/ 179305 h 1445923"/>
              <a:gd name="connsiteX16" fmla="*/ 178417 w 6591152"/>
              <a:gd name="connsiteY16" fmla="*/ 938 h 1445923"/>
              <a:gd name="connsiteX17" fmla="*/ 1444028 w 6591152"/>
              <a:gd name="connsiteY17" fmla="*/ 938 h 1445923"/>
              <a:gd name="connsiteX0" fmla="*/ 178417 w 6591152"/>
              <a:gd name="connsiteY0" fmla="*/ 938 h 1445923"/>
              <a:gd name="connsiteX1" fmla="*/ 5147113 w 6591152"/>
              <a:gd name="connsiteY1" fmla="*/ 0 h 1445923"/>
              <a:gd name="connsiteX2" fmla="*/ 5147113 w 6591152"/>
              <a:gd name="connsiteY2" fmla="*/ 563441 h 1445923"/>
              <a:gd name="connsiteX3" fmla="*/ 5147124 w 6591152"/>
              <a:gd name="connsiteY3" fmla="*/ 563374 h 1445923"/>
              <a:gd name="connsiteX4" fmla="*/ 5147124 w 6591152"/>
              <a:gd name="connsiteY4" fmla="*/ 1 h 1445923"/>
              <a:gd name="connsiteX5" fmla="*/ 6412736 w 6591152"/>
              <a:gd name="connsiteY5" fmla="*/ 1 h 1445923"/>
              <a:gd name="connsiteX6" fmla="*/ 6591152 w 6591152"/>
              <a:gd name="connsiteY6" fmla="*/ 180273 h 1445923"/>
              <a:gd name="connsiteX7" fmla="*/ 6591152 w 6591152"/>
              <a:gd name="connsiteY7" fmla="*/ 1267524 h 1445923"/>
              <a:gd name="connsiteX8" fmla="*/ 6412736 w 6591152"/>
              <a:gd name="connsiteY8" fmla="*/ 1445921 h 1445923"/>
              <a:gd name="connsiteX9" fmla="*/ 5147124 w 6591152"/>
              <a:gd name="connsiteY9" fmla="*/ 1445921 h 1445923"/>
              <a:gd name="connsiteX10" fmla="*/ 5147124 w 6591152"/>
              <a:gd name="connsiteY10" fmla="*/ 882548 h 1445923"/>
              <a:gd name="connsiteX11" fmla="*/ 5147113 w 6591152"/>
              <a:gd name="connsiteY11" fmla="*/ 882516 h 1445923"/>
              <a:gd name="connsiteX12" fmla="*/ 5147113 w 6591152"/>
              <a:gd name="connsiteY12" fmla="*/ 1445923 h 1445923"/>
              <a:gd name="connsiteX13" fmla="*/ 178417 w 6591152"/>
              <a:gd name="connsiteY13" fmla="*/ 1444984 h 1445923"/>
              <a:gd name="connsiteX14" fmla="*/ 0 w 6591152"/>
              <a:gd name="connsiteY14" fmla="*/ 1266618 h 1445923"/>
              <a:gd name="connsiteX15" fmla="*/ 0 w 6591152"/>
              <a:gd name="connsiteY15" fmla="*/ 179305 h 1445923"/>
              <a:gd name="connsiteX16" fmla="*/ 178417 w 6591152"/>
              <a:gd name="connsiteY16" fmla="*/ 938 h 1445923"/>
              <a:gd name="connsiteX0" fmla="*/ 178417 w 6591152"/>
              <a:gd name="connsiteY0" fmla="*/ 938 h 1445923"/>
              <a:gd name="connsiteX1" fmla="*/ 5147113 w 6591152"/>
              <a:gd name="connsiteY1" fmla="*/ 0 h 1445923"/>
              <a:gd name="connsiteX2" fmla="*/ 5147113 w 6591152"/>
              <a:gd name="connsiteY2" fmla="*/ 563441 h 1445923"/>
              <a:gd name="connsiteX3" fmla="*/ 5147124 w 6591152"/>
              <a:gd name="connsiteY3" fmla="*/ 1 h 1445923"/>
              <a:gd name="connsiteX4" fmla="*/ 6412736 w 6591152"/>
              <a:gd name="connsiteY4" fmla="*/ 1 h 1445923"/>
              <a:gd name="connsiteX5" fmla="*/ 6591152 w 6591152"/>
              <a:gd name="connsiteY5" fmla="*/ 180273 h 1445923"/>
              <a:gd name="connsiteX6" fmla="*/ 6591152 w 6591152"/>
              <a:gd name="connsiteY6" fmla="*/ 1267524 h 1445923"/>
              <a:gd name="connsiteX7" fmla="*/ 6412736 w 6591152"/>
              <a:gd name="connsiteY7" fmla="*/ 1445921 h 1445923"/>
              <a:gd name="connsiteX8" fmla="*/ 5147124 w 6591152"/>
              <a:gd name="connsiteY8" fmla="*/ 1445921 h 1445923"/>
              <a:gd name="connsiteX9" fmla="*/ 5147124 w 6591152"/>
              <a:gd name="connsiteY9" fmla="*/ 882548 h 1445923"/>
              <a:gd name="connsiteX10" fmla="*/ 5147113 w 6591152"/>
              <a:gd name="connsiteY10" fmla="*/ 882516 h 1445923"/>
              <a:gd name="connsiteX11" fmla="*/ 5147113 w 6591152"/>
              <a:gd name="connsiteY11" fmla="*/ 1445923 h 1445923"/>
              <a:gd name="connsiteX12" fmla="*/ 178417 w 6591152"/>
              <a:gd name="connsiteY12" fmla="*/ 1444984 h 1445923"/>
              <a:gd name="connsiteX13" fmla="*/ 0 w 6591152"/>
              <a:gd name="connsiteY13" fmla="*/ 1266618 h 1445923"/>
              <a:gd name="connsiteX14" fmla="*/ 0 w 6591152"/>
              <a:gd name="connsiteY14" fmla="*/ 179305 h 1445923"/>
              <a:gd name="connsiteX15" fmla="*/ 178417 w 6591152"/>
              <a:gd name="connsiteY15" fmla="*/ 938 h 1445923"/>
              <a:gd name="connsiteX0" fmla="*/ 178417 w 6591152"/>
              <a:gd name="connsiteY0" fmla="*/ 938 h 1445923"/>
              <a:gd name="connsiteX1" fmla="*/ 5147113 w 6591152"/>
              <a:gd name="connsiteY1" fmla="*/ 0 h 1445923"/>
              <a:gd name="connsiteX2" fmla="*/ 5147124 w 6591152"/>
              <a:gd name="connsiteY2" fmla="*/ 1 h 1445923"/>
              <a:gd name="connsiteX3" fmla="*/ 6412736 w 6591152"/>
              <a:gd name="connsiteY3" fmla="*/ 1 h 1445923"/>
              <a:gd name="connsiteX4" fmla="*/ 6591152 w 6591152"/>
              <a:gd name="connsiteY4" fmla="*/ 180273 h 1445923"/>
              <a:gd name="connsiteX5" fmla="*/ 6591152 w 6591152"/>
              <a:gd name="connsiteY5" fmla="*/ 1267524 h 1445923"/>
              <a:gd name="connsiteX6" fmla="*/ 6412736 w 6591152"/>
              <a:gd name="connsiteY6" fmla="*/ 1445921 h 1445923"/>
              <a:gd name="connsiteX7" fmla="*/ 5147124 w 6591152"/>
              <a:gd name="connsiteY7" fmla="*/ 1445921 h 1445923"/>
              <a:gd name="connsiteX8" fmla="*/ 5147124 w 6591152"/>
              <a:gd name="connsiteY8" fmla="*/ 882548 h 1445923"/>
              <a:gd name="connsiteX9" fmla="*/ 5147113 w 6591152"/>
              <a:gd name="connsiteY9" fmla="*/ 882516 h 1445923"/>
              <a:gd name="connsiteX10" fmla="*/ 5147113 w 6591152"/>
              <a:gd name="connsiteY10" fmla="*/ 1445923 h 1445923"/>
              <a:gd name="connsiteX11" fmla="*/ 178417 w 6591152"/>
              <a:gd name="connsiteY11" fmla="*/ 1444984 h 1445923"/>
              <a:gd name="connsiteX12" fmla="*/ 0 w 6591152"/>
              <a:gd name="connsiteY12" fmla="*/ 1266618 h 1445923"/>
              <a:gd name="connsiteX13" fmla="*/ 0 w 6591152"/>
              <a:gd name="connsiteY13" fmla="*/ 179305 h 1445923"/>
              <a:gd name="connsiteX14" fmla="*/ 178417 w 6591152"/>
              <a:gd name="connsiteY14" fmla="*/ 938 h 1445923"/>
              <a:gd name="connsiteX0" fmla="*/ 178417 w 6591152"/>
              <a:gd name="connsiteY0" fmla="*/ 14325 h 1459310"/>
              <a:gd name="connsiteX1" fmla="*/ 5147113 w 6591152"/>
              <a:gd name="connsiteY1" fmla="*/ 13387 h 1459310"/>
              <a:gd name="connsiteX2" fmla="*/ 6412736 w 6591152"/>
              <a:gd name="connsiteY2" fmla="*/ 13388 h 1459310"/>
              <a:gd name="connsiteX3" fmla="*/ 6591152 w 6591152"/>
              <a:gd name="connsiteY3" fmla="*/ 193660 h 1459310"/>
              <a:gd name="connsiteX4" fmla="*/ 6591152 w 6591152"/>
              <a:gd name="connsiteY4" fmla="*/ 1280911 h 1459310"/>
              <a:gd name="connsiteX5" fmla="*/ 6412736 w 6591152"/>
              <a:gd name="connsiteY5" fmla="*/ 1459308 h 1459310"/>
              <a:gd name="connsiteX6" fmla="*/ 5147124 w 6591152"/>
              <a:gd name="connsiteY6" fmla="*/ 1459308 h 1459310"/>
              <a:gd name="connsiteX7" fmla="*/ 5147124 w 6591152"/>
              <a:gd name="connsiteY7" fmla="*/ 895935 h 1459310"/>
              <a:gd name="connsiteX8" fmla="*/ 5147113 w 6591152"/>
              <a:gd name="connsiteY8" fmla="*/ 895903 h 1459310"/>
              <a:gd name="connsiteX9" fmla="*/ 5147113 w 6591152"/>
              <a:gd name="connsiteY9" fmla="*/ 1459310 h 1459310"/>
              <a:gd name="connsiteX10" fmla="*/ 178417 w 6591152"/>
              <a:gd name="connsiteY10" fmla="*/ 1458371 h 1459310"/>
              <a:gd name="connsiteX11" fmla="*/ 0 w 6591152"/>
              <a:gd name="connsiteY11" fmla="*/ 1280005 h 1459310"/>
              <a:gd name="connsiteX12" fmla="*/ 0 w 6591152"/>
              <a:gd name="connsiteY12" fmla="*/ 192692 h 1459310"/>
              <a:gd name="connsiteX13" fmla="*/ 178417 w 6591152"/>
              <a:gd name="connsiteY13" fmla="*/ 14325 h 1459310"/>
              <a:gd name="connsiteX0" fmla="*/ 178417 w 6591152"/>
              <a:gd name="connsiteY0" fmla="*/ 937 h 1445922"/>
              <a:gd name="connsiteX1" fmla="*/ 6412736 w 6591152"/>
              <a:gd name="connsiteY1" fmla="*/ 0 h 1445922"/>
              <a:gd name="connsiteX2" fmla="*/ 6591152 w 6591152"/>
              <a:gd name="connsiteY2" fmla="*/ 180272 h 1445922"/>
              <a:gd name="connsiteX3" fmla="*/ 6591152 w 6591152"/>
              <a:gd name="connsiteY3" fmla="*/ 1267523 h 1445922"/>
              <a:gd name="connsiteX4" fmla="*/ 6412736 w 6591152"/>
              <a:gd name="connsiteY4" fmla="*/ 1445920 h 1445922"/>
              <a:gd name="connsiteX5" fmla="*/ 5147124 w 6591152"/>
              <a:gd name="connsiteY5" fmla="*/ 1445920 h 1445922"/>
              <a:gd name="connsiteX6" fmla="*/ 5147124 w 6591152"/>
              <a:gd name="connsiteY6" fmla="*/ 882547 h 1445922"/>
              <a:gd name="connsiteX7" fmla="*/ 5147113 w 6591152"/>
              <a:gd name="connsiteY7" fmla="*/ 882515 h 1445922"/>
              <a:gd name="connsiteX8" fmla="*/ 5147113 w 6591152"/>
              <a:gd name="connsiteY8" fmla="*/ 1445922 h 1445922"/>
              <a:gd name="connsiteX9" fmla="*/ 178417 w 6591152"/>
              <a:gd name="connsiteY9" fmla="*/ 1444983 h 1445922"/>
              <a:gd name="connsiteX10" fmla="*/ 0 w 6591152"/>
              <a:gd name="connsiteY10" fmla="*/ 1266617 h 1445922"/>
              <a:gd name="connsiteX11" fmla="*/ 0 w 6591152"/>
              <a:gd name="connsiteY11" fmla="*/ 179304 h 1445922"/>
              <a:gd name="connsiteX12" fmla="*/ 178417 w 6591152"/>
              <a:gd name="connsiteY12" fmla="*/ 937 h 1445922"/>
              <a:gd name="connsiteX0" fmla="*/ 178417 w 6591152"/>
              <a:gd name="connsiteY0" fmla="*/ 937 h 1445922"/>
              <a:gd name="connsiteX1" fmla="*/ 6412736 w 6591152"/>
              <a:gd name="connsiteY1" fmla="*/ 0 h 1445922"/>
              <a:gd name="connsiteX2" fmla="*/ 6591152 w 6591152"/>
              <a:gd name="connsiteY2" fmla="*/ 180272 h 1445922"/>
              <a:gd name="connsiteX3" fmla="*/ 6591152 w 6591152"/>
              <a:gd name="connsiteY3" fmla="*/ 1267523 h 1445922"/>
              <a:gd name="connsiteX4" fmla="*/ 6412736 w 6591152"/>
              <a:gd name="connsiteY4" fmla="*/ 1445920 h 1445922"/>
              <a:gd name="connsiteX5" fmla="*/ 5147124 w 6591152"/>
              <a:gd name="connsiteY5" fmla="*/ 1445920 h 1445922"/>
              <a:gd name="connsiteX6" fmla="*/ 5147124 w 6591152"/>
              <a:gd name="connsiteY6" fmla="*/ 882547 h 1445922"/>
              <a:gd name="connsiteX7" fmla="*/ 5147113 w 6591152"/>
              <a:gd name="connsiteY7" fmla="*/ 1445922 h 1445922"/>
              <a:gd name="connsiteX8" fmla="*/ 178417 w 6591152"/>
              <a:gd name="connsiteY8" fmla="*/ 1444983 h 1445922"/>
              <a:gd name="connsiteX9" fmla="*/ 0 w 6591152"/>
              <a:gd name="connsiteY9" fmla="*/ 1266617 h 1445922"/>
              <a:gd name="connsiteX10" fmla="*/ 0 w 6591152"/>
              <a:gd name="connsiteY10" fmla="*/ 179304 h 1445922"/>
              <a:gd name="connsiteX11" fmla="*/ 178417 w 6591152"/>
              <a:gd name="connsiteY11" fmla="*/ 937 h 1445922"/>
              <a:gd name="connsiteX0" fmla="*/ 178417 w 6591152"/>
              <a:gd name="connsiteY0" fmla="*/ 937 h 1445922"/>
              <a:gd name="connsiteX1" fmla="*/ 6412736 w 6591152"/>
              <a:gd name="connsiteY1" fmla="*/ 0 h 1445922"/>
              <a:gd name="connsiteX2" fmla="*/ 6591152 w 6591152"/>
              <a:gd name="connsiteY2" fmla="*/ 180272 h 1445922"/>
              <a:gd name="connsiteX3" fmla="*/ 6591152 w 6591152"/>
              <a:gd name="connsiteY3" fmla="*/ 1267523 h 1445922"/>
              <a:gd name="connsiteX4" fmla="*/ 6412736 w 6591152"/>
              <a:gd name="connsiteY4" fmla="*/ 1445920 h 1445922"/>
              <a:gd name="connsiteX5" fmla="*/ 5147124 w 6591152"/>
              <a:gd name="connsiteY5" fmla="*/ 1445920 h 1445922"/>
              <a:gd name="connsiteX6" fmla="*/ 5147113 w 6591152"/>
              <a:gd name="connsiteY6" fmla="*/ 1445922 h 1445922"/>
              <a:gd name="connsiteX7" fmla="*/ 178417 w 6591152"/>
              <a:gd name="connsiteY7" fmla="*/ 1444983 h 1445922"/>
              <a:gd name="connsiteX8" fmla="*/ 0 w 6591152"/>
              <a:gd name="connsiteY8" fmla="*/ 1266617 h 1445922"/>
              <a:gd name="connsiteX9" fmla="*/ 0 w 6591152"/>
              <a:gd name="connsiteY9" fmla="*/ 179304 h 1445922"/>
              <a:gd name="connsiteX10" fmla="*/ 178417 w 6591152"/>
              <a:gd name="connsiteY10" fmla="*/ 937 h 1445922"/>
              <a:gd name="connsiteX0" fmla="*/ 178417 w 6591152"/>
              <a:gd name="connsiteY0" fmla="*/ 937 h 1445920"/>
              <a:gd name="connsiteX1" fmla="*/ 6412736 w 6591152"/>
              <a:gd name="connsiteY1" fmla="*/ 0 h 1445920"/>
              <a:gd name="connsiteX2" fmla="*/ 6591152 w 6591152"/>
              <a:gd name="connsiteY2" fmla="*/ 180272 h 1445920"/>
              <a:gd name="connsiteX3" fmla="*/ 6591152 w 6591152"/>
              <a:gd name="connsiteY3" fmla="*/ 1267523 h 1445920"/>
              <a:gd name="connsiteX4" fmla="*/ 6412736 w 6591152"/>
              <a:gd name="connsiteY4" fmla="*/ 1445920 h 1445920"/>
              <a:gd name="connsiteX5" fmla="*/ 5147124 w 6591152"/>
              <a:gd name="connsiteY5" fmla="*/ 1445920 h 1445920"/>
              <a:gd name="connsiteX6" fmla="*/ 178417 w 6591152"/>
              <a:gd name="connsiteY6" fmla="*/ 1444983 h 1445920"/>
              <a:gd name="connsiteX7" fmla="*/ 0 w 6591152"/>
              <a:gd name="connsiteY7" fmla="*/ 1266617 h 1445920"/>
              <a:gd name="connsiteX8" fmla="*/ 0 w 6591152"/>
              <a:gd name="connsiteY8" fmla="*/ 179304 h 1445920"/>
              <a:gd name="connsiteX9" fmla="*/ 178417 w 6591152"/>
              <a:gd name="connsiteY9" fmla="*/ 937 h 1445920"/>
              <a:gd name="connsiteX0" fmla="*/ 178417 w 6591152"/>
              <a:gd name="connsiteY0" fmla="*/ 937 h 1445920"/>
              <a:gd name="connsiteX1" fmla="*/ 6412736 w 6591152"/>
              <a:gd name="connsiteY1" fmla="*/ 0 h 1445920"/>
              <a:gd name="connsiteX2" fmla="*/ 6591152 w 6591152"/>
              <a:gd name="connsiteY2" fmla="*/ 180272 h 1445920"/>
              <a:gd name="connsiteX3" fmla="*/ 6591152 w 6591152"/>
              <a:gd name="connsiteY3" fmla="*/ 1267523 h 1445920"/>
              <a:gd name="connsiteX4" fmla="*/ 6412736 w 6591152"/>
              <a:gd name="connsiteY4" fmla="*/ 1445920 h 1445920"/>
              <a:gd name="connsiteX5" fmla="*/ 178417 w 6591152"/>
              <a:gd name="connsiteY5" fmla="*/ 1444983 h 1445920"/>
              <a:gd name="connsiteX6" fmla="*/ 0 w 6591152"/>
              <a:gd name="connsiteY6" fmla="*/ 1266617 h 1445920"/>
              <a:gd name="connsiteX7" fmla="*/ 0 w 6591152"/>
              <a:gd name="connsiteY7" fmla="*/ 179304 h 1445920"/>
              <a:gd name="connsiteX8" fmla="*/ 178417 w 6591152"/>
              <a:gd name="connsiteY8" fmla="*/ 937 h 1445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91152" h="1445920">
                <a:moveTo>
                  <a:pt x="178417" y="937"/>
                </a:moveTo>
                <a:lnTo>
                  <a:pt x="6412736" y="0"/>
                </a:lnTo>
                <a:cubicBezTo>
                  <a:pt x="6512315" y="0"/>
                  <a:pt x="6591152" y="80731"/>
                  <a:pt x="6591152" y="180272"/>
                </a:cubicBezTo>
                <a:lnTo>
                  <a:pt x="6591152" y="1267523"/>
                </a:lnTo>
                <a:cubicBezTo>
                  <a:pt x="6591152" y="1365190"/>
                  <a:pt x="6512315" y="1445920"/>
                  <a:pt x="6412736" y="1445920"/>
                </a:cubicBezTo>
                <a:lnTo>
                  <a:pt x="178417" y="1444983"/>
                </a:lnTo>
                <a:cubicBezTo>
                  <a:pt x="80731" y="1444983"/>
                  <a:pt x="0" y="1366095"/>
                  <a:pt x="0" y="1266617"/>
                </a:cubicBezTo>
                <a:lnTo>
                  <a:pt x="0" y="179304"/>
                </a:lnTo>
                <a:cubicBezTo>
                  <a:pt x="0" y="81697"/>
                  <a:pt x="78837" y="937"/>
                  <a:pt x="178417" y="937"/>
                </a:cubicBezTo>
                <a:close/>
              </a:path>
            </a:pathLst>
          </a:custGeom>
          <a:solidFill>
            <a:schemeClr val="bg1"/>
          </a:solidFill>
          <a:ln w="12700">
            <a:miter lim="400000"/>
          </a:ln>
          <a:effectLst>
            <a:outerShdw blurRad="215900" dist="101600" dir="3000000" algn="tl" rotWithShape="0">
              <a:prstClr val="black">
                <a:alpha val="40000"/>
              </a:prstClr>
            </a:outerShdw>
          </a:effectLst>
        </p:spPr>
        <p:txBody>
          <a:bodyPr wrap="square" lIns="38100" tIns="38100" rIns="38100" bIns="381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effectLst>
                  <a:outerShdw blurRad="38100" dist="12700" dir="5400000" rotWithShape="0">
                    <a:srgbClr val="000000">
                      <a:alpha val="50000"/>
                    </a:srgbClr>
                  </a:outerShdw>
                </a:effectLst>
              </a:defRPr>
            </a:pPr>
            <a:endParaRPr/>
          </a:p>
        </p:txBody>
      </p:sp>
      <p:grpSp>
        <p:nvGrpSpPr>
          <p:cNvPr id="115" name="Group 114">
            <a:extLst>
              <a:ext uri="{FF2B5EF4-FFF2-40B4-BE49-F238E27FC236}">
                <a16:creationId xmlns:a16="http://schemas.microsoft.com/office/drawing/2014/main" id="{0C2ADC17-C92C-4490-B9F3-C002EA275B4A}"/>
              </a:ext>
            </a:extLst>
          </p:cNvPr>
          <p:cNvGrpSpPr/>
          <p:nvPr/>
        </p:nvGrpSpPr>
        <p:grpSpPr>
          <a:xfrm>
            <a:off x="4427685" y="1156877"/>
            <a:ext cx="6591152" cy="1444752"/>
            <a:chOff x="2800424" y="1194392"/>
            <a:chExt cx="6591152" cy="1444752"/>
          </a:xfrm>
        </p:grpSpPr>
        <p:sp>
          <p:nvSpPr>
            <p:cNvPr id="116" name="Rectangle">
              <a:extLst>
                <a:ext uri="{FF2B5EF4-FFF2-40B4-BE49-F238E27FC236}">
                  <a16:creationId xmlns:a16="http://schemas.microsoft.com/office/drawing/2014/main" id="{52BFA028-277A-4F90-9361-B7963676FC4F}"/>
                </a:ext>
              </a:extLst>
            </p:cNvPr>
            <p:cNvSpPr/>
            <p:nvPr/>
          </p:nvSpPr>
          <p:spPr>
            <a:xfrm>
              <a:off x="4184680" y="1194392"/>
              <a:ext cx="3824526" cy="1444752"/>
            </a:xfrm>
            <a:prstGeom prst="rect">
              <a:avLst/>
            </a:prstGeom>
            <a:solidFill>
              <a:schemeClr val="bg1"/>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effectLst>
                    <a:outerShdw blurRad="38100" dist="12700" dir="5400000" rotWithShape="0">
                      <a:srgbClr val="000000">
                        <a:alpha val="50000"/>
                      </a:srgbClr>
                    </a:outerShdw>
                  </a:effectLst>
                </a:defRPr>
              </a:pPr>
              <a:endParaRPr/>
            </a:p>
          </p:txBody>
        </p:sp>
        <p:sp>
          <p:nvSpPr>
            <p:cNvPr id="117" name="Shape">
              <a:extLst>
                <a:ext uri="{FF2B5EF4-FFF2-40B4-BE49-F238E27FC236}">
                  <a16:creationId xmlns:a16="http://schemas.microsoft.com/office/drawing/2014/main" id="{1F050657-1BEF-4ACF-B3CF-A9ACA44B0CCA}"/>
                </a:ext>
              </a:extLst>
            </p:cNvPr>
            <p:cNvSpPr/>
            <p:nvPr/>
          </p:nvSpPr>
          <p:spPr>
            <a:xfrm>
              <a:off x="2800424" y="1194392"/>
              <a:ext cx="1859042" cy="1444752"/>
            </a:xfrm>
            <a:custGeom>
              <a:avLst/>
              <a:gdLst/>
              <a:ahLst/>
              <a:cxnLst>
                <a:cxn ang="0">
                  <a:pos x="wd2" y="hd2"/>
                </a:cxn>
                <a:cxn ang="5400000">
                  <a:pos x="wd2" y="hd2"/>
                </a:cxn>
                <a:cxn ang="10800000">
                  <a:pos x="wd2" y="hd2"/>
                </a:cxn>
                <a:cxn ang="16200000">
                  <a:pos x="wd2" y="hd2"/>
                </a:cxn>
              </a:cxnLst>
              <a:rect l="0" t="0" r="r" b="b"/>
              <a:pathLst>
                <a:path w="21600" h="21600" extrusionOk="0">
                  <a:moveTo>
                    <a:pt x="19986" y="8679"/>
                  </a:moveTo>
                  <a:cubicBezTo>
                    <a:pt x="18742" y="8679"/>
                    <a:pt x="18153" y="9494"/>
                    <a:pt x="17542" y="9494"/>
                  </a:cubicBezTo>
                  <a:cubicBezTo>
                    <a:pt x="17280" y="9494"/>
                    <a:pt x="17084" y="9325"/>
                    <a:pt x="16975" y="9157"/>
                  </a:cubicBezTo>
                  <a:cubicBezTo>
                    <a:pt x="16844" y="8960"/>
                    <a:pt x="16778" y="8707"/>
                    <a:pt x="16778" y="8427"/>
                  </a:cubicBezTo>
                  <a:lnTo>
                    <a:pt x="16778" y="0"/>
                  </a:lnTo>
                  <a:lnTo>
                    <a:pt x="2073" y="0"/>
                  </a:lnTo>
                  <a:cubicBezTo>
                    <a:pt x="916" y="0"/>
                    <a:pt x="0" y="1208"/>
                    <a:pt x="0" y="2668"/>
                  </a:cubicBezTo>
                  <a:lnTo>
                    <a:pt x="0" y="18932"/>
                  </a:lnTo>
                  <a:cubicBezTo>
                    <a:pt x="0" y="20420"/>
                    <a:pt x="938" y="21600"/>
                    <a:pt x="2073" y="21600"/>
                  </a:cubicBezTo>
                  <a:lnTo>
                    <a:pt x="16778" y="21600"/>
                  </a:lnTo>
                  <a:lnTo>
                    <a:pt x="16778" y="13173"/>
                  </a:lnTo>
                  <a:cubicBezTo>
                    <a:pt x="16778" y="12921"/>
                    <a:pt x="16844" y="12640"/>
                    <a:pt x="16975" y="12443"/>
                  </a:cubicBezTo>
                  <a:cubicBezTo>
                    <a:pt x="17084" y="12275"/>
                    <a:pt x="17280" y="12106"/>
                    <a:pt x="17542" y="12106"/>
                  </a:cubicBezTo>
                  <a:cubicBezTo>
                    <a:pt x="18153" y="12106"/>
                    <a:pt x="18742" y="12921"/>
                    <a:pt x="19985" y="12921"/>
                  </a:cubicBezTo>
                  <a:cubicBezTo>
                    <a:pt x="21229" y="12921"/>
                    <a:pt x="21600" y="11629"/>
                    <a:pt x="21600" y="10786"/>
                  </a:cubicBezTo>
                  <a:cubicBezTo>
                    <a:pt x="21600" y="9943"/>
                    <a:pt x="21229" y="8679"/>
                    <a:pt x="19986" y="8679"/>
                  </a:cubicBezTo>
                  <a:close/>
                </a:path>
              </a:pathLst>
            </a:custGeom>
            <a:solidFill>
              <a:schemeClr val="accent3"/>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effectLst>
                    <a:outerShdw blurRad="38100" dist="12700" dir="5400000" rotWithShape="0">
                      <a:srgbClr val="000000">
                        <a:alpha val="50000"/>
                      </a:srgbClr>
                    </a:outerShdw>
                  </a:effectLst>
                </a:defRPr>
              </a:pPr>
              <a:endParaRPr/>
            </a:p>
          </p:txBody>
        </p:sp>
        <p:sp>
          <p:nvSpPr>
            <p:cNvPr id="118" name="Shape">
              <a:extLst>
                <a:ext uri="{FF2B5EF4-FFF2-40B4-BE49-F238E27FC236}">
                  <a16:creationId xmlns:a16="http://schemas.microsoft.com/office/drawing/2014/main" id="{60EE282D-9809-4391-B494-5E6DF53ED166}"/>
                </a:ext>
              </a:extLst>
            </p:cNvPr>
            <p:cNvSpPr/>
            <p:nvPr/>
          </p:nvSpPr>
          <p:spPr>
            <a:xfrm>
              <a:off x="7532534" y="1194392"/>
              <a:ext cx="1859042" cy="1444752"/>
            </a:xfrm>
            <a:custGeom>
              <a:avLst/>
              <a:gdLst/>
              <a:ahLst/>
              <a:cxnLst>
                <a:cxn ang="0">
                  <a:pos x="wd2" y="hd2"/>
                </a:cxn>
                <a:cxn ang="5400000">
                  <a:pos x="wd2" y="hd2"/>
                </a:cxn>
                <a:cxn ang="10800000">
                  <a:pos x="wd2" y="hd2"/>
                </a:cxn>
                <a:cxn ang="16200000">
                  <a:pos x="wd2" y="hd2"/>
                </a:cxn>
              </a:cxnLst>
              <a:rect l="0" t="0" r="r" b="b"/>
              <a:pathLst>
                <a:path w="21600" h="21600" extrusionOk="0">
                  <a:moveTo>
                    <a:pt x="19527" y="0"/>
                  </a:moveTo>
                  <a:lnTo>
                    <a:pt x="4822" y="0"/>
                  </a:lnTo>
                  <a:lnTo>
                    <a:pt x="4822" y="8416"/>
                  </a:lnTo>
                  <a:cubicBezTo>
                    <a:pt x="4822" y="8668"/>
                    <a:pt x="4756" y="8949"/>
                    <a:pt x="4625" y="9145"/>
                  </a:cubicBezTo>
                  <a:cubicBezTo>
                    <a:pt x="4516" y="9313"/>
                    <a:pt x="4320" y="9482"/>
                    <a:pt x="4058" y="9482"/>
                  </a:cubicBezTo>
                  <a:cubicBezTo>
                    <a:pt x="3447" y="9482"/>
                    <a:pt x="2858" y="8668"/>
                    <a:pt x="1615" y="8668"/>
                  </a:cubicBezTo>
                  <a:cubicBezTo>
                    <a:pt x="371" y="8668"/>
                    <a:pt x="0" y="9958"/>
                    <a:pt x="0" y="10800"/>
                  </a:cubicBezTo>
                  <a:cubicBezTo>
                    <a:pt x="0" y="11642"/>
                    <a:pt x="349" y="12932"/>
                    <a:pt x="1615" y="12932"/>
                  </a:cubicBezTo>
                  <a:cubicBezTo>
                    <a:pt x="2880" y="12932"/>
                    <a:pt x="3447" y="12118"/>
                    <a:pt x="4058" y="12118"/>
                  </a:cubicBezTo>
                  <a:cubicBezTo>
                    <a:pt x="4320" y="12118"/>
                    <a:pt x="4516" y="12287"/>
                    <a:pt x="4625" y="12455"/>
                  </a:cubicBezTo>
                  <a:cubicBezTo>
                    <a:pt x="4756" y="12651"/>
                    <a:pt x="4822" y="12904"/>
                    <a:pt x="4822" y="13184"/>
                  </a:cubicBezTo>
                  <a:lnTo>
                    <a:pt x="4822" y="21600"/>
                  </a:lnTo>
                  <a:lnTo>
                    <a:pt x="19527" y="21600"/>
                  </a:lnTo>
                  <a:cubicBezTo>
                    <a:pt x="20684" y="21600"/>
                    <a:pt x="21600" y="20394"/>
                    <a:pt x="21600" y="18935"/>
                  </a:cubicBezTo>
                  <a:lnTo>
                    <a:pt x="21600" y="2693"/>
                  </a:lnTo>
                  <a:cubicBezTo>
                    <a:pt x="21600" y="1206"/>
                    <a:pt x="20684" y="0"/>
                    <a:pt x="19527" y="0"/>
                  </a:cubicBezTo>
                  <a:close/>
                </a:path>
              </a:pathLst>
            </a:custGeom>
            <a:solidFill>
              <a:schemeClr val="bg2"/>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effectLst>
                    <a:outerShdw blurRad="38100" dist="12700" dir="5400000" rotWithShape="0">
                      <a:srgbClr val="000000">
                        <a:alpha val="50000"/>
                      </a:srgbClr>
                    </a:outerShdw>
                  </a:effectLst>
                </a:defRPr>
              </a:pPr>
              <a:endParaRPr/>
            </a:p>
          </p:txBody>
        </p:sp>
        <p:pic>
          <p:nvPicPr>
            <p:cNvPr id="119" name="Graphic 12" descr="Bullseye with solid fill">
              <a:extLst>
                <a:ext uri="{FF2B5EF4-FFF2-40B4-BE49-F238E27FC236}">
                  <a16:creationId xmlns:a16="http://schemas.microsoft.com/office/drawing/2014/main" id="{378A6F98-D1A7-41A6-B567-E20C964E4F3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188374" y="1436171"/>
              <a:ext cx="962364" cy="962364"/>
            </a:xfrm>
            <a:prstGeom prst="rect">
              <a:avLst/>
            </a:prstGeom>
            <a:effectLst>
              <a:outerShdw blurRad="50800" dist="38100" dir="2700000" algn="tl" rotWithShape="0">
                <a:prstClr val="black">
                  <a:alpha val="40000"/>
                </a:prstClr>
              </a:outerShdw>
            </a:effectLst>
          </p:spPr>
        </p:pic>
        <p:sp>
          <p:nvSpPr>
            <p:cNvPr id="120" name="TextBox 15">
              <a:extLst>
                <a:ext uri="{FF2B5EF4-FFF2-40B4-BE49-F238E27FC236}">
                  <a16:creationId xmlns:a16="http://schemas.microsoft.com/office/drawing/2014/main" id="{3C802D4E-4614-47FD-AF93-99E30B46665D}"/>
                </a:ext>
              </a:extLst>
            </p:cNvPr>
            <p:cNvSpPr txBox="1"/>
            <p:nvPr/>
          </p:nvSpPr>
          <p:spPr>
            <a:xfrm>
              <a:off x="2923764" y="1255634"/>
              <a:ext cx="1223413" cy="1323439"/>
            </a:xfrm>
            <a:prstGeom prst="rect">
              <a:avLst/>
            </a:prstGeom>
            <a:noFill/>
          </p:spPr>
          <p:txBody>
            <a:bodyPr wrap="non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8000" b="1" dirty="0">
                  <a:solidFill>
                    <a:schemeClr val="bg1"/>
                  </a:solidFill>
                </a:rPr>
                <a:t>01</a:t>
              </a:r>
            </a:p>
          </p:txBody>
        </p:sp>
        <p:sp>
          <p:nvSpPr>
            <p:cNvPr id="123" name="TextBox 20">
              <a:extLst>
                <a:ext uri="{FF2B5EF4-FFF2-40B4-BE49-F238E27FC236}">
                  <a16:creationId xmlns:a16="http://schemas.microsoft.com/office/drawing/2014/main" id="{FB74EBD9-FA8B-4A0E-89A3-720BA5B25EFA}"/>
                </a:ext>
              </a:extLst>
            </p:cNvPr>
            <p:cNvSpPr txBox="1"/>
            <p:nvPr/>
          </p:nvSpPr>
          <p:spPr>
            <a:xfrm>
              <a:off x="4770721" y="1271670"/>
              <a:ext cx="3351563" cy="1200329"/>
            </a:xfrm>
            <a:prstGeom prst="rect">
              <a:avLst/>
            </a:prstGeom>
            <a:noFill/>
          </p:spPr>
          <p:txBody>
            <a:bodyPr wrap="square" lIns="0" r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pt-BR" sz="2400" dirty="0"/>
                <a:t>Auxiliam na racionalização de procedimentos de Licitação ou contratação</a:t>
              </a:r>
            </a:p>
          </p:txBody>
        </p:sp>
      </p:grpSp>
      <p:sp>
        <p:nvSpPr>
          <p:cNvPr id="124" name="Freeform: Shape 123">
            <a:extLst>
              <a:ext uri="{FF2B5EF4-FFF2-40B4-BE49-F238E27FC236}">
                <a16:creationId xmlns:a16="http://schemas.microsoft.com/office/drawing/2014/main" id="{FD3FE894-09D5-4D3C-8EB3-9D47F9402B92}"/>
              </a:ext>
            </a:extLst>
          </p:cNvPr>
          <p:cNvSpPr/>
          <p:nvPr/>
        </p:nvSpPr>
        <p:spPr>
          <a:xfrm>
            <a:off x="4540764" y="2795017"/>
            <a:ext cx="6467812" cy="1356682"/>
          </a:xfrm>
          <a:custGeom>
            <a:avLst/>
            <a:gdLst>
              <a:gd name="connsiteX0" fmla="*/ 1445924 w 6591152"/>
              <a:gd name="connsiteY0" fmla="*/ 0 h 1445923"/>
              <a:gd name="connsiteX1" fmla="*/ 5147113 w 6591152"/>
              <a:gd name="connsiteY1" fmla="*/ 0 h 1445923"/>
              <a:gd name="connsiteX2" fmla="*/ 5147113 w 6591152"/>
              <a:gd name="connsiteY2" fmla="*/ 563441 h 1445923"/>
              <a:gd name="connsiteX3" fmla="*/ 5147124 w 6591152"/>
              <a:gd name="connsiteY3" fmla="*/ 563374 h 1445923"/>
              <a:gd name="connsiteX4" fmla="*/ 5147124 w 6591152"/>
              <a:gd name="connsiteY4" fmla="*/ 1 h 1445923"/>
              <a:gd name="connsiteX5" fmla="*/ 6412736 w 6591152"/>
              <a:gd name="connsiteY5" fmla="*/ 1 h 1445923"/>
              <a:gd name="connsiteX6" fmla="*/ 6591152 w 6591152"/>
              <a:gd name="connsiteY6" fmla="*/ 180273 h 1445923"/>
              <a:gd name="connsiteX7" fmla="*/ 6591152 w 6591152"/>
              <a:gd name="connsiteY7" fmla="*/ 1267524 h 1445923"/>
              <a:gd name="connsiteX8" fmla="*/ 6412736 w 6591152"/>
              <a:gd name="connsiteY8" fmla="*/ 1445921 h 1445923"/>
              <a:gd name="connsiteX9" fmla="*/ 5147124 w 6591152"/>
              <a:gd name="connsiteY9" fmla="*/ 1445921 h 1445923"/>
              <a:gd name="connsiteX10" fmla="*/ 5147124 w 6591152"/>
              <a:gd name="connsiteY10" fmla="*/ 882548 h 1445923"/>
              <a:gd name="connsiteX11" fmla="*/ 5147113 w 6591152"/>
              <a:gd name="connsiteY11" fmla="*/ 882516 h 1445923"/>
              <a:gd name="connsiteX12" fmla="*/ 5147113 w 6591152"/>
              <a:gd name="connsiteY12" fmla="*/ 1445923 h 1445923"/>
              <a:gd name="connsiteX13" fmla="*/ 1445924 w 6591152"/>
              <a:gd name="connsiteY13" fmla="*/ 1445923 h 1445923"/>
              <a:gd name="connsiteX14" fmla="*/ 1445924 w 6591152"/>
              <a:gd name="connsiteY14" fmla="*/ 870103 h 1445923"/>
              <a:gd name="connsiteX15" fmla="*/ 1444028 w 6591152"/>
              <a:gd name="connsiteY15" fmla="*/ 881606 h 1445923"/>
              <a:gd name="connsiteX16" fmla="*/ 1444028 w 6591152"/>
              <a:gd name="connsiteY16" fmla="*/ 1444984 h 1445923"/>
              <a:gd name="connsiteX17" fmla="*/ 178417 w 6591152"/>
              <a:gd name="connsiteY17" fmla="*/ 1444984 h 1445923"/>
              <a:gd name="connsiteX18" fmla="*/ 0 w 6591152"/>
              <a:gd name="connsiteY18" fmla="*/ 1266618 h 1445923"/>
              <a:gd name="connsiteX19" fmla="*/ 0 w 6591152"/>
              <a:gd name="connsiteY19" fmla="*/ 179305 h 1445923"/>
              <a:gd name="connsiteX20" fmla="*/ 178417 w 6591152"/>
              <a:gd name="connsiteY20" fmla="*/ 938 h 1445923"/>
              <a:gd name="connsiteX21" fmla="*/ 1444028 w 6591152"/>
              <a:gd name="connsiteY21" fmla="*/ 938 h 1445923"/>
              <a:gd name="connsiteX22" fmla="*/ 1444028 w 6591152"/>
              <a:gd name="connsiteY22" fmla="*/ 564317 h 1445923"/>
              <a:gd name="connsiteX23" fmla="*/ 1445924 w 6591152"/>
              <a:gd name="connsiteY23" fmla="*/ 569774 h 1445923"/>
              <a:gd name="connsiteX0" fmla="*/ 1445924 w 6591152"/>
              <a:gd name="connsiteY0" fmla="*/ 0 h 1445923"/>
              <a:gd name="connsiteX1" fmla="*/ 5147113 w 6591152"/>
              <a:gd name="connsiteY1" fmla="*/ 0 h 1445923"/>
              <a:gd name="connsiteX2" fmla="*/ 5147113 w 6591152"/>
              <a:gd name="connsiteY2" fmla="*/ 563441 h 1445923"/>
              <a:gd name="connsiteX3" fmla="*/ 5147124 w 6591152"/>
              <a:gd name="connsiteY3" fmla="*/ 563374 h 1445923"/>
              <a:gd name="connsiteX4" fmla="*/ 5147124 w 6591152"/>
              <a:gd name="connsiteY4" fmla="*/ 1 h 1445923"/>
              <a:gd name="connsiteX5" fmla="*/ 6412736 w 6591152"/>
              <a:gd name="connsiteY5" fmla="*/ 1 h 1445923"/>
              <a:gd name="connsiteX6" fmla="*/ 6591152 w 6591152"/>
              <a:gd name="connsiteY6" fmla="*/ 180273 h 1445923"/>
              <a:gd name="connsiteX7" fmla="*/ 6591152 w 6591152"/>
              <a:gd name="connsiteY7" fmla="*/ 1267524 h 1445923"/>
              <a:gd name="connsiteX8" fmla="*/ 6412736 w 6591152"/>
              <a:gd name="connsiteY8" fmla="*/ 1445921 h 1445923"/>
              <a:gd name="connsiteX9" fmla="*/ 5147124 w 6591152"/>
              <a:gd name="connsiteY9" fmla="*/ 1445921 h 1445923"/>
              <a:gd name="connsiteX10" fmla="*/ 5147124 w 6591152"/>
              <a:gd name="connsiteY10" fmla="*/ 882548 h 1445923"/>
              <a:gd name="connsiteX11" fmla="*/ 5147113 w 6591152"/>
              <a:gd name="connsiteY11" fmla="*/ 882516 h 1445923"/>
              <a:gd name="connsiteX12" fmla="*/ 5147113 w 6591152"/>
              <a:gd name="connsiteY12" fmla="*/ 1445923 h 1445923"/>
              <a:gd name="connsiteX13" fmla="*/ 1445924 w 6591152"/>
              <a:gd name="connsiteY13" fmla="*/ 1445923 h 1445923"/>
              <a:gd name="connsiteX14" fmla="*/ 1445924 w 6591152"/>
              <a:gd name="connsiteY14" fmla="*/ 870103 h 1445923"/>
              <a:gd name="connsiteX15" fmla="*/ 1444028 w 6591152"/>
              <a:gd name="connsiteY15" fmla="*/ 1444984 h 1445923"/>
              <a:gd name="connsiteX16" fmla="*/ 178417 w 6591152"/>
              <a:gd name="connsiteY16" fmla="*/ 1444984 h 1445923"/>
              <a:gd name="connsiteX17" fmla="*/ 0 w 6591152"/>
              <a:gd name="connsiteY17" fmla="*/ 1266618 h 1445923"/>
              <a:gd name="connsiteX18" fmla="*/ 0 w 6591152"/>
              <a:gd name="connsiteY18" fmla="*/ 179305 h 1445923"/>
              <a:gd name="connsiteX19" fmla="*/ 178417 w 6591152"/>
              <a:gd name="connsiteY19" fmla="*/ 938 h 1445923"/>
              <a:gd name="connsiteX20" fmla="*/ 1444028 w 6591152"/>
              <a:gd name="connsiteY20" fmla="*/ 938 h 1445923"/>
              <a:gd name="connsiteX21" fmla="*/ 1444028 w 6591152"/>
              <a:gd name="connsiteY21" fmla="*/ 564317 h 1445923"/>
              <a:gd name="connsiteX22" fmla="*/ 1445924 w 6591152"/>
              <a:gd name="connsiteY22" fmla="*/ 569774 h 1445923"/>
              <a:gd name="connsiteX23" fmla="*/ 1445924 w 6591152"/>
              <a:gd name="connsiteY23" fmla="*/ 0 h 1445923"/>
              <a:gd name="connsiteX0" fmla="*/ 1445924 w 6591152"/>
              <a:gd name="connsiteY0" fmla="*/ 0 h 1445923"/>
              <a:gd name="connsiteX1" fmla="*/ 5147113 w 6591152"/>
              <a:gd name="connsiteY1" fmla="*/ 0 h 1445923"/>
              <a:gd name="connsiteX2" fmla="*/ 5147113 w 6591152"/>
              <a:gd name="connsiteY2" fmla="*/ 563441 h 1445923"/>
              <a:gd name="connsiteX3" fmla="*/ 5147124 w 6591152"/>
              <a:gd name="connsiteY3" fmla="*/ 563374 h 1445923"/>
              <a:gd name="connsiteX4" fmla="*/ 5147124 w 6591152"/>
              <a:gd name="connsiteY4" fmla="*/ 1 h 1445923"/>
              <a:gd name="connsiteX5" fmla="*/ 6412736 w 6591152"/>
              <a:gd name="connsiteY5" fmla="*/ 1 h 1445923"/>
              <a:gd name="connsiteX6" fmla="*/ 6591152 w 6591152"/>
              <a:gd name="connsiteY6" fmla="*/ 180273 h 1445923"/>
              <a:gd name="connsiteX7" fmla="*/ 6591152 w 6591152"/>
              <a:gd name="connsiteY7" fmla="*/ 1267524 h 1445923"/>
              <a:gd name="connsiteX8" fmla="*/ 6412736 w 6591152"/>
              <a:gd name="connsiteY8" fmla="*/ 1445921 h 1445923"/>
              <a:gd name="connsiteX9" fmla="*/ 5147124 w 6591152"/>
              <a:gd name="connsiteY9" fmla="*/ 1445921 h 1445923"/>
              <a:gd name="connsiteX10" fmla="*/ 5147124 w 6591152"/>
              <a:gd name="connsiteY10" fmla="*/ 882548 h 1445923"/>
              <a:gd name="connsiteX11" fmla="*/ 5147113 w 6591152"/>
              <a:gd name="connsiteY11" fmla="*/ 882516 h 1445923"/>
              <a:gd name="connsiteX12" fmla="*/ 5147113 w 6591152"/>
              <a:gd name="connsiteY12" fmla="*/ 1445923 h 1445923"/>
              <a:gd name="connsiteX13" fmla="*/ 1445924 w 6591152"/>
              <a:gd name="connsiteY13" fmla="*/ 1445923 h 1445923"/>
              <a:gd name="connsiteX14" fmla="*/ 1444028 w 6591152"/>
              <a:gd name="connsiteY14" fmla="*/ 1444984 h 1445923"/>
              <a:gd name="connsiteX15" fmla="*/ 178417 w 6591152"/>
              <a:gd name="connsiteY15" fmla="*/ 1444984 h 1445923"/>
              <a:gd name="connsiteX16" fmla="*/ 0 w 6591152"/>
              <a:gd name="connsiteY16" fmla="*/ 1266618 h 1445923"/>
              <a:gd name="connsiteX17" fmla="*/ 0 w 6591152"/>
              <a:gd name="connsiteY17" fmla="*/ 179305 h 1445923"/>
              <a:gd name="connsiteX18" fmla="*/ 178417 w 6591152"/>
              <a:gd name="connsiteY18" fmla="*/ 938 h 1445923"/>
              <a:gd name="connsiteX19" fmla="*/ 1444028 w 6591152"/>
              <a:gd name="connsiteY19" fmla="*/ 938 h 1445923"/>
              <a:gd name="connsiteX20" fmla="*/ 1444028 w 6591152"/>
              <a:gd name="connsiteY20" fmla="*/ 564317 h 1445923"/>
              <a:gd name="connsiteX21" fmla="*/ 1445924 w 6591152"/>
              <a:gd name="connsiteY21" fmla="*/ 569774 h 1445923"/>
              <a:gd name="connsiteX22" fmla="*/ 1445924 w 6591152"/>
              <a:gd name="connsiteY22" fmla="*/ 0 h 1445923"/>
              <a:gd name="connsiteX0" fmla="*/ 1445924 w 6591152"/>
              <a:gd name="connsiteY0" fmla="*/ 0 h 1445923"/>
              <a:gd name="connsiteX1" fmla="*/ 5147113 w 6591152"/>
              <a:gd name="connsiteY1" fmla="*/ 0 h 1445923"/>
              <a:gd name="connsiteX2" fmla="*/ 5147113 w 6591152"/>
              <a:gd name="connsiteY2" fmla="*/ 563441 h 1445923"/>
              <a:gd name="connsiteX3" fmla="*/ 5147124 w 6591152"/>
              <a:gd name="connsiteY3" fmla="*/ 563374 h 1445923"/>
              <a:gd name="connsiteX4" fmla="*/ 5147124 w 6591152"/>
              <a:gd name="connsiteY4" fmla="*/ 1 h 1445923"/>
              <a:gd name="connsiteX5" fmla="*/ 6412736 w 6591152"/>
              <a:gd name="connsiteY5" fmla="*/ 1 h 1445923"/>
              <a:gd name="connsiteX6" fmla="*/ 6591152 w 6591152"/>
              <a:gd name="connsiteY6" fmla="*/ 180273 h 1445923"/>
              <a:gd name="connsiteX7" fmla="*/ 6591152 w 6591152"/>
              <a:gd name="connsiteY7" fmla="*/ 1267524 h 1445923"/>
              <a:gd name="connsiteX8" fmla="*/ 6412736 w 6591152"/>
              <a:gd name="connsiteY8" fmla="*/ 1445921 h 1445923"/>
              <a:gd name="connsiteX9" fmla="*/ 5147124 w 6591152"/>
              <a:gd name="connsiteY9" fmla="*/ 1445921 h 1445923"/>
              <a:gd name="connsiteX10" fmla="*/ 5147124 w 6591152"/>
              <a:gd name="connsiteY10" fmla="*/ 882548 h 1445923"/>
              <a:gd name="connsiteX11" fmla="*/ 5147113 w 6591152"/>
              <a:gd name="connsiteY11" fmla="*/ 882516 h 1445923"/>
              <a:gd name="connsiteX12" fmla="*/ 5147113 w 6591152"/>
              <a:gd name="connsiteY12" fmla="*/ 1445923 h 1445923"/>
              <a:gd name="connsiteX13" fmla="*/ 1445924 w 6591152"/>
              <a:gd name="connsiteY13" fmla="*/ 1445923 h 1445923"/>
              <a:gd name="connsiteX14" fmla="*/ 1444028 w 6591152"/>
              <a:gd name="connsiteY14" fmla="*/ 1444984 h 1445923"/>
              <a:gd name="connsiteX15" fmla="*/ 178417 w 6591152"/>
              <a:gd name="connsiteY15" fmla="*/ 1444984 h 1445923"/>
              <a:gd name="connsiteX16" fmla="*/ 0 w 6591152"/>
              <a:gd name="connsiteY16" fmla="*/ 1266618 h 1445923"/>
              <a:gd name="connsiteX17" fmla="*/ 0 w 6591152"/>
              <a:gd name="connsiteY17" fmla="*/ 179305 h 1445923"/>
              <a:gd name="connsiteX18" fmla="*/ 178417 w 6591152"/>
              <a:gd name="connsiteY18" fmla="*/ 938 h 1445923"/>
              <a:gd name="connsiteX19" fmla="*/ 1444028 w 6591152"/>
              <a:gd name="connsiteY19" fmla="*/ 938 h 1445923"/>
              <a:gd name="connsiteX20" fmla="*/ 1444028 w 6591152"/>
              <a:gd name="connsiteY20" fmla="*/ 564317 h 1445923"/>
              <a:gd name="connsiteX21" fmla="*/ 1445924 w 6591152"/>
              <a:gd name="connsiteY21" fmla="*/ 0 h 1445923"/>
              <a:gd name="connsiteX0" fmla="*/ 1445924 w 6591152"/>
              <a:gd name="connsiteY0" fmla="*/ 0 h 1445923"/>
              <a:gd name="connsiteX1" fmla="*/ 5147113 w 6591152"/>
              <a:gd name="connsiteY1" fmla="*/ 0 h 1445923"/>
              <a:gd name="connsiteX2" fmla="*/ 5147113 w 6591152"/>
              <a:gd name="connsiteY2" fmla="*/ 563441 h 1445923"/>
              <a:gd name="connsiteX3" fmla="*/ 5147124 w 6591152"/>
              <a:gd name="connsiteY3" fmla="*/ 563374 h 1445923"/>
              <a:gd name="connsiteX4" fmla="*/ 5147124 w 6591152"/>
              <a:gd name="connsiteY4" fmla="*/ 1 h 1445923"/>
              <a:gd name="connsiteX5" fmla="*/ 6412736 w 6591152"/>
              <a:gd name="connsiteY5" fmla="*/ 1 h 1445923"/>
              <a:gd name="connsiteX6" fmla="*/ 6591152 w 6591152"/>
              <a:gd name="connsiteY6" fmla="*/ 180273 h 1445923"/>
              <a:gd name="connsiteX7" fmla="*/ 6591152 w 6591152"/>
              <a:gd name="connsiteY7" fmla="*/ 1267524 h 1445923"/>
              <a:gd name="connsiteX8" fmla="*/ 6412736 w 6591152"/>
              <a:gd name="connsiteY8" fmla="*/ 1445921 h 1445923"/>
              <a:gd name="connsiteX9" fmla="*/ 5147124 w 6591152"/>
              <a:gd name="connsiteY9" fmla="*/ 1445921 h 1445923"/>
              <a:gd name="connsiteX10" fmla="*/ 5147124 w 6591152"/>
              <a:gd name="connsiteY10" fmla="*/ 882548 h 1445923"/>
              <a:gd name="connsiteX11" fmla="*/ 5147113 w 6591152"/>
              <a:gd name="connsiteY11" fmla="*/ 882516 h 1445923"/>
              <a:gd name="connsiteX12" fmla="*/ 5147113 w 6591152"/>
              <a:gd name="connsiteY12" fmla="*/ 1445923 h 1445923"/>
              <a:gd name="connsiteX13" fmla="*/ 1445924 w 6591152"/>
              <a:gd name="connsiteY13" fmla="*/ 1445923 h 1445923"/>
              <a:gd name="connsiteX14" fmla="*/ 1444028 w 6591152"/>
              <a:gd name="connsiteY14" fmla="*/ 1444984 h 1445923"/>
              <a:gd name="connsiteX15" fmla="*/ 178417 w 6591152"/>
              <a:gd name="connsiteY15" fmla="*/ 1444984 h 1445923"/>
              <a:gd name="connsiteX16" fmla="*/ 0 w 6591152"/>
              <a:gd name="connsiteY16" fmla="*/ 1266618 h 1445923"/>
              <a:gd name="connsiteX17" fmla="*/ 0 w 6591152"/>
              <a:gd name="connsiteY17" fmla="*/ 179305 h 1445923"/>
              <a:gd name="connsiteX18" fmla="*/ 178417 w 6591152"/>
              <a:gd name="connsiteY18" fmla="*/ 938 h 1445923"/>
              <a:gd name="connsiteX19" fmla="*/ 1444028 w 6591152"/>
              <a:gd name="connsiteY19" fmla="*/ 938 h 1445923"/>
              <a:gd name="connsiteX20" fmla="*/ 1445924 w 6591152"/>
              <a:gd name="connsiteY20" fmla="*/ 0 h 1445923"/>
              <a:gd name="connsiteX0" fmla="*/ 1445924 w 6591152"/>
              <a:gd name="connsiteY0" fmla="*/ 0 h 1445923"/>
              <a:gd name="connsiteX1" fmla="*/ 5147113 w 6591152"/>
              <a:gd name="connsiteY1" fmla="*/ 0 h 1445923"/>
              <a:gd name="connsiteX2" fmla="*/ 5147113 w 6591152"/>
              <a:gd name="connsiteY2" fmla="*/ 563441 h 1445923"/>
              <a:gd name="connsiteX3" fmla="*/ 5147124 w 6591152"/>
              <a:gd name="connsiteY3" fmla="*/ 563374 h 1445923"/>
              <a:gd name="connsiteX4" fmla="*/ 5147124 w 6591152"/>
              <a:gd name="connsiteY4" fmla="*/ 1 h 1445923"/>
              <a:gd name="connsiteX5" fmla="*/ 6412736 w 6591152"/>
              <a:gd name="connsiteY5" fmla="*/ 1 h 1445923"/>
              <a:gd name="connsiteX6" fmla="*/ 6591152 w 6591152"/>
              <a:gd name="connsiteY6" fmla="*/ 180273 h 1445923"/>
              <a:gd name="connsiteX7" fmla="*/ 6591152 w 6591152"/>
              <a:gd name="connsiteY7" fmla="*/ 1267524 h 1445923"/>
              <a:gd name="connsiteX8" fmla="*/ 6412736 w 6591152"/>
              <a:gd name="connsiteY8" fmla="*/ 1445921 h 1445923"/>
              <a:gd name="connsiteX9" fmla="*/ 5147124 w 6591152"/>
              <a:gd name="connsiteY9" fmla="*/ 1445921 h 1445923"/>
              <a:gd name="connsiteX10" fmla="*/ 5147124 w 6591152"/>
              <a:gd name="connsiteY10" fmla="*/ 882548 h 1445923"/>
              <a:gd name="connsiteX11" fmla="*/ 5147113 w 6591152"/>
              <a:gd name="connsiteY11" fmla="*/ 882516 h 1445923"/>
              <a:gd name="connsiteX12" fmla="*/ 5147113 w 6591152"/>
              <a:gd name="connsiteY12" fmla="*/ 1445923 h 1445923"/>
              <a:gd name="connsiteX13" fmla="*/ 1445924 w 6591152"/>
              <a:gd name="connsiteY13" fmla="*/ 1445923 h 1445923"/>
              <a:gd name="connsiteX14" fmla="*/ 178417 w 6591152"/>
              <a:gd name="connsiteY14" fmla="*/ 1444984 h 1445923"/>
              <a:gd name="connsiteX15" fmla="*/ 0 w 6591152"/>
              <a:gd name="connsiteY15" fmla="*/ 1266618 h 1445923"/>
              <a:gd name="connsiteX16" fmla="*/ 0 w 6591152"/>
              <a:gd name="connsiteY16" fmla="*/ 179305 h 1445923"/>
              <a:gd name="connsiteX17" fmla="*/ 178417 w 6591152"/>
              <a:gd name="connsiteY17" fmla="*/ 938 h 1445923"/>
              <a:gd name="connsiteX18" fmla="*/ 1444028 w 6591152"/>
              <a:gd name="connsiteY18" fmla="*/ 938 h 1445923"/>
              <a:gd name="connsiteX19" fmla="*/ 1445924 w 6591152"/>
              <a:gd name="connsiteY19" fmla="*/ 0 h 1445923"/>
              <a:gd name="connsiteX0" fmla="*/ 1444028 w 6591152"/>
              <a:gd name="connsiteY0" fmla="*/ 938 h 1445923"/>
              <a:gd name="connsiteX1" fmla="*/ 5147113 w 6591152"/>
              <a:gd name="connsiteY1" fmla="*/ 0 h 1445923"/>
              <a:gd name="connsiteX2" fmla="*/ 5147113 w 6591152"/>
              <a:gd name="connsiteY2" fmla="*/ 563441 h 1445923"/>
              <a:gd name="connsiteX3" fmla="*/ 5147124 w 6591152"/>
              <a:gd name="connsiteY3" fmla="*/ 563374 h 1445923"/>
              <a:gd name="connsiteX4" fmla="*/ 5147124 w 6591152"/>
              <a:gd name="connsiteY4" fmla="*/ 1 h 1445923"/>
              <a:gd name="connsiteX5" fmla="*/ 6412736 w 6591152"/>
              <a:gd name="connsiteY5" fmla="*/ 1 h 1445923"/>
              <a:gd name="connsiteX6" fmla="*/ 6591152 w 6591152"/>
              <a:gd name="connsiteY6" fmla="*/ 180273 h 1445923"/>
              <a:gd name="connsiteX7" fmla="*/ 6591152 w 6591152"/>
              <a:gd name="connsiteY7" fmla="*/ 1267524 h 1445923"/>
              <a:gd name="connsiteX8" fmla="*/ 6412736 w 6591152"/>
              <a:gd name="connsiteY8" fmla="*/ 1445921 h 1445923"/>
              <a:gd name="connsiteX9" fmla="*/ 5147124 w 6591152"/>
              <a:gd name="connsiteY9" fmla="*/ 1445921 h 1445923"/>
              <a:gd name="connsiteX10" fmla="*/ 5147124 w 6591152"/>
              <a:gd name="connsiteY10" fmla="*/ 882548 h 1445923"/>
              <a:gd name="connsiteX11" fmla="*/ 5147113 w 6591152"/>
              <a:gd name="connsiteY11" fmla="*/ 882516 h 1445923"/>
              <a:gd name="connsiteX12" fmla="*/ 5147113 w 6591152"/>
              <a:gd name="connsiteY12" fmla="*/ 1445923 h 1445923"/>
              <a:gd name="connsiteX13" fmla="*/ 1445924 w 6591152"/>
              <a:gd name="connsiteY13" fmla="*/ 1445923 h 1445923"/>
              <a:gd name="connsiteX14" fmla="*/ 178417 w 6591152"/>
              <a:gd name="connsiteY14" fmla="*/ 1444984 h 1445923"/>
              <a:gd name="connsiteX15" fmla="*/ 0 w 6591152"/>
              <a:gd name="connsiteY15" fmla="*/ 1266618 h 1445923"/>
              <a:gd name="connsiteX16" fmla="*/ 0 w 6591152"/>
              <a:gd name="connsiteY16" fmla="*/ 179305 h 1445923"/>
              <a:gd name="connsiteX17" fmla="*/ 178417 w 6591152"/>
              <a:gd name="connsiteY17" fmla="*/ 938 h 1445923"/>
              <a:gd name="connsiteX18" fmla="*/ 1444028 w 6591152"/>
              <a:gd name="connsiteY18" fmla="*/ 938 h 1445923"/>
              <a:gd name="connsiteX0" fmla="*/ 1444028 w 6591152"/>
              <a:gd name="connsiteY0" fmla="*/ 938 h 1445923"/>
              <a:gd name="connsiteX1" fmla="*/ 5147113 w 6591152"/>
              <a:gd name="connsiteY1" fmla="*/ 0 h 1445923"/>
              <a:gd name="connsiteX2" fmla="*/ 5147113 w 6591152"/>
              <a:gd name="connsiteY2" fmla="*/ 563441 h 1445923"/>
              <a:gd name="connsiteX3" fmla="*/ 5147124 w 6591152"/>
              <a:gd name="connsiteY3" fmla="*/ 563374 h 1445923"/>
              <a:gd name="connsiteX4" fmla="*/ 5147124 w 6591152"/>
              <a:gd name="connsiteY4" fmla="*/ 1 h 1445923"/>
              <a:gd name="connsiteX5" fmla="*/ 6412736 w 6591152"/>
              <a:gd name="connsiteY5" fmla="*/ 1 h 1445923"/>
              <a:gd name="connsiteX6" fmla="*/ 6591152 w 6591152"/>
              <a:gd name="connsiteY6" fmla="*/ 180273 h 1445923"/>
              <a:gd name="connsiteX7" fmla="*/ 6591152 w 6591152"/>
              <a:gd name="connsiteY7" fmla="*/ 1267524 h 1445923"/>
              <a:gd name="connsiteX8" fmla="*/ 6412736 w 6591152"/>
              <a:gd name="connsiteY8" fmla="*/ 1445921 h 1445923"/>
              <a:gd name="connsiteX9" fmla="*/ 5147124 w 6591152"/>
              <a:gd name="connsiteY9" fmla="*/ 1445921 h 1445923"/>
              <a:gd name="connsiteX10" fmla="*/ 5147124 w 6591152"/>
              <a:gd name="connsiteY10" fmla="*/ 882548 h 1445923"/>
              <a:gd name="connsiteX11" fmla="*/ 5147113 w 6591152"/>
              <a:gd name="connsiteY11" fmla="*/ 882516 h 1445923"/>
              <a:gd name="connsiteX12" fmla="*/ 5147113 w 6591152"/>
              <a:gd name="connsiteY12" fmla="*/ 1445923 h 1445923"/>
              <a:gd name="connsiteX13" fmla="*/ 178417 w 6591152"/>
              <a:gd name="connsiteY13" fmla="*/ 1444984 h 1445923"/>
              <a:gd name="connsiteX14" fmla="*/ 0 w 6591152"/>
              <a:gd name="connsiteY14" fmla="*/ 1266618 h 1445923"/>
              <a:gd name="connsiteX15" fmla="*/ 0 w 6591152"/>
              <a:gd name="connsiteY15" fmla="*/ 179305 h 1445923"/>
              <a:gd name="connsiteX16" fmla="*/ 178417 w 6591152"/>
              <a:gd name="connsiteY16" fmla="*/ 938 h 1445923"/>
              <a:gd name="connsiteX17" fmla="*/ 1444028 w 6591152"/>
              <a:gd name="connsiteY17" fmla="*/ 938 h 1445923"/>
              <a:gd name="connsiteX0" fmla="*/ 178417 w 6591152"/>
              <a:gd name="connsiteY0" fmla="*/ 938 h 1445923"/>
              <a:gd name="connsiteX1" fmla="*/ 5147113 w 6591152"/>
              <a:gd name="connsiteY1" fmla="*/ 0 h 1445923"/>
              <a:gd name="connsiteX2" fmla="*/ 5147113 w 6591152"/>
              <a:gd name="connsiteY2" fmla="*/ 563441 h 1445923"/>
              <a:gd name="connsiteX3" fmla="*/ 5147124 w 6591152"/>
              <a:gd name="connsiteY3" fmla="*/ 563374 h 1445923"/>
              <a:gd name="connsiteX4" fmla="*/ 5147124 w 6591152"/>
              <a:gd name="connsiteY4" fmla="*/ 1 h 1445923"/>
              <a:gd name="connsiteX5" fmla="*/ 6412736 w 6591152"/>
              <a:gd name="connsiteY5" fmla="*/ 1 h 1445923"/>
              <a:gd name="connsiteX6" fmla="*/ 6591152 w 6591152"/>
              <a:gd name="connsiteY6" fmla="*/ 180273 h 1445923"/>
              <a:gd name="connsiteX7" fmla="*/ 6591152 w 6591152"/>
              <a:gd name="connsiteY7" fmla="*/ 1267524 h 1445923"/>
              <a:gd name="connsiteX8" fmla="*/ 6412736 w 6591152"/>
              <a:gd name="connsiteY8" fmla="*/ 1445921 h 1445923"/>
              <a:gd name="connsiteX9" fmla="*/ 5147124 w 6591152"/>
              <a:gd name="connsiteY9" fmla="*/ 1445921 h 1445923"/>
              <a:gd name="connsiteX10" fmla="*/ 5147124 w 6591152"/>
              <a:gd name="connsiteY10" fmla="*/ 882548 h 1445923"/>
              <a:gd name="connsiteX11" fmla="*/ 5147113 w 6591152"/>
              <a:gd name="connsiteY11" fmla="*/ 882516 h 1445923"/>
              <a:gd name="connsiteX12" fmla="*/ 5147113 w 6591152"/>
              <a:gd name="connsiteY12" fmla="*/ 1445923 h 1445923"/>
              <a:gd name="connsiteX13" fmla="*/ 178417 w 6591152"/>
              <a:gd name="connsiteY13" fmla="*/ 1444984 h 1445923"/>
              <a:gd name="connsiteX14" fmla="*/ 0 w 6591152"/>
              <a:gd name="connsiteY14" fmla="*/ 1266618 h 1445923"/>
              <a:gd name="connsiteX15" fmla="*/ 0 w 6591152"/>
              <a:gd name="connsiteY15" fmla="*/ 179305 h 1445923"/>
              <a:gd name="connsiteX16" fmla="*/ 178417 w 6591152"/>
              <a:gd name="connsiteY16" fmla="*/ 938 h 1445923"/>
              <a:gd name="connsiteX0" fmla="*/ 178417 w 6591152"/>
              <a:gd name="connsiteY0" fmla="*/ 938 h 1445923"/>
              <a:gd name="connsiteX1" fmla="*/ 5147113 w 6591152"/>
              <a:gd name="connsiteY1" fmla="*/ 0 h 1445923"/>
              <a:gd name="connsiteX2" fmla="*/ 5147113 w 6591152"/>
              <a:gd name="connsiteY2" fmla="*/ 563441 h 1445923"/>
              <a:gd name="connsiteX3" fmla="*/ 5147124 w 6591152"/>
              <a:gd name="connsiteY3" fmla="*/ 1 h 1445923"/>
              <a:gd name="connsiteX4" fmla="*/ 6412736 w 6591152"/>
              <a:gd name="connsiteY4" fmla="*/ 1 h 1445923"/>
              <a:gd name="connsiteX5" fmla="*/ 6591152 w 6591152"/>
              <a:gd name="connsiteY5" fmla="*/ 180273 h 1445923"/>
              <a:gd name="connsiteX6" fmla="*/ 6591152 w 6591152"/>
              <a:gd name="connsiteY6" fmla="*/ 1267524 h 1445923"/>
              <a:gd name="connsiteX7" fmla="*/ 6412736 w 6591152"/>
              <a:gd name="connsiteY7" fmla="*/ 1445921 h 1445923"/>
              <a:gd name="connsiteX8" fmla="*/ 5147124 w 6591152"/>
              <a:gd name="connsiteY8" fmla="*/ 1445921 h 1445923"/>
              <a:gd name="connsiteX9" fmla="*/ 5147124 w 6591152"/>
              <a:gd name="connsiteY9" fmla="*/ 882548 h 1445923"/>
              <a:gd name="connsiteX10" fmla="*/ 5147113 w 6591152"/>
              <a:gd name="connsiteY10" fmla="*/ 882516 h 1445923"/>
              <a:gd name="connsiteX11" fmla="*/ 5147113 w 6591152"/>
              <a:gd name="connsiteY11" fmla="*/ 1445923 h 1445923"/>
              <a:gd name="connsiteX12" fmla="*/ 178417 w 6591152"/>
              <a:gd name="connsiteY12" fmla="*/ 1444984 h 1445923"/>
              <a:gd name="connsiteX13" fmla="*/ 0 w 6591152"/>
              <a:gd name="connsiteY13" fmla="*/ 1266618 h 1445923"/>
              <a:gd name="connsiteX14" fmla="*/ 0 w 6591152"/>
              <a:gd name="connsiteY14" fmla="*/ 179305 h 1445923"/>
              <a:gd name="connsiteX15" fmla="*/ 178417 w 6591152"/>
              <a:gd name="connsiteY15" fmla="*/ 938 h 1445923"/>
              <a:gd name="connsiteX0" fmla="*/ 178417 w 6591152"/>
              <a:gd name="connsiteY0" fmla="*/ 938 h 1445923"/>
              <a:gd name="connsiteX1" fmla="*/ 5147113 w 6591152"/>
              <a:gd name="connsiteY1" fmla="*/ 0 h 1445923"/>
              <a:gd name="connsiteX2" fmla="*/ 5147124 w 6591152"/>
              <a:gd name="connsiteY2" fmla="*/ 1 h 1445923"/>
              <a:gd name="connsiteX3" fmla="*/ 6412736 w 6591152"/>
              <a:gd name="connsiteY3" fmla="*/ 1 h 1445923"/>
              <a:gd name="connsiteX4" fmla="*/ 6591152 w 6591152"/>
              <a:gd name="connsiteY4" fmla="*/ 180273 h 1445923"/>
              <a:gd name="connsiteX5" fmla="*/ 6591152 w 6591152"/>
              <a:gd name="connsiteY5" fmla="*/ 1267524 h 1445923"/>
              <a:gd name="connsiteX6" fmla="*/ 6412736 w 6591152"/>
              <a:gd name="connsiteY6" fmla="*/ 1445921 h 1445923"/>
              <a:gd name="connsiteX7" fmla="*/ 5147124 w 6591152"/>
              <a:gd name="connsiteY7" fmla="*/ 1445921 h 1445923"/>
              <a:gd name="connsiteX8" fmla="*/ 5147124 w 6591152"/>
              <a:gd name="connsiteY8" fmla="*/ 882548 h 1445923"/>
              <a:gd name="connsiteX9" fmla="*/ 5147113 w 6591152"/>
              <a:gd name="connsiteY9" fmla="*/ 882516 h 1445923"/>
              <a:gd name="connsiteX10" fmla="*/ 5147113 w 6591152"/>
              <a:gd name="connsiteY10" fmla="*/ 1445923 h 1445923"/>
              <a:gd name="connsiteX11" fmla="*/ 178417 w 6591152"/>
              <a:gd name="connsiteY11" fmla="*/ 1444984 h 1445923"/>
              <a:gd name="connsiteX12" fmla="*/ 0 w 6591152"/>
              <a:gd name="connsiteY12" fmla="*/ 1266618 h 1445923"/>
              <a:gd name="connsiteX13" fmla="*/ 0 w 6591152"/>
              <a:gd name="connsiteY13" fmla="*/ 179305 h 1445923"/>
              <a:gd name="connsiteX14" fmla="*/ 178417 w 6591152"/>
              <a:gd name="connsiteY14" fmla="*/ 938 h 1445923"/>
              <a:gd name="connsiteX0" fmla="*/ 178417 w 6591152"/>
              <a:gd name="connsiteY0" fmla="*/ 14325 h 1459310"/>
              <a:gd name="connsiteX1" fmla="*/ 5147113 w 6591152"/>
              <a:gd name="connsiteY1" fmla="*/ 13387 h 1459310"/>
              <a:gd name="connsiteX2" fmla="*/ 6412736 w 6591152"/>
              <a:gd name="connsiteY2" fmla="*/ 13388 h 1459310"/>
              <a:gd name="connsiteX3" fmla="*/ 6591152 w 6591152"/>
              <a:gd name="connsiteY3" fmla="*/ 193660 h 1459310"/>
              <a:gd name="connsiteX4" fmla="*/ 6591152 w 6591152"/>
              <a:gd name="connsiteY4" fmla="*/ 1280911 h 1459310"/>
              <a:gd name="connsiteX5" fmla="*/ 6412736 w 6591152"/>
              <a:gd name="connsiteY5" fmla="*/ 1459308 h 1459310"/>
              <a:gd name="connsiteX6" fmla="*/ 5147124 w 6591152"/>
              <a:gd name="connsiteY6" fmla="*/ 1459308 h 1459310"/>
              <a:gd name="connsiteX7" fmla="*/ 5147124 w 6591152"/>
              <a:gd name="connsiteY7" fmla="*/ 895935 h 1459310"/>
              <a:gd name="connsiteX8" fmla="*/ 5147113 w 6591152"/>
              <a:gd name="connsiteY8" fmla="*/ 895903 h 1459310"/>
              <a:gd name="connsiteX9" fmla="*/ 5147113 w 6591152"/>
              <a:gd name="connsiteY9" fmla="*/ 1459310 h 1459310"/>
              <a:gd name="connsiteX10" fmla="*/ 178417 w 6591152"/>
              <a:gd name="connsiteY10" fmla="*/ 1458371 h 1459310"/>
              <a:gd name="connsiteX11" fmla="*/ 0 w 6591152"/>
              <a:gd name="connsiteY11" fmla="*/ 1280005 h 1459310"/>
              <a:gd name="connsiteX12" fmla="*/ 0 w 6591152"/>
              <a:gd name="connsiteY12" fmla="*/ 192692 h 1459310"/>
              <a:gd name="connsiteX13" fmla="*/ 178417 w 6591152"/>
              <a:gd name="connsiteY13" fmla="*/ 14325 h 1459310"/>
              <a:gd name="connsiteX0" fmla="*/ 178417 w 6591152"/>
              <a:gd name="connsiteY0" fmla="*/ 937 h 1445922"/>
              <a:gd name="connsiteX1" fmla="*/ 6412736 w 6591152"/>
              <a:gd name="connsiteY1" fmla="*/ 0 h 1445922"/>
              <a:gd name="connsiteX2" fmla="*/ 6591152 w 6591152"/>
              <a:gd name="connsiteY2" fmla="*/ 180272 h 1445922"/>
              <a:gd name="connsiteX3" fmla="*/ 6591152 w 6591152"/>
              <a:gd name="connsiteY3" fmla="*/ 1267523 h 1445922"/>
              <a:gd name="connsiteX4" fmla="*/ 6412736 w 6591152"/>
              <a:gd name="connsiteY4" fmla="*/ 1445920 h 1445922"/>
              <a:gd name="connsiteX5" fmla="*/ 5147124 w 6591152"/>
              <a:gd name="connsiteY5" fmla="*/ 1445920 h 1445922"/>
              <a:gd name="connsiteX6" fmla="*/ 5147124 w 6591152"/>
              <a:gd name="connsiteY6" fmla="*/ 882547 h 1445922"/>
              <a:gd name="connsiteX7" fmla="*/ 5147113 w 6591152"/>
              <a:gd name="connsiteY7" fmla="*/ 882515 h 1445922"/>
              <a:gd name="connsiteX8" fmla="*/ 5147113 w 6591152"/>
              <a:gd name="connsiteY8" fmla="*/ 1445922 h 1445922"/>
              <a:gd name="connsiteX9" fmla="*/ 178417 w 6591152"/>
              <a:gd name="connsiteY9" fmla="*/ 1444983 h 1445922"/>
              <a:gd name="connsiteX10" fmla="*/ 0 w 6591152"/>
              <a:gd name="connsiteY10" fmla="*/ 1266617 h 1445922"/>
              <a:gd name="connsiteX11" fmla="*/ 0 w 6591152"/>
              <a:gd name="connsiteY11" fmla="*/ 179304 h 1445922"/>
              <a:gd name="connsiteX12" fmla="*/ 178417 w 6591152"/>
              <a:gd name="connsiteY12" fmla="*/ 937 h 1445922"/>
              <a:gd name="connsiteX0" fmla="*/ 178417 w 6591152"/>
              <a:gd name="connsiteY0" fmla="*/ 937 h 1445922"/>
              <a:gd name="connsiteX1" fmla="*/ 6412736 w 6591152"/>
              <a:gd name="connsiteY1" fmla="*/ 0 h 1445922"/>
              <a:gd name="connsiteX2" fmla="*/ 6591152 w 6591152"/>
              <a:gd name="connsiteY2" fmla="*/ 180272 h 1445922"/>
              <a:gd name="connsiteX3" fmla="*/ 6591152 w 6591152"/>
              <a:gd name="connsiteY3" fmla="*/ 1267523 h 1445922"/>
              <a:gd name="connsiteX4" fmla="*/ 6412736 w 6591152"/>
              <a:gd name="connsiteY4" fmla="*/ 1445920 h 1445922"/>
              <a:gd name="connsiteX5" fmla="*/ 5147124 w 6591152"/>
              <a:gd name="connsiteY5" fmla="*/ 1445920 h 1445922"/>
              <a:gd name="connsiteX6" fmla="*/ 5147124 w 6591152"/>
              <a:gd name="connsiteY6" fmla="*/ 882547 h 1445922"/>
              <a:gd name="connsiteX7" fmla="*/ 5147113 w 6591152"/>
              <a:gd name="connsiteY7" fmla="*/ 1445922 h 1445922"/>
              <a:gd name="connsiteX8" fmla="*/ 178417 w 6591152"/>
              <a:gd name="connsiteY8" fmla="*/ 1444983 h 1445922"/>
              <a:gd name="connsiteX9" fmla="*/ 0 w 6591152"/>
              <a:gd name="connsiteY9" fmla="*/ 1266617 h 1445922"/>
              <a:gd name="connsiteX10" fmla="*/ 0 w 6591152"/>
              <a:gd name="connsiteY10" fmla="*/ 179304 h 1445922"/>
              <a:gd name="connsiteX11" fmla="*/ 178417 w 6591152"/>
              <a:gd name="connsiteY11" fmla="*/ 937 h 1445922"/>
              <a:gd name="connsiteX0" fmla="*/ 178417 w 6591152"/>
              <a:gd name="connsiteY0" fmla="*/ 937 h 1445922"/>
              <a:gd name="connsiteX1" fmla="*/ 6412736 w 6591152"/>
              <a:gd name="connsiteY1" fmla="*/ 0 h 1445922"/>
              <a:gd name="connsiteX2" fmla="*/ 6591152 w 6591152"/>
              <a:gd name="connsiteY2" fmla="*/ 180272 h 1445922"/>
              <a:gd name="connsiteX3" fmla="*/ 6591152 w 6591152"/>
              <a:gd name="connsiteY3" fmla="*/ 1267523 h 1445922"/>
              <a:gd name="connsiteX4" fmla="*/ 6412736 w 6591152"/>
              <a:gd name="connsiteY4" fmla="*/ 1445920 h 1445922"/>
              <a:gd name="connsiteX5" fmla="*/ 5147124 w 6591152"/>
              <a:gd name="connsiteY5" fmla="*/ 1445920 h 1445922"/>
              <a:gd name="connsiteX6" fmla="*/ 5147113 w 6591152"/>
              <a:gd name="connsiteY6" fmla="*/ 1445922 h 1445922"/>
              <a:gd name="connsiteX7" fmla="*/ 178417 w 6591152"/>
              <a:gd name="connsiteY7" fmla="*/ 1444983 h 1445922"/>
              <a:gd name="connsiteX8" fmla="*/ 0 w 6591152"/>
              <a:gd name="connsiteY8" fmla="*/ 1266617 h 1445922"/>
              <a:gd name="connsiteX9" fmla="*/ 0 w 6591152"/>
              <a:gd name="connsiteY9" fmla="*/ 179304 h 1445922"/>
              <a:gd name="connsiteX10" fmla="*/ 178417 w 6591152"/>
              <a:gd name="connsiteY10" fmla="*/ 937 h 1445922"/>
              <a:gd name="connsiteX0" fmla="*/ 178417 w 6591152"/>
              <a:gd name="connsiteY0" fmla="*/ 937 h 1445920"/>
              <a:gd name="connsiteX1" fmla="*/ 6412736 w 6591152"/>
              <a:gd name="connsiteY1" fmla="*/ 0 h 1445920"/>
              <a:gd name="connsiteX2" fmla="*/ 6591152 w 6591152"/>
              <a:gd name="connsiteY2" fmla="*/ 180272 h 1445920"/>
              <a:gd name="connsiteX3" fmla="*/ 6591152 w 6591152"/>
              <a:gd name="connsiteY3" fmla="*/ 1267523 h 1445920"/>
              <a:gd name="connsiteX4" fmla="*/ 6412736 w 6591152"/>
              <a:gd name="connsiteY4" fmla="*/ 1445920 h 1445920"/>
              <a:gd name="connsiteX5" fmla="*/ 5147124 w 6591152"/>
              <a:gd name="connsiteY5" fmla="*/ 1445920 h 1445920"/>
              <a:gd name="connsiteX6" fmla="*/ 178417 w 6591152"/>
              <a:gd name="connsiteY6" fmla="*/ 1444983 h 1445920"/>
              <a:gd name="connsiteX7" fmla="*/ 0 w 6591152"/>
              <a:gd name="connsiteY7" fmla="*/ 1266617 h 1445920"/>
              <a:gd name="connsiteX8" fmla="*/ 0 w 6591152"/>
              <a:gd name="connsiteY8" fmla="*/ 179304 h 1445920"/>
              <a:gd name="connsiteX9" fmla="*/ 178417 w 6591152"/>
              <a:gd name="connsiteY9" fmla="*/ 937 h 1445920"/>
              <a:gd name="connsiteX0" fmla="*/ 178417 w 6591152"/>
              <a:gd name="connsiteY0" fmla="*/ 937 h 1445920"/>
              <a:gd name="connsiteX1" fmla="*/ 6412736 w 6591152"/>
              <a:gd name="connsiteY1" fmla="*/ 0 h 1445920"/>
              <a:gd name="connsiteX2" fmla="*/ 6591152 w 6591152"/>
              <a:gd name="connsiteY2" fmla="*/ 180272 h 1445920"/>
              <a:gd name="connsiteX3" fmla="*/ 6591152 w 6591152"/>
              <a:gd name="connsiteY3" fmla="*/ 1267523 h 1445920"/>
              <a:gd name="connsiteX4" fmla="*/ 6412736 w 6591152"/>
              <a:gd name="connsiteY4" fmla="*/ 1445920 h 1445920"/>
              <a:gd name="connsiteX5" fmla="*/ 178417 w 6591152"/>
              <a:gd name="connsiteY5" fmla="*/ 1444983 h 1445920"/>
              <a:gd name="connsiteX6" fmla="*/ 0 w 6591152"/>
              <a:gd name="connsiteY6" fmla="*/ 1266617 h 1445920"/>
              <a:gd name="connsiteX7" fmla="*/ 0 w 6591152"/>
              <a:gd name="connsiteY7" fmla="*/ 179304 h 1445920"/>
              <a:gd name="connsiteX8" fmla="*/ 178417 w 6591152"/>
              <a:gd name="connsiteY8" fmla="*/ 937 h 1445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91152" h="1445920">
                <a:moveTo>
                  <a:pt x="178417" y="937"/>
                </a:moveTo>
                <a:lnTo>
                  <a:pt x="6412736" y="0"/>
                </a:lnTo>
                <a:cubicBezTo>
                  <a:pt x="6512315" y="0"/>
                  <a:pt x="6591152" y="80731"/>
                  <a:pt x="6591152" y="180272"/>
                </a:cubicBezTo>
                <a:lnTo>
                  <a:pt x="6591152" y="1267523"/>
                </a:lnTo>
                <a:cubicBezTo>
                  <a:pt x="6591152" y="1365190"/>
                  <a:pt x="6512315" y="1445920"/>
                  <a:pt x="6412736" y="1445920"/>
                </a:cubicBezTo>
                <a:lnTo>
                  <a:pt x="178417" y="1444983"/>
                </a:lnTo>
                <a:cubicBezTo>
                  <a:pt x="80731" y="1444983"/>
                  <a:pt x="0" y="1366095"/>
                  <a:pt x="0" y="1266617"/>
                </a:cubicBezTo>
                <a:lnTo>
                  <a:pt x="0" y="179304"/>
                </a:lnTo>
                <a:cubicBezTo>
                  <a:pt x="0" y="81697"/>
                  <a:pt x="78837" y="937"/>
                  <a:pt x="178417" y="937"/>
                </a:cubicBezTo>
                <a:close/>
              </a:path>
            </a:pathLst>
          </a:custGeom>
          <a:solidFill>
            <a:schemeClr val="bg1"/>
          </a:solidFill>
          <a:ln w="12700">
            <a:miter lim="400000"/>
          </a:ln>
          <a:effectLst>
            <a:outerShdw blurRad="203200" dist="101600" dir="3000000" algn="tl" rotWithShape="0">
              <a:prstClr val="black">
                <a:alpha val="40000"/>
              </a:prstClr>
            </a:outerShdw>
          </a:effectLst>
        </p:spPr>
        <p:txBody>
          <a:bodyPr wrap="square" lIns="38100" tIns="38100" rIns="38100" bIns="381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effectLst>
                  <a:outerShdw blurRad="38100" dist="12700" dir="5400000" rotWithShape="0">
                    <a:srgbClr val="000000">
                      <a:alpha val="50000"/>
                    </a:srgbClr>
                  </a:outerShdw>
                </a:effectLst>
              </a:defRPr>
            </a:pPr>
            <a:endParaRPr/>
          </a:p>
        </p:txBody>
      </p:sp>
      <p:grpSp>
        <p:nvGrpSpPr>
          <p:cNvPr id="125" name="Group 124">
            <a:extLst>
              <a:ext uri="{FF2B5EF4-FFF2-40B4-BE49-F238E27FC236}">
                <a16:creationId xmlns:a16="http://schemas.microsoft.com/office/drawing/2014/main" id="{29E2F798-8F2C-4A29-93DF-8131454F2063}"/>
              </a:ext>
            </a:extLst>
          </p:cNvPr>
          <p:cNvGrpSpPr/>
          <p:nvPr/>
        </p:nvGrpSpPr>
        <p:grpSpPr>
          <a:xfrm>
            <a:off x="4426743" y="2805057"/>
            <a:ext cx="6591152" cy="1444752"/>
            <a:chOff x="2800424" y="2713463"/>
            <a:chExt cx="6591152" cy="1444752"/>
          </a:xfrm>
        </p:grpSpPr>
        <p:sp>
          <p:nvSpPr>
            <p:cNvPr id="126" name="Rectangle">
              <a:extLst>
                <a:ext uri="{FF2B5EF4-FFF2-40B4-BE49-F238E27FC236}">
                  <a16:creationId xmlns:a16="http://schemas.microsoft.com/office/drawing/2014/main" id="{23EFBEB7-B2A4-443B-93D8-717F4022FA57}"/>
                </a:ext>
              </a:extLst>
            </p:cNvPr>
            <p:cNvSpPr/>
            <p:nvPr/>
          </p:nvSpPr>
          <p:spPr>
            <a:xfrm>
              <a:off x="4184680" y="2713463"/>
              <a:ext cx="3824526" cy="1444752"/>
            </a:xfrm>
            <a:prstGeom prst="rect">
              <a:avLst/>
            </a:prstGeom>
            <a:solidFill>
              <a:schemeClr val="bg1"/>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effectLst>
                    <a:outerShdw blurRad="38100" dist="12700" dir="5400000" rotWithShape="0">
                      <a:srgbClr val="000000">
                        <a:alpha val="50000"/>
                      </a:srgbClr>
                    </a:outerShdw>
                  </a:effectLst>
                </a:defRPr>
              </a:pPr>
              <a:endParaRPr/>
            </a:p>
          </p:txBody>
        </p:sp>
        <p:sp>
          <p:nvSpPr>
            <p:cNvPr id="127" name="Shape">
              <a:extLst>
                <a:ext uri="{FF2B5EF4-FFF2-40B4-BE49-F238E27FC236}">
                  <a16:creationId xmlns:a16="http://schemas.microsoft.com/office/drawing/2014/main" id="{84AA650B-27BE-45D8-B28C-C425324AD68A}"/>
                </a:ext>
              </a:extLst>
            </p:cNvPr>
            <p:cNvSpPr/>
            <p:nvPr/>
          </p:nvSpPr>
          <p:spPr>
            <a:xfrm>
              <a:off x="2800424" y="2713463"/>
              <a:ext cx="1859042" cy="1444752"/>
            </a:xfrm>
            <a:custGeom>
              <a:avLst/>
              <a:gdLst/>
              <a:ahLst/>
              <a:cxnLst>
                <a:cxn ang="0">
                  <a:pos x="wd2" y="hd2"/>
                </a:cxn>
                <a:cxn ang="5400000">
                  <a:pos x="wd2" y="hd2"/>
                </a:cxn>
                <a:cxn ang="10800000">
                  <a:pos x="wd2" y="hd2"/>
                </a:cxn>
                <a:cxn ang="16200000">
                  <a:pos x="wd2" y="hd2"/>
                </a:cxn>
              </a:cxnLst>
              <a:rect l="0" t="0" r="r" b="b"/>
              <a:pathLst>
                <a:path w="21600" h="21600" extrusionOk="0">
                  <a:moveTo>
                    <a:pt x="19986" y="8679"/>
                  </a:moveTo>
                  <a:cubicBezTo>
                    <a:pt x="18742" y="8679"/>
                    <a:pt x="18153" y="9494"/>
                    <a:pt x="17542" y="9494"/>
                  </a:cubicBezTo>
                  <a:cubicBezTo>
                    <a:pt x="17280" y="9494"/>
                    <a:pt x="17084" y="9325"/>
                    <a:pt x="16975" y="9157"/>
                  </a:cubicBezTo>
                  <a:cubicBezTo>
                    <a:pt x="16844" y="8960"/>
                    <a:pt x="16778" y="8707"/>
                    <a:pt x="16778" y="8427"/>
                  </a:cubicBezTo>
                  <a:lnTo>
                    <a:pt x="16778" y="0"/>
                  </a:lnTo>
                  <a:lnTo>
                    <a:pt x="2073" y="0"/>
                  </a:lnTo>
                  <a:cubicBezTo>
                    <a:pt x="916" y="0"/>
                    <a:pt x="0" y="1208"/>
                    <a:pt x="0" y="2668"/>
                  </a:cubicBezTo>
                  <a:lnTo>
                    <a:pt x="0" y="18932"/>
                  </a:lnTo>
                  <a:cubicBezTo>
                    <a:pt x="0" y="20420"/>
                    <a:pt x="938" y="21600"/>
                    <a:pt x="2073" y="21600"/>
                  </a:cubicBezTo>
                  <a:lnTo>
                    <a:pt x="16778" y="21600"/>
                  </a:lnTo>
                  <a:lnTo>
                    <a:pt x="16778" y="13173"/>
                  </a:lnTo>
                  <a:cubicBezTo>
                    <a:pt x="16778" y="12921"/>
                    <a:pt x="16844" y="12640"/>
                    <a:pt x="16975" y="12443"/>
                  </a:cubicBezTo>
                  <a:cubicBezTo>
                    <a:pt x="17084" y="12275"/>
                    <a:pt x="17280" y="12106"/>
                    <a:pt x="17542" y="12106"/>
                  </a:cubicBezTo>
                  <a:cubicBezTo>
                    <a:pt x="18153" y="12106"/>
                    <a:pt x="18742" y="12921"/>
                    <a:pt x="19985" y="12921"/>
                  </a:cubicBezTo>
                  <a:cubicBezTo>
                    <a:pt x="21229" y="12921"/>
                    <a:pt x="21600" y="11629"/>
                    <a:pt x="21600" y="10786"/>
                  </a:cubicBezTo>
                  <a:cubicBezTo>
                    <a:pt x="21600" y="9943"/>
                    <a:pt x="21229" y="8679"/>
                    <a:pt x="19986" y="8679"/>
                  </a:cubicBezTo>
                  <a:close/>
                </a:path>
              </a:pathLst>
            </a:custGeom>
            <a:solidFill>
              <a:schemeClr val="bg2"/>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effectLst>
                    <a:outerShdw blurRad="38100" dist="12700" dir="5400000" rotWithShape="0">
                      <a:srgbClr val="000000">
                        <a:alpha val="50000"/>
                      </a:srgbClr>
                    </a:outerShdw>
                  </a:effectLst>
                </a:defRPr>
              </a:pPr>
              <a:endParaRPr/>
            </a:p>
          </p:txBody>
        </p:sp>
        <p:sp>
          <p:nvSpPr>
            <p:cNvPr id="128" name="Shape">
              <a:extLst>
                <a:ext uri="{FF2B5EF4-FFF2-40B4-BE49-F238E27FC236}">
                  <a16:creationId xmlns:a16="http://schemas.microsoft.com/office/drawing/2014/main" id="{69C3111F-D93D-4B9C-9F23-FAAA2FF42626}"/>
                </a:ext>
              </a:extLst>
            </p:cNvPr>
            <p:cNvSpPr/>
            <p:nvPr/>
          </p:nvSpPr>
          <p:spPr>
            <a:xfrm>
              <a:off x="7532534" y="2713463"/>
              <a:ext cx="1859042" cy="1444752"/>
            </a:xfrm>
            <a:custGeom>
              <a:avLst/>
              <a:gdLst/>
              <a:ahLst/>
              <a:cxnLst>
                <a:cxn ang="0">
                  <a:pos x="wd2" y="hd2"/>
                </a:cxn>
                <a:cxn ang="5400000">
                  <a:pos x="wd2" y="hd2"/>
                </a:cxn>
                <a:cxn ang="10800000">
                  <a:pos x="wd2" y="hd2"/>
                </a:cxn>
                <a:cxn ang="16200000">
                  <a:pos x="wd2" y="hd2"/>
                </a:cxn>
              </a:cxnLst>
              <a:rect l="0" t="0" r="r" b="b"/>
              <a:pathLst>
                <a:path w="21600" h="21600" extrusionOk="0">
                  <a:moveTo>
                    <a:pt x="19527" y="0"/>
                  </a:moveTo>
                  <a:lnTo>
                    <a:pt x="4822" y="0"/>
                  </a:lnTo>
                  <a:lnTo>
                    <a:pt x="4822" y="8416"/>
                  </a:lnTo>
                  <a:cubicBezTo>
                    <a:pt x="4822" y="8668"/>
                    <a:pt x="4756" y="8949"/>
                    <a:pt x="4625" y="9145"/>
                  </a:cubicBezTo>
                  <a:cubicBezTo>
                    <a:pt x="4516" y="9313"/>
                    <a:pt x="4320" y="9482"/>
                    <a:pt x="4058" y="9482"/>
                  </a:cubicBezTo>
                  <a:cubicBezTo>
                    <a:pt x="3447" y="9482"/>
                    <a:pt x="2858" y="8668"/>
                    <a:pt x="1615" y="8668"/>
                  </a:cubicBezTo>
                  <a:cubicBezTo>
                    <a:pt x="371" y="8668"/>
                    <a:pt x="0" y="9958"/>
                    <a:pt x="0" y="10800"/>
                  </a:cubicBezTo>
                  <a:cubicBezTo>
                    <a:pt x="0" y="11642"/>
                    <a:pt x="349" y="12932"/>
                    <a:pt x="1615" y="12932"/>
                  </a:cubicBezTo>
                  <a:cubicBezTo>
                    <a:pt x="2880" y="12932"/>
                    <a:pt x="3447" y="12118"/>
                    <a:pt x="4058" y="12118"/>
                  </a:cubicBezTo>
                  <a:cubicBezTo>
                    <a:pt x="4320" y="12118"/>
                    <a:pt x="4516" y="12287"/>
                    <a:pt x="4625" y="12455"/>
                  </a:cubicBezTo>
                  <a:cubicBezTo>
                    <a:pt x="4756" y="12651"/>
                    <a:pt x="4822" y="12904"/>
                    <a:pt x="4822" y="13184"/>
                  </a:cubicBezTo>
                  <a:lnTo>
                    <a:pt x="4822" y="21600"/>
                  </a:lnTo>
                  <a:lnTo>
                    <a:pt x="19527" y="21600"/>
                  </a:lnTo>
                  <a:cubicBezTo>
                    <a:pt x="20684" y="21600"/>
                    <a:pt x="21600" y="20394"/>
                    <a:pt x="21600" y="18935"/>
                  </a:cubicBezTo>
                  <a:lnTo>
                    <a:pt x="21600" y="2693"/>
                  </a:lnTo>
                  <a:cubicBezTo>
                    <a:pt x="21600" y="1178"/>
                    <a:pt x="20684" y="0"/>
                    <a:pt x="19527" y="0"/>
                  </a:cubicBezTo>
                  <a:close/>
                </a:path>
              </a:pathLst>
            </a:custGeom>
            <a:solidFill>
              <a:schemeClr val="accent4"/>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effectLst>
                    <a:outerShdw blurRad="38100" dist="12700" dir="5400000" rotWithShape="0">
                      <a:srgbClr val="000000">
                        <a:alpha val="50000"/>
                      </a:srgbClr>
                    </a:outerShdw>
                  </a:effectLst>
                </a:defRPr>
              </a:pPr>
              <a:endParaRPr/>
            </a:p>
          </p:txBody>
        </p:sp>
        <p:pic>
          <p:nvPicPr>
            <p:cNvPr id="129" name="Graphic 14" descr="Lights On with solid fill">
              <a:extLst>
                <a:ext uri="{FF2B5EF4-FFF2-40B4-BE49-F238E27FC236}">
                  <a16:creationId xmlns:a16="http://schemas.microsoft.com/office/drawing/2014/main" id="{F21E99B8-9D89-4CB7-859A-DC44B7FF26D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001925" y="2957206"/>
              <a:ext cx="962364" cy="962364"/>
            </a:xfrm>
            <a:prstGeom prst="rect">
              <a:avLst/>
            </a:prstGeom>
            <a:effectLst>
              <a:outerShdw blurRad="50800" dist="38100" dir="2700000" algn="tl" rotWithShape="0">
                <a:prstClr val="black">
                  <a:alpha val="40000"/>
                </a:prstClr>
              </a:outerShdw>
            </a:effectLst>
          </p:spPr>
        </p:pic>
        <p:sp>
          <p:nvSpPr>
            <p:cNvPr id="130" name="TextBox 16">
              <a:extLst>
                <a:ext uri="{FF2B5EF4-FFF2-40B4-BE49-F238E27FC236}">
                  <a16:creationId xmlns:a16="http://schemas.microsoft.com/office/drawing/2014/main" id="{42977B6E-B16A-43D9-942B-2EE7887EC036}"/>
                </a:ext>
              </a:extLst>
            </p:cNvPr>
            <p:cNvSpPr txBox="1"/>
            <p:nvPr/>
          </p:nvSpPr>
          <p:spPr>
            <a:xfrm>
              <a:off x="8057849" y="2776669"/>
              <a:ext cx="1223413" cy="1323439"/>
            </a:xfrm>
            <a:prstGeom prst="rect">
              <a:avLst/>
            </a:prstGeom>
            <a:noFill/>
          </p:spPr>
          <p:txBody>
            <a:bodyPr wrap="non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8000" b="1" dirty="0">
                  <a:solidFill>
                    <a:schemeClr val="bg1"/>
                  </a:solidFill>
                </a:rPr>
                <a:t>02</a:t>
              </a:r>
            </a:p>
          </p:txBody>
        </p:sp>
        <p:sp>
          <p:nvSpPr>
            <p:cNvPr id="133" name="TextBox 23">
              <a:extLst>
                <a:ext uri="{FF2B5EF4-FFF2-40B4-BE49-F238E27FC236}">
                  <a16:creationId xmlns:a16="http://schemas.microsoft.com/office/drawing/2014/main" id="{51657F48-9B17-4405-A38D-DEFB56365804}"/>
                </a:ext>
              </a:extLst>
            </p:cNvPr>
            <p:cNvSpPr txBox="1"/>
            <p:nvPr/>
          </p:nvSpPr>
          <p:spPr>
            <a:xfrm>
              <a:off x="4758637" y="3020561"/>
              <a:ext cx="2779428" cy="830997"/>
            </a:xfrm>
            <a:prstGeom prst="rect">
              <a:avLst/>
            </a:prstGeom>
            <a:noFill/>
          </p:spPr>
          <p:txBody>
            <a:bodyPr wrap="square" lIns="0" r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noProof="1">
                  <a:solidFill>
                    <a:schemeClr val="tx1">
                      <a:lumMod val="65000"/>
                      <a:lumOff val="35000"/>
                    </a:schemeClr>
                  </a:solidFill>
                </a:rPr>
                <a:t>Não são modalidades licitações</a:t>
              </a:r>
            </a:p>
          </p:txBody>
        </p:sp>
      </p:grpSp>
      <p:sp>
        <p:nvSpPr>
          <p:cNvPr id="134" name="Freeform: Shape 133">
            <a:extLst>
              <a:ext uri="{FF2B5EF4-FFF2-40B4-BE49-F238E27FC236}">
                <a16:creationId xmlns:a16="http://schemas.microsoft.com/office/drawing/2014/main" id="{F12355C3-BD66-4F21-9916-6F5B784886FC}"/>
              </a:ext>
            </a:extLst>
          </p:cNvPr>
          <p:cNvSpPr/>
          <p:nvPr/>
        </p:nvSpPr>
        <p:spPr>
          <a:xfrm>
            <a:off x="4426743" y="4582052"/>
            <a:ext cx="6467812" cy="1356682"/>
          </a:xfrm>
          <a:custGeom>
            <a:avLst/>
            <a:gdLst>
              <a:gd name="connsiteX0" fmla="*/ 1445924 w 6591152"/>
              <a:gd name="connsiteY0" fmla="*/ 0 h 1445923"/>
              <a:gd name="connsiteX1" fmla="*/ 5147113 w 6591152"/>
              <a:gd name="connsiteY1" fmla="*/ 0 h 1445923"/>
              <a:gd name="connsiteX2" fmla="*/ 5147113 w 6591152"/>
              <a:gd name="connsiteY2" fmla="*/ 563441 h 1445923"/>
              <a:gd name="connsiteX3" fmla="*/ 5147124 w 6591152"/>
              <a:gd name="connsiteY3" fmla="*/ 563374 h 1445923"/>
              <a:gd name="connsiteX4" fmla="*/ 5147124 w 6591152"/>
              <a:gd name="connsiteY4" fmla="*/ 1 h 1445923"/>
              <a:gd name="connsiteX5" fmla="*/ 6412736 w 6591152"/>
              <a:gd name="connsiteY5" fmla="*/ 1 h 1445923"/>
              <a:gd name="connsiteX6" fmla="*/ 6591152 w 6591152"/>
              <a:gd name="connsiteY6" fmla="*/ 180273 h 1445923"/>
              <a:gd name="connsiteX7" fmla="*/ 6591152 w 6591152"/>
              <a:gd name="connsiteY7" fmla="*/ 1267524 h 1445923"/>
              <a:gd name="connsiteX8" fmla="*/ 6412736 w 6591152"/>
              <a:gd name="connsiteY8" fmla="*/ 1445921 h 1445923"/>
              <a:gd name="connsiteX9" fmla="*/ 5147124 w 6591152"/>
              <a:gd name="connsiteY9" fmla="*/ 1445921 h 1445923"/>
              <a:gd name="connsiteX10" fmla="*/ 5147124 w 6591152"/>
              <a:gd name="connsiteY10" fmla="*/ 882548 h 1445923"/>
              <a:gd name="connsiteX11" fmla="*/ 5147113 w 6591152"/>
              <a:gd name="connsiteY11" fmla="*/ 882516 h 1445923"/>
              <a:gd name="connsiteX12" fmla="*/ 5147113 w 6591152"/>
              <a:gd name="connsiteY12" fmla="*/ 1445923 h 1445923"/>
              <a:gd name="connsiteX13" fmla="*/ 1445924 w 6591152"/>
              <a:gd name="connsiteY13" fmla="*/ 1445923 h 1445923"/>
              <a:gd name="connsiteX14" fmla="*/ 1445924 w 6591152"/>
              <a:gd name="connsiteY14" fmla="*/ 870103 h 1445923"/>
              <a:gd name="connsiteX15" fmla="*/ 1444028 w 6591152"/>
              <a:gd name="connsiteY15" fmla="*/ 881606 h 1445923"/>
              <a:gd name="connsiteX16" fmla="*/ 1444028 w 6591152"/>
              <a:gd name="connsiteY16" fmla="*/ 1444984 h 1445923"/>
              <a:gd name="connsiteX17" fmla="*/ 178417 w 6591152"/>
              <a:gd name="connsiteY17" fmla="*/ 1444984 h 1445923"/>
              <a:gd name="connsiteX18" fmla="*/ 0 w 6591152"/>
              <a:gd name="connsiteY18" fmla="*/ 1266618 h 1445923"/>
              <a:gd name="connsiteX19" fmla="*/ 0 w 6591152"/>
              <a:gd name="connsiteY19" fmla="*/ 179305 h 1445923"/>
              <a:gd name="connsiteX20" fmla="*/ 178417 w 6591152"/>
              <a:gd name="connsiteY20" fmla="*/ 938 h 1445923"/>
              <a:gd name="connsiteX21" fmla="*/ 1444028 w 6591152"/>
              <a:gd name="connsiteY21" fmla="*/ 938 h 1445923"/>
              <a:gd name="connsiteX22" fmla="*/ 1444028 w 6591152"/>
              <a:gd name="connsiteY22" fmla="*/ 564317 h 1445923"/>
              <a:gd name="connsiteX23" fmla="*/ 1445924 w 6591152"/>
              <a:gd name="connsiteY23" fmla="*/ 569774 h 1445923"/>
              <a:gd name="connsiteX0" fmla="*/ 1445924 w 6591152"/>
              <a:gd name="connsiteY0" fmla="*/ 0 h 1445923"/>
              <a:gd name="connsiteX1" fmla="*/ 5147113 w 6591152"/>
              <a:gd name="connsiteY1" fmla="*/ 0 h 1445923"/>
              <a:gd name="connsiteX2" fmla="*/ 5147113 w 6591152"/>
              <a:gd name="connsiteY2" fmla="*/ 563441 h 1445923"/>
              <a:gd name="connsiteX3" fmla="*/ 5147124 w 6591152"/>
              <a:gd name="connsiteY3" fmla="*/ 563374 h 1445923"/>
              <a:gd name="connsiteX4" fmla="*/ 5147124 w 6591152"/>
              <a:gd name="connsiteY4" fmla="*/ 1 h 1445923"/>
              <a:gd name="connsiteX5" fmla="*/ 6412736 w 6591152"/>
              <a:gd name="connsiteY5" fmla="*/ 1 h 1445923"/>
              <a:gd name="connsiteX6" fmla="*/ 6591152 w 6591152"/>
              <a:gd name="connsiteY6" fmla="*/ 180273 h 1445923"/>
              <a:gd name="connsiteX7" fmla="*/ 6591152 w 6591152"/>
              <a:gd name="connsiteY7" fmla="*/ 1267524 h 1445923"/>
              <a:gd name="connsiteX8" fmla="*/ 6412736 w 6591152"/>
              <a:gd name="connsiteY8" fmla="*/ 1445921 h 1445923"/>
              <a:gd name="connsiteX9" fmla="*/ 5147124 w 6591152"/>
              <a:gd name="connsiteY9" fmla="*/ 1445921 h 1445923"/>
              <a:gd name="connsiteX10" fmla="*/ 5147124 w 6591152"/>
              <a:gd name="connsiteY10" fmla="*/ 882548 h 1445923"/>
              <a:gd name="connsiteX11" fmla="*/ 5147113 w 6591152"/>
              <a:gd name="connsiteY11" fmla="*/ 882516 h 1445923"/>
              <a:gd name="connsiteX12" fmla="*/ 5147113 w 6591152"/>
              <a:gd name="connsiteY12" fmla="*/ 1445923 h 1445923"/>
              <a:gd name="connsiteX13" fmla="*/ 1445924 w 6591152"/>
              <a:gd name="connsiteY13" fmla="*/ 1445923 h 1445923"/>
              <a:gd name="connsiteX14" fmla="*/ 1445924 w 6591152"/>
              <a:gd name="connsiteY14" fmla="*/ 870103 h 1445923"/>
              <a:gd name="connsiteX15" fmla="*/ 1444028 w 6591152"/>
              <a:gd name="connsiteY15" fmla="*/ 1444984 h 1445923"/>
              <a:gd name="connsiteX16" fmla="*/ 178417 w 6591152"/>
              <a:gd name="connsiteY16" fmla="*/ 1444984 h 1445923"/>
              <a:gd name="connsiteX17" fmla="*/ 0 w 6591152"/>
              <a:gd name="connsiteY17" fmla="*/ 1266618 h 1445923"/>
              <a:gd name="connsiteX18" fmla="*/ 0 w 6591152"/>
              <a:gd name="connsiteY18" fmla="*/ 179305 h 1445923"/>
              <a:gd name="connsiteX19" fmla="*/ 178417 w 6591152"/>
              <a:gd name="connsiteY19" fmla="*/ 938 h 1445923"/>
              <a:gd name="connsiteX20" fmla="*/ 1444028 w 6591152"/>
              <a:gd name="connsiteY20" fmla="*/ 938 h 1445923"/>
              <a:gd name="connsiteX21" fmla="*/ 1444028 w 6591152"/>
              <a:gd name="connsiteY21" fmla="*/ 564317 h 1445923"/>
              <a:gd name="connsiteX22" fmla="*/ 1445924 w 6591152"/>
              <a:gd name="connsiteY22" fmla="*/ 569774 h 1445923"/>
              <a:gd name="connsiteX23" fmla="*/ 1445924 w 6591152"/>
              <a:gd name="connsiteY23" fmla="*/ 0 h 1445923"/>
              <a:gd name="connsiteX0" fmla="*/ 1445924 w 6591152"/>
              <a:gd name="connsiteY0" fmla="*/ 0 h 1445923"/>
              <a:gd name="connsiteX1" fmla="*/ 5147113 w 6591152"/>
              <a:gd name="connsiteY1" fmla="*/ 0 h 1445923"/>
              <a:gd name="connsiteX2" fmla="*/ 5147113 w 6591152"/>
              <a:gd name="connsiteY2" fmla="*/ 563441 h 1445923"/>
              <a:gd name="connsiteX3" fmla="*/ 5147124 w 6591152"/>
              <a:gd name="connsiteY3" fmla="*/ 563374 h 1445923"/>
              <a:gd name="connsiteX4" fmla="*/ 5147124 w 6591152"/>
              <a:gd name="connsiteY4" fmla="*/ 1 h 1445923"/>
              <a:gd name="connsiteX5" fmla="*/ 6412736 w 6591152"/>
              <a:gd name="connsiteY5" fmla="*/ 1 h 1445923"/>
              <a:gd name="connsiteX6" fmla="*/ 6591152 w 6591152"/>
              <a:gd name="connsiteY6" fmla="*/ 180273 h 1445923"/>
              <a:gd name="connsiteX7" fmla="*/ 6591152 w 6591152"/>
              <a:gd name="connsiteY7" fmla="*/ 1267524 h 1445923"/>
              <a:gd name="connsiteX8" fmla="*/ 6412736 w 6591152"/>
              <a:gd name="connsiteY8" fmla="*/ 1445921 h 1445923"/>
              <a:gd name="connsiteX9" fmla="*/ 5147124 w 6591152"/>
              <a:gd name="connsiteY9" fmla="*/ 1445921 h 1445923"/>
              <a:gd name="connsiteX10" fmla="*/ 5147124 w 6591152"/>
              <a:gd name="connsiteY10" fmla="*/ 882548 h 1445923"/>
              <a:gd name="connsiteX11" fmla="*/ 5147113 w 6591152"/>
              <a:gd name="connsiteY11" fmla="*/ 882516 h 1445923"/>
              <a:gd name="connsiteX12" fmla="*/ 5147113 w 6591152"/>
              <a:gd name="connsiteY12" fmla="*/ 1445923 h 1445923"/>
              <a:gd name="connsiteX13" fmla="*/ 1445924 w 6591152"/>
              <a:gd name="connsiteY13" fmla="*/ 1445923 h 1445923"/>
              <a:gd name="connsiteX14" fmla="*/ 1444028 w 6591152"/>
              <a:gd name="connsiteY14" fmla="*/ 1444984 h 1445923"/>
              <a:gd name="connsiteX15" fmla="*/ 178417 w 6591152"/>
              <a:gd name="connsiteY15" fmla="*/ 1444984 h 1445923"/>
              <a:gd name="connsiteX16" fmla="*/ 0 w 6591152"/>
              <a:gd name="connsiteY16" fmla="*/ 1266618 h 1445923"/>
              <a:gd name="connsiteX17" fmla="*/ 0 w 6591152"/>
              <a:gd name="connsiteY17" fmla="*/ 179305 h 1445923"/>
              <a:gd name="connsiteX18" fmla="*/ 178417 w 6591152"/>
              <a:gd name="connsiteY18" fmla="*/ 938 h 1445923"/>
              <a:gd name="connsiteX19" fmla="*/ 1444028 w 6591152"/>
              <a:gd name="connsiteY19" fmla="*/ 938 h 1445923"/>
              <a:gd name="connsiteX20" fmla="*/ 1444028 w 6591152"/>
              <a:gd name="connsiteY20" fmla="*/ 564317 h 1445923"/>
              <a:gd name="connsiteX21" fmla="*/ 1445924 w 6591152"/>
              <a:gd name="connsiteY21" fmla="*/ 569774 h 1445923"/>
              <a:gd name="connsiteX22" fmla="*/ 1445924 w 6591152"/>
              <a:gd name="connsiteY22" fmla="*/ 0 h 1445923"/>
              <a:gd name="connsiteX0" fmla="*/ 1445924 w 6591152"/>
              <a:gd name="connsiteY0" fmla="*/ 0 h 1445923"/>
              <a:gd name="connsiteX1" fmla="*/ 5147113 w 6591152"/>
              <a:gd name="connsiteY1" fmla="*/ 0 h 1445923"/>
              <a:gd name="connsiteX2" fmla="*/ 5147113 w 6591152"/>
              <a:gd name="connsiteY2" fmla="*/ 563441 h 1445923"/>
              <a:gd name="connsiteX3" fmla="*/ 5147124 w 6591152"/>
              <a:gd name="connsiteY3" fmla="*/ 563374 h 1445923"/>
              <a:gd name="connsiteX4" fmla="*/ 5147124 w 6591152"/>
              <a:gd name="connsiteY4" fmla="*/ 1 h 1445923"/>
              <a:gd name="connsiteX5" fmla="*/ 6412736 w 6591152"/>
              <a:gd name="connsiteY5" fmla="*/ 1 h 1445923"/>
              <a:gd name="connsiteX6" fmla="*/ 6591152 w 6591152"/>
              <a:gd name="connsiteY6" fmla="*/ 180273 h 1445923"/>
              <a:gd name="connsiteX7" fmla="*/ 6591152 w 6591152"/>
              <a:gd name="connsiteY7" fmla="*/ 1267524 h 1445923"/>
              <a:gd name="connsiteX8" fmla="*/ 6412736 w 6591152"/>
              <a:gd name="connsiteY8" fmla="*/ 1445921 h 1445923"/>
              <a:gd name="connsiteX9" fmla="*/ 5147124 w 6591152"/>
              <a:gd name="connsiteY9" fmla="*/ 1445921 h 1445923"/>
              <a:gd name="connsiteX10" fmla="*/ 5147124 w 6591152"/>
              <a:gd name="connsiteY10" fmla="*/ 882548 h 1445923"/>
              <a:gd name="connsiteX11" fmla="*/ 5147113 w 6591152"/>
              <a:gd name="connsiteY11" fmla="*/ 882516 h 1445923"/>
              <a:gd name="connsiteX12" fmla="*/ 5147113 w 6591152"/>
              <a:gd name="connsiteY12" fmla="*/ 1445923 h 1445923"/>
              <a:gd name="connsiteX13" fmla="*/ 1445924 w 6591152"/>
              <a:gd name="connsiteY13" fmla="*/ 1445923 h 1445923"/>
              <a:gd name="connsiteX14" fmla="*/ 1444028 w 6591152"/>
              <a:gd name="connsiteY14" fmla="*/ 1444984 h 1445923"/>
              <a:gd name="connsiteX15" fmla="*/ 178417 w 6591152"/>
              <a:gd name="connsiteY15" fmla="*/ 1444984 h 1445923"/>
              <a:gd name="connsiteX16" fmla="*/ 0 w 6591152"/>
              <a:gd name="connsiteY16" fmla="*/ 1266618 h 1445923"/>
              <a:gd name="connsiteX17" fmla="*/ 0 w 6591152"/>
              <a:gd name="connsiteY17" fmla="*/ 179305 h 1445923"/>
              <a:gd name="connsiteX18" fmla="*/ 178417 w 6591152"/>
              <a:gd name="connsiteY18" fmla="*/ 938 h 1445923"/>
              <a:gd name="connsiteX19" fmla="*/ 1444028 w 6591152"/>
              <a:gd name="connsiteY19" fmla="*/ 938 h 1445923"/>
              <a:gd name="connsiteX20" fmla="*/ 1444028 w 6591152"/>
              <a:gd name="connsiteY20" fmla="*/ 564317 h 1445923"/>
              <a:gd name="connsiteX21" fmla="*/ 1445924 w 6591152"/>
              <a:gd name="connsiteY21" fmla="*/ 0 h 1445923"/>
              <a:gd name="connsiteX0" fmla="*/ 1445924 w 6591152"/>
              <a:gd name="connsiteY0" fmla="*/ 0 h 1445923"/>
              <a:gd name="connsiteX1" fmla="*/ 5147113 w 6591152"/>
              <a:gd name="connsiteY1" fmla="*/ 0 h 1445923"/>
              <a:gd name="connsiteX2" fmla="*/ 5147113 w 6591152"/>
              <a:gd name="connsiteY2" fmla="*/ 563441 h 1445923"/>
              <a:gd name="connsiteX3" fmla="*/ 5147124 w 6591152"/>
              <a:gd name="connsiteY3" fmla="*/ 563374 h 1445923"/>
              <a:gd name="connsiteX4" fmla="*/ 5147124 w 6591152"/>
              <a:gd name="connsiteY4" fmla="*/ 1 h 1445923"/>
              <a:gd name="connsiteX5" fmla="*/ 6412736 w 6591152"/>
              <a:gd name="connsiteY5" fmla="*/ 1 h 1445923"/>
              <a:gd name="connsiteX6" fmla="*/ 6591152 w 6591152"/>
              <a:gd name="connsiteY6" fmla="*/ 180273 h 1445923"/>
              <a:gd name="connsiteX7" fmla="*/ 6591152 w 6591152"/>
              <a:gd name="connsiteY7" fmla="*/ 1267524 h 1445923"/>
              <a:gd name="connsiteX8" fmla="*/ 6412736 w 6591152"/>
              <a:gd name="connsiteY8" fmla="*/ 1445921 h 1445923"/>
              <a:gd name="connsiteX9" fmla="*/ 5147124 w 6591152"/>
              <a:gd name="connsiteY9" fmla="*/ 1445921 h 1445923"/>
              <a:gd name="connsiteX10" fmla="*/ 5147124 w 6591152"/>
              <a:gd name="connsiteY10" fmla="*/ 882548 h 1445923"/>
              <a:gd name="connsiteX11" fmla="*/ 5147113 w 6591152"/>
              <a:gd name="connsiteY11" fmla="*/ 882516 h 1445923"/>
              <a:gd name="connsiteX12" fmla="*/ 5147113 w 6591152"/>
              <a:gd name="connsiteY12" fmla="*/ 1445923 h 1445923"/>
              <a:gd name="connsiteX13" fmla="*/ 1445924 w 6591152"/>
              <a:gd name="connsiteY13" fmla="*/ 1445923 h 1445923"/>
              <a:gd name="connsiteX14" fmla="*/ 1444028 w 6591152"/>
              <a:gd name="connsiteY14" fmla="*/ 1444984 h 1445923"/>
              <a:gd name="connsiteX15" fmla="*/ 178417 w 6591152"/>
              <a:gd name="connsiteY15" fmla="*/ 1444984 h 1445923"/>
              <a:gd name="connsiteX16" fmla="*/ 0 w 6591152"/>
              <a:gd name="connsiteY16" fmla="*/ 1266618 h 1445923"/>
              <a:gd name="connsiteX17" fmla="*/ 0 w 6591152"/>
              <a:gd name="connsiteY17" fmla="*/ 179305 h 1445923"/>
              <a:gd name="connsiteX18" fmla="*/ 178417 w 6591152"/>
              <a:gd name="connsiteY18" fmla="*/ 938 h 1445923"/>
              <a:gd name="connsiteX19" fmla="*/ 1444028 w 6591152"/>
              <a:gd name="connsiteY19" fmla="*/ 938 h 1445923"/>
              <a:gd name="connsiteX20" fmla="*/ 1445924 w 6591152"/>
              <a:gd name="connsiteY20" fmla="*/ 0 h 1445923"/>
              <a:gd name="connsiteX0" fmla="*/ 1445924 w 6591152"/>
              <a:gd name="connsiteY0" fmla="*/ 0 h 1445923"/>
              <a:gd name="connsiteX1" fmla="*/ 5147113 w 6591152"/>
              <a:gd name="connsiteY1" fmla="*/ 0 h 1445923"/>
              <a:gd name="connsiteX2" fmla="*/ 5147113 w 6591152"/>
              <a:gd name="connsiteY2" fmla="*/ 563441 h 1445923"/>
              <a:gd name="connsiteX3" fmla="*/ 5147124 w 6591152"/>
              <a:gd name="connsiteY3" fmla="*/ 563374 h 1445923"/>
              <a:gd name="connsiteX4" fmla="*/ 5147124 w 6591152"/>
              <a:gd name="connsiteY4" fmla="*/ 1 h 1445923"/>
              <a:gd name="connsiteX5" fmla="*/ 6412736 w 6591152"/>
              <a:gd name="connsiteY5" fmla="*/ 1 h 1445923"/>
              <a:gd name="connsiteX6" fmla="*/ 6591152 w 6591152"/>
              <a:gd name="connsiteY6" fmla="*/ 180273 h 1445923"/>
              <a:gd name="connsiteX7" fmla="*/ 6591152 w 6591152"/>
              <a:gd name="connsiteY7" fmla="*/ 1267524 h 1445923"/>
              <a:gd name="connsiteX8" fmla="*/ 6412736 w 6591152"/>
              <a:gd name="connsiteY8" fmla="*/ 1445921 h 1445923"/>
              <a:gd name="connsiteX9" fmla="*/ 5147124 w 6591152"/>
              <a:gd name="connsiteY9" fmla="*/ 1445921 h 1445923"/>
              <a:gd name="connsiteX10" fmla="*/ 5147124 w 6591152"/>
              <a:gd name="connsiteY10" fmla="*/ 882548 h 1445923"/>
              <a:gd name="connsiteX11" fmla="*/ 5147113 w 6591152"/>
              <a:gd name="connsiteY11" fmla="*/ 882516 h 1445923"/>
              <a:gd name="connsiteX12" fmla="*/ 5147113 w 6591152"/>
              <a:gd name="connsiteY12" fmla="*/ 1445923 h 1445923"/>
              <a:gd name="connsiteX13" fmla="*/ 1445924 w 6591152"/>
              <a:gd name="connsiteY13" fmla="*/ 1445923 h 1445923"/>
              <a:gd name="connsiteX14" fmla="*/ 178417 w 6591152"/>
              <a:gd name="connsiteY14" fmla="*/ 1444984 h 1445923"/>
              <a:gd name="connsiteX15" fmla="*/ 0 w 6591152"/>
              <a:gd name="connsiteY15" fmla="*/ 1266618 h 1445923"/>
              <a:gd name="connsiteX16" fmla="*/ 0 w 6591152"/>
              <a:gd name="connsiteY16" fmla="*/ 179305 h 1445923"/>
              <a:gd name="connsiteX17" fmla="*/ 178417 w 6591152"/>
              <a:gd name="connsiteY17" fmla="*/ 938 h 1445923"/>
              <a:gd name="connsiteX18" fmla="*/ 1444028 w 6591152"/>
              <a:gd name="connsiteY18" fmla="*/ 938 h 1445923"/>
              <a:gd name="connsiteX19" fmla="*/ 1445924 w 6591152"/>
              <a:gd name="connsiteY19" fmla="*/ 0 h 1445923"/>
              <a:gd name="connsiteX0" fmla="*/ 1444028 w 6591152"/>
              <a:gd name="connsiteY0" fmla="*/ 938 h 1445923"/>
              <a:gd name="connsiteX1" fmla="*/ 5147113 w 6591152"/>
              <a:gd name="connsiteY1" fmla="*/ 0 h 1445923"/>
              <a:gd name="connsiteX2" fmla="*/ 5147113 w 6591152"/>
              <a:gd name="connsiteY2" fmla="*/ 563441 h 1445923"/>
              <a:gd name="connsiteX3" fmla="*/ 5147124 w 6591152"/>
              <a:gd name="connsiteY3" fmla="*/ 563374 h 1445923"/>
              <a:gd name="connsiteX4" fmla="*/ 5147124 w 6591152"/>
              <a:gd name="connsiteY4" fmla="*/ 1 h 1445923"/>
              <a:gd name="connsiteX5" fmla="*/ 6412736 w 6591152"/>
              <a:gd name="connsiteY5" fmla="*/ 1 h 1445923"/>
              <a:gd name="connsiteX6" fmla="*/ 6591152 w 6591152"/>
              <a:gd name="connsiteY6" fmla="*/ 180273 h 1445923"/>
              <a:gd name="connsiteX7" fmla="*/ 6591152 w 6591152"/>
              <a:gd name="connsiteY7" fmla="*/ 1267524 h 1445923"/>
              <a:gd name="connsiteX8" fmla="*/ 6412736 w 6591152"/>
              <a:gd name="connsiteY8" fmla="*/ 1445921 h 1445923"/>
              <a:gd name="connsiteX9" fmla="*/ 5147124 w 6591152"/>
              <a:gd name="connsiteY9" fmla="*/ 1445921 h 1445923"/>
              <a:gd name="connsiteX10" fmla="*/ 5147124 w 6591152"/>
              <a:gd name="connsiteY10" fmla="*/ 882548 h 1445923"/>
              <a:gd name="connsiteX11" fmla="*/ 5147113 w 6591152"/>
              <a:gd name="connsiteY11" fmla="*/ 882516 h 1445923"/>
              <a:gd name="connsiteX12" fmla="*/ 5147113 w 6591152"/>
              <a:gd name="connsiteY12" fmla="*/ 1445923 h 1445923"/>
              <a:gd name="connsiteX13" fmla="*/ 1445924 w 6591152"/>
              <a:gd name="connsiteY13" fmla="*/ 1445923 h 1445923"/>
              <a:gd name="connsiteX14" fmla="*/ 178417 w 6591152"/>
              <a:gd name="connsiteY14" fmla="*/ 1444984 h 1445923"/>
              <a:gd name="connsiteX15" fmla="*/ 0 w 6591152"/>
              <a:gd name="connsiteY15" fmla="*/ 1266618 h 1445923"/>
              <a:gd name="connsiteX16" fmla="*/ 0 w 6591152"/>
              <a:gd name="connsiteY16" fmla="*/ 179305 h 1445923"/>
              <a:gd name="connsiteX17" fmla="*/ 178417 w 6591152"/>
              <a:gd name="connsiteY17" fmla="*/ 938 h 1445923"/>
              <a:gd name="connsiteX18" fmla="*/ 1444028 w 6591152"/>
              <a:gd name="connsiteY18" fmla="*/ 938 h 1445923"/>
              <a:gd name="connsiteX0" fmla="*/ 1444028 w 6591152"/>
              <a:gd name="connsiteY0" fmla="*/ 938 h 1445923"/>
              <a:gd name="connsiteX1" fmla="*/ 5147113 w 6591152"/>
              <a:gd name="connsiteY1" fmla="*/ 0 h 1445923"/>
              <a:gd name="connsiteX2" fmla="*/ 5147113 w 6591152"/>
              <a:gd name="connsiteY2" fmla="*/ 563441 h 1445923"/>
              <a:gd name="connsiteX3" fmla="*/ 5147124 w 6591152"/>
              <a:gd name="connsiteY3" fmla="*/ 563374 h 1445923"/>
              <a:gd name="connsiteX4" fmla="*/ 5147124 w 6591152"/>
              <a:gd name="connsiteY4" fmla="*/ 1 h 1445923"/>
              <a:gd name="connsiteX5" fmla="*/ 6412736 w 6591152"/>
              <a:gd name="connsiteY5" fmla="*/ 1 h 1445923"/>
              <a:gd name="connsiteX6" fmla="*/ 6591152 w 6591152"/>
              <a:gd name="connsiteY6" fmla="*/ 180273 h 1445923"/>
              <a:gd name="connsiteX7" fmla="*/ 6591152 w 6591152"/>
              <a:gd name="connsiteY7" fmla="*/ 1267524 h 1445923"/>
              <a:gd name="connsiteX8" fmla="*/ 6412736 w 6591152"/>
              <a:gd name="connsiteY8" fmla="*/ 1445921 h 1445923"/>
              <a:gd name="connsiteX9" fmla="*/ 5147124 w 6591152"/>
              <a:gd name="connsiteY9" fmla="*/ 1445921 h 1445923"/>
              <a:gd name="connsiteX10" fmla="*/ 5147124 w 6591152"/>
              <a:gd name="connsiteY10" fmla="*/ 882548 h 1445923"/>
              <a:gd name="connsiteX11" fmla="*/ 5147113 w 6591152"/>
              <a:gd name="connsiteY11" fmla="*/ 882516 h 1445923"/>
              <a:gd name="connsiteX12" fmla="*/ 5147113 w 6591152"/>
              <a:gd name="connsiteY12" fmla="*/ 1445923 h 1445923"/>
              <a:gd name="connsiteX13" fmla="*/ 178417 w 6591152"/>
              <a:gd name="connsiteY13" fmla="*/ 1444984 h 1445923"/>
              <a:gd name="connsiteX14" fmla="*/ 0 w 6591152"/>
              <a:gd name="connsiteY14" fmla="*/ 1266618 h 1445923"/>
              <a:gd name="connsiteX15" fmla="*/ 0 w 6591152"/>
              <a:gd name="connsiteY15" fmla="*/ 179305 h 1445923"/>
              <a:gd name="connsiteX16" fmla="*/ 178417 w 6591152"/>
              <a:gd name="connsiteY16" fmla="*/ 938 h 1445923"/>
              <a:gd name="connsiteX17" fmla="*/ 1444028 w 6591152"/>
              <a:gd name="connsiteY17" fmla="*/ 938 h 1445923"/>
              <a:gd name="connsiteX0" fmla="*/ 178417 w 6591152"/>
              <a:gd name="connsiteY0" fmla="*/ 938 h 1445923"/>
              <a:gd name="connsiteX1" fmla="*/ 5147113 w 6591152"/>
              <a:gd name="connsiteY1" fmla="*/ 0 h 1445923"/>
              <a:gd name="connsiteX2" fmla="*/ 5147113 w 6591152"/>
              <a:gd name="connsiteY2" fmla="*/ 563441 h 1445923"/>
              <a:gd name="connsiteX3" fmla="*/ 5147124 w 6591152"/>
              <a:gd name="connsiteY3" fmla="*/ 563374 h 1445923"/>
              <a:gd name="connsiteX4" fmla="*/ 5147124 w 6591152"/>
              <a:gd name="connsiteY4" fmla="*/ 1 h 1445923"/>
              <a:gd name="connsiteX5" fmla="*/ 6412736 w 6591152"/>
              <a:gd name="connsiteY5" fmla="*/ 1 h 1445923"/>
              <a:gd name="connsiteX6" fmla="*/ 6591152 w 6591152"/>
              <a:gd name="connsiteY6" fmla="*/ 180273 h 1445923"/>
              <a:gd name="connsiteX7" fmla="*/ 6591152 w 6591152"/>
              <a:gd name="connsiteY7" fmla="*/ 1267524 h 1445923"/>
              <a:gd name="connsiteX8" fmla="*/ 6412736 w 6591152"/>
              <a:gd name="connsiteY8" fmla="*/ 1445921 h 1445923"/>
              <a:gd name="connsiteX9" fmla="*/ 5147124 w 6591152"/>
              <a:gd name="connsiteY9" fmla="*/ 1445921 h 1445923"/>
              <a:gd name="connsiteX10" fmla="*/ 5147124 w 6591152"/>
              <a:gd name="connsiteY10" fmla="*/ 882548 h 1445923"/>
              <a:gd name="connsiteX11" fmla="*/ 5147113 w 6591152"/>
              <a:gd name="connsiteY11" fmla="*/ 882516 h 1445923"/>
              <a:gd name="connsiteX12" fmla="*/ 5147113 w 6591152"/>
              <a:gd name="connsiteY12" fmla="*/ 1445923 h 1445923"/>
              <a:gd name="connsiteX13" fmla="*/ 178417 w 6591152"/>
              <a:gd name="connsiteY13" fmla="*/ 1444984 h 1445923"/>
              <a:gd name="connsiteX14" fmla="*/ 0 w 6591152"/>
              <a:gd name="connsiteY14" fmla="*/ 1266618 h 1445923"/>
              <a:gd name="connsiteX15" fmla="*/ 0 w 6591152"/>
              <a:gd name="connsiteY15" fmla="*/ 179305 h 1445923"/>
              <a:gd name="connsiteX16" fmla="*/ 178417 w 6591152"/>
              <a:gd name="connsiteY16" fmla="*/ 938 h 1445923"/>
              <a:gd name="connsiteX0" fmla="*/ 178417 w 6591152"/>
              <a:gd name="connsiteY0" fmla="*/ 938 h 1445923"/>
              <a:gd name="connsiteX1" fmla="*/ 5147113 w 6591152"/>
              <a:gd name="connsiteY1" fmla="*/ 0 h 1445923"/>
              <a:gd name="connsiteX2" fmla="*/ 5147113 w 6591152"/>
              <a:gd name="connsiteY2" fmla="*/ 563441 h 1445923"/>
              <a:gd name="connsiteX3" fmla="*/ 5147124 w 6591152"/>
              <a:gd name="connsiteY3" fmla="*/ 1 h 1445923"/>
              <a:gd name="connsiteX4" fmla="*/ 6412736 w 6591152"/>
              <a:gd name="connsiteY4" fmla="*/ 1 h 1445923"/>
              <a:gd name="connsiteX5" fmla="*/ 6591152 w 6591152"/>
              <a:gd name="connsiteY5" fmla="*/ 180273 h 1445923"/>
              <a:gd name="connsiteX6" fmla="*/ 6591152 w 6591152"/>
              <a:gd name="connsiteY6" fmla="*/ 1267524 h 1445923"/>
              <a:gd name="connsiteX7" fmla="*/ 6412736 w 6591152"/>
              <a:gd name="connsiteY7" fmla="*/ 1445921 h 1445923"/>
              <a:gd name="connsiteX8" fmla="*/ 5147124 w 6591152"/>
              <a:gd name="connsiteY8" fmla="*/ 1445921 h 1445923"/>
              <a:gd name="connsiteX9" fmla="*/ 5147124 w 6591152"/>
              <a:gd name="connsiteY9" fmla="*/ 882548 h 1445923"/>
              <a:gd name="connsiteX10" fmla="*/ 5147113 w 6591152"/>
              <a:gd name="connsiteY10" fmla="*/ 882516 h 1445923"/>
              <a:gd name="connsiteX11" fmla="*/ 5147113 w 6591152"/>
              <a:gd name="connsiteY11" fmla="*/ 1445923 h 1445923"/>
              <a:gd name="connsiteX12" fmla="*/ 178417 w 6591152"/>
              <a:gd name="connsiteY12" fmla="*/ 1444984 h 1445923"/>
              <a:gd name="connsiteX13" fmla="*/ 0 w 6591152"/>
              <a:gd name="connsiteY13" fmla="*/ 1266618 h 1445923"/>
              <a:gd name="connsiteX14" fmla="*/ 0 w 6591152"/>
              <a:gd name="connsiteY14" fmla="*/ 179305 h 1445923"/>
              <a:gd name="connsiteX15" fmla="*/ 178417 w 6591152"/>
              <a:gd name="connsiteY15" fmla="*/ 938 h 1445923"/>
              <a:gd name="connsiteX0" fmla="*/ 178417 w 6591152"/>
              <a:gd name="connsiteY0" fmla="*/ 938 h 1445923"/>
              <a:gd name="connsiteX1" fmla="*/ 5147113 w 6591152"/>
              <a:gd name="connsiteY1" fmla="*/ 0 h 1445923"/>
              <a:gd name="connsiteX2" fmla="*/ 5147124 w 6591152"/>
              <a:gd name="connsiteY2" fmla="*/ 1 h 1445923"/>
              <a:gd name="connsiteX3" fmla="*/ 6412736 w 6591152"/>
              <a:gd name="connsiteY3" fmla="*/ 1 h 1445923"/>
              <a:gd name="connsiteX4" fmla="*/ 6591152 w 6591152"/>
              <a:gd name="connsiteY4" fmla="*/ 180273 h 1445923"/>
              <a:gd name="connsiteX5" fmla="*/ 6591152 w 6591152"/>
              <a:gd name="connsiteY5" fmla="*/ 1267524 h 1445923"/>
              <a:gd name="connsiteX6" fmla="*/ 6412736 w 6591152"/>
              <a:gd name="connsiteY6" fmla="*/ 1445921 h 1445923"/>
              <a:gd name="connsiteX7" fmla="*/ 5147124 w 6591152"/>
              <a:gd name="connsiteY7" fmla="*/ 1445921 h 1445923"/>
              <a:gd name="connsiteX8" fmla="*/ 5147124 w 6591152"/>
              <a:gd name="connsiteY8" fmla="*/ 882548 h 1445923"/>
              <a:gd name="connsiteX9" fmla="*/ 5147113 w 6591152"/>
              <a:gd name="connsiteY9" fmla="*/ 882516 h 1445923"/>
              <a:gd name="connsiteX10" fmla="*/ 5147113 w 6591152"/>
              <a:gd name="connsiteY10" fmla="*/ 1445923 h 1445923"/>
              <a:gd name="connsiteX11" fmla="*/ 178417 w 6591152"/>
              <a:gd name="connsiteY11" fmla="*/ 1444984 h 1445923"/>
              <a:gd name="connsiteX12" fmla="*/ 0 w 6591152"/>
              <a:gd name="connsiteY12" fmla="*/ 1266618 h 1445923"/>
              <a:gd name="connsiteX13" fmla="*/ 0 w 6591152"/>
              <a:gd name="connsiteY13" fmla="*/ 179305 h 1445923"/>
              <a:gd name="connsiteX14" fmla="*/ 178417 w 6591152"/>
              <a:gd name="connsiteY14" fmla="*/ 938 h 1445923"/>
              <a:gd name="connsiteX0" fmla="*/ 178417 w 6591152"/>
              <a:gd name="connsiteY0" fmla="*/ 14325 h 1459310"/>
              <a:gd name="connsiteX1" fmla="*/ 5147113 w 6591152"/>
              <a:gd name="connsiteY1" fmla="*/ 13387 h 1459310"/>
              <a:gd name="connsiteX2" fmla="*/ 6412736 w 6591152"/>
              <a:gd name="connsiteY2" fmla="*/ 13388 h 1459310"/>
              <a:gd name="connsiteX3" fmla="*/ 6591152 w 6591152"/>
              <a:gd name="connsiteY3" fmla="*/ 193660 h 1459310"/>
              <a:gd name="connsiteX4" fmla="*/ 6591152 w 6591152"/>
              <a:gd name="connsiteY4" fmla="*/ 1280911 h 1459310"/>
              <a:gd name="connsiteX5" fmla="*/ 6412736 w 6591152"/>
              <a:gd name="connsiteY5" fmla="*/ 1459308 h 1459310"/>
              <a:gd name="connsiteX6" fmla="*/ 5147124 w 6591152"/>
              <a:gd name="connsiteY6" fmla="*/ 1459308 h 1459310"/>
              <a:gd name="connsiteX7" fmla="*/ 5147124 w 6591152"/>
              <a:gd name="connsiteY7" fmla="*/ 895935 h 1459310"/>
              <a:gd name="connsiteX8" fmla="*/ 5147113 w 6591152"/>
              <a:gd name="connsiteY8" fmla="*/ 895903 h 1459310"/>
              <a:gd name="connsiteX9" fmla="*/ 5147113 w 6591152"/>
              <a:gd name="connsiteY9" fmla="*/ 1459310 h 1459310"/>
              <a:gd name="connsiteX10" fmla="*/ 178417 w 6591152"/>
              <a:gd name="connsiteY10" fmla="*/ 1458371 h 1459310"/>
              <a:gd name="connsiteX11" fmla="*/ 0 w 6591152"/>
              <a:gd name="connsiteY11" fmla="*/ 1280005 h 1459310"/>
              <a:gd name="connsiteX12" fmla="*/ 0 w 6591152"/>
              <a:gd name="connsiteY12" fmla="*/ 192692 h 1459310"/>
              <a:gd name="connsiteX13" fmla="*/ 178417 w 6591152"/>
              <a:gd name="connsiteY13" fmla="*/ 14325 h 1459310"/>
              <a:gd name="connsiteX0" fmla="*/ 178417 w 6591152"/>
              <a:gd name="connsiteY0" fmla="*/ 937 h 1445922"/>
              <a:gd name="connsiteX1" fmla="*/ 6412736 w 6591152"/>
              <a:gd name="connsiteY1" fmla="*/ 0 h 1445922"/>
              <a:gd name="connsiteX2" fmla="*/ 6591152 w 6591152"/>
              <a:gd name="connsiteY2" fmla="*/ 180272 h 1445922"/>
              <a:gd name="connsiteX3" fmla="*/ 6591152 w 6591152"/>
              <a:gd name="connsiteY3" fmla="*/ 1267523 h 1445922"/>
              <a:gd name="connsiteX4" fmla="*/ 6412736 w 6591152"/>
              <a:gd name="connsiteY4" fmla="*/ 1445920 h 1445922"/>
              <a:gd name="connsiteX5" fmla="*/ 5147124 w 6591152"/>
              <a:gd name="connsiteY5" fmla="*/ 1445920 h 1445922"/>
              <a:gd name="connsiteX6" fmla="*/ 5147124 w 6591152"/>
              <a:gd name="connsiteY6" fmla="*/ 882547 h 1445922"/>
              <a:gd name="connsiteX7" fmla="*/ 5147113 w 6591152"/>
              <a:gd name="connsiteY7" fmla="*/ 882515 h 1445922"/>
              <a:gd name="connsiteX8" fmla="*/ 5147113 w 6591152"/>
              <a:gd name="connsiteY8" fmla="*/ 1445922 h 1445922"/>
              <a:gd name="connsiteX9" fmla="*/ 178417 w 6591152"/>
              <a:gd name="connsiteY9" fmla="*/ 1444983 h 1445922"/>
              <a:gd name="connsiteX10" fmla="*/ 0 w 6591152"/>
              <a:gd name="connsiteY10" fmla="*/ 1266617 h 1445922"/>
              <a:gd name="connsiteX11" fmla="*/ 0 w 6591152"/>
              <a:gd name="connsiteY11" fmla="*/ 179304 h 1445922"/>
              <a:gd name="connsiteX12" fmla="*/ 178417 w 6591152"/>
              <a:gd name="connsiteY12" fmla="*/ 937 h 1445922"/>
              <a:gd name="connsiteX0" fmla="*/ 178417 w 6591152"/>
              <a:gd name="connsiteY0" fmla="*/ 937 h 1445922"/>
              <a:gd name="connsiteX1" fmla="*/ 6412736 w 6591152"/>
              <a:gd name="connsiteY1" fmla="*/ 0 h 1445922"/>
              <a:gd name="connsiteX2" fmla="*/ 6591152 w 6591152"/>
              <a:gd name="connsiteY2" fmla="*/ 180272 h 1445922"/>
              <a:gd name="connsiteX3" fmla="*/ 6591152 w 6591152"/>
              <a:gd name="connsiteY3" fmla="*/ 1267523 h 1445922"/>
              <a:gd name="connsiteX4" fmla="*/ 6412736 w 6591152"/>
              <a:gd name="connsiteY4" fmla="*/ 1445920 h 1445922"/>
              <a:gd name="connsiteX5" fmla="*/ 5147124 w 6591152"/>
              <a:gd name="connsiteY5" fmla="*/ 1445920 h 1445922"/>
              <a:gd name="connsiteX6" fmla="*/ 5147124 w 6591152"/>
              <a:gd name="connsiteY6" fmla="*/ 882547 h 1445922"/>
              <a:gd name="connsiteX7" fmla="*/ 5147113 w 6591152"/>
              <a:gd name="connsiteY7" fmla="*/ 1445922 h 1445922"/>
              <a:gd name="connsiteX8" fmla="*/ 178417 w 6591152"/>
              <a:gd name="connsiteY8" fmla="*/ 1444983 h 1445922"/>
              <a:gd name="connsiteX9" fmla="*/ 0 w 6591152"/>
              <a:gd name="connsiteY9" fmla="*/ 1266617 h 1445922"/>
              <a:gd name="connsiteX10" fmla="*/ 0 w 6591152"/>
              <a:gd name="connsiteY10" fmla="*/ 179304 h 1445922"/>
              <a:gd name="connsiteX11" fmla="*/ 178417 w 6591152"/>
              <a:gd name="connsiteY11" fmla="*/ 937 h 1445922"/>
              <a:gd name="connsiteX0" fmla="*/ 178417 w 6591152"/>
              <a:gd name="connsiteY0" fmla="*/ 937 h 1445922"/>
              <a:gd name="connsiteX1" fmla="*/ 6412736 w 6591152"/>
              <a:gd name="connsiteY1" fmla="*/ 0 h 1445922"/>
              <a:gd name="connsiteX2" fmla="*/ 6591152 w 6591152"/>
              <a:gd name="connsiteY2" fmla="*/ 180272 h 1445922"/>
              <a:gd name="connsiteX3" fmla="*/ 6591152 w 6591152"/>
              <a:gd name="connsiteY3" fmla="*/ 1267523 h 1445922"/>
              <a:gd name="connsiteX4" fmla="*/ 6412736 w 6591152"/>
              <a:gd name="connsiteY4" fmla="*/ 1445920 h 1445922"/>
              <a:gd name="connsiteX5" fmla="*/ 5147124 w 6591152"/>
              <a:gd name="connsiteY5" fmla="*/ 1445920 h 1445922"/>
              <a:gd name="connsiteX6" fmla="*/ 5147113 w 6591152"/>
              <a:gd name="connsiteY6" fmla="*/ 1445922 h 1445922"/>
              <a:gd name="connsiteX7" fmla="*/ 178417 w 6591152"/>
              <a:gd name="connsiteY7" fmla="*/ 1444983 h 1445922"/>
              <a:gd name="connsiteX8" fmla="*/ 0 w 6591152"/>
              <a:gd name="connsiteY8" fmla="*/ 1266617 h 1445922"/>
              <a:gd name="connsiteX9" fmla="*/ 0 w 6591152"/>
              <a:gd name="connsiteY9" fmla="*/ 179304 h 1445922"/>
              <a:gd name="connsiteX10" fmla="*/ 178417 w 6591152"/>
              <a:gd name="connsiteY10" fmla="*/ 937 h 1445922"/>
              <a:gd name="connsiteX0" fmla="*/ 178417 w 6591152"/>
              <a:gd name="connsiteY0" fmla="*/ 937 h 1445920"/>
              <a:gd name="connsiteX1" fmla="*/ 6412736 w 6591152"/>
              <a:gd name="connsiteY1" fmla="*/ 0 h 1445920"/>
              <a:gd name="connsiteX2" fmla="*/ 6591152 w 6591152"/>
              <a:gd name="connsiteY2" fmla="*/ 180272 h 1445920"/>
              <a:gd name="connsiteX3" fmla="*/ 6591152 w 6591152"/>
              <a:gd name="connsiteY3" fmla="*/ 1267523 h 1445920"/>
              <a:gd name="connsiteX4" fmla="*/ 6412736 w 6591152"/>
              <a:gd name="connsiteY4" fmla="*/ 1445920 h 1445920"/>
              <a:gd name="connsiteX5" fmla="*/ 5147124 w 6591152"/>
              <a:gd name="connsiteY5" fmla="*/ 1445920 h 1445920"/>
              <a:gd name="connsiteX6" fmla="*/ 178417 w 6591152"/>
              <a:gd name="connsiteY6" fmla="*/ 1444983 h 1445920"/>
              <a:gd name="connsiteX7" fmla="*/ 0 w 6591152"/>
              <a:gd name="connsiteY7" fmla="*/ 1266617 h 1445920"/>
              <a:gd name="connsiteX8" fmla="*/ 0 w 6591152"/>
              <a:gd name="connsiteY8" fmla="*/ 179304 h 1445920"/>
              <a:gd name="connsiteX9" fmla="*/ 178417 w 6591152"/>
              <a:gd name="connsiteY9" fmla="*/ 937 h 1445920"/>
              <a:gd name="connsiteX0" fmla="*/ 178417 w 6591152"/>
              <a:gd name="connsiteY0" fmla="*/ 937 h 1445920"/>
              <a:gd name="connsiteX1" fmla="*/ 6412736 w 6591152"/>
              <a:gd name="connsiteY1" fmla="*/ 0 h 1445920"/>
              <a:gd name="connsiteX2" fmla="*/ 6591152 w 6591152"/>
              <a:gd name="connsiteY2" fmla="*/ 180272 h 1445920"/>
              <a:gd name="connsiteX3" fmla="*/ 6591152 w 6591152"/>
              <a:gd name="connsiteY3" fmla="*/ 1267523 h 1445920"/>
              <a:gd name="connsiteX4" fmla="*/ 6412736 w 6591152"/>
              <a:gd name="connsiteY4" fmla="*/ 1445920 h 1445920"/>
              <a:gd name="connsiteX5" fmla="*/ 178417 w 6591152"/>
              <a:gd name="connsiteY5" fmla="*/ 1444983 h 1445920"/>
              <a:gd name="connsiteX6" fmla="*/ 0 w 6591152"/>
              <a:gd name="connsiteY6" fmla="*/ 1266617 h 1445920"/>
              <a:gd name="connsiteX7" fmla="*/ 0 w 6591152"/>
              <a:gd name="connsiteY7" fmla="*/ 179304 h 1445920"/>
              <a:gd name="connsiteX8" fmla="*/ 178417 w 6591152"/>
              <a:gd name="connsiteY8" fmla="*/ 937 h 1445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91152" h="1445920">
                <a:moveTo>
                  <a:pt x="178417" y="937"/>
                </a:moveTo>
                <a:lnTo>
                  <a:pt x="6412736" y="0"/>
                </a:lnTo>
                <a:cubicBezTo>
                  <a:pt x="6512315" y="0"/>
                  <a:pt x="6591152" y="80731"/>
                  <a:pt x="6591152" y="180272"/>
                </a:cubicBezTo>
                <a:lnTo>
                  <a:pt x="6591152" y="1267523"/>
                </a:lnTo>
                <a:cubicBezTo>
                  <a:pt x="6591152" y="1365190"/>
                  <a:pt x="6512315" y="1445920"/>
                  <a:pt x="6412736" y="1445920"/>
                </a:cubicBezTo>
                <a:lnTo>
                  <a:pt x="178417" y="1444983"/>
                </a:lnTo>
                <a:cubicBezTo>
                  <a:pt x="80731" y="1444983"/>
                  <a:pt x="0" y="1366095"/>
                  <a:pt x="0" y="1266617"/>
                </a:cubicBezTo>
                <a:lnTo>
                  <a:pt x="0" y="179304"/>
                </a:lnTo>
                <a:cubicBezTo>
                  <a:pt x="0" y="81697"/>
                  <a:pt x="78837" y="937"/>
                  <a:pt x="178417" y="937"/>
                </a:cubicBezTo>
                <a:close/>
              </a:path>
            </a:pathLst>
          </a:custGeom>
          <a:solidFill>
            <a:schemeClr val="bg1"/>
          </a:solidFill>
          <a:ln w="12700">
            <a:miter lim="400000"/>
          </a:ln>
          <a:effectLst>
            <a:outerShdw blurRad="215900" dist="101600" dir="3000000" algn="tl" rotWithShape="0">
              <a:prstClr val="black">
                <a:alpha val="40000"/>
              </a:prstClr>
            </a:outerShdw>
          </a:effectLst>
        </p:spPr>
        <p:txBody>
          <a:bodyPr wrap="square" lIns="38100" tIns="38100" rIns="38100" bIns="381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effectLst>
                  <a:outerShdw blurRad="38100" dist="12700" dir="5400000" rotWithShape="0">
                    <a:srgbClr val="000000">
                      <a:alpha val="50000"/>
                    </a:srgbClr>
                  </a:outerShdw>
                </a:effectLst>
              </a:defRPr>
            </a:pPr>
            <a:endParaRPr/>
          </a:p>
        </p:txBody>
      </p:sp>
      <p:grpSp>
        <p:nvGrpSpPr>
          <p:cNvPr id="135" name="Group 134">
            <a:extLst>
              <a:ext uri="{FF2B5EF4-FFF2-40B4-BE49-F238E27FC236}">
                <a16:creationId xmlns:a16="http://schemas.microsoft.com/office/drawing/2014/main" id="{8E3E469C-C97C-4C1E-8E50-D0D1E6DD49E8}"/>
              </a:ext>
            </a:extLst>
          </p:cNvPr>
          <p:cNvGrpSpPr/>
          <p:nvPr/>
        </p:nvGrpSpPr>
        <p:grpSpPr>
          <a:xfrm>
            <a:off x="4426743" y="4538017"/>
            <a:ext cx="6591152" cy="1444752"/>
            <a:chOff x="2800424" y="4217685"/>
            <a:chExt cx="6591152" cy="1444752"/>
          </a:xfrm>
        </p:grpSpPr>
        <p:sp>
          <p:nvSpPr>
            <p:cNvPr id="136" name="Rectangle">
              <a:extLst>
                <a:ext uri="{FF2B5EF4-FFF2-40B4-BE49-F238E27FC236}">
                  <a16:creationId xmlns:a16="http://schemas.microsoft.com/office/drawing/2014/main" id="{8C2ED81C-B957-4735-8456-152886AA9C46}"/>
                </a:ext>
              </a:extLst>
            </p:cNvPr>
            <p:cNvSpPr/>
            <p:nvPr/>
          </p:nvSpPr>
          <p:spPr>
            <a:xfrm>
              <a:off x="4184679" y="4217685"/>
              <a:ext cx="3824527" cy="1444752"/>
            </a:xfrm>
            <a:prstGeom prst="rect">
              <a:avLst/>
            </a:prstGeom>
            <a:solidFill>
              <a:schemeClr val="bg1"/>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effectLst>
                    <a:outerShdw blurRad="38100" dist="12700" dir="5400000" rotWithShape="0">
                      <a:srgbClr val="000000">
                        <a:alpha val="50000"/>
                      </a:srgbClr>
                    </a:outerShdw>
                  </a:effectLst>
                </a:defRPr>
              </a:pPr>
              <a:endParaRPr/>
            </a:p>
          </p:txBody>
        </p:sp>
        <p:sp>
          <p:nvSpPr>
            <p:cNvPr id="137" name="Shape">
              <a:extLst>
                <a:ext uri="{FF2B5EF4-FFF2-40B4-BE49-F238E27FC236}">
                  <a16:creationId xmlns:a16="http://schemas.microsoft.com/office/drawing/2014/main" id="{D584C9FD-F8F3-4C82-94A0-C1AC8B673031}"/>
                </a:ext>
              </a:extLst>
            </p:cNvPr>
            <p:cNvSpPr/>
            <p:nvPr/>
          </p:nvSpPr>
          <p:spPr>
            <a:xfrm>
              <a:off x="2800424" y="4217685"/>
              <a:ext cx="1859042" cy="1444752"/>
            </a:xfrm>
            <a:custGeom>
              <a:avLst/>
              <a:gdLst/>
              <a:ahLst/>
              <a:cxnLst>
                <a:cxn ang="0">
                  <a:pos x="wd2" y="hd2"/>
                </a:cxn>
                <a:cxn ang="5400000">
                  <a:pos x="wd2" y="hd2"/>
                </a:cxn>
                <a:cxn ang="10800000">
                  <a:pos x="wd2" y="hd2"/>
                </a:cxn>
                <a:cxn ang="16200000">
                  <a:pos x="wd2" y="hd2"/>
                </a:cxn>
              </a:cxnLst>
              <a:rect l="0" t="0" r="r" b="b"/>
              <a:pathLst>
                <a:path w="21600" h="21600" extrusionOk="0">
                  <a:moveTo>
                    <a:pt x="19986" y="8679"/>
                  </a:moveTo>
                  <a:cubicBezTo>
                    <a:pt x="18742" y="8679"/>
                    <a:pt x="18153" y="9494"/>
                    <a:pt x="17542" y="9494"/>
                  </a:cubicBezTo>
                  <a:cubicBezTo>
                    <a:pt x="17280" y="9494"/>
                    <a:pt x="17084" y="9325"/>
                    <a:pt x="16975" y="9157"/>
                  </a:cubicBezTo>
                  <a:cubicBezTo>
                    <a:pt x="16844" y="8960"/>
                    <a:pt x="16778" y="8707"/>
                    <a:pt x="16778" y="8427"/>
                  </a:cubicBezTo>
                  <a:lnTo>
                    <a:pt x="16778" y="0"/>
                  </a:lnTo>
                  <a:lnTo>
                    <a:pt x="2073" y="0"/>
                  </a:lnTo>
                  <a:cubicBezTo>
                    <a:pt x="916" y="0"/>
                    <a:pt x="0" y="1208"/>
                    <a:pt x="0" y="2668"/>
                  </a:cubicBezTo>
                  <a:lnTo>
                    <a:pt x="0" y="18932"/>
                  </a:lnTo>
                  <a:cubicBezTo>
                    <a:pt x="0" y="20420"/>
                    <a:pt x="938" y="21600"/>
                    <a:pt x="2073" y="21600"/>
                  </a:cubicBezTo>
                  <a:lnTo>
                    <a:pt x="16778" y="21600"/>
                  </a:lnTo>
                  <a:lnTo>
                    <a:pt x="16778" y="13173"/>
                  </a:lnTo>
                  <a:cubicBezTo>
                    <a:pt x="16778" y="12921"/>
                    <a:pt x="16844" y="12640"/>
                    <a:pt x="16975" y="12443"/>
                  </a:cubicBezTo>
                  <a:cubicBezTo>
                    <a:pt x="17084" y="12275"/>
                    <a:pt x="17280" y="12106"/>
                    <a:pt x="17542" y="12106"/>
                  </a:cubicBezTo>
                  <a:cubicBezTo>
                    <a:pt x="18153" y="12106"/>
                    <a:pt x="18742" y="12921"/>
                    <a:pt x="19985" y="12921"/>
                  </a:cubicBezTo>
                  <a:cubicBezTo>
                    <a:pt x="21229" y="12921"/>
                    <a:pt x="21600" y="11629"/>
                    <a:pt x="21600" y="10786"/>
                  </a:cubicBezTo>
                  <a:cubicBezTo>
                    <a:pt x="21600" y="9943"/>
                    <a:pt x="21229" y="8679"/>
                    <a:pt x="19986" y="8679"/>
                  </a:cubicBezTo>
                  <a:close/>
                </a:path>
              </a:pathLst>
            </a:custGeom>
            <a:solidFill>
              <a:schemeClr val="accent6"/>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effectLst>
                    <a:outerShdw blurRad="38100" dist="12700" dir="5400000" rotWithShape="0">
                      <a:srgbClr val="000000">
                        <a:alpha val="50000"/>
                      </a:srgbClr>
                    </a:outerShdw>
                  </a:effectLst>
                </a:defRPr>
              </a:pPr>
              <a:endParaRPr/>
            </a:p>
          </p:txBody>
        </p:sp>
        <p:sp>
          <p:nvSpPr>
            <p:cNvPr id="138" name="Shape">
              <a:extLst>
                <a:ext uri="{FF2B5EF4-FFF2-40B4-BE49-F238E27FC236}">
                  <a16:creationId xmlns:a16="http://schemas.microsoft.com/office/drawing/2014/main" id="{C9BFA615-E0CA-4F6B-A9F0-3827080740EB}"/>
                </a:ext>
              </a:extLst>
            </p:cNvPr>
            <p:cNvSpPr/>
            <p:nvPr/>
          </p:nvSpPr>
          <p:spPr>
            <a:xfrm>
              <a:off x="7532534" y="4217685"/>
              <a:ext cx="1859042" cy="1444752"/>
            </a:xfrm>
            <a:custGeom>
              <a:avLst/>
              <a:gdLst/>
              <a:ahLst/>
              <a:cxnLst>
                <a:cxn ang="0">
                  <a:pos x="wd2" y="hd2"/>
                </a:cxn>
                <a:cxn ang="5400000">
                  <a:pos x="wd2" y="hd2"/>
                </a:cxn>
                <a:cxn ang="10800000">
                  <a:pos x="wd2" y="hd2"/>
                </a:cxn>
                <a:cxn ang="16200000">
                  <a:pos x="wd2" y="hd2"/>
                </a:cxn>
              </a:cxnLst>
              <a:rect l="0" t="0" r="r" b="b"/>
              <a:pathLst>
                <a:path w="21600" h="21600" extrusionOk="0">
                  <a:moveTo>
                    <a:pt x="19527" y="0"/>
                  </a:moveTo>
                  <a:lnTo>
                    <a:pt x="4822" y="0"/>
                  </a:lnTo>
                  <a:lnTo>
                    <a:pt x="4822" y="8416"/>
                  </a:lnTo>
                  <a:cubicBezTo>
                    <a:pt x="4822" y="8668"/>
                    <a:pt x="4756" y="8949"/>
                    <a:pt x="4625" y="9145"/>
                  </a:cubicBezTo>
                  <a:cubicBezTo>
                    <a:pt x="4516" y="9313"/>
                    <a:pt x="4320" y="9482"/>
                    <a:pt x="4058" y="9482"/>
                  </a:cubicBezTo>
                  <a:cubicBezTo>
                    <a:pt x="3447" y="9482"/>
                    <a:pt x="2858" y="8668"/>
                    <a:pt x="1615" y="8668"/>
                  </a:cubicBezTo>
                  <a:cubicBezTo>
                    <a:pt x="371" y="8668"/>
                    <a:pt x="0" y="9958"/>
                    <a:pt x="0" y="10800"/>
                  </a:cubicBezTo>
                  <a:cubicBezTo>
                    <a:pt x="0" y="11642"/>
                    <a:pt x="349" y="12932"/>
                    <a:pt x="1615" y="12932"/>
                  </a:cubicBezTo>
                  <a:cubicBezTo>
                    <a:pt x="2880" y="12932"/>
                    <a:pt x="3447" y="12118"/>
                    <a:pt x="4058" y="12118"/>
                  </a:cubicBezTo>
                  <a:cubicBezTo>
                    <a:pt x="4320" y="12118"/>
                    <a:pt x="4516" y="12287"/>
                    <a:pt x="4625" y="12455"/>
                  </a:cubicBezTo>
                  <a:cubicBezTo>
                    <a:pt x="4756" y="12651"/>
                    <a:pt x="4822" y="12904"/>
                    <a:pt x="4822" y="13184"/>
                  </a:cubicBezTo>
                  <a:lnTo>
                    <a:pt x="4822" y="21600"/>
                  </a:lnTo>
                  <a:lnTo>
                    <a:pt x="19527" y="21600"/>
                  </a:lnTo>
                  <a:cubicBezTo>
                    <a:pt x="20684" y="21600"/>
                    <a:pt x="21600" y="20394"/>
                    <a:pt x="21600" y="18935"/>
                  </a:cubicBezTo>
                  <a:lnTo>
                    <a:pt x="21600" y="2693"/>
                  </a:lnTo>
                  <a:cubicBezTo>
                    <a:pt x="21600" y="1206"/>
                    <a:pt x="20684" y="0"/>
                    <a:pt x="19527" y="0"/>
                  </a:cubicBezTo>
                  <a:close/>
                </a:path>
              </a:pathLst>
            </a:custGeom>
            <a:solidFill>
              <a:schemeClr val="bg2"/>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effectLst>
                    <a:outerShdw blurRad="38100" dist="12700" dir="5400000" rotWithShape="0">
                      <a:srgbClr val="000000">
                        <a:alpha val="50000"/>
                      </a:srgbClr>
                    </a:outerShdw>
                  </a:effectLst>
                </a:defRPr>
              </a:pPr>
              <a:endParaRPr/>
            </a:p>
          </p:txBody>
        </p:sp>
        <p:pic>
          <p:nvPicPr>
            <p:cNvPr id="139" name="Graphic 13" descr="Gears with solid fill">
              <a:extLst>
                <a:ext uri="{FF2B5EF4-FFF2-40B4-BE49-F238E27FC236}">
                  <a16:creationId xmlns:a16="http://schemas.microsoft.com/office/drawing/2014/main" id="{2FA24289-E17F-43EE-B460-0B6A7A7B5CF4}"/>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188374" y="4459464"/>
              <a:ext cx="962364" cy="962364"/>
            </a:xfrm>
            <a:prstGeom prst="rect">
              <a:avLst/>
            </a:prstGeom>
            <a:effectLst>
              <a:outerShdw blurRad="50800" dist="38100" dir="2700000" algn="tl" rotWithShape="0">
                <a:prstClr val="black">
                  <a:alpha val="40000"/>
                </a:prstClr>
              </a:outerShdw>
            </a:effectLst>
          </p:spPr>
        </p:pic>
        <p:sp>
          <p:nvSpPr>
            <p:cNvPr id="140" name="TextBox 17">
              <a:extLst>
                <a:ext uri="{FF2B5EF4-FFF2-40B4-BE49-F238E27FC236}">
                  <a16:creationId xmlns:a16="http://schemas.microsoft.com/office/drawing/2014/main" id="{57A6F257-1CDD-4585-9816-848592EEE8BB}"/>
                </a:ext>
              </a:extLst>
            </p:cNvPr>
            <p:cNvSpPr txBox="1"/>
            <p:nvPr/>
          </p:nvSpPr>
          <p:spPr>
            <a:xfrm>
              <a:off x="2911680" y="4278927"/>
              <a:ext cx="1223413" cy="1323439"/>
            </a:xfrm>
            <a:prstGeom prst="rect">
              <a:avLst/>
            </a:prstGeom>
            <a:noFill/>
          </p:spPr>
          <p:txBody>
            <a:bodyPr wrap="non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8000" b="1" dirty="0">
                  <a:solidFill>
                    <a:schemeClr val="bg1"/>
                  </a:solidFill>
                </a:rPr>
                <a:t>03</a:t>
              </a:r>
            </a:p>
          </p:txBody>
        </p:sp>
        <p:sp>
          <p:nvSpPr>
            <p:cNvPr id="143" name="TextBox 26">
              <a:extLst>
                <a:ext uri="{FF2B5EF4-FFF2-40B4-BE49-F238E27FC236}">
                  <a16:creationId xmlns:a16="http://schemas.microsoft.com/office/drawing/2014/main" id="{DBA27E90-E3D3-440B-ACF3-BD5AE46C823F}"/>
                </a:ext>
              </a:extLst>
            </p:cNvPr>
            <p:cNvSpPr txBox="1"/>
            <p:nvPr/>
          </p:nvSpPr>
          <p:spPr>
            <a:xfrm>
              <a:off x="4659466" y="4339896"/>
              <a:ext cx="3250569" cy="1200329"/>
            </a:xfrm>
            <a:prstGeom prst="rect">
              <a:avLst/>
            </a:prstGeom>
            <a:noFill/>
          </p:spPr>
          <p:txBody>
            <a:bodyPr wrap="square" lIns="0" r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pt-BR" sz="2400" noProof="1">
                  <a:solidFill>
                    <a:schemeClr val="tx1">
                      <a:lumMod val="65000"/>
                      <a:lumOff val="35000"/>
                    </a:schemeClr>
                  </a:solidFill>
                </a:rPr>
                <a:t>Não se confundem com os contratos que</a:t>
              </a:r>
            </a:p>
            <a:p>
              <a:r>
                <a:rPr lang="pt-BR" sz="2400" noProof="1">
                  <a:solidFill>
                    <a:schemeClr val="tx1">
                      <a:lumMod val="65000"/>
                      <a:lumOff val="35000"/>
                    </a:schemeClr>
                  </a:solidFill>
                </a:rPr>
                <a:t> originam delas</a:t>
              </a:r>
            </a:p>
          </p:txBody>
        </p:sp>
      </p:grpSp>
      <p:sp>
        <p:nvSpPr>
          <p:cNvPr id="6" name="CaixaDeTexto 5">
            <a:extLst>
              <a:ext uri="{FF2B5EF4-FFF2-40B4-BE49-F238E27FC236}">
                <a16:creationId xmlns:a16="http://schemas.microsoft.com/office/drawing/2014/main" id="{039A1879-9911-5F14-147C-CC8E20630E0B}"/>
              </a:ext>
            </a:extLst>
          </p:cNvPr>
          <p:cNvSpPr txBox="1"/>
          <p:nvPr/>
        </p:nvSpPr>
        <p:spPr>
          <a:xfrm>
            <a:off x="69755" y="1156877"/>
            <a:ext cx="3333011" cy="2308324"/>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lvl="0"/>
            <a:r>
              <a:rPr lang="pt-BR" sz="3600" dirty="0"/>
              <a:t>Procedimentos Auxiliares na Nova Lei de Licitações</a:t>
            </a:r>
          </a:p>
        </p:txBody>
      </p:sp>
      <p:sp>
        <p:nvSpPr>
          <p:cNvPr id="12" name="Título 1">
            <a:extLst>
              <a:ext uri="{FF2B5EF4-FFF2-40B4-BE49-F238E27FC236}">
                <a16:creationId xmlns:a16="http://schemas.microsoft.com/office/drawing/2014/main" id="{0C6477FA-0819-2F96-BA65-AB1EA1F446CE}"/>
              </a:ext>
            </a:extLst>
          </p:cNvPr>
          <p:cNvSpPr>
            <a:spLocks noGrp="1"/>
          </p:cNvSpPr>
          <p:nvPr>
            <p:ph type="title"/>
          </p:nvPr>
        </p:nvSpPr>
        <p:spPr>
          <a:xfrm>
            <a:off x="1032070" y="-113176"/>
            <a:ext cx="10515600" cy="1325563"/>
          </a:xfrm>
        </p:spPr>
        <p:txBody>
          <a:bodyPr>
            <a:normAutofit/>
          </a:bodyPr>
          <a:lstStyle/>
          <a:p>
            <a:pPr algn="ctr"/>
            <a:r>
              <a:rPr lang="pt-BR" sz="2400" b="1" kern="150" dirty="0">
                <a:solidFill>
                  <a:srgbClr val="008080"/>
                </a:solidFill>
                <a:effectLst>
                  <a:outerShdw blurRad="38100" dist="38100" dir="2700000" algn="tl">
                    <a:srgbClr val="000000">
                      <a:alpha val="43137"/>
                    </a:srgbClr>
                  </a:outerShdw>
                </a:effectLst>
                <a:latin typeface="Helvetica" panose="020B0604020202020204" pitchFamily="34" charset="0"/>
                <a:ea typeface="NSimSun" panose="02010609030101010101" pitchFamily="49" charset="-122"/>
                <a:cs typeface="Helvetica" panose="020B0604020202020204" pitchFamily="34" charset="0"/>
              </a:rPr>
              <a:t>Procedimentos Auxiliares</a:t>
            </a:r>
            <a:endParaRPr lang="pt-BR" sz="24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2253144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Shape">
            <a:extLst>
              <a:ext uri="{FF2B5EF4-FFF2-40B4-BE49-F238E27FC236}">
                <a16:creationId xmlns:a16="http://schemas.microsoft.com/office/drawing/2014/main" id="{437D4A93-8AFA-4B06-BBBF-B6CF452245F8}"/>
              </a:ext>
            </a:extLst>
          </p:cNvPr>
          <p:cNvSpPr/>
          <p:nvPr/>
        </p:nvSpPr>
        <p:spPr>
          <a:xfrm>
            <a:off x="75189" y="2512100"/>
            <a:ext cx="1735174" cy="2264080"/>
          </a:xfrm>
          <a:custGeom>
            <a:avLst/>
            <a:gdLst/>
            <a:ahLst/>
            <a:cxnLst>
              <a:cxn ang="0">
                <a:pos x="wd2" y="hd2"/>
              </a:cxn>
              <a:cxn ang="5400000">
                <a:pos x="wd2" y="hd2"/>
              </a:cxn>
              <a:cxn ang="10800000">
                <a:pos x="wd2" y="hd2"/>
              </a:cxn>
              <a:cxn ang="16200000">
                <a:pos x="wd2" y="hd2"/>
              </a:cxn>
            </a:cxnLst>
            <a:rect l="0" t="0" r="r" b="b"/>
            <a:pathLst>
              <a:path w="21354" h="21378" extrusionOk="0">
                <a:moveTo>
                  <a:pt x="21080" y="17330"/>
                </a:moveTo>
                <a:cubicBezTo>
                  <a:pt x="20732" y="16885"/>
                  <a:pt x="20123" y="16751"/>
                  <a:pt x="19514" y="16662"/>
                </a:cubicBezTo>
                <a:cubicBezTo>
                  <a:pt x="18790" y="16551"/>
                  <a:pt x="18065" y="16529"/>
                  <a:pt x="17340" y="16484"/>
                </a:cubicBezTo>
                <a:cubicBezTo>
                  <a:pt x="16673" y="16462"/>
                  <a:pt x="15948" y="16418"/>
                  <a:pt x="15397" y="16084"/>
                </a:cubicBezTo>
                <a:cubicBezTo>
                  <a:pt x="14412" y="15528"/>
                  <a:pt x="14093" y="14460"/>
                  <a:pt x="13629" y="13637"/>
                </a:cubicBezTo>
                <a:cubicBezTo>
                  <a:pt x="13252" y="12970"/>
                  <a:pt x="12759" y="12324"/>
                  <a:pt x="12121" y="11791"/>
                </a:cubicBezTo>
                <a:cubicBezTo>
                  <a:pt x="12295" y="11613"/>
                  <a:pt x="12440" y="11457"/>
                  <a:pt x="12585" y="11279"/>
                </a:cubicBezTo>
                <a:cubicBezTo>
                  <a:pt x="13339" y="10345"/>
                  <a:pt x="13919" y="9299"/>
                  <a:pt x="14325" y="8254"/>
                </a:cubicBezTo>
                <a:cubicBezTo>
                  <a:pt x="14760" y="7164"/>
                  <a:pt x="14933" y="6029"/>
                  <a:pt x="15078" y="4895"/>
                </a:cubicBezTo>
                <a:cubicBezTo>
                  <a:pt x="15194" y="3805"/>
                  <a:pt x="15310" y="2648"/>
                  <a:pt x="15948" y="1647"/>
                </a:cubicBezTo>
                <a:cubicBezTo>
                  <a:pt x="16238" y="1202"/>
                  <a:pt x="16586" y="802"/>
                  <a:pt x="17079" y="468"/>
                </a:cubicBezTo>
                <a:cubicBezTo>
                  <a:pt x="17427" y="223"/>
                  <a:pt x="16905" y="-155"/>
                  <a:pt x="16557" y="67"/>
                </a:cubicBezTo>
                <a:cubicBezTo>
                  <a:pt x="14731" y="1313"/>
                  <a:pt x="14528" y="3248"/>
                  <a:pt x="14354" y="4984"/>
                </a:cubicBezTo>
                <a:cubicBezTo>
                  <a:pt x="14151" y="6963"/>
                  <a:pt x="13542" y="8877"/>
                  <a:pt x="12266" y="10612"/>
                </a:cubicBezTo>
                <a:cubicBezTo>
                  <a:pt x="12063" y="10879"/>
                  <a:pt x="11860" y="11146"/>
                  <a:pt x="11628" y="11390"/>
                </a:cubicBezTo>
                <a:cubicBezTo>
                  <a:pt x="11541" y="11323"/>
                  <a:pt x="11454" y="11279"/>
                  <a:pt x="11338" y="11212"/>
                </a:cubicBezTo>
                <a:cubicBezTo>
                  <a:pt x="10353" y="10656"/>
                  <a:pt x="8990" y="10345"/>
                  <a:pt x="7801" y="10678"/>
                </a:cubicBezTo>
                <a:cubicBezTo>
                  <a:pt x="6757" y="10968"/>
                  <a:pt x="5946" y="11835"/>
                  <a:pt x="6438" y="12703"/>
                </a:cubicBezTo>
                <a:cubicBezTo>
                  <a:pt x="6989" y="13615"/>
                  <a:pt x="8642" y="13570"/>
                  <a:pt x="9686" y="13259"/>
                </a:cubicBezTo>
                <a:cubicBezTo>
                  <a:pt x="10469" y="13036"/>
                  <a:pt x="11135" y="12658"/>
                  <a:pt x="11686" y="12191"/>
                </a:cubicBezTo>
                <a:cubicBezTo>
                  <a:pt x="11802" y="12280"/>
                  <a:pt x="11918" y="12391"/>
                  <a:pt x="12005" y="12502"/>
                </a:cubicBezTo>
                <a:cubicBezTo>
                  <a:pt x="12672" y="13214"/>
                  <a:pt x="13078" y="14037"/>
                  <a:pt x="13513" y="14838"/>
                </a:cubicBezTo>
                <a:cubicBezTo>
                  <a:pt x="13890" y="15528"/>
                  <a:pt x="14354" y="16240"/>
                  <a:pt x="15223" y="16618"/>
                </a:cubicBezTo>
                <a:cubicBezTo>
                  <a:pt x="16267" y="17085"/>
                  <a:pt x="17543" y="16974"/>
                  <a:pt x="18674" y="17063"/>
                </a:cubicBezTo>
                <a:cubicBezTo>
                  <a:pt x="19196" y="17107"/>
                  <a:pt x="20065" y="17129"/>
                  <a:pt x="20413" y="17485"/>
                </a:cubicBezTo>
                <a:cubicBezTo>
                  <a:pt x="20761" y="17819"/>
                  <a:pt x="20645" y="18286"/>
                  <a:pt x="20413" y="18642"/>
                </a:cubicBezTo>
                <a:cubicBezTo>
                  <a:pt x="19891" y="19398"/>
                  <a:pt x="18819" y="19932"/>
                  <a:pt x="17804" y="20244"/>
                </a:cubicBezTo>
                <a:cubicBezTo>
                  <a:pt x="16760" y="20555"/>
                  <a:pt x="15629" y="20666"/>
                  <a:pt x="14499" y="20622"/>
                </a:cubicBezTo>
                <a:cubicBezTo>
                  <a:pt x="15252" y="20199"/>
                  <a:pt x="15774" y="19510"/>
                  <a:pt x="15397" y="18776"/>
                </a:cubicBezTo>
                <a:cubicBezTo>
                  <a:pt x="14933" y="17864"/>
                  <a:pt x="13455" y="17930"/>
                  <a:pt x="12440" y="18130"/>
                </a:cubicBezTo>
                <a:cubicBezTo>
                  <a:pt x="11860" y="18242"/>
                  <a:pt x="11396" y="18509"/>
                  <a:pt x="11164" y="18954"/>
                </a:cubicBezTo>
                <a:cubicBezTo>
                  <a:pt x="10961" y="19332"/>
                  <a:pt x="10787" y="19932"/>
                  <a:pt x="10932" y="20333"/>
                </a:cubicBezTo>
                <a:cubicBezTo>
                  <a:pt x="11019" y="20577"/>
                  <a:pt x="11222" y="20711"/>
                  <a:pt x="11512" y="20822"/>
                </a:cubicBezTo>
                <a:cubicBezTo>
                  <a:pt x="10990" y="20844"/>
                  <a:pt x="10469" y="20844"/>
                  <a:pt x="9976" y="20800"/>
                </a:cubicBezTo>
                <a:cubicBezTo>
                  <a:pt x="8671" y="20666"/>
                  <a:pt x="7424" y="20399"/>
                  <a:pt x="6091" y="20311"/>
                </a:cubicBezTo>
                <a:cubicBezTo>
                  <a:pt x="4757" y="20222"/>
                  <a:pt x="3423" y="20244"/>
                  <a:pt x="2118" y="20377"/>
                </a:cubicBezTo>
                <a:cubicBezTo>
                  <a:pt x="1481" y="20444"/>
                  <a:pt x="872" y="20533"/>
                  <a:pt x="263" y="20622"/>
                </a:cubicBezTo>
                <a:cubicBezTo>
                  <a:pt x="-201" y="20711"/>
                  <a:pt x="2" y="21245"/>
                  <a:pt x="466" y="21156"/>
                </a:cubicBezTo>
                <a:cubicBezTo>
                  <a:pt x="1973" y="20889"/>
                  <a:pt x="3539" y="20778"/>
                  <a:pt x="5076" y="20800"/>
                </a:cubicBezTo>
                <a:cubicBezTo>
                  <a:pt x="5859" y="20822"/>
                  <a:pt x="6670" y="20889"/>
                  <a:pt x="7453" y="20978"/>
                </a:cubicBezTo>
                <a:cubicBezTo>
                  <a:pt x="8207" y="21089"/>
                  <a:pt x="8961" y="21223"/>
                  <a:pt x="9715" y="21312"/>
                </a:cubicBezTo>
                <a:cubicBezTo>
                  <a:pt x="10903" y="21445"/>
                  <a:pt x="12121" y="21378"/>
                  <a:pt x="13281" y="21089"/>
                </a:cubicBezTo>
                <a:cubicBezTo>
                  <a:pt x="13716" y="21134"/>
                  <a:pt x="14122" y="21156"/>
                  <a:pt x="14557" y="21178"/>
                </a:cubicBezTo>
                <a:cubicBezTo>
                  <a:pt x="15948" y="21223"/>
                  <a:pt x="17340" y="21045"/>
                  <a:pt x="18616" y="20577"/>
                </a:cubicBezTo>
                <a:cubicBezTo>
                  <a:pt x="19717" y="20177"/>
                  <a:pt x="20877" y="19465"/>
                  <a:pt x="21283" y="18553"/>
                </a:cubicBezTo>
                <a:cubicBezTo>
                  <a:pt x="21399" y="18197"/>
                  <a:pt x="21399" y="17708"/>
                  <a:pt x="21080" y="17330"/>
                </a:cubicBezTo>
                <a:close/>
                <a:moveTo>
                  <a:pt x="9860" y="12614"/>
                </a:moveTo>
                <a:cubicBezTo>
                  <a:pt x="9135" y="12903"/>
                  <a:pt x="7250" y="13281"/>
                  <a:pt x="6989" y="12347"/>
                </a:cubicBezTo>
                <a:cubicBezTo>
                  <a:pt x="6757" y="11435"/>
                  <a:pt x="8178" y="11056"/>
                  <a:pt x="9106" y="11123"/>
                </a:cubicBezTo>
                <a:cubicBezTo>
                  <a:pt x="9860" y="11190"/>
                  <a:pt x="10556" y="11457"/>
                  <a:pt x="11135" y="11835"/>
                </a:cubicBezTo>
                <a:cubicBezTo>
                  <a:pt x="10758" y="12147"/>
                  <a:pt x="10353" y="12413"/>
                  <a:pt x="9860" y="12614"/>
                </a:cubicBezTo>
                <a:close/>
                <a:moveTo>
                  <a:pt x="12150" y="20444"/>
                </a:moveTo>
                <a:cubicBezTo>
                  <a:pt x="11918" y="20399"/>
                  <a:pt x="11657" y="20377"/>
                  <a:pt x="11628" y="20177"/>
                </a:cubicBezTo>
                <a:cubicBezTo>
                  <a:pt x="11570" y="19977"/>
                  <a:pt x="11657" y="19732"/>
                  <a:pt x="11715" y="19532"/>
                </a:cubicBezTo>
                <a:cubicBezTo>
                  <a:pt x="11831" y="19087"/>
                  <a:pt x="12092" y="18820"/>
                  <a:pt x="12701" y="18709"/>
                </a:cubicBezTo>
                <a:cubicBezTo>
                  <a:pt x="13165" y="18620"/>
                  <a:pt x="13745" y="18531"/>
                  <a:pt x="14209" y="18664"/>
                </a:cubicBezTo>
                <a:cubicBezTo>
                  <a:pt x="14731" y="18798"/>
                  <a:pt x="14876" y="19198"/>
                  <a:pt x="14760" y="19576"/>
                </a:cubicBezTo>
                <a:cubicBezTo>
                  <a:pt x="14615" y="19977"/>
                  <a:pt x="14151" y="20221"/>
                  <a:pt x="13716" y="20399"/>
                </a:cubicBezTo>
                <a:cubicBezTo>
                  <a:pt x="13542" y="20466"/>
                  <a:pt x="13368" y="20533"/>
                  <a:pt x="13194" y="20577"/>
                </a:cubicBezTo>
                <a:cubicBezTo>
                  <a:pt x="12817" y="20555"/>
                  <a:pt x="12469" y="20511"/>
                  <a:pt x="12150" y="20444"/>
                </a:cubicBezTo>
                <a:close/>
              </a:path>
            </a:pathLst>
          </a:custGeom>
          <a:solidFill>
            <a:srgbClr val="C39A6A"/>
          </a:solidFill>
          <a:ln w="12700">
            <a:miter lim="400000"/>
          </a:ln>
        </p:spPr>
        <p:txBody>
          <a:bodyPr lIns="38100" tIns="38100" rIns="38100" bIns="38100" anchor="ctr"/>
          <a:lstStyle/>
          <a:p>
            <a:pPr>
              <a:defRPr sz="3000">
                <a:solidFill>
                  <a:srgbClr val="FFFFFF"/>
                </a:solidFill>
              </a:defRPr>
            </a:pPr>
            <a:endParaRPr/>
          </a:p>
        </p:txBody>
      </p:sp>
      <p:sp>
        <p:nvSpPr>
          <p:cNvPr id="34" name="Shape">
            <a:extLst>
              <a:ext uri="{FF2B5EF4-FFF2-40B4-BE49-F238E27FC236}">
                <a16:creationId xmlns:a16="http://schemas.microsoft.com/office/drawing/2014/main" id="{F36554E9-9FD4-4E22-B935-D33106162C9C}"/>
              </a:ext>
            </a:extLst>
          </p:cNvPr>
          <p:cNvSpPr/>
          <p:nvPr/>
        </p:nvSpPr>
        <p:spPr>
          <a:xfrm>
            <a:off x="1184808" y="1658965"/>
            <a:ext cx="7541419" cy="70679"/>
          </a:xfrm>
          <a:custGeom>
            <a:avLst/>
            <a:gdLst/>
            <a:ahLst/>
            <a:cxnLst>
              <a:cxn ang="0">
                <a:pos x="wd2" y="hd2"/>
              </a:cxn>
              <a:cxn ang="5400000">
                <a:pos x="wd2" y="hd2"/>
              </a:cxn>
              <a:cxn ang="10800000">
                <a:pos x="wd2" y="hd2"/>
              </a:cxn>
              <a:cxn ang="16200000">
                <a:pos x="wd2" y="hd2"/>
              </a:cxn>
            </a:cxnLst>
            <a:rect l="0" t="0" r="r" b="b"/>
            <a:pathLst>
              <a:path w="21464" h="21600" extrusionOk="0">
                <a:moveTo>
                  <a:pt x="21259" y="0"/>
                </a:moveTo>
                <a:cubicBezTo>
                  <a:pt x="20288" y="720"/>
                  <a:pt x="19317" y="720"/>
                  <a:pt x="18347" y="720"/>
                </a:cubicBezTo>
                <a:cubicBezTo>
                  <a:pt x="16796" y="720"/>
                  <a:pt x="15246" y="720"/>
                  <a:pt x="13696" y="1440"/>
                </a:cubicBezTo>
                <a:cubicBezTo>
                  <a:pt x="11924" y="1440"/>
                  <a:pt x="10170" y="1440"/>
                  <a:pt x="8398" y="2160"/>
                </a:cubicBezTo>
                <a:cubicBezTo>
                  <a:pt x="6797" y="2160"/>
                  <a:pt x="5213" y="2160"/>
                  <a:pt x="3611" y="2879"/>
                </a:cubicBezTo>
                <a:cubicBezTo>
                  <a:pt x="2555" y="2879"/>
                  <a:pt x="1482" y="2879"/>
                  <a:pt x="426" y="3599"/>
                </a:cubicBezTo>
                <a:cubicBezTo>
                  <a:pt x="358" y="3599"/>
                  <a:pt x="273" y="3599"/>
                  <a:pt x="205" y="3599"/>
                </a:cubicBezTo>
                <a:cubicBezTo>
                  <a:pt x="-68" y="3599"/>
                  <a:pt x="-68" y="21600"/>
                  <a:pt x="205" y="21600"/>
                </a:cubicBezTo>
                <a:cubicBezTo>
                  <a:pt x="1176" y="20880"/>
                  <a:pt x="2147" y="20880"/>
                  <a:pt x="3117" y="20880"/>
                </a:cubicBezTo>
                <a:cubicBezTo>
                  <a:pt x="4668" y="20880"/>
                  <a:pt x="6218" y="20880"/>
                  <a:pt x="7768" y="20160"/>
                </a:cubicBezTo>
                <a:cubicBezTo>
                  <a:pt x="9540" y="20160"/>
                  <a:pt x="11294" y="20160"/>
                  <a:pt x="13066" y="19440"/>
                </a:cubicBezTo>
                <a:cubicBezTo>
                  <a:pt x="14667" y="19440"/>
                  <a:pt x="16251" y="19440"/>
                  <a:pt x="17853" y="18721"/>
                </a:cubicBezTo>
                <a:cubicBezTo>
                  <a:pt x="18909" y="18721"/>
                  <a:pt x="19982" y="18721"/>
                  <a:pt x="21038" y="18001"/>
                </a:cubicBezTo>
                <a:cubicBezTo>
                  <a:pt x="21106" y="18001"/>
                  <a:pt x="21191" y="18001"/>
                  <a:pt x="21259" y="18001"/>
                </a:cubicBezTo>
                <a:cubicBezTo>
                  <a:pt x="21532" y="18001"/>
                  <a:pt x="21532" y="0"/>
                  <a:pt x="21259" y="0"/>
                </a:cubicBezTo>
                <a:lnTo>
                  <a:pt x="21259" y="0"/>
                </a:lnTo>
                <a:close/>
              </a:path>
            </a:pathLst>
          </a:custGeom>
          <a:solidFill>
            <a:srgbClr val="C39A6A"/>
          </a:solidFill>
          <a:ln w="12700">
            <a:miter lim="400000"/>
          </a:ln>
        </p:spPr>
        <p:txBody>
          <a:bodyPr lIns="38100" tIns="38100" rIns="38100" bIns="38100" anchor="ctr"/>
          <a:lstStyle/>
          <a:p>
            <a:pPr>
              <a:defRPr sz="3000">
                <a:solidFill>
                  <a:srgbClr val="FFFFFF"/>
                </a:solidFill>
              </a:defRPr>
            </a:pPr>
            <a:endParaRPr/>
          </a:p>
        </p:txBody>
      </p:sp>
      <p:sp>
        <p:nvSpPr>
          <p:cNvPr id="35" name="Shape">
            <a:extLst>
              <a:ext uri="{FF2B5EF4-FFF2-40B4-BE49-F238E27FC236}">
                <a16:creationId xmlns:a16="http://schemas.microsoft.com/office/drawing/2014/main" id="{3E8F3615-4AAB-49F4-8D91-46612DAC6152}"/>
              </a:ext>
            </a:extLst>
          </p:cNvPr>
          <p:cNvSpPr/>
          <p:nvPr/>
        </p:nvSpPr>
        <p:spPr>
          <a:xfrm>
            <a:off x="7524876" y="740141"/>
            <a:ext cx="2325692" cy="3113084"/>
          </a:xfrm>
          <a:custGeom>
            <a:avLst/>
            <a:gdLst/>
            <a:ahLst/>
            <a:cxnLst>
              <a:cxn ang="0">
                <a:pos x="wd2" y="hd2"/>
              </a:cxn>
              <a:cxn ang="5400000">
                <a:pos x="wd2" y="hd2"/>
              </a:cxn>
              <a:cxn ang="10800000">
                <a:pos x="wd2" y="hd2"/>
              </a:cxn>
              <a:cxn ang="16200000">
                <a:pos x="wd2" y="hd2"/>
              </a:cxn>
            </a:cxnLst>
            <a:rect l="0" t="0" r="r" b="b"/>
            <a:pathLst>
              <a:path w="21581" h="21492" extrusionOk="0">
                <a:moveTo>
                  <a:pt x="0" y="6793"/>
                </a:moveTo>
                <a:cubicBezTo>
                  <a:pt x="0" y="6793"/>
                  <a:pt x="197" y="6776"/>
                  <a:pt x="240" y="6711"/>
                </a:cubicBezTo>
                <a:cubicBezTo>
                  <a:pt x="284" y="6646"/>
                  <a:pt x="306" y="6418"/>
                  <a:pt x="306" y="6353"/>
                </a:cubicBezTo>
                <a:cubicBezTo>
                  <a:pt x="306" y="6288"/>
                  <a:pt x="896" y="6012"/>
                  <a:pt x="984" y="5996"/>
                </a:cubicBezTo>
                <a:cubicBezTo>
                  <a:pt x="1071" y="5979"/>
                  <a:pt x="1355" y="5849"/>
                  <a:pt x="1487" y="5833"/>
                </a:cubicBezTo>
                <a:cubicBezTo>
                  <a:pt x="1618" y="5817"/>
                  <a:pt x="1836" y="5784"/>
                  <a:pt x="2011" y="5735"/>
                </a:cubicBezTo>
                <a:cubicBezTo>
                  <a:pt x="2186" y="5687"/>
                  <a:pt x="2514" y="5621"/>
                  <a:pt x="2514" y="5621"/>
                </a:cubicBezTo>
                <a:lnTo>
                  <a:pt x="2427" y="5540"/>
                </a:lnTo>
                <a:cubicBezTo>
                  <a:pt x="2427" y="5540"/>
                  <a:pt x="2820" y="5524"/>
                  <a:pt x="3214" y="5459"/>
                </a:cubicBezTo>
                <a:cubicBezTo>
                  <a:pt x="3607" y="5394"/>
                  <a:pt x="4198" y="5329"/>
                  <a:pt x="4372" y="5280"/>
                </a:cubicBezTo>
                <a:cubicBezTo>
                  <a:pt x="4547" y="5231"/>
                  <a:pt x="5422" y="5052"/>
                  <a:pt x="5597" y="4987"/>
                </a:cubicBezTo>
                <a:cubicBezTo>
                  <a:pt x="5772" y="4938"/>
                  <a:pt x="6449" y="4857"/>
                  <a:pt x="6559" y="4825"/>
                </a:cubicBezTo>
                <a:cubicBezTo>
                  <a:pt x="6668" y="4792"/>
                  <a:pt x="6865" y="4743"/>
                  <a:pt x="6952" y="4776"/>
                </a:cubicBezTo>
                <a:cubicBezTo>
                  <a:pt x="7018" y="4808"/>
                  <a:pt x="7149" y="4792"/>
                  <a:pt x="7193" y="4759"/>
                </a:cubicBezTo>
                <a:cubicBezTo>
                  <a:pt x="7236" y="4727"/>
                  <a:pt x="7346" y="4678"/>
                  <a:pt x="7477" y="4662"/>
                </a:cubicBezTo>
                <a:cubicBezTo>
                  <a:pt x="7608" y="4662"/>
                  <a:pt x="7936" y="4581"/>
                  <a:pt x="8045" y="4597"/>
                </a:cubicBezTo>
                <a:cubicBezTo>
                  <a:pt x="8133" y="4597"/>
                  <a:pt x="8504" y="4499"/>
                  <a:pt x="8679" y="4467"/>
                </a:cubicBezTo>
                <a:cubicBezTo>
                  <a:pt x="8832" y="4434"/>
                  <a:pt x="9095" y="4369"/>
                  <a:pt x="9160" y="4320"/>
                </a:cubicBezTo>
                <a:cubicBezTo>
                  <a:pt x="9248" y="4288"/>
                  <a:pt x="9401" y="4093"/>
                  <a:pt x="9576" y="4060"/>
                </a:cubicBezTo>
                <a:cubicBezTo>
                  <a:pt x="9729" y="4028"/>
                  <a:pt x="10100" y="3914"/>
                  <a:pt x="10210" y="3832"/>
                </a:cubicBezTo>
                <a:cubicBezTo>
                  <a:pt x="10319" y="3767"/>
                  <a:pt x="10778" y="3507"/>
                  <a:pt x="10909" y="3442"/>
                </a:cubicBezTo>
                <a:cubicBezTo>
                  <a:pt x="11041" y="3377"/>
                  <a:pt x="11390" y="3198"/>
                  <a:pt x="11478" y="3182"/>
                </a:cubicBezTo>
                <a:cubicBezTo>
                  <a:pt x="11565" y="3165"/>
                  <a:pt x="11806" y="3068"/>
                  <a:pt x="11959" y="3035"/>
                </a:cubicBezTo>
                <a:cubicBezTo>
                  <a:pt x="12134" y="2987"/>
                  <a:pt x="12309" y="2889"/>
                  <a:pt x="12374" y="2856"/>
                </a:cubicBezTo>
                <a:cubicBezTo>
                  <a:pt x="12440" y="2824"/>
                  <a:pt x="12702" y="2808"/>
                  <a:pt x="12811" y="2808"/>
                </a:cubicBezTo>
                <a:cubicBezTo>
                  <a:pt x="12921" y="2808"/>
                  <a:pt x="13117" y="2808"/>
                  <a:pt x="13161" y="2775"/>
                </a:cubicBezTo>
                <a:cubicBezTo>
                  <a:pt x="13205" y="2743"/>
                  <a:pt x="13314" y="2596"/>
                  <a:pt x="13380" y="2564"/>
                </a:cubicBezTo>
                <a:cubicBezTo>
                  <a:pt x="13467" y="2531"/>
                  <a:pt x="13598" y="2531"/>
                  <a:pt x="13598" y="2531"/>
                </a:cubicBezTo>
                <a:cubicBezTo>
                  <a:pt x="13598" y="2531"/>
                  <a:pt x="13598" y="2368"/>
                  <a:pt x="13642" y="2320"/>
                </a:cubicBezTo>
                <a:cubicBezTo>
                  <a:pt x="13686" y="2271"/>
                  <a:pt x="13817" y="2108"/>
                  <a:pt x="13839" y="2076"/>
                </a:cubicBezTo>
                <a:cubicBezTo>
                  <a:pt x="13861" y="2027"/>
                  <a:pt x="13883" y="2011"/>
                  <a:pt x="13839" y="1832"/>
                </a:cubicBezTo>
                <a:cubicBezTo>
                  <a:pt x="13795" y="1653"/>
                  <a:pt x="13926" y="1328"/>
                  <a:pt x="13992" y="1181"/>
                </a:cubicBezTo>
                <a:cubicBezTo>
                  <a:pt x="14058" y="1035"/>
                  <a:pt x="14320" y="514"/>
                  <a:pt x="14604" y="368"/>
                </a:cubicBezTo>
                <a:cubicBezTo>
                  <a:pt x="14888" y="221"/>
                  <a:pt x="15326" y="-55"/>
                  <a:pt x="15938" y="10"/>
                </a:cubicBezTo>
                <a:cubicBezTo>
                  <a:pt x="16550" y="75"/>
                  <a:pt x="16965" y="140"/>
                  <a:pt x="17359" y="400"/>
                </a:cubicBezTo>
                <a:cubicBezTo>
                  <a:pt x="17752" y="661"/>
                  <a:pt x="17555" y="1376"/>
                  <a:pt x="17512" y="1490"/>
                </a:cubicBezTo>
                <a:cubicBezTo>
                  <a:pt x="17468" y="1604"/>
                  <a:pt x="17490" y="1669"/>
                  <a:pt x="17490" y="1734"/>
                </a:cubicBezTo>
                <a:cubicBezTo>
                  <a:pt x="17490" y="1799"/>
                  <a:pt x="17424" y="1946"/>
                  <a:pt x="17381" y="2027"/>
                </a:cubicBezTo>
                <a:cubicBezTo>
                  <a:pt x="17337" y="2108"/>
                  <a:pt x="17228" y="2303"/>
                  <a:pt x="17228" y="2303"/>
                </a:cubicBezTo>
                <a:cubicBezTo>
                  <a:pt x="17228" y="2303"/>
                  <a:pt x="17818" y="2385"/>
                  <a:pt x="18080" y="2450"/>
                </a:cubicBezTo>
                <a:cubicBezTo>
                  <a:pt x="18343" y="2515"/>
                  <a:pt x="18845" y="2629"/>
                  <a:pt x="19108" y="2678"/>
                </a:cubicBezTo>
                <a:cubicBezTo>
                  <a:pt x="19370" y="2726"/>
                  <a:pt x="19829" y="2824"/>
                  <a:pt x="20070" y="3117"/>
                </a:cubicBezTo>
                <a:cubicBezTo>
                  <a:pt x="20310" y="3409"/>
                  <a:pt x="20398" y="3784"/>
                  <a:pt x="20463" y="4190"/>
                </a:cubicBezTo>
                <a:cubicBezTo>
                  <a:pt x="20529" y="4597"/>
                  <a:pt x="20660" y="5020"/>
                  <a:pt x="20660" y="5345"/>
                </a:cubicBezTo>
                <a:cubicBezTo>
                  <a:pt x="20660" y="5670"/>
                  <a:pt x="20573" y="6435"/>
                  <a:pt x="20463" y="6890"/>
                </a:cubicBezTo>
                <a:cubicBezTo>
                  <a:pt x="20354" y="7346"/>
                  <a:pt x="20288" y="7736"/>
                  <a:pt x="20048" y="8012"/>
                </a:cubicBezTo>
                <a:cubicBezTo>
                  <a:pt x="19807" y="8289"/>
                  <a:pt x="19501" y="8273"/>
                  <a:pt x="19326" y="8256"/>
                </a:cubicBezTo>
                <a:cubicBezTo>
                  <a:pt x="19130" y="8240"/>
                  <a:pt x="18692" y="8191"/>
                  <a:pt x="18692" y="8191"/>
                </a:cubicBezTo>
                <a:cubicBezTo>
                  <a:pt x="18692" y="8191"/>
                  <a:pt x="18561" y="8533"/>
                  <a:pt x="18539" y="8712"/>
                </a:cubicBezTo>
                <a:cubicBezTo>
                  <a:pt x="18517" y="8891"/>
                  <a:pt x="18517" y="8972"/>
                  <a:pt x="18452" y="9119"/>
                </a:cubicBezTo>
                <a:cubicBezTo>
                  <a:pt x="18386" y="9265"/>
                  <a:pt x="18343" y="9362"/>
                  <a:pt x="18386" y="9444"/>
                </a:cubicBezTo>
                <a:cubicBezTo>
                  <a:pt x="18430" y="9525"/>
                  <a:pt x="18517" y="9623"/>
                  <a:pt x="18517" y="9623"/>
                </a:cubicBezTo>
                <a:cubicBezTo>
                  <a:pt x="18517" y="9623"/>
                  <a:pt x="18670" y="9623"/>
                  <a:pt x="18758" y="9720"/>
                </a:cubicBezTo>
                <a:cubicBezTo>
                  <a:pt x="18867" y="9818"/>
                  <a:pt x="18911" y="9915"/>
                  <a:pt x="18867" y="9964"/>
                </a:cubicBezTo>
                <a:cubicBezTo>
                  <a:pt x="18823" y="10013"/>
                  <a:pt x="18692" y="10062"/>
                  <a:pt x="18714" y="10111"/>
                </a:cubicBezTo>
                <a:cubicBezTo>
                  <a:pt x="18736" y="10159"/>
                  <a:pt x="19151" y="10680"/>
                  <a:pt x="19304" y="10924"/>
                </a:cubicBezTo>
                <a:cubicBezTo>
                  <a:pt x="19457" y="11168"/>
                  <a:pt x="20572" y="12713"/>
                  <a:pt x="20747" y="12892"/>
                </a:cubicBezTo>
                <a:cubicBezTo>
                  <a:pt x="20922" y="13087"/>
                  <a:pt x="21556" y="14209"/>
                  <a:pt x="21578" y="14421"/>
                </a:cubicBezTo>
                <a:cubicBezTo>
                  <a:pt x="21600" y="14632"/>
                  <a:pt x="21513" y="14893"/>
                  <a:pt x="21338" y="15104"/>
                </a:cubicBezTo>
                <a:cubicBezTo>
                  <a:pt x="21163" y="15315"/>
                  <a:pt x="20660" y="15869"/>
                  <a:pt x="20529" y="16015"/>
                </a:cubicBezTo>
                <a:cubicBezTo>
                  <a:pt x="20398" y="16161"/>
                  <a:pt x="19873" y="16698"/>
                  <a:pt x="19785" y="16828"/>
                </a:cubicBezTo>
                <a:cubicBezTo>
                  <a:pt x="19698" y="16958"/>
                  <a:pt x="18998" y="17902"/>
                  <a:pt x="18867" y="18048"/>
                </a:cubicBezTo>
                <a:cubicBezTo>
                  <a:pt x="18736" y="18194"/>
                  <a:pt x="18343" y="18617"/>
                  <a:pt x="18343" y="18715"/>
                </a:cubicBezTo>
                <a:cubicBezTo>
                  <a:pt x="18321" y="18812"/>
                  <a:pt x="18299" y="19122"/>
                  <a:pt x="18211" y="19219"/>
                </a:cubicBezTo>
                <a:cubicBezTo>
                  <a:pt x="18124" y="19317"/>
                  <a:pt x="17862" y="19349"/>
                  <a:pt x="17709" y="19349"/>
                </a:cubicBezTo>
                <a:lnTo>
                  <a:pt x="17709" y="19528"/>
                </a:lnTo>
                <a:lnTo>
                  <a:pt x="17534" y="19593"/>
                </a:lnTo>
                <a:cubicBezTo>
                  <a:pt x="17534" y="19593"/>
                  <a:pt x="17862" y="19870"/>
                  <a:pt x="17993" y="19951"/>
                </a:cubicBezTo>
                <a:cubicBezTo>
                  <a:pt x="18124" y="20032"/>
                  <a:pt x="18583" y="20325"/>
                  <a:pt x="18998" y="20488"/>
                </a:cubicBezTo>
                <a:cubicBezTo>
                  <a:pt x="19436" y="20650"/>
                  <a:pt x="19785" y="20781"/>
                  <a:pt x="19917" y="20894"/>
                </a:cubicBezTo>
                <a:cubicBezTo>
                  <a:pt x="20048" y="21008"/>
                  <a:pt x="20048" y="21334"/>
                  <a:pt x="20048" y="21334"/>
                </a:cubicBezTo>
                <a:cubicBezTo>
                  <a:pt x="20048" y="21334"/>
                  <a:pt x="19851" y="21545"/>
                  <a:pt x="19130" y="21480"/>
                </a:cubicBezTo>
                <a:cubicBezTo>
                  <a:pt x="18408" y="21415"/>
                  <a:pt x="17249" y="21122"/>
                  <a:pt x="17053" y="21025"/>
                </a:cubicBezTo>
                <a:cubicBezTo>
                  <a:pt x="16834" y="20927"/>
                  <a:pt x="16287" y="20667"/>
                  <a:pt x="16287" y="20667"/>
                </a:cubicBezTo>
                <a:lnTo>
                  <a:pt x="16134" y="20781"/>
                </a:lnTo>
                <a:cubicBezTo>
                  <a:pt x="16134" y="20781"/>
                  <a:pt x="15981" y="20781"/>
                  <a:pt x="15610" y="20699"/>
                </a:cubicBezTo>
                <a:cubicBezTo>
                  <a:pt x="15238" y="20618"/>
                  <a:pt x="14517" y="20406"/>
                  <a:pt x="14451" y="20325"/>
                </a:cubicBezTo>
                <a:cubicBezTo>
                  <a:pt x="14385" y="20244"/>
                  <a:pt x="14385" y="20114"/>
                  <a:pt x="14407" y="20032"/>
                </a:cubicBezTo>
                <a:cubicBezTo>
                  <a:pt x="14429" y="19951"/>
                  <a:pt x="14538" y="19577"/>
                  <a:pt x="14538" y="19577"/>
                </a:cubicBezTo>
                <a:lnTo>
                  <a:pt x="14407" y="19528"/>
                </a:lnTo>
                <a:cubicBezTo>
                  <a:pt x="14407" y="19528"/>
                  <a:pt x="14604" y="19398"/>
                  <a:pt x="14670" y="19317"/>
                </a:cubicBezTo>
                <a:cubicBezTo>
                  <a:pt x="14735" y="19235"/>
                  <a:pt x="14866" y="18959"/>
                  <a:pt x="14954" y="18894"/>
                </a:cubicBezTo>
                <a:cubicBezTo>
                  <a:pt x="15041" y="18829"/>
                  <a:pt x="15194" y="18812"/>
                  <a:pt x="15282" y="18780"/>
                </a:cubicBezTo>
                <a:cubicBezTo>
                  <a:pt x="15369" y="18747"/>
                  <a:pt x="15479" y="18682"/>
                  <a:pt x="15479" y="18601"/>
                </a:cubicBezTo>
                <a:cubicBezTo>
                  <a:pt x="15479" y="18520"/>
                  <a:pt x="15391" y="18341"/>
                  <a:pt x="15479" y="18243"/>
                </a:cubicBezTo>
                <a:cubicBezTo>
                  <a:pt x="15566" y="18146"/>
                  <a:pt x="16091" y="17674"/>
                  <a:pt x="16200" y="17511"/>
                </a:cubicBezTo>
                <a:cubicBezTo>
                  <a:pt x="16200" y="17511"/>
                  <a:pt x="16484" y="16942"/>
                  <a:pt x="16703" y="16633"/>
                </a:cubicBezTo>
                <a:cubicBezTo>
                  <a:pt x="16921" y="16324"/>
                  <a:pt x="17271" y="15673"/>
                  <a:pt x="17468" y="15527"/>
                </a:cubicBezTo>
                <a:cubicBezTo>
                  <a:pt x="17665" y="15381"/>
                  <a:pt x="17709" y="15202"/>
                  <a:pt x="17796" y="15169"/>
                </a:cubicBezTo>
                <a:cubicBezTo>
                  <a:pt x="17883" y="15137"/>
                  <a:pt x="17993" y="15120"/>
                  <a:pt x="18036" y="15039"/>
                </a:cubicBezTo>
                <a:cubicBezTo>
                  <a:pt x="18080" y="14958"/>
                  <a:pt x="18036" y="14925"/>
                  <a:pt x="18102" y="14876"/>
                </a:cubicBezTo>
                <a:cubicBezTo>
                  <a:pt x="18168" y="14828"/>
                  <a:pt x="18233" y="14811"/>
                  <a:pt x="18190" y="14730"/>
                </a:cubicBezTo>
                <a:cubicBezTo>
                  <a:pt x="18168" y="14632"/>
                  <a:pt x="17971" y="14551"/>
                  <a:pt x="17883" y="14437"/>
                </a:cubicBezTo>
                <a:cubicBezTo>
                  <a:pt x="17796" y="14323"/>
                  <a:pt x="17752" y="14144"/>
                  <a:pt x="17687" y="14047"/>
                </a:cubicBezTo>
                <a:cubicBezTo>
                  <a:pt x="17621" y="13949"/>
                  <a:pt x="17512" y="13852"/>
                  <a:pt x="17402" y="13803"/>
                </a:cubicBezTo>
                <a:cubicBezTo>
                  <a:pt x="17293" y="13754"/>
                  <a:pt x="16725" y="13299"/>
                  <a:pt x="16419" y="13038"/>
                </a:cubicBezTo>
                <a:cubicBezTo>
                  <a:pt x="16113" y="12778"/>
                  <a:pt x="15369" y="12258"/>
                  <a:pt x="15238" y="12144"/>
                </a:cubicBezTo>
                <a:cubicBezTo>
                  <a:pt x="15085" y="12046"/>
                  <a:pt x="14801" y="11932"/>
                  <a:pt x="14473" y="11981"/>
                </a:cubicBezTo>
                <a:cubicBezTo>
                  <a:pt x="14145" y="12030"/>
                  <a:pt x="13795" y="12355"/>
                  <a:pt x="13402" y="12697"/>
                </a:cubicBezTo>
                <a:cubicBezTo>
                  <a:pt x="12986" y="13055"/>
                  <a:pt x="11696" y="14291"/>
                  <a:pt x="11609" y="14405"/>
                </a:cubicBezTo>
                <a:cubicBezTo>
                  <a:pt x="11521" y="14519"/>
                  <a:pt x="11281" y="14762"/>
                  <a:pt x="11259" y="14828"/>
                </a:cubicBezTo>
                <a:cubicBezTo>
                  <a:pt x="11237" y="14893"/>
                  <a:pt x="11150" y="14974"/>
                  <a:pt x="11040" y="15006"/>
                </a:cubicBezTo>
                <a:cubicBezTo>
                  <a:pt x="10953" y="15055"/>
                  <a:pt x="10866" y="15267"/>
                  <a:pt x="10844" y="15332"/>
                </a:cubicBezTo>
                <a:cubicBezTo>
                  <a:pt x="10822" y="15397"/>
                  <a:pt x="10560" y="15592"/>
                  <a:pt x="10494" y="15673"/>
                </a:cubicBezTo>
                <a:cubicBezTo>
                  <a:pt x="10428" y="15755"/>
                  <a:pt x="9969" y="16552"/>
                  <a:pt x="9860" y="16779"/>
                </a:cubicBezTo>
                <a:cubicBezTo>
                  <a:pt x="9772" y="17007"/>
                  <a:pt x="9248" y="17772"/>
                  <a:pt x="9138" y="18064"/>
                </a:cubicBezTo>
                <a:cubicBezTo>
                  <a:pt x="9029" y="18357"/>
                  <a:pt x="8876" y="18747"/>
                  <a:pt x="8745" y="18812"/>
                </a:cubicBezTo>
                <a:cubicBezTo>
                  <a:pt x="8614" y="18878"/>
                  <a:pt x="8220" y="18861"/>
                  <a:pt x="8177" y="18910"/>
                </a:cubicBezTo>
                <a:cubicBezTo>
                  <a:pt x="8155" y="18959"/>
                  <a:pt x="8395" y="19073"/>
                  <a:pt x="8395" y="19154"/>
                </a:cubicBezTo>
                <a:cubicBezTo>
                  <a:pt x="8395" y="19235"/>
                  <a:pt x="8264" y="19512"/>
                  <a:pt x="8177" y="19544"/>
                </a:cubicBezTo>
                <a:cubicBezTo>
                  <a:pt x="8089" y="19577"/>
                  <a:pt x="8023" y="19544"/>
                  <a:pt x="8023" y="19544"/>
                </a:cubicBezTo>
                <a:cubicBezTo>
                  <a:pt x="8023" y="19544"/>
                  <a:pt x="8067" y="19772"/>
                  <a:pt x="8023" y="19918"/>
                </a:cubicBezTo>
                <a:cubicBezTo>
                  <a:pt x="8002" y="20065"/>
                  <a:pt x="8023" y="20309"/>
                  <a:pt x="7914" y="20390"/>
                </a:cubicBezTo>
                <a:cubicBezTo>
                  <a:pt x="7805" y="20472"/>
                  <a:pt x="7586" y="20504"/>
                  <a:pt x="7543" y="20585"/>
                </a:cubicBezTo>
                <a:cubicBezTo>
                  <a:pt x="7499" y="20667"/>
                  <a:pt x="7499" y="20862"/>
                  <a:pt x="7346" y="20943"/>
                </a:cubicBezTo>
                <a:cubicBezTo>
                  <a:pt x="7171" y="21025"/>
                  <a:pt x="6296" y="21057"/>
                  <a:pt x="6100" y="21057"/>
                </a:cubicBezTo>
                <a:cubicBezTo>
                  <a:pt x="5903" y="21057"/>
                  <a:pt x="5553" y="20927"/>
                  <a:pt x="5509" y="20797"/>
                </a:cubicBezTo>
                <a:cubicBezTo>
                  <a:pt x="5466" y="20667"/>
                  <a:pt x="5400" y="20472"/>
                  <a:pt x="5487" y="20325"/>
                </a:cubicBezTo>
                <a:cubicBezTo>
                  <a:pt x="5575" y="20179"/>
                  <a:pt x="5597" y="20032"/>
                  <a:pt x="5728" y="19951"/>
                </a:cubicBezTo>
                <a:cubicBezTo>
                  <a:pt x="5837" y="19853"/>
                  <a:pt x="6012" y="19658"/>
                  <a:pt x="6012" y="19561"/>
                </a:cubicBezTo>
                <a:cubicBezTo>
                  <a:pt x="6034" y="19479"/>
                  <a:pt x="6012" y="19365"/>
                  <a:pt x="6078" y="19300"/>
                </a:cubicBezTo>
                <a:cubicBezTo>
                  <a:pt x="6143" y="19235"/>
                  <a:pt x="6384" y="18959"/>
                  <a:pt x="6384" y="18959"/>
                </a:cubicBezTo>
                <a:lnTo>
                  <a:pt x="6296" y="18861"/>
                </a:lnTo>
                <a:cubicBezTo>
                  <a:pt x="6296" y="18861"/>
                  <a:pt x="6340" y="18682"/>
                  <a:pt x="6384" y="18569"/>
                </a:cubicBezTo>
                <a:cubicBezTo>
                  <a:pt x="6428" y="18455"/>
                  <a:pt x="6362" y="18390"/>
                  <a:pt x="6384" y="18308"/>
                </a:cubicBezTo>
                <a:cubicBezTo>
                  <a:pt x="6406" y="18227"/>
                  <a:pt x="6537" y="18146"/>
                  <a:pt x="6581" y="18081"/>
                </a:cubicBezTo>
                <a:cubicBezTo>
                  <a:pt x="6624" y="18015"/>
                  <a:pt x="6690" y="17658"/>
                  <a:pt x="6756" y="17593"/>
                </a:cubicBezTo>
                <a:cubicBezTo>
                  <a:pt x="6821" y="17528"/>
                  <a:pt x="7062" y="17251"/>
                  <a:pt x="7193" y="16844"/>
                </a:cubicBezTo>
                <a:cubicBezTo>
                  <a:pt x="7324" y="16454"/>
                  <a:pt x="7608" y="15576"/>
                  <a:pt x="7980" y="15072"/>
                </a:cubicBezTo>
                <a:cubicBezTo>
                  <a:pt x="8351" y="14567"/>
                  <a:pt x="8548" y="14372"/>
                  <a:pt x="8592" y="14291"/>
                </a:cubicBezTo>
                <a:cubicBezTo>
                  <a:pt x="8636" y="14226"/>
                  <a:pt x="8679" y="14161"/>
                  <a:pt x="8745" y="14096"/>
                </a:cubicBezTo>
                <a:cubicBezTo>
                  <a:pt x="8811" y="14031"/>
                  <a:pt x="8832" y="13917"/>
                  <a:pt x="8964" y="13754"/>
                </a:cubicBezTo>
                <a:cubicBezTo>
                  <a:pt x="9095" y="13591"/>
                  <a:pt x="9270" y="13494"/>
                  <a:pt x="9401" y="13331"/>
                </a:cubicBezTo>
                <a:cubicBezTo>
                  <a:pt x="9510" y="13169"/>
                  <a:pt x="9445" y="12859"/>
                  <a:pt x="9532" y="12746"/>
                </a:cubicBezTo>
                <a:cubicBezTo>
                  <a:pt x="9619" y="12632"/>
                  <a:pt x="10144" y="11640"/>
                  <a:pt x="10341" y="11103"/>
                </a:cubicBezTo>
                <a:cubicBezTo>
                  <a:pt x="10560" y="10566"/>
                  <a:pt x="10691" y="9964"/>
                  <a:pt x="10756" y="9850"/>
                </a:cubicBezTo>
                <a:cubicBezTo>
                  <a:pt x="10822" y="9737"/>
                  <a:pt x="10909" y="9639"/>
                  <a:pt x="10887" y="9525"/>
                </a:cubicBezTo>
                <a:cubicBezTo>
                  <a:pt x="10887" y="9395"/>
                  <a:pt x="10800" y="9362"/>
                  <a:pt x="10887" y="9297"/>
                </a:cubicBezTo>
                <a:cubicBezTo>
                  <a:pt x="10975" y="9232"/>
                  <a:pt x="10975" y="9216"/>
                  <a:pt x="10997" y="9070"/>
                </a:cubicBezTo>
                <a:cubicBezTo>
                  <a:pt x="11019" y="8923"/>
                  <a:pt x="10975" y="8923"/>
                  <a:pt x="11084" y="8809"/>
                </a:cubicBezTo>
                <a:cubicBezTo>
                  <a:pt x="11194" y="8696"/>
                  <a:pt x="11281" y="8614"/>
                  <a:pt x="11303" y="8549"/>
                </a:cubicBezTo>
                <a:cubicBezTo>
                  <a:pt x="11325" y="8484"/>
                  <a:pt x="11347" y="8273"/>
                  <a:pt x="11412" y="8191"/>
                </a:cubicBezTo>
                <a:cubicBezTo>
                  <a:pt x="11478" y="8110"/>
                  <a:pt x="11653" y="7736"/>
                  <a:pt x="11653" y="7573"/>
                </a:cubicBezTo>
                <a:cubicBezTo>
                  <a:pt x="11653" y="7411"/>
                  <a:pt x="11696" y="7313"/>
                  <a:pt x="11740" y="7216"/>
                </a:cubicBezTo>
                <a:cubicBezTo>
                  <a:pt x="11784" y="7134"/>
                  <a:pt x="11784" y="7037"/>
                  <a:pt x="11740" y="6841"/>
                </a:cubicBezTo>
                <a:cubicBezTo>
                  <a:pt x="11718" y="6646"/>
                  <a:pt x="11653" y="6158"/>
                  <a:pt x="11653" y="6012"/>
                </a:cubicBezTo>
                <a:cubicBezTo>
                  <a:pt x="11653" y="5866"/>
                  <a:pt x="11675" y="5752"/>
                  <a:pt x="11587" y="5638"/>
                </a:cubicBezTo>
                <a:cubicBezTo>
                  <a:pt x="11500" y="5524"/>
                  <a:pt x="11281" y="5378"/>
                  <a:pt x="11215" y="5313"/>
                </a:cubicBezTo>
                <a:cubicBezTo>
                  <a:pt x="11150" y="5247"/>
                  <a:pt x="11062" y="5166"/>
                  <a:pt x="10909" y="5182"/>
                </a:cubicBezTo>
                <a:cubicBezTo>
                  <a:pt x="10756" y="5199"/>
                  <a:pt x="10560" y="5231"/>
                  <a:pt x="10385" y="5247"/>
                </a:cubicBezTo>
                <a:cubicBezTo>
                  <a:pt x="10188" y="5280"/>
                  <a:pt x="10057" y="5329"/>
                  <a:pt x="9904" y="5361"/>
                </a:cubicBezTo>
                <a:cubicBezTo>
                  <a:pt x="9751" y="5394"/>
                  <a:pt x="9270" y="5540"/>
                  <a:pt x="8920" y="5622"/>
                </a:cubicBezTo>
                <a:cubicBezTo>
                  <a:pt x="8570" y="5703"/>
                  <a:pt x="7630" y="5979"/>
                  <a:pt x="7302" y="6028"/>
                </a:cubicBezTo>
                <a:cubicBezTo>
                  <a:pt x="6974" y="6077"/>
                  <a:pt x="4985" y="6337"/>
                  <a:pt x="4482" y="6370"/>
                </a:cubicBezTo>
                <a:cubicBezTo>
                  <a:pt x="3979" y="6402"/>
                  <a:pt x="3564" y="6386"/>
                  <a:pt x="3389" y="6370"/>
                </a:cubicBezTo>
                <a:cubicBezTo>
                  <a:pt x="3192" y="6370"/>
                  <a:pt x="2930" y="6419"/>
                  <a:pt x="2930" y="6419"/>
                </a:cubicBezTo>
                <a:lnTo>
                  <a:pt x="2930" y="6305"/>
                </a:lnTo>
                <a:cubicBezTo>
                  <a:pt x="2930" y="6305"/>
                  <a:pt x="2733" y="6305"/>
                  <a:pt x="2514" y="6337"/>
                </a:cubicBezTo>
                <a:cubicBezTo>
                  <a:pt x="2296" y="6370"/>
                  <a:pt x="2011" y="6695"/>
                  <a:pt x="1836" y="6760"/>
                </a:cubicBezTo>
                <a:cubicBezTo>
                  <a:pt x="1640" y="6825"/>
                  <a:pt x="1377" y="6939"/>
                  <a:pt x="1290" y="6874"/>
                </a:cubicBezTo>
                <a:cubicBezTo>
                  <a:pt x="1290" y="6874"/>
                  <a:pt x="918" y="7020"/>
                  <a:pt x="831" y="6858"/>
                </a:cubicBezTo>
                <a:cubicBezTo>
                  <a:pt x="831" y="6858"/>
                  <a:pt x="634" y="6939"/>
                  <a:pt x="525" y="6939"/>
                </a:cubicBezTo>
                <a:cubicBezTo>
                  <a:pt x="415" y="6939"/>
                  <a:pt x="394" y="6809"/>
                  <a:pt x="394" y="6809"/>
                </a:cubicBezTo>
                <a:cubicBezTo>
                  <a:pt x="394" y="6809"/>
                  <a:pt x="44" y="6988"/>
                  <a:pt x="0" y="6793"/>
                </a:cubicBezTo>
                <a:close/>
              </a:path>
            </a:pathLst>
          </a:custGeom>
          <a:solidFill>
            <a:schemeClr val="accent5"/>
          </a:solidFill>
          <a:ln w="12700">
            <a:miter lim="400000"/>
          </a:ln>
        </p:spPr>
        <p:txBody>
          <a:bodyPr lIns="38100" tIns="38100" rIns="38100" bIns="38100" anchor="ctr"/>
          <a:lstStyle/>
          <a:p>
            <a:pPr>
              <a:defRPr sz="3000">
                <a:solidFill>
                  <a:srgbClr val="FFFFFF"/>
                </a:solidFill>
              </a:defRPr>
            </a:pPr>
            <a:endParaRPr/>
          </a:p>
        </p:txBody>
      </p:sp>
      <p:sp>
        <p:nvSpPr>
          <p:cNvPr id="36" name="Shape">
            <a:extLst>
              <a:ext uri="{FF2B5EF4-FFF2-40B4-BE49-F238E27FC236}">
                <a16:creationId xmlns:a16="http://schemas.microsoft.com/office/drawing/2014/main" id="{F92788BB-00A7-4244-9A1C-F073F28AAE51}"/>
              </a:ext>
            </a:extLst>
          </p:cNvPr>
          <p:cNvSpPr/>
          <p:nvPr/>
        </p:nvSpPr>
        <p:spPr>
          <a:xfrm>
            <a:off x="8081780" y="1658967"/>
            <a:ext cx="842536" cy="68393"/>
          </a:xfrm>
          <a:custGeom>
            <a:avLst/>
            <a:gdLst/>
            <a:ahLst/>
            <a:cxnLst>
              <a:cxn ang="0">
                <a:pos x="wd2" y="hd2"/>
              </a:cxn>
              <a:cxn ang="5400000">
                <a:pos x="wd2" y="hd2"/>
              </a:cxn>
              <a:cxn ang="10800000">
                <a:pos x="wd2" y="hd2"/>
              </a:cxn>
              <a:cxn ang="16200000">
                <a:pos x="wd2" y="hd2"/>
              </a:cxn>
            </a:cxnLst>
            <a:rect l="0" t="0" r="r" b="b"/>
            <a:pathLst>
              <a:path w="21256" h="20901" extrusionOk="0">
                <a:moveTo>
                  <a:pt x="516" y="18000"/>
                </a:moveTo>
                <a:cubicBezTo>
                  <a:pt x="3916" y="18000"/>
                  <a:pt x="7315" y="18000"/>
                  <a:pt x="10714" y="18720"/>
                </a:cubicBezTo>
                <a:cubicBezTo>
                  <a:pt x="12392" y="18720"/>
                  <a:pt x="14070" y="18720"/>
                  <a:pt x="15748" y="18720"/>
                </a:cubicBezTo>
                <a:cubicBezTo>
                  <a:pt x="17426" y="18720"/>
                  <a:pt x="19061" y="18000"/>
                  <a:pt x="20740" y="20880"/>
                </a:cubicBezTo>
                <a:cubicBezTo>
                  <a:pt x="21428" y="21600"/>
                  <a:pt x="21428" y="3600"/>
                  <a:pt x="20740" y="2880"/>
                </a:cubicBezTo>
                <a:cubicBezTo>
                  <a:pt x="19061" y="0"/>
                  <a:pt x="17426" y="1440"/>
                  <a:pt x="15748" y="720"/>
                </a:cubicBezTo>
                <a:cubicBezTo>
                  <a:pt x="14070" y="720"/>
                  <a:pt x="12392" y="720"/>
                  <a:pt x="10714" y="720"/>
                </a:cubicBezTo>
                <a:cubicBezTo>
                  <a:pt x="7315" y="720"/>
                  <a:pt x="3916" y="720"/>
                  <a:pt x="516" y="0"/>
                </a:cubicBezTo>
                <a:cubicBezTo>
                  <a:pt x="-172" y="0"/>
                  <a:pt x="-172" y="18000"/>
                  <a:pt x="516" y="18000"/>
                </a:cubicBezTo>
                <a:lnTo>
                  <a:pt x="516" y="18000"/>
                </a:lnTo>
                <a:close/>
              </a:path>
            </a:pathLst>
          </a:custGeom>
          <a:solidFill>
            <a:srgbClr val="C39A6A"/>
          </a:solidFill>
          <a:ln w="12700">
            <a:miter lim="400000"/>
          </a:ln>
        </p:spPr>
        <p:txBody>
          <a:bodyPr lIns="38100" tIns="38100" rIns="38100" bIns="38100" anchor="ctr"/>
          <a:lstStyle/>
          <a:p>
            <a:pPr>
              <a:defRPr sz="3000">
                <a:solidFill>
                  <a:srgbClr val="FFFFFF"/>
                </a:solidFill>
              </a:defRPr>
            </a:pPr>
            <a:endParaRPr/>
          </a:p>
        </p:txBody>
      </p:sp>
      <p:sp>
        <p:nvSpPr>
          <p:cNvPr id="37" name="Shape">
            <a:extLst>
              <a:ext uri="{FF2B5EF4-FFF2-40B4-BE49-F238E27FC236}">
                <a16:creationId xmlns:a16="http://schemas.microsoft.com/office/drawing/2014/main" id="{974591F1-A4F2-4848-84F0-943D6065D53F}"/>
              </a:ext>
            </a:extLst>
          </p:cNvPr>
          <p:cNvSpPr/>
          <p:nvPr/>
        </p:nvSpPr>
        <p:spPr>
          <a:xfrm>
            <a:off x="9032690" y="1847444"/>
            <a:ext cx="1556626" cy="2648592"/>
          </a:xfrm>
          <a:custGeom>
            <a:avLst/>
            <a:gdLst/>
            <a:ahLst/>
            <a:cxnLst>
              <a:cxn ang="0">
                <a:pos x="wd2" y="hd2"/>
              </a:cxn>
              <a:cxn ang="5400000">
                <a:pos x="wd2" y="hd2"/>
              </a:cxn>
              <a:cxn ang="10800000">
                <a:pos x="wd2" y="hd2"/>
              </a:cxn>
              <a:cxn ang="16200000">
                <a:pos x="wd2" y="hd2"/>
              </a:cxn>
            </a:cxnLst>
            <a:rect l="0" t="0" r="r" b="b"/>
            <a:pathLst>
              <a:path w="21237" h="21395" extrusionOk="0">
                <a:moveTo>
                  <a:pt x="21215" y="21028"/>
                </a:moveTo>
                <a:cubicBezTo>
                  <a:pt x="20347" y="19563"/>
                  <a:pt x="16522" y="20248"/>
                  <a:pt x="14755" y="20495"/>
                </a:cubicBezTo>
                <a:cubicBezTo>
                  <a:pt x="13372" y="20705"/>
                  <a:pt x="11990" y="20914"/>
                  <a:pt x="10576" y="20933"/>
                </a:cubicBezTo>
                <a:cubicBezTo>
                  <a:pt x="9933" y="20933"/>
                  <a:pt x="9258" y="20914"/>
                  <a:pt x="8615" y="20819"/>
                </a:cubicBezTo>
                <a:cubicBezTo>
                  <a:pt x="8069" y="20743"/>
                  <a:pt x="7265" y="20591"/>
                  <a:pt x="6880" y="20305"/>
                </a:cubicBezTo>
                <a:cubicBezTo>
                  <a:pt x="6462" y="19963"/>
                  <a:pt x="7715" y="19944"/>
                  <a:pt x="8037" y="19905"/>
                </a:cubicBezTo>
                <a:cubicBezTo>
                  <a:pt x="8647" y="19829"/>
                  <a:pt x="9258" y="19696"/>
                  <a:pt x="9676" y="19411"/>
                </a:cubicBezTo>
                <a:cubicBezTo>
                  <a:pt x="9772" y="19335"/>
                  <a:pt x="9869" y="19258"/>
                  <a:pt x="9965" y="19182"/>
                </a:cubicBezTo>
                <a:cubicBezTo>
                  <a:pt x="10447" y="19087"/>
                  <a:pt x="10865" y="18973"/>
                  <a:pt x="11251" y="18783"/>
                </a:cubicBezTo>
                <a:cubicBezTo>
                  <a:pt x="11669" y="18592"/>
                  <a:pt x="12022" y="18326"/>
                  <a:pt x="12183" y="18021"/>
                </a:cubicBezTo>
                <a:cubicBezTo>
                  <a:pt x="12408" y="17660"/>
                  <a:pt x="12183" y="17355"/>
                  <a:pt x="11733" y="17108"/>
                </a:cubicBezTo>
                <a:cubicBezTo>
                  <a:pt x="10030" y="16194"/>
                  <a:pt x="7715" y="15909"/>
                  <a:pt x="5722" y="15319"/>
                </a:cubicBezTo>
                <a:cubicBezTo>
                  <a:pt x="4694" y="15015"/>
                  <a:pt x="3730" y="14596"/>
                  <a:pt x="3119" y="14006"/>
                </a:cubicBezTo>
                <a:cubicBezTo>
                  <a:pt x="2412" y="13321"/>
                  <a:pt x="2122" y="12502"/>
                  <a:pt x="1897" y="11703"/>
                </a:cubicBezTo>
                <a:cubicBezTo>
                  <a:pt x="1415" y="9876"/>
                  <a:pt x="1415" y="8011"/>
                  <a:pt x="1512" y="6146"/>
                </a:cubicBezTo>
                <a:cubicBezTo>
                  <a:pt x="1576" y="5214"/>
                  <a:pt x="1640" y="4300"/>
                  <a:pt x="1672" y="3368"/>
                </a:cubicBezTo>
                <a:cubicBezTo>
                  <a:pt x="1705" y="2587"/>
                  <a:pt x="1833" y="1750"/>
                  <a:pt x="1512" y="989"/>
                </a:cubicBezTo>
                <a:cubicBezTo>
                  <a:pt x="1351" y="646"/>
                  <a:pt x="1094" y="342"/>
                  <a:pt x="676" y="75"/>
                </a:cubicBezTo>
                <a:cubicBezTo>
                  <a:pt x="322" y="-153"/>
                  <a:pt x="-224" y="190"/>
                  <a:pt x="97" y="418"/>
                </a:cubicBezTo>
                <a:cubicBezTo>
                  <a:pt x="869" y="932"/>
                  <a:pt x="901" y="1674"/>
                  <a:pt x="901" y="2321"/>
                </a:cubicBezTo>
                <a:cubicBezTo>
                  <a:pt x="901" y="3158"/>
                  <a:pt x="837" y="4015"/>
                  <a:pt x="772" y="4852"/>
                </a:cubicBezTo>
                <a:cubicBezTo>
                  <a:pt x="676" y="6546"/>
                  <a:pt x="547" y="8240"/>
                  <a:pt x="740" y="9933"/>
                </a:cubicBezTo>
                <a:cubicBezTo>
                  <a:pt x="837" y="10752"/>
                  <a:pt x="997" y="11570"/>
                  <a:pt x="1255" y="12369"/>
                </a:cubicBezTo>
                <a:cubicBezTo>
                  <a:pt x="1480" y="13073"/>
                  <a:pt x="1865" y="13778"/>
                  <a:pt x="2540" y="14368"/>
                </a:cubicBezTo>
                <a:cubicBezTo>
                  <a:pt x="3762" y="15414"/>
                  <a:pt x="5755" y="15871"/>
                  <a:pt x="7683" y="16328"/>
                </a:cubicBezTo>
                <a:cubicBezTo>
                  <a:pt x="8615" y="16556"/>
                  <a:pt x="9580" y="16784"/>
                  <a:pt x="10447" y="17127"/>
                </a:cubicBezTo>
                <a:cubicBezTo>
                  <a:pt x="10833" y="17279"/>
                  <a:pt x="11572" y="17527"/>
                  <a:pt x="11444" y="17831"/>
                </a:cubicBezTo>
                <a:cubicBezTo>
                  <a:pt x="11347" y="18117"/>
                  <a:pt x="10930" y="18345"/>
                  <a:pt x="10544" y="18497"/>
                </a:cubicBezTo>
                <a:cubicBezTo>
                  <a:pt x="10447" y="18535"/>
                  <a:pt x="10319" y="18573"/>
                  <a:pt x="10222" y="18611"/>
                </a:cubicBezTo>
                <a:cubicBezTo>
                  <a:pt x="10222" y="18288"/>
                  <a:pt x="9933" y="17964"/>
                  <a:pt x="9419" y="17736"/>
                </a:cubicBezTo>
                <a:cubicBezTo>
                  <a:pt x="8390" y="17298"/>
                  <a:pt x="6912" y="17203"/>
                  <a:pt x="5690" y="17165"/>
                </a:cubicBezTo>
                <a:cubicBezTo>
                  <a:pt x="4565" y="17127"/>
                  <a:pt x="2733" y="17051"/>
                  <a:pt x="2090" y="17755"/>
                </a:cubicBezTo>
                <a:cubicBezTo>
                  <a:pt x="1447" y="18478"/>
                  <a:pt x="2765" y="18916"/>
                  <a:pt x="3762" y="19068"/>
                </a:cubicBezTo>
                <a:cubicBezTo>
                  <a:pt x="5176" y="19316"/>
                  <a:pt x="6687" y="19411"/>
                  <a:pt x="8165" y="19354"/>
                </a:cubicBezTo>
                <a:cubicBezTo>
                  <a:pt x="8197" y="19354"/>
                  <a:pt x="8230" y="19354"/>
                  <a:pt x="8262" y="19354"/>
                </a:cubicBezTo>
                <a:cubicBezTo>
                  <a:pt x="7458" y="19506"/>
                  <a:pt x="5947" y="19468"/>
                  <a:pt x="6012" y="20172"/>
                </a:cubicBezTo>
                <a:cubicBezTo>
                  <a:pt x="6044" y="20819"/>
                  <a:pt x="7683" y="21142"/>
                  <a:pt x="8551" y="21276"/>
                </a:cubicBezTo>
                <a:cubicBezTo>
                  <a:pt x="9708" y="21447"/>
                  <a:pt x="10897" y="21409"/>
                  <a:pt x="12087" y="21314"/>
                </a:cubicBezTo>
                <a:cubicBezTo>
                  <a:pt x="13437" y="21200"/>
                  <a:pt x="14722" y="20971"/>
                  <a:pt x="16040" y="20781"/>
                </a:cubicBezTo>
                <a:cubicBezTo>
                  <a:pt x="17133" y="20629"/>
                  <a:pt x="18419" y="20457"/>
                  <a:pt x="19544" y="20648"/>
                </a:cubicBezTo>
                <a:cubicBezTo>
                  <a:pt x="19962" y="20724"/>
                  <a:pt x="20347" y="20857"/>
                  <a:pt x="20476" y="21123"/>
                </a:cubicBezTo>
                <a:cubicBezTo>
                  <a:pt x="20605" y="21447"/>
                  <a:pt x="21376" y="21333"/>
                  <a:pt x="21215" y="21028"/>
                </a:cubicBezTo>
                <a:close/>
                <a:moveTo>
                  <a:pt x="7394" y="18935"/>
                </a:moveTo>
                <a:cubicBezTo>
                  <a:pt x="6076" y="18935"/>
                  <a:pt x="4630" y="18840"/>
                  <a:pt x="3408" y="18554"/>
                </a:cubicBezTo>
                <a:cubicBezTo>
                  <a:pt x="2926" y="18440"/>
                  <a:pt x="2444" y="18174"/>
                  <a:pt x="2958" y="17888"/>
                </a:cubicBezTo>
                <a:cubicBezTo>
                  <a:pt x="3408" y="17641"/>
                  <a:pt x="4180" y="17660"/>
                  <a:pt x="4758" y="17660"/>
                </a:cubicBezTo>
                <a:cubicBezTo>
                  <a:pt x="5497" y="17660"/>
                  <a:pt x="6237" y="17679"/>
                  <a:pt x="6976" y="17755"/>
                </a:cubicBezTo>
                <a:cubicBezTo>
                  <a:pt x="7522" y="17812"/>
                  <a:pt x="8101" y="17869"/>
                  <a:pt x="8615" y="18021"/>
                </a:cubicBezTo>
                <a:cubicBezTo>
                  <a:pt x="9033" y="18136"/>
                  <a:pt x="9451" y="18326"/>
                  <a:pt x="9483" y="18630"/>
                </a:cubicBezTo>
                <a:cubicBezTo>
                  <a:pt x="9483" y="18707"/>
                  <a:pt x="9451" y="18764"/>
                  <a:pt x="9419" y="18821"/>
                </a:cubicBezTo>
                <a:cubicBezTo>
                  <a:pt x="8744" y="18916"/>
                  <a:pt x="8037" y="18935"/>
                  <a:pt x="7394" y="18935"/>
                </a:cubicBezTo>
                <a:close/>
              </a:path>
            </a:pathLst>
          </a:custGeom>
          <a:solidFill>
            <a:srgbClr val="C39A6A"/>
          </a:solidFill>
          <a:ln w="12700">
            <a:miter lim="400000"/>
          </a:ln>
        </p:spPr>
        <p:txBody>
          <a:bodyPr lIns="38100" tIns="38100" rIns="38100" bIns="38100" anchor="ctr"/>
          <a:lstStyle/>
          <a:p>
            <a:pPr>
              <a:defRPr sz="3000">
                <a:solidFill>
                  <a:srgbClr val="FFFFFF"/>
                </a:solidFill>
              </a:defRPr>
            </a:pPr>
            <a:endParaRPr/>
          </a:p>
        </p:txBody>
      </p:sp>
      <p:grpSp>
        <p:nvGrpSpPr>
          <p:cNvPr id="3" name="Group 37">
            <a:extLst>
              <a:ext uri="{FF2B5EF4-FFF2-40B4-BE49-F238E27FC236}">
                <a16:creationId xmlns:a16="http://schemas.microsoft.com/office/drawing/2014/main" id="{C0F405D2-35D1-4928-B2D4-BAB08D8766E2}"/>
              </a:ext>
            </a:extLst>
          </p:cNvPr>
          <p:cNvGrpSpPr/>
          <p:nvPr/>
        </p:nvGrpSpPr>
        <p:grpSpPr>
          <a:xfrm>
            <a:off x="4699840" y="1541510"/>
            <a:ext cx="484829" cy="989914"/>
            <a:chOff x="6300687" y="3822701"/>
            <a:chExt cx="162344" cy="331471"/>
          </a:xfrm>
        </p:grpSpPr>
        <p:sp>
          <p:nvSpPr>
            <p:cNvPr id="39" name="Shape">
              <a:extLst>
                <a:ext uri="{FF2B5EF4-FFF2-40B4-BE49-F238E27FC236}">
                  <a16:creationId xmlns:a16="http://schemas.microsoft.com/office/drawing/2014/main" id="{2B4FF274-2CF0-4721-8048-933AA9E6512B}"/>
                </a:ext>
              </a:extLst>
            </p:cNvPr>
            <p:cNvSpPr/>
            <p:nvPr/>
          </p:nvSpPr>
          <p:spPr>
            <a:xfrm>
              <a:off x="6300687" y="3837458"/>
              <a:ext cx="99200" cy="175742"/>
            </a:xfrm>
            <a:custGeom>
              <a:avLst/>
              <a:gdLst/>
              <a:ahLst/>
              <a:cxnLst>
                <a:cxn ang="0">
                  <a:pos x="wd2" y="hd2"/>
                </a:cxn>
                <a:cxn ang="5400000">
                  <a:pos x="wd2" y="hd2"/>
                </a:cxn>
                <a:cxn ang="10800000">
                  <a:pos x="wd2" y="hd2"/>
                </a:cxn>
                <a:cxn ang="16200000">
                  <a:pos x="wd2" y="hd2"/>
                </a:cxn>
              </a:cxnLst>
              <a:rect l="0" t="0" r="r" b="b"/>
              <a:pathLst>
                <a:path w="20576" h="21049" extrusionOk="0">
                  <a:moveTo>
                    <a:pt x="13434" y="0"/>
                  </a:moveTo>
                  <a:cubicBezTo>
                    <a:pt x="13434" y="0"/>
                    <a:pt x="9746" y="11865"/>
                    <a:pt x="0" y="17189"/>
                  </a:cubicBezTo>
                  <a:cubicBezTo>
                    <a:pt x="0" y="17189"/>
                    <a:pt x="10537" y="21600"/>
                    <a:pt x="19756" y="20992"/>
                  </a:cubicBezTo>
                  <a:cubicBezTo>
                    <a:pt x="19756" y="20992"/>
                    <a:pt x="21600" y="11408"/>
                    <a:pt x="19756" y="1217"/>
                  </a:cubicBezTo>
                  <a:lnTo>
                    <a:pt x="13434" y="0"/>
                  </a:lnTo>
                  <a:close/>
                </a:path>
              </a:pathLst>
            </a:custGeom>
            <a:solidFill>
              <a:schemeClr val="accent4"/>
            </a:solidFill>
            <a:ln w="12700">
              <a:miter lim="400000"/>
            </a:ln>
          </p:spPr>
          <p:txBody>
            <a:bodyPr lIns="38100" tIns="38100" rIns="38100" bIns="38100" anchor="ctr"/>
            <a:lstStyle/>
            <a:p>
              <a:pPr>
                <a:defRPr sz="3000">
                  <a:solidFill>
                    <a:srgbClr val="FFFFFF"/>
                  </a:solidFill>
                </a:defRPr>
              </a:pPr>
              <a:endParaRPr/>
            </a:p>
          </p:txBody>
        </p:sp>
        <p:sp>
          <p:nvSpPr>
            <p:cNvPr id="40" name="Shape">
              <a:extLst>
                <a:ext uri="{FF2B5EF4-FFF2-40B4-BE49-F238E27FC236}">
                  <a16:creationId xmlns:a16="http://schemas.microsoft.com/office/drawing/2014/main" id="{106AE346-044C-4BAC-8B4A-2D099A0B98BD}"/>
                </a:ext>
              </a:extLst>
            </p:cNvPr>
            <p:cNvSpPr/>
            <p:nvPr/>
          </p:nvSpPr>
          <p:spPr>
            <a:xfrm>
              <a:off x="6360160" y="3860800"/>
              <a:ext cx="102871" cy="29337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0" y="0"/>
                    <a:pt x="6400" y="12623"/>
                    <a:pt x="2933" y="21600"/>
                  </a:cubicBezTo>
                  <a:cubicBezTo>
                    <a:pt x="2933" y="21600"/>
                    <a:pt x="10133" y="20010"/>
                    <a:pt x="12267" y="18047"/>
                  </a:cubicBezTo>
                  <a:cubicBezTo>
                    <a:pt x="12267" y="18047"/>
                    <a:pt x="19733" y="19636"/>
                    <a:pt x="21600" y="21600"/>
                  </a:cubicBezTo>
                  <a:cubicBezTo>
                    <a:pt x="21600" y="21600"/>
                    <a:pt x="17067" y="7855"/>
                    <a:pt x="9067" y="1309"/>
                  </a:cubicBezTo>
                  <a:lnTo>
                    <a:pt x="0" y="0"/>
                  </a:lnTo>
                  <a:close/>
                </a:path>
              </a:pathLst>
            </a:custGeom>
            <a:solidFill>
              <a:schemeClr val="accent2"/>
            </a:solidFill>
            <a:ln w="12700">
              <a:miter lim="400000"/>
            </a:ln>
          </p:spPr>
          <p:txBody>
            <a:bodyPr lIns="38100" tIns="38100" rIns="38100" bIns="38100" anchor="ctr"/>
            <a:lstStyle/>
            <a:p>
              <a:pPr>
                <a:defRPr sz="3000">
                  <a:solidFill>
                    <a:srgbClr val="FFFFFF"/>
                  </a:solidFill>
                </a:defRPr>
              </a:pPr>
              <a:endParaRPr/>
            </a:p>
          </p:txBody>
        </p:sp>
        <p:sp>
          <p:nvSpPr>
            <p:cNvPr id="41" name="Shape">
              <a:extLst>
                <a:ext uri="{FF2B5EF4-FFF2-40B4-BE49-F238E27FC236}">
                  <a16:creationId xmlns:a16="http://schemas.microsoft.com/office/drawing/2014/main" id="{780660D6-2C7C-41C5-B666-2148D661C4AF}"/>
                </a:ext>
              </a:extLst>
            </p:cNvPr>
            <p:cNvSpPr/>
            <p:nvPr/>
          </p:nvSpPr>
          <p:spPr>
            <a:xfrm>
              <a:off x="6347460" y="3822701"/>
              <a:ext cx="99061" cy="78510"/>
            </a:xfrm>
            <a:custGeom>
              <a:avLst/>
              <a:gdLst/>
              <a:ahLst/>
              <a:cxnLst>
                <a:cxn ang="0">
                  <a:pos x="wd2" y="hd2"/>
                </a:cxn>
                <a:cxn ang="5400000">
                  <a:pos x="wd2" y="hd2"/>
                </a:cxn>
                <a:cxn ang="10800000">
                  <a:pos x="wd2" y="hd2"/>
                </a:cxn>
                <a:cxn ang="16200000">
                  <a:pos x="wd2" y="hd2"/>
                </a:cxn>
              </a:cxnLst>
              <a:rect l="0" t="0" r="r" b="b"/>
              <a:pathLst>
                <a:path w="21600" h="20231" extrusionOk="0">
                  <a:moveTo>
                    <a:pt x="20769" y="6813"/>
                  </a:moveTo>
                  <a:cubicBezTo>
                    <a:pt x="20215" y="6158"/>
                    <a:pt x="19938" y="5504"/>
                    <a:pt x="19384" y="4849"/>
                  </a:cubicBezTo>
                  <a:cubicBezTo>
                    <a:pt x="15784" y="267"/>
                    <a:pt x="10246" y="-1369"/>
                    <a:pt x="5538" y="1249"/>
                  </a:cubicBezTo>
                  <a:lnTo>
                    <a:pt x="5538" y="1249"/>
                  </a:lnTo>
                  <a:cubicBezTo>
                    <a:pt x="2769" y="2558"/>
                    <a:pt x="554" y="5504"/>
                    <a:pt x="0" y="9104"/>
                  </a:cubicBezTo>
                  <a:cubicBezTo>
                    <a:pt x="0" y="10086"/>
                    <a:pt x="0" y="11067"/>
                    <a:pt x="277" y="12049"/>
                  </a:cubicBezTo>
                  <a:cubicBezTo>
                    <a:pt x="554" y="12704"/>
                    <a:pt x="1385" y="13358"/>
                    <a:pt x="1938" y="13686"/>
                  </a:cubicBezTo>
                  <a:cubicBezTo>
                    <a:pt x="4431" y="15649"/>
                    <a:pt x="7200" y="17286"/>
                    <a:pt x="9692" y="19249"/>
                  </a:cubicBezTo>
                  <a:cubicBezTo>
                    <a:pt x="10523" y="19904"/>
                    <a:pt x="11354" y="20231"/>
                    <a:pt x="12185" y="20231"/>
                  </a:cubicBezTo>
                  <a:cubicBezTo>
                    <a:pt x="13016" y="20231"/>
                    <a:pt x="13846" y="19576"/>
                    <a:pt x="14400" y="18922"/>
                  </a:cubicBezTo>
                  <a:cubicBezTo>
                    <a:pt x="16892" y="16631"/>
                    <a:pt x="19385" y="13686"/>
                    <a:pt x="21046" y="10413"/>
                  </a:cubicBezTo>
                  <a:cubicBezTo>
                    <a:pt x="21323" y="9758"/>
                    <a:pt x="21600" y="9431"/>
                    <a:pt x="21600" y="8777"/>
                  </a:cubicBezTo>
                  <a:cubicBezTo>
                    <a:pt x="21600" y="8122"/>
                    <a:pt x="21046" y="7467"/>
                    <a:pt x="20769" y="6813"/>
                  </a:cubicBezTo>
                  <a:close/>
                </a:path>
              </a:pathLst>
            </a:custGeom>
            <a:solidFill>
              <a:schemeClr val="accent2">
                <a:lumMod val="75000"/>
              </a:schemeClr>
            </a:solidFill>
            <a:ln w="12700">
              <a:miter lim="400000"/>
            </a:ln>
          </p:spPr>
          <p:txBody>
            <a:bodyPr lIns="38100" tIns="38100" rIns="38100" bIns="38100" anchor="ctr"/>
            <a:lstStyle/>
            <a:p>
              <a:pPr>
                <a:defRPr sz="3000">
                  <a:solidFill>
                    <a:srgbClr val="FFFFFF"/>
                  </a:solidFill>
                </a:defRPr>
              </a:pPr>
              <a:endParaRPr/>
            </a:p>
          </p:txBody>
        </p:sp>
      </p:grpSp>
      <p:sp>
        <p:nvSpPr>
          <p:cNvPr id="42" name="Shape">
            <a:extLst>
              <a:ext uri="{FF2B5EF4-FFF2-40B4-BE49-F238E27FC236}">
                <a16:creationId xmlns:a16="http://schemas.microsoft.com/office/drawing/2014/main" id="{EF948ECE-F60F-4D9B-B709-F800D39283F4}"/>
              </a:ext>
            </a:extLst>
          </p:cNvPr>
          <p:cNvSpPr/>
          <p:nvPr/>
        </p:nvSpPr>
        <p:spPr>
          <a:xfrm>
            <a:off x="1377187" y="884524"/>
            <a:ext cx="1653886" cy="2961184"/>
          </a:xfrm>
          <a:custGeom>
            <a:avLst/>
            <a:gdLst/>
            <a:ahLst/>
            <a:cxnLst>
              <a:cxn ang="0">
                <a:pos x="wd2" y="hd2"/>
              </a:cxn>
              <a:cxn ang="5400000">
                <a:pos x="wd2" y="hd2"/>
              </a:cxn>
              <a:cxn ang="10800000">
                <a:pos x="wd2" y="hd2"/>
              </a:cxn>
              <a:cxn ang="16200000">
                <a:pos x="wd2" y="hd2"/>
              </a:cxn>
            </a:cxnLst>
            <a:rect l="0" t="0" r="r" b="b"/>
            <a:pathLst>
              <a:path w="21539" h="21495" extrusionOk="0">
                <a:moveTo>
                  <a:pt x="21355" y="6086"/>
                </a:moveTo>
                <a:cubicBezTo>
                  <a:pt x="21294" y="6035"/>
                  <a:pt x="21017" y="5949"/>
                  <a:pt x="20833" y="5932"/>
                </a:cubicBezTo>
                <a:cubicBezTo>
                  <a:pt x="20649" y="5898"/>
                  <a:pt x="20373" y="5864"/>
                  <a:pt x="20373" y="5812"/>
                </a:cubicBezTo>
                <a:cubicBezTo>
                  <a:pt x="20342" y="5778"/>
                  <a:pt x="20649" y="5693"/>
                  <a:pt x="20588" y="5676"/>
                </a:cubicBezTo>
                <a:cubicBezTo>
                  <a:pt x="20527" y="5641"/>
                  <a:pt x="20189" y="5624"/>
                  <a:pt x="19913" y="5573"/>
                </a:cubicBezTo>
                <a:cubicBezTo>
                  <a:pt x="19637" y="5539"/>
                  <a:pt x="19299" y="5607"/>
                  <a:pt x="19084" y="5624"/>
                </a:cubicBezTo>
                <a:cubicBezTo>
                  <a:pt x="18870" y="5641"/>
                  <a:pt x="18256" y="5778"/>
                  <a:pt x="17888" y="5881"/>
                </a:cubicBezTo>
                <a:cubicBezTo>
                  <a:pt x="17489" y="5983"/>
                  <a:pt x="16170" y="6360"/>
                  <a:pt x="15556" y="6411"/>
                </a:cubicBezTo>
                <a:cubicBezTo>
                  <a:pt x="14942" y="6462"/>
                  <a:pt x="14544" y="6531"/>
                  <a:pt x="14544" y="6531"/>
                </a:cubicBezTo>
                <a:cubicBezTo>
                  <a:pt x="14544" y="6531"/>
                  <a:pt x="14421" y="6377"/>
                  <a:pt x="14298" y="6360"/>
                </a:cubicBezTo>
                <a:cubicBezTo>
                  <a:pt x="14175" y="6343"/>
                  <a:pt x="13930" y="6343"/>
                  <a:pt x="13930" y="6343"/>
                </a:cubicBezTo>
                <a:cubicBezTo>
                  <a:pt x="13930" y="6343"/>
                  <a:pt x="13869" y="6240"/>
                  <a:pt x="13807" y="6154"/>
                </a:cubicBezTo>
                <a:cubicBezTo>
                  <a:pt x="13746" y="6052"/>
                  <a:pt x="13408" y="5539"/>
                  <a:pt x="13378" y="5436"/>
                </a:cubicBezTo>
                <a:cubicBezTo>
                  <a:pt x="13347" y="5334"/>
                  <a:pt x="13286" y="5043"/>
                  <a:pt x="13255" y="4974"/>
                </a:cubicBezTo>
                <a:cubicBezTo>
                  <a:pt x="13224" y="4906"/>
                  <a:pt x="13255" y="4581"/>
                  <a:pt x="13255" y="4478"/>
                </a:cubicBezTo>
                <a:cubicBezTo>
                  <a:pt x="13255" y="4376"/>
                  <a:pt x="13132" y="4393"/>
                  <a:pt x="13132" y="4324"/>
                </a:cubicBezTo>
                <a:cubicBezTo>
                  <a:pt x="13132" y="4273"/>
                  <a:pt x="13194" y="4068"/>
                  <a:pt x="13101" y="3982"/>
                </a:cubicBezTo>
                <a:cubicBezTo>
                  <a:pt x="13009" y="3897"/>
                  <a:pt x="12426" y="3692"/>
                  <a:pt x="12426" y="3692"/>
                </a:cubicBezTo>
                <a:cubicBezTo>
                  <a:pt x="12426" y="3692"/>
                  <a:pt x="12733" y="3504"/>
                  <a:pt x="12979" y="3486"/>
                </a:cubicBezTo>
                <a:cubicBezTo>
                  <a:pt x="13224" y="3469"/>
                  <a:pt x="13592" y="3572"/>
                  <a:pt x="13746" y="3606"/>
                </a:cubicBezTo>
                <a:cubicBezTo>
                  <a:pt x="13899" y="3640"/>
                  <a:pt x="14359" y="3675"/>
                  <a:pt x="14513" y="3623"/>
                </a:cubicBezTo>
                <a:cubicBezTo>
                  <a:pt x="14697" y="3572"/>
                  <a:pt x="14758" y="3384"/>
                  <a:pt x="14728" y="3315"/>
                </a:cubicBezTo>
                <a:cubicBezTo>
                  <a:pt x="14728" y="3247"/>
                  <a:pt x="14728" y="3196"/>
                  <a:pt x="14789" y="3144"/>
                </a:cubicBezTo>
                <a:cubicBezTo>
                  <a:pt x="14850" y="3093"/>
                  <a:pt x="14789" y="3059"/>
                  <a:pt x="14758" y="3025"/>
                </a:cubicBezTo>
                <a:cubicBezTo>
                  <a:pt x="14728" y="2990"/>
                  <a:pt x="14912" y="2956"/>
                  <a:pt x="14912" y="2905"/>
                </a:cubicBezTo>
                <a:cubicBezTo>
                  <a:pt x="14912" y="2871"/>
                  <a:pt x="14912" y="2751"/>
                  <a:pt x="14973" y="2700"/>
                </a:cubicBezTo>
                <a:cubicBezTo>
                  <a:pt x="15004" y="2648"/>
                  <a:pt x="15157" y="2683"/>
                  <a:pt x="15249" y="2666"/>
                </a:cubicBezTo>
                <a:cubicBezTo>
                  <a:pt x="15341" y="2648"/>
                  <a:pt x="15341" y="2597"/>
                  <a:pt x="15311" y="2512"/>
                </a:cubicBezTo>
                <a:cubicBezTo>
                  <a:pt x="15280" y="2443"/>
                  <a:pt x="14973" y="2255"/>
                  <a:pt x="14881" y="2187"/>
                </a:cubicBezTo>
                <a:cubicBezTo>
                  <a:pt x="14789" y="2118"/>
                  <a:pt x="14820" y="2016"/>
                  <a:pt x="14881" y="1999"/>
                </a:cubicBezTo>
                <a:cubicBezTo>
                  <a:pt x="14942" y="1964"/>
                  <a:pt x="14912" y="1879"/>
                  <a:pt x="14942" y="1776"/>
                </a:cubicBezTo>
                <a:cubicBezTo>
                  <a:pt x="14973" y="1674"/>
                  <a:pt x="15004" y="1468"/>
                  <a:pt x="15034" y="1332"/>
                </a:cubicBezTo>
                <a:cubicBezTo>
                  <a:pt x="15065" y="1195"/>
                  <a:pt x="14912" y="1024"/>
                  <a:pt x="14820" y="870"/>
                </a:cubicBezTo>
                <a:cubicBezTo>
                  <a:pt x="14728" y="716"/>
                  <a:pt x="14329" y="271"/>
                  <a:pt x="12948" y="83"/>
                </a:cubicBezTo>
                <a:cubicBezTo>
                  <a:pt x="11567" y="-105"/>
                  <a:pt x="10954" y="83"/>
                  <a:pt x="10954" y="83"/>
                </a:cubicBezTo>
                <a:cubicBezTo>
                  <a:pt x="10739" y="134"/>
                  <a:pt x="10401" y="305"/>
                  <a:pt x="10248" y="357"/>
                </a:cubicBezTo>
                <a:cubicBezTo>
                  <a:pt x="10095" y="391"/>
                  <a:pt x="9972" y="288"/>
                  <a:pt x="9849" y="271"/>
                </a:cubicBezTo>
                <a:cubicBezTo>
                  <a:pt x="9726" y="237"/>
                  <a:pt x="9696" y="408"/>
                  <a:pt x="9481" y="408"/>
                </a:cubicBezTo>
                <a:cubicBezTo>
                  <a:pt x="9266" y="408"/>
                  <a:pt x="8929" y="340"/>
                  <a:pt x="8561" y="408"/>
                </a:cubicBezTo>
                <a:cubicBezTo>
                  <a:pt x="8192" y="476"/>
                  <a:pt x="7732" y="1058"/>
                  <a:pt x="7548" y="1400"/>
                </a:cubicBezTo>
                <a:cubicBezTo>
                  <a:pt x="7364" y="1742"/>
                  <a:pt x="7456" y="2255"/>
                  <a:pt x="7517" y="2597"/>
                </a:cubicBezTo>
                <a:cubicBezTo>
                  <a:pt x="7548" y="2939"/>
                  <a:pt x="7671" y="3059"/>
                  <a:pt x="7180" y="3281"/>
                </a:cubicBezTo>
                <a:cubicBezTo>
                  <a:pt x="6689" y="3504"/>
                  <a:pt x="5615" y="3880"/>
                  <a:pt x="5492" y="4000"/>
                </a:cubicBezTo>
                <a:cubicBezTo>
                  <a:pt x="5370" y="4119"/>
                  <a:pt x="4787" y="4427"/>
                  <a:pt x="4695" y="4530"/>
                </a:cubicBezTo>
                <a:cubicBezTo>
                  <a:pt x="4603" y="4632"/>
                  <a:pt x="4541" y="4838"/>
                  <a:pt x="4419" y="4974"/>
                </a:cubicBezTo>
                <a:cubicBezTo>
                  <a:pt x="4296" y="5094"/>
                  <a:pt x="4050" y="5333"/>
                  <a:pt x="3866" y="5504"/>
                </a:cubicBezTo>
                <a:cubicBezTo>
                  <a:pt x="3682" y="5676"/>
                  <a:pt x="3253" y="6137"/>
                  <a:pt x="3130" y="6223"/>
                </a:cubicBezTo>
                <a:cubicBezTo>
                  <a:pt x="3007" y="6308"/>
                  <a:pt x="2854" y="6411"/>
                  <a:pt x="2762" y="6462"/>
                </a:cubicBezTo>
                <a:cubicBezTo>
                  <a:pt x="2670" y="6514"/>
                  <a:pt x="2547" y="6667"/>
                  <a:pt x="2455" y="6753"/>
                </a:cubicBezTo>
                <a:cubicBezTo>
                  <a:pt x="2394" y="6838"/>
                  <a:pt x="2148" y="6958"/>
                  <a:pt x="1995" y="6992"/>
                </a:cubicBezTo>
                <a:cubicBezTo>
                  <a:pt x="1841" y="7027"/>
                  <a:pt x="1688" y="7232"/>
                  <a:pt x="1627" y="7386"/>
                </a:cubicBezTo>
                <a:cubicBezTo>
                  <a:pt x="1565" y="7540"/>
                  <a:pt x="1504" y="7779"/>
                  <a:pt x="1504" y="7779"/>
                </a:cubicBezTo>
                <a:cubicBezTo>
                  <a:pt x="1504" y="7779"/>
                  <a:pt x="1320" y="7830"/>
                  <a:pt x="1258" y="7865"/>
                </a:cubicBezTo>
                <a:cubicBezTo>
                  <a:pt x="1197" y="7899"/>
                  <a:pt x="1197" y="8036"/>
                  <a:pt x="1074" y="8121"/>
                </a:cubicBezTo>
                <a:cubicBezTo>
                  <a:pt x="951" y="8224"/>
                  <a:pt x="461" y="8617"/>
                  <a:pt x="184" y="8976"/>
                </a:cubicBezTo>
                <a:cubicBezTo>
                  <a:pt x="-61" y="9352"/>
                  <a:pt x="-61" y="9592"/>
                  <a:pt x="184" y="10327"/>
                </a:cubicBezTo>
                <a:cubicBezTo>
                  <a:pt x="430" y="11063"/>
                  <a:pt x="1534" y="11422"/>
                  <a:pt x="2516" y="11815"/>
                </a:cubicBezTo>
                <a:cubicBezTo>
                  <a:pt x="3498" y="12209"/>
                  <a:pt x="6996" y="13508"/>
                  <a:pt x="7149" y="13560"/>
                </a:cubicBezTo>
                <a:cubicBezTo>
                  <a:pt x="7272" y="13611"/>
                  <a:pt x="7364" y="13696"/>
                  <a:pt x="7333" y="13748"/>
                </a:cubicBezTo>
                <a:cubicBezTo>
                  <a:pt x="7272" y="13782"/>
                  <a:pt x="7211" y="13799"/>
                  <a:pt x="7211" y="13867"/>
                </a:cubicBezTo>
                <a:cubicBezTo>
                  <a:pt x="7211" y="13936"/>
                  <a:pt x="7180" y="14175"/>
                  <a:pt x="6996" y="14381"/>
                </a:cubicBezTo>
                <a:cubicBezTo>
                  <a:pt x="6812" y="14586"/>
                  <a:pt x="6566" y="15321"/>
                  <a:pt x="6444" y="15886"/>
                </a:cubicBezTo>
                <a:cubicBezTo>
                  <a:pt x="6321" y="16450"/>
                  <a:pt x="6075" y="17767"/>
                  <a:pt x="5953" y="17955"/>
                </a:cubicBezTo>
                <a:cubicBezTo>
                  <a:pt x="5830" y="18143"/>
                  <a:pt x="5554" y="18040"/>
                  <a:pt x="5216" y="18297"/>
                </a:cubicBezTo>
                <a:cubicBezTo>
                  <a:pt x="4879" y="18553"/>
                  <a:pt x="5094" y="18861"/>
                  <a:pt x="5155" y="19032"/>
                </a:cubicBezTo>
                <a:cubicBezTo>
                  <a:pt x="5216" y="19203"/>
                  <a:pt x="5186" y="20076"/>
                  <a:pt x="5186" y="20076"/>
                </a:cubicBezTo>
                <a:lnTo>
                  <a:pt x="5370" y="20093"/>
                </a:lnTo>
                <a:cubicBezTo>
                  <a:pt x="5370" y="20093"/>
                  <a:pt x="5370" y="19238"/>
                  <a:pt x="5431" y="19186"/>
                </a:cubicBezTo>
                <a:cubicBezTo>
                  <a:pt x="5492" y="19135"/>
                  <a:pt x="5830" y="19101"/>
                  <a:pt x="6321" y="19186"/>
                </a:cubicBezTo>
                <a:cubicBezTo>
                  <a:pt x="6812" y="19289"/>
                  <a:pt x="7057" y="19631"/>
                  <a:pt x="7272" y="19802"/>
                </a:cubicBezTo>
                <a:cubicBezTo>
                  <a:pt x="7487" y="19973"/>
                  <a:pt x="8008" y="20247"/>
                  <a:pt x="8192" y="20264"/>
                </a:cubicBezTo>
                <a:cubicBezTo>
                  <a:pt x="8376" y="20298"/>
                  <a:pt x="9726" y="20281"/>
                  <a:pt x="10217" y="20229"/>
                </a:cubicBezTo>
                <a:cubicBezTo>
                  <a:pt x="10739" y="20161"/>
                  <a:pt x="11015" y="20127"/>
                  <a:pt x="11015" y="20127"/>
                </a:cubicBezTo>
                <a:cubicBezTo>
                  <a:pt x="11015" y="20127"/>
                  <a:pt x="11230" y="20418"/>
                  <a:pt x="11322" y="20606"/>
                </a:cubicBezTo>
                <a:cubicBezTo>
                  <a:pt x="11414" y="20794"/>
                  <a:pt x="11322" y="21495"/>
                  <a:pt x="11322" y="21495"/>
                </a:cubicBezTo>
                <a:lnTo>
                  <a:pt x="11537" y="21495"/>
                </a:lnTo>
                <a:cubicBezTo>
                  <a:pt x="11537" y="21495"/>
                  <a:pt x="11567" y="20589"/>
                  <a:pt x="11598" y="20520"/>
                </a:cubicBezTo>
                <a:cubicBezTo>
                  <a:pt x="11629" y="20452"/>
                  <a:pt x="11936" y="20400"/>
                  <a:pt x="12304" y="20435"/>
                </a:cubicBezTo>
                <a:cubicBezTo>
                  <a:pt x="12672" y="20469"/>
                  <a:pt x="13347" y="20965"/>
                  <a:pt x="13654" y="21221"/>
                </a:cubicBezTo>
                <a:cubicBezTo>
                  <a:pt x="13991" y="21478"/>
                  <a:pt x="14237" y="21478"/>
                  <a:pt x="15249" y="21427"/>
                </a:cubicBezTo>
                <a:cubicBezTo>
                  <a:pt x="16262" y="21375"/>
                  <a:pt x="17213" y="21067"/>
                  <a:pt x="17244" y="20999"/>
                </a:cubicBezTo>
                <a:cubicBezTo>
                  <a:pt x="17274" y="20931"/>
                  <a:pt x="16906" y="20879"/>
                  <a:pt x="16323" y="20828"/>
                </a:cubicBezTo>
                <a:cubicBezTo>
                  <a:pt x="15740" y="20777"/>
                  <a:pt x="15249" y="20640"/>
                  <a:pt x="15126" y="20571"/>
                </a:cubicBezTo>
                <a:cubicBezTo>
                  <a:pt x="14973" y="20503"/>
                  <a:pt x="14789" y="20110"/>
                  <a:pt x="14482" y="19768"/>
                </a:cubicBezTo>
                <a:cubicBezTo>
                  <a:pt x="14175" y="19426"/>
                  <a:pt x="14053" y="18759"/>
                  <a:pt x="14053" y="18759"/>
                </a:cubicBezTo>
                <a:cubicBezTo>
                  <a:pt x="14636" y="18639"/>
                  <a:pt x="14973" y="18400"/>
                  <a:pt x="14973" y="18400"/>
                </a:cubicBezTo>
                <a:cubicBezTo>
                  <a:pt x="14973" y="18400"/>
                  <a:pt x="14237" y="16946"/>
                  <a:pt x="14145" y="16621"/>
                </a:cubicBezTo>
                <a:cubicBezTo>
                  <a:pt x="14053" y="16296"/>
                  <a:pt x="13807" y="15509"/>
                  <a:pt x="13807" y="15099"/>
                </a:cubicBezTo>
                <a:cubicBezTo>
                  <a:pt x="13807" y="14688"/>
                  <a:pt x="13807" y="13628"/>
                  <a:pt x="13746" y="13423"/>
                </a:cubicBezTo>
                <a:cubicBezTo>
                  <a:pt x="13684" y="13235"/>
                  <a:pt x="13101" y="12807"/>
                  <a:pt x="12611" y="12499"/>
                </a:cubicBezTo>
                <a:cubicBezTo>
                  <a:pt x="12150" y="12191"/>
                  <a:pt x="10371" y="11302"/>
                  <a:pt x="10125" y="11182"/>
                </a:cubicBezTo>
                <a:cubicBezTo>
                  <a:pt x="9880" y="11080"/>
                  <a:pt x="8438" y="10430"/>
                  <a:pt x="8162" y="10327"/>
                </a:cubicBezTo>
                <a:cubicBezTo>
                  <a:pt x="7886" y="10225"/>
                  <a:pt x="7456" y="9951"/>
                  <a:pt x="7364" y="9900"/>
                </a:cubicBezTo>
                <a:cubicBezTo>
                  <a:pt x="7272" y="9848"/>
                  <a:pt x="7057" y="9848"/>
                  <a:pt x="7057" y="9848"/>
                </a:cubicBezTo>
                <a:cubicBezTo>
                  <a:pt x="7057" y="9848"/>
                  <a:pt x="7180" y="9780"/>
                  <a:pt x="7057" y="9626"/>
                </a:cubicBezTo>
                <a:cubicBezTo>
                  <a:pt x="6934" y="9472"/>
                  <a:pt x="6628" y="9387"/>
                  <a:pt x="6628" y="9387"/>
                </a:cubicBezTo>
                <a:cubicBezTo>
                  <a:pt x="6628" y="9387"/>
                  <a:pt x="6750" y="9352"/>
                  <a:pt x="6842" y="9352"/>
                </a:cubicBezTo>
                <a:cubicBezTo>
                  <a:pt x="6934" y="9352"/>
                  <a:pt x="6996" y="9301"/>
                  <a:pt x="6965" y="9267"/>
                </a:cubicBezTo>
                <a:cubicBezTo>
                  <a:pt x="6934" y="9233"/>
                  <a:pt x="6904" y="9181"/>
                  <a:pt x="6965" y="9130"/>
                </a:cubicBezTo>
                <a:cubicBezTo>
                  <a:pt x="7026" y="9079"/>
                  <a:pt x="7088" y="9045"/>
                  <a:pt x="7180" y="8942"/>
                </a:cubicBezTo>
                <a:cubicBezTo>
                  <a:pt x="7241" y="8839"/>
                  <a:pt x="7149" y="8754"/>
                  <a:pt x="7149" y="8754"/>
                </a:cubicBezTo>
                <a:cubicBezTo>
                  <a:pt x="7149" y="8754"/>
                  <a:pt x="7149" y="8703"/>
                  <a:pt x="7272" y="8634"/>
                </a:cubicBezTo>
                <a:cubicBezTo>
                  <a:pt x="7364" y="8583"/>
                  <a:pt x="7548" y="8600"/>
                  <a:pt x="7916" y="8566"/>
                </a:cubicBezTo>
                <a:cubicBezTo>
                  <a:pt x="8284" y="8532"/>
                  <a:pt x="8438" y="8378"/>
                  <a:pt x="8806" y="8190"/>
                </a:cubicBezTo>
                <a:cubicBezTo>
                  <a:pt x="9174" y="8001"/>
                  <a:pt x="9941" y="7728"/>
                  <a:pt x="10432" y="7540"/>
                </a:cubicBezTo>
                <a:cubicBezTo>
                  <a:pt x="10923" y="7352"/>
                  <a:pt x="11445" y="6941"/>
                  <a:pt x="11445" y="6941"/>
                </a:cubicBezTo>
                <a:cubicBezTo>
                  <a:pt x="11445" y="6941"/>
                  <a:pt x="11844" y="7300"/>
                  <a:pt x="11966" y="7403"/>
                </a:cubicBezTo>
                <a:cubicBezTo>
                  <a:pt x="12089" y="7505"/>
                  <a:pt x="12212" y="7523"/>
                  <a:pt x="12273" y="7591"/>
                </a:cubicBezTo>
                <a:cubicBezTo>
                  <a:pt x="12334" y="7659"/>
                  <a:pt x="12396" y="7694"/>
                  <a:pt x="12396" y="7762"/>
                </a:cubicBezTo>
                <a:cubicBezTo>
                  <a:pt x="12396" y="7830"/>
                  <a:pt x="12519" y="7847"/>
                  <a:pt x="12611" y="7865"/>
                </a:cubicBezTo>
                <a:cubicBezTo>
                  <a:pt x="12703" y="7882"/>
                  <a:pt x="12733" y="7916"/>
                  <a:pt x="12825" y="7984"/>
                </a:cubicBezTo>
                <a:cubicBezTo>
                  <a:pt x="12917" y="8053"/>
                  <a:pt x="13163" y="8001"/>
                  <a:pt x="13378" y="7984"/>
                </a:cubicBezTo>
                <a:cubicBezTo>
                  <a:pt x="13592" y="7967"/>
                  <a:pt x="13654" y="7899"/>
                  <a:pt x="13899" y="7865"/>
                </a:cubicBezTo>
                <a:cubicBezTo>
                  <a:pt x="14114" y="7830"/>
                  <a:pt x="14574" y="7745"/>
                  <a:pt x="14881" y="7659"/>
                </a:cubicBezTo>
                <a:cubicBezTo>
                  <a:pt x="15219" y="7574"/>
                  <a:pt x="18041" y="6667"/>
                  <a:pt x="18195" y="6616"/>
                </a:cubicBezTo>
                <a:cubicBezTo>
                  <a:pt x="18348" y="6565"/>
                  <a:pt x="18686" y="6513"/>
                  <a:pt x="18870" y="6531"/>
                </a:cubicBezTo>
                <a:cubicBezTo>
                  <a:pt x="19023" y="6548"/>
                  <a:pt x="19207" y="6599"/>
                  <a:pt x="19606" y="6599"/>
                </a:cubicBezTo>
                <a:cubicBezTo>
                  <a:pt x="20005" y="6599"/>
                  <a:pt x="20036" y="6565"/>
                  <a:pt x="20220" y="6531"/>
                </a:cubicBezTo>
                <a:cubicBezTo>
                  <a:pt x="20404" y="6496"/>
                  <a:pt x="20680" y="6394"/>
                  <a:pt x="20833" y="6377"/>
                </a:cubicBezTo>
                <a:cubicBezTo>
                  <a:pt x="20987" y="6342"/>
                  <a:pt x="21048" y="6394"/>
                  <a:pt x="21202" y="6411"/>
                </a:cubicBezTo>
                <a:cubicBezTo>
                  <a:pt x="21324" y="6428"/>
                  <a:pt x="21478" y="6377"/>
                  <a:pt x="21539" y="6308"/>
                </a:cubicBezTo>
                <a:cubicBezTo>
                  <a:pt x="21508" y="6223"/>
                  <a:pt x="21416" y="6154"/>
                  <a:pt x="21355" y="6086"/>
                </a:cubicBezTo>
                <a:close/>
                <a:moveTo>
                  <a:pt x="8683" y="18058"/>
                </a:moveTo>
                <a:cubicBezTo>
                  <a:pt x="8837" y="18023"/>
                  <a:pt x="9052" y="17938"/>
                  <a:pt x="9082" y="17886"/>
                </a:cubicBezTo>
                <a:cubicBezTo>
                  <a:pt x="9113" y="17835"/>
                  <a:pt x="9205" y="16262"/>
                  <a:pt x="9205" y="15868"/>
                </a:cubicBezTo>
                <a:cubicBezTo>
                  <a:pt x="9205" y="15475"/>
                  <a:pt x="9573" y="14911"/>
                  <a:pt x="9665" y="14723"/>
                </a:cubicBezTo>
                <a:cubicBezTo>
                  <a:pt x="9788" y="14552"/>
                  <a:pt x="10064" y="14192"/>
                  <a:pt x="10064" y="14192"/>
                </a:cubicBezTo>
                <a:cubicBezTo>
                  <a:pt x="10064" y="14192"/>
                  <a:pt x="10401" y="14175"/>
                  <a:pt x="10432" y="14261"/>
                </a:cubicBezTo>
                <a:cubicBezTo>
                  <a:pt x="10463" y="14329"/>
                  <a:pt x="10309" y="14432"/>
                  <a:pt x="10279" y="14534"/>
                </a:cubicBezTo>
                <a:cubicBezTo>
                  <a:pt x="10248" y="14637"/>
                  <a:pt x="10402" y="14877"/>
                  <a:pt x="10494" y="15030"/>
                </a:cubicBezTo>
                <a:cubicBezTo>
                  <a:pt x="10555" y="15201"/>
                  <a:pt x="10524" y="15886"/>
                  <a:pt x="10586" y="16091"/>
                </a:cubicBezTo>
                <a:cubicBezTo>
                  <a:pt x="10647" y="16296"/>
                  <a:pt x="10892" y="16570"/>
                  <a:pt x="10984" y="16758"/>
                </a:cubicBezTo>
                <a:cubicBezTo>
                  <a:pt x="11077" y="16946"/>
                  <a:pt x="11169" y="17339"/>
                  <a:pt x="11261" y="17681"/>
                </a:cubicBezTo>
                <a:cubicBezTo>
                  <a:pt x="11322" y="18023"/>
                  <a:pt x="11752" y="19032"/>
                  <a:pt x="11752" y="19032"/>
                </a:cubicBezTo>
                <a:cubicBezTo>
                  <a:pt x="11813" y="19169"/>
                  <a:pt x="11659" y="19203"/>
                  <a:pt x="11659" y="19203"/>
                </a:cubicBezTo>
                <a:cubicBezTo>
                  <a:pt x="11659" y="19203"/>
                  <a:pt x="11291" y="19323"/>
                  <a:pt x="11107" y="19460"/>
                </a:cubicBezTo>
                <a:cubicBezTo>
                  <a:pt x="10923" y="19597"/>
                  <a:pt x="10831" y="19990"/>
                  <a:pt x="10831" y="19990"/>
                </a:cubicBezTo>
                <a:cubicBezTo>
                  <a:pt x="10831" y="19990"/>
                  <a:pt x="9911" y="19802"/>
                  <a:pt x="9665" y="19734"/>
                </a:cubicBezTo>
                <a:cubicBezTo>
                  <a:pt x="9420" y="19665"/>
                  <a:pt x="9052" y="19631"/>
                  <a:pt x="8867" y="19580"/>
                </a:cubicBezTo>
                <a:cubicBezTo>
                  <a:pt x="8683" y="19528"/>
                  <a:pt x="8591" y="19289"/>
                  <a:pt x="8499" y="19118"/>
                </a:cubicBezTo>
                <a:cubicBezTo>
                  <a:pt x="8407" y="18947"/>
                  <a:pt x="8192" y="18639"/>
                  <a:pt x="8070" y="18553"/>
                </a:cubicBezTo>
                <a:cubicBezTo>
                  <a:pt x="7947" y="18468"/>
                  <a:pt x="7947" y="18109"/>
                  <a:pt x="7947" y="18109"/>
                </a:cubicBezTo>
                <a:cubicBezTo>
                  <a:pt x="7947" y="18109"/>
                  <a:pt x="8499" y="18109"/>
                  <a:pt x="8683" y="18058"/>
                </a:cubicBezTo>
                <a:close/>
                <a:moveTo>
                  <a:pt x="9849" y="2409"/>
                </a:moveTo>
                <a:lnTo>
                  <a:pt x="9205" y="2597"/>
                </a:lnTo>
                <a:cubicBezTo>
                  <a:pt x="9144" y="1896"/>
                  <a:pt x="9849" y="1537"/>
                  <a:pt x="9849" y="1537"/>
                </a:cubicBezTo>
                <a:cubicBezTo>
                  <a:pt x="9696" y="1691"/>
                  <a:pt x="9849" y="2409"/>
                  <a:pt x="9849" y="2409"/>
                </a:cubicBezTo>
                <a:close/>
              </a:path>
            </a:pathLst>
          </a:custGeom>
          <a:solidFill>
            <a:schemeClr val="accent6">
              <a:lumMod val="75000"/>
            </a:schemeClr>
          </a:solidFill>
          <a:ln w="12700">
            <a:miter lim="400000"/>
          </a:ln>
        </p:spPr>
        <p:txBody>
          <a:bodyPr lIns="38100" tIns="38100" rIns="38100" bIns="38100" anchor="ctr"/>
          <a:lstStyle/>
          <a:p>
            <a:pPr>
              <a:defRPr sz="3000">
                <a:solidFill>
                  <a:srgbClr val="FFFFFF"/>
                </a:solidFill>
              </a:defRPr>
            </a:pPr>
            <a:endParaRPr/>
          </a:p>
        </p:txBody>
      </p:sp>
      <p:sp>
        <p:nvSpPr>
          <p:cNvPr id="73" name="Shape">
            <a:extLst>
              <a:ext uri="{FF2B5EF4-FFF2-40B4-BE49-F238E27FC236}">
                <a16:creationId xmlns:a16="http://schemas.microsoft.com/office/drawing/2014/main" id="{CADEDA0E-143C-490C-B144-DE05B221752D}"/>
              </a:ext>
            </a:extLst>
          </p:cNvPr>
          <p:cNvSpPr/>
          <p:nvPr/>
        </p:nvSpPr>
        <p:spPr>
          <a:xfrm>
            <a:off x="-130629" y="693022"/>
            <a:ext cx="1481719" cy="2941518"/>
          </a:xfrm>
          <a:custGeom>
            <a:avLst/>
            <a:gdLst/>
            <a:ahLst/>
            <a:cxnLst>
              <a:cxn ang="0">
                <a:pos x="wd2" y="hd2"/>
              </a:cxn>
              <a:cxn ang="5400000">
                <a:pos x="wd2" y="hd2"/>
              </a:cxn>
              <a:cxn ang="10800000">
                <a:pos x="wd2" y="hd2"/>
              </a:cxn>
              <a:cxn ang="16200000">
                <a:pos x="wd2" y="hd2"/>
              </a:cxn>
            </a:cxnLst>
            <a:rect l="0" t="0" r="r" b="b"/>
            <a:pathLst>
              <a:path w="21495" h="21523" extrusionOk="0">
                <a:moveTo>
                  <a:pt x="21374" y="15074"/>
                </a:moveTo>
                <a:cubicBezTo>
                  <a:pt x="21340" y="14988"/>
                  <a:pt x="21408" y="14902"/>
                  <a:pt x="21306" y="14747"/>
                </a:cubicBezTo>
                <a:cubicBezTo>
                  <a:pt x="21237" y="14592"/>
                  <a:pt x="21135" y="14506"/>
                  <a:pt x="21101" y="14437"/>
                </a:cubicBezTo>
                <a:cubicBezTo>
                  <a:pt x="21066" y="14368"/>
                  <a:pt x="21101" y="14161"/>
                  <a:pt x="21032" y="14040"/>
                </a:cubicBezTo>
                <a:cubicBezTo>
                  <a:pt x="20964" y="13919"/>
                  <a:pt x="20793" y="13713"/>
                  <a:pt x="20690" y="13592"/>
                </a:cubicBezTo>
                <a:cubicBezTo>
                  <a:pt x="20588" y="13471"/>
                  <a:pt x="19802" y="12627"/>
                  <a:pt x="19631" y="12471"/>
                </a:cubicBezTo>
                <a:cubicBezTo>
                  <a:pt x="19460" y="12316"/>
                  <a:pt x="18982" y="11851"/>
                  <a:pt x="18879" y="11730"/>
                </a:cubicBezTo>
                <a:cubicBezTo>
                  <a:pt x="18776" y="11610"/>
                  <a:pt x="17444" y="10765"/>
                  <a:pt x="17204" y="10610"/>
                </a:cubicBezTo>
                <a:cubicBezTo>
                  <a:pt x="16999" y="10455"/>
                  <a:pt x="16316" y="9920"/>
                  <a:pt x="16247" y="9868"/>
                </a:cubicBezTo>
                <a:cubicBezTo>
                  <a:pt x="16179" y="9817"/>
                  <a:pt x="15940" y="9593"/>
                  <a:pt x="16008" y="9558"/>
                </a:cubicBezTo>
                <a:cubicBezTo>
                  <a:pt x="16076" y="9524"/>
                  <a:pt x="16350" y="9231"/>
                  <a:pt x="16418" y="9093"/>
                </a:cubicBezTo>
                <a:cubicBezTo>
                  <a:pt x="16487" y="8955"/>
                  <a:pt x="16316" y="8300"/>
                  <a:pt x="16247" y="8162"/>
                </a:cubicBezTo>
                <a:cubicBezTo>
                  <a:pt x="16179" y="8041"/>
                  <a:pt x="15940" y="7489"/>
                  <a:pt x="15940" y="7489"/>
                </a:cubicBezTo>
                <a:cubicBezTo>
                  <a:pt x="15940" y="7489"/>
                  <a:pt x="15769" y="7214"/>
                  <a:pt x="15735" y="7076"/>
                </a:cubicBezTo>
                <a:cubicBezTo>
                  <a:pt x="15701" y="6938"/>
                  <a:pt x="15632" y="6490"/>
                  <a:pt x="15632" y="6490"/>
                </a:cubicBezTo>
                <a:cubicBezTo>
                  <a:pt x="15632" y="6490"/>
                  <a:pt x="15940" y="6524"/>
                  <a:pt x="16076" y="6559"/>
                </a:cubicBezTo>
                <a:cubicBezTo>
                  <a:pt x="16247" y="6593"/>
                  <a:pt x="16145" y="6696"/>
                  <a:pt x="16145" y="6714"/>
                </a:cubicBezTo>
                <a:cubicBezTo>
                  <a:pt x="16145" y="6731"/>
                  <a:pt x="16076" y="6800"/>
                  <a:pt x="16042" y="6903"/>
                </a:cubicBezTo>
                <a:cubicBezTo>
                  <a:pt x="16008" y="7007"/>
                  <a:pt x="16145" y="7110"/>
                  <a:pt x="16213" y="7196"/>
                </a:cubicBezTo>
                <a:cubicBezTo>
                  <a:pt x="16282" y="7283"/>
                  <a:pt x="16350" y="7317"/>
                  <a:pt x="16487" y="7352"/>
                </a:cubicBezTo>
                <a:cubicBezTo>
                  <a:pt x="16623" y="7386"/>
                  <a:pt x="16726" y="7352"/>
                  <a:pt x="16828" y="7369"/>
                </a:cubicBezTo>
                <a:cubicBezTo>
                  <a:pt x="16931" y="7386"/>
                  <a:pt x="17102" y="7421"/>
                  <a:pt x="17239" y="7438"/>
                </a:cubicBezTo>
                <a:cubicBezTo>
                  <a:pt x="17341" y="7472"/>
                  <a:pt x="17478" y="7524"/>
                  <a:pt x="17444" y="7662"/>
                </a:cubicBezTo>
                <a:cubicBezTo>
                  <a:pt x="17409" y="7800"/>
                  <a:pt x="17341" y="7748"/>
                  <a:pt x="17273" y="7765"/>
                </a:cubicBezTo>
                <a:cubicBezTo>
                  <a:pt x="17204" y="7783"/>
                  <a:pt x="17273" y="7851"/>
                  <a:pt x="17341" y="7886"/>
                </a:cubicBezTo>
                <a:cubicBezTo>
                  <a:pt x="17409" y="7920"/>
                  <a:pt x="17546" y="7972"/>
                  <a:pt x="17683" y="8024"/>
                </a:cubicBezTo>
                <a:cubicBezTo>
                  <a:pt x="17820" y="8076"/>
                  <a:pt x="17956" y="8127"/>
                  <a:pt x="18025" y="8145"/>
                </a:cubicBezTo>
                <a:cubicBezTo>
                  <a:pt x="18093" y="8179"/>
                  <a:pt x="18469" y="8145"/>
                  <a:pt x="18640" y="8145"/>
                </a:cubicBezTo>
                <a:cubicBezTo>
                  <a:pt x="18811" y="8145"/>
                  <a:pt x="18845" y="8127"/>
                  <a:pt x="18947" y="8110"/>
                </a:cubicBezTo>
                <a:cubicBezTo>
                  <a:pt x="19050" y="8093"/>
                  <a:pt x="19118" y="8145"/>
                  <a:pt x="19221" y="8145"/>
                </a:cubicBezTo>
                <a:cubicBezTo>
                  <a:pt x="19323" y="8145"/>
                  <a:pt x="19460" y="8093"/>
                  <a:pt x="19528" y="8041"/>
                </a:cubicBezTo>
                <a:cubicBezTo>
                  <a:pt x="19563" y="7989"/>
                  <a:pt x="19631" y="7955"/>
                  <a:pt x="19733" y="7938"/>
                </a:cubicBezTo>
                <a:cubicBezTo>
                  <a:pt x="19836" y="7920"/>
                  <a:pt x="20007" y="7938"/>
                  <a:pt x="20075" y="7886"/>
                </a:cubicBezTo>
                <a:cubicBezTo>
                  <a:pt x="20144" y="7834"/>
                  <a:pt x="20144" y="7645"/>
                  <a:pt x="20075" y="7576"/>
                </a:cubicBezTo>
                <a:cubicBezTo>
                  <a:pt x="20007" y="7489"/>
                  <a:pt x="19938" y="7455"/>
                  <a:pt x="19870" y="7421"/>
                </a:cubicBezTo>
                <a:cubicBezTo>
                  <a:pt x="19802" y="7386"/>
                  <a:pt x="19836" y="7283"/>
                  <a:pt x="19870" y="7231"/>
                </a:cubicBezTo>
                <a:cubicBezTo>
                  <a:pt x="19904" y="7179"/>
                  <a:pt x="20041" y="7196"/>
                  <a:pt x="20075" y="7145"/>
                </a:cubicBezTo>
                <a:cubicBezTo>
                  <a:pt x="20109" y="7093"/>
                  <a:pt x="20041" y="6972"/>
                  <a:pt x="19973" y="6921"/>
                </a:cubicBezTo>
                <a:cubicBezTo>
                  <a:pt x="19904" y="6886"/>
                  <a:pt x="19528" y="6834"/>
                  <a:pt x="19392" y="6817"/>
                </a:cubicBezTo>
                <a:cubicBezTo>
                  <a:pt x="19255" y="6800"/>
                  <a:pt x="18982" y="6817"/>
                  <a:pt x="18982" y="6817"/>
                </a:cubicBezTo>
                <a:cubicBezTo>
                  <a:pt x="18982" y="6817"/>
                  <a:pt x="19050" y="6628"/>
                  <a:pt x="19050" y="6541"/>
                </a:cubicBezTo>
                <a:cubicBezTo>
                  <a:pt x="19050" y="6455"/>
                  <a:pt x="18947" y="6300"/>
                  <a:pt x="18879" y="6231"/>
                </a:cubicBezTo>
                <a:cubicBezTo>
                  <a:pt x="18811" y="6162"/>
                  <a:pt x="18606" y="6110"/>
                  <a:pt x="18537" y="6076"/>
                </a:cubicBezTo>
                <a:cubicBezTo>
                  <a:pt x="18469" y="6041"/>
                  <a:pt x="18537" y="5955"/>
                  <a:pt x="18537" y="5904"/>
                </a:cubicBezTo>
                <a:cubicBezTo>
                  <a:pt x="18537" y="5852"/>
                  <a:pt x="18401" y="5817"/>
                  <a:pt x="18332" y="5766"/>
                </a:cubicBezTo>
                <a:cubicBezTo>
                  <a:pt x="18264" y="5714"/>
                  <a:pt x="18059" y="5628"/>
                  <a:pt x="17922" y="5524"/>
                </a:cubicBezTo>
                <a:cubicBezTo>
                  <a:pt x="17751" y="5421"/>
                  <a:pt x="17546" y="5300"/>
                  <a:pt x="17478" y="5248"/>
                </a:cubicBezTo>
                <a:cubicBezTo>
                  <a:pt x="17409" y="5214"/>
                  <a:pt x="17170" y="4904"/>
                  <a:pt x="17033" y="4662"/>
                </a:cubicBezTo>
                <a:cubicBezTo>
                  <a:pt x="16897" y="4421"/>
                  <a:pt x="16555" y="4231"/>
                  <a:pt x="16384" y="4128"/>
                </a:cubicBezTo>
                <a:cubicBezTo>
                  <a:pt x="16213" y="4025"/>
                  <a:pt x="15701" y="3904"/>
                  <a:pt x="15530" y="3869"/>
                </a:cubicBezTo>
                <a:cubicBezTo>
                  <a:pt x="15359" y="3835"/>
                  <a:pt x="13718" y="3559"/>
                  <a:pt x="13171" y="3473"/>
                </a:cubicBezTo>
                <a:cubicBezTo>
                  <a:pt x="12625" y="3387"/>
                  <a:pt x="11838" y="3180"/>
                  <a:pt x="11838" y="3180"/>
                </a:cubicBezTo>
                <a:cubicBezTo>
                  <a:pt x="11838" y="3180"/>
                  <a:pt x="11804" y="2801"/>
                  <a:pt x="11804" y="2749"/>
                </a:cubicBezTo>
                <a:cubicBezTo>
                  <a:pt x="11804" y="2680"/>
                  <a:pt x="11804" y="2576"/>
                  <a:pt x="11907" y="2559"/>
                </a:cubicBezTo>
                <a:cubicBezTo>
                  <a:pt x="11975" y="2542"/>
                  <a:pt x="11941" y="2456"/>
                  <a:pt x="11975" y="2387"/>
                </a:cubicBezTo>
                <a:cubicBezTo>
                  <a:pt x="12009" y="2318"/>
                  <a:pt x="11975" y="2059"/>
                  <a:pt x="11873" y="2025"/>
                </a:cubicBezTo>
                <a:cubicBezTo>
                  <a:pt x="11770" y="1990"/>
                  <a:pt x="11873" y="1921"/>
                  <a:pt x="11873" y="1887"/>
                </a:cubicBezTo>
                <a:cubicBezTo>
                  <a:pt x="11873" y="1852"/>
                  <a:pt x="11839" y="1801"/>
                  <a:pt x="11839" y="1766"/>
                </a:cubicBezTo>
                <a:cubicBezTo>
                  <a:pt x="11873" y="1732"/>
                  <a:pt x="11873" y="1611"/>
                  <a:pt x="11839" y="1542"/>
                </a:cubicBezTo>
                <a:cubicBezTo>
                  <a:pt x="11804" y="1473"/>
                  <a:pt x="11839" y="1456"/>
                  <a:pt x="11770" y="1387"/>
                </a:cubicBezTo>
                <a:cubicBezTo>
                  <a:pt x="11702" y="1318"/>
                  <a:pt x="11463" y="1163"/>
                  <a:pt x="11360" y="1059"/>
                </a:cubicBezTo>
                <a:cubicBezTo>
                  <a:pt x="11257" y="956"/>
                  <a:pt x="11087" y="853"/>
                  <a:pt x="11052" y="784"/>
                </a:cubicBezTo>
                <a:cubicBezTo>
                  <a:pt x="11018" y="697"/>
                  <a:pt x="11633" y="663"/>
                  <a:pt x="11565" y="611"/>
                </a:cubicBezTo>
                <a:cubicBezTo>
                  <a:pt x="11497" y="560"/>
                  <a:pt x="11121" y="387"/>
                  <a:pt x="10882" y="335"/>
                </a:cubicBezTo>
                <a:cubicBezTo>
                  <a:pt x="10642" y="267"/>
                  <a:pt x="10061" y="146"/>
                  <a:pt x="9651" y="42"/>
                </a:cubicBezTo>
                <a:cubicBezTo>
                  <a:pt x="9241" y="-61"/>
                  <a:pt x="8899" y="60"/>
                  <a:pt x="8284" y="42"/>
                </a:cubicBezTo>
                <a:cubicBezTo>
                  <a:pt x="7669" y="25"/>
                  <a:pt x="7601" y="77"/>
                  <a:pt x="7293" y="198"/>
                </a:cubicBezTo>
                <a:cubicBezTo>
                  <a:pt x="6985" y="301"/>
                  <a:pt x="6678" y="456"/>
                  <a:pt x="6678" y="456"/>
                </a:cubicBezTo>
                <a:cubicBezTo>
                  <a:pt x="6678" y="456"/>
                  <a:pt x="6233" y="473"/>
                  <a:pt x="5994" y="698"/>
                </a:cubicBezTo>
                <a:cubicBezTo>
                  <a:pt x="5789" y="922"/>
                  <a:pt x="5892" y="1732"/>
                  <a:pt x="5994" y="1956"/>
                </a:cubicBezTo>
                <a:cubicBezTo>
                  <a:pt x="6097" y="2163"/>
                  <a:pt x="6712" y="2594"/>
                  <a:pt x="6951" y="2749"/>
                </a:cubicBezTo>
                <a:cubicBezTo>
                  <a:pt x="7190" y="2921"/>
                  <a:pt x="7259" y="3111"/>
                  <a:pt x="7259" y="3111"/>
                </a:cubicBezTo>
                <a:cubicBezTo>
                  <a:pt x="6814" y="3163"/>
                  <a:pt x="6575" y="3404"/>
                  <a:pt x="6507" y="3456"/>
                </a:cubicBezTo>
                <a:cubicBezTo>
                  <a:pt x="6473" y="3507"/>
                  <a:pt x="6438" y="3611"/>
                  <a:pt x="6131" y="3680"/>
                </a:cubicBezTo>
                <a:cubicBezTo>
                  <a:pt x="5823" y="3749"/>
                  <a:pt x="4285" y="4025"/>
                  <a:pt x="3944" y="4111"/>
                </a:cubicBezTo>
                <a:cubicBezTo>
                  <a:pt x="3602" y="4197"/>
                  <a:pt x="3533" y="4180"/>
                  <a:pt x="3397" y="4197"/>
                </a:cubicBezTo>
                <a:cubicBezTo>
                  <a:pt x="3260" y="4231"/>
                  <a:pt x="3157" y="4335"/>
                  <a:pt x="3089" y="4473"/>
                </a:cubicBezTo>
                <a:cubicBezTo>
                  <a:pt x="3021" y="4628"/>
                  <a:pt x="2952" y="4524"/>
                  <a:pt x="2850" y="4559"/>
                </a:cubicBezTo>
                <a:cubicBezTo>
                  <a:pt x="2747" y="4593"/>
                  <a:pt x="2611" y="4714"/>
                  <a:pt x="2611" y="4714"/>
                </a:cubicBezTo>
                <a:cubicBezTo>
                  <a:pt x="2611" y="4714"/>
                  <a:pt x="2474" y="4818"/>
                  <a:pt x="2406" y="4886"/>
                </a:cubicBezTo>
                <a:cubicBezTo>
                  <a:pt x="2337" y="4955"/>
                  <a:pt x="1927" y="5093"/>
                  <a:pt x="1859" y="5145"/>
                </a:cubicBezTo>
                <a:cubicBezTo>
                  <a:pt x="1790" y="5180"/>
                  <a:pt x="1859" y="5352"/>
                  <a:pt x="1722" y="5490"/>
                </a:cubicBezTo>
                <a:cubicBezTo>
                  <a:pt x="1551" y="5628"/>
                  <a:pt x="1483" y="5542"/>
                  <a:pt x="1346" y="5593"/>
                </a:cubicBezTo>
                <a:cubicBezTo>
                  <a:pt x="1209" y="5645"/>
                  <a:pt x="1141" y="5662"/>
                  <a:pt x="1038" y="5679"/>
                </a:cubicBezTo>
                <a:cubicBezTo>
                  <a:pt x="936" y="5714"/>
                  <a:pt x="970" y="5766"/>
                  <a:pt x="868" y="5852"/>
                </a:cubicBezTo>
                <a:cubicBezTo>
                  <a:pt x="799" y="5938"/>
                  <a:pt x="560" y="6076"/>
                  <a:pt x="457" y="6145"/>
                </a:cubicBezTo>
                <a:cubicBezTo>
                  <a:pt x="321" y="6214"/>
                  <a:pt x="252" y="6197"/>
                  <a:pt x="116" y="6214"/>
                </a:cubicBezTo>
                <a:cubicBezTo>
                  <a:pt x="13" y="6231"/>
                  <a:pt x="82" y="6300"/>
                  <a:pt x="116" y="6438"/>
                </a:cubicBezTo>
                <a:cubicBezTo>
                  <a:pt x="150" y="6576"/>
                  <a:pt x="47" y="6748"/>
                  <a:pt x="13" y="6903"/>
                </a:cubicBezTo>
                <a:cubicBezTo>
                  <a:pt x="-21" y="7059"/>
                  <a:pt x="13" y="7352"/>
                  <a:pt x="82" y="7421"/>
                </a:cubicBezTo>
                <a:cubicBezTo>
                  <a:pt x="150" y="7490"/>
                  <a:pt x="252" y="7455"/>
                  <a:pt x="252" y="7455"/>
                </a:cubicBezTo>
                <a:cubicBezTo>
                  <a:pt x="252" y="7455"/>
                  <a:pt x="389" y="7558"/>
                  <a:pt x="492" y="7662"/>
                </a:cubicBezTo>
                <a:cubicBezTo>
                  <a:pt x="594" y="7765"/>
                  <a:pt x="1312" y="8110"/>
                  <a:pt x="1585" y="8265"/>
                </a:cubicBezTo>
                <a:cubicBezTo>
                  <a:pt x="1893" y="8420"/>
                  <a:pt x="2030" y="8696"/>
                  <a:pt x="2098" y="8765"/>
                </a:cubicBezTo>
                <a:cubicBezTo>
                  <a:pt x="2166" y="8834"/>
                  <a:pt x="2303" y="8920"/>
                  <a:pt x="2440" y="9041"/>
                </a:cubicBezTo>
                <a:cubicBezTo>
                  <a:pt x="2576" y="9179"/>
                  <a:pt x="2782" y="9282"/>
                  <a:pt x="2918" y="9369"/>
                </a:cubicBezTo>
                <a:cubicBezTo>
                  <a:pt x="3055" y="9455"/>
                  <a:pt x="3226" y="9489"/>
                  <a:pt x="3363" y="9524"/>
                </a:cubicBezTo>
                <a:cubicBezTo>
                  <a:pt x="3499" y="9558"/>
                  <a:pt x="3704" y="9593"/>
                  <a:pt x="3909" y="9644"/>
                </a:cubicBezTo>
                <a:cubicBezTo>
                  <a:pt x="4080" y="9696"/>
                  <a:pt x="4320" y="9731"/>
                  <a:pt x="4593" y="9713"/>
                </a:cubicBezTo>
                <a:cubicBezTo>
                  <a:pt x="4866" y="9696"/>
                  <a:pt x="4832" y="9575"/>
                  <a:pt x="4832" y="9575"/>
                </a:cubicBezTo>
                <a:cubicBezTo>
                  <a:pt x="4832" y="9575"/>
                  <a:pt x="5071" y="9558"/>
                  <a:pt x="5208" y="9524"/>
                </a:cubicBezTo>
                <a:cubicBezTo>
                  <a:pt x="5345" y="9489"/>
                  <a:pt x="5311" y="9369"/>
                  <a:pt x="5311" y="9369"/>
                </a:cubicBezTo>
                <a:cubicBezTo>
                  <a:pt x="5311" y="9369"/>
                  <a:pt x="5482" y="9369"/>
                  <a:pt x="5584" y="9334"/>
                </a:cubicBezTo>
                <a:cubicBezTo>
                  <a:pt x="5687" y="9300"/>
                  <a:pt x="5652" y="9196"/>
                  <a:pt x="5652" y="9196"/>
                </a:cubicBezTo>
                <a:cubicBezTo>
                  <a:pt x="5652" y="9196"/>
                  <a:pt x="5721" y="9179"/>
                  <a:pt x="5857" y="9162"/>
                </a:cubicBezTo>
                <a:cubicBezTo>
                  <a:pt x="5994" y="9144"/>
                  <a:pt x="6097" y="9093"/>
                  <a:pt x="6097" y="9093"/>
                </a:cubicBezTo>
                <a:cubicBezTo>
                  <a:pt x="6097" y="9093"/>
                  <a:pt x="6063" y="9610"/>
                  <a:pt x="6063" y="9679"/>
                </a:cubicBezTo>
                <a:cubicBezTo>
                  <a:pt x="6063" y="9748"/>
                  <a:pt x="6131" y="9834"/>
                  <a:pt x="6302" y="9937"/>
                </a:cubicBezTo>
                <a:cubicBezTo>
                  <a:pt x="6473" y="10024"/>
                  <a:pt x="6985" y="10093"/>
                  <a:pt x="6985" y="10093"/>
                </a:cubicBezTo>
                <a:cubicBezTo>
                  <a:pt x="6985" y="10093"/>
                  <a:pt x="7054" y="10162"/>
                  <a:pt x="7020" y="10248"/>
                </a:cubicBezTo>
                <a:cubicBezTo>
                  <a:pt x="6985" y="10334"/>
                  <a:pt x="6883" y="10386"/>
                  <a:pt x="6814" y="10437"/>
                </a:cubicBezTo>
                <a:cubicBezTo>
                  <a:pt x="6712" y="10489"/>
                  <a:pt x="6507" y="10592"/>
                  <a:pt x="6268" y="10661"/>
                </a:cubicBezTo>
                <a:cubicBezTo>
                  <a:pt x="6063" y="10748"/>
                  <a:pt x="5857" y="10713"/>
                  <a:pt x="5687" y="10748"/>
                </a:cubicBezTo>
                <a:cubicBezTo>
                  <a:pt x="5516" y="10782"/>
                  <a:pt x="5550" y="10868"/>
                  <a:pt x="5584" y="10989"/>
                </a:cubicBezTo>
                <a:cubicBezTo>
                  <a:pt x="5618" y="11110"/>
                  <a:pt x="5823" y="11437"/>
                  <a:pt x="5823" y="11472"/>
                </a:cubicBezTo>
                <a:cubicBezTo>
                  <a:pt x="5823" y="11506"/>
                  <a:pt x="5823" y="11696"/>
                  <a:pt x="5755" y="11765"/>
                </a:cubicBezTo>
                <a:cubicBezTo>
                  <a:pt x="5687" y="11834"/>
                  <a:pt x="4695" y="12661"/>
                  <a:pt x="4354" y="12989"/>
                </a:cubicBezTo>
                <a:cubicBezTo>
                  <a:pt x="4012" y="13316"/>
                  <a:pt x="2884" y="14712"/>
                  <a:pt x="2713" y="14850"/>
                </a:cubicBezTo>
                <a:cubicBezTo>
                  <a:pt x="2542" y="14988"/>
                  <a:pt x="2098" y="15695"/>
                  <a:pt x="1995" y="16040"/>
                </a:cubicBezTo>
                <a:cubicBezTo>
                  <a:pt x="1927" y="16385"/>
                  <a:pt x="2064" y="16281"/>
                  <a:pt x="2132" y="16523"/>
                </a:cubicBezTo>
                <a:cubicBezTo>
                  <a:pt x="2235" y="16764"/>
                  <a:pt x="2269" y="16867"/>
                  <a:pt x="2235" y="17022"/>
                </a:cubicBezTo>
                <a:cubicBezTo>
                  <a:pt x="2201" y="17178"/>
                  <a:pt x="2269" y="17333"/>
                  <a:pt x="2303" y="17471"/>
                </a:cubicBezTo>
                <a:cubicBezTo>
                  <a:pt x="2337" y="17609"/>
                  <a:pt x="2508" y="17678"/>
                  <a:pt x="2611" y="17798"/>
                </a:cubicBezTo>
                <a:cubicBezTo>
                  <a:pt x="2679" y="17919"/>
                  <a:pt x="2816" y="18384"/>
                  <a:pt x="2850" y="18453"/>
                </a:cubicBezTo>
                <a:cubicBezTo>
                  <a:pt x="2850" y="18522"/>
                  <a:pt x="3123" y="18815"/>
                  <a:pt x="3260" y="18884"/>
                </a:cubicBezTo>
                <a:cubicBezTo>
                  <a:pt x="3397" y="18953"/>
                  <a:pt x="3636" y="19005"/>
                  <a:pt x="3670" y="19126"/>
                </a:cubicBezTo>
                <a:cubicBezTo>
                  <a:pt x="3704" y="19246"/>
                  <a:pt x="3568" y="19315"/>
                  <a:pt x="3568" y="19315"/>
                </a:cubicBezTo>
                <a:cubicBezTo>
                  <a:pt x="3568" y="19315"/>
                  <a:pt x="3636" y="19401"/>
                  <a:pt x="3704" y="19453"/>
                </a:cubicBezTo>
                <a:cubicBezTo>
                  <a:pt x="3773" y="19505"/>
                  <a:pt x="3875" y="19539"/>
                  <a:pt x="3841" y="19625"/>
                </a:cubicBezTo>
                <a:cubicBezTo>
                  <a:pt x="3773" y="19694"/>
                  <a:pt x="3704" y="19781"/>
                  <a:pt x="3636" y="19832"/>
                </a:cubicBezTo>
                <a:cubicBezTo>
                  <a:pt x="3568" y="19884"/>
                  <a:pt x="3328" y="19953"/>
                  <a:pt x="3158" y="20039"/>
                </a:cubicBezTo>
                <a:cubicBezTo>
                  <a:pt x="2987" y="20125"/>
                  <a:pt x="2747" y="20281"/>
                  <a:pt x="2645" y="20315"/>
                </a:cubicBezTo>
                <a:cubicBezTo>
                  <a:pt x="2542" y="20350"/>
                  <a:pt x="2166" y="20539"/>
                  <a:pt x="2030" y="20608"/>
                </a:cubicBezTo>
                <a:cubicBezTo>
                  <a:pt x="1893" y="20677"/>
                  <a:pt x="1620" y="20832"/>
                  <a:pt x="1517" y="20884"/>
                </a:cubicBezTo>
                <a:cubicBezTo>
                  <a:pt x="1380" y="20936"/>
                  <a:pt x="1346" y="21160"/>
                  <a:pt x="1449" y="21229"/>
                </a:cubicBezTo>
                <a:cubicBezTo>
                  <a:pt x="1551" y="21298"/>
                  <a:pt x="2132" y="21401"/>
                  <a:pt x="2406" y="21401"/>
                </a:cubicBezTo>
                <a:cubicBezTo>
                  <a:pt x="2679" y="21401"/>
                  <a:pt x="3568" y="21349"/>
                  <a:pt x="3841" y="21298"/>
                </a:cubicBezTo>
                <a:cubicBezTo>
                  <a:pt x="4115" y="21246"/>
                  <a:pt x="4627" y="21022"/>
                  <a:pt x="4764" y="20901"/>
                </a:cubicBezTo>
                <a:cubicBezTo>
                  <a:pt x="4901" y="20780"/>
                  <a:pt x="5174" y="20591"/>
                  <a:pt x="5174" y="20591"/>
                </a:cubicBezTo>
                <a:cubicBezTo>
                  <a:pt x="5174" y="20591"/>
                  <a:pt x="5379" y="20574"/>
                  <a:pt x="5584" y="20556"/>
                </a:cubicBezTo>
                <a:cubicBezTo>
                  <a:pt x="5789" y="20556"/>
                  <a:pt x="6028" y="20505"/>
                  <a:pt x="6370" y="20436"/>
                </a:cubicBezTo>
                <a:cubicBezTo>
                  <a:pt x="6712" y="20367"/>
                  <a:pt x="6712" y="20246"/>
                  <a:pt x="6678" y="20091"/>
                </a:cubicBezTo>
                <a:cubicBezTo>
                  <a:pt x="6644" y="19936"/>
                  <a:pt x="6609" y="19712"/>
                  <a:pt x="6473" y="19643"/>
                </a:cubicBezTo>
                <a:cubicBezTo>
                  <a:pt x="6370" y="19574"/>
                  <a:pt x="6268" y="19419"/>
                  <a:pt x="6302" y="19350"/>
                </a:cubicBezTo>
                <a:cubicBezTo>
                  <a:pt x="6336" y="19281"/>
                  <a:pt x="6370" y="19108"/>
                  <a:pt x="6370" y="19039"/>
                </a:cubicBezTo>
                <a:cubicBezTo>
                  <a:pt x="6370" y="18970"/>
                  <a:pt x="6302" y="18850"/>
                  <a:pt x="6302" y="18695"/>
                </a:cubicBezTo>
                <a:cubicBezTo>
                  <a:pt x="6302" y="18557"/>
                  <a:pt x="6302" y="18367"/>
                  <a:pt x="6336" y="18195"/>
                </a:cubicBezTo>
                <a:cubicBezTo>
                  <a:pt x="6370" y="18022"/>
                  <a:pt x="6131" y="17884"/>
                  <a:pt x="6097" y="17798"/>
                </a:cubicBezTo>
                <a:cubicBezTo>
                  <a:pt x="6063" y="17712"/>
                  <a:pt x="5892" y="17540"/>
                  <a:pt x="5892" y="17436"/>
                </a:cubicBezTo>
                <a:cubicBezTo>
                  <a:pt x="5892" y="17333"/>
                  <a:pt x="5823" y="16936"/>
                  <a:pt x="5789" y="16729"/>
                </a:cubicBezTo>
                <a:cubicBezTo>
                  <a:pt x="5755" y="16540"/>
                  <a:pt x="5379" y="16212"/>
                  <a:pt x="5345" y="16161"/>
                </a:cubicBezTo>
                <a:cubicBezTo>
                  <a:pt x="5311" y="16109"/>
                  <a:pt x="5379" y="15988"/>
                  <a:pt x="5482" y="15919"/>
                </a:cubicBezTo>
                <a:cubicBezTo>
                  <a:pt x="5584" y="15850"/>
                  <a:pt x="6302" y="15299"/>
                  <a:pt x="6541" y="15143"/>
                </a:cubicBezTo>
                <a:cubicBezTo>
                  <a:pt x="6815" y="14988"/>
                  <a:pt x="8455" y="14230"/>
                  <a:pt x="8831" y="14006"/>
                </a:cubicBezTo>
                <a:cubicBezTo>
                  <a:pt x="9241" y="13782"/>
                  <a:pt x="10266" y="13333"/>
                  <a:pt x="10779" y="13075"/>
                </a:cubicBezTo>
                <a:cubicBezTo>
                  <a:pt x="11292" y="12816"/>
                  <a:pt x="11770" y="12644"/>
                  <a:pt x="12078" y="12609"/>
                </a:cubicBezTo>
                <a:cubicBezTo>
                  <a:pt x="12385" y="12575"/>
                  <a:pt x="13342" y="12592"/>
                  <a:pt x="14778" y="13075"/>
                </a:cubicBezTo>
                <a:cubicBezTo>
                  <a:pt x="16213" y="13558"/>
                  <a:pt x="17410" y="14282"/>
                  <a:pt x="17478" y="14316"/>
                </a:cubicBezTo>
                <a:cubicBezTo>
                  <a:pt x="17546" y="14350"/>
                  <a:pt x="17854" y="14592"/>
                  <a:pt x="17922" y="14626"/>
                </a:cubicBezTo>
                <a:cubicBezTo>
                  <a:pt x="17991" y="14661"/>
                  <a:pt x="18025" y="14730"/>
                  <a:pt x="18025" y="14781"/>
                </a:cubicBezTo>
                <a:cubicBezTo>
                  <a:pt x="18025" y="14833"/>
                  <a:pt x="18196" y="14971"/>
                  <a:pt x="18196" y="14971"/>
                </a:cubicBezTo>
                <a:cubicBezTo>
                  <a:pt x="18196" y="14971"/>
                  <a:pt x="18230" y="15057"/>
                  <a:pt x="18161" y="15126"/>
                </a:cubicBezTo>
                <a:cubicBezTo>
                  <a:pt x="18093" y="15178"/>
                  <a:pt x="18093" y="15195"/>
                  <a:pt x="18093" y="15247"/>
                </a:cubicBezTo>
                <a:cubicBezTo>
                  <a:pt x="18093" y="15281"/>
                  <a:pt x="18161" y="15557"/>
                  <a:pt x="18093" y="15712"/>
                </a:cubicBezTo>
                <a:cubicBezTo>
                  <a:pt x="18025" y="15868"/>
                  <a:pt x="17991" y="16367"/>
                  <a:pt x="17991" y="16643"/>
                </a:cubicBezTo>
                <a:cubicBezTo>
                  <a:pt x="17991" y="16919"/>
                  <a:pt x="17991" y="17712"/>
                  <a:pt x="17991" y="18195"/>
                </a:cubicBezTo>
                <a:cubicBezTo>
                  <a:pt x="18025" y="18677"/>
                  <a:pt x="18230" y="19332"/>
                  <a:pt x="18230" y="19332"/>
                </a:cubicBezTo>
                <a:cubicBezTo>
                  <a:pt x="18230" y="19332"/>
                  <a:pt x="18196" y="19367"/>
                  <a:pt x="18127" y="19419"/>
                </a:cubicBezTo>
                <a:cubicBezTo>
                  <a:pt x="18059" y="19470"/>
                  <a:pt x="18025" y="19557"/>
                  <a:pt x="17991" y="19643"/>
                </a:cubicBezTo>
                <a:cubicBezTo>
                  <a:pt x="17956" y="19729"/>
                  <a:pt x="17956" y="19798"/>
                  <a:pt x="17922" y="19884"/>
                </a:cubicBezTo>
                <a:cubicBezTo>
                  <a:pt x="17888" y="19970"/>
                  <a:pt x="17854" y="19988"/>
                  <a:pt x="17854" y="20125"/>
                </a:cubicBezTo>
                <a:cubicBezTo>
                  <a:pt x="17820" y="20263"/>
                  <a:pt x="17922" y="20246"/>
                  <a:pt x="17922" y="20315"/>
                </a:cubicBezTo>
                <a:cubicBezTo>
                  <a:pt x="17922" y="20384"/>
                  <a:pt x="17956" y="20505"/>
                  <a:pt x="17991" y="20694"/>
                </a:cubicBezTo>
                <a:cubicBezTo>
                  <a:pt x="18059" y="20884"/>
                  <a:pt x="18059" y="20849"/>
                  <a:pt x="18059" y="20918"/>
                </a:cubicBezTo>
                <a:cubicBezTo>
                  <a:pt x="18059" y="20987"/>
                  <a:pt x="17888" y="21143"/>
                  <a:pt x="17888" y="21229"/>
                </a:cubicBezTo>
                <a:cubicBezTo>
                  <a:pt x="17888" y="21315"/>
                  <a:pt x="18059" y="21367"/>
                  <a:pt x="18401" y="21453"/>
                </a:cubicBezTo>
                <a:cubicBezTo>
                  <a:pt x="18742" y="21539"/>
                  <a:pt x="19699" y="21522"/>
                  <a:pt x="20041" y="21522"/>
                </a:cubicBezTo>
                <a:cubicBezTo>
                  <a:pt x="20383" y="21522"/>
                  <a:pt x="20827" y="21298"/>
                  <a:pt x="20930" y="21143"/>
                </a:cubicBezTo>
                <a:cubicBezTo>
                  <a:pt x="21066" y="20970"/>
                  <a:pt x="20896" y="20660"/>
                  <a:pt x="20793" y="20505"/>
                </a:cubicBezTo>
                <a:cubicBezTo>
                  <a:pt x="20691" y="20350"/>
                  <a:pt x="20622" y="20194"/>
                  <a:pt x="20622" y="20125"/>
                </a:cubicBezTo>
                <a:cubicBezTo>
                  <a:pt x="20588" y="20056"/>
                  <a:pt x="20622" y="19832"/>
                  <a:pt x="20554" y="19763"/>
                </a:cubicBezTo>
                <a:cubicBezTo>
                  <a:pt x="20485" y="19694"/>
                  <a:pt x="20280" y="19660"/>
                  <a:pt x="20280" y="19660"/>
                </a:cubicBezTo>
                <a:cubicBezTo>
                  <a:pt x="20280" y="19660"/>
                  <a:pt x="20246" y="19522"/>
                  <a:pt x="20349" y="19488"/>
                </a:cubicBezTo>
                <a:cubicBezTo>
                  <a:pt x="20417" y="19453"/>
                  <a:pt x="20554" y="19436"/>
                  <a:pt x="20485" y="19332"/>
                </a:cubicBezTo>
                <a:cubicBezTo>
                  <a:pt x="20417" y="19246"/>
                  <a:pt x="20451" y="19177"/>
                  <a:pt x="20485" y="19039"/>
                </a:cubicBezTo>
                <a:cubicBezTo>
                  <a:pt x="20520" y="18901"/>
                  <a:pt x="20588" y="18815"/>
                  <a:pt x="20656" y="18729"/>
                </a:cubicBezTo>
                <a:cubicBezTo>
                  <a:pt x="20725" y="18643"/>
                  <a:pt x="20930" y="18384"/>
                  <a:pt x="20998" y="18177"/>
                </a:cubicBezTo>
                <a:cubicBezTo>
                  <a:pt x="21066" y="17971"/>
                  <a:pt x="21066" y="17505"/>
                  <a:pt x="21101" y="17367"/>
                </a:cubicBezTo>
                <a:cubicBezTo>
                  <a:pt x="21135" y="17229"/>
                  <a:pt x="21135" y="16643"/>
                  <a:pt x="21237" y="16436"/>
                </a:cubicBezTo>
                <a:cubicBezTo>
                  <a:pt x="21340" y="16212"/>
                  <a:pt x="21408" y="15712"/>
                  <a:pt x="21442" y="15540"/>
                </a:cubicBezTo>
                <a:cubicBezTo>
                  <a:pt x="21579" y="15454"/>
                  <a:pt x="21408" y="15178"/>
                  <a:pt x="21374" y="15074"/>
                </a:cubicBezTo>
                <a:close/>
                <a:moveTo>
                  <a:pt x="5687" y="8438"/>
                </a:moveTo>
                <a:cubicBezTo>
                  <a:pt x="5516" y="8369"/>
                  <a:pt x="5242" y="8369"/>
                  <a:pt x="5037" y="8369"/>
                </a:cubicBezTo>
                <a:cubicBezTo>
                  <a:pt x="4832" y="8369"/>
                  <a:pt x="4695" y="8386"/>
                  <a:pt x="4354" y="8369"/>
                </a:cubicBezTo>
                <a:cubicBezTo>
                  <a:pt x="4046" y="8351"/>
                  <a:pt x="3807" y="8351"/>
                  <a:pt x="3704" y="8300"/>
                </a:cubicBezTo>
                <a:cubicBezTo>
                  <a:pt x="3602" y="8248"/>
                  <a:pt x="3533" y="8265"/>
                  <a:pt x="3363" y="8145"/>
                </a:cubicBezTo>
                <a:cubicBezTo>
                  <a:pt x="3192" y="8024"/>
                  <a:pt x="3055" y="8076"/>
                  <a:pt x="3089" y="7869"/>
                </a:cubicBezTo>
                <a:cubicBezTo>
                  <a:pt x="3123" y="7662"/>
                  <a:pt x="3089" y="7627"/>
                  <a:pt x="3157" y="7455"/>
                </a:cubicBezTo>
                <a:cubicBezTo>
                  <a:pt x="3192" y="7283"/>
                  <a:pt x="3089" y="7196"/>
                  <a:pt x="3055" y="7127"/>
                </a:cubicBezTo>
                <a:cubicBezTo>
                  <a:pt x="3021" y="7058"/>
                  <a:pt x="3055" y="6990"/>
                  <a:pt x="3055" y="6990"/>
                </a:cubicBezTo>
                <a:cubicBezTo>
                  <a:pt x="3055" y="6990"/>
                  <a:pt x="3294" y="6938"/>
                  <a:pt x="3533" y="6765"/>
                </a:cubicBezTo>
                <a:cubicBezTo>
                  <a:pt x="3773" y="6593"/>
                  <a:pt x="3944" y="6369"/>
                  <a:pt x="4149" y="6352"/>
                </a:cubicBezTo>
                <a:cubicBezTo>
                  <a:pt x="4388" y="6334"/>
                  <a:pt x="4525" y="6352"/>
                  <a:pt x="4661" y="6352"/>
                </a:cubicBezTo>
                <a:cubicBezTo>
                  <a:pt x="4798" y="6352"/>
                  <a:pt x="4935" y="6421"/>
                  <a:pt x="4935" y="6421"/>
                </a:cubicBezTo>
                <a:cubicBezTo>
                  <a:pt x="4935" y="6421"/>
                  <a:pt x="5106" y="6731"/>
                  <a:pt x="5242" y="6972"/>
                </a:cubicBezTo>
                <a:cubicBezTo>
                  <a:pt x="5379" y="7214"/>
                  <a:pt x="5618" y="7524"/>
                  <a:pt x="5687" y="7593"/>
                </a:cubicBezTo>
                <a:cubicBezTo>
                  <a:pt x="5755" y="7662"/>
                  <a:pt x="5892" y="7851"/>
                  <a:pt x="5926" y="7972"/>
                </a:cubicBezTo>
                <a:cubicBezTo>
                  <a:pt x="5960" y="8093"/>
                  <a:pt x="5960" y="8575"/>
                  <a:pt x="5960" y="8575"/>
                </a:cubicBezTo>
                <a:cubicBezTo>
                  <a:pt x="5960" y="8575"/>
                  <a:pt x="5892" y="8507"/>
                  <a:pt x="5687" y="8438"/>
                </a:cubicBezTo>
                <a:close/>
              </a:path>
            </a:pathLst>
          </a:custGeom>
          <a:solidFill>
            <a:schemeClr val="accent6"/>
          </a:solidFill>
          <a:ln w="12700">
            <a:miter lim="400000"/>
          </a:ln>
        </p:spPr>
        <p:txBody>
          <a:bodyPr lIns="38100" tIns="38100" rIns="38100" bIns="38100" anchor="ctr"/>
          <a:lstStyle/>
          <a:p>
            <a:pPr>
              <a:defRPr sz="3000">
                <a:solidFill>
                  <a:srgbClr val="FFFFFF"/>
                </a:solidFill>
              </a:defRPr>
            </a:pPr>
            <a:endParaRPr/>
          </a:p>
        </p:txBody>
      </p:sp>
      <p:sp>
        <p:nvSpPr>
          <p:cNvPr id="74" name="Shape">
            <a:extLst>
              <a:ext uri="{FF2B5EF4-FFF2-40B4-BE49-F238E27FC236}">
                <a16:creationId xmlns:a16="http://schemas.microsoft.com/office/drawing/2014/main" id="{7BDF8E8E-B957-404D-B284-E5D9BF39803E}"/>
              </a:ext>
            </a:extLst>
          </p:cNvPr>
          <p:cNvSpPr/>
          <p:nvPr/>
        </p:nvSpPr>
        <p:spPr>
          <a:xfrm>
            <a:off x="246322" y="1706086"/>
            <a:ext cx="839809" cy="201865"/>
          </a:xfrm>
          <a:custGeom>
            <a:avLst/>
            <a:gdLst/>
            <a:ahLst/>
            <a:cxnLst>
              <a:cxn ang="0">
                <a:pos x="wd2" y="hd2"/>
              </a:cxn>
              <a:cxn ang="5400000">
                <a:pos x="wd2" y="hd2"/>
              </a:cxn>
              <a:cxn ang="10800000">
                <a:pos x="wd2" y="hd2"/>
              </a:cxn>
              <a:cxn ang="16200000">
                <a:pos x="wd2" y="hd2"/>
              </a:cxn>
            </a:cxnLst>
            <a:rect l="0" t="0" r="r" b="b"/>
            <a:pathLst>
              <a:path w="20730" h="19481" extrusionOk="0">
                <a:moveTo>
                  <a:pt x="1155" y="19249"/>
                </a:moveTo>
                <a:cubicBezTo>
                  <a:pt x="4079" y="14019"/>
                  <a:pt x="7420" y="12882"/>
                  <a:pt x="10642" y="11746"/>
                </a:cubicBezTo>
                <a:cubicBezTo>
                  <a:pt x="13864" y="10609"/>
                  <a:pt x="17146" y="9699"/>
                  <a:pt x="20189" y="5834"/>
                </a:cubicBezTo>
                <a:cubicBezTo>
                  <a:pt x="21144" y="4697"/>
                  <a:pt x="20726" y="-987"/>
                  <a:pt x="19772" y="150"/>
                </a:cubicBezTo>
                <a:cubicBezTo>
                  <a:pt x="13447" y="7880"/>
                  <a:pt x="6466" y="3333"/>
                  <a:pt x="320" y="14019"/>
                </a:cubicBezTo>
                <a:cubicBezTo>
                  <a:pt x="-456" y="15611"/>
                  <a:pt x="320" y="20613"/>
                  <a:pt x="1155" y="19249"/>
                </a:cubicBezTo>
                <a:lnTo>
                  <a:pt x="1155" y="19249"/>
                </a:lnTo>
                <a:close/>
              </a:path>
            </a:pathLst>
          </a:custGeom>
          <a:solidFill>
            <a:srgbClr val="C39A6A"/>
          </a:solidFill>
          <a:ln w="12700">
            <a:miter lim="400000"/>
          </a:ln>
        </p:spPr>
        <p:txBody>
          <a:bodyPr lIns="38100" tIns="38100" rIns="38100" bIns="38100" anchor="ctr"/>
          <a:lstStyle/>
          <a:p>
            <a:pPr>
              <a:defRPr sz="3000">
                <a:solidFill>
                  <a:srgbClr val="FFFFFF"/>
                </a:solidFill>
              </a:defRPr>
            </a:pPr>
            <a:endParaRPr/>
          </a:p>
        </p:txBody>
      </p:sp>
      <p:grpSp>
        <p:nvGrpSpPr>
          <p:cNvPr id="5" name="Group 77">
            <a:extLst>
              <a:ext uri="{FF2B5EF4-FFF2-40B4-BE49-F238E27FC236}">
                <a16:creationId xmlns:a16="http://schemas.microsoft.com/office/drawing/2014/main" id="{875CFA55-193D-475F-9FE8-2B330C14E6E8}"/>
              </a:ext>
            </a:extLst>
          </p:cNvPr>
          <p:cNvGrpSpPr/>
          <p:nvPr/>
        </p:nvGrpSpPr>
        <p:grpSpPr>
          <a:xfrm>
            <a:off x="1980864" y="3665039"/>
            <a:ext cx="4731435" cy="2397500"/>
            <a:chOff x="332936" y="4652338"/>
            <a:chExt cx="2937088" cy="2042770"/>
          </a:xfrm>
        </p:grpSpPr>
        <p:sp>
          <p:nvSpPr>
            <p:cNvPr id="79" name="TextBox 78">
              <a:extLst>
                <a:ext uri="{FF2B5EF4-FFF2-40B4-BE49-F238E27FC236}">
                  <a16:creationId xmlns:a16="http://schemas.microsoft.com/office/drawing/2014/main" id="{20FCDF2C-008D-4439-B2B8-E01B488B40A1}"/>
                </a:ext>
              </a:extLst>
            </p:cNvPr>
            <p:cNvSpPr txBox="1"/>
            <p:nvPr/>
          </p:nvSpPr>
          <p:spPr>
            <a:xfrm>
              <a:off x="332936" y="4652338"/>
              <a:ext cx="2937088" cy="708044"/>
            </a:xfrm>
            <a:prstGeom prst="rect">
              <a:avLst/>
            </a:prstGeom>
            <a:noFill/>
          </p:spPr>
          <p:txBody>
            <a:bodyPr wrap="square" lIns="0" rIns="0" rtlCol="0" anchor="b">
              <a:spAutoFit/>
            </a:bodyPr>
            <a:lstStyle/>
            <a:p>
              <a:r>
                <a:rPr lang="en-US" sz="2400" b="1" noProof="1"/>
                <a:t>Melhor Técnico </a:t>
              </a:r>
            </a:p>
            <a:p>
              <a:r>
                <a:rPr lang="en-US" sz="2400" b="1" noProof="1"/>
                <a:t>ou conteúdo artístico</a:t>
              </a:r>
            </a:p>
          </p:txBody>
        </p:sp>
        <p:sp>
          <p:nvSpPr>
            <p:cNvPr id="80" name="TextBox 79">
              <a:extLst>
                <a:ext uri="{FF2B5EF4-FFF2-40B4-BE49-F238E27FC236}">
                  <a16:creationId xmlns:a16="http://schemas.microsoft.com/office/drawing/2014/main" id="{D43DF8EF-5A13-47AB-9B2C-994E4DD129F7}"/>
                </a:ext>
              </a:extLst>
            </p:cNvPr>
            <p:cNvSpPr txBox="1"/>
            <p:nvPr/>
          </p:nvSpPr>
          <p:spPr>
            <a:xfrm>
              <a:off x="340731" y="5305244"/>
              <a:ext cx="2929293" cy="1389864"/>
            </a:xfrm>
            <a:prstGeom prst="rect">
              <a:avLst/>
            </a:prstGeom>
            <a:noFill/>
          </p:spPr>
          <p:txBody>
            <a:bodyPr wrap="square" lIns="0" rIns="0" rtlCol="0" anchor="t">
              <a:spAutoFit/>
            </a:bodyPr>
            <a:lstStyle/>
            <a:p>
              <a:pPr algn="just"/>
              <a:r>
                <a:rPr lang="pt-BR" sz="1200" noProof="1">
                  <a:solidFill>
                    <a:schemeClr val="tx1">
                      <a:lumMod val="65000"/>
                      <a:lumOff val="35000"/>
                    </a:schemeClr>
                  </a:solidFill>
                </a:rPr>
                <a:t> </a:t>
              </a:r>
              <a:r>
                <a:rPr lang="pt-BR" sz="2000" noProof="1">
                  <a:solidFill>
                    <a:schemeClr val="tx1">
                      <a:lumMod val="65000"/>
                      <a:lumOff val="35000"/>
                    </a:schemeClr>
                  </a:solidFill>
                </a:rPr>
                <a:t>considerará exclusivamente as propostas técnicas ou artísticas apresentadas pelos licitantes, e o edital deverá definir o prêmio ou a remuneração que será atribuída aos vencedores.</a:t>
              </a:r>
              <a:endParaRPr lang="en-US" sz="1200" noProof="1">
                <a:solidFill>
                  <a:schemeClr val="tx1">
                    <a:lumMod val="65000"/>
                    <a:lumOff val="35000"/>
                  </a:schemeClr>
                </a:solidFill>
              </a:endParaRPr>
            </a:p>
          </p:txBody>
        </p:sp>
      </p:grpSp>
      <p:grpSp>
        <p:nvGrpSpPr>
          <p:cNvPr id="6" name="Group 80">
            <a:extLst>
              <a:ext uri="{FF2B5EF4-FFF2-40B4-BE49-F238E27FC236}">
                <a16:creationId xmlns:a16="http://schemas.microsoft.com/office/drawing/2014/main" id="{868247A2-FAD4-4CA5-B44A-2A90F14B9310}"/>
              </a:ext>
            </a:extLst>
          </p:cNvPr>
          <p:cNvGrpSpPr/>
          <p:nvPr/>
        </p:nvGrpSpPr>
        <p:grpSpPr>
          <a:xfrm>
            <a:off x="5198662" y="1932975"/>
            <a:ext cx="2937088" cy="1721040"/>
            <a:chOff x="8921977" y="1405170"/>
            <a:chExt cx="2937088" cy="1721040"/>
          </a:xfrm>
        </p:grpSpPr>
        <p:sp>
          <p:nvSpPr>
            <p:cNvPr id="82" name="TextBox 81">
              <a:extLst>
                <a:ext uri="{FF2B5EF4-FFF2-40B4-BE49-F238E27FC236}">
                  <a16:creationId xmlns:a16="http://schemas.microsoft.com/office/drawing/2014/main" id="{7E9D3E49-704C-4D18-83CC-6708A6309615}"/>
                </a:ext>
              </a:extLst>
            </p:cNvPr>
            <p:cNvSpPr txBox="1"/>
            <p:nvPr/>
          </p:nvSpPr>
          <p:spPr>
            <a:xfrm>
              <a:off x="8921977" y="1405170"/>
              <a:ext cx="2937088" cy="523220"/>
            </a:xfrm>
            <a:prstGeom prst="rect">
              <a:avLst/>
            </a:prstGeom>
            <a:noFill/>
          </p:spPr>
          <p:txBody>
            <a:bodyPr wrap="square" lIns="0" rIns="0" rtlCol="0" anchor="b">
              <a:spAutoFit/>
            </a:bodyPr>
            <a:lstStyle/>
            <a:p>
              <a:pPr algn="ctr"/>
              <a:r>
                <a:rPr lang="en-US" sz="2800" b="1" noProof="1"/>
                <a:t>Concurso</a:t>
              </a:r>
            </a:p>
          </p:txBody>
        </p:sp>
        <p:sp>
          <p:nvSpPr>
            <p:cNvPr id="83" name="TextBox 82">
              <a:extLst>
                <a:ext uri="{FF2B5EF4-FFF2-40B4-BE49-F238E27FC236}">
                  <a16:creationId xmlns:a16="http://schemas.microsoft.com/office/drawing/2014/main" id="{CE393ED0-BAC0-4EF7-B87C-FC8298C5C725}"/>
                </a:ext>
              </a:extLst>
            </p:cNvPr>
            <p:cNvSpPr txBox="1"/>
            <p:nvPr/>
          </p:nvSpPr>
          <p:spPr>
            <a:xfrm>
              <a:off x="8929772" y="1925881"/>
              <a:ext cx="2929293" cy="1200329"/>
            </a:xfrm>
            <a:prstGeom prst="rect">
              <a:avLst/>
            </a:prstGeom>
            <a:noFill/>
          </p:spPr>
          <p:txBody>
            <a:bodyPr wrap="square" lIns="0" rIns="0" rtlCol="0" anchor="t">
              <a:spAutoFit/>
            </a:bodyPr>
            <a:lstStyle/>
            <a:p>
              <a:pPr algn="just"/>
              <a:r>
                <a:rPr lang="en-US" sz="2400" noProof="1">
                  <a:solidFill>
                    <a:schemeClr val="tx1">
                      <a:lumMod val="65000"/>
                      <a:lumOff val="35000"/>
                    </a:schemeClr>
                  </a:solidFill>
                </a:rPr>
                <a:t>Escolha de trabalho técnico, científico, ou artístico.</a:t>
              </a:r>
            </a:p>
          </p:txBody>
        </p:sp>
      </p:grpSp>
      <p:grpSp>
        <p:nvGrpSpPr>
          <p:cNvPr id="7" name="Agrupar 6">
            <a:extLst>
              <a:ext uri="{FF2B5EF4-FFF2-40B4-BE49-F238E27FC236}">
                <a16:creationId xmlns:a16="http://schemas.microsoft.com/office/drawing/2014/main" id="{EB2E3E81-3FBD-C246-F497-17F3981878FA}"/>
              </a:ext>
            </a:extLst>
          </p:cNvPr>
          <p:cNvGrpSpPr/>
          <p:nvPr/>
        </p:nvGrpSpPr>
        <p:grpSpPr>
          <a:xfrm>
            <a:off x="465404" y="5866421"/>
            <a:ext cx="11526855" cy="1138054"/>
            <a:chOff x="465407" y="5909855"/>
            <a:chExt cx="11526855" cy="1138054"/>
          </a:xfrm>
        </p:grpSpPr>
        <p:sp>
          <p:nvSpPr>
            <p:cNvPr id="9" name="Paralelogramo 8">
              <a:extLst>
                <a:ext uri="{FF2B5EF4-FFF2-40B4-BE49-F238E27FC236}">
                  <a16:creationId xmlns:a16="http://schemas.microsoft.com/office/drawing/2014/main" id="{331F5423-9CD5-1D5F-BCB3-A3DCA1327BEC}"/>
                </a:ext>
              </a:extLst>
            </p:cNvPr>
            <p:cNvSpPr/>
            <p:nvPr/>
          </p:nvSpPr>
          <p:spPr>
            <a:xfrm rot="1197136">
              <a:off x="11668451" y="5956346"/>
              <a:ext cx="323811" cy="1087398"/>
            </a:xfrm>
            <a:prstGeom prst="parallelogram">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latin typeface="Verdana" panose="020B0604030504040204" pitchFamily="34" charset="0"/>
              </a:endParaRPr>
            </a:p>
          </p:txBody>
        </p:sp>
        <p:sp>
          <p:nvSpPr>
            <p:cNvPr id="10" name="Paralelogramo 9">
              <a:extLst>
                <a:ext uri="{FF2B5EF4-FFF2-40B4-BE49-F238E27FC236}">
                  <a16:creationId xmlns:a16="http://schemas.microsoft.com/office/drawing/2014/main" id="{C2E3D2C7-F0D8-53B7-C8C8-884DDCB944D9}"/>
                </a:ext>
              </a:extLst>
            </p:cNvPr>
            <p:cNvSpPr/>
            <p:nvPr/>
          </p:nvSpPr>
          <p:spPr>
            <a:xfrm rot="1197136">
              <a:off x="11214305" y="5909855"/>
              <a:ext cx="323811" cy="1087398"/>
            </a:xfrm>
            <a:prstGeom prst="parallelogram">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latin typeface="Verdana" panose="020B0604030504040204" pitchFamily="34" charset="0"/>
              </a:endParaRPr>
            </a:p>
          </p:txBody>
        </p:sp>
        <p:sp>
          <p:nvSpPr>
            <p:cNvPr id="11" name="Paralelogramo 10">
              <a:extLst>
                <a:ext uri="{FF2B5EF4-FFF2-40B4-BE49-F238E27FC236}">
                  <a16:creationId xmlns:a16="http://schemas.microsoft.com/office/drawing/2014/main" id="{DF364033-65C6-1E56-595C-424118C1705B}"/>
                </a:ext>
              </a:extLst>
            </p:cNvPr>
            <p:cNvSpPr/>
            <p:nvPr/>
          </p:nvSpPr>
          <p:spPr>
            <a:xfrm rot="1197136">
              <a:off x="465407" y="5909855"/>
              <a:ext cx="323811" cy="1087398"/>
            </a:xfrm>
            <a:prstGeom prst="parallelogram">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latin typeface="Verdana" panose="020B0604030504040204" pitchFamily="34" charset="0"/>
              </a:endParaRPr>
            </a:p>
          </p:txBody>
        </p:sp>
        <p:sp>
          <p:nvSpPr>
            <p:cNvPr id="12" name="Paralelogramo 11">
              <a:extLst>
                <a:ext uri="{FF2B5EF4-FFF2-40B4-BE49-F238E27FC236}">
                  <a16:creationId xmlns:a16="http://schemas.microsoft.com/office/drawing/2014/main" id="{348F8DFD-28BE-AC0D-379F-C1969295FA13}"/>
                </a:ext>
              </a:extLst>
            </p:cNvPr>
            <p:cNvSpPr/>
            <p:nvPr/>
          </p:nvSpPr>
          <p:spPr>
            <a:xfrm rot="1197136">
              <a:off x="803125" y="5960511"/>
              <a:ext cx="323811" cy="1087398"/>
            </a:xfrm>
            <a:prstGeom prst="parallelogram">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latin typeface="Verdana" panose="020B0604030504040204" pitchFamily="34" charset="0"/>
              </a:endParaRPr>
            </a:p>
          </p:txBody>
        </p:sp>
      </p:grpSp>
      <p:sp>
        <p:nvSpPr>
          <p:cNvPr id="13" name="Título 12">
            <a:extLst>
              <a:ext uri="{FF2B5EF4-FFF2-40B4-BE49-F238E27FC236}">
                <a16:creationId xmlns:a16="http://schemas.microsoft.com/office/drawing/2014/main" id="{C03D83B2-8CDC-4F82-8EE7-FF824D741E9C}"/>
              </a:ext>
            </a:extLst>
          </p:cNvPr>
          <p:cNvSpPr>
            <a:spLocks noGrp="1"/>
          </p:cNvSpPr>
          <p:nvPr>
            <p:ph type="title"/>
          </p:nvPr>
        </p:nvSpPr>
        <p:spPr/>
        <p:txBody>
          <a:bodyPr/>
          <a:lstStyle/>
          <a:p>
            <a:endParaRPr lang="pt-BR"/>
          </a:p>
        </p:txBody>
      </p:sp>
    </p:spTree>
    <p:extLst>
      <p:ext uri="{BB962C8B-B14F-4D97-AF65-F5344CB8AC3E}">
        <p14:creationId xmlns:p14="http://schemas.microsoft.com/office/powerpoint/2010/main" val="170485438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E43D1DA8-9B1D-40F2-A20C-1AFBF4F4BA15}"/>
              </a:ext>
            </a:extLst>
          </p:cNvPr>
          <p:cNvSpPr>
            <a:spLocks noGrp="1"/>
          </p:cNvSpPr>
          <p:nvPr>
            <p:ph idx="1"/>
          </p:nvPr>
        </p:nvSpPr>
        <p:spPr/>
        <p:txBody>
          <a:bodyPr>
            <a:normAutofit/>
          </a:bodyPr>
          <a:lstStyle/>
          <a:p>
            <a:endParaRPr lang="pt-BR" sz="2000" dirty="0"/>
          </a:p>
          <a:p>
            <a:endParaRPr lang="pt-BR" sz="2000" kern="150" dirty="0">
              <a:solidFill>
                <a:srgbClr val="003366"/>
              </a:solidFill>
              <a:latin typeface="Helvetica" panose="020B0604020202020204" pitchFamily="34" charset="0"/>
              <a:ea typeface="NSimSun" panose="02010609030101010101" pitchFamily="49" charset="-122"/>
              <a:cs typeface="Helvetica" panose="020B0604020202020204" pitchFamily="34" charset="0"/>
            </a:endParaRPr>
          </a:p>
          <a:p>
            <a:pPr algn="just">
              <a:lnSpc>
                <a:spcPct val="100000"/>
              </a:lnSpc>
            </a:pPr>
            <a:endParaRPr lang="pt-BR" sz="2000" kern="150" dirty="0">
              <a:solidFill>
                <a:srgbClr val="003366"/>
              </a:solidFill>
              <a:latin typeface="Helvetica" panose="020B0604020202020204" pitchFamily="34" charset="0"/>
              <a:ea typeface="NSimSun" panose="02010609030101010101" pitchFamily="49" charset="-122"/>
              <a:cs typeface="Helvetica" panose="020B0604020202020204" pitchFamily="34" charset="0"/>
            </a:endParaRPr>
          </a:p>
          <a:p>
            <a:pPr algn="just">
              <a:lnSpc>
                <a:spcPct val="100000"/>
              </a:lnSpc>
            </a:pPr>
            <a:endParaRPr lang="pt-BR" sz="2000" kern="150" dirty="0">
              <a:solidFill>
                <a:srgbClr val="003366"/>
              </a:solidFill>
              <a:latin typeface="Helvetica" panose="020B0604020202020204" pitchFamily="34" charset="0"/>
              <a:ea typeface="NSimSun" panose="02010609030101010101" pitchFamily="49" charset="-122"/>
              <a:cs typeface="Helvetica" panose="020B0604020202020204" pitchFamily="34" charset="0"/>
            </a:endParaRPr>
          </a:p>
          <a:p>
            <a:endParaRPr lang="pt-BR" sz="2000" dirty="0"/>
          </a:p>
        </p:txBody>
      </p:sp>
      <p:graphicFrame>
        <p:nvGraphicFramePr>
          <p:cNvPr id="5" name="Diagrama 4">
            <a:extLst>
              <a:ext uri="{FF2B5EF4-FFF2-40B4-BE49-F238E27FC236}">
                <a16:creationId xmlns:a16="http://schemas.microsoft.com/office/drawing/2014/main" id="{CF87268C-8E73-48D0-ABE1-F87AC8CCE515}"/>
              </a:ext>
            </a:extLst>
          </p:cNvPr>
          <p:cNvGraphicFramePr/>
          <p:nvPr/>
        </p:nvGraphicFramePr>
        <p:xfrm>
          <a:off x="327161" y="1036218"/>
          <a:ext cx="6236601" cy="46131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luxograma: Processo 3">
            <a:extLst>
              <a:ext uri="{FF2B5EF4-FFF2-40B4-BE49-F238E27FC236}">
                <a16:creationId xmlns:a16="http://schemas.microsoft.com/office/drawing/2014/main" id="{96549F87-4CA5-49A5-AA03-43C96B4E7C25}"/>
              </a:ext>
            </a:extLst>
          </p:cNvPr>
          <p:cNvSpPr/>
          <p:nvPr/>
        </p:nvSpPr>
        <p:spPr>
          <a:xfrm>
            <a:off x="6342236" y="4812746"/>
            <a:ext cx="4160781" cy="836616"/>
          </a:xfrm>
          <a:prstGeom prst="flowChartProcess">
            <a:avLst/>
          </a:prstGeom>
          <a:solidFill>
            <a:schemeClr val="accent3">
              <a:lumMod val="40000"/>
              <a:lumOff val="60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dirty="0" err="1">
                <a:solidFill>
                  <a:schemeClr val="tx1"/>
                </a:solidFill>
              </a:rPr>
              <a:t>Ex</a:t>
            </a:r>
            <a:r>
              <a:rPr lang="pt-BR" dirty="0">
                <a:solidFill>
                  <a:schemeClr val="tx1"/>
                </a:solidFill>
              </a:rPr>
              <a:t>: Clinicas médicas e exames psicotécnicos do Detran</a:t>
            </a:r>
          </a:p>
        </p:txBody>
      </p:sp>
      <p:sp>
        <p:nvSpPr>
          <p:cNvPr id="9" name="Balão de Fala: Retângulo 8">
            <a:extLst>
              <a:ext uri="{FF2B5EF4-FFF2-40B4-BE49-F238E27FC236}">
                <a16:creationId xmlns:a16="http://schemas.microsoft.com/office/drawing/2014/main" id="{F9342164-8BA1-45A7-BA4C-644804151DDA}"/>
              </a:ext>
            </a:extLst>
          </p:cNvPr>
          <p:cNvSpPr/>
          <p:nvPr/>
        </p:nvSpPr>
        <p:spPr>
          <a:xfrm>
            <a:off x="6563762" y="2363506"/>
            <a:ext cx="3169328" cy="1958568"/>
          </a:xfrm>
          <a:prstGeom prst="wedgeRectCallout">
            <a:avLst>
              <a:gd name="adj1" fmla="val -42936"/>
              <a:gd name="adj2" fmla="val -65582"/>
            </a:avLst>
          </a:prstGeom>
          <a:solidFill>
            <a:schemeClr val="accent3">
              <a:lumMod val="20000"/>
              <a:lumOff val="80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dirty="0">
                <a:solidFill>
                  <a:schemeClr val="tx1"/>
                </a:solidFill>
              </a:rPr>
              <a:t>o serviço a ser contratado não precisa ser prestado com exclusividade por um ou por outro, mas é prestado por todos</a:t>
            </a:r>
          </a:p>
        </p:txBody>
      </p:sp>
    </p:spTree>
    <p:extLst>
      <p:ext uri="{BB962C8B-B14F-4D97-AF65-F5344CB8AC3E}">
        <p14:creationId xmlns:p14="http://schemas.microsoft.com/office/powerpoint/2010/main" val="285735053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Freeform 541"/>
          <p:cNvSpPr>
            <a:spLocks/>
          </p:cNvSpPr>
          <p:nvPr/>
        </p:nvSpPr>
        <p:spPr bwMode="auto">
          <a:xfrm>
            <a:off x="2820311" y="889552"/>
            <a:ext cx="2396883" cy="2681767"/>
          </a:xfrm>
          <a:custGeom>
            <a:avLst/>
            <a:gdLst>
              <a:gd name="T0" fmla="*/ 1494 w 4467"/>
              <a:gd name="T1" fmla="*/ 5405 h 5451"/>
              <a:gd name="T2" fmla="*/ 1292 w 4467"/>
              <a:gd name="T3" fmla="*/ 5186 h 5451"/>
              <a:gd name="T4" fmla="*/ 1283 w 4467"/>
              <a:gd name="T5" fmla="*/ 5005 h 5451"/>
              <a:gd name="T6" fmla="*/ 1392 w 4467"/>
              <a:gd name="T7" fmla="*/ 4722 h 5451"/>
              <a:gd name="T8" fmla="*/ 1385 w 4467"/>
              <a:gd name="T9" fmla="*/ 4574 h 5451"/>
              <a:gd name="T10" fmla="*/ 1256 w 4467"/>
              <a:gd name="T11" fmla="*/ 4490 h 5451"/>
              <a:gd name="T12" fmla="*/ 1195 w 4467"/>
              <a:gd name="T13" fmla="*/ 4485 h 5451"/>
              <a:gd name="T14" fmla="*/ 0 w 4467"/>
              <a:gd name="T15" fmla="*/ 3172 h 5451"/>
              <a:gd name="T16" fmla="*/ 26 w 4467"/>
              <a:gd name="T17" fmla="*/ 3063 h 5451"/>
              <a:gd name="T18" fmla="*/ 128 w 4467"/>
              <a:gd name="T19" fmla="*/ 2995 h 5451"/>
              <a:gd name="T20" fmla="*/ 229 w 4467"/>
              <a:gd name="T21" fmla="*/ 3015 h 5451"/>
              <a:gd name="T22" fmla="*/ 544 w 4467"/>
              <a:gd name="T23" fmla="*/ 3124 h 5451"/>
              <a:gd name="T24" fmla="*/ 757 w 4467"/>
              <a:gd name="T25" fmla="*/ 3072 h 5451"/>
              <a:gd name="T26" fmla="*/ 947 w 4467"/>
              <a:gd name="T27" fmla="*/ 2813 h 5451"/>
              <a:gd name="T28" fmla="*/ 947 w 4467"/>
              <a:gd name="T29" fmla="*/ 2549 h 5451"/>
              <a:gd name="T30" fmla="*/ 757 w 4467"/>
              <a:gd name="T31" fmla="*/ 2291 h 5451"/>
              <a:gd name="T32" fmla="*/ 544 w 4467"/>
              <a:gd name="T33" fmla="*/ 2238 h 5451"/>
              <a:gd name="T34" fmla="*/ 229 w 4467"/>
              <a:gd name="T35" fmla="*/ 2346 h 5451"/>
              <a:gd name="T36" fmla="*/ 128 w 4467"/>
              <a:gd name="T37" fmla="*/ 2368 h 5451"/>
              <a:gd name="T38" fmla="*/ 26 w 4467"/>
              <a:gd name="T39" fmla="*/ 2300 h 5451"/>
              <a:gd name="T40" fmla="*/ 0 w 4467"/>
              <a:gd name="T41" fmla="*/ 966 h 5451"/>
              <a:gd name="T42" fmla="*/ 1296 w 4467"/>
              <a:gd name="T43" fmla="*/ 949 h 5451"/>
              <a:gd name="T44" fmla="*/ 1396 w 4467"/>
              <a:gd name="T45" fmla="*/ 858 h 5451"/>
              <a:gd name="T46" fmla="*/ 1381 w 4467"/>
              <a:gd name="T47" fmla="*/ 706 h 5451"/>
              <a:gd name="T48" fmla="*/ 1274 w 4467"/>
              <a:gd name="T49" fmla="*/ 398 h 5451"/>
              <a:gd name="T50" fmla="*/ 1324 w 4467"/>
              <a:gd name="T51" fmla="*/ 197 h 5451"/>
              <a:gd name="T52" fmla="*/ 1571 w 4467"/>
              <a:gd name="T53" fmla="*/ 17 h 5451"/>
              <a:gd name="T54" fmla="*/ 1822 w 4467"/>
              <a:gd name="T55" fmla="*/ 17 h 5451"/>
              <a:gd name="T56" fmla="*/ 2068 w 4467"/>
              <a:gd name="T57" fmla="*/ 197 h 5451"/>
              <a:gd name="T58" fmla="*/ 2118 w 4467"/>
              <a:gd name="T59" fmla="*/ 398 h 5451"/>
              <a:gd name="T60" fmla="*/ 2011 w 4467"/>
              <a:gd name="T61" fmla="*/ 706 h 5451"/>
              <a:gd name="T62" fmla="*/ 1997 w 4467"/>
              <a:gd name="T63" fmla="*/ 858 h 5451"/>
              <a:gd name="T64" fmla="*/ 2089 w 4467"/>
              <a:gd name="T65" fmla="*/ 947 h 5451"/>
              <a:gd name="T66" fmla="*/ 2176 w 4467"/>
              <a:gd name="T67" fmla="*/ 966 h 5451"/>
              <a:gd name="T68" fmla="*/ 3503 w 4467"/>
              <a:gd name="T69" fmla="*/ 966 h 5451"/>
              <a:gd name="T70" fmla="*/ 3526 w 4467"/>
              <a:gd name="T71" fmla="*/ 2296 h 5451"/>
              <a:gd name="T72" fmla="*/ 3618 w 4467"/>
              <a:gd name="T73" fmla="*/ 2383 h 5451"/>
              <a:gd name="T74" fmla="*/ 3739 w 4467"/>
              <a:gd name="T75" fmla="*/ 2378 h 5451"/>
              <a:gd name="T76" fmla="*/ 4022 w 4467"/>
              <a:gd name="T77" fmla="*/ 2269 h 5451"/>
              <a:gd name="T78" fmla="*/ 4203 w 4467"/>
              <a:gd name="T79" fmla="*/ 2276 h 5451"/>
              <a:gd name="T80" fmla="*/ 4423 w 4467"/>
              <a:gd name="T81" fmla="*/ 2480 h 5451"/>
              <a:gd name="T82" fmla="*/ 4466 w 4467"/>
              <a:gd name="T83" fmla="*/ 2725 h 5451"/>
              <a:gd name="T84" fmla="*/ 4331 w 4467"/>
              <a:gd name="T85" fmla="*/ 3007 h 5451"/>
              <a:gd name="T86" fmla="*/ 4092 w 4467"/>
              <a:gd name="T87" fmla="*/ 3103 h 5451"/>
              <a:gd name="T88" fmla="*/ 3792 w 4467"/>
              <a:gd name="T89" fmla="*/ 3010 h 5451"/>
              <a:gd name="T90" fmla="*/ 3668 w 4467"/>
              <a:gd name="T91" fmla="*/ 2972 h 5451"/>
              <a:gd name="T92" fmla="*/ 3568 w 4467"/>
              <a:gd name="T93" fmla="*/ 3009 h 5451"/>
              <a:gd name="T94" fmla="*/ 3503 w 4467"/>
              <a:gd name="T95" fmla="*/ 3150 h 5451"/>
              <a:gd name="T96" fmla="*/ 3359 w 4467"/>
              <a:gd name="T97" fmla="*/ 4486 h 5451"/>
              <a:gd name="T98" fmla="*/ 2202 w 4467"/>
              <a:gd name="T99" fmla="*/ 4485 h 5451"/>
              <a:gd name="T100" fmla="*/ 2053 w 4467"/>
              <a:gd name="T101" fmla="*/ 4525 h 5451"/>
              <a:gd name="T102" fmla="*/ 1988 w 4467"/>
              <a:gd name="T103" fmla="*/ 4634 h 5451"/>
              <a:gd name="T104" fmla="*/ 2026 w 4467"/>
              <a:gd name="T105" fmla="*/ 4775 h 5451"/>
              <a:gd name="T106" fmla="*/ 2119 w 4467"/>
              <a:gd name="T107" fmla="*/ 5074 h 5451"/>
              <a:gd name="T108" fmla="*/ 2023 w 4467"/>
              <a:gd name="T109" fmla="*/ 5313 h 5451"/>
              <a:gd name="T110" fmla="*/ 1739 w 4467"/>
              <a:gd name="T111" fmla="*/ 5449 h 54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467" h="5451">
                <a:moveTo>
                  <a:pt x="1696" y="5451"/>
                </a:moveTo>
                <a:lnTo>
                  <a:pt x="1652" y="5449"/>
                </a:lnTo>
                <a:lnTo>
                  <a:pt x="1571" y="5434"/>
                </a:lnTo>
                <a:lnTo>
                  <a:pt x="1494" y="5405"/>
                </a:lnTo>
                <a:lnTo>
                  <a:pt x="1427" y="5365"/>
                </a:lnTo>
                <a:lnTo>
                  <a:pt x="1370" y="5313"/>
                </a:lnTo>
                <a:lnTo>
                  <a:pt x="1324" y="5254"/>
                </a:lnTo>
                <a:lnTo>
                  <a:pt x="1292" y="5186"/>
                </a:lnTo>
                <a:lnTo>
                  <a:pt x="1275" y="5112"/>
                </a:lnTo>
                <a:lnTo>
                  <a:pt x="1274" y="5074"/>
                </a:lnTo>
                <a:lnTo>
                  <a:pt x="1274" y="5053"/>
                </a:lnTo>
                <a:lnTo>
                  <a:pt x="1283" y="5005"/>
                </a:lnTo>
                <a:lnTo>
                  <a:pt x="1306" y="4923"/>
                </a:lnTo>
                <a:lnTo>
                  <a:pt x="1367" y="4775"/>
                </a:lnTo>
                <a:lnTo>
                  <a:pt x="1381" y="4746"/>
                </a:lnTo>
                <a:lnTo>
                  <a:pt x="1392" y="4722"/>
                </a:lnTo>
                <a:lnTo>
                  <a:pt x="1403" y="4677"/>
                </a:lnTo>
                <a:lnTo>
                  <a:pt x="1405" y="4634"/>
                </a:lnTo>
                <a:lnTo>
                  <a:pt x="1394" y="4593"/>
                </a:lnTo>
                <a:lnTo>
                  <a:pt x="1385" y="4574"/>
                </a:lnTo>
                <a:lnTo>
                  <a:pt x="1374" y="4556"/>
                </a:lnTo>
                <a:lnTo>
                  <a:pt x="1342" y="4527"/>
                </a:lnTo>
                <a:lnTo>
                  <a:pt x="1304" y="4505"/>
                </a:lnTo>
                <a:lnTo>
                  <a:pt x="1256" y="4490"/>
                </a:lnTo>
                <a:lnTo>
                  <a:pt x="1228" y="4486"/>
                </a:lnTo>
                <a:lnTo>
                  <a:pt x="1228" y="4485"/>
                </a:lnTo>
                <a:lnTo>
                  <a:pt x="1217" y="4485"/>
                </a:lnTo>
                <a:lnTo>
                  <a:pt x="1195" y="4485"/>
                </a:lnTo>
                <a:lnTo>
                  <a:pt x="185" y="4486"/>
                </a:lnTo>
                <a:lnTo>
                  <a:pt x="0" y="4486"/>
                </a:lnTo>
                <a:lnTo>
                  <a:pt x="0" y="3184"/>
                </a:lnTo>
                <a:lnTo>
                  <a:pt x="0" y="3172"/>
                </a:lnTo>
                <a:lnTo>
                  <a:pt x="0" y="3164"/>
                </a:lnTo>
                <a:lnTo>
                  <a:pt x="0" y="3164"/>
                </a:lnTo>
                <a:lnTo>
                  <a:pt x="4" y="3125"/>
                </a:lnTo>
                <a:lnTo>
                  <a:pt x="26" y="3063"/>
                </a:lnTo>
                <a:lnTo>
                  <a:pt x="53" y="3028"/>
                </a:lnTo>
                <a:lnTo>
                  <a:pt x="75" y="3011"/>
                </a:lnTo>
                <a:lnTo>
                  <a:pt x="99" y="3000"/>
                </a:lnTo>
                <a:lnTo>
                  <a:pt x="128" y="2995"/>
                </a:lnTo>
                <a:lnTo>
                  <a:pt x="144" y="2993"/>
                </a:lnTo>
                <a:lnTo>
                  <a:pt x="164" y="2995"/>
                </a:lnTo>
                <a:lnTo>
                  <a:pt x="207" y="3006"/>
                </a:lnTo>
                <a:lnTo>
                  <a:pt x="229" y="3015"/>
                </a:lnTo>
                <a:lnTo>
                  <a:pt x="262" y="3032"/>
                </a:lnTo>
                <a:lnTo>
                  <a:pt x="413" y="3093"/>
                </a:lnTo>
                <a:lnTo>
                  <a:pt x="495" y="3116"/>
                </a:lnTo>
                <a:lnTo>
                  <a:pt x="544" y="3124"/>
                </a:lnTo>
                <a:lnTo>
                  <a:pt x="566" y="3125"/>
                </a:lnTo>
                <a:lnTo>
                  <a:pt x="608" y="3124"/>
                </a:lnTo>
                <a:lnTo>
                  <a:pt x="685" y="3106"/>
                </a:lnTo>
                <a:lnTo>
                  <a:pt x="757" y="3072"/>
                </a:lnTo>
                <a:lnTo>
                  <a:pt x="820" y="3024"/>
                </a:lnTo>
                <a:lnTo>
                  <a:pt x="875" y="2965"/>
                </a:lnTo>
                <a:lnTo>
                  <a:pt x="917" y="2893"/>
                </a:lnTo>
                <a:lnTo>
                  <a:pt x="947" y="2813"/>
                </a:lnTo>
                <a:lnTo>
                  <a:pt x="963" y="2728"/>
                </a:lnTo>
                <a:lnTo>
                  <a:pt x="965" y="2681"/>
                </a:lnTo>
                <a:lnTo>
                  <a:pt x="963" y="2635"/>
                </a:lnTo>
                <a:lnTo>
                  <a:pt x="947" y="2549"/>
                </a:lnTo>
                <a:lnTo>
                  <a:pt x="917" y="2470"/>
                </a:lnTo>
                <a:lnTo>
                  <a:pt x="875" y="2398"/>
                </a:lnTo>
                <a:lnTo>
                  <a:pt x="820" y="2339"/>
                </a:lnTo>
                <a:lnTo>
                  <a:pt x="757" y="2291"/>
                </a:lnTo>
                <a:lnTo>
                  <a:pt x="685" y="2256"/>
                </a:lnTo>
                <a:lnTo>
                  <a:pt x="608" y="2239"/>
                </a:lnTo>
                <a:lnTo>
                  <a:pt x="566" y="2238"/>
                </a:lnTo>
                <a:lnTo>
                  <a:pt x="544" y="2238"/>
                </a:lnTo>
                <a:lnTo>
                  <a:pt x="495" y="2247"/>
                </a:lnTo>
                <a:lnTo>
                  <a:pt x="413" y="2270"/>
                </a:lnTo>
                <a:lnTo>
                  <a:pt x="262" y="2331"/>
                </a:lnTo>
                <a:lnTo>
                  <a:pt x="229" y="2346"/>
                </a:lnTo>
                <a:lnTo>
                  <a:pt x="207" y="2357"/>
                </a:lnTo>
                <a:lnTo>
                  <a:pt x="164" y="2368"/>
                </a:lnTo>
                <a:lnTo>
                  <a:pt x="144" y="2368"/>
                </a:lnTo>
                <a:lnTo>
                  <a:pt x="128" y="2368"/>
                </a:lnTo>
                <a:lnTo>
                  <a:pt x="99" y="2362"/>
                </a:lnTo>
                <a:lnTo>
                  <a:pt x="75" y="2350"/>
                </a:lnTo>
                <a:lnTo>
                  <a:pt x="53" y="2333"/>
                </a:lnTo>
                <a:lnTo>
                  <a:pt x="26" y="2300"/>
                </a:lnTo>
                <a:lnTo>
                  <a:pt x="4" y="2238"/>
                </a:lnTo>
                <a:lnTo>
                  <a:pt x="0" y="2199"/>
                </a:lnTo>
                <a:lnTo>
                  <a:pt x="0" y="2175"/>
                </a:lnTo>
                <a:lnTo>
                  <a:pt x="0" y="966"/>
                </a:lnTo>
                <a:lnTo>
                  <a:pt x="1191" y="966"/>
                </a:lnTo>
                <a:lnTo>
                  <a:pt x="1214" y="966"/>
                </a:lnTo>
                <a:lnTo>
                  <a:pt x="1244" y="963"/>
                </a:lnTo>
                <a:lnTo>
                  <a:pt x="1296" y="949"/>
                </a:lnTo>
                <a:lnTo>
                  <a:pt x="1340" y="927"/>
                </a:lnTo>
                <a:lnTo>
                  <a:pt x="1374" y="896"/>
                </a:lnTo>
                <a:lnTo>
                  <a:pt x="1385" y="877"/>
                </a:lnTo>
                <a:lnTo>
                  <a:pt x="1396" y="858"/>
                </a:lnTo>
                <a:lnTo>
                  <a:pt x="1405" y="818"/>
                </a:lnTo>
                <a:lnTo>
                  <a:pt x="1403" y="774"/>
                </a:lnTo>
                <a:lnTo>
                  <a:pt x="1392" y="729"/>
                </a:lnTo>
                <a:lnTo>
                  <a:pt x="1381" y="706"/>
                </a:lnTo>
                <a:lnTo>
                  <a:pt x="1367" y="677"/>
                </a:lnTo>
                <a:lnTo>
                  <a:pt x="1306" y="528"/>
                </a:lnTo>
                <a:lnTo>
                  <a:pt x="1283" y="448"/>
                </a:lnTo>
                <a:lnTo>
                  <a:pt x="1274" y="398"/>
                </a:lnTo>
                <a:lnTo>
                  <a:pt x="1274" y="378"/>
                </a:lnTo>
                <a:lnTo>
                  <a:pt x="1275" y="339"/>
                </a:lnTo>
                <a:lnTo>
                  <a:pt x="1292" y="265"/>
                </a:lnTo>
                <a:lnTo>
                  <a:pt x="1324" y="197"/>
                </a:lnTo>
                <a:lnTo>
                  <a:pt x="1370" y="138"/>
                </a:lnTo>
                <a:lnTo>
                  <a:pt x="1427" y="86"/>
                </a:lnTo>
                <a:lnTo>
                  <a:pt x="1494" y="46"/>
                </a:lnTo>
                <a:lnTo>
                  <a:pt x="1571" y="17"/>
                </a:lnTo>
                <a:lnTo>
                  <a:pt x="1652" y="2"/>
                </a:lnTo>
                <a:lnTo>
                  <a:pt x="1696" y="0"/>
                </a:lnTo>
                <a:lnTo>
                  <a:pt x="1739" y="2"/>
                </a:lnTo>
                <a:lnTo>
                  <a:pt x="1822" y="17"/>
                </a:lnTo>
                <a:lnTo>
                  <a:pt x="1897" y="46"/>
                </a:lnTo>
                <a:lnTo>
                  <a:pt x="1965" y="86"/>
                </a:lnTo>
                <a:lnTo>
                  <a:pt x="2023" y="138"/>
                </a:lnTo>
                <a:lnTo>
                  <a:pt x="2068" y="197"/>
                </a:lnTo>
                <a:lnTo>
                  <a:pt x="2101" y="265"/>
                </a:lnTo>
                <a:lnTo>
                  <a:pt x="2118" y="339"/>
                </a:lnTo>
                <a:lnTo>
                  <a:pt x="2119" y="378"/>
                </a:lnTo>
                <a:lnTo>
                  <a:pt x="2118" y="398"/>
                </a:lnTo>
                <a:lnTo>
                  <a:pt x="2110" y="448"/>
                </a:lnTo>
                <a:lnTo>
                  <a:pt x="2085" y="528"/>
                </a:lnTo>
                <a:lnTo>
                  <a:pt x="2026" y="677"/>
                </a:lnTo>
                <a:lnTo>
                  <a:pt x="2011" y="706"/>
                </a:lnTo>
                <a:lnTo>
                  <a:pt x="2001" y="729"/>
                </a:lnTo>
                <a:lnTo>
                  <a:pt x="1988" y="774"/>
                </a:lnTo>
                <a:lnTo>
                  <a:pt x="1988" y="818"/>
                </a:lnTo>
                <a:lnTo>
                  <a:pt x="1997" y="858"/>
                </a:lnTo>
                <a:lnTo>
                  <a:pt x="2007" y="877"/>
                </a:lnTo>
                <a:lnTo>
                  <a:pt x="2018" y="895"/>
                </a:lnTo>
                <a:lnTo>
                  <a:pt x="2049" y="925"/>
                </a:lnTo>
                <a:lnTo>
                  <a:pt x="2089" y="947"/>
                </a:lnTo>
                <a:lnTo>
                  <a:pt x="2137" y="961"/>
                </a:lnTo>
                <a:lnTo>
                  <a:pt x="2164" y="965"/>
                </a:lnTo>
                <a:lnTo>
                  <a:pt x="2164" y="966"/>
                </a:lnTo>
                <a:lnTo>
                  <a:pt x="2176" y="966"/>
                </a:lnTo>
                <a:lnTo>
                  <a:pt x="2198" y="966"/>
                </a:lnTo>
                <a:lnTo>
                  <a:pt x="3270" y="966"/>
                </a:lnTo>
                <a:lnTo>
                  <a:pt x="3281" y="966"/>
                </a:lnTo>
                <a:lnTo>
                  <a:pt x="3503" y="966"/>
                </a:lnTo>
                <a:lnTo>
                  <a:pt x="3503" y="2175"/>
                </a:lnTo>
                <a:lnTo>
                  <a:pt x="3503" y="2200"/>
                </a:lnTo>
                <a:lnTo>
                  <a:pt x="3508" y="2241"/>
                </a:lnTo>
                <a:lnTo>
                  <a:pt x="3526" y="2296"/>
                </a:lnTo>
                <a:lnTo>
                  <a:pt x="3543" y="2326"/>
                </a:lnTo>
                <a:lnTo>
                  <a:pt x="3565" y="2350"/>
                </a:lnTo>
                <a:lnTo>
                  <a:pt x="3590" y="2370"/>
                </a:lnTo>
                <a:lnTo>
                  <a:pt x="3618" y="2383"/>
                </a:lnTo>
                <a:lnTo>
                  <a:pt x="3651" y="2389"/>
                </a:lnTo>
                <a:lnTo>
                  <a:pt x="3668" y="2391"/>
                </a:lnTo>
                <a:lnTo>
                  <a:pt x="3691" y="2389"/>
                </a:lnTo>
                <a:lnTo>
                  <a:pt x="3739" y="2378"/>
                </a:lnTo>
                <a:lnTo>
                  <a:pt x="3764" y="2366"/>
                </a:lnTo>
                <a:lnTo>
                  <a:pt x="3792" y="2352"/>
                </a:lnTo>
                <a:lnTo>
                  <a:pt x="3941" y="2292"/>
                </a:lnTo>
                <a:lnTo>
                  <a:pt x="4022" y="2269"/>
                </a:lnTo>
                <a:lnTo>
                  <a:pt x="4071" y="2260"/>
                </a:lnTo>
                <a:lnTo>
                  <a:pt x="4092" y="2258"/>
                </a:lnTo>
                <a:lnTo>
                  <a:pt x="4130" y="2260"/>
                </a:lnTo>
                <a:lnTo>
                  <a:pt x="4203" y="2276"/>
                </a:lnTo>
                <a:lnTo>
                  <a:pt x="4272" y="2309"/>
                </a:lnTo>
                <a:lnTo>
                  <a:pt x="4331" y="2354"/>
                </a:lnTo>
                <a:lnTo>
                  <a:pt x="4382" y="2413"/>
                </a:lnTo>
                <a:lnTo>
                  <a:pt x="4423" y="2480"/>
                </a:lnTo>
                <a:lnTo>
                  <a:pt x="4452" y="2555"/>
                </a:lnTo>
                <a:lnTo>
                  <a:pt x="4466" y="2638"/>
                </a:lnTo>
                <a:lnTo>
                  <a:pt x="4467" y="2681"/>
                </a:lnTo>
                <a:lnTo>
                  <a:pt x="4466" y="2725"/>
                </a:lnTo>
                <a:lnTo>
                  <a:pt x="4452" y="2807"/>
                </a:lnTo>
                <a:lnTo>
                  <a:pt x="4423" y="2883"/>
                </a:lnTo>
                <a:lnTo>
                  <a:pt x="4382" y="2950"/>
                </a:lnTo>
                <a:lnTo>
                  <a:pt x="4331" y="3007"/>
                </a:lnTo>
                <a:lnTo>
                  <a:pt x="4272" y="3053"/>
                </a:lnTo>
                <a:lnTo>
                  <a:pt x="4203" y="3085"/>
                </a:lnTo>
                <a:lnTo>
                  <a:pt x="4130" y="3102"/>
                </a:lnTo>
                <a:lnTo>
                  <a:pt x="4092" y="3103"/>
                </a:lnTo>
                <a:lnTo>
                  <a:pt x="4071" y="3103"/>
                </a:lnTo>
                <a:lnTo>
                  <a:pt x="4022" y="3094"/>
                </a:lnTo>
                <a:lnTo>
                  <a:pt x="3941" y="3071"/>
                </a:lnTo>
                <a:lnTo>
                  <a:pt x="3792" y="3010"/>
                </a:lnTo>
                <a:lnTo>
                  <a:pt x="3764" y="2996"/>
                </a:lnTo>
                <a:lnTo>
                  <a:pt x="3739" y="2985"/>
                </a:lnTo>
                <a:lnTo>
                  <a:pt x="3691" y="2972"/>
                </a:lnTo>
                <a:lnTo>
                  <a:pt x="3668" y="2972"/>
                </a:lnTo>
                <a:lnTo>
                  <a:pt x="3652" y="2972"/>
                </a:lnTo>
                <a:lnTo>
                  <a:pt x="3621" y="2979"/>
                </a:lnTo>
                <a:lnTo>
                  <a:pt x="3593" y="2991"/>
                </a:lnTo>
                <a:lnTo>
                  <a:pt x="3568" y="3009"/>
                </a:lnTo>
                <a:lnTo>
                  <a:pt x="3537" y="3045"/>
                </a:lnTo>
                <a:lnTo>
                  <a:pt x="3510" y="3110"/>
                </a:lnTo>
                <a:lnTo>
                  <a:pt x="3504" y="3150"/>
                </a:lnTo>
                <a:lnTo>
                  <a:pt x="3503" y="3150"/>
                </a:lnTo>
                <a:lnTo>
                  <a:pt x="3503" y="3162"/>
                </a:lnTo>
                <a:lnTo>
                  <a:pt x="3503" y="3184"/>
                </a:lnTo>
                <a:lnTo>
                  <a:pt x="3503" y="4488"/>
                </a:lnTo>
                <a:lnTo>
                  <a:pt x="3359" y="4486"/>
                </a:lnTo>
                <a:lnTo>
                  <a:pt x="3245" y="4486"/>
                </a:lnTo>
                <a:lnTo>
                  <a:pt x="2745" y="4486"/>
                </a:lnTo>
                <a:lnTo>
                  <a:pt x="2735" y="4486"/>
                </a:lnTo>
                <a:lnTo>
                  <a:pt x="2202" y="4485"/>
                </a:lnTo>
                <a:lnTo>
                  <a:pt x="2177" y="4486"/>
                </a:lnTo>
                <a:lnTo>
                  <a:pt x="2149" y="4489"/>
                </a:lnTo>
                <a:lnTo>
                  <a:pt x="2096" y="4502"/>
                </a:lnTo>
                <a:lnTo>
                  <a:pt x="2053" y="4525"/>
                </a:lnTo>
                <a:lnTo>
                  <a:pt x="2019" y="4556"/>
                </a:lnTo>
                <a:lnTo>
                  <a:pt x="2006" y="4574"/>
                </a:lnTo>
                <a:lnTo>
                  <a:pt x="1997" y="4593"/>
                </a:lnTo>
                <a:lnTo>
                  <a:pt x="1988" y="4634"/>
                </a:lnTo>
                <a:lnTo>
                  <a:pt x="1988" y="4677"/>
                </a:lnTo>
                <a:lnTo>
                  <a:pt x="2001" y="4722"/>
                </a:lnTo>
                <a:lnTo>
                  <a:pt x="2011" y="4746"/>
                </a:lnTo>
                <a:lnTo>
                  <a:pt x="2026" y="4775"/>
                </a:lnTo>
                <a:lnTo>
                  <a:pt x="2085" y="4923"/>
                </a:lnTo>
                <a:lnTo>
                  <a:pt x="2110" y="5005"/>
                </a:lnTo>
                <a:lnTo>
                  <a:pt x="2118" y="5053"/>
                </a:lnTo>
                <a:lnTo>
                  <a:pt x="2119" y="5074"/>
                </a:lnTo>
                <a:lnTo>
                  <a:pt x="2118" y="5112"/>
                </a:lnTo>
                <a:lnTo>
                  <a:pt x="2101" y="5186"/>
                </a:lnTo>
                <a:lnTo>
                  <a:pt x="2068" y="5254"/>
                </a:lnTo>
                <a:lnTo>
                  <a:pt x="2023" y="5313"/>
                </a:lnTo>
                <a:lnTo>
                  <a:pt x="1965" y="5365"/>
                </a:lnTo>
                <a:lnTo>
                  <a:pt x="1897" y="5405"/>
                </a:lnTo>
                <a:lnTo>
                  <a:pt x="1822" y="5434"/>
                </a:lnTo>
                <a:lnTo>
                  <a:pt x="1739" y="5449"/>
                </a:lnTo>
                <a:lnTo>
                  <a:pt x="1696" y="5451"/>
                </a:lnTo>
                <a:close/>
              </a:path>
            </a:pathLst>
          </a:custGeom>
          <a:solidFill>
            <a:srgbClr val="F3591F"/>
          </a:solidFill>
          <a:ln>
            <a:noFill/>
          </a:ln>
          <a:scene3d>
            <a:camera prst="orthographicFront"/>
            <a:lightRig rig="threePt" dir="t"/>
          </a:scene3d>
          <a:sp3d>
            <a:bevelT/>
          </a:sp3d>
        </p:spPr>
        <p:txBody>
          <a:bodyPr vert="horz" wrap="square" lIns="91440" tIns="45720" rIns="91440" bIns="45720" numCol="1" anchor="t" anchorCtr="0" compatLnSpc="1">
            <a:prstTxWarp prst="textNoShape">
              <a:avLst/>
            </a:prstTxWarp>
          </a:bodyPr>
          <a:lstStyle/>
          <a:p>
            <a:endParaRPr lang="en-US"/>
          </a:p>
        </p:txBody>
      </p:sp>
      <p:sp>
        <p:nvSpPr>
          <p:cNvPr id="32" name="Freeform 1057"/>
          <p:cNvSpPr>
            <a:spLocks/>
          </p:cNvSpPr>
          <p:nvPr/>
        </p:nvSpPr>
        <p:spPr bwMode="auto">
          <a:xfrm>
            <a:off x="5276328" y="1721400"/>
            <a:ext cx="2332268" cy="2249286"/>
          </a:xfrm>
          <a:custGeom>
            <a:avLst/>
            <a:gdLst>
              <a:gd name="T0" fmla="*/ 1570 w 3463"/>
              <a:gd name="T1" fmla="*/ 4468 h 4485"/>
              <a:gd name="T2" fmla="*/ 1370 w 3463"/>
              <a:gd name="T3" fmla="*/ 4347 h 4485"/>
              <a:gd name="T4" fmla="*/ 1276 w 3463"/>
              <a:gd name="T5" fmla="*/ 4146 h 4485"/>
              <a:gd name="T6" fmla="*/ 1283 w 3463"/>
              <a:gd name="T7" fmla="*/ 4039 h 4485"/>
              <a:gd name="T8" fmla="*/ 1381 w 3463"/>
              <a:gd name="T9" fmla="*/ 3781 h 4485"/>
              <a:gd name="T10" fmla="*/ 1405 w 3463"/>
              <a:gd name="T11" fmla="*/ 3668 h 4485"/>
              <a:gd name="T12" fmla="*/ 1374 w 3463"/>
              <a:gd name="T13" fmla="*/ 3590 h 4485"/>
              <a:gd name="T14" fmla="*/ 1255 w 3463"/>
              <a:gd name="T15" fmla="*/ 3524 h 4485"/>
              <a:gd name="T16" fmla="*/ 1217 w 3463"/>
              <a:gd name="T17" fmla="*/ 3519 h 4485"/>
              <a:gd name="T18" fmla="*/ 0 w 3463"/>
              <a:gd name="T19" fmla="*/ 3520 h 4485"/>
              <a:gd name="T20" fmla="*/ 0 w 3463"/>
              <a:gd name="T21" fmla="*/ 2198 h 4485"/>
              <a:gd name="T22" fmla="*/ 26 w 3463"/>
              <a:gd name="T23" fmla="*/ 2097 h 4485"/>
              <a:gd name="T24" fmla="*/ 100 w 3463"/>
              <a:gd name="T25" fmla="*/ 2034 h 4485"/>
              <a:gd name="T26" fmla="*/ 163 w 3463"/>
              <a:gd name="T27" fmla="*/ 2029 h 4485"/>
              <a:gd name="T28" fmla="*/ 262 w 3463"/>
              <a:gd name="T29" fmla="*/ 2066 h 4485"/>
              <a:gd name="T30" fmla="*/ 545 w 3463"/>
              <a:gd name="T31" fmla="*/ 2158 h 4485"/>
              <a:gd name="T32" fmla="*/ 685 w 3463"/>
              <a:gd name="T33" fmla="*/ 2140 h 4485"/>
              <a:gd name="T34" fmla="*/ 874 w 3463"/>
              <a:gd name="T35" fmla="*/ 1999 h 4485"/>
              <a:gd name="T36" fmla="*/ 963 w 3463"/>
              <a:gd name="T37" fmla="*/ 1762 h 4485"/>
              <a:gd name="T38" fmla="*/ 948 w 3463"/>
              <a:gd name="T39" fmla="*/ 1583 h 4485"/>
              <a:gd name="T40" fmla="*/ 821 w 3463"/>
              <a:gd name="T41" fmla="*/ 1373 h 4485"/>
              <a:gd name="T42" fmla="*/ 608 w 3463"/>
              <a:gd name="T43" fmla="*/ 1273 h 4485"/>
              <a:gd name="T44" fmla="*/ 495 w 3463"/>
              <a:gd name="T45" fmla="*/ 1281 h 4485"/>
              <a:gd name="T46" fmla="*/ 230 w 3463"/>
              <a:gd name="T47" fmla="*/ 1380 h 4485"/>
              <a:gd name="T48" fmla="*/ 143 w 3463"/>
              <a:gd name="T49" fmla="*/ 1402 h 4485"/>
              <a:gd name="T50" fmla="*/ 75 w 3463"/>
              <a:gd name="T51" fmla="*/ 1384 h 4485"/>
              <a:gd name="T52" fmla="*/ 4 w 3463"/>
              <a:gd name="T53" fmla="*/ 1272 h 4485"/>
              <a:gd name="T54" fmla="*/ 0 w 3463"/>
              <a:gd name="T55" fmla="*/ 0 h 4485"/>
              <a:gd name="T56" fmla="*/ 2175 w 3463"/>
              <a:gd name="T57" fmla="*/ 0 h 4485"/>
              <a:gd name="T58" fmla="*/ 3281 w 3463"/>
              <a:gd name="T59" fmla="*/ 0 h 4485"/>
              <a:gd name="T60" fmla="*/ 3463 w 3463"/>
              <a:gd name="T61" fmla="*/ 1234 h 4485"/>
              <a:gd name="T62" fmla="*/ 3410 w 3463"/>
              <a:gd name="T63" fmla="*/ 1367 h 4485"/>
              <a:gd name="T64" fmla="*/ 3335 w 3463"/>
              <a:gd name="T65" fmla="*/ 1402 h 4485"/>
              <a:gd name="T66" fmla="*/ 3256 w 3463"/>
              <a:gd name="T67" fmla="*/ 1391 h 4485"/>
              <a:gd name="T68" fmla="*/ 3050 w 3463"/>
              <a:gd name="T69" fmla="*/ 1304 h 4485"/>
              <a:gd name="T70" fmla="*/ 2897 w 3463"/>
              <a:gd name="T71" fmla="*/ 1272 h 4485"/>
              <a:gd name="T72" fmla="*/ 2706 w 3463"/>
              <a:gd name="T73" fmla="*/ 1325 h 4485"/>
              <a:gd name="T74" fmla="*/ 2546 w 3463"/>
              <a:gd name="T75" fmla="*/ 1504 h 4485"/>
              <a:gd name="T76" fmla="*/ 2499 w 3463"/>
              <a:gd name="T77" fmla="*/ 1715 h 4485"/>
              <a:gd name="T78" fmla="*/ 2546 w 3463"/>
              <a:gd name="T79" fmla="*/ 1927 h 4485"/>
              <a:gd name="T80" fmla="*/ 2706 w 3463"/>
              <a:gd name="T81" fmla="*/ 2106 h 4485"/>
              <a:gd name="T82" fmla="*/ 2897 w 3463"/>
              <a:gd name="T83" fmla="*/ 2159 h 4485"/>
              <a:gd name="T84" fmla="*/ 3050 w 3463"/>
              <a:gd name="T85" fmla="*/ 2127 h 4485"/>
              <a:gd name="T86" fmla="*/ 3256 w 3463"/>
              <a:gd name="T87" fmla="*/ 2040 h 4485"/>
              <a:gd name="T88" fmla="*/ 3335 w 3463"/>
              <a:gd name="T89" fmla="*/ 2029 h 4485"/>
              <a:gd name="T90" fmla="*/ 3410 w 3463"/>
              <a:gd name="T91" fmla="*/ 2062 h 4485"/>
              <a:gd name="T92" fmla="*/ 3463 w 3463"/>
              <a:gd name="T93" fmla="*/ 2198 h 4485"/>
              <a:gd name="T94" fmla="*/ 3463 w 3463"/>
              <a:gd name="T95" fmla="*/ 2218 h 4485"/>
              <a:gd name="T96" fmla="*/ 3246 w 3463"/>
              <a:gd name="T97" fmla="*/ 3520 h 4485"/>
              <a:gd name="T98" fmla="*/ 2202 w 3463"/>
              <a:gd name="T99" fmla="*/ 3519 h 4485"/>
              <a:gd name="T100" fmla="*/ 2096 w 3463"/>
              <a:gd name="T101" fmla="*/ 3536 h 4485"/>
              <a:gd name="T102" fmla="*/ 2007 w 3463"/>
              <a:gd name="T103" fmla="*/ 3608 h 4485"/>
              <a:gd name="T104" fmla="*/ 1988 w 3463"/>
              <a:gd name="T105" fmla="*/ 3711 h 4485"/>
              <a:gd name="T106" fmla="*/ 2025 w 3463"/>
              <a:gd name="T107" fmla="*/ 3809 h 4485"/>
              <a:gd name="T108" fmla="*/ 2118 w 3463"/>
              <a:gd name="T109" fmla="*/ 4087 h 4485"/>
              <a:gd name="T110" fmla="*/ 2100 w 3463"/>
              <a:gd name="T111" fmla="*/ 4220 h 4485"/>
              <a:gd name="T112" fmla="*/ 1965 w 3463"/>
              <a:gd name="T113" fmla="*/ 4399 h 4485"/>
              <a:gd name="T114" fmla="*/ 1740 w 3463"/>
              <a:gd name="T115" fmla="*/ 4483 h 4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463" h="4485">
                <a:moveTo>
                  <a:pt x="1696" y="4485"/>
                </a:moveTo>
                <a:lnTo>
                  <a:pt x="1653" y="4483"/>
                </a:lnTo>
                <a:lnTo>
                  <a:pt x="1570" y="4468"/>
                </a:lnTo>
                <a:lnTo>
                  <a:pt x="1495" y="4439"/>
                </a:lnTo>
                <a:lnTo>
                  <a:pt x="1427" y="4399"/>
                </a:lnTo>
                <a:lnTo>
                  <a:pt x="1370" y="4347"/>
                </a:lnTo>
                <a:lnTo>
                  <a:pt x="1324" y="4288"/>
                </a:lnTo>
                <a:lnTo>
                  <a:pt x="1292" y="4220"/>
                </a:lnTo>
                <a:lnTo>
                  <a:pt x="1276" y="4146"/>
                </a:lnTo>
                <a:lnTo>
                  <a:pt x="1273" y="4108"/>
                </a:lnTo>
                <a:lnTo>
                  <a:pt x="1274" y="4087"/>
                </a:lnTo>
                <a:lnTo>
                  <a:pt x="1283" y="4039"/>
                </a:lnTo>
                <a:lnTo>
                  <a:pt x="1307" y="3957"/>
                </a:lnTo>
                <a:lnTo>
                  <a:pt x="1368" y="3809"/>
                </a:lnTo>
                <a:lnTo>
                  <a:pt x="1381" y="3781"/>
                </a:lnTo>
                <a:lnTo>
                  <a:pt x="1392" y="3756"/>
                </a:lnTo>
                <a:lnTo>
                  <a:pt x="1404" y="3711"/>
                </a:lnTo>
                <a:lnTo>
                  <a:pt x="1405" y="3668"/>
                </a:lnTo>
                <a:lnTo>
                  <a:pt x="1395" y="3627"/>
                </a:lnTo>
                <a:lnTo>
                  <a:pt x="1386" y="3608"/>
                </a:lnTo>
                <a:lnTo>
                  <a:pt x="1374" y="3590"/>
                </a:lnTo>
                <a:lnTo>
                  <a:pt x="1343" y="3561"/>
                </a:lnTo>
                <a:lnTo>
                  <a:pt x="1303" y="3539"/>
                </a:lnTo>
                <a:lnTo>
                  <a:pt x="1255" y="3524"/>
                </a:lnTo>
                <a:lnTo>
                  <a:pt x="1229" y="3520"/>
                </a:lnTo>
                <a:lnTo>
                  <a:pt x="1229" y="3519"/>
                </a:lnTo>
                <a:lnTo>
                  <a:pt x="1217" y="3519"/>
                </a:lnTo>
                <a:lnTo>
                  <a:pt x="1194" y="3519"/>
                </a:lnTo>
                <a:lnTo>
                  <a:pt x="184" y="3520"/>
                </a:lnTo>
                <a:lnTo>
                  <a:pt x="0" y="3520"/>
                </a:lnTo>
                <a:lnTo>
                  <a:pt x="0" y="2218"/>
                </a:lnTo>
                <a:lnTo>
                  <a:pt x="0" y="2206"/>
                </a:lnTo>
                <a:lnTo>
                  <a:pt x="0" y="2198"/>
                </a:lnTo>
                <a:lnTo>
                  <a:pt x="0" y="2198"/>
                </a:lnTo>
                <a:lnTo>
                  <a:pt x="4" y="2159"/>
                </a:lnTo>
                <a:lnTo>
                  <a:pt x="26" y="2097"/>
                </a:lnTo>
                <a:lnTo>
                  <a:pt x="53" y="2062"/>
                </a:lnTo>
                <a:lnTo>
                  <a:pt x="75" y="2045"/>
                </a:lnTo>
                <a:lnTo>
                  <a:pt x="100" y="2034"/>
                </a:lnTo>
                <a:lnTo>
                  <a:pt x="128" y="2029"/>
                </a:lnTo>
                <a:lnTo>
                  <a:pt x="143" y="2027"/>
                </a:lnTo>
                <a:lnTo>
                  <a:pt x="163" y="2029"/>
                </a:lnTo>
                <a:lnTo>
                  <a:pt x="208" y="2040"/>
                </a:lnTo>
                <a:lnTo>
                  <a:pt x="230" y="2049"/>
                </a:lnTo>
                <a:lnTo>
                  <a:pt x="262" y="2066"/>
                </a:lnTo>
                <a:lnTo>
                  <a:pt x="412" y="2127"/>
                </a:lnTo>
                <a:lnTo>
                  <a:pt x="495" y="2150"/>
                </a:lnTo>
                <a:lnTo>
                  <a:pt x="545" y="2158"/>
                </a:lnTo>
                <a:lnTo>
                  <a:pt x="567" y="2159"/>
                </a:lnTo>
                <a:lnTo>
                  <a:pt x="608" y="2158"/>
                </a:lnTo>
                <a:lnTo>
                  <a:pt x="685" y="2140"/>
                </a:lnTo>
                <a:lnTo>
                  <a:pt x="757" y="2106"/>
                </a:lnTo>
                <a:lnTo>
                  <a:pt x="821" y="2058"/>
                </a:lnTo>
                <a:lnTo>
                  <a:pt x="874" y="1999"/>
                </a:lnTo>
                <a:lnTo>
                  <a:pt x="918" y="1927"/>
                </a:lnTo>
                <a:lnTo>
                  <a:pt x="948" y="1847"/>
                </a:lnTo>
                <a:lnTo>
                  <a:pt x="963" y="1762"/>
                </a:lnTo>
                <a:lnTo>
                  <a:pt x="964" y="1715"/>
                </a:lnTo>
                <a:lnTo>
                  <a:pt x="963" y="1669"/>
                </a:lnTo>
                <a:lnTo>
                  <a:pt x="948" y="1583"/>
                </a:lnTo>
                <a:lnTo>
                  <a:pt x="918" y="1504"/>
                </a:lnTo>
                <a:lnTo>
                  <a:pt x="874" y="1432"/>
                </a:lnTo>
                <a:lnTo>
                  <a:pt x="821" y="1373"/>
                </a:lnTo>
                <a:lnTo>
                  <a:pt x="757" y="1325"/>
                </a:lnTo>
                <a:lnTo>
                  <a:pt x="685" y="1290"/>
                </a:lnTo>
                <a:lnTo>
                  <a:pt x="608" y="1273"/>
                </a:lnTo>
                <a:lnTo>
                  <a:pt x="567" y="1272"/>
                </a:lnTo>
                <a:lnTo>
                  <a:pt x="545" y="1272"/>
                </a:lnTo>
                <a:lnTo>
                  <a:pt x="495" y="1281"/>
                </a:lnTo>
                <a:lnTo>
                  <a:pt x="412" y="1304"/>
                </a:lnTo>
                <a:lnTo>
                  <a:pt x="262" y="1365"/>
                </a:lnTo>
                <a:lnTo>
                  <a:pt x="230" y="1380"/>
                </a:lnTo>
                <a:lnTo>
                  <a:pt x="208" y="1391"/>
                </a:lnTo>
                <a:lnTo>
                  <a:pt x="163" y="1402"/>
                </a:lnTo>
                <a:lnTo>
                  <a:pt x="143" y="1402"/>
                </a:lnTo>
                <a:lnTo>
                  <a:pt x="128" y="1402"/>
                </a:lnTo>
                <a:lnTo>
                  <a:pt x="100" y="1396"/>
                </a:lnTo>
                <a:lnTo>
                  <a:pt x="75" y="1384"/>
                </a:lnTo>
                <a:lnTo>
                  <a:pt x="53" y="1367"/>
                </a:lnTo>
                <a:lnTo>
                  <a:pt x="26" y="1334"/>
                </a:lnTo>
                <a:lnTo>
                  <a:pt x="4" y="1272"/>
                </a:lnTo>
                <a:lnTo>
                  <a:pt x="0" y="1233"/>
                </a:lnTo>
                <a:lnTo>
                  <a:pt x="0" y="1209"/>
                </a:lnTo>
                <a:lnTo>
                  <a:pt x="0" y="0"/>
                </a:lnTo>
                <a:lnTo>
                  <a:pt x="2165" y="0"/>
                </a:lnTo>
                <a:lnTo>
                  <a:pt x="2165" y="0"/>
                </a:lnTo>
                <a:lnTo>
                  <a:pt x="2175" y="0"/>
                </a:lnTo>
                <a:lnTo>
                  <a:pt x="2198" y="0"/>
                </a:lnTo>
                <a:lnTo>
                  <a:pt x="3270" y="0"/>
                </a:lnTo>
                <a:lnTo>
                  <a:pt x="3281" y="0"/>
                </a:lnTo>
                <a:lnTo>
                  <a:pt x="3463" y="0"/>
                </a:lnTo>
                <a:lnTo>
                  <a:pt x="3463" y="1209"/>
                </a:lnTo>
                <a:lnTo>
                  <a:pt x="3463" y="1234"/>
                </a:lnTo>
                <a:lnTo>
                  <a:pt x="3460" y="1272"/>
                </a:lnTo>
                <a:lnTo>
                  <a:pt x="3438" y="1334"/>
                </a:lnTo>
                <a:lnTo>
                  <a:pt x="3410" y="1367"/>
                </a:lnTo>
                <a:lnTo>
                  <a:pt x="3388" y="1384"/>
                </a:lnTo>
                <a:lnTo>
                  <a:pt x="3364" y="1396"/>
                </a:lnTo>
                <a:lnTo>
                  <a:pt x="3335" y="1402"/>
                </a:lnTo>
                <a:lnTo>
                  <a:pt x="3320" y="1402"/>
                </a:lnTo>
                <a:lnTo>
                  <a:pt x="3299" y="1402"/>
                </a:lnTo>
                <a:lnTo>
                  <a:pt x="3256" y="1391"/>
                </a:lnTo>
                <a:lnTo>
                  <a:pt x="3234" y="1380"/>
                </a:lnTo>
                <a:lnTo>
                  <a:pt x="3202" y="1365"/>
                </a:lnTo>
                <a:lnTo>
                  <a:pt x="3050" y="1304"/>
                </a:lnTo>
                <a:lnTo>
                  <a:pt x="2968" y="1281"/>
                </a:lnTo>
                <a:lnTo>
                  <a:pt x="2919" y="1272"/>
                </a:lnTo>
                <a:lnTo>
                  <a:pt x="2897" y="1272"/>
                </a:lnTo>
                <a:lnTo>
                  <a:pt x="2856" y="1273"/>
                </a:lnTo>
                <a:lnTo>
                  <a:pt x="2778" y="1290"/>
                </a:lnTo>
                <a:lnTo>
                  <a:pt x="2706" y="1325"/>
                </a:lnTo>
                <a:lnTo>
                  <a:pt x="2643" y="1373"/>
                </a:lnTo>
                <a:lnTo>
                  <a:pt x="2589" y="1432"/>
                </a:lnTo>
                <a:lnTo>
                  <a:pt x="2546" y="1504"/>
                </a:lnTo>
                <a:lnTo>
                  <a:pt x="2516" y="1583"/>
                </a:lnTo>
                <a:lnTo>
                  <a:pt x="2500" y="1669"/>
                </a:lnTo>
                <a:lnTo>
                  <a:pt x="2499" y="1715"/>
                </a:lnTo>
                <a:lnTo>
                  <a:pt x="2500" y="1762"/>
                </a:lnTo>
                <a:lnTo>
                  <a:pt x="2516" y="1847"/>
                </a:lnTo>
                <a:lnTo>
                  <a:pt x="2546" y="1927"/>
                </a:lnTo>
                <a:lnTo>
                  <a:pt x="2589" y="1999"/>
                </a:lnTo>
                <a:lnTo>
                  <a:pt x="2643" y="2058"/>
                </a:lnTo>
                <a:lnTo>
                  <a:pt x="2706" y="2106"/>
                </a:lnTo>
                <a:lnTo>
                  <a:pt x="2778" y="2140"/>
                </a:lnTo>
                <a:lnTo>
                  <a:pt x="2856" y="2158"/>
                </a:lnTo>
                <a:lnTo>
                  <a:pt x="2897" y="2159"/>
                </a:lnTo>
                <a:lnTo>
                  <a:pt x="2919" y="2158"/>
                </a:lnTo>
                <a:lnTo>
                  <a:pt x="2968" y="2150"/>
                </a:lnTo>
                <a:lnTo>
                  <a:pt x="3050" y="2127"/>
                </a:lnTo>
                <a:lnTo>
                  <a:pt x="3202" y="2066"/>
                </a:lnTo>
                <a:lnTo>
                  <a:pt x="3234" y="2049"/>
                </a:lnTo>
                <a:lnTo>
                  <a:pt x="3256" y="2040"/>
                </a:lnTo>
                <a:lnTo>
                  <a:pt x="3299" y="2029"/>
                </a:lnTo>
                <a:lnTo>
                  <a:pt x="3320" y="2027"/>
                </a:lnTo>
                <a:lnTo>
                  <a:pt x="3335" y="2029"/>
                </a:lnTo>
                <a:lnTo>
                  <a:pt x="3364" y="2034"/>
                </a:lnTo>
                <a:lnTo>
                  <a:pt x="3388" y="2045"/>
                </a:lnTo>
                <a:lnTo>
                  <a:pt x="3410" y="2062"/>
                </a:lnTo>
                <a:lnTo>
                  <a:pt x="3438" y="2097"/>
                </a:lnTo>
                <a:lnTo>
                  <a:pt x="3460" y="2159"/>
                </a:lnTo>
                <a:lnTo>
                  <a:pt x="3463" y="2198"/>
                </a:lnTo>
                <a:lnTo>
                  <a:pt x="3463" y="2198"/>
                </a:lnTo>
                <a:lnTo>
                  <a:pt x="3463" y="2206"/>
                </a:lnTo>
                <a:lnTo>
                  <a:pt x="3463" y="2218"/>
                </a:lnTo>
                <a:lnTo>
                  <a:pt x="3463" y="3520"/>
                </a:lnTo>
                <a:lnTo>
                  <a:pt x="3360" y="3520"/>
                </a:lnTo>
                <a:lnTo>
                  <a:pt x="3246" y="3520"/>
                </a:lnTo>
                <a:lnTo>
                  <a:pt x="2744" y="3520"/>
                </a:lnTo>
                <a:lnTo>
                  <a:pt x="2734" y="3520"/>
                </a:lnTo>
                <a:lnTo>
                  <a:pt x="2202" y="3519"/>
                </a:lnTo>
                <a:lnTo>
                  <a:pt x="2178" y="3520"/>
                </a:lnTo>
                <a:lnTo>
                  <a:pt x="2148" y="3523"/>
                </a:lnTo>
                <a:lnTo>
                  <a:pt x="2096" y="3536"/>
                </a:lnTo>
                <a:lnTo>
                  <a:pt x="2052" y="3559"/>
                </a:lnTo>
                <a:lnTo>
                  <a:pt x="2020" y="3590"/>
                </a:lnTo>
                <a:lnTo>
                  <a:pt x="2007" y="3608"/>
                </a:lnTo>
                <a:lnTo>
                  <a:pt x="1998" y="3627"/>
                </a:lnTo>
                <a:lnTo>
                  <a:pt x="1987" y="3668"/>
                </a:lnTo>
                <a:lnTo>
                  <a:pt x="1988" y="3711"/>
                </a:lnTo>
                <a:lnTo>
                  <a:pt x="2000" y="3756"/>
                </a:lnTo>
                <a:lnTo>
                  <a:pt x="2012" y="3781"/>
                </a:lnTo>
                <a:lnTo>
                  <a:pt x="2025" y="3809"/>
                </a:lnTo>
                <a:lnTo>
                  <a:pt x="2086" y="3957"/>
                </a:lnTo>
                <a:lnTo>
                  <a:pt x="2109" y="4039"/>
                </a:lnTo>
                <a:lnTo>
                  <a:pt x="2118" y="4087"/>
                </a:lnTo>
                <a:lnTo>
                  <a:pt x="2119" y="4108"/>
                </a:lnTo>
                <a:lnTo>
                  <a:pt x="2117" y="4146"/>
                </a:lnTo>
                <a:lnTo>
                  <a:pt x="2100" y="4220"/>
                </a:lnTo>
                <a:lnTo>
                  <a:pt x="2069" y="4288"/>
                </a:lnTo>
                <a:lnTo>
                  <a:pt x="2022" y="4347"/>
                </a:lnTo>
                <a:lnTo>
                  <a:pt x="1965" y="4399"/>
                </a:lnTo>
                <a:lnTo>
                  <a:pt x="1898" y="4439"/>
                </a:lnTo>
                <a:lnTo>
                  <a:pt x="1823" y="4468"/>
                </a:lnTo>
                <a:lnTo>
                  <a:pt x="1740" y="4483"/>
                </a:lnTo>
                <a:lnTo>
                  <a:pt x="1696" y="4485"/>
                </a:lnTo>
                <a:close/>
              </a:path>
            </a:pathLst>
          </a:custGeom>
          <a:solidFill>
            <a:srgbClr val="1AA8FE"/>
          </a:solidFill>
          <a:ln>
            <a:noFill/>
          </a:ln>
          <a:scene3d>
            <a:camera prst="orthographicFront"/>
            <a:lightRig rig="threePt" dir="t"/>
          </a:scene3d>
          <a:sp3d>
            <a:bevelT/>
          </a:sp3d>
        </p:spPr>
        <p:txBody>
          <a:bodyPr vert="horz" wrap="square" lIns="91440" tIns="45720" rIns="91440" bIns="45720" numCol="1" anchor="t" anchorCtr="0" compatLnSpc="1">
            <a:prstTxWarp prst="textNoShape">
              <a:avLst/>
            </a:prstTxWarp>
          </a:bodyPr>
          <a:lstStyle/>
          <a:p>
            <a:endParaRPr lang="en-US"/>
          </a:p>
        </p:txBody>
      </p:sp>
      <p:sp>
        <p:nvSpPr>
          <p:cNvPr id="33" name="Freeform 1571"/>
          <p:cNvSpPr>
            <a:spLocks/>
          </p:cNvSpPr>
          <p:nvPr/>
        </p:nvSpPr>
        <p:spPr bwMode="auto">
          <a:xfrm>
            <a:off x="4039744" y="3930999"/>
            <a:ext cx="3017640" cy="2139506"/>
          </a:xfrm>
          <a:custGeom>
            <a:avLst/>
            <a:gdLst>
              <a:gd name="T0" fmla="*/ 3286 w 5471"/>
              <a:gd name="T1" fmla="*/ 19 h 4509"/>
              <a:gd name="T2" fmla="*/ 3146 w 5471"/>
              <a:gd name="T3" fmla="*/ 54 h 4509"/>
              <a:gd name="T4" fmla="*/ 3082 w 5471"/>
              <a:gd name="T5" fmla="*/ 194 h 4509"/>
              <a:gd name="T6" fmla="*/ 3179 w 5471"/>
              <a:gd name="T7" fmla="*/ 443 h 4509"/>
              <a:gd name="T8" fmla="*/ 3212 w 5471"/>
              <a:gd name="T9" fmla="*/ 636 h 4509"/>
              <a:gd name="T10" fmla="*/ 3056 w 5471"/>
              <a:gd name="T11" fmla="*/ 897 h 4509"/>
              <a:gd name="T12" fmla="*/ 2780 w 5471"/>
              <a:gd name="T13" fmla="*/ 983 h 4509"/>
              <a:gd name="T14" fmla="*/ 2503 w 5471"/>
              <a:gd name="T15" fmla="*/ 897 h 4509"/>
              <a:gd name="T16" fmla="*/ 2347 w 5471"/>
              <a:gd name="T17" fmla="*/ 636 h 4509"/>
              <a:gd name="T18" fmla="*/ 2380 w 5471"/>
              <a:gd name="T19" fmla="*/ 443 h 4509"/>
              <a:gd name="T20" fmla="*/ 2477 w 5471"/>
              <a:gd name="T21" fmla="*/ 194 h 4509"/>
              <a:gd name="T22" fmla="*/ 2413 w 5471"/>
              <a:gd name="T23" fmla="*/ 54 h 4509"/>
              <a:gd name="T24" fmla="*/ 2306 w 5471"/>
              <a:gd name="T25" fmla="*/ 19 h 4509"/>
              <a:gd name="T26" fmla="*/ 963 w 5471"/>
              <a:gd name="T27" fmla="*/ 19 h 4509"/>
              <a:gd name="T28" fmla="*/ 964 w 5471"/>
              <a:gd name="T29" fmla="*/ 1248 h 4509"/>
              <a:gd name="T30" fmla="*/ 961 w 5471"/>
              <a:gd name="T31" fmla="*/ 1285 h 4509"/>
              <a:gd name="T32" fmla="*/ 856 w 5471"/>
              <a:gd name="T33" fmla="*/ 1418 h 4509"/>
              <a:gd name="T34" fmla="*/ 743 w 5471"/>
              <a:gd name="T35" fmla="*/ 1412 h 4509"/>
              <a:gd name="T36" fmla="*/ 459 w 5471"/>
              <a:gd name="T37" fmla="*/ 1302 h 4509"/>
              <a:gd name="T38" fmla="*/ 271 w 5471"/>
              <a:gd name="T39" fmla="*/ 1311 h 4509"/>
              <a:gd name="T40" fmla="*/ 45 w 5471"/>
              <a:gd name="T41" fmla="*/ 1519 h 4509"/>
              <a:gd name="T42" fmla="*/ 1 w 5471"/>
              <a:gd name="T43" fmla="*/ 1770 h 4509"/>
              <a:gd name="T44" fmla="*/ 140 w 5471"/>
              <a:gd name="T45" fmla="*/ 2062 h 4509"/>
              <a:gd name="T46" fmla="*/ 388 w 5471"/>
              <a:gd name="T47" fmla="*/ 2160 h 4509"/>
              <a:gd name="T48" fmla="*/ 692 w 5471"/>
              <a:gd name="T49" fmla="*/ 2064 h 4509"/>
              <a:gd name="T50" fmla="*/ 810 w 5471"/>
              <a:gd name="T51" fmla="*/ 2028 h 4509"/>
              <a:gd name="T52" fmla="*/ 906 w 5471"/>
              <a:gd name="T53" fmla="*/ 2064 h 4509"/>
              <a:gd name="T54" fmla="*/ 964 w 5471"/>
              <a:gd name="T55" fmla="*/ 2233 h 4509"/>
              <a:gd name="T56" fmla="*/ 963 w 5471"/>
              <a:gd name="T57" fmla="*/ 3419 h 4509"/>
              <a:gd name="T58" fmla="*/ 2311 w 5471"/>
              <a:gd name="T59" fmla="*/ 3543 h 4509"/>
              <a:gd name="T60" fmla="*/ 2311 w 5471"/>
              <a:gd name="T61" fmla="*/ 3543 h 4509"/>
              <a:gd name="T62" fmla="*/ 2373 w 5471"/>
              <a:gd name="T63" fmla="*/ 3559 h 4509"/>
              <a:gd name="T64" fmla="*/ 2477 w 5471"/>
              <a:gd name="T65" fmla="*/ 3677 h 4509"/>
              <a:gd name="T66" fmla="*/ 2442 w 5471"/>
              <a:gd name="T67" fmla="*/ 3817 h 4509"/>
              <a:gd name="T68" fmla="*/ 2346 w 5471"/>
              <a:gd name="T69" fmla="*/ 4121 h 4509"/>
              <a:gd name="T70" fmla="*/ 2445 w 5471"/>
              <a:gd name="T71" fmla="*/ 4369 h 4509"/>
              <a:gd name="T72" fmla="*/ 2735 w 5471"/>
              <a:gd name="T73" fmla="*/ 4508 h 4509"/>
              <a:gd name="T74" fmla="*/ 2986 w 5471"/>
              <a:gd name="T75" fmla="*/ 4462 h 4509"/>
              <a:gd name="T76" fmla="*/ 3194 w 5471"/>
              <a:gd name="T77" fmla="*/ 4237 h 4509"/>
              <a:gd name="T78" fmla="*/ 3203 w 5471"/>
              <a:gd name="T79" fmla="*/ 4050 h 4509"/>
              <a:gd name="T80" fmla="*/ 3094 w 5471"/>
              <a:gd name="T81" fmla="*/ 3765 h 4509"/>
              <a:gd name="T82" fmla="*/ 3115 w 5471"/>
              <a:gd name="T83" fmla="*/ 3605 h 4509"/>
              <a:gd name="T84" fmla="*/ 3261 w 5471"/>
              <a:gd name="T85" fmla="*/ 3545 h 4509"/>
              <a:gd name="T86" fmla="*/ 4505 w 5471"/>
              <a:gd name="T87" fmla="*/ 3311 h 4509"/>
              <a:gd name="T88" fmla="*/ 4505 w 5471"/>
              <a:gd name="T89" fmla="*/ 2194 h 4509"/>
              <a:gd name="T90" fmla="*/ 4505 w 5471"/>
              <a:gd name="T91" fmla="*/ 2200 h 4509"/>
              <a:gd name="T92" fmla="*/ 4565 w 5471"/>
              <a:gd name="T93" fmla="*/ 2064 h 4509"/>
              <a:gd name="T94" fmla="*/ 4660 w 5471"/>
              <a:gd name="T95" fmla="*/ 2028 h 4509"/>
              <a:gd name="T96" fmla="*/ 4779 w 5471"/>
              <a:gd name="T97" fmla="*/ 2064 h 4509"/>
              <a:gd name="T98" fmla="*/ 5084 w 5471"/>
              <a:gd name="T99" fmla="*/ 2160 h 4509"/>
              <a:gd name="T100" fmla="*/ 5330 w 5471"/>
              <a:gd name="T101" fmla="*/ 2062 h 4509"/>
              <a:gd name="T102" fmla="*/ 5470 w 5471"/>
              <a:gd name="T103" fmla="*/ 1771 h 4509"/>
              <a:gd name="T104" fmla="*/ 5424 w 5471"/>
              <a:gd name="T105" fmla="*/ 1519 h 4509"/>
              <a:gd name="T106" fmla="*/ 5199 w 5471"/>
              <a:gd name="T107" fmla="*/ 1311 h 4509"/>
              <a:gd name="T108" fmla="*/ 5012 w 5471"/>
              <a:gd name="T109" fmla="*/ 1302 h 4509"/>
              <a:gd name="T110" fmla="*/ 4727 w 5471"/>
              <a:gd name="T111" fmla="*/ 1412 h 4509"/>
              <a:gd name="T112" fmla="*/ 4614 w 5471"/>
              <a:gd name="T113" fmla="*/ 1418 h 4509"/>
              <a:gd name="T114" fmla="*/ 4511 w 5471"/>
              <a:gd name="T115" fmla="*/ 1285 h 4509"/>
              <a:gd name="T116" fmla="*/ 4505 w 5471"/>
              <a:gd name="T117" fmla="*/ 0 h 4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471" h="4509">
                <a:moveTo>
                  <a:pt x="4505" y="0"/>
                </a:moveTo>
                <a:lnTo>
                  <a:pt x="4505" y="0"/>
                </a:lnTo>
                <a:lnTo>
                  <a:pt x="4505" y="19"/>
                </a:lnTo>
                <a:lnTo>
                  <a:pt x="3286" y="19"/>
                </a:lnTo>
                <a:lnTo>
                  <a:pt x="3261" y="19"/>
                </a:lnTo>
                <a:lnTo>
                  <a:pt x="3234" y="22"/>
                </a:lnTo>
                <a:lnTo>
                  <a:pt x="3186" y="35"/>
                </a:lnTo>
                <a:lnTo>
                  <a:pt x="3146" y="54"/>
                </a:lnTo>
                <a:lnTo>
                  <a:pt x="3115" y="81"/>
                </a:lnTo>
                <a:lnTo>
                  <a:pt x="3094" y="114"/>
                </a:lnTo>
                <a:lnTo>
                  <a:pt x="3082" y="153"/>
                </a:lnTo>
                <a:lnTo>
                  <a:pt x="3082" y="194"/>
                </a:lnTo>
                <a:lnTo>
                  <a:pt x="3094" y="241"/>
                </a:lnTo>
                <a:lnTo>
                  <a:pt x="3104" y="264"/>
                </a:lnTo>
                <a:lnTo>
                  <a:pt x="3119" y="291"/>
                </a:lnTo>
                <a:lnTo>
                  <a:pt x="3179" y="443"/>
                </a:lnTo>
                <a:lnTo>
                  <a:pt x="3203" y="525"/>
                </a:lnTo>
                <a:lnTo>
                  <a:pt x="3212" y="575"/>
                </a:lnTo>
                <a:lnTo>
                  <a:pt x="3213" y="597"/>
                </a:lnTo>
                <a:lnTo>
                  <a:pt x="3212" y="636"/>
                </a:lnTo>
                <a:lnTo>
                  <a:pt x="3194" y="713"/>
                </a:lnTo>
                <a:lnTo>
                  <a:pt x="3161" y="781"/>
                </a:lnTo>
                <a:lnTo>
                  <a:pt x="3115" y="843"/>
                </a:lnTo>
                <a:lnTo>
                  <a:pt x="3056" y="897"/>
                </a:lnTo>
                <a:lnTo>
                  <a:pt x="2986" y="938"/>
                </a:lnTo>
                <a:lnTo>
                  <a:pt x="2909" y="967"/>
                </a:lnTo>
                <a:lnTo>
                  <a:pt x="2824" y="982"/>
                </a:lnTo>
                <a:lnTo>
                  <a:pt x="2780" y="983"/>
                </a:lnTo>
                <a:lnTo>
                  <a:pt x="2735" y="982"/>
                </a:lnTo>
                <a:lnTo>
                  <a:pt x="2651" y="967"/>
                </a:lnTo>
                <a:lnTo>
                  <a:pt x="2573" y="938"/>
                </a:lnTo>
                <a:lnTo>
                  <a:pt x="2503" y="897"/>
                </a:lnTo>
                <a:lnTo>
                  <a:pt x="2445" y="843"/>
                </a:lnTo>
                <a:lnTo>
                  <a:pt x="2398" y="781"/>
                </a:lnTo>
                <a:lnTo>
                  <a:pt x="2366" y="713"/>
                </a:lnTo>
                <a:lnTo>
                  <a:pt x="2347" y="636"/>
                </a:lnTo>
                <a:lnTo>
                  <a:pt x="2346" y="597"/>
                </a:lnTo>
                <a:lnTo>
                  <a:pt x="2347" y="575"/>
                </a:lnTo>
                <a:lnTo>
                  <a:pt x="2356" y="525"/>
                </a:lnTo>
                <a:lnTo>
                  <a:pt x="2380" y="443"/>
                </a:lnTo>
                <a:lnTo>
                  <a:pt x="2442" y="291"/>
                </a:lnTo>
                <a:lnTo>
                  <a:pt x="2455" y="264"/>
                </a:lnTo>
                <a:lnTo>
                  <a:pt x="2465" y="241"/>
                </a:lnTo>
                <a:lnTo>
                  <a:pt x="2477" y="194"/>
                </a:lnTo>
                <a:lnTo>
                  <a:pt x="2477" y="153"/>
                </a:lnTo>
                <a:lnTo>
                  <a:pt x="2467" y="114"/>
                </a:lnTo>
                <a:lnTo>
                  <a:pt x="2445" y="81"/>
                </a:lnTo>
                <a:lnTo>
                  <a:pt x="2413" y="54"/>
                </a:lnTo>
                <a:lnTo>
                  <a:pt x="2373" y="35"/>
                </a:lnTo>
                <a:lnTo>
                  <a:pt x="2325" y="22"/>
                </a:lnTo>
                <a:lnTo>
                  <a:pt x="2298" y="19"/>
                </a:lnTo>
                <a:lnTo>
                  <a:pt x="2306" y="19"/>
                </a:lnTo>
                <a:lnTo>
                  <a:pt x="2311" y="19"/>
                </a:lnTo>
                <a:lnTo>
                  <a:pt x="2301" y="19"/>
                </a:lnTo>
                <a:lnTo>
                  <a:pt x="2277" y="19"/>
                </a:lnTo>
                <a:lnTo>
                  <a:pt x="963" y="19"/>
                </a:lnTo>
                <a:lnTo>
                  <a:pt x="964" y="107"/>
                </a:lnTo>
                <a:lnTo>
                  <a:pt x="964" y="215"/>
                </a:lnTo>
                <a:lnTo>
                  <a:pt x="964" y="1224"/>
                </a:lnTo>
                <a:lnTo>
                  <a:pt x="964" y="1248"/>
                </a:lnTo>
                <a:lnTo>
                  <a:pt x="966" y="1258"/>
                </a:lnTo>
                <a:lnTo>
                  <a:pt x="964" y="1253"/>
                </a:lnTo>
                <a:lnTo>
                  <a:pt x="964" y="1244"/>
                </a:lnTo>
                <a:lnTo>
                  <a:pt x="961" y="1285"/>
                </a:lnTo>
                <a:lnTo>
                  <a:pt x="936" y="1352"/>
                </a:lnTo>
                <a:lnTo>
                  <a:pt x="906" y="1388"/>
                </a:lnTo>
                <a:lnTo>
                  <a:pt x="883" y="1406"/>
                </a:lnTo>
                <a:lnTo>
                  <a:pt x="856" y="1418"/>
                </a:lnTo>
                <a:lnTo>
                  <a:pt x="826" y="1424"/>
                </a:lnTo>
                <a:lnTo>
                  <a:pt x="810" y="1424"/>
                </a:lnTo>
                <a:lnTo>
                  <a:pt x="789" y="1424"/>
                </a:lnTo>
                <a:lnTo>
                  <a:pt x="743" y="1412"/>
                </a:lnTo>
                <a:lnTo>
                  <a:pt x="719" y="1401"/>
                </a:lnTo>
                <a:lnTo>
                  <a:pt x="692" y="1388"/>
                </a:lnTo>
                <a:lnTo>
                  <a:pt x="542" y="1327"/>
                </a:lnTo>
                <a:lnTo>
                  <a:pt x="459" y="1302"/>
                </a:lnTo>
                <a:lnTo>
                  <a:pt x="408" y="1293"/>
                </a:lnTo>
                <a:lnTo>
                  <a:pt x="388" y="1293"/>
                </a:lnTo>
                <a:lnTo>
                  <a:pt x="347" y="1294"/>
                </a:lnTo>
                <a:lnTo>
                  <a:pt x="271" y="1311"/>
                </a:lnTo>
                <a:lnTo>
                  <a:pt x="202" y="1345"/>
                </a:lnTo>
                <a:lnTo>
                  <a:pt x="140" y="1392"/>
                </a:lnTo>
                <a:lnTo>
                  <a:pt x="88" y="1450"/>
                </a:lnTo>
                <a:lnTo>
                  <a:pt x="45" y="1519"/>
                </a:lnTo>
                <a:lnTo>
                  <a:pt x="17" y="1596"/>
                </a:lnTo>
                <a:lnTo>
                  <a:pt x="1" y="1682"/>
                </a:lnTo>
                <a:lnTo>
                  <a:pt x="0" y="1726"/>
                </a:lnTo>
                <a:lnTo>
                  <a:pt x="1" y="1770"/>
                </a:lnTo>
                <a:lnTo>
                  <a:pt x="17" y="1856"/>
                </a:lnTo>
                <a:lnTo>
                  <a:pt x="45" y="1933"/>
                </a:lnTo>
                <a:lnTo>
                  <a:pt x="88" y="2002"/>
                </a:lnTo>
                <a:lnTo>
                  <a:pt x="140" y="2062"/>
                </a:lnTo>
                <a:lnTo>
                  <a:pt x="202" y="2108"/>
                </a:lnTo>
                <a:lnTo>
                  <a:pt x="271" y="2141"/>
                </a:lnTo>
                <a:lnTo>
                  <a:pt x="347" y="2158"/>
                </a:lnTo>
                <a:lnTo>
                  <a:pt x="388" y="2160"/>
                </a:lnTo>
                <a:lnTo>
                  <a:pt x="408" y="2159"/>
                </a:lnTo>
                <a:lnTo>
                  <a:pt x="459" y="2150"/>
                </a:lnTo>
                <a:lnTo>
                  <a:pt x="542" y="2125"/>
                </a:lnTo>
                <a:lnTo>
                  <a:pt x="692" y="2064"/>
                </a:lnTo>
                <a:lnTo>
                  <a:pt x="719" y="2051"/>
                </a:lnTo>
                <a:lnTo>
                  <a:pt x="743" y="2040"/>
                </a:lnTo>
                <a:lnTo>
                  <a:pt x="789" y="2029"/>
                </a:lnTo>
                <a:lnTo>
                  <a:pt x="810" y="2028"/>
                </a:lnTo>
                <a:lnTo>
                  <a:pt x="826" y="2028"/>
                </a:lnTo>
                <a:lnTo>
                  <a:pt x="856" y="2035"/>
                </a:lnTo>
                <a:lnTo>
                  <a:pt x="883" y="2046"/>
                </a:lnTo>
                <a:lnTo>
                  <a:pt x="906" y="2064"/>
                </a:lnTo>
                <a:lnTo>
                  <a:pt x="936" y="2101"/>
                </a:lnTo>
                <a:lnTo>
                  <a:pt x="961" y="2167"/>
                </a:lnTo>
                <a:lnTo>
                  <a:pt x="964" y="2208"/>
                </a:lnTo>
                <a:lnTo>
                  <a:pt x="964" y="2233"/>
                </a:lnTo>
                <a:lnTo>
                  <a:pt x="964" y="2764"/>
                </a:lnTo>
                <a:lnTo>
                  <a:pt x="963" y="2764"/>
                </a:lnTo>
                <a:lnTo>
                  <a:pt x="963" y="3275"/>
                </a:lnTo>
                <a:lnTo>
                  <a:pt x="963" y="3419"/>
                </a:lnTo>
                <a:lnTo>
                  <a:pt x="963" y="3543"/>
                </a:lnTo>
                <a:lnTo>
                  <a:pt x="2277" y="3543"/>
                </a:lnTo>
                <a:lnTo>
                  <a:pt x="2299" y="3543"/>
                </a:lnTo>
                <a:lnTo>
                  <a:pt x="2311" y="3543"/>
                </a:lnTo>
                <a:lnTo>
                  <a:pt x="2311" y="3543"/>
                </a:lnTo>
                <a:lnTo>
                  <a:pt x="2312" y="3543"/>
                </a:lnTo>
                <a:lnTo>
                  <a:pt x="2311" y="3543"/>
                </a:lnTo>
                <a:lnTo>
                  <a:pt x="2311" y="3543"/>
                </a:lnTo>
                <a:lnTo>
                  <a:pt x="2306" y="3543"/>
                </a:lnTo>
                <a:lnTo>
                  <a:pt x="2298" y="3545"/>
                </a:lnTo>
                <a:lnTo>
                  <a:pt x="2325" y="3547"/>
                </a:lnTo>
                <a:lnTo>
                  <a:pt x="2373" y="3559"/>
                </a:lnTo>
                <a:lnTo>
                  <a:pt x="2413" y="3580"/>
                </a:lnTo>
                <a:lnTo>
                  <a:pt x="2445" y="3605"/>
                </a:lnTo>
                <a:lnTo>
                  <a:pt x="2467" y="3639"/>
                </a:lnTo>
                <a:lnTo>
                  <a:pt x="2477" y="3677"/>
                </a:lnTo>
                <a:lnTo>
                  <a:pt x="2477" y="3720"/>
                </a:lnTo>
                <a:lnTo>
                  <a:pt x="2465" y="3765"/>
                </a:lnTo>
                <a:lnTo>
                  <a:pt x="2455" y="3790"/>
                </a:lnTo>
                <a:lnTo>
                  <a:pt x="2442" y="3817"/>
                </a:lnTo>
                <a:lnTo>
                  <a:pt x="2380" y="3967"/>
                </a:lnTo>
                <a:lnTo>
                  <a:pt x="2356" y="4050"/>
                </a:lnTo>
                <a:lnTo>
                  <a:pt x="2347" y="4099"/>
                </a:lnTo>
                <a:lnTo>
                  <a:pt x="2346" y="4121"/>
                </a:lnTo>
                <a:lnTo>
                  <a:pt x="2347" y="4162"/>
                </a:lnTo>
                <a:lnTo>
                  <a:pt x="2366" y="4237"/>
                </a:lnTo>
                <a:lnTo>
                  <a:pt x="2398" y="4307"/>
                </a:lnTo>
                <a:lnTo>
                  <a:pt x="2445" y="4369"/>
                </a:lnTo>
                <a:lnTo>
                  <a:pt x="2503" y="4421"/>
                </a:lnTo>
                <a:lnTo>
                  <a:pt x="2573" y="4462"/>
                </a:lnTo>
                <a:lnTo>
                  <a:pt x="2651" y="4492"/>
                </a:lnTo>
                <a:lnTo>
                  <a:pt x="2735" y="4508"/>
                </a:lnTo>
                <a:lnTo>
                  <a:pt x="2780" y="4509"/>
                </a:lnTo>
                <a:lnTo>
                  <a:pt x="2824" y="4508"/>
                </a:lnTo>
                <a:lnTo>
                  <a:pt x="2909" y="4492"/>
                </a:lnTo>
                <a:lnTo>
                  <a:pt x="2986" y="4462"/>
                </a:lnTo>
                <a:lnTo>
                  <a:pt x="3056" y="4421"/>
                </a:lnTo>
                <a:lnTo>
                  <a:pt x="3115" y="4369"/>
                </a:lnTo>
                <a:lnTo>
                  <a:pt x="3161" y="4307"/>
                </a:lnTo>
                <a:lnTo>
                  <a:pt x="3194" y="4237"/>
                </a:lnTo>
                <a:lnTo>
                  <a:pt x="3212" y="4162"/>
                </a:lnTo>
                <a:lnTo>
                  <a:pt x="3213" y="4121"/>
                </a:lnTo>
                <a:lnTo>
                  <a:pt x="3212" y="4099"/>
                </a:lnTo>
                <a:lnTo>
                  <a:pt x="3203" y="4050"/>
                </a:lnTo>
                <a:lnTo>
                  <a:pt x="3179" y="3967"/>
                </a:lnTo>
                <a:lnTo>
                  <a:pt x="3119" y="3817"/>
                </a:lnTo>
                <a:lnTo>
                  <a:pt x="3104" y="3790"/>
                </a:lnTo>
                <a:lnTo>
                  <a:pt x="3094" y="3765"/>
                </a:lnTo>
                <a:lnTo>
                  <a:pt x="3082" y="3720"/>
                </a:lnTo>
                <a:lnTo>
                  <a:pt x="3082" y="3677"/>
                </a:lnTo>
                <a:lnTo>
                  <a:pt x="3094" y="3639"/>
                </a:lnTo>
                <a:lnTo>
                  <a:pt x="3115" y="3605"/>
                </a:lnTo>
                <a:lnTo>
                  <a:pt x="3146" y="3580"/>
                </a:lnTo>
                <a:lnTo>
                  <a:pt x="3186" y="3559"/>
                </a:lnTo>
                <a:lnTo>
                  <a:pt x="3234" y="3547"/>
                </a:lnTo>
                <a:lnTo>
                  <a:pt x="3261" y="3545"/>
                </a:lnTo>
                <a:lnTo>
                  <a:pt x="3286" y="3543"/>
                </a:lnTo>
                <a:lnTo>
                  <a:pt x="4505" y="3543"/>
                </a:lnTo>
                <a:lnTo>
                  <a:pt x="4505" y="3311"/>
                </a:lnTo>
                <a:lnTo>
                  <a:pt x="4505" y="3311"/>
                </a:lnTo>
                <a:lnTo>
                  <a:pt x="4505" y="2228"/>
                </a:lnTo>
                <a:lnTo>
                  <a:pt x="4505" y="2207"/>
                </a:lnTo>
                <a:lnTo>
                  <a:pt x="4505" y="2195"/>
                </a:lnTo>
                <a:lnTo>
                  <a:pt x="4505" y="2194"/>
                </a:lnTo>
                <a:lnTo>
                  <a:pt x="4505" y="2194"/>
                </a:lnTo>
                <a:lnTo>
                  <a:pt x="4505" y="2194"/>
                </a:lnTo>
                <a:lnTo>
                  <a:pt x="4505" y="2195"/>
                </a:lnTo>
                <a:lnTo>
                  <a:pt x="4505" y="2200"/>
                </a:lnTo>
                <a:lnTo>
                  <a:pt x="4507" y="2208"/>
                </a:lnTo>
                <a:lnTo>
                  <a:pt x="4511" y="2167"/>
                </a:lnTo>
                <a:lnTo>
                  <a:pt x="4535" y="2101"/>
                </a:lnTo>
                <a:lnTo>
                  <a:pt x="4565" y="2064"/>
                </a:lnTo>
                <a:lnTo>
                  <a:pt x="4588" y="2046"/>
                </a:lnTo>
                <a:lnTo>
                  <a:pt x="4614" y="2035"/>
                </a:lnTo>
                <a:lnTo>
                  <a:pt x="4644" y="2028"/>
                </a:lnTo>
                <a:lnTo>
                  <a:pt x="4660" y="2028"/>
                </a:lnTo>
                <a:lnTo>
                  <a:pt x="4682" y="2029"/>
                </a:lnTo>
                <a:lnTo>
                  <a:pt x="4727" y="2040"/>
                </a:lnTo>
                <a:lnTo>
                  <a:pt x="4750" y="2051"/>
                </a:lnTo>
                <a:lnTo>
                  <a:pt x="4779" y="2064"/>
                </a:lnTo>
                <a:lnTo>
                  <a:pt x="4929" y="2125"/>
                </a:lnTo>
                <a:lnTo>
                  <a:pt x="5012" y="2150"/>
                </a:lnTo>
                <a:lnTo>
                  <a:pt x="5061" y="2159"/>
                </a:lnTo>
                <a:lnTo>
                  <a:pt x="5084" y="2160"/>
                </a:lnTo>
                <a:lnTo>
                  <a:pt x="5124" y="2158"/>
                </a:lnTo>
                <a:lnTo>
                  <a:pt x="5199" y="2141"/>
                </a:lnTo>
                <a:lnTo>
                  <a:pt x="5269" y="2108"/>
                </a:lnTo>
                <a:lnTo>
                  <a:pt x="5330" y="2062"/>
                </a:lnTo>
                <a:lnTo>
                  <a:pt x="5383" y="2002"/>
                </a:lnTo>
                <a:lnTo>
                  <a:pt x="5424" y="1933"/>
                </a:lnTo>
                <a:lnTo>
                  <a:pt x="5454" y="1856"/>
                </a:lnTo>
                <a:lnTo>
                  <a:pt x="5470" y="1771"/>
                </a:lnTo>
                <a:lnTo>
                  <a:pt x="5471" y="1726"/>
                </a:lnTo>
                <a:lnTo>
                  <a:pt x="5470" y="1682"/>
                </a:lnTo>
                <a:lnTo>
                  <a:pt x="5454" y="1598"/>
                </a:lnTo>
                <a:lnTo>
                  <a:pt x="5424" y="1519"/>
                </a:lnTo>
                <a:lnTo>
                  <a:pt x="5383" y="1450"/>
                </a:lnTo>
                <a:lnTo>
                  <a:pt x="5330" y="1392"/>
                </a:lnTo>
                <a:lnTo>
                  <a:pt x="5269" y="1345"/>
                </a:lnTo>
                <a:lnTo>
                  <a:pt x="5199" y="1311"/>
                </a:lnTo>
                <a:lnTo>
                  <a:pt x="5124" y="1294"/>
                </a:lnTo>
                <a:lnTo>
                  <a:pt x="5084" y="1293"/>
                </a:lnTo>
                <a:lnTo>
                  <a:pt x="5061" y="1293"/>
                </a:lnTo>
                <a:lnTo>
                  <a:pt x="5012" y="1302"/>
                </a:lnTo>
                <a:lnTo>
                  <a:pt x="4929" y="1327"/>
                </a:lnTo>
                <a:lnTo>
                  <a:pt x="4779" y="1388"/>
                </a:lnTo>
                <a:lnTo>
                  <a:pt x="4750" y="1402"/>
                </a:lnTo>
                <a:lnTo>
                  <a:pt x="4727" y="1412"/>
                </a:lnTo>
                <a:lnTo>
                  <a:pt x="4682" y="1424"/>
                </a:lnTo>
                <a:lnTo>
                  <a:pt x="4660" y="1424"/>
                </a:lnTo>
                <a:lnTo>
                  <a:pt x="4644" y="1424"/>
                </a:lnTo>
                <a:lnTo>
                  <a:pt x="4614" y="1418"/>
                </a:lnTo>
                <a:lnTo>
                  <a:pt x="4588" y="1406"/>
                </a:lnTo>
                <a:lnTo>
                  <a:pt x="4565" y="1388"/>
                </a:lnTo>
                <a:lnTo>
                  <a:pt x="4535" y="1352"/>
                </a:lnTo>
                <a:lnTo>
                  <a:pt x="4511" y="1285"/>
                </a:lnTo>
                <a:lnTo>
                  <a:pt x="4507" y="1245"/>
                </a:lnTo>
                <a:lnTo>
                  <a:pt x="4505" y="1221"/>
                </a:lnTo>
                <a:lnTo>
                  <a:pt x="4505" y="779"/>
                </a:lnTo>
                <a:lnTo>
                  <a:pt x="4505" y="0"/>
                </a:lnTo>
                <a:close/>
              </a:path>
            </a:pathLst>
          </a:custGeom>
          <a:solidFill>
            <a:srgbClr val="A9C500"/>
          </a:solidFill>
          <a:ln>
            <a:noFill/>
          </a:ln>
          <a:scene3d>
            <a:camera prst="orthographicFront"/>
            <a:lightRig rig="threePt" dir="t"/>
          </a:scene3d>
          <a:sp3d>
            <a:bevelT/>
          </a:sp3d>
        </p:spPr>
        <p:txBody>
          <a:bodyPr vert="horz" wrap="square" lIns="91440" tIns="45720" rIns="91440" bIns="45720" numCol="1" anchor="t" anchorCtr="0" compatLnSpc="1">
            <a:prstTxWarp prst="textNoShape">
              <a:avLst/>
            </a:prstTxWarp>
          </a:bodyPr>
          <a:lstStyle/>
          <a:p>
            <a:endParaRPr lang="en-US"/>
          </a:p>
        </p:txBody>
      </p:sp>
      <p:sp>
        <p:nvSpPr>
          <p:cNvPr id="35" name="TextBox 34"/>
          <p:cNvSpPr txBox="1"/>
          <p:nvPr/>
        </p:nvSpPr>
        <p:spPr>
          <a:xfrm>
            <a:off x="3959402" y="1218035"/>
            <a:ext cx="755335" cy="769441"/>
          </a:xfrm>
          <a:prstGeom prst="rect">
            <a:avLst/>
          </a:prstGeom>
          <a:noFill/>
        </p:spPr>
        <p:txBody>
          <a:bodyPr wrap="none" rtlCol="0" anchor="ctr">
            <a:spAutoFit/>
          </a:bodyPr>
          <a:lstStyle/>
          <a:p>
            <a:pPr algn="ctr"/>
            <a:r>
              <a:rPr lang="en-US" sz="4400" b="1" dirty="0">
                <a:solidFill>
                  <a:srgbClr val="F0EEEF"/>
                </a:solidFill>
                <a:effectLst>
                  <a:outerShdw blurRad="38100" dist="38100" dir="2700000" algn="tl">
                    <a:srgbClr val="000000">
                      <a:alpha val="43137"/>
                    </a:srgbClr>
                  </a:outerShdw>
                </a:effectLst>
              </a:rPr>
              <a:t>01</a:t>
            </a:r>
          </a:p>
        </p:txBody>
      </p:sp>
      <p:sp>
        <p:nvSpPr>
          <p:cNvPr id="36" name="TextBox 35"/>
          <p:cNvSpPr txBox="1"/>
          <p:nvPr/>
        </p:nvSpPr>
        <p:spPr>
          <a:xfrm>
            <a:off x="6912395" y="1642284"/>
            <a:ext cx="755335" cy="769441"/>
          </a:xfrm>
          <a:prstGeom prst="rect">
            <a:avLst/>
          </a:prstGeom>
          <a:noFill/>
        </p:spPr>
        <p:txBody>
          <a:bodyPr wrap="none" rtlCol="0" anchor="ctr">
            <a:spAutoFit/>
          </a:bodyPr>
          <a:lstStyle/>
          <a:p>
            <a:pPr algn="ctr"/>
            <a:r>
              <a:rPr lang="en-US" sz="4400" b="1" dirty="0">
                <a:solidFill>
                  <a:srgbClr val="F0EEEF"/>
                </a:solidFill>
                <a:effectLst>
                  <a:outerShdw blurRad="38100" dist="38100" dir="2700000" algn="tl">
                    <a:srgbClr val="000000">
                      <a:alpha val="43137"/>
                    </a:srgbClr>
                  </a:outerShdw>
                </a:effectLst>
              </a:rPr>
              <a:t>02</a:t>
            </a:r>
          </a:p>
        </p:txBody>
      </p:sp>
      <p:sp>
        <p:nvSpPr>
          <p:cNvPr id="37" name="TextBox 36"/>
          <p:cNvSpPr txBox="1"/>
          <p:nvPr/>
        </p:nvSpPr>
        <p:spPr>
          <a:xfrm>
            <a:off x="5853112" y="3868347"/>
            <a:ext cx="755335" cy="769441"/>
          </a:xfrm>
          <a:prstGeom prst="rect">
            <a:avLst/>
          </a:prstGeom>
          <a:noFill/>
        </p:spPr>
        <p:txBody>
          <a:bodyPr wrap="none" rtlCol="0" anchor="ctr">
            <a:spAutoFit/>
          </a:bodyPr>
          <a:lstStyle/>
          <a:p>
            <a:pPr algn="ctr"/>
            <a:r>
              <a:rPr lang="en-US" sz="4400" b="1" dirty="0">
                <a:solidFill>
                  <a:srgbClr val="F0EEEF"/>
                </a:solidFill>
                <a:effectLst>
                  <a:outerShdw blurRad="38100" dist="38100" dir="2700000" algn="tl">
                    <a:srgbClr val="000000">
                      <a:alpha val="43137"/>
                    </a:srgbClr>
                  </a:outerShdw>
                </a:effectLst>
              </a:rPr>
              <a:t>03</a:t>
            </a:r>
          </a:p>
        </p:txBody>
      </p:sp>
      <p:sp>
        <p:nvSpPr>
          <p:cNvPr id="38" name="TextBox 37"/>
          <p:cNvSpPr txBox="1"/>
          <p:nvPr/>
        </p:nvSpPr>
        <p:spPr>
          <a:xfrm>
            <a:off x="3033861" y="2417638"/>
            <a:ext cx="1546193" cy="584775"/>
          </a:xfrm>
          <a:prstGeom prst="rect">
            <a:avLst/>
          </a:prstGeom>
          <a:noFill/>
        </p:spPr>
        <p:txBody>
          <a:bodyPr wrap="none" rtlCol="0" anchor="ctr">
            <a:spAutoFit/>
          </a:bodyPr>
          <a:lstStyle/>
          <a:p>
            <a:pPr algn="ctr"/>
            <a:r>
              <a:rPr lang="en-US" sz="3200" b="1" dirty="0" err="1"/>
              <a:t>Paralela</a:t>
            </a:r>
            <a:endParaRPr lang="en-US" sz="3200" b="1" dirty="0"/>
          </a:p>
        </p:txBody>
      </p:sp>
      <p:sp>
        <p:nvSpPr>
          <p:cNvPr id="39" name="TextBox 38"/>
          <p:cNvSpPr txBox="1"/>
          <p:nvPr/>
        </p:nvSpPr>
        <p:spPr>
          <a:xfrm>
            <a:off x="5348266" y="1745023"/>
            <a:ext cx="1704505" cy="1569660"/>
          </a:xfrm>
          <a:prstGeom prst="rect">
            <a:avLst/>
          </a:prstGeom>
          <a:noFill/>
        </p:spPr>
        <p:txBody>
          <a:bodyPr wrap="none" rtlCol="0" anchor="ctr">
            <a:spAutoFit/>
          </a:bodyPr>
          <a:lstStyle/>
          <a:p>
            <a:pPr algn="ctr"/>
            <a:r>
              <a:rPr lang="en-US" sz="3200" b="1" dirty="0" err="1"/>
              <a:t>Critério</a:t>
            </a:r>
            <a:endParaRPr lang="en-US" sz="3200" b="1" dirty="0"/>
          </a:p>
          <a:p>
            <a:pPr algn="ctr"/>
            <a:r>
              <a:rPr lang="en-US" sz="3200" b="1" dirty="0"/>
              <a:t>de</a:t>
            </a:r>
          </a:p>
          <a:p>
            <a:pPr algn="ctr"/>
            <a:r>
              <a:rPr lang="en-US" sz="3200" b="1" dirty="0" err="1"/>
              <a:t>Terceiros</a:t>
            </a:r>
            <a:endParaRPr lang="en-US" sz="3200" b="1" dirty="0"/>
          </a:p>
        </p:txBody>
      </p:sp>
      <p:sp>
        <p:nvSpPr>
          <p:cNvPr id="40" name="TextBox 39"/>
          <p:cNvSpPr txBox="1"/>
          <p:nvPr/>
        </p:nvSpPr>
        <p:spPr>
          <a:xfrm>
            <a:off x="4667450" y="4474560"/>
            <a:ext cx="2004253" cy="1077218"/>
          </a:xfrm>
          <a:prstGeom prst="rect">
            <a:avLst/>
          </a:prstGeom>
          <a:noFill/>
        </p:spPr>
        <p:txBody>
          <a:bodyPr wrap="square" rtlCol="0" anchor="ctr">
            <a:spAutoFit/>
          </a:bodyPr>
          <a:lstStyle/>
          <a:p>
            <a:pPr algn="ctr"/>
            <a:r>
              <a:rPr lang="en-US" sz="3200" b="1" dirty="0" err="1"/>
              <a:t>Mercados</a:t>
            </a:r>
            <a:endParaRPr lang="en-US" sz="3200" b="1" dirty="0"/>
          </a:p>
          <a:p>
            <a:pPr algn="ctr"/>
            <a:r>
              <a:rPr lang="en-US" sz="3200" b="1" dirty="0" err="1"/>
              <a:t>fluídos</a:t>
            </a:r>
            <a:endParaRPr lang="en-US" sz="3200" b="1" dirty="0"/>
          </a:p>
        </p:txBody>
      </p:sp>
      <p:grpSp>
        <p:nvGrpSpPr>
          <p:cNvPr id="41" name="Group 40"/>
          <p:cNvGrpSpPr/>
          <p:nvPr/>
        </p:nvGrpSpPr>
        <p:grpSpPr>
          <a:xfrm>
            <a:off x="491311" y="1973509"/>
            <a:ext cx="4176140" cy="3164458"/>
            <a:chOff x="549147" y="1503142"/>
            <a:chExt cx="1752367" cy="1233222"/>
          </a:xfrm>
        </p:grpSpPr>
        <p:sp>
          <p:nvSpPr>
            <p:cNvPr id="42" name="TextBox 41"/>
            <p:cNvSpPr txBox="1"/>
            <p:nvPr/>
          </p:nvSpPr>
          <p:spPr>
            <a:xfrm>
              <a:off x="553361" y="1503142"/>
              <a:ext cx="1748153" cy="762854"/>
            </a:xfrm>
            <a:prstGeom prst="rect">
              <a:avLst/>
            </a:prstGeom>
            <a:noFill/>
          </p:spPr>
          <p:txBody>
            <a:bodyPr wrap="none" lIns="0" rtlCol="0" anchor="ctr">
              <a:spAutoFit/>
            </a:bodyPr>
            <a:lstStyle/>
            <a:p>
              <a:r>
                <a:rPr lang="en-US" sz="2600" b="1" dirty="0" err="1">
                  <a:solidFill>
                    <a:srgbClr val="F3591F"/>
                  </a:solidFill>
                </a:rPr>
                <a:t>Paralela</a:t>
              </a:r>
              <a:r>
                <a:rPr lang="en-US" sz="2600" b="1" dirty="0">
                  <a:solidFill>
                    <a:srgbClr val="F3591F"/>
                  </a:solidFill>
                </a:rPr>
                <a:t> e </a:t>
              </a:r>
              <a:r>
                <a:rPr lang="en-US" sz="2600" b="1" dirty="0" err="1">
                  <a:solidFill>
                    <a:srgbClr val="F3591F"/>
                  </a:solidFill>
                </a:rPr>
                <a:t>não</a:t>
              </a:r>
              <a:endParaRPr lang="en-US" sz="2600" b="1" dirty="0">
                <a:solidFill>
                  <a:srgbClr val="F3591F"/>
                </a:solidFill>
              </a:endParaRPr>
            </a:p>
            <a:p>
              <a:r>
                <a:rPr lang="en-US" sz="2600" b="1" dirty="0" err="1">
                  <a:solidFill>
                    <a:srgbClr val="F3591F"/>
                  </a:solidFill>
                </a:rPr>
                <a:t>Excludente</a:t>
              </a:r>
              <a:endParaRPr lang="en-US" sz="2600" b="1" dirty="0">
                <a:solidFill>
                  <a:srgbClr val="F3591F"/>
                </a:solidFill>
              </a:endParaRPr>
            </a:p>
          </p:txBody>
        </p:sp>
        <p:sp>
          <p:nvSpPr>
            <p:cNvPr id="43" name="TextBox 42"/>
            <p:cNvSpPr txBox="1"/>
            <p:nvPr/>
          </p:nvSpPr>
          <p:spPr>
            <a:xfrm>
              <a:off x="549147" y="2100662"/>
              <a:ext cx="1605398" cy="635702"/>
            </a:xfrm>
            <a:prstGeom prst="rect">
              <a:avLst/>
            </a:prstGeom>
            <a:noFill/>
          </p:spPr>
          <p:txBody>
            <a:bodyPr wrap="square" lIns="0" rIns="0" rtlCol="0" anchor="ctr">
              <a:spAutoFit/>
            </a:bodyPr>
            <a:lstStyle/>
            <a:p>
              <a:pPr lvl="0"/>
              <a:r>
                <a:rPr lang="pt-BR" sz="2000" dirty="0"/>
                <a:t>não há exclusão. Administração pretende contratar todos os que queiram, desde que preencham os requisitos mínimos definidos em edital. </a:t>
              </a:r>
              <a:r>
                <a:rPr lang="pt-BR" sz="2000" dirty="0" err="1"/>
                <a:t>Ex</a:t>
              </a:r>
              <a:r>
                <a:rPr lang="pt-BR" sz="2000" dirty="0"/>
                <a:t>: tradutor juramentado</a:t>
              </a:r>
            </a:p>
          </p:txBody>
        </p:sp>
      </p:grpSp>
      <p:grpSp>
        <p:nvGrpSpPr>
          <p:cNvPr id="44" name="Group 43"/>
          <p:cNvGrpSpPr/>
          <p:nvPr/>
        </p:nvGrpSpPr>
        <p:grpSpPr>
          <a:xfrm>
            <a:off x="7863401" y="1322870"/>
            <a:ext cx="3176459" cy="2368931"/>
            <a:chOff x="553361" y="1503142"/>
            <a:chExt cx="2107001" cy="1152711"/>
          </a:xfrm>
        </p:grpSpPr>
        <p:sp>
          <p:nvSpPr>
            <p:cNvPr id="45" name="TextBox 44"/>
            <p:cNvSpPr txBox="1"/>
            <p:nvPr/>
          </p:nvSpPr>
          <p:spPr>
            <a:xfrm>
              <a:off x="553361" y="1503142"/>
              <a:ext cx="2107001" cy="762854"/>
            </a:xfrm>
            <a:prstGeom prst="rect">
              <a:avLst/>
            </a:prstGeom>
            <a:noFill/>
          </p:spPr>
          <p:txBody>
            <a:bodyPr wrap="none" lIns="0" rtlCol="0" anchor="ctr">
              <a:spAutoFit/>
            </a:bodyPr>
            <a:lstStyle/>
            <a:p>
              <a:r>
                <a:rPr lang="en-US" sz="2600" b="1" dirty="0" err="1">
                  <a:solidFill>
                    <a:srgbClr val="1AA8FE"/>
                  </a:solidFill>
                </a:rPr>
                <a:t>Seleção</a:t>
              </a:r>
              <a:r>
                <a:rPr lang="en-US" sz="2600" b="1" dirty="0">
                  <a:solidFill>
                    <a:srgbClr val="1AA8FE"/>
                  </a:solidFill>
                </a:rPr>
                <a:t> à </a:t>
              </a:r>
              <a:r>
                <a:rPr lang="en-US" sz="2600" b="1" dirty="0" err="1">
                  <a:solidFill>
                    <a:srgbClr val="1AA8FE"/>
                  </a:solidFill>
                </a:rPr>
                <a:t>critério</a:t>
              </a:r>
              <a:endParaRPr lang="en-US" sz="2600" b="1" dirty="0">
                <a:solidFill>
                  <a:srgbClr val="1AA8FE"/>
                </a:solidFill>
              </a:endParaRPr>
            </a:p>
            <a:p>
              <a:r>
                <a:rPr lang="en-US" sz="2600" b="1" dirty="0">
                  <a:solidFill>
                    <a:srgbClr val="1AA8FE"/>
                  </a:solidFill>
                </a:rPr>
                <a:t>De </a:t>
              </a:r>
              <a:r>
                <a:rPr lang="en-US" sz="2600" b="1" dirty="0" err="1">
                  <a:solidFill>
                    <a:srgbClr val="1AA8FE"/>
                  </a:solidFill>
                </a:rPr>
                <a:t>terceiros</a:t>
              </a:r>
              <a:endParaRPr lang="en-US" sz="2600" b="1" dirty="0">
                <a:solidFill>
                  <a:srgbClr val="1AA8FE"/>
                </a:solidFill>
              </a:endParaRPr>
            </a:p>
          </p:txBody>
        </p:sp>
        <p:sp>
          <p:nvSpPr>
            <p:cNvPr id="46" name="TextBox 45"/>
            <p:cNvSpPr txBox="1"/>
            <p:nvPr/>
          </p:nvSpPr>
          <p:spPr>
            <a:xfrm>
              <a:off x="553361" y="2011874"/>
              <a:ext cx="1963371" cy="643979"/>
            </a:xfrm>
            <a:prstGeom prst="rect">
              <a:avLst/>
            </a:prstGeom>
            <a:noFill/>
          </p:spPr>
          <p:txBody>
            <a:bodyPr wrap="square" lIns="0" rIns="0" rtlCol="0" anchor="ctr">
              <a:spAutoFit/>
            </a:bodyPr>
            <a:lstStyle/>
            <a:p>
              <a:pPr lvl="0"/>
              <a:r>
                <a:rPr lang="pt-BR" sz="2000" dirty="0"/>
                <a:t>A Administração não é a usuária do serviço. Os usuários vão escolher. </a:t>
              </a:r>
              <a:r>
                <a:rPr lang="pt-BR" sz="2000" dirty="0" err="1"/>
                <a:t>Ex</a:t>
              </a:r>
              <a:r>
                <a:rPr lang="pt-BR" sz="2000" dirty="0"/>
                <a:t>: clinica medica</a:t>
              </a:r>
            </a:p>
          </p:txBody>
        </p:sp>
      </p:grpSp>
      <p:grpSp>
        <p:nvGrpSpPr>
          <p:cNvPr id="47" name="Group 46"/>
          <p:cNvGrpSpPr/>
          <p:nvPr/>
        </p:nvGrpSpPr>
        <p:grpSpPr>
          <a:xfrm>
            <a:off x="7152334" y="3740850"/>
            <a:ext cx="4703060" cy="2243887"/>
            <a:chOff x="530818" y="1674126"/>
            <a:chExt cx="2509704" cy="1917825"/>
          </a:xfrm>
        </p:grpSpPr>
        <p:sp>
          <p:nvSpPr>
            <p:cNvPr id="48" name="TextBox 47"/>
            <p:cNvSpPr txBox="1"/>
            <p:nvPr/>
          </p:nvSpPr>
          <p:spPr>
            <a:xfrm>
              <a:off x="553361" y="1674126"/>
              <a:ext cx="2226961" cy="420885"/>
            </a:xfrm>
            <a:prstGeom prst="rect">
              <a:avLst/>
            </a:prstGeom>
            <a:noFill/>
          </p:spPr>
          <p:txBody>
            <a:bodyPr wrap="none" lIns="0" rtlCol="0" anchor="ctr">
              <a:spAutoFit/>
            </a:bodyPr>
            <a:lstStyle/>
            <a:p>
              <a:r>
                <a:rPr lang="en-US" sz="2600" b="1" dirty="0" err="1">
                  <a:solidFill>
                    <a:srgbClr val="A9C500"/>
                  </a:solidFill>
                </a:rPr>
                <a:t>Mercados</a:t>
              </a:r>
              <a:r>
                <a:rPr lang="en-US" sz="2600" b="1" dirty="0">
                  <a:solidFill>
                    <a:srgbClr val="A9C500"/>
                  </a:solidFill>
                </a:rPr>
                <a:t> </a:t>
              </a:r>
              <a:r>
                <a:rPr lang="en-US" sz="2600" b="1" dirty="0" err="1">
                  <a:solidFill>
                    <a:srgbClr val="A9C500"/>
                  </a:solidFill>
                </a:rPr>
                <a:t>Fluíidos</a:t>
              </a:r>
              <a:endParaRPr lang="en-US" sz="2600" b="1" dirty="0">
                <a:solidFill>
                  <a:srgbClr val="A9C500"/>
                </a:solidFill>
              </a:endParaRPr>
            </a:p>
          </p:txBody>
        </p:sp>
        <p:sp>
          <p:nvSpPr>
            <p:cNvPr id="49" name="TextBox 48"/>
            <p:cNvSpPr txBox="1"/>
            <p:nvPr/>
          </p:nvSpPr>
          <p:spPr>
            <a:xfrm>
              <a:off x="530818" y="2197769"/>
              <a:ext cx="2509704" cy="1394182"/>
            </a:xfrm>
            <a:prstGeom prst="rect">
              <a:avLst/>
            </a:prstGeom>
            <a:noFill/>
          </p:spPr>
          <p:txBody>
            <a:bodyPr wrap="square" lIns="0" rIns="0" rtlCol="0" anchor="ctr">
              <a:spAutoFit/>
            </a:bodyPr>
            <a:lstStyle/>
            <a:p>
              <a:pPr lvl="0"/>
              <a:r>
                <a:rPr lang="pt-BR" sz="2000" dirty="0"/>
                <a:t>Trata-se de mercado de preços são dinâmicos. Credencia-se todos interessados e solicitar a eles, no momento da pretensão, a fim de conferir a proposta mais vantajosa. </a:t>
              </a:r>
              <a:r>
                <a:rPr lang="pt-BR" sz="2000" dirty="0" err="1"/>
                <a:t>Ex</a:t>
              </a:r>
              <a:r>
                <a:rPr lang="pt-BR" sz="2000" dirty="0"/>
                <a:t>: passagens aéreas/ transporte de taxi e </a:t>
              </a:r>
              <a:r>
                <a:rPr lang="pt-BR" sz="2000" dirty="0" err="1"/>
                <a:t>uber</a:t>
              </a:r>
              <a:r>
                <a:rPr lang="pt-BR" sz="2000" dirty="0"/>
                <a:t> </a:t>
              </a:r>
            </a:p>
          </p:txBody>
        </p:sp>
      </p:grpSp>
      <p:sp>
        <p:nvSpPr>
          <p:cNvPr id="22" name="Título 1">
            <a:extLst>
              <a:ext uri="{FF2B5EF4-FFF2-40B4-BE49-F238E27FC236}">
                <a16:creationId xmlns:a16="http://schemas.microsoft.com/office/drawing/2014/main" id="{1BC9CD02-A309-4188-9CB1-F59AAA79327A}"/>
              </a:ext>
            </a:extLst>
          </p:cNvPr>
          <p:cNvSpPr>
            <a:spLocks noGrp="1"/>
          </p:cNvSpPr>
          <p:nvPr>
            <p:ph type="title"/>
          </p:nvPr>
        </p:nvSpPr>
        <p:spPr>
          <a:xfrm>
            <a:off x="1032070" y="-113176"/>
            <a:ext cx="10515600" cy="1325563"/>
          </a:xfrm>
        </p:spPr>
        <p:txBody>
          <a:bodyPr>
            <a:normAutofit/>
          </a:bodyPr>
          <a:lstStyle/>
          <a:p>
            <a:pPr algn="ctr"/>
            <a:r>
              <a:rPr lang="pt-BR" sz="2400" b="1" kern="150" dirty="0">
                <a:solidFill>
                  <a:srgbClr val="008080"/>
                </a:solidFill>
                <a:effectLst>
                  <a:outerShdw blurRad="38100" dist="38100" dir="2700000" algn="tl">
                    <a:srgbClr val="000000">
                      <a:alpha val="43137"/>
                    </a:srgbClr>
                  </a:outerShdw>
                </a:effectLst>
                <a:latin typeface="Helvetica" panose="020B0604020202020204" pitchFamily="34" charset="0"/>
                <a:ea typeface="NSimSun" panose="02010609030101010101" pitchFamily="49" charset="-122"/>
                <a:cs typeface="Helvetica" panose="020B0604020202020204" pitchFamily="34" charset="0"/>
              </a:rPr>
              <a:t>Procedimentos Auxiliares</a:t>
            </a:r>
            <a:endParaRPr lang="pt-BR" sz="24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09630230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a:extLst>
              <a:ext uri="{FF2B5EF4-FFF2-40B4-BE49-F238E27FC236}">
                <a16:creationId xmlns:a16="http://schemas.microsoft.com/office/drawing/2014/main" id="{89CB2F9E-CFAF-E248-950B-3C2AAF8FB6B3}"/>
              </a:ext>
            </a:extLst>
          </p:cNvPr>
          <p:cNvSpPr/>
          <p:nvPr/>
        </p:nvSpPr>
        <p:spPr>
          <a:xfrm>
            <a:off x="1558758" y="1956816"/>
            <a:ext cx="10097898" cy="3283946"/>
          </a:xfrm>
          <a:custGeom>
            <a:avLst/>
            <a:gdLst/>
            <a:ahLst/>
            <a:cxnLst>
              <a:cxn ang="0">
                <a:pos x="wd2" y="hd2"/>
              </a:cxn>
              <a:cxn ang="5400000">
                <a:pos x="wd2" y="hd2"/>
              </a:cxn>
              <a:cxn ang="10800000">
                <a:pos x="wd2" y="hd2"/>
              </a:cxn>
              <a:cxn ang="16200000">
                <a:pos x="wd2" y="hd2"/>
              </a:cxn>
            </a:cxnLst>
            <a:rect l="0" t="0" r="r" b="b"/>
            <a:pathLst>
              <a:path w="21600" h="21600" extrusionOk="0">
                <a:moveTo>
                  <a:pt x="20477" y="0"/>
                </a:moveTo>
                <a:lnTo>
                  <a:pt x="1123" y="0"/>
                </a:lnTo>
                <a:cubicBezTo>
                  <a:pt x="500" y="0"/>
                  <a:pt x="0" y="844"/>
                  <a:pt x="0" y="1894"/>
                </a:cubicBezTo>
                <a:lnTo>
                  <a:pt x="0" y="19706"/>
                </a:lnTo>
                <a:cubicBezTo>
                  <a:pt x="0" y="20756"/>
                  <a:pt x="500" y="21600"/>
                  <a:pt x="1123" y="21600"/>
                </a:cubicBezTo>
                <a:lnTo>
                  <a:pt x="20477" y="21600"/>
                </a:lnTo>
                <a:cubicBezTo>
                  <a:pt x="21100" y="21600"/>
                  <a:pt x="21600" y="20756"/>
                  <a:pt x="21600" y="19706"/>
                </a:cubicBezTo>
                <a:lnTo>
                  <a:pt x="21600" y="1894"/>
                </a:lnTo>
                <a:cubicBezTo>
                  <a:pt x="21600" y="844"/>
                  <a:pt x="21100" y="0"/>
                  <a:pt x="20477" y="0"/>
                </a:cubicBezTo>
                <a:close/>
              </a:path>
            </a:pathLst>
          </a:custGeom>
          <a:solidFill>
            <a:schemeClr val="bg2"/>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effectLst>
                  <a:outerShdw blurRad="38100" dist="12700" dir="5400000" rotWithShape="0">
                    <a:srgbClr val="000000">
                      <a:alpha val="50000"/>
                    </a:srgbClr>
                  </a:outerShdw>
                </a:effectLst>
              </a:defRPr>
            </a:pPr>
            <a:endParaRPr/>
          </a:p>
        </p:txBody>
      </p:sp>
      <p:sp>
        <p:nvSpPr>
          <p:cNvPr id="4" name="Shape">
            <a:extLst>
              <a:ext uri="{FF2B5EF4-FFF2-40B4-BE49-F238E27FC236}">
                <a16:creationId xmlns:a16="http://schemas.microsoft.com/office/drawing/2014/main" id="{03BD2D3C-D573-B141-9976-5F8AD2CC220D}"/>
              </a:ext>
            </a:extLst>
          </p:cNvPr>
          <p:cNvSpPr/>
          <p:nvPr/>
        </p:nvSpPr>
        <p:spPr>
          <a:xfrm>
            <a:off x="1729178" y="2108248"/>
            <a:ext cx="9465441" cy="1092579"/>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21600"/>
                </a:lnTo>
                <a:lnTo>
                  <a:pt x="0" y="6701"/>
                </a:lnTo>
                <a:cubicBezTo>
                  <a:pt x="0" y="2994"/>
                  <a:pt x="405" y="0"/>
                  <a:pt x="907" y="0"/>
                </a:cubicBezTo>
                <a:lnTo>
                  <a:pt x="20693" y="0"/>
                </a:lnTo>
                <a:cubicBezTo>
                  <a:pt x="21195" y="0"/>
                  <a:pt x="21600" y="2994"/>
                  <a:pt x="21600" y="6701"/>
                </a:cubicBezTo>
                <a:lnTo>
                  <a:pt x="21600" y="21600"/>
                </a:lnTo>
                <a:close/>
              </a:path>
            </a:pathLst>
          </a:custGeom>
          <a:solidFill>
            <a:schemeClr val="accent2"/>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effectLst>
                  <a:outerShdw blurRad="38100" dist="12700" dir="5400000" rotWithShape="0">
                    <a:srgbClr val="000000">
                      <a:alpha val="50000"/>
                    </a:srgbClr>
                  </a:outerShdw>
                </a:effectLst>
              </a:defRPr>
            </a:pPr>
            <a:endParaRPr/>
          </a:p>
        </p:txBody>
      </p:sp>
      <p:sp>
        <p:nvSpPr>
          <p:cNvPr id="5" name="Rectangle">
            <a:extLst>
              <a:ext uri="{FF2B5EF4-FFF2-40B4-BE49-F238E27FC236}">
                <a16:creationId xmlns:a16="http://schemas.microsoft.com/office/drawing/2014/main" id="{C85B8E05-BA3C-8C48-AC60-F88C7B29E0C2}"/>
              </a:ext>
            </a:extLst>
          </p:cNvPr>
          <p:cNvSpPr/>
          <p:nvPr/>
        </p:nvSpPr>
        <p:spPr>
          <a:xfrm>
            <a:off x="1903622" y="3810567"/>
            <a:ext cx="8033410" cy="802358"/>
          </a:xfrm>
          <a:prstGeom prst="rect">
            <a:avLst/>
          </a:prstGeom>
          <a:solidFill>
            <a:schemeClr val="bg2">
              <a:lumMod val="90000"/>
            </a:schemeClr>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effectLst>
                  <a:outerShdw blurRad="38100" dist="12700" dir="5400000" rotWithShape="0">
                    <a:srgbClr val="000000">
                      <a:alpha val="50000"/>
                    </a:srgbClr>
                  </a:outerShdw>
                </a:effectLst>
              </a:defRPr>
            </a:pPr>
            <a:endParaRPr/>
          </a:p>
        </p:txBody>
      </p:sp>
      <p:sp>
        <p:nvSpPr>
          <p:cNvPr id="13" name="TextBox 46">
            <a:extLst>
              <a:ext uri="{FF2B5EF4-FFF2-40B4-BE49-F238E27FC236}">
                <a16:creationId xmlns:a16="http://schemas.microsoft.com/office/drawing/2014/main" id="{38B22C77-DDB9-F74B-99B0-90F15A2081A7}"/>
              </a:ext>
            </a:extLst>
          </p:cNvPr>
          <p:cNvSpPr txBox="1"/>
          <p:nvPr/>
        </p:nvSpPr>
        <p:spPr>
          <a:xfrm>
            <a:off x="2035036" y="3337641"/>
            <a:ext cx="2852553" cy="400110"/>
          </a:xfrm>
          <a:prstGeom prst="rect">
            <a:avLst/>
          </a:prstGeom>
          <a:noFill/>
        </p:spPr>
        <p:txBody>
          <a:bodyPr wrap="square" lIns="0" r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noProof="1">
                <a:solidFill>
                  <a:schemeClr val="tx1">
                    <a:lumMod val="85000"/>
                    <a:lumOff val="15000"/>
                  </a:schemeClr>
                </a:solidFill>
              </a:rPr>
              <a:t>Usuário:</a:t>
            </a:r>
          </a:p>
        </p:txBody>
      </p:sp>
      <p:sp>
        <p:nvSpPr>
          <p:cNvPr id="14" name="TextBox 47">
            <a:extLst>
              <a:ext uri="{FF2B5EF4-FFF2-40B4-BE49-F238E27FC236}">
                <a16:creationId xmlns:a16="http://schemas.microsoft.com/office/drawing/2014/main" id="{25AF60A6-7F11-744F-94FC-68B7C549EB6F}"/>
              </a:ext>
            </a:extLst>
          </p:cNvPr>
          <p:cNvSpPr txBox="1"/>
          <p:nvPr/>
        </p:nvSpPr>
        <p:spPr>
          <a:xfrm>
            <a:off x="2035036" y="4081605"/>
            <a:ext cx="2852553" cy="400110"/>
          </a:xfrm>
          <a:prstGeom prst="rect">
            <a:avLst/>
          </a:prstGeom>
          <a:noFill/>
        </p:spPr>
        <p:txBody>
          <a:bodyPr wrap="square" lIns="0" r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noProof="1"/>
              <a:t>Distribuição da demanda</a:t>
            </a:r>
          </a:p>
        </p:txBody>
      </p:sp>
      <p:sp>
        <p:nvSpPr>
          <p:cNvPr id="15" name="TextBox 77">
            <a:extLst>
              <a:ext uri="{FF2B5EF4-FFF2-40B4-BE49-F238E27FC236}">
                <a16:creationId xmlns:a16="http://schemas.microsoft.com/office/drawing/2014/main" id="{CDF6BF1B-5032-B445-A8F9-C9B1D6E6A79B}"/>
              </a:ext>
            </a:extLst>
          </p:cNvPr>
          <p:cNvSpPr txBox="1"/>
          <p:nvPr/>
        </p:nvSpPr>
        <p:spPr>
          <a:xfrm>
            <a:off x="2035036" y="4663958"/>
            <a:ext cx="2852553" cy="400110"/>
          </a:xfrm>
          <a:prstGeom prst="rect">
            <a:avLst/>
          </a:prstGeom>
          <a:noFill/>
        </p:spPr>
        <p:txBody>
          <a:bodyPr wrap="square" lIns="0" r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noProof="1">
                <a:solidFill>
                  <a:schemeClr val="tx1">
                    <a:lumMod val="85000"/>
                    <a:lumOff val="15000"/>
                  </a:schemeClr>
                </a:solidFill>
              </a:rPr>
              <a:t>preço</a:t>
            </a:r>
          </a:p>
        </p:txBody>
      </p:sp>
      <p:sp>
        <p:nvSpPr>
          <p:cNvPr id="19" name="TextBox 86">
            <a:extLst>
              <a:ext uri="{FF2B5EF4-FFF2-40B4-BE49-F238E27FC236}">
                <a16:creationId xmlns:a16="http://schemas.microsoft.com/office/drawing/2014/main" id="{1D5D6DB0-80DD-364B-AA4B-501453637382}"/>
              </a:ext>
            </a:extLst>
          </p:cNvPr>
          <p:cNvSpPr txBox="1"/>
          <p:nvPr/>
        </p:nvSpPr>
        <p:spPr>
          <a:xfrm>
            <a:off x="3119443" y="2475658"/>
            <a:ext cx="649538" cy="400110"/>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000" b="1" dirty="0">
                <a:solidFill>
                  <a:schemeClr val="bg1"/>
                </a:solidFill>
              </a:rPr>
              <a:t>Tipo</a:t>
            </a:r>
          </a:p>
        </p:txBody>
      </p:sp>
      <p:sp>
        <p:nvSpPr>
          <p:cNvPr id="9" name="TextBox 2">
            <a:extLst>
              <a:ext uri="{FF2B5EF4-FFF2-40B4-BE49-F238E27FC236}">
                <a16:creationId xmlns:a16="http://schemas.microsoft.com/office/drawing/2014/main" id="{F84AB468-8D4B-5448-B540-98AE3EA67D6B}"/>
              </a:ext>
            </a:extLst>
          </p:cNvPr>
          <p:cNvSpPr txBox="1"/>
          <p:nvPr/>
        </p:nvSpPr>
        <p:spPr>
          <a:xfrm>
            <a:off x="5268384" y="2482853"/>
            <a:ext cx="1036439" cy="400110"/>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000" b="1" dirty="0">
                <a:solidFill>
                  <a:schemeClr val="bg1"/>
                </a:solidFill>
              </a:rPr>
              <a:t>Paralela</a:t>
            </a:r>
          </a:p>
        </p:txBody>
      </p:sp>
      <p:sp>
        <p:nvSpPr>
          <p:cNvPr id="20" name="TextBox 87">
            <a:extLst>
              <a:ext uri="{FF2B5EF4-FFF2-40B4-BE49-F238E27FC236}">
                <a16:creationId xmlns:a16="http://schemas.microsoft.com/office/drawing/2014/main" id="{B05EFD0C-EE92-9C40-90B3-8A22A748D596}"/>
              </a:ext>
            </a:extLst>
          </p:cNvPr>
          <p:cNvSpPr txBox="1"/>
          <p:nvPr/>
        </p:nvSpPr>
        <p:spPr>
          <a:xfrm>
            <a:off x="5093410" y="3790986"/>
            <a:ext cx="1258901" cy="830997"/>
          </a:xfrm>
          <a:prstGeom prst="rect">
            <a:avLst/>
          </a:prstGeom>
          <a:noFill/>
        </p:spPr>
        <p:txBody>
          <a:bodyPr wrap="squar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600" b="1" dirty="0"/>
              <a:t>Critérios</a:t>
            </a:r>
          </a:p>
          <a:p>
            <a:pPr algn="ctr"/>
            <a:r>
              <a:rPr lang="en-US" sz="1600" b="1" dirty="0"/>
              <a:t>Objetivos</a:t>
            </a:r>
          </a:p>
          <a:p>
            <a:pPr algn="ctr"/>
            <a:r>
              <a:rPr lang="en-US" sz="1600" b="1" dirty="0"/>
              <a:t>Isonômicos</a:t>
            </a:r>
          </a:p>
        </p:txBody>
      </p:sp>
      <p:sp>
        <p:nvSpPr>
          <p:cNvPr id="24" name="TextBox 91">
            <a:extLst>
              <a:ext uri="{FF2B5EF4-FFF2-40B4-BE49-F238E27FC236}">
                <a16:creationId xmlns:a16="http://schemas.microsoft.com/office/drawing/2014/main" id="{E563240B-8E8A-1548-8936-265B3E982EA5}"/>
              </a:ext>
            </a:extLst>
          </p:cNvPr>
          <p:cNvSpPr txBox="1"/>
          <p:nvPr/>
        </p:nvSpPr>
        <p:spPr>
          <a:xfrm>
            <a:off x="5076278" y="3388674"/>
            <a:ext cx="1111759" cy="338554"/>
          </a:xfrm>
          <a:prstGeom prst="rect">
            <a:avLst/>
          </a:prstGeom>
          <a:noFill/>
        </p:spPr>
        <p:txBody>
          <a:bodyPr wrap="squar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600" b="1" dirty="0">
                <a:solidFill>
                  <a:schemeClr val="tx1">
                    <a:lumMod val="85000"/>
                    <a:lumOff val="15000"/>
                  </a:schemeClr>
                </a:solidFill>
              </a:rPr>
              <a:t>Admin</a:t>
            </a:r>
          </a:p>
        </p:txBody>
      </p:sp>
      <p:sp>
        <p:nvSpPr>
          <p:cNvPr id="32" name="TextBox 99">
            <a:extLst>
              <a:ext uri="{FF2B5EF4-FFF2-40B4-BE49-F238E27FC236}">
                <a16:creationId xmlns:a16="http://schemas.microsoft.com/office/drawing/2014/main" id="{390DB715-EA93-694D-87BC-E73E2C932920}"/>
              </a:ext>
            </a:extLst>
          </p:cNvPr>
          <p:cNvSpPr txBox="1"/>
          <p:nvPr/>
        </p:nvSpPr>
        <p:spPr>
          <a:xfrm>
            <a:off x="5058604" y="4602402"/>
            <a:ext cx="1258902" cy="584775"/>
          </a:xfrm>
          <a:prstGeom prst="rect">
            <a:avLst/>
          </a:prstGeom>
          <a:noFill/>
        </p:spPr>
        <p:txBody>
          <a:bodyPr wrap="squar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600" b="1" dirty="0">
                <a:solidFill>
                  <a:schemeClr val="tx1">
                    <a:lumMod val="85000"/>
                    <a:lumOff val="15000"/>
                  </a:schemeClr>
                </a:solidFill>
              </a:rPr>
              <a:t>Definido</a:t>
            </a:r>
          </a:p>
          <a:p>
            <a:pPr algn="ctr"/>
            <a:r>
              <a:rPr lang="en-US" sz="1600" b="1" dirty="0">
                <a:solidFill>
                  <a:schemeClr val="tx1">
                    <a:lumMod val="85000"/>
                    <a:lumOff val="15000"/>
                  </a:schemeClr>
                </a:solidFill>
              </a:rPr>
              <a:t>previamente</a:t>
            </a:r>
          </a:p>
        </p:txBody>
      </p:sp>
      <p:sp>
        <p:nvSpPr>
          <p:cNvPr id="10" name="TextBox 43">
            <a:extLst>
              <a:ext uri="{FF2B5EF4-FFF2-40B4-BE49-F238E27FC236}">
                <a16:creationId xmlns:a16="http://schemas.microsoft.com/office/drawing/2014/main" id="{EF30E884-1EA8-D447-8B40-E7A2C3A8FD79}"/>
              </a:ext>
            </a:extLst>
          </p:cNvPr>
          <p:cNvSpPr txBox="1"/>
          <p:nvPr/>
        </p:nvSpPr>
        <p:spPr>
          <a:xfrm>
            <a:off x="6520675" y="2219476"/>
            <a:ext cx="1017331" cy="923330"/>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b="1" dirty="0">
                <a:solidFill>
                  <a:schemeClr val="bg1"/>
                </a:solidFill>
              </a:rPr>
              <a:t>Seleção</a:t>
            </a:r>
          </a:p>
          <a:p>
            <a:pPr algn="ctr"/>
            <a:r>
              <a:rPr lang="en-US" b="1" dirty="0">
                <a:solidFill>
                  <a:schemeClr val="bg1"/>
                </a:solidFill>
              </a:rPr>
              <a:t>De</a:t>
            </a:r>
          </a:p>
          <a:p>
            <a:pPr algn="ctr"/>
            <a:r>
              <a:rPr lang="en-US" b="1" dirty="0">
                <a:solidFill>
                  <a:schemeClr val="bg1"/>
                </a:solidFill>
              </a:rPr>
              <a:t>terceiros</a:t>
            </a:r>
          </a:p>
        </p:txBody>
      </p:sp>
      <p:sp>
        <p:nvSpPr>
          <p:cNvPr id="21" name="TextBox 88">
            <a:extLst>
              <a:ext uri="{FF2B5EF4-FFF2-40B4-BE49-F238E27FC236}">
                <a16:creationId xmlns:a16="http://schemas.microsoft.com/office/drawing/2014/main" id="{4A2D23B2-1616-4C43-9BE4-43557D2C5675}"/>
              </a:ext>
            </a:extLst>
          </p:cNvPr>
          <p:cNvSpPr txBox="1"/>
          <p:nvPr/>
        </p:nvSpPr>
        <p:spPr>
          <a:xfrm>
            <a:off x="6414564" y="3816438"/>
            <a:ext cx="1111759" cy="830997"/>
          </a:xfrm>
          <a:prstGeom prst="rect">
            <a:avLst/>
          </a:prstGeom>
          <a:noFill/>
        </p:spPr>
        <p:txBody>
          <a:bodyPr wrap="squar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600" b="1" dirty="0"/>
              <a:t>Escolha pelo usuário</a:t>
            </a:r>
          </a:p>
        </p:txBody>
      </p:sp>
      <p:sp>
        <p:nvSpPr>
          <p:cNvPr id="25" name="TextBox 92">
            <a:extLst>
              <a:ext uri="{FF2B5EF4-FFF2-40B4-BE49-F238E27FC236}">
                <a16:creationId xmlns:a16="http://schemas.microsoft.com/office/drawing/2014/main" id="{16A77E18-0AE2-0C43-B719-6D41C2328EE5}"/>
              </a:ext>
            </a:extLst>
          </p:cNvPr>
          <p:cNvSpPr txBox="1"/>
          <p:nvPr/>
        </p:nvSpPr>
        <p:spPr>
          <a:xfrm>
            <a:off x="6387113" y="3388674"/>
            <a:ext cx="1223112" cy="338554"/>
          </a:xfrm>
          <a:prstGeom prst="rect">
            <a:avLst/>
          </a:prstGeom>
          <a:noFill/>
        </p:spPr>
        <p:txBody>
          <a:bodyPr wrap="squar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600" b="1" dirty="0">
                <a:solidFill>
                  <a:schemeClr val="tx1">
                    <a:lumMod val="85000"/>
                    <a:lumOff val="15000"/>
                  </a:schemeClr>
                </a:solidFill>
              </a:rPr>
              <a:t>População</a:t>
            </a:r>
          </a:p>
        </p:txBody>
      </p:sp>
      <p:sp>
        <p:nvSpPr>
          <p:cNvPr id="33" name="TextBox 100">
            <a:extLst>
              <a:ext uri="{FF2B5EF4-FFF2-40B4-BE49-F238E27FC236}">
                <a16:creationId xmlns:a16="http://schemas.microsoft.com/office/drawing/2014/main" id="{19F30A5E-B90E-B24B-BA40-50D3D0CE5827}"/>
              </a:ext>
            </a:extLst>
          </p:cNvPr>
          <p:cNvSpPr txBox="1"/>
          <p:nvPr/>
        </p:nvSpPr>
        <p:spPr>
          <a:xfrm>
            <a:off x="6403714" y="4621983"/>
            <a:ext cx="1257306" cy="584775"/>
          </a:xfrm>
          <a:prstGeom prst="rect">
            <a:avLst/>
          </a:prstGeom>
          <a:noFill/>
        </p:spPr>
        <p:txBody>
          <a:bodyPr wrap="squar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600" b="1" dirty="0">
                <a:solidFill>
                  <a:schemeClr val="tx1">
                    <a:lumMod val="85000"/>
                    <a:lumOff val="15000"/>
                  </a:schemeClr>
                </a:solidFill>
              </a:rPr>
              <a:t>Definido previamente</a:t>
            </a:r>
          </a:p>
        </p:txBody>
      </p:sp>
      <p:sp>
        <p:nvSpPr>
          <p:cNvPr id="11" name="TextBox 44">
            <a:extLst>
              <a:ext uri="{FF2B5EF4-FFF2-40B4-BE49-F238E27FC236}">
                <a16:creationId xmlns:a16="http://schemas.microsoft.com/office/drawing/2014/main" id="{00765AD3-2E90-1946-96E0-6072A75CB2C1}"/>
              </a:ext>
            </a:extLst>
          </p:cNvPr>
          <p:cNvSpPr txBox="1"/>
          <p:nvPr/>
        </p:nvSpPr>
        <p:spPr>
          <a:xfrm>
            <a:off x="7660185" y="2348231"/>
            <a:ext cx="1241179" cy="70788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000" b="1" dirty="0">
                <a:solidFill>
                  <a:schemeClr val="bg1"/>
                </a:solidFill>
              </a:rPr>
              <a:t>Mercados Fluídos</a:t>
            </a:r>
          </a:p>
        </p:txBody>
      </p:sp>
      <p:sp>
        <p:nvSpPr>
          <p:cNvPr id="22" name="TextBox 89">
            <a:extLst>
              <a:ext uri="{FF2B5EF4-FFF2-40B4-BE49-F238E27FC236}">
                <a16:creationId xmlns:a16="http://schemas.microsoft.com/office/drawing/2014/main" id="{7766DECA-C435-6645-8944-25DEE74C5867}"/>
              </a:ext>
            </a:extLst>
          </p:cNvPr>
          <p:cNvSpPr txBox="1"/>
          <p:nvPr/>
        </p:nvSpPr>
        <p:spPr>
          <a:xfrm>
            <a:off x="7715083" y="3821154"/>
            <a:ext cx="1111759" cy="830997"/>
          </a:xfrm>
          <a:prstGeom prst="rect">
            <a:avLst/>
          </a:prstGeom>
          <a:noFill/>
        </p:spPr>
        <p:txBody>
          <a:bodyPr wrap="squar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600" b="1" dirty="0"/>
              <a:t>Análise do </a:t>
            </a:r>
            <a:r>
              <a:rPr lang="en-US" sz="1600" b="1" dirty="0" err="1"/>
              <a:t>preço</a:t>
            </a:r>
            <a:r>
              <a:rPr lang="en-US" sz="1600" b="1" dirty="0"/>
              <a:t> do</a:t>
            </a:r>
          </a:p>
          <a:p>
            <a:pPr algn="ctr"/>
            <a:r>
              <a:rPr lang="en-US" sz="1600" b="1" dirty="0"/>
              <a:t>dia</a:t>
            </a:r>
          </a:p>
        </p:txBody>
      </p:sp>
      <p:sp>
        <p:nvSpPr>
          <p:cNvPr id="26" name="TextBox 93">
            <a:extLst>
              <a:ext uri="{FF2B5EF4-FFF2-40B4-BE49-F238E27FC236}">
                <a16:creationId xmlns:a16="http://schemas.microsoft.com/office/drawing/2014/main" id="{2BE5B22A-17A4-554B-8E0C-33DF0949D1CD}"/>
              </a:ext>
            </a:extLst>
          </p:cNvPr>
          <p:cNvSpPr txBox="1"/>
          <p:nvPr/>
        </p:nvSpPr>
        <p:spPr>
          <a:xfrm>
            <a:off x="7605185" y="3362029"/>
            <a:ext cx="1111759" cy="338554"/>
          </a:xfrm>
          <a:prstGeom prst="rect">
            <a:avLst/>
          </a:prstGeom>
          <a:noFill/>
        </p:spPr>
        <p:txBody>
          <a:bodyPr wrap="squar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600" b="1" dirty="0">
                <a:solidFill>
                  <a:schemeClr val="tx1">
                    <a:lumMod val="85000"/>
                    <a:lumOff val="15000"/>
                  </a:schemeClr>
                </a:solidFill>
              </a:rPr>
              <a:t>Admin</a:t>
            </a:r>
          </a:p>
        </p:txBody>
      </p:sp>
      <p:sp>
        <p:nvSpPr>
          <p:cNvPr id="34" name="TextBox 101">
            <a:extLst>
              <a:ext uri="{FF2B5EF4-FFF2-40B4-BE49-F238E27FC236}">
                <a16:creationId xmlns:a16="http://schemas.microsoft.com/office/drawing/2014/main" id="{4B644BD6-D656-AB46-983B-F0B48F68ADEB}"/>
              </a:ext>
            </a:extLst>
          </p:cNvPr>
          <p:cNvSpPr txBox="1"/>
          <p:nvPr/>
        </p:nvSpPr>
        <p:spPr>
          <a:xfrm>
            <a:off x="7532672" y="4602403"/>
            <a:ext cx="1111759" cy="584775"/>
          </a:xfrm>
          <a:prstGeom prst="rect">
            <a:avLst/>
          </a:prstGeom>
          <a:noFill/>
        </p:spPr>
        <p:txBody>
          <a:bodyPr wrap="squar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600" b="1" dirty="0">
                <a:solidFill>
                  <a:schemeClr val="tx1">
                    <a:lumMod val="85000"/>
                    <a:lumOff val="15000"/>
                  </a:schemeClr>
                </a:solidFill>
              </a:rPr>
              <a:t>Cotação</a:t>
            </a:r>
          </a:p>
          <a:p>
            <a:pPr algn="ctr"/>
            <a:r>
              <a:rPr lang="en-US" sz="1600" b="1" dirty="0">
                <a:solidFill>
                  <a:schemeClr val="tx1">
                    <a:lumMod val="85000"/>
                    <a:lumOff val="15000"/>
                  </a:schemeClr>
                </a:solidFill>
              </a:rPr>
              <a:t>Do dia</a:t>
            </a:r>
          </a:p>
        </p:txBody>
      </p:sp>
      <p:cxnSp>
        <p:nvCxnSpPr>
          <p:cNvPr id="57" name="Straight Connector 56">
            <a:extLst>
              <a:ext uri="{FF2B5EF4-FFF2-40B4-BE49-F238E27FC236}">
                <a16:creationId xmlns:a16="http://schemas.microsoft.com/office/drawing/2014/main" id="{4A357341-F14D-6D8F-64AE-14848CF32BD8}"/>
              </a:ext>
            </a:extLst>
          </p:cNvPr>
          <p:cNvCxnSpPr>
            <a:cxnSpLocks/>
          </p:cNvCxnSpPr>
          <p:nvPr/>
        </p:nvCxnSpPr>
        <p:spPr>
          <a:xfrm>
            <a:off x="5159840" y="1270890"/>
            <a:ext cx="0" cy="4388337"/>
          </a:xfrm>
          <a:prstGeom prst="line">
            <a:avLst/>
          </a:prstGeom>
          <a:ln w="57150"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87517BE3-1132-08DC-5FC8-61EC9B9D56C5}"/>
              </a:ext>
            </a:extLst>
          </p:cNvPr>
          <p:cNvCxnSpPr>
            <a:cxnSpLocks/>
          </p:cNvCxnSpPr>
          <p:nvPr/>
        </p:nvCxnSpPr>
        <p:spPr>
          <a:xfrm>
            <a:off x="6408214" y="1270890"/>
            <a:ext cx="0" cy="4388337"/>
          </a:xfrm>
          <a:prstGeom prst="line">
            <a:avLst/>
          </a:prstGeom>
          <a:ln w="57150"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C339B0C7-50ED-8538-C325-BBAD33A92603}"/>
              </a:ext>
            </a:extLst>
          </p:cNvPr>
          <p:cNvCxnSpPr>
            <a:cxnSpLocks/>
          </p:cNvCxnSpPr>
          <p:nvPr/>
        </p:nvCxnSpPr>
        <p:spPr>
          <a:xfrm>
            <a:off x="7656588" y="1270890"/>
            <a:ext cx="0" cy="4388337"/>
          </a:xfrm>
          <a:prstGeom prst="line">
            <a:avLst/>
          </a:prstGeom>
          <a:ln w="57150"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C0B7094C-8642-AA6D-9224-6B543FEFED71}"/>
              </a:ext>
            </a:extLst>
          </p:cNvPr>
          <p:cNvCxnSpPr>
            <a:cxnSpLocks/>
          </p:cNvCxnSpPr>
          <p:nvPr/>
        </p:nvCxnSpPr>
        <p:spPr>
          <a:xfrm>
            <a:off x="8904961" y="1270890"/>
            <a:ext cx="0" cy="4388337"/>
          </a:xfrm>
          <a:prstGeom prst="line">
            <a:avLst/>
          </a:prstGeom>
          <a:ln w="57150" cap="rnd">
            <a:solidFill>
              <a:schemeClr val="bg1"/>
            </a:solidFill>
          </a:ln>
        </p:spPr>
        <p:style>
          <a:lnRef idx="1">
            <a:schemeClr val="accent1"/>
          </a:lnRef>
          <a:fillRef idx="0">
            <a:schemeClr val="accent1"/>
          </a:fillRef>
          <a:effectRef idx="0">
            <a:schemeClr val="accent1"/>
          </a:effectRef>
          <a:fontRef idx="minor">
            <a:schemeClr val="tx1"/>
          </a:fontRef>
        </p:style>
      </p:cxnSp>
      <p:grpSp>
        <p:nvGrpSpPr>
          <p:cNvPr id="68" name="Group 2">
            <a:extLst>
              <a:ext uri="{FF2B5EF4-FFF2-40B4-BE49-F238E27FC236}">
                <a16:creationId xmlns:a16="http://schemas.microsoft.com/office/drawing/2014/main" id="{CD65413E-8A01-48C5-B3B4-490BF0F598DF}"/>
              </a:ext>
            </a:extLst>
          </p:cNvPr>
          <p:cNvGrpSpPr/>
          <p:nvPr/>
        </p:nvGrpSpPr>
        <p:grpSpPr>
          <a:xfrm>
            <a:off x="8537684" y="2337516"/>
            <a:ext cx="3975746" cy="3032350"/>
            <a:chOff x="3429000" y="3568699"/>
            <a:chExt cx="1450485" cy="1337621"/>
          </a:xfrm>
        </p:grpSpPr>
        <p:sp>
          <p:nvSpPr>
            <p:cNvPr id="69" name="Circle">
              <a:extLst>
                <a:ext uri="{FF2B5EF4-FFF2-40B4-BE49-F238E27FC236}">
                  <a16:creationId xmlns:a16="http://schemas.microsoft.com/office/drawing/2014/main" id="{0A596118-E26D-4016-8E79-D1D0E712E156}"/>
                </a:ext>
              </a:extLst>
            </p:cNvPr>
            <p:cNvSpPr/>
            <p:nvPr/>
          </p:nvSpPr>
          <p:spPr>
            <a:xfrm>
              <a:off x="3683000" y="3936998"/>
              <a:ext cx="952500" cy="952500"/>
            </a:xfrm>
            <a:prstGeom prst="ellipse">
              <a:avLst/>
            </a:prstGeom>
            <a:solidFill>
              <a:schemeClr val="bg1">
                <a:lumMod val="75000"/>
              </a:schemeClr>
            </a:solidFill>
            <a:ln w="12700">
              <a:miter lim="400000"/>
            </a:ln>
          </p:spPr>
          <p:txBody>
            <a:bodyPr lIns="38100" tIns="38100" rIns="38100" bIns="38100" anchor="ctr"/>
            <a:lstStyle/>
            <a:p>
              <a:pPr>
                <a:defRPr sz="3000">
                  <a:solidFill>
                    <a:srgbClr val="FFFFFF"/>
                  </a:solidFill>
                </a:defRPr>
              </a:pPr>
              <a:endParaRPr/>
            </a:p>
          </p:txBody>
        </p:sp>
        <p:sp>
          <p:nvSpPr>
            <p:cNvPr id="70" name="Circle">
              <a:extLst>
                <a:ext uri="{FF2B5EF4-FFF2-40B4-BE49-F238E27FC236}">
                  <a16:creationId xmlns:a16="http://schemas.microsoft.com/office/drawing/2014/main" id="{B0B41226-0BBE-4350-84B5-55D17D213F0B}"/>
                </a:ext>
              </a:extLst>
            </p:cNvPr>
            <p:cNvSpPr/>
            <p:nvPr/>
          </p:nvSpPr>
          <p:spPr>
            <a:xfrm>
              <a:off x="3771900" y="4025898"/>
              <a:ext cx="774700" cy="774700"/>
            </a:xfrm>
            <a:prstGeom prst="ellipse">
              <a:avLst/>
            </a:prstGeom>
            <a:solidFill>
              <a:schemeClr val="tx1">
                <a:lumMod val="85000"/>
                <a:lumOff val="15000"/>
              </a:schemeClr>
            </a:solidFill>
            <a:ln w="12700">
              <a:miter lim="400000"/>
            </a:ln>
          </p:spPr>
          <p:txBody>
            <a:bodyPr lIns="38100" tIns="38100" rIns="38100" bIns="38100" anchor="ctr"/>
            <a:lstStyle/>
            <a:p>
              <a:pPr>
                <a:defRPr sz="3000">
                  <a:solidFill>
                    <a:srgbClr val="FFFFFF"/>
                  </a:solidFill>
                </a:defRPr>
              </a:pPr>
              <a:endParaRPr/>
            </a:p>
          </p:txBody>
        </p:sp>
        <p:sp>
          <p:nvSpPr>
            <p:cNvPr id="71" name="Shape">
              <a:extLst>
                <a:ext uri="{FF2B5EF4-FFF2-40B4-BE49-F238E27FC236}">
                  <a16:creationId xmlns:a16="http://schemas.microsoft.com/office/drawing/2014/main" id="{741B2AE8-81CF-4C7A-9E7E-981FF7FD6D5B}"/>
                </a:ext>
              </a:extLst>
            </p:cNvPr>
            <p:cNvSpPr/>
            <p:nvPr/>
          </p:nvSpPr>
          <p:spPr>
            <a:xfrm>
              <a:off x="3771900" y="4025898"/>
              <a:ext cx="762002" cy="762002"/>
            </a:xfrm>
            <a:custGeom>
              <a:avLst/>
              <a:gdLst/>
              <a:ahLst/>
              <a:cxnLst>
                <a:cxn ang="0">
                  <a:pos x="wd2" y="hd2"/>
                </a:cxn>
                <a:cxn ang="5400000">
                  <a:pos x="wd2" y="hd2"/>
                </a:cxn>
                <a:cxn ang="10800000">
                  <a:pos x="wd2" y="hd2"/>
                </a:cxn>
                <a:cxn ang="16200000">
                  <a:pos x="wd2" y="hd2"/>
                </a:cxn>
              </a:cxnLst>
              <a:rect l="0" t="0" r="r" b="b"/>
              <a:pathLst>
                <a:path w="21600" h="21600" extrusionOk="0">
                  <a:moveTo>
                    <a:pt x="17676" y="14076"/>
                  </a:moveTo>
                  <a:cubicBezTo>
                    <a:pt x="18072" y="13248"/>
                    <a:pt x="18324" y="12348"/>
                    <a:pt x="18396" y="11376"/>
                  </a:cubicBezTo>
                  <a:lnTo>
                    <a:pt x="19584" y="11160"/>
                  </a:lnTo>
                  <a:lnTo>
                    <a:pt x="21600" y="10800"/>
                  </a:lnTo>
                  <a:lnTo>
                    <a:pt x="19584" y="10440"/>
                  </a:lnTo>
                  <a:lnTo>
                    <a:pt x="18396" y="10224"/>
                  </a:lnTo>
                  <a:cubicBezTo>
                    <a:pt x="18324" y="9252"/>
                    <a:pt x="18072" y="8352"/>
                    <a:pt x="17676" y="7524"/>
                  </a:cubicBezTo>
                  <a:lnTo>
                    <a:pt x="18612" y="6732"/>
                  </a:lnTo>
                  <a:lnTo>
                    <a:pt x="20160" y="5400"/>
                  </a:lnTo>
                  <a:lnTo>
                    <a:pt x="18252" y="6084"/>
                  </a:lnTo>
                  <a:lnTo>
                    <a:pt x="17100" y="6480"/>
                  </a:lnTo>
                  <a:cubicBezTo>
                    <a:pt x="16560" y="5724"/>
                    <a:pt x="15912" y="5040"/>
                    <a:pt x="15120" y="4500"/>
                  </a:cubicBezTo>
                  <a:lnTo>
                    <a:pt x="15516" y="3348"/>
                  </a:lnTo>
                  <a:lnTo>
                    <a:pt x="16200" y="1440"/>
                  </a:lnTo>
                  <a:lnTo>
                    <a:pt x="14868" y="2988"/>
                  </a:lnTo>
                  <a:lnTo>
                    <a:pt x="14076" y="3924"/>
                  </a:lnTo>
                  <a:cubicBezTo>
                    <a:pt x="13248" y="3528"/>
                    <a:pt x="12348" y="3276"/>
                    <a:pt x="11376" y="3204"/>
                  </a:cubicBezTo>
                  <a:lnTo>
                    <a:pt x="11160" y="2016"/>
                  </a:lnTo>
                  <a:lnTo>
                    <a:pt x="10800" y="0"/>
                  </a:lnTo>
                  <a:lnTo>
                    <a:pt x="10440" y="2016"/>
                  </a:lnTo>
                  <a:lnTo>
                    <a:pt x="10224" y="3204"/>
                  </a:lnTo>
                  <a:cubicBezTo>
                    <a:pt x="9252" y="3276"/>
                    <a:pt x="8352" y="3528"/>
                    <a:pt x="7524" y="3924"/>
                  </a:cubicBezTo>
                  <a:lnTo>
                    <a:pt x="6732" y="2988"/>
                  </a:lnTo>
                  <a:lnTo>
                    <a:pt x="5400" y="1440"/>
                  </a:lnTo>
                  <a:lnTo>
                    <a:pt x="6084" y="3348"/>
                  </a:lnTo>
                  <a:lnTo>
                    <a:pt x="6480" y="4500"/>
                  </a:lnTo>
                  <a:cubicBezTo>
                    <a:pt x="5724" y="5040"/>
                    <a:pt x="5040" y="5688"/>
                    <a:pt x="4500" y="6480"/>
                  </a:cubicBezTo>
                  <a:lnTo>
                    <a:pt x="3348" y="6084"/>
                  </a:lnTo>
                  <a:lnTo>
                    <a:pt x="1440" y="5400"/>
                  </a:lnTo>
                  <a:lnTo>
                    <a:pt x="2988" y="6732"/>
                  </a:lnTo>
                  <a:lnTo>
                    <a:pt x="3924" y="7524"/>
                  </a:lnTo>
                  <a:cubicBezTo>
                    <a:pt x="3528" y="8352"/>
                    <a:pt x="3276" y="9252"/>
                    <a:pt x="3204" y="10224"/>
                  </a:cubicBezTo>
                  <a:lnTo>
                    <a:pt x="2016" y="10440"/>
                  </a:lnTo>
                  <a:lnTo>
                    <a:pt x="0" y="10800"/>
                  </a:lnTo>
                  <a:lnTo>
                    <a:pt x="2016" y="11160"/>
                  </a:lnTo>
                  <a:lnTo>
                    <a:pt x="3204" y="11376"/>
                  </a:lnTo>
                  <a:cubicBezTo>
                    <a:pt x="3276" y="12348"/>
                    <a:pt x="3528" y="13248"/>
                    <a:pt x="3924" y="14076"/>
                  </a:cubicBezTo>
                  <a:lnTo>
                    <a:pt x="2988" y="14868"/>
                  </a:lnTo>
                  <a:lnTo>
                    <a:pt x="1440" y="16200"/>
                  </a:lnTo>
                  <a:lnTo>
                    <a:pt x="3348" y="15516"/>
                  </a:lnTo>
                  <a:lnTo>
                    <a:pt x="4500" y="15120"/>
                  </a:lnTo>
                  <a:cubicBezTo>
                    <a:pt x="5040" y="15876"/>
                    <a:pt x="5688" y="16560"/>
                    <a:pt x="6480" y="17100"/>
                  </a:cubicBezTo>
                  <a:lnTo>
                    <a:pt x="6084" y="18252"/>
                  </a:lnTo>
                  <a:lnTo>
                    <a:pt x="5400" y="20160"/>
                  </a:lnTo>
                  <a:lnTo>
                    <a:pt x="6732" y="18612"/>
                  </a:lnTo>
                  <a:lnTo>
                    <a:pt x="7524" y="17676"/>
                  </a:lnTo>
                  <a:cubicBezTo>
                    <a:pt x="8352" y="18072"/>
                    <a:pt x="9252" y="18324"/>
                    <a:pt x="10224" y="18396"/>
                  </a:cubicBezTo>
                  <a:lnTo>
                    <a:pt x="10440" y="19584"/>
                  </a:lnTo>
                  <a:lnTo>
                    <a:pt x="10800" y="21600"/>
                  </a:lnTo>
                  <a:lnTo>
                    <a:pt x="11160" y="19584"/>
                  </a:lnTo>
                  <a:lnTo>
                    <a:pt x="11376" y="18396"/>
                  </a:lnTo>
                  <a:cubicBezTo>
                    <a:pt x="12348" y="18324"/>
                    <a:pt x="13248" y="18072"/>
                    <a:pt x="14076" y="17676"/>
                  </a:cubicBezTo>
                  <a:lnTo>
                    <a:pt x="14868" y="18612"/>
                  </a:lnTo>
                  <a:lnTo>
                    <a:pt x="16200" y="20160"/>
                  </a:lnTo>
                  <a:lnTo>
                    <a:pt x="15516" y="18252"/>
                  </a:lnTo>
                  <a:lnTo>
                    <a:pt x="15120" y="17100"/>
                  </a:lnTo>
                  <a:cubicBezTo>
                    <a:pt x="15876" y="16560"/>
                    <a:pt x="16560" y="15912"/>
                    <a:pt x="17100" y="15120"/>
                  </a:cubicBezTo>
                  <a:lnTo>
                    <a:pt x="18252" y="15516"/>
                  </a:lnTo>
                  <a:lnTo>
                    <a:pt x="20160" y="16200"/>
                  </a:lnTo>
                  <a:lnTo>
                    <a:pt x="18612" y="14868"/>
                  </a:lnTo>
                  <a:lnTo>
                    <a:pt x="17676" y="14076"/>
                  </a:lnTo>
                  <a:close/>
                  <a:moveTo>
                    <a:pt x="9684" y="17280"/>
                  </a:moveTo>
                  <a:cubicBezTo>
                    <a:pt x="6948" y="16848"/>
                    <a:pt x="4752" y="14616"/>
                    <a:pt x="4284" y="11880"/>
                  </a:cubicBezTo>
                  <a:cubicBezTo>
                    <a:pt x="3528" y="7380"/>
                    <a:pt x="7380" y="3528"/>
                    <a:pt x="11916" y="4248"/>
                  </a:cubicBezTo>
                  <a:cubicBezTo>
                    <a:pt x="14652" y="4680"/>
                    <a:pt x="16848" y="6912"/>
                    <a:pt x="17316" y="9648"/>
                  </a:cubicBezTo>
                  <a:cubicBezTo>
                    <a:pt x="18072" y="14184"/>
                    <a:pt x="14220" y="18036"/>
                    <a:pt x="9684" y="17280"/>
                  </a:cubicBezTo>
                  <a:close/>
                </a:path>
              </a:pathLst>
            </a:custGeom>
            <a:solidFill>
              <a:schemeClr val="tx1">
                <a:lumMod val="75000"/>
                <a:lumOff val="25000"/>
              </a:schemeClr>
            </a:solidFill>
            <a:ln w="12700">
              <a:miter lim="400000"/>
            </a:ln>
          </p:spPr>
          <p:txBody>
            <a:bodyPr lIns="38100" tIns="38100" rIns="38100" bIns="38100" anchor="ctr"/>
            <a:lstStyle/>
            <a:p>
              <a:pPr>
                <a:defRPr sz="3000">
                  <a:solidFill>
                    <a:srgbClr val="FFFFFF"/>
                  </a:solidFill>
                </a:defRPr>
              </a:pPr>
              <a:endParaRPr/>
            </a:p>
          </p:txBody>
        </p:sp>
        <p:sp>
          <p:nvSpPr>
            <p:cNvPr id="72" name="Shape">
              <a:extLst>
                <a:ext uri="{FF2B5EF4-FFF2-40B4-BE49-F238E27FC236}">
                  <a16:creationId xmlns:a16="http://schemas.microsoft.com/office/drawing/2014/main" id="{CBA5B791-C18F-4BA4-9FF3-0E8012525C73}"/>
                </a:ext>
              </a:extLst>
            </p:cNvPr>
            <p:cNvSpPr/>
            <p:nvPr/>
          </p:nvSpPr>
          <p:spPr>
            <a:xfrm>
              <a:off x="4013200" y="3568699"/>
              <a:ext cx="280671" cy="845820"/>
            </a:xfrm>
            <a:custGeom>
              <a:avLst/>
              <a:gdLst/>
              <a:ahLst/>
              <a:cxnLst>
                <a:cxn ang="0">
                  <a:pos x="wd2" y="hd2"/>
                </a:cxn>
                <a:cxn ang="5400000">
                  <a:pos x="wd2" y="hd2"/>
                </a:cxn>
                <a:cxn ang="10800000">
                  <a:pos x="wd2" y="hd2"/>
                </a:cxn>
                <a:cxn ang="16200000">
                  <a:pos x="wd2" y="hd2"/>
                </a:cxn>
              </a:cxnLst>
              <a:rect l="0" t="0" r="r" b="b"/>
              <a:pathLst>
                <a:path w="21600" h="21535" extrusionOk="0">
                  <a:moveTo>
                    <a:pt x="13488" y="18075"/>
                  </a:moveTo>
                  <a:cubicBezTo>
                    <a:pt x="13488" y="15359"/>
                    <a:pt x="21600" y="11511"/>
                    <a:pt x="21600" y="5852"/>
                  </a:cubicBezTo>
                  <a:cubicBezTo>
                    <a:pt x="21600" y="2037"/>
                    <a:pt x="16713" y="679"/>
                    <a:pt x="13488" y="194"/>
                  </a:cubicBezTo>
                  <a:cubicBezTo>
                    <a:pt x="11729" y="-65"/>
                    <a:pt x="9871" y="-65"/>
                    <a:pt x="8112" y="194"/>
                  </a:cubicBezTo>
                  <a:cubicBezTo>
                    <a:pt x="4887" y="679"/>
                    <a:pt x="0" y="2037"/>
                    <a:pt x="0" y="5852"/>
                  </a:cubicBezTo>
                  <a:cubicBezTo>
                    <a:pt x="0" y="11511"/>
                    <a:pt x="8112" y="15359"/>
                    <a:pt x="8112" y="18075"/>
                  </a:cubicBezTo>
                  <a:cubicBezTo>
                    <a:pt x="8112" y="19433"/>
                    <a:pt x="6646" y="20306"/>
                    <a:pt x="5180" y="20824"/>
                  </a:cubicBezTo>
                  <a:cubicBezTo>
                    <a:pt x="4398" y="21115"/>
                    <a:pt x="4985" y="21535"/>
                    <a:pt x="6060" y="21535"/>
                  </a:cubicBezTo>
                  <a:lnTo>
                    <a:pt x="10751" y="21535"/>
                  </a:lnTo>
                  <a:lnTo>
                    <a:pt x="15443" y="21535"/>
                  </a:lnTo>
                  <a:cubicBezTo>
                    <a:pt x="16615" y="21535"/>
                    <a:pt x="17104" y="21082"/>
                    <a:pt x="16322" y="20824"/>
                  </a:cubicBezTo>
                  <a:cubicBezTo>
                    <a:pt x="14954" y="20274"/>
                    <a:pt x="13488" y="19401"/>
                    <a:pt x="13488" y="18075"/>
                  </a:cubicBezTo>
                  <a:close/>
                </a:path>
              </a:pathLst>
            </a:custGeom>
            <a:solidFill>
              <a:srgbClr val="002060"/>
            </a:solidFill>
            <a:ln w="12700">
              <a:miter lim="400000"/>
            </a:ln>
          </p:spPr>
          <p:txBody>
            <a:bodyPr lIns="38100" tIns="38100" rIns="38100" bIns="38100" anchor="ctr"/>
            <a:lstStyle/>
            <a:p>
              <a:pPr>
                <a:defRPr sz="3000">
                  <a:solidFill>
                    <a:srgbClr val="FFFFFF"/>
                  </a:solidFill>
                </a:defRPr>
              </a:pPr>
              <a:endParaRPr/>
            </a:p>
          </p:txBody>
        </p:sp>
        <p:sp>
          <p:nvSpPr>
            <p:cNvPr id="73" name="Shape">
              <a:extLst>
                <a:ext uri="{FF2B5EF4-FFF2-40B4-BE49-F238E27FC236}">
                  <a16:creationId xmlns:a16="http://schemas.microsoft.com/office/drawing/2014/main" id="{6F66AE36-E8B8-4040-85C6-89A97332DC43}"/>
                </a:ext>
              </a:extLst>
            </p:cNvPr>
            <p:cNvSpPr/>
            <p:nvPr/>
          </p:nvSpPr>
          <p:spPr>
            <a:xfrm>
              <a:off x="4025899" y="3797298"/>
              <a:ext cx="105456" cy="474990"/>
            </a:xfrm>
            <a:custGeom>
              <a:avLst/>
              <a:gdLst/>
              <a:ahLst/>
              <a:cxnLst>
                <a:cxn ang="0">
                  <a:pos x="wd2" y="hd2"/>
                </a:cxn>
                <a:cxn ang="5400000">
                  <a:pos x="wd2" y="hd2"/>
                </a:cxn>
                <a:cxn ang="10800000">
                  <a:pos x="wd2" y="hd2"/>
                </a:cxn>
                <a:cxn ang="16200000">
                  <a:pos x="wd2" y="hd2"/>
                </a:cxn>
              </a:cxnLst>
              <a:rect l="0" t="0" r="r" b="b"/>
              <a:pathLst>
                <a:path w="21101" h="21543" extrusionOk="0">
                  <a:moveTo>
                    <a:pt x="21092" y="21543"/>
                  </a:moveTo>
                  <a:cubicBezTo>
                    <a:pt x="21092" y="21543"/>
                    <a:pt x="17788" y="17338"/>
                    <a:pt x="13976" y="14804"/>
                  </a:cubicBezTo>
                  <a:cubicBezTo>
                    <a:pt x="10165" y="12269"/>
                    <a:pt x="762" y="6452"/>
                    <a:pt x="0" y="1"/>
                  </a:cubicBezTo>
                  <a:cubicBezTo>
                    <a:pt x="0" y="-57"/>
                    <a:pt x="21600" y="6625"/>
                    <a:pt x="21092" y="21543"/>
                  </a:cubicBezTo>
                  <a:close/>
                </a:path>
              </a:pathLst>
            </a:custGeom>
            <a:solidFill>
              <a:schemeClr val="accent4">
                <a:lumMod val="60000"/>
                <a:lumOff val="40000"/>
              </a:schemeClr>
            </a:solidFill>
            <a:ln w="12700">
              <a:miter lim="400000"/>
            </a:ln>
          </p:spPr>
          <p:txBody>
            <a:bodyPr lIns="38100" tIns="38100" rIns="38100" bIns="38100" anchor="ctr"/>
            <a:lstStyle/>
            <a:p>
              <a:pPr>
                <a:defRPr sz="3000">
                  <a:solidFill>
                    <a:srgbClr val="FFFFFF"/>
                  </a:solidFill>
                </a:defRPr>
              </a:pPr>
              <a:endParaRPr/>
            </a:p>
          </p:txBody>
        </p:sp>
        <p:sp>
          <p:nvSpPr>
            <p:cNvPr id="74" name="Shape">
              <a:extLst>
                <a:ext uri="{FF2B5EF4-FFF2-40B4-BE49-F238E27FC236}">
                  <a16:creationId xmlns:a16="http://schemas.microsoft.com/office/drawing/2014/main" id="{E2DF6E5E-1924-4145-AEB1-FAC2AAEC8B45}"/>
                </a:ext>
              </a:extLst>
            </p:cNvPr>
            <p:cNvSpPr/>
            <p:nvPr/>
          </p:nvSpPr>
          <p:spPr>
            <a:xfrm>
              <a:off x="4114800" y="4343399"/>
              <a:ext cx="764685" cy="562921"/>
            </a:xfrm>
            <a:custGeom>
              <a:avLst/>
              <a:gdLst/>
              <a:ahLst/>
              <a:cxnLst>
                <a:cxn ang="0">
                  <a:pos x="wd2" y="hd2"/>
                </a:cxn>
                <a:cxn ang="5400000">
                  <a:pos x="wd2" y="hd2"/>
                </a:cxn>
                <a:cxn ang="10800000">
                  <a:pos x="wd2" y="hd2"/>
                </a:cxn>
                <a:cxn ang="16200000">
                  <a:pos x="wd2" y="hd2"/>
                </a:cxn>
              </a:cxnLst>
              <a:rect l="0" t="0" r="r" b="b"/>
              <a:pathLst>
                <a:path w="21321" h="20501" extrusionOk="0">
                  <a:moveTo>
                    <a:pt x="3720" y="5924"/>
                  </a:moveTo>
                  <a:cubicBezTo>
                    <a:pt x="6234" y="8006"/>
                    <a:pt x="8217" y="14157"/>
                    <a:pt x="13457" y="18505"/>
                  </a:cubicBezTo>
                  <a:cubicBezTo>
                    <a:pt x="16998" y="21419"/>
                    <a:pt x="19194" y="20540"/>
                    <a:pt x="20256" y="19615"/>
                  </a:cubicBezTo>
                  <a:cubicBezTo>
                    <a:pt x="20823" y="19106"/>
                    <a:pt x="21212" y="18366"/>
                    <a:pt x="21283" y="17488"/>
                  </a:cubicBezTo>
                  <a:cubicBezTo>
                    <a:pt x="21460" y="15869"/>
                    <a:pt x="21141" y="12862"/>
                    <a:pt x="17636" y="9902"/>
                  </a:cubicBezTo>
                  <a:cubicBezTo>
                    <a:pt x="12395" y="5554"/>
                    <a:pt x="7261" y="5832"/>
                    <a:pt x="4747" y="3750"/>
                  </a:cubicBezTo>
                  <a:cubicBezTo>
                    <a:pt x="3507" y="2733"/>
                    <a:pt x="2976" y="1484"/>
                    <a:pt x="2764" y="467"/>
                  </a:cubicBezTo>
                  <a:cubicBezTo>
                    <a:pt x="2657" y="-42"/>
                    <a:pt x="2126" y="-181"/>
                    <a:pt x="1914" y="282"/>
                  </a:cubicBezTo>
                  <a:lnTo>
                    <a:pt x="993" y="2178"/>
                  </a:lnTo>
                  <a:lnTo>
                    <a:pt x="72" y="4074"/>
                  </a:lnTo>
                  <a:cubicBezTo>
                    <a:pt x="-140" y="4537"/>
                    <a:pt x="143" y="5092"/>
                    <a:pt x="568" y="4999"/>
                  </a:cubicBezTo>
                  <a:cubicBezTo>
                    <a:pt x="1383" y="4768"/>
                    <a:pt x="2480" y="4861"/>
                    <a:pt x="3720" y="5924"/>
                  </a:cubicBezTo>
                  <a:close/>
                </a:path>
              </a:pathLst>
            </a:custGeom>
            <a:solidFill>
              <a:srgbClr val="002060"/>
            </a:solidFill>
            <a:ln w="12700">
              <a:miter lim="400000"/>
            </a:ln>
          </p:spPr>
          <p:txBody>
            <a:bodyPr lIns="38100" tIns="38100" rIns="38100" bIns="38100" anchor="ctr"/>
            <a:lstStyle/>
            <a:p>
              <a:pPr>
                <a:defRPr sz="3000">
                  <a:solidFill>
                    <a:srgbClr val="FFFFFF"/>
                  </a:solidFill>
                </a:defRPr>
              </a:pPr>
              <a:endParaRPr/>
            </a:p>
          </p:txBody>
        </p:sp>
        <p:sp>
          <p:nvSpPr>
            <p:cNvPr id="75" name="Shape">
              <a:extLst>
                <a:ext uri="{FF2B5EF4-FFF2-40B4-BE49-F238E27FC236}">
                  <a16:creationId xmlns:a16="http://schemas.microsoft.com/office/drawing/2014/main" id="{0EDB7DCA-A21D-4C05-8A73-8C10B5FAFDC7}"/>
                </a:ext>
              </a:extLst>
            </p:cNvPr>
            <p:cNvSpPr/>
            <p:nvPr/>
          </p:nvSpPr>
          <p:spPr>
            <a:xfrm>
              <a:off x="4279900" y="4457699"/>
              <a:ext cx="458470" cy="165299"/>
            </a:xfrm>
            <a:custGeom>
              <a:avLst/>
              <a:gdLst/>
              <a:ahLst/>
              <a:cxnLst>
                <a:cxn ang="0">
                  <a:pos x="wd2" y="hd2"/>
                </a:cxn>
                <a:cxn ang="5400000">
                  <a:pos x="wd2" y="hd2"/>
                </a:cxn>
                <a:cxn ang="10800000">
                  <a:pos x="wd2" y="hd2"/>
                </a:cxn>
                <a:cxn ang="16200000">
                  <a:pos x="wd2" y="hd2"/>
                </a:cxn>
              </a:cxnLst>
              <a:rect l="0" t="0" r="r" b="b"/>
              <a:pathLst>
                <a:path w="21600" h="20081" extrusionOk="0">
                  <a:moveTo>
                    <a:pt x="0" y="0"/>
                  </a:moveTo>
                  <a:cubicBezTo>
                    <a:pt x="0" y="0"/>
                    <a:pt x="4129" y="4320"/>
                    <a:pt x="6821" y="6017"/>
                  </a:cubicBezTo>
                  <a:cubicBezTo>
                    <a:pt x="9514" y="7714"/>
                    <a:pt x="15796" y="11263"/>
                    <a:pt x="21600" y="20057"/>
                  </a:cubicBezTo>
                  <a:cubicBezTo>
                    <a:pt x="21600" y="20057"/>
                    <a:pt x="13044" y="21600"/>
                    <a:pt x="0" y="0"/>
                  </a:cubicBezTo>
                  <a:close/>
                </a:path>
              </a:pathLst>
            </a:custGeom>
            <a:solidFill>
              <a:schemeClr val="accent2">
                <a:lumMod val="60000"/>
                <a:lumOff val="40000"/>
              </a:schemeClr>
            </a:solidFill>
            <a:ln w="12700">
              <a:miter lim="400000"/>
            </a:ln>
          </p:spPr>
          <p:txBody>
            <a:bodyPr lIns="38100" tIns="38100" rIns="38100" bIns="38100" anchor="ctr"/>
            <a:lstStyle/>
            <a:p>
              <a:pPr>
                <a:defRPr sz="3000">
                  <a:solidFill>
                    <a:srgbClr val="FFFFFF"/>
                  </a:solidFill>
                </a:defRPr>
              </a:pPr>
              <a:endParaRPr/>
            </a:p>
          </p:txBody>
        </p:sp>
        <p:sp>
          <p:nvSpPr>
            <p:cNvPr id="76" name="Shape">
              <a:extLst>
                <a:ext uri="{FF2B5EF4-FFF2-40B4-BE49-F238E27FC236}">
                  <a16:creationId xmlns:a16="http://schemas.microsoft.com/office/drawing/2014/main" id="{0E89BA32-74EB-4506-B65C-FF4B04DE9228}"/>
                </a:ext>
              </a:extLst>
            </p:cNvPr>
            <p:cNvSpPr/>
            <p:nvPr/>
          </p:nvSpPr>
          <p:spPr>
            <a:xfrm>
              <a:off x="3429000" y="4343397"/>
              <a:ext cx="764530" cy="560994"/>
            </a:xfrm>
            <a:custGeom>
              <a:avLst/>
              <a:gdLst/>
              <a:ahLst/>
              <a:cxnLst>
                <a:cxn ang="0">
                  <a:pos x="wd2" y="hd2"/>
                </a:cxn>
                <a:cxn ang="5400000">
                  <a:pos x="wd2" y="hd2"/>
                </a:cxn>
                <a:cxn ang="10800000">
                  <a:pos x="wd2" y="hd2"/>
                </a:cxn>
                <a:cxn ang="16200000">
                  <a:pos x="wd2" y="hd2"/>
                </a:cxn>
              </a:cxnLst>
              <a:rect l="0" t="0" r="r" b="b"/>
              <a:pathLst>
                <a:path w="21316" h="20475" extrusionOk="0">
                  <a:moveTo>
                    <a:pt x="16610" y="3759"/>
                  </a:moveTo>
                  <a:cubicBezTo>
                    <a:pt x="14096" y="5845"/>
                    <a:pt x="8961" y="5520"/>
                    <a:pt x="3721" y="9831"/>
                  </a:cubicBezTo>
                  <a:cubicBezTo>
                    <a:pt x="180" y="12751"/>
                    <a:pt x="-139" y="15764"/>
                    <a:pt x="38" y="17386"/>
                  </a:cubicBezTo>
                  <a:cubicBezTo>
                    <a:pt x="144" y="18267"/>
                    <a:pt x="498" y="19055"/>
                    <a:pt x="1065" y="19565"/>
                  </a:cubicBezTo>
                  <a:cubicBezTo>
                    <a:pt x="2127" y="20492"/>
                    <a:pt x="4323" y="21419"/>
                    <a:pt x="7864" y="18499"/>
                  </a:cubicBezTo>
                  <a:cubicBezTo>
                    <a:pt x="13104" y="14188"/>
                    <a:pt x="15123" y="7977"/>
                    <a:pt x="17637" y="5937"/>
                  </a:cubicBezTo>
                  <a:cubicBezTo>
                    <a:pt x="18911" y="4918"/>
                    <a:pt x="19974" y="4825"/>
                    <a:pt x="20753" y="5010"/>
                  </a:cubicBezTo>
                  <a:cubicBezTo>
                    <a:pt x="21142" y="5103"/>
                    <a:pt x="21461" y="4547"/>
                    <a:pt x="21249" y="4083"/>
                  </a:cubicBezTo>
                  <a:lnTo>
                    <a:pt x="20328" y="2183"/>
                  </a:lnTo>
                  <a:lnTo>
                    <a:pt x="19407" y="283"/>
                  </a:lnTo>
                  <a:cubicBezTo>
                    <a:pt x="19195" y="-181"/>
                    <a:pt x="18664" y="-42"/>
                    <a:pt x="18557" y="468"/>
                  </a:cubicBezTo>
                  <a:cubicBezTo>
                    <a:pt x="18380" y="1488"/>
                    <a:pt x="17885" y="2739"/>
                    <a:pt x="16610" y="3759"/>
                  </a:cubicBezTo>
                  <a:close/>
                </a:path>
              </a:pathLst>
            </a:custGeom>
            <a:solidFill>
              <a:srgbClr val="002060"/>
            </a:solidFill>
            <a:ln w="12700">
              <a:miter lim="400000"/>
            </a:ln>
          </p:spPr>
          <p:txBody>
            <a:bodyPr lIns="38100" tIns="38100" rIns="38100" bIns="38100" anchor="ctr"/>
            <a:lstStyle/>
            <a:p>
              <a:pPr>
                <a:defRPr sz="3000">
                  <a:solidFill>
                    <a:srgbClr val="FFFFFF"/>
                  </a:solidFill>
                </a:defRPr>
              </a:pPr>
              <a:endParaRPr/>
            </a:p>
          </p:txBody>
        </p:sp>
        <p:sp>
          <p:nvSpPr>
            <p:cNvPr id="77" name="Shape">
              <a:extLst>
                <a:ext uri="{FF2B5EF4-FFF2-40B4-BE49-F238E27FC236}">
                  <a16:creationId xmlns:a16="http://schemas.microsoft.com/office/drawing/2014/main" id="{448519FB-6816-40C7-BD55-B25E904B9639}"/>
                </a:ext>
              </a:extLst>
            </p:cNvPr>
            <p:cNvSpPr/>
            <p:nvPr/>
          </p:nvSpPr>
          <p:spPr>
            <a:xfrm>
              <a:off x="3708398" y="4495797"/>
              <a:ext cx="346711" cy="3429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cubicBezTo>
                    <a:pt x="21600" y="0"/>
                    <a:pt x="17248" y="4000"/>
                    <a:pt x="14875" y="6880"/>
                  </a:cubicBezTo>
                  <a:cubicBezTo>
                    <a:pt x="12501" y="9760"/>
                    <a:pt x="7358" y="16560"/>
                    <a:pt x="0" y="21600"/>
                  </a:cubicBezTo>
                  <a:cubicBezTo>
                    <a:pt x="0" y="21600"/>
                    <a:pt x="4193" y="10880"/>
                    <a:pt x="21600" y="0"/>
                  </a:cubicBezTo>
                  <a:close/>
                </a:path>
              </a:pathLst>
            </a:custGeom>
            <a:solidFill>
              <a:schemeClr val="accent5">
                <a:lumMod val="60000"/>
                <a:lumOff val="40000"/>
              </a:schemeClr>
            </a:solidFill>
            <a:ln w="12700">
              <a:miter lim="400000"/>
            </a:ln>
          </p:spPr>
          <p:txBody>
            <a:bodyPr lIns="38100" tIns="38100" rIns="38100" bIns="38100" anchor="ctr"/>
            <a:lstStyle/>
            <a:p>
              <a:pPr>
                <a:defRPr sz="3000">
                  <a:solidFill>
                    <a:srgbClr val="FFFFFF"/>
                  </a:solidFill>
                </a:defRPr>
              </a:pPr>
              <a:endParaRPr/>
            </a:p>
          </p:txBody>
        </p:sp>
        <p:sp>
          <p:nvSpPr>
            <p:cNvPr id="78" name="Circle">
              <a:extLst>
                <a:ext uri="{FF2B5EF4-FFF2-40B4-BE49-F238E27FC236}">
                  <a16:creationId xmlns:a16="http://schemas.microsoft.com/office/drawing/2014/main" id="{D887661D-103C-44C8-9D07-9A74BEEACF00}"/>
                </a:ext>
              </a:extLst>
            </p:cNvPr>
            <p:cNvSpPr/>
            <p:nvPr/>
          </p:nvSpPr>
          <p:spPr>
            <a:xfrm>
              <a:off x="4025900" y="4279900"/>
              <a:ext cx="248921" cy="248921"/>
            </a:xfrm>
            <a:prstGeom prst="ellipse">
              <a:avLst/>
            </a:prstGeom>
            <a:solidFill>
              <a:schemeClr val="bg1">
                <a:lumMod val="50000"/>
              </a:schemeClr>
            </a:solidFill>
            <a:ln w="12700">
              <a:miter lim="400000"/>
            </a:ln>
          </p:spPr>
          <p:txBody>
            <a:bodyPr lIns="38100" tIns="38100" rIns="38100" bIns="38100" anchor="ctr"/>
            <a:lstStyle/>
            <a:p>
              <a:pPr>
                <a:defRPr sz="3000">
                  <a:solidFill>
                    <a:srgbClr val="FFFFFF"/>
                  </a:solidFill>
                </a:defRPr>
              </a:pPr>
              <a:endParaRPr/>
            </a:p>
          </p:txBody>
        </p:sp>
      </p:grpSp>
      <p:sp>
        <p:nvSpPr>
          <p:cNvPr id="79" name="Título 1">
            <a:extLst>
              <a:ext uri="{FF2B5EF4-FFF2-40B4-BE49-F238E27FC236}">
                <a16:creationId xmlns:a16="http://schemas.microsoft.com/office/drawing/2014/main" id="{639A11FE-C21E-4CAD-BCC8-83B4F444D93E}"/>
              </a:ext>
            </a:extLst>
          </p:cNvPr>
          <p:cNvSpPr>
            <a:spLocks noGrp="1"/>
          </p:cNvSpPr>
          <p:nvPr>
            <p:ph type="title"/>
          </p:nvPr>
        </p:nvSpPr>
        <p:spPr>
          <a:xfrm>
            <a:off x="1032070" y="-113176"/>
            <a:ext cx="10515600" cy="1325563"/>
          </a:xfrm>
        </p:spPr>
        <p:txBody>
          <a:bodyPr>
            <a:normAutofit/>
          </a:bodyPr>
          <a:lstStyle/>
          <a:p>
            <a:pPr algn="ctr"/>
            <a:r>
              <a:rPr lang="pt-BR" sz="2400" b="1" kern="150" dirty="0">
                <a:solidFill>
                  <a:srgbClr val="008080"/>
                </a:solidFill>
                <a:effectLst>
                  <a:outerShdw blurRad="38100" dist="38100" dir="2700000" algn="tl">
                    <a:srgbClr val="000000">
                      <a:alpha val="43137"/>
                    </a:srgbClr>
                  </a:outerShdw>
                </a:effectLst>
                <a:latin typeface="Helvetica" panose="020B0604020202020204" pitchFamily="34" charset="0"/>
                <a:ea typeface="NSimSun" panose="02010609030101010101" pitchFamily="49" charset="-122"/>
                <a:cs typeface="Helvetica" panose="020B0604020202020204" pitchFamily="34" charset="0"/>
              </a:rPr>
              <a:t>Procedimentos Auxiliares</a:t>
            </a:r>
            <a:endParaRPr lang="pt-BR" sz="24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04006454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65578" y="165680"/>
            <a:ext cx="10515600" cy="1325563"/>
          </a:xfrm>
        </p:spPr>
        <p:txBody>
          <a:bodyPr/>
          <a:lstStyle/>
          <a:p>
            <a:r>
              <a:rPr lang="en-US" sz="3600" dirty="0" err="1"/>
              <a:t>Requisitos</a:t>
            </a:r>
            <a:r>
              <a:rPr lang="en-US" sz="3600" dirty="0"/>
              <a:t> do </a:t>
            </a:r>
            <a:r>
              <a:rPr lang="en-US" sz="3600" dirty="0" err="1"/>
              <a:t>Credenciamento</a:t>
            </a:r>
            <a:endParaRPr lang="en-US" sz="3600" dirty="0"/>
          </a:p>
        </p:txBody>
      </p:sp>
      <p:grpSp>
        <p:nvGrpSpPr>
          <p:cNvPr id="86" name="Group 85">
            <a:extLst>
              <a:ext uri="{FF2B5EF4-FFF2-40B4-BE49-F238E27FC236}">
                <a16:creationId xmlns:a16="http://schemas.microsoft.com/office/drawing/2014/main" id="{9441DD80-7769-06A5-D919-C269EF532936}"/>
              </a:ext>
            </a:extLst>
          </p:cNvPr>
          <p:cNvGrpSpPr/>
          <p:nvPr/>
        </p:nvGrpSpPr>
        <p:grpSpPr>
          <a:xfrm>
            <a:off x="7856000" y="4530894"/>
            <a:ext cx="3233874" cy="1416346"/>
            <a:chOff x="4442843" y="2903133"/>
            <a:chExt cx="3233874" cy="1416346"/>
          </a:xfrm>
        </p:grpSpPr>
        <p:sp>
          <p:nvSpPr>
            <p:cNvPr id="75" name="Freeform: Shape 74">
              <a:extLst>
                <a:ext uri="{FF2B5EF4-FFF2-40B4-BE49-F238E27FC236}">
                  <a16:creationId xmlns:a16="http://schemas.microsoft.com/office/drawing/2014/main" id="{16529BE6-0CE8-E67F-1F21-288A1FCFBA45}"/>
                </a:ext>
              </a:extLst>
            </p:cNvPr>
            <p:cNvSpPr/>
            <p:nvPr/>
          </p:nvSpPr>
          <p:spPr>
            <a:xfrm>
              <a:off x="4781493" y="2903133"/>
              <a:ext cx="2895224" cy="1416346"/>
            </a:xfrm>
            <a:custGeom>
              <a:avLst/>
              <a:gdLst>
                <a:gd name="connsiteX0" fmla="*/ 0 w 2895224"/>
                <a:gd name="connsiteY0" fmla="*/ 0 h 1416346"/>
                <a:gd name="connsiteX1" fmla="*/ 1928967 w 2895224"/>
                <a:gd name="connsiteY1" fmla="*/ 0 h 1416346"/>
                <a:gd name="connsiteX2" fmla="*/ 1932514 w 2895224"/>
                <a:gd name="connsiteY2" fmla="*/ 0 h 1416346"/>
                <a:gd name="connsiteX3" fmla="*/ 2895224 w 2895224"/>
                <a:gd name="connsiteY3" fmla="*/ 0 h 1416346"/>
                <a:gd name="connsiteX4" fmla="*/ 2895224 w 2895224"/>
                <a:gd name="connsiteY4" fmla="*/ 1416346 h 1416346"/>
                <a:gd name="connsiteX5" fmla="*/ 1932514 w 2895224"/>
                <a:gd name="connsiteY5" fmla="*/ 1416346 h 1416346"/>
                <a:gd name="connsiteX6" fmla="*/ 1928967 w 2895224"/>
                <a:gd name="connsiteY6" fmla="*/ 1416346 h 1416346"/>
                <a:gd name="connsiteX7" fmla="*/ 0 w 2895224"/>
                <a:gd name="connsiteY7" fmla="*/ 1416346 h 1416346"/>
                <a:gd name="connsiteX8" fmla="*/ 0 w 2895224"/>
                <a:gd name="connsiteY8" fmla="*/ 1256078 h 1416346"/>
                <a:gd name="connsiteX9" fmla="*/ 43657 w 2895224"/>
                <a:gd name="connsiteY9" fmla="*/ 1260719 h 1416346"/>
                <a:gd name="connsiteX10" fmla="*/ 243018 w 2895224"/>
                <a:gd name="connsiteY10" fmla="*/ 1215172 h 1416346"/>
                <a:gd name="connsiteX11" fmla="*/ 374059 w 2895224"/>
                <a:gd name="connsiteY11" fmla="*/ 1084879 h 1416346"/>
                <a:gd name="connsiteX12" fmla="*/ 420726 w 2895224"/>
                <a:gd name="connsiteY12" fmla="*/ 895597 h 1416346"/>
                <a:gd name="connsiteX13" fmla="*/ 333738 w 2895224"/>
                <a:gd name="connsiteY13" fmla="*/ 626423 h 1416346"/>
                <a:gd name="connsiteX14" fmla="*/ 84724 w 2895224"/>
                <a:gd name="connsiteY14" fmla="*/ 530476 h 1416346"/>
                <a:gd name="connsiteX15" fmla="*/ 42444 w 2895224"/>
                <a:gd name="connsiteY15" fmla="*/ 533476 h 1416346"/>
                <a:gd name="connsiteX16" fmla="*/ 0 w 2895224"/>
                <a:gd name="connsiteY16" fmla="*/ 542315 h 1416346"/>
                <a:gd name="connsiteX17" fmla="*/ 0 w 2895224"/>
                <a:gd name="connsiteY17" fmla="*/ 352768 h 1416346"/>
                <a:gd name="connsiteX18" fmla="*/ 384138 w 2895224"/>
                <a:gd name="connsiteY18" fmla="*/ 352768 h 1416346"/>
                <a:gd name="connsiteX19" fmla="*/ 384138 w 2895224"/>
                <a:gd name="connsiteY19" fmla="*/ 158634 h 1416346"/>
                <a:gd name="connsiteX20" fmla="*/ 0 w 2895224"/>
                <a:gd name="connsiteY20" fmla="*/ 158634 h 1416346"/>
                <a:gd name="connsiteX0" fmla="*/ 0 w 2895224"/>
                <a:gd name="connsiteY0" fmla="*/ 0 h 1416346"/>
                <a:gd name="connsiteX1" fmla="*/ 1928967 w 2895224"/>
                <a:gd name="connsiteY1" fmla="*/ 0 h 1416346"/>
                <a:gd name="connsiteX2" fmla="*/ 2895224 w 2895224"/>
                <a:gd name="connsiteY2" fmla="*/ 0 h 1416346"/>
                <a:gd name="connsiteX3" fmla="*/ 2895224 w 2895224"/>
                <a:gd name="connsiteY3" fmla="*/ 1416346 h 1416346"/>
                <a:gd name="connsiteX4" fmla="*/ 1932514 w 2895224"/>
                <a:gd name="connsiteY4" fmla="*/ 1416346 h 1416346"/>
                <a:gd name="connsiteX5" fmla="*/ 1928967 w 2895224"/>
                <a:gd name="connsiteY5" fmla="*/ 1416346 h 1416346"/>
                <a:gd name="connsiteX6" fmla="*/ 0 w 2895224"/>
                <a:gd name="connsiteY6" fmla="*/ 1416346 h 1416346"/>
                <a:gd name="connsiteX7" fmla="*/ 0 w 2895224"/>
                <a:gd name="connsiteY7" fmla="*/ 1256078 h 1416346"/>
                <a:gd name="connsiteX8" fmla="*/ 43657 w 2895224"/>
                <a:gd name="connsiteY8" fmla="*/ 1260719 h 1416346"/>
                <a:gd name="connsiteX9" fmla="*/ 243018 w 2895224"/>
                <a:gd name="connsiteY9" fmla="*/ 1215172 h 1416346"/>
                <a:gd name="connsiteX10" fmla="*/ 374059 w 2895224"/>
                <a:gd name="connsiteY10" fmla="*/ 1084879 h 1416346"/>
                <a:gd name="connsiteX11" fmla="*/ 420726 w 2895224"/>
                <a:gd name="connsiteY11" fmla="*/ 895597 h 1416346"/>
                <a:gd name="connsiteX12" fmla="*/ 333738 w 2895224"/>
                <a:gd name="connsiteY12" fmla="*/ 626423 h 1416346"/>
                <a:gd name="connsiteX13" fmla="*/ 84724 w 2895224"/>
                <a:gd name="connsiteY13" fmla="*/ 530476 h 1416346"/>
                <a:gd name="connsiteX14" fmla="*/ 42444 w 2895224"/>
                <a:gd name="connsiteY14" fmla="*/ 533476 h 1416346"/>
                <a:gd name="connsiteX15" fmla="*/ 0 w 2895224"/>
                <a:gd name="connsiteY15" fmla="*/ 542315 h 1416346"/>
                <a:gd name="connsiteX16" fmla="*/ 0 w 2895224"/>
                <a:gd name="connsiteY16" fmla="*/ 352768 h 1416346"/>
                <a:gd name="connsiteX17" fmla="*/ 384138 w 2895224"/>
                <a:gd name="connsiteY17" fmla="*/ 352768 h 1416346"/>
                <a:gd name="connsiteX18" fmla="*/ 384138 w 2895224"/>
                <a:gd name="connsiteY18" fmla="*/ 158634 h 1416346"/>
                <a:gd name="connsiteX19" fmla="*/ 0 w 2895224"/>
                <a:gd name="connsiteY19" fmla="*/ 158634 h 1416346"/>
                <a:gd name="connsiteX20" fmla="*/ 0 w 2895224"/>
                <a:gd name="connsiteY20" fmla="*/ 0 h 1416346"/>
                <a:gd name="connsiteX0" fmla="*/ 0 w 2895224"/>
                <a:gd name="connsiteY0" fmla="*/ 0 h 1416346"/>
                <a:gd name="connsiteX1" fmla="*/ 2895224 w 2895224"/>
                <a:gd name="connsiteY1" fmla="*/ 0 h 1416346"/>
                <a:gd name="connsiteX2" fmla="*/ 2895224 w 2895224"/>
                <a:gd name="connsiteY2" fmla="*/ 1416346 h 1416346"/>
                <a:gd name="connsiteX3" fmla="*/ 1932514 w 2895224"/>
                <a:gd name="connsiteY3" fmla="*/ 1416346 h 1416346"/>
                <a:gd name="connsiteX4" fmla="*/ 1928967 w 2895224"/>
                <a:gd name="connsiteY4" fmla="*/ 1416346 h 1416346"/>
                <a:gd name="connsiteX5" fmla="*/ 0 w 2895224"/>
                <a:gd name="connsiteY5" fmla="*/ 1416346 h 1416346"/>
                <a:gd name="connsiteX6" fmla="*/ 0 w 2895224"/>
                <a:gd name="connsiteY6" fmla="*/ 1256078 h 1416346"/>
                <a:gd name="connsiteX7" fmla="*/ 43657 w 2895224"/>
                <a:gd name="connsiteY7" fmla="*/ 1260719 h 1416346"/>
                <a:gd name="connsiteX8" fmla="*/ 243018 w 2895224"/>
                <a:gd name="connsiteY8" fmla="*/ 1215172 h 1416346"/>
                <a:gd name="connsiteX9" fmla="*/ 374059 w 2895224"/>
                <a:gd name="connsiteY9" fmla="*/ 1084879 h 1416346"/>
                <a:gd name="connsiteX10" fmla="*/ 420726 w 2895224"/>
                <a:gd name="connsiteY10" fmla="*/ 895597 h 1416346"/>
                <a:gd name="connsiteX11" fmla="*/ 333738 w 2895224"/>
                <a:gd name="connsiteY11" fmla="*/ 626423 h 1416346"/>
                <a:gd name="connsiteX12" fmla="*/ 84724 w 2895224"/>
                <a:gd name="connsiteY12" fmla="*/ 530476 h 1416346"/>
                <a:gd name="connsiteX13" fmla="*/ 42444 w 2895224"/>
                <a:gd name="connsiteY13" fmla="*/ 533476 h 1416346"/>
                <a:gd name="connsiteX14" fmla="*/ 0 w 2895224"/>
                <a:gd name="connsiteY14" fmla="*/ 542315 h 1416346"/>
                <a:gd name="connsiteX15" fmla="*/ 0 w 2895224"/>
                <a:gd name="connsiteY15" fmla="*/ 352768 h 1416346"/>
                <a:gd name="connsiteX16" fmla="*/ 384138 w 2895224"/>
                <a:gd name="connsiteY16" fmla="*/ 352768 h 1416346"/>
                <a:gd name="connsiteX17" fmla="*/ 384138 w 2895224"/>
                <a:gd name="connsiteY17" fmla="*/ 158634 h 1416346"/>
                <a:gd name="connsiteX18" fmla="*/ 0 w 2895224"/>
                <a:gd name="connsiteY18" fmla="*/ 158634 h 1416346"/>
                <a:gd name="connsiteX19" fmla="*/ 0 w 2895224"/>
                <a:gd name="connsiteY19" fmla="*/ 0 h 1416346"/>
                <a:gd name="connsiteX0" fmla="*/ 0 w 2895224"/>
                <a:gd name="connsiteY0" fmla="*/ 0 h 1416346"/>
                <a:gd name="connsiteX1" fmla="*/ 2895224 w 2895224"/>
                <a:gd name="connsiteY1" fmla="*/ 0 h 1416346"/>
                <a:gd name="connsiteX2" fmla="*/ 2895224 w 2895224"/>
                <a:gd name="connsiteY2" fmla="*/ 1416346 h 1416346"/>
                <a:gd name="connsiteX3" fmla="*/ 1932514 w 2895224"/>
                <a:gd name="connsiteY3" fmla="*/ 1416346 h 1416346"/>
                <a:gd name="connsiteX4" fmla="*/ 0 w 2895224"/>
                <a:gd name="connsiteY4" fmla="*/ 1416346 h 1416346"/>
                <a:gd name="connsiteX5" fmla="*/ 0 w 2895224"/>
                <a:gd name="connsiteY5" fmla="*/ 1256078 h 1416346"/>
                <a:gd name="connsiteX6" fmla="*/ 43657 w 2895224"/>
                <a:gd name="connsiteY6" fmla="*/ 1260719 h 1416346"/>
                <a:gd name="connsiteX7" fmla="*/ 243018 w 2895224"/>
                <a:gd name="connsiteY7" fmla="*/ 1215172 h 1416346"/>
                <a:gd name="connsiteX8" fmla="*/ 374059 w 2895224"/>
                <a:gd name="connsiteY8" fmla="*/ 1084879 h 1416346"/>
                <a:gd name="connsiteX9" fmla="*/ 420726 w 2895224"/>
                <a:gd name="connsiteY9" fmla="*/ 895597 h 1416346"/>
                <a:gd name="connsiteX10" fmla="*/ 333738 w 2895224"/>
                <a:gd name="connsiteY10" fmla="*/ 626423 h 1416346"/>
                <a:gd name="connsiteX11" fmla="*/ 84724 w 2895224"/>
                <a:gd name="connsiteY11" fmla="*/ 530476 h 1416346"/>
                <a:gd name="connsiteX12" fmla="*/ 42444 w 2895224"/>
                <a:gd name="connsiteY12" fmla="*/ 533476 h 1416346"/>
                <a:gd name="connsiteX13" fmla="*/ 0 w 2895224"/>
                <a:gd name="connsiteY13" fmla="*/ 542315 h 1416346"/>
                <a:gd name="connsiteX14" fmla="*/ 0 w 2895224"/>
                <a:gd name="connsiteY14" fmla="*/ 352768 h 1416346"/>
                <a:gd name="connsiteX15" fmla="*/ 384138 w 2895224"/>
                <a:gd name="connsiteY15" fmla="*/ 352768 h 1416346"/>
                <a:gd name="connsiteX16" fmla="*/ 384138 w 2895224"/>
                <a:gd name="connsiteY16" fmla="*/ 158634 h 1416346"/>
                <a:gd name="connsiteX17" fmla="*/ 0 w 2895224"/>
                <a:gd name="connsiteY17" fmla="*/ 158634 h 1416346"/>
                <a:gd name="connsiteX18" fmla="*/ 0 w 2895224"/>
                <a:gd name="connsiteY18" fmla="*/ 0 h 1416346"/>
                <a:gd name="connsiteX0" fmla="*/ 0 w 2895224"/>
                <a:gd name="connsiteY0" fmla="*/ 0 h 1416346"/>
                <a:gd name="connsiteX1" fmla="*/ 2895224 w 2895224"/>
                <a:gd name="connsiteY1" fmla="*/ 0 h 1416346"/>
                <a:gd name="connsiteX2" fmla="*/ 2895224 w 2895224"/>
                <a:gd name="connsiteY2" fmla="*/ 1416346 h 1416346"/>
                <a:gd name="connsiteX3" fmla="*/ 0 w 2895224"/>
                <a:gd name="connsiteY3" fmla="*/ 1416346 h 1416346"/>
                <a:gd name="connsiteX4" fmla="*/ 0 w 2895224"/>
                <a:gd name="connsiteY4" fmla="*/ 1256078 h 1416346"/>
                <a:gd name="connsiteX5" fmla="*/ 43657 w 2895224"/>
                <a:gd name="connsiteY5" fmla="*/ 1260719 h 1416346"/>
                <a:gd name="connsiteX6" fmla="*/ 243018 w 2895224"/>
                <a:gd name="connsiteY6" fmla="*/ 1215172 h 1416346"/>
                <a:gd name="connsiteX7" fmla="*/ 374059 w 2895224"/>
                <a:gd name="connsiteY7" fmla="*/ 1084879 h 1416346"/>
                <a:gd name="connsiteX8" fmla="*/ 420726 w 2895224"/>
                <a:gd name="connsiteY8" fmla="*/ 895597 h 1416346"/>
                <a:gd name="connsiteX9" fmla="*/ 333738 w 2895224"/>
                <a:gd name="connsiteY9" fmla="*/ 626423 h 1416346"/>
                <a:gd name="connsiteX10" fmla="*/ 84724 w 2895224"/>
                <a:gd name="connsiteY10" fmla="*/ 530476 h 1416346"/>
                <a:gd name="connsiteX11" fmla="*/ 42444 w 2895224"/>
                <a:gd name="connsiteY11" fmla="*/ 533476 h 1416346"/>
                <a:gd name="connsiteX12" fmla="*/ 0 w 2895224"/>
                <a:gd name="connsiteY12" fmla="*/ 542315 h 1416346"/>
                <a:gd name="connsiteX13" fmla="*/ 0 w 2895224"/>
                <a:gd name="connsiteY13" fmla="*/ 352768 h 1416346"/>
                <a:gd name="connsiteX14" fmla="*/ 384138 w 2895224"/>
                <a:gd name="connsiteY14" fmla="*/ 352768 h 1416346"/>
                <a:gd name="connsiteX15" fmla="*/ 384138 w 2895224"/>
                <a:gd name="connsiteY15" fmla="*/ 158634 h 1416346"/>
                <a:gd name="connsiteX16" fmla="*/ 0 w 2895224"/>
                <a:gd name="connsiteY16" fmla="*/ 158634 h 1416346"/>
                <a:gd name="connsiteX17" fmla="*/ 0 w 2895224"/>
                <a:gd name="connsiteY17" fmla="*/ 0 h 141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95224" h="1416346">
                  <a:moveTo>
                    <a:pt x="0" y="0"/>
                  </a:moveTo>
                  <a:lnTo>
                    <a:pt x="2895224" y="0"/>
                  </a:lnTo>
                  <a:lnTo>
                    <a:pt x="2895224" y="1416346"/>
                  </a:lnTo>
                  <a:lnTo>
                    <a:pt x="0" y="1416346"/>
                  </a:lnTo>
                  <a:lnTo>
                    <a:pt x="0" y="1256078"/>
                  </a:lnTo>
                  <a:lnTo>
                    <a:pt x="43657" y="1260719"/>
                  </a:lnTo>
                  <a:cubicBezTo>
                    <a:pt x="120315" y="1260719"/>
                    <a:pt x="186769" y="1245537"/>
                    <a:pt x="243018" y="1215172"/>
                  </a:cubicBezTo>
                  <a:cubicBezTo>
                    <a:pt x="299267" y="1184807"/>
                    <a:pt x="342947" y="1141376"/>
                    <a:pt x="374059" y="1084879"/>
                  </a:cubicBezTo>
                  <a:cubicBezTo>
                    <a:pt x="405170" y="1028380"/>
                    <a:pt x="420726" y="965287"/>
                    <a:pt x="420726" y="895597"/>
                  </a:cubicBezTo>
                  <a:cubicBezTo>
                    <a:pt x="420726" y="780112"/>
                    <a:pt x="391730" y="690388"/>
                    <a:pt x="333738" y="626423"/>
                  </a:cubicBezTo>
                  <a:cubicBezTo>
                    <a:pt x="275747" y="562458"/>
                    <a:pt x="192742" y="530476"/>
                    <a:pt x="84724" y="530476"/>
                  </a:cubicBezTo>
                  <a:cubicBezTo>
                    <a:pt x="70786" y="530476"/>
                    <a:pt x="56693" y="531476"/>
                    <a:pt x="42444" y="533476"/>
                  </a:cubicBezTo>
                  <a:lnTo>
                    <a:pt x="0" y="542315"/>
                  </a:lnTo>
                  <a:lnTo>
                    <a:pt x="0" y="352768"/>
                  </a:lnTo>
                  <a:lnTo>
                    <a:pt x="384138" y="352768"/>
                  </a:lnTo>
                  <a:lnTo>
                    <a:pt x="384138" y="158634"/>
                  </a:lnTo>
                  <a:lnTo>
                    <a:pt x="0" y="158634"/>
                  </a:lnTo>
                  <a:lnTo>
                    <a:pt x="0" y="0"/>
                  </a:lnTo>
                  <a:close/>
                </a:path>
              </a:pathLst>
            </a:custGeom>
            <a:solidFill>
              <a:schemeClr val="accent5">
                <a:lumMod val="40000"/>
                <a:lumOff val="60000"/>
              </a:schemeClr>
            </a:solidFill>
            <a:ln w="12700" cap="flat" cmpd="sng" algn="ctr">
              <a:noFill/>
              <a:prstDash val="solid"/>
              <a:miter lim="800000"/>
            </a:ln>
            <a:effectLst/>
          </p:spPr>
          <p:txBody>
            <a:bodyPr rot="0" spcFirstLastPara="0" vertOverflow="overflow" horzOverflow="overflow" vert="horz" wrap="square" lIns="640080" tIns="45720" rIns="91440" bIns="45720" numCol="1" spcCol="0" rtlCol="0" fromWordArt="0" anchor="ctr" anchorCtr="0" forceAA="0" compatLnSpc="1">
              <a:prstTxWarp prst="textNoShape">
                <a:avLst/>
              </a:prstTxWarp>
              <a:noAutofit/>
            </a:bodyPr>
            <a:lstStyle/>
            <a:p>
              <a:pPr marL="0" marR="0" lvl="0" indent="0" algn="just" defTabSz="914400" rtl="0" eaLnBrk="1" fontAlgn="auto" latinLnBrk="0" hangingPunct="1">
                <a:lnSpc>
                  <a:spcPts val="1500"/>
                </a:lnSpc>
                <a:spcBef>
                  <a:spcPts val="0"/>
                </a:spcBef>
                <a:spcAft>
                  <a:spcPts val="0"/>
                </a:spcAft>
                <a:buClrTx/>
                <a:buSzTx/>
                <a:buFontTx/>
                <a:buNone/>
                <a:tabLst/>
                <a:defRPr/>
              </a:pPr>
              <a:endParaRPr kumimoji="0" lang="en-US" sz="2000" b="1" i="0" u="none" strike="noStrike" kern="1200" cap="none" spc="0" normalizeH="0" baseline="0" noProof="1">
                <a:ln>
                  <a:noFill/>
                </a:ln>
                <a:solidFill>
                  <a:prstClr val="white">
                    <a:lumMod val="85000"/>
                  </a:prstClr>
                </a:solidFill>
                <a:effectLst/>
                <a:uLnTx/>
                <a:uFillTx/>
                <a:latin typeface="Calibri" panose="020F0502020204030204"/>
                <a:ea typeface="+mn-ea"/>
                <a:cs typeface="+mn-cs"/>
              </a:endParaRPr>
            </a:p>
          </p:txBody>
        </p:sp>
        <p:sp>
          <p:nvSpPr>
            <p:cNvPr id="43" name="Freeform: Shape 42">
              <a:extLst>
                <a:ext uri="{FF2B5EF4-FFF2-40B4-BE49-F238E27FC236}">
                  <a16:creationId xmlns:a16="http://schemas.microsoft.com/office/drawing/2014/main" id="{2D0DCBA6-6349-DA05-4B7C-DA623BF98D1F}"/>
                </a:ext>
              </a:extLst>
            </p:cNvPr>
            <p:cNvSpPr/>
            <p:nvPr/>
          </p:nvSpPr>
          <p:spPr>
            <a:xfrm>
              <a:off x="4442843" y="3061767"/>
              <a:ext cx="759375" cy="1102085"/>
            </a:xfrm>
            <a:custGeom>
              <a:avLst/>
              <a:gdLst/>
              <a:ahLst/>
              <a:cxnLst/>
              <a:rect l="l" t="t" r="r" b="b"/>
              <a:pathLst>
                <a:path w="1054794" h="1530828">
                  <a:moveTo>
                    <a:pt x="121362" y="0"/>
                  </a:moveTo>
                  <a:lnTo>
                    <a:pt x="1003973" y="0"/>
                  </a:lnTo>
                  <a:lnTo>
                    <a:pt x="1003973" y="269658"/>
                  </a:lnTo>
                  <a:lnTo>
                    <a:pt x="405540" y="269658"/>
                  </a:lnTo>
                  <a:lnTo>
                    <a:pt x="371314" y="571711"/>
                  </a:lnTo>
                  <a:cubicBezTo>
                    <a:pt x="396206" y="557126"/>
                    <a:pt x="428876" y="544278"/>
                    <a:pt x="469325" y="533166"/>
                  </a:cubicBezTo>
                  <a:cubicBezTo>
                    <a:pt x="509773" y="522055"/>
                    <a:pt x="549358" y="516499"/>
                    <a:pt x="588078" y="516499"/>
                  </a:cubicBezTo>
                  <a:cubicBezTo>
                    <a:pt x="738118" y="516499"/>
                    <a:pt x="853414" y="560923"/>
                    <a:pt x="933966" y="649772"/>
                  </a:cubicBezTo>
                  <a:cubicBezTo>
                    <a:pt x="1014518" y="738621"/>
                    <a:pt x="1054794" y="863251"/>
                    <a:pt x="1054794" y="1023663"/>
                  </a:cubicBezTo>
                  <a:cubicBezTo>
                    <a:pt x="1054794" y="1120464"/>
                    <a:pt x="1033186" y="1208102"/>
                    <a:pt x="989972" y="1286580"/>
                  </a:cubicBezTo>
                  <a:cubicBezTo>
                    <a:pt x="946757" y="1365057"/>
                    <a:pt x="886084" y="1425384"/>
                    <a:pt x="807953" y="1467562"/>
                  </a:cubicBezTo>
                  <a:cubicBezTo>
                    <a:pt x="729821" y="1509739"/>
                    <a:pt x="637515" y="1530828"/>
                    <a:pt x="531035" y="1530828"/>
                  </a:cubicBezTo>
                  <a:cubicBezTo>
                    <a:pt x="436309" y="1530828"/>
                    <a:pt x="347460" y="1511311"/>
                    <a:pt x="264488" y="1472277"/>
                  </a:cubicBezTo>
                  <a:cubicBezTo>
                    <a:pt x="181517" y="1433244"/>
                    <a:pt x="116522" y="1379701"/>
                    <a:pt x="69505" y="1311649"/>
                  </a:cubicBezTo>
                  <a:cubicBezTo>
                    <a:pt x="22487" y="1243598"/>
                    <a:pt x="-675" y="1166741"/>
                    <a:pt x="16" y="1081079"/>
                  </a:cubicBezTo>
                  <a:lnTo>
                    <a:pt x="350571" y="1081079"/>
                  </a:lnTo>
                  <a:cubicBezTo>
                    <a:pt x="354029" y="1136275"/>
                    <a:pt x="371660" y="1180089"/>
                    <a:pt x="403466" y="1212521"/>
                  </a:cubicBezTo>
                  <a:cubicBezTo>
                    <a:pt x="435272" y="1244954"/>
                    <a:pt x="477103" y="1261170"/>
                    <a:pt x="528960" y="1261170"/>
                  </a:cubicBezTo>
                  <a:cubicBezTo>
                    <a:pt x="646504" y="1261170"/>
                    <a:pt x="705275" y="1174228"/>
                    <a:pt x="705275" y="1000344"/>
                  </a:cubicBezTo>
                  <a:cubicBezTo>
                    <a:pt x="705275" y="839575"/>
                    <a:pt x="633367" y="759191"/>
                    <a:pt x="489549" y="759191"/>
                  </a:cubicBezTo>
                  <a:cubicBezTo>
                    <a:pt x="407960" y="759191"/>
                    <a:pt x="347114" y="785411"/>
                    <a:pt x="307011" y="837852"/>
                  </a:cubicBezTo>
                  <a:lnTo>
                    <a:pt x="29056" y="772447"/>
                  </a:lnTo>
                  <a:lnTo>
                    <a:pt x="121362" y="0"/>
                  </a:lnTo>
                  <a:close/>
                </a:path>
              </a:pathLst>
            </a:custGeom>
            <a:solidFill>
              <a:schemeClr val="accent5">
                <a:lumMod val="50000"/>
              </a:schemeClr>
            </a:solidFill>
            <a:ln w="101600" cap="flat" cmpd="sng" algn="ctr">
              <a:solidFill>
                <a:srgbClr val="F0EEE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66" name="Group 65">
            <a:extLst>
              <a:ext uri="{FF2B5EF4-FFF2-40B4-BE49-F238E27FC236}">
                <a16:creationId xmlns:a16="http://schemas.microsoft.com/office/drawing/2014/main" id="{4D3D16F5-2CF2-47C1-81BB-7517A219519E}"/>
              </a:ext>
            </a:extLst>
          </p:cNvPr>
          <p:cNvGrpSpPr/>
          <p:nvPr/>
        </p:nvGrpSpPr>
        <p:grpSpPr>
          <a:xfrm>
            <a:off x="7987025" y="1132418"/>
            <a:ext cx="3250289" cy="1416346"/>
            <a:chOff x="4927316" y="1138381"/>
            <a:chExt cx="3250289" cy="1416346"/>
          </a:xfrm>
        </p:grpSpPr>
        <p:sp>
          <p:nvSpPr>
            <p:cNvPr id="63" name="Freeform: Shape 62">
              <a:extLst>
                <a:ext uri="{FF2B5EF4-FFF2-40B4-BE49-F238E27FC236}">
                  <a16:creationId xmlns:a16="http://schemas.microsoft.com/office/drawing/2014/main" id="{033A0262-38D6-3542-09C8-3B4FF6B2ADD1}"/>
                </a:ext>
              </a:extLst>
            </p:cNvPr>
            <p:cNvSpPr/>
            <p:nvPr/>
          </p:nvSpPr>
          <p:spPr>
            <a:xfrm>
              <a:off x="5282380" y="1138381"/>
              <a:ext cx="2895225" cy="1416346"/>
            </a:xfrm>
            <a:custGeom>
              <a:avLst/>
              <a:gdLst>
                <a:gd name="connsiteX0" fmla="*/ 0 w 2895225"/>
                <a:gd name="connsiteY0" fmla="*/ 0 h 1416346"/>
                <a:gd name="connsiteX1" fmla="*/ 1928968 w 2895225"/>
                <a:gd name="connsiteY1" fmla="*/ 0 h 1416346"/>
                <a:gd name="connsiteX2" fmla="*/ 1932514 w 2895225"/>
                <a:gd name="connsiteY2" fmla="*/ 0 h 1416346"/>
                <a:gd name="connsiteX3" fmla="*/ 2895225 w 2895225"/>
                <a:gd name="connsiteY3" fmla="*/ 0 h 1416346"/>
                <a:gd name="connsiteX4" fmla="*/ 2895225 w 2895225"/>
                <a:gd name="connsiteY4" fmla="*/ 1416346 h 1416346"/>
                <a:gd name="connsiteX5" fmla="*/ 1932514 w 2895225"/>
                <a:gd name="connsiteY5" fmla="*/ 1416346 h 1416346"/>
                <a:gd name="connsiteX6" fmla="*/ 1928968 w 2895225"/>
                <a:gd name="connsiteY6" fmla="*/ 1416346 h 1416346"/>
                <a:gd name="connsiteX7" fmla="*/ 0 w 2895225"/>
                <a:gd name="connsiteY7" fmla="*/ 1416346 h 1416346"/>
                <a:gd name="connsiteX8" fmla="*/ 0 w 2895225"/>
                <a:gd name="connsiteY8" fmla="*/ 1245786 h 1416346"/>
                <a:gd name="connsiteX9" fmla="*/ 425952 w 2895225"/>
                <a:gd name="connsiteY9" fmla="*/ 1245786 h 1416346"/>
                <a:gd name="connsiteX10" fmla="*/ 425952 w 2895225"/>
                <a:gd name="connsiteY10" fmla="*/ 1051652 h 1416346"/>
                <a:gd name="connsiteX11" fmla="*/ 0 w 2895225"/>
                <a:gd name="connsiteY11" fmla="*/ 1051652 h 1416346"/>
                <a:gd name="connsiteX12" fmla="*/ 0 w 2895225"/>
                <a:gd name="connsiteY12" fmla="*/ 1049469 h 1416346"/>
                <a:gd name="connsiteX13" fmla="*/ 138483 w 2895225"/>
                <a:gd name="connsiteY13" fmla="*/ 889624 h 1416346"/>
                <a:gd name="connsiteX14" fmla="*/ 300885 w 2895225"/>
                <a:gd name="connsiteY14" fmla="*/ 710797 h 1416346"/>
                <a:gd name="connsiteX15" fmla="*/ 375178 w 2895225"/>
                <a:gd name="connsiteY15" fmla="*/ 583116 h 1416346"/>
                <a:gd name="connsiteX16" fmla="*/ 399071 w 2895225"/>
                <a:gd name="connsiteY16" fmla="*/ 458049 h 1416346"/>
                <a:gd name="connsiteX17" fmla="*/ 303871 w 2895225"/>
                <a:gd name="connsiteY17" fmla="*/ 224341 h 1416346"/>
                <a:gd name="connsiteX18" fmla="*/ 32457 w 2895225"/>
                <a:gd name="connsiteY18" fmla="*/ 142954 h 1416346"/>
                <a:gd name="connsiteX19" fmla="*/ 0 w 2895225"/>
                <a:gd name="connsiteY19" fmla="*/ 144763 h 1416346"/>
                <a:gd name="connsiteX0" fmla="*/ 0 w 2895225"/>
                <a:gd name="connsiteY0" fmla="*/ 0 h 1416346"/>
                <a:gd name="connsiteX1" fmla="*/ 1928968 w 2895225"/>
                <a:gd name="connsiteY1" fmla="*/ 0 h 1416346"/>
                <a:gd name="connsiteX2" fmla="*/ 2895225 w 2895225"/>
                <a:gd name="connsiteY2" fmla="*/ 0 h 1416346"/>
                <a:gd name="connsiteX3" fmla="*/ 2895225 w 2895225"/>
                <a:gd name="connsiteY3" fmla="*/ 1416346 h 1416346"/>
                <a:gd name="connsiteX4" fmla="*/ 1932514 w 2895225"/>
                <a:gd name="connsiteY4" fmla="*/ 1416346 h 1416346"/>
                <a:gd name="connsiteX5" fmla="*/ 1928968 w 2895225"/>
                <a:gd name="connsiteY5" fmla="*/ 1416346 h 1416346"/>
                <a:gd name="connsiteX6" fmla="*/ 0 w 2895225"/>
                <a:gd name="connsiteY6" fmla="*/ 1416346 h 1416346"/>
                <a:gd name="connsiteX7" fmla="*/ 0 w 2895225"/>
                <a:gd name="connsiteY7" fmla="*/ 1245786 h 1416346"/>
                <a:gd name="connsiteX8" fmla="*/ 425952 w 2895225"/>
                <a:gd name="connsiteY8" fmla="*/ 1245786 h 1416346"/>
                <a:gd name="connsiteX9" fmla="*/ 425952 w 2895225"/>
                <a:gd name="connsiteY9" fmla="*/ 1051652 h 1416346"/>
                <a:gd name="connsiteX10" fmla="*/ 0 w 2895225"/>
                <a:gd name="connsiteY10" fmla="*/ 1051652 h 1416346"/>
                <a:gd name="connsiteX11" fmla="*/ 0 w 2895225"/>
                <a:gd name="connsiteY11" fmla="*/ 1049469 h 1416346"/>
                <a:gd name="connsiteX12" fmla="*/ 138483 w 2895225"/>
                <a:gd name="connsiteY12" fmla="*/ 889624 h 1416346"/>
                <a:gd name="connsiteX13" fmla="*/ 300885 w 2895225"/>
                <a:gd name="connsiteY13" fmla="*/ 710797 h 1416346"/>
                <a:gd name="connsiteX14" fmla="*/ 375178 w 2895225"/>
                <a:gd name="connsiteY14" fmla="*/ 583116 h 1416346"/>
                <a:gd name="connsiteX15" fmla="*/ 399071 w 2895225"/>
                <a:gd name="connsiteY15" fmla="*/ 458049 h 1416346"/>
                <a:gd name="connsiteX16" fmla="*/ 303871 w 2895225"/>
                <a:gd name="connsiteY16" fmla="*/ 224341 h 1416346"/>
                <a:gd name="connsiteX17" fmla="*/ 32457 w 2895225"/>
                <a:gd name="connsiteY17" fmla="*/ 142954 h 1416346"/>
                <a:gd name="connsiteX18" fmla="*/ 0 w 2895225"/>
                <a:gd name="connsiteY18" fmla="*/ 144763 h 1416346"/>
                <a:gd name="connsiteX19" fmla="*/ 0 w 2895225"/>
                <a:gd name="connsiteY19" fmla="*/ 0 h 1416346"/>
                <a:gd name="connsiteX0" fmla="*/ 0 w 2895225"/>
                <a:gd name="connsiteY0" fmla="*/ 0 h 1416346"/>
                <a:gd name="connsiteX1" fmla="*/ 1928968 w 2895225"/>
                <a:gd name="connsiteY1" fmla="*/ 0 h 1416346"/>
                <a:gd name="connsiteX2" fmla="*/ 2895225 w 2895225"/>
                <a:gd name="connsiteY2" fmla="*/ 0 h 1416346"/>
                <a:gd name="connsiteX3" fmla="*/ 2895225 w 2895225"/>
                <a:gd name="connsiteY3" fmla="*/ 1416346 h 1416346"/>
                <a:gd name="connsiteX4" fmla="*/ 1932514 w 2895225"/>
                <a:gd name="connsiteY4" fmla="*/ 1416346 h 1416346"/>
                <a:gd name="connsiteX5" fmla="*/ 0 w 2895225"/>
                <a:gd name="connsiteY5" fmla="*/ 1416346 h 1416346"/>
                <a:gd name="connsiteX6" fmla="*/ 0 w 2895225"/>
                <a:gd name="connsiteY6" fmla="*/ 1245786 h 1416346"/>
                <a:gd name="connsiteX7" fmla="*/ 425952 w 2895225"/>
                <a:gd name="connsiteY7" fmla="*/ 1245786 h 1416346"/>
                <a:gd name="connsiteX8" fmla="*/ 425952 w 2895225"/>
                <a:gd name="connsiteY8" fmla="*/ 1051652 h 1416346"/>
                <a:gd name="connsiteX9" fmla="*/ 0 w 2895225"/>
                <a:gd name="connsiteY9" fmla="*/ 1051652 h 1416346"/>
                <a:gd name="connsiteX10" fmla="*/ 0 w 2895225"/>
                <a:gd name="connsiteY10" fmla="*/ 1049469 h 1416346"/>
                <a:gd name="connsiteX11" fmla="*/ 138483 w 2895225"/>
                <a:gd name="connsiteY11" fmla="*/ 889624 h 1416346"/>
                <a:gd name="connsiteX12" fmla="*/ 300885 w 2895225"/>
                <a:gd name="connsiteY12" fmla="*/ 710797 h 1416346"/>
                <a:gd name="connsiteX13" fmla="*/ 375178 w 2895225"/>
                <a:gd name="connsiteY13" fmla="*/ 583116 h 1416346"/>
                <a:gd name="connsiteX14" fmla="*/ 399071 w 2895225"/>
                <a:gd name="connsiteY14" fmla="*/ 458049 h 1416346"/>
                <a:gd name="connsiteX15" fmla="*/ 303871 w 2895225"/>
                <a:gd name="connsiteY15" fmla="*/ 224341 h 1416346"/>
                <a:gd name="connsiteX16" fmla="*/ 32457 w 2895225"/>
                <a:gd name="connsiteY16" fmla="*/ 142954 h 1416346"/>
                <a:gd name="connsiteX17" fmla="*/ 0 w 2895225"/>
                <a:gd name="connsiteY17" fmla="*/ 144763 h 1416346"/>
                <a:gd name="connsiteX18" fmla="*/ 0 w 2895225"/>
                <a:gd name="connsiteY18" fmla="*/ 0 h 1416346"/>
                <a:gd name="connsiteX0" fmla="*/ 0 w 2895225"/>
                <a:gd name="connsiteY0" fmla="*/ 0 h 1416346"/>
                <a:gd name="connsiteX1" fmla="*/ 2895225 w 2895225"/>
                <a:gd name="connsiteY1" fmla="*/ 0 h 1416346"/>
                <a:gd name="connsiteX2" fmla="*/ 2895225 w 2895225"/>
                <a:gd name="connsiteY2" fmla="*/ 1416346 h 1416346"/>
                <a:gd name="connsiteX3" fmla="*/ 1932514 w 2895225"/>
                <a:gd name="connsiteY3" fmla="*/ 1416346 h 1416346"/>
                <a:gd name="connsiteX4" fmla="*/ 0 w 2895225"/>
                <a:gd name="connsiteY4" fmla="*/ 1416346 h 1416346"/>
                <a:gd name="connsiteX5" fmla="*/ 0 w 2895225"/>
                <a:gd name="connsiteY5" fmla="*/ 1245786 h 1416346"/>
                <a:gd name="connsiteX6" fmla="*/ 425952 w 2895225"/>
                <a:gd name="connsiteY6" fmla="*/ 1245786 h 1416346"/>
                <a:gd name="connsiteX7" fmla="*/ 425952 w 2895225"/>
                <a:gd name="connsiteY7" fmla="*/ 1051652 h 1416346"/>
                <a:gd name="connsiteX8" fmla="*/ 0 w 2895225"/>
                <a:gd name="connsiteY8" fmla="*/ 1051652 h 1416346"/>
                <a:gd name="connsiteX9" fmla="*/ 0 w 2895225"/>
                <a:gd name="connsiteY9" fmla="*/ 1049469 h 1416346"/>
                <a:gd name="connsiteX10" fmla="*/ 138483 w 2895225"/>
                <a:gd name="connsiteY10" fmla="*/ 889624 h 1416346"/>
                <a:gd name="connsiteX11" fmla="*/ 300885 w 2895225"/>
                <a:gd name="connsiteY11" fmla="*/ 710797 h 1416346"/>
                <a:gd name="connsiteX12" fmla="*/ 375178 w 2895225"/>
                <a:gd name="connsiteY12" fmla="*/ 583116 h 1416346"/>
                <a:gd name="connsiteX13" fmla="*/ 399071 w 2895225"/>
                <a:gd name="connsiteY13" fmla="*/ 458049 h 1416346"/>
                <a:gd name="connsiteX14" fmla="*/ 303871 w 2895225"/>
                <a:gd name="connsiteY14" fmla="*/ 224341 h 1416346"/>
                <a:gd name="connsiteX15" fmla="*/ 32457 w 2895225"/>
                <a:gd name="connsiteY15" fmla="*/ 142954 h 1416346"/>
                <a:gd name="connsiteX16" fmla="*/ 0 w 2895225"/>
                <a:gd name="connsiteY16" fmla="*/ 144763 h 1416346"/>
                <a:gd name="connsiteX17" fmla="*/ 0 w 2895225"/>
                <a:gd name="connsiteY17" fmla="*/ 0 h 1416346"/>
                <a:gd name="connsiteX0" fmla="*/ 0 w 2895225"/>
                <a:gd name="connsiteY0" fmla="*/ 0 h 1416346"/>
                <a:gd name="connsiteX1" fmla="*/ 2895225 w 2895225"/>
                <a:gd name="connsiteY1" fmla="*/ 0 h 1416346"/>
                <a:gd name="connsiteX2" fmla="*/ 2895225 w 2895225"/>
                <a:gd name="connsiteY2" fmla="*/ 1416346 h 1416346"/>
                <a:gd name="connsiteX3" fmla="*/ 0 w 2895225"/>
                <a:gd name="connsiteY3" fmla="*/ 1416346 h 1416346"/>
                <a:gd name="connsiteX4" fmla="*/ 0 w 2895225"/>
                <a:gd name="connsiteY4" fmla="*/ 1245786 h 1416346"/>
                <a:gd name="connsiteX5" fmla="*/ 425952 w 2895225"/>
                <a:gd name="connsiteY5" fmla="*/ 1245786 h 1416346"/>
                <a:gd name="connsiteX6" fmla="*/ 425952 w 2895225"/>
                <a:gd name="connsiteY6" fmla="*/ 1051652 h 1416346"/>
                <a:gd name="connsiteX7" fmla="*/ 0 w 2895225"/>
                <a:gd name="connsiteY7" fmla="*/ 1051652 h 1416346"/>
                <a:gd name="connsiteX8" fmla="*/ 0 w 2895225"/>
                <a:gd name="connsiteY8" fmla="*/ 1049469 h 1416346"/>
                <a:gd name="connsiteX9" fmla="*/ 138483 w 2895225"/>
                <a:gd name="connsiteY9" fmla="*/ 889624 h 1416346"/>
                <a:gd name="connsiteX10" fmla="*/ 300885 w 2895225"/>
                <a:gd name="connsiteY10" fmla="*/ 710797 h 1416346"/>
                <a:gd name="connsiteX11" fmla="*/ 375178 w 2895225"/>
                <a:gd name="connsiteY11" fmla="*/ 583116 h 1416346"/>
                <a:gd name="connsiteX12" fmla="*/ 399071 w 2895225"/>
                <a:gd name="connsiteY12" fmla="*/ 458049 h 1416346"/>
                <a:gd name="connsiteX13" fmla="*/ 303871 w 2895225"/>
                <a:gd name="connsiteY13" fmla="*/ 224341 h 1416346"/>
                <a:gd name="connsiteX14" fmla="*/ 32457 w 2895225"/>
                <a:gd name="connsiteY14" fmla="*/ 142954 h 1416346"/>
                <a:gd name="connsiteX15" fmla="*/ 0 w 2895225"/>
                <a:gd name="connsiteY15" fmla="*/ 144763 h 1416346"/>
                <a:gd name="connsiteX16" fmla="*/ 0 w 2895225"/>
                <a:gd name="connsiteY16" fmla="*/ 0 h 141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95225" h="1416346">
                  <a:moveTo>
                    <a:pt x="0" y="0"/>
                  </a:moveTo>
                  <a:lnTo>
                    <a:pt x="2895225" y="0"/>
                  </a:lnTo>
                  <a:lnTo>
                    <a:pt x="2895225" y="1416346"/>
                  </a:lnTo>
                  <a:lnTo>
                    <a:pt x="0" y="1416346"/>
                  </a:lnTo>
                  <a:lnTo>
                    <a:pt x="0" y="1245786"/>
                  </a:lnTo>
                  <a:lnTo>
                    <a:pt x="425952" y="1245786"/>
                  </a:lnTo>
                  <a:lnTo>
                    <a:pt x="425952" y="1051652"/>
                  </a:lnTo>
                  <a:lnTo>
                    <a:pt x="0" y="1051652"/>
                  </a:lnTo>
                  <a:lnTo>
                    <a:pt x="0" y="1049469"/>
                  </a:lnTo>
                  <a:lnTo>
                    <a:pt x="138483" y="889624"/>
                  </a:lnTo>
                  <a:cubicBezTo>
                    <a:pt x="213151" y="814957"/>
                    <a:pt x="267284" y="755348"/>
                    <a:pt x="300885" y="710797"/>
                  </a:cubicBezTo>
                  <a:cubicBezTo>
                    <a:pt x="334484" y="666245"/>
                    <a:pt x="359249" y="623685"/>
                    <a:pt x="375178" y="583116"/>
                  </a:cubicBezTo>
                  <a:cubicBezTo>
                    <a:pt x="391107" y="542547"/>
                    <a:pt x="399071" y="500858"/>
                    <a:pt x="399071" y="458049"/>
                  </a:cubicBezTo>
                  <a:cubicBezTo>
                    <a:pt x="399071" y="356502"/>
                    <a:pt x="367338" y="278599"/>
                    <a:pt x="303871" y="224341"/>
                  </a:cubicBezTo>
                  <a:cubicBezTo>
                    <a:pt x="240404" y="170083"/>
                    <a:pt x="149932" y="142954"/>
                    <a:pt x="32457" y="142954"/>
                  </a:cubicBezTo>
                  <a:lnTo>
                    <a:pt x="0" y="144763"/>
                  </a:lnTo>
                  <a:lnTo>
                    <a:pt x="0" y="0"/>
                  </a:lnTo>
                  <a:close/>
                </a:path>
              </a:pathLst>
            </a:custGeom>
            <a:solidFill>
              <a:schemeClr val="accent2">
                <a:lumMod val="40000"/>
                <a:lumOff val="60000"/>
              </a:schemeClr>
            </a:solidFill>
            <a:ln w="12700" cap="flat" cmpd="sng" algn="ctr">
              <a:noFill/>
              <a:prstDash val="solid"/>
              <a:miter lim="800000"/>
            </a:ln>
            <a:effectLst/>
          </p:spPr>
          <p:txBody>
            <a:bodyPr rot="0" spcFirstLastPara="0" vertOverflow="overflow" horzOverflow="overflow" vert="horz" wrap="square" lIns="640080" tIns="45720" rIns="91440" bIns="45720" numCol="1" spcCol="0" rtlCol="0" fromWordArt="0" anchor="ctr" anchorCtr="0" forceAA="0" compatLnSpc="1">
              <a:prstTxWarp prst="textNoShape">
                <a:avLst/>
              </a:prstTxWarp>
              <a:noAutofit/>
            </a:bodyPr>
            <a:lstStyle/>
            <a:p>
              <a:pPr marL="0" marR="0" lvl="0" indent="0" algn="just" defTabSz="914400" rtl="0" eaLnBrk="1" fontAlgn="auto" latinLnBrk="0" hangingPunct="1">
                <a:lnSpc>
                  <a:spcPts val="1500"/>
                </a:lnSpc>
                <a:spcBef>
                  <a:spcPts val="0"/>
                </a:spcBef>
                <a:spcAft>
                  <a:spcPts val="0"/>
                </a:spcAft>
                <a:buClrTx/>
                <a:buSzTx/>
                <a:buFontTx/>
                <a:buNone/>
                <a:tabLst/>
                <a:defRPr/>
              </a:pPr>
              <a:r>
                <a:rPr kumimoji="0" lang="en-US" sz="2000" b="0" i="0" u="none" strike="noStrike" kern="1200" cap="none" spc="0" normalizeH="0" baseline="0" noProof="1">
                  <a:ln>
                    <a:noFill/>
                  </a:ln>
                  <a:solidFill>
                    <a:schemeClr val="tx1">
                      <a:lumMod val="75000"/>
                      <a:lumOff val="25000"/>
                    </a:schemeClr>
                  </a:solidFill>
                  <a:effectLst/>
                  <a:uLnTx/>
                  <a:uFillTx/>
                  <a:latin typeface="Calibri" panose="020F0502020204030204"/>
                  <a:ea typeface="+mn-ea"/>
                  <a:cs typeface="+mn-cs"/>
                </a:rPr>
                <a:t>Devem ser credenciados todos os interessados habilitados</a:t>
              </a:r>
              <a:endParaRPr kumimoji="0" lang="en-US" sz="2000" b="1" i="0" u="none" strike="noStrike" kern="1200" cap="none" spc="0" normalizeH="0" baseline="0" noProof="1">
                <a:ln>
                  <a:noFill/>
                </a:ln>
                <a:solidFill>
                  <a:schemeClr val="tx1">
                    <a:lumMod val="75000"/>
                    <a:lumOff val="25000"/>
                  </a:schemeClr>
                </a:solidFill>
                <a:effectLst/>
                <a:uLnTx/>
                <a:uFillTx/>
                <a:latin typeface="Calibri" panose="020F0502020204030204"/>
                <a:ea typeface="+mn-ea"/>
                <a:cs typeface="+mn-cs"/>
              </a:endParaRPr>
            </a:p>
          </p:txBody>
        </p:sp>
        <p:sp>
          <p:nvSpPr>
            <p:cNvPr id="44" name="Freeform: Shape 43">
              <a:extLst>
                <a:ext uri="{FF2B5EF4-FFF2-40B4-BE49-F238E27FC236}">
                  <a16:creationId xmlns:a16="http://schemas.microsoft.com/office/drawing/2014/main" id="{EE4615E6-15B5-FA3B-8614-2548AFB27C68}"/>
                </a:ext>
              </a:extLst>
            </p:cNvPr>
            <p:cNvSpPr/>
            <p:nvPr/>
          </p:nvSpPr>
          <p:spPr>
            <a:xfrm>
              <a:off x="4927316" y="1281335"/>
              <a:ext cx="781017" cy="1102832"/>
            </a:xfrm>
            <a:custGeom>
              <a:avLst/>
              <a:gdLst/>
              <a:ahLst/>
              <a:cxnLst/>
              <a:rect l="l" t="t" r="r" b="b"/>
              <a:pathLst>
                <a:path w="1084855" h="1531865">
                  <a:moveTo>
                    <a:pt x="538279" y="0"/>
                  </a:moveTo>
                  <a:cubicBezTo>
                    <a:pt x="701456" y="0"/>
                    <a:pt x="827124" y="37683"/>
                    <a:pt x="915281" y="113049"/>
                  </a:cubicBezTo>
                  <a:cubicBezTo>
                    <a:pt x="1003439" y="188415"/>
                    <a:pt x="1047517" y="296624"/>
                    <a:pt x="1047517" y="437676"/>
                  </a:cubicBezTo>
                  <a:cubicBezTo>
                    <a:pt x="1047517" y="497139"/>
                    <a:pt x="1036454" y="555046"/>
                    <a:pt x="1014329" y="611398"/>
                  </a:cubicBezTo>
                  <a:cubicBezTo>
                    <a:pt x="992203" y="667749"/>
                    <a:pt x="957804" y="726866"/>
                    <a:pt x="911133" y="788750"/>
                  </a:cubicBezTo>
                  <a:cubicBezTo>
                    <a:pt x="864461" y="850633"/>
                    <a:pt x="789268" y="933431"/>
                    <a:pt x="685553" y="1037146"/>
                  </a:cubicBezTo>
                  <a:lnTo>
                    <a:pt x="490570" y="1262207"/>
                  </a:lnTo>
                  <a:lnTo>
                    <a:pt x="1084855" y="1262207"/>
                  </a:lnTo>
                  <a:lnTo>
                    <a:pt x="1084855" y="1531865"/>
                  </a:lnTo>
                  <a:lnTo>
                    <a:pt x="31114" y="1531865"/>
                  </a:lnTo>
                  <a:lnTo>
                    <a:pt x="31114" y="1303693"/>
                  </a:lnTo>
                  <a:lnTo>
                    <a:pt x="516499" y="793417"/>
                  </a:lnTo>
                  <a:cubicBezTo>
                    <a:pt x="636116" y="657205"/>
                    <a:pt x="695925" y="548996"/>
                    <a:pt x="695925" y="468790"/>
                  </a:cubicBezTo>
                  <a:cubicBezTo>
                    <a:pt x="695925" y="403796"/>
                    <a:pt x="681750" y="354358"/>
                    <a:pt x="653402" y="320478"/>
                  </a:cubicBezTo>
                  <a:cubicBezTo>
                    <a:pt x="625053" y="286598"/>
                    <a:pt x="583913" y="269658"/>
                    <a:pt x="529981" y="269658"/>
                  </a:cubicBezTo>
                  <a:cubicBezTo>
                    <a:pt x="476741" y="269658"/>
                    <a:pt x="433527" y="292302"/>
                    <a:pt x="400338" y="337591"/>
                  </a:cubicBezTo>
                  <a:cubicBezTo>
                    <a:pt x="367149" y="382880"/>
                    <a:pt x="350555" y="439404"/>
                    <a:pt x="350555" y="507164"/>
                  </a:cubicBezTo>
                  <a:lnTo>
                    <a:pt x="0" y="507164"/>
                  </a:lnTo>
                  <a:cubicBezTo>
                    <a:pt x="0" y="414513"/>
                    <a:pt x="23163" y="328948"/>
                    <a:pt x="69489" y="250471"/>
                  </a:cubicBezTo>
                  <a:cubicBezTo>
                    <a:pt x="115814" y="171993"/>
                    <a:pt x="180117" y="110629"/>
                    <a:pt x="262398" y="66377"/>
                  </a:cubicBezTo>
                  <a:cubicBezTo>
                    <a:pt x="344678" y="22126"/>
                    <a:pt x="436638" y="0"/>
                    <a:pt x="538279" y="0"/>
                  </a:cubicBezTo>
                  <a:close/>
                </a:path>
              </a:pathLst>
            </a:custGeom>
            <a:solidFill>
              <a:schemeClr val="accent2">
                <a:lumMod val="50000"/>
              </a:schemeClr>
            </a:solidFill>
            <a:ln w="101600" cap="flat" cmpd="sng" algn="ctr">
              <a:solidFill>
                <a:srgbClr val="F0EEE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65" name="Group 64">
            <a:extLst>
              <a:ext uri="{FF2B5EF4-FFF2-40B4-BE49-F238E27FC236}">
                <a16:creationId xmlns:a16="http://schemas.microsoft.com/office/drawing/2014/main" id="{80443CB3-D970-8EB7-AEB7-40D80EA64EAC}"/>
              </a:ext>
            </a:extLst>
          </p:cNvPr>
          <p:cNvGrpSpPr/>
          <p:nvPr/>
        </p:nvGrpSpPr>
        <p:grpSpPr>
          <a:xfrm>
            <a:off x="612890" y="2903133"/>
            <a:ext cx="3334058" cy="1416346"/>
            <a:chOff x="7666070" y="1138381"/>
            <a:chExt cx="3334058" cy="1416346"/>
          </a:xfrm>
        </p:grpSpPr>
        <p:sp>
          <p:nvSpPr>
            <p:cNvPr id="64" name="Freeform: Shape 63">
              <a:extLst>
                <a:ext uri="{FF2B5EF4-FFF2-40B4-BE49-F238E27FC236}">
                  <a16:creationId xmlns:a16="http://schemas.microsoft.com/office/drawing/2014/main" id="{DC76470F-6869-28D3-C484-75D4ED9D1793}"/>
                </a:ext>
              </a:extLst>
            </p:cNvPr>
            <p:cNvSpPr/>
            <p:nvPr/>
          </p:nvSpPr>
          <p:spPr>
            <a:xfrm>
              <a:off x="8101357" y="1138381"/>
              <a:ext cx="2898771" cy="1416346"/>
            </a:xfrm>
            <a:custGeom>
              <a:avLst/>
              <a:gdLst>
                <a:gd name="connsiteX0" fmla="*/ 0 w 2898771"/>
                <a:gd name="connsiteY0" fmla="*/ 0 h 1416346"/>
                <a:gd name="connsiteX1" fmla="*/ 1932514 w 2898771"/>
                <a:gd name="connsiteY1" fmla="*/ 0 h 1416346"/>
                <a:gd name="connsiteX2" fmla="*/ 2898771 w 2898771"/>
                <a:gd name="connsiteY2" fmla="*/ 0 h 1416346"/>
                <a:gd name="connsiteX3" fmla="*/ 2898771 w 2898771"/>
                <a:gd name="connsiteY3" fmla="*/ 1416346 h 1416346"/>
                <a:gd name="connsiteX4" fmla="*/ 1932514 w 2898771"/>
                <a:gd name="connsiteY4" fmla="*/ 1416346 h 1416346"/>
                <a:gd name="connsiteX5" fmla="*/ 0 w 2898771"/>
                <a:gd name="connsiteY5" fmla="*/ 1416346 h 1416346"/>
                <a:gd name="connsiteX6" fmla="*/ 0 w 2898771"/>
                <a:gd name="connsiteY6" fmla="*/ 1257476 h 1416346"/>
                <a:gd name="connsiteX7" fmla="*/ 35208 w 2898771"/>
                <a:gd name="connsiteY7" fmla="*/ 1255260 h 1416346"/>
                <a:gd name="connsiteX8" fmla="*/ 242689 w 2898771"/>
                <a:gd name="connsiteY8" fmla="*/ 1173359 h 1416346"/>
                <a:gd name="connsiteX9" fmla="*/ 354689 w 2898771"/>
                <a:gd name="connsiteY9" fmla="*/ 940398 h 1416346"/>
                <a:gd name="connsiteX10" fmla="*/ 305409 w 2898771"/>
                <a:gd name="connsiteY10" fmla="*/ 782477 h 1416346"/>
                <a:gd name="connsiteX11" fmla="*/ 169515 w 2898771"/>
                <a:gd name="connsiteY11" fmla="*/ 687276 h 1416346"/>
                <a:gd name="connsiteX12" fmla="*/ 294582 w 2898771"/>
                <a:gd name="connsiteY12" fmla="*/ 586103 h 1416346"/>
                <a:gd name="connsiteX13" fmla="*/ 337516 w 2898771"/>
                <a:gd name="connsiteY13" fmla="*/ 453569 h 1416346"/>
                <a:gd name="connsiteX14" fmla="*/ 233729 w 2898771"/>
                <a:gd name="connsiteY14" fmla="*/ 225834 h 1416346"/>
                <a:gd name="connsiteX15" fmla="*/ 34368 w 2898771"/>
                <a:gd name="connsiteY15" fmla="*/ 148134 h 1416346"/>
                <a:gd name="connsiteX16" fmla="*/ 0 w 2898771"/>
                <a:gd name="connsiteY16" fmla="*/ 146060 h 1416346"/>
                <a:gd name="connsiteX0" fmla="*/ 0 w 2898771"/>
                <a:gd name="connsiteY0" fmla="*/ 0 h 1416346"/>
                <a:gd name="connsiteX1" fmla="*/ 2898771 w 2898771"/>
                <a:gd name="connsiteY1" fmla="*/ 0 h 1416346"/>
                <a:gd name="connsiteX2" fmla="*/ 2898771 w 2898771"/>
                <a:gd name="connsiteY2" fmla="*/ 1416346 h 1416346"/>
                <a:gd name="connsiteX3" fmla="*/ 1932514 w 2898771"/>
                <a:gd name="connsiteY3" fmla="*/ 1416346 h 1416346"/>
                <a:gd name="connsiteX4" fmla="*/ 0 w 2898771"/>
                <a:gd name="connsiteY4" fmla="*/ 1416346 h 1416346"/>
                <a:gd name="connsiteX5" fmla="*/ 0 w 2898771"/>
                <a:gd name="connsiteY5" fmla="*/ 1257476 h 1416346"/>
                <a:gd name="connsiteX6" fmla="*/ 35208 w 2898771"/>
                <a:gd name="connsiteY6" fmla="*/ 1255260 h 1416346"/>
                <a:gd name="connsiteX7" fmla="*/ 242689 w 2898771"/>
                <a:gd name="connsiteY7" fmla="*/ 1173359 h 1416346"/>
                <a:gd name="connsiteX8" fmla="*/ 354689 w 2898771"/>
                <a:gd name="connsiteY8" fmla="*/ 940398 h 1416346"/>
                <a:gd name="connsiteX9" fmla="*/ 305409 w 2898771"/>
                <a:gd name="connsiteY9" fmla="*/ 782477 h 1416346"/>
                <a:gd name="connsiteX10" fmla="*/ 169515 w 2898771"/>
                <a:gd name="connsiteY10" fmla="*/ 687276 h 1416346"/>
                <a:gd name="connsiteX11" fmla="*/ 294582 w 2898771"/>
                <a:gd name="connsiteY11" fmla="*/ 586103 h 1416346"/>
                <a:gd name="connsiteX12" fmla="*/ 337516 w 2898771"/>
                <a:gd name="connsiteY12" fmla="*/ 453569 h 1416346"/>
                <a:gd name="connsiteX13" fmla="*/ 233729 w 2898771"/>
                <a:gd name="connsiteY13" fmla="*/ 225834 h 1416346"/>
                <a:gd name="connsiteX14" fmla="*/ 34368 w 2898771"/>
                <a:gd name="connsiteY14" fmla="*/ 148134 h 1416346"/>
                <a:gd name="connsiteX15" fmla="*/ 0 w 2898771"/>
                <a:gd name="connsiteY15" fmla="*/ 146060 h 1416346"/>
                <a:gd name="connsiteX16" fmla="*/ 0 w 2898771"/>
                <a:gd name="connsiteY16" fmla="*/ 0 h 1416346"/>
                <a:gd name="connsiteX0" fmla="*/ 0 w 2898771"/>
                <a:gd name="connsiteY0" fmla="*/ 0 h 1416346"/>
                <a:gd name="connsiteX1" fmla="*/ 2898771 w 2898771"/>
                <a:gd name="connsiteY1" fmla="*/ 0 h 1416346"/>
                <a:gd name="connsiteX2" fmla="*/ 2898771 w 2898771"/>
                <a:gd name="connsiteY2" fmla="*/ 1416346 h 1416346"/>
                <a:gd name="connsiteX3" fmla="*/ 0 w 2898771"/>
                <a:gd name="connsiteY3" fmla="*/ 1416346 h 1416346"/>
                <a:gd name="connsiteX4" fmla="*/ 0 w 2898771"/>
                <a:gd name="connsiteY4" fmla="*/ 1257476 h 1416346"/>
                <a:gd name="connsiteX5" fmla="*/ 35208 w 2898771"/>
                <a:gd name="connsiteY5" fmla="*/ 1255260 h 1416346"/>
                <a:gd name="connsiteX6" fmla="*/ 242689 w 2898771"/>
                <a:gd name="connsiteY6" fmla="*/ 1173359 h 1416346"/>
                <a:gd name="connsiteX7" fmla="*/ 354689 w 2898771"/>
                <a:gd name="connsiteY7" fmla="*/ 940398 h 1416346"/>
                <a:gd name="connsiteX8" fmla="*/ 305409 w 2898771"/>
                <a:gd name="connsiteY8" fmla="*/ 782477 h 1416346"/>
                <a:gd name="connsiteX9" fmla="*/ 169515 w 2898771"/>
                <a:gd name="connsiteY9" fmla="*/ 687276 h 1416346"/>
                <a:gd name="connsiteX10" fmla="*/ 294582 w 2898771"/>
                <a:gd name="connsiteY10" fmla="*/ 586103 h 1416346"/>
                <a:gd name="connsiteX11" fmla="*/ 337516 w 2898771"/>
                <a:gd name="connsiteY11" fmla="*/ 453569 h 1416346"/>
                <a:gd name="connsiteX12" fmla="*/ 233729 w 2898771"/>
                <a:gd name="connsiteY12" fmla="*/ 225834 h 1416346"/>
                <a:gd name="connsiteX13" fmla="*/ 34368 w 2898771"/>
                <a:gd name="connsiteY13" fmla="*/ 148134 h 1416346"/>
                <a:gd name="connsiteX14" fmla="*/ 0 w 2898771"/>
                <a:gd name="connsiteY14" fmla="*/ 146060 h 1416346"/>
                <a:gd name="connsiteX15" fmla="*/ 0 w 2898771"/>
                <a:gd name="connsiteY15" fmla="*/ 0 h 141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98771" h="1416346">
                  <a:moveTo>
                    <a:pt x="0" y="0"/>
                  </a:moveTo>
                  <a:lnTo>
                    <a:pt x="2898771" y="0"/>
                  </a:lnTo>
                  <a:lnTo>
                    <a:pt x="2898771" y="1416346"/>
                  </a:lnTo>
                  <a:lnTo>
                    <a:pt x="0" y="1416346"/>
                  </a:lnTo>
                  <a:lnTo>
                    <a:pt x="0" y="1257476"/>
                  </a:lnTo>
                  <a:lnTo>
                    <a:pt x="35208" y="1255260"/>
                  </a:lnTo>
                  <a:cubicBezTo>
                    <a:pt x="117528" y="1244339"/>
                    <a:pt x="186689" y="1217039"/>
                    <a:pt x="242689" y="1173359"/>
                  </a:cubicBezTo>
                  <a:cubicBezTo>
                    <a:pt x="317355" y="1115118"/>
                    <a:pt x="354689" y="1037465"/>
                    <a:pt x="354689" y="940398"/>
                  </a:cubicBezTo>
                  <a:cubicBezTo>
                    <a:pt x="354689" y="877678"/>
                    <a:pt x="338262" y="825037"/>
                    <a:pt x="305409" y="782477"/>
                  </a:cubicBezTo>
                  <a:cubicBezTo>
                    <a:pt x="272555" y="739917"/>
                    <a:pt x="227258" y="708184"/>
                    <a:pt x="169515" y="687276"/>
                  </a:cubicBezTo>
                  <a:cubicBezTo>
                    <a:pt x="224271" y="661392"/>
                    <a:pt x="265960" y="627668"/>
                    <a:pt x="294582" y="586103"/>
                  </a:cubicBezTo>
                  <a:cubicBezTo>
                    <a:pt x="323205" y="544538"/>
                    <a:pt x="337516" y="500360"/>
                    <a:pt x="337516" y="453569"/>
                  </a:cubicBezTo>
                  <a:cubicBezTo>
                    <a:pt x="337516" y="356999"/>
                    <a:pt x="302920" y="281088"/>
                    <a:pt x="233729" y="225834"/>
                  </a:cubicBezTo>
                  <a:cubicBezTo>
                    <a:pt x="181835" y="184394"/>
                    <a:pt x="115382" y="158494"/>
                    <a:pt x="34368" y="148134"/>
                  </a:cubicBezTo>
                  <a:lnTo>
                    <a:pt x="0" y="146060"/>
                  </a:lnTo>
                  <a:lnTo>
                    <a:pt x="0" y="0"/>
                  </a:lnTo>
                  <a:close/>
                </a:path>
              </a:pathLst>
            </a:custGeom>
            <a:solidFill>
              <a:schemeClr val="accent3">
                <a:lumMod val="40000"/>
                <a:lumOff val="60000"/>
              </a:schemeClr>
            </a:solidFill>
            <a:ln w="12700" cap="flat" cmpd="sng" algn="ctr">
              <a:noFill/>
              <a:prstDash val="solid"/>
              <a:miter lim="800000"/>
            </a:ln>
            <a:effectLst/>
          </p:spPr>
          <p:txBody>
            <a:bodyPr rot="0" spcFirstLastPara="0" vertOverflow="overflow" horzOverflow="overflow" vert="horz" wrap="square" lIns="640080" tIns="45720" rIns="91440" bIns="45720" numCol="1" spcCol="0" rtlCol="0" fromWordArt="0" anchor="ctr" anchorCtr="0" forceAA="0" compatLnSpc="1">
              <a:prstTxWarp prst="textNoShape">
                <a:avLst/>
              </a:prstTxWarp>
              <a:noAutofit/>
            </a:bodyPr>
            <a:lstStyle/>
            <a:p>
              <a:pPr marL="0" marR="0" lvl="0" indent="0" algn="just" defTabSz="914400" rtl="0" eaLnBrk="1" fontAlgn="auto" latinLnBrk="0" hangingPunct="1">
                <a:lnSpc>
                  <a:spcPts val="1500"/>
                </a:lnSpc>
                <a:spcBef>
                  <a:spcPts val="0"/>
                </a:spcBef>
                <a:spcAft>
                  <a:spcPts val="0"/>
                </a:spcAft>
                <a:buClrTx/>
                <a:buSzTx/>
                <a:buFontTx/>
                <a:buNone/>
                <a:tabLst/>
                <a:defRPr/>
              </a:pPr>
              <a:r>
                <a:rPr kumimoji="0" lang="pt-BR" sz="2000" b="0" i="0" u="none" strike="noStrike" kern="1200" cap="none" spc="0" normalizeH="0" baseline="0" noProof="1">
                  <a:ln>
                    <a:noFill/>
                  </a:ln>
                  <a:solidFill>
                    <a:schemeClr val="tx1">
                      <a:lumMod val="75000"/>
                      <a:lumOff val="25000"/>
                    </a:schemeClr>
                  </a:solidFill>
                  <a:effectLst/>
                  <a:uLnTx/>
                  <a:uFillTx/>
                  <a:latin typeface="Calibri" panose="020F0502020204030204"/>
                  <a:ea typeface="+mn-ea"/>
                  <a:cs typeface="+mn-cs"/>
                </a:rPr>
                <a:t>A distribuição de Demanda não pode conter nenhum ato de vontade da Administração Pública</a:t>
              </a:r>
            </a:p>
          </p:txBody>
        </p:sp>
        <p:sp>
          <p:nvSpPr>
            <p:cNvPr id="41" name="Freeform: Shape 40">
              <a:extLst>
                <a:ext uri="{FF2B5EF4-FFF2-40B4-BE49-F238E27FC236}">
                  <a16:creationId xmlns:a16="http://schemas.microsoft.com/office/drawing/2014/main" id="{CCAAB3D2-BC58-7952-AD87-3414C4C5E67A}"/>
                </a:ext>
              </a:extLst>
            </p:cNvPr>
            <p:cNvSpPr/>
            <p:nvPr/>
          </p:nvSpPr>
          <p:spPr>
            <a:xfrm>
              <a:off x="7666070" y="1281335"/>
              <a:ext cx="789977" cy="1117765"/>
            </a:xfrm>
            <a:custGeom>
              <a:avLst/>
              <a:gdLst/>
              <a:ahLst/>
              <a:cxnLst/>
              <a:rect l="l" t="t" r="r" b="b"/>
              <a:pathLst>
                <a:path w="1097301" h="1552608">
                  <a:moveTo>
                    <a:pt x="533093" y="0"/>
                  </a:moveTo>
                  <a:cubicBezTo>
                    <a:pt x="701111" y="0"/>
                    <a:pt x="833174" y="38374"/>
                    <a:pt x="929283" y="115123"/>
                  </a:cubicBezTo>
                  <a:cubicBezTo>
                    <a:pt x="1025392" y="191872"/>
                    <a:pt x="1073446" y="297315"/>
                    <a:pt x="1073446" y="431453"/>
                  </a:cubicBezTo>
                  <a:cubicBezTo>
                    <a:pt x="1073446" y="496447"/>
                    <a:pt x="1053568" y="557812"/>
                    <a:pt x="1013810" y="615546"/>
                  </a:cubicBezTo>
                  <a:cubicBezTo>
                    <a:pt x="974053" y="673281"/>
                    <a:pt x="916146" y="720125"/>
                    <a:pt x="840088" y="756079"/>
                  </a:cubicBezTo>
                  <a:cubicBezTo>
                    <a:pt x="920294" y="785120"/>
                    <a:pt x="983214" y="829198"/>
                    <a:pt x="1028849" y="888316"/>
                  </a:cubicBezTo>
                  <a:cubicBezTo>
                    <a:pt x="1074483" y="947433"/>
                    <a:pt x="1097301" y="1020552"/>
                    <a:pt x="1097301" y="1107672"/>
                  </a:cubicBezTo>
                  <a:cubicBezTo>
                    <a:pt x="1097301" y="1242501"/>
                    <a:pt x="1045443" y="1350364"/>
                    <a:pt x="941729" y="1431262"/>
                  </a:cubicBezTo>
                  <a:cubicBezTo>
                    <a:pt x="838014" y="1512159"/>
                    <a:pt x="701802" y="1552608"/>
                    <a:pt x="533093" y="1552608"/>
                  </a:cubicBezTo>
                  <a:cubicBezTo>
                    <a:pt x="434219" y="1552608"/>
                    <a:pt x="342431" y="1533766"/>
                    <a:pt x="257731" y="1496083"/>
                  </a:cubicBezTo>
                  <a:cubicBezTo>
                    <a:pt x="173031" y="1458400"/>
                    <a:pt x="108900" y="1406197"/>
                    <a:pt x="65340" y="1339474"/>
                  </a:cubicBezTo>
                  <a:cubicBezTo>
                    <a:pt x="21780" y="1272751"/>
                    <a:pt x="0" y="1196867"/>
                    <a:pt x="0" y="1111821"/>
                  </a:cubicBezTo>
                  <a:lnTo>
                    <a:pt x="351593" y="1111821"/>
                  </a:lnTo>
                  <a:cubicBezTo>
                    <a:pt x="351593" y="1158146"/>
                    <a:pt x="370261" y="1198249"/>
                    <a:pt x="407598" y="1232130"/>
                  </a:cubicBezTo>
                  <a:cubicBezTo>
                    <a:pt x="444936" y="1266010"/>
                    <a:pt x="490916" y="1282950"/>
                    <a:pt x="545539" y="1282950"/>
                  </a:cubicBezTo>
                  <a:cubicBezTo>
                    <a:pt x="607076" y="1282950"/>
                    <a:pt x="656168" y="1265837"/>
                    <a:pt x="692814" y="1231611"/>
                  </a:cubicBezTo>
                  <a:cubicBezTo>
                    <a:pt x="729459" y="1197385"/>
                    <a:pt x="747782" y="1153652"/>
                    <a:pt x="747782" y="1100412"/>
                  </a:cubicBezTo>
                  <a:cubicBezTo>
                    <a:pt x="747782" y="1024355"/>
                    <a:pt x="728768" y="970423"/>
                    <a:pt x="690739" y="938617"/>
                  </a:cubicBezTo>
                  <a:cubicBezTo>
                    <a:pt x="652711" y="906811"/>
                    <a:pt x="600162" y="890908"/>
                    <a:pt x="533093" y="890908"/>
                  </a:cubicBezTo>
                  <a:lnTo>
                    <a:pt x="363001" y="890908"/>
                  </a:lnTo>
                  <a:lnTo>
                    <a:pt x="363001" y="630585"/>
                  </a:lnTo>
                  <a:lnTo>
                    <a:pt x="527907" y="630585"/>
                  </a:lnTo>
                  <a:cubicBezTo>
                    <a:pt x="658588" y="630585"/>
                    <a:pt x="723928" y="566627"/>
                    <a:pt x="723928" y="438713"/>
                  </a:cubicBezTo>
                  <a:cubicBezTo>
                    <a:pt x="723928" y="388930"/>
                    <a:pt x="708371" y="348308"/>
                    <a:pt x="677256" y="316848"/>
                  </a:cubicBezTo>
                  <a:cubicBezTo>
                    <a:pt x="646142" y="285388"/>
                    <a:pt x="602236" y="269658"/>
                    <a:pt x="545539" y="269658"/>
                  </a:cubicBezTo>
                  <a:cubicBezTo>
                    <a:pt x="499213" y="269658"/>
                    <a:pt x="458937" y="283141"/>
                    <a:pt x="424711" y="310107"/>
                  </a:cubicBezTo>
                  <a:cubicBezTo>
                    <a:pt x="390486" y="337072"/>
                    <a:pt x="373373" y="370607"/>
                    <a:pt x="373373" y="410710"/>
                  </a:cubicBezTo>
                  <a:lnTo>
                    <a:pt x="23854" y="410710"/>
                  </a:lnTo>
                  <a:cubicBezTo>
                    <a:pt x="23854" y="331195"/>
                    <a:pt x="45980" y="260324"/>
                    <a:pt x="90232" y="198095"/>
                  </a:cubicBezTo>
                  <a:cubicBezTo>
                    <a:pt x="134483" y="135866"/>
                    <a:pt x="195848" y="87293"/>
                    <a:pt x="274325" y="52376"/>
                  </a:cubicBezTo>
                  <a:cubicBezTo>
                    <a:pt x="352803" y="17459"/>
                    <a:pt x="439059" y="0"/>
                    <a:pt x="533093" y="0"/>
                  </a:cubicBezTo>
                  <a:close/>
                </a:path>
              </a:pathLst>
            </a:custGeom>
            <a:solidFill>
              <a:schemeClr val="accent3">
                <a:lumMod val="50000"/>
              </a:schemeClr>
            </a:solidFill>
            <a:ln w="101600" cap="flat" cmpd="sng" algn="ctr">
              <a:solidFill>
                <a:srgbClr val="F0EEE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83" name="Group 82">
            <a:extLst>
              <a:ext uri="{FF2B5EF4-FFF2-40B4-BE49-F238E27FC236}">
                <a16:creationId xmlns:a16="http://schemas.microsoft.com/office/drawing/2014/main" id="{8D908648-137A-091A-EA5D-6876A1FB69AF}"/>
              </a:ext>
            </a:extLst>
          </p:cNvPr>
          <p:cNvGrpSpPr/>
          <p:nvPr/>
        </p:nvGrpSpPr>
        <p:grpSpPr>
          <a:xfrm>
            <a:off x="7752621" y="2931784"/>
            <a:ext cx="3448175" cy="1416346"/>
            <a:chOff x="520700" y="2903134"/>
            <a:chExt cx="3448175" cy="1416346"/>
          </a:xfrm>
        </p:grpSpPr>
        <p:sp>
          <p:nvSpPr>
            <p:cNvPr id="80" name="Freeform: Shape 79">
              <a:extLst>
                <a:ext uri="{FF2B5EF4-FFF2-40B4-BE49-F238E27FC236}">
                  <a16:creationId xmlns:a16="http://schemas.microsoft.com/office/drawing/2014/main" id="{A6DB5559-A6F2-6240-9471-B14EEAE0D73C}"/>
                </a:ext>
              </a:extLst>
            </p:cNvPr>
            <p:cNvSpPr/>
            <p:nvPr/>
          </p:nvSpPr>
          <p:spPr>
            <a:xfrm>
              <a:off x="1066404" y="2903134"/>
              <a:ext cx="2902471" cy="1416346"/>
            </a:xfrm>
            <a:custGeom>
              <a:avLst/>
              <a:gdLst>
                <a:gd name="connsiteX0" fmla="*/ 1372586 w 2902471"/>
                <a:gd name="connsiteY0" fmla="*/ 0 h 1422683"/>
                <a:gd name="connsiteX1" fmla="*/ 2338843 w 2902471"/>
                <a:gd name="connsiteY1" fmla="*/ 0 h 1422683"/>
                <a:gd name="connsiteX2" fmla="*/ 2338843 w 2902471"/>
                <a:gd name="connsiteY2" fmla="*/ 6337 h 1422683"/>
                <a:gd name="connsiteX3" fmla="*/ 2902471 w 2902471"/>
                <a:gd name="connsiteY3" fmla="*/ 6337 h 1422683"/>
                <a:gd name="connsiteX4" fmla="*/ 2902471 w 2902471"/>
                <a:gd name="connsiteY4" fmla="*/ 1422683 h 1422683"/>
                <a:gd name="connsiteX5" fmla="*/ 1936214 w 2902471"/>
                <a:gd name="connsiteY5" fmla="*/ 1422683 h 1422683"/>
                <a:gd name="connsiteX6" fmla="*/ 1936214 w 2902471"/>
                <a:gd name="connsiteY6" fmla="*/ 1416346 h 1422683"/>
                <a:gd name="connsiteX7" fmla="*/ 1932514 w 2902471"/>
                <a:gd name="connsiteY7" fmla="*/ 1416346 h 1422683"/>
                <a:gd name="connsiteX8" fmla="*/ 1932514 w 2902471"/>
                <a:gd name="connsiteY8" fmla="*/ 1422683 h 1422683"/>
                <a:gd name="connsiteX9" fmla="*/ 0 w 2902471"/>
                <a:gd name="connsiteY9" fmla="*/ 1422683 h 1422683"/>
                <a:gd name="connsiteX10" fmla="*/ 0 w 2902471"/>
                <a:gd name="connsiteY10" fmla="*/ 1252123 h 1422683"/>
                <a:gd name="connsiteX11" fmla="*/ 141232 w 2902471"/>
                <a:gd name="connsiteY11" fmla="*/ 1252123 h 1422683"/>
                <a:gd name="connsiteX12" fmla="*/ 141232 w 2902471"/>
                <a:gd name="connsiteY12" fmla="*/ 1021402 h 1422683"/>
                <a:gd name="connsiteX13" fmla="*/ 251739 w 2902471"/>
                <a:gd name="connsiteY13" fmla="*/ 1021402 h 1422683"/>
                <a:gd name="connsiteX14" fmla="*/ 251739 w 2902471"/>
                <a:gd name="connsiteY14" fmla="*/ 827268 h 1422683"/>
                <a:gd name="connsiteX15" fmla="*/ 141232 w 2902471"/>
                <a:gd name="connsiteY15" fmla="*/ 827268 h 1422683"/>
                <a:gd name="connsiteX16" fmla="*/ 141232 w 2902471"/>
                <a:gd name="connsiteY16" fmla="*/ 164971 h 1422683"/>
                <a:gd name="connsiteX17" fmla="*/ 0 w 2902471"/>
                <a:gd name="connsiteY17" fmla="*/ 164971 h 1422683"/>
                <a:gd name="connsiteX18" fmla="*/ 0 w 2902471"/>
                <a:gd name="connsiteY18" fmla="*/ 6337 h 1422683"/>
                <a:gd name="connsiteX19" fmla="*/ 1372586 w 2902471"/>
                <a:gd name="connsiteY19" fmla="*/ 6337 h 1422683"/>
                <a:gd name="connsiteX0" fmla="*/ 1372586 w 2902471"/>
                <a:gd name="connsiteY0" fmla="*/ 6337 h 1422683"/>
                <a:gd name="connsiteX1" fmla="*/ 2338843 w 2902471"/>
                <a:gd name="connsiteY1" fmla="*/ 0 h 1422683"/>
                <a:gd name="connsiteX2" fmla="*/ 2338843 w 2902471"/>
                <a:gd name="connsiteY2" fmla="*/ 6337 h 1422683"/>
                <a:gd name="connsiteX3" fmla="*/ 2902471 w 2902471"/>
                <a:gd name="connsiteY3" fmla="*/ 6337 h 1422683"/>
                <a:gd name="connsiteX4" fmla="*/ 2902471 w 2902471"/>
                <a:gd name="connsiteY4" fmla="*/ 1422683 h 1422683"/>
                <a:gd name="connsiteX5" fmla="*/ 1936214 w 2902471"/>
                <a:gd name="connsiteY5" fmla="*/ 1422683 h 1422683"/>
                <a:gd name="connsiteX6" fmla="*/ 1936214 w 2902471"/>
                <a:gd name="connsiteY6" fmla="*/ 1416346 h 1422683"/>
                <a:gd name="connsiteX7" fmla="*/ 1932514 w 2902471"/>
                <a:gd name="connsiteY7" fmla="*/ 1416346 h 1422683"/>
                <a:gd name="connsiteX8" fmla="*/ 1932514 w 2902471"/>
                <a:gd name="connsiteY8" fmla="*/ 1422683 h 1422683"/>
                <a:gd name="connsiteX9" fmla="*/ 0 w 2902471"/>
                <a:gd name="connsiteY9" fmla="*/ 1422683 h 1422683"/>
                <a:gd name="connsiteX10" fmla="*/ 0 w 2902471"/>
                <a:gd name="connsiteY10" fmla="*/ 1252123 h 1422683"/>
                <a:gd name="connsiteX11" fmla="*/ 141232 w 2902471"/>
                <a:gd name="connsiteY11" fmla="*/ 1252123 h 1422683"/>
                <a:gd name="connsiteX12" fmla="*/ 141232 w 2902471"/>
                <a:gd name="connsiteY12" fmla="*/ 1021402 h 1422683"/>
                <a:gd name="connsiteX13" fmla="*/ 251739 w 2902471"/>
                <a:gd name="connsiteY13" fmla="*/ 1021402 h 1422683"/>
                <a:gd name="connsiteX14" fmla="*/ 251739 w 2902471"/>
                <a:gd name="connsiteY14" fmla="*/ 827268 h 1422683"/>
                <a:gd name="connsiteX15" fmla="*/ 141232 w 2902471"/>
                <a:gd name="connsiteY15" fmla="*/ 827268 h 1422683"/>
                <a:gd name="connsiteX16" fmla="*/ 141232 w 2902471"/>
                <a:gd name="connsiteY16" fmla="*/ 164971 h 1422683"/>
                <a:gd name="connsiteX17" fmla="*/ 0 w 2902471"/>
                <a:gd name="connsiteY17" fmla="*/ 164971 h 1422683"/>
                <a:gd name="connsiteX18" fmla="*/ 0 w 2902471"/>
                <a:gd name="connsiteY18" fmla="*/ 6337 h 1422683"/>
                <a:gd name="connsiteX19" fmla="*/ 1372586 w 2902471"/>
                <a:gd name="connsiteY19" fmla="*/ 6337 h 1422683"/>
                <a:gd name="connsiteX0" fmla="*/ 1372586 w 2902471"/>
                <a:gd name="connsiteY0" fmla="*/ 6337 h 1422683"/>
                <a:gd name="connsiteX1" fmla="*/ 2338843 w 2902471"/>
                <a:gd name="connsiteY1" fmla="*/ 0 h 1422683"/>
                <a:gd name="connsiteX2" fmla="*/ 2902471 w 2902471"/>
                <a:gd name="connsiteY2" fmla="*/ 6337 h 1422683"/>
                <a:gd name="connsiteX3" fmla="*/ 2902471 w 2902471"/>
                <a:gd name="connsiteY3" fmla="*/ 1422683 h 1422683"/>
                <a:gd name="connsiteX4" fmla="*/ 1936214 w 2902471"/>
                <a:gd name="connsiteY4" fmla="*/ 1422683 h 1422683"/>
                <a:gd name="connsiteX5" fmla="*/ 1936214 w 2902471"/>
                <a:gd name="connsiteY5" fmla="*/ 1416346 h 1422683"/>
                <a:gd name="connsiteX6" fmla="*/ 1932514 w 2902471"/>
                <a:gd name="connsiteY6" fmla="*/ 1416346 h 1422683"/>
                <a:gd name="connsiteX7" fmla="*/ 1932514 w 2902471"/>
                <a:gd name="connsiteY7" fmla="*/ 1422683 h 1422683"/>
                <a:gd name="connsiteX8" fmla="*/ 0 w 2902471"/>
                <a:gd name="connsiteY8" fmla="*/ 1422683 h 1422683"/>
                <a:gd name="connsiteX9" fmla="*/ 0 w 2902471"/>
                <a:gd name="connsiteY9" fmla="*/ 1252123 h 1422683"/>
                <a:gd name="connsiteX10" fmla="*/ 141232 w 2902471"/>
                <a:gd name="connsiteY10" fmla="*/ 1252123 h 1422683"/>
                <a:gd name="connsiteX11" fmla="*/ 141232 w 2902471"/>
                <a:gd name="connsiteY11" fmla="*/ 1021402 h 1422683"/>
                <a:gd name="connsiteX12" fmla="*/ 251739 w 2902471"/>
                <a:gd name="connsiteY12" fmla="*/ 1021402 h 1422683"/>
                <a:gd name="connsiteX13" fmla="*/ 251739 w 2902471"/>
                <a:gd name="connsiteY13" fmla="*/ 827268 h 1422683"/>
                <a:gd name="connsiteX14" fmla="*/ 141232 w 2902471"/>
                <a:gd name="connsiteY14" fmla="*/ 827268 h 1422683"/>
                <a:gd name="connsiteX15" fmla="*/ 141232 w 2902471"/>
                <a:gd name="connsiteY15" fmla="*/ 164971 h 1422683"/>
                <a:gd name="connsiteX16" fmla="*/ 0 w 2902471"/>
                <a:gd name="connsiteY16" fmla="*/ 164971 h 1422683"/>
                <a:gd name="connsiteX17" fmla="*/ 0 w 2902471"/>
                <a:gd name="connsiteY17" fmla="*/ 6337 h 1422683"/>
                <a:gd name="connsiteX18" fmla="*/ 1372586 w 2902471"/>
                <a:gd name="connsiteY18" fmla="*/ 6337 h 1422683"/>
                <a:gd name="connsiteX0" fmla="*/ 0 w 2902471"/>
                <a:gd name="connsiteY0" fmla="*/ 6337 h 1422683"/>
                <a:gd name="connsiteX1" fmla="*/ 2338843 w 2902471"/>
                <a:gd name="connsiteY1" fmla="*/ 0 h 1422683"/>
                <a:gd name="connsiteX2" fmla="*/ 2902471 w 2902471"/>
                <a:gd name="connsiteY2" fmla="*/ 6337 h 1422683"/>
                <a:gd name="connsiteX3" fmla="*/ 2902471 w 2902471"/>
                <a:gd name="connsiteY3" fmla="*/ 1422683 h 1422683"/>
                <a:gd name="connsiteX4" fmla="*/ 1936214 w 2902471"/>
                <a:gd name="connsiteY4" fmla="*/ 1422683 h 1422683"/>
                <a:gd name="connsiteX5" fmla="*/ 1936214 w 2902471"/>
                <a:gd name="connsiteY5" fmla="*/ 1416346 h 1422683"/>
                <a:gd name="connsiteX6" fmla="*/ 1932514 w 2902471"/>
                <a:gd name="connsiteY6" fmla="*/ 1416346 h 1422683"/>
                <a:gd name="connsiteX7" fmla="*/ 1932514 w 2902471"/>
                <a:gd name="connsiteY7" fmla="*/ 1422683 h 1422683"/>
                <a:gd name="connsiteX8" fmla="*/ 0 w 2902471"/>
                <a:gd name="connsiteY8" fmla="*/ 1422683 h 1422683"/>
                <a:gd name="connsiteX9" fmla="*/ 0 w 2902471"/>
                <a:gd name="connsiteY9" fmla="*/ 1252123 h 1422683"/>
                <a:gd name="connsiteX10" fmla="*/ 141232 w 2902471"/>
                <a:gd name="connsiteY10" fmla="*/ 1252123 h 1422683"/>
                <a:gd name="connsiteX11" fmla="*/ 141232 w 2902471"/>
                <a:gd name="connsiteY11" fmla="*/ 1021402 h 1422683"/>
                <a:gd name="connsiteX12" fmla="*/ 251739 w 2902471"/>
                <a:gd name="connsiteY12" fmla="*/ 1021402 h 1422683"/>
                <a:gd name="connsiteX13" fmla="*/ 251739 w 2902471"/>
                <a:gd name="connsiteY13" fmla="*/ 827268 h 1422683"/>
                <a:gd name="connsiteX14" fmla="*/ 141232 w 2902471"/>
                <a:gd name="connsiteY14" fmla="*/ 827268 h 1422683"/>
                <a:gd name="connsiteX15" fmla="*/ 141232 w 2902471"/>
                <a:gd name="connsiteY15" fmla="*/ 164971 h 1422683"/>
                <a:gd name="connsiteX16" fmla="*/ 0 w 2902471"/>
                <a:gd name="connsiteY16" fmla="*/ 164971 h 1422683"/>
                <a:gd name="connsiteX17" fmla="*/ 0 w 2902471"/>
                <a:gd name="connsiteY17" fmla="*/ 6337 h 1422683"/>
                <a:gd name="connsiteX0" fmla="*/ 0 w 2902471"/>
                <a:gd name="connsiteY0" fmla="*/ 0 h 1416346"/>
                <a:gd name="connsiteX1" fmla="*/ 2902471 w 2902471"/>
                <a:gd name="connsiteY1" fmla="*/ 0 h 1416346"/>
                <a:gd name="connsiteX2" fmla="*/ 2902471 w 2902471"/>
                <a:gd name="connsiteY2" fmla="*/ 1416346 h 1416346"/>
                <a:gd name="connsiteX3" fmla="*/ 1936214 w 2902471"/>
                <a:gd name="connsiteY3" fmla="*/ 1416346 h 1416346"/>
                <a:gd name="connsiteX4" fmla="*/ 1936214 w 2902471"/>
                <a:gd name="connsiteY4" fmla="*/ 1410009 h 1416346"/>
                <a:gd name="connsiteX5" fmla="*/ 1932514 w 2902471"/>
                <a:gd name="connsiteY5" fmla="*/ 1410009 h 1416346"/>
                <a:gd name="connsiteX6" fmla="*/ 1932514 w 2902471"/>
                <a:gd name="connsiteY6" fmla="*/ 1416346 h 1416346"/>
                <a:gd name="connsiteX7" fmla="*/ 0 w 2902471"/>
                <a:gd name="connsiteY7" fmla="*/ 1416346 h 1416346"/>
                <a:gd name="connsiteX8" fmla="*/ 0 w 2902471"/>
                <a:gd name="connsiteY8" fmla="*/ 1245786 h 1416346"/>
                <a:gd name="connsiteX9" fmla="*/ 141232 w 2902471"/>
                <a:gd name="connsiteY9" fmla="*/ 1245786 h 1416346"/>
                <a:gd name="connsiteX10" fmla="*/ 141232 w 2902471"/>
                <a:gd name="connsiteY10" fmla="*/ 1015065 h 1416346"/>
                <a:gd name="connsiteX11" fmla="*/ 251739 w 2902471"/>
                <a:gd name="connsiteY11" fmla="*/ 1015065 h 1416346"/>
                <a:gd name="connsiteX12" fmla="*/ 251739 w 2902471"/>
                <a:gd name="connsiteY12" fmla="*/ 820931 h 1416346"/>
                <a:gd name="connsiteX13" fmla="*/ 141232 w 2902471"/>
                <a:gd name="connsiteY13" fmla="*/ 820931 h 1416346"/>
                <a:gd name="connsiteX14" fmla="*/ 141232 w 2902471"/>
                <a:gd name="connsiteY14" fmla="*/ 158634 h 1416346"/>
                <a:gd name="connsiteX15" fmla="*/ 0 w 2902471"/>
                <a:gd name="connsiteY15" fmla="*/ 158634 h 1416346"/>
                <a:gd name="connsiteX16" fmla="*/ 0 w 2902471"/>
                <a:gd name="connsiteY16" fmla="*/ 0 h 1416346"/>
                <a:gd name="connsiteX0" fmla="*/ 0 w 2902471"/>
                <a:gd name="connsiteY0" fmla="*/ 0 h 1416346"/>
                <a:gd name="connsiteX1" fmla="*/ 2902471 w 2902471"/>
                <a:gd name="connsiteY1" fmla="*/ 0 h 1416346"/>
                <a:gd name="connsiteX2" fmla="*/ 2902471 w 2902471"/>
                <a:gd name="connsiteY2" fmla="*/ 1416346 h 1416346"/>
                <a:gd name="connsiteX3" fmla="*/ 1936214 w 2902471"/>
                <a:gd name="connsiteY3" fmla="*/ 1416346 h 1416346"/>
                <a:gd name="connsiteX4" fmla="*/ 1936214 w 2902471"/>
                <a:gd name="connsiteY4" fmla="*/ 1410009 h 1416346"/>
                <a:gd name="connsiteX5" fmla="*/ 1932514 w 2902471"/>
                <a:gd name="connsiteY5" fmla="*/ 1410009 h 1416346"/>
                <a:gd name="connsiteX6" fmla="*/ 0 w 2902471"/>
                <a:gd name="connsiteY6" fmla="*/ 1416346 h 1416346"/>
                <a:gd name="connsiteX7" fmla="*/ 0 w 2902471"/>
                <a:gd name="connsiteY7" fmla="*/ 1245786 h 1416346"/>
                <a:gd name="connsiteX8" fmla="*/ 141232 w 2902471"/>
                <a:gd name="connsiteY8" fmla="*/ 1245786 h 1416346"/>
                <a:gd name="connsiteX9" fmla="*/ 141232 w 2902471"/>
                <a:gd name="connsiteY9" fmla="*/ 1015065 h 1416346"/>
                <a:gd name="connsiteX10" fmla="*/ 251739 w 2902471"/>
                <a:gd name="connsiteY10" fmla="*/ 1015065 h 1416346"/>
                <a:gd name="connsiteX11" fmla="*/ 251739 w 2902471"/>
                <a:gd name="connsiteY11" fmla="*/ 820931 h 1416346"/>
                <a:gd name="connsiteX12" fmla="*/ 141232 w 2902471"/>
                <a:gd name="connsiteY12" fmla="*/ 820931 h 1416346"/>
                <a:gd name="connsiteX13" fmla="*/ 141232 w 2902471"/>
                <a:gd name="connsiteY13" fmla="*/ 158634 h 1416346"/>
                <a:gd name="connsiteX14" fmla="*/ 0 w 2902471"/>
                <a:gd name="connsiteY14" fmla="*/ 158634 h 1416346"/>
                <a:gd name="connsiteX15" fmla="*/ 0 w 2902471"/>
                <a:gd name="connsiteY15" fmla="*/ 0 h 1416346"/>
                <a:gd name="connsiteX0" fmla="*/ 0 w 2902471"/>
                <a:gd name="connsiteY0" fmla="*/ 0 h 1416346"/>
                <a:gd name="connsiteX1" fmla="*/ 2902471 w 2902471"/>
                <a:gd name="connsiteY1" fmla="*/ 0 h 1416346"/>
                <a:gd name="connsiteX2" fmla="*/ 2902471 w 2902471"/>
                <a:gd name="connsiteY2" fmla="*/ 1416346 h 1416346"/>
                <a:gd name="connsiteX3" fmla="*/ 1936214 w 2902471"/>
                <a:gd name="connsiteY3" fmla="*/ 1416346 h 1416346"/>
                <a:gd name="connsiteX4" fmla="*/ 1936214 w 2902471"/>
                <a:gd name="connsiteY4" fmla="*/ 1410009 h 1416346"/>
                <a:gd name="connsiteX5" fmla="*/ 0 w 2902471"/>
                <a:gd name="connsiteY5" fmla="*/ 1416346 h 1416346"/>
                <a:gd name="connsiteX6" fmla="*/ 0 w 2902471"/>
                <a:gd name="connsiteY6" fmla="*/ 1245786 h 1416346"/>
                <a:gd name="connsiteX7" fmla="*/ 141232 w 2902471"/>
                <a:gd name="connsiteY7" fmla="*/ 1245786 h 1416346"/>
                <a:gd name="connsiteX8" fmla="*/ 141232 w 2902471"/>
                <a:gd name="connsiteY8" fmla="*/ 1015065 h 1416346"/>
                <a:gd name="connsiteX9" fmla="*/ 251739 w 2902471"/>
                <a:gd name="connsiteY9" fmla="*/ 1015065 h 1416346"/>
                <a:gd name="connsiteX10" fmla="*/ 251739 w 2902471"/>
                <a:gd name="connsiteY10" fmla="*/ 820931 h 1416346"/>
                <a:gd name="connsiteX11" fmla="*/ 141232 w 2902471"/>
                <a:gd name="connsiteY11" fmla="*/ 820931 h 1416346"/>
                <a:gd name="connsiteX12" fmla="*/ 141232 w 2902471"/>
                <a:gd name="connsiteY12" fmla="*/ 158634 h 1416346"/>
                <a:gd name="connsiteX13" fmla="*/ 0 w 2902471"/>
                <a:gd name="connsiteY13" fmla="*/ 158634 h 1416346"/>
                <a:gd name="connsiteX14" fmla="*/ 0 w 2902471"/>
                <a:gd name="connsiteY14" fmla="*/ 0 h 1416346"/>
                <a:gd name="connsiteX0" fmla="*/ 0 w 2902471"/>
                <a:gd name="connsiteY0" fmla="*/ 0 h 1416346"/>
                <a:gd name="connsiteX1" fmla="*/ 2902471 w 2902471"/>
                <a:gd name="connsiteY1" fmla="*/ 0 h 1416346"/>
                <a:gd name="connsiteX2" fmla="*/ 2902471 w 2902471"/>
                <a:gd name="connsiteY2" fmla="*/ 1416346 h 1416346"/>
                <a:gd name="connsiteX3" fmla="*/ 1936214 w 2902471"/>
                <a:gd name="connsiteY3" fmla="*/ 1416346 h 1416346"/>
                <a:gd name="connsiteX4" fmla="*/ 0 w 2902471"/>
                <a:gd name="connsiteY4" fmla="*/ 1416346 h 1416346"/>
                <a:gd name="connsiteX5" fmla="*/ 0 w 2902471"/>
                <a:gd name="connsiteY5" fmla="*/ 1245786 h 1416346"/>
                <a:gd name="connsiteX6" fmla="*/ 141232 w 2902471"/>
                <a:gd name="connsiteY6" fmla="*/ 1245786 h 1416346"/>
                <a:gd name="connsiteX7" fmla="*/ 141232 w 2902471"/>
                <a:gd name="connsiteY7" fmla="*/ 1015065 h 1416346"/>
                <a:gd name="connsiteX8" fmla="*/ 251739 w 2902471"/>
                <a:gd name="connsiteY8" fmla="*/ 1015065 h 1416346"/>
                <a:gd name="connsiteX9" fmla="*/ 251739 w 2902471"/>
                <a:gd name="connsiteY9" fmla="*/ 820931 h 1416346"/>
                <a:gd name="connsiteX10" fmla="*/ 141232 w 2902471"/>
                <a:gd name="connsiteY10" fmla="*/ 820931 h 1416346"/>
                <a:gd name="connsiteX11" fmla="*/ 141232 w 2902471"/>
                <a:gd name="connsiteY11" fmla="*/ 158634 h 1416346"/>
                <a:gd name="connsiteX12" fmla="*/ 0 w 2902471"/>
                <a:gd name="connsiteY12" fmla="*/ 158634 h 1416346"/>
                <a:gd name="connsiteX13" fmla="*/ 0 w 2902471"/>
                <a:gd name="connsiteY13" fmla="*/ 0 h 1416346"/>
                <a:gd name="connsiteX0" fmla="*/ 0 w 2902471"/>
                <a:gd name="connsiteY0" fmla="*/ 0 h 1416346"/>
                <a:gd name="connsiteX1" fmla="*/ 2902471 w 2902471"/>
                <a:gd name="connsiteY1" fmla="*/ 0 h 1416346"/>
                <a:gd name="connsiteX2" fmla="*/ 2902471 w 2902471"/>
                <a:gd name="connsiteY2" fmla="*/ 1416346 h 1416346"/>
                <a:gd name="connsiteX3" fmla="*/ 0 w 2902471"/>
                <a:gd name="connsiteY3" fmla="*/ 1416346 h 1416346"/>
                <a:gd name="connsiteX4" fmla="*/ 0 w 2902471"/>
                <a:gd name="connsiteY4" fmla="*/ 1245786 h 1416346"/>
                <a:gd name="connsiteX5" fmla="*/ 141232 w 2902471"/>
                <a:gd name="connsiteY5" fmla="*/ 1245786 h 1416346"/>
                <a:gd name="connsiteX6" fmla="*/ 141232 w 2902471"/>
                <a:gd name="connsiteY6" fmla="*/ 1015065 h 1416346"/>
                <a:gd name="connsiteX7" fmla="*/ 251739 w 2902471"/>
                <a:gd name="connsiteY7" fmla="*/ 1015065 h 1416346"/>
                <a:gd name="connsiteX8" fmla="*/ 251739 w 2902471"/>
                <a:gd name="connsiteY8" fmla="*/ 820931 h 1416346"/>
                <a:gd name="connsiteX9" fmla="*/ 141232 w 2902471"/>
                <a:gd name="connsiteY9" fmla="*/ 820931 h 1416346"/>
                <a:gd name="connsiteX10" fmla="*/ 141232 w 2902471"/>
                <a:gd name="connsiteY10" fmla="*/ 158634 h 1416346"/>
                <a:gd name="connsiteX11" fmla="*/ 0 w 2902471"/>
                <a:gd name="connsiteY11" fmla="*/ 158634 h 1416346"/>
                <a:gd name="connsiteX12" fmla="*/ 0 w 2902471"/>
                <a:gd name="connsiteY12" fmla="*/ 0 h 141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02471" h="1416346">
                  <a:moveTo>
                    <a:pt x="0" y="0"/>
                  </a:moveTo>
                  <a:lnTo>
                    <a:pt x="2902471" y="0"/>
                  </a:lnTo>
                  <a:lnTo>
                    <a:pt x="2902471" y="1416346"/>
                  </a:lnTo>
                  <a:lnTo>
                    <a:pt x="0" y="1416346"/>
                  </a:lnTo>
                  <a:lnTo>
                    <a:pt x="0" y="1245786"/>
                  </a:lnTo>
                  <a:lnTo>
                    <a:pt x="141232" y="1245786"/>
                  </a:lnTo>
                  <a:lnTo>
                    <a:pt x="141232" y="1015065"/>
                  </a:lnTo>
                  <a:lnTo>
                    <a:pt x="251739" y="1015065"/>
                  </a:lnTo>
                  <a:lnTo>
                    <a:pt x="251739" y="820931"/>
                  </a:lnTo>
                  <a:lnTo>
                    <a:pt x="141232" y="820931"/>
                  </a:lnTo>
                  <a:lnTo>
                    <a:pt x="141232" y="158634"/>
                  </a:lnTo>
                  <a:lnTo>
                    <a:pt x="0" y="158634"/>
                  </a:lnTo>
                  <a:lnTo>
                    <a:pt x="0" y="0"/>
                  </a:lnTo>
                  <a:close/>
                </a:path>
              </a:pathLst>
            </a:custGeom>
            <a:solidFill>
              <a:schemeClr val="accent4">
                <a:lumMod val="40000"/>
                <a:lumOff val="60000"/>
              </a:schemeClr>
            </a:solidFill>
            <a:ln w="12700" cap="flat" cmpd="sng" algn="ctr">
              <a:noFill/>
              <a:prstDash val="solid"/>
              <a:miter lim="800000"/>
            </a:ln>
            <a:effectLst/>
          </p:spPr>
          <p:txBody>
            <a:bodyPr rot="0" spcFirstLastPara="0" vertOverflow="overflow" horzOverflow="overflow" vert="horz" wrap="square" lIns="640080" tIns="45720" rIns="91440" bIns="45720" numCol="1" spcCol="0" rtlCol="0" fromWordArt="0" anchor="ctr" anchorCtr="0" forceAA="0" compatLnSpc="1">
              <a:prstTxWarp prst="textNoShape">
                <a:avLst/>
              </a:prstTxWarp>
              <a:noAutofit/>
            </a:bodyPr>
            <a:lstStyle/>
            <a:p>
              <a:pPr marL="0" marR="0" lvl="0" indent="0" algn="just" defTabSz="914400" rtl="0" eaLnBrk="1" fontAlgn="auto" latinLnBrk="0" hangingPunct="1">
                <a:lnSpc>
                  <a:spcPts val="1500"/>
                </a:lnSpc>
                <a:spcBef>
                  <a:spcPts val="0"/>
                </a:spcBef>
                <a:spcAft>
                  <a:spcPts val="0"/>
                </a:spcAft>
                <a:buClrTx/>
                <a:buSzTx/>
                <a:buFontTx/>
                <a:buNone/>
                <a:tabLst/>
                <a:defRPr/>
              </a:pPr>
              <a:r>
                <a:rPr kumimoji="0" lang="en-US" sz="2000" b="0" i="0" u="none" strike="noStrike" kern="1200" cap="none" spc="0" normalizeH="0" baseline="0" noProof="1">
                  <a:ln>
                    <a:noFill/>
                  </a:ln>
                  <a:solidFill>
                    <a:schemeClr val="tx1">
                      <a:lumMod val="75000"/>
                      <a:lumOff val="25000"/>
                    </a:schemeClr>
                  </a:solidFill>
                  <a:effectLst/>
                  <a:uLnTx/>
                  <a:uFillTx/>
                  <a:latin typeface="Calibri" panose="020F0502020204030204"/>
                  <a:ea typeface="+mn-ea"/>
                  <a:cs typeface="+mn-cs"/>
                </a:rPr>
                <a:t>Remuneração padronizada . Vedada metricas de remuneração diferenciadas</a:t>
              </a:r>
              <a:endParaRPr kumimoji="0" lang="en-US" sz="2000" b="1" i="0" u="none" strike="noStrike" kern="1200" cap="none" spc="0" normalizeH="0" baseline="0" noProof="1">
                <a:ln>
                  <a:noFill/>
                </a:ln>
                <a:solidFill>
                  <a:schemeClr val="tx1">
                    <a:lumMod val="75000"/>
                    <a:lumOff val="25000"/>
                  </a:schemeClr>
                </a:solidFill>
                <a:effectLst/>
                <a:uLnTx/>
                <a:uFillTx/>
                <a:latin typeface="Calibri" panose="020F0502020204030204"/>
                <a:ea typeface="+mn-ea"/>
                <a:cs typeface="+mn-cs"/>
              </a:endParaRPr>
            </a:p>
          </p:txBody>
        </p:sp>
        <p:sp>
          <p:nvSpPr>
            <p:cNvPr id="40" name="Freeform: Shape 39">
              <a:extLst>
                <a:ext uri="{FF2B5EF4-FFF2-40B4-BE49-F238E27FC236}">
                  <a16:creationId xmlns:a16="http://schemas.microsoft.com/office/drawing/2014/main" id="{174466B6-A0A3-C900-FB83-2F94F056BB73}"/>
                </a:ext>
              </a:extLst>
            </p:cNvPr>
            <p:cNvSpPr/>
            <p:nvPr/>
          </p:nvSpPr>
          <p:spPr>
            <a:xfrm>
              <a:off x="520700" y="3061767"/>
              <a:ext cx="797443" cy="1087152"/>
            </a:xfrm>
            <a:custGeom>
              <a:avLst/>
              <a:gdLst/>
              <a:ahLst/>
              <a:cxnLst/>
              <a:rect l="l" t="t" r="r" b="b"/>
              <a:pathLst>
                <a:path w="1107672" h="1510085">
                  <a:moveTo>
                    <a:pt x="604656" y="0"/>
                  </a:moveTo>
                  <a:lnTo>
                    <a:pt x="954174" y="0"/>
                  </a:lnTo>
                  <a:lnTo>
                    <a:pt x="954174" y="919949"/>
                  </a:lnTo>
                  <a:lnTo>
                    <a:pt x="1107672" y="919949"/>
                  </a:lnTo>
                  <a:lnTo>
                    <a:pt x="1107672" y="1189607"/>
                  </a:lnTo>
                  <a:lnTo>
                    <a:pt x="954174" y="1189607"/>
                  </a:lnTo>
                  <a:lnTo>
                    <a:pt x="954174" y="1510085"/>
                  </a:lnTo>
                  <a:lnTo>
                    <a:pt x="604656" y="1510085"/>
                  </a:lnTo>
                  <a:lnTo>
                    <a:pt x="604656" y="1189607"/>
                  </a:lnTo>
                  <a:lnTo>
                    <a:pt x="20743" y="1189607"/>
                  </a:lnTo>
                  <a:lnTo>
                    <a:pt x="0" y="975955"/>
                  </a:lnTo>
                  <a:lnTo>
                    <a:pt x="604656" y="3112"/>
                  </a:lnTo>
                  <a:lnTo>
                    <a:pt x="604656" y="0"/>
                  </a:lnTo>
                  <a:close/>
                  <a:moveTo>
                    <a:pt x="604656" y="455307"/>
                  </a:moveTo>
                  <a:lnTo>
                    <a:pt x="582876" y="490570"/>
                  </a:lnTo>
                  <a:lnTo>
                    <a:pt x="332924" y="919949"/>
                  </a:lnTo>
                  <a:lnTo>
                    <a:pt x="604656" y="919949"/>
                  </a:lnTo>
                  <a:lnTo>
                    <a:pt x="604656" y="455307"/>
                  </a:lnTo>
                  <a:close/>
                </a:path>
              </a:pathLst>
            </a:custGeom>
            <a:solidFill>
              <a:schemeClr val="accent4">
                <a:lumMod val="50000"/>
              </a:schemeClr>
            </a:solidFill>
            <a:ln w="101600" cap="flat" cmpd="sng" algn="ctr">
              <a:solidFill>
                <a:srgbClr val="F0EEE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67" name="Group 66">
            <a:extLst>
              <a:ext uri="{FF2B5EF4-FFF2-40B4-BE49-F238E27FC236}">
                <a16:creationId xmlns:a16="http://schemas.microsoft.com/office/drawing/2014/main" id="{149C9139-F350-FFDC-2302-7E425382B91B}"/>
              </a:ext>
            </a:extLst>
          </p:cNvPr>
          <p:cNvGrpSpPr/>
          <p:nvPr/>
        </p:nvGrpSpPr>
        <p:grpSpPr>
          <a:xfrm>
            <a:off x="723670" y="1138381"/>
            <a:ext cx="3245205" cy="1416346"/>
            <a:chOff x="719970" y="1138381"/>
            <a:chExt cx="3245205" cy="1416346"/>
          </a:xfrm>
        </p:grpSpPr>
        <p:sp>
          <p:nvSpPr>
            <p:cNvPr id="62" name="Freeform: Shape 61">
              <a:extLst>
                <a:ext uri="{FF2B5EF4-FFF2-40B4-BE49-F238E27FC236}">
                  <a16:creationId xmlns:a16="http://schemas.microsoft.com/office/drawing/2014/main" id="{5D5AE190-C213-CBF7-C634-65DDCC218606}"/>
                </a:ext>
              </a:extLst>
            </p:cNvPr>
            <p:cNvSpPr/>
            <p:nvPr/>
          </p:nvSpPr>
          <p:spPr>
            <a:xfrm>
              <a:off x="1066404" y="1138381"/>
              <a:ext cx="2898771" cy="1416346"/>
            </a:xfrm>
            <a:custGeom>
              <a:avLst/>
              <a:gdLst>
                <a:gd name="connsiteX0" fmla="*/ 0 w 2898771"/>
                <a:gd name="connsiteY0" fmla="*/ 0 h 1416346"/>
                <a:gd name="connsiteX1" fmla="*/ 1932514 w 2898771"/>
                <a:gd name="connsiteY1" fmla="*/ 0 h 1416346"/>
                <a:gd name="connsiteX2" fmla="*/ 2898771 w 2898771"/>
                <a:gd name="connsiteY2" fmla="*/ 0 h 1416346"/>
                <a:gd name="connsiteX3" fmla="*/ 2898771 w 2898771"/>
                <a:gd name="connsiteY3" fmla="*/ 1416346 h 1416346"/>
                <a:gd name="connsiteX4" fmla="*/ 1932514 w 2898771"/>
                <a:gd name="connsiteY4" fmla="*/ 1416346 h 1416346"/>
                <a:gd name="connsiteX5" fmla="*/ 0 w 2898771"/>
                <a:gd name="connsiteY5" fmla="*/ 1416346 h 1416346"/>
                <a:gd name="connsiteX6" fmla="*/ 0 w 2898771"/>
                <a:gd name="connsiteY6" fmla="*/ 1245786 h 1416346"/>
                <a:gd name="connsiteX7" fmla="*/ 153835 w 2898771"/>
                <a:gd name="connsiteY7" fmla="*/ 1245786 h 1416346"/>
                <a:gd name="connsiteX8" fmla="*/ 153835 w 2898771"/>
                <a:gd name="connsiteY8" fmla="*/ 158634 h 1416346"/>
                <a:gd name="connsiteX9" fmla="*/ 130688 w 2898771"/>
                <a:gd name="connsiteY9" fmla="*/ 158634 h 1416346"/>
                <a:gd name="connsiteX10" fmla="*/ 0 w 2898771"/>
                <a:gd name="connsiteY10" fmla="*/ 203833 h 1416346"/>
                <a:gd name="connsiteX0" fmla="*/ 0 w 2898771"/>
                <a:gd name="connsiteY0" fmla="*/ 0 h 1416346"/>
                <a:gd name="connsiteX1" fmla="*/ 2898771 w 2898771"/>
                <a:gd name="connsiteY1" fmla="*/ 0 h 1416346"/>
                <a:gd name="connsiteX2" fmla="*/ 2898771 w 2898771"/>
                <a:gd name="connsiteY2" fmla="*/ 1416346 h 1416346"/>
                <a:gd name="connsiteX3" fmla="*/ 1932514 w 2898771"/>
                <a:gd name="connsiteY3" fmla="*/ 1416346 h 1416346"/>
                <a:gd name="connsiteX4" fmla="*/ 0 w 2898771"/>
                <a:gd name="connsiteY4" fmla="*/ 1416346 h 1416346"/>
                <a:gd name="connsiteX5" fmla="*/ 0 w 2898771"/>
                <a:gd name="connsiteY5" fmla="*/ 1245786 h 1416346"/>
                <a:gd name="connsiteX6" fmla="*/ 153835 w 2898771"/>
                <a:gd name="connsiteY6" fmla="*/ 1245786 h 1416346"/>
                <a:gd name="connsiteX7" fmla="*/ 153835 w 2898771"/>
                <a:gd name="connsiteY7" fmla="*/ 158634 h 1416346"/>
                <a:gd name="connsiteX8" fmla="*/ 130688 w 2898771"/>
                <a:gd name="connsiteY8" fmla="*/ 158634 h 1416346"/>
                <a:gd name="connsiteX9" fmla="*/ 0 w 2898771"/>
                <a:gd name="connsiteY9" fmla="*/ 203833 h 1416346"/>
                <a:gd name="connsiteX10" fmla="*/ 0 w 2898771"/>
                <a:gd name="connsiteY10" fmla="*/ 0 h 1416346"/>
                <a:gd name="connsiteX0" fmla="*/ 0 w 2898771"/>
                <a:gd name="connsiteY0" fmla="*/ 0 h 1416346"/>
                <a:gd name="connsiteX1" fmla="*/ 2898771 w 2898771"/>
                <a:gd name="connsiteY1" fmla="*/ 0 h 1416346"/>
                <a:gd name="connsiteX2" fmla="*/ 2898771 w 2898771"/>
                <a:gd name="connsiteY2" fmla="*/ 1416346 h 1416346"/>
                <a:gd name="connsiteX3" fmla="*/ 0 w 2898771"/>
                <a:gd name="connsiteY3" fmla="*/ 1416346 h 1416346"/>
                <a:gd name="connsiteX4" fmla="*/ 0 w 2898771"/>
                <a:gd name="connsiteY4" fmla="*/ 1245786 h 1416346"/>
                <a:gd name="connsiteX5" fmla="*/ 153835 w 2898771"/>
                <a:gd name="connsiteY5" fmla="*/ 1245786 h 1416346"/>
                <a:gd name="connsiteX6" fmla="*/ 153835 w 2898771"/>
                <a:gd name="connsiteY6" fmla="*/ 158634 h 1416346"/>
                <a:gd name="connsiteX7" fmla="*/ 130688 w 2898771"/>
                <a:gd name="connsiteY7" fmla="*/ 158634 h 1416346"/>
                <a:gd name="connsiteX8" fmla="*/ 0 w 2898771"/>
                <a:gd name="connsiteY8" fmla="*/ 203833 h 1416346"/>
                <a:gd name="connsiteX9" fmla="*/ 0 w 2898771"/>
                <a:gd name="connsiteY9" fmla="*/ 0 h 141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8771" h="1416346">
                  <a:moveTo>
                    <a:pt x="0" y="0"/>
                  </a:moveTo>
                  <a:lnTo>
                    <a:pt x="2898771" y="0"/>
                  </a:lnTo>
                  <a:lnTo>
                    <a:pt x="2898771" y="1416346"/>
                  </a:lnTo>
                  <a:lnTo>
                    <a:pt x="0" y="1416346"/>
                  </a:lnTo>
                  <a:lnTo>
                    <a:pt x="0" y="1245786"/>
                  </a:lnTo>
                  <a:lnTo>
                    <a:pt x="153835" y="1245786"/>
                  </a:lnTo>
                  <a:lnTo>
                    <a:pt x="153835" y="158634"/>
                  </a:lnTo>
                  <a:lnTo>
                    <a:pt x="130688" y="158634"/>
                  </a:lnTo>
                  <a:lnTo>
                    <a:pt x="0" y="203833"/>
                  </a:lnTo>
                  <a:lnTo>
                    <a:pt x="0" y="0"/>
                  </a:lnTo>
                  <a:close/>
                </a:path>
              </a:pathLst>
            </a:custGeom>
            <a:solidFill>
              <a:schemeClr val="tx2">
                <a:lumMod val="40000"/>
                <a:lumOff val="60000"/>
              </a:schemeClr>
            </a:solidFill>
            <a:ln w="12700" cap="flat" cmpd="sng" algn="ctr">
              <a:noFill/>
              <a:prstDash val="solid"/>
              <a:miter lim="800000"/>
            </a:ln>
            <a:effectLst/>
          </p:spPr>
          <p:txBody>
            <a:bodyPr rot="0" spcFirstLastPara="0" vertOverflow="overflow" horzOverflow="overflow" vert="horz" wrap="square" lIns="640080" tIns="45720" rIns="91440" bIns="45720" numCol="1" spcCol="0" rtlCol="0" fromWordArt="0" anchor="ctr" anchorCtr="0" forceAA="0" compatLnSpc="1">
              <a:prstTxWarp prst="textNoShape">
                <a:avLst/>
              </a:prstTxWarp>
              <a:noAutofit/>
            </a:bodyPr>
            <a:lstStyle/>
            <a:p>
              <a:pPr lvl="0" algn="just">
                <a:lnSpc>
                  <a:spcPts val="1500"/>
                </a:lnSpc>
              </a:pPr>
              <a:r>
                <a:rPr lang="en-US" sz="2000" noProof="1"/>
                <a:t>Não consegue precisar o numero necessário de contratados</a:t>
              </a:r>
              <a:endParaRPr lang="en-US" sz="2000" b="1" noProof="1"/>
            </a:p>
          </p:txBody>
        </p:sp>
        <p:sp>
          <p:nvSpPr>
            <p:cNvPr id="39" name="Freeform: Shape 38">
              <a:extLst>
                <a:ext uri="{FF2B5EF4-FFF2-40B4-BE49-F238E27FC236}">
                  <a16:creationId xmlns:a16="http://schemas.microsoft.com/office/drawing/2014/main" id="{011E7466-755B-A007-8DA7-61C915745C69}"/>
                </a:ext>
              </a:extLst>
            </p:cNvPr>
            <p:cNvSpPr/>
            <p:nvPr/>
          </p:nvSpPr>
          <p:spPr>
            <a:xfrm>
              <a:off x="719970" y="1297015"/>
              <a:ext cx="500269" cy="1087152"/>
            </a:xfrm>
            <a:custGeom>
              <a:avLst/>
              <a:gdLst/>
              <a:ahLst/>
              <a:cxnLst/>
              <a:rect l="l" t="t" r="r" b="b"/>
              <a:pathLst>
                <a:path w="694888" h="1510085">
                  <a:moveTo>
                    <a:pt x="662737" y="0"/>
                  </a:moveTo>
                  <a:lnTo>
                    <a:pt x="694888" y="0"/>
                  </a:lnTo>
                  <a:lnTo>
                    <a:pt x="694888" y="1510085"/>
                  </a:lnTo>
                  <a:lnTo>
                    <a:pt x="344333" y="1510085"/>
                  </a:lnTo>
                  <a:lnTo>
                    <a:pt x="344333" y="394116"/>
                  </a:lnTo>
                  <a:lnTo>
                    <a:pt x="0" y="494719"/>
                  </a:lnTo>
                  <a:lnTo>
                    <a:pt x="0" y="229209"/>
                  </a:lnTo>
                  <a:lnTo>
                    <a:pt x="662737" y="0"/>
                  </a:lnTo>
                  <a:close/>
                </a:path>
              </a:pathLst>
            </a:custGeom>
            <a:solidFill>
              <a:schemeClr val="accent1">
                <a:lumMod val="50000"/>
              </a:schemeClr>
            </a:solidFill>
            <a:ln w="101600" cap="flat" cmpd="sng" algn="ctr">
              <a:solidFill>
                <a:srgbClr val="F0EEE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sp>
        <p:nvSpPr>
          <p:cNvPr id="4" name="Retângulo 3">
            <a:extLst>
              <a:ext uri="{FF2B5EF4-FFF2-40B4-BE49-F238E27FC236}">
                <a16:creationId xmlns:a16="http://schemas.microsoft.com/office/drawing/2014/main" id="{3EF71309-AB79-40F8-8356-30BB2C07B755}"/>
              </a:ext>
            </a:extLst>
          </p:cNvPr>
          <p:cNvSpPr/>
          <p:nvPr/>
        </p:nvSpPr>
        <p:spPr>
          <a:xfrm>
            <a:off x="8773721" y="4907856"/>
            <a:ext cx="2231472" cy="881395"/>
          </a:xfrm>
          <a:prstGeom prst="rect">
            <a:avLst/>
          </a:prstGeom>
        </p:spPr>
        <p:txBody>
          <a:bodyPr wrap="square">
            <a:spAutoFit/>
          </a:bodyPr>
          <a:lstStyle/>
          <a:p>
            <a:pPr algn="just">
              <a:lnSpc>
                <a:spcPts val="1500"/>
              </a:lnSpc>
              <a:defRPr/>
            </a:pPr>
            <a:r>
              <a:rPr lang="en-US" sz="2000" noProof="1">
                <a:solidFill>
                  <a:schemeClr val="tx1">
                    <a:lumMod val="75000"/>
                    <a:lumOff val="25000"/>
                  </a:schemeClr>
                </a:solidFill>
                <a:latin typeface="Calibri" panose="020F0502020204030204"/>
              </a:rPr>
              <a:t>Deve ser justificada a adequação da utilizaçãodo procedimento</a:t>
            </a:r>
          </a:p>
        </p:txBody>
      </p:sp>
    </p:spTree>
    <p:extLst>
      <p:ext uri="{BB962C8B-B14F-4D97-AF65-F5344CB8AC3E}">
        <p14:creationId xmlns:p14="http://schemas.microsoft.com/office/powerpoint/2010/main" val="40592334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65578" y="165680"/>
            <a:ext cx="10515600" cy="1325563"/>
          </a:xfrm>
        </p:spPr>
        <p:txBody>
          <a:bodyPr>
            <a:normAutofit/>
          </a:bodyPr>
          <a:lstStyle/>
          <a:p>
            <a:r>
              <a:rPr lang="en-US" sz="3600" dirty="0" err="1"/>
              <a:t>Principais</a:t>
            </a:r>
            <a:r>
              <a:rPr lang="en-US" sz="3600" dirty="0"/>
              <a:t> </a:t>
            </a:r>
            <a:r>
              <a:rPr lang="en-US" sz="3600" dirty="0" err="1"/>
              <a:t>erros</a:t>
            </a:r>
            <a:r>
              <a:rPr lang="en-US" sz="3600" dirty="0"/>
              <a:t> do </a:t>
            </a:r>
            <a:r>
              <a:rPr lang="en-US" sz="3600" dirty="0" err="1"/>
              <a:t>Planejamento</a:t>
            </a:r>
            <a:r>
              <a:rPr lang="en-US" sz="3600" dirty="0"/>
              <a:t> do </a:t>
            </a:r>
            <a:r>
              <a:rPr lang="en-US" sz="3600" dirty="0" err="1"/>
              <a:t>Credenciamento</a:t>
            </a:r>
            <a:endParaRPr lang="en-US" sz="3600" dirty="0"/>
          </a:p>
        </p:txBody>
      </p:sp>
      <p:grpSp>
        <p:nvGrpSpPr>
          <p:cNvPr id="66" name="Group 65">
            <a:extLst>
              <a:ext uri="{FF2B5EF4-FFF2-40B4-BE49-F238E27FC236}">
                <a16:creationId xmlns:a16="http://schemas.microsoft.com/office/drawing/2014/main" id="{4D3D16F5-2CF2-47C1-81BB-7517A219519E}"/>
              </a:ext>
            </a:extLst>
          </p:cNvPr>
          <p:cNvGrpSpPr/>
          <p:nvPr/>
        </p:nvGrpSpPr>
        <p:grpSpPr>
          <a:xfrm>
            <a:off x="7987025" y="1132418"/>
            <a:ext cx="3250289" cy="1416346"/>
            <a:chOff x="4927316" y="1138381"/>
            <a:chExt cx="3250289" cy="1416346"/>
          </a:xfrm>
        </p:grpSpPr>
        <p:sp>
          <p:nvSpPr>
            <p:cNvPr id="63" name="Freeform: Shape 62">
              <a:extLst>
                <a:ext uri="{FF2B5EF4-FFF2-40B4-BE49-F238E27FC236}">
                  <a16:creationId xmlns:a16="http://schemas.microsoft.com/office/drawing/2014/main" id="{033A0262-38D6-3542-09C8-3B4FF6B2ADD1}"/>
                </a:ext>
              </a:extLst>
            </p:cNvPr>
            <p:cNvSpPr/>
            <p:nvPr/>
          </p:nvSpPr>
          <p:spPr>
            <a:xfrm>
              <a:off x="5282380" y="1138381"/>
              <a:ext cx="2895225" cy="1416346"/>
            </a:xfrm>
            <a:custGeom>
              <a:avLst/>
              <a:gdLst>
                <a:gd name="connsiteX0" fmla="*/ 0 w 2895225"/>
                <a:gd name="connsiteY0" fmla="*/ 0 h 1416346"/>
                <a:gd name="connsiteX1" fmla="*/ 1928968 w 2895225"/>
                <a:gd name="connsiteY1" fmla="*/ 0 h 1416346"/>
                <a:gd name="connsiteX2" fmla="*/ 1932514 w 2895225"/>
                <a:gd name="connsiteY2" fmla="*/ 0 h 1416346"/>
                <a:gd name="connsiteX3" fmla="*/ 2895225 w 2895225"/>
                <a:gd name="connsiteY3" fmla="*/ 0 h 1416346"/>
                <a:gd name="connsiteX4" fmla="*/ 2895225 w 2895225"/>
                <a:gd name="connsiteY4" fmla="*/ 1416346 h 1416346"/>
                <a:gd name="connsiteX5" fmla="*/ 1932514 w 2895225"/>
                <a:gd name="connsiteY5" fmla="*/ 1416346 h 1416346"/>
                <a:gd name="connsiteX6" fmla="*/ 1928968 w 2895225"/>
                <a:gd name="connsiteY6" fmla="*/ 1416346 h 1416346"/>
                <a:gd name="connsiteX7" fmla="*/ 0 w 2895225"/>
                <a:gd name="connsiteY7" fmla="*/ 1416346 h 1416346"/>
                <a:gd name="connsiteX8" fmla="*/ 0 w 2895225"/>
                <a:gd name="connsiteY8" fmla="*/ 1245786 h 1416346"/>
                <a:gd name="connsiteX9" fmla="*/ 425952 w 2895225"/>
                <a:gd name="connsiteY9" fmla="*/ 1245786 h 1416346"/>
                <a:gd name="connsiteX10" fmla="*/ 425952 w 2895225"/>
                <a:gd name="connsiteY10" fmla="*/ 1051652 h 1416346"/>
                <a:gd name="connsiteX11" fmla="*/ 0 w 2895225"/>
                <a:gd name="connsiteY11" fmla="*/ 1051652 h 1416346"/>
                <a:gd name="connsiteX12" fmla="*/ 0 w 2895225"/>
                <a:gd name="connsiteY12" fmla="*/ 1049469 h 1416346"/>
                <a:gd name="connsiteX13" fmla="*/ 138483 w 2895225"/>
                <a:gd name="connsiteY13" fmla="*/ 889624 h 1416346"/>
                <a:gd name="connsiteX14" fmla="*/ 300885 w 2895225"/>
                <a:gd name="connsiteY14" fmla="*/ 710797 h 1416346"/>
                <a:gd name="connsiteX15" fmla="*/ 375178 w 2895225"/>
                <a:gd name="connsiteY15" fmla="*/ 583116 h 1416346"/>
                <a:gd name="connsiteX16" fmla="*/ 399071 w 2895225"/>
                <a:gd name="connsiteY16" fmla="*/ 458049 h 1416346"/>
                <a:gd name="connsiteX17" fmla="*/ 303871 w 2895225"/>
                <a:gd name="connsiteY17" fmla="*/ 224341 h 1416346"/>
                <a:gd name="connsiteX18" fmla="*/ 32457 w 2895225"/>
                <a:gd name="connsiteY18" fmla="*/ 142954 h 1416346"/>
                <a:gd name="connsiteX19" fmla="*/ 0 w 2895225"/>
                <a:gd name="connsiteY19" fmla="*/ 144763 h 1416346"/>
                <a:gd name="connsiteX0" fmla="*/ 0 w 2895225"/>
                <a:gd name="connsiteY0" fmla="*/ 0 h 1416346"/>
                <a:gd name="connsiteX1" fmla="*/ 1928968 w 2895225"/>
                <a:gd name="connsiteY1" fmla="*/ 0 h 1416346"/>
                <a:gd name="connsiteX2" fmla="*/ 2895225 w 2895225"/>
                <a:gd name="connsiteY2" fmla="*/ 0 h 1416346"/>
                <a:gd name="connsiteX3" fmla="*/ 2895225 w 2895225"/>
                <a:gd name="connsiteY3" fmla="*/ 1416346 h 1416346"/>
                <a:gd name="connsiteX4" fmla="*/ 1932514 w 2895225"/>
                <a:gd name="connsiteY4" fmla="*/ 1416346 h 1416346"/>
                <a:gd name="connsiteX5" fmla="*/ 1928968 w 2895225"/>
                <a:gd name="connsiteY5" fmla="*/ 1416346 h 1416346"/>
                <a:gd name="connsiteX6" fmla="*/ 0 w 2895225"/>
                <a:gd name="connsiteY6" fmla="*/ 1416346 h 1416346"/>
                <a:gd name="connsiteX7" fmla="*/ 0 w 2895225"/>
                <a:gd name="connsiteY7" fmla="*/ 1245786 h 1416346"/>
                <a:gd name="connsiteX8" fmla="*/ 425952 w 2895225"/>
                <a:gd name="connsiteY8" fmla="*/ 1245786 h 1416346"/>
                <a:gd name="connsiteX9" fmla="*/ 425952 w 2895225"/>
                <a:gd name="connsiteY9" fmla="*/ 1051652 h 1416346"/>
                <a:gd name="connsiteX10" fmla="*/ 0 w 2895225"/>
                <a:gd name="connsiteY10" fmla="*/ 1051652 h 1416346"/>
                <a:gd name="connsiteX11" fmla="*/ 0 w 2895225"/>
                <a:gd name="connsiteY11" fmla="*/ 1049469 h 1416346"/>
                <a:gd name="connsiteX12" fmla="*/ 138483 w 2895225"/>
                <a:gd name="connsiteY12" fmla="*/ 889624 h 1416346"/>
                <a:gd name="connsiteX13" fmla="*/ 300885 w 2895225"/>
                <a:gd name="connsiteY13" fmla="*/ 710797 h 1416346"/>
                <a:gd name="connsiteX14" fmla="*/ 375178 w 2895225"/>
                <a:gd name="connsiteY14" fmla="*/ 583116 h 1416346"/>
                <a:gd name="connsiteX15" fmla="*/ 399071 w 2895225"/>
                <a:gd name="connsiteY15" fmla="*/ 458049 h 1416346"/>
                <a:gd name="connsiteX16" fmla="*/ 303871 w 2895225"/>
                <a:gd name="connsiteY16" fmla="*/ 224341 h 1416346"/>
                <a:gd name="connsiteX17" fmla="*/ 32457 w 2895225"/>
                <a:gd name="connsiteY17" fmla="*/ 142954 h 1416346"/>
                <a:gd name="connsiteX18" fmla="*/ 0 w 2895225"/>
                <a:gd name="connsiteY18" fmla="*/ 144763 h 1416346"/>
                <a:gd name="connsiteX19" fmla="*/ 0 w 2895225"/>
                <a:gd name="connsiteY19" fmla="*/ 0 h 1416346"/>
                <a:gd name="connsiteX0" fmla="*/ 0 w 2895225"/>
                <a:gd name="connsiteY0" fmla="*/ 0 h 1416346"/>
                <a:gd name="connsiteX1" fmla="*/ 1928968 w 2895225"/>
                <a:gd name="connsiteY1" fmla="*/ 0 h 1416346"/>
                <a:gd name="connsiteX2" fmla="*/ 2895225 w 2895225"/>
                <a:gd name="connsiteY2" fmla="*/ 0 h 1416346"/>
                <a:gd name="connsiteX3" fmla="*/ 2895225 w 2895225"/>
                <a:gd name="connsiteY3" fmla="*/ 1416346 h 1416346"/>
                <a:gd name="connsiteX4" fmla="*/ 1932514 w 2895225"/>
                <a:gd name="connsiteY4" fmla="*/ 1416346 h 1416346"/>
                <a:gd name="connsiteX5" fmla="*/ 0 w 2895225"/>
                <a:gd name="connsiteY5" fmla="*/ 1416346 h 1416346"/>
                <a:gd name="connsiteX6" fmla="*/ 0 w 2895225"/>
                <a:gd name="connsiteY6" fmla="*/ 1245786 h 1416346"/>
                <a:gd name="connsiteX7" fmla="*/ 425952 w 2895225"/>
                <a:gd name="connsiteY7" fmla="*/ 1245786 h 1416346"/>
                <a:gd name="connsiteX8" fmla="*/ 425952 w 2895225"/>
                <a:gd name="connsiteY8" fmla="*/ 1051652 h 1416346"/>
                <a:gd name="connsiteX9" fmla="*/ 0 w 2895225"/>
                <a:gd name="connsiteY9" fmla="*/ 1051652 h 1416346"/>
                <a:gd name="connsiteX10" fmla="*/ 0 w 2895225"/>
                <a:gd name="connsiteY10" fmla="*/ 1049469 h 1416346"/>
                <a:gd name="connsiteX11" fmla="*/ 138483 w 2895225"/>
                <a:gd name="connsiteY11" fmla="*/ 889624 h 1416346"/>
                <a:gd name="connsiteX12" fmla="*/ 300885 w 2895225"/>
                <a:gd name="connsiteY12" fmla="*/ 710797 h 1416346"/>
                <a:gd name="connsiteX13" fmla="*/ 375178 w 2895225"/>
                <a:gd name="connsiteY13" fmla="*/ 583116 h 1416346"/>
                <a:gd name="connsiteX14" fmla="*/ 399071 w 2895225"/>
                <a:gd name="connsiteY14" fmla="*/ 458049 h 1416346"/>
                <a:gd name="connsiteX15" fmla="*/ 303871 w 2895225"/>
                <a:gd name="connsiteY15" fmla="*/ 224341 h 1416346"/>
                <a:gd name="connsiteX16" fmla="*/ 32457 w 2895225"/>
                <a:gd name="connsiteY16" fmla="*/ 142954 h 1416346"/>
                <a:gd name="connsiteX17" fmla="*/ 0 w 2895225"/>
                <a:gd name="connsiteY17" fmla="*/ 144763 h 1416346"/>
                <a:gd name="connsiteX18" fmla="*/ 0 w 2895225"/>
                <a:gd name="connsiteY18" fmla="*/ 0 h 1416346"/>
                <a:gd name="connsiteX0" fmla="*/ 0 w 2895225"/>
                <a:gd name="connsiteY0" fmla="*/ 0 h 1416346"/>
                <a:gd name="connsiteX1" fmla="*/ 2895225 w 2895225"/>
                <a:gd name="connsiteY1" fmla="*/ 0 h 1416346"/>
                <a:gd name="connsiteX2" fmla="*/ 2895225 w 2895225"/>
                <a:gd name="connsiteY2" fmla="*/ 1416346 h 1416346"/>
                <a:gd name="connsiteX3" fmla="*/ 1932514 w 2895225"/>
                <a:gd name="connsiteY3" fmla="*/ 1416346 h 1416346"/>
                <a:gd name="connsiteX4" fmla="*/ 0 w 2895225"/>
                <a:gd name="connsiteY4" fmla="*/ 1416346 h 1416346"/>
                <a:gd name="connsiteX5" fmla="*/ 0 w 2895225"/>
                <a:gd name="connsiteY5" fmla="*/ 1245786 h 1416346"/>
                <a:gd name="connsiteX6" fmla="*/ 425952 w 2895225"/>
                <a:gd name="connsiteY6" fmla="*/ 1245786 h 1416346"/>
                <a:gd name="connsiteX7" fmla="*/ 425952 w 2895225"/>
                <a:gd name="connsiteY7" fmla="*/ 1051652 h 1416346"/>
                <a:gd name="connsiteX8" fmla="*/ 0 w 2895225"/>
                <a:gd name="connsiteY8" fmla="*/ 1051652 h 1416346"/>
                <a:gd name="connsiteX9" fmla="*/ 0 w 2895225"/>
                <a:gd name="connsiteY9" fmla="*/ 1049469 h 1416346"/>
                <a:gd name="connsiteX10" fmla="*/ 138483 w 2895225"/>
                <a:gd name="connsiteY10" fmla="*/ 889624 h 1416346"/>
                <a:gd name="connsiteX11" fmla="*/ 300885 w 2895225"/>
                <a:gd name="connsiteY11" fmla="*/ 710797 h 1416346"/>
                <a:gd name="connsiteX12" fmla="*/ 375178 w 2895225"/>
                <a:gd name="connsiteY12" fmla="*/ 583116 h 1416346"/>
                <a:gd name="connsiteX13" fmla="*/ 399071 w 2895225"/>
                <a:gd name="connsiteY13" fmla="*/ 458049 h 1416346"/>
                <a:gd name="connsiteX14" fmla="*/ 303871 w 2895225"/>
                <a:gd name="connsiteY14" fmla="*/ 224341 h 1416346"/>
                <a:gd name="connsiteX15" fmla="*/ 32457 w 2895225"/>
                <a:gd name="connsiteY15" fmla="*/ 142954 h 1416346"/>
                <a:gd name="connsiteX16" fmla="*/ 0 w 2895225"/>
                <a:gd name="connsiteY16" fmla="*/ 144763 h 1416346"/>
                <a:gd name="connsiteX17" fmla="*/ 0 w 2895225"/>
                <a:gd name="connsiteY17" fmla="*/ 0 h 1416346"/>
                <a:gd name="connsiteX0" fmla="*/ 0 w 2895225"/>
                <a:gd name="connsiteY0" fmla="*/ 0 h 1416346"/>
                <a:gd name="connsiteX1" fmla="*/ 2895225 w 2895225"/>
                <a:gd name="connsiteY1" fmla="*/ 0 h 1416346"/>
                <a:gd name="connsiteX2" fmla="*/ 2895225 w 2895225"/>
                <a:gd name="connsiteY2" fmla="*/ 1416346 h 1416346"/>
                <a:gd name="connsiteX3" fmla="*/ 0 w 2895225"/>
                <a:gd name="connsiteY3" fmla="*/ 1416346 h 1416346"/>
                <a:gd name="connsiteX4" fmla="*/ 0 w 2895225"/>
                <a:gd name="connsiteY4" fmla="*/ 1245786 h 1416346"/>
                <a:gd name="connsiteX5" fmla="*/ 425952 w 2895225"/>
                <a:gd name="connsiteY5" fmla="*/ 1245786 h 1416346"/>
                <a:gd name="connsiteX6" fmla="*/ 425952 w 2895225"/>
                <a:gd name="connsiteY6" fmla="*/ 1051652 h 1416346"/>
                <a:gd name="connsiteX7" fmla="*/ 0 w 2895225"/>
                <a:gd name="connsiteY7" fmla="*/ 1051652 h 1416346"/>
                <a:gd name="connsiteX8" fmla="*/ 0 w 2895225"/>
                <a:gd name="connsiteY8" fmla="*/ 1049469 h 1416346"/>
                <a:gd name="connsiteX9" fmla="*/ 138483 w 2895225"/>
                <a:gd name="connsiteY9" fmla="*/ 889624 h 1416346"/>
                <a:gd name="connsiteX10" fmla="*/ 300885 w 2895225"/>
                <a:gd name="connsiteY10" fmla="*/ 710797 h 1416346"/>
                <a:gd name="connsiteX11" fmla="*/ 375178 w 2895225"/>
                <a:gd name="connsiteY11" fmla="*/ 583116 h 1416346"/>
                <a:gd name="connsiteX12" fmla="*/ 399071 w 2895225"/>
                <a:gd name="connsiteY12" fmla="*/ 458049 h 1416346"/>
                <a:gd name="connsiteX13" fmla="*/ 303871 w 2895225"/>
                <a:gd name="connsiteY13" fmla="*/ 224341 h 1416346"/>
                <a:gd name="connsiteX14" fmla="*/ 32457 w 2895225"/>
                <a:gd name="connsiteY14" fmla="*/ 142954 h 1416346"/>
                <a:gd name="connsiteX15" fmla="*/ 0 w 2895225"/>
                <a:gd name="connsiteY15" fmla="*/ 144763 h 1416346"/>
                <a:gd name="connsiteX16" fmla="*/ 0 w 2895225"/>
                <a:gd name="connsiteY16" fmla="*/ 0 h 141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95225" h="1416346">
                  <a:moveTo>
                    <a:pt x="0" y="0"/>
                  </a:moveTo>
                  <a:lnTo>
                    <a:pt x="2895225" y="0"/>
                  </a:lnTo>
                  <a:lnTo>
                    <a:pt x="2895225" y="1416346"/>
                  </a:lnTo>
                  <a:lnTo>
                    <a:pt x="0" y="1416346"/>
                  </a:lnTo>
                  <a:lnTo>
                    <a:pt x="0" y="1245786"/>
                  </a:lnTo>
                  <a:lnTo>
                    <a:pt x="425952" y="1245786"/>
                  </a:lnTo>
                  <a:lnTo>
                    <a:pt x="425952" y="1051652"/>
                  </a:lnTo>
                  <a:lnTo>
                    <a:pt x="0" y="1051652"/>
                  </a:lnTo>
                  <a:lnTo>
                    <a:pt x="0" y="1049469"/>
                  </a:lnTo>
                  <a:lnTo>
                    <a:pt x="138483" y="889624"/>
                  </a:lnTo>
                  <a:cubicBezTo>
                    <a:pt x="213151" y="814957"/>
                    <a:pt x="267284" y="755348"/>
                    <a:pt x="300885" y="710797"/>
                  </a:cubicBezTo>
                  <a:cubicBezTo>
                    <a:pt x="334484" y="666245"/>
                    <a:pt x="359249" y="623685"/>
                    <a:pt x="375178" y="583116"/>
                  </a:cubicBezTo>
                  <a:cubicBezTo>
                    <a:pt x="391107" y="542547"/>
                    <a:pt x="399071" y="500858"/>
                    <a:pt x="399071" y="458049"/>
                  </a:cubicBezTo>
                  <a:cubicBezTo>
                    <a:pt x="399071" y="356502"/>
                    <a:pt x="367338" y="278599"/>
                    <a:pt x="303871" y="224341"/>
                  </a:cubicBezTo>
                  <a:cubicBezTo>
                    <a:pt x="240404" y="170083"/>
                    <a:pt x="149932" y="142954"/>
                    <a:pt x="32457" y="142954"/>
                  </a:cubicBezTo>
                  <a:lnTo>
                    <a:pt x="0" y="144763"/>
                  </a:lnTo>
                  <a:lnTo>
                    <a:pt x="0" y="0"/>
                  </a:lnTo>
                  <a:close/>
                </a:path>
              </a:pathLst>
            </a:custGeom>
            <a:solidFill>
              <a:schemeClr val="accent2">
                <a:lumMod val="40000"/>
                <a:lumOff val="60000"/>
              </a:schemeClr>
            </a:solidFill>
            <a:ln w="12700" cap="flat" cmpd="sng" algn="ctr">
              <a:noFill/>
              <a:prstDash val="solid"/>
              <a:miter lim="800000"/>
            </a:ln>
            <a:effectLst/>
          </p:spPr>
          <p:txBody>
            <a:bodyPr rot="0" spcFirstLastPara="0" vertOverflow="overflow" horzOverflow="overflow" vert="horz" wrap="square" lIns="640080" tIns="45720" rIns="91440" bIns="45720" numCol="1" spcCol="0" rtlCol="0" fromWordArt="0" anchor="ctr" anchorCtr="0" forceAA="0" compatLnSpc="1">
              <a:prstTxWarp prst="textNoShape">
                <a:avLst/>
              </a:prstTxWarp>
              <a:noAutofit/>
            </a:bodyPr>
            <a:lstStyle/>
            <a:p>
              <a:pPr marL="0" marR="0" lvl="0" indent="0" algn="just" defTabSz="914400" rtl="0" eaLnBrk="1" fontAlgn="auto" latinLnBrk="0" hangingPunct="1">
                <a:lnSpc>
                  <a:spcPts val="1500"/>
                </a:lnSpc>
                <a:spcBef>
                  <a:spcPts val="0"/>
                </a:spcBef>
                <a:spcAft>
                  <a:spcPts val="0"/>
                </a:spcAft>
                <a:buClrTx/>
                <a:buSzTx/>
                <a:buFontTx/>
                <a:buNone/>
                <a:tabLst/>
                <a:defRPr/>
              </a:pPr>
              <a:r>
                <a:rPr kumimoji="0" lang="en-US" sz="2000" b="0" i="0" u="none" strike="noStrike" kern="1200" cap="none" spc="0" normalizeH="0" baseline="0" noProof="1">
                  <a:ln>
                    <a:noFill/>
                  </a:ln>
                  <a:solidFill>
                    <a:schemeClr val="tx1">
                      <a:lumMod val="75000"/>
                      <a:lumOff val="25000"/>
                    </a:schemeClr>
                  </a:solidFill>
                  <a:effectLst/>
                  <a:uLnTx/>
                  <a:uFillTx/>
                  <a:latin typeface="Calibri" panose="020F0502020204030204"/>
                  <a:ea typeface="+mn-ea"/>
                  <a:cs typeface="+mn-cs"/>
                </a:rPr>
                <a:t>Prestação de serviços distintos</a:t>
              </a:r>
              <a:endParaRPr kumimoji="0" lang="en-US" sz="2000" b="1" i="0" u="none" strike="noStrike" kern="1200" cap="none" spc="0" normalizeH="0" baseline="0" noProof="1">
                <a:ln>
                  <a:noFill/>
                </a:ln>
                <a:solidFill>
                  <a:schemeClr val="tx1">
                    <a:lumMod val="75000"/>
                    <a:lumOff val="25000"/>
                  </a:schemeClr>
                </a:solidFill>
                <a:effectLst/>
                <a:uLnTx/>
                <a:uFillTx/>
                <a:latin typeface="Calibri" panose="020F0502020204030204"/>
                <a:ea typeface="+mn-ea"/>
                <a:cs typeface="+mn-cs"/>
              </a:endParaRPr>
            </a:p>
          </p:txBody>
        </p:sp>
        <p:sp>
          <p:nvSpPr>
            <p:cNvPr id="44" name="Freeform: Shape 43">
              <a:extLst>
                <a:ext uri="{FF2B5EF4-FFF2-40B4-BE49-F238E27FC236}">
                  <a16:creationId xmlns:a16="http://schemas.microsoft.com/office/drawing/2014/main" id="{EE4615E6-15B5-FA3B-8614-2548AFB27C68}"/>
                </a:ext>
              </a:extLst>
            </p:cNvPr>
            <p:cNvSpPr/>
            <p:nvPr/>
          </p:nvSpPr>
          <p:spPr>
            <a:xfrm>
              <a:off x="4927316" y="1281335"/>
              <a:ext cx="781017" cy="1102832"/>
            </a:xfrm>
            <a:custGeom>
              <a:avLst/>
              <a:gdLst/>
              <a:ahLst/>
              <a:cxnLst/>
              <a:rect l="l" t="t" r="r" b="b"/>
              <a:pathLst>
                <a:path w="1084855" h="1531865">
                  <a:moveTo>
                    <a:pt x="538279" y="0"/>
                  </a:moveTo>
                  <a:cubicBezTo>
                    <a:pt x="701456" y="0"/>
                    <a:pt x="827124" y="37683"/>
                    <a:pt x="915281" y="113049"/>
                  </a:cubicBezTo>
                  <a:cubicBezTo>
                    <a:pt x="1003439" y="188415"/>
                    <a:pt x="1047517" y="296624"/>
                    <a:pt x="1047517" y="437676"/>
                  </a:cubicBezTo>
                  <a:cubicBezTo>
                    <a:pt x="1047517" y="497139"/>
                    <a:pt x="1036454" y="555046"/>
                    <a:pt x="1014329" y="611398"/>
                  </a:cubicBezTo>
                  <a:cubicBezTo>
                    <a:pt x="992203" y="667749"/>
                    <a:pt x="957804" y="726866"/>
                    <a:pt x="911133" y="788750"/>
                  </a:cubicBezTo>
                  <a:cubicBezTo>
                    <a:pt x="864461" y="850633"/>
                    <a:pt x="789268" y="933431"/>
                    <a:pt x="685553" y="1037146"/>
                  </a:cubicBezTo>
                  <a:lnTo>
                    <a:pt x="490570" y="1262207"/>
                  </a:lnTo>
                  <a:lnTo>
                    <a:pt x="1084855" y="1262207"/>
                  </a:lnTo>
                  <a:lnTo>
                    <a:pt x="1084855" y="1531865"/>
                  </a:lnTo>
                  <a:lnTo>
                    <a:pt x="31114" y="1531865"/>
                  </a:lnTo>
                  <a:lnTo>
                    <a:pt x="31114" y="1303693"/>
                  </a:lnTo>
                  <a:lnTo>
                    <a:pt x="516499" y="793417"/>
                  </a:lnTo>
                  <a:cubicBezTo>
                    <a:pt x="636116" y="657205"/>
                    <a:pt x="695925" y="548996"/>
                    <a:pt x="695925" y="468790"/>
                  </a:cubicBezTo>
                  <a:cubicBezTo>
                    <a:pt x="695925" y="403796"/>
                    <a:pt x="681750" y="354358"/>
                    <a:pt x="653402" y="320478"/>
                  </a:cubicBezTo>
                  <a:cubicBezTo>
                    <a:pt x="625053" y="286598"/>
                    <a:pt x="583913" y="269658"/>
                    <a:pt x="529981" y="269658"/>
                  </a:cubicBezTo>
                  <a:cubicBezTo>
                    <a:pt x="476741" y="269658"/>
                    <a:pt x="433527" y="292302"/>
                    <a:pt x="400338" y="337591"/>
                  </a:cubicBezTo>
                  <a:cubicBezTo>
                    <a:pt x="367149" y="382880"/>
                    <a:pt x="350555" y="439404"/>
                    <a:pt x="350555" y="507164"/>
                  </a:cubicBezTo>
                  <a:lnTo>
                    <a:pt x="0" y="507164"/>
                  </a:lnTo>
                  <a:cubicBezTo>
                    <a:pt x="0" y="414513"/>
                    <a:pt x="23163" y="328948"/>
                    <a:pt x="69489" y="250471"/>
                  </a:cubicBezTo>
                  <a:cubicBezTo>
                    <a:pt x="115814" y="171993"/>
                    <a:pt x="180117" y="110629"/>
                    <a:pt x="262398" y="66377"/>
                  </a:cubicBezTo>
                  <a:cubicBezTo>
                    <a:pt x="344678" y="22126"/>
                    <a:pt x="436638" y="0"/>
                    <a:pt x="538279" y="0"/>
                  </a:cubicBezTo>
                  <a:close/>
                </a:path>
              </a:pathLst>
            </a:custGeom>
            <a:solidFill>
              <a:schemeClr val="accent2">
                <a:lumMod val="50000"/>
              </a:schemeClr>
            </a:solidFill>
            <a:ln w="101600" cap="flat" cmpd="sng" algn="ctr">
              <a:solidFill>
                <a:srgbClr val="F0EEE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65" name="Group 64">
            <a:extLst>
              <a:ext uri="{FF2B5EF4-FFF2-40B4-BE49-F238E27FC236}">
                <a16:creationId xmlns:a16="http://schemas.microsoft.com/office/drawing/2014/main" id="{80443CB3-D970-8EB7-AEB7-40D80EA64EAC}"/>
              </a:ext>
            </a:extLst>
          </p:cNvPr>
          <p:cNvGrpSpPr/>
          <p:nvPr/>
        </p:nvGrpSpPr>
        <p:grpSpPr>
          <a:xfrm>
            <a:off x="612890" y="2903133"/>
            <a:ext cx="3334058" cy="1416346"/>
            <a:chOff x="7666070" y="1138381"/>
            <a:chExt cx="3334058" cy="1416346"/>
          </a:xfrm>
        </p:grpSpPr>
        <p:sp>
          <p:nvSpPr>
            <p:cNvPr id="64" name="Freeform: Shape 63">
              <a:extLst>
                <a:ext uri="{FF2B5EF4-FFF2-40B4-BE49-F238E27FC236}">
                  <a16:creationId xmlns:a16="http://schemas.microsoft.com/office/drawing/2014/main" id="{DC76470F-6869-28D3-C484-75D4ED9D1793}"/>
                </a:ext>
              </a:extLst>
            </p:cNvPr>
            <p:cNvSpPr/>
            <p:nvPr/>
          </p:nvSpPr>
          <p:spPr>
            <a:xfrm>
              <a:off x="8101357" y="1138381"/>
              <a:ext cx="2898771" cy="1416346"/>
            </a:xfrm>
            <a:custGeom>
              <a:avLst/>
              <a:gdLst>
                <a:gd name="connsiteX0" fmla="*/ 0 w 2898771"/>
                <a:gd name="connsiteY0" fmla="*/ 0 h 1416346"/>
                <a:gd name="connsiteX1" fmla="*/ 1932514 w 2898771"/>
                <a:gd name="connsiteY1" fmla="*/ 0 h 1416346"/>
                <a:gd name="connsiteX2" fmla="*/ 2898771 w 2898771"/>
                <a:gd name="connsiteY2" fmla="*/ 0 h 1416346"/>
                <a:gd name="connsiteX3" fmla="*/ 2898771 w 2898771"/>
                <a:gd name="connsiteY3" fmla="*/ 1416346 h 1416346"/>
                <a:gd name="connsiteX4" fmla="*/ 1932514 w 2898771"/>
                <a:gd name="connsiteY4" fmla="*/ 1416346 h 1416346"/>
                <a:gd name="connsiteX5" fmla="*/ 0 w 2898771"/>
                <a:gd name="connsiteY5" fmla="*/ 1416346 h 1416346"/>
                <a:gd name="connsiteX6" fmla="*/ 0 w 2898771"/>
                <a:gd name="connsiteY6" fmla="*/ 1257476 h 1416346"/>
                <a:gd name="connsiteX7" fmla="*/ 35208 w 2898771"/>
                <a:gd name="connsiteY7" fmla="*/ 1255260 h 1416346"/>
                <a:gd name="connsiteX8" fmla="*/ 242689 w 2898771"/>
                <a:gd name="connsiteY8" fmla="*/ 1173359 h 1416346"/>
                <a:gd name="connsiteX9" fmla="*/ 354689 w 2898771"/>
                <a:gd name="connsiteY9" fmla="*/ 940398 h 1416346"/>
                <a:gd name="connsiteX10" fmla="*/ 305409 w 2898771"/>
                <a:gd name="connsiteY10" fmla="*/ 782477 h 1416346"/>
                <a:gd name="connsiteX11" fmla="*/ 169515 w 2898771"/>
                <a:gd name="connsiteY11" fmla="*/ 687276 h 1416346"/>
                <a:gd name="connsiteX12" fmla="*/ 294582 w 2898771"/>
                <a:gd name="connsiteY12" fmla="*/ 586103 h 1416346"/>
                <a:gd name="connsiteX13" fmla="*/ 337516 w 2898771"/>
                <a:gd name="connsiteY13" fmla="*/ 453569 h 1416346"/>
                <a:gd name="connsiteX14" fmla="*/ 233729 w 2898771"/>
                <a:gd name="connsiteY14" fmla="*/ 225834 h 1416346"/>
                <a:gd name="connsiteX15" fmla="*/ 34368 w 2898771"/>
                <a:gd name="connsiteY15" fmla="*/ 148134 h 1416346"/>
                <a:gd name="connsiteX16" fmla="*/ 0 w 2898771"/>
                <a:gd name="connsiteY16" fmla="*/ 146060 h 1416346"/>
                <a:gd name="connsiteX0" fmla="*/ 0 w 2898771"/>
                <a:gd name="connsiteY0" fmla="*/ 0 h 1416346"/>
                <a:gd name="connsiteX1" fmla="*/ 2898771 w 2898771"/>
                <a:gd name="connsiteY1" fmla="*/ 0 h 1416346"/>
                <a:gd name="connsiteX2" fmla="*/ 2898771 w 2898771"/>
                <a:gd name="connsiteY2" fmla="*/ 1416346 h 1416346"/>
                <a:gd name="connsiteX3" fmla="*/ 1932514 w 2898771"/>
                <a:gd name="connsiteY3" fmla="*/ 1416346 h 1416346"/>
                <a:gd name="connsiteX4" fmla="*/ 0 w 2898771"/>
                <a:gd name="connsiteY4" fmla="*/ 1416346 h 1416346"/>
                <a:gd name="connsiteX5" fmla="*/ 0 w 2898771"/>
                <a:gd name="connsiteY5" fmla="*/ 1257476 h 1416346"/>
                <a:gd name="connsiteX6" fmla="*/ 35208 w 2898771"/>
                <a:gd name="connsiteY6" fmla="*/ 1255260 h 1416346"/>
                <a:gd name="connsiteX7" fmla="*/ 242689 w 2898771"/>
                <a:gd name="connsiteY7" fmla="*/ 1173359 h 1416346"/>
                <a:gd name="connsiteX8" fmla="*/ 354689 w 2898771"/>
                <a:gd name="connsiteY8" fmla="*/ 940398 h 1416346"/>
                <a:gd name="connsiteX9" fmla="*/ 305409 w 2898771"/>
                <a:gd name="connsiteY9" fmla="*/ 782477 h 1416346"/>
                <a:gd name="connsiteX10" fmla="*/ 169515 w 2898771"/>
                <a:gd name="connsiteY10" fmla="*/ 687276 h 1416346"/>
                <a:gd name="connsiteX11" fmla="*/ 294582 w 2898771"/>
                <a:gd name="connsiteY11" fmla="*/ 586103 h 1416346"/>
                <a:gd name="connsiteX12" fmla="*/ 337516 w 2898771"/>
                <a:gd name="connsiteY12" fmla="*/ 453569 h 1416346"/>
                <a:gd name="connsiteX13" fmla="*/ 233729 w 2898771"/>
                <a:gd name="connsiteY13" fmla="*/ 225834 h 1416346"/>
                <a:gd name="connsiteX14" fmla="*/ 34368 w 2898771"/>
                <a:gd name="connsiteY14" fmla="*/ 148134 h 1416346"/>
                <a:gd name="connsiteX15" fmla="*/ 0 w 2898771"/>
                <a:gd name="connsiteY15" fmla="*/ 146060 h 1416346"/>
                <a:gd name="connsiteX16" fmla="*/ 0 w 2898771"/>
                <a:gd name="connsiteY16" fmla="*/ 0 h 1416346"/>
                <a:gd name="connsiteX0" fmla="*/ 0 w 2898771"/>
                <a:gd name="connsiteY0" fmla="*/ 0 h 1416346"/>
                <a:gd name="connsiteX1" fmla="*/ 2898771 w 2898771"/>
                <a:gd name="connsiteY1" fmla="*/ 0 h 1416346"/>
                <a:gd name="connsiteX2" fmla="*/ 2898771 w 2898771"/>
                <a:gd name="connsiteY2" fmla="*/ 1416346 h 1416346"/>
                <a:gd name="connsiteX3" fmla="*/ 0 w 2898771"/>
                <a:gd name="connsiteY3" fmla="*/ 1416346 h 1416346"/>
                <a:gd name="connsiteX4" fmla="*/ 0 w 2898771"/>
                <a:gd name="connsiteY4" fmla="*/ 1257476 h 1416346"/>
                <a:gd name="connsiteX5" fmla="*/ 35208 w 2898771"/>
                <a:gd name="connsiteY5" fmla="*/ 1255260 h 1416346"/>
                <a:gd name="connsiteX6" fmla="*/ 242689 w 2898771"/>
                <a:gd name="connsiteY6" fmla="*/ 1173359 h 1416346"/>
                <a:gd name="connsiteX7" fmla="*/ 354689 w 2898771"/>
                <a:gd name="connsiteY7" fmla="*/ 940398 h 1416346"/>
                <a:gd name="connsiteX8" fmla="*/ 305409 w 2898771"/>
                <a:gd name="connsiteY8" fmla="*/ 782477 h 1416346"/>
                <a:gd name="connsiteX9" fmla="*/ 169515 w 2898771"/>
                <a:gd name="connsiteY9" fmla="*/ 687276 h 1416346"/>
                <a:gd name="connsiteX10" fmla="*/ 294582 w 2898771"/>
                <a:gd name="connsiteY10" fmla="*/ 586103 h 1416346"/>
                <a:gd name="connsiteX11" fmla="*/ 337516 w 2898771"/>
                <a:gd name="connsiteY11" fmla="*/ 453569 h 1416346"/>
                <a:gd name="connsiteX12" fmla="*/ 233729 w 2898771"/>
                <a:gd name="connsiteY12" fmla="*/ 225834 h 1416346"/>
                <a:gd name="connsiteX13" fmla="*/ 34368 w 2898771"/>
                <a:gd name="connsiteY13" fmla="*/ 148134 h 1416346"/>
                <a:gd name="connsiteX14" fmla="*/ 0 w 2898771"/>
                <a:gd name="connsiteY14" fmla="*/ 146060 h 1416346"/>
                <a:gd name="connsiteX15" fmla="*/ 0 w 2898771"/>
                <a:gd name="connsiteY15" fmla="*/ 0 h 141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98771" h="1416346">
                  <a:moveTo>
                    <a:pt x="0" y="0"/>
                  </a:moveTo>
                  <a:lnTo>
                    <a:pt x="2898771" y="0"/>
                  </a:lnTo>
                  <a:lnTo>
                    <a:pt x="2898771" y="1416346"/>
                  </a:lnTo>
                  <a:lnTo>
                    <a:pt x="0" y="1416346"/>
                  </a:lnTo>
                  <a:lnTo>
                    <a:pt x="0" y="1257476"/>
                  </a:lnTo>
                  <a:lnTo>
                    <a:pt x="35208" y="1255260"/>
                  </a:lnTo>
                  <a:cubicBezTo>
                    <a:pt x="117528" y="1244339"/>
                    <a:pt x="186689" y="1217039"/>
                    <a:pt x="242689" y="1173359"/>
                  </a:cubicBezTo>
                  <a:cubicBezTo>
                    <a:pt x="317355" y="1115118"/>
                    <a:pt x="354689" y="1037465"/>
                    <a:pt x="354689" y="940398"/>
                  </a:cubicBezTo>
                  <a:cubicBezTo>
                    <a:pt x="354689" y="877678"/>
                    <a:pt x="338262" y="825037"/>
                    <a:pt x="305409" y="782477"/>
                  </a:cubicBezTo>
                  <a:cubicBezTo>
                    <a:pt x="272555" y="739917"/>
                    <a:pt x="227258" y="708184"/>
                    <a:pt x="169515" y="687276"/>
                  </a:cubicBezTo>
                  <a:cubicBezTo>
                    <a:pt x="224271" y="661392"/>
                    <a:pt x="265960" y="627668"/>
                    <a:pt x="294582" y="586103"/>
                  </a:cubicBezTo>
                  <a:cubicBezTo>
                    <a:pt x="323205" y="544538"/>
                    <a:pt x="337516" y="500360"/>
                    <a:pt x="337516" y="453569"/>
                  </a:cubicBezTo>
                  <a:cubicBezTo>
                    <a:pt x="337516" y="356999"/>
                    <a:pt x="302920" y="281088"/>
                    <a:pt x="233729" y="225834"/>
                  </a:cubicBezTo>
                  <a:cubicBezTo>
                    <a:pt x="181835" y="184394"/>
                    <a:pt x="115382" y="158494"/>
                    <a:pt x="34368" y="148134"/>
                  </a:cubicBezTo>
                  <a:lnTo>
                    <a:pt x="0" y="146060"/>
                  </a:lnTo>
                  <a:lnTo>
                    <a:pt x="0" y="0"/>
                  </a:lnTo>
                  <a:close/>
                </a:path>
              </a:pathLst>
            </a:custGeom>
            <a:solidFill>
              <a:schemeClr val="accent3">
                <a:lumMod val="40000"/>
                <a:lumOff val="60000"/>
              </a:schemeClr>
            </a:solidFill>
            <a:ln w="12700" cap="flat" cmpd="sng" algn="ctr">
              <a:noFill/>
              <a:prstDash val="solid"/>
              <a:miter lim="800000"/>
            </a:ln>
            <a:effectLst/>
          </p:spPr>
          <p:txBody>
            <a:bodyPr rot="0" spcFirstLastPara="0" vertOverflow="overflow" horzOverflow="overflow" vert="horz" wrap="square" lIns="640080" tIns="45720" rIns="91440" bIns="45720" numCol="1" spcCol="0" rtlCol="0" fromWordArt="0" anchor="ctr" anchorCtr="0" forceAA="0" compatLnSpc="1">
              <a:prstTxWarp prst="textNoShape">
                <a:avLst/>
              </a:prstTxWarp>
              <a:noAutofit/>
            </a:bodyPr>
            <a:lstStyle/>
            <a:p>
              <a:pPr marL="0" marR="0" lvl="0" indent="0" algn="just" defTabSz="914400" rtl="0" eaLnBrk="1" fontAlgn="auto" latinLnBrk="0" hangingPunct="1">
                <a:lnSpc>
                  <a:spcPts val="1500"/>
                </a:lnSpc>
                <a:spcBef>
                  <a:spcPts val="0"/>
                </a:spcBef>
                <a:spcAft>
                  <a:spcPts val="0"/>
                </a:spcAft>
                <a:buClrTx/>
                <a:buSzTx/>
                <a:buFontTx/>
                <a:buNone/>
                <a:tabLst/>
                <a:defRPr/>
              </a:pPr>
              <a:r>
                <a:rPr lang="pt-BR" sz="2000" noProof="1">
                  <a:solidFill>
                    <a:schemeClr val="tx1">
                      <a:lumMod val="75000"/>
                      <a:lumOff val="25000"/>
                    </a:schemeClr>
                  </a:solidFill>
                  <a:latin typeface="Calibri" panose="020F0502020204030204"/>
                </a:rPr>
                <a:t>Erro no estabelecimento da Remuneração</a:t>
              </a:r>
              <a:endParaRPr kumimoji="0" lang="pt-BR" sz="2000" b="0" i="0" u="none" strike="noStrike" kern="1200" cap="none" spc="0" normalizeH="0" baseline="0" noProof="1">
                <a:ln>
                  <a:noFill/>
                </a:ln>
                <a:solidFill>
                  <a:schemeClr val="tx1">
                    <a:lumMod val="75000"/>
                    <a:lumOff val="25000"/>
                  </a:schemeClr>
                </a:solidFill>
                <a:effectLst/>
                <a:uLnTx/>
                <a:uFillTx/>
                <a:latin typeface="Calibri" panose="020F0502020204030204"/>
                <a:ea typeface="+mn-ea"/>
                <a:cs typeface="+mn-cs"/>
              </a:endParaRPr>
            </a:p>
          </p:txBody>
        </p:sp>
        <p:sp>
          <p:nvSpPr>
            <p:cNvPr id="41" name="Freeform: Shape 40">
              <a:extLst>
                <a:ext uri="{FF2B5EF4-FFF2-40B4-BE49-F238E27FC236}">
                  <a16:creationId xmlns:a16="http://schemas.microsoft.com/office/drawing/2014/main" id="{CCAAB3D2-BC58-7952-AD87-3414C4C5E67A}"/>
                </a:ext>
              </a:extLst>
            </p:cNvPr>
            <p:cNvSpPr/>
            <p:nvPr/>
          </p:nvSpPr>
          <p:spPr>
            <a:xfrm>
              <a:off x="7666070" y="1281335"/>
              <a:ext cx="789977" cy="1117765"/>
            </a:xfrm>
            <a:custGeom>
              <a:avLst/>
              <a:gdLst/>
              <a:ahLst/>
              <a:cxnLst/>
              <a:rect l="l" t="t" r="r" b="b"/>
              <a:pathLst>
                <a:path w="1097301" h="1552608">
                  <a:moveTo>
                    <a:pt x="533093" y="0"/>
                  </a:moveTo>
                  <a:cubicBezTo>
                    <a:pt x="701111" y="0"/>
                    <a:pt x="833174" y="38374"/>
                    <a:pt x="929283" y="115123"/>
                  </a:cubicBezTo>
                  <a:cubicBezTo>
                    <a:pt x="1025392" y="191872"/>
                    <a:pt x="1073446" y="297315"/>
                    <a:pt x="1073446" y="431453"/>
                  </a:cubicBezTo>
                  <a:cubicBezTo>
                    <a:pt x="1073446" y="496447"/>
                    <a:pt x="1053568" y="557812"/>
                    <a:pt x="1013810" y="615546"/>
                  </a:cubicBezTo>
                  <a:cubicBezTo>
                    <a:pt x="974053" y="673281"/>
                    <a:pt x="916146" y="720125"/>
                    <a:pt x="840088" y="756079"/>
                  </a:cubicBezTo>
                  <a:cubicBezTo>
                    <a:pt x="920294" y="785120"/>
                    <a:pt x="983214" y="829198"/>
                    <a:pt x="1028849" y="888316"/>
                  </a:cubicBezTo>
                  <a:cubicBezTo>
                    <a:pt x="1074483" y="947433"/>
                    <a:pt x="1097301" y="1020552"/>
                    <a:pt x="1097301" y="1107672"/>
                  </a:cubicBezTo>
                  <a:cubicBezTo>
                    <a:pt x="1097301" y="1242501"/>
                    <a:pt x="1045443" y="1350364"/>
                    <a:pt x="941729" y="1431262"/>
                  </a:cubicBezTo>
                  <a:cubicBezTo>
                    <a:pt x="838014" y="1512159"/>
                    <a:pt x="701802" y="1552608"/>
                    <a:pt x="533093" y="1552608"/>
                  </a:cubicBezTo>
                  <a:cubicBezTo>
                    <a:pt x="434219" y="1552608"/>
                    <a:pt x="342431" y="1533766"/>
                    <a:pt x="257731" y="1496083"/>
                  </a:cubicBezTo>
                  <a:cubicBezTo>
                    <a:pt x="173031" y="1458400"/>
                    <a:pt x="108900" y="1406197"/>
                    <a:pt x="65340" y="1339474"/>
                  </a:cubicBezTo>
                  <a:cubicBezTo>
                    <a:pt x="21780" y="1272751"/>
                    <a:pt x="0" y="1196867"/>
                    <a:pt x="0" y="1111821"/>
                  </a:cubicBezTo>
                  <a:lnTo>
                    <a:pt x="351593" y="1111821"/>
                  </a:lnTo>
                  <a:cubicBezTo>
                    <a:pt x="351593" y="1158146"/>
                    <a:pt x="370261" y="1198249"/>
                    <a:pt x="407598" y="1232130"/>
                  </a:cubicBezTo>
                  <a:cubicBezTo>
                    <a:pt x="444936" y="1266010"/>
                    <a:pt x="490916" y="1282950"/>
                    <a:pt x="545539" y="1282950"/>
                  </a:cubicBezTo>
                  <a:cubicBezTo>
                    <a:pt x="607076" y="1282950"/>
                    <a:pt x="656168" y="1265837"/>
                    <a:pt x="692814" y="1231611"/>
                  </a:cubicBezTo>
                  <a:cubicBezTo>
                    <a:pt x="729459" y="1197385"/>
                    <a:pt x="747782" y="1153652"/>
                    <a:pt x="747782" y="1100412"/>
                  </a:cubicBezTo>
                  <a:cubicBezTo>
                    <a:pt x="747782" y="1024355"/>
                    <a:pt x="728768" y="970423"/>
                    <a:pt x="690739" y="938617"/>
                  </a:cubicBezTo>
                  <a:cubicBezTo>
                    <a:pt x="652711" y="906811"/>
                    <a:pt x="600162" y="890908"/>
                    <a:pt x="533093" y="890908"/>
                  </a:cubicBezTo>
                  <a:lnTo>
                    <a:pt x="363001" y="890908"/>
                  </a:lnTo>
                  <a:lnTo>
                    <a:pt x="363001" y="630585"/>
                  </a:lnTo>
                  <a:lnTo>
                    <a:pt x="527907" y="630585"/>
                  </a:lnTo>
                  <a:cubicBezTo>
                    <a:pt x="658588" y="630585"/>
                    <a:pt x="723928" y="566627"/>
                    <a:pt x="723928" y="438713"/>
                  </a:cubicBezTo>
                  <a:cubicBezTo>
                    <a:pt x="723928" y="388930"/>
                    <a:pt x="708371" y="348308"/>
                    <a:pt x="677256" y="316848"/>
                  </a:cubicBezTo>
                  <a:cubicBezTo>
                    <a:pt x="646142" y="285388"/>
                    <a:pt x="602236" y="269658"/>
                    <a:pt x="545539" y="269658"/>
                  </a:cubicBezTo>
                  <a:cubicBezTo>
                    <a:pt x="499213" y="269658"/>
                    <a:pt x="458937" y="283141"/>
                    <a:pt x="424711" y="310107"/>
                  </a:cubicBezTo>
                  <a:cubicBezTo>
                    <a:pt x="390486" y="337072"/>
                    <a:pt x="373373" y="370607"/>
                    <a:pt x="373373" y="410710"/>
                  </a:cubicBezTo>
                  <a:lnTo>
                    <a:pt x="23854" y="410710"/>
                  </a:lnTo>
                  <a:cubicBezTo>
                    <a:pt x="23854" y="331195"/>
                    <a:pt x="45980" y="260324"/>
                    <a:pt x="90232" y="198095"/>
                  </a:cubicBezTo>
                  <a:cubicBezTo>
                    <a:pt x="134483" y="135866"/>
                    <a:pt x="195848" y="87293"/>
                    <a:pt x="274325" y="52376"/>
                  </a:cubicBezTo>
                  <a:cubicBezTo>
                    <a:pt x="352803" y="17459"/>
                    <a:pt x="439059" y="0"/>
                    <a:pt x="533093" y="0"/>
                  </a:cubicBezTo>
                  <a:close/>
                </a:path>
              </a:pathLst>
            </a:custGeom>
            <a:solidFill>
              <a:schemeClr val="accent3">
                <a:lumMod val="50000"/>
              </a:schemeClr>
            </a:solidFill>
            <a:ln w="101600" cap="flat" cmpd="sng" algn="ctr">
              <a:solidFill>
                <a:srgbClr val="F0EEE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83" name="Group 82">
            <a:extLst>
              <a:ext uri="{FF2B5EF4-FFF2-40B4-BE49-F238E27FC236}">
                <a16:creationId xmlns:a16="http://schemas.microsoft.com/office/drawing/2014/main" id="{8D908648-137A-091A-EA5D-6876A1FB69AF}"/>
              </a:ext>
            </a:extLst>
          </p:cNvPr>
          <p:cNvGrpSpPr/>
          <p:nvPr/>
        </p:nvGrpSpPr>
        <p:grpSpPr>
          <a:xfrm>
            <a:off x="7752621" y="2931784"/>
            <a:ext cx="3448175" cy="1416346"/>
            <a:chOff x="520700" y="2903134"/>
            <a:chExt cx="3448175" cy="1416346"/>
          </a:xfrm>
        </p:grpSpPr>
        <p:sp>
          <p:nvSpPr>
            <p:cNvPr id="80" name="Freeform: Shape 79">
              <a:extLst>
                <a:ext uri="{FF2B5EF4-FFF2-40B4-BE49-F238E27FC236}">
                  <a16:creationId xmlns:a16="http://schemas.microsoft.com/office/drawing/2014/main" id="{A6DB5559-A6F2-6240-9471-B14EEAE0D73C}"/>
                </a:ext>
              </a:extLst>
            </p:cNvPr>
            <p:cNvSpPr/>
            <p:nvPr/>
          </p:nvSpPr>
          <p:spPr>
            <a:xfrm>
              <a:off x="1066404" y="2903134"/>
              <a:ext cx="2902471" cy="1416346"/>
            </a:xfrm>
            <a:custGeom>
              <a:avLst/>
              <a:gdLst>
                <a:gd name="connsiteX0" fmla="*/ 1372586 w 2902471"/>
                <a:gd name="connsiteY0" fmla="*/ 0 h 1422683"/>
                <a:gd name="connsiteX1" fmla="*/ 2338843 w 2902471"/>
                <a:gd name="connsiteY1" fmla="*/ 0 h 1422683"/>
                <a:gd name="connsiteX2" fmla="*/ 2338843 w 2902471"/>
                <a:gd name="connsiteY2" fmla="*/ 6337 h 1422683"/>
                <a:gd name="connsiteX3" fmla="*/ 2902471 w 2902471"/>
                <a:gd name="connsiteY3" fmla="*/ 6337 h 1422683"/>
                <a:gd name="connsiteX4" fmla="*/ 2902471 w 2902471"/>
                <a:gd name="connsiteY4" fmla="*/ 1422683 h 1422683"/>
                <a:gd name="connsiteX5" fmla="*/ 1936214 w 2902471"/>
                <a:gd name="connsiteY5" fmla="*/ 1422683 h 1422683"/>
                <a:gd name="connsiteX6" fmla="*/ 1936214 w 2902471"/>
                <a:gd name="connsiteY6" fmla="*/ 1416346 h 1422683"/>
                <a:gd name="connsiteX7" fmla="*/ 1932514 w 2902471"/>
                <a:gd name="connsiteY7" fmla="*/ 1416346 h 1422683"/>
                <a:gd name="connsiteX8" fmla="*/ 1932514 w 2902471"/>
                <a:gd name="connsiteY8" fmla="*/ 1422683 h 1422683"/>
                <a:gd name="connsiteX9" fmla="*/ 0 w 2902471"/>
                <a:gd name="connsiteY9" fmla="*/ 1422683 h 1422683"/>
                <a:gd name="connsiteX10" fmla="*/ 0 w 2902471"/>
                <a:gd name="connsiteY10" fmla="*/ 1252123 h 1422683"/>
                <a:gd name="connsiteX11" fmla="*/ 141232 w 2902471"/>
                <a:gd name="connsiteY11" fmla="*/ 1252123 h 1422683"/>
                <a:gd name="connsiteX12" fmla="*/ 141232 w 2902471"/>
                <a:gd name="connsiteY12" fmla="*/ 1021402 h 1422683"/>
                <a:gd name="connsiteX13" fmla="*/ 251739 w 2902471"/>
                <a:gd name="connsiteY13" fmla="*/ 1021402 h 1422683"/>
                <a:gd name="connsiteX14" fmla="*/ 251739 w 2902471"/>
                <a:gd name="connsiteY14" fmla="*/ 827268 h 1422683"/>
                <a:gd name="connsiteX15" fmla="*/ 141232 w 2902471"/>
                <a:gd name="connsiteY15" fmla="*/ 827268 h 1422683"/>
                <a:gd name="connsiteX16" fmla="*/ 141232 w 2902471"/>
                <a:gd name="connsiteY16" fmla="*/ 164971 h 1422683"/>
                <a:gd name="connsiteX17" fmla="*/ 0 w 2902471"/>
                <a:gd name="connsiteY17" fmla="*/ 164971 h 1422683"/>
                <a:gd name="connsiteX18" fmla="*/ 0 w 2902471"/>
                <a:gd name="connsiteY18" fmla="*/ 6337 h 1422683"/>
                <a:gd name="connsiteX19" fmla="*/ 1372586 w 2902471"/>
                <a:gd name="connsiteY19" fmla="*/ 6337 h 1422683"/>
                <a:gd name="connsiteX0" fmla="*/ 1372586 w 2902471"/>
                <a:gd name="connsiteY0" fmla="*/ 6337 h 1422683"/>
                <a:gd name="connsiteX1" fmla="*/ 2338843 w 2902471"/>
                <a:gd name="connsiteY1" fmla="*/ 0 h 1422683"/>
                <a:gd name="connsiteX2" fmla="*/ 2338843 w 2902471"/>
                <a:gd name="connsiteY2" fmla="*/ 6337 h 1422683"/>
                <a:gd name="connsiteX3" fmla="*/ 2902471 w 2902471"/>
                <a:gd name="connsiteY3" fmla="*/ 6337 h 1422683"/>
                <a:gd name="connsiteX4" fmla="*/ 2902471 w 2902471"/>
                <a:gd name="connsiteY4" fmla="*/ 1422683 h 1422683"/>
                <a:gd name="connsiteX5" fmla="*/ 1936214 w 2902471"/>
                <a:gd name="connsiteY5" fmla="*/ 1422683 h 1422683"/>
                <a:gd name="connsiteX6" fmla="*/ 1936214 w 2902471"/>
                <a:gd name="connsiteY6" fmla="*/ 1416346 h 1422683"/>
                <a:gd name="connsiteX7" fmla="*/ 1932514 w 2902471"/>
                <a:gd name="connsiteY7" fmla="*/ 1416346 h 1422683"/>
                <a:gd name="connsiteX8" fmla="*/ 1932514 w 2902471"/>
                <a:gd name="connsiteY8" fmla="*/ 1422683 h 1422683"/>
                <a:gd name="connsiteX9" fmla="*/ 0 w 2902471"/>
                <a:gd name="connsiteY9" fmla="*/ 1422683 h 1422683"/>
                <a:gd name="connsiteX10" fmla="*/ 0 w 2902471"/>
                <a:gd name="connsiteY10" fmla="*/ 1252123 h 1422683"/>
                <a:gd name="connsiteX11" fmla="*/ 141232 w 2902471"/>
                <a:gd name="connsiteY11" fmla="*/ 1252123 h 1422683"/>
                <a:gd name="connsiteX12" fmla="*/ 141232 w 2902471"/>
                <a:gd name="connsiteY12" fmla="*/ 1021402 h 1422683"/>
                <a:gd name="connsiteX13" fmla="*/ 251739 w 2902471"/>
                <a:gd name="connsiteY13" fmla="*/ 1021402 h 1422683"/>
                <a:gd name="connsiteX14" fmla="*/ 251739 w 2902471"/>
                <a:gd name="connsiteY14" fmla="*/ 827268 h 1422683"/>
                <a:gd name="connsiteX15" fmla="*/ 141232 w 2902471"/>
                <a:gd name="connsiteY15" fmla="*/ 827268 h 1422683"/>
                <a:gd name="connsiteX16" fmla="*/ 141232 w 2902471"/>
                <a:gd name="connsiteY16" fmla="*/ 164971 h 1422683"/>
                <a:gd name="connsiteX17" fmla="*/ 0 w 2902471"/>
                <a:gd name="connsiteY17" fmla="*/ 164971 h 1422683"/>
                <a:gd name="connsiteX18" fmla="*/ 0 w 2902471"/>
                <a:gd name="connsiteY18" fmla="*/ 6337 h 1422683"/>
                <a:gd name="connsiteX19" fmla="*/ 1372586 w 2902471"/>
                <a:gd name="connsiteY19" fmla="*/ 6337 h 1422683"/>
                <a:gd name="connsiteX0" fmla="*/ 1372586 w 2902471"/>
                <a:gd name="connsiteY0" fmla="*/ 6337 h 1422683"/>
                <a:gd name="connsiteX1" fmla="*/ 2338843 w 2902471"/>
                <a:gd name="connsiteY1" fmla="*/ 0 h 1422683"/>
                <a:gd name="connsiteX2" fmla="*/ 2902471 w 2902471"/>
                <a:gd name="connsiteY2" fmla="*/ 6337 h 1422683"/>
                <a:gd name="connsiteX3" fmla="*/ 2902471 w 2902471"/>
                <a:gd name="connsiteY3" fmla="*/ 1422683 h 1422683"/>
                <a:gd name="connsiteX4" fmla="*/ 1936214 w 2902471"/>
                <a:gd name="connsiteY4" fmla="*/ 1422683 h 1422683"/>
                <a:gd name="connsiteX5" fmla="*/ 1936214 w 2902471"/>
                <a:gd name="connsiteY5" fmla="*/ 1416346 h 1422683"/>
                <a:gd name="connsiteX6" fmla="*/ 1932514 w 2902471"/>
                <a:gd name="connsiteY6" fmla="*/ 1416346 h 1422683"/>
                <a:gd name="connsiteX7" fmla="*/ 1932514 w 2902471"/>
                <a:gd name="connsiteY7" fmla="*/ 1422683 h 1422683"/>
                <a:gd name="connsiteX8" fmla="*/ 0 w 2902471"/>
                <a:gd name="connsiteY8" fmla="*/ 1422683 h 1422683"/>
                <a:gd name="connsiteX9" fmla="*/ 0 w 2902471"/>
                <a:gd name="connsiteY9" fmla="*/ 1252123 h 1422683"/>
                <a:gd name="connsiteX10" fmla="*/ 141232 w 2902471"/>
                <a:gd name="connsiteY10" fmla="*/ 1252123 h 1422683"/>
                <a:gd name="connsiteX11" fmla="*/ 141232 w 2902471"/>
                <a:gd name="connsiteY11" fmla="*/ 1021402 h 1422683"/>
                <a:gd name="connsiteX12" fmla="*/ 251739 w 2902471"/>
                <a:gd name="connsiteY12" fmla="*/ 1021402 h 1422683"/>
                <a:gd name="connsiteX13" fmla="*/ 251739 w 2902471"/>
                <a:gd name="connsiteY13" fmla="*/ 827268 h 1422683"/>
                <a:gd name="connsiteX14" fmla="*/ 141232 w 2902471"/>
                <a:gd name="connsiteY14" fmla="*/ 827268 h 1422683"/>
                <a:gd name="connsiteX15" fmla="*/ 141232 w 2902471"/>
                <a:gd name="connsiteY15" fmla="*/ 164971 h 1422683"/>
                <a:gd name="connsiteX16" fmla="*/ 0 w 2902471"/>
                <a:gd name="connsiteY16" fmla="*/ 164971 h 1422683"/>
                <a:gd name="connsiteX17" fmla="*/ 0 w 2902471"/>
                <a:gd name="connsiteY17" fmla="*/ 6337 h 1422683"/>
                <a:gd name="connsiteX18" fmla="*/ 1372586 w 2902471"/>
                <a:gd name="connsiteY18" fmla="*/ 6337 h 1422683"/>
                <a:gd name="connsiteX0" fmla="*/ 0 w 2902471"/>
                <a:gd name="connsiteY0" fmla="*/ 6337 h 1422683"/>
                <a:gd name="connsiteX1" fmla="*/ 2338843 w 2902471"/>
                <a:gd name="connsiteY1" fmla="*/ 0 h 1422683"/>
                <a:gd name="connsiteX2" fmla="*/ 2902471 w 2902471"/>
                <a:gd name="connsiteY2" fmla="*/ 6337 h 1422683"/>
                <a:gd name="connsiteX3" fmla="*/ 2902471 w 2902471"/>
                <a:gd name="connsiteY3" fmla="*/ 1422683 h 1422683"/>
                <a:gd name="connsiteX4" fmla="*/ 1936214 w 2902471"/>
                <a:gd name="connsiteY4" fmla="*/ 1422683 h 1422683"/>
                <a:gd name="connsiteX5" fmla="*/ 1936214 w 2902471"/>
                <a:gd name="connsiteY5" fmla="*/ 1416346 h 1422683"/>
                <a:gd name="connsiteX6" fmla="*/ 1932514 w 2902471"/>
                <a:gd name="connsiteY6" fmla="*/ 1416346 h 1422683"/>
                <a:gd name="connsiteX7" fmla="*/ 1932514 w 2902471"/>
                <a:gd name="connsiteY7" fmla="*/ 1422683 h 1422683"/>
                <a:gd name="connsiteX8" fmla="*/ 0 w 2902471"/>
                <a:gd name="connsiteY8" fmla="*/ 1422683 h 1422683"/>
                <a:gd name="connsiteX9" fmla="*/ 0 w 2902471"/>
                <a:gd name="connsiteY9" fmla="*/ 1252123 h 1422683"/>
                <a:gd name="connsiteX10" fmla="*/ 141232 w 2902471"/>
                <a:gd name="connsiteY10" fmla="*/ 1252123 h 1422683"/>
                <a:gd name="connsiteX11" fmla="*/ 141232 w 2902471"/>
                <a:gd name="connsiteY11" fmla="*/ 1021402 h 1422683"/>
                <a:gd name="connsiteX12" fmla="*/ 251739 w 2902471"/>
                <a:gd name="connsiteY12" fmla="*/ 1021402 h 1422683"/>
                <a:gd name="connsiteX13" fmla="*/ 251739 w 2902471"/>
                <a:gd name="connsiteY13" fmla="*/ 827268 h 1422683"/>
                <a:gd name="connsiteX14" fmla="*/ 141232 w 2902471"/>
                <a:gd name="connsiteY14" fmla="*/ 827268 h 1422683"/>
                <a:gd name="connsiteX15" fmla="*/ 141232 w 2902471"/>
                <a:gd name="connsiteY15" fmla="*/ 164971 h 1422683"/>
                <a:gd name="connsiteX16" fmla="*/ 0 w 2902471"/>
                <a:gd name="connsiteY16" fmla="*/ 164971 h 1422683"/>
                <a:gd name="connsiteX17" fmla="*/ 0 w 2902471"/>
                <a:gd name="connsiteY17" fmla="*/ 6337 h 1422683"/>
                <a:gd name="connsiteX0" fmla="*/ 0 w 2902471"/>
                <a:gd name="connsiteY0" fmla="*/ 0 h 1416346"/>
                <a:gd name="connsiteX1" fmla="*/ 2902471 w 2902471"/>
                <a:gd name="connsiteY1" fmla="*/ 0 h 1416346"/>
                <a:gd name="connsiteX2" fmla="*/ 2902471 w 2902471"/>
                <a:gd name="connsiteY2" fmla="*/ 1416346 h 1416346"/>
                <a:gd name="connsiteX3" fmla="*/ 1936214 w 2902471"/>
                <a:gd name="connsiteY3" fmla="*/ 1416346 h 1416346"/>
                <a:gd name="connsiteX4" fmla="*/ 1936214 w 2902471"/>
                <a:gd name="connsiteY4" fmla="*/ 1410009 h 1416346"/>
                <a:gd name="connsiteX5" fmla="*/ 1932514 w 2902471"/>
                <a:gd name="connsiteY5" fmla="*/ 1410009 h 1416346"/>
                <a:gd name="connsiteX6" fmla="*/ 1932514 w 2902471"/>
                <a:gd name="connsiteY6" fmla="*/ 1416346 h 1416346"/>
                <a:gd name="connsiteX7" fmla="*/ 0 w 2902471"/>
                <a:gd name="connsiteY7" fmla="*/ 1416346 h 1416346"/>
                <a:gd name="connsiteX8" fmla="*/ 0 w 2902471"/>
                <a:gd name="connsiteY8" fmla="*/ 1245786 h 1416346"/>
                <a:gd name="connsiteX9" fmla="*/ 141232 w 2902471"/>
                <a:gd name="connsiteY9" fmla="*/ 1245786 h 1416346"/>
                <a:gd name="connsiteX10" fmla="*/ 141232 w 2902471"/>
                <a:gd name="connsiteY10" fmla="*/ 1015065 h 1416346"/>
                <a:gd name="connsiteX11" fmla="*/ 251739 w 2902471"/>
                <a:gd name="connsiteY11" fmla="*/ 1015065 h 1416346"/>
                <a:gd name="connsiteX12" fmla="*/ 251739 w 2902471"/>
                <a:gd name="connsiteY12" fmla="*/ 820931 h 1416346"/>
                <a:gd name="connsiteX13" fmla="*/ 141232 w 2902471"/>
                <a:gd name="connsiteY13" fmla="*/ 820931 h 1416346"/>
                <a:gd name="connsiteX14" fmla="*/ 141232 w 2902471"/>
                <a:gd name="connsiteY14" fmla="*/ 158634 h 1416346"/>
                <a:gd name="connsiteX15" fmla="*/ 0 w 2902471"/>
                <a:gd name="connsiteY15" fmla="*/ 158634 h 1416346"/>
                <a:gd name="connsiteX16" fmla="*/ 0 w 2902471"/>
                <a:gd name="connsiteY16" fmla="*/ 0 h 1416346"/>
                <a:gd name="connsiteX0" fmla="*/ 0 w 2902471"/>
                <a:gd name="connsiteY0" fmla="*/ 0 h 1416346"/>
                <a:gd name="connsiteX1" fmla="*/ 2902471 w 2902471"/>
                <a:gd name="connsiteY1" fmla="*/ 0 h 1416346"/>
                <a:gd name="connsiteX2" fmla="*/ 2902471 w 2902471"/>
                <a:gd name="connsiteY2" fmla="*/ 1416346 h 1416346"/>
                <a:gd name="connsiteX3" fmla="*/ 1936214 w 2902471"/>
                <a:gd name="connsiteY3" fmla="*/ 1416346 h 1416346"/>
                <a:gd name="connsiteX4" fmla="*/ 1936214 w 2902471"/>
                <a:gd name="connsiteY4" fmla="*/ 1410009 h 1416346"/>
                <a:gd name="connsiteX5" fmla="*/ 1932514 w 2902471"/>
                <a:gd name="connsiteY5" fmla="*/ 1410009 h 1416346"/>
                <a:gd name="connsiteX6" fmla="*/ 0 w 2902471"/>
                <a:gd name="connsiteY6" fmla="*/ 1416346 h 1416346"/>
                <a:gd name="connsiteX7" fmla="*/ 0 w 2902471"/>
                <a:gd name="connsiteY7" fmla="*/ 1245786 h 1416346"/>
                <a:gd name="connsiteX8" fmla="*/ 141232 w 2902471"/>
                <a:gd name="connsiteY8" fmla="*/ 1245786 h 1416346"/>
                <a:gd name="connsiteX9" fmla="*/ 141232 w 2902471"/>
                <a:gd name="connsiteY9" fmla="*/ 1015065 h 1416346"/>
                <a:gd name="connsiteX10" fmla="*/ 251739 w 2902471"/>
                <a:gd name="connsiteY10" fmla="*/ 1015065 h 1416346"/>
                <a:gd name="connsiteX11" fmla="*/ 251739 w 2902471"/>
                <a:gd name="connsiteY11" fmla="*/ 820931 h 1416346"/>
                <a:gd name="connsiteX12" fmla="*/ 141232 w 2902471"/>
                <a:gd name="connsiteY12" fmla="*/ 820931 h 1416346"/>
                <a:gd name="connsiteX13" fmla="*/ 141232 w 2902471"/>
                <a:gd name="connsiteY13" fmla="*/ 158634 h 1416346"/>
                <a:gd name="connsiteX14" fmla="*/ 0 w 2902471"/>
                <a:gd name="connsiteY14" fmla="*/ 158634 h 1416346"/>
                <a:gd name="connsiteX15" fmla="*/ 0 w 2902471"/>
                <a:gd name="connsiteY15" fmla="*/ 0 h 1416346"/>
                <a:gd name="connsiteX0" fmla="*/ 0 w 2902471"/>
                <a:gd name="connsiteY0" fmla="*/ 0 h 1416346"/>
                <a:gd name="connsiteX1" fmla="*/ 2902471 w 2902471"/>
                <a:gd name="connsiteY1" fmla="*/ 0 h 1416346"/>
                <a:gd name="connsiteX2" fmla="*/ 2902471 w 2902471"/>
                <a:gd name="connsiteY2" fmla="*/ 1416346 h 1416346"/>
                <a:gd name="connsiteX3" fmla="*/ 1936214 w 2902471"/>
                <a:gd name="connsiteY3" fmla="*/ 1416346 h 1416346"/>
                <a:gd name="connsiteX4" fmla="*/ 1936214 w 2902471"/>
                <a:gd name="connsiteY4" fmla="*/ 1410009 h 1416346"/>
                <a:gd name="connsiteX5" fmla="*/ 0 w 2902471"/>
                <a:gd name="connsiteY5" fmla="*/ 1416346 h 1416346"/>
                <a:gd name="connsiteX6" fmla="*/ 0 w 2902471"/>
                <a:gd name="connsiteY6" fmla="*/ 1245786 h 1416346"/>
                <a:gd name="connsiteX7" fmla="*/ 141232 w 2902471"/>
                <a:gd name="connsiteY7" fmla="*/ 1245786 h 1416346"/>
                <a:gd name="connsiteX8" fmla="*/ 141232 w 2902471"/>
                <a:gd name="connsiteY8" fmla="*/ 1015065 h 1416346"/>
                <a:gd name="connsiteX9" fmla="*/ 251739 w 2902471"/>
                <a:gd name="connsiteY9" fmla="*/ 1015065 h 1416346"/>
                <a:gd name="connsiteX10" fmla="*/ 251739 w 2902471"/>
                <a:gd name="connsiteY10" fmla="*/ 820931 h 1416346"/>
                <a:gd name="connsiteX11" fmla="*/ 141232 w 2902471"/>
                <a:gd name="connsiteY11" fmla="*/ 820931 h 1416346"/>
                <a:gd name="connsiteX12" fmla="*/ 141232 w 2902471"/>
                <a:gd name="connsiteY12" fmla="*/ 158634 h 1416346"/>
                <a:gd name="connsiteX13" fmla="*/ 0 w 2902471"/>
                <a:gd name="connsiteY13" fmla="*/ 158634 h 1416346"/>
                <a:gd name="connsiteX14" fmla="*/ 0 w 2902471"/>
                <a:gd name="connsiteY14" fmla="*/ 0 h 1416346"/>
                <a:gd name="connsiteX0" fmla="*/ 0 w 2902471"/>
                <a:gd name="connsiteY0" fmla="*/ 0 h 1416346"/>
                <a:gd name="connsiteX1" fmla="*/ 2902471 w 2902471"/>
                <a:gd name="connsiteY1" fmla="*/ 0 h 1416346"/>
                <a:gd name="connsiteX2" fmla="*/ 2902471 w 2902471"/>
                <a:gd name="connsiteY2" fmla="*/ 1416346 h 1416346"/>
                <a:gd name="connsiteX3" fmla="*/ 1936214 w 2902471"/>
                <a:gd name="connsiteY3" fmla="*/ 1416346 h 1416346"/>
                <a:gd name="connsiteX4" fmla="*/ 0 w 2902471"/>
                <a:gd name="connsiteY4" fmla="*/ 1416346 h 1416346"/>
                <a:gd name="connsiteX5" fmla="*/ 0 w 2902471"/>
                <a:gd name="connsiteY5" fmla="*/ 1245786 h 1416346"/>
                <a:gd name="connsiteX6" fmla="*/ 141232 w 2902471"/>
                <a:gd name="connsiteY6" fmla="*/ 1245786 h 1416346"/>
                <a:gd name="connsiteX7" fmla="*/ 141232 w 2902471"/>
                <a:gd name="connsiteY7" fmla="*/ 1015065 h 1416346"/>
                <a:gd name="connsiteX8" fmla="*/ 251739 w 2902471"/>
                <a:gd name="connsiteY8" fmla="*/ 1015065 h 1416346"/>
                <a:gd name="connsiteX9" fmla="*/ 251739 w 2902471"/>
                <a:gd name="connsiteY9" fmla="*/ 820931 h 1416346"/>
                <a:gd name="connsiteX10" fmla="*/ 141232 w 2902471"/>
                <a:gd name="connsiteY10" fmla="*/ 820931 h 1416346"/>
                <a:gd name="connsiteX11" fmla="*/ 141232 w 2902471"/>
                <a:gd name="connsiteY11" fmla="*/ 158634 h 1416346"/>
                <a:gd name="connsiteX12" fmla="*/ 0 w 2902471"/>
                <a:gd name="connsiteY12" fmla="*/ 158634 h 1416346"/>
                <a:gd name="connsiteX13" fmla="*/ 0 w 2902471"/>
                <a:gd name="connsiteY13" fmla="*/ 0 h 1416346"/>
                <a:gd name="connsiteX0" fmla="*/ 0 w 2902471"/>
                <a:gd name="connsiteY0" fmla="*/ 0 h 1416346"/>
                <a:gd name="connsiteX1" fmla="*/ 2902471 w 2902471"/>
                <a:gd name="connsiteY1" fmla="*/ 0 h 1416346"/>
                <a:gd name="connsiteX2" fmla="*/ 2902471 w 2902471"/>
                <a:gd name="connsiteY2" fmla="*/ 1416346 h 1416346"/>
                <a:gd name="connsiteX3" fmla="*/ 0 w 2902471"/>
                <a:gd name="connsiteY3" fmla="*/ 1416346 h 1416346"/>
                <a:gd name="connsiteX4" fmla="*/ 0 w 2902471"/>
                <a:gd name="connsiteY4" fmla="*/ 1245786 h 1416346"/>
                <a:gd name="connsiteX5" fmla="*/ 141232 w 2902471"/>
                <a:gd name="connsiteY5" fmla="*/ 1245786 h 1416346"/>
                <a:gd name="connsiteX6" fmla="*/ 141232 w 2902471"/>
                <a:gd name="connsiteY6" fmla="*/ 1015065 h 1416346"/>
                <a:gd name="connsiteX7" fmla="*/ 251739 w 2902471"/>
                <a:gd name="connsiteY7" fmla="*/ 1015065 h 1416346"/>
                <a:gd name="connsiteX8" fmla="*/ 251739 w 2902471"/>
                <a:gd name="connsiteY8" fmla="*/ 820931 h 1416346"/>
                <a:gd name="connsiteX9" fmla="*/ 141232 w 2902471"/>
                <a:gd name="connsiteY9" fmla="*/ 820931 h 1416346"/>
                <a:gd name="connsiteX10" fmla="*/ 141232 w 2902471"/>
                <a:gd name="connsiteY10" fmla="*/ 158634 h 1416346"/>
                <a:gd name="connsiteX11" fmla="*/ 0 w 2902471"/>
                <a:gd name="connsiteY11" fmla="*/ 158634 h 1416346"/>
                <a:gd name="connsiteX12" fmla="*/ 0 w 2902471"/>
                <a:gd name="connsiteY12" fmla="*/ 0 h 141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02471" h="1416346">
                  <a:moveTo>
                    <a:pt x="0" y="0"/>
                  </a:moveTo>
                  <a:lnTo>
                    <a:pt x="2902471" y="0"/>
                  </a:lnTo>
                  <a:lnTo>
                    <a:pt x="2902471" y="1416346"/>
                  </a:lnTo>
                  <a:lnTo>
                    <a:pt x="0" y="1416346"/>
                  </a:lnTo>
                  <a:lnTo>
                    <a:pt x="0" y="1245786"/>
                  </a:lnTo>
                  <a:lnTo>
                    <a:pt x="141232" y="1245786"/>
                  </a:lnTo>
                  <a:lnTo>
                    <a:pt x="141232" y="1015065"/>
                  </a:lnTo>
                  <a:lnTo>
                    <a:pt x="251739" y="1015065"/>
                  </a:lnTo>
                  <a:lnTo>
                    <a:pt x="251739" y="820931"/>
                  </a:lnTo>
                  <a:lnTo>
                    <a:pt x="141232" y="820931"/>
                  </a:lnTo>
                  <a:lnTo>
                    <a:pt x="141232" y="158634"/>
                  </a:lnTo>
                  <a:lnTo>
                    <a:pt x="0" y="158634"/>
                  </a:lnTo>
                  <a:lnTo>
                    <a:pt x="0" y="0"/>
                  </a:lnTo>
                  <a:close/>
                </a:path>
              </a:pathLst>
            </a:custGeom>
            <a:solidFill>
              <a:schemeClr val="accent4">
                <a:lumMod val="40000"/>
                <a:lumOff val="60000"/>
              </a:schemeClr>
            </a:solidFill>
            <a:ln w="12700" cap="flat" cmpd="sng" algn="ctr">
              <a:noFill/>
              <a:prstDash val="solid"/>
              <a:miter lim="800000"/>
            </a:ln>
            <a:effectLst/>
          </p:spPr>
          <p:txBody>
            <a:bodyPr rot="0" spcFirstLastPara="0" vertOverflow="overflow" horzOverflow="overflow" vert="horz" wrap="square" lIns="640080" tIns="45720" rIns="91440" bIns="45720" numCol="1" spcCol="0" rtlCol="0" fromWordArt="0" anchor="ctr" anchorCtr="0" forceAA="0" compatLnSpc="1">
              <a:prstTxWarp prst="textNoShape">
                <a:avLst/>
              </a:prstTxWarp>
              <a:noAutofit/>
            </a:bodyPr>
            <a:lstStyle/>
            <a:p>
              <a:pPr marL="0" marR="0" lvl="0" indent="0" algn="just" defTabSz="914400" rtl="0" eaLnBrk="1" fontAlgn="auto" latinLnBrk="0" hangingPunct="1">
                <a:lnSpc>
                  <a:spcPts val="1500"/>
                </a:lnSpc>
                <a:spcBef>
                  <a:spcPts val="0"/>
                </a:spcBef>
                <a:spcAft>
                  <a:spcPts val="0"/>
                </a:spcAft>
                <a:buClrTx/>
                <a:buSzTx/>
                <a:buFontTx/>
                <a:buNone/>
                <a:tabLst/>
                <a:defRPr/>
              </a:pPr>
              <a:r>
                <a:rPr kumimoji="0" lang="en-US" sz="2000" b="0" i="0" u="none" strike="noStrike" kern="1200" cap="none" spc="0" normalizeH="0" baseline="0" noProof="1">
                  <a:ln>
                    <a:noFill/>
                  </a:ln>
                  <a:solidFill>
                    <a:schemeClr val="tx1">
                      <a:lumMod val="75000"/>
                      <a:lumOff val="25000"/>
                    </a:schemeClr>
                  </a:solidFill>
                  <a:effectLst/>
                  <a:uLnTx/>
                  <a:uFillTx/>
                  <a:latin typeface="Calibri" panose="020F0502020204030204"/>
                  <a:ea typeface="+mn-ea"/>
                  <a:cs typeface="+mn-cs"/>
                </a:rPr>
                <a:t>Remuneração padronizada . Vedada metricas de remuneração diferenciadas</a:t>
              </a:r>
              <a:endParaRPr kumimoji="0" lang="en-US" sz="2000" b="1" i="0" u="none" strike="noStrike" kern="1200" cap="none" spc="0" normalizeH="0" baseline="0" noProof="1">
                <a:ln>
                  <a:noFill/>
                </a:ln>
                <a:solidFill>
                  <a:schemeClr val="tx1">
                    <a:lumMod val="75000"/>
                    <a:lumOff val="25000"/>
                  </a:schemeClr>
                </a:solidFill>
                <a:effectLst/>
                <a:uLnTx/>
                <a:uFillTx/>
                <a:latin typeface="Calibri" panose="020F0502020204030204"/>
                <a:ea typeface="+mn-ea"/>
                <a:cs typeface="+mn-cs"/>
              </a:endParaRPr>
            </a:p>
          </p:txBody>
        </p:sp>
        <p:sp>
          <p:nvSpPr>
            <p:cNvPr id="40" name="Freeform: Shape 39">
              <a:extLst>
                <a:ext uri="{FF2B5EF4-FFF2-40B4-BE49-F238E27FC236}">
                  <a16:creationId xmlns:a16="http://schemas.microsoft.com/office/drawing/2014/main" id="{174466B6-A0A3-C900-FB83-2F94F056BB73}"/>
                </a:ext>
              </a:extLst>
            </p:cNvPr>
            <p:cNvSpPr/>
            <p:nvPr/>
          </p:nvSpPr>
          <p:spPr>
            <a:xfrm>
              <a:off x="520700" y="3061767"/>
              <a:ext cx="797443" cy="1087152"/>
            </a:xfrm>
            <a:custGeom>
              <a:avLst/>
              <a:gdLst/>
              <a:ahLst/>
              <a:cxnLst/>
              <a:rect l="l" t="t" r="r" b="b"/>
              <a:pathLst>
                <a:path w="1107672" h="1510085">
                  <a:moveTo>
                    <a:pt x="604656" y="0"/>
                  </a:moveTo>
                  <a:lnTo>
                    <a:pt x="954174" y="0"/>
                  </a:lnTo>
                  <a:lnTo>
                    <a:pt x="954174" y="919949"/>
                  </a:lnTo>
                  <a:lnTo>
                    <a:pt x="1107672" y="919949"/>
                  </a:lnTo>
                  <a:lnTo>
                    <a:pt x="1107672" y="1189607"/>
                  </a:lnTo>
                  <a:lnTo>
                    <a:pt x="954174" y="1189607"/>
                  </a:lnTo>
                  <a:lnTo>
                    <a:pt x="954174" y="1510085"/>
                  </a:lnTo>
                  <a:lnTo>
                    <a:pt x="604656" y="1510085"/>
                  </a:lnTo>
                  <a:lnTo>
                    <a:pt x="604656" y="1189607"/>
                  </a:lnTo>
                  <a:lnTo>
                    <a:pt x="20743" y="1189607"/>
                  </a:lnTo>
                  <a:lnTo>
                    <a:pt x="0" y="975955"/>
                  </a:lnTo>
                  <a:lnTo>
                    <a:pt x="604656" y="3112"/>
                  </a:lnTo>
                  <a:lnTo>
                    <a:pt x="604656" y="0"/>
                  </a:lnTo>
                  <a:close/>
                  <a:moveTo>
                    <a:pt x="604656" y="455307"/>
                  </a:moveTo>
                  <a:lnTo>
                    <a:pt x="582876" y="490570"/>
                  </a:lnTo>
                  <a:lnTo>
                    <a:pt x="332924" y="919949"/>
                  </a:lnTo>
                  <a:lnTo>
                    <a:pt x="604656" y="919949"/>
                  </a:lnTo>
                  <a:lnTo>
                    <a:pt x="604656" y="455307"/>
                  </a:lnTo>
                  <a:close/>
                </a:path>
              </a:pathLst>
            </a:custGeom>
            <a:solidFill>
              <a:schemeClr val="accent4">
                <a:lumMod val="50000"/>
              </a:schemeClr>
            </a:solidFill>
            <a:ln w="101600" cap="flat" cmpd="sng" algn="ctr">
              <a:solidFill>
                <a:srgbClr val="F0EEE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67" name="Group 66">
            <a:extLst>
              <a:ext uri="{FF2B5EF4-FFF2-40B4-BE49-F238E27FC236}">
                <a16:creationId xmlns:a16="http://schemas.microsoft.com/office/drawing/2014/main" id="{149C9139-F350-FFDC-2302-7E425382B91B}"/>
              </a:ext>
            </a:extLst>
          </p:cNvPr>
          <p:cNvGrpSpPr/>
          <p:nvPr/>
        </p:nvGrpSpPr>
        <p:grpSpPr>
          <a:xfrm>
            <a:off x="723670" y="1138381"/>
            <a:ext cx="3245205" cy="1416346"/>
            <a:chOff x="719970" y="1138381"/>
            <a:chExt cx="3245205" cy="1416346"/>
          </a:xfrm>
        </p:grpSpPr>
        <p:sp>
          <p:nvSpPr>
            <p:cNvPr id="62" name="Freeform: Shape 61">
              <a:extLst>
                <a:ext uri="{FF2B5EF4-FFF2-40B4-BE49-F238E27FC236}">
                  <a16:creationId xmlns:a16="http://schemas.microsoft.com/office/drawing/2014/main" id="{5D5AE190-C213-CBF7-C634-65DDCC218606}"/>
                </a:ext>
              </a:extLst>
            </p:cNvPr>
            <p:cNvSpPr/>
            <p:nvPr/>
          </p:nvSpPr>
          <p:spPr>
            <a:xfrm>
              <a:off x="1066404" y="1138381"/>
              <a:ext cx="2898771" cy="1416346"/>
            </a:xfrm>
            <a:custGeom>
              <a:avLst/>
              <a:gdLst>
                <a:gd name="connsiteX0" fmla="*/ 0 w 2898771"/>
                <a:gd name="connsiteY0" fmla="*/ 0 h 1416346"/>
                <a:gd name="connsiteX1" fmla="*/ 1932514 w 2898771"/>
                <a:gd name="connsiteY1" fmla="*/ 0 h 1416346"/>
                <a:gd name="connsiteX2" fmla="*/ 2898771 w 2898771"/>
                <a:gd name="connsiteY2" fmla="*/ 0 h 1416346"/>
                <a:gd name="connsiteX3" fmla="*/ 2898771 w 2898771"/>
                <a:gd name="connsiteY3" fmla="*/ 1416346 h 1416346"/>
                <a:gd name="connsiteX4" fmla="*/ 1932514 w 2898771"/>
                <a:gd name="connsiteY4" fmla="*/ 1416346 h 1416346"/>
                <a:gd name="connsiteX5" fmla="*/ 0 w 2898771"/>
                <a:gd name="connsiteY5" fmla="*/ 1416346 h 1416346"/>
                <a:gd name="connsiteX6" fmla="*/ 0 w 2898771"/>
                <a:gd name="connsiteY6" fmla="*/ 1245786 h 1416346"/>
                <a:gd name="connsiteX7" fmla="*/ 153835 w 2898771"/>
                <a:gd name="connsiteY7" fmla="*/ 1245786 h 1416346"/>
                <a:gd name="connsiteX8" fmla="*/ 153835 w 2898771"/>
                <a:gd name="connsiteY8" fmla="*/ 158634 h 1416346"/>
                <a:gd name="connsiteX9" fmla="*/ 130688 w 2898771"/>
                <a:gd name="connsiteY9" fmla="*/ 158634 h 1416346"/>
                <a:gd name="connsiteX10" fmla="*/ 0 w 2898771"/>
                <a:gd name="connsiteY10" fmla="*/ 203833 h 1416346"/>
                <a:gd name="connsiteX0" fmla="*/ 0 w 2898771"/>
                <a:gd name="connsiteY0" fmla="*/ 0 h 1416346"/>
                <a:gd name="connsiteX1" fmla="*/ 2898771 w 2898771"/>
                <a:gd name="connsiteY1" fmla="*/ 0 h 1416346"/>
                <a:gd name="connsiteX2" fmla="*/ 2898771 w 2898771"/>
                <a:gd name="connsiteY2" fmla="*/ 1416346 h 1416346"/>
                <a:gd name="connsiteX3" fmla="*/ 1932514 w 2898771"/>
                <a:gd name="connsiteY3" fmla="*/ 1416346 h 1416346"/>
                <a:gd name="connsiteX4" fmla="*/ 0 w 2898771"/>
                <a:gd name="connsiteY4" fmla="*/ 1416346 h 1416346"/>
                <a:gd name="connsiteX5" fmla="*/ 0 w 2898771"/>
                <a:gd name="connsiteY5" fmla="*/ 1245786 h 1416346"/>
                <a:gd name="connsiteX6" fmla="*/ 153835 w 2898771"/>
                <a:gd name="connsiteY6" fmla="*/ 1245786 h 1416346"/>
                <a:gd name="connsiteX7" fmla="*/ 153835 w 2898771"/>
                <a:gd name="connsiteY7" fmla="*/ 158634 h 1416346"/>
                <a:gd name="connsiteX8" fmla="*/ 130688 w 2898771"/>
                <a:gd name="connsiteY8" fmla="*/ 158634 h 1416346"/>
                <a:gd name="connsiteX9" fmla="*/ 0 w 2898771"/>
                <a:gd name="connsiteY9" fmla="*/ 203833 h 1416346"/>
                <a:gd name="connsiteX10" fmla="*/ 0 w 2898771"/>
                <a:gd name="connsiteY10" fmla="*/ 0 h 1416346"/>
                <a:gd name="connsiteX0" fmla="*/ 0 w 2898771"/>
                <a:gd name="connsiteY0" fmla="*/ 0 h 1416346"/>
                <a:gd name="connsiteX1" fmla="*/ 2898771 w 2898771"/>
                <a:gd name="connsiteY1" fmla="*/ 0 h 1416346"/>
                <a:gd name="connsiteX2" fmla="*/ 2898771 w 2898771"/>
                <a:gd name="connsiteY2" fmla="*/ 1416346 h 1416346"/>
                <a:gd name="connsiteX3" fmla="*/ 0 w 2898771"/>
                <a:gd name="connsiteY3" fmla="*/ 1416346 h 1416346"/>
                <a:gd name="connsiteX4" fmla="*/ 0 w 2898771"/>
                <a:gd name="connsiteY4" fmla="*/ 1245786 h 1416346"/>
                <a:gd name="connsiteX5" fmla="*/ 153835 w 2898771"/>
                <a:gd name="connsiteY5" fmla="*/ 1245786 h 1416346"/>
                <a:gd name="connsiteX6" fmla="*/ 153835 w 2898771"/>
                <a:gd name="connsiteY6" fmla="*/ 158634 h 1416346"/>
                <a:gd name="connsiteX7" fmla="*/ 130688 w 2898771"/>
                <a:gd name="connsiteY7" fmla="*/ 158634 h 1416346"/>
                <a:gd name="connsiteX8" fmla="*/ 0 w 2898771"/>
                <a:gd name="connsiteY8" fmla="*/ 203833 h 1416346"/>
                <a:gd name="connsiteX9" fmla="*/ 0 w 2898771"/>
                <a:gd name="connsiteY9" fmla="*/ 0 h 141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8771" h="1416346">
                  <a:moveTo>
                    <a:pt x="0" y="0"/>
                  </a:moveTo>
                  <a:lnTo>
                    <a:pt x="2898771" y="0"/>
                  </a:lnTo>
                  <a:lnTo>
                    <a:pt x="2898771" y="1416346"/>
                  </a:lnTo>
                  <a:lnTo>
                    <a:pt x="0" y="1416346"/>
                  </a:lnTo>
                  <a:lnTo>
                    <a:pt x="0" y="1245786"/>
                  </a:lnTo>
                  <a:lnTo>
                    <a:pt x="153835" y="1245786"/>
                  </a:lnTo>
                  <a:lnTo>
                    <a:pt x="153835" y="158634"/>
                  </a:lnTo>
                  <a:lnTo>
                    <a:pt x="130688" y="158634"/>
                  </a:lnTo>
                  <a:lnTo>
                    <a:pt x="0" y="203833"/>
                  </a:lnTo>
                  <a:lnTo>
                    <a:pt x="0" y="0"/>
                  </a:lnTo>
                  <a:close/>
                </a:path>
              </a:pathLst>
            </a:custGeom>
            <a:solidFill>
              <a:schemeClr val="tx2">
                <a:lumMod val="40000"/>
                <a:lumOff val="60000"/>
              </a:schemeClr>
            </a:solidFill>
            <a:ln w="12700" cap="flat" cmpd="sng" algn="ctr">
              <a:noFill/>
              <a:prstDash val="solid"/>
              <a:miter lim="800000"/>
            </a:ln>
            <a:effectLst/>
          </p:spPr>
          <p:txBody>
            <a:bodyPr rot="0" spcFirstLastPara="0" vertOverflow="overflow" horzOverflow="overflow" vert="horz" wrap="square" lIns="640080" tIns="45720" rIns="91440" bIns="45720" numCol="1" spcCol="0" rtlCol="0" fromWordArt="0" anchor="ctr" anchorCtr="0" forceAA="0" compatLnSpc="1">
              <a:prstTxWarp prst="textNoShape">
                <a:avLst/>
              </a:prstTxWarp>
              <a:noAutofit/>
            </a:bodyPr>
            <a:lstStyle/>
            <a:p>
              <a:pPr lvl="0" algn="just">
                <a:lnSpc>
                  <a:spcPts val="1500"/>
                </a:lnSpc>
              </a:pPr>
              <a:r>
                <a:rPr lang="en-US" sz="2000" noProof="1"/>
                <a:t>Limite máximo de credenciamentos</a:t>
              </a:r>
              <a:endParaRPr lang="en-US" sz="2000" b="1" noProof="1"/>
            </a:p>
          </p:txBody>
        </p:sp>
        <p:sp>
          <p:nvSpPr>
            <p:cNvPr id="39" name="Freeform: Shape 38">
              <a:extLst>
                <a:ext uri="{FF2B5EF4-FFF2-40B4-BE49-F238E27FC236}">
                  <a16:creationId xmlns:a16="http://schemas.microsoft.com/office/drawing/2014/main" id="{011E7466-755B-A007-8DA7-61C915745C69}"/>
                </a:ext>
              </a:extLst>
            </p:cNvPr>
            <p:cNvSpPr/>
            <p:nvPr/>
          </p:nvSpPr>
          <p:spPr>
            <a:xfrm>
              <a:off x="719970" y="1297015"/>
              <a:ext cx="500269" cy="1087152"/>
            </a:xfrm>
            <a:custGeom>
              <a:avLst/>
              <a:gdLst/>
              <a:ahLst/>
              <a:cxnLst/>
              <a:rect l="l" t="t" r="r" b="b"/>
              <a:pathLst>
                <a:path w="694888" h="1510085">
                  <a:moveTo>
                    <a:pt x="662737" y="0"/>
                  </a:moveTo>
                  <a:lnTo>
                    <a:pt x="694888" y="0"/>
                  </a:lnTo>
                  <a:lnTo>
                    <a:pt x="694888" y="1510085"/>
                  </a:lnTo>
                  <a:lnTo>
                    <a:pt x="344333" y="1510085"/>
                  </a:lnTo>
                  <a:lnTo>
                    <a:pt x="344333" y="394116"/>
                  </a:lnTo>
                  <a:lnTo>
                    <a:pt x="0" y="494719"/>
                  </a:lnTo>
                  <a:lnTo>
                    <a:pt x="0" y="229209"/>
                  </a:lnTo>
                  <a:lnTo>
                    <a:pt x="662737" y="0"/>
                  </a:lnTo>
                  <a:close/>
                </a:path>
              </a:pathLst>
            </a:custGeom>
            <a:solidFill>
              <a:schemeClr val="accent1">
                <a:lumMod val="50000"/>
              </a:schemeClr>
            </a:solidFill>
            <a:ln w="101600" cap="flat" cmpd="sng" algn="ctr">
              <a:solidFill>
                <a:srgbClr val="F0EEE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147831559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65578" y="165680"/>
            <a:ext cx="10515600" cy="1325563"/>
          </a:xfrm>
        </p:spPr>
        <p:txBody>
          <a:bodyPr/>
          <a:lstStyle/>
          <a:p>
            <a:r>
              <a:rPr lang="en-US" sz="3600" dirty="0" err="1"/>
              <a:t>Previsão</a:t>
            </a:r>
            <a:r>
              <a:rPr lang="en-US" sz="3600" dirty="0"/>
              <a:t> da Lei 14.133/21 para o </a:t>
            </a:r>
            <a:r>
              <a:rPr lang="en-US" sz="3600" dirty="0" err="1"/>
              <a:t>credenciamento</a:t>
            </a:r>
            <a:endParaRPr lang="en-US" sz="3600" dirty="0"/>
          </a:p>
        </p:txBody>
      </p:sp>
      <p:grpSp>
        <p:nvGrpSpPr>
          <p:cNvPr id="86" name="Group 85">
            <a:extLst>
              <a:ext uri="{FF2B5EF4-FFF2-40B4-BE49-F238E27FC236}">
                <a16:creationId xmlns:a16="http://schemas.microsoft.com/office/drawing/2014/main" id="{9441DD80-7769-06A5-D919-C269EF532936}"/>
              </a:ext>
            </a:extLst>
          </p:cNvPr>
          <p:cNvGrpSpPr/>
          <p:nvPr/>
        </p:nvGrpSpPr>
        <p:grpSpPr>
          <a:xfrm>
            <a:off x="713074" y="4462433"/>
            <a:ext cx="3233874" cy="1416346"/>
            <a:chOff x="4442843" y="2903133"/>
            <a:chExt cx="3233874" cy="1416346"/>
          </a:xfrm>
        </p:grpSpPr>
        <p:sp>
          <p:nvSpPr>
            <p:cNvPr id="75" name="Freeform: Shape 74">
              <a:extLst>
                <a:ext uri="{FF2B5EF4-FFF2-40B4-BE49-F238E27FC236}">
                  <a16:creationId xmlns:a16="http://schemas.microsoft.com/office/drawing/2014/main" id="{16529BE6-0CE8-E67F-1F21-288A1FCFBA45}"/>
                </a:ext>
              </a:extLst>
            </p:cNvPr>
            <p:cNvSpPr/>
            <p:nvPr/>
          </p:nvSpPr>
          <p:spPr>
            <a:xfrm>
              <a:off x="4781493" y="2903133"/>
              <a:ext cx="2895224" cy="1416346"/>
            </a:xfrm>
            <a:custGeom>
              <a:avLst/>
              <a:gdLst>
                <a:gd name="connsiteX0" fmla="*/ 0 w 2895224"/>
                <a:gd name="connsiteY0" fmla="*/ 0 h 1416346"/>
                <a:gd name="connsiteX1" fmla="*/ 1928967 w 2895224"/>
                <a:gd name="connsiteY1" fmla="*/ 0 h 1416346"/>
                <a:gd name="connsiteX2" fmla="*/ 1932514 w 2895224"/>
                <a:gd name="connsiteY2" fmla="*/ 0 h 1416346"/>
                <a:gd name="connsiteX3" fmla="*/ 2895224 w 2895224"/>
                <a:gd name="connsiteY3" fmla="*/ 0 h 1416346"/>
                <a:gd name="connsiteX4" fmla="*/ 2895224 w 2895224"/>
                <a:gd name="connsiteY4" fmla="*/ 1416346 h 1416346"/>
                <a:gd name="connsiteX5" fmla="*/ 1932514 w 2895224"/>
                <a:gd name="connsiteY5" fmla="*/ 1416346 h 1416346"/>
                <a:gd name="connsiteX6" fmla="*/ 1928967 w 2895224"/>
                <a:gd name="connsiteY6" fmla="*/ 1416346 h 1416346"/>
                <a:gd name="connsiteX7" fmla="*/ 0 w 2895224"/>
                <a:gd name="connsiteY7" fmla="*/ 1416346 h 1416346"/>
                <a:gd name="connsiteX8" fmla="*/ 0 w 2895224"/>
                <a:gd name="connsiteY8" fmla="*/ 1256078 h 1416346"/>
                <a:gd name="connsiteX9" fmla="*/ 43657 w 2895224"/>
                <a:gd name="connsiteY9" fmla="*/ 1260719 h 1416346"/>
                <a:gd name="connsiteX10" fmla="*/ 243018 w 2895224"/>
                <a:gd name="connsiteY10" fmla="*/ 1215172 h 1416346"/>
                <a:gd name="connsiteX11" fmla="*/ 374059 w 2895224"/>
                <a:gd name="connsiteY11" fmla="*/ 1084879 h 1416346"/>
                <a:gd name="connsiteX12" fmla="*/ 420726 w 2895224"/>
                <a:gd name="connsiteY12" fmla="*/ 895597 h 1416346"/>
                <a:gd name="connsiteX13" fmla="*/ 333738 w 2895224"/>
                <a:gd name="connsiteY13" fmla="*/ 626423 h 1416346"/>
                <a:gd name="connsiteX14" fmla="*/ 84724 w 2895224"/>
                <a:gd name="connsiteY14" fmla="*/ 530476 h 1416346"/>
                <a:gd name="connsiteX15" fmla="*/ 42444 w 2895224"/>
                <a:gd name="connsiteY15" fmla="*/ 533476 h 1416346"/>
                <a:gd name="connsiteX16" fmla="*/ 0 w 2895224"/>
                <a:gd name="connsiteY16" fmla="*/ 542315 h 1416346"/>
                <a:gd name="connsiteX17" fmla="*/ 0 w 2895224"/>
                <a:gd name="connsiteY17" fmla="*/ 352768 h 1416346"/>
                <a:gd name="connsiteX18" fmla="*/ 384138 w 2895224"/>
                <a:gd name="connsiteY18" fmla="*/ 352768 h 1416346"/>
                <a:gd name="connsiteX19" fmla="*/ 384138 w 2895224"/>
                <a:gd name="connsiteY19" fmla="*/ 158634 h 1416346"/>
                <a:gd name="connsiteX20" fmla="*/ 0 w 2895224"/>
                <a:gd name="connsiteY20" fmla="*/ 158634 h 1416346"/>
                <a:gd name="connsiteX0" fmla="*/ 0 w 2895224"/>
                <a:gd name="connsiteY0" fmla="*/ 0 h 1416346"/>
                <a:gd name="connsiteX1" fmla="*/ 1928967 w 2895224"/>
                <a:gd name="connsiteY1" fmla="*/ 0 h 1416346"/>
                <a:gd name="connsiteX2" fmla="*/ 2895224 w 2895224"/>
                <a:gd name="connsiteY2" fmla="*/ 0 h 1416346"/>
                <a:gd name="connsiteX3" fmla="*/ 2895224 w 2895224"/>
                <a:gd name="connsiteY3" fmla="*/ 1416346 h 1416346"/>
                <a:gd name="connsiteX4" fmla="*/ 1932514 w 2895224"/>
                <a:gd name="connsiteY4" fmla="*/ 1416346 h 1416346"/>
                <a:gd name="connsiteX5" fmla="*/ 1928967 w 2895224"/>
                <a:gd name="connsiteY5" fmla="*/ 1416346 h 1416346"/>
                <a:gd name="connsiteX6" fmla="*/ 0 w 2895224"/>
                <a:gd name="connsiteY6" fmla="*/ 1416346 h 1416346"/>
                <a:gd name="connsiteX7" fmla="*/ 0 w 2895224"/>
                <a:gd name="connsiteY7" fmla="*/ 1256078 h 1416346"/>
                <a:gd name="connsiteX8" fmla="*/ 43657 w 2895224"/>
                <a:gd name="connsiteY8" fmla="*/ 1260719 h 1416346"/>
                <a:gd name="connsiteX9" fmla="*/ 243018 w 2895224"/>
                <a:gd name="connsiteY9" fmla="*/ 1215172 h 1416346"/>
                <a:gd name="connsiteX10" fmla="*/ 374059 w 2895224"/>
                <a:gd name="connsiteY10" fmla="*/ 1084879 h 1416346"/>
                <a:gd name="connsiteX11" fmla="*/ 420726 w 2895224"/>
                <a:gd name="connsiteY11" fmla="*/ 895597 h 1416346"/>
                <a:gd name="connsiteX12" fmla="*/ 333738 w 2895224"/>
                <a:gd name="connsiteY12" fmla="*/ 626423 h 1416346"/>
                <a:gd name="connsiteX13" fmla="*/ 84724 w 2895224"/>
                <a:gd name="connsiteY13" fmla="*/ 530476 h 1416346"/>
                <a:gd name="connsiteX14" fmla="*/ 42444 w 2895224"/>
                <a:gd name="connsiteY14" fmla="*/ 533476 h 1416346"/>
                <a:gd name="connsiteX15" fmla="*/ 0 w 2895224"/>
                <a:gd name="connsiteY15" fmla="*/ 542315 h 1416346"/>
                <a:gd name="connsiteX16" fmla="*/ 0 w 2895224"/>
                <a:gd name="connsiteY16" fmla="*/ 352768 h 1416346"/>
                <a:gd name="connsiteX17" fmla="*/ 384138 w 2895224"/>
                <a:gd name="connsiteY17" fmla="*/ 352768 h 1416346"/>
                <a:gd name="connsiteX18" fmla="*/ 384138 w 2895224"/>
                <a:gd name="connsiteY18" fmla="*/ 158634 h 1416346"/>
                <a:gd name="connsiteX19" fmla="*/ 0 w 2895224"/>
                <a:gd name="connsiteY19" fmla="*/ 158634 h 1416346"/>
                <a:gd name="connsiteX20" fmla="*/ 0 w 2895224"/>
                <a:gd name="connsiteY20" fmla="*/ 0 h 1416346"/>
                <a:gd name="connsiteX0" fmla="*/ 0 w 2895224"/>
                <a:gd name="connsiteY0" fmla="*/ 0 h 1416346"/>
                <a:gd name="connsiteX1" fmla="*/ 2895224 w 2895224"/>
                <a:gd name="connsiteY1" fmla="*/ 0 h 1416346"/>
                <a:gd name="connsiteX2" fmla="*/ 2895224 w 2895224"/>
                <a:gd name="connsiteY2" fmla="*/ 1416346 h 1416346"/>
                <a:gd name="connsiteX3" fmla="*/ 1932514 w 2895224"/>
                <a:gd name="connsiteY3" fmla="*/ 1416346 h 1416346"/>
                <a:gd name="connsiteX4" fmla="*/ 1928967 w 2895224"/>
                <a:gd name="connsiteY4" fmla="*/ 1416346 h 1416346"/>
                <a:gd name="connsiteX5" fmla="*/ 0 w 2895224"/>
                <a:gd name="connsiteY5" fmla="*/ 1416346 h 1416346"/>
                <a:gd name="connsiteX6" fmla="*/ 0 w 2895224"/>
                <a:gd name="connsiteY6" fmla="*/ 1256078 h 1416346"/>
                <a:gd name="connsiteX7" fmla="*/ 43657 w 2895224"/>
                <a:gd name="connsiteY7" fmla="*/ 1260719 h 1416346"/>
                <a:gd name="connsiteX8" fmla="*/ 243018 w 2895224"/>
                <a:gd name="connsiteY8" fmla="*/ 1215172 h 1416346"/>
                <a:gd name="connsiteX9" fmla="*/ 374059 w 2895224"/>
                <a:gd name="connsiteY9" fmla="*/ 1084879 h 1416346"/>
                <a:gd name="connsiteX10" fmla="*/ 420726 w 2895224"/>
                <a:gd name="connsiteY10" fmla="*/ 895597 h 1416346"/>
                <a:gd name="connsiteX11" fmla="*/ 333738 w 2895224"/>
                <a:gd name="connsiteY11" fmla="*/ 626423 h 1416346"/>
                <a:gd name="connsiteX12" fmla="*/ 84724 w 2895224"/>
                <a:gd name="connsiteY12" fmla="*/ 530476 h 1416346"/>
                <a:gd name="connsiteX13" fmla="*/ 42444 w 2895224"/>
                <a:gd name="connsiteY13" fmla="*/ 533476 h 1416346"/>
                <a:gd name="connsiteX14" fmla="*/ 0 w 2895224"/>
                <a:gd name="connsiteY14" fmla="*/ 542315 h 1416346"/>
                <a:gd name="connsiteX15" fmla="*/ 0 w 2895224"/>
                <a:gd name="connsiteY15" fmla="*/ 352768 h 1416346"/>
                <a:gd name="connsiteX16" fmla="*/ 384138 w 2895224"/>
                <a:gd name="connsiteY16" fmla="*/ 352768 h 1416346"/>
                <a:gd name="connsiteX17" fmla="*/ 384138 w 2895224"/>
                <a:gd name="connsiteY17" fmla="*/ 158634 h 1416346"/>
                <a:gd name="connsiteX18" fmla="*/ 0 w 2895224"/>
                <a:gd name="connsiteY18" fmla="*/ 158634 h 1416346"/>
                <a:gd name="connsiteX19" fmla="*/ 0 w 2895224"/>
                <a:gd name="connsiteY19" fmla="*/ 0 h 1416346"/>
                <a:gd name="connsiteX0" fmla="*/ 0 w 2895224"/>
                <a:gd name="connsiteY0" fmla="*/ 0 h 1416346"/>
                <a:gd name="connsiteX1" fmla="*/ 2895224 w 2895224"/>
                <a:gd name="connsiteY1" fmla="*/ 0 h 1416346"/>
                <a:gd name="connsiteX2" fmla="*/ 2895224 w 2895224"/>
                <a:gd name="connsiteY2" fmla="*/ 1416346 h 1416346"/>
                <a:gd name="connsiteX3" fmla="*/ 1932514 w 2895224"/>
                <a:gd name="connsiteY3" fmla="*/ 1416346 h 1416346"/>
                <a:gd name="connsiteX4" fmla="*/ 0 w 2895224"/>
                <a:gd name="connsiteY4" fmla="*/ 1416346 h 1416346"/>
                <a:gd name="connsiteX5" fmla="*/ 0 w 2895224"/>
                <a:gd name="connsiteY5" fmla="*/ 1256078 h 1416346"/>
                <a:gd name="connsiteX6" fmla="*/ 43657 w 2895224"/>
                <a:gd name="connsiteY6" fmla="*/ 1260719 h 1416346"/>
                <a:gd name="connsiteX7" fmla="*/ 243018 w 2895224"/>
                <a:gd name="connsiteY7" fmla="*/ 1215172 h 1416346"/>
                <a:gd name="connsiteX8" fmla="*/ 374059 w 2895224"/>
                <a:gd name="connsiteY8" fmla="*/ 1084879 h 1416346"/>
                <a:gd name="connsiteX9" fmla="*/ 420726 w 2895224"/>
                <a:gd name="connsiteY9" fmla="*/ 895597 h 1416346"/>
                <a:gd name="connsiteX10" fmla="*/ 333738 w 2895224"/>
                <a:gd name="connsiteY10" fmla="*/ 626423 h 1416346"/>
                <a:gd name="connsiteX11" fmla="*/ 84724 w 2895224"/>
                <a:gd name="connsiteY11" fmla="*/ 530476 h 1416346"/>
                <a:gd name="connsiteX12" fmla="*/ 42444 w 2895224"/>
                <a:gd name="connsiteY12" fmla="*/ 533476 h 1416346"/>
                <a:gd name="connsiteX13" fmla="*/ 0 w 2895224"/>
                <a:gd name="connsiteY13" fmla="*/ 542315 h 1416346"/>
                <a:gd name="connsiteX14" fmla="*/ 0 w 2895224"/>
                <a:gd name="connsiteY14" fmla="*/ 352768 h 1416346"/>
                <a:gd name="connsiteX15" fmla="*/ 384138 w 2895224"/>
                <a:gd name="connsiteY15" fmla="*/ 352768 h 1416346"/>
                <a:gd name="connsiteX16" fmla="*/ 384138 w 2895224"/>
                <a:gd name="connsiteY16" fmla="*/ 158634 h 1416346"/>
                <a:gd name="connsiteX17" fmla="*/ 0 w 2895224"/>
                <a:gd name="connsiteY17" fmla="*/ 158634 h 1416346"/>
                <a:gd name="connsiteX18" fmla="*/ 0 w 2895224"/>
                <a:gd name="connsiteY18" fmla="*/ 0 h 1416346"/>
                <a:gd name="connsiteX0" fmla="*/ 0 w 2895224"/>
                <a:gd name="connsiteY0" fmla="*/ 0 h 1416346"/>
                <a:gd name="connsiteX1" fmla="*/ 2895224 w 2895224"/>
                <a:gd name="connsiteY1" fmla="*/ 0 h 1416346"/>
                <a:gd name="connsiteX2" fmla="*/ 2895224 w 2895224"/>
                <a:gd name="connsiteY2" fmla="*/ 1416346 h 1416346"/>
                <a:gd name="connsiteX3" fmla="*/ 0 w 2895224"/>
                <a:gd name="connsiteY3" fmla="*/ 1416346 h 1416346"/>
                <a:gd name="connsiteX4" fmla="*/ 0 w 2895224"/>
                <a:gd name="connsiteY4" fmla="*/ 1256078 h 1416346"/>
                <a:gd name="connsiteX5" fmla="*/ 43657 w 2895224"/>
                <a:gd name="connsiteY5" fmla="*/ 1260719 h 1416346"/>
                <a:gd name="connsiteX6" fmla="*/ 243018 w 2895224"/>
                <a:gd name="connsiteY6" fmla="*/ 1215172 h 1416346"/>
                <a:gd name="connsiteX7" fmla="*/ 374059 w 2895224"/>
                <a:gd name="connsiteY7" fmla="*/ 1084879 h 1416346"/>
                <a:gd name="connsiteX8" fmla="*/ 420726 w 2895224"/>
                <a:gd name="connsiteY8" fmla="*/ 895597 h 1416346"/>
                <a:gd name="connsiteX9" fmla="*/ 333738 w 2895224"/>
                <a:gd name="connsiteY9" fmla="*/ 626423 h 1416346"/>
                <a:gd name="connsiteX10" fmla="*/ 84724 w 2895224"/>
                <a:gd name="connsiteY10" fmla="*/ 530476 h 1416346"/>
                <a:gd name="connsiteX11" fmla="*/ 42444 w 2895224"/>
                <a:gd name="connsiteY11" fmla="*/ 533476 h 1416346"/>
                <a:gd name="connsiteX12" fmla="*/ 0 w 2895224"/>
                <a:gd name="connsiteY12" fmla="*/ 542315 h 1416346"/>
                <a:gd name="connsiteX13" fmla="*/ 0 w 2895224"/>
                <a:gd name="connsiteY13" fmla="*/ 352768 h 1416346"/>
                <a:gd name="connsiteX14" fmla="*/ 384138 w 2895224"/>
                <a:gd name="connsiteY14" fmla="*/ 352768 h 1416346"/>
                <a:gd name="connsiteX15" fmla="*/ 384138 w 2895224"/>
                <a:gd name="connsiteY15" fmla="*/ 158634 h 1416346"/>
                <a:gd name="connsiteX16" fmla="*/ 0 w 2895224"/>
                <a:gd name="connsiteY16" fmla="*/ 158634 h 1416346"/>
                <a:gd name="connsiteX17" fmla="*/ 0 w 2895224"/>
                <a:gd name="connsiteY17" fmla="*/ 0 h 141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95224" h="1416346">
                  <a:moveTo>
                    <a:pt x="0" y="0"/>
                  </a:moveTo>
                  <a:lnTo>
                    <a:pt x="2895224" y="0"/>
                  </a:lnTo>
                  <a:lnTo>
                    <a:pt x="2895224" y="1416346"/>
                  </a:lnTo>
                  <a:lnTo>
                    <a:pt x="0" y="1416346"/>
                  </a:lnTo>
                  <a:lnTo>
                    <a:pt x="0" y="1256078"/>
                  </a:lnTo>
                  <a:lnTo>
                    <a:pt x="43657" y="1260719"/>
                  </a:lnTo>
                  <a:cubicBezTo>
                    <a:pt x="120315" y="1260719"/>
                    <a:pt x="186769" y="1245537"/>
                    <a:pt x="243018" y="1215172"/>
                  </a:cubicBezTo>
                  <a:cubicBezTo>
                    <a:pt x="299267" y="1184807"/>
                    <a:pt x="342947" y="1141376"/>
                    <a:pt x="374059" y="1084879"/>
                  </a:cubicBezTo>
                  <a:cubicBezTo>
                    <a:pt x="405170" y="1028380"/>
                    <a:pt x="420726" y="965287"/>
                    <a:pt x="420726" y="895597"/>
                  </a:cubicBezTo>
                  <a:cubicBezTo>
                    <a:pt x="420726" y="780112"/>
                    <a:pt x="391730" y="690388"/>
                    <a:pt x="333738" y="626423"/>
                  </a:cubicBezTo>
                  <a:cubicBezTo>
                    <a:pt x="275747" y="562458"/>
                    <a:pt x="192742" y="530476"/>
                    <a:pt x="84724" y="530476"/>
                  </a:cubicBezTo>
                  <a:cubicBezTo>
                    <a:pt x="70786" y="530476"/>
                    <a:pt x="56693" y="531476"/>
                    <a:pt x="42444" y="533476"/>
                  </a:cubicBezTo>
                  <a:lnTo>
                    <a:pt x="0" y="542315"/>
                  </a:lnTo>
                  <a:lnTo>
                    <a:pt x="0" y="352768"/>
                  </a:lnTo>
                  <a:lnTo>
                    <a:pt x="384138" y="352768"/>
                  </a:lnTo>
                  <a:lnTo>
                    <a:pt x="384138" y="158634"/>
                  </a:lnTo>
                  <a:lnTo>
                    <a:pt x="0" y="158634"/>
                  </a:lnTo>
                  <a:lnTo>
                    <a:pt x="0" y="0"/>
                  </a:lnTo>
                  <a:close/>
                </a:path>
              </a:pathLst>
            </a:custGeom>
            <a:solidFill>
              <a:schemeClr val="accent5">
                <a:lumMod val="40000"/>
                <a:lumOff val="60000"/>
              </a:schemeClr>
            </a:solidFill>
            <a:ln w="12700" cap="flat" cmpd="sng" algn="ctr">
              <a:noFill/>
              <a:prstDash val="solid"/>
              <a:miter lim="800000"/>
            </a:ln>
            <a:effectLst/>
          </p:spPr>
          <p:txBody>
            <a:bodyPr rot="0" spcFirstLastPara="0" vertOverflow="overflow" horzOverflow="overflow" vert="horz" wrap="square" lIns="640080" tIns="45720" rIns="91440" bIns="45720" numCol="1" spcCol="0" rtlCol="0" fromWordArt="0" anchor="ctr" anchorCtr="0" forceAA="0" compatLnSpc="1">
              <a:prstTxWarp prst="textNoShape">
                <a:avLst/>
              </a:prstTxWarp>
              <a:noAutofit/>
            </a:bodyPr>
            <a:lstStyle/>
            <a:p>
              <a:pPr marL="0" marR="0" lvl="0" indent="0" algn="just" defTabSz="914400" rtl="0" eaLnBrk="1" fontAlgn="auto" latinLnBrk="0" hangingPunct="1">
                <a:lnSpc>
                  <a:spcPts val="1500"/>
                </a:lnSpc>
                <a:spcBef>
                  <a:spcPts val="0"/>
                </a:spcBef>
                <a:spcAft>
                  <a:spcPts val="0"/>
                </a:spcAft>
                <a:buClrTx/>
                <a:buSzTx/>
                <a:buFontTx/>
                <a:buNone/>
                <a:tabLst/>
                <a:defRPr/>
              </a:pPr>
              <a:endParaRPr kumimoji="0" lang="en-US" sz="2000" b="1" i="0" u="none" strike="noStrike" kern="1200" cap="none" spc="0" normalizeH="0" baseline="0" noProof="1">
                <a:ln>
                  <a:noFill/>
                </a:ln>
                <a:solidFill>
                  <a:prstClr val="white">
                    <a:lumMod val="85000"/>
                  </a:prstClr>
                </a:solidFill>
                <a:effectLst/>
                <a:uLnTx/>
                <a:uFillTx/>
                <a:latin typeface="Calibri" panose="020F0502020204030204"/>
                <a:ea typeface="+mn-ea"/>
                <a:cs typeface="+mn-cs"/>
              </a:endParaRPr>
            </a:p>
          </p:txBody>
        </p:sp>
        <p:sp>
          <p:nvSpPr>
            <p:cNvPr id="43" name="Freeform: Shape 42">
              <a:extLst>
                <a:ext uri="{FF2B5EF4-FFF2-40B4-BE49-F238E27FC236}">
                  <a16:creationId xmlns:a16="http://schemas.microsoft.com/office/drawing/2014/main" id="{2D0DCBA6-6349-DA05-4B7C-DA623BF98D1F}"/>
                </a:ext>
              </a:extLst>
            </p:cNvPr>
            <p:cNvSpPr/>
            <p:nvPr/>
          </p:nvSpPr>
          <p:spPr>
            <a:xfrm>
              <a:off x="4442843" y="3061767"/>
              <a:ext cx="759375" cy="1102085"/>
            </a:xfrm>
            <a:custGeom>
              <a:avLst/>
              <a:gdLst/>
              <a:ahLst/>
              <a:cxnLst/>
              <a:rect l="l" t="t" r="r" b="b"/>
              <a:pathLst>
                <a:path w="1054794" h="1530828">
                  <a:moveTo>
                    <a:pt x="121362" y="0"/>
                  </a:moveTo>
                  <a:lnTo>
                    <a:pt x="1003973" y="0"/>
                  </a:lnTo>
                  <a:lnTo>
                    <a:pt x="1003973" y="269658"/>
                  </a:lnTo>
                  <a:lnTo>
                    <a:pt x="405540" y="269658"/>
                  </a:lnTo>
                  <a:lnTo>
                    <a:pt x="371314" y="571711"/>
                  </a:lnTo>
                  <a:cubicBezTo>
                    <a:pt x="396206" y="557126"/>
                    <a:pt x="428876" y="544278"/>
                    <a:pt x="469325" y="533166"/>
                  </a:cubicBezTo>
                  <a:cubicBezTo>
                    <a:pt x="509773" y="522055"/>
                    <a:pt x="549358" y="516499"/>
                    <a:pt x="588078" y="516499"/>
                  </a:cubicBezTo>
                  <a:cubicBezTo>
                    <a:pt x="738118" y="516499"/>
                    <a:pt x="853414" y="560923"/>
                    <a:pt x="933966" y="649772"/>
                  </a:cubicBezTo>
                  <a:cubicBezTo>
                    <a:pt x="1014518" y="738621"/>
                    <a:pt x="1054794" y="863251"/>
                    <a:pt x="1054794" y="1023663"/>
                  </a:cubicBezTo>
                  <a:cubicBezTo>
                    <a:pt x="1054794" y="1120464"/>
                    <a:pt x="1033186" y="1208102"/>
                    <a:pt x="989972" y="1286580"/>
                  </a:cubicBezTo>
                  <a:cubicBezTo>
                    <a:pt x="946757" y="1365057"/>
                    <a:pt x="886084" y="1425384"/>
                    <a:pt x="807953" y="1467562"/>
                  </a:cubicBezTo>
                  <a:cubicBezTo>
                    <a:pt x="729821" y="1509739"/>
                    <a:pt x="637515" y="1530828"/>
                    <a:pt x="531035" y="1530828"/>
                  </a:cubicBezTo>
                  <a:cubicBezTo>
                    <a:pt x="436309" y="1530828"/>
                    <a:pt x="347460" y="1511311"/>
                    <a:pt x="264488" y="1472277"/>
                  </a:cubicBezTo>
                  <a:cubicBezTo>
                    <a:pt x="181517" y="1433244"/>
                    <a:pt x="116522" y="1379701"/>
                    <a:pt x="69505" y="1311649"/>
                  </a:cubicBezTo>
                  <a:cubicBezTo>
                    <a:pt x="22487" y="1243598"/>
                    <a:pt x="-675" y="1166741"/>
                    <a:pt x="16" y="1081079"/>
                  </a:cubicBezTo>
                  <a:lnTo>
                    <a:pt x="350571" y="1081079"/>
                  </a:lnTo>
                  <a:cubicBezTo>
                    <a:pt x="354029" y="1136275"/>
                    <a:pt x="371660" y="1180089"/>
                    <a:pt x="403466" y="1212521"/>
                  </a:cubicBezTo>
                  <a:cubicBezTo>
                    <a:pt x="435272" y="1244954"/>
                    <a:pt x="477103" y="1261170"/>
                    <a:pt x="528960" y="1261170"/>
                  </a:cubicBezTo>
                  <a:cubicBezTo>
                    <a:pt x="646504" y="1261170"/>
                    <a:pt x="705275" y="1174228"/>
                    <a:pt x="705275" y="1000344"/>
                  </a:cubicBezTo>
                  <a:cubicBezTo>
                    <a:pt x="705275" y="839575"/>
                    <a:pt x="633367" y="759191"/>
                    <a:pt x="489549" y="759191"/>
                  </a:cubicBezTo>
                  <a:cubicBezTo>
                    <a:pt x="407960" y="759191"/>
                    <a:pt x="347114" y="785411"/>
                    <a:pt x="307011" y="837852"/>
                  </a:cubicBezTo>
                  <a:lnTo>
                    <a:pt x="29056" y="772447"/>
                  </a:lnTo>
                  <a:lnTo>
                    <a:pt x="121362" y="0"/>
                  </a:lnTo>
                  <a:close/>
                </a:path>
              </a:pathLst>
            </a:custGeom>
            <a:solidFill>
              <a:schemeClr val="accent5">
                <a:lumMod val="50000"/>
              </a:schemeClr>
            </a:solidFill>
            <a:ln w="101600" cap="flat" cmpd="sng" algn="ctr">
              <a:solidFill>
                <a:srgbClr val="F0EEE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66" name="Group 65">
            <a:extLst>
              <a:ext uri="{FF2B5EF4-FFF2-40B4-BE49-F238E27FC236}">
                <a16:creationId xmlns:a16="http://schemas.microsoft.com/office/drawing/2014/main" id="{4D3D16F5-2CF2-47C1-81BB-7517A219519E}"/>
              </a:ext>
            </a:extLst>
          </p:cNvPr>
          <p:cNvGrpSpPr/>
          <p:nvPr/>
        </p:nvGrpSpPr>
        <p:grpSpPr>
          <a:xfrm>
            <a:off x="7987025" y="1132418"/>
            <a:ext cx="3250289" cy="1416346"/>
            <a:chOff x="4927316" y="1138381"/>
            <a:chExt cx="3250289" cy="1416346"/>
          </a:xfrm>
        </p:grpSpPr>
        <p:sp>
          <p:nvSpPr>
            <p:cNvPr id="63" name="Freeform: Shape 62">
              <a:extLst>
                <a:ext uri="{FF2B5EF4-FFF2-40B4-BE49-F238E27FC236}">
                  <a16:creationId xmlns:a16="http://schemas.microsoft.com/office/drawing/2014/main" id="{033A0262-38D6-3542-09C8-3B4FF6B2ADD1}"/>
                </a:ext>
              </a:extLst>
            </p:cNvPr>
            <p:cNvSpPr/>
            <p:nvPr/>
          </p:nvSpPr>
          <p:spPr>
            <a:xfrm>
              <a:off x="5282380" y="1138381"/>
              <a:ext cx="2895225" cy="1416346"/>
            </a:xfrm>
            <a:custGeom>
              <a:avLst/>
              <a:gdLst>
                <a:gd name="connsiteX0" fmla="*/ 0 w 2895225"/>
                <a:gd name="connsiteY0" fmla="*/ 0 h 1416346"/>
                <a:gd name="connsiteX1" fmla="*/ 1928968 w 2895225"/>
                <a:gd name="connsiteY1" fmla="*/ 0 h 1416346"/>
                <a:gd name="connsiteX2" fmla="*/ 1932514 w 2895225"/>
                <a:gd name="connsiteY2" fmla="*/ 0 h 1416346"/>
                <a:gd name="connsiteX3" fmla="*/ 2895225 w 2895225"/>
                <a:gd name="connsiteY3" fmla="*/ 0 h 1416346"/>
                <a:gd name="connsiteX4" fmla="*/ 2895225 w 2895225"/>
                <a:gd name="connsiteY4" fmla="*/ 1416346 h 1416346"/>
                <a:gd name="connsiteX5" fmla="*/ 1932514 w 2895225"/>
                <a:gd name="connsiteY5" fmla="*/ 1416346 h 1416346"/>
                <a:gd name="connsiteX6" fmla="*/ 1928968 w 2895225"/>
                <a:gd name="connsiteY6" fmla="*/ 1416346 h 1416346"/>
                <a:gd name="connsiteX7" fmla="*/ 0 w 2895225"/>
                <a:gd name="connsiteY7" fmla="*/ 1416346 h 1416346"/>
                <a:gd name="connsiteX8" fmla="*/ 0 w 2895225"/>
                <a:gd name="connsiteY8" fmla="*/ 1245786 h 1416346"/>
                <a:gd name="connsiteX9" fmla="*/ 425952 w 2895225"/>
                <a:gd name="connsiteY9" fmla="*/ 1245786 h 1416346"/>
                <a:gd name="connsiteX10" fmla="*/ 425952 w 2895225"/>
                <a:gd name="connsiteY10" fmla="*/ 1051652 h 1416346"/>
                <a:gd name="connsiteX11" fmla="*/ 0 w 2895225"/>
                <a:gd name="connsiteY11" fmla="*/ 1051652 h 1416346"/>
                <a:gd name="connsiteX12" fmla="*/ 0 w 2895225"/>
                <a:gd name="connsiteY12" fmla="*/ 1049469 h 1416346"/>
                <a:gd name="connsiteX13" fmla="*/ 138483 w 2895225"/>
                <a:gd name="connsiteY13" fmla="*/ 889624 h 1416346"/>
                <a:gd name="connsiteX14" fmla="*/ 300885 w 2895225"/>
                <a:gd name="connsiteY14" fmla="*/ 710797 h 1416346"/>
                <a:gd name="connsiteX15" fmla="*/ 375178 w 2895225"/>
                <a:gd name="connsiteY15" fmla="*/ 583116 h 1416346"/>
                <a:gd name="connsiteX16" fmla="*/ 399071 w 2895225"/>
                <a:gd name="connsiteY16" fmla="*/ 458049 h 1416346"/>
                <a:gd name="connsiteX17" fmla="*/ 303871 w 2895225"/>
                <a:gd name="connsiteY17" fmla="*/ 224341 h 1416346"/>
                <a:gd name="connsiteX18" fmla="*/ 32457 w 2895225"/>
                <a:gd name="connsiteY18" fmla="*/ 142954 h 1416346"/>
                <a:gd name="connsiteX19" fmla="*/ 0 w 2895225"/>
                <a:gd name="connsiteY19" fmla="*/ 144763 h 1416346"/>
                <a:gd name="connsiteX0" fmla="*/ 0 w 2895225"/>
                <a:gd name="connsiteY0" fmla="*/ 0 h 1416346"/>
                <a:gd name="connsiteX1" fmla="*/ 1928968 w 2895225"/>
                <a:gd name="connsiteY1" fmla="*/ 0 h 1416346"/>
                <a:gd name="connsiteX2" fmla="*/ 2895225 w 2895225"/>
                <a:gd name="connsiteY2" fmla="*/ 0 h 1416346"/>
                <a:gd name="connsiteX3" fmla="*/ 2895225 w 2895225"/>
                <a:gd name="connsiteY3" fmla="*/ 1416346 h 1416346"/>
                <a:gd name="connsiteX4" fmla="*/ 1932514 w 2895225"/>
                <a:gd name="connsiteY4" fmla="*/ 1416346 h 1416346"/>
                <a:gd name="connsiteX5" fmla="*/ 1928968 w 2895225"/>
                <a:gd name="connsiteY5" fmla="*/ 1416346 h 1416346"/>
                <a:gd name="connsiteX6" fmla="*/ 0 w 2895225"/>
                <a:gd name="connsiteY6" fmla="*/ 1416346 h 1416346"/>
                <a:gd name="connsiteX7" fmla="*/ 0 w 2895225"/>
                <a:gd name="connsiteY7" fmla="*/ 1245786 h 1416346"/>
                <a:gd name="connsiteX8" fmla="*/ 425952 w 2895225"/>
                <a:gd name="connsiteY8" fmla="*/ 1245786 h 1416346"/>
                <a:gd name="connsiteX9" fmla="*/ 425952 w 2895225"/>
                <a:gd name="connsiteY9" fmla="*/ 1051652 h 1416346"/>
                <a:gd name="connsiteX10" fmla="*/ 0 w 2895225"/>
                <a:gd name="connsiteY10" fmla="*/ 1051652 h 1416346"/>
                <a:gd name="connsiteX11" fmla="*/ 0 w 2895225"/>
                <a:gd name="connsiteY11" fmla="*/ 1049469 h 1416346"/>
                <a:gd name="connsiteX12" fmla="*/ 138483 w 2895225"/>
                <a:gd name="connsiteY12" fmla="*/ 889624 h 1416346"/>
                <a:gd name="connsiteX13" fmla="*/ 300885 w 2895225"/>
                <a:gd name="connsiteY13" fmla="*/ 710797 h 1416346"/>
                <a:gd name="connsiteX14" fmla="*/ 375178 w 2895225"/>
                <a:gd name="connsiteY14" fmla="*/ 583116 h 1416346"/>
                <a:gd name="connsiteX15" fmla="*/ 399071 w 2895225"/>
                <a:gd name="connsiteY15" fmla="*/ 458049 h 1416346"/>
                <a:gd name="connsiteX16" fmla="*/ 303871 w 2895225"/>
                <a:gd name="connsiteY16" fmla="*/ 224341 h 1416346"/>
                <a:gd name="connsiteX17" fmla="*/ 32457 w 2895225"/>
                <a:gd name="connsiteY17" fmla="*/ 142954 h 1416346"/>
                <a:gd name="connsiteX18" fmla="*/ 0 w 2895225"/>
                <a:gd name="connsiteY18" fmla="*/ 144763 h 1416346"/>
                <a:gd name="connsiteX19" fmla="*/ 0 w 2895225"/>
                <a:gd name="connsiteY19" fmla="*/ 0 h 1416346"/>
                <a:gd name="connsiteX0" fmla="*/ 0 w 2895225"/>
                <a:gd name="connsiteY0" fmla="*/ 0 h 1416346"/>
                <a:gd name="connsiteX1" fmla="*/ 1928968 w 2895225"/>
                <a:gd name="connsiteY1" fmla="*/ 0 h 1416346"/>
                <a:gd name="connsiteX2" fmla="*/ 2895225 w 2895225"/>
                <a:gd name="connsiteY2" fmla="*/ 0 h 1416346"/>
                <a:gd name="connsiteX3" fmla="*/ 2895225 w 2895225"/>
                <a:gd name="connsiteY3" fmla="*/ 1416346 h 1416346"/>
                <a:gd name="connsiteX4" fmla="*/ 1932514 w 2895225"/>
                <a:gd name="connsiteY4" fmla="*/ 1416346 h 1416346"/>
                <a:gd name="connsiteX5" fmla="*/ 0 w 2895225"/>
                <a:gd name="connsiteY5" fmla="*/ 1416346 h 1416346"/>
                <a:gd name="connsiteX6" fmla="*/ 0 w 2895225"/>
                <a:gd name="connsiteY6" fmla="*/ 1245786 h 1416346"/>
                <a:gd name="connsiteX7" fmla="*/ 425952 w 2895225"/>
                <a:gd name="connsiteY7" fmla="*/ 1245786 h 1416346"/>
                <a:gd name="connsiteX8" fmla="*/ 425952 w 2895225"/>
                <a:gd name="connsiteY8" fmla="*/ 1051652 h 1416346"/>
                <a:gd name="connsiteX9" fmla="*/ 0 w 2895225"/>
                <a:gd name="connsiteY9" fmla="*/ 1051652 h 1416346"/>
                <a:gd name="connsiteX10" fmla="*/ 0 w 2895225"/>
                <a:gd name="connsiteY10" fmla="*/ 1049469 h 1416346"/>
                <a:gd name="connsiteX11" fmla="*/ 138483 w 2895225"/>
                <a:gd name="connsiteY11" fmla="*/ 889624 h 1416346"/>
                <a:gd name="connsiteX12" fmla="*/ 300885 w 2895225"/>
                <a:gd name="connsiteY12" fmla="*/ 710797 h 1416346"/>
                <a:gd name="connsiteX13" fmla="*/ 375178 w 2895225"/>
                <a:gd name="connsiteY13" fmla="*/ 583116 h 1416346"/>
                <a:gd name="connsiteX14" fmla="*/ 399071 w 2895225"/>
                <a:gd name="connsiteY14" fmla="*/ 458049 h 1416346"/>
                <a:gd name="connsiteX15" fmla="*/ 303871 w 2895225"/>
                <a:gd name="connsiteY15" fmla="*/ 224341 h 1416346"/>
                <a:gd name="connsiteX16" fmla="*/ 32457 w 2895225"/>
                <a:gd name="connsiteY16" fmla="*/ 142954 h 1416346"/>
                <a:gd name="connsiteX17" fmla="*/ 0 w 2895225"/>
                <a:gd name="connsiteY17" fmla="*/ 144763 h 1416346"/>
                <a:gd name="connsiteX18" fmla="*/ 0 w 2895225"/>
                <a:gd name="connsiteY18" fmla="*/ 0 h 1416346"/>
                <a:gd name="connsiteX0" fmla="*/ 0 w 2895225"/>
                <a:gd name="connsiteY0" fmla="*/ 0 h 1416346"/>
                <a:gd name="connsiteX1" fmla="*/ 2895225 w 2895225"/>
                <a:gd name="connsiteY1" fmla="*/ 0 h 1416346"/>
                <a:gd name="connsiteX2" fmla="*/ 2895225 w 2895225"/>
                <a:gd name="connsiteY2" fmla="*/ 1416346 h 1416346"/>
                <a:gd name="connsiteX3" fmla="*/ 1932514 w 2895225"/>
                <a:gd name="connsiteY3" fmla="*/ 1416346 h 1416346"/>
                <a:gd name="connsiteX4" fmla="*/ 0 w 2895225"/>
                <a:gd name="connsiteY4" fmla="*/ 1416346 h 1416346"/>
                <a:gd name="connsiteX5" fmla="*/ 0 w 2895225"/>
                <a:gd name="connsiteY5" fmla="*/ 1245786 h 1416346"/>
                <a:gd name="connsiteX6" fmla="*/ 425952 w 2895225"/>
                <a:gd name="connsiteY6" fmla="*/ 1245786 h 1416346"/>
                <a:gd name="connsiteX7" fmla="*/ 425952 w 2895225"/>
                <a:gd name="connsiteY7" fmla="*/ 1051652 h 1416346"/>
                <a:gd name="connsiteX8" fmla="*/ 0 w 2895225"/>
                <a:gd name="connsiteY8" fmla="*/ 1051652 h 1416346"/>
                <a:gd name="connsiteX9" fmla="*/ 0 w 2895225"/>
                <a:gd name="connsiteY9" fmla="*/ 1049469 h 1416346"/>
                <a:gd name="connsiteX10" fmla="*/ 138483 w 2895225"/>
                <a:gd name="connsiteY10" fmla="*/ 889624 h 1416346"/>
                <a:gd name="connsiteX11" fmla="*/ 300885 w 2895225"/>
                <a:gd name="connsiteY11" fmla="*/ 710797 h 1416346"/>
                <a:gd name="connsiteX12" fmla="*/ 375178 w 2895225"/>
                <a:gd name="connsiteY12" fmla="*/ 583116 h 1416346"/>
                <a:gd name="connsiteX13" fmla="*/ 399071 w 2895225"/>
                <a:gd name="connsiteY13" fmla="*/ 458049 h 1416346"/>
                <a:gd name="connsiteX14" fmla="*/ 303871 w 2895225"/>
                <a:gd name="connsiteY14" fmla="*/ 224341 h 1416346"/>
                <a:gd name="connsiteX15" fmla="*/ 32457 w 2895225"/>
                <a:gd name="connsiteY15" fmla="*/ 142954 h 1416346"/>
                <a:gd name="connsiteX16" fmla="*/ 0 w 2895225"/>
                <a:gd name="connsiteY16" fmla="*/ 144763 h 1416346"/>
                <a:gd name="connsiteX17" fmla="*/ 0 w 2895225"/>
                <a:gd name="connsiteY17" fmla="*/ 0 h 1416346"/>
                <a:gd name="connsiteX0" fmla="*/ 0 w 2895225"/>
                <a:gd name="connsiteY0" fmla="*/ 0 h 1416346"/>
                <a:gd name="connsiteX1" fmla="*/ 2895225 w 2895225"/>
                <a:gd name="connsiteY1" fmla="*/ 0 h 1416346"/>
                <a:gd name="connsiteX2" fmla="*/ 2895225 w 2895225"/>
                <a:gd name="connsiteY2" fmla="*/ 1416346 h 1416346"/>
                <a:gd name="connsiteX3" fmla="*/ 0 w 2895225"/>
                <a:gd name="connsiteY3" fmla="*/ 1416346 h 1416346"/>
                <a:gd name="connsiteX4" fmla="*/ 0 w 2895225"/>
                <a:gd name="connsiteY4" fmla="*/ 1245786 h 1416346"/>
                <a:gd name="connsiteX5" fmla="*/ 425952 w 2895225"/>
                <a:gd name="connsiteY5" fmla="*/ 1245786 h 1416346"/>
                <a:gd name="connsiteX6" fmla="*/ 425952 w 2895225"/>
                <a:gd name="connsiteY6" fmla="*/ 1051652 h 1416346"/>
                <a:gd name="connsiteX7" fmla="*/ 0 w 2895225"/>
                <a:gd name="connsiteY7" fmla="*/ 1051652 h 1416346"/>
                <a:gd name="connsiteX8" fmla="*/ 0 w 2895225"/>
                <a:gd name="connsiteY8" fmla="*/ 1049469 h 1416346"/>
                <a:gd name="connsiteX9" fmla="*/ 138483 w 2895225"/>
                <a:gd name="connsiteY9" fmla="*/ 889624 h 1416346"/>
                <a:gd name="connsiteX10" fmla="*/ 300885 w 2895225"/>
                <a:gd name="connsiteY10" fmla="*/ 710797 h 1416346"/>
                <a:gd name="connsiteX11" fmla="*/ 375178 w 2895225"/>
                <a:gd name="connsiteY11" fmla="*/ 583116 h 1416346"/>
                <a:gd name="connsiteX12" fmla="*/ 399071 w 2895225"/>
                <a:gd name="connsiteY12" fmla="*/ 458049 h 1416346"/>
                <a:gd name="connsiteX13" fmla="*/ 303871 w 2895225"/>
                <a:gd name="connsiteY13" fmla="*/ 224341 h 1416346"/>
                <a:gd name="connsiteX14" fmla="*/ 32457 w 2895225"/>
                <a:gd name="connsiteY14" fmla="*/ 142954 h 1416346"/>
                <a:gd name="connsiteX15" fmla="*/ 0 w 2895225"/>
                <a:gd name="connsiteY15" fmla="*/ 144763 h 1416346"/>
                <a:gd name="connsiteX16" fmla="*/ 0 w 2895225"/>
                <a:gd name="connsiteY16" fmla="*/ 0 h 141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95225" h="1416346">
                  <a:moveTo>
                    <a:pt x="0" y="0"/>
                  </a:moveTo>
                  <a:lnTo>
                    <a:pt x="2895225" y="0"/>
                  </a:lnTo>
                  <a:lnTo>
                    <a:pt x="2895225" y="1416346"/>
                  </a:lnTo>
                  <a:lnTo>
                    <a:pt x="0" y="1416346"/>
                  </a:lnTo>
                  <a:lnTo>
                    <a:pt x="0" y="1245786"/>
                  </a:lnTo>
                  <a:lnTo>
                    <a:pt x="425952" y="1245786"/>
                  </a:lnTo>
                  <a:lnTo>
                    <a:pt x="425952" y="1051652"/>
                  </a:lnTo>
                  <a:lnTo>
                    <a:pt x="0" y="1051652"/>
                  </a:lnTo>
                  <a:lnTo>
                    <a:pt x="0" y="1049469"/>
                  </a:lnTo>
                  <a:lnTo>
                    <a:pt x="138483" y="889624"/>
                  </a:lnTo>
                  <a:cubicBezTo>
                    <a:pt x="213151" y="814957"/>
                    <a:pt x="267284" y="755348"/>
                    <a:pt x="300885" y="710797"/>
                  </a:cubicBezTo>
                  <a:cubicBezTo>
                    <a:pt x="334484" y="666245"/>
                    <a:pt x="359249" y="623685"/>
                    <a:pt x="375178" y="583116"/>
                  </a:cubicBezTo>
                  <a:cubicBezTo>
                    <a:pt x="391107" y="542547"/>
                    <a:pt x="399071" y="500858"/>
                    <a:pt x="399071" y="458049"/>
                  </a:cubicBezTo>
                  <a:cubicBezTo>
                    <a:pt x="399071" y="356502"/>
                    <a:pt x="367338" y="278599"/>
                    <a:pt x="303871" y="224341"/>
                  </a:cubicBezTo>
                  <a:cubicBezTo>
                    <a:pt x="240404" y="170083"/>
                    <a:pt x="149932" y="142954"/>
                    <a:pt x="32457" y="142954"/>
                  </a:cubicBezTo>
                  <a:lnTo>
                    <a:pt x="0" y="144763"/>
                  </a:lnTo>
                  <a:lnTo>
                    <a:pt x="0" y="0"/>
                  </a:lnTo>
                  <a:close/>
                </a:path>
              </a:pathLst>
            </a:custGeom>
            <a:solidFill>
              <a:schemeClr val="accent2">
                <a:lumMod val="40000"/>
                <a:lumOff val="60000"/>
              </a:schemeClr>
            </a:solidFill>
            <a:ln w="12700" cap="flat" cmpd="sng" algn="ctr">
              <a:noFill/>
              <a:prstDash val="solid"/>
              <a:miter lim="800000"/>
            </a:ln>
            <a:effectLst/>
          </p:spPr>
          <p:txBody>
            <a:bodyPr rot="0" spcFirstLastPara="0" vertOverflow="overflow" horzOverflow="overflow" vert="horz" wrap="square" lIns="640080" tIns="45720" rIns="91440" bIns="45720" numCol="1" spcCol="0" rtlCol="0" fromWordArt="0" anchor="ctr" anchorCtr="0" forceAA="0" compatLnSpc="1">
              <a:prstTxWarp prst="textNoShape">
                <a:avLst/>
              </a:prstTxWarp>
              <a:noAutofit/>
            </a:bodyPr>
            <a:lstStyle/>
            <a:p>
              <a:pPr marL="0" marR="0" lvl="0" indent="0" algn="just" defTabSz="914400" rtl="0" eaLnBrk="1" fontAlgn="auto" latinLnBrk="0" hangingPunct="1">
                <a:lnSpc>
                  <a:spcPts val="1500"/>
                </a:lnSpc>
                <a:spcBef>
                  <a:spcPts val="0"/>
                </a:spcBef>
                <a:spcAft>
                  <a:spcPts val="0"/>
                </a:spcAft>
                <a:buClrTx/>
                <a:buSzTx/>
                <a:buFontTx/>
                <a:buNone/>
                <a:tabLst/>
                <a:defRPr/>
              </a:pPr>
              <a:r>
                <a:rPr kumimoji="0" lang="en-US" sz="2000" b="0" i="0" u="none" strike="noStrike" kern="1200" cap="none" spc="0" normalizeH="0" baseline="0" noProof="1">
                  <a:ln>
                    <a:noFill/>
                  </a:ln>
                  <a:solidFill>
                    <a:schemeClr val="tx1">
                      <a:lumMod val="75000"/>
                      <a:lumOff val="25000"/>
                    </a:schemeClr>
                  </a:solidFill>
                  <a:effectLst/>
                  <a:uLnTx/>
                  <a:uFillTx/>
                  <a:latin typeface="Calibri" panose="020F0502020204030204"/>
                  <a:ea typeface="+mn-ea"/>
                  <a:cs typeface="+mn-cs"/>
                </a:rPr>
                <a:t>Se não houver a contratação simultânea de todos, deve adotar critérios objetivos de distribuição da demanda</a:t>
              </a:r>
              <a:endParaRPr kumimoji="0" lang="en-US" sz="2000" b="1" i="0" u="none" strike="noStrike" kern="1200" cap="none" spc="0" normalizeH="0" baseline="0" noProof="1">
                <a:ln>
                  <a:noFill/>
                </a:ln>
                <a:solidFill>
                  <a:schemeClr val="tx1">
                    <a:lumMod val="75000"/>
                    <a:lumOff val="25000"/>
                  </a:schemeClr>
                </a:solidFill>
                <a:effectLst/>
                <a:uLnTx/>
                <a:uFillTx/>
                <a:latin typeface="Calibri" panose="020F0502020204030204"/>
                <a:ea typeface="+mn-ea"/>
                <a:cs typeface="+mn-cs"/>
              </a:endParaRPr>
            </a:p>
          </p:txBody>
        </p:sp>
        <p:sp>
          <p:nvSpPr>
            <p:cNvPr id="44" name="Freeform: Shape 43">
              <a:extLst>
                <a:ext uri="{FF2B5EF4-FFF2-40B4-BE49-F238E27FC236}">
                  <a16:creationId xmlns:a16="http://schemas.microsoft.com/office/drawing/2014/main" id="{EE4615E6-15B5-FA3B-8614-2548AFB27C68}"/>
                </a:ext>
              </a:extLst>
            </p:cNvPr>
            <p:cNvSpPr/>
            <p:nvPr/>
          </p:nvSpPr>
          <p:spPr>
            <a:xfrm>
              <a:off x="4927316" y="1281335"/>
              <a:ext cx="781017" cy="1102832"/>
            </a:xfrm>
            <a:custGeom>
              <a:avLst/>
              <a:gdLst/>
              <a:ahLst/>
              <a:cxnLst/>
              <a:rect l="l" t="t" r="r" b="b"/>
              <a:pathLst>
                <a:path w="1084855" h="1531865">
                  <a:moveTo>
                    <a:pt x="538279" y="0"/>
                  </a:moveTo>
                  <a:cubicBezTo>
                    <a:pt x="701456" y="0"/>
                    <a:pt x="827124" y="37683"/>
                    <a:pt x="915281" y="113049"/>
                  </a:cubicBezTo>
                  <a:cubicBezTo>
                    <a:pt x="1003439" y="188415"/>
                    <a:pt x="1047517" y="296624"/>
                    <a:pt x="1047517" y="437676"/>
                  </a:cubicBezTo>
                  <a:cubicBezTo>
                    <a:pt x="1047517" y="497139"/>
                    <a:pt x="1036454" y="555046"/>
                    <a:pt x="1014329" y="611398"/>
                  </a:cubicBezTo>
                  <a:cubicBezTo>
                    <a:pt x="992203" y="667749"/>
                    <a:pt x="957804" y="726866"/>
                    <a:pt x="911133" y="788750"/>
                  </a:cubicBezTo>
                  <a:cubicBezTo>
                    <a:pt x="864461" y="850633"/>
                    <a:pt x="789268" y="933431"/>
                    <a:pt x="685553" y="1037146"/>
                  </a:cubicBezTo>
                  <a:lnTo>
                    <a:pt x="490570" y="1262207"/>
                  </a:lnTo>
                  <a:lnTo>
                    <a:pt x="1084855" y="1262207"/>
                  </a:lnTo>
                  <a:lnTo>
                    <a:pt x="1084855" y="1531865"/>
                  </a:lnTo>
                  <a:lnTo>
                    <a:pt x="31114" y="1531865"/>
                  </a:lnTo>
                  <a:lnTo>
                    <a:pt x="31114" y="1303693"/>
                  </a:lnTo>
                  <a:lnTo>
                    <a:pt x="516499" y="793417"/>
                  </a:lnTo>
                  <a:cubicBezTo>
                    <a:pt x="636116" y="657205"/>
                    <a:pt x="695925" y="548996"/>
                    <a:pt x="695925" y="468790"/>
                  </a:cubicBezTo>
                  <a:cubicBezTo>
                    <a:pt x="695925" y="403796"/>
                    <a:pt x="681750" y="354358"/>
                    <a:pt x="653402" y="320478"/>
                  </a:cubicBezTo>
                  <a:cubicBezTo>
                    <a:pt x="625053" y="286598"/>
                    <a:pt x="583913" y="269658"/>
                    <a:pt x="529981" y="269658"/>
                  </a:cubicBezTo>
                  <a:cubicBezTo>
                    <a:pt x="476741" y="269658"/>
                    <a:pt x="433527" y="292302"/>
                    <a:pt x="400338" y="337591"/>
                  </a:cubicBezTo>
                  <a:cubicBezTo>
                    <a:pt x="367149" y="382880"/>
                    <a:pt x="350555" y="439404"/>
                    <a:pt x="350555" y="507164"/>
                  </a:cubicBezTo>
                  <a:lnTo>
                    <a:pt x="0" y="507164"/>
                  </a:lnTo>
                  <a:cubicBezTo>
                    <a:pt x="0" y="414513"/>
                    <a:pt x="23163" y="328948"/>
                    <a:pt x="69489" y="250471"/>
                  </a:cubicBezTo>
                  <a:cubicBezTo>
                    <a:pt x="115814" y="171993"/>
                    <a:pt x="180117" y="110629"/>
                    <a:pt x="262398" y="66377"/>
                  </a:cubicBezTo>
                  <a:cubicBezTo>
                    <a:pt x="344678" y="22126"/>
                    <a:pt x="436638" y="0"/>
                    <a:pt x="538279" y="0"/>
                  </a:cubicBezTo>
                  <a:close/>
                </a:path>
              </a:pathLst>
            </a:custGeom>
            <a:solidFill>
              <a:schemeClr val="accent2">
                <a:lumMod val="50000"/>
              </a:schemeClr>
            </a:solidFill>
            <a:ln w="101600" cap="flat" cmpd="sng" algn="ctr">
              <a:solidFill>
                <a:srgbClr val="F0EEE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65" name="Group 64">
            <a:extLst>
              <a:ext uri="{FF2B5EF4-FFF2-40B4-BE49-F238E27FC236}">
                <a16:creationId xmlns:a16="http://schemas.microsoft.com/office/drawing/2014/main" id="{80443CB3-D970-8EB7-AEB7-40D80EA64EAC}"/>
              </a:ext>
            </a:extLst>
          </p:cNvPr>
          <p:cNvGrpSpPr/>
          <p:nvPr/>
        </p:nvGrpSpPr>
        <p:grpSpPr>
          <a:xfrm>
            <a:off x="612890" y="2903133"/>
            <a:ext cx="3334058" cy="1416346"/>
            <a:chOff x="7666070" y="1138381"/>
            <a:chExt cx="3334058" cy="1416346"/>
          </a:xfrm>
        </p:grpSpPr>
        <p:sp>
          <p:nvSpPr>
            <p:cNvPr id="64" name="Freeform: Shape 63">
              <a:extLst>
                <a:ext uri="{FF2B5EF4-FFF2-40B4-BE49-F238E27FC236}">
                  <a16:creationId xmlns:a16="http://schemas.microsoft.com/office/drawing/2014/main" id="{DC76470F-6869-28D3-C484-75D4ED9D1793}"/>
                </a:ext>
              </a:extLst>
            </p:cNvPr>
            <p:cNvSpPr/>
            <p:nvPr/>
          </p:nvSpPr>
          <p:spPr>
            <a:xfrm>
              <a:off x="8101357" y="1138381"/>
              <a:ext cx="2898771" cy="1416346"/>
            </a:xfrm>
            <a:custGeom>
              <a:avLst/>
              <a:gdLst>
                <a:gd name="connsiteX0" fmla="*/ 0 w 2898771"/>
                <a:gd name="connsiteY0" fmla="*/ 0 h 1416346"/>
                <a:gd name="connsiteX1" fmla="*/ 1932514 w 2898771"/>
                <a:gd name="connsiteY1" fmla="*/ 0 h 1416346"/>
                <a:gd name="connsiteX2" fmla="*/ 2898771 w 2898771"/>
                <a:gd name="connsiteY2" fmla="*/ 0 h 1416346"/>
                <a:gd name="connsiteX3" fmla="*/ 2898771 w 2898771"/>
                <a:gd name="connsiteY3" fmla="*/ 1416346 h 1416346"/>
                <a:gd name="connsiteX4" fmla="*/ 1932514 w 2898771"/>
                <a:gd name="connsiteY4" fmla="*/ 1416346 h 1416346"/>
                <a:gd name="connsiteX5" fmla="*/ 0 w 2898771"/>
                <a:gd name="connsiteY5" fmla="*/ 1416346 h 1416346"/>
                <a:gd name="connsiteX6" fmla="*/ 0 w 2898771"/>
                <a:gd name="connsiteY6" fmla="*/ 1257476 h 1416346"/>
                <a:gd name="connsiteX7" fmla="*/ 35208 w 2898771"/>
                <a:gd name="connsiteY7" fmla="*/ 1255260 h 1416346"/>
                <a:gd name="connsiteX8" fmla="*/ 242689 w 2898771"/>
                <a:gd name="connsiteY8" fmla="*/ 1173359 h 1416346"/>
                <a:gd name="connsiteX9" fmla="*/ 354689 w 2898771"/>
                <a:gd name="connsiteY9" fmla="*/ 940398 h 1416346"/>
                <a:gd name="connsiteX10" fmla="*/ 305409 w 2898771"/>
                <a:gd name="connsiteY10" fmla="*/ 782477 h 1416346"/>
                <a:gd name="connsiteX11" fmla="*/ 169515 w 2898771"/>
                <a:gd name="connsiteY11" fmla="*/ 687276 h 1416346"/>
                <a:gd name="connsiteX12" fmla="*/ 294582 w 2898771"/>
                <a:gd name="connsiteY12" fmla="*/ 586103 h 1416346"/>
                <a:gd name="connsiteX13" fmla="*/ 337516 w 2898771"/>
                <a:gd name="connsiteY13" fmla="*/ 453569 h 1416346"/>
                <a:gd name="connsiteX14" fmla="*/ 233729 w 2898771"/>
                <a:gd name="connsiteY14" fmla="*/ 225834 h 1416346"/>
                <a:gd name="connsiteX15" fmla="*/ 34368 w 2898771"/>
                <a:gd name="connsiteY15" fmla="*/ 148134 h 1416346"/>
                <a:gd name="connsiteX16" fmla="*/ 0 w 2898771"/>
                <a:gd name="connsiteY16" fmla="*/ 146060 h 1416346"/>
                <a:gd name="connsiteX0" fmla="*/ 0 w 2898771"/>
                <a:gd name="connsiteY0" fmla="*/ 0 h 1416346"/>
                <a:gd name="connsiteX1" fmla="*/ 2898771 w 2898771"/>
                <a:gd name="connsiteY1" fmla="*/ 0 h 1416346"/>
                <a:gd name="connsiteX2" fmla="*/ 2898771 w 2898771"/>
                <a:gd name="connsiteY2" fmla="*/ 1416346 h 1416346"/>
                <a:gd name="connsiteX3" fmla="*/ 1932514 w 2898771"/>
                <a:gd name="connsiteY3" fmla="*/ 1416346 h 1416346"/>
                <a:gd name="connsiteX4" fmla="*/ 0 w 2898771"/>
                <a:gd name="connsiteY4" fmla="*/ 1416346 h 1416346"/>
                <a:gd name="connsiteX5" fmla="*/ 0 w 2898771"/>
                <a:gd name="connsiteY5" fmla="*/ 1257476 h 1416346"/>
                <a:gd name="connsiteX6" fmla="*/ 35208 w 2898771"/>
                <a:gd name="connsiteY6" fmla="*/ 1255260 h 1416346"/>
                <a:gd name="connsiteX7" fmla="*/ 242689 w 2898771"/>
                <a:gd name="connsiteY7" fmla="*/ 1173359 h 1416346"/>
                <a:gd name="connsiteX8" fmla="*/ 354689 w 2898771"/>
                <a:gd name="connsiteY8" fmla="*/ 940398 h 1416346"/>
                <a:gd name="connsiteX9" fmla="*/ 305409 w 2898771"/>
                <a:gd name="connsiteY9" fmla="*/ 782477 h 1416346"/>
                <a:gd name="connsiteX10" fmla="*/ 169515 w 2898771"/>
                <a:gd name="connsiteY10" fmla="*/ 687276 h 1416346"/>
                <a:gd name="connsiteX11" fmla="*/ 294582 w 2898771"/>
                <a:gd name="connsiteY11" fmla="*/ 586103 h 1416346"/>
                <a:gd name="connsiteX12" fmla="*/ 337516 w 2898771"/>
                <a:gd name="connsiteY12" fmla="*/ 453569 h 1416346"/>
                <a:gd name="connsiteX13" fmla="*/ 233729 w 2898771"/>
                <a:gd name="connsiteY13" fmla="*/ 225834 h 1416346"/>
                <a:gd name="connsiteX14" fmla="*/ 34368 w 2898771"/>
                <a:gd name="connsiteY14" fmla="*/ 148134 h 1416346"/>
                <a:gd name="connsiteX15" fmla="*/ 0 w 2898771"/>
                <a:gd name="connsiteY15" fmla="*/ 146060 h 1416346"/>
                <a:gd name="connsiteX16" fmla="*/ 0 w 2898771"/>
                <a:gd name="connsiteY16" fmla="*/ 0 h 1416346"/>
                <a:gd name="connsiteX0" fmla="*/ 0 w 2898771"/>
                <a:gd name="connsiteY0" fmla="*/ 0 h 1416346"/>
                <a:gd name="connsiteX1" fmla="*/ 2898771 w 2898771"/>
                <a:gd name="connsiteY1" fmla="*/ 0 h 1416346"/>
                <a:gd name="connsiteX2" fmla="*/ 2898771 w 2898771"/>
                <a:gd name="connsiteY2" fmla="*/ 1416346 h 1416346"/>
                <a:gd name="connsiteX3" fmla="*/ 0 w 2898771"/>
                <a:gd name="connsiteY3" fmla="*/ 1416346 h 1416346"/>
                <a:gd name="connsiteX4" fmla="*/ 0 w 2898771"/>
                <a:gd name="connsiteY4" fmla="*/ 1257476 h 1416346"/>
                <a:gd name="connsiteX5" fmla="*/ 35208 w 2898771"/>
                <a:gd name="connsiteY5" fmla="*/ 1255260 h 1416346"/>
                <a:gd name="connsiteX6" fmla="*/ 242689 w 2898771"/>
                <a:gd name="connsiteY6" fmla="*/ 1173359 h 1416346"/>
                <a:gd name="connsiteX7" fmla="*/ 354689 w 2898771"/>
                <a:gd name="connsiteY7" fmla="*/ 940398 h 1416346"/>
                <a:gd name="connsiteX8" fmla="*/ 305409 w 2898771"/>
                <a:gd name="connsiteY8" fmla="*/ 782477 h 1416346"/>
                <a:gd name="connsiteX9" fmla="*/ 169515 w 2898771"/>
                <a:gd name="connsiteY9" fmla="*/ 687276 h 1416346"/>
                <a:gd name="connsiteX10" fmla="*/ 294582 w 2898771"/>
                <a:gd name="connsiteY10" fmla="*/ 586103 h 1416346"/>
                <a:gd name="connsiteX11" fmla="*/ 337516 w 2898771"/>
                <a:gd name="connsiteY11" fmla="*/ 453569 h 1416346"/>
                <a:gd name="connsiteX12" fmla="*/ 233729 w 2898771"/>
                <a:gd name="connsiteY12" fmla="*/ 225834 h 1416346"/>
                <a:gd name="connsiteX13" fmla="*/ 34368 w 2898771"/>
                <a:gd name="connsiteY13" fmla="*/ 148134 h 1416346"/>
                <a:gd name="connsiteX14" fmla="*/ 0 w 2898771"/>
                <a:gd name="connsiteY14" fmla="*/ 146060 h 1416346"/>
                <a:gd name="connsiteX15" fmla="*/ 0 w 2898771"/>
                <a:gd name="connsiteY15" fmla="*/ 0 h 141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98771" h="1416346">
                  <a:moveTo>
                    <a:pt x="0" y="0"/>
                  </a:moveTo>
                  <a:lnTo>
                    <a:pt x="2898771" y="0"/>
                  </a:lnTo>
                  <a:lnTo>
                    <a:pt x="2898771" y="1416346"/>
                  </a:lnTo>
                  <a:lnTo>
                    <a:pt x="0" y="1416346"/>
                  </a:lnTo>
                  <a:lnTo>
                    <a:pt x="0" y="1257476"/>
                  </a:lnTo>
                  <a:lnTo>
                    <a:pt x="35208" y="1255260"/>
                  </a:lnTo>
                  <a:cubicBezTo>
                    <a:pt x="117528" y="1244339"/>
                    <a:pt x="186689" y="1217039"/>
                    <a:pt x="242689" y="1173359"/>
                  </a:cubicBezTo>
                  <a:cubicBezTo>
                    <a:pt x="317355" y="1115118"/>
                    <a:pt x="354689" y="1037465"/>
                    <a:pt x="354689" y="940398"/>
                  </a:cubicBezTo>
                  <a:cubicBezTo>
                    <a:pt x="354689" y="877678"/>
                    <a:pt x="338262" y="825037"/>
                    <a:pt x="305409" y="782477"/>
                  </a:cubicBezTo>
                  <a:cubicBezTo>
                    <a:pt x="272555" y="739917"/>
                    <a:pt x="227258" y="708184"/>
                    <a:pt x="169515" y="687276"/>
                  </a:cubicBezTo>
                  <a:cubicBezTo>
                    <a:pt x="224271" y="661392"/>
                    <a:pt x="265960" y="627668"/>
                    <a:pt x="294582" y="586103"/>
                  </a:cubicBezTo>
                  <a:cubicBezTo>
                    <a:pt x="323205" y="544538"/>
                    <a:pt x="337516" y="500360"/>
                    <a:pt x="337516" y="453569"/>
                  </a:cubicBezTo>
                  <a:cubicBezTo>
                    <a:pt x="337516" y="356999"/>
                    <a:pt x="302920" y="281088"/>
                    <a:pt x="233729" y="225834"/>
                  </a:cubicBezTo>
                  <a:cubicBezTo>
                    <a:pt x="181835" y="184394"/>
                    <a:pt x="115382" y="158494"/>
                    <a:pt x="34368" y="148134"/>
                  </a:cubicBezTo>
                  <a:lnTo>
                    <a:pt x="0" y="146060"/>
                  </a:lnTo>
                  <a:lnTo>
                    <a:pt x="0" y="0"/>
                  </a:lnTo>
                  <a:close/>
                </a:path>
              </a:pathLst>
            </a:custGeom>
            <a:solidFill>
              <a:schemeClr val="accent3">
                <a:lumMod val="40000"/>
                <a:lumOff val="60000"/>
              </a:schemeClr>
            </a:solidFill>
            <a:ln w="12700" cap="flat" cmpd="sng" algn="ctr">
              <a:noFill/>
              <a:prstDash val="solid"/>
              <a:miter lim="800000"/>
            </a:ln>
            <a:effectLst/>
          </p:spPr>
          <p:txBody>
            <a:bodyPr rot="0" spcFirstLastPara="0" vertOverflow="overflow" horzOverflow="overflow" vert="horz" wrap="square" lIns="640080" tIns="45720" rIns="91440" bIns="45720" numCol="1" spcCol="0" rtlCol="0" fromWordArt="0" anchor="ctr" anchorCtr="0" forceAA="0" compatLnSpc="1">
              <a:prstTxWarp prst="textNoShape">
                <a:avLst/>
              </a:prstTxWarp>
              <a:noAutofit/>
            </a:bodyPr>
            <a:lstStyle/>
            <a:p>
              <a:pPr marL="0" marR="0" lvl="0" indent="0" algn="just" defTabSz="914400" rtl="0" eaLnBrk="1" fontAlgn="auto" latinLnBrk="0" hangingPunct="1">
                <a:lnSpc>
                  <a:spcPts val="1500"/>
                </a:lnSpc>
                <a:spcBef>
                  <a:spcPts val="0"/>
                </a:spcBef>
                <a:spcAft>
                  <a:spcPts val="0"/>
                </a:spcAft>
                <a:buClrTx/>
                <a:buSzTx/>
                <a:buFontTx/>
                <a:buNone/>
                <a:tabLst/>
                <a:defRPr/>
              </a:pPr>
              <a:r>
                <a:rPr kumimoji="0" lang="pt-BR" sz="2000" b="0" i="0" u="none" strike="noStrike" kern="1200" cap="none" spc="0" normalizeH="0" baseline="0" noProof="1">
                  <a:ln>
                    <a:noFill/>
                  </a:ln>
                  <a:solidFill>
                    <a:schemeClr val="tx1">
                      <a:lumMod val="75000"/>
                      <a:lumOff val="25000"/>
                    </a:schemeClr>
                  </a:solidFill>
                  <a:effectLst/>
                  <a:uLnTx/>
                  <a:uFillTx/>
                  <a:latin typeface="Calibri" panose="020F0502020204030204"/>
                  <a:ea typeface="+mn-ea"/>
                  <a:cs typeface="+mn-cs"/>
                </a:rPr>
                <a:t>O edial de credenciamento deve prevê as condições padronizadas de contratação e valor</a:t>
              </a:r>
            </a:p>
          </p:txBody>
        </p:sp>
        <p:sp>
          <p:nvSpPr>
            <p:cNvPr id="41" name="Freeform: Shape 40">
              <a:extLst>
                <a:ext uri="{FF2B5EF4-FFF2-40B4-BE49-F238E27FC236}">
                  <a16:creationId xmlns:a16="http://schemas.microsoft.com/office/drawing/2014/main" id="{CCAAB3D2-BC58-7952-AD87-3414C4C5E67A}"/>
                </a:ext>
              </a:extLst>
            </p:cNvPr>
            <p:cNvSpPr/>
            <p:nvPr/>
          </p:nvSpPr>
          <p:spPr>
            <a:xfrm>
              <a:off x="7666070" y="1281335"/>
              <a:ext cx="789977" cy="1117765"/>
            </a:xfrm>
            <a:custGeom>
              <a:avLst/>
              <a:gdLst/>
              <a:ahLst/>
              <a:cxnLst/>
              <a:rect l="l" t="t" r="r" b="b"/>
              <a:pathLst>
                <a:path w="1097301" h="1552608">
                  <a:moveTo>
                    <a:pt x="533093" y="0"/>
                  </a:moveTo>
                  <a:cubicBezTo>
                    <a:pt x="701111" y="0"/>
                    <a:pt x="833174" y="38374"/>
                    <a:pt x="929283" y="115123"/>
                  </a:cubicBezTo>
                  <a:cubicBezTo>
                    <a:pt x="1025392" y="191872"/>
                    <a:pt x="1073446" y="297315"/>
                    <a:pt x="1073446" y="431453"/>
                  </a:cubicBezTo>
                  <a:cubicBezTo>
                    <a:pt x="1073446" y="496447"/>
                    <a:pt x="1053568" y="557812"/>
                    <a:pt x="1013810" y="615546"/>
                  </a:cubicBezTo>
                  <a:cubicBezTo>
                    <a:pt x="974053" y="673281"/>
                    <a:pt x="916146" y="720125"/>
                    <a:pt x="840088" y="756079"/>
                  </a:cubicBezTo>
                  <a:cubicBezTo>
                    <a:pt x="920294" y="785120"/>
                    <a:pt x="983214" y="829198"/>
                    <a:pt x="1028849" y="888316"/>
                  </a:cubicBezTo>
                  <a:cubicBezTo>
                    <a:pt x="1074483" y="947433"/>
                    <a:pt x="1097301" y="1020552"/>
                    <a:pt x="1097301" y="1107672"/>
                  </a:cubicBezTo>
                  <a:cubicBezTo>
                    <a:pt x="1097301" y="1242501"/>
                    <a:pt x="1045443" y="1350364"/>
                    <a:pt x="941729" y="1431262"/>
                  </a:cubicBezTo>
                  <a:cubicBezTo>
                    <a:pt x="838014" y="1512159"/>
                    <a:pt x="701802" y="1552608"/>
                    <a:pt x="533093" y="1552608"/>
                  </a:cubicBezTo>
                  <a:cubicBezTo>
                    <a:pt x="434219" y="1552608"/>
                    <a:pt x="342431" y="1533766"/>
                    <a:pt x="257731" y="1496083"/>
                  </a:cubicBezTo>
                  <a:cubicBezTo>
                    <a:pt x="173031" y="1458400"/>
                    <a:pt x="108900" y="1406197"/>
                    <a:pt x="65340" y="1339474"/>
                  </a:cubicBezTo>
                  <a:cubicBezTo>
                    <a:pt x="21780" y="1272751"/>
                    <a:pt x="0" y="1196867"/>
                    <a:pt x="0" y="1111821"/>
                  </a:cubicBezTo>
                  <a:lnTo>
                    <a:pt x="351593" y="1111821"/>
                  </a:lnTo>
                  <a:cubicBezTo>
                    <a:pt x="351593" y="1158146"/>
                    <a:pt x="370261" y="1198249"/>
                    <a:pt x="407598" y="1232130"/>
                  </a:cubicBezTo>
                  <a:cubicBezTo>
                    <a:pt x="444936" y="1266010"/>
                    <a:pt x="490916" y="1282950"/>
                    <a:pt x="545539" y="1282950"/>
                  </a:cubicBezTo>
                  <a:cubicBezTo>
                    <a:pt x="607076" y="1282950"/>
                    <a:pt x="656168" y="1265837"/>
                    <a:pt x="692814" y="1231611"/>
                  </a:cubicBezTo>
                  <a:cubicBezTo>
                    <a:pt x="729459" y="1197385"/>
                    <a:pt x="747782" y="1153652"/>
                    <a:pt x="747782" y="1100412"/>
                  </a:cubicBezTo>
                  <a:cubicBezTo>
                    <a:pt x="747782" y="1024355"/>
                    <a:pt x="728768" y="970423"/>
                    <a:pt x="690739" y="938617"/>
                  </a:cubicBezTo>
                  <a:cubicBezTo>
                    <a:pt x="652711" y="906811"/>
                    <a:pt x="600162" y="890908"/>
                    <a:pt x="533093" y="890908"/>
                  </a:cubicBezTo>
                  <a:lnTo>
                    <a:pt x="363001" y="890908"/>
                  </a:lnTo>
                  <a:lnTo>
                    <a:pt x="363001" y="630585"/>
                  </a:lnTo>
                  <a:lnTo>
                    <a:pt x="527907" y="630585"/>
                  </a:lnTo>
                  <a:cubicBezTo>
                    <a:pt x="658588" y="630585"/>
                    <a:pt x="723928" y="566627"/>
                    <a:pt x="723928" y="438713"/>
                  </a:cubicBezTo>
                  <a:cubicBezTo>
                    <a:pt x="723928" y="388930"/>
                    <a:pt x="708371" y="348308"/>
                    <a:pt x="677256" y="316848"/>
                  </a:cubicBezTo>
                  <a:cubicBezTo>
                    <a:pt x="646142" y="285388"/>
                    <a:pt x="602236" y="269658"/>
                    <a:pt x="545539" y="269658"/>
                  </a:cubicBezTo>
                  <a:cubicBezTo>
                    <a:pt x="499213" y="269658"/>
                    <a:pt x="458937" y="283141"/>
                    <a:pt x="424711" y="310107"/>
                  </a:cubicBezTo>
                  <a:cubicBezTo>
                    <a:pt x="390486" y="337072"/>
                    <a:pt x="373373" y="370607"/>
                    <a:pt x="373373" y="410710"/>
                  </a:cubicBezTo>
                  <a:lnTo>
                    <a:pt x="23854" y="410710"/>
                  </a:lnTo>
                  <a:cubicBezTo>
                    <a:pt x="23854" y="331195"/>
                    <a:pt x="45980" y="260324"/>
                    <a:pt x="90232" y="198095"/>
                  </a:cubicBezTo>
                  <a:cubicBezTo>
                    <a:pt x="134483" y="135866"/>
                    <a:pt x="195848" y="87293"/>
                    <a:pt x="274325" y="52376"/>
                  </a:cubicBezTo>
                  <a:cubicBezTo>
                    <a:pt x="352803" y="17459"/>
                    <a:pt x="439059" y="0"/>
                    <a:pt x="533093" y="0"/>
                  </a:cubicBezTo>
                  <a:close/>
                </a:path>
              </a:pathLst>
            </a:custGeom>
            <a:solidFill>
              <a:schemeClr val="accent3">
                <a:lumMod val="50000"/>
              </a:schemeClr>
            </a:solidFill>
            <a:ln w="101600" cap="flat" cmpd="sng" algn="ctr">
              <a:solidFill>
                <a:srgbClr val="F0EEE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83" name="Group 82">
            <a:extLst>
              <a:ext uri="{FF2B5EF4-FFF2-40B4-BE49-F238E27FC236}">
                <a16:creationId xmlns:a16="http://schemas.microsoft.com/office/drawing/2014/main" id="{8D908648-137A-091A-EA5D-6876A1FB69AF}"/>
              </a:ext>
            </a:extLst>
          </p:cNvPr>
          <p:cNvGrpSpPr/>
          <p:nvPr/>
        </p:nvGrpSpPr>
        <p:grpSpPr>
          <a:xfrm>
            <a:off x="7752621" y="2931784"/>
            <a:ext cx="3448175" cy="1416346"/>
            <a:chOff x="520700" y="2903134"/>
            <a:chExt cx="3448175" cy="1416346"/>
          </a:xfrm>
        </p:grpSpPr>
        <p:sp>
          <p:nvSpPr>
            <p:cNvPr id="80" name="Freeform: Shape 79">
              <a:extLst>
                <a:ext uri="{FF2B5EF4-FFF2-40B4-BE49-F238E27FC236}">
                  <a16:creationId xmlns:a16="http://schemas.microsoft.com/office/drawing/2014/main" id="{A6DB5559-A6F2-6240-9471-B14EEAE0D73C}"/>
                </a:ext>
              </a:extLst>
            </p:cNvPr>
            <p:cNvSpPr/>
            <p:nvPr/>
          </p:nvSpPr>
          <p:spPr>
            <a:xfrm>
              <a:off x="1066404" y="2903134"/>
              <a:ext cx="2902471" cy="1416346"/>
            </a:xfrm>
            <a:custGeom>
              <a:avLst/>
              <a:gdLst>
                <a:gd name="connsiteX0" fmla="*/ 1372586 w 2902471"/>
                <a:gd name="connsiteY0" fmla="*/ 0 h 1422683"/>
                <a:gd name="connsiteX1" fmla="*/ 2338843 w 2902471"/>
                <a:gd name="connsiteY1" fmla="*/ 0 h 1422683"/>
                <a:gd name="connsiteX2" fmla="*/ 2338843 w 2902471"/>
                <a:gd name="connsiteY2" fmla="*/ 6337 h 1422683"/>
                <a:gd name="connsiteX3" fmla="*/ 2902471 w 2902471"/>
                <a:gd name="connsiteY3" fmla="*/ 6337 h 1422683"/>
                <a:gd name="connsiteX4" fmla="*/ 2902471 w 2902471"/>
                <a:gd name="connsiteY4" fmla="*/ 1422683 h 1422683"/>
                <a:gd name="connsiteX5" fmla="*/ 1936214 w 2902471"/>
                <a:gd name="connsiteY5" fmla="*/ 1422683 h 1422683"/>
                <a:gd name="connsiteX6" fmla="*/ 1936214 w 2902471"/>
                <a:gd name="connsiteY6" fmla="*/ 1416346 h 1422683"/>
                <a:gd name="connsiteX7" fmla="*/ 1932514 w 2902471"/>
                <a:gd name="connsiteY7" fmla="*/ 1416346 h 1422683"/>
                <a:gd name="connsiteX8" fmla="*/ 1932514 w 2902471"/>
                <a:gd name="connsiteY8" fmla="*/ 1422683 h 1422683"/>
                <a:gd name="connsiteX9" fmla="*/ 0 w 2902471"/>
                <a:gd name="connsiteY9" fmla="*/ 1422683 h 1422683"/>
                <a:gd name="connsiteX10" fmla="*/ 0 w 2902471"/>
                <a:gd name="connsiteY10" fmla="*/ 1252123 h 1422683"/>
                <a:gd name="connsiteX11" fmla="*/ 141232 w 2902471"/>
                <a:gd name="connsiteY11" fmla="*/ 1252123 h 1422683"/>
                <a:gd name="connsiteX12" fmla="*/ 141232 w 2902471"/>
                <a:gd name="connsiteY12" fmla="*/ 1021402 h 1422683"/>
                <a:gd name="connsiteX13" fmla="*/ 251739 w 2902471"/>
                <a:gd name="connsiteY13" fmla="*/ 1021402 h 1422683"/>
                <a:gd name="connsiteX14" fmla="*/ 251739 w 2902471"/>
                <a:gd name="connsiteY14" fmla="*/ 827268 h 1422683"/>
                <a:gd name="connsiteX15" fmla="*/ 141232 w 2902471"/>
                <a:gd name="connsiteY15" fmla="*/ 827268 h 1422683"/>
                <a:gd name="connsiteX16" fmla="*/ 141232 w 2902471"/>
                <a:gd name="connsiteY16" fmla="*/ 164971 h 1422683"/>
                <a:gd name="connsiteX17" fmla="*/ 0 w 2902471"/>
                <a:gd name="connsiteY17" fmla="*/ 164971 h 1422683"/>
                <a:gd name="connsiteX18" fmla="*/ 0 w 2902471"/>
                <a:gd name="connsiteY18" fmla="*/ 6337 h 1422683"/>
                <a:gd name="connsiteX19" fmla="*/ 1372586 w 2902471"/>
                <a:gd name="connsiteY19" fmla="*/ 6337 h 1422683"/>
                <a:gd name="connsiteX0" fmla="*/ 1372586 w 2902471"/>
                <a:gd name="connsiteY0" fmla="*/ 6337 h 1422683"/>
                <a:gd name="connsiteX1" fmla="*/ 2338843 w 2902471"/>
                <a:gd name="connsiteY1" fmla="*/ 0 h 1422683"/>
                <a:gd name="connsiteX2" fmla="*/ 2338843 w 2902471"/>
                <a:gd name="connsiteY2" fmla="*/ 6337 h 1422683"/>
                <a:gd name="connsiteX3" fmla="*/ 2902471 w 2902471"/>
                <a:gd name="connsiteY3" fmla="*/ 6337 h 1422683"/>
                <a:gd name="connsiteX4" fmla="*/ 2902471 w 2902471"/>
                <a:gd name="connsiteY4" fmla="*/ 1422683 h 1422683"/>
                <a:gd name="connsiteX5" fmla="*/ 1936214 w 2902471"/>
                <a:gd name="connsiteY5" fmla="*/ 1422683 h 1422683"/>
                <a:gd name="connsiteX6" fmla="*/ 1936214 w 2902471"/>
                <a:gd name="connsiteY6" fmla="*/ 1416346 h 1422683"/>
                <a:gd name="connsiteX7" fmla="*/ 1932514 w 2902471"/>
                <a:gd name="connsiteY7" fmla="*/ 1416346 h 1422683"/>
                <a:gd name="connsiteX8" fmla="*/ 1932514 w 2902471"/>
                <a:gd name="connsiteY8" fmla="*/ 1422683 h 1422683"/>
                <a:gd name="connsiteX9" fmla="*/ 0 w 2902471"/>
                <a:gd name="connsiteY9" fmla="*/ 1422683 h 1422683"/>
                <a:gd name="connsiteX10" fmla="*/ 0 w 2902471"/>
                <a:gd name="connsiteY10" fmla="*/ 1252123 h 1422683"/>
                <a:gd name="connsiteX11" fmla="*/ 141232 w 2902471"/>
                <a:gd name="connsiteY11" fmla="*/ 1252123 h 1422683"/>
                <a:gd name="connsiteX12" fmla="*/ 141232 w 2902471"/>
                <a:gd name="connsiteY12" fmla="*/ 1021402 h 1422683"/>
                <a:gd name="connsiteX13" fmla="*/ 251739 w 2902471"/>
                <a:gd name="connsiteY13" fmla="*/ 1021402 h 1422683"/>
                <a:gd name="connsiteX14" fmla="*/ 251739 w 2902471"/>
                <a:gd name="connsiteY14" fmla="*/ 827268 h 1422683"/>
                <a:gd name="connsiteX15" fmla="*/ 141232 w 2902471"/>
                <a:gd name="connsiteY15" fmla="*/ 827268 h 1422683"/>
                <a:gd name="connsiteX16" fmla="*/ 141232 w 2902471"/>
                <a:gd name="connsiteY16" fmla="*/ 164971 h 1422683"/>
                <a:gd name="connsiteX17" fmla="*/ 0 w 2902471"/>
                <a:gd name="connsiteY17" fmla="*/ 164971 h 1422683"/>
                <a:gd name="connsiteX18" fmla="*/ 0 w 2902471"/>
                <a:gd name="connsiteY18" fmla="*/ 6337 h 1422683"/>
                <a:gd name="connsiteX19" fmla="*/ 1372586 w 2902471"/>
                <a:gd name="connsiteY19" fmla="*/ 6337 h 1422683"/>
                <a:gd name="connsiteX0" fmla="*/ 1372586 w 2902471"/>
                <a:gd name="connsiteY0" fmla="*/ 6337 h 1422683"/>
                <a:gd name="connsiteX1" fmla="*/ 2338843 w 2902471"/>
                <a:gd name="connsiteY1" fmla="*/ 0 h 1422683"/>
                <a:gd name="connsiteX2" fmla="*/ 2902471 w 2902471"/>
                <a:gd name="connsiteY2" fmla="*/ 6337 h 1422683"/>
                <a:gd name="connsiteX3" fmla="*/ 2902471 w 2902471"/>
                <a:gd name="connsiteY3" fmla="*/ 1422683 h 1422683"/>
                <a:gd name="connsiteX4" fmla="*/ 1936214 w 2902471"/>
                <a:gd name="connsiteY4" fmla="*/ 1422683 h 1422683"/>
                <a:gd name="connsiteX5" fmla="*/ 1936214 w 2902471"/>
                <a:gd name="connsiteY5" fmla="*/ 1416346 h 1422683"/>
                <a:gd name="connsiteX6" fmla="*/ 1932514 w 2902471"/>
                <a:gd name="connsiteY6" fmla="*/ 1416346 h 1422683"/>
                <a:gd name="connsiteX7" fmla="*/ 1932514 w 2902471"/>
                <a:gd name="connsiteY7" fmla="*/ 1422683 h 1422683"/>
                <a:gd name="connsiteX8" fmla="*/ 0 w 2902471"/>
                <a:gd name="connsiteY8" fmla="*/ 1422683 h 1422683"/>
                <a:gd name="connsiteX9" fmla="*/ 0 w 2902471"/>
                <a:gd name="connsiteY9" fmla="*/ 1252123 h 1422683"/>
                <a:gd name="connsiteX10" fmla="*/ 141232 w 2902471"/>
                <a:gd name="connsiteY10" fmla="*/ 1252123 h 1422683"/>
                <a:gd name="connsiteX11" fmla="*/ 141232 w 2902471"/>
                <a:gd name="connsiteY11" fmla="*/ 1021402 h 1422683"/>
                <a:gd name="connsiteX12" fmla="*/ 251739 w 2902471"/>
                <a:gd name="connsiteY12" fmla="*/ 1021402 h 1422683"/>
                <a:gd name="connsiteX13" fmla="*/ 251739 w 2902471"/>
                <a:gd name="connsiteY13" fmla="*/ 827268 h 1422683"/>
                <a:gd name="connsiteX14" fmla="*/ 141232 w 2902471"/>
                <a:gd name="connsiteY14" fmla="*/ 827268 h 1422683"/>
                <a:gd name="connsiteX15" fmla="*/ 141232 w 2902471"/>
                <a:gd name="connsiteY15" fmla="*/ 164971 h 1422683"/>
                <a:gd name="connsiteX16" fmla="*/ 0 w 2902471"/>
                <a:gd name="connsiteY16" fmla="*/ 164971 h 1422683"/>
                <a:gd name="connsiteX17" fmla="*/ 0 w 2902471"/>
                <a:gd name="connsiteY17" fmla="*/ 6337 h 1422683"/>
                <a:gd name="connsiteX18" fmla="*/ 1372586 w 2902471"/>
                <a:gd name="connsiteY18" fmla="*/ 6337 h 1422683"/>
                <a:gd name="connsiteX0" fmla="*/ 0 w 2902471"/>
                <a:gd name="connsiteY0" fmla="*/ 6337 h 1422683"/>
                <a:gd name="connsiteX1" fmla="*/ 2338843 w 2902471"/>
                <a:gd name="connsiteY1" fmla="*/ 0 h 1422683"/>
                <a:gd name="connsiteX2" fmla="*/ 2902471 w 2902471"/>
                <a:gd name="connsiteY2" fmla="*/ 6337 h 1422683"/>
                <a:gd name="connsiteX3" fmla="*/ 2902471 w 2902471"/>
                <a:gd name="connsiteY3" fmla="*/ 1422683 h 1422683"/>
                <a:gd name="connsiteX4" fmla="*/ 1936214 w 2902471"/>
                <a:gd name="connsiteY4" fmla="*/ 1422683 h 1422683"/>
                <a:gd name="connsiteX5" fmla="*/ 1936214 w 2902471"/>
                <a:gd name="connsiteY5" fmla="*/ 1416346 h 1422683"/>
                <a:gd name="connsiteX6" fmla="*/ 1932514 w 2902471"/>
                <a:gd name="connsiteY6" fmla="*/ 1416346 h 1422683"/>
                <a:gd name="connsiteX7" fmla="*/ 1932514 w 2902471"/>
                <a:gd name="connsiteY7" fmla="*/ 1422683 h 1422683"/>
                <a:gd name="connsiteX8" fmla="*/ 0 w 2902471"/>
                <a:gd name="connsiteY8" fmla="*/ 1422683 h 1422683"/>
                <a:gd name="connsiteX9" fmla="*/ 0 w 2902471"/>
                <a:gd name="connsiteY9" fmla="*/ 1252123 h 1422683"/>
                <a:gd name="connsiteX10" fmla="*/ 141232 w 2902471"/>
                <a:gd name="connsiteY10" fmla="*/ 1252123 h 1422683"/>
                <a:gd name="connsiteX11" fmla="*/ 141232 w 2902471"/>
                <a:gd name="connsiteY11" fmla="*/ 1021402 h 1422683"/>
                <a:gd name="connsiteX12" fmla="*/ 251739 w 2902471"/>
                <a:gd name="connsiteY12" fmla="*/ 1021402 h 1422683"/>
                <a:gd name="connsiteX13" fmla="*/ 251739 w 2902471"/>
                <a:gd name="connsiteY13" fmla="*/ 827268 h 1422683"/>
                <a:gd name="connsiteX14" fmla="*/ 141232 w 2902471"/>
                <a:gd name="connsiteY14" fmla="*/ 827268 h 1422683"/>
                <a:gd name="connsiteX15" fmla="*/ 141232 w 2902471"/>
                <a:gd name="connsiteY15" fmla="*/ 164971 h 1422683"/>
                <a:gd name="connsiteX16" fmla="*/ 0 w 2902471"/>
                <a:gd name="connsiteY16" fmla="*/ 164971 h 1422683"/>
                <a:gd name="connsiteX17" fmla="*/ 0 w 2902471"/>
                <a:gd name="connsiteY17" fmla="*/ 6337 h 1422683"/>
                <a:gd name="connsiteX0" fmla="*/ 0 w 2902471"/>
                <a:gd name="connsiteY0" fmla="*/ 0 h 1416346"/>
                <a:gd name="connsiteX1" fmla="*/ 2902471 w 2902471"/>
                <a:gd name="connsiteY1" fmla="*/ 0 h 1416346"/>
                <a:gd name="connsiteX2" fmla="*/ 2902471 w 2902471"/>
                <a:gd name="connsiteY2" fmla="*/ 1416346 h 1416346"/>
                <a:gd name="connsiteX3" fmla="*/ 1936214 w 2902471"/>
                <a:gd name="connsiteY3" fmla="*/ 1416346 h 1416346"/>
                <a:gd name="connsiteX4" fmla="*/ 1936214 w 2902471"/>
                <a:gd name="connsiteY4" fmla="*/ 1410009 h 1416346"/>
                <a:gd name="connsiteX5" fmla="*/ 1932514 w 2902471"/>
                <a:gd name="connsiteY5" fmla="*/ 1410009 h 1416346"/>
                <a:gd name="connsiteX6" fmla="*/ 1932514 w 2902471"/>
                <a:gd name="connsiteY6" fmla="*/ 1416346 h 1416346"/>
                <a:gd name="connsiteX7" fmla="*/ 0 w 2902471"/>
                <a:gd name="connsiteY7" fmla="*/ 1416346 h 1416346"/>
                <a:gd name="connsiteX8" fmla="*/ 0 w 2902471"/>
                <a:gd name="connsiteY8" fmla="*/ 1245786 h 1416346"/>
                <a:gd name="connsiteX9" fmla="*/ 141232 w 2902471"/>
                <a:gd name="connsiteY9" fmla="*/ 1245786 h 1416346"/>
                <a:gd name="connsiteX10" fmla="*/ 141232 w 2902471"/>
                <a:gd name="connsiteY10" fmla="*/ 1015065 h 1416346"/>
                <a:gd name="connsiteX11" fmla="*/ 251739 w 2902471"/>
                <a:gd name="connsiteY11" fmla="*/ 1015065 h 1416346"/>
                <a:gd name="connsiteX12" fmla="*/ 251739 w 2902471"/>
                <a:gd name="connsiteY12" fmla="*/ 820931 h 1416346"/>
                <a:gd name="connsiteX13" fmla="*/ 141232 w 2902471"/>
                <a:gd name="connsiteY13" fmla="*/ 820931 h 1416346"/>
                <a:gd name="connsiteX14" fmla="*/ 141232 w 2902471"/>
                <a:gd name="connsiteY14" fmla="*/ 158634 h 1416346"/>
                <a:gd name="connsiteX15" fmla="*/ 0 w 2902471"/>
                <a:gd name="connsiteY15" fmla="*/ 158634 h 1416346"/>
                <a:gd name="connsiteX16" fmla="*/ 0 w 2902471"/>
                <a:gd name="connsiteY16" fmla="*/ 0 h 1416346"/>
                <a:gd name="connsiteX0" fmla="*/ 0 w 2902471"/>
                <a:gd name="connsiteY0" fmla="*/ 0 h 1416346"/>
                <a:gd name="connsiteX1" fmla="*/ 2902471 w 2902471"/>
                <a:gd name="connsiteY1" fmla="*/ 0 h 1416346"/>
                <a:gd name="connsiteX2" fmla="*/ 2902471 w 2902471"/>
                <a:gd name="connsiteY2" fmla="*/ 1416346 h 1416346"/>
                <a:gd name="connsiteX3" fmla="*/ 1936214 w 2902471"/>
                <a:gd name="connsiteY3" fmla="*/ 1416346 h 1416346"/>
                <a:gd name="connsiteX4" fmla="*/ 1936214 w 2902471"/>
                <a:gd name="connsiteY4" fmla="*/ 1410009 h 1416346"/>
                <a:gd name="connsiteX5" fmla="*/ 1932514 w 2902471"/>
                <a:gd name="connsiteY5" fmla="*/ 1410009 h 1416346"/>
                <a:gd name="connsiteX6" fmla="*/ 0 w 2902471"/>
                <a:gd name="connsiteY6" fmla="*/ 1416346 h 1416346"/>
                <a:gd name="connsiteX7" fmla="*/ 0 w 2902471"/>
                <a:gd name="connsiteY7" fmla="*/ 1245786 h 1416346"/>
                <a:gd name="connsiteX8" fmla="*/ 141232 w 2902471"/>
                <a:gd name="connsiteY8" fmla="*/ 1245786 h 1416346"/>
                <a:gd name="connsiteX9" fmla="*/ 141232 w 2902471"/>
                <a:gd name="connsiteY9" fmla="*/ 1015065 h 1416346"/>
                <a:gd name="connsiteX10" fmla="*/ 251739 w 2902471"/>
                <a:gd name="connsiteY10" fmla="*/ 1015065 h 1416346"/>
                <a:gd name="connsiteX11" fmla="*/ 251739 w 2902471"/>
                <a:gd name="connsiteY11" fmla="*/ 820931 h 1416346"/>
                <a:gd name="connsiteX12" fmla="*/ 141232 w 2902471"/>
                <a:gd name="connsiteY12" fmla="*/ 820931 h 1416346"/>
                <a:gd name="connsiteX13" fmla="*/ 141232 w 2902471"/>
                <a:gd name="connsiteY13" fmla="*/ 158634 h 1416346"/>
                <a:gd name="connsiteX14" fmla="*/ 0 w 2902471"/>
                <a:gd name="connsiteY14" fmla="*/ 158634 h 1416346"/>
                <a:gd name="connsiteX15" fmla="*/ 0 w 2902471"/>
                <a:gd name="connsiteY15" fmla="*/ 0 h 1416346"/>
                <a:gd name="connsiteX0" fmla="*/ 0 w 2902471"/>
                <a:gd name="connsiteY0" fmla="*/ 0 h 1416346"/>
                <a:gd name="connsiteX1" fmla="*/ 2902471 w 2902471"/>
                <a:gd name="connsiteY1" fmla="*/ 0 h 1416346"/>
                <a:gd name="connsiteX2" fmla="*/ 2902471 w 2902471"/>
                <a:gd name="connsiteY2" fmla="*/ 1416346 h 1416346"/>
                <a:gd name="connsiteX3" fmla="*/ 1936214 w 2902471"/>
                <a:gd name="connsiteY3" fmla="*/ 1416346 h 1416346"/>
                <a:gd name="connsiteX4" fmla="*/ 1936214 w 2902471"/>
                <a:gd name="connsiteY4" fmla="*/ 1410009 h 1416346"/>
                <a:gd name="connsiteX5" fmla="*/ 0 w 2902471"/>
                <a:gd name="connsiteY5" fmla="*/ 1416346 h 1416346"/>
                <a:gd name="connsiteX6" fmla="*/ 0 w 2902471"/>
                <a:gd name="connsiteY6" fmla="*/ 1245786 h 1416346"/>
                <a:gd name="connsiteX7" fmla="*/ 141232 w 2902471"/>
                <a:gd name="connsiteY7" fmla="*/ 1245786 h 1416346"/>
                <a:gd name="connsiteX8" fmla="*/ 141232 w 2902471"/>
                <a:gd name="connsiteY8" fmla="*/ 1015065 h 1416346"/>
                <a:gd name="connsiteX9" fmla="*/ 251739 w 2902471"/>
                <a:gd name="connsiteY9" fmla="*/ 1015065 h 1416346"/>
                <a:gd name="connsiteX10" fmla="*/ 251739 w 2902471"/>
                <a:gd name="connsiteY10" fmla="*/ 820931 h 1416346"/>
                <a:gd name="connsiteX11" fmla="*/ 141232 w 2902471"/>
                <a:gd name="connsiteY11" fmla="*/ 820931 h 1416346"/>
                <a:gd name="connsiteX12" fmla="*/ 141232 w 2902471"/>
                <a:gd name="connsiteY12" fmla="*/ 158634 h 1416346"/>
                <a:gd name="connsiteX13" fmla="*/ 0 w 2902471"/>
                <a:gd name="connsiteY13" fmla="*/ 158634 h 1416346"/>
                <a:gd name="connsiteX14" fmla="*/ 0 w 2902471"/>
                <a:gd name="connsiteY14" fmla="*/ 0 h 1416346"/>
                <a:gd name="connsiteX0" fmla="*/ 0 w 2902471"/>
                <a:gd name="connsiteY0" fmla="*/ 0 h 1416346"/>
                <a:gd name="connsiteX1" fmla="*/ 2902471 w 2902471"/>
                <a:gd name="connsiteY1" fmla="*/ 0 h 1416346"/>
                <a:gd name="connsiteX2" fmla="*/ 2902471 w 2902471"/>
                <a:gd name="connsiteY2" fmla="*/ 1416346 h 1416346"/>
                <a:gd name="connsiteX3" fmla="*/ 1936214 w 2902471"/>
                <a:gd name="connsiteY3" fmla="*/ 1416346 h 1416346"/>
                <a:gd name="connsiteX4" fmla="*/ 0 w 2902471"/>
                <a:gd name="connsiteY4" fmla="*/ 1416346 h 1416346"/>
                <a:gd name="connsiteX5" fmla="*/ 0 w 2902471"/>
                <a:gd name="connsiteY5" fmla="*/ 1245786 h 1416346"/>
                <a:gd name="connsiteX6" fmla="*/ 141232 w 2902471"/>
                <a:gd name="connsiteY6" fmla="*/ 1245786 h 1416346"/>
                <a:gd name="connsiteX7" fmla="*/ 141232 w 2902471"/>
                <a:gd name="connsiteY7" fmla="*/ 1015065 h 1416346"/>
                <a:gd name="connsiteX8" fmla="*/ 251739 w 2902471"/>
                <a:gd name="connsiteY8" fmla="*/ 1015065 h 1416346"/>
                <a:gd name="connsiteX9" fmla="*/ 251739 w 2902471"/>
                <a:gd name="connsiteY9" fmla="*/ 820931 h 1416346"/>
                <a:gd name="connsiteX10" fmla="*/ 141232 w 2902471"/>
                <a:gd name="connsiteY10" fmla="*/ 820931 h 1416346"/>
                <a:gd name="connsiteX11" fmla="*/ 141232 w 2902471"/>
                <a:gd name="connsiteY11" fmla="*/ 158634 h 1416346"/>
                <a:gd name="connsiteX12" fmla="*/ 0 w 2902471"/>
                <a:gd name="connsiteY12" fmla="*/ 158634 h 1416346"/>
                <a:gd name="connsiteX13" fmla="*/ 0 w 2902471"/>
                <a:gd name="connsiteY13" fmla="*/ 0 h 1416346"/>
                <a:gd name="connsiteX0" fmla="*/ 0 w 2902471"/>
                <a:gd name="connsiteY0" fmla="*/ 0 h 1416346"/>
                <a:gd name="connsiteX1" fmla="*/ 2902471 w 2902471"/>
                <a:gd name="connsiteY1" fmla="*/ 0 h 1416346"/>
                <a:gd name="connsiteX2" fmla="*/ 2902471 w 2902471"/>
                <a:gd name="connsiteY2" fmla="*/ 1416346 h 1416346"/>
                <a:gd name="connsiteX3" fmla="*/ 0 w 2902471"/>
                <a:gd name="connsiteY3" fmla="*/ 1416346 h 1416346"/>
                <a:gd name="connsiteX4" fmla="*/ 0 w 2902471"/>
                <a:gd name="connsiteY4" fmla="*/ 1245786 h 1416346"/>
                <a:gd name="connsiteX5" fmla="*/ 141232 w 2902471"/>
                <a:gd name="connsiteY5" fmla="*/ 1245786 h 1416346"/>
                <a:gd name="connsiteX6" fmla="*/ 141232 w 2902471"/>
                <a:gd name="connsiteY6" fmla="*/ 1015065 h 1416346"/>
                <a:gd name="connsiteX7" fmla="*/ 251739 w 2902471"/>
                <a:gd name="connsiteY7" fmla="*/ 1015065 h 1416346"/>
                <a:gd name="connsiteX8" fmla="*/ 251739 w 2902471"/>
                <a:gd name="connsiteY8" fmla="*/ 820931 h 1416346"/>
                <a:gd name="connsiteX9" fmla="*/ 141232 w 2902471"/>
                <a:gd name="connsiteY9" fmla="*/ 820931 h 1416346"/>
                <a:gd name="connsiteX10" fmla="*/ 141232 w 2902471"/>
                <a:gd name="connsiteY10" fmla="*/ 158634 h 1416346"/>
                <a:gd name="connsiteX11" fmla="*/ 0 w 2902471"/>
                <a:gd name="connsiteY11" fmla="*/ 158634 h 1416346"/>
                <a:gd name="connsiteX12" fmla="*/ 0 w 2902471"/>
                <a:gd name="connsiteY12" fmla="*/ 0 h 141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02471" h="1416346">
                  <a:moveTo>
                    <a:pt x="0" y="0"/>
                  </a:moveTo>
                  <a:lnTo>
                    <a:pt x="2902471" y="0"/>
                  </a:lnTo>
                  <a:lnTo>
                    <a:pt x="2902471" y="1416346"/>
                  </a:lnTo>
                  <a:lnTo>
                    <a:pt x="0" y="1416346"/>
                  </a:lnTo>
                  <a:lnTo>
                    <a:pt x="0" y="1245786"/>
                  </a:lnTo>
                  <a:lnTo>
                    <a:pt x="141232" y="1245786"/>
                  </a:lnTo>
                  <a:lnTo>
                    <a:pt x="141232" y="1015065"/>
                  </a:lnTo>
                  <a:lnTo>
                    <a:pt x="251739" y="1015065"/>
                  </a:lnTo>
                  <a:lnTo>
                    <a:pt x="251739" y="820931"/>
                  </a:lnTo>
                  <a:lnTo>
                    <a:pt x="141232" y="820931"/>
                  </a:lnTo>
                  <a:lnTo>
                    <a:pt x="141232" y="158634"/>
                  </a:lnTo>
                  <a:lnTo>
                    <a:pt x="0" y="158634"/>
                  </a:lnTo>
                  <a:lnTo>
                    <a:pt x="0" y="0"/>
                  </a:lnTo>
                  <a:close/>
                </a:path>
              </a:pathLst>
            </a:custGeom>
            <a:solidFill>
              <a:schemeClr val="accent4">
                <a:lumMod val="40000"/>
                <a:lumOff val="60000"/>
              </a:schemeClr>
            </a:solidFill>
            <a:ln w="12700" cap="flat" cmpd="sng" algn="ctr">
              <a:noFill/>
              <a:prstDash val="solid"/>
              <a:miter lim="800000"/>
            </a:ln>
            <a:effectLst/>
          </p:spPr>
          <p:txBody>
            <a:bodyPr rot="0" spcFirstLastPara="0" vertOverflow="overflow" horzOverflow="overflow" vert="horz" wrap="square" lIns="640080" tIns="45720" rIns="91440" bIns="45720" numCol="1" spcCol="0" rtlCol="0" fromWordArt="0" anchor="ctr" anchorCtr="0" forceAA="0" compatLnSpc="1">
              <a:prstTxWarp prst="textNoShape">
                <a:avLst/>
              </a:prstTxWarp>
              <a:noAutofit/>
            </a:bodyPr>
            <a:lstStyle/>
            <a:p>
              <a:pPr marL="0" marR="0" lvl="0" indent="0" algn="just" defTabSz="914400" rtl="0" eaLnBrk="1" fontAlgn="auto" latinLnBrk="0" hangingPunct="1">
                <a:lnSpc>
                  <a:spcPts val="1500"/>
                </a:lnSpc>
                <a:spcBef>
                  <a:spcPts val="0"/>
                </a:spcBef>
                <a:spcAft>
                  <a:spcPts val="0"/>
                </a:spcAft>
                <a:buClrTx/>
                <a:buSzTx/>
                <a:buFontTx/>
                <a:buNone/>
                <a:tabLst/>
                <a:defRPr/>
              </a:pPr>
              <a:r>
                <a:rPr kumimoji="0" lang="en-US" sz="2000" b="0" i="0" u="none" strike="noStrike" kern="1200" cap="none" spc="0" normalizeH="0" baseline="0" noProof="1">
                  <a:ln>
                    <a:noFill/>
                  </a:ln>
                  <a:solidFill>
                    <a:schemeClr val="tx1">
                      <a:lumMod val="75000"/>
                      <a:lumOff val="25000"/>
                    </a:schemeClr>
                  </a:solidFill>
                  <a:effectLst/>
                  <a:uLnTx/>
                  <a:uFillTx/>
                  <a:latin typeface="Calibri" panose="020F0502020204030204"/>
                  <a:ea typeface="+mn-ea"/>
                  <a:cs typeface="+mn-cs"/>
                </a:rPr>
                <a:t>Mercado fluídos:a Administração deve resgistrar as cotações de Mercado no momento da contratação</a:t>
              </a:r>
              <a:endParaRPr kumimoji="0" lang="en-US" sz="2000" b="1" i="0" u="none" strike="noStrike" kern="1200" cap="none" spc="0" normalizeH="0" baseline="0" noProof="1">
                <a:ln>
                  <a:noFill/>
                </a:ln>
                <a:solidFill>
                  <a:schemeClr val="tx1">
                    <a:lumMod val="75000"/>
                    <a:lumOff val="25000"/>
                  </a:schemeClr>
                </a:solidFill>
                <a:effectLst/>
                <a:uLnTx/>
                <a:uFillTx/>
                <a:latin typeface="Calibri" panose="020F0502020204030204"/>
                <a:ea typeface="+mn-ea"/>
                <a:cs typeface="+mn-cs"/>
              </a:endParaRPr>
            </a:p>
          </p:txBody>
        </p:sp>
        <p:sp>
          <p:nvSpPr>
            <p:cNvPr id="40" name="Freeform: Shape 39">
              <a:extLst>
                <a:ext uri="{FF2B5EF4-FFF2-40B4-BE49-F238E27FC236}">
                  <a16:creationId xmlns:a16="http://schemas.microsoft.com/office/drawing/2014/main" id="{174466B6-A0A3-C900-FB83-2F94F056BB73}"/>
                </a:ext>
              </a:extLst>
            </p:cNvPr>
            <p:cNvSpPr/>
            <p:nvPr/>
          </p:nvSpPr>
          <p:spPr>
            <a:xfrm>
              <a:off x="520700" y="3061767"/>
              <a:ext cx="797443" cy="1087152"/>
            </a:xfrm>
            <a:custGeom>
              <a:avLst/>
              <a:gdLst/>
              <a:ahLst/>
              <a:cxnLst/>
              <a:rect l="l" t="t" r="r" b="b"/>
              <a:pathLst>
                <a:path w="1107672" h="1510085">
                  <a:moveTo>
                    <a:pt x="604656" y="0"/>
                  </a:moveTo>
                  <a:lnTo>
                    <a:pt x="954174" y="0"/>
                  </a:lnTo>
                  <a:lnTo>
                    <a:pt x="954174" y="919949"/>
                  </a:lnTo>
                  <a:lnTo>
                    <a:pt x="1107672" y="919949"/>
                  </a:lnTo>
                  <a:lnTo>
                    <a:pt x="1107672" y="1189607"/>
                  </a:lnTo>
                  <a:lnTo>
                    <a:pt x="954174" y="1189607"/>
                  </a:lnTo>
                  <a:lnTo>
                    <a:pt x="954174" y="1510085"/>
                  </a:lnTo>
                  <a:lnTo>
                    <a:pt x="604656" y="1510085"/>
                  </a:lnTo>
                  <a:lnTo>
                    <a:pt x="604656" y="1189607"/>
                  </a:lnTo>
                  <a:lnTo>
                    <a:pt x="20743" y="1189607"/>
                  </a:lnTo>
                  <a:lnTo>
                    <a:pt x="0" y="975955"/>
                  </a:lnTo>
                  <a:lnTo>
                    <a:pt x="604656" y="3112"/>
                  </a:lnTo>
                  <a:lnTo>
                    <a:pt x="604656" y="0"/>
                  </a:lnTo>
                  <a:close/>
                  <a:moveTo>
                    <a:pt x="604656" y="455307"/>
                  </a:moveTo>
                  <a:lnTo>
                    <a:pt x="582876" y="490570"/>
                  </a:lnTo>
                  <a:lnTo>
                    <a:pt x="332924" y="919949"/>
                  </a:lnTo>
                  <a:lnTo>
                    <a:pt x="604656" y="919949"/>
                  </a:lnTo>
                  <a:lnTo>
                    <a:pt x="604656" y="455307"/>
                  </a:lnTo>
                  <a:close/>
                </a:path>
              </a:pathLst>
            </a:custGeom>
            <a:solidFill>
              <a:schemeClr val="accent4">
                <a:lumMod val="50000"/>
              </a:schemeClr>
            </a:solidFill>
            <a:ln w="101600" cap="flat" cmpd="sng" algn="ctr">
              <a:solidFill>
                <a:srgbClr val="F0EEE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67" name="Group 66">
            <a:extLst>
              <a:ext uri="{FF2B5EF4-FFF2-40B4-BE49-F238E27FC236}">
                <a16:creationId xmlns:a16="http://schemas.microsoft.com/office/drawing/2014/main" id="{149C9139-F350-FFDC-2302-7E425382B91B}"/>
              </a:ext>
            </a:extLst>
          </p:cNvPr>
          <p:cNvGrpSpPr/>
          <p:nvPr/>
        </p:nvGrpSpPr>
        <p:grpSpPr>
          <a:xfrm>
            <a:off x="723670" y="1138381"/>
            <a:ext cx="3245205" cy="1416346"/>
            <a:chOff x="719970" y="1138381"/>
            <a:chExt cx="3245205" cy="1416346"/>
          </a:xfrm>
        </p:grpSpPr>
        <p:sp>
          <p:nvSpPr>
            <p:cNvPr id="62" name="Freeform: Shape 61">
              <a:extLst>
                <a:ext uri="{FF2B5EF4-FFF2-40B4-BE49-F238E27FC236}">
                  <a16:creationId xmlns:a16="http://schemas.microsoft.com/office/drawing/2014/main" id="{5D5AE190-C213-CBF7-C634-65DDCC218606}"/>
                </a:ext>
              </a:extLst>
            </p:cNvPr>
            <p:cNvSpPr/>
            <p:nvPr/>
          </p:nvSpPr>
          <p:spPr>
            <a:xfrm>
              <a:off x="1066404" y="1138381"/>
              <a:ext cx="2898771" cy="1416346"/>
            </a:xfrm>
            <a:custGeom>
              <a:avLst/>
              <a:gdLst>
                <a:gd name="connsiteX0" fmla="*/ 0 w 2898771"/>
                <a:gd name="connsiteY0" fmla="*/ 0 h 1416346"/>
                <a:gd name="connsiteX1" fmla="*/ 1932514 w 2898771"/>
                <a:gd name="connsiteY1" fmla="*/ 0 h 1416346"/>
                <a:gd name="connsiteX2" fmla="*/ 2898771 w 2898771"/>
                <a:gd name="connsiteY2" fmla="*/ 0 h 1416346"/>
                <a:gd name="connsiteX3" fmla="*/ 2898771 w 2898771"/>
                <a:gd name="connsiteY3" fmla="*/ 1416346 h 1416346"/>
                <a:gd name="connsiteX4" fmla="*/ 1932514 w 2898771"/>
                <a:gd name="connsiteY4" fmla="*/ 1416346 h 1416346"/>
                <a:gd name="connsiteX5" fmla="*/ 0 w 2898771"/>
                <a:gd name="connsiteY5" fmla="*/ 1416346 h 1416346"/>
                <a:gd name="connsiteX6" fmla="*/ 0 w 2898771"/>
                <a:gd name="connsiteY6" fmla="*/ 1245786 h 1416346"/>
                <a:gd name="connsiteX7" fmla="*/ 153835 w 2898771"/>
                <a:gd name="connsiteY7" fmla="*/ 1245786 h 1416346"/>
                <a:gd name="connsiteX8" fmla="*/ 153835 w 2898771"/>
                <a:gd name="connsiteY8" fmla="*/ 158634 h 1416346"/>
                <a:gd name="connsiteX9" fmla="*/ 130688 w 2898771"/>
                <a:gd name="connsiteY9" fmla="*/ 158634 h 1416346"/>
                <a:gd name="connsiteX10" fmla="*/ 0 w 2898771"/>
                <a:gd name="connsiteY10" fmla="*/ 203833 h 1416346"/>
                <a:gd name="connsiteX0" fmla="*/ 0 w 2898771"/>
                <a:gd name="connsiteY0" fmla="*/ 0 h 1416346"/>
                <a:gd name="connsiteX1" fmla="*/ 2898771 w 2898771"/>
                <a:gd name="connsiteY1" fmla="*/ 0 h 1416346"/>
                <a:gd name="connsiteX2" fmla="*/ 2898771 w 2898771"/>
                <a:gd name="connsiteY2" fmla="*/ 1416346 h 1416346"/>
                <a:gd name="connsiteX3" fmla="*/ 1932514 w 2898771"/>
                <a:gd name="connsiteY3" fmla="*/ 1416346 h 1416346"/>
                <a:gd name="connsiteX4" fmla="*/ 0 w 2898771"/>
                <a:gd name="connsiteY4" fmla="*/ 1416346 h 1416346"/>
                <a:gd name="connsiteX5" fmla="*/ 0 w 2898771"/>
                <a:gd name="connsiteY5" fmla="*/ 1245786 h 1416346"/>
                <a:gd name="connsiteX6" fmla="*/ 153835 w 2898771"/>
                <a:gd name="connsiteY6" fmla="*/ 1245786 h 1416346"/>
                <a:gd name="connsiteX7" fmla="*/ 153835 w 2898771"/>
                <a:gd name="connsiteY7" fmla="*/ 158634 h 1416346"/>
                <a:gd name="connsiteX8" fmla="*/ 130688 w 2898771"/>
                <a:gd name="connsiteY8" fmla="*/ 158634 h 1416346"/>
                <a:gd name="connsiteX9" fmla="*/ 0 w 2898771"/>
                <a:gd name="connsiteY9" fmla="*/ 203833 h 1416346"/>
                <a:gd name="connsiteX10" fmla="*/ 0 w 2898771"/>
                <a:gd name="connsiteY10" fmla="*/ 0 h 1416346"/>
                <a:gd name="connsiteX0" fmla="*/ 0 w 2898771"/>
                <a:gd name="connsiteY0" fmla="*/ 0 h 1416346"/>
                <a:gd name="connsiteX1" fmla="*/ 2898771 w 2898771"/>
                <a:gd name="connsiteY1" fmla="*/ 0 h 1416346"/>
                <a:gd name="connsiteX2" fmla="*/ 2898771 w 2898771"/>
                <a:gd name="connsiteY2" fmla="*/ 1416346 h 1416346"/>
                <a:gd name="connsiteX3" fmla="*/ 0 w 2898771"/>
                <a:gd name="connsiteY3" fmla="*/ 1416346 h 1416346"/>
                <a:gd name="connsiteX4" fmla="*/ 0 w 2898771"/>
                <a:gd name="connsiteY4" fmla="*/ 1245786 h 1416346"/>
                <a:gd name="connsiteX5" fmla="*/ 153835 w 2898771"/>
                <a:gd name="connsiteY5" fmla="*/ 1245786 h 1416346"/>
                <a:gd name="connsiteX6" fmla="*/ 153835 w 2898771"/>
                <a:gd name="connsiteY6" fmla="*/ 158634 h 1416346"/>
                <a:gd name="connsiteX7" fmla="*/ 130688 w 2898771"/>
                <a:gd name="connsiteY7" fmla="*/ 158634 h 1416346"/>
                <a:gd name="connsiteX8" fmla="*/ 0 w 2898771"/>
                <a:gd name="connsiteY8" fmla="*/ 203833 h 1416346"/>
                <a:gd name="connsiteX9" fmla="*/ 0 w 2898771"/>
                <a:gd name="connsiteY9" fmla="*/ 0 h 141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8771" h="1416346">
                  <a:moveTo>
                    <a:pt x="0" y="0"/>
                  </a:moveTo>
                  <a:lnTo>
                    <a:pt x="2898771" y="0"/>
                  </a:lnTo>
                  <a:lnTo>
                    <a:pt x="2898771" y="1416346"/>
                  </a:lnTo>
                  <a:lnTo>
                    <a:pt x="0" y="1416346"/>
                  </a:lnTo>
                  <a:lnTo>
                    <a:pt x="0" y="1245786"/>
                  </a:lnTo>
                  <a:lnTo>
                    <a:pt x="153835" y="1245786"/>
                  </a:lnTo>
                  <a:lnTo>
                    <a:pt x="153835" y="158634"/>
                  </a:lnTo>
                  <a:lnTo>
                    <a:pt x="130688" y="158634"/>
                  </a:lnTo>
                  <a:lnTo>
                    <a:pt x="0" y="203833"/>
                  </a:lnTo>
                  <a:lnTo>
                    <a:pt x="0" y="0"/>
                  </a:lnTo>
                  <a:close/>
                </a:path>
              </a:pathLst>
            </a:custGeom>
            <a:solidFill>
              <a:schemeClr val="tx2">
                <a:lumMod val="40000"/>
                <a:lumOff val="60000"/>
              </a:schemeClr>
            </a:solidFill>
            <a:ln w="12700" cap="flat" cmpd="sng" algn="ctr">
              <a:noFill/>
              <a:prstDash val="solid"/>
              <a:miter lim="800000"/>
            </a:ln>
            <a:effectLst/>
          </p:spPr>
          <p:txBody>
            <a:bodyPr rot="0" spcFirstLastPara="0" vertOverflow="overflow" horzOverflow="overflow" vert="horz" wrap="square" lIns="640080" tIns="45720" rIns="91440" bIns="45720" numCol="1" spcCol="0" rtlCol="0" fromWordArt="0" anchor="ctr" anchorCtr="0" forceAA="0" compatLnSpc="1">
              <a:prstTxWarp prst="textNoShape">
                <a:avLst/>
              </a:prstTxWarp>
              <a:noAutofit/>
            </a:bodyPr>
            <a:lstStyle/>
            <a:p>
              <a:pPr lvl="0" algn="just">
                <a:lnSpc>
                  <a:spcPts val="1500"/>
                </a:lnSpc>
              </a:pPr>
              <a:r>
                <a:rPr lang="en-US" sz="2000" noProof="1"/>
                <a:t>Cadastramento permanente</a:t>
              </a:r>
              <a:endParaRPr lang="en-US" sz="2000" b="1" noProof="1"/>
            </a:p>
          </p:txBody>
        </p:sp>
        <p:sp>
          <p:nvSpPr>
            <p:cNvPr id="39" name="Freeform: Shape 38">
              <a:extLst>
                <a:ext uri="{FF2B5EF4-FFF2-40B4-BE49-F238E27FC236}">
                  <a16:creationId xmlns:a16="http://schemas.microsoft.com/office/drawing/2014/main" id="{011E7466-755B-A007-8DA7-61C915745C69}"/>
                </a:ext>
              </a:extLst>
            </p:cNvPr>
            <p:cNvSpPr/>
            <p:nvPr/>
          </p:nvSpPr>
          <p:spPr>
            <a:xfrm>
              <a:off x="719970" y="1297015"/>
              <a:ext cx="500269" cy="1087152"/>
            </a:xfrm>
            <a:custGeom>
              <a:avLst/>
              <a:gdLst/>
              <a:ahLst/>
              <a:cxnLst/>
              <a:rect l="l" t="t" r="r" b="b"/>
              <a:pathLst>
                <a:path w="694888" h="1510085">
                  <a:moveTo>
                    <a:pt x="662737" y="0"/>
                  </a:moveTo>
                  <a:lnTo>
                    <a:pt x="694888" y="0"/>
                  </a:lnTo>
                  <a:lnTo>
                    <a:pt x="694888" y="1510085"/>
                  </a:lnTo>
                  <a:lnTo>
                    <a:pt x="344333" y="1510085"/>
                  </a:lnTo>
                  <a:lnTo>
                    <a:pt x="344333" y="394116"/>
                  </a:lnTo>
                  <a:lnTo>
                    <a:pt x="0" y="494719"/>
                  </a:lnTo>
                  <a:lnTo>
                    <a:pt x="0" y="229209"/>
                  </a:lnTo>
                  <a:lnTo>
                    <a:pt x="662737" y="0"/>
                  </a:lnTo>
                  <a:close/>
                </a:path>
              </a:pathLst>
            </a:custGeom>
            <a:solidFill>
              <a:schemeClr val="accent1">
                <a:lumMod val="50000"/>
              </a:schemeClr>
            </a:solidFill>
            <a:ln w="101600" cap="flat" cmpd="sng" algn="ctr">
              <a:solidFill>
                <a:srgbClr val="F0EEE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sp>
        <p:nvSpPr>
          <p:cNvPr id="4" name="Retângulo 3">
            <a:extLst>
              <a:ext uri="{FF2B5EF4-FFF2-40B4-BE49-F238E27FC236}">
                <a16:creationId xmlns:a16="http://schemas.microsoft.com/office/drawing/2014/main" id="{3EF71309-AB79-40F8-8356-30BB2C07B755}"/>
              </a:ext>
            </a:extLst>
          </p:cNvPr>
          <p:cNvSpPr/>
          <p:nvPr/>
        </p:nvSpPr>
        <p:spPr>
          <a:xfrm>
            <a:off x="1630795" y="4839395"/>
            <a:ext cx="2231472" cy="881395"/>
          </a:xfrm>
          <a:prstGeom prst="rect">
            <a:avLst/>
          </a:prstGeom>
        </p:spPr>
        <p:txBody>
          <a:bodyPr wrap="square">
            <a:spAutoFit/>
          </a:bodyPr>
          <a:lstStyle/>
          <a:p>
            <a:pPr algn="just">
              <a:lnSpc>
                <a:spcPts val="1500"/>
              </a:lnSpc>
              <a:defRPr/>
            </a:pPr>
            <a:r>
              <a:rPr lang="en-US" sz="2000" noProof="1">
                <a:solidFill>
                  <a:schemeClr val="tx1">
                    <a:lumMod val="75000"/>
                    <a:lumOff val="25000"/>
                  </a:schemeClr>
                </a:solidFill>
                <a:latin typeface="Calibri" panose="020F0502020204030204"/>
              </a:rPr>
              <a:t>Proibido a subcontratação , sem autorização da Admin</a:t>
            </a:r>
          </a:p>
        </p:txBody>
      </p:sp>
      <p:sp>
        <p:nvSpPr>
          <p:cNvPr id="3" name="Balão de Fala: Retângulo 2">
            <a:extLst>
              <a:ext uri="{FF2B5EF4-FFF2-40B4-BE49-F238E27FC236}">
                <a16:creationId xmlns:a16="http://schemas.microsoft.com/office/drawing/2014/main" id="{1A340064-241F-4C84-8C87-6F1FAC6B91C0}"/>
              </a:ext>
            </a:extLst>
          </p:cNvPr>
          <p:cNvSpPr/>
          <p:nvPr/>
        </p:nvSpPr>
        <p:spPr>
          <a:xfrm>
            <a:off x="4302012" y="1258864"/>
            <a:ext cx="3023156" cy="2480076"/>
          </a:xfrm>
          <a:prstGeom prst="wedgeRectCallout">
            <a:avLst>
              <a:gd name="adj1" fmla="val 70805"/>
              <a:gd name="adj2" fmla="val -15620"/>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dirty="0">
                <a:solidFill>
                  <a:schemeClr val="tx1"/>
                </a:solidFill>
              </a:rPr>
              <a:t>Como em hipótese que se faz o credenciamento , mas o planejamento é de licitar apenas um credenciamento, escolhido por sorteio. Isso não é um credenciamento , mas uma licitação, com a modalidade não legal de sorteio.</a:t>
            </a:r>
          </a:p>
        </p:txBody>
      </p:sp>
      <p:sp>
        <p:nvSpPr>
          <p:cNvPr id="21" name="Balão de Fala: Retângulo 20">
            <a:extLst>
              <a:ext uri="{FF2B5EF4-FFF2-40B4-BE49-F238E27FC236}">
                <a16:creationId xmlns:a16="http://schemas.microsoft.com/office/drawing/2014/main" id="{701E186B-A695-4854-8F2F-E83E4CFB51AD}"/>
              </a:ext>
            </a:extLst>
          </p:cNvPr>
          <p:cNvSpPr/>
          <p:nvPr/>
        </p:nvSpPr>
        <p:spPr>
          <a:xfrm>
            <a:off x="4835424" y="3872762"/>
            <a:ext cx="2514599" cy="978153"/>
          </a:xfrm>
          <a:prstGeom prst="wedgeRectCallout">
            <a:avLst>
              <a:gd name="adj1" fmla="val 72661"/>
              <a:gd name="adj2" fmla="val -197420"/>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pt-BR" sz="1600" b="1" dirty="0">
                <a:solidFill>
                  <a:srgbClr val="003366"/>
                </a:solidFill>
                <a:latin typeface="Helvetica" panose="020B0604020202020204" pitchFamily="34" charset="0"/>
                <a:ea typeface="NSimSun" panose="02010609030101010101" pitchFamily="49" charset="-122"/>
                <a:cs typeface="Helvetica" panose="020B0604020202020204" pitchFamily="34" charset="0"/>
              </a:rPr>
              <a:t>não </a:t>
            </a:r>
            <a:r>
              <a:rPr lang="pt-BR" sz="1600" dirty="0">
                <a:solidFill>
                  <a:srgbClr val="003366"/>
                </a:solidFill>
                <a:latin typeface="Helvetica" panose="020B0604020202020204" pitchFamily="34" charset="0"/>
                <a:ea typeface="NSimSun" panose="02010609030101010101" pitchFamily="49" charset="-122"/>
                <a:cs typeface="Helvetica" panose="020B0604020202020204" pitchFamily="34" charset="0"/>
              </a:rPr>
              <a:t>pode conter qualquer </a:t>
            </a:r>
            <a:r>
              <a:rPr lang="pt-BR" sz="1600" b="1" dirty="0">
                <a:solidFill>
                  <a:srgbClr val="003366"/>
                </a:solidFill>
                <a:latin typeface="Helvetica" panose="020B0604020202020204" pitchFamily="34" charset="0"/>
                <a:ea typeface="NSimSun" panose="02010609030101010101" pitchFamily="49" charset="-122"/>
                <a:cs typeface="Helvetica" panose="020B0604020202020204" pitchFamily="34" charset="0"/>
              </a:rPr>
              <a:t>ato de vontade da Administração Pública</a:t>
            </a:r>
          </a:p>
        </p:txBody>
      </p:sp>
      <p:grpSp>
        <p:nvGrpSpPr>
          <p:cNvPr id="22" name="Group 86">
            <a:extLst>
              <a:ext uri="{FF2B5EF4-FFF2-40B4-BE49-F238E27FC236}">
                <a16:creationId xmlns:a16="http://schemas.microsoft.com/office/drawing/2014/main" id="{BBBE4BB5-40DD-4EDF-BD8E-1876FBE9FAD5}"/>
              </a:ext>
            </a:extLst>
          </p:cNvPr>
          <p:cNvGrpSpPr/>
          <p:nvPr/>
        </p:nvGrpSpPr>
        <p:grpSpPr>
          <a:xfrm>
            <a:off x="7893618" y="4462433"/>
            <a:ext cx="3307178" cy="1416346"/>
            <a:chOff x="8164852" y="2903133"/>
            <a:chExt cx="3307178" cy="1416346"/>
          </a:xfrm>
        </p:grpSpPr>
        <p:sp>
          <p:nvSpPr>
            <p:cNvPr id="23" name="Freeform: Shape 80">
              <a:extLst>
                <a:ext uri="{FF2B5EF4-FFF2-40B4-BE49-F238E27FC236}">
                  <a16:creationId xmlns:a16="http://schemas.microsoft.com/office/drawing/2014/main" id="{23C0FA51-DCD6-45E0-8F63-6FFD9D17159C}"/>
                </a:ext>
              </a:extLst>
            </p:cNvPr>
            <p:cNvSpPr/>
            <p:nvPr/>
          </p:nvSpPr>
          <p:spPr>
            <a:xfrm>
              <a:off x="8573259" y="2903133"/>
              <a:ext cx="2898771" cy="1416346"/>
            </a:xfrm>
            <a:custGeom>
              <a:avLst/>
              <a:gdLst>
                <a:gd name="connsiteX0" fmla="*/ 0 w 2898771"/>
                <a:gd name="connsiteY0" fmla="*/ 0 h 1416346"/>
                <a:gd name="connsiteX1" fmla="*/ 1932514 w 2898771"/>
                <a:gd name="connsiteY1" fmla="*/ 0 h 1416346"/>
                <a:gd name="connsiteX2" fmla="*/ 2898771 w 2898771"/>
                <a:gd name="connsiteY2" fmla="*/ 0 h 1416346"/>
                <a:gd name="connsiteX3" fmla="*/ 2898771 w 2898771"/>
                <a:gd name="connsiteY3" fmla="*/ 1416346 h 1416346"/>
                <a:gd name="connsiteX4" fmla="*/ 1932514 w 2898771"/>
                <a:gd name="connsiteY4" fmla="*/ 1416346 h 1416346"/>
                <a:gd name="connsiteX5" fmla="*/ 0 w 2898771"/>
                <a:gd name="connsiteY5" fmla="*/ 1416346 h 1416346"/>
                <a:gd name="connsiteX6" fmla="*/ 0 w 2898771"/>
                <a:gd name="connsiteY6" fmla="*/ 1260283 h 1416346"/>
                <a:gd name="connsiteX7" fmla="*/ 44751 w 2898771"/>
                <a:gd name="connsiteY7" fmla="*/ 1257663 h 1416346"/>
                <a:gd name="connsiteX8" fmla="*/ 187062 w 2898771"/>
                <a:gd name="connsiteY8" fmla="*/ 1211813 h 1416346"/>
                <a:gd name="connsiteX9" fmla="*/ 323702 w 2898771"/>
                <a:gd name="connsiteY9" fmla="*/ 1076292 h 1416346"/>
                <a:gd name="connsiteX10" fmla="*/ 372609 w 2898771"/>
                <a:gd name="connsiteY10" fmla="*/ 885891 h 1416346"/>
                <a:gd name="connsiteX11" fmla="*/ 288982 w 2898771"/>
                <a:gd name="connsiteY11" fmla="*/ 615596 h 1416346"/>
                <a:gd name="connsiteX12" fmla="*/ 64235 w 2898771"/>
                <a:gd name="connsiteY12" fmla="*/ 512555 h 1416346"/>
                <a:gd name="connsiteX13" fmla="*/ 2074 w 2898771"/>
                <a:gd name="connsiteY13" fmla="*/ 517782 h 1416346"/>
                <a:gd name="connsiteX14" fmla="*/ 0 w 2898771"/>
                <a:gd name="connsiteY14" fmla="*/ 518357 h 1416346"/>
                <a:gd name="connsiteX15" fmla="*/ 0 w 2898771"/>
                <a:gd name="connsiteY15" fmla="*/ 384519 h 1416346"/>
                <a:gd name="connsiteX16" fmla="*/ 9331 w 2898771"/>
                <a:gd name="connsiteY16" fmla="*/ 378832 h 1416346"/>
                <a:gd name="connsiteX17" fmla="*/ 192662 w 2898771"/>
                <a:gd name="connsiteY17" fmla="*/ 340822 h 1416346"/>
                <a:gd name="connsiteX18" fmla="*/ 203862 w 2898771"/>
                <a:gd name="connsiteY18" fmla="*/ 340822 h 1416346"/>
                <a:gd name="connsiteX19" fmla="*/ 203862 w 2898771"/>
                <a:gd name="connsiteY19" fmla="*/ 142954 h 1416346"/>
                <a:gd name="connsiteX20" fmla="*/ 165782 w 2898771"/>
                <a:gd name="connsiteY20" fmla="*/ 142954 h 1416346"/>
                <a:gd name="connsiteX21" fmla="*/ 10288 w 2898771"/>
                <a:gd name="connsiteY21" fmla="*/ 161995 h 1416346"/>
                <a:gd name="connsiteX22" fmla="*/ 0 w 2898771"/>
                <a:gd name="connsiteY22" fmla="*/ 165381 h 1416346"/>
                <a:gd name="connsiteX0" fmla="*/ 0 w 2898771"/>
                <a:gd name="connsiteY0" fmla="*/ 0 h 1416346"/>
                <a:gd name="connsiteX1" fmla="*/ 1932514 w 2898771"/>
                <a:gd name="connsiteY1" fmla="*/ 0 h 1416346"/>
                <a:gd name="connsiteX2" fmla="*/ 2898771 w 2898771"/>
                <a:gd name="connsiteY2" fmla="*/ 0 h 1416346"/>
                <a:gd name="connsiteX3" fmla="*/ 2898771 w 2898771"/>
                <a:gd name="connsiteY3" fmla="*/ 1416346 h 1416346"/>
                <a:gd name="connsiteX4" fmla="*/ 0 w 2898771"/>
                <a:gd name="connsiteY4" fmla="*/ 1416346 h 1416346"/>
                <a:gd name="connsiteX5" fmla="*/ 0 w 2898771"/>
                <a:gd name="connsiteY5" fmla="*/ 1260283 h 1416346"/>
                <a:gd name="connsiteX6" fmla="*/ 44751 w 2898771"/>
                <a:gd name="connsiteY6" fmla="*/ 1257663 h 1416346"/>
                <a:gd name="connsiteX7" fmla="*/ 187062 w 2898771"/>
                <a:gd name="connsiteY7" fmla="*/ 1211813 h 1416346"/>
                <a:gd name="connsiteX8" fmla="*/ 323702 w 2898771"/>
                <a:gd name="connsiteY8" fmla="*/ 1076292 h 1416346"/>
                <a:gd name="connsiteX9" fmla="*/ 372609 w 2898771"/>
                <a:gd name="connsiteY9" fmla="*/ 885891 h 1416346"/>
                <a:gd name="connsiteX10" fmla="*/ 288982 w 2898771"/>
                <a:gd name="connsiteY10" fmla="*/ 615596 h 1416346"/>
                <a:gd name="connsiteX11" fmla="*/ 64235 w 2898771"/>
                <a:gd name="connsiteY11" fmla="*/ 512555 h 1416346"/>
                <a:gd name="connsiteX12" fmla="*/ 2074 w 2898771"/>
                <a:gd name="connsiteY12" fmla="*/ 517782 h 1416346"/>
                <a:gd name="connsiteX13" fmla="*/ 0 w 2898771"/>
                <a:gd name="connsiteY13" fmla="*/ 518357 h 1416346"/>
                <a:gd name="connsiteX14" fmla="*/ 0 w 2898771"/>
                <a:gd name="connsiteY14" fmla="*/ 384519 h 1416346"/>
                <a:gd name="connsiteX15" fmla="*/ 9331 w 2898771"/>
                <a:gd name="connsiteY15" fmla="*/ 378832 h 1416346"/>
                <a:gd name="connsiteX16" fmla="*/ 192662 w 2898771"/>
                <a:gd name="connsiteY16" fmla="*/ 340822 h 1416346"/>
                <a:gd name="connsiteX17" fmla="*/ 203862 w 2898771"/>
                <a:gd name="connsiteY17" fmla="*/ 340822 h 1416346"/>
                <a:gd name="connsiteX18" fmla="*/ 203862 w 2898771"/>
                <a:gd name="connsiteY18" fmla="*/ 142954 h 1416346"/>
                <a:gd name="connsiteX19" fmla="*/ 165782 w 2898771"/>
                <a:gd name="connsiteY19" fmla="*/ 142954 h 1416346"/>
                <a:gd name="connsiteX20" fmla="*/ 10288 w 2898771"/>
                <a:gd name="connsiteY20" fmla="*/ 161995 h 1416346"/>
                <a:gd name="connsiteX21" fmla="*/ 0 w 2898771"/>
                <a:gd name="connsiteY21" fmla="*/ 165381 h 1416346"/>
                <a:gd name="connsiteX22" fmla="*/ 0 w 2898771"/>
                <a:gd name="connsiteY22" fmla="*/ 0 h 1416346"/>
                <a:gd name="connsiteX0" fmla="*/ 0 w 2898771"/>
                <a:gd name="connsiteY0" fmla="*/ 0 h 1416346"/>
                <a:gd name="connsiteX1" fmla="*/ 2898771 w 2898771"/>
                <a:gd name="connsiteY1" fmla="*/ 0 h 1416346"/>
                <a:gd name="connsiteX2" fmla="*/ 2898771 w 2898771"/>
                <a:gd name="connsiteY2" fmla="*/ 1416346 h 1416346"/>
                <a:gd name="connsiteX3" fmla="*/ 0 w 2898771"/>
                <a:gd name="connsiteY3" fmla="*/ 1416346 h 1416346"/>
                <a:gd name="connsiteX4" fmla="*/ 0 w 2898771"/>
                <a:gd name="connsiteY4" fmla="*/ 1260283 h 1416346"/>
                <a:gd name="connsiteX5" fmla="*/ 44751 w 2898771"/>
                <a:gd name="connsiteY5" fmla="*/ 1257663 h 1416346"/>
                <a:gd name="connsiteX6" fmla="*/ 187062 w 2898771"/>
                <a:gd name="connsiteY6" fmla="*/ 1211813 h 1416346"/>
                <a:gd name="connsiteX7" fmla="*/ 323702 w 2898771"/>
                <a:gd name="connsiteY7" fmla="*/ 1076292 h 1416346"/>
                <a:gd name="connsiteX8" fmla="*/ 372609 w 2898771"/>
                <a:gd name="connsiteY8" fmla="*/ 885891 h 1416346"/>
                <a:gd name="connsiteX9" fmla="*/ 288982 w 2898771"/>
                <a:gd name="connsiteY9" fmla="*/ 615596 h 1416346"/>
                <a:gd name="connsiteX10" fmla="*/ 64235 w 2898771"/>
                <a:gd name="connsiteY10" fmla="*/ 512555 h 1416346"/>
                <a:gd name="connsiteX11" fmla="*/ 2074 w 2898771"/>
                <a:gd name="connsiteY11" fmla="*/ 517782 h 1416346"/>
                <a:gd name="connsiteX12" fmla="*/ 0 w 2898771"/>
                <a:gd name="connsiteY12" fmla="*/ 518357 h 1416346"/>
                <a:gd name="connsiteX13" fmla="*/ 0 w 2898771"/>
                <a:gd name="connsiteY13" fmla="*/ 384519 h 1416346"/>
                <a:gd name="connsiteX14" fmla="*/ 9331 w 2898771"/>
                <a:gd name="connsiteY14" fmla="*/ 378832 h 1416346"/>
                <a:gd name="connsiteX15" fmla="*/ 192662 w 2898771"/>
                <a:gd name="connsiteY15" fmla="*/ 340822 h 1416346"/>
                <a:gd name="connsiteX16" fmla="*/ 203862 w 2898771"/>
                <a:gd name="connsiteY16" fmla="*/ 340822 h 1416346"/>
                <a:gd name="connsiteX17" fmla="*/ 203862 w 2898771"/>
                <a:gd name="connsiteY17" fmla="*/ 142954 h 1416346"/>
                <a:gd name="connsiteX18" fmla="*/ 165782 w 2898771"/>
                <a:gd name="connsiteY18" fmla="*/ 142954 h 1416346"/>
                <a:gd name="connsiteX19" fmla="*/ 10288 w 2898771"/>
                <a:gd name="connsiteY19" fmla="*/ 161995 h 1416346"/>
                <a:gd name="connsiteX20" fmla="*/ 0 w 2898771"/>
                <a:gd name="connsiteY20" fmla="*/ 165381 h 1416346"/>
                <a:gd name="connsiteX21" fmla="*/ 0 w 2898771"/>
                <a:gd name="connsiteY21" fmla="*/ 0 h 141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898771" h="1416346">
                  <a:moveTo>
                    <a:pt x="0" y="0"/>
                  </a:moveTo>
                  <a:lnTo>
                    <a:pt x="2898771" y="0"/>
                  </a:lnTo>
                  <a:lnTo>
                    <a:pt x="2898771" y="1416346"/>
                  </a:lnTo>
                  <a:lnTo>
                    <a:pt x="0" y="1416346"/>
                  </a:lnTo>
                  <a:lnTo>
                    <a:pt x="0" y="1260283"/>
                  </a:lnTo>
                  <a:lnTo>
                    <a:pt x="44751" y="1257663"/>
                  </a:lnTo>
                  <a:cubicBezTo>
                    <a:pt x="95758" y="1251549"/>
                    <a:pt x="143195" y="1236266"/>
                    <a:pt x="187062" y="1211813"/>
                  </a:cubicBezTo>
                  <a:cubicBezTo>
                    <a:pt x="245551" y="1179208"/>
                    <a:pt x="291098" y="1134034"/>
                    <a:pt x="323702" y="1076292"/>
                  </a:cubicBezTo>
                  <a:cubicBezTo>
                    <a:pt x="356307" y="1018549"/>
                    <a:pt x="372609" y="955082"/>
                    <a:pt x="372609" y="885891"/>
                  </a:cubicBezTo>
                  <a:cubicBezTo>
                    <a:pt x="372609" y="774388"/>
                    <a:pt x="344734" y="684290"/>
                    <a:pt x="288982" y="615596"/>
                  </a:cubicBezTo>
                  <a:cubicBezTo>
                    <a:pt x="233231" y="546903"/>
                    <a:pt x="158315" y="512555"/>
                    <a:pt x="64235" y="512555"/>
                  </a:cubicBezTo>
                  <a:cubicBezTo>
                    <a:pt x="42582" y="512555"/>
                    <a:pt x="21861" y="514298"/>
                    <a:pt x="2074" y="517782"/>
                  </a:cubicBezTo>
                  <a:lnTo>
                    <a:pt x="0" y="518357"/>
                  </a:lnTo>
                  <a:lnTo>
                    <a:pt x="0" y="384519"/>
                  </a:lnTo>
                  <a:lnTo>
                    <a:pt x="9331" y="378832"/>
                  </a:lnTo>
                  <a:cubicBezTo>
                    <a:pt x="60992" y="353492"/>
                    <a:pt x="122101" y="340822"/>
                    <a:pt x="192662" y="340822"/>
                  </a:cubicBezTo>
                  <a:lnTo>
                    <a:pt x="203862" y="340822"/>
                  </a:lnTo>
                  <a:lnTo>
                    <a:pt x="203862" y="142954"/>
                  </a:lnTo>
                  <a:lnTo>
                    <a:pt x="165782" y="142954"/>
                  </a:lnTo>
                  <a:cubicBezTo>
                    <a:pt x="111524" y="142954"/>
                    <a:pt x="59693" y="149301"/>
                    <a:pt x="10288" y="161995"/>
                  </a:cubicBezTo>
                  <a:lnTo>
                    <a:pt x="0" y="165381"/>
                  </a:lnTo>
                  <a:lnTo>
                    <a:pt x="0" y="0"/>
                  </a:lnTo>
                  <a:close/>
                </a:path>
              </a:pathLst>
            </a:custGeom>
            <a:solidFill>
              <a:schemeClr val="accent6"/>
            </a:solidFill>
            <a:ln w="12700" cap="flat" cmpd="sng" algn="ctr">
              <a:noFill/>
              <a:prstDash val="solid"/>
              <a:miter lim="800000"/>
            </a:ln>
            <a:effectLst/>
          </p:spPr>
          <p:txBody>
            <a:bodyPr rot="0" spcFirstLastPara="0" vertOverflow="overflow" horzOverflow="overflow" vert="horz" wrap="square" lIns="640080" tIns="45720" rIns="91440" bIns="45720" numCol="1" spcCol="0" rtlCol="0" fromWordArt="0" anchor="ctr" anchorCtr="0" forceAA="0" compatLnSpc="1">
              <a:prstTxWarp prst="textNoShape">
                <a:avLst/>
              </a:prstTxWarp>
              <a:noAutofit/>
            </a:bodyPr>
            <a:lstStyle/>
            <a:p>
              <a:pPr algn="just">
                <a:lnSpc>
                  <a:spcPts val="1500"/>
                </a:lnSpc>
                <a:defRPr/>
              </a:pPr>
              <a:r>
                <a:rPr lang="en-US" sz="2000" noProof="1"/>
                <a:t>Denunica por qualquer das partes, nos prazos fixados em edital.</a:t>
              </a:r>
              <a:endParaRPr lang="en-US" sz="2000" b="1" noProof="1"/>
            </a:p>
            <a:p>
              <a:pPr marL="0" marR="0" lvl="0" indent="0" algn="just" defTabSz="914400" rtl="0" eaLnBrk="1" fontAlgn="auto" latinLnBrk="0" hangingPunct="1">
                <a:lnSpc>
                  <a:spcPts val="1500"/>
                </a:lnSpc>
                <a:spcBef>
                  <a:spcPts val="0"/>
                </a:spcBef>
                <a:spcAft>
                  <a:spcPts val="0"/>
                </a:spcAft>
                <a:buClrTx/>
                <a:buSzTx/>
                <a:buFontTx/>
                <a:buNone/>
                <a:tabLst/>
                <a:defRPr/>
              </a:pPr>
              <a:endParaRPr kumimoji="0" lang="en-US" sz="2000" b="1" i="0" u="none" strike="noStrike" kern="1200" cap="none" spc="0" normalizeH="0" baseline="0" noProof="1">
                <a:ln>
                  <a:noFill/>
                </a:ln>
                <a:solidFill>
                  <a:schemeClr val="tx1">
                    <a:lumMod val="75000"/>
                    <a:lumOff val="25000"/>
                  </a:schemeClr>
                </a:solidFill>
                <a:effectLst/>
                <a:uLnTx/>
                <a:uFillTx/>
                <a:latin typeface="Calibri" panose="020F0502020204030204"/>
                <a:ea typeface="+mn-ea"/>
                <a:cs typeface="+mn-cs"/>
              </a:endParaRPr>
            </a:p>
          </p:txBody>
        </p:sp>
        <p:sp>
          <p:nvSpPr>
            <p:cNvPr id="24" name="Freeform: Shape 41">
              <a:extLst>
                <a:ext uri="{FF2B5EF4-FFF2-40B4-BE49-F238E27FC236}">
                  <a16:creationId xmlns:a16="http://schemas.microsoft.com/office/drawing/2014/main" id="{8D1FD7E0-6430-44D5-B4A5-D46ECBDABF66}"/>
                </a:ext>
              </a:extLst>
            </p:cNvPr>
            <p:cNvSpPr/>
            <p:nvPr/>
          </p:nvSpPr>
          <p:spPr>
            <a:xfrm>
              <a:off x="8164852" y="3046087"/>
              <a:ext cx="781017" cy="1117765"/>
            </a:xfrm>
            <a:custGeom>
              <a:avLst/>
              <a:gdLst/>
              <a:ahLst/>
              <a:cxnLst/>
              <a:rect l="l" t="t" r="r" b="b"/>
              <a:pathLst>
                <a:path w="1084855" h="1552608">
                  <a:moveTo>
                    <a:pt x="797566" y="0"/>
                  </a:moveTo>
                  <a:lnTo>
                    <a:pt x="850460" y="0"/>
                  </a:lnTo>
                  <a:lnTo>
                    <a:pt x="850460" y="274844"/>
                  </a:lnTo>
                  <a:lnTo>
                    <a:pt x="834903" y="274844"/>
                  </a:lnTo>
                  <a:cubicBezTo>
                    <a:pt x="704222" y="274844"/>
                    <a:pt x="596878" y="306131"/>
                    <a:pt x="512869" y="368706"/>
                  </a:cubicBezTo>
                  <a:cubicBezTo>
                    <a:pt x="428860" y="431280"/>
                    <a:pt x="377176" y="518227"/>
                    <a:pt x="357816" y="629548"/>
                  </a:cubicBezTo>
                  <a:cubicBezTo>
                    <a:pt x="436639" y="552107"/>
                    <a:pt x="536205" y="513387"/>
                    <a:pt x="656514" y="513387"/>
                  </a:cubicBezTo>
                  <a:cubicBezTo>
                    <a:pt x="787194" y="513387"/>
                    <a:pt x="891254" y="561096"/>
                    <a:pt x="968695" y="656513"/>
                  </a:cubicBezTo>
                  <a:cubicBezTo>
                    <a:pt x="1046135" y="751931"/>
                    <a:pt x="1084855" y="877080"/>
                    <a:pt x="1084855" y="1031960"/>
                  </a:cubicBezTo>
                  <a:cubicBezTo>
                    <a:pt x="1084855" y="1128069"/>
                    <a:pt x="1062211" y="1216227"/>
                    <a:pt x="1016922" y="1296433"/>
                  </a:cubicBezTo>
                  <a:cubicBezTo>
                    <a:pt x="971633" y="1376639"/>
                    <a:pt x="908367" y="1439386"/>
                    <a:pt x="827124" y="1484675"/>
                  </a:cubicBezTo>
                  <a:cubicBezTo>
                    <a:pt x="745881" y="1529963"/>
                    <a:pt x="655822" y="1552608"/>
                    <a:pt x="556948" y="1552608"/>
                  </a:cubicBezTo>
                  <a:cubicBezTo>
                    <a:pt x="449776" y="1552608"/>
                    <a:pt x="354013" y="1528235"/>
                    <a:pt x="269658" y="1479489"/>
                  </a:cubicBezTo>
                  <a:cubicBezTo>
                    <a:pt x="185304" y="1430743"/>
                    <a:pt x="119618" y="1361081"/>
                    <a:pt x="72601" y="1270504"/>
                  </a:cubicBezTo>
                  <a:cubicBezTo>
                    <a:pt x="25583" y="1179926"/>
                    <a:pt x="1383" y="1075520"/>
                    <a:pt x="0" y="957286"/>
                  </a:cubicBezTo>
                  <a:lnTo>
                    <a:pt x="0" y="817271"/>
                  </a:lnTo>
                  <a:cubicBezTo>
                    <a:pt x="0" y="661699"/>
                    <a:pt x="33362" y="521857"/>
                    <a:pt x="100085" y="397746"/>
                  </a:cubicBezTo>
                  <a:cubicBezTo>
                    <a:pt x="166808" y="273634"/>
                    <a:pt x="262053" y="176315"/>
                    <a:pt x="385819" y="105789"/>
                  </a:cubicBezTo>
                  <a:cubicBezTo>
                    <a:pt x="509585" y="35263"/>
                    <a:pt x="646834" y="0"/>
                    <a:pt x="797566" y="0"/>
                  </a:cubicBezTo>
                  <a:close/>
                  <a:moveTo>
                    <a:pt x="535168" y="783045"/>
                  </a:moveTo>
                  <a:cubicBezTo>
                    <a:pt x="488842" y="783045"/>
                    <a:pt x="450122" y="793719"/>
                    <a:pt x="419007" y="815067"/>
                  </a:cubicBezTo>
                  <a:cubicBezTo>
                    <a:pt x="387893" y="836415"/>
                    <a:pt x="364730" y="862581"/>
                    <a:pt x="349519" y="893566"/>
                  </a:cubicBezTo>
                  <a:lnTo>
                    <a:pt x="349519" y="997880"/>
                  </a:lnTo>
                  <a:cubicBezTo>
                    <a:pt x="349519" y="1187927"/>
                    <a:pt x="415550" y="1282950"/>
                    <a:pt x="547613" y="1282950"/>
                  </a:cubicBezTo>
                  <a:cubicBezTo>
                    <a:pt x="600854" y="1282950"/>
                    <a:pt x="645278" y="1259193"/>
                    <a:pt x="680887" y="1211678"/>
                  </a:cubicBezTo>
                  <a:cubicBezTo>
                    <a:pt x="716495" y="1164164"/>
                    <a:pt x="734300" y="1104604"/>
                    <a:pt x="734300" y="1032997"/>
                  </a:cubicBezTo>
                  <a:cubicBezTo>
                    <a:pt x="734300" y="959317"/>
                    <a:pt x="716150" y="899238"/>
                    <a:pt x="679850" y="852761"/>
                  </a:cubicBezTo>
                  <a:cubicBezTo>
                    <a:pt x="643549" y="806284"/>
                    <a:pt x="595322" y="783045"/>
                    <a:pt x="535168" y="783045"/>
                  </a:cubicBezTo>
                  <a:close/>
                </a:path>
              </a:pathLst>
            </a:custGeom>
            <a:solidFill>
              <a:schemeClr val="accent6">
                <a:lumMod val="50000"/>
              </a:schemeClr>
            </a:solidFill>
            <a:ln w="101600" cap="flat" cmpd="sng" algn="ctr">
              <a:solidFill>
                <a:srgbClr val="F0EEEF"/>
              </a:solid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7421378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E96478-0438-4D0D-A7E9-EF6F93B41DA5}"/>
              </a:ext>
            </a:extLst>
          </p:cNvPr>
          <p:cNvSpPr>
            <a:spLocks noGrp="1"/>
          </p:cNvSpPr>
          <p:nvPr>
            <p:ph type="ctrTitle"/>
          </p:nvPr>
        </p:nvSpPr>
        <p:spPr/>
        <p:txBody>
          <a:bodyPr>
            <a:noAutofit/>
          </a:bodyPr>
          <a:lstStyle/>
          <a:p>
            <a:r>
              <a:rPr lang="en-US" dirty="0" err="1"/>
              <a:t>Registro</a:t>
            </a:r>
            <a:r>
              <a:rPr lang="en-US" dirty="0"/>
              <a:t> de </a:t>
            </a:r>
            <a:r>
              <a:rPr lang="en-US" dirty="0" err="1"/>
              <a:t>Preços</a:t>
            </a:r>
            <a:r>
              <a:rPr lang="en-US" dirty="0"/>
              <a:t> </a:t>
            </a:r>
          </a:p>
        </p:txBody>
      </p:sp>
    </p:spTree>
    <p:extLst>
      <p:ext uri="{BB962C8B-B14F-4D97-AF65-F5344CB8AC3E}">
        <p14:creationId xmlns:p14="http://schemas.microsoft.com/office/powerpoint/2010/main" val="41748856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ADF25BA-3564-F8CC-8BA6-D6120388F9E6}"/>
              </a:ext>
            </a:extLst>
          </p:cNvPr>
          <p:cNvSpPr/>
          <p:nvPr/>
        </p:nvSpPr>
        <p:spPr>
          <a:xfrm>
            <a:off x="8560391" y="2543705"/>
            <a:ext cx="1229723" cy="2693193"/>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9" name="Graphic 8" descr="Bullseye with solid fill">
            <a:extLst>
              <a:ext uri="{FF2B5EF4-FFF2-40B4-BE49-F238E27FC236}">
                <a16:creationId xmlns:a16="http://schemas.microsoft.com/office/drawing/2014/main" id="{EAF23FBD-DC8B-F93A-B135-B922799B88FD}"/>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826151" y="2654703"/>
            <a:ext cx="698203" cy="698203"/>
          </a:xfrm>
          <a:prstGeom prst="rect">
            <a:avLst/>
          </a:prstGeom>
        </p:spPr>
      </p:pic>
      <p:sp>
        <p:nvSpPr>
          <p:cNvPr id="3" name="Rectangle 2">
            <a:extLst>
              <a:ext uri="{FF2B5EF4-FFF2-40B4-BE49-F238E27FC236}">
                <a16:creationId xmlns:a16="http://schemas.microsoft.com/office/drawing/2014/main" id="{1C3E4A9D-7CE2-83D5-1088-155EFBDFE8DC}"/>
              </a:ext>
            </a:extLst>
          </p:cNvPr>
          <p:cNvSpPr/>
          <p:nvPr/>
        </p:nvSpPr>
        <p:spPr>
          <a:xfrm>
            <a:off x="5388373" y="3437519"/>
            <a:ext cx="1229723" cy="1799379"/>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0" name="Graphic 9" descr="Gears with solid fill">
            <a:extLst>
              <a:ext uri="{FF2B5EF4-FFF2-40B4-BE49-F238E27FC236}">
                <a16:creationId xmlns:a16="http://schemas.microsoft.com/office/drawing/2014/main" id="{560CFE5C-3BA2-68C9-6712-4351E03BBEB1}"/>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654133" y="3533646"/>
            <a:ext cx="698203" cy="698203"/>
          </a:xfrm>
          <a:prstGeom prst="rect">
            <a:avLst/>
          </a:prstGeom>
        </p:spPr>
      </p:pic>
      <p:sp>
        <p:nvSpPr>
          <p:cNvPr id="5" name="Rectangle 4">
            <a:extLst>
              <a:ext uri="{FF2B5EF4-FFF2-40B4-BE49-F238E27FC236}">
                <a16:creationId xmlns:a16="http://schemas.microsoft.com/office/drawing/2014/main" id="{00D9EA7C-94F8-493C-3A6B-81CA79EFD2D4}"/>
              </a:ext>
            </a:extLst>
          </p:cNvPr>
          <p:cNvSpPr/>
          <p:nvPr/>
        </p:nvSpPr>
        <p:spPr>
          <a:xfrm>
            <a:off x="2216356" y="1902391"/>
            <a:ext cx="1229723" cy="3334507"/>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1" name="Graphic 10" descr="Lightbulb with solid fill">
            <a:extLst>
              <a:ext uri="{FF2B5EF4-FFF2-40B4-BE49-F238E27FC236}">
                <a16:creationId xmlns:a16="http://schemas.microsoft.com/office/drawing/2014/main" id="{74537216-5355-28CA-8B26-E2911024D3CB}"/>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2482116" y="2065507"/>
            <a:ext cx="698203" cy="698203"/>
          </a:xfrm>
          <a:prstGeom prst="rect">
            <a:avLst/>
          </a:prstGeom>
        </p:spPr>
      </p:pic>
      <p:sp>
        <p:nvSpPr>
          <p:cNvPr id="2" name="Title 1">
            <a:extLst>
              <a:ext uri="{FF2B5EF4-FFF2-40B4-BE49-F238E27FC236}">
                <a16:creationId xmlns:a16="http://schemas.microsoft.com/office/drawing/2014/main" id="{2C2BFAE1-45D3-4B3B-81D2-0BF25FA84FB8}"/>
              </a:ext>
            </a:extLst>
          </p:cNvPr>
          <p:cNvSpPr>
            <a:spLocks noGrp="1"/>
          </p:cNvSpPr>
          <p:nvPr>
            <p:ph type="title"/>
          </p:nvPr>
        </p:nvSpPr>
        <p:spPr>
          <a:xfrm>
            <a:off x="798444" y="272359"/>
            <a:ext cx="10515600" cy="1325563"/>
          </a:xfrm>
        </p:spPr>
        <p:style>
          <a:lnRef idx="1">
            <a:schemeClr val="accent4"/>
          </a:lnRef>
          <a:fillRef idx="2">
            <a:schemeClr val="accent4"/>
          </a:fillRef>
          <a:effectRef idx="1">
            <a:schemeClr val="accent4"/>
          </a:effectRef>
          <a:fontRef idx="minor">
            <a:schemeClr val="dk1"/>
          </a:fontRef>
        </p:style>
        <p:txBody>
          <a:bodyPr/>
          <a:lstStyle/>
          <a:p>
            <a:pPr algn="just"/>
            <a:r>
              <a:rPr lang="en-US" dirty="0" err="1"/>
              <a:t>Registro</a:t>
            </a:r>
            <a:r>
              <a:rPr lang="en-US" dirty="0"/>
              <a:t> de </a:t>
            </a:r>
            <a:r>
              <a:rPr lang="en-US" dirty="0" err="1"/>
              <a:t>Preços</a:t>
            </a:r>
            <a:r>
              <a:rPr lang="en-US" dirty="0"/>
              <a:t> : </a:t>
            </a:r>
            <a:r>
              <a:rPr lang="en-US" dirty="0" err="1"/>
              <a:t>Obras</a:t>
            </a:r>
            <a:r>
              <a:rPr lang="en-US" dirty="0"/>
              <a:t> e </a:t>
            </a:r>
            <a:r>
              <a:rPr lang="en-US" dirty="0" err="1"/>
              <a:t>Manutenção</a:t>
            </a:r>
            <a:r>
              <a:rPr lang="en-US" dirty="0"/>
              <a:t> </a:t>
            </a:r>
            <a:r>
              <a:rPr lang="en-US" dirty="0" err="1"/>
              <a:t>Predial</a:t>
            </a:r>
            <a:endParaRPr lang="en-US" dirty="0"/>
          </a:p>
        </p:txBody>
      </p:sp>
      <p:sp>
        <p:nvSpPr>
          <p:cNvPr id="6" name="Shape">
            <a:extLst>
              <a:ext uri="{FF2B5EF4-FFF2-40B4-BE49-F238E27FC236}">
                <a16:creationId xmlns:a16="http://schemas.microsoft.com/office/drawing/2014/main" id="{C3DCC198-9CE1-1106-4D41-D819E9257646}"/>
              </a:ext>
            </a:extLst>
          </p:cNvPr>
          <p:cNvSpPr/>
          <p:nvPr/>
        </p:nvSpPr>
        <p:spPr>
          <a:xfrm>
            <a:off x="1515141" y="3949122"/>
            <a:ext cx="2313977" cy="1799379"/>
          </a:xfrm>
          <a:custGeom>
            <a:avLst/>
            <a:gdLst/>
            <a:ahLst/>
            <a:cxnLst>
              <a:cxn ang="0">
                <a:pos x="wd2" y="hd2"/>
              </a:cxn>
              <a:cxn ang="5400000">
                <a:pos x="wd2" y="hd2"/>
              </a:cxn>
              <a:cxn ang="10800000">
                <a:pos x="wd2" y="hd2"/>
              </a:cxn>
              <a:cxn ang="16200000">
                <a:pos x="wd2" y="hd2"/>
              </a:cxn>
            </a:cxnLst>
            <a:rect l="0" t="0" r="r" b="b"/>
            <a:pathLst>
              <a:path w="21558" h="21600" extrusionOk="0">
                <a:moveTo>
                  <a:pt x="21403" y="4106"/>
                </a:moveTo>
                <a:cubicBezTo>
                  <a:pt x="21248" y="3815"/>
                  <a:pt x="20980" y="3633"/>
                  <a:pt x="20698" y="3633"/>
                </a:cubicBezTo>
                <a:lnTo>
                  <a:pt x="4004" y="3633"/>
                </a:lnTo>
                <a:lnTo>
                  <a:pt x="3666" y="1562"/>
                </a:lnTo>
                <a:cubicBezTo>
                  <a:pt x="3511" y="654"/>
                  <a:pt x="2890" y="0"/>
                  <a:pt x="2157" y="0"/>
                </a:cubicBezTo>
                <a:lnTo>
                  <a:pt x="296" y="0"/>
                </a:lnTo>
                <a:cubicBezTo>
                  <a:pt x="141" y="0"/>
                  <a:pt x="0" y="164"/>
                  <a:pt x="0" y="381"/>
                </a:cubicBezTo>
                <a:cubicBezTo>
                  <a:pt x="0" y="581"/>
                  <a:pt x="127" y="763"/>
                  <a:pt x="296" y="763"/>
                </a:cubicBezTo>
                <a:lnTo>
                  <a:pt x="2157" y="763"/>
                </a:lnTo>
                <a:cubicBezTo>
                  <a:pt x="2608" y="763"/>
                  <a:pt x="3003" y="1181"/>
                  <a:pt x="3088" y="1744"/>
                </a:cubicBezTo>
                <a:lnTo>
                  <a:pt x="4780" y="11954"/>
                </a:lnTo>
                <a:cubicBezTo>
                  <a:pt x="4780" y="11972"/>
                  <a:pt x="4794" y="12008"/>
                  <a:pt x="4794" y="12026"/>
                </a:cubicBezTo>
                <a:lnTo>
                  <a:pt x="5217" y="14624"/>
                </a:lnTo>
                <a:cubicBezTo>
                  <a:pt x="5344" y="15351"/>
                  <a:pt x="5851" y="15896"/>
                  <a:pt x="6429" y="15896"/>
                </a:cubicBezTo>
                <a:lnTo>
                  <a:pt x="15114" y="15896"/>
                </a:lnTo>
                <a:cubicBezTo>
                  <a:pt x="15114" y="15896"/>
                  <a:pt x="15114" y="15896"/>
                  <a:pt x="15114" y="15896"/>
                </a:cubicBezTo>
                <a:cubicBezTo>
                  <a:pt x="15114" y="15896"/>
                  <a:pt x="15114" y="15896"/>
                  <a:pt x="15114" y="15896"/>
                </a:cubicBezTo>
                <a:lnTo>
                  <a:pt x="18047" y="15896"/>
                </a:lnTo>
                <a:lnTo>
                  <a:pt x="17835" y="16768"/>
                </a:lnTo>
                <a:cubicBezTo>
                  <a:pt x="17680" y="17404"/>
                  <a:pt x="17229" y="17821"/>
                  <a:pt x="16708" y="17821"/>
                </a:cubicBezTo>
                <a:lnTo>
                  <a:pt x="5767" y="17821"/>
                </a:lnTo>
                <a:cubicBezTo>
                  <a:pt x="5611" y="17821"/>
                  <a:pt x="5470" y="17985"/>
                  <a:pt x="5470" y="18203"/>
                </a:cubicBezTo>
                <a:cubicBezTo>
                  <a:pt x="5470" y="18421"/>
                  <a:pt x="5597" y="18584"/>
                  <a:pt x="5767" y="18584"/>
                </a:cubicBezTo>
                <a:lnTo>
                  <a:pt x="7078" y="18584"/>
                </a:lnTo>
                <a:cubicBezTo>
                  <a:pt x="6895" y="18893"/>
                  <a:pt x="6782" y="19293"/>
                  <a:pt x="6782" y="19711"/>
                </a:cubicBezTo>
                <a:cubicBezTo>
                  <a:pt x="6782" y="20746"/>
                  <a:pt x="7444" y="21600"/>
                  <a:pt x="8248" y="21600"/>
                </a:cubicBezTo>
                <a:cubicBezTo>
                  <a:pt x="9052" y="21600"/>
                  <a:pt x="9714" y="20746"/>
                  <a:pt x="9714" y="19711"/>
                </a:cubicBezTo>
                <a:cubicBezTo>
                  <a:pt x="9714" y="19293"/>
                  <a:pt x="9602" y="18893"/>
                  <a:pt x="9418" y="18584"/>
                </a:cubicBezTo>
                <a:lnTo>
                  <a:pt x="14438" y="18584"/>
                </a:lnTo>
                <a:cubicBezTo>
                  <a:pt x="14254" y="18893"/>
                  <a:pt x="14142" y="19293"/>
                  <a:pt x="14142" y="19711"/>
                </a:cubicBezTo>
                <a:cubicBezTo>
                  <a:pt x="14142" y="20746"/>
                  <a:pt x="14804" y="21600"/>
                  <a:pt x="15608" y="21600"/>
                </a:cubicBezTo>
                <a:cubicBezTo>
                  <a:pt x="16411" y="21600"/>
                  <a:pt x="17074" y="20746"/>
                  <a:pt x="17074" y="19711"/>
                </a:cubicBezTo>
                <a:cubicBezTo>
                  <a:pt x="17074" y="19275"/>
                  <a:pt x="16961" y="18893"/>
                  <a:pt x="16778" y="18566"/>
                </a:cubicBezTo>
                <a:cubicBezTo>
                  <a:pt x="17525" y="18530"/>
                  <a:pt x="18174" y="17912"/>
                  <a:pt x="18400" y="16986"/>
                </a:cubicBezTo>
                <a:lnTo>
                  <a:pt x="18738" y="15623"/>
                </a:lnTo>
                <a:lnTo>
                  <a:pt x="21515" y="5123"/>
                </a:lnTo>
                <a:cubicBezTo>
                  <a:pt x="21600" y="4760"/>
                  <a:pt x="21558" y="4378"/>
                  <a:pt x="21403" y="4106"/>
                </a:cubicBezTo>
                <a:close/>
                <a:moveTo>
                  <a:pt x="9136" y="19674"/>
                </a:moveTo>
                <a:cubicBezTo>
                  <a:pt x="9136" y="20292"/>
                  <a:pt x="8741" y="20801"/>
                  <a:pt x="8262" y="20801"/>
                </a:cubicBezTo>
                <a:cubicBezTo>
                  <a:pt x="7783" y="20801"/>
                  <a:pt x="7388" y="20292"/>
                  <a:pt x="7388" y="19674"/>
                </a:cubicBezTo>
                <a:cubicBezTo>
                  <a:pt x="7388" y="19057"/>
                  <a:pt x="7783" y="18548"/>
                  <a:pt x="8262" y="18548"/>
                </a:cubicBezTo>
                <a:cubicBezTo>
                  <a:pt x="8741" y="18548"/>
                  <a:pt x="9136" y="19039"/>
                  <a:pt x="9136" y="19674"/>
                </a:cubicBezTo>
                <a:close/>
                <a:moveTo>
                  <a:pt x="15622" y="20801"/>
                </a:moveTo>
                <a:cubicBezTo>
                  <a:pt x="15143" y="20801"/>
                  <a:pt x="14748" y="20292"/>
                  <a:pt x="14748" y="19674"/>
                </a:cubicBezTo>
                <a:cubicBezTo>
                  <a:pt x="14748" y="19057"/>
                  <a:pt x="15143" y="18548"/>
                  <a:pt x="15622" y="18548"/>
                </a:cubicBezTo>
                <a:cubicBezTo>
                  <a:pt x="16101" y="18548"/>
                  <a:pt x="16496" y="19057"/>
                  <a:pt x="16496" y="19674"/>
                </a:cubicBezTo>
                <a:cubicBezTo>
                  <a:pt x="16496" y="20292"/>
                  <a:pt x="16101" y="20801"/>
                  <a:pt x="15622" y="20801"/>
                </a:cubicBezTo>
                <a:close/>
                <a:moveTo>
                  <a:pt x="19260" y="11281"/>
                </a:moveTo>
                <a:lnTo>
                  <a:pt x="16256" y="11281"/>
                </a:lnTo>
                <a:lnTo>
                  <a:pt x="16863" y="8211"/>
                </a:lnTo>
                <a:lnTo>
                  <a:pt x="20077" y="8211"/>
                </a:lnTo>
                <a:lnTo>
                  <a:pt x="19260" y="11281"/>
                </a:lnTo>
                <a:close/>
                <a:moveTo>
                  <a:pt x="18258" y="15115"/>
                </a:moveTo>
                <a:lnTo>
                  <a:pt x="15509" y="15115"/>
                </a:lnTo>
                <a:lnTo>
                  <a:pt x="16115" y="12044"/>
                </a:lnTo>
                <a:lnTo>
                  <a:pt x="19076" y="12044"/>
                </a:lnTo>
                <a:lnTo>
                  <a:pt x="18258" y="15115"/>
                </a:lnTo>
                <a:close/>
                <a:moveTo>
                  <a:pt x="12633" y="15115"/>
                </a:moveTo>
                <a:lnTo>
                  <a:pt x="12633" y="12044"/>
                </a:lnTo>
                <a:lnTo>
                  <a:pt x="15509" y="12044"/>
                </a:lnTo>
                <a:lnTo>
                  <a:pt x="14903" y="15115"/>
                </a:lnTo>
                <a:lnTo>
                  <a:pt x="12633" y="15115"/>
                </a:lnTo>
                <a:close/>
                <a:moveTo>
                  <a:pt x="9461" y="15115"/>
                </a:moveTo>
                <a:lnTo>
                  <a:pt x="9080" y="12044"/>
                </a:lnTo>
                <a:lnTo>
                  <a:pt x="12055" y="12044"/>
                </a:lnTo>
                <a:lnTo>
                  <a:pt x="12055" y="15115"/>
                </a:lnTo>
                <a:lnTo>
                  <a:pt x="9461" y="15115"/>
                </a:lnTo>
                <a:close/>
                <a:moveTo>
                  <a:pt x="4766" y="8211"/>
                </a:moveTo>
                <a:lnTo>
                  <a:pt x="8022" y="8211"/>
                </a:lnTo>
                <a:lnTo>
                  <a:pt x="8403" y="11281"/>
                </a:lnTo>
                <a:lnTo>
                  <a:pt x="5273" y="11281"/>
                </a:lnTo>
                <a:lnTo>
                  <a:pt x="4766" y="8211"/>
                </a:lnTo>
                <a:close/>
                <a:moveTo>
                  <a:pt x="8601" y="8211"/>
                </a:moveTo>
                <a:lnTo>
                  <a:pt x="12055" y="8211"/>
                </a:lnTo>
                <a:lnTo>
                  <a:pt x="12055" y="11281"/>
                </a:lnTo>
                <a:lnTo>
                  <a:pt x="8981" y="11281"/>
                </a:lnTo>
                <a:lnTo>
                  <a:pt x="8601" y="8211"/>
                </a:lnTo>
                <a:close/>
                <a:moveTo>
                  <a:pt x="8516" y="7466"/>
                </a:moveTo>
                <a:lnTo>
                  <a:pt x="8135" y="4396"/>
                </a:lnTo>
                <a:lnTo>
                  <a:pt x="12055" y="4396"/>
                </a:lnTo>
                <a:lnTo>
                  <a:pt x="12055" y="7466"/>
                </a:lnTo>
                <a:lnTo>
                  <a:pt x="8516" y="7466"/>
                </a:lnTo>
                <a:close/>
                <a:moveTo>
                  <a:pt x="15650" y="11281"/>
                </a:moveTo>
                <a:lnTo>
                  <a:pt x="12633" y="11281"/>
                </a:lnTo>
                <a:lnTo>
                  <a:pt x="12633" y="8211"/>
                </a:lnTo>
                <a:lnTo>
                  <a:pt x="16256" y="8211"/>
                </a:lnTo>
                <a:lnTo>
                  <a:pt x="15650" y="11281"/>
                </a:lnTo>
                <a:close/>
                <a:moveTo>
                  <a:pt x="12633" y="7466"/>
                </a:moveTo>
                <a:lnTo>
                  <a:pt x="12633" y="4396"/>
                </a:lnTo>
                <a:lnTo>
                  <a:pt x="17018" y="4396"/>
                </a:lnTo>
                <a:lnTo>
                  <a:pt x="16411" y="7466"/>
                </a:lnTo>
                <a:lnTo>
                  <a:pt x="12633" y="7466"/>
                </a:lnTo>
                <a:close/>
                <a:moveTo>
                  <a:pt x="7543" y="4378"/>
                </a:moveTo>
                <a:lnTo>
                  <a:pt x="7924" y="7448"/>
                </a:lnTo>
                <a:lnTo>
                  <a:pt x="4639" y="7448"/>
                </a:lnTo>
                <a:lnTo>
                  <a:pt x="4131" y="4378"/>
                </a:lnTo>
                <a:lnTo>
                  <a:pt x="7543" y="4378"/>
                </a:lnTo>
                <a:close/>
                <a:moveTo>
                  <a:pt x="5795" y="14424"/>
                </a:moveTo>
                <a:lnTo>
                  <a:pt x="5400" y="12026"/>
                </a:lnTo>
                <a:lnTo>
                  <a:pt x="8488" y="12026"/>
                </a:lnTo>
                <a:lnTo>
                  <a:pt x="8868" y="15096"/>
                </a:lnTo>
                <a:lnTo>
                  <a:pt x="6443" y="15096"/>
                </a:lnTo>
                <a:cubicBezTo>
                  <a:pt x="6133" y="15115"/>
                  <a:pt x="5865" y="14824"/>
                  <a:pt x="5795" y="14424"/>
                </a:cubicBezTo>
                <a:close/>
                <a:moveTo>
                  <a:pt x="20966" y="4850"/>
                </a:moveTo>
                <a:lnTo>
                  <a:pt x="20275" y="7448"/>
                </a:lnTo>
                <a:lnTo>
                  <a:pt x="17004" y="7448"/>
                </a:lnTo>
                <a:lnTo>
                  <a:pt x="17610" y="4378"/>
                </a:lnTo>
                <a:lnTo>
                  <a:pt x="20684" y="4378"/>
                </a:lnTo>
                <a:cubicBezTo>
                  <a:pt x="20768" y="4378"/>
                  <a:pt x="20853" y="4433"/>
                  <a:pt x="20909" y="4523"/>
                </a:cubicBezTo>
                <a:cubicBezTo>
                  <a:pt x="20980" y="4632"/>
                  <a:pt x="20994" y="4741"/>
                  <a:pt x="20966" y="4850"/>
                </a:cubicBezTo>
                <a:close/>
              </a:path>
            </a:pathLst>
          </a:custGeom>
          <a:solidFill>
            <a:schemeClr val="tx2"/>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defRPr>
            </a:pPr>
            <a:endParaRPr/>
          </a:p>
        </p:txBody>
      </p:sp>
      <p:sp>
        <p:nvSpPr>
          <p:cNvPr id="7" name="Shape">
            <a:extLst>
              <a:ext uri="{FF2B5EF4-FFF2-40B4-BE49-F238E27FC236}">
                <a16:creationId xmlns:a16="http://schemas.microsoft.com/office/drawing/2014/main" id="{AF3766FE-CD46-3BCE-8970-4974A288D138}"/>
              </a:ext>
            </a:extLst>
          </p:cNvPr>
          <p:cNvSpPr/>
          <p:nvPr/>
        </p:nvSpPr>
        <p:spPr>
          <a:xfrm>
            <a:off x="4693847" y="3949122"/>
            <a:ext cx="2313977" cy="1799379"/>
          </a:xfrm>
          <a:custGeom>
            <a:avLst/>
            <a:gdLst/>
            <a:ahLst/>
            <a:cxnLst>
              <a:cxn ang="0">
                <a:pos x="wd2" y="hd2"/>
              </a:cxn>
              <a:cxn ang="5400000">
                <a:pos x="wd2" y="hd2"/>
              </a:cxn>
              <a:cxn ang="10800000">
                <a:pos x="wd2" y="hd2"/>
              </a:cxn>
              <a:cxn ang="16200000">
                <a:pos x="wd2" y="hd2"/>
              </a:cxn>
            </a:cxnLst>
            <a:rect l="0" t="0" r="r" b="b"/>
            <a:pathLst>
              <a:path w="21558" h="21600" extrusionOk="0">
                <a:moveTo>
                  <a:pt x="21403" y="4106"/>
                </a:moveTo>
                <a:cubicBezTo>
                  <a:pt x="21248" y="3815"/>
                  <a:pt x="20980" y="3633"/>
                  <a:pt x="20698" y="3633"/>
                </a:cubicBezTo>
                <a:lnTo>
                  <a:pt x="4004" y="3633"/>
                </a:lnTo>
                <a:lnTo>
                  <a:pt x="3666" y="1562"/>
                </a:lnTo>
                <a:cubicBezTo>
                  <a:pt x="3511" y="654"/>
                  <a:pt x="2890" y="0"/>
                  <a:pt x="2157" y="0"/>
                </a:cubicBezTo>
                <a:lnTo>
                  <a:pt x="296" y="0"/>
                </a:lnTo>
                <a:cubicBezTo>
                  <a:pt x="141" y="0"/>
                  <a:pt x="0" y="164"/>
                  <a:pt x="0" y="381"/>
                </a:cubicBezTo>
                <a:cubicBezTo>
                  <a:pt x="0" y="581"/>
                  <a:pt x="127" y="763"/>
                  <a:pt x="296" y="763"/>
                </a:cubicBezTo>
                <a:lnTo>
                  <a:pt x="2157" y="763"/>
                </a:lnTo>
                <a:cubicBezTo>
                  <a:pt x="2608" y="763"/>
                  <a:pt x="3003" y="1181"/>
                  <a:pt x="3088" y="1744"/>
                </a:cubicBezTo>
                <a:lnTo>
                  <a:pt x="4780" y="11954"/>
                </a:lnTo>
                <a:cubicBezTo>
                  <a:pt x="4780" y="11972"/>
                  <a:pt x="4794" y="12008"/>
                  <a:pt x="4794" y="12026"/>
                </a:cubicBezTo>
                <a:lnTo>
                  <a:pt x="5217" y="14624"/>
                </a:lnTo>
                <a:cubicBezTo>
                  <a:pt x="5344" y="15351"/>
                  <a:pt x="5851" y="15896"/>
                  <a:pt x="6429" y="15896"/>
                </a:cubicBezTo>
                <a:lnTo>
                  <a:pt x="15114" y="15896"/>
                </a:lnTo>
                <a:cubicBezTo>
                  <a:pt x="15114" y="15896"/>
                  <a:pt x="15114" y="15896"/>
                  <a:pt x="15114" y="15896"/>
                </a:cubicBezTo>
                <a:cubicBezTo>
                  <a:pt x="15114" y="15896"/>
                  <a:pt x="15114" y="15896"/>
                  <a:pt x="15114" y="15896"/>
                </a:cubicBezTo>
                <a:lnTo>
                  <a:pt x="18047" y="15896"/>
                </a:lnTo>
                <a:lnTo>
                  <a:pt x="17835" y="16768"/>
                </a:lnTo>
                <a:cubicBezTo>
                  <a:pt x="17680" y="17404"/>
                  <a:pt x="17229" y="17821"/>
                  <a:pt x="16708" y="17821"/>
                </a:cubicBezTo>
                <a:lnTo>
                  <a:pt x="5767" y="17821"/>
                </a:lnTo>
                <a:cubicBezTo>
                  <a:pt x="5611" y="17821"/>
                  <a:pt x="5470" y="17985"/>
                  <a:pt x="5470" y="18203"/>
                </a:cubicBezTo>
                <a:cubicBezTo>
                  <a:pt x="5470" y="18421"/>
                  <a:pt x="5597" y="18584"/>
                  <a:pt x="5767" y="18584"/>
                </a:cubicBezTo>
                <a:lnTo>
                  <a:pt x="7078" y="18584"/>
                </a:lnTo>
                <a:cubicBezTo>
                  <a:pt x="6895" y="18893"/>
                  <a:pt x="6782" y="19293"/>
                  <a:pt x="6782" y="19711"/>
                </a:cubicBezTo>
                <a:cubicBezTo>
                  <a:pt x="6782" y="20746"/>
                  <a:pt x="7444" y="21600"/>
                  <a:pt x="8248" y="21600"/>
                </a:cubicBezTo>
                <a:cubicBezTo>
                  <a:pt x="9052" y="21600"/>
                  <a:pt x="9714" y="20746"/>
                  <a:pt x="9714" y="19711"/>
                </a:cubicBezTo>
                <a:cubicBezTo>
                  <a:pt x="9714" y="19293"/>
                  <a:pt x="9602" y="18893"/>
                  <a:pt x="9418" y="18584"/>
                </a:cubicBezTo>
                <a:lnTo>
                  <a:pt x="14438" y="18584"/>
                </a:lnTo>
                <a:cubicBezTo>
                  <a:pt x="14254" y="18893"/>
                  <a:pt x="14142" y="19293"/>
                  <a:pt x="14142" y="19711"/>
                </a:cubicBezTo>
                <a:cubicBezTo>
                  <a:pt x="14142" y="20746"/>
                  <a:pt x="14804" y="21600"/>
                  <a:pt x="15608" y="21600"/>
                </a:cubicBezTo>
                <a:cubicBezTo>
                  <a:pt x="16411" y="21600"/>
                  <a:pt x="17074" y="20746"/>
                  <a:pt x="17074" y="19711"/>
                </a:cubicBezTo>
                <a:cubicBezTo>
                  <a:pt x="17074" y="19275"/>
                  <a:pt x="16961" y="18893"/>
                  <a:pt x="16778" y="18566"/>
                </a:cubicBezTo>
                <a:cubicBezTo>
                  <a:pt x="17525" y="18530"/>
                  <a:pt x="18174" y="17912"/>
                  <a:pt x="18400" y="16986"/>
                </a:cubicBezTo>
                <a:lnTo>
                  <a:pt x="18738" y="15623"/>
                </a:lnTo>
                <a:lnTo>
                  <a:pt x="21515" y="5123"/>
                </a:lnTo>
                <a:cubicBezTo>
                  <a:pt x="21600" y="4760"/>
                  <a:pt x="21558" y="4378"/>
                  <a:pt x="21403" y="4106"/>
                </a:cubicBezTo>
                <a:close/>
                <a:moveTo>
                  <a:pt x="9136" y="19674"/>
                </a:moveTo>
                <a:cubicBezTo>
                  <a:pt x="9136" y="20292"/>
                  <a:pt x="8741" y="20801"/>
                  <a:pt x="8262" y="20801"/>
                </a:cubicBezTo>
                <a:cubicBezTo>
                  <a:pt x="7783" y="20801"/>
                  <a:pt x="7388" y="20292"/>
                  <a:pt x="7388" y="19674"/>
                </a:cubicBezTo>
                <a:cubicBezTo>
                  <a:pt x="7388" y="19057"/>
                  <a:pt x="7783" y="18548"/>
                  <a:pt x="8262" y="18548"/>
                </a:cubicBezTo>
                <a:cubicBezTo>
                  <a:pt x="8741" y="18548"/>
                  <a:pt x="9136" y="19039"/>
                  <a:pt x="9136" y="19674"/>
                </a:cubicBezTo>
                <a:close/>
                <a:moveTo>
                  <a:pt x="15622" y="20801"/>
                </a:moveTo>
                <a:cubicBezTo>
                  <a:pt x="15143" y="20801"/>
                  <a:pt x="14748" y="20292"/>
                  <a:pt x="14748" y="19674"/>
                </a:cubicBezTo>
                <a:cubicBezTo>
                  <a:pt x="14748" y="19057"/>
                  <a:pt x="15143" y="18548"/>
                  <a:pt x="15622" y="18548"/>
                </a:cubicBezTo>
                <a:cubicBezTo>
                  <a:pt x="16101" y="18548"/>
                  <a:pt x="16496" y="19057"/>
                  <a:pt x="16496" y="19674"/>
                </a:cubicBezTo>
                <a:cubicBezTo>
                  <a:pt x="16496" y="20292"/>
                  <a:pt x="16101" y="20801"/>
                  <a:pt x="15622" y="20801"/>
                </a:cubicBezTo>
                <a:close/>
                <a:moveTo>
                  <a:pt x="19260" y="11281"/>
                </a:moveTo>
                <a:lnTo>
                  <a:pt x="16256" y="11281"/>
                </a:lnTo>
                <a:lnTo>
                  <a:pt x="16863" y="8211"/>
                </a:lnTo>
                <a:lnTo>
                  <a:pt x="20077" y="8211"/>
                </a:lnTo>
                <a:lnTo>
                  <a:pt x="19260" y="11281"/>
                </a:lnTo>
                <a:close/>
                <a:moveTo>
                  <a:pt x="18258" y="15115"/>
                </a:moveTo>
                <a:lnTo>
                  <a:pt x="15509" y="15115"/>
                </a:lnTo>
                <a:lnTo>
                  <a:pt x="16115" y="12044"/>
                </a:lnTo>
                <a:lnTo>
                  <a:pt x="19076" y="12044"/>
                </a:lnTo>
                <a:lnTo>
                  <a:pt x="18258" y="15115"/>
                </a:lnTo>
                <a:close/>
                <a:moveTo>
                  <a:pt x="12633" y="15115"/>
                </a:moveTo>
                <a:lnTo>
                  <a:pt x="12633" y="12044"/>
                </a:lnTo>
                <a:lnTo>
                  <a:pt x="15509" y="12044"/>
                </a:lnTo>
                <a:lnTo>
                  <a:pt x="14903" y="15115"/>
                </a:lnTo>
                <a:lnTo>
                  <a:pt x="12633" y="15115"/>
                </a:lnTo>
                <a:close/>
                <a:moveTo>
                  <a:pt x="9461" y="15115"/>
                </a:moveTo>
                <a:lnTo>
                  <a:pt x="9080" y="12044"/>
                </a:lnTo>
                <a:lnTo>
                  <a:pt x="12055" y="12044"/>
                </a:lnTo>
                <a:lnTo>
                  <a:pt x="12055" y="15115"/>
                </a:lnTo>
                <a:lnTo>
                  <a:pt x="9461" y="15115"/>
                </a:lnTo>
                <a:close/>
                <a:moveTo>
                  <a:pt x="4766" y="8211"/>
                </a:moveTo>
                <a:lnTo>
                  <a:pt x="8022" y="8211"/>
                </a:lnTo>
                <a:lnTo>
                  <a:pt x="8403" y="11281"/>
                </a:lnTo>
                <a:lnTo>
                  <a:pt x="5273" y="11281"/>
                </a:lnTo>
                <a:lnTo>
                  <a:pt x="4766" y="8211"/>
                </a:lnTo>
                <a:close/>
                <a:moveTo>
                  <a:pt x="8601" y="8211"/>
                </a:moveTo>
                <a:lnTo>
                  <a:pt x="12055" y="8211"/>
                </a:lnTo>
                <a:lnTo>
                  <a:pt x="12055" y="11281"/>
                </a:lnTo>
                <a:lnTo>
                  <a:pt x="8981" y="11281"/>
                </a:lnTo>
                <a:lnTo>
                  <a:pt x="8601" y="8211"/>
                </a:lnTo>
                <a:close/>
                <a:moveTo>
                  <a:pt x="8516" y="7466"/>
                </a:moveTo>
                <a:lnTo>
                  <a:pt x="8135" y="4396"/>
                </a:lnTo>
                <a:lnTo>
                  <a:pt x="12055" y="4396"/>
                </a:lnTo>
                <a:lnTo>
                  <a:pt x="12055" y="7466"/>
                </a:lnTo>
                <a:lnTo>
                  <a:pt x="8516" y="7466"/>
                </a:lnTo>
                <a:close/>
                <a:moveTo>
                  <a:pt x="15650" y="11281"/>
                </a:moveTo>
                <a:lnTo>
                  <a:pt x="12633" y="11281"/>
                </a:lnTo>
                <a:lnTo>
                  <a:pt x="12633" y="8211"/>
                </a:lnTo>
                <a:lnTo>
                  <a:pt x="16256" y="8211"/>
                </a:lnTo>
                <a:lnTo>
                  <a:pt x="15650" y="11281"/>
                </a:lnTo>
                <a:close/>
                <a:moveTo>
                  <a:pt x="12633" y="7466"/>
                </a:moveTo>
                <a:lnTo>
                  <a:pt x="12633" y="4396"/>
                </a:lnTo>
                <a:lnTo>
                  <a:pt x="17018" y="4396"/>
                </a:lnTo>
                <a:lnTo>
                  <a:pt x="16411" y="7466"/>
                </a:lnTo>
                <a:lnTo>
                  <a:pt x="12633" y="7466"/>
                </a:lnTo>
                <a:close/>
                <a:moveTo>
                  <a:pt x="7543" y="4378"/>
                </a:moveTo>
                <a:lnTo>
                  <a:pt x="7924" y="7448"/>
                </a:lnTo>
                <a:lnTo>
                  <a:pt x="4639" y="7448"/>
                </a:lnTo>
                <a:lnTo>
                  <a:pt x="4131" y="4378"/>
                </a:lnTo>
                <a:lnTo>
                  <a:pt x="7543" y="4378"/>
                </a:lnTo>
                <a:close/>
                <a:moveTo>
                  <a:pt x="5795" y="14424"/>
                </a:moveTo>
                <a:lnTo>
                  <a:pt x="5400" y="12026"/>
                </a:lnTo>
                <a:lnTo>
                  <a:pt x="8488" y="12026"/>
                </a:lnTo>
                <a:lnTo>
                  <a:pt x="8868" y="15096"/>
                </a:lnTo>
                <a:lnTo>
                  <a:pt x="6443" y="15096"/>
                </a:lnTo>
                <a:cubicBezTo>
                  <a:pt x="6133" y="15115"/>
                  <a:pt x="5865" y="14824"/>
                  <a:pt x="5795" y="14424"/>
                </a:cubicBezTo>
                <a:close/>
                <a:moveTo>
                  <a:pt x="20966" y="4850"/>
                </a:moveTo>
                <a:lnTo>
                  <a:pt x="20275" y="7448"/>
                </a:lnTo>
                <a:lnTo>
                  <a:pt x="17004" y="7448"/>
                </a:lnTo>
                <a:lnTo>
                  <a:pt x="17610" y="4378"/>
                </a:lnTo>
                <a:lnTo>
                  <a:pt x="20684" y="4378"/>
                </a:lnTo>
                <a:cubicBezTo>
                  <a:pt x="20768" y="4378"/>
                  <a:pt x="20853" y="4433"/>
                  <a:pt x="20909" y="4523"/>
                </a:cubicBezTo>
                <a:cubicBezTo>
                  <a:pt x="20980" y="4632"/>
                  <a:pt x="20994" y="4741"/>
                  <a:pt x="20966" y="4850"/>
                </a:cubicBezTo>
                <a:close/>
              </a:path>
            </a:pathLst>
          </a:custGeom>
          <a:solidFill>
            <a:schemeClr val="tx2"/>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defRPr>
            </a:pPr>
            <a:endParaRPr/>
          </a:p>
        </p:txBody>
      </p:sp>
      <p:sp>
        <p:nvSpPr>
          <p:cNvPr id="8" name="Shape">
            <a:extLst>
              <a:ext uri="{FF2B5EF4-FFF2-40B4-BE49-F238E27FC236}">
                <a16:creationId xmlns:a16="http://schemas.microsoft.com/office/drawing/2014/main" id="{4AB77C6E-AE7C-DC21-EC7B-0B49790A2EFC}"/>
              </a:ext>
            </a:extLst>
          </p:cNvPr>
          <p:cNvSpPr/>
          <p:nvPr/>
        </p:nvSpPr>
        <p:spPr>
          <a:xfrm>
            <a:off x="7872553" y="3949122"/>
            <a:ext cx="2313977" cy="1799379"/>
          </a:xfrm>
          <a:custGeom>
            <a:avLst/>
            <a:gdLst/>
            <a:ahLst/>
            <a:cxnLst>
              <a:cxn ang="0">
                <a:pos x="wd2" y="hd2"/>
              </a:cxn>
              <a:cxn ang="5400000">
                <a:pos x="wd2" y="hd2"/>
              </a:cxn>
              <a:cxn ang="10800000">
                <a:pos x="wd2" y="hd2"/>
              </a:cxn>
              <a:cxn ang="16200000">
                <a:pos x="wd2" y="hd2"/>
              </a:cxn>
            </a:cxnLst>
            <a:rect l="0" t="0" r="r" b="b"/>
            <a:pathLst>
              <a:path w="21558" h="21600" extrusionOk="0">
                <a:moveTo>
                  <a:pt x="21403" y="4106"/>
                </a:moveTo>
                <a:cubicBezTo>
                  <a:pt x="21248" y="3815"/>
                  <a:pt x="20980" y="3633"/>
                  <a:pt x="20698" y="3633"/>
                </a:cubicBezTo>
                <a:lnTo>
                  <a:pt x="4004" y="3633"/>
                </a:lnTo>
                <a:lnTo>
                  <a:pt x="3666" y="1562"/>
                </a:lnTo>
                <a:cubicBezTo>
                  <a:pt x="3511" y="654"/>
                  <a:pt x="2890" y="0"/>
                  <a:pt x="2157" y="0"/>
                </a:cubicBezTo>
                <a:lnTo>
                  <a:pt x="296" y="0"/>
                </a:lnTo>
                <a:cubicBezTo>
                  <a:pt x="141" y="0"/>
                  <a:pt x="0" y="164"/>
                  <a:pt x="0" y="381"/>
                </a:cubicBezTo>
                <a:cubicBezTo>
                  <a:pt x="0" y="581"/>
                  <a:pt x="127" y="763"/>
                  <a:pt x="296" y="763"/>
                </a:cubicBezTo>
                <a:lnTo>
                  <a:pt x="2157" y="763"/>
                </a:lnTo>
                <a:cubicBezTo>
                  <a:pt x="2608" y="763"/>
                  <a:pt x="3003" y="1181"/>
                  <a:pt x="3088" y="1744"/>
                </a:cubicBezTo>
                <a:lnTo>
                  <a:pt x="4780" y="11954"/>
                </a:lnTo>
                <a:cubicBezTo>
                  <a:pt x="4780" y="11972"/>
                  <a:pt x="4794" y="12008"/>
                  <a:pt x="4794" y="12026"/>
                </a:cubicBezTo>
                <a:lnTo>
                  <a:pt x="5217" y="14624"/>
                </a:lnTo>
                <a:cubicBezTo>
                  <a:pt x="5344" y="15351"/>
                  <a:pt x="5851" y="15896"/>
                  <a:pt x="6429" y="15896"/>
                </a:cubicBezTo>
                <a:lnTo>
                  <a:pt x="15114" y="15896"/>
                </a:lnTo>
                <a:cubicBezTo>
                  <a:pt x="15114" y="15896"/>
                  <a:pt x="15114" y="15896"/>
                  <a:pt x="15114" y="15896"/>
                </a:cubicBezTo>
                <a:cubicBezTo>
                  <a:pt x="15114" y="15896"/>
                  <a:pt x="15114" y="15896"/>
                  <a:pt x="15114" y="15896"/>
                </a:cubicBezTo>
                <a:lnTo>
                  <a:pt x="18047" y="15896"/>
                </a:lnTo>
                <a:lnTo>
                  <a:pt x="17835" y="16768"/>
                </a:lnTo>
                <a:cubicBezTo>
                  <a:pt x="17680" y="17404"/>
                  <a:pt x="17229" y="17821"/>
                  <a:pt x="16708" y="17821"/>
                </a:cubicBezTo>
                <a:lnTo>
                  <a:pt x="5767" y="17821"/>
                </a:lnTo>
                <a:cubicBezTo>
                  <a:pt x="5611" y="17821"/>
                  <a:pt x="5470" y="17985"/>
                  <a:pt x="5470" y="18203"/>
                </a:cubicBezTo>
                <a:cubicBezTo>
                  <a:pt x="5470" y="18421"/>
                  <a:pt x="5597" y="18584"/>
                  <a:pt x="5767" y="18584"/>
                </a:cubicBezTo>
                <a:lnTo>
                  <a:pt x="7078" y="18584"/>
                </a:lnTo>
                <a:cubicBezTo>
                  <a:pt x="6895" y="18893"/>
                  <a:pt x="6782" y="19293"/>
                  <a:pt x="6782" y="19711"/>
                </a:cubicBezTo>
                <a:cubicBezTo>
                  <a:pt x="6782" y="20746"/>
                  <a:pt x="7444" y="21600"/>
                  <a:pt x="8248" y="21600"/>
                </a:cubicBezTo>
                <a:cubicBezTo>
                  <a:pt x="9052" y="21600"/>
                  <a:pt x="9714" y="20746"/>
                  <a:pt x="9714" y="19711"/>
                </a:cubicBezTo>
                <a:cubicBezTo>
                  <a:pt x="9714" y="19293"/>
                  <a:pt x="9602" y="18893"/>
                  <a:pt x="9418" y="18584"/>
                </a:cubicBezTo>
                <a:lnTo>
                  <a:pt x="14438" y="18584"/>
                </a:lnTo>
                <a:cubicBezTo>
                  <a:pt x="14254" y="18893"/>
                  <a:pt x="14142" y="19293"/>
                  <a:pt x="14142" y="19711"/>
                </a:cubicBezTo>
                <a:cubicBezTo>
                  <a:pt x="14142" y="20746"/>
                  <a:pt x="14804" y="21600"/>
                  <a:pt x="15608" y="21600"/>
                </a:cubicBezTo>
                <a:cubicBezTo>
                  <a:pt x="16411" y="21600"/>
                  <a:pt x="17074" y="20746"/>
                  <a:pt x="17074" y="19711"/>
                </a:cubicBezTo>
                <a:cubicBezTo>
                  <a:pt x="17074" y="19275"/>
                  <a:pt x="16961" y="18893"/>
                  <a:pt x="16778" y="18566"/>
                </a:cubicBezTo>
                <a:cubicBezTo>
                  <a:pt x="17525" y="18530"/>
                  <a:pt x="18174" y="17912"/>
                  <a:pt x="18400" y="16986"/>
                </a:cubicBezTo>
                <a:lnTo>
                  <a:pt x="18738" y="15623"/>
                </a:lnTo>
                <a:lnTo>
                  <a:pt x="21515" y="5123"/>
                </a:lnTo>
                <a:cubicBezTo>
                  <a:pt x="21600" y="4760"/>
                  <a:pt x="21558" y="4378"/>
                  <a:pt x="21403" y="4106"/>
                </a:cubicBezTo>
                <a:close/>
                <a:moveTo>
                  <a:pt x="9136" y="19674"/>
                </a:moveTo>
                <a:cubicBezTo>
                  <a:pt x="9136" y="20292"/>
                  <a:pt x="8741" y="20801"/>
                  <a:pt x="8262" y="20801"/>
                </a:cubicBezTo>
                <a:cubicBezTo>
                  <a:pt x="7783" y="20801"/>
                  <a:pt x="7388" y="20292"/>
                  <a:pt x="7388" y="19674"/>
                </a:cubicBezTo>
                <a:cubicBezTo>
                  <a:pt x="7388" y="19057"/>
                  <a:pt x="7783" y="18548"/>
                  <a:pt x="8262" y="18548"/>
                </a:cubicBezTo>
                <a:cubicBezTo>
                  <a:pt x="8741" y="18548"/>
                  <a:pt x="9136" y="19039"/>
                  <a:pt x="9136" y="19674"/>
                </a:cubicBezTo>
                <a:close/>
                <a:moveTo>
                  <a:pt x="15622" y="20801"/>
                </a:moveTo>
                <a:cubicBezTo>
                  <a:pt x="15143" y="20801"/>
                  <a:pt x="14748" y="20292"/>
                  <a:pt x="14748" y="19674"/>
                </a:cubicBezTo>
                <a:cubicBezTo>
                  <a:pt x="14748" y="19057"/>
                  <a:pt x="15143" y="18548"/>
                  <a:pt x="15622" y="18548"/>
                </a:cubicBezTo>
                <a:cubicBezTo>
                  <a:pt x="16101" y="18548"/>
                  <a:pt x="16496" y="19057"/>
                  <a:pt x="16496" y="19674"/>
                </a:cubicBezTo>
                <a:cubicBezTo>
                  <a:pt x="16496" y="20292"/>
                  <a:pt x="16101" y="20801"/>
                  <a:pt x="15622" y="20801"/>
                </a:cubicBezTo>
                <a:close/>
                <a:moveTo>
                  <a:pt x="19260" y="11281"/>
                </a:moveTo>
                <a:lnTo>
                  <a:pt x="16256" y="11281"/>
                </a:lnTo>
                <a:lnTo>
                  <a:pt x="16863" y="8211"/>
                </a:lnTo>
                <a:lnTo>
                  <a:pt x="20077" y="8211"/>
                </a:lnTo>
                <a:lnTo>
                  <a:pt x="19260" y="11281"/>
                </a:lnTo>
                <a:close/>
                <a:moveTo>
                  <a:pt x="18258" y="15115"/>
                </a:moveTo>
                <a:lnTo>
                  <a:pt x="15509" y="15115"/>
                </a:lnTo>
                <a:lnTo>
                  <a:pt x="16115" y="12044"/>
                </a:lnTo>
                <a:lnTo>
                  <a:pt x="19076" y="12044"/>
                </a:lnTo>
                <a:lnTo>
                  <a:pt x="18258" y="15115"/>
                </a:lnTo>
                <a:close/>
                <a:moveTo>
                  <a:pt x="12633" y="15115"/>
                </a:moveTo>
                <a:lnTo>
                  <a:pt x="12633" y="12044"/>
                </a:lnTo>
                <a:lnTo>
                  <a:pt x="15509" y="12044"/>
                </a:lnTo>
                <a:lnTo>
                  <a:pt x="14903" y="15115"/>
                </a:lnTo>
                <a:lnTo>
                  <a:pt x="12633" y="15115"/>
                </a:lnTo>
                <a:close/>
                <a:moveTo>
                  <a:pt x="9461" y="15115"/>
                </a:moveTo>
                <a:lnTo>
                  <a:pt x="9080" y="12044"/>
                </a:lnTo>
                <a:lnTo>
                  <a:pt x="12055" y="12044"/>
                </a:lnTo>
                <a:lnTo>
                  <a:pt x="12055" y="15115"/>
                </a:lnTo>
                <a:lnTo>
                  <a:pt x="9461" y="15115"/>
                </a:lnTo>
                <a:close/>
                <a:moveTo>
                  <a:pt x="4766" y="8211"/>
                </a:moveTo>
                <a:lnTo>
                  <a:pt x="8022" y="8211"/>
                </a:lnTo>
                <a:lnTo>
                  <a:pt x="8403" y="11281"/>
                </a:lnTo>
                <a:lnTo>
                  <a:pt x="5273" y="11281"/>
                </a:lnTo>
                <a:lnTo>
                  <a:pt x="4766" y="8211"/>
                </a:lnTo>
                <a:close/>
                <a:moveTo>
                  <a:pt x="8601" y="8211"/>
                </a:moveTo>
                <a:lnTo>
                  <a:pt x="12055" y="8211"/>
                </a:lnTo>
                <a:lnTo>
                  <a:pt x="12055" y="11281"/>
                </a:lnTo>
                <a:lnTo>
                  <a:pt x="8981" y="11281"/>
                </a:lnTo>
                <a:lnTo>
                  <a:pt x="8601" y="8211"/>
                </a:lnTo>
                <a:close/>
                <a:moveTo>
                  <a:pt x="8516" y="7466"/>
                </a:moveTo>
                <a:lnTo>
                  <a:pt x="8135" y="4396"/>
                </a:lnTo>
                <a:lnTo>
                  <a:pt x="12055" y="4396"/>
                </a:lnTo>
                <a:lnTo>
                  <a:pt x="12055" y="7466"/>
                </a:lnTo>
                <a:lnTo>
                  <a:pt x="8516" y="7466"/>
                </a:lnTo>
                <a:close/>
                <a:moveTo>
                  <a:pt x="15650" y="11281"/>
                </a:moveTo>
                <a:lnTo>
                  <a:pt x="12633" y="11281"/>
                </a:lnTo>
                <a:lnTo>
                  <a:pt x="12633" y="8211"/>
                </a:lnTo>
                <a:lnTo>
                  <a:pt x="16256" y="8211"/>
                </a:lnTo>
                <a:lnTo>
                  <a:pt x="15650" y="11281"/>
                </a:lnTo>
                <a:close/>
                <a:moveTo>
                  <a:pt x="12633" y="7466"/>
                </a:moveTo>
                <a:lnTo>
                  <a:pt x="12633" y="4396"/>
                </a:lnTo>
                <a:lnTo>
                  <a:pt x="17018" y="4396"/>
                </a:lnTo>
                <a:lnTo>
                  <a:pt x="16411" y="7466"/>
                </a:lnTo>
                <a:lnTo>
                  <a:pt x="12633" y="7466"/>
                </a:lnTo>
                <a:close/>
                <a:moveTo>
                  <a:pt x="7543" y="4378"/>
                </a:moveTo>
                <a:lnTo>
                  <a:pt x="7924" y="7448"/>
                </a:lnTo>
                <a:lnTo>
                  <a:pt x="4639" y="7448"/>
                </a:lnTo>
                <a:lnTo>
                  <a:pt x="4131" y="4378"/>
                </a:lnTo>
                <a:lnTo>
                  <a:pt x="7543" y="4378"/>
                </a:lnTo>
                <a:close/>
                <a:moveTo>
                  <a:pt x="5795" y="14424"/>
                </a:moveTo>
                <a:lnTo>
                  <a:pt x="5400" y="12026"/>
                </a:lnTo>
                <a:lnTo>
                  <a:pt x="8488" y="12026"/>
                </a:lnTo>
                <a:lnTo>
                  <a:pt x="8868" y="15096"/>
                </a:lnTo>
                <a:lnTo>
                  <a:pt x="6443" y="15096"/>
                </a:lnTo>
                <a:cubicBezTo>
                  <a:pt x="6133" y="15115"/>
                  <a:pt x="5865" y="14824"/>
                  <a:pt x="5795" y="14424"/>
                </a:cubicBezTo>
                <a:close/>
                <a:moveTo>
                  <a:pt x="20966" y="4850"/>
                </a:moveTo>
                <a:lnTo>
                  <a:pt x="20275" y="7448"/>
                </a:lnTo>
                <a:lnTo>
                  <a:pt x="17004" y="7448"/>
                </a:lnTo>
                <a:lnTo>
                  <a:pt x="17610" y="4378"/>
                </a:lnTo>
                <a:lnTo>
                  <a:pt x="20684" y="4378"/>
                </a:lnTo>
                <a:cubicBezTo>
                  <a:pt x="20768" y="4378"/>
                  <a:pt x="20853" y="4433"/>
                  <a:pt x="20909" y="4523"/>
                </a:cubicBezTo>
                <a:cubicBezTo>
                  <a:pt x="20980" y="4632"/>
                  <a:pt x="20994" y="4741"/>
                  <a:pt x="20966" y="4850"/>
                </a:cubicBezTo>
                <a:close/>
              </a:path>
            </a:pathLst>
          </a:custGeom>
          <a:solidFill>
            <a:schemeClr val="tx2"/>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defRPr>
            </a:pPr>
            <a:endParaRPr/>
          </a:p>
        </p:txBody>
      </p:sp>
    </p:spTree>
    <p:extLst>
      <p:ext uri="{BB962C8B-B14F-4D97-AF65-F5344CB8AC3E}">
        <p14:creationId xmlns:p14="http://schemas.microsoft.com/office/powerpoint/2010/main" val="407052895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3" name="Chart 42">
            <a:extLst>
              <a:ext uri="{FF2B5EF4-FFF2-40B4-BE49-F238E27FC236}">
                <a16:creationId xmlns:a16="http://schemas.microsoft.com/office/drawing/2014/main" id="{369096DF-FCAF-0840-BC03-8979E7CF9066}"/>
              </a:ext>
            </a:extLst>
          </p:cNvPr>
          <p:cNvGraphicFramePr>
            <a:graphicFrameLocks/>
          </p:cNvGraphicFramePr>
          <p:nvPr/>
        </p:nvGraphicFramePr>
        <p:xfrm>
          <a:off x="4476000" y="798023"/>
          <a:ext cx="3240000" cy="4060378"/>
        </p:xfrm>
        <a:graphic>
          <a:graphicData uri="http://schemas.openxmlformats.org/drawingml/2006/chart">
            <c:chart xmlns:c="http://schemas.openxmlformats.org/drawingml/2006/chart" xmlns:r="http://schemas.openxmlformats.org/officeDocument/2006/relationships" r:id="rId3"/>
          </a:graphicData>
        </a:graphic>
      </p:graphicFrame>
      <p:sp>
        <p:nvSpPr>
          <p:cNvPr id="58" name="Freeform: Shape 57">
            <a:extLst>
              <a:ext uri="{FF2B5EF4-FFF2-40B4-BE49-F238E27FC236}">
                <a16:creationId xmlns:a16="http://schemas.microsoft.com/office/drawing/2014/main" id="{69238606-4633-41BD-BCFC-414BEA5DE2A0}"/>
              </a:ext>
            </a:extLst>
          </p:cNvPr>
          <p:cNvSpPr/>
          <p:nvPr/>
        </p:nvSpPr>
        <p:spPr>
          <a:xfrm>
            <a:off x="3573025" y="2543794"/>
            <a:ext cx="4290162" cy="3364132"/>
          </a:xfrm>
          <a:custGeom>
            <a:avLst/>
            <a:gdLst>
              <a:gd name="connsiteX0" fmla="*/ 3253782 w 4290162"/>
              <a:gd name="connsiteY0" fmla="*/ 2770595 h 3364132"/>
              <a:gd name="connsiteX1" fmla="*/ 3023397 w 4290162"/>
              <a:gd name="connsiteY1" fmla="*/ 3000980 h 3364132"/>
              <a:gd name="connsiteX2" fmla="*/ 3253782 w 4290162"/>
              <a:gd name="connsiteY2" fmla="*/ 3231365 h 3364132"/>
              <a:gd name="connsiteX3" fmla="*/ 3484167 w 4290162"/>
              <a:gd name="connsiteY3" fmla="*/ 3000980 h 3364132"/>
              <a:gd name="connsiteX4" fmla="*/ 3253782 w 4290162"/>
              <a:gd name="connsiteY4" fmla="*/ 2770595 h 3364132"/>
              <a:gd name="connsiteX5" fmla="*/ 1680668 w 4290162"/>
              <a:gd name="connsiteY5" fmla="*/ 2770595 h 3364132"/>
              <a:gd name="connsiteX6" fmla="*/ 1450283 w 4290162"/>
              <a:gd name="connsiteY6" fmla="*/ 3000980 h 3364132"/>
              <a:gd name="connsiteX7" fmla="*/ 1680668 w 4290162"/>
              <a:gd name="connsiteY7" fmla="*/ 3231365 h 3364132"/>
              <a:gd name="connsiteX8" fmla="*/ 1911053 w 4290162"/>
              <a:gd name="connsiteY8" fmla="*/ 3000980 h 3364132"/>
              <a:gd name="connsiteX9" fmla="*/ 1680668 w 4290162"/>
              <a:gd name="connsiteY9" fmla="*/ 2770595 h 3364132"/>
              <a:gd name="connsiteX10" fmla="*/ 3549310 w 4290162"/>
              <a:gd name="connsiteY10" fmla="*/ 1712720 h 3364132"/>
              <a:gd name="connsiteX11" fmla="*/ 3482177 w 4290162"/>
              <a:gd name="connsiteY11" fmla="*/ 2173350 h 3364132"/>
              <a:gd name="connsiteX12" fmla="*/ 3717541 w 4290162"/>
              <a:gd name="connsiteY12" fmla="*/ 2173350 h 3364132"/>
              <a:gd name="connsiteX13" fmla="*/ 3779079 w 4290162"/>
              <a:gd name="connsiteY13" fmla="*/ 2127333 h 3364132"/>
              <a:gd name="connsiteX14" fmla="*/ 3899958 w 4290162"/>
              <a:gd name="connsiteY14" fmla="*/ 1715224 h 3364132"/>
              <a:gd name="connsiteX15" fmla="*/ 3146514 w 4290162"/>
              <a:gd name="connsiteY15" fmla="*/ 1710059 h 3364132"/>
              <a:gd name="connsiteX16" fmla="*/ 3102559 w 4290162"/>
              <a:gd name="connsiteY16" fmla="*/ 2173506 h 3364132"/>
              <a:gd name="connsiteX17" fmla="*/ 3102559 w 4290162"/>
              <a:gd name="connsiteY17" fmla="*/ 2173663 h 3364132"/>
              <a:gd name="connsiteX18" fmla="*/ 3448012 w 4290162"/>
              <a:gd name="connsiteY18" fmla="*/ 2173663 h 3364132"/>
              <a:gd name="connsiteX19" fmla="*/ 3515144 w 4290162"/>
              <a:gd name="connsiteY19" fmla="*/ 1712720 h 3364132"/>
              <a:gd name="connsiteX20" fmla="*/ 2709953 w 4290162"/>
              <a:gd name="connsiteY20" fmla="*/ 1706772 h 3364132"/>
              <a:gd name="connsiteX21" fmla="*/ 2701961 w 4290162"/>
              <a:gd name="connsiteY21" fmla="*/ 2173506 h 3364132"/>
              <a:gd name="connsiteX22" fmla="*/ 3068593 w 4290162"/>
              <a:gd name="connsiteY22" fmla="*/ 2173506 h 3364132"/>
              <a:gd name="connsiteX23" fmla="*/ 3112549 w 4290162"/>
              <a:gd name="connsiteY23" fmla="*/ 1709746 h 3364132"/>
              <a:gd name="connsiteX24" fmla="*/ 2291973 w 4290162"/>
              <a:gd name="connsiteY24" fmla="*/ 1703955 h 3364132"/>
              <a:gd name="connsiteX25" fmla="*/ 2322142 w 4290162"/>
              <a:gd name="connsiteY25" fmla="*/ 2173506 h 3364132"/>
              <a:gd name="connsiteX26" fmla="*/ 2668195 w 4290162"/>
              <a:gd name="connsiteY26" fmla="*/ 2173506 h 3364132"/>
              <a:gd name="connsiteX27" fmla="*/ 2676187 w 4290162"/>
              <a:gd name="connsiteY27" fmla="*/ 1706615 h 3364132"/>
              <a:gd name="connsiteX28" fmla="*/ 1920146 w 4290162"/>
              <a:gd name="connsiteY28" fmla="*/ 1701294 h 3364132"/>
              <a:gd name="connsiteX29" fmla="*/ 1986280 w 4290162"/>
              <a:gd name="connsiteY29" fmla="*/ 2173506 h 3364132"/>
              <a:gd name="connsiteX30" fmla="*/ 2288176 w 4290162"/>
              <a:gd name="connsiteY30" fmla="*/ 2173506 h 3364132"/>
              <a:gd name="connsiteX31" fmla="*/ 2258007 w 4290162"/>
              <a:gd name="connsiteY31" fmla="*/ 1703642 h 3364132"/>
              <a:gd name="connsiteX32" fmla="*/ 1517950 w 4290162"/>
              <a:gd name="connsiteY32" fmla="*/ 1698320 h 3364132"/>
              <a:gd name="connsiteX33" fmla="*/ 1629837 w 4290162"/>
              <a:gd name="connsiteY33" fmla="*/ 2173506 h 3364132"/>
              <a:gd name="connsiteX34" fmla="*/ 1629837 w 4290162"/>
              <a:gd name="connsiteY34" fmla="*/ 2173350 h 3364132"/>
              <a:gd name="connsiteX35" fmla="*/ 1952114 w 4290162"/>
              <a:gd name="connsiteY35" fmla="*/ 2173350 h 3364132"/>
              <a:gd name="connsiteX36" fmla="*/ 1885980 w 4290162"/>
              <a:gd name="connsiteY36" fmla="*/ 1700824 h 3364132"/>
              <a:gd name="connsiteX37" fmla="*/ 1210658 w 4290162"/>
              <a:gd name="connsiteY37" fmla="*/ 1696129 h 3364132"/>
              <a:gd name="connsiteX38" fmla="*/ 1328340 w 4290162"/>
              <a:gd name="connsiteY38" fmla="*/ 2047197 h 3364132"/>
              <a:gd name="connsiteX39" fmla="*/ 1350118 w 4290162"/>
              <a:gd name="connsiteY39" fmla="*/ 2173506 h 3364132"/>
              <a:gd name="connsiteX40" fmla="*/ 1350118 w 4290162"/>
              <a:gd name="connsiteY40" fmla="*/ 2173350 h 3364132"/>
              <a:gd name="connsiteX41" fmla="*/ 1595072 w 4290162"/>
              <a:gd name="connsiteY41" fmla="*/ 2173350 h 3364132"/>
              <a:gd name="connsiteX42" fmla="*/ 1483185 w 4290162"/>
              <a:gd name="connsiteY42" fmla="*/ 1698007 h 3364132"/>
              <a:gd name="connsiteX43" fmla="*/ 3615044 w 4290162"/>
              <a:gd name="connsiteY43" fmla="*/ 1261011 h 3364132"/>
              <a:gd name="connsiteX44" fmla="*/ 3554105 w 4290162"/>
              <a:gd name="connsiteY44" fmla="*/ 1678912 h 3364132"/>
              <a:gd name="connsiteX45" fmla="*/ 3909948 w 4290162"/>
              <a:gd name="connsiteY45" fmla="*/ 1681416 h 3364132"/>
              <a:gd name="connsiteX46" fmla="*/ 4025832 w 4290162"/>
              <a:gd name="connsiteY46" fmla="*/ 1286680 h 3364132"/>
              <a:gd name="connsiteX47" fmla="*/ 3191469 w 4290162"/>
              <a:gd name="connsiteY47" fmla="*/ 1234403 h 3364132"/>
              <a:gd name="connsiteX48" fmla="*/ 3149511 w 4290162"/>
              <a:gd name="connsiteY48" fmla="*/ 1676095 h 3364132"/>
              <a:gd name="connsiteX49" fmla="*/ 3519940 w 4290162"/>
              <a:gd name="connsiteY49" fmla="*/ 1678755 h 3364132"/>
              <a:gd name="connsiteX50" fmla="*/ 3581078 w 4290162"/>
              <a:gd name="connsiteY50" fmla="*/ 1258976 h 3364132"/>
              <a:gd name="connsiteX51" fmla="*/ 2718344 w 4290162"/>
              <a:gd name="connsiteY51" fmla="*/ 1204821 h 3364132"/>
              <a:gd name="connsiteX52" fmla="*/ 2710552 w 4290162"/>
              <a:gd name="connsiteY52" fmla="*/ 1672964 h 3364132"/>
              <a:gd name="connsiteX53" fmla="*/ 3115745 w 4290162"/>
              <a:gd name="connsiteY53" fmla="*/ 1675938 h 3364132"/>
              <a:gd name="connsiteX54" fmla="*/ 3157703 w 4290162"/>
              <a:gd name="connsiteY54" fmla="*/ 1232368 h 3364132"/>
              <a:gd name="connsiteX55" fmla="*/ 2258007 w 4290162"/>
              <a:gd name="connsiteY55" fmla="*/ 1175866 h 3364132"/>
              <a:gd name="connsiteX56" fmla="*/ 2289775 w 4290162"/>
              <a:gd name="connsiteY56" fmla="*/ 1669990 h 3364132"/>
              <a:gd name="connsiteX57" fmla="*/ 2676586 w 4290162"/>
              <a:gd name="connsiteY57" fmla="*/ 1672651 h 3364132"/>
              <a:gd name="connsiteX58" fmla="*/ 2684578 w 4290162"/>
              <a:gd name="connsiteY58" fmla="*/ 1202630 h 3364132"/>
              <a:gd name="connsiteX59" fmla="*/ 1843023 w 4290162"/>
              <a:gd name="connsiteY59" fmla="*/ 1149884 h 3364132"/>
              <a:gd name="connsiteX60" fmla="*/ 1915551 w 4290162"/>
              <a:gd name="connsiteY60" fmla="*/ 1667173 h 3364132"/>
              <a:gd name="connsiteX61" fmla="*/ 2255809 w 4290162"/>
              <a:gd name="connsiteY61" fmla="*/ 1669677 h 3364132"/>
              <a:gd name="connsiteX62" fmla="*/ 2224041 w 4290162"/>
              <a:gd name="connsiteY62" fmla="*/ 1173674 h 3364132"/>
              <a:gd name="connsiteX63" fmla="*/ 1381886 w 4290162"/>
              <a:gd name="connsiteY63" fmla="*/ 1120928 h 3364132"/>
              <a:gd name="connsiteX64" fmla="*/ 1509958 w 4290162"/>
              <a:gd name="connsiteY64" fmla="*/ 1664356 h 3364132"/>
              <a:gd name="connsiteX65" fmla="*/ 1881385 w 4290162"/>
              <a:gd name="connsiteY65" fmla="*/ 1667017 h 3364132"/>
              <a:gd name="connsiteX66" fmla="*/ 1808658 w 4290162"/>
              <a:gd name="connsiteY66" fmla="*/ 1147536 h 3364132"/>
              <a:gd name="connsiteX67" fmla="*/ 1010060 w 4290162"/>
              <a:gd name="connsiteY67" fmla="*/ 1097607 h 3364132"/>
              <a:gd name="connsiteX68" fmla="*/ 1199070 w 4290162"/>
              <a:gd name="connsiteY68" fmla="*/ 1662165 h 3364132"/>
              <a:gd name="connsiteX69" fmla="*/ 1474993 w 4290162"/>
              <a:gd name="connsiteY69" fmla="*/ 1664199 h 3364132"/>
              <a:gd name="connsiteX70" fmla="*/ 1346722 w 4290162"/>
              <a:gd name="connsiteY70" fmla="*/ 1118737 h 3364132"/>
              <a:gd name="connsiteX71" fmla="*/ 3684175 w 4290162"/>
              <a:gd name="connsiteY71" fmla="*/ 785512 h 3364132"/>
              <a:gd name="connsiteX72" fmla="*/ 3620039 w 4290162"/>
              <a:gd name="connsiteY72" fmla="*/ 1227516 h 3364132"/>
              <a:gd name="connsiteX73" fmla="*/ 4035422 w 4290162"/>
              <a:gd name="connsiteY73" fmla="*/ 1253498 h 3364132"/>
              <a:gd name="connsiteX74" fmla="*/ 4134922 w 4290162"/>
              <a:gd name="connsiteY74" fmla="*/ 914325 h 3364132"/>
              <a:gd name="connsiteX75" fmla="*/ 4126930 w 4290162"/>
              <a:gd name="connsiteY75" fmla="*/ 860953 h 3364132"/>
              <a:gd name="connsiteX76" fmla="*/ 4081176 w 4290162"/>
              <a:gd name="connsiteY76" fmla="*/ 832623 h 3364132"/>
              <a:gd name="connsiteX77" fmla="*/ 3238822 w 4290162"/>
              <a:gd name="connsiteY77" fmla="*/ 732296 h 3364132"/>
              <a:gd name="connsiteX78" fmla="*/ 3194666 w 4290162"/>
              <a:gd name="connsiteY78" fmla="*/ 1200752 h 3364132"/>
              <a:gd name="connsiteX79" fmla="*/ 3586073 w 4290162"/>
              <a:gd name="connsiteY79" fmla="*/ 1225325 h 3364132"/>
              <a:gd name="connsiteX80" fmla="*/ 3650608 w 4290162"/>
              <a:gd name="connsiteY80" fmla="*/ 781442 h 3364132"/>
              <a:gd name="connsiteX81" fmla="*/ 2727535 w 4290162"/>
              <a:gd name="connsiteY81" fmla="*/ 671411 h 3364132"/>
              <a:gd name="connsiteX82" fmla="*/ 2719144 w 4290162"/>
              <a:gd name="connsiteY82" fmla="*/ 1171014 h 3364132"/>
              <a:gd name="connsiteX83" fmla="*/ 3161100 w 4290162"/>
              <a:gd name="connsiteY83" fmla="*/ 1198717 h 3364132"/>
              <a:gd name="connsiteX84" fmla="*/ 3205655 w 4290162"/>
              <a:gd name="connsiteY84" fmla="*/ 728383 h 3364132"/>
              <a:gd name="connsiteX85" fmla="*/ 2222043 w 4290162"/>
              <a:gd name="connsiteY85" fmla="*/ 611308 h 3364132"/>
              <a:gd name="connsiteX86" fmla="*/ 2256009 w 4290162"/>
              <a:gd name="connsiteY86" fmla="*/ 1141901 h 3364132"/>
              <a:gd name="connsiteX87" fmla="*/ 2685178 w 4290162"/>
              <a:gd name="connsiteY87" fmla="*/ 1168822 h 3364132"/>
              <a:gd name="connsiteX88" fmla="*/ 2693969 w 4290162"/>
              <a:gd name="connsiteY88" fmla="*/ 667341 h 3364132"/>
              <a:gd name="connsiteX89" fmla="*/ 1760107 w 4290162"/>
              <a:gd name="connsiteY89" fmla="*/ 556371 h 3364132"/>
              <a:gd name="connsiteX90" fmla="*/ 1838428 w 4290162"/>
              <a:gd name="connsiteY90" fmla="*/ 1115763 h 3364132"/>
              <a:gd name="connsiteX91" fmla="*/ 2221843 w 4290162"/>
              <a:gd name="connsiteY91" fmla="*/ 1139867 h 3364132"/>
              <a:gd name="connsiteX92" fmla="*/ 2187677 w 4290162"/>
              <a:gd name="connsiteY92" fmla="*/ 607239 h 3364132"/>
              <a:gd name="connsiteX93" fmla="*/ 1234235 w 4290162"/>
              <a:gd name="connsiteY93" fmla="*/ 493451 h 3364132"/>
              <a:gd name="connsiteX94" fmla="*/ 1373894 w 4290162"/>
              <a:gd name="connsiteY94" fmla="*/ 1086338 h 3364132"/>
              <a:gd name="connsiteX95" fmla="*/ 1803863 w 4290162"/>
              <a:gd name="connsiteY95" fmla="*/ 1113415 h 3364132"/>
              <a:gd name="connsiteX96" fmla="*/ 1725342 w 4290162"/>
              <a:gd name="connsiteY96" fmla="*/ 551988 h 3364132"/>
              <a:gd name="connsiteX97" fmla="*/ 789881 w 4290162"/>
              <a:gd name="connsiteY97" fmla="*/ 440548 h 3364132"/>
              <a:gd name="connsiteX98" fmla="*/ 998272 w 4290162"/>
              <a:gd name="connsiteY98" fmla="*/ 1063017 h 3364132"/>
              <a:gd name="connsiteX99" fmla="*/ 1338530 w 4290162"/>
              <a:gd name="connsiteY99" fmla="*/ 1084303 h 3364132"/>
              <a:gd name="connsiteX100" fmla="*/ 1198471 w 4290162"/>
              <a:gd name="connsiteY100" fmla="*/ 489225 h 3364132"/>
              <a:gd name="connsiteX101" fmla="*/ 135138 w 4290162"/>
              <a:gd name="connsiteY101" fmla="*/ 50507 h 3364132"/>
              <a:gd name="connsiteX102" fmla="*/ 50024 w 4290162"/>
              <a:gd name="connsiteY102" fmla="*/ 135653 h 3364132"/>
              <a:gd name="connsiteX103" fmla="*/ 135138 w 4290162"/>
              <a:gd name="connsiteY103" fmla="*/ 220641 h 3364132"/>
              <a:gd name="connsiteX104" fmla="*/ 220253 w 4290162"/>
              <a:gd name="connsiteY104" fmla="*/ 135653 h 3364132"/>
              <a:gd name="connsiteX105" fmla="*/ 135138 w 4290162"/>
              <a:gd name="connsiteY105" fmla="*/ 50507 h 3364132"/>
              <a:gd name="connsiteX106" fmla="*/ 124849 w 4290162"/>
              <a:gd name="connsiteY106" fmla="*/ 407 h 3364132"/>
              <a:gd name="connsiteX107" fmla="*/ 178095 w 4290162"/>
              <a:gd name="connsiteY107" fmla="*/ 6995 h 3364132"/>
              <a:gd name="connsiteX108" fmla="*/ 191682 w 4290162"/>
              <a:gd name="connsiteY108" fmla="*/ 11534 h 3364132"/>
              <a:gd name="connsiteX109" fmla="*/ 208265 w 4290162"/>
              <a:gd name="connsiteY109" fmla="*/ 14665 h 3364132"/>
              <a:gd name="connsiteX110" fmla="*/ 591880 w 4290162"/>
              <a:gd name="connsiteY110" fmla="*/ 132209 h 3364132"/>
              <a:gd name="connsiteX111" fmla="*/ 721550 w 4290162"/>
              <a:gd name="connsiteY111" fmla="*/ 241771 h 3364132"/>
              <a:gd name="connsiteX112" fmla="*/ 722149 w 4290162"/>
              <a:gd name="connsiteY112" fmla="*/ 243023 h 3364132"/>
              <a:gd name="connsiteX113" fmla="*/ 724946 w 4290162"/>
              <a:gd name="connsiteY113" fmla="*/ 248658 h 3364132"/>
              <a:gd name="connsiteX114" fmla="*/ 775495 w 4290162"/>
              <a:gd name="connsiteY114" fmla="*/ 285439 h 3364132"/>
              <a:gd name="connsiteX115" fmla="*/ 4098958 w 4290162"/>
              <a:gd name="connsiteY115" fmla="*/ 681428 h 3364132"/>
              <a:gd name="connsiteX116" fmla="*/ 4254003 w 4290162"/>
              <a:gd name="connsiteY116" fmla="*/ 777216 h 3364132"/>
              <a:gd name="connsiteX117" fmla="*/ 4282174 w 4290162"/>
              <a:gd name="connsiteY117" fmla="*/ 957211 h 3364132"/>
              <a:gd name="connsiteX118" fmla="*/ 3926331 w 4290162"/>
              <a:gd name="connsiteY118" fmla="*/ 2170063 h 3364132"/>
              <a:gd name="connsiteX119" fmla="*/ 3718740 w 4290162"/>
              <a:gd name="connsiteY119" fmla="*/ 2325641 h 3364132"/>
              <a:gd name="connsiteX120" fmla="*/ 1344124 w 4290162"/>
              <a:gd name="connsiteY120" fmla="*/ 2325641 h 3364132"/>
              <a:gd name="connsiteX121" fmla="*/ 1298970 w 4290162"/>
              <a:gd name="connsiteY121" fmla="*/ 2344110 h 3364132"/>
              <a:gd name="connsiteX122" fmla="*/ 1290778 w 4290162"/>
              <a:gd name="connsiteY122" fmla="*/ 2354440 h 3364132"/>
              <a:gd name="connsiteX123" fmla="*/ 1282986 w 4290162"/>
              <a:gd name="connsiteY123" fmla="*/ 2370405 h 3364132"/>
              <a:gd name="connsiteX124" fmla="*/ 1183486 w 4290162"/>
              <a:gd name="connsiteY124" fmla="*/ 2684848 h 3364132"/>
              <a:gd name="connsiteX125" fmla="*/ 1192676 w 4290162"/>
              <a:gd name="connsiteY125" fmla="*/ 2741976 h 3364132"/>
              <a:gd name="connsiteX126" fmla="*/ 1244425 w 4290162"/>
              <a:gd name="connsiteY126" fmla="*/ 2768271 h 3364132"/>
              <a:gd name="connsiteX127" fmla="*/ 1405063 w 4290162"/>
              <a:gd name="connsiteY127" fmla="*/ 2768271 h 3364132"/>
              <a:gd name="connsiteX128" fmla="*/ 1684183 w 4290162"/>
              <a:gd name="connsiteY128" fmla="*/ 2637110 h 3364132"/>
              <a:gd name="connsiteX129" fmla="*/ 1963103 w 4290162"/>
              <a:gd name="connsiteY129" fmla="*/ 2768271 h 3364132"/>
              <a:gd name="connsiteX130" fmla="*/ 2981480 w 4290162"/>
              <a:gd name="connsiteY130" fmla="*/ 2768271 h 3364132"/>
              <a:gd name="connsiteX131" fmla="*/ 3260600 w 4290162"/>
              <a:gd name="connsiteY131" fmla="*/ 2637110 h 3364132"/>
              <a:gd name="connsiteX132" fmla="*/ 3539720 w 4290162"/>
              <a:gd name="connsiteY132" fmla="*/ 2768271 h 3364132"/>
              <a:gd name="connsiteX133" fmla="*/ 3823435 w 4290162"/>
              <a:gd name="connsiteY133" fmla="*/ 2768271 h 3364132"/>
              <a:gd name="connsiteX134" fmla="*/ 3899558 w 4290162"/>
              <a:gd name="connsiteY134" fmla="*/ 2844339 h 3364132"/>
              <a:gd name="connsiteX135" fmla="*/ 3823435 w 4290162"/>
              <a:gd name="connsiteY135" fmla="*/ 2920406 h 3364132"/>
              <a:gd name="connsiteX136" fmla="*/ 3614844 w 4290162"/>
              <a:gd name="connsiteY136" fmla="*/ 2920406 h 3364132"/>
              <a:gd name="connsiteX137" fmla="*/ 3623835 w 4290162"/>
              <a:gd name="connsiteY137" fmla="*/ 3000699 h 3364132"/>
              <a:gd name="connsiteX138" fmla="*/ 3260400 w 4290162"/>
              <a:gd name="connsiteY138" fmla="*/ 3364132 h 3364132"/>
              <a:gd name="connsiteX139" fmla="*/ 2896965 w 4290162"/>
              <a:gd name="connsiteY139" fmla="*/ 3000699 h 3364132"/>
              <a:gd name="connsiteX140" fmla="*/ 2905956 w 4290162"/>
              <a:gd name="connsiteY140" fmla="*/ 2920406 h 3364132"/>
              <a:gd name="connsiteX141" fmla="*/ 2037828 w 4290162"/>
              <a:gd name="connsiteY141" fmla="*/ 2920406 h 3364132"/>
              <a:gd name="connsiteX142" fmla="*/ 2046819 w 4290162"/>
              <a:gd name="connsiteY142" fmla="*/ 3000699 h 3364132"/>
              <a:gd name="connsiteX143" fmla="*/ 1683384 w 4290162"/>
              <a:gd name="connsiteY143" fmla="*/ 3364132 h 3364132"/>
              <a:gd name="connsiteX144" fmla="*/ 1319949 w 4290162"/>
              <a:gd name="connsiteY144" fmla="*/ 3000699 h 3364132"/>
              <a:gd name="connsiteX145" fmla="*/ 1329139 w 4290162"/>
              <a:gd name="connsiteY145" fmla="*/ 2920406 h 3364132"/>
              <a:gd name="connsiteX146" fmla="*/ 1243625 w 4290162"/>
              <a:gd name="connsiteY146" fmla="*/ 2920406 h 3364132"/>
              <a:gd name="connsiteX147" fmla="*/ 1069001 w 4290162"/>
              <a:gd name="connsiteY147" fmla="*/ 2831817 h 3364132"/>
              <a:gd name="connsiteX148" fmla="*/ 1037432 w 4290162"/>
              <a:gd name="connsiteY148" fmla="*/ 2638675 h 3364132"/>
              <a:gd name="connsiteX149" fmla="*/ 1137132 w 4290162"/>
              <a:gd name="connsiteY149" fmla="*/ 2324232 h 3364132"/>
              <a:gd name="connsiteX150" fmla="*/ 1180089 w 4290162"/>
              <a:gd name="connsiteY150" fmla="*/ 2247539 h 3364132"/>
              <a:gd name="connsiteX151" fmla="*/ 1185683 w 4290162"/>
              <a:gd name="connsiteY151" fmla="*/ 2099630 h 3364132"/>
              <a:gd name="connsiteX152" fmla="*/ 1184684 w 4290162"/>
              <a:gd name="connsiteY152" fmla="*/ 2096343 h 3364132"/>
              <a:gd name="connsiteX153" fmla="*/ 617854 w 4290162"/>
              <a:gd name="connsiteY153" fmla="*/ 406114 h 3364132"/>
              <a:gd name="connsiteX154" fmla="*/ 568903 w 4290162"/>
              <a:gd name="connsiteY154" fmla="*/ 415662 h 3364132"/>
              <a:gd name="connsiteX155" fmla="*/ 525946 w 4290162"/>
              <a:gd name="connsiteY155" fmla="*/ 408618 h 3364132"/>
              <a:gd name="connsiteX156" fmla="*/ 92381 w 4290162"/>
              <a:gd name="connsiteY156" fmla="*/ 263684 h 3364132"/>
              <a:gd name="connsiteX157" fmla="*/ 7067 w 4290162"/>
              <a:gd name="connsiteY157" fmla="*/ 92454 h 3364132"/>
              <a:gd name="connsiteX158" fmla="*/ 124849 w 4290162"/>
              <a:gd name="connsiteY158" fmla="*/ 407 h 33641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Lst>
            <a:rect l="l" t="t" r="r" b="b"/>
            <a:pathLst>
              <a:path w="4290162" h="3364132">
                <a:moveTo>
                  <a:pt x="3253782" y="2770595"/>
                </a:moveTo>
                <a:cubicBezTo>
                  <a:pt x="3126751" y="2770595"/>
                  <a:pt x="3023397" y="2873949"/>
                  <a:pt x="3023397" y="3000980"/>
                </a:cubicBezTo>
                <a:cubicBezTo>
                  <a:pt x="3023397" y="3128012"/>
                  <a:pt x="3126751" y="3231365"/>
                  <a:pt x="3253782" y="3231365"/>
                </a:cubicBezTo>
                <a:cubicBezTo>
                  <a:pt x="3380814" y="3231365"/>
                  <a:pt x="3484167" y="3128012"/>
                  <a:pt x="3484167" y="3000980"/>
                </a:cubicBezTo>
                <a:cubicBezTo>
                  <a:pt x="3484167" y="2873949"/>
                  <a:pt x="3380814" y="2770595"/>
                  <a:pt x="3253782" y="2770595"/>
                </a:cubicBezTo>
                <a:close/>
                <a:moveTo>
                  <a:pt x="1680668" y="2770595"/>
                </a:moveTo>
                <a:cubicBezTo>
                  <a:pt x="1553637" y="2770595"/>
                  <a:pt x="1450283" y="2873949"/>
                  <a:pt x="1450283" y="3000980"/>
                </a:cubicBezTo>
                <a:cubicBezTo>
                  <a:pt x="1450283" y="3128012"/>
                  <a:pt x="1553637" y="3231365"/>
                  <a:pt x="1680668" y="3231365"/>
                </a:cubicBezTo>
                <a:cubicBezTo>
                  <a:pt x="1807700" y="3231365"/>
                  <a:pt x="1911053" y="3128012"/>
                  <a:pt x="1911053" y="3000980"/>
                </a:cubicBezTo>
                <a:cubicBezTo>
                  <a:pt x="1911053" y="2873949"/>
                  <a:pt x="1807871" y="2770595"/>
                  <a:pt x="1680668" y="2770595"/>
                </a:cubicBezTo>
                <a:close/>
                <a:moveTo>
                  <a:pt x="3549310" y="1712720"/>
                </a:moveTo>
                <a:lnTo>
                  <a:pt x="3482177" y="2173350"/>
                </a:lnTo>
                <a:lnTo>
                  <a:pt x="3717541" y="2173350"/>
                </a:lnTo>
                <a:cubicBezTo>
                  <a:pt x="3745913" y="2173350"/>
                  <a:pt x="3771087" y="2154411"/>
                  <a:pt x="3779079" y="2127333"/>
                </a:cubicBezTo>
                <a:lnTo>
                  <a:pt x="3899958" y="1715224"/>
                </a:lnTo>
                <a:close/>
                <a:moveTo>
                  <a:pt x="3146514" y="1710059"/>
                </a:moveTo>
                <a:lnTo>
                  <a:pt x="3102559" y="2173506"/>
                </a:lnTo>
                <a:lnTo>
                  <a:pt x="3102559" y="2173663"/>
                </a:lnTo>
                <a:lnTo>
                  <a:pt x="3448012" y="2173663"/>
                </a:lnTo>
                <a:lnTo>
                  <a:pt x="3515144" y="1712720"/>
                </a:lnTo>
                <a:close/>
                <a:moveTo>
                  <a:pt x="2709953" y="1706772"/>
                </a:moveTo>
                <a:lnTo>
                  <a:pt x="2701961" y="2173506"/>
                </a:lnTo>
                <a:lnTo>
                  <a:pt x="3068593" y="2173506"/>
                </a:lnTo>
                <a:lnTo>
                  <a:pt x="3112549" y="1709746"/>
                </a:lnTo>
                <a:close/>
                <a:moveTo>
                  <a:pt x="2291973" y="1703955"/>
                </a:moveTo>
                <a:lnTo>
                  <a:pt x="2322142" y="2173506"/>
                </a:lnTo>
                <a:lnTo>
                  <a:pt x="2668195" y="2173506"/>
                </a:lnTo>
                <a:lnTo>
                  <a:pt x="2676187" y="1706615"/>
                </a:lnTo>
                <a:close/>
                <a:moveTo>
                  <a:pt x="1920146" y="1701294"/>
                </a:moveTo>
                <a:lnTo>
                  <a:pt x="1986280" y="2173506"/>
                </a:lnTo>
                <a:lnTo>
                  <a:pt x="2288176" y="2173506"/>
                </a:lnTo>
                <a:lnTo>
                  <a:pt x="2258007" y="1703642"/>
                </a:lnTo>
                <a:close/>
                <a:moveTo>
                  <a:pt x="1517950" y="1698320"/>
                </a:moveTo>
                <a:lnTo>
                  <a:pt x="1629837" y="2173506"/>
                </a:lnTo>
                <a:lnTo>
                  <a:pt x="1629837" y="2173350"/>
                </a:lnTo>
                <a:lnTo>
                  <a:pt x="1952114" y="2173350"/>
                </a:lnTo>
                <a:lnTo>
                  <a:pt x="1885980" y="1700824"/>
                </a:lnTo>
                <a:close/>
                <a:moveTo>
                  <a:pt x="1210658" y="1696129"/>
                </a:moveTo>
                <a:lnTo>
                  <a:pt x="1328340" y="2047197"/>
                </a:lnTo>
                <a:cubicBezTo>
                  <a:pt x="1332336" y="2058466"/>
                  <a:pt x="1349719" y="2109647"/>
                  <a:pt x="1350118" y="2173506"/>
                </a:cubicBezTo>
                <a:lnTo>
                  <a:pt x="1350118" y="2173350"/>
                </a:lnTo>
                <a:lnTo>
                  <a:pt x="1595072" y="2173350"/>
                </a:lnTo>
                <a:lnTo>
                  <a:pt x="1483185" y="1698007"/>
                </a:lnTo>
                <a:close/>
                <a:moveTo>
                  <a:pt x="3615044" y="1261011"/>
                </a:moveTo>
                <a:lnTo>
                  <a:pt x="3554105" y="1678912"/>
                </a:lnTo>
                <a:lnTo>
                  <a:pt x="3909948" y="1681416"/>
                </a:lnTo>
                <a:lnTo>
                  <a:pt x="4025832" y="1286680"/>
                </a:lnTo>
                <a:close/>
                <a:moveTo>
                  <a:pt x="3191469" y="1234403"/>
                </a:moveTo>
                <a:lnTo>
                  <a:pt x="3149511" y="1676095"/>
                </a:lnTo>
                <a:lnTo>
                  <a:pt x="3519940" y="1678755"/>
                </a:lnTo>
                <a:lnTo>
                  <a:pt x="3581078" y="1258976"/>
                </a:lnTo>
                <a:close/>
                <a:moveTo>
                  <a:pt x="2718344" y="1204821"/>
                </a:moveTo>
                <a:lnTo>
                  <a:pt x="2710552" y="1672964"/>
                </a:lnTo>
                <a:lnTo>
                  <a:pt x="3115745" y="1675938"/>
                </a:lnTo>
                <a:lnTo>
                  <a:pt x="3157703" y="1232368"/>
                </a:lnTo>
                <a:close/>
                <a:moveTo>
                  <a:pt x="2258007" y="1175866"/>
                </a:moveTo>
                <a:lnTo>
                  <a:pt x="2289775" y="1669990"/>
                </a:lnTo>
                <a:lnTo>
                  <a:pt x="2676586" y="1672651"/>
                </a:lnTo>
                <a:lnTo>
                  <a:pt x="2684578" y="1202630"/>
                </a:lnTo>
                <a:close/>
                <a:moveTo>
                  <a:pt x="1843023" y="1149884"/>
                </a:moveTo>
                <a:lnTo>
                  <a:pt x="1915551" y="1667173"/>
                </a:lnTo>
                <a:lnTo>
                  <a:pt x="2255809" y="1669677"/>
                </a:lnTo>
                <a:lnTo>
                  <a:pt x="2224041" y="1173674"/>
                </a:lnTo>
                <a:close/>
                <a:moveTo>
                  <a:pt x="1381886" y="1120928"/>
                </a:moveTo>
                <a:lnTo>
                  <a:pt x="1509958" y="1664356"/>
                </a:lnTo>
                <a:lnTo>
                  <a:pt x="1881385" y="1667017"/>
                </a:lnTo>
                <a:lnTo>
                  <a:pt x="1808658" y="1147536"/>
                </a:lnTo>
                <a:close/>
                <a:moveTo>
                  <a:pt x="1010060" y="1097607"/>
                </a:moveTo>
                <a:lnTo>
                  <a:pt x="1199070" y="1662165"/>
                </a:lnTo>
                <a:lnTo>
                  <a:pt x="1474993" y="1664199"/>
                </a:lnTo>
                <a:lnTo>
                  <a:pt x="1346722" y="1118737"/>
                </a:lnTo>
                <a:close/>
                <a:moveTo>
                  <a:pt x="3684175" y="785512"/>
                </a:moveTo>
                <a:lnTo>
                  <a:pt x="3620039" y="1227516"/>
                </a:lnTo>
                <a:lnTo>
                  <a:pt x="4035422" y="1253498"/>
                </a:lnTo>
                <a:lnTo>
                  <a:pt x="4134922" y="914325"/>
                </a:lnTo>
                <a:cubicBezTo>
                  <a:pt x="4142115" y="889439"/>
                  <a:pt x="4132924" y="870031"/>
                  <a:pt x="4126930" y="860953"/>
                </a:cubicBezTo>
                <a:cubicBezTo>
                  <a:pt x="4120936" y="851719"/>
                  <a:pt x="4106750" y="835754"/>
                  <a:pt x="4081176" y="832623"/>
                </a:cubicBezTo>
                <a:close/>
                <a:moveTo>
                  <a:pt x="3238822" y="732296"/>
                </a:moveTo>
                <a:lnTo>
                  <a:pt x="3194666" y="1200752"/>
                </a:lnTo>
                <a:lnTo>
                  <a:pt x="3586073" y="1225325"/>
                </a:lnTo>
                <a:lnTo>
                  <a:pt x="3650608" y="781442"/>
                </a:lnTo>
                <a:close/>
                <a:moveTo>
                  <a:pt x="2727535" y="671411"/>
                </a:moveTo>
                <a:lnTo>
                  <a:pt x="2719144" y="1171014"/>
                </a:lnTo>
                <a:lnTo>
                  <a:pt x="3161100" y="1198717"/>
                </a:lnTo>
                <a:lnTo>
                  <a:pt x="3205655" y="728383"/>
                </a:lnTo>
                <a:close/>
                <a:moveTo>
                  <a:pt x="2222043" y="611308"/>
                </a:moveTo>
                <a:lnTo>
                  <a:pt x="2256009" y="1141901"/>
                </a:lnTo>
                <a:lnTo>
                  <a:pt x="2685178" y="1168822"/>
                </a:lnTo>
                <a:lnTo>
                  <a:pt x="2693969" y="667341"/>
                </a:lnTo>
                <a:close/>
                <a:moveTo>
                  <a:pt x="1760107" y="556371"/>
                </a:moveTo>
                <a:lnTo>
                  <a:pt x="1838428" y="1115763"/>
                </a:lnTo>
                <a:lnTo>
                  <a:pt x="2221843" y="1139867"/>
                </a:lnTo>
                <a:lnTo>
                  <a:pt x="2187677" y="607239"/>
                </a:lnTo>
                <a:close/>
                <a:moveTo>
                  <a:pt x="1234235" y="493451"/>
                </a:moveTo>
                <a:lnTo>
                  <a:pt x="1373894" y="1086338"/>
                </a:lnTo>
                <a:lnTo>
                  <a:pt x="1803863" y="1113415"/>
                </a:lnTo>
                <a:lnTo>
                  <a:pt x="1725342" y="551988"/>
                </a:lnTo>
                <a:close/>
                <a:moveTo>
                  <a:pt x="789881" y="440548"/>
                </a:moveTo>
                <a:lnTo>
                  <a:pt x="998272" y="1063017"/>
                </a:lnTo>
                <a:lnTo>
                  <a:pt x="1338530" y="1084303"/>
                </a:lnTo>
                <a:lnTo>
                  <a:pt x="1198471" y="489225"/>
                </a:lnTo>
                <a:close/>
                <a:moveTo>
                  <a:pt x="135138" y="50507"/>
                </a:moveTo>
                <a:cubicBezTo>
                  <a:pt x="88185" y="50507"/>
                  <a:pt x="50024" y="88541"/>
                  <a:pt x="50024" y="135653"/>
                </a:cubicBezTo>
                <a:cubicBezTo>
                  <a:pt x="50024" y="182608"/>
                  <a:pt x="88185" y="220641"/>
                  <a:pt x="135138" y="220641"/>
                </a:cubicBezTo>
                <a:cubicBezTo>
                  <a:pt x="182091" y="220641"/>
                  <a:pt x="220253" y="182608"/>
                  <a:pt x="220253" y="135653"/>
                </a:cubicBezTo>
                <a:cubicBezTo>
                  <a:pt x="220253" y="88541"/>
                  <a:pt x="182291" y="50507"/>
                  <a:pt x="135138" y="50507"/>
                </a:cubicBezTo>
                <a:close/>
                <a:moveTo>
                  <a:pt x="124849" y="407"/>
                </a:moveTo>
                <a:cubicBezTo>
                  <a:pt x="142356" y="-958"/>
                  <a:pt x="160413" y="1087"/>
                  <a:pt x="178095" y="6995"/>
                </a:cubicBezTo>
                <a:lnTo>
                  <a:pt x="191682" y="11534"/>
                </a:lnTo>
                <a:cubicBezTo>
                  <a:pt x="197076" y="12160"/>
                  <a:pt x="202670" y="12943"/>
                  <a:pt x="208265" y="14665"/>
                </a:cubicBezTo>
                <a:lnTo>
                  <a:pt x="591880" y="132209"/>
                </a:lnTo>
                <a:cubicBezTo>
                  <a:pt x="648223" y="149426"/>
                  <a:pt x="694976" y="189181"/>
                  <a:pt x="721550" y="241771"/>
                </a:cubicBezTo>
                <a:cubicBezTo>
                  <a:pt x="721749" y="242084"/>
                  <a:pt x="721949" y="242710"/>
                  <a:pt x="722149" y="243023"/>
                </a:cubicBezTo>
                <a:cubicBezTo>
                  <a:pt x="722948" y="244902"/>
                  <a:pt x="724147" y="246780"/>
                  <a:pt x="724946" y="248658"/>
                </a:cubicBezTo>
                <a:cubicBezTo>
                  <a:pt x="734137" y="268692"/>
                  <a:pt x="753517" y="282935"/>
                  <a:pt x="775495" y="285439"/>
                </a:cubicBezTo>
                <a:lnTo>
                  <a:pt x="4098958" y="681428"/>
                </a:lnTo>
                <a:cubicBezTo>
                  <a:pt x="4162295" y="689097"/>
                  <a:pt x="4218838" y="723844"/>
                  <a:pt x="4254003" y="777216"/>
                </a:cubicBezTo>
                <a:cubicBezTo>
                  <a:pt x="4289167" y="830432"/>
                  <a:pt x="4298957" y="896013"/>
                  <a:pt x="4282174" y="957211"/>
                </a:cubicBezTo>
                <a:lnTo>
                  <a:pt x="3926331" y="2170063"/>
                </a:lnTo>
                <a:cubicBezTo>
                  <a:pt x="3899359" y="2261625"/>
                  <a:pt x="3814244" y="2325641"/>
                  <a:pt x="3718740" y="2325641"/>
                </a:cubicBezTo>
                <a:lnTo>
                  <a:pt x="1344124" y="2325641"/>
                </a:lnTo>
                <a:cubicBezTo>
                  <a:pt x="1326742" y="2325641"/>
                  <a:pt x="1310558" y="2332527"/>
                  <a:pt x="1298970" y="2344110"/>
                </a:cubicBezTo>
                <a:cubicBezTo>
                  <a:pt x="1296372" y="2347710"/>
                  <a:pt x="1293775" y="2351153"/>
                  <a:pt x="1290778" y="2354440"/>
                </a:cubicBezTo>
                <a:cubicBezTo>
                  <a:pt x="1287581" y="2359448"/>
                  <a:pt x="1284984" y="2364613"/>
                  <a:pt x="1282986" y="2370405"/>
                </a:cubicBezTo>
                <a:lnTo>
                  <a:pt x="1183486" y="2684848"/>
                </a:lnTo>
                <a:cubicBezTo>
                  <a:pt x="1177092" y="2704412"/>
                  <a:pt x="1180489" y="2725386"/>
                  <a:pt x="1192676" y="2741976"/>
                </a:cubicBezTo>
                <a:cubicBezTo>
                  <a:pt x="1204864" y="2758567"/>
                  <a:pt x="1223845" y="2768271"/>
                  <a:pt x="1244425" y="2768271"/>
                </a:cubicBezTo>
                <a:lnTo>
                  <a:pt x="1405063" y="2768271"/>
                </a:lnTo>
                <a:cubicBezTo>
                  <a:pt x="1471596" y="2688291"/>
                  <a:pt x="1572095" y="2637110"/>
                  <a:pt x="1684183" y="2637110"/>
                </a:cubicBezTo>
                <a:cubicBezTo>
                  <a:pt x="1796071" y="2637110"/>
                  <a:pt x="1896570" y="2688291"/>
                  <a:pt x="1963103" y="2768271"/>
                </a:cubicBezTo>
                <a:lnTo>
                  <a:pt x="2981480" y="2768271"/>
                </a:lnTo>
                <a:cubicBezTo>
                  <a:pt x="3048013" y="2688291"/>
                  <a:pt x="3148512" y="2637110"/>
                  <a:pt x="3260600" y="2637110"/>
                </a:cubicBezTo>
                <a:cubicBezTo>
                  <a:pt x="3372488" y="2637110"/>
                  <a:pt x="3472987" y="2688291"/>
                  <a:pt x="3539720" y="2768271"/>
                </a:cubicBezTo>
                <a:lnTo>
                  <a:pt x="3823435" y="2768271"/>
                </a:lnTo>
                <a:cubicBezTo>
                  <a:pt x="3865592" y="2768271"/>
                  <a:pt x="3899558" y="2802235"/>
                  <a:pt x="3899558" y="2844339"/>
                </a:cubicBezTo>
                <a:cubicBezTo>
                  <a:pt x="3899558" y="2886442"/>
                  <a:pt x="3865592" y="2920406"/>
                  <a:pt x="3823435" y="2920406"/>
                </a:cubicBezTo>
                <a:lnTo>
                  <a:pt x="3614844" y="2920406"/>
                </a:lnTo>
                <a:cubicBezTo>
                  <a:pt x="3620439" y="2946388"/>
                  <a:pt x="3623835" y="2972996"/>
                  <a:pt x="3623835" y="3000699"/>
                </a:cubicBezTo>
                <a:cubicBezTo>
                  <a:pt x="3623835" y="3201041"/>
                  <a:pt x="3460799" y="3364132"/>
                  <a:pt x="3260400" y="3364132"/>
                </a:cubicBezTo>
                <a:cubicBezTo>
                  <a:pt x="3060001" y="3364132"/>
                  <a:pt x="2896965" y="3201041"/>
                  <a:pt x="2896965" y="3000699"/>
                </a:cubicBezTo>
                <a:cubicBezTo>
                  <a:pt x="2896965" y="2972996"/>
                  <a:pt x="2900162" y="2946388"/>
                  <a:pt x="2905956" y="2920406"/>
                </a:cubicBezTo>
                <a:lnTo>
                  <a:pt x="2037828" y="2920406"/>
                </a:lnTo>
                <a:cubicBezTo>
                  <a:pt x="2043622" y="2946388"/>
                  <a:pt x="2046819" y="2972996"/>
                  <a:pt x="2046819" y="3000699"/>
                </a:cubicBezTo>
                <a:cubicBezTo>
                  <a:pt x="2046819" y="3201041"/>
                  <a:pt x="1883783" y="3364132"/>
                  <a:pt x="1683384" y="3364132"/>
                </a:cubicBezTo>
                <a:cubicBezTo>
                  <a:pt x="1482985" y="3364132"/>
                  <a:pt x="1319949" y="3201041"/>
                  <a:pt x="1319949" y="3000699"/>
                </a:cubicBezTo>
                <a:cubicBezTo>
                  <a:pt x="1319949" y="2972996"/>
                  <a:pt x="1323145" y="2946388"/>
                  <a:pt x="1329139" y="2920406"/>
                </a:cubicBezTo>
                <a:lnTo>
                  <a:pt x="1243625" y="2920406"/>
                </a:lnTo>
                <a:cubicBezTo>
                  <a:pt x="1173895" y="2920406"/>
                  <a:pt x="1110159" y="2888163"/>
                  <a:pt x="1069001" y="2831817"/>
                </a:cubicBezTo>
                <a:cubicBezTo>
                  <a:pt x="1028042" y="2775471"/>
                  <a:pt x="1016254" y="2705195"/>
                  <a:pt x="1037432" y="2638675"/>
                </a:cubicBezTo>
                <a:lnTo>
                  <a:pt x="1137132" y="2324232"/>
                </a:lnTo>
                <a:cubicBezTo>
                  <a:pt x="1146123" y="2295276"/>
                  <a:pt x="1161108" y="2269451"/>
                  <a:pt x="1180089" y="2247539"/>
                </a:cubicBezTo>
                <a:cubicBezTo>
                  <a:pt x="1217651" y="2189784"/>
                  <a:pt x="1186083" y="2100413"/>
                  <a:pt x="1185683" y="2099630"/>
                </a:cubicBezTo>
                <a:cubicBezTo>
                  <a:pt x="1185284" y="2098378"/>
                  <a:pt x="1184884" y="2097439"/>
                  <a:pt x="1184684" y="2096343"/>
                </a:cubicBezTo>
                <a:lnTo>
                  <a:pt x="617854" y="406114"/>
                </a:lnTo>
                <a:cubicBezTo>
                  <a:pt x="602469" y="412218"/>
                  <a:pt x="585886" y="415662"/>
                  <a:pt x="568903" y="415662"/>
                </a:cubicBezTo>
                <a:cubicBezTo>
                  <a:pt x="554717" y="415662"/>
                  <a:pt x="540132" y="413314"/>
                  <a:pt x="525946" y="408618"/>
                </a:cubicBezTo>
                <a:lnTo>
                  <a:pt x="92381" y="263684"/>
                </a:lnTo>
                <a:cubicBezTo>
                  <a:pt x="21452" y="239893"/>
                  <a:pt x="-16709" y="163356"/>
                  <a:pt x="7067" y="92454"/>
                </a:cubicBezTo>
                <a:cubicBezTo>
                  <a:pt x="24749" y="39277"/>
                  <a:pt x="72326" y="4501"/>
                  <a:pt x="124849" y="407"/>
                </a:cubicBezTo>
                <a:close/>
              </a:path>
            </a:pathLst>
          </a:custGeom>
          <a:solidFill>
            <a:schemeClr val="bg1">
              <a:lumMod val="75000"/>
            </a:schemeClr>
          </a:solidFill>
          <a:ln w="12700">
            <a:miter lim="400000"/>
          </a:ln>
        </p:spPr>
        <p:txBody>
          <a:bodyPr wrap="square" lIns="38100" tIns="38100" rIns="38100" bIns="38100" anchor="ctr">
            <a:noAutofit/>
          </a:bodyPr>
          <a:lstStyle/>
          <a:p>
            <a:pPr>
              <a:defRPr sz="3000">
                <a:solidFill>
                  <a:srgbClr val="FFFFFF"/>
                </a:solidFill>
              </a:defRPr>
            </a:pPr>
            <a:endParaRPr/>
          </a:p>
        </p:txBody>
      </p:sp>
      <p:sp>
        <p:nvSpPr>
          <p:cNvPr id="52" name="TextBox 51">
            <a:extLst>
              <a:ext uri="{FF2B5EF4-FFF2-40B4-BE49-F238E27FC236}">
                <a16:creationId xmlns:a16="http://schemas.microsoft.com/office/drawing/2014/main" id="{D3149581-881C-C246-B670-5E80C9B8A3C0}"/>
              </a:ext>
            </a:extLst>
          </p:cNvPr>
          <p:cNvSpPr txBox="1"/>
          <p:nvPr/>
        </p:nvSpPr>
        <p:spPr>
          <a:xfrm>
            <a:off x="1373611" y="3007163"/>
            <a:ext cx="2202816" cy="830997"/>
          </a:xfrm>
          <a:prstGeom prst="rect">
            <a:avLst/>
          </a:prstGeom>
          <a:noFill/>
        </p:spPr>
        <p:txBody>
          <a:bodyPr wrap="square" lIns="0" rIns="0" rtlCol="0" anchor="b">
            <a:spAutoFit/>
          </a:bodyPr>
          <a:lstStyle/>
          <a:p>
            <a:pPr algn="r"/>
            <a:r>
              <a:rPr lang="en-US" sz="2400" b="1" dirty="0" err="1"/>
              <a:t>Necessidade</a:t>
            </a:r>
            <a:r>
              <a:rPr lang="en-US" sz="2400" b="1" dirty="0"/>
              <a:t> </a:t>
            </a:r>
            <a:r>
              <a:rPr lang="en-US" sz="2400" b="1" dirty="0" err="1"/>
              <a:t>Períodica</a:t>
            </a:r>
            <a:endParaRPr lang="en-US" sz="2400" b="1" dirty="0"/>
          </a:p>
        </p:txBody>
      </p:sp>
      <p:sp>
        <p:nvSpPr>
          <p:cNvPr id="55" name="TextBox 54">
            <a:extLst>
              <a:ext uri="{FF2B5EF4-FFF2-40B4-BE49-F238E27FC236}">
                <a16:creationId xmlns:a16="http://schemas.microsoft.com/office/drawing/2014/main" id="{19D6143C-5346-344C-83A3-578954423680}"/>
              </a:ext>
            </a:extLst>
          </p:cNvPr>
          <p:cNvSpPr txBox="1"/>
          <p:nvPr/>
        </p:nvSpPr>
        <p:spPr>
          <a:xfrm>
            <a:off x="8149329" y="2301941"/>
            <a:ext cx="2202816" cy="1200329"/>
          </a:xfrm>
          <a:prstGeom prst="rect">
            <a:avLst/>
          </a:prstGeom>
          <a:noFill/>
        </p:spPr>
        <p:txBody>
          <a:bodyPr wrap="square" lIns="0" rIns="0" rtlCol="0" anchor="b">
            <a:spAutoFit/>
          </a:bodyPr>
          <a:lstStyle/>
          <a:p>
            <a:r>
              <a:rPr lang="en-US" sz="2400" b="1" dirty="0" err="1"/>
              <a:t>Imprecisão</a:t>
            </a:r>
            <a:r>
              <a:rPr lang="en-US" sz="2400" b="1" dirty="0"/>
              <a:t> no </a:t>
            </a:r>
            <a:r>
              <a:rPr lang="en-US" sz="2400" b="1" dirty="0" err="1"/>
              <a:t>momento</a:t>
            </a:r>
            <a:r>
              <a:rPr lang="en-US" sz="2400" b="1" dirty="0"/>
              <a:t> </a:t>
            </a:r>
            <a:r>
              <a:rPr lang="en-US" sz="2400" b="1" dirty="0" err="1"/>
              <a:t>ou</a:t>
            </a:r>
            <a:r>
              <a:rPr lang="en-US" sz="2400" b="1" dirty="0"/>
              <a:t> </a:t>
            </a:r>
            <a:r>
              <a:rPr lang="en-US" sz="2400" b="1" dirty="0" err="1"/>
              <a:t>na</a:t>
            </a:r>
            <a:r>
              <a:rPr lang="en-US" sz="2400" b="1" dirty="0"/>
              <a:t> </a:t>
            </a:r>
            <a:r>
              <a:rPr lang="en-US" sz="2400" b="1" dirty="0" err="1"/>
              <a:t>quantidade</a:t>
            </a:r>
            <a:endParaRPr lang="en-US" sz="2400" b="1" dirty="0"/>
          </a:p>
        </p:txBody>
      </p:sp>
      <p:grpSp>
        <p:nvGrpSpPr>
          <p:cNvPr id="20" name="Graphic 59" descr="Sad face with no fill">
            <a:extLst>
              <a:ext uri="{FF2B5EF4-FFF2-40B4-BE49-F238E27FC236}">
                <a16:creationId xmlns:a16="http://schemas.microsoft.com/office/drawing/2014/main" id="{AAAEA09F-0CE2-284A-8007-B06D37C1D873}"/>
              </a:ext>
            </a:extLst>
          </p:cNvPr>
          <p:cNvGrpSpPr/>
          <p:nvPr/>
        </p:nvGrpSpPr>
        <p:grpSpPr>
          <a:xfrm>
            <a:off x="1281644" y="2893633"/>
            <a:ext cx="557250" cy="557250"/>
            <a:chOff x="1908315" y="2893633"/>
            <a:chExt cx="557250" cy="557250"/>
          </a:xfrm>
          <a:solidFill>
            <a:schemeClr val="tx2"/>
          </a:solidFill>
        </p:grpSpPr>
        <p:sp>
          <p:nvSpPr>
            <p:cNvPr id="4" name="Freeform 3">
              <a:extLst>
                <a:ext uri="{FF2B5EF4-FFF2-40B4-BE49-F238E27FC236}">
                  <a16:creationId xmlns:a16="http://schemas.microsoft.com/office/drawing/2014/main" id="{01BAAF72-BB63-6E44-BB5E-B396DC595B96}"/>
                </a:ext>
              </a:extLst>
            </p:cNvPr>
            <p:cNvSpPr/>
            <p:nvPr/>
          </p:nvSpPr>
          <p:spPr>
            <a:xfrm>
              <a:off x="2069685" y="3230305"/>
              <a:ext cx="232188" cy="75461"/>
            </a:xfrm>
            <a:custGeom>
              <a:avLst/>
              <a:gdLst>
                <a:gd name="connsiteX0" fmla="*/ 2322 w 232187"/>
                <a:gd name="connsiteY0" fmla="*/ 56886 h 75460"/>
                <a:gd name="connsiteX1" fmla="*/ 0 w 232187"/>
                <a:gd name="connsiteY1" fmla="*/ 63852 h 75460"/>
                <a:gd name="connsiteX2" fmla="*/ 11609 w 232187"/>
                <a:gd name="connsiteY2" fmla="*/ 75461 h 75460"/>
                <a:gd name="connsiteX3" fmla="*/ 20897 w 232187"/>
                <a:gd name="connsiteY3" fmla="*/ 70817 h 75460"/>
                <a:gd name="connsiteX4" fmla="*/ 117255 w 232187"/>
                <a:gd name="connsiteY4" fmla="*/ 23799 h 75460"/>
                <a:gd name="connsiteX5" fmla="*/ 213613 w 232187"/>
                <a:gd name="connsiteY5" fmla="*/ 70817 h 75460"/>
                <a:gd name="connsiteX6" fmla="*/ 222900 w 232187"/>
                <a:gd name="connsiteY6" fmla="*/ 75461 h 75460"/>
                <a:gd name="connsiteX7" fmla="*/ 234509 w 232187"/>
                <a:gd name="connsiteY7" fmla="*/ 63852 h 75460"/>
                <a:gd name="connsiteX8" fmla="*/ 232188 w 232187"/>
                <a:gd name="connsiteY8" fmla="*/ 56886 h 75460"/>
                <a:gd name="connsiteX9" fmla="*/ 117255 w 232187"/>
                <a:gd name="connsiteY9" fmla="*/ 0 h 75460"/>
                <a:gd name="connsiteX10" fmla="*/ 2322 w 232187"/>
                <a:gd name="connsiteY10" fmla="*/ 56886 h 7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2187" h="75460">
                  <a:moveTo>
                    <a:pt x="2322" y="56886"/>
                  </a:moveTo>
                  <a:cubicBezTo>
                    <a:pt x="1161" y="58627"/>
                    <a:pt x="0" y="60949"/>
                    <a:pt x="0" y="63852"/>
                  </a:cubicBezTo>
                  <a:cubicBezTo>
                    <a:pt x="0" y="70237"/>
                    <a:pt x="5224" y="75461"/>
                    <a:pt x="11609" y="75461"/>
                  </a:cubicBezTo>
                  <a:cubicBezTo>
                    <a:pt x="15673" y="75461"/>
                    <a:pt x="19155" y="73720"/>
                    <a:pt x="20897" y="70817"/>
                  </a:cubicBezTo>
                  <a:cubicBezTo>
                    <a:pt x="42955" y="41794"/>
                    <a:pt x="77783" y="23799"/>
                    <a:pt x="117255" y="23799"/>
                  </a:cubicBezTo>
                  <a:cubicBezTo>
                    <a:pt x="156727" y="23799"/>
                    <a:pt x="190974" y="41794"/>
                    <a:pt x="213613" y="70817"/>
                  </a:cubicBezTo>
                  <a:cubicBezTo>
                    <a:pt x="215934" y="73720"/>
                    <a:pt x="219417" y="75461"/>
                    <a:pt x="222900" y="75461"/>
                  </a:cubicBezTo>
                  <a:cubicBezTo>
                    <a:pt x="229285" y="75461"/>
                    <a:pt x="234509" y="70237"/>
                    <a:pt x="234509" y="63852"/>
                  </a:cubicBezTo>
                  <a:cubicBezTo>
                    <a:pt x="234509" y="61530"/>
                    <a:pt x="233929" y="59208"/>
                    <a:pt x="232188" y="56886"/>
                  </a:cubicBezTo>
                  <a:cubicBezTo>
                    <a:pt x="205486" y="22638"/>
                    <a:pt x="164273" y="0"/>
                    <a:pt x="117255" y="0"/>
                  </a:cubicBezTo>
                  <a:cubicBezTo>
                    <a:pt x="70237" y="0"/>
                    <a:pt x="29023" y="22638"/>
                    <a:pt x="2322" y="56886"/>
                  </a:cubicBezTo>
                  <a:close/>
                </a:path>
              </a:pathLst>
            </a:custGeom>
            <a:grpFill/>
            <a:ln w="5755"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65E07BDB-D6C0-ED4A-9076-DCD3EF2E77B1}"/>
                </a:ext>
              </a:extLst>
            </p:cNvPr>
            <p:cNvSpPr/>
            <p:nvPr/>
          </p:nvSpPr>
          <p:spPr>
            <a:xfrm>
              <a:off x="2244987" y="3102602"/>
              <a:ext cx="69656" cy="69656"/>
            </a:xfrm>
            <a:custGeom>
              <a:avLst/>
              <a:gdLst>
                <a:gd name="connsiteX0" fmla="*/ 69656 w 69656"/>
                <a:gd name="connsiteY0" fmla="*/ 34828 h 69656"/>
                <a:gd name="connsiteX1" fmla="*/ 34828 w 69656"/>
                <a:gd name="connsiteY1" fmla="*/ 69656 h 69656"/>
                <a:gd name="connsiteX2" fmla="*/ 0 w 69656"/>
                <a:gd name="connsiteY2" fmla="*/ 34828 h 69656"/>
                <a:gd name="connsiteX3" fmla="*/ 34828 w 69656"/>
                <a:gd name="connsiteY3" fmla="*/ 0 h 69656"/>
                <a:gd name="connsiteX4" fmla="*/ 69656 w 69656"/>
                <a:gd name="connsiteY4" fmla="*/ 34828 h 696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656" h="69656">
                  <a:moveTo>
                    <a:pt x="69656" y="34828"/>
                  </a:moveTo>
                  <a:cubicBezTo>
                    <a:pt x="69656" y="54063"/>
                    <a:pt x="54063" y="69656"/>
                    <a:pt x="34828" y="69656"/>
                  </a:cubicBezTo>
                  <a:cubicBezTo>
                    <a:pt x="15593" y="69656"/>
                    <a:pt x="0" y="54063"/>
                    <a:pt x="0" y="34828"/>
                  </a:cubicBezTo>
                  <a:cubicBezTo>
                    <a:pt x="0" y="15593"/>
                    <a:pt x="15593" y="0"/>
                    <a:pt x="34828" y="0"/>
                  </a:cubicBezTo>
                  <a:cubicBezTo>
                    <a:pt x="54063" y="0"/>
                    <a:pt x="69656" y="15593"/>
                    <a:pt x="69656" y="34828"/>
                  </a:cubicBezTo>
                  <a:close/>
                </a:path>
              </a:pathLst>
            </a:custGeom>
            <a:grpFill/>
            <a:ln w="575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68F8C675-E7ED-1041-9744-19521D26C16F}"/>
                </a:ext>
              </a:extLst>
            </p:cNvPr>
            <p:cNvSpPr/>
            <p:nvPr/>
          </p:nvSpPr>
          <p:spPr>
            <a:xfrm>
              <a:off x="2059237" y="3102602"/>
              <a:ext cx="69656" cy="69656"/>
            </a:xfrm>
            <a:custGeom>
              <a:avLst/>
              <a:gdLst>
                <a:gd name="connsiteX0" fmla="*/ 69656 w 69656"/>
                <a:gd name="connsiteY0" fmla="*/ 34828 h 69656"/>
                <a:gd name="connsiteX1" fmla="*/ 34828 w 69656"/>
                <a:gd name="connsiteY1" fmla="*/ 69656 h 69656"/>
                <a:gd name="connsiteX2" fmla="*/ 0 w 69656"/>
                <a:gd name="connsiteY2" fmla="*/ 34828 h 69656"/>
                <a:gd name="connsiteX3" fmla="*/ 34828 w 69656"/>
                <a:gd name="connsiteY3" fmla="*/ 0 h 69656"/>
                <a:gd name="connsiteX4" fmla="*/ 69656 w 69656"/>
                <a:gd name="connsiteY4" fmla="*/ 34828 h 696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656" h="69656">
                  <a:moveTo>
                    <a:pt x="69656" y="34828"/>
                  </a:moveTo>
                  <a:cubicBezTo>
                    <a:pt x="69656" y="54063"/>
                    <a:pt x="54063" y="69656"/>
                    <a:pt x="34828" y="69656"/>
                  </a:cubicBezTo>
                  <a:cubicBezTo>
                    <a:pt x="15593" y="69656"/>
                    <a:pt x="0" y="54063"/>
                    <a:pt x="0" y="34828"/>
                  </a:cubicBezTo>
                  <a:cubicBezTo>
                    <a:pt x="0" y="15593"/>
                    <a:pt x="15593" y="0"/>
                    <a:pt x="34828" y="0"/>
                  </a:cubicBezTo>
                  <a:cubicBezTo>
                    <a:pt x="54063" y="0"/>
                    <a:pt x="69656" y="15593"/>
                    <a:pt x="69656" y="34828"/>
                  </a:cubicBezTo>
                  <a:close/>
                </a:path>
              </a:pathLst>
            </a:custGeom>
            <a:grpFill/>
            <a:ln w="575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559F66BA-8288-7D4E-A15C-579DE9D87865}"/>
                </a:ext>
              </a:extLst>
            </p:cNvPr>
            <p:cNvSpPr/>
            <p:nvPr/>
          </p:nvSpPr>
          <p:spPr>
            <a:xfrm>
              <a:off x="1966362" y="2951680"/>
              <a:ext cx="441156" cy="441156"/>
            </a:xfrm>
            <a:custGeom>
              <a:avLst/>
              <a:gdLst>
                <a:gd name="connsiteX0" fmla="*/ 220578 w 441156"/>
                <a:gd name="connsiteY0" fmla="*/ 23219 h 441156"/>
                <a:gd name="connsiteX1" fmla="*/ 417938 w 441156"/>
                <a:gd name="connsiteY1" fmla="*/ 220578 h 441156"/>
                <a:gd name="connsiteX2" fmla="*/ 220578 w 441156"/>
                <a:gd name="connsiteY2" fmla="*/ 417938 h 441156"/>
                <a:gd name="connsiteX3" fmla="*/ 23219 w 441156"/>
                <a:gd name="connsiteY3" fmla="*/ 220578 h 441156"/>
                <a:gd name="connsiteX4" fmla="*/ 220578 w 441156"/>
                <a:gd name="connsiteY4" fmla="*/ 23219 h 441156"/>
                <a:gd name="connsiteX5" fmla="*/ 220578 w 441156"/>
                <a:gd name="connsiteY5" fmla="*/ 0 h 441156"/>
                <a:gd name="connsiteX6" fmla="*/ 0 w 441156"/>
                <a:gd name="connsiteY6" fmla="*/ 220578 h 441156"/>
                <a:gd name="connsiteX7" fmla="*/ 220578 w 441156"/>
                <a:gd name="connsiteY7" fmla="*/ 441156 h 441156"/>
                <a:gd name="connsiteX8" fmla="*/ 441156 w 441156"/>
                <a:gd name="connsiteY8" fmla="*/ 220578 h 441156"/>
                <a:gd name="connsiteX9" fmla="*/ 220578 w 441156"/>
                <a:gd name="connsiteY9" fmla="*/ 0 h 441156"/>
                <a:gd name="connsiteX10" fmla="*/ 220578 w 441156"/>
                <a:gd name="connsiteY10" fmla="*/ 0 h 441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1156" h="441156">
                  <a:moveTo>
                    <a:pt x="220578" y="23219"/>
                  </a:moveTo>
                  <a:cubicBezTo>
                    <a:pt x="329126" y="23219"/>
                    <a:pt x="417938" y="112030"/>
                    <a:pt x="417938" y="220578"/>
                  </a:cubicBezTo>
                  <a:cubicBezTo>
                    <a:pt x="417938" y="329126"/>
                    <a:pt x="329126" y="417938"/>
                    <a:pt x="220578" y="417938"/>
                  </a:cubicBezTo>
                  <a:cubicBezTo>
                    <a:pt x="112030" y="417938"/>
                    <a:pt x="23219" y="329126"/>
                    <a:pt x="23219" y="220578"/>
                  </a:cubicBezTo>
                  <a:cubicBezTo>
                    <a:pt x="23219" y="112030"/>
                    <a:pt x="112030" y="23219"/>
                    <a:pt x="220578" y="23219"/>
                  </a:cubicBezTo>
                  <a:moveTo>
                    <a:pt x="220578" y="0"/>
                  </a:moveTo>
                  <a:cubicBezTo>
                    <a:pt x="98680" y="0"/>
                    <a:pt x="0" y="98680"/>
                    <a:pt x="0" y="220578"/>
                  </a:cubicBezTo>
                  <a:cubicBezTo>
                    <a:pt x="0" y="342477"/>
                    <a:pt x="98680" y="441156"/>
                    <a:pt x="220578" y="441156"/>
                  </a:cubicBezTo>
                  <a:cubicBezTo>
                    <a:pt x="342477" y="441156"/>
                    <a:pt x="441156" y="342477"/>
                    <a:pt x="441156" y="220578"/>
                  </a:cubicBezTo>
                  <a:cubicBezTo>
                    <a:pt x="441156" y="98680"/>
                    <a:pt x="342477" y="0"/>
                    <a:pt x="220578" y="0"/>
                  </a:cubicBezTo>
                  <a:lnTo>
                    <a:pt x="220578" y="0"/>
                  </a:lnTo>
                  <a:close/>
                </a:path>
              </a:pathLst>
            </a:custGeom>
            <a:grpFill/>
            <a:ln w="5755" cap="flat">
              <a:noFill/>
              <a:prstDash val="solid"/>
              <a:miter/>
            </a:ln>
          </p:spPr>
          <p:txBody>
            <a:bodyPr rtlCol="0" anchor="ctr"/>
            <a:lstStyle/>
            <a:p>
              <a:endParaRPr lang="en-US"/>
            </a:p>
          </p:txBody>
        </p:sp>
      </p:grpSp>
      <p:grpSp>
        <p:nvGrpSpPr>
          <p:cNvPr id="37" name="Graphic 57" descr="Sad face with no fill">
            <a:extLst>
              <a:ext uri="{FF2B5EF4-FFF2-40B4-BE49-F238E27FC236}">
                <a16:creationId xmlns:a16="http://schemas.microsoft.com/office/drawing/2014/main" id="{954A4C09-404F-3745-9D27-CA1B8F641F39}"/>
              </a:ext>
            </a:extLst>
          </p:cNvPr>
          <p:cNvGrpSpPr/>
          <p:nvPr/>
        </p:nvGrpSpPr>
        <p:grpSpPr>
          <a:xfrm>
            <a:off x="4834395" y="881953"/>
            <a:ext cx="557250" cy="557250"/>
            <a:chOff x="4834395" y="881953"/>
            <a:chExt cx="557250" cy="557250"/>
          </a:xfrm>
          <a:solidFill>
            <a:schemeClr val="tx2"/>
          </a:solidFill>
        </p:grpSpPr>
        <p:sp>
          <p:nvSpPr>
            <p:cNvPr id="9" name="Freeform 8">
              <a:extLst>
                <a:ext uri="{FF2B5EF4-FFF2-40B4-BE49-F238E27FC236}">
                  <a16:creationId xmlns:a16="http://schemas.microsoft.com/office/drawing/2014/main" id="{55B60772-08CC-7648-A22D-71F230FE5F03}"/>
                </a:ext>
              </a:extLst>
            </p:cNvPr>
            <p:cNvSpPr/>
            <p:nvPr/>
          </p:nvSpPr>
          <p:spPr>
            <a:xfrm>
              <a:off x="4995765" y="1218625"/>
              <a:ext cx="232188" cy="75461"/>
            </a:xfrm>
            <a:custGeom>
              <a:avLst/>
              <a:gdLst>
                <a:gd name="connsiteX0" fmla="*/ 2322 w 232187"/>
                <a:gd name="connsiteY0" fmla="*/ 56886 h 75460"/>
                <a:gd name="connsiteX1" fmla="*/ 0 w 232187"/>
                <a:gd name="connsiteY1" fmla="*/ 63852 h 75460"/>
                <a:gd name="connsiteX2" fmla="*/ 11609 w 232187"/>
                <a:gd name="connsiteY2" fmla="*/ 75461 h 75460"/>
                <a:gd name="connsiteX3" fmla="*/ 20897 w 232187"/>
                <a:gd name="connsiteY3" fmla="*/ 70817 h 75460"/>
                <a:gd name="connsiteX4" fmla="*/ 117255 w 232187"/>
                <a:gd name="connsiteY4" fmla="*/ 23799 h 75460"/>
                <a:gd name="connsiteX5" fmla="*/ 213613 w 232187"/>
                <a:gd name="connsiteY5" fmla="*/ 70817 h 75460"/>
                <a:gd name="connsiteX6" fmla="*/ 222900 w 232187"/>
                <a:gd name="connsiteY6" fmla="*/ 75461 h 75460"/>
                <a:gd name="connsiteX7" fmla="*/ 234509 w 232187"/>
                <a:gd name="connsiteY7" fmla="*/ 63852 h 75460"/>
                <a:gd name="connsiteX8" fmla="*/ 232188 w 232187"/>
                <a:gd name="connsiteY8" fmla="*/ 56886 h 75460"/>
                <a:gd name="connsiteX9" fmla="*/ 117255 w 232187"/>
                <a:gd name="connsiteY9" fmla="*/ 0 h 75460"/>
                <a:gd name="connsiteX10" fmla="*/ 2322 w 232187"/>
                <a:gd name="connsiteY10" fmla="*/ 56886 h 7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2187" h="75460">
                  <a:moveTo>
                    <a:pt x="2322" y="56886"/>
                  </a:moveTo>
                  <a:cubicBezTo>
                    <a:pt x="1161" y="58627"/>
                    <a:pt x="0" y="60949"/>
                    <a:pt x="0" y="63852"/>
                  </a:cubicBezTo>
                  <a:cubicBezTo>
                    <a:pt x="0" y="70237"/>
                    <a:pt x="5224" y="75461"/>
                    <a:pt x="11609" y="75461"/>
                  </a:cubicBezTo>
                  <a:cubicBezTo>
                    <a:pt x="15673" y="75461"/>
                    <a:pt x="19155" y="73720"/>
                    <a:pt x="20897" y="70817"/>
                  </a:cubicBezTo>
                  <a:cubicBezTo>
                    <a:pt x="42955" y="41794"/>
                    <a:pt x="77783" y="23799"/>
                    <a:pt x="117255" y="23799"/>
                  </a:cubicBezTo>
                  <a:cubicBezTo>
                    <a:pt x="156727" y="23799"/>
                    <a:pt x="190974" y="41794"/>
                    <a:pt x="213613" y="70817"/>
                  </a:cubicBezTo>
                  <a:cubicBezTo>
                    <a:pt x="215934" y="73720"/>
                    <a:pt x="219417" y="75461"/>
                    <a:pt x="222900" y="75461"/>
                  </a:cubicBezTo>
                  <a:cubicBezTo>
                    <a:pt x="229285" y="75461"/>
                    <a:pt x="234509" y="70237"/>
                    <a:pt x="234509" y="63852"/>
                  </a:cubicBezTo>
                  <a:cubicBezTo>
                    <a:pt x="234509" y="61530"/>
                    <a:pt x="233929" y="59208"/>
                    <a:pt x="232188" y="56886"/>
                  </a:cubicBezTo>
                  <a:cubicBezTo>
                    <a:pt x="205486" y="22638"/>
                    <a:pt x="164273" y="0"/>
                    <a:pt x="117255" y="0"/>
                  </a:cubicBezTo>
                  <a:cubicBezTo>
                    <a:pt x="70237" y="0"/>
                    <a:pt x="29023" y="22638"/>
                    <a:pt x="2322" y="56886"/>
                  </a:cubicBezTo>
                  <a:close/>
                </a:path>
              </a:pathLst>
            </a:custGeom>
            <a:grpFill/>
            <a:ln w="575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A1B1F2C-F360-DB4E-AF67-8C85E094D470}"/>
                </a:ext>
              </a:extLst>
            </p:cNvPr>
            <p:cNvSpPr/>
            <p:nvPr/>
          </p:nvSpPr>
          <p:spPr>
            <a:xfrm>
              <a:off x="5171067" y="1090922"/>
              <a:ext cx="69656" cy="69656"/>
            </a:xfrm>
            <a:custGeom>
              <a:avLst/>
              <a:gdLst>
                <a:gd name="connsiteX0" fmla="*/ 69656 w 69656"/>
                <a:gd name="connsiteY0" fmla="*/ 34828 h 69656"/>
                <a:gd name="connsiteX1" fmla="*/ 34828 w 69656"/>
                <a:gd name="connsiteY1" fmla="*/ 69656 h 69656"/>
                <a:gd name="connsiteX2" fmla="*/ 0 w 69656"/>
                <a:gd name="connsiteY2" fmla="*/ 34828 h 69656"/>
                <a:gd name="connsiteX3" fmla="*/ 34828 w 69656"/>
                <a:gd name="connsiteY3" fmla="*/ 0 h 69656"/>
                <a:gd name="connsiteX4" fmla="*/ 69656 w 69656"/>
                <a:gd name="connsiteY4" fmla="*/ 34828 h 696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656" h="69656">
                  <a:moveTo>
                    <a:pt x="69656" y="34828"/>
                  </a:moveTo>
                  <a:cubicBezTo>
                    <a:pt x="69656" y="54063"/>
                    <a:pt x="54063" y="69656"/>
                    <a:pt x="34828" y="69656"/>
                  </a:cubicBezTo>
                  <a:cubicBezTo>
                    <a:pt x="15593" y="69656"/>
                    <a:pt x="0" y="54063"/>
                    <a:pt x="0" y="34828"/>
                  </a:cubicBezTo>
                  <a:cubicBezTo>
                    <a:pt x="0" y="15593"/>
                    <a:pt x="15593" y="0"/>
                    <a:pt x="34828" y="0"/>
                  </a:cubicBezTo>
                  <a:cubicBezTo>
                    <a:pt x="54063" y="0"/>
                    <a:pt x="69656" y="15593"/>
                    <a:pt x="69656" y="34828"/>
                  </a:cubicBezTo>
                  <a:close/>
                </a:path>
              </a:pathLst>
            </a:custGeom>
            <a:grpFill/>
            <a:ln w="5755"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4E2B0ED0-BDC4-0344-A535-FF99C765AAE0}"/>
                </a:ext>
              </a:extLst>
            </p:cNvPr>
            <p:cNvSpPr/>
            <p:nvPr/>
          </p:nvSpPr>
          <p:spPr>
            <a:xfrm>
              <a:off x="4985317" y="1090922"/>
              <a:ext cx="69656" cy="69656"/>
            </a:xfrm>
            <a:custGeom>
              <a:avLst/>
              <a:gdLst>
                <a:gd name="connsiteX0" fmla="*/ 69656 w 69656"/>
                <a:gd name="connsiteY0" fmla="*/ 34828 h 69656"/>
                <a:gd name="connsiteX1" fmla="*/ 34828 w 69656"/>
                <a:gd name="connsiteY1" fmla="*/ 69656 h 69656"/>
                <a:gd name="connsiteX2" fmla="*/ 0 w 69656"/>
                <a:gd name="connsiteY2" fmla="*/ 34828 h 69656"/>
                <a:gd name="connsiteX3" fmla="*/ 34828 w 69656"/>
                <a:gd name="connsiteY3" fmla="*/ 0 h 69656"/>
                <a:gd name="connsiteX4" fmla="*/ 69656 w 69656"/>
                <a:gd name="connsiteY4" fmla="*/ 34828 h 696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656" h="69656">
                  <a:moveTo>
                    <a:pt x="69656" y="34828"/>
                  </a:moveTo>
                  <a:cubicBezTo>
                    <a:pt x="69656" y="54063"/>
                    <a:pt x="54063" y="69656"/>
                    <a:pt x="34828" y="69656"/>
                  </a:cubicBezTo>
                  <a:cubicBezTo>
                    <a:pt x="15593" y="69656"/>
                    <a:pt x="0" y="54063"/>
                    <a:pt x="0" y="34828"/>
                  </a:cubicBezTo>
                  <a:cubicBezTo>
                    <a:pt x="0" y="15593"/>
                    <a:pt x="15593" y="0"/>
                    <a:pt x="34828" y="0"/>
                  </a:cubicBezTo>
                  <a:cubicBezTo>
                    <a:pt x="54063" y="0"/>
                    <a:pt x="69656" y="15593"/>
                    <a:pt x="69656" y="34828"/>
                  </a:cubicBezTo>
                  <a:close/>
                </a:path>
              </a:pathLst>
            </a:custGeom>
            <a:grpFill/>
            <a:ln w="5755"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A53D7A24-E29D-1644-B849-9D9CB43F3D0B}"/>
                </a:ext>
              </a:extLst>
            </p:cNvPr>
            <p:cNvSpPr/>
            <p:nvPr/>
          </p:nvSpPr>
          <p:spPr>
            <a:xfrm>
              <a:off x="4892442" y="940000"/>
              <a:ext cx="441156" cy="441156"/>
            </a:xfrm>
            <a:custGeom>
              <a:avLst/>
              <a:gdLst>
                <a:gd name="connsiteX0" fmla="*/ 220578 w 441156"/>
                <a:gd name="connsiteY0" fmla="*/ 23219 h 441156"/>
                <a:gd name="connsiteX1" fmla="*/ 417938 w 441156"/>
                <a:gd name="connsiteY1" fmla="*/ 220578 h 441156"/>
                <a:gd name="connsiteX2" fmla="*/ 220578 w 441156"/>
                <a:gd name="connsiteY2" fmla="*/ 417938 h 441156"/>
                <a:gd name="connsiteX3" fmla="*/ 23219 w 441156"/>
                <a:gd name="connsiteY3" fmla="*/ 220578 h 441156"/>
                <a:gd name="connsiteX4" fmla="*/ 220578 w 441156"/>
                <a:gd name="connsiteY4" fmla="*/ 23219 h 441156"/>
                <a:gd name="connsiteX5" fmla="*/ 220578 w 441156"/>
                <a:gd name="connsiteY5" fmla="*/ 0 h 441156"/>
                <a:gd name="connsiteX6" fmla="*/ 0 w 441156"/>
                <a:gd name="connsiteY6" fmla="*/ 220578 h 441156"/>
                <a:gd name="connsiteX7" fmla="*/ 220578 w 441156"/>
                <a:gd name="connsiteY7" fmla="*/ 441156 h 441156"/>
                <a:gd name="connsiteX8" fmla="*/ 441156 w 441156"/>
                <a:gd name="connsiteY8" fmla="*/ 220578 h 441156"/>
                <a:gd name="connsiteX9" fmla="*/ 220578 w 441156"/>
                <a:gd name="connsiteY9" fmla="*/ 0 h 441156"/>
                <a:gd name="connsiteX10" fmla="*/ 220578 w 441156"/>
                <a:gd name="connsiteY10" fmla="*/ 0 h 441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1156" h="441156">
                  <a:moveTo>
                    <a:pt x="220578" y="23219"/>
                  </a:moveTo>
                  <a:cubicBezTo>
                    <a:pt x="329126" y="23219"/>
                    <a:pt x="417938" y="112030"/>
                    <a:pt x="417938" y="220578"/>
                  </a:cubicBezTo>
                  <a:cubicBezTo>
                    <a:pt x="417938" y="329126"/>
                    <a:pt x="329126" y="417938"/>
                    <a:pt x="220578" y="417938"/>
                  </a:cubicBezTo>
                  <a:cubicBezTo>
                    <a:pt x="112030" y="417938"/>
                    <a:pt x="23219" y="329126"/>
                    <a:pt x="23219" y="220578"/>
                  </a:cubicBezTo>
                  <a:cubicBezTo>
                    <a:pt x="23219" y="112030"/>
                    <a:pt x="112030" y="23219"/>
                    <a:pt x="220578" y="23219"/>
                  </a:cubicBezTo>
                  <a:moveTo>
                    <a:pt x="220578" y="0"/>
                  </a:moveTo>
                  <a:cubicBezTo>
                    <a:pt x="98680" y="0"/>
                    <a:pt x="0" y="98680"/>
                    <a:pt x="0" y="220578"/>
                  </a:cubicBezTo>
                  <a:cubicBezTo>
                    <a:pt x="0" y="342477"/>
                    <a:pt x="98680" y="441156"/>
                    <a:pt x="220578" y="441156"/>
                  </a:cubicBezTo>
                  <a:cubicBezTo>
                    <a:pt x="342477" y="441156"/>
                    <a:pt x="441156" y="342477"/>
                    <a:pt x="441156" y="220578"/>
                  </a:cubicBezTo>
                  <a:cubicBezTo>
                    <a:pt x="441156" y="98680"/>
                    <a:pt x="342477" y="0"/>
                    <a:pt x="220578" y="0"/>
                  </a:cubicBezTo>
                  <a:lnTo>
                    <a:pt x="220578" y="0"/>
                  </a:lnTo>
                  <a:close/>
                </a:path>
              </a:pathLst>
            </a:custGeom>
            <a:grpFill/>
            <a:ln w="5755" cap="flat">
              <a:noFill/>
              <a:prstDash val="solid"/>
              <a:miter/>
            </a:ln>
          </p:spPr>
          <p:txBody>
            <a:bodyPr rtlCol="0" anchor="ctr"/>
            <a:lstStyle/>
            <a:p>
              <a:endParaRPr lang="en-US"/>
            </a:p>
          </p:txBody>
        </p:sp>
      </p:grpSp>
      <p:grpSp>
        <p:nvGrpSpPr>
          <p:cNvPr id="51" name="Graphic 57" descr="Sad face with no fill">
            <a:extLst>
              <a:ext uri="{FF2B5EF4-FFF2-40B4-BE49-F238E27FC236}">
                <a16:creationId xmlns:a16="http://schemas.microsoft.com/office/drawing/2014/main" id="{954A4C09-404F-3745-9D27-CA1B8F641F39}"/>
              </a:ext>
            </a:extLst>
          </p:cNvPr>
          <p:cNvGrpSpPr/>
          <p:nvPr/>
        </p:nvGrpSpPr>
        <p:grpSpPr>
          <a:xfrm>
            <a:off x="5808430" y="2227049"/>
            <a:ext cx="557250" cy="557250"/>
            <a:chOff x="4834395" y="881953"/>
            <a:chExt cx="557250" cy="557250"/>
          </a:xfrm>
          <a:solidFill>
            <a:schemeClr val="accent4">
              <a:lumMod val="50000"/>
            </a:schemeClr>
          </a:solidFill>
        </p:grpSpPr>
        <p:sp>
          <p:nvSpPr>
            <p:cNvPr id="54" name="Freeform 8">
              <a:extLst>
                <a:ext uri="{FF2B5EF4-FFF2-40B4-BE49-F238E27FC236}">
                  <a16:creationId xmlns:a16="http://schemas.microsoft.com/office/drawing/2014/main" id="{55B60772-08CC-7648-A22D-71F230FE5F03}"/>
                </a:ext>
              </a:extLst>
            </p:cNvPr>
            <p:cNvSpPr/>
            <p:nvPr/>
          </p:nvSpPr>
          <p:spPr>
            <a:xfrm>
              <a:off x="4995765" y="1218625"/>
              <a:ext cx="232188" cy="75461"/>
            </a:xfrm>
            <a:custGeom>
              <a:avLst/>
              <a:gdLst>
                <a:gd name="connsiteX0" fmla="*/ 2322 w 232187"/>
                <a:gd name="connsiteY0" fmla="*/ 56886 h 75460"/>
                <a:gd name="connsiteX1" fmla="*/ 0 w 232187"/>
                <a:gd name="connsiteY1" fmla="*/ 63852 h 75460"/>
                <a:gd name="connsiteX2" fmla="*/ 11609 w 232187"/>
                <a:gd name="connsiteY2" fmla="*/ 75461 h 75460"/>
                <a:gd name="connsiteX3" fmla="*/ 20897 w 232187"/>
                <a:gd name="connsiteY3" fmla="*/ 70817 h 75460"/>
                <a:gd name="connsiteX4" fmla="*/ 117255 w 232187"/>
                <a:gd name="connsiteY4" fmla="*/ 23799 h 75460"/>
                <a:gd name="connsiteX5" fmla="*/ 213613 w 232187"/>
                <a:gd name="connsiteY5" fmla="*/ 70817 h 75460"/>
                <a:gd name="connsiteX6" fmla="*/ 222900 w 232187"/>
                <a:gd name="connsiteY6" fmla="*/ 75461 h 75460"/>
                <a:gd name="connsiteX7" fmla="*/ 234509 w 232187"/>
                <a:gd name="connsiteY7" fmla="*/ 63852 h 75460"/>
                <a:gd name="connsiteX8" fmla="*/ 232188 w 232187"/>
                <a:gd name="connsiteY8" fmla="*/ 56886 h 75460"/>
                <a:gd name="connsiteX9" fmla="*/ 117255 w 232187"/>
                <a:gd name="connsiteY9" fmla="*/ 0 h 75460"/>
                <a:gd name="connsiteX10" fmla="*/ 2322 w 232187"/>
                <a:gd name="connsiteY10" fmla="*/ 56886 h 7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2187" h="75460">
                  <a:moveTo>
                    <a:pt x="2322" y="56886"/>
                  </a:moveTo>
                  <a:cubicBezTo>
                    <a:pt x="1161" y="58627"/>
                    <a:pt x="0" y="60949"/>
                    <a:pt x="0" y="63852"/>
                  </a:cubicBezTo>
                  <a:cubicBezTo>
                    <a:pt x="0" y="70237"/>
                    <a:pt x="5224" y="75461"/>
                    <a:pt x="11609" y="75461"/>
                  </a:cubicBezTo>
                  <a:cubicBezTo>
                    <a:pt x="15673" y="75461"/>
                    <a:pt x="19155" y="73720"/>
                    <a:pt x="20897" y="70817"/>
                  </a:cubicBezTo>
                  <a:cubicBezTo>
                    <a:pt x="42955" y="41794"/>
                    <a:pt x="77783" y="23799"/>
                    <a:pt x="117255" y="23799"/>
                  </a:cubicBezTo>
                  <a:cubicBezTo>
                    <a:pt x="156727" y="23799"/>
                    <a:pt x="190974" y="41794"/>
                    <a:pt x="213613" y="70817"/>
                  </a:cubicBezTo>
                  <a:cubicBezTo>
                    <a:pt x="215934" y="73720"/>
                    <a:pt x="219417" y="75461"/>
                    <a:pt x="222900" y="75461"/>
                  </a:cubicBezTo>
                  <a:cubicBezTo>
                    <a:pt x="229285" y="75461"/>
                    <a:pt x="234509" y="70237"/>
                    <a:pt x="234509" y="63852"/>
                  </a:cubicBezTo>
                  <a:cubicBezTo>
                    <a:pt x="234509" y="61530"/>
                    <a:pt x="233929" y="59208"/>
                    <a:pt x="232188" y="56886"/>
                  </a:cubicBezTo>
                  <a:cubicBezTo>
                    <a:pt x="205486" y="22638"/>
                    <a:pt x="164273" y="0"/>
                    <a:pt x="117255" y="0"/>
                  </a:cubicBezTo>
                  <a:cubicBezTo>
                    <a:pt x="70237" y="0"/>
                    <a:pt x="29023" y="22638"/>
                    <a:pt x="2322" y="56886"/>
                  </a:cubicBezTo>
                  <a:close/>
                </a:path>
              </a:pathLst>
            </a:custGeom>
            <a:grpFill/>
            <a:ln w="5755" cap="flat">
              <a:noFill/>
              <a:prstDash val="solid"/>
              <a:miter/>
            </a:ln>
          </p:spPr>
          <p:txBody>
            <a:bodyPr rtlCol="0" anchor="ctr"/>
            <a:lstStyle/>
            <a:p>
              <a:endParaRPr lang="en-US"/>
            </a:p>
          </p:txBody>
        </p:sp>
        <p:sp>
          <p:nvSpPr>
            <p:cNvPr id="57" name="Freeform 9">
              <a:extLst>
                <a:ext uri="{FF2B5EF4-FFF2-40B4-BE49-F238E27FC236}">
                  <a16:creationId xmlns:a16="http://schemas.microsoft.com/office/drawing/2014/main" id="{AA1B1F2C-F360-DB4E-AF67-8C85E094D470}"/>
                </a:ext>
              </a:extLst>
            </p:cNvPr>
            <p:cNvSpPr/>
            <p:nvPr/>
          </p:nvSpPr>
          <p:spPr>
            <a:xfrm>
              <a:off x="5171067" y="1090922"/>
              <a:ext cx="69656" cy="69656"/>
            </a:xfrm>
            <a:custGeom>
              <a:avLst/>
              <a:gdLst>
                <a:gd name="connsiteX0" fmla="*/ 69656 w 69656"/>
                <a:gd name="connsiteY0" fmla="*/ 34828 h 69656"/>
                <a:gd name="connsiteX1" fmla="*/ 34828 w 69656"/>
                <a:gd name="connsiteY1" fmla="*/ 69656 h 69656"/>
                <a:gd name="connsiteX2" fmla="*/ 0 w 69656"/>
                <a:gd name="connsiteY2" fmla="*/ 34828 h 69656"/>
                <a:gd name="connsiteX3" fmla="*/ 34828 w 69656"/>
                <a:gd name="connsiteY3" fmla="*/ 0 h 69656"/>
                <a:gd name="connsiteX4" fmla="*/ 69656 w 69656"/>
                <a:gd name="connsiteY4" fmla="*/ 34828 h 696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656" h="69656">
                  <a:moveTo>
                    <a:pt x="69656" y="34828"/>
                  </a:moveTo>
                  <a:cubicBezTo>
                    <a:pt x="69656" y="54063"/>
                    <a:pt x="54063" y="69656"/>
                    <a:pt x="34828" y="69656"/>
                  </a:cubicBezTo>
                  <a:cubicBezTo>
                    <a:pt x="15593" y="69656"/>
                    <a:pt x="0" y="54063"/>
                    <a:pt x="0" y="34828"/>
                  </a:cubicBezTo>
                  <a:cubicBezTo>
                    <a:pt x="0" y="15593"/>
                    <a:pt x="15593" y="0"/>
                    <a:pt x="34828" y="0"/>
                  </a:cubicBezTo>
                  <a:cubicBezTo>
                    <a:pt x="54063" y="0"/>
                    <a:pt x="69656" y="15593"/>
                    <a:pt x="69656" y="34828"/>
                  </a:cubicBezTo>
                  <a:close/>
                </a:path>
              </a:pathLst>
            </a:custGeom>
            <a:grpFill/>
            <a:ln w="5755" cap="flat">
              <a:noFill/>
              <a:prstDash val="solid"/>
              <a:miter/>
            </a:ln>
          </p:spPr>
          <p:txBody>
            <a:bodyPr rtlCol="0" anchor="ctr"/>
            <a:lstStyle/>
            <a:p>
              <a:endParaRPr lang="en-US"/>
            </a:p>
          </p:txBody>
        </p:sp>
        <p:sp>
          <p:nvSpPr>
            <p:cNvPr id="59" name="Freeform 10">
              <a:extLst>
                <a:ext uri="{FF2B5EF4-FFF2-40B4-BE49-F238E27FC236}">
                  <a16:creationId xmlns:a16="http://schemas.microsoft.com/office/drawing/2014/main" id="{4E2B0ED0-BDC4-0344-A535-FF99C765AAE0}"/>
                </a:ext>
              </a:extLst>
            </p:cNvPr>
            <p:cNvSpPr/>
            <p:nvPr/>
          </p:nvSpPr>
          <p:spPr>
            <a:xfrm>
              <a:off x="4985317" y="1090922"/>
              <a:ext cx="69656" cy="69656"/>
            </a:xfrm>
            <a:custGeom>
              <a:avLst/>
              <a:gdLst>
                <a:gd name="connsiteX0" fmla="*/ 69656 w 69656"/>
                <a:gd name="connsiteY0" fmla="*/ 34828 h 69656"/>
                <a:gd name="connsiteX1" fmla="*/ 34828 w 69656"/>
                <a:gd name="connsiteY1" fmla="*/ 69656 h 69656"/>
                <a:gd name="connsiteX2" fmla="*/ 0 w 69656"/>
                <a:gd name="connsiteY2" fmla="*/ 34828 h 69656"/>
                <a:gd name="connsiteX3" fmla="*/ 34828 w 69656"/>
                <a:gd name="connsiteY3" fmla="*/ 0 h 69656"/>
                <a:gd name="connsiteX4" fmla="*/ 69656 w 69656"/>
                <a:gd name="connsiteY4" fmla="*/ 34828 h 696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656" h="69656">
                  <a:moveTo>
                    <a:pt x="69656" y="34828"/>
                  </a:moveTo>
                  <a:cubicBezTo>
                    <a:pt x="69656" y="54063"/>
                    <a:pt x="54063" y="69656"/>
                    <a:pt x="34828" y="69656"/>
                  </a:cubicBezTo>
                  <a:cubicBezTo>
                    <a:pt x="15593" y="69656"/>
                    <a:pt x="0" y="54063"/>
                    <a:pt x="0" y="34828"/>
                  </a:cubicBezTo>
                  <a:cubicBezTo>
                    <a:pt x="0" y="15593"/>
                    <a:pt x="15593" y="0"/>
                    <a:pt x="34828" y="0"/>
                  </a:cubicBezTo>
                  <a:cubicBezTo>
                    <a:pt x="54063" y="0"/>
                    <a:pt x="69656" y="15593"/>
                    <a:pt x="69656" y="34828"/>
                  </a:cubicBezTo>
                  <a:close/>
                </a:path>
              </a:pathLst>
            </a:custGeom>
            <a:grpFill/>
            <a:ln w="5755" cap="flat">
              <a:noFill/>
              <a:prstDash val="solid"/>
              <a:miter/>
            </a:ln>
          </p:spPr>
          <p:txBody>
            <a:bodyPr rtlCol="0" anchor="ctr"/>
            <a:lstStyle/>
            <a:p>
              <a:endParaRPr lang="en-US"/>
            </a:p>
          </p:txBody>
        </p:sp>
        <p:sp>
          <p:nvSpPr>
            <p:cNvPr id="60" name="Freeform 11">
              <a:extLst>
                <a:ext uri="{FF2B5EF4-FFF2-40B4-BE49-F238E27FC236}">
                  <a16:creationId xmlns:a16="http://schemas.microsoft.com/office/drawing/2014/main" id="{A53D7A24-E29D-1644-B849-9D9CB43F3D0B}"/>
                </a:ext>
              </a:extLst>
            </p:cNvPr>
            <p:cNvSpPr/>
            <p:nvPr/>
          </p:nvSpPr>
          <p:spPr>
            <a:xfrm>
              <a:off x="4892442" y="940000"/>
              <a:ext cx="441156" cy="441156"/>
            </a:xfrm>
            <a:custGeom>
              <a:avLst/>
              <a:gdLst>
                <a:gd name="connsiteX0" fmla="*/ 220578 w 441156"/>
                <a:gd name="connsiteY0" fmla="*/ 23219 h 441156"/>
                <a:gd name="connsiteX1" fmla="*/ 417938 w 441156"/>
                <a:gd name="connsiteY1" fmla="*/ 220578 h 441156"/>
                <a:gd name="connsiteX2" fmla="*/ 220578 w 441156"/>
                <a:gd name="connsiteY2" fmla="*/ 417938 h 441156"/>
                <a:gd name="connsiteX3" fmla="*/ 23219 w 441156"/>
                <a:gd name="connsiteY3" fmla="*/ 220578 h 441156"/>
                <a:gd name="connsiteX4" fmla="*/ 220578 w 441156"/>
                <a:gd name="connsiteY4" fmla="*/ 23219 h 441156"/>
                <a:gd name="connsiteX5" fmla="*/ 220578 w 441156"/>
                <a:gd name="connsiteY5" fmla="*/ 0 h 441156"/>
                <a:gd name="connsiteX6" fmla="*/ 0 w 441156"/>
                <a:gd name="connsiteY6" fmla="*/ 220578 h 441156"/>
                <a:gd name="connsiteX7" fmla="*/ 220578 w 441156"/>
                <a:gd name="connsiteY7" fmla="*/ 441156 h 441156"/>
                <a:gd name="connsiteX8" fmla="*/ 441156 w 441156"/>
                <a:gd name="connsiteY8" fmla="*/ 220578 h 441156"/>
                <a:gd name="connsiteX9" fmla="*/ 220578 w 441156"/>
                <a:gd name="connsiteY9" fmla="*/ 0 h 441156"/>
                <a:gd name="connsiteX10" fmla="*/ 220578 w 441156"/>
                <a:gd name="connsiteY10" fmla="*/ 0 h 441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1156" h="441156">
                  <a:moveTo>
                    <a:pt x="220578" y="23219"/>
                  </a:moveTo>
                  <a:cubicBezTo>
                    <a:pt x="329126" y="23219"/>
                    <a:pt x="417938" y="112030"/>
                    <a:pt x="417938" y="220578"/>
                  </a:cubicBezTo>
                  <a:cubicBezTo>
                    <a:pt x="417938" y="329126"/>
                    <a:pt x="329126" y="417938"/>
                    <a:pt x="220578" y="417938"/>
                  </a:cubicBezTo>
                  <a:cubicBezTo>
                    <a:pt x="112030" y="417938"/>
                    <a:pt x="23219" y="329126"/>
                    <a:pt x="23219" y="220578"/>
                  </a:cubicBezTo>
                  <a:cubicBezTo>
                    <a:pt x="23219" y="112030"/>
                    <a:pt x="112030" y="23219"/>
                    <a:pt x="220578" y="23219"/>
                  </a:cubicBezTo>
                  <a:moveTo>
                    <a:pt x="220578" y="0"/>
                  </a:moveTo>
                  <a:cubicBezTo>
                    <a:pt x="98680" y="0"/>
                    <a:pt x="0" y="98680"/>
                    <a:pt x="0" y="220578"/>
                  </a:cubicBezTo>
                  <a:cubicBezTo>
                    <a:pt x="0" y="342477"/>
                    <a:pt x="98680" y="441156"/>
                    <a:pt x="220578" y="441156"/>
                  </a:cubicBezTo>
                  <a:cubicBezTo>
                    <a:pt x="342477" y="441156"/>
                    <a:pt x="441156" y="342477"/>
                    <a:pt x="441156" y="220578"/>
                  </a:cubicBezTo>
                  <a:cubicBezTo>
                    <a:pt x="441156" y="98680"/>
                    <a:pt x="342477" y="0"/>
                    <a:pt x="220578" y="0"/>
                  </a:cubicBezTo>
                  <a:lnTo>
                    <a:pt x="220578" y="0"/>
                  </a:lnTo>
                  <a:close/>
                </a:path>
              </a:pathLst>
            </a:custGeom>
            <a:grpFill/>
            <a:ln w="5755" cap="flat">
              <a:noFill/>
              <a:prstDash val="solid"/>
              <a:miter/>
            </a:ln>
          </p:spPr>
          <p:txBody>
            <a:bodyPr rtlCol="0" anchor="ctr"/>
            <a:lstStyle/>
            <a:p>
              <a:endParaRPr lang="en-US"/>
            </a:p>
          </p:txBody>
        </p:sp>
      </p:grpSp>
      <p:grpSp>
        <p:nvGrpSpPr>
          <p:cNvPr id="61" name="Graphic 57" descr="Sad face with no fill">
            <a:extLst>
              <a:ext uri="{FF2B5EF4-FFF2-40B4-BE49-F238E27FC236}">
                <a16:creationId xmlns:a16="http://schemas.microsoft.com/office/drawing/2014/main" id="{954A4C09-404F-3745-9D27-CA1B8F641F39}"/>
              </a:ext>
            </a:extLst>
          </p:cNvPr>
          <p:cNvGrpSpPr/>
          <p:nvPr/>
        </p:nvGrpSpPr>
        <p:grpSpPr>
          <a:xfrm>
            <a:off x="6842099" y="1471675"/>
            <a:ext cx="557250" cy="557250"/>
            <a:chOff x="4834395" y="881953"/>
            <a:chExt cx="557250" cy="557250"/>
          </a:xfrm>
          <a:solidFill>
            <a:schemeClr val="accent6">
              <a:lumMod val="50000"/>
            </a:schemeClr>
          </a:solidFill>
        </p:grpSpPr>
        <p:sp>
          <p:nvSpPr>
            <p:cNvPr id="62" name="Freeform 8">
              <a:extLst>
                <a:ext uri="{FF2B5EF4-FFF2-40B4-BE49-F238E27FC236}">
                  <a16:creationId xmlns:a16="http://schemas.microsoft.com/office/drawing/2014/main" id="{55B60772-08CC-7648-A22D-71F230FE5F03}"/>
                </a:ext>
              </a:extLst>
            </p:cNvPr>
            <p:cNvSpPr/>
            <p:nvPr/>
          </p:nvSpPr>
          <p:spPr>
            <a:xfrm>
              <a:off x="4995765" y="1218625"/>
              <a:ext cx="232188" cy="75461"/>
            </a:xfrm>
            <a:custGeom>
              <a:avLst/>
              <a:gdLst>
                <a:gd name="connsiteX0" fmla="*/ 2322 w 232187"/>
                <a:gd name="connsiteY0" fmla="*/ 56886 h 75460"/>
                <a:gd name="connsiteX1" fmla="*/ 0 w 232187"/>
                <a:gd name="connsiteY1" fmla="*/ 63852 h 75460"/>
                <a:gd name="connsiteX2" fmla="*/ 11609 w 232187"/>
                <a:gd name="connsiteY2" fmla="*/ 75461 h 75460"/>
                <a:gd name="connsiteX3" fmla="*/ 20897 w 232187"/>
                <a:gd name="connsiteY3" fmla="*/ 70817 h 75460"/>
                <a:gd name="connsiteX4" fmla="*/ 117255 w 232187"/>
                <a:gd name="connsiteY4" fmla="*/ 23799 h 75460"/>
                <a:gd name="connsiteX5" fmla="*/ 213613 w 232187"/>
                <a:gd name="connsiteY5" fmla="*/ 70817 h 75460"/>
                <a:gd name="connsiteX6" fmla="*/ 222900 w 232187"/>
                <a:gd name="connsiteY6" fmla="*/ 75461 h 75460"/>
                <a:gd name="connsiteX7" fmla="*/ 234509 w 232187"/>
                <a:gd name="connsiteY7" fmla="*/ 63852 h 75460"/>
                <a:gd name="connsiteX8" fmla="*/ 232188 w 232187"/>
                <a:gd name="connsiteY8" fmla="*/ 56886 h 75460"/>
                <a:gd name="connsiteX9" fmla="*/ 117255 w 232187"/>
                <a:gd name="connsiteY9" fmla="*/ 0 h 75460"/>
                <a:gd name="connsiteX10" fmla="*/ 2322 w 232187"/>
                <a:gd name="connsiteY10" fmla="*/ 56886 h 7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2187" h="75460">
                  <a:moveTo>
                    <a:pt x="2322" y="56886"/>
                  </a:moveTo>
                  <a:cubicBezTo>
                    <a:pt x="1161" y="58627"/>
                    <a:pt x="0" y="60949"/>
                    <a:pt x="0" y="63852"/>
                  </a:cubicBezTo>
                  <a:cubicBezTo>
                    <a:pt x="0" y="70237"/>
                    <a:pt x="5224" y="75461"/>
                    <a:pt x="11609" y="75461"/>
                  </a:cubicBezTo>
                  <a:cubicBezTo>
                    <a:pt x="15673" y="75461"/>
                    <a:pt x="19155" y="73720"/>
                    <a:pt x="20897" y="70817"/>
                  </a:cubicBezTo>
                  <a:cubicBezTo>
                    <a:pt x="42955" y="41794"/>
                    <a:pt x="77783" y="23799"/>
                    <a:pt x="117255" y="23799"/>
                  </a:cubicBezTo>
                  <a:cubicBezTo>
                    <a:pt x="156727" y="23799"/>
                    <a:pt x="190974" y="41794"/>
                    <a:pt x="213613" y="70817"/>
                  </a:cubicBezTo>
                  <a:cubicBezTo>
                    <a:pt x="215934" y="73720"/>
                    <a:pt x="219417" y="75461"/>
                    <a:pt x="222900" y="75461"/>
                  </a:cubicBezTo>
                  <a:cubicBezTo>
                    <a:pt x="229285" y="75461"/>
                    <a:pt x="234509" y="70237"/>
                    <a:pt x="234509" y="63852"/>
                  </a:cubicBezTo>
                  <a:cubicBezTo>
                    <a:pt x="234509" y="61530"/>
                    <a:pt x="233929" y="59208"/>
                    <a:pt x="232188" y="56886"/>
                  </a:cubicBezTo>
                  <a:cubicBezTo>
                    <a:pt x="205486" y="22638"/>
                    <a:pt x="164273" y="0"/>
                    <a:pt x="117255" y="0"/>
                  </a:cubicBezTo>
                  <a:cubicBezTo>
                    <a:pt x="70237" y="0"/>
                    <a:pt x="29023" y="22638"/>
                    <a:pt x="2322" y="56886"/>
                  </a:cubicBezTo>
                  <a:close/>
                </a:path>
              </a:pathLst>
            </a:custGeom>
            <a:grpFill/>
            <a:ln w="5755" cap="flat">
              <a:noFill/>
              <a:prstDash val="solid"/>
              <a:miter/>
            </a:ln>
          </p:spPr>
          <p:txBody>
            <a:bodyPr rtlCol="0" anchor="ctr"/>
            <a:lstStyle/>
            <a:p>
              <a:endParaRPr lang="en-US"/>
            </a:p>
          </p:txBody>
        </p:sp>
        <p:sp>
          <p:nvSpPr>
            <p:cNvPr id="63" name="Freeform 9">
              <a:extLst>
                <a:ext uri="{FF2B5EF4-FFF2-40B4-BE49-F238E27FC236}">
                  <a16:creationId xmlns:a16="http://schemas.microsoft.com/office/drawing/2014/main" id="{AA1B1F2C-F360-DB4E-AF67-8C85E094D470}"/>
                </a:ext>
              </a:extLst>
            </p:cNvPr>
            <p:cNvSpPr/>
            <p:nvPr/>
          </p:nvSpPr>
          <p:spPr>
            <a:xfrm>
              <a:off x="5171067" y="1090922"/>
              <a:ext cx="69656" cy="69656"/>
            </a:xfrm>
            <a:custGeom>
              <a:avLst/>
              <a:gdLst>
                <a:gd name="connsiteX0" fmla="*/ 69656 w 69656"/>
                <a:gd name="connsiteY0" fmla="*/ 34828 h 69656"/>
                <a:gd name="connsiteX1" fmla="*/ 34828 w 69656"/>
                <a:gd name="connsiteY1" fmla="*/ 69656 h 69656"/>
                <a:gd name="connsiteX2" fmla="*/ 0 w 69656"/>
                <a:gd name="connsiteY2" fmla="*/ 34828 h 69656"/>
                <a:gd name="connsiteX3" fmla="*/ 34828 w 69656"/>
                <a:gd name="connsiteY3" fmla="*/ 0 h 69656"/>
                <a:gd name="connsiteX4" fmla="*/ 69656 w 69656"/>
                <a:gd name="connsiteY4" fmla="*/ 34828 h 696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656" h="69656">
                  <a:moveTo>
                    <a:pt x="69656" y="34828"/>
                  </a:moveTo>
                  <a:cubicBezTo>
                    <a:pt x="69656" y="54063"/>
                    <a:pt x="54063" y="69656"/>
                    <a:pt x="34828" y="69656"/>
                  </a:cubicBezTo>
                  <a:cubicBezTo>
                    <a:pt x="15593" y="69656"/>
                    <a:pt x="0" y="54063"/>
                    <a:pt x="0" y="34828"/>
                  </a:cubicBezTo>
                  <a:cubicBezTo>
                    <a:pt x="0" y="15593"/>
                    <a:pt x="15593" y="0"/>
                    <a:pt x="34828" y="0"/>
                  </a:cubicBezTo>
                  <a:cubicBezTo>
                    <a:pt x="54063" y="0"/>
                    <a:pt x="69656" y="15593"/>
                    <a:pt x="69656" y="34828"/>
                  </a:cubicBezTo>
                  <a:close/>
                </a:path>
              </a:pathLst>
            </a:custGeom>
            <a:grpFill/>
            <a:ln w="5755" cap="flat">
              <a:noFill/>
              <a:prstDash val="solid"/>
              <a:miter/>
            </a:ln>
          </p:spPr>
          <p:txBody>
            <a:bodyPr rtlCol="0" anchor="ctr"/>
            <a:lstStyle/>
            <a:p>
              <a:endParaRPr lang="en-US"/>
            </a:p>
          </p:txBody>
        </p:sp>
        <p:sp>
          <p:nvSpPr>
            <p:cNvPr id="64" name="Freeform 10">
              <a:extLst>
                <a:ext uri="{FF2B5EF4-FFF2-40B4-BE49-F238E27FC236}">
                  <a16:creationId xmlns:a16="http://schemas.microsoft.com/office/drawing/2014/main" id="{4E2B0ED0-BDC4-0344-A535-FF99C765AAE0}"/>
                </a:ext>
              </a:extLst>
            </p:cNvPr>
            <p:cNvSpPr/>
            <p:nvPr/>
          </p:nvSpPr>
          <p:spPr>
            <a:xfrm>
              <a:off x="4985317" y="1090922"/>
              <a:ext cx="69656" cy="69656"/>
            </a:xfrm>
            <a:custGeom>
              <a:avLst/>
              <a:gdLst>
                <a:gd name="connsiteX0" fmla="*/ 69656 w 69656"/>
                <a:gd name="connsiteY0" fmla="*/ 34828 h 69656"/>
                <a:gd name="connsiteX1" fmla="*/ 34828 w 69656"/>
                <a:gd name="connsiteY1" fmla="*/ 69656 h 69656"/>
                <a:gd name="connsiteX2" fmla="*/ 0 w 69656"/>
                <a:gd name="connsiteY2" fmla="*/ 34828 h 69656"/>
                <a:gd name="connsiteX3" fmla="*/ 34828 w 69656"/>
                <a:gd name="connsiteY3" fmla="*/ 0 h 69656"/>
                <a:gd name="connsiteX4" fmla="*/ 69656 w 69656"/>
                <a:gd name="connsiteY4" fmla="*/ 34828 h 696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656" h="69656">
                  <a:moveTo>
                    <a:pt x="69656" y="34828"/>
                  </a:moveTo>
                  <a:cubicBezTo>
                    <a:pt x="69656" y="54063"/>
                    <a:pt x="54063" y="69656"/>
                    <a:pt x="34828" y="69656"/>
                  </a:cubicBezTo>
                  <a:cubicBezTo>
                    <a:pt x="15593" y="69656"/>
                    <a:pt x="0" y="54063"/>
                    <a:pt x="0" y="34828"/>
                  </a:cubicBezTo>
                  <a:cubicBezTo>
                    <a:pt x="0" y="15593"/>
                    <a:pt x="15593" y="0"/>
                    <a:pt x="34828" y="0"/>
                  </a:cubicBezTo>
                  <a:cubicBezTo>
                    <a:pt x="54063" y="0"/>
                    <a:pt x="69656" y="15593"/>
                    <a:pt x="69656" y="34828"/>
                  </a:cubicBezTo>
                  <a:close/>
                </a:path>
              </a:pathLst>
            </a:custGeom>
            <a:grpFill/>
            <a:ln w="5755" cap="flat">
              <a:noFill/>
              <a:prstDash val="solid"/>
              <a:miter/>
            </a:ln>
          </p:spPr>
          <p:txBody>
            <a:bodyPr rtlCol="0" anchor="ctr"/>
            <a:lstStyle/>
            <a:p>
              <a:endParaRPr lang="en-US"/>
            </a:p>
          </p:txBody>
        </p:sp>
        <p:sp>
          <p:nvSpPr>
            <p:cNvPr id="65" name="Freeform 11">
              <a:extLst>
                <a:ext uri="{FF2B5EF4-FFF2-40B4-BE49-F238E27FC236}">
                  <a16:creationId xmlns:a16="http://schemas.microsoft.com/office/drawing/2014/main" id="{A53D7A24-E29D-1644-B849-9D9CB43F3D0B}"/>
                </a:ext>
              </a:extLst>
            </p:cNvPr>
            <p:cNvSpPr/>
            <p:nvPr/>
          </p:nvSpPr>
          <p:spPr>
            <a:xfrm>
              <a:off x="4892442" y="940000"/>
              <a:ext cx="441156" cy="441156"/>
            </a:xfrm>
            <a:custGeom>
              <a:avLst/>
              <a:gdLst>
                <a:gd name="connsiteX0" fmla="*/ 220578 w 441156"/>
                <a:gd name="connsiteY0" fmla="*/ 23219 h 441156"/>
                <a:gd name="connsiteX1" fmla="*/ 417938 w 441156"/>
                <a:gd name="connsiteY1" fmla="*/ 220578 h 441156"/>
                <a:gd name="connsiteX2" fmla="*/ 220578 w 441156"/>
                <a:gd name="connsiteY2" fmla="*/ 417938 h 441156"/>
                <a:gd name="connsiteX3" fmla="*/ 23219 w 441156"/>
                <a:gd name="connsiteY3" fmla="*/ 220578 h 441156"/>
                <a:gd name="connsiteX4" fmla="*/ 220578 w 441156"/>
                <a:gd name="connsiteY4" fmla="*/ 23219 h 441156"/>
                <a:gd name="connsiteX5" fmla="*/ 220578 w 441156"/>
                <a:gd name="connsiteY5" fmla="*/ 0 h 441156"/>
                <a:gd name="connsiteX6" fmla="*/ 0 w 441156"/>
                <a:gd name="connsiteY6" fmla="*/ 220578 h 441156"/>
                <a:gd name="connsiteX7" fmla="*/ 220578 w 441156"/>
                <a:gd name="connsiteY7" fmla="*/ 441156 h 441156"/>
                <a:gd name="connsiteX8" fmla="*/ 441156 w 441156"/>
                <a:gd name="connsiteY8" fmla="*/ 220578 h 441156"/>
                <a:gd name="connsiteX9" fmla="*/ 220578 w 441156"/>
                <a:gd name="connsiteY9" fmla="*/ 0 h 441156"/>
                <a:gd name="connsiteX10" fmla="*/ 220578 w 441156"/>
                <a:gd name="connsiteY10" fmla="*/ 0 h 441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1156" h="441156">
                  <a:moveTo>
                    <a:pt x="220578" y="23219"/>
                  </a:moveTo>
                  <a:cubicBezTo>
                    <a:pt x="329126" y="23219"/>
                    <a:pt x="417938" y="112030"/>
                    <a:pt x="417938" y="220578"/>
                  </a:cubicBezTo>
                  <a:cubicBezTo>
                    <a:pt x="417938" y="329126"/>
                    <a:pt x="329126" y="417938"/>
                    <a:pt x="220578" y="417938"/>
                  </a:cubicBezTo>
                  <a:cubicBezTo>
                    <a:pt x="112030" y="417938"/>
                    <a:pt x="23219" y="329126"/>
                    <a:pt x="23219" y="220578"/>
                  </a:cubicBezTo>
                  <a:cubicBezTo>
                    <a:pt x="23219" y="112030"/>
                    <a:pt x="112030" y="23219"/>
                    <a:pt x="220578" y="23219"/>
                  </a:cubicBezTo>
                  <a:moveTo>
                    <a:pt x="220578" y="0"/>
                  </a:moveTo>
                  <a:cubicBezTo>
                    <a:pt x="98680" y="0"/>
                    <a:pt x="0" y="98680"/>
                    <a:pt x="0" y="220578"/>
                  </a:cubicBezTo>
                  <a:cubicBezTo>
                    <a:pt x="0" y="342477"/>
                    <a:pt x="98680" y="441156"/>
                    <a:pt x="220578" y="441156"/>
                  </a:cubicBezTo>
                  <a:cubicBezTo>
                    <a:pt x="342477" y="441156"/>
                    <a:pt x="441156" y="342477"/>
                    <a:pt x="441156" y="220578"/>
                  </a:cubicBezTo>
                  <a:cubicBezTo>
                    <a:pt x="441156" y="98680"/>
                    <a:pt x="342477" y="0"/>
                    <a:pt x="220578" y="0"/>
                  </a:cubicBezTo>
                  <a:lnTo>
                    <a:pt x="220578" y="0"/>
                  </a:lnTo>
                  <a:close/>
                </a:path>
              </a:pathLst>
            </a:custGeom>
            <a:grpFill/>
            <a:ln w="5755" cap="flat">
              <a:noFill/>
              <a:prstDash val="solid"/>
              <a:miter/>
            </a:ln>
          </p:spPr>
          <p:txBody>
            <a:bodyPr rtlCol="0" anchor="ctr"/>
            <a:lstStyle/>
            <a:p>
              <a:endParaRPr lang="en-US"/>
            </a:p>
          </p:txBody>
        </p:sp>
      </p:grpSp>
      <p:grpSp>
        <p:nvGrpSpPr>
          <p:cNvPr id="66" name="Graphic 57" descr="Sad face with no fill">
            <a:extLst>
              <a:ext uri="{FF2B5EF4-FFF2-40B4-BE49-F238E27FC236}">
                <a16:creationId xmlns:a16="http://schemas.microsoft.com/office/drawing/2014/main" id="{954A4C09-404F-3745-9D27-CA1B8F641F39}"/>
              </a:ext>
            </a:extLst>
          </p:cNvPr>
          <p:cNvGrpSpPr/>
          <p:nvPr/>
        </p:nvGrpSpPr>
        <p:grpSpPr>
          <a:xfrm>
            <a:off x="10180059" y="2344731"/>
            <a:ext cx="441156" cy="441156"/>
            <a:chOff x="4892442" y="940000"/>
            <a:chExt cx="441156" cy="441156"/>
          </a:xfrm>
          <a:solidFill>
            <a:schemeClr val="accent6">
              <a:lumMod val="50000"/>
            </a:schemeClr>
          </a:solidFill>
        </p:grpSpPr>
        <p:sp>
          <p:nvSpPr>
            <p:cNvPr id="67" name="Freeform 8">
              <a:extLst>
                <a:ext uri="{FF2B5EF4-FFF2-40B4-BE49-F238E27FC236}">
                  <a16:creationId xmlns:a16="http://schemas.microsoft.com/office/drawing/2014/main" id="{55B60772-08CC-7648-A22D-71F230FE5F03}"/>
                </a:ext>
              </a:extLst>
            </p:cNvPr>
            <p:cNvSpPr/>
            <p:nvPr/>
          </p:nvSpPr>
          <p:spPr>
            <a:xfrm>
              <a:off x="4995765" y="1218625"/>
              <a:ext cx="232188" cy="75461"/>
            </a:xfrm>
            <a:custGeom>
              <a:avLst/>
              <a:gdLst>
                <a:gd name="connsiteX0" fmla="*/ 2322 w 232187"/>
                <a:gd name="connsiteY0" fmla="*/ 56886 h 75460"/>
                <a:gd name="connsiteX1" fmla="*/ 0 w 232187"/>
                <a:gd name="connsiteY1" fmla="*/ 63852 h 75460"/>
                <a:gd name="connsiteX2" fmla="*/ 11609 w 232187"/>
                <a:gd name="connsiteY2" fmla="*/ 75461 h 75460"/>
                <a:gd name="connsiteX3" fmla="*/ 20897 w 232187"/>
                <a:gd name="connsiteY3" fmla="*/ 70817 h 75460"/>
                <a:gd name="connsiteX4" fmla="*/ 117255 w 232187"/>
                <a:gd name="connsiteY4" fmla="*/ 23799 h 75460"/>
                <a:gd name="connsiteX5" fmla="*/ 213613 w 232187"/>
                <a:gd name="connsiteY5" fmla="*/ 70817 h 75460"/>
                <a:gd name="connsiteX6" fmla="*/ 222900 w 232187"/>
                <a:gd name="connsiteY6" fmla="*/ 75461 h 75460"/>
                <a:gd name="connsiteX7" fmla="*/ 234509 w 232187"/>
                <a:gd name="connsiteY7" fmla="*/ 63852 h 75460"/>
                <a:gd name="connsiteX8" fmla="*/ 232188 w 232187"/>
                <a:gd name="connsiteY8" fmla="*/ 56886 h 75460"/>
                <a:gd name="connsiteX9" fmla="*/ 117255 w 232187"/>
                <a:gd name="connsiteY9" fmla="*/ 0 h 75460"/>
                <a:gd name="connsiteX10" fmla="*/ 2322 w 232187"/>
                <a:gd name="connsiteY10" fmla="*/ 56886 h 7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2187" h="75460">
                  <a:moveTo>
                    <a:pt x="2322" y="56886"/>
                  </a:moveTo>
                  <a:cubicBezTo>
                    <a:pt x="1161" y="58627"/>
                    <a:pt x="0" y="60949"/>
                    <a:pt x="0" y="63852"/>
                  </a:cubicBezTo>
                  <a:cubicBezTo>
                    <a:pt x="0" y="70237"/>
                    <a:pt x="5224" y="75461"/>
                    <a:pt x="11609" y="75461"/>
                  </a:cubicBezTo>
                  <a:cubicBezTo>
                    <a:pt x="15673" y="75461"/>
                    <a:pt x="19155" y="73720"/>
                    <a:pt x="20897" y="70817"/>
                  </a:cubicBezTo>
                  <a:cubicBezTo>
                    <a:pt x="42955" y="41794"/>
                    <a:pt x="77783" y="23799"/>
                    <a:pt x="117255" y="23799"/>
                  </a:cubicBezTo>
                  <a:cubicBezTo>
                    <a:pt x="156727" y="23799"/>
                    <a:pt x="190974" y="41794"/>
                    <a:pt x="213613" y="70817"/>
                  </a:cubicBezTo>
                  <a:cubicBezTo>
                    <a:pt x="215934" y="73720"/>
                    <a:pt x="219417" y="75461"/>
                    <a:pt x="222900" y="75461"/>
                  </a:cubicBezTo>
                  <a:cubicBezTo>
                    <a:pt x="229285" y="75461"/>
                    <a:pt x="234509" y="70237"/>
                    <a:pt x="234509" y="63852"/>
                  </a:cubicBezTo>
                  <a:cubicBezTo>
                    <a:pt x="234509" y="61530"/>
                    <a:pt x="233929" y="59208"/>
                    <a:pt x="232188" y="56886"/>
                  </a:cubicBezTo>
                  <a:cubicBezTo>
                    <a:pt x="205486" y="22638"/>
                    <a:pt x="164273" y="0"/>
                    <a:pt x="117255" y="0"/>
                  </a:cubicBezTo>
                  <a:cubicBezTo>
                    <a:pt x="70237" y="0"/>
                    <a:pt x="29023" y="22638"/>
                    <a:pt x="2322" y="56886"/>
                  </a:cubicBezTo>
                  <a:close/>
                </a:path>
              </a:pathLst>
            </a:custGeom>
            <a:grpFill/>
            <a:ln w="5755" cap="flat">
              <a:noFill/>
              <a:prstDash val="solid"/>
              <a:miter/>
            </a:ln>
          </p:spPr>
          <p:txBody>
            <a:bodyPr rtlCol="0" anchor="ctr"/>
            <a:lstStyle/>
            <a:p>
              <a:endParaRPr lang="en-US"/>
            </a:p>
          </p:txBody>
        </p:sp>
        <p:sp>
          <p:nvSpPr>
            <p:cNvPr id="68" name="Freeform 9">
              <a:extLst>
                <a:ext uri="{FF2B5EF4-FFF2-40B4-BE49-F238E27FC236}">
                  <a16:creationId xmlns:a16="http://schemas.microsoft.com/office/drawing/2014/main" id="{AA1B1F2C-F360-DB4E-AF67-8C85E094D470}"/>
                </a:ext>
              </a:extLst>
            </p:cNvPr>
            <p:cNvSpPr/>
            <p:nvPr/>
          </p:nvSpPr>
          <p:spPr>
            <a:xfrm>
              <a:off x="5171067" y="1090922"/>
              <a:ext cx="69656" cy="69656"/>
            </a:xfrm>
            <a:custGeom>
              <a:avLst/>
              <a:gdLst>
                <a:gd name="connsiteX0" fmla="*/ 69656 w 69656"/>
                <a:gd name="connsiteY0" fmla="*/ 34828 h 69656"/>
                <a:gd name="connsiteX1" fmla="*/ 34828 w 69656"/>
                <a:gd name="connsiteY1" fmla="*/ 69656 h 69656"/>
                <a:gd name="connsiteX2" fmla="*/ 0 w 69656"/>
                <a:gd name="connsiteY2" fmla="*/ 34828 h 69656"/>
                <a:gd name="connsiteX3" fmla="*/ 34828 w 69656"/>
                <a:gd name="connsiteY3" fmla="*/ 0 h 69656"/>
                <a:gd name="connsiteX4" fmla="*/ 69656 w 69656"/>
                <a:gd name="connsiteY4" fmla="*/ 34828 h 696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656" h="69656">
                  <a:moveTo>
                    <a:pt x="69656" y="34828"/>
                  </a:moveTo>
                  <a:cubicBezTo>
                    <a:pt x="69656" y="54063"/>
                    <a:pt x="54063" y="69656"/>
                    <a:pt x="34828" y="69656"/>
                  </a:cubicBezTo>
                  <a:cubicBezTo>
                    <a:pt x="15593" y="69656"/>
                    <a:pt x="0" y="54063"/>
                    <a:pt x="0" y="34828"/>
                  </a:cubicBezTo>
                  <a:cubicBezTo>
                    <a:pt x="0" y="15593"/>
                    <a:pt x="15593" y="0"/>
                    <a:pt x="34828" y="0"/>
                  </a:cubicBezTo>
                  <a:cubicBezTo>
                    <a:pt x="54063" y="0"/>
                    <a:pt x="69656" y="15593"/>
                    <a:pt x="69656" y="34828"/>
                  </a:cubicBezTo>
                  <a:close/>
                </a:path>
              </a:pathLst>
            </a:custGeom>
            <a:grpFill/>
            <a:ln w="5755" cap="flat">
              <a:noFill/>
              <a:prstDash val="solid"/>
              <a:miter/>
            </a:ln>
          </p:spPr>
          <p:txBody>
            <a:bodyPr rtlCol="0" anchor="ctr"/>
            <a:lstStyle/>
            <a:p>
              <a:endParaRPr lang="en-US"/>
            </a:p>
          </p:txBody>
        </p:sp>
        <p:sp>
          <p:nvSpPr>
            <p:cNvPr id="69" name="Freeform 10">
              <a:extLst>
                <a:ext uri="{FF2B5EF4-FFF2-40B4-BE49-F238E27FC236}">
                  <a16:creationId xmlns:a16="http://schemas.microsoft.com/office/drawing/2014/main" id="{4E2B0ED0-BDC4-0344-A535-FF99C765AAE0}"/>
                </a:ext>
              </a:extLst>
            </p:cNvPr>
            <p:cNvSpPr/>
            <p:nvPr/>
          </p:nvSpPr>
          <p:spPr>
            <a:xfrm>
              <a:off x="4985317" y="1090922"/>
              <a:ext cx="69656" cy="69656"/>
            </a:xfrm>
            <a:custGeom>
              <a:avLst/>
              <a:gdLst>
                <a:gd name="connsiteX0" fmla="*/ 69656 w 69656"/>
                <a:gd name="connsiteY0" fmla="*/ 34828 h 69656"/>
                <a:gd name="connsiteX1" fmla="*/ 34828 w 69656"/>
                <a:gd name="connsiteY1" fmla="*/ 69656 h 69656"/>
                <a:gd name="connsiteX2" fmla="*/ 0 w 69656"/>
                <a:gd name="connsiteY2" fmla="*/ 34828 h 69656"/>
                <a:gd name="connsiteX3" fmla="*/ 34828 w 69656"/>
                <a:gd name="connsiteY3" fmla="*/ 0 h 69656"/>
                <a:gd name="connsiteX4" fmla="*/ 69656 w 69656"/>
                <a:gd name="connsiteY4" fmla="*/ 34828 h 696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656" h="69656">
                  <a:moveTo>
                    <a:pt x="69656" y="34828"/>
                  </a:moveTo>
                  <a:cubicBezTo>
                    <a:pt x="69656" y="54063"/>
                    <a:pt x="54063" y="69656"/>
                    <a:pt x="34828" y="69656"/>
                  </a:cubicBezTo>
                  <a:cubicBezTo>
                    <a:pt x="15593" y="69656"/>
                    <a:pt x="0" y="54063"/>
                    <a:pt x="0" y="34828"/>
                  </a:cubicBezTo>
                  <a:cubicBezTo>
                    <a:pt x="0" y="15593"/>
                    <a:pt x="15593" y="0"/>
                    <a:pt x="34828" y="0"/>
                  </a:cubicBezTo>
                  <a:cubicBezTo>
                    <a:pt x="54063" y="0"/>
                    <a:pt x="69656" y="15593"/>
                    <a:pt x="69656" y="34828"/>
                  </a:cubicBezTo>
                  <a:close/>
                </a:path>
              </a:pathLst>
            </a:custGeom>
            <a:grpFill/>
            <a:ln w="5755" cap="flat">
              <a:noFill/>
              <a:prstDash val="solid"/>
              <a:miter/>
            </a:ln>
          </p:spPr>
          <p:txBody>
            <a:bodyPr rtlCol="0" anchor="ctr"/>
            <a:lstStyle/>
            <a:p>
              <a:endParaRPr lang="en-US"/>
            </a:p>
          </p:txBody>
        </p:sp>
        <p:sp>
          <p:nvSpPr>
            <p:cNvPr id="70" name="Freeform 11">
              <a:extLst>
                <a:ext uri="{FF2B5EF4-FFF2-40B4-BE49-F238E27FC236}">
                  <a16:creationId xmlns:a16="http://schemas.microsoft.com/office/drawing/2014/main" id="{A53D7A24-E29D-1644-B849-9D9CB43F3D0B}"/>
                </a:ext>
              </a:extLst>
            </p:cNvPr>
            <p:cNvSpPr/>
            <p:nvPr/>
          </p:nvSpPr>
          <p:spPr>
            <a:xfrm>
              <a:off x="4892442" y="940000"/>
              <a:ext cx="441156" cy="441156"/>
            </a:xfrm>
            <a:custGeom>
              <a:avLst/>
              <a:gdLst>
                <a:gd name="connsiteX0" fmla="*/ 220578 w 441156"/>
                <a:gd name="connsiteY0" fmla="*/ 23219 h 441156"/>
                <a:gd name="connsiteX1" fmla="*/ 417938 w 441156"/>
                <a:gd name="connsiteY1" fmla="*/ 220578 h 441156"/>
                <a:gd name="connsiteX2" fmla="*/ 220578 w 441156"/>
                <a:gd name="connsiteY2" fmla="*/ 417938 h 441156"/>
                <a:gd name="connsiteX3" fmla="*/ 23219 w 441156"/>
                <a:gd name="connsiteY3" fmla="*/ 220578 h 441156"/>
                <a:gd name="connsiteX4" fmla="*/ 220578 w 441156"/>
                <a:gd name="connsiteY4" fmla="*/ 23219 h 441156"/>
                <a:gd name="connsiteX5" fmla="*/ 220578 w 441156"/>
                <a:gd name="connsiteY5" fmla="*/ 0 h 441156"/>
                <a:gd name="connsiteX6" fmla="*/ 0 w 441156"/>
                <a:gd name="connsiteY6" fmla="*/ 220578 h 441156"/>
                <a:gd name="connsiteX7" fmla="*/ 220578 w 441156"/>
                <a:gd name="connsiteY7" fmla="*/ 441156 h 441156"/>
                <a:gd name="connsiteX8" fmla="*/ 441156 w 441156"/>
                <a:gd name="connsiteY8" fmla="*/ 220578 h 441156"/>
                <a:gd name="connsiteX9" fmla="*/ 220578 w 441156"/>
                <a:gd name="connsiteY9" fmla="*/ 0 h 441156"/>
                <a:gd name="connsiteX10" fmla="*/ 220578 w 441156"/>
                <a:gd name="connsiteY10" fmla="*/ 0 h 441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1156" h="441156">
                  <a:moveTo>
                    <a:pt x="220578" y="23219"/>
                  </a:moveTo>
                  <a:cubicBezTo>
                    <a:pt x="329126" y="23219"/>
                    <a:pt x="417938" y="112030"/>
                    <a:pt x="417938" y="220578"/>
                  </a:cubicBezTo>
                  <a:cubicBezTo>
                    <a:pt x="417938" y="329126"/>
                    <a:pt x="329126" y="417938"/>
                    <a:pt x="220578" y="417938"/>
                  </a:cubicBezTo>
                  <a:cubicBezTo>
                    <a:pt x="112030" y="417938"/>
                    <a:pt x="23219" y="329126"/>
                    <a:pt x="23219" y="220578"/>
                  </a:cubicBezTo>
                  <a:cubicBezTo>
                    <a:pt x="23219" y="112030"/>
                    <a:pt x="112030" y="23219"/>
                    <a:pt x="220578" y="23219"/>
                  </a:cubicBezTo>
                  <a:moveTo>
                    <a:pt x="220578" y="0"/>
                  </a:moveTo>
                  <a:cubicBezTo>
                    <a:pt x="98680" y="0"/>
                    <a:pt x="0" y="98680"/>
                    <a:pt x="0" y="220578"/>
                  </a:cubicBezTo>
                  <a:cubicBezTo>
                    <a:pt x="0" y="342477"/>
                    <a:pt x="98680" y="441156"/>
                    <a:pt x="220578" y="441156"/>
                  </a:cubicBezTo>
                  <a:cubicBezTo>
                    <a:pt x="342477" y="441156"/>
                    <a:pt x="441156" y="342477"/>
                    <a:pt x="441156" y="220578"/>
                  </a:cubicBezTo>
                  <a:cubicBezTo>
                    <a:pt x="441156" y="98680"/>
                    <a:pt x="342477" y="0"/>
                    <a:pt x="220578" y="0"/>
                  </a:cubicBezTo>
                  <a:lnTo>
                    <a:pt x="220578" y="0"/>
                  </a:lnTo>
                  <a:close/>
                </a:path>
              </a:pathLst>
            </a:custGeom>
            <a:grpFill/>
            <a:ln w="5755" cap="flat">
              <a:noFill/>
              <a:prstDash val="solid"/>
              <a:miter/>
            </a:ln>
          </p:spPr>
          <p:txBody>
            <a:bodyPr rtlCol="0" anchor="ctr"/>
            <a:lstStyle/>
            <a:p>
              <a:endParaRPr lang="en-US"/>
            </a:p>
          </p:txBody>
        </p:sp>
      </p:grpSp>
    </p:spTree>
    <p:extLst>
      <p:ext uri="{BB962C8B-B14F-4D97-AF65-F5344CB8AC3E}">
        <p14:creationId xmlns:p14="http://schemas.microsoft.com/office/powerpoint/2010/main" val="311614239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a:extLst>
              <a:ext uri="{FF2B5EF4-FFF2-40B4-BE49-F238E27FC236}">
                <a16:creationId xmlns:a16="http://schemas.microsoft.com/office/drawing/2014/main" id="{8FD9185F-A8E4-4A3A-A251-02A4DB72971A}"/>
              </a:ext>
            </a:extLst>
          </p:cNvPr>
          <p:cNvSpPr/>
          <p:nvPr/>
        </p:nvSpPr>
        <p:spPr>
          <a:xfrm>
            <a:off x="4861679" y="774726"/>
            <a:ext cx="1859895" cy="1566396"/>
          </a:xfrm>
          <a:custGeom>
            <a:avLst/>
            <a:gdLst/>
            <a:ahLst/>
            <a:cxnLst>
              <a:cxn ang="0">
                <a:pos x="wd2" y="hd2"/>
              </a:cxn>
              <a:cxn ang="5400000">
                <a:pos x="wd2" y="hd2"/>
              </a:cxn>
              <a:cxn ang="10800000">
                <a:pos x="wd2" y="hd2"/>
              </a:cxn>
              <a:cxn ang="16200000">
                <a:pos x="wd2" y="hd2"/>
              </a:cxn>
            </a:cxnLst>
            <a:rect l="0" t="0" r="r" b="b"/>
            <a:pathLst>
              <a:path w="21276" h="21600" extrusionOk="0">
                <a:moveTo>
                  <a:pt x="14504" y="1256"/>
                </a:moveTo>
                <a:cubicBezTo>
                  <a:pt x="14261" y="502"/>
                  <a:pt x="13636" y="0"/>
                  <a:pt x="12976" y="0"/>
                </a:cubicBezTo>
                <a:lnTo>
                  <a:pt x="1655" y="0"/>
                </a:lnTo>
                <a:cubicBezTo>
                  <a:pt x="475" y="0"/>
                  <a:pt x="-324" y="1423"/>
                  <a:pt x="127" y="2721"/>
                </a:cubicBezTo>
                <a:lnTo>
                  <a:pt x="6378" y="21600"/>
                </a:lnTo>
                <a:lnTo>
                  <a:pt x="21276" y="21600"/>
                </a:lnTo>
                <a:lnTo>
                  <a:pt x="14504" y="1256"/>
                </a:lnTo>
                <a:close/>
              </a:path>
            </a:pathLst>
          </a:custGeom>
          <a:solidFill>
            <a:schemeClr val="accent6"/>
          </a:solidFill>
          <a:ln w="12700">
            <a:miter lim="400000"/>
          </a:ln>
        </p:spPr>
        <p:txBody>
          <a:bodyPr lIns="38100" tIns="38100" rIns="38100" bIns="38100" anchor="ctr"/>
          <a:lstStyle/>
          <a:p>
            <a:pPr>
              <a:defRPr sz="3000">
                <a:solidFill>
                  <a:srgbClr val="FFFFFF"/>
                </a:solidFill>
              </a:defRPr>
            </a:pPr>
            <a:endParaRPr/>
          </a:p>
        </p:txBody>
      </p:sp>
      <p:sp>
        <p:nvSpPr>
          <p:cNvPr id="5" name="Shape">
            <a:extLst>
              <a:ext uri="{FF2B5EF4-FFF2-40B4-BE49-F238E27FC236}">
                <a16:creationId xmlns:a16="http://schemas.microsoft.com/office/drawing/2014/main" id="{3395AB2F-89AB-46F7-84EC-7000AD781EA6}"/>
              </a:ext>
            </a:extLst>
          </p:cNvPr>
          <p:cNvSpPr/>
          <p:nvPr/>
        </p:nvSpPr>
        <p:spPr>
          <a:xfrm>
            <a:off x="6227722" y="1230071"/>
            <a:ext cx="791345" cy="698203"/>
          </a:xfrm>
          <a:custGeom>
            <a:avLst/>
            <a:gdLst/>
            <a:ahLst/>
            <a:cxnLst>
              <a:cxn ang="0">
                <a:pos x="wd2" y="hd2"/>
              </a:cxn>
              <a:cxn ang="5400000">
                <a:pos x="wd2" y="hd2"/>
              </a:cxn>
              <a:cxn ang="10800000">
                <a:pos x="wd2" y="hd2"/>
              </a:cxn>
              <a:cxn ang="16200000">
                <a:pos x="wd2" y="hd2"/>
              </a:cxn>
            </a:cxnLst>
            <a:rect l="0" t="0" r="r" b="b"/>
            <a:pathLst>
              <a:path w="20855" h="21600" extrusionOk="0">
                <a:moveTo>
                  <a:pt x="14375" y="2817"/>
                </a:moveTo>
                <a:cubicBezTo>
                  <a:pt x="13815" y="1127"/>
                  <a:pt x="12375" y="0"/>
                  <a:pt x="10855" y="0"/>
                </a:cubicBezTo>
                <a:lnTo>
                  <a:pt x="3815" y="0"/>
                </a:lnTo>
                <a:cubicBezTo>
                  <a:pt x="1095" y="0"/>
                  <a:pt x="-745" y="3193"/>
                  <a:pt x="295" y="6104"/>
                </a:cubicBezTo>
                <a:lnTo>
                  <a:pt x="5575" y="21600"/>
                </a:lnTo>
                <a:lnTo>
                  <a:pt x="20855" y="21600"/>
                </a:lnTo>
                <a:lnTo>
                  <a:pt x="14375" y="2817"/>
                </a:lnTo>
                <a:close/>
              </a:path>
            </a:pathLst>
          </a:custGeom>
          <a:solidFill>
            <a:schemeClr val="accent6">
              <a:lumMod val="50000"/>
            </a:schemeClr>
          </a:solidFill>
          <a:ln w="12700">
            <a:miter lim="400000"/>
          </a:ln>
          <a:effectLst>
            <a:outerShdw blurRad="50800" dist="38100" dir="13500000" algn="br" rotWithShape="0">
              <a:prstClr val="black">
                <a:alpha val="40000"/>
              </a:prstClr>
            </a:outerShdw>
          </a:effectLst>
        </p:spPr>
        <p:txBody>
          <a:bodyPr lIns="38100" tIns="38100" rIns="38100" bIns="38100" anchor="ctr"/>
          <a:lstStyle/>
          <a:p>
            <a:pPr>
              <a:defRPr sz="3000">
                <a:solidFill>
                  <a:srgbClr val="FFFFFF"/>
                </a:solidFill>
              </a:defRPr>
            </a:pPr>
            <a:endParaRPr/>
          </a:p>
        </p:txBody>
      </p:sp>
      <p:sp>
        <p:nvSpPr>
          <p:cNvPr id="52" name="Freeform: Shape 51">
            <a:extLst>
              <a:ext uri="{FF2B5EF4-FFF2-40B4-BE49-F238E27FC236}">
                <a16:creationId xmlns:a16="http://schemas.microsoft.com/office/drawing/2014/main" id="{6D5402B7-C319-4762-878A-075654517EF6}"/>
              </a:ext>
            </a:extLst>
          </p:cNvPr>
          <p:cNvSpPr/>
          <p:nvPr/>
        </p:nvSpPr>
        <p:spPr>
          <a:xfrm>
            <a:off x="0" y="2208141"/>
            <a:ext cx="4063195" cy="1059443"/>
          </a:xfrm>
          <a:custGeom>
            <a:avLst/>
            <a:gdLst>
              <a:gd name="connsiteX0" fmla="*/ 0 w 4063195"/>
              <a:gd name="connsiteY0" fmla="*/ 0 h 1059443"/>
              <a:gd name="connsiteX1" fmla="*/ 3942252 w 4063195"/>
              <a:gd name="connsiteY1" fmla="*/ 0 h 1059443"/>
              <a:gd name="connsiteX2" fmla="*/ 4057586 w 4063195"/>
              <a:gd name="connsiteY2" fmla="*/ 157838 h 1059443"/>
              <a:gd name="connsiteX3" fmla="*/ 3787397 w 4063195"/>
              <a:gd name="connsiteY3" fmla="*/ 998721 h 1059443"/>
              <a:gd name="connsiteX4" fmla="*/ 3699425 w 4063195"/>
              <a:gd name="connsiteY4" fmla="*/ 1059443 h 1059443"/>
              <a:gd name="connsiteX5" fmla="*/ 0 w 4063195"/>
              <a:gd name="connsiteY5" fmla="*/ 1059443 h 1059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63195" h="1059443">
                <a:moveTo>
                  <a:pt x="0" y="0"/>
                </a:moveTo>
                <a:lnTo>
                  <a:pt x="3942252" y="0"/>
                </a:lnTo>
                <a:cubicBezTo>
                  <a:pt x="4024145" y="0"/>
                  <a:pt x="4081907" y="78919"/>
                  <a:pt x="4057586" y="157838"/>
                </a:cubicBezTo>
                <a:lnTo>
                  <a:pt x="3787397" y="998721"/>
                </a:lnTo>
                <a:cubicBezTo>
                  <a:pt x="3775237" y="1032123"/>
                  <a:pt x="3738946" y="1059443"/>
                  <a:pt x="3699425" y="1059443"/>
                </a:cubicBezTo>
                <a:lnTo>
                  <a:pt x="0" y="1059443"/>
                </a:lnTo>
                <a:close/>
              </a:path>
            </a:pathLst>
          </a:custGeom>
          <a:solidFill>
            <a:schemeClr val="bg1"/>
          </a:solidFill>
          <a:ln w="12700">
            <a:miter lim="400000"/>
          </a:ln>
        </p:spPr>
        <p:txBody>
          <a:bodyPr wrap="square" lIns="38100" tIns="38100" rIns="38100" bIns="38100" anchor="ctr">
            <a:noAutofit/>
          </a:bodyPr>
          <a:lstStyle/>
          <a:p>
            <a:pPr>
              <a:defRPr sz="3000">
                <a:solidFill>
                  <a:srgbClr val="FFFFFF"/>
                </a:solidFill>
              </a:defRPr>
            </a:pPr>
            <a:endParaRPr/>
          </a:p>
        </p:txBody>
      </p:sp>
      <p:sp>
        <p:nvSpPr>
          <p:cNvPr id="7" name="Shape">
            <a:extLst>
              <a:ext uri="{FF2B5EF4-FFF2-40B4-BE49-F238E27FC236}">
                <a16:creationId xmlns:a16="http://schemas.microsoft.com/office/drawing/2014/main" id="{3306903C-E5C5-4E97-8D44-978D40065D57}"/>
              </a:ext>
            </a:extLst>
          </p:cNvPr>
          <p:cNvSpPr/>
          <p:nvPr/>
        </p:nvSpPr>
        <p:spPr>
          <a:xfrm>
            <a:off x="4345619" y="1381855"/>
            <a:ext cx="2830336" cy="1827462"/>
          </a:xfrm>
          <a:custGeom>
            <a:avLst/>
            <a:gdLst/>
            <a:ahLst/>
            <a:cxnLst>
              <a:cxn ang="0">
                <a:pos x="wd2" y="hd2"/>
              </a:cxn>
              <a:cxn ang="5400000">
                <a:pos x="wd2" y="hd2"/>
              </a:cxn>
              <a:cxn ang="10800000">
                <a:pos x="wd2" y="hd2"/>
              </a:cxn>
              <a:cxn ang="16200000">
                <a:pos x="wd2" y="hd2"/>
              </a:cxn>
            </a:cxnLst>
            <a:rect l="0" t="0" r="r" b="b"/>
            <a:pathLst>
              <a:path w="21516" h="21600" extrusionOk="0">
                <a:moveTo>
                  <a:pt x="21260" y="5095"/>
                </a:moveTo>
                <a:cubicBezTo>
                  <a:pt x="21075" y="4808"/>
                  <a:pt x="20822" y="4664"/>
                  <a:pt x="20568" y="4664"/>
                </a:cubicBezTo>
                <a:lnTo>
                  <a:pt x="5337" y="4664"/>
                </a:lnTo>
                <a:lnTo>
                  <a:pt x="4298" y="682"/>
                </a:lnTo>
                <a:cubicBezTo>
                  <a:pt x="4275" y="287"/>
                  <a:pt x="4068" y="0"/>
                  <a:pt x="3791" y="0"/>
                </a:cubicBezTo>
                <a:lnTo>
                  <a:pt x="537" y="0"/>
                </a:lnTo>
                <a:cubicBezTo>
                  <a:pt x="283" y="0"/>
                  <a:pt x="52" y="251"/>
                  <a:pt x="6" y="646"/>
                </a:cubicBezTo>
                <a:cubicBezTo>
                  <a:pt x="-40" y="1148"/>
                  <a:pt x="191" y="1543"/>
                  <a:pt x="491" y="1543"/>
                </a:cubicBezTo>
                <a:lnTo>
                  <a:pt x="2775" y="1543"/>
                </a:lnTo>
                <a:cubicBezTo>
                  <a:pt x="3652" y="1543"/>
                  <a:pt x="4437" y="2368"/>
                  <a:pt x="4760" y="3624"/>
                </a:cubicBezTo>
                <a:lnTo>
                  <a:pt x="5937" y="8037"/>
                </a:lnTo>
                <a:cubicBezTo>
                  <a:pt x="5937" y="8037"/>
                  <a:pt x="5937" y="8037"/>
                  <a:pt x="5937" y="8037"/>
                </a:cubicBezTo>
                <a:lnTo>
                  <a:pt x="6722" y="11051"/>
                </a:lnTo>
                <a:cubicBezTo>
                  <a:pt x="6722" y="11051"/>
                  <a:pt x="6722" y="11051"/>
                  <a:pt x="6722" y="11051"/>
                </a:cubicBezTo>
                <a:lnTo>
                  <a:pt x="8314" y="17043"/>
                </a:lnTo>
                <a:lnTo>
                  <a:pt x="4506" y="17043"/>
                </a:lnTo>
                <a:cubicBezTo>
                  <a:pt x="4437" y="17043"/>
                  <a:pt x="4368" y="17151"/>
                  <a:pt x="4368" y="17258"/>
                </a:cubicBezTo>
                <a:cubicBezTo>
                  <a:pt x="4368" y="17366"/>
                  <a:pt x="4437" y="17474"/>
                  <a:pt x="4506" y="17474"/>
                </a:cubicBezTo>
                <a:lnTo>
                  <a:pt x="8429" y="17474"/>
                </a:lnTo>
                <a:lnTo>
                  <a:pt x="9491" y="21456"/>
                </a:lnTo>
                <a:cubicBezTo>
                  <a:pt x="9514" y="21528"/>
                  <a:pt x="9560" y="21600"/>
                  <a:pt x="9629" y="21600"/>
                </a:cubicBezTo>
                <a:lnTo>
                  <a:pt x="18698" y="21600"/>
                </a:lnTo>
                <a:cubicBezTo>
                  <a:pt x="18768" y="21600"/>
                  <a:pt x="18837" y="21492"/>
                  <a:pt x="18837" y="21385"/>
                </a:cubicBezTo>
                <a:cubicBezTo>
                  <a:pt x="18837" y="21277"/>
                  <a:pt x="18768" y="21169"/>
                  <a:pt x="18698" y="21169"/>
                </a:cubicBezTo>
                <a:lnTo>
                  <a:pt x="10829" y="21169"/>
                </a:lnTo>
                <a:cubicBezTo>
                  <a:pt x="10160" y="21169"/>
                  <a:pt x="9560" y="20524"/>
                  <a:pt x="9306" y="19591"/>
                </a:cubicBezTo>
                <a:lnTo>
                  <a:pt x="9029" y="18586"/>
                </a:lnTo>
                <a:cubicBezTo>
                  <a:pt x="8891" y="18084"/>
                  <a:pt x="9145" y="17510"/>
                  <a:pt x="9491" y="17510"/>
                </a:cubicBezTo>
                <a:lnTo>
                  <a:pt x="18583" y="17510"/>
                </a:lnTo>
                <a:cubicBezTo>
                  <a:pt x="18975" y="17510"/>
                  <a:pt x="19345" y="17115"/>
                  <a:pt x="19460" y="16505"/>
                </a:cubicBezTo>
                <a:lnTo>
                  <a:pt x="21491" y="6530"/>
                </a:lnTo>
                <a:cubicBezTo>
                  <a:pt x="21560" y="6028"/>
                  <a:pt x="21491" y="5490"/>
                  <a:pt x="21260" y="5095"/>
                </a:cubicBezTo>
                <a:close/>
                <a:moveTo>
                  <a:pt x="7045" y="11195"/>
                </a:moveTo>
                <a:lnTo>
                  <a:pt x="8383" y="11195"/>
                </a:lnTo>
                <a:cubicBezTo>
                  <a:pt x="8498" y="11195"/>
                  <a:pt x="8591" y="11302"/>
                  <a:pt x="8637" y="11446"/>
                </a:cubicBezTo>
                <a:lnTo>
                  <a:pt x="9075" y="13132"/>
                </a:lnTo>
                <a:cubicBezTo>
                  <a:pt x="9145" y="13419"/>
                  <a:pt x="9029" y="13706"/>
                  <a:pt x="8822" y="13706"/>
                </a:cubicBezTo>
                <a:lnTo>
                  <a:pt x="7691" y="13706"/>
                </a:lnTo>
                <a:lnTo>
                  <a:pt x="7045" y="11195"/>
                </a:lnTo>
                <a:close/>
                <a:moveTo>
                  <a:pt x="6260" y="8181"/>
                </a:moveTo>
                <a:lnTo>
                  <a:pt x="7598" y="8181"/>
                </a:lnTo>
                <a:cubicBezTo>
                  <a:pt x="7714" y="8181"/>
                  <a:pt x="7806" y="8288"/>
                  <a:pt x="7852" y="8432"/>
                </a:cubicBezTo>
                <a:lnTo>
                  <a:pt x="8314" y="10154"/>
                </a:lnTo>
                <a:cubicBezTo>
                  <a:pt x="8383" y="10441"/>
                  <a:pt x="8268" y="10728"/>
                  <a:pt x="8060" y="10728"/>
                </a:cubicBezTo>
                <a:lnTo>
                  <a:pt x="6952" y="10728"/>
                </a:lnTo>
                <a:lnTo>
                  <a:pt x="6260" y="8181"/>
                </a:lnTo>
                <a:close/>
                <a:moveTo>
                  <a:pt x="9260" y="11195"/>
                </a:moveTo>
                <a:lnTo>
                  <a:pt x="10391" y="11195"/>
                </a:lnTo>
                <a:cubicBezTo>
                  <a:pt x="10506" y="11195"/>
                  <a:pt x="10598" y="11302"/>
                  <a:pt x="10645" y="11446"/>
                </a:cubicBezTo>
                <a:lnTo>
                  <a:pt x="11083" y="13132"/>
                </a:lnTo>
                <a:cubicBezTo>
                  <a:pt x="11152" y="13419"/>
                  <a:pt x="11037" y="13706"/>
                  <a:pt x="10829" y="13706"/>
                </a:cubicBezTo>
                <a:lnTo>
                  <a:pt x="9698" y="13706"/>
                </a:lnTo>
                <a:cubicBezTo>
                  <a:pt x="9583" y="13706"/>
                  <a:pt x="9491" y="13599"/>
                  <a:pt x="9445" y="13455"/>
                </a:cubicBezTo>
                <a:lnTo>
                  <a:pt x="9006" y="11769"/>
                </a:lnTo>
                <a:cubicBezTo>
                  <a:pt x="8960" y="11482"/>
                  <a:pt x="9075" y="11195"/>
                  <a:pt x="9260" y="11195"/>
                </a:cubicBezTo>
                <a:close/>
                <a:moveTo>
                  <a:pt x="8683" y="10477"/>
                </a:moveTo>
                <a:lnTo>
                  <a:pt x="8222" y="8755"/>
                </a:lnTo>
                <a:cubicBezTo>
                  <a:pt x="8152" y="8468"/>
                  <a:pt x="8268" y="8181"/>
                  <a:pt x="8475" y="8181"/>
                </a:cubicBezTo>
                <a:lnTo>
                  <a:pt x="9606" y="8181"/>
                </a:lnTo>
                <a:cubicBezTo>
                  <a:pt x="9722" y="8181"/>
                  <a:pt x="9814" y="8288"/>
                  <a:pt x="9860" y="8432"/>
                </a:cubicBezTo>
                <a:lnTo>
                  <a:pt x="10322" y="10154"/>
                </a:lnTo>
                <a:cubicBezTo>
                  <a:pt x="10391" y="10441"/>
                  <a:pt x="10275" y="10728"/>
                  <a:pt x="10068" y="10728"/>
                </a:cubicBezTo>
                <a:lnTo>
                  <a:pt x="8937" y="10728"/>
                </a:lnTo>
                <a:cubicBezTo>
                  <a:pt x="8822" y="10728"/>
                  <a:pt x="8729" y="10656"/>
                  <a:pt x="8683" y="10477"/>
                </a:cubicBezTo>
                <a:close/>
                <a:moveTo>
                  <a:pt x="8960" y="5095"/>
                </a:moveTo>
                <a:lnTo>
                  <a:pt x="9514" y="7176"/>
                </a:lnTo>
                <a:cubicBezTo>
                  <a:pt x="9583" y="7463"/>
                  <a:pt x="9468" y="7750"/>
                  <a:pt x="9260" y="7750"/>
                </a:cubicBezTo>
                <a:lnTo>
                  <a:pt x="8129" y="7750"/>
                </a:lnTo>
                <a:cubicBezTo>
                  <a:pt x="8014" y="7750"/>
                  <a:pt x="7922" y="7643"/>
                  <a:pt x="7875" y="7499"/>
                </a:cubicBezTo>
                <a:lnTo>
                  <a:pt x="7229" y="5095"/>
                </a:lnTo>
                <a:lnTo>
                  <a:pt x="8960" y="5095"/>
                </a:lnTo>
                <a:close/>
                <a:moveTo>
                  <a:pt x="10945" y="5095"/>
                </a:moveTo>
                <a:lnTo>
                  <a:pt x="11498" y="7176"/>
                </a:lnTo>
                <a:cubicBezTo>
                  <a:pt x="11568" y="7463"/>
                  <a:pt x="11452" y="7750"/>
                  <a:pt x="11245" y="7750"/>
                </a:cubicBezTo>
                <a:lnTo>
                  <a:pt x="10114" y="7750"/>
                </a:lnTo>
                <a:cubicBezTo>
                  <a:pt x="9998" y="7750"/>
                  <a:pt x="9906" y="7643"/>
                  <a:pt x="9860" y="7499"/>
                </a:cubicBezTo>
                <a:lnTo>
                  <a:pt x="9214" y="5095"/>
                </a:lnTo>
                <a:lnTo>
                  <a:pt x="10945" y="5095"/>
                </a:lnTo>
                <a:close/>
                <a:moveTo>
                  <a:pt x="10483" y="8181"/>
                </a:moveTo>
                <a:lnTo>
                  <a:pt x="11614" y="8181"/>
                </a:lnTo>
                <a:cubicBezTo>
                  <a:pt x="11729" y="8181"/>
                  <a:pt x="11822" y="8288"/>
                  <a:pt x="11868" y="8432"/>
                </a:cubicBezTo>
                <a:lnTo>
                  <a:pt x="12329" y="10154"/>
                </a:lnTo>
                <a:cubicBezTo>
                  <a:pt x="12398" y="10441"/>
                  <a:pt x="12283" y="10728"/>
                  <a:pt x="12075" y="10728"/>
                </a:cubicBezTo>
                <a:lnTo>
                  <a:pt x="10945" y="10728"/>
                </a:lnTo>
                <a:cubicBezTo>
                  <a:pt x="10829" y="10728"/>
                  <a:pt x="10737" y="10621"/>
                  <a:pt x="10691" y="10477"/>
                </a:cubicBezTo>
                <a:lnTo>
                  <a:pt x="10229" y="8755"/>
                </a:lnTo>
                <a:cubicBezTo>
                  <a:pt x="10160" y="8468"/>
                  <a:pt x="10275" y="8181"/>
                  <a:pt x="10483" y="8181"/>
                </a:cubicBezTo>
                <a:close/>
                <a:moveTo>
                  <a:pt x="12491" y="8181"/>
                </a:moveTo>
                <a:lnTo>
                  <a:pt x="13622" y="8181"/>
                </a:lnTo>
                <a:cubicBezTo>
                  <a:pt x="13737" y="8181"/>
                  <a:pt x="13829" y="8288"/>
                  <a:pt x="13875" y="8432"/>
                </a:cubicBezTo>
                <a:lnTo>
                  <a:pt x="14337" y="10154"/>
                </a:lnTo>
                <a:cubicBezTo>
                  <a:pt x="14406" y="10441"/>
                  <a:pt x="14291" y="10728"/>
                  <a:pt x="14083" y="10728"/>
                </a:cubicBezTo>
                <a:lnTo>
                  <a:pt x="12952" y="10728"/>
                </a:lnTo>
                <a:cubicBezTo>
                  <a:pt x="12837" y="10728"/>
                  <a:pt x="12745" y="10621"/>
                  <a:pt x="12698" y="10477"/>
                </a:cubicBezTo>
                <a:lnTo>
                  <a:pt x="12237" y="8755"/>
                </a:lnTo>
                <a:cubicBezTo>
                  <a:pt x="12168" y="8468"/>
                  <a:pt x="12283" y="8181"/>
                  <a:pt x="12491" y="8181"/>
                </a:cubicBezTo>
                <a:close/>
                <a:moveTo>
                  <a:pt x="11891" y="7499"/>
                </a:moveTo>
                <a:lnTo>
                  <a:pt x="11245" y="5095"/>
                </a:lnTo>
                <a:lnTo>
                  <a:pt x="12952" y="5095"/>
                </a:lnTo>
                <a:lnTo>
                  <a:pt x="13506" y="7176"/>
                </a:lnTo>
                <a:cubicBezTo>
                  <a:pt x="13575" y="7463"/>
                  <a:pt x="13460" y="7750"/>
                  <a:pt x="13252" y="7750"/>
                </a:cubicBezTo>
                <a:lnTo>
                  <a:pt x="12122" y="7750"/>
                </a:lnTo>
                <a:cubicBezTo>
                  <a:pt x="12029" y="7750"/>
                  <a:pt x="11937" y="7643"/>
                  <a:pt x="11891" y="7499"/>
                </a:cubicBezTo>
                <a:close/>
                <a:moveTo>
                  <a:pt x="13252" y="5095"/>
                </a:moveTo>
                <a:lnTo>
                  <a:pt x="14960" y="5095"/>
                </a:lnTo>
                <a:lnTo>
                  <a:pt x="15514" y="7176"/>
                </a:lnTo>
                <a:cubicBezTo>
                  <a:pt x="15583" y="7463"/>
                  <a:pt x="15468" y="7750"/>
                  <a:pt x="15260" y="7750"/>
                </a:cubicBezTo>
                <a:lnTo>
                  <a:pt x="14129" y="7750"/>
                </a:lnTo>
                <a:cubicBezTo>
                  <a:pt x="14014" y="7750"/>
                  <a:pt x="13922" y="7643"/>
                  <a:pt x="13875" y="7499"/>
                </a:cubicBezTo>
                <a:lnTo>
                  <a:pt x="13252" y="5095"/>
                </a:lnTo>
                <a:close/>
                <a:moveTo>
                  <a:pt x="15260" y="5095"/>
                </a:moveTo>
                <a:lnTo>
                  <a:pt x="16968" y="5095"/>
                </a:lnTo>
                <a:lnTo>
                  <a:pt x="17522" y="7176"/>
                </a:lnTo>
                <a:cubicBezTo>
                  <a:pt x="17591" y="7463"/>
                  <a:pt x="17475" y="7750"/>
                  <a:pt x="17268" y="7750"/>
                </a:cubicBezTo>
                <a:lnTo>
                  <a:pt x="16137" y="7750"/>
                </a:lnTo>
                <a:cubicBezTo>
                  <a:pt x="16022" y="7750"/>
                  <a:pt x="15929" y="7643"/>
                  <a:pt x="15883" y="7499"/>
                </a:cubicBezTo>
                <a:lnTo>
                  <a:pt x="15260" y="5095"/>
                </a:lnTo>
                <a:close/>
                <a:moveTo>
                  <a:pt x="6952" y="5095"/>
                </a:moveTo>
                <a:lnTo>
                  <a:pt x="7506" y="7176"/>
                </a:lnTo>
                <a:cubicBezTo>
                  <a:pt x="7575" y="7463"/>
                  <a:pt x="7460" y="7750"/>
                  <a:pt x="7252" y="7750"/>
                </a:cubicBezTo>
                <a:lnTo>
                  <a:pt x="6145" y="7750"/>
                </a:lnTo>
                <a:lnTo>
                  <a:pt x="5429" y="5095"/>
                </a:lnTo>
                <a:lnTo>
                  <a:pt x="6952" y="5095"/>
                </a:lnTo>
                <a:close/>
                <a:moveTo>
                  <a:pt x="7829" y="14137"/>
                </a:moveTo>
                <a:lnTo>
                  <a:pt x="9168" y="14137"/>
                </a:lnTo>
                <a:cubicBezTo>
                  <a:pt x="9283" y="14137"/>
                  <a:pt x="9375" y="14245"/>
                  <a:pt x="9422" y="14388"/>
                </a:cubicBezTo>
                <a:lnTo>
                  <a:pt x="10137" y="17043"/>
                </a:lnTo>
                <a:lnTo>
                  <a:pt x="8614" y="17043"/>
                </a:lnTo>
                <a:lnTo>
                  <a:pt x="7829" y="14137"/>
                </a:lnTo>
                <a:close/>
                <a:moveTo>
                  <a:pt x="21191" y="6387"/>
                </a:moveTo>
                <a:lnTo>
                  <a:pt x="19160" y="16361"/>
                </a:lnTo>
                <a:cubicBezTo>
                  <a:pt x="19068" y="16792"/>
                  <a:pt x="18837" y="17043"/>
                  <a:pt x="18537" y="17043"/>
                </a:cubicBezTo>
                <a:lnTo>
                  <a:pt x="10414" y="17043"/>
                </a:lnTo>
                <a:lnTo>
                  <a:pt x="9791" y="14711"/>
                </a:lnTo>
                <a:cubicBezTo>
                  <a:pt x="9722" y="14424"/>
                  <a:pt x="9837" y="14137"/>
                  <a:pt x="10045" y="14137"/>
                </a:cubicBezTo>
                <a:lnTo>
                  <a:pt x="11175" y="14137"/>
                </a:lnTo>
                <a:cubicBezTo>
                  <a:pt x="11291" y="14137"/>
                  <a:pt x="11383" y="14245"/>
                  <a:pt x="11429" y="14388"/>
                </a:cubicBezTo>
                <a:lnTo>
                  <a:pt x="11729" y="15536"/>
                </a:lnTo>
                <a:cubicBezTo>
                  <a:pt x="11752" y="15608"/>
                  <a:pt x="11798" y="15680"/>
                  <a:pt x="11868" y="15680"/>
                </a:cubicBezTo>
                <a:cubicBezTo>
                  <a:pt x="11891" y="15680"/>
                  <a:pt x="11914" y="15680"/>
                  <a:pt x="11914" y="15680"/>
                </a:cubicBezTo>
                <a:cubicBezTo>
                  <a:pt x="11983" y="15644"/>
                  <a:pt x="12029" y="15500"/>
                  <a:pt x="11983" y="15393"/>
                </a:cubicBezTo>
                <a:lnTo>
                  <a:pt x="11798" y="14711"/>
                </a:lnTo>
                <a:cubicBezTo>
                  <a:pt x="11729" y="14424"/>
                  <a:pt x="11845" y="14137"/>
                  <a:pt x="12052" y="14137"/>
                </a:cubicBezTo>
                <a:lnTo>
                  <a:pt x="12352" y="14137"/>
                </a:lnTo>
                <a:cubicBezTo>
                  <a:pt x="12422" y="14137"/>
                  <a:pt x="12491" y="14029"/>
                  <a:pt x="12491" y="13922"/>
                </a:cubicBezTo>
                <a:cubicBezTo>
                  <a:pt x="12491" y="13814"/>
                  <a:pt x="12422" y="13706"/>
                  <a:pt x="12352" y="13706"/>
                </a:cubicBezTo>
                <a:lnTo>
                  <a:pt x="11729" y="13706"/>
                </a:lnTo>
                <a:cubicBezTo>
                  <a:pt x="11614" y="13706"/>
                  <a:pt x="11522" y="13599"/>
                  <a:pt x="11475" y="13455"/>
                </a:cubicBezTo>
                <a:lnTo>
                  <a:pt x="11037" y="11769"/>
                </a:lnTo>
                <a:cubicBezTo>
                  <a:pt x="10968" y="11482"/>
                  <a:pt x="11083" y="11195"/>
                  <a:pt x="11291" y="11195"/>
                </a:cubicBezTo>
                <a:lnTo>
                  <a:pt x="12422" y="11195"/>
                </a:lnTo>
                <a:cubicBezTo>
                  <a:pt x="12537" y="11195"/>
                  <a:pt x="12629" y="11302"/>
                  <a:pt x="12675" y="11446"/>
                </a:cubicBezTo>
                <a:lnTo>
                  <a:pt x="13368" y="13993"/>
                </a:lnTo>
                <a:cubicBezTo>
                  <a:pt x="13391" y="14065"/>
                  <a:pt x="13437" y="14137"/>
                  <a:pt x="13506" y="14137"/>
                </a:cubicBezTo>
                <a:cubicBezTo>
                  <a:pt x="13529" y="14137"/>
                  <a:pt x="13552" y="14137"/>
                  <a:pt x="13552" y="14137"/>
                </a:cubicBezTo>
                <a:cubicBezTo>
                  <a:pt x="13622" y="14101"/>
                  <a:pt x="13668" y="13958"/>
                  <a:pt x="13622" y="13850"/>
                </a:cubicBezTo>
                <a:lnTo>
                  <a:pt x="13068" y="11769"/>
                </a:lnTo>
                <a:cubicBezTo>
                  <a:pt x="12998" y="11482"/>
                  <a:pt x="13114" y="11195"/>
                  <a:pt x="13322" y="11195"/>
                </a:cubicBezTo>
                <a:lnTo>
                  <a:pt x="14452" y="11195"/>
                </a:lnTo>
                <a:cubicBezTo>
                  <a:pt x="14568" y="11195"/>
                  <a:pt x="14660" y="11302"/>
                  <a:pt x="14706" y="11446"/>
                </a:cubicBezTo>
                <a:lnTo>
                  <a:pt x="14960" y="12379"/>
                </a:lnTo>
                <a:cubicBezTo>
                  <a:pt x="14983" y="12451"/>
                  <a:pt x="15029" y="12522"/>
                  <a:pt x="15098" y="12522"/>
                </a:cubicBezTo>
                <a:cubicBezTo>
                  <a:pt x="15122" y="12522"/>
                  <a:pt x="15145" y="12522"/>
                  <a:pt x="15145" y="12522"/>
                </a:cubicBezTo>
                <a:cubicBezTo>
                  <a:pt x="15214" y="12486"/>
                  <a:pt x="15260" y="12343"/>
                  <a:pt x="15214" y="12235"/>
                </a:cubicBezTo>
                <a:lnTo>
                  <a:pt x="15098" y="11805"/>
                </a:lnTo>
                <a:cubicBezTo>
                  <a:pt x="15029" y="11518"/>
                  <a:pt x="15145" y="11231"/>
                  <a:pt x="15352" y="11231"/>
                </a:cubicBezTo>
                <a:lnTo>
                  <a:pt x="15652" y="11231"/>
                </a:lnTo>
                <a:cubicBezTo>
                  <a:pt x="15722" y="11231"/>
                  <a:pt x="15791" y="11123"/>
                  <a:pt x="15791" y="11015"/>
                </a:cubicBezTo>
                <a:cubicBezTo>
                  <a:pt x="15791" y="10908"/>
                  <a:pt x="15722" y="10800"/>
                  <a:pt x="15652" y="10800"/>
                </a:cubicBezTo>
                <a:lnTo>
                  <a:pt x="15006" y="10800"/>
                </a:lnTo>
                <a:cubicBezTo>
                  <a:pt x="14891" y="10800"/>
                  <a:pt x="14798" y="10692"/>
                  <a:pt x="14752" y="10549"/>
                </a:cubicBezTo>
                <a:lnTo>
                  <a:pt x="14291" y="8827"/>
                </a:lnTo>
                <a:cubicBezTo>
                  <a:pt x="14222" y="8540"/>
                  <a:pt x="14337" y="8253"/>
                  <a:pt x="14545" y="8253"/>
                </a:cubicBezTo>
                <a:lnTo>
                  <a:pt x="15675" y="8253"/>
                </a:lnTo>
                <a:cubicBezTo>
                  <a:pt x="15791" y="8253"/>
                  <a:pt x="15883" y="8360"/>
                  <a:pt x="15929" y="8504"/>
                </a:cubicBezTo>
                <a:lnTo>
                  <a:pt x="16645" y="11195"/>
                </a:lnTo>
                <a:cubicBezTo>
                  <a:pt x="16668" y="11267"/>
                  <a:pt x="16714" y="11338"/>
                  <a:pt x="16783" y="11338"/>
                </a:cubicBezTo>
                <a:cubicBezTo>
                  <a:pt x="16806" y="11338"/>
                  <a:pt x="16829" y="11338"/>
                  <a:pt x="16829" y="11338"/>
                </a:cubicBezTo>
                <a:cubicBezTo>
                  <a:pt x="16898" y="11302"/>
                  <a:pt x="16945" y="11159"/>
                  <a:pt x="16898" y="11051"/>
                </a:cubicBezTo>
                <a:lnTo>
                  <a:pt x="16298" y="8827"/>
                </a:lnTo>
                <a:cubicBezTo>
                  <a:pt x="16229" y="8540"/>
                  <a:pt x="16345" y="8253"/>
                  <a:pt x="16552" y="8253"/>
                </a:cubicBezTo>
                <a:lnTo>
                  <a:pt x="17683" y="8253"/>
                </a:lnTo>
                <a:cubicBezTo>
                  <a:pt x="17798" y="8253"/>
                  <a:pt x="17891" y="8360"/>
                  <a:pt x="17937" y="8504"/>
                </a:cubicBezTo>
                <a:lnTo>
                  <a:pt x="18352" y="10083"/>
                </a:lnTo>
                <a:cubicBezTo>
                  <a:pt x="18375" y="10154"/>
                  <a:pt x="18422" y="10226"/>
                  <a:pt x="18491" y="10226"/>
                </a:cubicBezTo>
                <a:cubicBezTo>
                  <a:pt x="18514" y="10226"/>
                  <a:pt x="18537" y="10226"/>
                  <a:pt x="18537" y="10226"/>
                </a:cubicBezTo>
                <a:cubicBezTo>
                  <a:pt x="18606" y="10190"/>
                  <a:pt x="18652" y="10047"/>
                  <a:pt x="18606" y="9939"/>
                </a:cubicBezTo>
                <a:lnTo>
                  <a:pt x="18306" y="8827"/>
                </a:lnTo>
                <a:cubicBezTo>
                  <a:pt x="18237" y="8540"/>
                  <a:pt x="18352" y="8253"/>
                  <a:pt x="18560" y="8253"/>
                </a:cubicBezTo>
                <a:lnTo>
                  <a:pt x="18721" y="8253"/>
                </a:lnTo>
                <a:cubicBezTo>
                  <a:pt x="18791" y="8253"/>
                  <a:pt x="18860" y="8145"/>
                  <a:pt x="18860" y="8037"/>
                </a:cubicBezTo>
                <a:cubicBezTo>
                  <a:pt x="18860" y="7930"/>
                  <a:pt x="18791" y="7822"/>
                  <a:pt x="18721" y="7822"/>
                </a:cubicBezTo>
                <a:lnTo>
                  <a:pt x="18237" y="7822"/>
                </a:lnTo>
                <a:cubicBezTo>
                  <a:pt x="18121" y="7822"/>
                  <a:pt x="18029" y="7714"/>
                  <a:pt x="17983" y="7571"/>
                </a:cubicBezTo>
                <a:lnTo>
                  <a:pt x="17337" y="5167"/>
                </a:lnTo>
                <a:lnTo>
                  <a:pt x="19045" y="5167"/>
                </a:lnTo>
                <a:lnTo>
                  <a:pt x="20060" y="8934"/>
                </a:lnTo>
                <a:cubicBezTo>
                  <a:pt x="20083" y="9006"/>
                  <a:pt x="20129" y="9078"/>
                  <a:pt x="20198" y="9078"/>
                </a:cubicBezTo>
                <a:cubicBezTo>
                  <a:pt x="20221" y="9078"/>
                  <a:pt x="20245" y="9078"/>
                  <a:pt x="20245" y="9078"/>
                </a:cubicBezTo>
                <a:cubicBezTo>
                  <a:pt x="20314" y="9042"/>
                  <a:pt x="20360" y="8899"/>
                  <a:pt x="20314" y="8791"/>
                </a:cubicBezTo>
                <a:lnTo>
                  <a:pt x="19345" y="5167"/>
                </a:lnTo>
                <a:lnTo>
                  <a:pt x="20660" y="5167"/>
                </a:lnTo>
                <a:cubicBezTo>
                  <a:pt x="20868" y="5167"/>
                  <a:pt x="21052" y="5311"/>
                  <a:pt x="21168" y="5562"/>
                </a:cubicBezTo>
                <a:cubicBezTo>
                  <a:pt x="21237" y="5741"/>
                  <a:pt x="21260" y="6064"/>
                  <a:pt x="21191" y="6387"/>
                </a:cubicBezTo>
                <a:close/>
              </a:path>
            </a:pathLst>
          </a:custGeom>
          <a:solidFill>
            <a:schemeClr val="tx2"/>
          </a:solidFill>
          <a:ln w="12700">
            <a:miter lim="400000"/>
          </a:ln>
        </p:spPr>
        <p:txBody>
          <a:bodyPr lIns="38100" tIns="38100" rIns="38100" bIns="38100" anchor="ctr"/>
          <a:lstStyle/>
          <a:p>
            <a:pPr>
              <a:defRPr sz="3000">
                <a:solidFill>
                  <a:srgbClr val="FFFFFF"/>
                </a:solidFill>
              </a:defRPr>
            </a:pPr>
            <a:endParaRPr/>
          </a:p>
        </p:txBody>
      </p:sp>
      <p:sp>
        <p:nvSpPr>
          <p:cNvPr id="8" name="Circle">
            <a:extLst>
              <a:ext uri="{FF2B5EF4-FFF2-40B4-BE49-F238E27FC236}">
                <a16:creationId xmlns:a16="http://schemas.microsoft.com/office/drawing/2014/main" id="{57C38A2C-E902-4EF2-88E0-CCDA23A452BF}"/>
              </a:ext>
            </a:extLst>
          </p:cNvPr>
          <p:cNvSpPr/>
          <p:nvPr/>
        </p:nvSpPr>
        <p:spPr>
          <a:xfrm>
            <a:off x="4369493" y="1399242"/>
            <a:ext cx="97141" cy="97141"/>
          </a:xfrm>
          <a:prstGeom prst="ellipse">
            <a:avLst/>
          </a:prstGeom>
          <a:solidFill>
            <a:schemeClr val="accent6"/>
          </a:solidFill>
          <a:ln w="12700">
            <a:miter lim="400000"/>
          </a:ln>
        </p:spPr>
        <p:txBody>
          <a:bodyPr lIns="38100" tIns="38100" rIns="38100" bIns="38100" anchor="ctr"/>
          <a:lstStyle/>
          <a:p>
            <a:pPr>
              <a:defRPr sz="3000">
                <a:solidFill>
                  <a:srgbClr val="FFFFFF"/>
                </a:solidFill>
              </a:defRPr>
            </a:pPr>
            <a:endParaRPr/>
          </a:p>
        </p:txBody>
      </p:sp>
      <p:sp>
        <p:nvSpPr>
          <p:cNvPr id="9" name="Circle">
            <a:extLst>
              <a:ext uri="{FF2B5EF4-FFF2-40B4-BE49-F238E27FC236}">
                <a16:creationId xmlns:a16="http://schemas.microsoft.com/office/drawing/2014/main" id="{B0404070-43F3-4A65-A3E9-DF427FF3862C}"/>
              </a:ext>
            </a:extLst>
          </p:cNvPr>
          <p:cNvSpPr/>
          <p:nvPr/>
        </p:nvSpPr>
        <p:spPr>
          <a:xfrm>
            <a:off x="5690833" y="3263956"/>
            <a:ext cx="327852" cy="327852"/>
          </a:xfrm>
          <a:prstGeom prst="ellipse">
            <a:avLst/>
          </a:prstGeom>
          <a:solidFill>
            <a:srgbClr val="375160"/>
          </a:solidFill>
          <a:ln w="12700">
            <a:miter lim="400000"/>
          </a:ln>
        </p:spPr>
        <p:txBody>
          <a:bodyPr lIns="38100" tIns="38100" rIns="38100" bIns="38100" anchor="ctr"/>
          <a:lstStyle/>
          <a:p>
            <a:pPr>
              <a:defRPr sz="3000">
                <a:solidFill>
                  <a:srgbClr val="FFFFFF"/>
                </a:solidFill>
              </a:defRPr>
            </a:pPr>
            <a:endParaRPr/>
          </a:p>
        </p:txBody>
      </p:sp>
      <p:sp>
        <p:nvSpPr>
          <p:cNvPr id="10" name="Circle">
            <a:extLst>
              <a:ext uri="{FF2B5EF4-FFF2-40B4-BE49-F238E27FC236}">
                <a16:creationId xmlns:a16="http://schemas.microsoft.com/office/drawing/2014/main" id="{E244F72E-04A2-479E-9D62-0EC206B479DD}"/>
              </a:ext>
            </a:extLst>
          </p:cNvPr>
          <p:cNvSpPr/>
          <p:nvPr/>
        </p:nvSpPr>
        <p:spPr>
          <a:xfrm>
            <a:off x="5739401" y="3312529"/>
            <a:ext cx="230714" cy="230709"/>
          </a:xfrm>
          <a:prstGeom prst="ellipse">
            <a:avLst/>
          </a:prstGeom>
          <a:solidFill>
            <a:schemeClr val="accent6"/>
          </a:solidFill>
          <a:ln w="12700">
            <a:miter lim="400000"/>
          </a:ln>
        </p:spPr>
        <p:txBody>
          <a:bodyPr lIns="38100" tIns="38100" rIns="38100" bIns="38100" anchor="ctr"/>
          <a:lstStyle/>
          <a:p>
            <a:pPr>
              <a:defRPr sz="3000">
                <a:solidFill>
                  <a:srgbClr val="FFFFFF"/>
                </a:solidFill>
              </a:defRPr>
            </a:pPr>
            <a:endParaRPr/>
          </a:p>
        </p:txBody>
      </p:sp>
      <p:sp>
        <p:nvSpPr>
          <p:cNvPr id="11" name="Shape">
            <a:extLst>
              <a:ext uri="{FF2B5EF4-FFF2-40B4-BE49-F238E27FC236}">
                <a16:creationId xmlns:a16="http://schemas.microsoft.com/office/drawing/2014/main" id="{324F4CC2-76F3-46B0-A2AC-8625EA2561CF}"/>
              </a:ext>
            </a:extLst>
          </p:cNvPr>
          <p:cNvSpPr/>
          <p:nvPr/>
        </p:nvSpPr>
        <p:spPr>
          <a:xfrm>
            <a:off x="5711660" y="3203243"/>
            <a:ext cx="191236" cy="264089"/>
          </a:xfrm>
          <a:custGeom>
            <a:avLst/>
            <a:gdLst/>
            <a:ahLst/>
            <a:cxnLst>
              <a:cxn ang="0">
                <a:pos x="wd2" y="hd2"/>
              </a:cxn>
              <a:cxn ang="5400000">
                <a:pos x="wd2" y="hd2"/>
              </a:cxn>
              <a:cxn ang="10800000">
                <a:pos x="wd2" y="hd2"/>
              </a:cxn>
              <a:cxn ang="16200000">
                <a:pos x="wd2" y="hd2"/>
              </a:cxn>
            </a:cxnLst>
            <a:rect l="0" t="0" r="r" b="b"/>
            <a:pathLst>
              <a:path w="20934" h="21114" extrusionOk="0">
                <a:moveTo>
                  <a:pt x="17612" y="20872"/>
                </a:moveTo>
                <a:lnTo>
                  <a:pt x="17612" y="20872"/>
                </a:lnTo>
                <a:cubicBezTo>
                  <a:pt x="14954" y="21600"/>
                  <a:pt x="11631" y="20629"/>
                  <a:pt x="10634" y="18688"/>
                </a:cubicBezTo>
                <a:lnTo>
                  <a:pt x="0" y="0"/>
                </a:lnTo>
                <a:lnTo>
                  <a:pt x="11631" y="0"/>
                </a:lnTo>
                <a:lnTo>
                  <a:pt x="20603" y="15775"/>
                </a:lnTo>
                <a:cubicBezTo>
                  <a:pt x="21600" y="17717"/>
                  <a:pt x="20271" y="19901"/>
                  <a:pt x="17612" y="20872"/>
                </a:cubicBezTo>
                <a:close/>
              </a:path>
            </a:pathLst>
          </a:custGeom>
          <a:solidFill>
            <a:srgbClr val="375160"/>
          </a:solidFill>
          <a:ln w="12700">
            <a:miter lim="400000"/>
          </a:ln>
        </p:spPr>
        <p:txBody>
          <a:bodyPr lIns="38100" tIns="38100" rIns="38100" bIns="38100" anchor="ctr"/>
          <a:lstStyle/>
          <a:p>
            <a:pPr>
              <a:defRPr sz="3000">
                <a:solidFill>
                  <a:srgbClr val="FFFFFF"/>
                </a:solidFill>
              </a:defRPr>
            </a:pPr>
            <a:endParaRPr/>
          </a:p>
        </p:txBody>
      </p:sp>
      <p:sp>
        <p:nvSpPr>
          <p:cNvPr id="12" name="Circle">
            <a:extLst>
              <a:ext uri="{FF2B5EF4-FFF2-40B4-BE49-F238E27FC236}">
                <a16:creationId xmlns:a16="http://schemas.microsoft.com/office/drawing/2014/main" id="{3C7A6BA2-86F3-43C5-9562-8BD291615545}"/>
              </a:ext>
            </a:extLst>
          </p:cNvPr>
          <p:cNvSpPr/>
          <p:nvPr/>
        </p:nvSpPr>
        <p:spPr>
          <a:xfrm>
            <a:off x="5815701" y="3378897"/>
            <a:ext cx="72853" cy="72858"/>
          </a:xfrm>
          <a:prstGeom prst="ellipse">
            <a:avLst/>
          </a:prstGeom>
          <a:solidFill>
            <a:srgbClr val="FFFFFF"/>
          </a:solidFill>
          <a:ln w="12700">
            <a:miter lim="400000"/>
          </a:ln>
        </p:spPr>
        <p:txBody>
          <a:bodyPr lIns="38100" tIns="38100" rIns="38100" bIns="38100" anchor="ctr"/>
          <a:lstStyle/>
          <a:p>
            <a:pPr>
              <a:defRPr sz="3000">
                <a:solidFill>
                  <a:srgbClr val="FFFFFF"/>
                </a:solidFill>
              </a:defRPr>
            </a:pPr>
            <a:endParaRPr/>
          </a:p>
        </p:txBody>
      </p:sp>
      <p:sp>
        <p:nvSpPr>
          <p:cNvPr id="13" name="Circle">
            <a:extLst>
              <a:ext uri="{FF2B5EF4-FFF2-40B4-BE49-F238E27FC236}">
                <a16:creationId xmlns:a16="http://schemas.microsoft.com/office/drawing/2014/main" id="{119A5B19-0921-4258-B5DD-A37E1B41F2C3}"/>
              </a:ext>
            </a:extLst>
          </p:cNvPr>
          <p:cNvSpPr/>
          <p:nvPr/>
        </p:nvSpPr>
        <p:spPr>
          <a:xfrm>
            <a:off x="6603306" y="3263956"/>
            <a:ext cx="327852" cy="327852"/>
          </a:xfrm>
          <a:prstGeom prst="ellipse">
            <a:avLst/>
          </a:prstGeom>
          <a:solidFill>
            <a:srgbClr val="375160"/>
          </a:solidFill>
          <a:ln w="12700">
            <a:miter lim="400000"/>
          </a:ln>
        </p:spPr>
        <p:txBody>
          <a:bodyPr lIns="38100" tIns="38100" rIns="38100" bIns="38100" anchor="ctr"/>
          <a:lstStyle/>
          <a:p>
            <a:pPr>
              <a:defRPr sz="3000">
                <a:solidFill>
                  <a:srgbClr val="FFFFFF"/>
                </a:solidFill>
              </a:defRPr>
            </a:pPr>
            <a:endParaRPr/>
          </a:p>
        </p:txBody>
      </p:sp>
      <p:sp>
        <p:nvSpPr>
          <p:cNvPr id="14" name="Circle">
            <a:extLst>
              <a:ext uri="{FF2B5EF4-FFF2-40B4-BE49-F238E27FC236}">
                <a16:creationId xmlns:a16="http://schemas.microsoft.com/office/drawing/2014/main" id="{72D8E662-5997-448A-8375-48A48EB1B96C}"/>
              </a:ext>
            </a:extLst>
          </p:cNvPr>
          <p:cNvSpPr/>
          <p:nvPr/>
        </p:nvSpPr>
        <p:spPr>
          <a:xfrm>
            <a:off x="6651876" y="3312529"/>
            <a:ext cx="230714" cy="230709"/>
          </a:xfrm>
          <a:prstGeom prst="ellipse">
            <a:avLst/>
          </a:prstGeom>
          <a:solidFill>
            <a:schemeClr val="accent6"/>
          </a:solidFill>
          <a:ln w="12700">
            <a:miter lim="400000"/>
          </a:ln>
        </p:spPr>
        <p:txBody>
          <a:bodyPr lIns="38100" tIns="38100" rIns="38100" bIns="38100" anchor="ctr"/>
          <a:lstStyle/>
          <a:p>
            <a:pPr>
              <a:defRPr sz="3000">
                <a:solidFill>
                  <a:srgbClr val="FFFFFF"/>
                </a:solidFill>
              </a:defRPr>
            </a:pPr>
            <a:endParaRPr/>
          </a:p>
        </p:txBody>
      </p:sp>
      <p:sp>
        <p:nvSpPr>
          <p:cNvPr id="15" name="Shape">
            <a:extLst>
              <a:ext uri="{FF2B5EF4-FFF2-40B4-BE49-F238E27FC236}">
                <a16:creationId xmlns:a16="http://schemas.microsoft.com/office/drawing/2014/main" id="{AD3AFB00-B086-4D11-B93E-15B2CF718B48}"/>
              </a:ext>
            </a:extLst>
          </p:cNvPr>
          <p:cNvSpPr/>
          <p:nvPr/>
        </p:nvSpPr>
        <p:spPr>
          <a:xfrm>
            <a:off x="6622356" y="3203243"/>
            <a:ext cx="192919" cy="264089"/>
          </a:xfrm>
          <a:custGeom>
            <a:avLst/>
            <a:gdLst/>
            <a:ahLst/>
            <a:cxnLst>
              <a:cxn ang="0">
                <a:pos x="wd2" y="hd2"/>
              </a:cxn>
              <a:cxn ang="5400000">
                <a:pos x="wd2" y="hd2"/>
              </a:cxn>
              <a:cxn ang="10800000">
                <a:pos x="wd2" y="hd2"/>
              </a:cxn>
              <a:cxn ang="16200000">
                <a:pos x="wd2" y="hd2"/>
              </a:cxn>
            </a:cxnLst>
            <a:rect l="0" t="0" r="r" b="b"/>
            <a:pathLst>
              <a:path w="20798" h="21114" extrusionOk="0">
                <a:moveTo>
                  <a:pt x="17345" y="20872"/>
                </a:moveTo>
                <a:lnTo>
                  <a:pt x="17345" y="20872"/>
                </a:lnTo>
                <a:cubicBezTo>
                  <a:pt x="14727" y="21600"/>
                  <a:pt x="11454" y="20629"/>
                  <a:pt x="10473" y="18688"/>
                </a:cubicBezTo>
                <a:lnTo>
                  <a:pt x="0" y="0"/>
                </a:lnTo>
                <a:lnTo>
                  <a:pt x="11455" y="0"/>
                </a:lnTo>
                <a:lnTo>
                  <a:pt x="20291" y="15775"/>
                </a:lnTo>
                <a:cubicBezTo>
                  <a:pt x="21600" y="17717"/>
                  <a:pt x="20291" y="19901"/>
                  <a:pt x="17345" y="20872"/>
                </a:cubicBezTo>
                <a:close/>
              </a:path>
            </a:pathLst>
          </a:custGeom>
          <a:solidFill>
            <a:srgbClr val="375160"/>
          </a:solidFill>
          <a:ln w="12700">
            <a:miter lim="400000"/>
          </a:ln>
        </p:spPr>
        <p:txBody>
          <a:bodyPr lIns="38100" tIns="38100" rIns="38100" bIns="38100" anchor="ctr"/>
          <a:lstStyle/>
          <a:p>
            <a:pPr>
              <a:defRPr sz="3000">
                <a:solidFill>
                  <a:srgbClr val="FFFFFF"/>
                </a:solidFill>
              </a:defRPr>
            </a:pPr>
            <a:endParaRPr/>
          </a:p>
        </p:txBody>
      </p:sp>
      <p:sp>
        <p:nvSpPr>
          <p:cNvPr id="16" name="Circle">
            <a:extLst>
              <a:ext uri="{FF2B5EF4-FFF2-40B4-BE49-F238E27FC236}">
                <a16:creationId xmlns:a16="http://schemas.microsoft.com/office/drawing/2014/main" id="{99721A44-27A4-441C-9658-4CB31B2D8507}"/>
              </a:ext>
            </a:extLst>
          </p:cNvPr>
          <p:cNvSpPr/>
          <p:nvPr/>
        </p:nvSpPr>
        <p:spPr>
          <a:xfrm>
            <a:off x="6724327" y="3372412"/>
            <a:ext cx="72853" cy="72858"/>
          </a:xfrm>
          <a:prstGeom prst="ellipse">
            <a:avLst/>
          </a:prstGeom>
          <a:solidFill>
            <a:srgbClr val="FFFFFF"/>
          </a:solidFill>
          <a:ln w="12700">
            <a:miter lim="400000"/>
          </a:ln>
        </p:spPr>
        <p:txBody>
          <a:bodyPr lIns="38100" tIns="38100" rIns="38100" bIns="38100" anchor="ctr"/>
          <a:lstStyle/>
          <a:p>
            <a:pPr>
              <a:defRPr sz="3000">
                <a:solidFill>
                  <a:srgbClr val="FFFFFF"/>
                </a:solidFill>
              </a:defRPr>
            </a:pPr>
            <a:endParaRPr/>
          </a:p>
        </p:txBody>
      </p:sp>
      <p:sp>
        <p:nvSpPr>
          <p:cNvPr id="17" name="Shape">
            <a:extLst>
              <a:ext uri="{FF2B5EF4-FFF2-40B4-BE49-F238E27FC236}">
                <a16:creationId xmlns:a16="http://schemas.microsoft.com/office/drawing/2014/main" id="{9E7F8C43-6A2E-4723-B875-3E033F8E67AB}"/>
              </a:ext>
            </a:extLst>
          </p:cNvPr>
          <p:cNvSpPr/>
          <p:nvPr/>
        </p:nvSpPr>
        <p:spPr>
          <a:xfrm>
            <a:off x="9081227" y="2778253"/>
            <a:ext cx="1859895" cy="1566396"/>
          </a:xfrm>
          <a:custGeom>
            <a:avLst/>
            <a:gdLst/>
            <a:ahLst/>
            <a:cxnLst>
              <a:cxn ang="0">
                <a:pos x="wd2" y="hd2"/>
              </a:cxn>
              <a:cxn ang="5400000">
                <a:pos x="wd2" y="hd2"/>
              </a:cxn>
              <a:cxn ang="10800000">
                <a:pos x="wd2" y="hd2"/>
              </a:cxn>
              <a:cxn ang="16200000">
                <a:pos x="wd2" y="hd2"/>
              </a:cxn>
            </a:cxnLst>
            <a:rect l="0" t="0" r="r" b="b"/>
            <a:pathLst>
              <a:path w="21276" h="21600" extrusionOk="0">
                <a:moveTo>
                  <a:pt x="14504" y="1256"/>
                </a:moveTo>
                <a:cubicBezTo>
                  <a:pt x="14261" y="502"/>
                  <a:pt x="13636" y="0"/>
                  <a:pt x="12976" y="0"/>
                </a:cubicBezTo>
                <a:lnTo>
                  <a:pt x="1655" y="0"/>
                </a:lnTo>
                <a:cubicBezTo>
                  <a:pt x="475" y="0"/>
                  <a:pt x="-324" y="1423"/>
                  <a:pt x="127" y="2721"/>
                </a:cubicBezTo>
                <a:lnTo>
                  <a:pt x="6378" y="21600"/>
                </a:lnTo>
                <a:lnTo>
                  <a:pt x="21276" y="21600"/>
                </a:lnTo>
                <a:lnTo>
                  <a:pt x="14504" y="1256"/>
                </a:lnTo>
                <a:close/>
              </a:path>
            </a:pathLst>
          </a:custGeom>
          <a:solidFill>
            <a:schemeClr val="accent2"/>
          </a:solidFill>
          <a:ln w="12700">
            <a:miter lim="400000"/>
          </a:ln>
        </p:spPr>
        <p:txBody>
          <a:bodyPr lIns="38100" tIns="38100" rIns="38100" bIns="38100" anchor="ctr"/>
          <a:lstStyle/>
          <a:p>
            <a:pPr>
              <a:defRPr sz="3000">
                <a:solidFill>
                  <a:srgbClr val="FFFFFF"/>
                </a:solidFill>
              </a:defRPr>
            </a:pPr>
            <a:endParaRPr/>
          </a:p>
        </p:txBody>
      </p:sp>
      <p:sp>
        <p:nvSpPr>
          <p:cNvPr id="18" name="Shape">
            <a:extLst>
              <a:ext uri="{FF2B5EF4-FFF2-40B4-BE49-F238E27FC236}">
                <a16:creationId xmlns:a16="http://schemas.microsoft.com/office/drawing/2014/main" id="{C93AE217-2520-46F7-9AA6-988094528544}"/>
              </a:ext>
            </a:extLst>
          </p:cNvPr>
          <p:cNvSpPr/>
          <p:nvPr/>
        </p:nvSpPr>
        <p:spPr>
          <a:xfrm>
            <a:off x="10447270" y="3233597"/>
            <a:ext cx="791345" cy="698203"/>
          </a:xfrm>
          <a:custGeom>
            <a:avLst/>
            <a:gdLst/>
            <a:ahLst/>
            <a:cxnLst>
              <a:cxn ang="0">
                <a:pos x="wd2" y="hd2"/>
              </a:cxn>
              <a:cxn ang="5400000">
                <a:pos x="wd2" y="hd2"/>
              </a:cxn>
              <a:cxn ang="10800000">
                <a:pos x="wd2" y="hd2"/>
              </a:cxn>
              <a:cxn ang="16200000">
                <a:pos x="wd2" y="hd2"/>
              </a:cxn>
            </a:cxnLst>
            <a:rect l="0" t="0" r="r" b="b"/>
            <a:pathLst>
              <a:path w="20855" h="21600" extrusionOk="0">
                <a:moveTo>
                  <a:pt x="14375" y="2817"/>
                </a:moveTo>
                <a:cubicBezTo>
                  <a:pt x="13815" y="1127"/>
                  <a:pt x="12375" y="0"/>
                  <a:pt x="10855" y="0"/>
                </a:cubicBezTo>
                <a:lnTo>
                  <a:pt x="3815" y="0"/>
                </a:lnTo>
                <a:cubicBezTo>
                  <a:pt x="1095" y="0"/>
                  <a:pt x="-745" y="3193"/>
                  <a:pt x="295" y="6104"/>
                </a:cubicBezTo>
                <a:lnTo>
                  <a:pt x="5575" y="21600"/>
                </a:lnTo>
                <a:lnTo>
                  <a:pt x="20855" y="21600"/>
                </a:lnTo>
                <a:lnTo>
                  <a:pt x="14375" y="2817"/>
                </a:lnTo>
                <a:close/>
              </a:path>
            </a:pathLst>
          </a:custGeom>
          <a:solidFill>
            <a:schemeClr val="accent2">
              <a:lumMod val="50000"/>
            </a:schemeClr>
          </a:solidFill>
          <a:ln w="12700">
            <a:miter lim="400000"/>
          </a:ln>
          <a:effectLst>
            <a:outerShdw blurRad="50800" dist="38100" dir="13500000" algn="br" rotWithShape="0">
              <a:prstClr val="black">
                <a:alpha val="40000"/>
              </a:prstClr>
            </a:outerShdw>
          </a:effectLst>
        </p:spPr>
        <p:txBody>
          <a:bodyPr lIns="38100" tIns="38100" rIns="38100" bIns="38100" anchor="ctr"/>
          <a:lstStyle/>
          <a:p>
            <a:pPr>
              <a:defRPr sz="3000">
                <a:solidFill>
                  <a:srgbClr val="FFFFFF"/>
                </a:solidFill>
              </a:defRPr>
            </a:pPr>
            <a:endParaRPr/>
          </a:p>
        </p:txBody>
      </p:sp>
      <p:sp>
        <p:nvSpPr>
          <p:cNvPr id="54" name="Freeform: Shape 53">
            <a:extLst>
              <a:ext uri="{FF2B5EF4-FFF2-40B4-BE49-F238E27FC236}">
                <a16:creationId xmlns:a16="http://schemas.microsoft.com/office/drawing/2014/main" id="{96E1F3A7-8518-49B5-B79E-C368B8D6818A}"/>
              </a:ext>
            </a:extLst>
          </p:cNvPr>
          <p:cNvSpPr/>
          <p:nvPr/>
        </p:nvSpPr>
        <p:spPr>
          <a:xfrm>
            <a:off x="0" y="4190834"/>
            <a:ext cx="8279996" cy="1059443"/>
          </a:xfrm>
          <a:custGeom>
            <a:avLst/>
            <a:gdLst>
              <a:gd name="connsiteX0" fmla="*/ 0 w 8279996"/>
              <a:gd name="connsiteY0" fmla="*/ 0 h 1059443"/>
              <a:gd name="connsiteX1" fmla="*/ 8159225 w 8279996"/>
              <a:gd name="connsiteY1" fmla="*/ 0 h 1059443"/>
              <a:gd name="connsiteX2" fmla="*/ 8274408 w 8279996"/>
              <a:gd name="connsiteY2" fmla="*/ 157838 h 1059443"/>
              <a:gd name="connsiteX3" fmla="*/ 8004364 w 8279996"/>
              <a:gd name="connsiteY3" fmla="*/ 998721 h 1059443"/>
              <a:gd name="connsiteX4" fmla="*/ 7916147 w 8279996"/>
              <a:gd name="connsiteY4" fmla="*/ 1059443 h 1059443"/>
              <a:gd name="connsiteX5" fmla="*/ 0 w 8279996"/>
              <a:gd name="connsiteY5" fmla="*/ 1059443 h 1059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79996" h="1059443">
                <a:moveTo>
                  <a:pt x="0" y="0"/>
                </a:moveTo>
                <a:lnTo>
                  <a:pt x="8159225" y="0"/>
                </a:lnTo>
                <a:cubicBezTo>
                  <a:pt x="8240893" y="0"/>
                  <a:pt x="8298677" y="78919"/>
                  <a:pt x="8274408" y="157838"/>
                </a:cubicBezTo>
                <a:lnTo>
                  <a:pt x="8004364" y="998721"/>
                </a:lnTo>
                <a:cubicBezTo>
                  <a:pt x="7992037" y="1032123"/>
                  <a:pt x="7958522" y="1059443"/>
                  <a:pt x="7916147" y="1059443"/>
                </a:cubicBezTo>
                <a:lnTo>
                  <a:pt x="0" y="1059443"/>
                </a:lnTo>
                <a:close/>
              </a:path>
            </a:pathLst>
          </a:custGeom>
          <a:solidFill>
            <a:schemeClr val="bg1"/>
          </a:solidFill>
          <a:ln w="12700">
            <a:miter lim="400000"/>
          </a:ln>
        </p:spPr>
        <p:txBody>
          <a:bodyPr wrap="square" lIns="38100" tIns="38100" rIns="38100" bIns="38100" anchor="ctr">
            <a:noAutofit/>
          </a:bodyPr>
          <a:lstStyle/>
          <a:p>
            <a:pPr>
              <a:defRPr sz="3000">
                <a:solidFill>
                  <a:srgbClr val="FFFFFF"/>
                </a:solidFill>
              </a:defRPr>
            </a:pPr>
            <a:endParaRPr/>
          </a:p>
        </p:txBody>
      </p:sp>
      <p:sp>
        <p:nvSpPr>
          <p:cNvPr id="20" name="Shape">
            <a:extLst>
              <a:ext uri="{FF2B5EF4-FFF2-40B4-BE49-F238E27FC236}">
                <a16:creationId xmlns:a16="http://schemas.microsoft.com/office/drawing/2014/main" id="{ED964B0D-7A48-4216-A380-2682A4810B2A}"/>
              </a:ext>
            </a:extLst>
          </p:cNvPr>
          <p:cNvSpPr/>
          <p:nvPr/>
        </p:nvSpPr>
        <p:spPr>
          <a:xfrm>
            <a:off x="8565170" y="3385382"/>
            <a:ext cx="2830460" cy="1827462"/>
          </a:xfrm>
          <a:custGeom>
            <a:avLst/>
            <a:gdLst/>
            <a:ahLst/>
            <a:cxnLst>
              <a:cxn ang="0">
                <a:pos x="wd2" y="hd2"/>
              </a:cxn>
              <a:cxn ang="5400000">
                <a:pos x="wd2" y="hd2"/>
              </a:cxn>
              <a:cxn ang="10800000">
                <a:pos x="wd2" y="hd2"/>
              </a:cxn>
              <a:cxn ang="16200000">
                <a:pos x="wd2" y="hd2"/>
              </a:cxn>
            </a:cxnLst>
            <a:rect l="0" t="0" r="r" b="b"/>
            <a:pathLst>
              <a:path w="21494" h="21600" extrusionOk="0">
                <a:moveTo>
                  <a:pt x="21237" y="5095"/>
                </a:moveTo>
                <a:cubicBezTo>
                  <a:pt x="21053" y="4808"/>
                  <a:pt x="20799" y="4664"/>
                  <a:pt x="20546" y="4664"/>
                </a:cubicBezTo>
                <a:lnTo>
                  <a:pt x="5331" y="4664"/>
                </a:lnTo>
                <a:lnTo>
                  <a:pt x="4294" y="682"/>
                </a:lnTo>
                <a:cubicBezTo>
                  <a:pt x="4271" y="287"/>
                  <a:pt x="4063" y="0"/>
                  <a:pt x="3787" y="0"/>
                </a:cubicBezTo>
                <a:lnTo>
                  <a:pt x="536" y="0"/>
                </a:lnTo>
                <a:cubicBezTo>
                  <a:pt x="283" y="0"/>
                  <a:pt x="52" y="251"/>
                  <a:pt x="6" y="646"/>
                </a:cubicBezTo>
                <a:cubicBezTo>
                  <a:pt x="-40" y="1148"/>
                  <a:pt x="191" y="1543"/>
                  <a:pt x="490" y="1543"/>
                </a:cubicBezTo>
                <a:lnTo>
                  <a:pt x="2772" y="1543"/>
                </a:lnTo>
                <a:cubicBezTo>
                  <a:pt x="3648" y="1543"/>
                  <a:pt x="4432" y="2368"/>
                  <a:pt x="4755" y="3624"/>
                </a:cubicBezTo>
                <a:lnTo>
                  <a:pt x="5931" y="8037"/>
                </a:lnTo>
                <a:cubicBezTo>
                  <a:pt x="5931" y="8037"/>
                  <a:pt x="5931" y="8037"/>
                  <a:pt x="5931" y="8037"/>
                </a:cubicBezTo>
                <a:lnTo>
                  <a:pt x="6714" y="11051"/>
                </a:lnTo>
                <a:cubicBezTo>
                  <a:pt x="6714" y="11051"/>
                  <a:pt x="6714" y="11051"/>
                  <a:pt x="6714" y="11051"/>
                </a:cubicBezTo>
                <a:lnTo>
                  <a:pt x="8305" y="17043"/>
                </a:lnTo>
                <a:lnTo>
                  <a:pt x="4501" y="17043"/>
                </a:lnTo>
                <a:cubicBezTo>
                  <a:pt x="4432" y="17043"/>
                  <a:pt x="4363" y="17151"/>
                  <a:pt x="4363" y="17258"/>
                </a:cubicBezTo>
                <a:cubicBezTo>
                  <a:pt x="4363" y="17366"/>
                  <a:pt x="4432" y="17474"/>
                  <a:pt x="4501" y="17474"/>
                </a:cubicBezTo>
                <a:lnTo>
                  <a:pt x="8420" y="17474"/>
                </a:lnTo>
                <a:lnTo>
                  <a:pt x="9481" y="21456"/>
                </a:lnTo>
                <a:cubicBezTo>
                  <a:pt x="9504" y="21528"/>
                  <a:pt x="9550" y="21600"/>
                  <a:pt x="9619" y="21600"/>
                </a:cubicBezTo>
                <a:lnTo>
                  <a:pt x="18678" y="21600"/>
                </a:lnTo>
                <a:cubicBezTo>
                  <a:pt x="18748" y="21600"/>
                  <a:pt x="18817" y="21492"/>
                  <a:pt x="18817" y="21385"/>
                </a:cubicBezTo>
                <a:cubicBezTo>
                  <a:pt x="18817" y="21277"/>
                  <a:pt x="18748" y="21169"/>
                  <a:pt x="18678" y="21169"/>
                </a:cubicBezTo>
                <a:lnTo>
                  <a:pt x="10795" y="21169"/>
                </a:lnTo>
                <a:cubicBezTo>
                  <a:pt x="10126" y="21169"/>
                  <a:pt x="9527" y="20524"/>
                  <a:pt x="9273" y="19591"/>
                </a:cubicBezTo>
                <a:lnTo>
                  <a:pt x="8997" y="18586"/>
                </a:lnTo>
                <a:cubicBezTo>
                  <a:pt x="8858" y="18084"/>
                  <a:pt x="9112" y="17510"/>
                  <a:pt x="9458" y="17510"/>
                </a:cubicBezTo>
                <a:lnTo>
                  <a:pt x="18540" y="17510"/>
                </a:lnTo>
                <a:cubicBezTo>
                  <a:pt x="18932" y="17510"/>
                  <a:pt x="19301" y="17115"/>
                  <a:pt x="19416" y="16505"/>
                </a:cubicBezTo>
                <a:lnTo>
                  <a:pt x="21445" y="6530"/>
                </a:lnTo>
                <a:cubicBezTo>
                  <a:pt x="21560" y="5992"/>
                  <a:pt x="21468" y="5490"/>
                  <a:pt x="21237" y="5095"/>
                </a:cubicBezTo>
                <a:close/>
                <a:moveTo>
                  <a:pt x="7060" y="11159"/>
                </a:moveTo>
                <a:lnTo>
                  <a:pt x="8397" y="11159"/>
                </a:lnTo>
                <a:cubicBezTo>
                  <a:pt x="8512" y="11159"/>
                  <a:pt x="8605" y="11266"/>
                  <a:pt x="8651" y="11410"/>
                </a:cubicBezTo>
                <a:lnTo>
                  <a:pt x="9089" y="13096"/>
                </a:lnTo>
                <a:cubicBezTo>
                  <a:pt x="9158" y="13383"/>
                  <a:pt x="9043" y="13670"/>
                  <a:pt x="8835" y="13670"/>
                </a:cubicBezTo>
                <a:lnTo>
                  <a:pt x="7706" y="13670"/>
                </a:lnTo>
                <a:lnTo>
                  <a:pt x="7060" y="11159"/>
                </a:lnTo>
                <a:close/>
                <a:moveTo>
                  <a:pt x="6253" y="8181"/>
                </a:moveTo>
                <a:lnTo>
                  <a:pt x="7590" y="8181"/>
                </a:lnTo>
                <a:cubicBezTo>
                  <a:pt x="7706" y="8181"/>
                  <a:pt x="7798" y="8288"/>
                  <a:pt x="7844" y="8432"/>
                </a:cubicBezTo>
                <a:lnTo>
                  <a:pt x="8305" y="10154"/>
                </a:lnTo>
                <a:cubicBezTo>
                  <a:pt x="8374" y="10441"/>
                  <a:pt x="8259" y="10728"/>
                  <a:pt x="8051" y="10728"/>
                </a:cubicBezTo>
                <a:lnTo>
                  <a:pt x="6945" y="10728"/>
                </a:lnTo>
                <a:lnTo>
                  <a:pt x="6253" y="8181"/>
                </a:lnTo>
                <a:close/>
                <a:moveTo>
                  <a:pt x="9273" y="11159"/>
                </a:moveTo>
                <a:lnTo>
                  <a:pt x="10403" y="11159"/>
                </a:lnTo>
                <a:cubicBezTo>
                  <a:pt x="10518" y="11159"/>
                  <a:pt x="10610" y="11266"/>
                  <a:pt x="10656" y="11410"/>
                </a:cubicBezTo>
                <a:lnTo>
                  <a:pt x="11094" y="13096"/>
                </a:lnTo>
                <a:cubicBezTo>
                  <a:pt x="11163" y="13383"/>
                  <a:pt x="11048" y="13670"/>
                  <a:pt x="10841" y="13670"/>
                </a:cubicBezTo>
                <a:lnTo>
                  <a:pt x="9711" y="13670"/>
                </a:lnTo>
                <a:cubicBezTo>
                  <a:pt x="9596" y="13670"/>
                  <a:pt x="9504" y="13563"/>
                  <a:pt x="9458" y="13419"/>
                </a:cubicBezTo>
                <a:lnTo>
                  <a:pt x="9020" y="11733"/>
                </a:lnTo>
                <a:cubicBezTo>
                  <a:pt x="8950" y="11482"/>
                  <a:pt x="9066" y="11159"/>
                  <a:pt x="9273" y="11159"/>
                </a:cubicBezTo>
                <a:close/>
                <a:moveTo>
                  <a:pt x="8674" y="10477"/>
                </a:moveTo>
                <a:lnTo>
                  <a:pt x="8213" y="8755"/>
                </a:lnTo>
                <a:cubicBezTo>
                  <a:pt x="8144" y="8468"/>
                  <a:pt x="8259" y="8181"/>
                  <a:pt x="8466" y="8181"/>
                </a:cubicBezTo>
                <a:lnTo>
                  <a:pt x="9596" y="8181"/>
                </a:lnTo>
                <a:cubicBezTo>
                  <a:pt x="9711" y="8181"/>
                  <a:pt x="9803" y="8288"/>
                  <a:pt x="9849" y="8432"/>
                </a:cubicBezTo>
                <a:lnTo>
                  <a:pt x="10310" y="10154"/>
                </a:lnTo>
                <a:cubicBezTo>
                  <a:pt x="10380" y="10441"/>
                  <a:pt x="10264" y="10728"/>
                  <a:pt x="10057" y="10728"/>
                </a:cubicBezTo>
                <a:lnTo>
                  <a:pt x="8927" y="10728"/>
                </a:lnTo>
                <a:cubicBezTo>
                  <a:pt x="8812" y="10728"/>
                  <a:pt x="8720" y="10621"/>
                  <a:pt x="8674" y="10477"/>
                </a:cubicBezTo>
                <a:close/>
                <a:moveTo>
                  <a:pt x="8950" y="5059"/>
                </a:moveTo>
                <a:lnTo>
                  <a:pt x="9504" y="7140"/>
                </a:lnTo>
                <a:cubicBezTo>
                  <a:pt x="9573" y="7427"/>
                  <a:pt x="9458" y="7714"/>
                  <a:pt x="9250" y="7714"/>
                </a:cubicBezTo>
                <a:lnTo>
                  <a:pt x="8121" y="7714"/>
                </a:lnTo>
                <a:cubicBezTo>
                  <a:pt x="8005" y="7714"/>
                  <a:pt x="7913" y="7607"/>
                  <a:pt x="7867" y="7463"/>
                </a:cubicBezTo>
                <a:lnTo>
                  <a:pt x="7221" y="5059"/>
                </a:lnTo>
                <a:lnTo>
                  <a:pt x="8950" y="5059"/>
                </a:lnTo>
                <a:close/>
                <a:moveTo>
                  <a:pt x="10956" y="5059"/>
                </a:moveTo>
                <a:lnTo>
                  <a:pt x="11509" y="7140"/>
                </a:lnTo>
                <a:cubicBezTo>
                  <a:pt x="11578" y="7427"/>
                  <a:pt x="11463" y="7714"/>
                  <a:pt x="11256" y="7714"/>
                </a:cubicBezTo>
                <a:lnTo>
                  <a:pt x="10126" y="7714"/>
                </a:lnTo>
                <a:cubicBezTo>
                  <a:pt x="10011" y="7714"/>
                  <a:pt x="9919" y="7607"/>
                  <a:pt x="9872" y="7463"/>
                </a:cubicBezTo>
                <a:lnTo>
                  <a:pt x="9227" y="5059"/>
                </a:lnTo>
                <a:lnTo>
                  <a:pt x="10956" y="5059"/>
                </a:lnTo>
                <a:close/>
                <a:moveTo>
                  <a:pt x="10472" y="8181"/>
                </a:moveTo>
                <a:lnTo>
                  <a:pt x="11601" y="8181"/>
                </a:lnTo>
                <a:cubicBezTo>
                  <a:pt x="11717" y="8181"/>
                  <a:pt x="11809" y="8288"/>
                  <a:pt x="11855" y="8432"/>
                </a:cubicBezTo>
                <a:lnTo>
                  <a:pt x="12316" y="10154"/>
                </a:lnTo>
                <a:cubicBezTo>
                  <a:pt x="12385" y="10441"/>
                  <a:pt x="12270" y="10728"/>
                  <a:pt x="12062" y="10728"/>
                </a:cubicBezTo>
                <a:lnTo>
                  <a:pt x="10933" y="10728"/>
                </a:lnTo>
                <a:cubicBezTo>
                  <a:pt x="10818" y="10728"/>
                  <a:pt x="10725" y="10621"/>
                  <a:pt x="10679" y="10477"/>
                </a:cubicBezTo>
                <a:lnTo>
                  <a:pt x="10218" y="8755"/>
                </a:lnTo>
                <a:cubicBezTo>
                  <a:pt x="10149" y="8468"/>
                  <a:pt x="10287" y="8181"/>
                  <a:pt x="10472" y="8181"/>
                </a:cubicBezTo>
                <a:close/>
                <a:moveTo>
                  <a:pt x="12477" y="8181"/>
                </a:moveTo>
                <a:lnTo>
                  <a:pt x="13607" y="8181"/>
                </a:lnTo>
                <a:cubicBezTo>
                  <a:pt x="13722" y="8181"/>
                  <a:pt x="13814" y="8288"/>
                  <a:pt x="13861" y="8432"/>
                </a:cubicBezTo>
                <a:lnTo>
                  <a:pt x="14322" y="10154"/>
                </a:lnTo>
                <a:cubicBezTo>
                  <a:pt x="14391" y="10441"/>
                  <a:pt x="14275" y="10728"/>
                  <a:pt x="14068" y="10728"/>
                </a:cubicBezTo>
                <a:lnTo>
                  <a:pt x="12938" y="10728"/>
                </a:lnTo>
                <a:cubicBezTo>
                  <a:pt x="12823" y="10728"/>
                  <a:pt x="12731" y="10621"/>
                  <a:pt x="12685" y="10477"/>
                </a:cubicBezTo>
                <a:lnTo>
                  <a:pt x="12224" y="8755"/>
                </a:lnTo>
                <a:cubicBezTo>
                  <a:pt x="12155" y="8468"/>
                  <a:pt x="12293" y="8181"/>
                  <a:pt x="12477" y="8181"/>
                </a:cubicBezTo>
                <a:close/>
                <a:moveTo>
                  <a:pt x="11901" y="7499"/>
                </a:moveTo>
                <a:lnTo>
                  <a:pt x="11256" y="5095"/>
                </a:lnTo>
                <a:lnTo>
                  <a:pt x="12961" y="5095"/>
                </a:lnTo>
                <a:lnTo>
                  <a:pt x="13515" y="7176"/>
                </a:lnTo>
                <a:cubicBezTo>
                  <a:pt x="13584" y="7463"/>
                  <a:pt x="13469" y="7750"/>
                  <a:pt x="13261" y="7750"/>
                </a:cubicBezTo>
                <a:lnTo>
                  <a:pt x="12132" y="7750"/>
                </a:lnTo>
                <a:cubicBezTo>
                  <a:pt x="12039" y="7750"/>
                  <a:pt x="11924" y="7643"/>
                  <a:pt x="11901" y="7499"/>
                </a:cubicBezTo>
                <a:close/>
                <a:moveTo>
                  <a:pt x="13261" y="5059"/>
                </a:moveTo>
                <a:lnTo>
                  <a:pt x="14967" y="5059"/>
                </a:lnTo>
                <a:lnTo>
                  <a:pt x="15520" y="7140"/>
                </a:lnTo>
                <a:cubicBezTo>
                  <a:pt x="15589" y="7427"/>
                  <a:pt x="15474" y="7714"/>
                  <a:pt x="15267" y="7714"/>
                </a:cubicBezTo>
                <a:lnTo>
                  <a:pt x="14137" y="7714"/>
                </a:lnTo>
                <a:cubicBezTo>
                  <a:pt x="14022" y="7714"/>
                  <a:pt x="13930" y="7607"/>
                  <a:pt x="13884" y="7463"/>
                </a:cubicBezTo>
                <a:lnTo>
                  <a:pt x="13261" y="5059"/>
                </a:lnTo>
                <a:close/>
                <a:moveTo>
                  <a:pt x="15267" y="5059"/>
                </a:moveTo>
                <a:lnTo>
                  <a:pt x="16973" y="5059"/>
                </a:lnTo>
                <a:lnTo>
                  <a:pt x="17526" y="7140"/>
                </a:lnTo>
                <a:cubicBezTo>
                  <a:pt x="17595" y="7427"/>
                  <a:pt x="17480" y="7714"/>
                  <a:pt x="17272" y="7714"/>
                </a:cubicBezTo>
                <a:lnTo>
                  <a:pt x="16143" y="7714"/>
                </a:lnTo>
                <a:cubicBezTo>
                  <a:pt x="16027" y="7714"/>
                  <a:pt x="15935" y="7607"/>
                  <a:pt x="15889" y="7463"/>
                </a:cubicBezTo>
                <a:lnTo>
                  <a:pt x="15267" y="5059"/>
                </a:lnTo>
                <a:close/>
                <a:moveTo>
                  <a:pt x="6945" y="5059"/>
                </a:moveTo>
                <a:lnTo>
                  <a:pt x="7498" y="7140"/>
                </a:lnTo>
                <a:cubicBezTo>
                  <a:pt x="7567" y="7427"/>
                  <a:pt x="7452" y="7714"/>
                  <a:pt x="7245" y="7714"/>
                </a:cubicBezTo>
                <a:lnTo>
                  <a:pt x="6138" y="7714"/>
                </a:lnTo>
                <a:lnTo>
                  <a:pt x="5423" y="5059"/>
                </a:lnTo>
                <a:lnTo>
                  <a:pt x="6945" y="5059"/>
                </a:lnTo>
                <a:close/>
                <a:moveTo>
                  <a:pt x="7821" y="14137"/>
                </a:moveTo>
                <a:lnTo>
                  <a:pt x="9158" y="14137"/>
                </a:lnTo>
                <a:cubicBezTo>
                  <a:pt x="9273" y="14137"/>
                  <a:pt x="9365" y="14245"/>
                  <a:pt x="9411" y="14388"/>
                </a:cubicBezTo>
                <a:lnTo>
                  <a:pt x="10126" y="17043"/>
                </a:lnTo>
                <a:lnTo>
                  <a:pt x="8605" y="17043"/>
                </a:lnTo>
                <a:lnTo>
                  <a:pt x="7821" y="14137"/>
                </a:lnTo>
                <a:close/>
                <a:moveTo>
                  <a:pt x="21191" y="6387"/>
                </a:moveTo>
                <a:lnTo>
                  <a:pt x="19163" y="16361"/>
                </a:lnTo>
                <a:cubicBezTo>
                  <a:pt x="19070" y="16792"/>
                  <a:pt x="18840" y="17043"/>
                  <a:pt x="18540" y="17043"/>
                </a:cubicBezTo>
                <a:lnTo>
                  <a:pt x="10426" y="17043"/>
                </a:lnTo>
                <a:lnTo>
                  <a:pt x="9803" y="14711"/>
                </a:lnTo>
                <a:cubicBezTo>
                  <a:pt x="9734" y="14424"/>
                  <a:pt x="9849" y="14137"/>
                  <a:pt x="10057" y="14137"/>
                </a:cubicBezTo>
                <a:lnTo>
                  <a:pt x="11186" y="14137"/>
                </a:lnTo>
                <a:cubicBezTo>
                  <a:pt x="11302" y="14137"/>
                  <a:pt x="11394" y="14245"/>
                  <a:pt x="11440" y="14388"/>
                </a:cubicBezTo>
                <a:lnTo>
                  <a:pt x="11740" y="15536"/>
                </a:lnTo>
                <a:cubicBezTo>
                  <a:pt x="11763" y="15608"/>
                  <a:pt x="11809" y="15680"/>
                  <a:pt x="11878" y="15680"/>
                </a:cubicBezTo>
                <a:cubicBezTo>
                  <a:pt x="11901" y="15680"/>
                  <a:pt x="11924" y="15680"/>
                  <a:pt x="11924" y="15680"/>
                </a:cubicBezTo>
                <a:cubicBezTo>
                  <a:pt x="11993" y="15644"/>
                  <a:pt x="12039" y="15500"/>
                  <a:pt x="11993" y="15393"/>
                </a:cubicBezTo>
                <a:lnTo>
                  <a:pt x="11809" y="14711"/>
                </a:lnTo>
                <a:cubicBezTo>
                  <a:pt x="11740" y="14424"/>
                  <a:pt x="11855" y="14137"/>
                  <a:pt x="12062" y="14137"/>
                </a:cubicBezTo>
                <a:lnTo>
                  <a:pt x="12362" y="14137"/>
                </a:lnTo>
                <a:cubicBezTo>
                  <a:pt x="12431" y="14137"/>
                  <a:pt x="12500" y="14029"/>
                  <a:pt x="12500" y="13922"/>
                </a:cubicBezTo>
                <a:cubicBezTo>
                  <a:pt x="12500" y="13814"/>
                  <a:pt x="12431" y="13706"/>
                  <a:pt x="12362" y="13706"/>
                </a:cubicBezTo>
                <a:lnTo>
                  <a:pt x="11740" y="13706"/>
                </a:lnTo>
                <a:cubicBezTo>
                  <a:pt x="11624" y="13706"/>
                  <a:pt x="11532" y="13599"/>
                  <a:pt x="11486" y="13455"/>
                </a:cubicBezTo>
                <a:lnTo>
                  <a:pt x="11048" y="11769"/>
                </a:lnTo>
                <a:cubicBezTo>
                  <a:pt x="10979" y="11482"/>
                  <a:pt x="11094" y="11195"/>
                  <a:pt x="11302" y="11195"/>
                </a:cubicBezTo>
                <a:lnTo>
                  <a:pt x="12431" y="11195"/>
                </a:lnTo>
                <a:cubicBezTo>
                  <a:pt x="12547" y="11195"/>
                  <a:pt x="12639" y="11302"/>
                  <a:pt x="12685" y="11446"/>
                </a:cubicBezTo>
                <a:lnTo>
                  <a:pt x="13376" y="13993"/>
                </a:lnTo>
                <a:cubicBezTo>
                  <a:pt x="13399" y="14065"/>
                  <a:pt x="13446" y="14137"/>
                  <a:pt x="13515" y="14137"/>
                </a:cubicBezTo>
                <a:cubicBezTo>
                  <a:pt x="13538" y="14137"/>
                  <a:pt x="13561" y="14137"/>
                  <a:pt x="13561" y="14137"/>
                </a:cubicBezTo>
                <a:cubicBezTo>
                  <a:pt x="13630" y="14101"/>
                  <a:pt x="13676" y="13958"/>
                  <a:pt x="13630" y="13850"/>
                </a:cubicBezTo>
                <a:lnTo>
                  <a:pt x="13077" y="11769"/>
                </a:lnTo>
                <a:cubicBezTo>
                  <a:pt x="13008" y="11482"/>
                  <a:pt x="13123" y="11195"/>
                  <a:pt x="13330" y="11195"/>
                </a:cubicBezTo>
                <a:lnTo>
                  <a:pt x="14460" y="11195"/>
                </a:lnTo>
                <a:cubicBezTo>
                  <a:pt x="14575" y="11195"/>
                  <a:pt x="14667" y="11302"/>
                  <a:pt x="14713" y="11446"/>
                </a:cubicBezTo>
                <a:lnTo>
                  <a:pt x="14967" y="12379"/>
                </a:lnTo>
                <a:cubicBezTo>
                  <a:pt x="14990" y="12451"/>
                  <a:pt x="15036" y="12522"/>
                  <a:pt x="15105" y="12522"/>
                </a:cubicBezTo>
                <a:cubicBezTo>
                  <a:pt x="15128" y="12522"/>
                  <a:pt x="15151" y="12522"/>
                  <a:pt x="15151" y="12522"/>
                </a:cubicBezTo>
                <a:cubicBezTo>
                  <a:pt x="15221" y="12486"/>
                  <a:pt x="15267" y="12343"/>
                  <a:pt x="15221" y="12235"/>
                </a:cubicBezTo>
                <a:lnTo>
                  <a:pt x="15105" y="11805"/>
                </a:lnTo>
                <a:cubicBezTo>
                  <a:pt x="15036" y="11518"/>
                  <a:pt x="15151" y="11231"/>
                  <a:pt x="15359" y="11231"/>
                </a:cubicBezTo>
                <a:lnTo>
                  <a:pt x="15659" y="11231"/>
                </a:lnTo>
                <a:cubicBezTo>
                  <a:pt x="15728" y="11231"/>
                  <a:pt x="15797" y="11123"/>
                  <a:pt x="15797" y="11015"/>
                </a:cubicBezTo>
                <a:cubicBezTo>
                  <a:pt x="15797" y="10908"/>
                  <a:pt x="15728" y="10800"/>
                  <a:pt x="15659" y="10800"/>
                </a:cubicBezTo>
                <a:lnTo>
                  <a:pt x="15013" y="10800"/>
                </a:lnTo>
                <a:cubicBezTo>
                  <a:pt x="14898" y="10800"/>
                  <a:pt x="14806" y="10692"/>
                  <a:pt x="14760" y="10549"/>
                </a:cubicBezTo>
                <a:lnTo>
                  <a:pt x="14299" y="8827"/>
                </a:lnTo>
                <a:cubicBezTo>
                  <a:pt x="14229" y="8540"/>
                  <a:pt x="14345" y="8253"/>
                  <a:pt x="14552" y="8253"/>
                </a:cubicBezTo>
                <a:lnTo>
                  <a:pt x="15682" y="8253"/>
                </a:lnTo>
                <a:cubicBezTo>
                  <a:pt x="15797" y="8253"/>
                  <a:pt x="15889" y="8360"/>
                  <a:pt x="15935" y="8504"/>
                </a:cubicBezTo>
                <a:lnTo>
                  <a:pt x="16650" y="11195"/>
                </a:lnTo>
                <a:cubicBezTo>
                  <a:pt x="16673" y="11267"/>
                  <a:pt x="16719" y="11338"/>
                  <a:pt x="16788" y="11338"/>
                </a:cubicBezTo>
                <a:cubicBezTo>
                  <a:pt x="16811" y="11338"/>
                  <a:pt x="16834" y="11338"/>
                  <a:pt x="16834" y="11338"/>
                </a:cubicBezTo>
                <a:cubicBezTo>
                  <a:pt x="16903" y="11302"/>
                  <a:pt x="16950" y="11159"/>
                  <a:pt x="16903" y="11051"/>
                </a:cubicBezTo>
                <a:lnTo>
                  <a:pt x="16304" y="8827"/>
                </a:lnTo>
                <a:cubicBezTo>
                  <a:pt x="16235" y="8540"/>
                  <a:pt x="16350" y="8253"/>
                  <a:pt x="16558" y="8253"/>
                </a:cubicBezTo>
                <a:lnTo>
                  <a:pt x="17687" y="8253"/>
                </a:lnTo>
                <a:cubicBezTo>
                  <a:pt x="17802" y="8253"/>
                  <a:pt x="17895" y="8360"/>
                  <a:pt x="17941" y="8504"/>
                </a:cubicBezTo>
                <a:lnTo>
                  <a:pt x="18356" y="10083"/>
                </a:lnTo>
                <a:cubicBezTo>
                  <a:pt x="18379" y="10154"/>
                  <a:pt x="18425" y="10226"/>
                  <a:pt x="18494" y="10226"/>
                </a:cubicBezTo>
                <a:cubicBezTo>
                  <a:pt x="18517" y="10226"/>
                  <a:pt x="18540" y="10226"/>
                  <a:pt x="18540" y="10226"/>
                </a:cubicBezTo>
                <a:cubicBezTo>
                  <a:pt x="18609" y="10190"/>
                  <a:pt x="18655" y="10047"/>
                  <a:pt x="18609" y="9939"/>
                </a:cubicBezTo>
                <a:lnTo>
                  <a:pt x="18310" y="8827"/>
                </a:lnTo>
                <a:cubicBezTo>
                  <a:pt x="18240" y="8540"/>
                  <a:pt x="18356" y="8253"/>
                  <a:pt x="18563" y="8253"/>
                </a:cubicBezTo>
                <a:lnTo>
                  <a:pt x="18725" y="8253"/>
                </a:lnTo>
                <a:cubicBezTo>
                  <a:pt x="18794" y="8253"/>
                  <a:pt x="18863" y="8145"/>
                  <a:pt x="18863" y="8037"/>
                </a:cubicBezTo>
                <a:cubicBezTo>
                  <a:pt x="18863" y="7930"/>
                  <a:pt x="18794" y="7822"/>
                  <a:pt x="18725" y="7822"/>
                </a:cubicBezTo>
                <a:lnTo>
                  <a:pt x="18240" y="7822"/>
                </a:lnTo>
                <a:cubicBezTo>
                  <a:pt x="18125" y="7822"/>
                  <a:pt x="18033" y="7714"/>
                  <a:pt x="17987" y="7571"/>
                </a:cubicBezTo>
                <a:lnTo>
                  <a:pt x="17341" y="5167"/>
                </a:lnTo>
                <a:lnTo>
                  <a:pt x="19047" y="5167"/>
                </a:lnTo>
                <a:lnTo>
                  <a:pt x="20062" y="8934"/>
                </a:lnTo>
                <a:cubicBezTo>
                  <a:pt x="20085" y="9006"/>
                  <a:pt x="20131" y="9078"/>
                  <a:pt x="20200" y="9078"/>
                </a:cubicBezTo>
                <a:cubicBezTo>
                  <a:pt x="20223" y="9078"/>
                  <a:pt x="20246" y="9078"/>
                  <a:pt x="20246" y="9078"/>
                </a:cubicBezTo>
                <a:cubicBezTo>
                  <a:pt x="20315" y="9042"/>
                  <a:pt x="20361" y="8899"/>
                  <a:pt x="20315" y="8791"/>
                </a:cubicBezTo>
                <a:lnTo>
                  <a:pt x="19347" y="5167"/>
                </a:lnTo>
                <a:lnTo>
                  <a:pt x="20661" y="5167"/>
                </a:lnTo>
                <a:cubicBezTo>
                  <a:pt x="20868" y="5167"/>
                  <a:pt x="21053" y="5311"/>
                  <a:pt x="21168" y="5562"/>
                </a:cubicBezTo>
                <a:cubicBezTo>
                  <a:pt x="21214" y="5741"/>
                  <a:pt x="21237" y="6064"/>
                  <a:pt x="21191" y="6387"/>
                </a:cubicBezTo>
                <a:close/>
              </a:path>
            </a:pathLst>
          </a:custGeom>
          <a:solidFill>
            <a:schemeClr val="tx2"/>
          </a:solidFill>
          <a:ln w="12700">
            <a:miter lim="400000"/>
          </a:ln>
        </p:spPr>
        <p:txBody>
          <a:bodyPr lIns="38100" tIns="38100" rIns="38100" bIns="38100" anchor="ctr"/>
          <a:lstStyle/>
          <a:p>
            <a:pPr>
              <a:defRPr sz="3000">
                <a:solidFill>
                  <a:srgbClr val="FFFFFF"/>
                </a:solidFill>
              </a:defRPr>
            </a:pPr>
            <a:endParaRPr/>
          </a:p>
        </p:txBody>
      </p:sp>
      <p:sp>
        <p:nvSpPr>
          <p:cNvPr id="21" name="Circle">
            <a:extLst>
              <a:ext uri="{FF2B5EF4-FFF2-40B4-BE49-F238E27FC236}">
                <a16:creationId xmlns:a16="http://schemas.microsoft.com/office/drawing/2014/main" id="{1D47980F-FFCD-4E40-9C0D-B237973D1A1A}"/>
              </a:ext>
            </a:extLst>
          </p:cNvPr>
          <p:cNvSpPr/>
          <p:nvPr/>
        </p:nvSpPr>
        <p:spPr>
          <a:xfrm>
            <a:off x="8589041" y="3402769"/>
            <a:ext cx="97141" cy="97141"/>
          </a:xfrm>
          <a:prstGeom prst="ellipse">
            <a:avLst/>
          </a:prstGeom>
          <a:solidFill>
            <a:schemeClr val="accent2"/>
          </a:solidFill>
          <a:ln w="12700">
            <a:miter lim="400000"/>
          </a:ln>
        </p:spPr>
        <p:txBody>
          <a:bodyPr lIns="38100" tIns="38100" rIns="38100" bIns="38100" anchor="ctr"/>
          <a:lstStyle/>
          <a:p>
            <a:pPr>
              <a:defRPr sz="3000">
                <a:solidFill>
                  <a:srgbClr val="FFFFFF"/>
                </a:solidFill>
              </a:defRPr>
            </a:pPr>
            <a:endParaRPr/>
          </a:p>
        </p:txBody>
      </p:sp>
      <p:sp>
        <p:nvSpPr>
          <p:cNvPr id="22" name="Circle">
            <a:extLst>
              <a:ext uri="{FF2B5EF4-FFF2-40B4-BE49-F238E27FC236}">
                <a16:creationId xmlns:a16="http://schemas.microsoft.com/office/drawing/2014/main" id="{A04E6277-7D10-41C8-A6C9-754F45AAAF2B}"/>
              </a:ext>
            </a:extLst>
          </p:cNvPr>
          <p:cNvSpPr/>
          <p:nvPr/>
        </p:nvSpPr>
        <p:spPr>
          <a:xfrm>
            <a:off x="9881799" y="5267483"/>
            <a:ext cx="327852" cy="327852"/>
          </a:xfrm>
          <a:prstGeom prst="ellipse">
            <a:avLst/>
          </a:prstGeom>
          <a:solidFill>
            <a:srgbClr val="375160"/>
          </a:solidFill>
          <a:ln w="12700">
            <a:miter lim="400000"/>
          </a:ln>
        </p:spPr>
        <p:txBody>
          <a:bodyPr lIns="38100" tIns="38100" rIns="38100" bIns="38100" anchor="ctr"/>
          <a:lstStyle/>
          <a:p>
            <a:pPr>
              <a:defRPr sz="3000">
                <a:solidFill>
                  <a:srgbClr val="FFFFFF"/>
                </a:solidFill>
              </a:defRPr>
            </a:pPr>
            <a:endParaRPr/>
          </a:p>
        </p:txBody>
      </p:sp>
      <p:sp>
        <p:nvSpPr>
          <p:cNvPr id="23" name="Circle">
            <a:extLst>
              <a:ext uri="{FF2B5EF4-FFF2-40B4-BE49-F238E27FC236}">
                <a16:creationId xmlns:a16="http://schemas.microsoft.com/office/drawing/2014/main" id="{A75CB348-7862-482B-B9B7-1A5148A2EBF7}"/>
              </a:ext>
            </a:extLst>
          </p:cNvPr>
          <p:cNvSpPr/>
          <p:nvPr/>
        </p:nvSpPr>
        <p:spPr>
          <a:xfrm>
            <a:off x="9930367" y="5316056"/>
            <a:ext cx="230714" cy="230709"/>
          </a:xfrm>
          <a:prstGeom prst="ellipse">
            <a:avLst/>
          </a:prstGeom>
          <a:solidFill>
            <a:schemeClr val="accent2"/>
          </a:solidFill>
          <a:ln w="12700">
            <a:miter lim="400000"/>
          </a:ln>
        </p:spPr>
        <p:txBody>
          <a:bodyPr lIns="38100" tIns="38100" rIns="38100" bIns="38100" anchor="ctr"/>
          <a:lstStyle/>
          <a:p>
            <a:pPr>
              <a:defRPr sz="3000">
                <a:solidFill>
                  <a:srgbClr val="FFFFFF"/>
                </a:solidFill>
              </a:defRPr>
            </a:pPr>
            <a:endParaRPr/>
          </a:p>
        </p:txBody>
      </p:sp>
      <p:sp>
        <p:nvSpPr>
          <p:cNvPr id="24" name="Shape">
            <a:extLst>
              <a:ext uri="{FF2B5EF4-FFF2-40B4-BE49-F238E27FC236}">
                <a16:creationId xmlns:a16="http://schemas.microsoft.com/office/drawing/2014/main" id="{C7B94D42-E26C-496F-B026-4764A86B56F8}"/>
              </a:ext>
            </a:extLst>
          </p:cNvPr>
          <p:cNvSpPr/>
          <p:nvPr/>
        </p:nvSpPr>
        <p:spPr>
          <a:xfrm>
            <a:off x="9900852" y="5206770"/>
            <a:ext cx="192919" cy="264089"/>
          </a:xfrm>
          <a:custGeom>
            <a:avLst/>
            <a:gdLst/>
            <a:ahLst/>
            <a:cxnLst>
              <a:cxn ang="0">
                <a:pos x="wd2" y="hd2"/>
              </a:cxn>
              <a:cxn ang="5400000">
                <a:pos x="wd2" y="hd2"/>
              </a:cxn>
              <a:cxn ang="10800000">
                <a:pos x="wd2" y="hd2"/>
              </a:cxn>
              <a:cxn ang="16200000">
                <a:pos x="wd2" y="hd2"/>
              </a:cxn>
            </a:cxnLst>
            <a:rect l="0" t="0" r="r" b="b"/>
            <a:pathLst>
              <a:path w="20798" h="21114" extrusionOk="0">
                <a:moveTo>
                  <a:pt x="17346" y="20872"/>
                </a:moveTo>
                <a:lnTo>
                  <a:pt x="17346" y="20872"/>
                </a:lnTo>
                <a:cubicBezTo>
                  <a:pt x="14727" y="21600"/>
                  <a:pt x="11454" y="20629"/>
                  <a:pt x="10473" y="18688"/>
                </a:cubicBezTo>
                <a:lnTo>
                  <a:pt x="0" y="0"/>
                </a:lnTo>
                <a:lnTo>
                  <a:pt x="11455" y="0"/>
                </a:lnTo>
                <a:lnTo>
                  <a:pt x="20291" y="15775"/>
                </a:lnTo>
                <a:cubicBezTo>
                  <a:pt x="21600" y="17717"/>
                  <a:pt x="20291" y="19901"/>
                  <a:pt x="17346" y="20872"/>
                </a:cubicBezTo>
                <a:close/>
              </a:path>
            </a:pathLst>
          </a:custGeom>
          <a:solidFill>
            <a:srgbClr val="375160"/>
          </a:solidFill>
          <a:ln w="12700">
            <a:miter lim="400000"/>
          </a:ln>
        </p:spPr>
        <p:txBody>
          <a:bodyPr lIns="38100" tIns="38100" rIns="38100" bIns="38100" anchor="ctr"/>
          <a:lstStyle/>
          <a:p>
            <a:pPr>
              <a:defRPr sz="3000">
                <a:solidFill>
                  <a:srgbClr val="FFFFFF"/>
                </a:solidFill>
              </a:defRPr>
            </a:pPr>
            <a:endParaRPr/>
          </a:p>
        </p:txBody>
      </p:sp>
      <p:sp>
        <p:nvSpPr>
          <p:cNvPr id="25" name="Circle">
            <a:extLst>
              <a:ext uri="{FF2B5EF4-FFF2-40B4-BE49-F238E27FC236}">
                <a16:creationId xmlns:a16="http://schemas.microsoft.com/office/drawing/2014/main" id="{D95826DB-BB25-457B-BD72-D3331CB95E00}"/>
              </a:ext>
            </a:extLst>
          </p:cNvPr>
          <p:cNvSpPr/>
          <p:nvPr/>
        </p:nvSpPr>
        <p:spPr>
          <a:xfrm>
            <a:off x="10009310" y="5382424"/>
            <a:ext cx="72853" cy="72858"/>
          </a:xfrm>
          <a:prstGeom prst="ellipse">
            <a:avLst/>
          </a:prstGeom>
          <a:solidFill>
            <a:srgbClr val="FFFFFF"/>
          </a:solidFill>
          <a:ln w="12700">
            <a:miter lim="400000"/>
          </a:ln>
        </p:spPr>
        <p:txBody>
          <a:bodyPr lIns="38100" tIns="38100" rIns="38100" bIns="38100" anchor="ctr"/>
          <a:lstStyle/>
          <a:p>
            <a:pPr>
              <a:defRPr sz="3000">
                <a:solidFill>
                  <a:srgbClr val="FFFFFF"/>
                </a:solidFill>
              </a:defRPr>
            </a:pPr>
            <a:endParaRPr/>
          </a:p>
        </p:txBody>
      </p:sp>
      <p:sp>
        <p:nvSpPr>
          <p:cNvPr id="26" name="Circle">
            <a:extLst>
              <a:ext uri="{FF2B5EF4-FFF2-40B4-BE49-F238E27FC236}">
                <a16:creationId xmlns:a16="http://schemas.microsoft.com/office/drawing/2014/main" id="{C47AE278-1670-45B7-AD35-73EA87BDA6EE}"/>
              </a:ext>
            </a:extLst>
          </p:cNvPr>
          <p:cNvSpPr/>
          <p:nvPr/>
        </p:nvSpPr>
        <p:spPr>
          <a:xfrm>
            <a:off x="10822849" y="5267483"/>
            <a:ext cx="327852" cy="327852"/>
          </a:xfrm>
          <a:prstGeom prst="ellipse">
            <a:avLst/>
          </a:prstGeom>
          <a:solidFill>
            <a:srgbClr val="375160"/>
          </a:solidFill>
          <a:ln w="12700">
            <a:miter lim="400000"/>
          </a:ln>
        </p:spPr>
        <p:txBody>
          <a:bodyPr lIns="38100" tIns="38100" rIns="38100" bIns="38100" anchor="ctr"/>
          <a:lstStyle/>
          <a:p>
            <a:pPr>
              <a:defRPr sz="3000">
                <a:solidFill>
                  <a:srgbClr val="FFFFFF"/>
                </a:solidFill>
              </a:defRPr>
            </a:pPr>
            <a:endParaRPr/>
          </a:p>
        </p:txBody>
      </p:sp>
      <p:sp>
        <p:nvSpPr>
          <p:cNvPr id="27" name="Circle">
            <a:extLst>
              <a:ext uri="{FF2B5EF4-FFF2-40B4-BE49-F238E27FC236}">
                <a16:creationId xmlns:a16="http://schemas.microsoft.com/office/drawing/2014/main" id="{8E3607D5-0531-4A33-AD43-9559C439764E}"/>
              </a:ext>
            </a:extLst>
          </p:cNvPr>
          <p:cNvSpPr/>
          <p:nvPr/>
        </p:nvSpPr>
        <p:spPr>
          <a:xfrm>
            <a:off x="10871422" y="5316056"/>
            <a:ext cx="230714" cy="230709"/>
          </a:xfrm>
          <a:prstGeom prst="ellipse">
            <a:avLst/>
          </a:prstGeom>
          <a:solidFill>
            <a:schemeClr val="accent2"/>
          </a:solidFill>
          <a:ln w="12700">
            <a:miter lim="400000"/>
          </a:ln>
        </p:spPr>
        <p:txBody>
          <a:bodyPr lIns="38100" tIns="38100" rIns="38100" bIns="38100" anchor="ctr"/>
          <a:lstStyle/>
          <a:p>
            <a:pPr>
              <a:defRPr sz="3000">
                <a:solidFill>
                  <a:srgbClr val="FFFFFF"/>
                </a:solidFill>
              </a:defRPr>
            </a:pPr>
            <a:endParaRPr/>
          </a:p>
        </p:txBody>
      </p:sp>
      <p:sp>
        <p:nvSpPr>
          <p:cNvPr id="28" name="Shape">
            <a:extLst>
              <a:ext uri="{FF2B5EF4-FFF2-40B4-BE49-F238E27FC236}">
                <a16:creationId xmlns:a16="http://schemas.microsoft.com/office/drawing/2014/main" id="{06DFB67C-C1C9-4C5D-BFCB-B573957C74AD}"/>
              </a:ext>
            </a:extLst>
          </p:cNvPr>
          <p:cNvSpPr/>
          <p:nvPr/>
        </p:nvSpPr>
        <p:spPr>
          <a:xfrm>
            <a:off x="10841902" y="5206770"/>
            <a:ext cx="191239" cy="264089"/>
          </a:xfrm>
          <a:custGeom>
            <a:avLst/>
            <a:gdLst/>
            <a:ahLst/>
            <a:cxnLst>
              <a:cxn ang="0">
                <a:pos x="wd2" y="hd2"/>
              </a:cxn>
              <a:cxn ang="5400000">
                <a:pos x="wd2" y="hd2"/>
              </a:cxn>
              <a:cxn ang="10800000">
                <a:pos x="wd2" y="hd2"/>
              </a:cxn>
              <a:cxn ang="16200000">
                <a:pos x="wd2" y="hd2"/>
              </a:cxn>
            </a:cxnLst>
            <a:rect l="0" t="0" r="r" b="b"/>
            <a:pathLst>
              <a:path w="20934" h="21114" extrusionOk="0">
                <a:moveTo>
                  <a:pt x="17612" y="20872"/>
                </a:moveTo>
                <a:lnTo>
                  <a:pt x="17612" y="20872"/>
                </a:lnTo>
                <a:cubicBezTo>
                  <a:pt x="14953" y="21600"/>
                  <a:pt x="11630" y="20629"/>
                  <a:pt x="10634" y="18688"/>
                </a:cubicBezTo>
                <a:lnTo>
                  <a:pt x="0" y="0"/>
                </a:lnTo>
                <a:lnTo>
                  <a:pt x="11631" y="0"/>
                </a:lnTo>
                <a:lnTo>
                  <a:pt x="20603" y="15775"/>
                </a:lnTo>
                <a:cubicBezTo>
                  <a:pt x="21600" y="17717"/>
                  <a:pt x="20271" y="19901"/>
                  <a:pt x="17612" y="20872"/>
                </a:cubicBezTo>
                <a:close/>
              </a:path>
            </a:pathLst>
          </a:custGeom>
          <a:solidFill>
            <a:srgbClr val="375160"/>
          </a:solidFill>
          <a:ln w="12700">
            <a:miter lim="400000"/>
          </a:ln>
        </p:spPr>
        <p:txBody>
          <a:bodyPr lIns="38100" tIns="38100" rIns="38100" bIns="38100" anchor="ctr"/>
          <a:lstStyle/>
          <a:p>
            <a:pPr>
              <a:defRPr sz="3000">
                <a:solidFill>
                  <a:srgbClr val="FFFFFF"/>
                </a:solidFill>
              </a:defRPr>
            </a:pPr>
            <a:endParaRPr/>
          </a:p>
        </p:txBody>
      </p:sp>
      <p:sp>
        <p:nvSpPr>
          <p:cNvPr id="29" name="Circle">
            <a:extLst>
              <a:ext uri="{FF2B5EF4-FFF2-40B4-BE49-F238E27FC236}">
                <a16:creationId xmlns:a16="http://schemas.microsoft.com/office/drawing/2014/main" id="{CB03312A-3739-42DD-8400-BDFAC9D86010}"/>
              </a:ext>
            </a:extLst>
          </p:cNvPr>
          <p:cNvSpPr/>
          <p:nvPr/>
        </p:nvSpPr>
        <p:spPr>
          <a:xfrm>
            <a:off x="10950360" y="5382424"/>
            <a:ext cx="72853" cy="72858"/>
          </a:xfrm>
          <a:prstGeom prst="ellipse">
            <a:avLst/>
          </a:prstGeom>
          <a:solidFill>
            <a:srgbClr val="FFFFFF"/>
          </a:solidFill>
          <a:ln w="12700">
            <a:miter lim="400000"/>
          </a:ln>
        </p:spPr>
        <p:txBody>
          <a:bodyPr lIns="38100" tIns="38100" rIns="38100" bIns="38100" anchor="ctr"/>
          <a:lstStyle/>
          <a:p>
            <a:pPr>
              <a:defRPr sz="3000">
                <a:solidFill>
                  <a:srgbClr val="FFFFFF"/>
                </a:solidFill>
              </a:defRPr>
            </a:pPr>
            <a:endParaRPr/>
          </a:p>
        </p:txBody>
      </p:sp>
      <p:sp>
        <p:nvSpPr>
          <p:cNvPr id="41" name="TextBox 40">
            <a:extLst>
              <a:ext uri="{FF2B5EF4-FFF2-40B4-BE49-F238E27FC236}">
                <a16:creationId xmlns:a16="http://schemas.microsoft.com/office/drawing/2014/main" id="{04E1AE71-39B9-4069-BF9C-402AD81C1D33}"/>
              </a:ext>
            </a:extLst>
          </p:cNvPr>
          <p:cNvSpPr txBox="1"/>
          <p:nvPr/>
        </p:nvSpPr>
        <p:spPr>
          <a:xfrm>
            <a:off x="6233412" y="3754397"/>
            <a:ext cx="3080889" cy="830997"/>
          </a:xfrm>
          <a:prstGeom prst="rect">
            <a:avLst/>
          </a:prstGeom>
          <a:noFill/>
        </p:spPr>
        <p:txBody>
          <a:bodyPr wrap="square" lIns="0" rIns="0" rtlCol="0" anchor="b">
            <a:spAutoFit/>
          </a:bodyPr>
          <a:lstStyle/>
          <a:p>
            <a:r>
              <a:rPr lang="en-US" sz="2400" b="1" noProof="1">
                <a:solidFill>
                  <a:schemeClr val="accent2"/>
                </a:solidFill>
              </a:rPr>
              <a:t>Compra se , e , quando, necessário</a:t>
            </a:r>
          </a:p>
        </p:txBody>
      </p:sp>
      <p:sp>
        <p:nvSpPr>
          <p:cNvPr id="44" name="TextBox 43">
            <a:extLst>
              <a:ext uri="{FF2B5EF4-FFF2-40B4-BE49-F238E27FC236}">
                <a16:creationId xmlns:a16="http://schemas.microsoft.com/office/drawing/2014/main" id="{CFB79F3A-4E8F-4414-B8B0-8D12DFE7718B}"/>
              </a:ext>
            </a:extLst>
          </p:cNvPr>
          <p:cNvSpPr txBox="1"/>
          <p:nvPr/>
        </p:nvSpPr>
        <p:spPr>
          <a:xfrm>
            <a:off x="3422119" y="1838048"/>
            <a:ext cx="1711972" cy="1200329"/>
          </a:xfrm>
          <a:prstGeom prst="rect">
            <a:avLst/>
          </a:prstGeom>
          <a:noFill/>
        </p:spPr>
        <p:txBody>
          <a:bodyPr wrap="square" lIns="0" rIns="0" rtlCol="0" anchor="b">
            <a:spAutoFit/>
          </a:bodyPr>
          <a:lstStyle/>
          <a:p>
            <a:r>
              <a:rPr lang="en-US" sz="2400" b="1" noProof="1">
                <a:solidFill>
                  <a:schemeClr val="accent6"/>
                </a:solidFill>
              </a:rPr>
              <a:t>Lista de Preços Cotados</a:t>
            </a:r>
          </a:p>
        </p:txBody>
      </p:sp>
      <p:sp>
        <p:nvSpPr>
          <p:cNvPr id="63" name="Pergaminho vertical 62"/>
          <p:cNvSpPr/>
          <p:nvPr/>
        </p:nvSpPr>
        <p:spPr>
          <a:xfrm>
            <a:off x="159026" y="1736034"/>
            <a:ext cx="3180522" cy="4558748"/>
          </a:xfrm>
          <a:prstGeom prst="vertic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dirty="0"/>
              <a:t>Produto 1 : $$$</a:t>
            </a:r>
          </a:p>
          <a:p>
            <a:pPr algn="ctr"/>
            <a:endParaRPr lang="pt-BR" dirty="0"/>
          </a:p>
          <a:p>
            <a:pPr algn="ctr"/>
            <a:r>
              <a:rPr lang="pt-BR" dirty="0"/>
              <a:t>Produto 2: $$</a:t>
            </a:r>
          </a:p>
          <a:p>
            <a:pPr algn="ctr"/>
            <a:endParaRPr lang="pt-BR" dirty="0"/>
          </a:p>
          <a:p>
            <a:pPr algn="ctr"/>
            <a:r>
              <a:rPr lang="pt-BR" dirty="0"/>
              <a:t>Produto 3: $$$$</a:t>
            </a:r>
          </a:p>
          <a:p>
            <a:pPr algn="ctr"/>
            <a:endParaRPr lang="pt-BR" dirty="0"/>
          </a:p>
          <a:p>
            <a:pPr algn="ctr"/>
            <a:r>
              <a:rPr lang="pt-BR" dirty="0"/>
              <a:t>Produto 4 : $</a:t>
            </a:r>
          </a:p>
        </p:txBody>
      </p:sp>
    </p:spTree>
    <p:extLst>
      <p:ext uri="{BB962C8B-B14F-4D97-AF65-F5344CB8AC3E}">
        <p14:creationId xmlns:p14="http://schemas.microsoft.com/office/powerpoint/2010/main" val="27716991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63DA1C60-9F9E-40AC-A3BF-E9714D31B7EC}"/>
              </a:ext>
            </a:extLst>
          </p:cNvPr>
          <p:cNvGrpSpPr/>
          <p:nvPr/>
        </p:nvGrpSpPr>
        <p:grpSpPr>
          <a:xfrm>
            <a:off x="7002538" y="2120203"/>
            <a:ext cx="5189462" cy="3933166"/>
            <a:chOff x="11214100" y="12776199"/>
            <a:chExt cx="6016555" cy="3887471"/>
          </a:xfrm>
        </p:grpSpPr>
        <p:sp>
          <p:nvSpPr>
            <p:cNvPr id="4" name="Rectangle">
              <a:extLst>
                <a:ext uri="{FF2B5EF4-FFF2-40B4-BE49-F238E27FC236}">
                  <a16:creationId xmlns:a16="http://schemas.microsoft.com/office/drawing/2014/main" id="{30FD2588-440F-4FA1-B44A-9BCC09305C39}"/>
                </a:ext>
              </a:extLst>
            </p:cNvPr>
            <p:cNvSpPr/>
            <p:nvPr/>
          </p:nvSpPr>
          <p:spPr>
            <a:xfrm>
              <a:off x="12496800" y="14058900"/>
              <a:ext cx="3539490" cy="2274571"/>
            </a:xfrm>
            <a:prstGeom prst="rect">
              <a:avLst/>
            </a:prstGeom>
            <a:solidFill>
              <a:schemeClr val="tx1">
                <a:lumMod val="65000"/>
                <a:lumOff val="35000"/>
              </a:schemeClr>
            </a:solidFill>
            <a:ln w="12700">
              <a:miter lim="400000"/>
            </a:ln>
          </p:spPr>
          <p:txBody>
            <a:bodyPr lIns="38100" tIns="38100" rIns="38100" bIns="38100" anchor="ctr"/>
            <a:lstStyle/>
            <a:p>
              <a:pPr>
                <a:defRPr sz="3000">
                  <a:solidFill>
                    <a:srgbClr val="FFFFFF"/>
                  </a:solidFill>
                </a:defRPr>
              </a:pPr>
              <a:endParaRPr/>
            </a:p>
          </p:txBody>
        </p:sp>
        <p:sp>
          <p:nvSpPr>
            <p:cNvPr id="5" name="Rectangle">
              <a:extLst>
                <a:ext uri="{FF2B5EF4-FFF2-40B4-BE49-F238E27FC236}">
                  <a16:creationId xmlns:a16="http://schemas.microsoft.com/office/drawing/2014/main" id="{324D8457-5DDD-4C77-8634-619DEA287386}"/>
                </a:ext>
              </a:extLst>
            </p:cNvPr>
            <p:cNvSpPr/>
            <p:nvPr/>
          </p:nvSpPr>
          <p:spPr>
            <a:xfrm>
              <a:off x="11747499" y="16437611"/>
              <a:ext cx="4946650" cy="207011"/>
            </a:xfrm>
            <a:prstGeom prst="rect">
              <a:avLst/>
            </a:prstGeom>
            <a:solidFill>
              <a:schemeClr val="bg1">
                <a:lumMod val="65000"/>
              </a:schemeClr>
            </a:solidFill>
            <a:ln w="12700">
              <a:miter lim="400000"/>
            </a:ln>
          </p:spPr>
          <p:txBody>
            <a:bodyPr lIns="38100" tIns="38100" rIns="38100" bIns="38100" anchor="ctr"/>
            <a:lstStyle/>
            <a:p>
              <a:pPr>
                <a:defRPr sz="3000">
                  <a:solidFill>
                    <a:srgbClr val="FFFFFF"/>
                  </a:solidFill>
                </a:defRPr>
              </a:pPr>
              <a:endParaRPr/>
            </a:p>
          </p:txBody>
        </p:sp>
        <p:sp>
          <p:nvSpPr>
            <p:cNvPr id="6" name="Rectangle">
              <a:extLst>
                <a:ext uri="{FF2B5EF4-FFF2-40B4-BE49-F238E27FC236}">
                  <a16:creationId xmlns:a16="http://schemas.microsoft.com/office/drawing/2014/main" id="{A5199052-3304-4B44-A33A-A0016EC4AF54}"/>
                </a:ext>
              </a:extLst>
            </p:cNvPr>
            <p:cNvSpPr/>
            <p:nvPr/>
          </p:nvSpPr>
          <p:spPr>
            <a:xfrm>
              <a:off x="11950700" y="16230600"/>
              <a:ext cx="4547871" cy="207011"/>
            </a:xfrm>
            <a:prstGeom prst="rect">
              <a:avLst/>
            </a:prstGeom>
            <a:solidFill>
              <a:schemeClr val="bg1">
                <a:lumMod val="50000"/>
              </a:schemeClr>
            </a:solidFill>
            <a:ln w="12700">
              <a:miter lim="400000"/>
            </a:ln>
          </p:spPr>
          <p:txBody>
            <a:bodyPr lIns="38100" tIns="38100" rIns="38100" bIns="38100" anchor="ctr"/>
            <a:lstStyle/>
            <a:p>
              <a:pPr>
                <a:defRPr sz="3000">
                  <a:solidFill>
                    <a:srgbClr val="FFFFFF"/>
                  </a:solidFill>
                </a:defRPr>
              </a:pPr>
              <a:endParaRPr/>
            </a:p>
          </p:txBody>
        </p:sp>
        <p:sp>
          <p:nvSpPr>
            <p:cNvPr id="7" name="Rectangle">
              <a:extLst>
                <a:ext uri="{FF2B5EF4-FFF2-40B4-BE49-F238E27FC236}">
                  <a16:creationId xmlns:a16="http://schemas.microsoft.com/office/drawing/2014/main" id="{59016F01-84EE-40AB-A632-3914E6466ABA}"/>
                </a:ext>
              </a:extLst>
            </p:cNvPr>
            <p:cNvSpPr/>
            <p:nvPr/>
          </p:nvSpPr>
          <p:spPr>
            <a:xfrm>
              <a:off x="12242800" y="14478000"/>
              <a:ext cx="584200" cy="1657350"/>
            </a:xfrm>
            <a:prstGeom prst="rect">
              <a:avLst/>
            </a:prstGeom>
            <a:solidFill>
              <a:schemeClr val="accent2">
                <a:lumMod val="60000"/>
                <a:lumOff val="40000"/>
              </a:schemeClr>
            </a:solidFill>
            <a:ln w="12700">
              <a:miter lim="400000"/>
            </a:ln>
          </p:spPr>
          <p:txBody>
            <a:bodyPr lIns="38100" tIns="38100" rIns="38100" bIns="38100" anchor="ctr"/>
            <a:lstStyle/>
            <a:p>
              <a:pPr>
                <a:defRPr sz="3000">
                  <a:solidFill>
                    <a:srgbClr val="FFFFFF"/>
                  </a:solidFill>
                </a:defRPr>
              </a:pPr>
              <a:endParaRPr sz="3000">
                <a:solidFill>
                  <a:srgbClr val="FFFFFF"/>
                </a:solidFill>
              </a:endParaRPr>
            </a:p>
          </p:txBody>
        </p:sp>
        <p:sp>
          <p:nvSpPr>
            <p:cNvPr id="8" name="Shape">
              <a:extLst>
                <a:ext uri="{FF2B5EF4-FFF2-40B4-BE49-F238E27FC236}">
                  <a16:creationId xmlns:a16="http://schemas.microsoft.com/office/drawing/2014/main" id="{F210F32F-0CE3-42A3-AEEC-5E6D29043223}"/>
                </a:ext>
              </a:extLst>
            </p:cNvPr>
            <p:cNvSpPr/>
            <p:nvPr/>
          </p:nvSpPr>
          <p:spPr>
            <a:xfrm>
              <a:off x="12153900" y="14376401"/>
              <a:ext cx="756921" cy="195580"/>
            </a:xfrm>
            <a:custGeom>
              <a:avLst/>
              <a:gdLst/>
              <a:ahLst/>
              <a:cxnLst>
                <a:cxn ang="0">
                  <a:pos x="wd2" y="hd2"/>
                </a:cxn>
                <a:cxn ang="5400000">
                  <a:pos x="wd2" y="hd2"/>
                </a:cxn>
                <a:cxn ang="10800000">
                  <a:pos x="wd2" y="hd2"/>
                </a:cxn>
                <a:cxn ang="16200000">
                  <a:pos x="wd2" y="hd2"/>
                </a:cxn>
              </a:cxnLst>
              <a:rect l="0" t="0" r="r" b="b"/>
              <a:pathLst>
                <a:path w="21600" h="21600" extrusionOk="0">
                  <a:moveTo>
                    <a:pt x="18809" y="21600"/>
                  </a:moveTo>
                  <a:lnTo>
                    <a:pt x="2791" y="21600"/>
                  </a:lnTo>
                  <a:cubicBezTo>
                    <a:pt x="1268" y="21600"/>
                    <a:pt x="0" y="16831"/>
                    <a:pt x="0" y="10800"/>
                  </a:cubicBezTo>
                  <a:lnTo>
                    <a:pt x="0" y="10800"/>
                  </a:lnTo>
                  <a:cubicBezTo>
                    <a:pt x="0" y="4909"/>
                    <a:pt x="1232" y="0"/>
                    <a:pt x="2791" y="0"/>
                  </a:cubicBezTo>
                  <a:lnTo>
                    <a:pt x="18809" y="0"/>
                  </a:lnTo>
                  <a:cubicBezTo>
                    <a:pt x="20332" y="0"/>
                    <a:pt x="21600" y="4769"/>
                    <a:pt x="21600" y="10800"/>
                  </a:cubicBezTo>
                  <a:lnTo>
                    <a:pt x="21600" y="10800"/>
                  </a:lnTo>
                  <a:cubicBezTo>
                    <a:pt x="21564" y="16691"/>
                    <a:pt x="20332" y="21600"/>
                    <a:pt x="18809" y="21600"/>
                  </a:cubicBezTo>
                  <a:close/>
                </a:path>
              </a:pathLst>
            </a:custGeom>
            <a:solidFill>
              <a:schemeClr val="accent2">
                <a:lumMod val="75000"/>
              </a:schemeClr>
            </a:solidFill>
            <a:ln w="12700">
              <a:miter lim="400000"/>
            </a:ln>
          </p:spPr>
          <p:txBody>
            <a:bodyPr lIns="38100" tIns="38100" rIns="38100" bIns="38100" anchor="ctr"/>
            <a:lstStyle/>
            <a:p>
              <a:pPr>
                <a:defRPr sz="3000">
                  <a:solidFill>
                    <a:srgbClr val="FFFFFF"/>
                  </a:solidFill>
                </a:defRPr>
              </a:pPr>
              <a:endParaRPr sz="3000">
                <a:solidFill>
                  <a:srgbClr val="FFFFFF"/>
                </a:solidFill>
              </a:endParaRPr>
            </a:p>
          </p:txBody>
        </p:sp>
        <p:sp>
          <p:nvSpPr>
            <p:cNvPr id="9" name="Shape">
              <a:extLst>
                <a:ext uri="{FF2B5EF4-FFF2-40B4-BE49-F238E27FC236}">
                  <a16:creationId xmlns:a16="http://schemas.microsoft.com/office/drawing/2014/main" id="{41DEE7F6-374B-4399-B78D-4CF1AC999056}"/>
                </a:ext>
              </a:extLst>
            </p:cNvPr>
            <p:cNvSpPr/>
            <p:nvPr/>
          </p:nvSpPr>
          <p:spPr>
            <a:xfrm>
              <a:off x="12153900" y="16035020"/>
              <a:ext cx="756921" cy="195580"/>
            </a:xfrm>
            <a:custGeom>
              <a:avLst/>
              <a:gdLst/>
              <a:ahLst/>
              <a:cxnLst>
                <a:cxn ang="0">
                  <a:pos x="wd2" y="hd2"/>
                </a:cxn>
                <a:cxn ang="5400000">
                  <a:pos x="wd2" y="hd2"/>
                </a:cxn>
                <a:cxn ang="10800000">
                  <a:pos x="wd2" y="hd2"/>
                </a:cxn>
                <a:cxn ang="16200000">
                  <a:pos x="wd2" y="hd2"/>
                </a:cxn>
              </a:cxnLst>
              <a:rect l="0" t="0" r="r" b="b"/>
              <a:pathLst>
                <a:path w="21600" h="21600" extrusionOk="0">
                  <a:moveTo>
                    <a:pt x="18809" y="21600"/>
                  </a:moveTo>
                  <a:lnTo>
                    <a:pt x="2791" y="21600"/>
                  </a:lnTo>
                  <a:cubicBezTo>
                    <a:pt x="1268" y="21600"/>
                    <a:pt x="0" y="16831"/>
                    <a:pt x="0" y="10800"/>
                  </a:cubicBezTo>
                  <a:lnTo>
                    <a:pt x="0" y="10800"/>
                  </a:lnTo>
                  <a:cubicBezTo>
                    <a:pt x="0" y="4909"/>
                    <a:pt x="1232" y="0"/>
                    <a:pt x="2791" y="0"/>
                  </a:cubicBezTo>
                  <a:lnTo>
                    <a:pt x="18809" y="0"/>
                  </a:lnTo>
                  <a:cubicBezTo>
                    <a:pt x="20332" y="0"/>
                    <a:pt x="21600" y="4769"/>
                    <a:pt x="21600" y="10800"/>
                  </a:cubicBezTo>
                  <a:lnTo>
                    <a:pt x="21600" y="10800"/>
                  </a:lnTo>
                  <a:cubicBezTo>
                    <a:pt x="21564" y="16831"/>
                    <a:pt x="20332" y="21600"/>
                    <a:pt x="18809" y="21600"/>
                  </a:cubicBezTo>
                  <a:close/>
                </a:path>
              </a:pathLst>
            </a:custGeom>
            <a:solidFill>
              <a:schemeClr val="accent2">
                <a:lumMod val="75000"/>
              </a:schemeClr>
            </a:solidFill>
            <a:ln w="12700">
              <a:miter lim="400000"/>
            </a:ln>
          </p:spPr>
          <p:txBody>
            <a:bodyPr lIns="38100" tIns="38100" rIns="38100" bIns="38100" anchor="ctr"/>
            <a:lstStyle/>
            <a:p>
              <a:pPr>
                <a:defRPr sz="3000">
                  <a:solidFill>
                    <a:srgbClr val="FFFFFF"/>
                  </a:solidFill>
                </a:defRPr>
              </a:pPr>
              <a:endParaRPr sz="3000">
                <a:solidFill>
                  <a:srgbClr val="FFFFFF"/>
                </a:solidFill>
              </a:endParaRPr>
            </a:p>
          </p:txBody>
        </p:sp>
        <p:sp>
          <p:nvSpPr>
            <p:cNvPr id="10" name="Shape">
              <a:extLst>
                <a:ext uri="{FF2B5EF4-FFF2-40B4-BE49-F238E27FC236}">
                  <a16:creationId xmlns:a16="http://schemas.microsoft.com/office/drawing/2014/main" id="{AAE51A16-1D21-4150-91C5-12933085FA05}"/>
                </a:ext>
              </a:extLst>
            </p:cNvPr>
            <p:cNvSpPr/>
            <p:nvPr/>
          </p:nvSpPr>
          <p:spPr>
            <a:xfrm>
              <a:off x="12357099" y="14719300"/>
              <a:ext cx="71122" cy="1231902"/>
            </a:xfrm>
            <a:custGeom>
              <a:avLst/>
              <a:gdLst/>
              <a:ahLst/>
              <a:cxnLst>
                <a:cxn ang="0">
                  <a:pos x="wd2" y="hd2"/>
                </a:cxn>
                <a:cxn ang="5400000">
                  <a:pos x="wd2" y="hd2"/>
                </a:cxn>
                <a:cxn ang="10800000">
                  <a:pos x="wd2" y="hd2"/>
                </a:cxn>
                <a:cxn ang="16200000">
                  <a:pos x="wd2" y="hd2"/>
                </a:cxn>
              </a:cxnLst>
              <a:rect l="0" t="0" r="r" b="b"/>
              <a:pathLst>
                <a:path w="21600" h="21600" extrusionOk="0">
                  <a:moveTo>
                    <a:pt x="21600" y="20976"/>
                  </a:moveTo>
                  <a:cubicBezTo>
                    <a:pt x="21600" y="21311"/>
                    <a:pt x="16971" y="21600"/>
                    <a:pt x="10800" y="21600"/>
                  </a:cubicBezTo>
                  <a:cubicBezTo>
                    <a:pt x="5014" y="21600"/>
                    <a:pt x="0" y="21333"/>
                    <a:pt x="0" y="20976"/>
                  </a:cubicBezTo>
                  <a:lnTo>
                    <a:pt x="0" y="624"/>
                  </a:lnTo>
                  <a:cubicBezTo>
                    <a:pt x="0" y="289"/>
                    <a:pt x="4629" y="0"/>
                    <a:pt x="10800" y="0"/>
                  </a:cubicBezTo>
                  <a:cubicBezTo>
                    <a:pt x="16586" y="0"/>
                    <a:pt x="21600" y="267"/>
                    <a:pt x="21600" y="624"/>
                  </a:cubicBezTo>
                  <a:lnTo>
                    <a:pt x="21600" y="20976"/>
                  </a:lnTo>
                  <a:close/>
                </a:path>
              </a:pathLst>
            </a:custGeom>
            <a:solidFill>
              <a:schemeClr val="accent2">
                <a:lumMod val="40000"/>
                <a:lumOff val="60000"/>
              </a:schemeClr>
            </a:solidFill>
            <a:ln w="12700">
              <a:miter lim="400000"/>
            </a:ln>
          </p:spPr>
          <p:txBody>
            <a:bodyPr lIns="38100" tIns="38100" rIns="38100" bIns="38100" anchor="ctr"/>
            <a:lstStyle/>
            <a:p>
              <a:pPr>
                <a:defRPr sz="3000">
                  <a:solidFill>
                    <a:srgbClr val="FFFFFF"/>
                  </a:solidFill>
                </a:defRPr>
              </a:pPr>
              <a:endParaRPr sz="3000">
                <a:solidFill>
                  <a:srgbClr val="FFFFFF"/>
                </a:solidFill>
              </a:endParaRPr>
            </a:p>
          </p:txBody>
        </p:sp>
        <p:sp>
          <p:nvSpPr>
            <p:cNvPr id="11" name="Shape">
              <a:extLst>
                <a:ext uri="{FF2B5EF4-FFF2-40B4-BE49-F238E27FC236}">
                  <a16:creationId xmlns:a16="http://schemas.microsoft.com/office/drawing/2014/main" id="{D3CBABD0-AFCD-4686-9E04-0AD409F517EB}"/>
                </a:ext>
              </a:extLst>
            </p:cNvPr>
            <p:cNvSpPr/>
            <p:nvPr/>
          </p:nvSpPr>
          <p:spPr>
            <a:xfrm>
              <a:off x="12496799" y="14719300"/>
              <a:ext cx="71122" cy="1231902"/>
            </a:xfrm>
            <a:custGeom>
              <a:avLst/>
              <a:gdLst/>
              <a:ahLst/>
              <a:cxnLst>
                <a:cxn ang="0">
                  <a:pos x="wd2" y="hd2"/>
                </a:cxn>
                <a:cxn ang="5400000">
                  <a:pos x="wd2" y="hd2"/>
                </a:cxn>
                <a:cxn ang="10800000">
                  <a:pos x="wd2" y="hd2"/>
                </a:cxn>
                <a:cxn ang="16200000">
                  <a:pos x="wd2" y="hd2"/>
                </a:cxn>
              </a:cxnLst>
              <a:rect l="0" t="0" r="r" b="b"/>
              <a:pathLst>
                <a:path w="21600" h="21600" extrusionOk="0">
                  <a:moveTo>
                    <a:pt x="21600" y="20976"/>
                  </a:moveTo>
                  <a:cubicBezTo>
                    <a:pt x="21600" y="21311"/>
                    <a:pt x="16971" y="21600"/>
                    <a:pt x="10800" y="21600"/>
                  </a:cubicBezTo>
                  <a:cubicBezTo>
                    <a:pt x="5014" y="21600"/>
                    <a:pt x="0" y="21333"/>
                    <a:pt x="0" y="20976"/>
                  </a:cubicBezTo>
                  <a:lnTo>
                    <a:pt x="0" y="624"/>
                  </a:lnTo>
                  <a:cubicBezTo>
                    <a:pt x="0" y="289"/>
                    <a:pt x="4629" y="0"/>
                    <a:pt x="10800" y="0"/>
                  </a:cubicBezTo>
                  <a:cubicBezTo>
                    <a:pt x="16586" y="0"/>
                    <a:pt x="21600" y="267"/>
                    <a:pt x="21600" y="624"/>
                  </a:cubicBezTo>
                  <a:lnTo>
                    <a:pt x="21600" y="20976"/>
                  </a:lnTo>
                  <a:close/>
                </a:path>
              </a:pathLst>
            </a:custGeom>
            <a:solidFill>
              <a:schemeClr val="accent2">
                <a:lumMod val="40000"/>
                <a:lumOff val="60000"/>
              </a:schemeClr>
            </a:solidFill>
            <a:ln w="12700">
              <a:miter lim="400000"/>
            </a:ln>
          </p:spPr>
          <p:txBody>
            <a:bodyPr lIns="38100" tIns="38100" rIns="38100" bIns="38100" anchor="ctr"/>
            <a:lstStyle/>
            <a:p>
              <a:pPr>
                <a:defRPr sz="3000">
                  <a:solidFill>
                    <a:srgbClr val="FFFFFF"/>
                  </a:solidFill>
                </a:defRPr>
              </a:pPr>
              <a:endParaRPr sz="3000">
                <a:solidFill>
                  <a:srgbClr val="FFFFFF"/>
                </a:solidFill>
              </a:endParaRPr>
            </a:p>
          </p:txBody>
        </p:sp>
        <p:sp>
          <p:nvSpPr>
            <p:cNvPr id="12" name="Shape">
              <a:extLst>
                <a:ext uri="{FF2B5EF4-FFF2-40B4-BE49-F238E27FC236}">
                  <a16:creationId xmlns:a16="http://schemas.microsoft.com/office/drawing/2014/main" id="{2F2B78A3-60AA-4F6E-85FF-5A5C732022A3}"/>
                </a:ext>
              </a:extLst>
            </p:cNvPr>
            <p:cNvSpPr/>
            <p:nvPr/>
          </p:nvSpPr>
          <p:spPr>
            <a:xfrm>
              <a:off x="12636499" y="14719300"/>
              <a:ext cx="71122" cy="1231902"/>
            </a:xfrm>
            <a:custGeom>
              <a:avLst/>
              <a:gdLst/>
              <a:ahLst/>
              <a:cxnLst>
                <a:cxn ang="0">
                  <a:pos x="wd2" y="hd2"/>
                </a:cxn>
                <a:cxn ang="5400000">
                  <a:pos x="wd2" y="hd2"/>
                </a:cxn>
                <a:cxn ang="10800000">
                  <a:pos x="wd2" y="hd2"/>
                </a:cxn>
                <a:cxn ang="16200000">
                  <a:pos x="wd2" y="hd2"/>
                </a:cxn>
              </a:cxnLst>
              <a:rect l="0" t="0" r="r" b="b"/>
              <a:pathLst>
                <a:path w="21600" h="21600" extrusionOk="0">
                  <a:moveTo>
                    <a:pt x="21600" y="20976"/>
                  </a:moveTo>
                  <a:cubicBezTo>
                    <a:pt x="21600" y="21311"/>
                    <a:pt x="16971" y="21600"/>
                    <a:pt x="10800" y="21600"/>
                  </a:cubicBezTo>
                  <a:cubicBezTo>
                    <a:pt x="4629" y="21600"/>
                    <a:pt x="0" y="21333"/>
                    <a:pt x="0" y="20976"/>
                  </a:cubicBezTo>
                  <a:lnTo>
                    <a:pt x="0" y="624"/>
                  </a:lnTo>
                  <a:cubicBezTo>
                    <a:pt x="0" y="289"/>
                    <a:pt x="4629" y="0"/>
                    <a:pt x="10800" y="0"/>
                  </a:cubicBezTo>
                  <a:cubicBezTo>
                    <a:pt x="16971" y="0"/>
                    <a:pt x="21600" y="267"/>
                    <a:pt x="21600" y="624"/>
                  </a:cubicBezTo>
                  <a:lnTo>
                    <a:pt x="21600" y="20976"/>
                  </a:lnTo>
                  <a:close/>
                </a:path>
              </a:pathLst>
            </a:custGeom>
            <a:solidFill>
              <a:schemeClr val="accent2">
                <a:lumMod val="40000"/>
                <a:lumOff val="60000"/>
              </a:schemeClr>
            </a:solidFill>
            <a:ln w="12700">
              <a:miter lim="400000"/>
            </a:ln>
          </p:spPr>
          <p:txBody>
            <a:bodyPr lIns="38100" tIns="38100" rIns="38100" bIns="38100" anchor="ctr"/>
            <a:lstStyle/>
            <a:p>
              <a:pPr>
                <a:defRPr sz="3000">
                  <a:solidFill>
                    <a:srgbClr val="FFFFFF"/>
                  </a:solidFill>
                </a:defRPr>
              </a:pPr>
              <a:endParaRPr sz="3000">
                <a:solidFill>
                  <a:srgbClr val="FFFFFF"/>
                </a:solidFill>
              </a:endParaRPr>
            </a:p>
          </p:txBody>
        </p:sp>
        <p:sp>
          <p:nvSpPr>
            <p:cNvPr id="13" name="Rectangle">
              <a:extLst>
                <a:ext uri="{FF2B5EF4-FFF2-40B4-BE49-F238E27FC236}">
                  <a16:creationId xmlns:a16="http://schemas.microsoft.com/office/drawing/2014/main" id="{B54ABBA5-686F-464E-844E-F7942843489B}"/>
                </a:ext>
              </a:extLst>
            </p:cNvPr>
            <p:cNvSpPr/>
            <p:nvPr/>
          </p:nvSpPr>
          <p:spPr>
            <a:xfrm>
              <a:off x="15646400" y="14478000"/>
              <a:ext cx="584200" cy="1657350"/>
            </a:xfrm>
            <a:prstGeom prst="rect">
              <a:avLst/>
            </a:prstGeom>
            <a:solidFill>
              <a:schemeClr val="accent3"/>
            </a:solidFill>
            <a:ln w="12700">
              <a:miter lim="400000"/>
            </a:ln>
          </p:spPr>
          <p:txBody>
            <a:bodyPr lIns="38100" tIns="38100" rIns="38100" bIns="38100" anchor="ctr"/>
            <a:lstStyle/>
            <a:p>
              <a:pPr>
                <a:defRPr sz="3000">
                  <a:solidFill>
                    <a:srgbClr val="FFFFFF"/>
                  </a:solidFill>
                </a:defRPr>
              </a:pPr>
              <a:endParaRPr sz="3000">
                <a:solidFill>
                  <a:srgbClr val="FFFFFF"/>
                </a:solidFill>
              </a:endParaRPr>
            </a:p>
          </p:txBody>
        </p:sp>
        <p:sp>
          <p:nvSpPr>
            <p:cNvPr id="14" name="Shape">
              <a:extLst>
                <a:ext uri="{FF2B5EF4-FFF2-40B4-BE49-F238E27FC236}">
                  <a16:creationId xmlns:a16="http://schemas.microsoft.com/office/drawing/2014/main" id="{BC06166F-70F2-4BDB-86D2-A3E6C011F27E}"/>
                </a:ext>
              </a:extLst>
            </p:cNvPr>
            <p:cNvSpPr/>
            <p:nvPr/>
          </p:nvSpPr>
          <p:spPr>
            <a:xfrm>
              <a:off x="15557499" y="14376401"/>
              <a:ext cx="756920" cy="195580"/>
            </a:xfrm>
            <a:custGeom>
              <a:avLst/>
              <a:gdLst/>
              <a:ahLst/>
              <a:cxnLst>
                <a:cxn ang="0">
                  <a:pos x="wd2" y="hd2"/>
                </a:cxn>
                <a:cxn ang="5400000">
                  <a:pos x="wd2" y="hd2"/>
                </a:cxn>
                <a:cxn ang="10800000">
                  <a:pos x="wd2" y="hd2"/>
                </a:cxn>
                <a:cxn ang="16200000">
                  <a:pos x="wd2" y="hd2"/>
                </a:cxn>
              </a:cxnLst>
              <a:rect l="0" t="0" r="r" b="b"/>
              <a:pathLst>
                <a:path w="21600" h="21600" extrusionOk="0">
                  <a:moveTo>
                    <a:pt x="18809" y="21600"/>
                  </a:moveTo>
                  <a:lnTo>
                    <a:pt x="2791" y="21600"/>
                  </a:lnTo>
                  <a:cubicBezTo>
                    <a:pt x="1268" y="21600"/>
                    <a:pt x="0" y="16831"/>
                    <a:pt x="0" y="10800"/>
                  </a:cubicBezTo>
                  <a:lnTo>
                    <a:pt x="0" y="10800"/>
                  </a:lnTo>
                  <a:cubicBezTo>
                    <a:pt x="0" y="4909"/>
                    <a:pt x="1232" y="0"/>
                    <a:pt x="2791" y="0"/>
                  </a:cubicBezTo>
                  <a:lnTo>
                    <a:pt x="18809" y="0"/>
                  </a:lnTo>
                  <a:cubicBezTo>
                    <a:pt x="20331" y="0"/>
                    <a:pt x="21600" y="4769"/>
                    <a:pt x="21600" y="10800"/>
                  </a:cubicBezTo>
                  <a:lnTo>
                    <a:pt x="21600" y="10800"/>
                  </a:lnTo>
                  <a:cubicBezTo>
                    <a:pt x="21600" y="16691"/>
                    <a:pt x="20368" y="21600"/>
                    <a:pt x="18809" y="21600"/>
                  </a:cubicBezTo>
                  <a:close/>
                </a:path>
              </a:pathLst>
            </a:custGeom>
            <a:solidFill>
              <a:schemeClr val="accent3">
                <a:lumMod val="75000"/>
              </a:schemeClr>
            </a:solidFill>
            <a:ln w="12700">
              <a:miter lim="400000"/>
            </a:ln>
          </p:spPr>
          <p:txBody>
            <a:bodyPr lIns="38100" tIns="38100" rIns="38100" bIns="38100" anchor="ctr"/>
            <a:lstStyle/>
            <a:p>
              <a:pPr>
                <a:defRPr sz="3000">
                  <a:solidFill>
                    <a:srgbClr val="FFFFFF"/>
                  </a:solidFill>
                </a:defRPr>
              </a:pPr>
              <a:endParaRPr sz="3000">
                <a:solidFill>
                  <a:srgbClr val="FFFFFF"/>
                </a:solidFill>
              </a:endParaRPr>
            </a:p>
          </p:txBody>
        </p:sp>
        <p:sp>
          <p:nvSpPr>
            <p:cNvPr id="15" name="Shape">
              <a:extLst>
                <a:ext uri="{FF2B5EF4-FFF2-40B4-BE49-F238E27FC236}">
                  <a16:creationId xmlns:a16="http://schemas.microsoft.com/office/drawing/2014/main" id="{7517415D-5641-4165-AAFA-1CF04333DF9C}"/>
                </a:ext>
              </a:extLst>
            </p:cNvPr>
            <p:cNvSpPr/>
            <p:nvPr/>
          </p:nvSpPr>
          <p:spPr>
            <a:xfrm>
              <a:off x="15557499" y="16035020"/>
              <a:ext cx="756920" cy="195580"/>
            </a:xfrm>
            <a:custGeom>
              <a:avLst/>
              <a:gdLst/>
              <a:ahLst/>
              <a:cxnLst>
                <a:cxn ang="0">
                  <a:pos x="wd2" y="hd2"/>
                </a:cxn>
                <a:cxn ang="5400000">
                  <a:pos x="wd2" y="hd2"/>
                </a:cxn>
                <a:cxn ang="10800000">
                  <a:pos x="wd2" y="hd2"/>
                </a:cxn>
                <a:cxn ang="16200000">
                  <a:pos x="wd2" y="hd2"/>
                </a:cxn>
              </a:cxnLst>
              <a:rect l="0" t="0" r="r" b="b"/>
              <a:pathLst>
                <a:path w="21600" h="21600" extrusionOk="0">
                  <a:moveTo>
                    <a:pt x="18809" y="21600"/>
                  </a:moveTo>
                  <a:lnTo>
                    <a:pt x="2791" y="21600"/>
                  </a:lnTo>
                  <a:cubicBezTo>
                    <a:pt x="1268" y="21600"/>
                    <a:pt x="0" y="16831"/>
                    <a:pt x="0" y="10800"/>
                  </a:cubicBezTo>
                  <a:lnTo>
                    <a:pt x="0" y="10800"/>
                  </a:lnTo>
                  <a:cubicBezTo>
                    <a:pt x="0" y="4909"/>
                    <a:pt x="1232" y="0"/>
                    <a:pt x="2791" y="0"/>
                  </a:cubicBezTo>
                  <a:lnTo>
                    <a:pt x="18809" y="0"/>
                  </a:lnTo>
                  <a:cubicBezTo>
                    <a:pt x="20331" y="0"/>
                    <a:pt x="21600" y="4769"/>
                    <a:pt x="21600" y="10800"/>
                  </a:cubicBezTo>
                  <a:lnTo>
                    <a:pt x="21600" y="10800"/>
                  </a:lnTo>
                  <a:cubicBezTo>
                    <a:pt x="21600" y="16831"/>
                    <a:pt x="20368" y="21600"/>
                    <a:pt x="18809" y="21600"/>
                  </a:cubicBezTo>
                  <a:close/>
                </a:path>
              </a:pathLst>
            </a:custGeom>
            <a:solidFill>
              <a:schemeClr val="accent3">
                <a:lumMod val="75000"/>
              </a:schemeClr>
            </a:solidFill>
            <a:ln w="12700">
              <a:miter lim="400000"/>
            </a:ln>
          </p:spPr>
          <p:txBody>
            <a:bodyPr lIns="38100" tIns="38100" rIns="38100" bIns="38100" anchor="ctr"/>
            <a:lstStyle/>
            <a:p>
              <a:pPr>
                <a:defRPr sz="3000">
                  <a:solidFill>
                    <a:srgbClr val="FFFFFF"/>
                  </a:solidFill>
                </a:defRPr>
              </a:pPr>
              <a:endParaRPr sz="3000">
                <a:solidFill>
                  <a:srgbClr val="FFFFFF"/>
                </a:solidFill>
              </a:endParaRPr>
            </a:p>
          </p:txBody>
        </p:sp>
        <p:sp>
          <p:nvSpPr>
            <p:cNvPr id="16" name="Shape">
              <a:extLst>
                <a:ext uri="{FF2B5EF4-FFF2-40B4-BE49-F238E27FC236}">
                  <a16:creationId xmlns:a16="http://schemas.microsoft.com/office/drawing/2014/main" id="{BBB79A2F-470B-4B34-86A9-B9C1D5C7EB3F}"/>
                </a:ext>
              </a:extLst>
            </p:cNvPr>
            <p:cNvSpPr/>
            <p:nvPr/>
          </p:nvSpPr>
          <p:spPr>
            <a:xfrm>
              <a:off x="15760700" y="14719300"/>
              <a:ext cx="71122" cy="1231902"/>
            </a:xfrm>
            <a:custGeom>
              <a:avLst/>
              <a:gdLst/>
              <a:ahLst/>
              <a:cxnLst>
                <a:cxn ang="0">
                  <a:pos x="wd2" y="hd2"/>
                </a:cxn>
                <a:cxn ang="5400000">
                  <a:pos x="wd2" y="hd2"/>
                </a:cxn>
                <a:cxn ang="10800000">
                  <a:pos x="wd2" y="hd2"/>
                </a:cxn>
                <a:cxn ang="16200000">
                  <a:pos x="wd2" y="hd2"/>
                </a:cxn>
              </a:cxnLst>
              <a:rect l="0" t="0" r="r" b="b"/>
              <a:pathLst>
                <a:path w="21600" h="21600" extrusionOk="0">
                  <a:moveTo>
                    <a:pt x="21600" y="20976"/>
                  </a:moveTo>
                  <a:cubicBezTo>
                    <a:pt x="21600" y="21311"/>
                    <a:pt x="16972" y="21600"/>
                    <a:pt x="10800" y="21600"/>
                  </a:cubicBezTo>
                  <a:cubicBezTo>
                    <a:pt x="5014" y="21600"/>
                    <a:pt x="0" y="21333"/>
                    <a:pt x="0" y="20976"/>
                  </a:cubicBezTo>
                  <a:lnTo>
                    <a:pt x="0" y="624"/>
                  </a:lnTo>
                  <a:cubicBezTo>
                    <a:pt x="0" y="289"/>
                    <a:pt x="4628" y="0"/>
                    <a:pt x="10800" y="0"/>
                  </a:cubicBezTo>
                  <a:cubicBezTo>
                    <a:pt x="16586" y="0"/>
                    <a:pt x="21600" y="267"/>
                    <a:pt x="21600" y="624"/>
                  </a:cubicBezTo>
                  <a:lnTo>
                    <a:pt x="21600" y="20976"/>
                  </a:lnTo>
                  <a:close/>
                </a:path>
              </a:pathLst>
            </a:custGeom>
            <a:solidFill>
              <a:schemeClr val="accent3">
                <a:lumMod val="60000"/>
                <a:lumOff val="40000"/>
              </a:schemeClr>
            </a:solidFill>
            <a:ln w="12700">
              <a:miter lim="400000"/>
            </a:ln>
          </p:spPr>
          <p:txBody>
            <a:bodyPr lIns="38100" tIns="38100" rIns="38100" bIns="38100" anchor="ctr"/>
            <a:lstStyle/>
            <a:p>
              <a:pPr>
                <a:defRPr sz="3000">
                  <a:solidFill>
                    <a:srgbClr val="FFFFFF"/>
                  </a:solidFill>
                </a:defRPr>
              </a:pPr>
              <a:endParaRPr sz="3000">
                <a:solidFill>
                  <a:srgbClr val="FFFFFF"/>
                </a:solidFill>
              </a:endParaRPr>
            </a:p>
          </p:txBody>
        </p:sp>
        <p:sp>
          <p:nvSpPr>
            <p:cNvPr id="17" name="Shape">
              <a:extLst>
                <a:ext uri="{FF2B5EF4-FFF2-40B4-BE49-F238E27FC236}">
                  <a16:creationId xmlns:a16="http://schemas.microsoft.com/office/drawing/2014/main" id="{7DEB04A9-4EFC-4E35-9C53-377E59AFF002}"/>
                </a:ext>
              </a:extLst>
            </p:cNvPr>
            <p:cNvSpPr/>
            <p:nvPr/>
          </p:nvSpPr>
          <p:spPr>
            <a:xfrm>
              <a:off x="15900400" y="14719300"/>
              <a:ext cx="71122" cy="1231902"/>
            </a:xfrm>
            <a:custGeom>
              <a:avLst/>
              <a:gdLst/>
              <a:ahLst/>
              <a:cxnLst>
                <a:cxn ang="0">
                  <a:pos x="wd2" y="hd2"/>
                </a:cxn>
                <a:cxn ang="5400000">
                  <a:pos x="wd2" y="hd2"/>
                </a:cxn>
                <a:cxn ang="10800000">
                  <a:pos x="wd2" y="hd2"/>
                </a:cxn>
                <a:cxn ang="16200000">
                  <a:pos x="wd2" y="hd2"/>
                </a:cxn>
              </a:cxnLst>
              <a:rect l="0" t="0" r="r" b="b"/>
              <a:pathLst>
                <a:path w="21600" h="21600" extrusionOk="0">
                  <a:moveTo>
                    <a:pt x="21600" y="20976"/>
                  </a:moveTo>
                  <a:cubicBezTo>
                    <a:pt x="21600" y="21311"/>
                    <a:pt x="16972" y="21600"/>
                    <a:pt x="10800" y="21600"/>
                  </a:cubicBezTo>
                  <a:cubicBezTo>
                    <a:pt x="5014" y="21600"/>
                    <a:pt x="0" y="21333"/>
                    <a:pt x="0" y="20976"/>
                  </a:cubicBezTo>
                  <a:lnTo>
                    <a:pt x="0" y="624"/>
                  </a:lnTo>
                  <a:cubicBezTo>
                    <a:pt x="0" y="289"/>
                    <a:pt x="4628" y="0"/>
                    <a:pt x="10800" y="0"/>
                  </a:cubicBezTo>
                  <a:cubicBezTo>
                    <a:pt x="16586" y="0"/>
                    <a:pt x="21600" y="267"/>
                    <a:pt x="21600" y="624"/>
                  </a:cubicBezTo>
                  <a:lnTo>
                    <a:pt x="21600" y="20976"/>
                  </a:lnTo>
                  <a:close/>
                </a:path>
              </a:pathLst>
            </a:custGeom>
            <a:solidFill>
              <a:schemeClr val="accent3">
                <a:lumMod val="60000"/>
                <a:lumOff val="40000"/>
              </a:schemeClr>
            </a:solidFill>
            <a:ln w="12700">
              <a:miter lim="400000"/>
            </a:ln>
          </p:spPr>
          <p:txBody>
            <a:bodyPr lIns="38100" tIns="38100" rIns="38100" bIns="38100" anchor="ctr"/>
            <a:lstStyle/>
            <a:p>
              <a:pPr>
                <a:defRPr sz="3000">
                  <a:solidFill>
                    <a:srgbClr val="FFFFFF"/>
                  </a:solidFill>
                </a:defRPr>
              </a:pPr>
              <a:endParaRPr sz="3000">
                <a:solidFill>
                  <a:srgbClr val="FFFFFF"/>
                </a:solidFill>
              </a:endParaRPr>
            </a:p>
          </p:txBody>
        </p:sp>
        <p:sp>
          <p:nvSpPr>
            <p:cNvPr id="18" name="Shape">
              <a:extLst>
                <a:ext uri="{FF2B5EF4-FFF2-40B4-BE49-F238E27FC236}">
                  <a16:creationId xmlns:a16="http://schemas.microsoft.com/office/drawing/2014/main" id="{0FACE174-322A-4315-88EE-B9419BCEA41D}"/>
                </a:ext>
              </a:extLst>
            </p:cNvPr>
            <p:cNvSpPr/>
            <p:nvPr/>
          </p:nvSpPr>
          <p:spPr>
            <a:xfrm>
              <a:off x="16040100" y="14719300"/>
              <a:ext cx="71122" cy="1231902"/>
            </a:xfrm>
            <a:custGeom>
              <a:avLst/>
              <a:gdLst/>
              <a:ahLst/>
              <a:cxnLst>
                <a:cxn ang="0">
                  <a:pos x="wd2" y="hd2"/>
                </a:cxn>
                <a:cxn ang="5400000">
                  <a:pos x="wd2" y="hd2"/>
                </a:cxn>
                <a:cxn ang="10800000">
                  <a:pos x="wd2" y="hd2"/>
                </a:cxn>
                <a:cxn ang="16200000">
                  <a:pos x="wd2" y="hd2"/>
                </a:cxn>
              </a:cxnLst>
              <a:rect l="0" t="0" r="r" b="b"/>
              <a:pathLst>
                <a:path w="21600" h="21600" extrusionOk="0">
                  <a:moveTo>
                    <a:pt x="21600" y="20976"/>
                  </a:moveTo>
                  <a:cubicBezTo>
                    <a:pt x="21600" y="21311"/>
                    <a:pt x="16972" y="21600"/>
                    <a:pt x="10800" y="21600"/>
                  </a:cubicBezTo>
                  <a:cubicBezTo>
                    <a:pt x="4628" y="21600"/>
                    <a:pt x="0" y="21333"/>
                    <a:pt x="0" y="20976"/>
                  </a:cubicBezTo>
                  <a:lnTo>
                    <a:pt x="0" y="624"/>
                  </a:lnTo>
                  <a:cubicBezTo>
                    <a:pt x="0" y="289"/>
                    <a:pt x="4628" y="0"/>
                    <a:pt x="10800" y="0"/>
                  </a:cubicBezTo>
                  <a:cubicBezTo>
                    <a:pt x="16972" y="0"/>
                    <a:pt x="21600" y="267"/>
                    <a:pt x="21600" y="624"/>
                  </a:cubicBezTo>
                  <a:lnTo>
                    <a:pt x="21600" y="20976"/>
                  </a:lnTo>
                  <a:close/>
                </a:path>
              </a:pathLst>
            </a:custGeom>
            <a:solidFill>
              <a:schemeClr val="accent3">
                <a:lumMod val="60000"/>
                <a:lumOff val="40000"/>
              </a:schemeClr>
            </a:solidFill>
            <a:ln w="12700">
              <a:miter lim="400000"/>
            </a:ln>
          </p:spPr>
          <p:txBody>
            <a:bodyPr lIns="38100" tIns="38100" rIns="38100" bIns="38100" anchor="ctr"/>
            <a:lstStyle/>
            <a:p>
              <a:pPr>
                <a:defRPr sz="3000">
                  <a:solidFill>
                    <a:srgbClr val="FFFFFF"/>
                  </a:solidFill>
                </a:defRPr>
              </a:pPr>
              <a:endParaRPr sz="3000">
                <a:solidFill>
                  <a:srgbClr val="FFFFFF"/>
                </a:solidFill>
              </a:endParaRPr>
            </a:p>
          </p:txBody>
        </p:sp>
        <p:sp>
          <p:nvSpPr>
            <p:cNvPr id="19" name="Rectangle">
              <a:extLst>
                <a:ext uri="{FF2B5EF4-FFF2-40B4-BE49-F238E27FC236}">
                  <a16:creationId xmlns:a16="http://schemas.microsoft.com/office/drawing/2014/main" id="{40E28132-5646-4B2F-80B8-0754EC9B08E2}"/>
                </a:ext>
              </a:extLst>
            </p:cNvPr>
            <p:cNvSpPr/>
            <p:nvPr/>
          </p:nvSpPr>
          <p:spPr>
            <a:xfrm>
              <a:off x="14503400" y="14478000"/>
              <a:ext cx="584200" cy="1657350"/>
            </a:xfrm>
            <a:prstGeom prst="rect">
              <a:avLst/>
            </a:prstGeom>
            <a:solidFill>
              <a:schemeClr val="accent3"/>
            </a:solidFill>
            <a:ln w="12700">
              <a:miter lim="400000"/>
            </a:ln>
          </p:spPr>
          <p:txBody>
            <a:bodyPr lIns="38100" tIns="38100" rIns="38100" bIns="38100" anchor="ctr"/>
            <a:lstStyle/>
            <a:p>
              <a:pPr>
                <a:defRPr sz="3000">
                  <a:solidFill>
                    <a:srgbClr val="FFFFFF"/>
                  </a:solidFill>
                </a:defRPr>
              </a:pPr>
              <a:endParaRPr sz="3000">
                <a:solidFill>
                  <a:srgbClr val="FFFFFF"/>
                </a:solidFill>
              </a:endParaRPr>
            </a:p>
          </p:txBody>
        </p:sp>
        <p:sp>
          <p:nvSpPr>
            <p:cNvPr id="20" name="Shape">
              <a:extLst>
                <a:ext uri="{FF2B5EF4-FFF2-40B4-BE49-F238E27FC236}">
                  <a16:creationId xmlns:a16="http://schemas.microsoft.com/office/drawing/2014/main" id="{51FA9C90-3517-4103-82B1-BEEC06CD0981}"/>
                </a:ext>
              </a:extLst>
            </p:cNvPr>
            <p:cNvSpPr/>
            <p:nvPr/>
          </p:nvSpPr>
          <p:spPr>
            <a:xfrm>
              <a:off x="14427199" y="14376401"/>
              <a:ext cx="756920" cy="195580"/>
            </a:xfrm>
            <a:custGeom>
              <a:avLst/>
              <a:gdLst/>
              <a:ahLst/>
              <a:cxnLst>
                <a:cxn ang="0">
                  <a:pos x="wd2" y="hd2"/>
                </a:cxn>
                <a:cxn ang="5400000">
                  <a:pos x="wd2" y="hd2"/>
                </a:cxn>
                <a:cxn ang="10800000">
                  <a:pos x="wd2" y="hd2"/>
                </a:cxn>
                <a:cxn ang="16200000">
                  <a:pos x="wd2" y="hd2"/>
                </a:cxn>
              </a:cxnLst>
              <a:rect l="0" t="0" r="r" b="b"/>
              <a:pathLst>
                <a:path w="21600" h="21600" extrusionOk="0">
                  <a:moveTo>
                    <a:pt x="18809" y="21600"/>
                  </a:moveTo>
                  <a:lnTo>
                    <a:pt x="2791" y="21600"/>
                  </a:lnTo>
                  <a:cubicBezTo>
                    <a:pt x="1268" y="21600"/>
                    <a:pt x="0" y="16831"/>
                    <a:pt x="0" y="10800"/>
                  </a:cubicBezTo>
                  <a:lnTo>
                    <a:pt x="0" y="10800"/>
                  </a:lnTo>
                  <a:cubicBezTo>
                    <a:pt x="0" y="4909"/>
                    <a:pt x="1232" y="0"/>
                    <a:pt x="2791" y="0"/>
                  </a:cubicBezTo>
                  <a:lnTo>
                    <a:pt x="18809" y="0"/>
                  </a:lnTo>
                  <a:cubicBezTo>
                    <a:pt x="20332" y="0"/>
                    <a:pt x="21600" y="4769"/>
                    <a:pt x="21600" y="10800"/>
                  </a:cubicBezTo>
                  <a:lnTo>
                    <a:pt x="21600" y="10800"/>
                  </a:lnTo>
                  <a:cubicBezTo>
                    <a:pt x="21600" y="16691"/>
                    <a:pt x="20368" y="21600"/>
                    <a:pt x="18809" y="21600"/>
                  </a:cubicBezTo>
                  <a:close/>
                </a:path>
              </a:pathLst>
            </a:custGeom>
            <a:solidFill>
              <a:schemeClr val="accent3">
                <a:lumMod val="75000"/>
              </a:schemeClr>
            </a:solidFill>
            <a:ln w="12700">
              <a:miter lim="400000"/>
            </a:ln>
          </p:spPr>
          <p:txBody>
            <a:bodyPr lIns="38100" tIns="38100" rIns="38100" bIns="38100" anchor="ctr"/>
            <a:lstStyle/>
            <a:p>
              <a:pPr>
                <a:defRPr sz="3000">
                  <a:solidFill>
                    <a:srgbClr val="FFFFFF"/>
                  </a:solidFill>
                </a:defRPr>
              </a:pPr>
              <a:endParaRPr sz="3000">
                <a:solidFill>
                  <a:srgbClr val="FFFFFF"/>
                </a:solidFill>
              </a:endParaRPr>
            </a:p>
          </p:txBody>
        </p:sp>
        <p:sp>
          <p:nvSpPr>
            <p:cNvPr id="21" name="Shape">
              <a:extLst>
                <a:ext uri="{FF2B5EF4-FFF2-40B4-BE49-F238E27FC236}">
                  <a16:creationId xmlns:a16="http://schemas.microsoft.com/office/drawing/2014/main" id="{F90C8F86-7E36-4111-8647-0394D719B3D4}"/>
                </a:ext>
              </a:extLst>
            </p:cNvPr>
            <p:cNvSpPr/>
            <p:nvPr/>
          </p:nvSpPr>
          <p:spPr>
            <a:xfrm>
              <a:off x="14427199" y="16035020"/>
              <a:ext cx="756920" cy="195580"/>
            </a:xfrm>
            <a:custGeom>
              <a:avLst/>
              <a:gdLst/>
              <a:ahLst/>
              <a:cxnLst>
                <a:cxn ang="0">
                  <a:pos x="wd2" y="hd2"/>
                </a:cxn>
                <a:cxn ang="5400000">
                  <a:pos x="wd2" y="hd2"/>
                </a:cxn>
                <a:cxn ang="10800000">
                  <a:pos x="wd2" y="hd2"/>
                </a:cxn>
                <a:cxn ang="16200000">
                  <a:pos x="wd2" y="hd2"/>
                </a:cxn>
              </a:cxnLst>
              <a:rect l="0" t="0" r="r" b="b"/>
              <a:pathLst>
                <a:path w="21600" h="21600" extrusionOk="0">
                  <a:moveTo>
                    <a:pt x="18809" y="21600"/>
                  </a:moveTo>
                  <a:lnTo>
                    <a:pt x="2791" y="21600"/>
                  </a:lnTo>
                  <a:cubicBezTo>
                    <a:pt x="1268" y="21600"/>
                    <a:pt x="0" y="16831"/>
                    <a:pt x="0" y="10800"/>
                  </a:cubicBezTo>
                  <a:lnTo>
                    <a:pt x="0" y="10800"/>
                  </a:lnTo>
                  <a:cubicBezTo>
                    <a:pt x="0" y="4909"/>
                    <a:pt x="1232" y="0"/>
                    <a:pt x="2791" y="0"/>
                  </a:cubicBezTo>
                  <a:lnTo>
                    <a:pt x="18809" y="0"/>
                  </a:lnTo>
                  <a:cubicBezTo>
                    <a:pt x="20332" y="0"/>
                    <a:pt x="21600" y="4769"/>
                    <a:pt x="21600" y="10800"/>
                  </a:cubicBezTo>
                  <a:lnTo>
                    <a:pt x="21600" y="10800"/>
                  </a:lnTo>
                  <a:cubicBezTo>
                    <a:pt x="21600" y="16831"/>
                    <a:pt x="20368" y="21600"/>
                    <a:pt x="18809" y="21600"/>
                  </a:cubicBezTo>
                  <a:close/>
                </a:path>
              </a:pathLst>
            </a:custGeom>
            <a:solidFill>
              <a:schemeClr val="accent3">
                <a:lumMod val="75000"/>
              </a:schemeClr>
            </a:solidFill>
            <a:ln w="12700">
              <a:miter lim="400000"/>
            </a:ln>
          </p:spPr>
          <p:txBody>
            <a:bodyPr lIns="38100" tIns="38100" rIns="38100" bIns="38100" anchor="ctr"/>
            <a:lstStyle/>
            <a:p>
              <a:pPr>
                <a:defRPr sz="3000">
                  <a:solidFill>
                    <a:srgbClr val="FFFFFF"/>
                  </a:solidFill>
                </a:defRPr>
              </a:pPr>
              <a:endParaRPr sz="3000">
                <a:solidFill>
                  <a:srgbClr val="FFFFFF"/>
                </a:solidFill>
              </a:endParaRPr>
            </a:p>
          </p:txBody>
        </p:sp>
        <p:sp>
          <p:nvSpPr>
            <p:cNvPr id="22" name="Shape">
              <a:extLst>
                <a:ext uri="{FF2B5EF4-FFF2-40B4-BE49-F238E27FC236}">
                  <a16:creationId xmlns:a16="http://schemas.microsoft.com/office/drawing/2014/main" id="{1DF7B896-CC62-44C2-B7FA-68CF98848BE5}"/>
                </a:ext>
              </a:extLst>
            </p:cNvPr>
            <p:cNvSpPr/>
            <p:nvPr/>
          </p:nvSpPr>
          <p:spPr>
            <a:xfrm>
              <a:off x="14617700" y="14719300"/>
              <a:ext cx="71122" cy="1231902"/>
            </a:xfrm>
            <a:custGeom>
              <a:avLst/>
              <a:gdLst/>
              <a:ahLst/>
              <a:cxnLst>
                <a:cxn ang="0">
                  <a:pos x="wd2" y="hd2"/>
                </a:cxn>
                <a:cxn ang="5400000">
                  <a:pos x="wd2" y="hd2"/>
                </a:cxn>
                <a:cxn ang="10800000">
                  <a:pos x="wd2" y="hd2"/>
                </a:cxn>
                <a:cxn ang="16200000">
                  <a:pos x="wd2" y="hd2"/>
                </a:cxn>
              </a:cxnLst>
              <a:rect l="0" t="0" r="r" b="b"/>
              <a:pathLst>
                <a:path w="21600" h="21600" extrusionOk="0">
                  <a:moveTo>
                    <a:pt x="21600" y="20976"/>
                  </a:moveTo>
                  <a:cubicBezTo>
                    <a:pt x="21600" y="21311"/>
                    <a:pt x="16972" y="21600"/>
                    <a:pt x="10800" y="21600"/>
                  </a:cubicBezTo>
                  <a:cubicBezTo>
                    <a:pt x="5014" y="21600"/>
                    <a:pt x="0" y="21333"/>
                    <a:pt x="0" y="20976"/>
                  </a:cubicBezTo>
                  <a:lnTo>
                    <a:pt x="0" y="624"/>
                  </a:lnTo>
                  <a:cubicBezTo>
                    <a:pt x="0" y="289"/>
                    <a:pt x="4628" y="0"/>
                    <a:pt x="10800" y="0"/>
                  </a:cubicBezTo>
                  <a:cubicBezTo>
                    <a:pt x="16586" y="0"/>
                    <a:pt x="21600" y="267"/>
                    <a:pt x="21600" y="624"/>
                  </a:cubicBezTo>
                  <a:lnTo>
                    <a:pt x="21600" y="20976"/>
                  </a:lnTo>
                  <a:close/>
                </a:path>
              </a:pathLst>
            </a:custGeom>
            <a:solidFill>
              <a:schemeClr val="accent3">
                <a:lumMod val="60000"/>
                <a:lumOff val="40000"/>
              </a:schemeClr>
            </a:solidFill>
            <a:ln w="12700">
              <a:miter lim="400000"/>
            </a:ln>
          </p:spPr>
          <p:txBody>
            <a:bodyPr lIns="38100" tIns="38100" rIns="38100" bIns="38100" anchor="ctr"/>
            <a:lstStyle/>
            <a:p>
              <a:pPr>
                <a:defRPr sz="3000">
                  <a:solidFill>
                    <a:srgbClr val="FFFFFF"/>
                  </a:solidFill>
                </a:defRPr>
              </a:pPr>
              <a:endParaRPr sz="3000">
                <a:solidFill>
                  <a:srgbClr val="FFFFFF"/>
                </a:solidFill>
              </a:endParaRPr>
            </a:p>
          </p:txBody>
        </p:sp>
        <p:sp>
          <p:nvSpPr>
            <p:cNvPr id="23" name="Shape">
              <a:extLst>
                <a:ext uri="{FF2B5EF4-FFF2-40B4-BE49-F238E27FC236}">
                  <a16:creationId xmlns:a16="http://schemas.microsoft.com/office/drawing/2014/main" id="{04DBD98C-CE14-40B2-AFA5-42900223558F}"/>
                </a:ext>
              </a:extLst>
            </p:cNvPr>
            <p:cNvSpPr/>
            <p:nvPr/>
          </p:nvSpPr>
          <p:spPr>
            <a:xfrm>
              <a:off x="14770100" y="14719300"/>
              <a:ext cx="71122" cy="1231902"/>
            </a:xfrm>
            <a:custGeom>
              <a:avLst/>
              <a:gdLst/>
              <a:ahLst/>
              <a:cxnLst>
                <a:cxn ang="0">
                  <a:pos x="wd2" y="hd2"/>
                </a:cxn>
                <a:cxn ang="5400000">
                  <a:pos x="wd2" y="hd2"/>
                </a:cxn>
                <a:cxn ang="10800000">
                  <a:pos x="wd2" y="hd2"/>
                </a:cxn>
                <a:cxn ang="16200000">
                  <a:pos x="wd2" y="hd2"/>
                </a:cxn>
              </a:cxnLst>
              <a:rect l="0" t="0" r="r" b="b"/>
              <a:pathLst>
                <a:path w="21600" h="21600" extrusionOk="0">
                  <a:moveTo>
                    <a:pt x="21600" y="20976"/>
                  </a:moveTo>
                  <a:cubicBezTo>
                    <a:pt x="21600" y="21311"/>
                    <a:pt x="16972" y="21600"/>
                    <a:pt x="10800" y="21600"/>
                  </a:cubicBezTo>
                  <a:cubicBezTo>
                    <a:pt x="5014" y="21600"/>
                    <a:pt x="0" y="21333"/>
                    <a:pt x="0" y="20976"/>
                  </a:cubicBezTo>
                  <a:lnTo>
                    <a:pt x="0" y="624"/>
                  </a:lnTo>
                  <a:cubicBezTo>
                    <a:pt x="0" y="289"/>
                    <a:pt x="4628" y="0"/>
                    <a:pt x="10800" y="0"/>
                  </a:cubicBezTo>
                  <a:cubicBezTo>
                    <a:pt x="16586" y="0"/>
                    <a:pt x="21600" y="267"/>
                    <a:pt x="21600" y="624"/>
                  </a:cubicBezTo>
                  <a:lnTo>
                    <a:pt x="21600" y="20976"/>
                  </a:lnTo>
                  <a:close/>
                </a:path>
              </a:pathLst>
            </a:custGeom>
            <a:solidFill>
              <a:schemeClr val="accent3">
                <a:lumMod val="60000"/>
                <a:lumOff val="40000"/>
              </a:schemeClr>
            </a:solidFill>
            <a:ln w="12700">
              <a:miter lim="400000"/>
            </a:ln>
          </p:spPr>
          <p:txBody>
            <a:bodyPr lIns="38100" tIns="38100" rIns="38100" bIns="38100" anchor="ctr"/>
            <a:lstStyle/>
            <a:p>
              <a:pPr>
                <a:defRPr sz="3000">
                  <a:solidFill>
                    <a:srgbClr val="FFFFFF"/>
                  </a:solidFill>
                </a:defRPr>
              </a:pPr>
              <a:endParaRPr sz="3000">
                <a:solidFill>
                  <a:srgbClr val="FFFFFF"/>
                </a:solidFill>
              </a:endParaRPr>
            </a:p>
          </p:txBody>
        </p:sp>
        <p:sp>
          <p:nvSpPr>
            <p:cNvPr id="24" name="Shape">
              <a:extLst>
                <a:ext uri="{FF2B5EF4-FFF2-40B4-BE49-F238E27FC236}">
                  <a16:creationId xmlns:a16="http://schemas.microsoft.com/office/drawing/2014/main" id="{6652E39B-5C3B-4B5A-9946-0EF090B5F77E}"/>
                </a:ext>
              </a:extLst>
            </p:cNvPr>
            <p:cNvSpPr/>
            <p:nvPr/>
          </p:nvSpPr>
          <p:spPr>
            <a:xfrm>
              <a:off x="14909800" y="14719300"/>
              <a:ext cx="71122" cy="1231902"/>
            </a:xfrm>
            <a:custGeom>
              <a:avLst/>
              <a:gdLst/>
              <a:ahLst/>
              <a:cxnLst>
                <a:cxn ang="0">
                  <a:pos x="wd2" y="hd2"/>
                </a:cxn>
                <a:cxn ang="5400000">
                  <a:pos x="wd2" y="hd2"/>
                </a:cxn>
                <a:cxn ang="10800000">
                  <a:pos x="wd2" y="hd2"/>
                </a:cxn>
                <a:cxn ang="16200000">
                  <a:pos x="wd2" y="hd2"/>
                </a:cxn>
              </a:cxnLst>
              <a:rect l="0" t="0" r="r" b="b"/>
              <a:pathLst>
                <a:path w="21600" h="21600" extrusionOk="0">
                  <a:moveTo>
                    <a:pt x="21600" y="20976"/>
                  </a:moveTo>
                  <a:cubicBezTo>
                    <a:pt x="21600" y="21311"/>
                    <a:pt x="16972" y="21600"/>
                    <a:pt x="10800" y="21600"/>
                  </a:cubicBezTo>
                  <a:cubicBezTo>
                    <a:pt x="4628" y="21600"/>
                    <a:pt x="0" y="21333"/>
                    <a:pt x="0" y="20976"/>
                  </a:cubicBezTo>
                  <a:lnTo>
                    <a:pt x="0" y="624"/>
                  </a:lnTo>
                  <a:cubicBezTo>
                    <a:pt x="0" y="289"/>
                    <a:pt x="4628" y="0"/>
                    <a:pt x="10800" y="0"/>
                  </a:cubicBezTo>
                  <a:cubicBezTo>
                    <a:pt x="16972" y="0"/>
                    <a:pt x="21600" y="267"/>
                    <a:pt x="21600" y="624"/>
                  </a:cubicBezTo>
                  <a:lnTo>
                    <a:pt x="21600" y="20976"/>
                  </a:lnTo>
                  <a:close/>
                </a:path>
              </a:pathLst>
            </a:custGeom>
            <a:solidFill>
              <a:schemeClr val="accent3">
                <a:lumMod val="60000"/>
                <a:lumOff val="40000"/>
              </a:schemeClr>
            </a:solidFill>
            <a:ln w="12700">
              <a:miter lim="400000"/>
            </a:ln>
          </p:spPr>
          <p:txBody>
            <a:bodyPr lIns="38100" tIns="38100" rIns="38100" bIns="38100" anchor="ctr"/>
            <a:lstStyle/>
            <a:p>
              <a:pPr>
                <a:defRPr sz="3000">
                  <a:solidFill>
                    <a:srgbClr val="FFFFFF"/>
                  </a:solidFill>
                </a:defRPr>
              </a:pPr>
              <a:endParaRPr sz="3000">
                <a:solidFill>
                  <a:srgbClr val="FFFFFF"/>
                </a:solidFill>
              </a:endParaRPr>
            </a:p>
          </p:txBody>
        </p:sp>
        <p:sp>
          <p:nvSpPr>
            <p:cNvPr id="25" name="Rectangle">
              <a:extLst>
                <a:ext uri="{FF2B5EF4-FFF2-40B4-BE49-F238E27FC236}">
                  <a16:creationId xmlns:a16="http://schemas.microsoft.com/office/drawing/2014/main" id="{C95A2409-3BC3-43E1-A13C-7FA2365AE641}"/>
                </a:ext>
              </a:extLst>
            </p:cNvPr>
            <p:cNvSpPr/>
            <p:nvPr/>
          </p:nvSpPr>
          <p:spPr>
            <a:xfrm>
              <a:off x="13373100" y="14478000"/>
              <a:ext cx="584200" cy="1657350"/>
            </a:xfrm>
            <a:prstGeom prst="rect">
              <a:avLst/>
            </a:prstGeom>
            <a:solidFill>
              <a:schemeClr val="accent2">
                <a:lumMod val="60000"/>
                <a:lumOff val="40000"/>
              </a:schemeClr>
            </a:solidFill>
            <a:ln w="12700">
              <a:miter lim="400000"/>
            </a:ln>
          </p:spPr>
          <p:txBody>
            <a:bodyPr lIns="38100" tIns="38100" rIns="38100" bIns="38100" anchor="ctr"/>
            <a:lstStyle/>
            <a:p>
              <a:pPr>
                <a:defRPr sz="3000">
                  <a:solidFill>
                    <a:srgbClr val="FFFFFF"/>
                  </a:solidFill>
                </a:defRPr>
              </a:pPr>
              <a:endParaRPr sz="3000">
                <a:solidFill>
                  <a:srgbClr val="FFFFFF"/>
                </a:solidFill>
              </a:endParaRPr>
            </a:p>
          </p:txBody>
        </p:sp>
        <p:sp>
          <p:nvSpPr>
            <p:cNvPr id="26" name="Shape">
              <a:extLst>
                <a:ext uri="{FF2B5EF4-FFF2-40B4-BE49-F238E27FC236}">
                  <a16:creationId xmlns:a16="http://schemas.microsoft.com/office/drawing/2014/main" id="{D591E656-D86D-410B-BE3A-D093989254AB}"/>
                </a:ext>
              </a:extLst>
            </p:cNvPr>
            <p:cNvSpPr/>
            <p:nvPr/>
          </p:nvSpPr>
          <p:spPr>
            <a:xfrm>
              <a:off x="13284199" y="14376401"/>
              <a:ext cx="756920" cy="195580"/>
            </a:xfrm>
            <a:custGeom>
              <a:avLst/>
              <a:gdLst/>
              <a:ahLst/>
              <a:cxnLst>
                <a:cxn ang="0">
                  <a:pos x="wd2" y="hd2"/>
                </a:cxn>
                <a:cxn ang="5400000">
                  <a:pos x="wd2" y="hd2"/>
                </a:cxn>
                <a:cxn ang="10800000">
                  <a:pos x="wd2" y="hd2"/>
                </a:cxn>
                <a:cxn ang="16200000">
                  <a:pos x="wd2" y="hd2"/>
                </a:cxn>
              </a:cxnLst>
              <a:rect l="0" t="0" r="r" b="b"/>
              <a:pathLst>
                <a:path w="21600" h="21600" extrusionOk="0">
                  <a:moveTo>
                    <a:pt x="18809" y="21600"/>
                  </a:moveTo>
                  <a:lnTo>
                    <a:pt x="2791" y="21600"/>
                  </a:lnTo>
                  <a:cubicBezTo>
                    <a:pt x="1268" y="21600"/>
                    <a:pt x="0" y="16831"/>
                    <a:pt x="0" y="10800"/>
                  </a:cubicBezTo>
                  <a:lnTo>
                    <a:pt x="0" y="10800"/>
                  </a:lnTo>
                  <a:cubicBezTo>
                    <a:pt x="0" y="4909"/>
                    <a:pt x="1232" y="0"/>
                    <a:pt x="2791" y="0"/>
                  </a:cubicBezTo>
                  <a:lnTo>
                    <a:pt x="18809" y="0"/>
                  </a:lnTo>
                  <a:cubicBezTo>
                    <a:pt x="20332" y="0"/>
                    <a:pt x="21600" y="4769"/>
                    <a:pt x="21600" y="10800"/>
                  </a:cubicBezTo>
                  <a:lnTo>
                    <a:pt x="21600" y="10800"/>
                  </a:lnTo>
                  <a:cubicBezTo>
                    <a:pt x="21600" y="16691"/>
                    <a:pt x="20332" y="21600"/>
                    <a:pt x="18809" y="21600"/>
                  </a:cubicBezTo>
                  <a:close/>
                </a:path>
              </a:pathLst>
            </a:custGeom>
            <a:solidFill>
              <a:schemeClr val="accent2">
                <a:lumMod val="75000"/>
              </a:schemeClr>
            </a:solidFill>
            <a:ln w="12700">
              <a:miter lim="400000"/>
            </a:ln>
          </p:spPr>
          <p:txBody>
            <a:bodyPr lIns="38100" tIns="38100" rIns="38100" bIns="38100" anchor="ctr"/>
            <a:lstStyle/>
            <a:p>
              <a:pPr>
                <a:defRPr sz="3000">
                  <a:solidFill>
                    <a:srgbClr val="FFFFFF"/>
                  </a:solidFill>
                </a:defRPr>
              </a:pPr>
              <a:endParaRPr sz="3000">
                <a:solidFill>
                  <a:srgbClr val="FFFFFF"/>
                </a:solidFill>
              </a:endParaRPr>
            </a:p>
          </p:txBody>
        </p:sp>
        <p:sp>
          <p:nvSpPr>
            <p:cNvPr id="27" name="Shape">
              <a:extLst>
                <a:ext uri="{FF2B5EF4-FFF2-40B4-BE49-F238E27FC236}">
                  <a16:creationId xmlns:a16="http://schemas.microsoft.com/office/drawing/2014/main" id="{6F7215FE-9BFB-4C52-9BE8-17C7567618B3}"/>
                </a:ext>
              </a:extLst>
            </p:cNvPr>
            <p:cNvSpPr/>
            <p:nvPr/>
          </p:nvSpPr>
          <p:spPr>
            <a:xfrm>
              <a:off x="13284199" y="16035020"/>
              <a:ext cx="756920" cy="195580"/>
            </a:xfrm>
            <a:custGeom>
              <a:avLst/>
              <a:gdLst/>
              <a:ahLst/>
              <a:cxnLst>
                <a:cxn ang="0">
                  <a:pos x="wd2" y="hd2"/>
                </a:cxn>
                <a:cxn ang="5400000">
                  <a:pos x="wd2" y="hd2"/>
                </a:cxn>
                <a:cxn ang="10800000">
                  <a:pos x="wd2" y="hd2"/>
                </a:cxn>
                <a:cxn ang="16200000">
                  <a:pos x="wd2" y="hd2"/>
                </a:cxn>
              </a:cxnLst>
              <a:rect l="0" t="0" r="r" b="b"/>
              <a:pathLst>
                <a:path w="21600" h="21600" extrusionOk="0">
                  <a:moveTo>
                    <a:pt x="18809" y="21600"/>
                  </a:moveTo>
                  <a:lnTo>
                    <a:pt x="2791" y="21600"/>
                  </a:lnTo>
                  <a:cubicBezTo>
                    <a:pt x="1268" y="21600"/>
                    <a:pt x="0" y="16831"/>
                    <a:pt x="0" y="10800"/>
                  </a:cubicBezTo>
                  <a:lnTo>
                    <a:pt x="0" y="10800"/>
                  </a:lnTo>
                  <a:cubicBezTo>
                    <a:pt x="0" y="4909"/>
                    <a:pt x="1232" y="0"/>
                    <a:pt x="2791" y="0"/>
                  </a:cubicBezTo>
                  <a:lnTo>
                    <a:pt x="18809" y="0"/>
                  </a:lnTo>
                  <a:cubicBezTo>
                    <a:pt x="20332" y="0"/>
                    <a:pt x="21600" y="4769"/>
                    <a:pt x="21600" y="10800"/>
                  </a:cubicBezTo>
                  <a:lnTo>
                    <a:pt x="21600" y="10800"/>
                  </a:lnTo>
                  <a:cubicBezTo>
                    <a:pt x="21600" y="16831"/>
                    <a:pt x="20332" y="21600"/>
                    <a:pt x="18809" y="21600"/>
                  </a:cubicBezTo>
                  <a:close/>
                </a:path>
              </a:pathLst>
            </a:custGeom>
            <a:solidFill>
              <a:schemeClr val="accent2">
                <a:lumMod val="75000"/>
              </a:schemeClr>
            </a:solidFill>
            <a:ln w="12700">
              <a:miter lim="400000"/>
            </a:ln>
          </p:spPr>
          <p:txBody>
            <a:bodyPr lIns="38100" tIns="38100" rIns="38100" bIns="38100" anchor="ctr"/>
            <a:lstStyle/>
            <a:p>
              <a:pPr>
                <a:defRPr sz="3000">
                  <a:solidFill>
                    <a:srgbClr val="FFFFFF"/>
                  </a:solidFill>
                </a:defRPr>
              </a:pPr>
              <a:endParaRPr sz="3000">
                <a:solidFill>
                  <a:srgbClr val="FFFFFF"/>
                </a:solidFill>
              </a:endParaRPr>
            </a:p>
          </p:txBody>
        </p:sp>
        <p:sp>
          <p:nvSpPr>
            <p:cNvPr id="28" name="Shape">
              <a:extLst>
                <a:ext uri="{FF2B5EF4-FFF2-40B4-BE49-F238E27FC236}">
                  <a16:creationId xmlns:a16="http://schemas.microsoft.com/office/drawing/2014/main" id="{2FD4DAE4-BD45-431B-84E8-278C4F5C3AFE}"/>
                </a:ext>
              </a:extLst>
            </p:cNvPr>
            <p:cNvSpPr/>
            <p:nvPr/>
          </p:nvSpPr>
          <p:spPr>
            <a:xfrm>
              <a:off x="13487400" y="14719300"/>
              <a:ext cx="71122" cy="1231902"/>
            </a:xfrm>
            <a:custGeom>
              <a:avLst/>
              <a:gdLst/>
              <a:ahLst/>
              <a:cxnLst>
                <a:cxn ang="0">
                  <a:pos x="wd2" y="hd2"/>
                </a:cxn>
                <a:cxn ang="5400000">
                  <a:pos x="wd2" y="hd2"/>
                </a:cxn>
                <a:cxn ang="10800000">
                  <a:pos x="wd2" y="hd2"/>
                </a:cxn>
                <a:cxn ang="16200000">
                  <a:pos x="wd2" y="hd2"/>
                </a:cxn>
              </a:cxnLst>
              <a:rect l="0" t="0" r="r" b="b"/>
              <a:pathLst>
                <a:path w="21600" h="21600" extrusionOk="0">
                  <a:moveTo>
                    <a:pt x="21600" y="20976"/>
                  </a:moveTo>
                  <a:cubicBezTo>
                    <a:pt x="21600" y="21311"/>
                    <a:pt x="16972" y="21600"/>
                    <a:pt x="10800" y="21600"/>
                  </a:cubicBezTo>
                  <a:cubicBezTo>
                    <a:pt x="5014" y="21600"/>
                    <a:pt x="0" y="21333"/>
                    <a:pt x="0" y="20976"/>
                  </a:cubicBezTo>
                  <a:lnTo>
                    <a:pt x="0" y="624"/>
                  </a:lnTo>
                  <a:cubicBezTo>
                    <a:pt x="0" y="289"/>
                    <a:pt x="4628" y="0"/>
                    <a:pt x="10800" y="0"/>
                  </a:cubicBezTo>
                  <a:cubicBezTo>
                    <a:pt x="16586" y="0"/>
                    <a:pt x="21600" y="267"/>
                    <a:pt x="21600" y="624"/>
                  </a:cubicBezTo>
                  <a:lnTo>
                    <a:pt x="21600" y="20976"/>
                  </a:lnTo>
                  <a:close/>
                </a:path>
              </a:pathLst>
            </a:custGeom>
            <a:solidFill>
              <a:schemeClr val="accent2">
                <a:lumMod val="40000"/>
                <a:lumOff val="60000"/>
              </a:schemeClr>
            </a:solidFill>
            <a:ln w="12700">
              <a:miter lim="400000"/>
            </a:ln>
          </p:spPr>
          <p:txBody>
            <a:bodyPr lIns="38100" tIns="38100" rIns="38100" bIns="38100" anchor="ctr"/>
            <a:lstStyle/>
            <a:p>
              <a:pPr>
                <a:defRPr sz="3000">
                  <a:solidFill>
                    <a:srgbClr val="FFFFFF"/>
                  </a:solidFill>
                </a:defRPr>
              </a:pPr>
              <a:endParaRPr sz="3000">
                <a:solidFill>
                  <a:srgbClr val="FFFFFF"/>
                </a:solidFill>
              </a:endParaRPr>
            </a:p>
          </p:txBody>
        </p:sp>
        <p:sp>
          <p:nvSpPr>
            <p:cNvPr id="29" name="Shape">
              <a:extLst>
                <a:ext uri="{FF2B5EF4-FFF2-40B4-BE49-F238E27FC236}">
                  <a16:creationId xmlns:a16="http://schemas.microsoft.com/office/drawing/2014/main" id="{F7F1819B-EDB0-4B00-8BA8-344E5BB9DB22}"/>
                </a:ext>
              </a:extLst>
            </p:cNvPr>
            <p:cNvSpPr/>
            <p:nvPr/>
          </p:nvSpPr>
          <p:spPr>
            <a:xfrm>
              <a:off x="13627100" y="14719300"/>
              <a:ext cx="71122" cy="1231902"/>
            </a:xfrm>
            <a:custGeom>
              <a:avLst/>
              <a:gdLst/>
              <a:ahLst/>
              <a:cxnLst>
                <a:cxn ang="0">
                  <a:pos x="wd2" y="hd2"/>
                </a:cxn>
                <a:cxn ang="5400000">
                  <a:pos x="wd2" y="hd2"/>
                </a:cxn>
                <a:cxn ang="10800000">
                  <a:pos x="wd2" y="hd2"/>
                </a:cxn>
                <a:cxn ang="16200000">
                  <a:pos x="wd2" y="hd2"/>
                </a:cxn>
              </a:cxnLst>
              <a:rect l="0" t="0" r="r" b="b"/>
              <a:pathLst>
                <a:path w="21600" h="21600" extrusionOk="0">
                  <a:moveTo>
                    <a:pt x="21600" y="20976"/>
                  </a:moveTo>
                  <a:cubicBezTo>
                    <a:pt x="21600" y="21311"/>
                    <a:pt x="16972" y="21600"/>
                    <a:pt x="10800" y="21600"/>
                  </a:cubicBezTo>
                  <a:cubicBezTo>
                    <a:pt x="5014" y="21600"/>
                    <a:pt x="0" y="21333"/>
                    <a:pt x="0" y="20976"/>
                  </a:cubicBezTo>
                  <a:lnTo>
                    <a:pt x="0" y="624"/>
                  </a:lnTo>
                  <a:cubicBezTo>
                    <a:pt x="0" y="289"/>
                    <a:pt x="4628" y="0"/>
                    <a:pt x="10800" y="0"/>
                  </a:cubicBezTo>
                  <a:cubicBezTo>
                    <a:pt x="16586" y="0"/>
                    <a:pt x="21600" y="267"/>
                    <a:pt x="21600" y="624"/>
                  </a:cubicBezTo>
                  <a:lnTo>
                    <a:pt x="21600" y="20976"/>
                  </a:lnTo>
                  <a:close/>
                </a:path>
              </a:pathLst>
            </a:custGeom>
            <a:solidFill>
              <a:schemeClr val="accent2">
                <a:lumMod val="40000"/>
                <a:lumOff val="60000"/>
              </a:schemeClr>
            </a:solidFill>
            <a:ln w="12700">
              <a:miter lim="400000"/>
            </a:ln>
          </p:spPr>
          <p:txBody>
            <a:bodyPr lIns="38100" tIns="38100" rIns="38100" bIns="38100" anchor="ctr"/>
            <a:lstStyle/>
            <a:p>
              <a:pPr>
                <a:defRPr sz="3000">
                  <a:solidFill>
                    <a:srgbClr val="FFFFFF"/>
                  </a:solidFill>
                </a:defRPr>
              </a:pPr>
              <a:endParaRPr sz="3000">
                <a:solidFill>
                  <a:srgbClr val="FFFFFF"/>
                </a:solidFill>
              </a:endParaRPr>
            </a:p>
          </p:txBody>
        </p:sp>
        <p:sp>
          <p:nvSpPr>
            <p:cNvPr id="30" name="Shape">
              <a:extLst>
                <a:ext uri="{FF2B5EF4-FFF2-40B4-BE49-F238E27FC236}">
                  <a16:creationId xmlns:a16="http://schemas.microsoft.com/office/drawing/2014/main" id="{B9013ECF-ECD6-4995-97B8-F1B544A8C8F0}"/>
                </a:ext>
              </a:extLst>
            </p:cNvPr>
            <p:cNvSpPr/>
            <p:nvPr/>
          </p:nvSpPr>
          <p:spPr>
            <a:xfrm>
              <a:off x="13766800" y="14719300"/>
              <a:ext cx="71122" cy="1231902"/>
            </a:xfrm>
            <a:custGeom>
              <a:avLst/>
              <a:gdLst/>
              <a:ahLst/>
              <a:cxnLst>
                <a:cxn ang="0">
                  <a:pos x="wd2" y="hd2"/>
                </a:cxn>
                <a:cxn ang="5400000">
                  <a:pos x="wd2" y="hd2"/>
                </a:cxn>
                <a:cxn ang="10800000">
                  <a:pos x="wd2" y="hd2"/>
                </a:cxn>
                <a:cxn ang="16200000">
                  <a:pos x="wd2" y="hd2"/>
                </a:cxn>
              </a:cxnLst>
              <a:rect l="0" t="0" r="r" b="b"/>
              <a:pathLst>
                <a:path w="21600" h="21600" extrusionOk="0">
                  <a:moveTo>
                    <a:pt x="21600" y="20976"/>
                  </a:moveTo>
                  <a:cubicBezTo>
                    <a:pt x="21600" y="21311"/>
                    <a:pt x="16972" y="21600"/>
                    <a:pt x="10800" y="21600"/>
                  </a:cubicBezTo>
                  <a:cubicBezTo>
                    <a:pt x="4628" y="21600"/>
                    <a:pt x="0" y="21333"/>
                    <a:pt x="0" y="20976"/>
                  </a:cubicBezTo>
                  <a:lnTo>
                    <a:pt x="0" y="624"/>
                  </a:lnTo>
                  <a:cubicBezTo>
                    <a:pt x="0" y="289"/>
                    <a:pt x="4628" y="0"/>
                    <a:pt x="10800" y="0"/>
                  </a:cubicBezTo>
                  <a:cubicBezTo>
                    <a:pt x="16972" y="0"/>
                    <a:pt x="21600" y="267"/>
                    <a:pt x="21600" y="624"/>
                  </a:cubicBezTo>
                  <a:lnTo>
                    <a:pt x="21600" y="20976"/>
                  </a:lnTo>
                  <a:close/>
                </a:path>
              </a:pathLst>
            </a:custGeom>
            <a:solidFill>
              <a:schemeClr val="accent2">
                <a:lumMod val="40000"/>
                <a:lumOff val="60000"/>
              </a:schemeClr>
            </a:solidFill>
            <a:ln w="12700">
              <a:miter lim="400000"/>
            </a:ln>
          </p:spPr>
          <p:txBody>
            <a:bodyPr lIns="38100" tIns="38100" rIns="38100" bIns="38100" anchor="ctr"/>
            <a:lstStyle/>
            <a:p>
              <a:pPr>
                <a:defRPr sz="3000">
                  <a:solidFill>
                    <a:srgbClr val="FFFFFF"/>
                  </a:solidFill>
                </a:defRPr>
              </a:pPr>
              <a:endParaRPr sz="3000">
                <a:solidFill>
                  <a:srgbClr val="FFFFFF"/>
                </a:solidFill>
              </a:endParaRPr>
            </a:p>
          </p:txBody>
        </p:sp>
        <p:sp>
          <p:nvSpPr>
            <p:cNvPr id="31" name="Shape">
              <a:extLst>
                <a:ext uri="{FF2B5EF4-FFF2-40B4-BE49-F238E27FC236}">
                  <a16:creationId xmlns:a16="http://schemas.microsoft.com/office/drawing/2014/main" id="{FBD29EA7-8C7A-4F66-9607-C04636360F68}"/>
                </a:ext>
              </a:extLst>
            </p:cNvPr>
            <p:cNvSpPr/>
            <p:nvPr/>
          </p:nvSpPr>
          <p:spPr>
            <a:xfrm>
              <a:off x="11858050" y="12958350"/>
              <a:ext cx="4742179" cy="1402081"/>
            </a:xfrm>
            <a:custGeom>
              <a:avLst/>
              <a:gdLst/>
              <a:ahLst/>
              <a:cxnLst>
                <a:cxn ang="0">
                  <a:pos x="wd2" y="hd2"/>
                </a:cxn>
                <a:cxn ang="5400000">
                  <a:pos x="wd2" y="hd2"/>
                </a:cxn>
                <a:cxn ang="10800000">
                  <a:pos x="wd2" y="hd2"/>
                </a:cxn>
                <a:cxn ang="16200000">
                  <a:pos x="wd2" y="hd2"/>
                </a:cxn>
              </a:cxnLst>
              <a:rect l="0" t="0" r="r" b="b"/>
              <a:pathLst>
                <a:path w="21600" h="21600" extrusionOk="0">
                  <a:moveTo>
                    <a:pt x="29" y="21600"/>
                  </a:moveTo>
                  <a:cubicBezTo>
                    <a:pt x="12" y="21600"/>
                    <a:pt x="0" y="21561"/>
                    <a:pt x="0" y="21502"/>
                  </a:cubicBezTo>
                  <a:lnTo>
                    <a:pt x="0" y="16376"/>
                  </a:lnTo>
                  <a:cubicBezTo>
                    <a:pt x="0" y="16337"/>
                    <a:pt x="6" y="16298"/>
                    <a:pt x="17" y="16278"/>
                  </a:cubicBezTo>
                  <a:lnTo>
                    <a:pt x="10788" y="0"/>
                  </a:lnTo>
                  <a:cubicBezTo>
                    <a:pt x="10794" y="0"/>
                    <a:pt x="10794" y="0"/>
                    <a:pt x="10800" y="0"/>
                  </a:cubicBezTo>
                  <a:cubicBezTo>
                    <a:pt x="10806" y="0"/>
                    <a:pt x="10806" y="0"/>
                    <a:pt x="10812" y="0"/>
                  </a:cubicBezTo>
                  <a:lnTo>
                    <a:pt x="21583" y="16278"/>
                  </a:lnTo>
                  <a:cubicBezTo>
                    <a:pt x="21594" y="16298"/>
                    <a:pt x="21600" y="16337"/>
                    <a:pt x="21600" y="16376"/>
                  </a:cubicBezTo>
                  <a:lnTo>
                    <a:pt x="21600" y="21502"/>
                  </a:lnTo>
                  <a:cubicBezTo>
                    <a:pt x="21600" y="21561"/>
                    <a:pt x="21588" y="21600"/>
                    <a:pt x="21571" y="21600"/>
                  </a:cubicBezTo>
                  <a:lnTo>
                    <a:pt x="29" y="21600"/>
                  </a:lnTo>
                  <a:close/>
                </a:path>
              </a:pathLst>
            </a:custGeom>
            <a:solidFill>
              <a:schemeClr val="bg1">
                <a:lumMod val="65000"/>
              </a:schemeClr>
            </a:solidFill>
            <a:ln w="12700">
              <a:miter lim="400000"/>
            </a:ln>
          </p:spPr>
          <p:txBody>
            <a:bodyPr lIns="38100" tIns="38100" rIns="38100" bIns="38100" anchor="ctr"/>
            <a:lstStyle/>
            <a:p>
              <a:pPr>
                <a:defRPr sz="3000">
                  <a:solidFill>
                    <a:srgbClr val="FFFFFF"/>
                  </a:solidFill>
                </a:defRPr>
              </a:pPr>
              <a:endParaRPr/>
            </a:p>
          </p:txBody>
        </p:sp>
        <p:sp>
          <p:nvSpPr>
            <p:cNvPr id="32" name="Shape">
              <a:extLst>
                <a:ext uri="{FF2B5EF4-FFF2-40B4-BE49-F238E27FC236}">
                  <a16:creationId xmlns:a16="http://schemas.microsoft.com/office/drawing/2014/main" id="{7E2115BD-DF1E-4A52-8F38-1FA0587FFE0F}"/>
                </a:ext>
              </a:extLst>
            </p:cNvPr>
            <p:cNvSpPr/>
            <p:nvPr/>
          </p:nvSpPr>
          <p:spPr>
            <a:xfrm>
              <a:off x="11747499" y="12776199"/>
              <a:ext cx="4945381" cy="1605281"/>
            </a:xfrm>
            <a:custGeom>
              <a:avLst/>
              <a:gdLst/>
              <a:ahLst/>
              <a:cxnLst>
                <a:cxn ang="0">
                  <a:pos x="wd2" y="hd2"/>
                </a:cxn>
                <a:cxn ang="5400000">
                  <a:pos x="wd2" y="hd2"/>
                </a:cxn>
                <a:cxn ang="10800000">
                  <a:pos x="wd2" y="hd2"/>
                </a:cxn>
                <a:cxn ang="16200000">
                  <a:pos x="wd2" y="hd2"/>
                </a:cxn>
              </a:cxnLst>
              <a:rect l="0" t="0" r="r" b="b"/>
              <a:pathLst>
                <a:path w="21600" h="21600" extrusionOk="0">
                  <a:moveTo>
                    <a:pt x="10972" y="2632"/>
                  </a:moveTo>
                  <a:lnTo>
                    <a:pt x="10972" y="2632"/>
                  </a:lnTo>
                  <a:lnTo>
                    <a:pt x="10972" y="2632"/>
                  </a:lnTo>
                  <a:moveTo>
                    <a:pt x="10800" y="2871"/>
                  </a:moveTo>
                  <a:lnTo>
                    <a:pt x="20712" y="16508"/>
                  </a:lnTo>
                  <a:lnTo>
                    <a:pt x="20712" y="18866"/>
                  </a:lnTo>
                  <a:lnTo>
                    <a:pt x="10800" y="18866"/>
                  </a:lnTo>
                  <a:lnTo>
                    <a:pt x="888" y="18866"/>
                  </a:lnTo>
                  <a:lnTo>
                    <a:pt x="888" y="16508"/>
                  </a:lnTo>
                  <a:lnTo>
                    <a:pt x="10800" y="2871"/>
                  </a:lnTo>
                  <a:moveTo>
                    <a:pt x="10800" y="0"/>
                  </a:moveTo>
                  <a:cubicBezTo>
                    <a:pt x="10733" y="0"/>
                    <a:pt x="10667" y="34"/>
                    <a:pt x="10606" y="120"/>
                  </a:cubicBezTo>
                  <a:lnTo>
                    <a:pt x="277" y="14337"/>
                  </a:lnTo>
                  <a:cubicBezTo>
                    <a:pt x="105" y="14577"/>
                    <a:pt x="0" y="15089"/>
                    <a:pt x="0" y="15670"/>
                  </a:cubicBezTo>
                  <a:lnTo>
                    <a:pt x="0" y="20147"/>
                  </a:lnTo>
                  <a:cubicBezTo>
                    <a:pt x="0" y="20951"/>
                    <a:pt x="211" y="21600"/>
                    <a:pt x="471" y="21600"/>
                  </a:cubicBezTo>
                  <a:lnTo>
                    <a:pt x="10800" y="21600"/>
                  </a:lnTo>
                  <a:lnTo>
                    <a:pt x="21129" y="21600"/>
                  </a:lnTo>
                  <a:cubicBezTo>
                    <a:pt x="21389" y="21600"/>
                    <a:pt x="21600" y="20951"/>
                    <a:pt x="21600" y="20147"/>
                  </a:cubicBezTo>
                  <a:lnTo>
                    <a:pt x="21600" y="15670"/>
                  </a:lnTo>
                  <a:cubicBezTo>
                    <a:pt x="21600" y="15089"/>
                    <a:pt x="21489" y="14577"/>
                    <a:pt x="21323" y="14337"/>
                  </a:cubicBezTo>
                  <a:lnTo>
                    <a:pt x="10994" y="120"/>
                  </a:lnTo>
                  <a:cubicBezTo>
                    <a:pt x="10933" y="51"/>
                    <a:pt x="10867" y="0"/>
                    <a:pt x="10800" y="0"/>
                  </a:cubicBezTo>
                  <a:lnTo>
                    <a:pt x="10800" y="0"/>
                  </a:lnTo>
                  <a:close/>
                </a:path>
              </a:pathLst>
            </a:custGeom>
            <a:solidFill>
              <a:schemeClr val="bg1">
                <a:lumMod val="50000"/>
              </a:schemeClr>
            </a:solidFill>
            <a:ln w="12700">
              <a:miter lim="400000"/>
            </a:ln>
          </p:spPr>
          <p:txBody>
            <a:bodyPr lIns="38100" tIns="38100" rIns="38100" bIns="38100" anchor="ctr"/>
            <a:lstStyle/>
            <a:p>
              <a:pPr>
                <a:defRPr sz="3000">
                  <a:solidFill>
                    <a:srgbClr val="FFFFFF"/>
                  </a:solidFill>
                </a:defRPr>
              </a:pPr>
              <a:endParaRPr/>
            </a:p>
          </p:txBody>
        </p:sp>
        <p:sp>
          <p:nvSpPr>
            <p:cNvPr id="33" name="Shape">
              <a:extLst>
                <a:ext uri="{FF2B5EF4-FFF2-40B4-BE49-F238E27FC236}">
                  <a16:creationId xmlns:a16="http://schemas.microsoft.com/office/drawing/2014/main" id="{5A194BAE-AD37-4F7F-BB99-5460A3EA4A27}"/>
                </a:ext>
              </a:extLst>
            </p:cNvPr>
            <p:cNvSpPr/>
            <p:nvPr/>
          </p:nvSpPr>
          <p:spPr>
            <a:xfrm>
              <a:off x="11214100" y="16624299"/>
              <a:ext cx="6016555" cy="39371"/>
            </a:xfrm>
            <a:custGeom>
              <a:avLst/>
              <a:gdLst/>
              <a:ahLst/>
              <a:cxnLst>
                <a:cxn ang="0">
                  <a:pos x="wd2" y="hd2"/>
                </a:cxn>
                <a:cxn ang="5400000">
                  <a:pos x="wd2" y="hd2"/>
                </a:cxn>
                <a:cxn ang="10800000">
                  <a:pos x="wd2" y="hd2"/>
                </a:cxn>
                <a:cxn ang="16200000">
                  <a:pos x="wd2" y="hd2"/>
                </a:cxn>
              </a:cxnLst>
              <a:rect l="0" t="0" r="r" b="b"/>
              <a:pathLst>
                <a:path w="21597" h="21600" extrusionOk="0">
                  <a:moveTo>
                    <a:pt x="2" y="0"/>
                  </a:moveTo>
                  <a:cubicBezTo>
                    <a:pt x="2" y="0"/>
                    <a:pt x="-3" y="0"/>
                    <a:pt x="2" y="0"/>
                  </a:cubicBezTo>
                  <a:lnTo>
                    <a:pt x="2" y="21600"/>
                  </a:lnTo>
                  <a:cubicBezTo>
                    <a:pt x="2" y="21600"/>
                    <a:pt x="2" y="21600"/>
                    <a:pt x="2" y="21600"/>
                  </a:cubicBezTo>
                  <a:lnTo>
                    <a:pt x="21597" y="21600"/>
                  </a:lnTo>
                  <a:cubicBezTo>
                    <a:pt x="21597" y="21600"/>
                    <a:pt x="21597" y="21600"/>
                    <a:pt x="21597" y="21600"/>
                  </a:cubicBezTo>
                  <a:lnTo>
                    <a:pt x="21597" y="0"/>
                  </a:lnTo>
                  <a:cubicBezTo>
                    <a:pt x="21597" y="0"/>
                    <a:pt x="21597" y="0"/>
                    <a:pt x="21597" y="0"/>
                  </a:cubicBezTo>
                  <a:lnTo>
                    <a:pt x="2" y="0"/>
                  </a:lnTo>
                  <a:close/>
                </a:path>
              </a:pathLst>
            </a:custGeom>
            <a:solidFill>
              <a:schemeClr val="tx1"/>
            </a:solidFill>
            <a:ln w="12700">
              <a:miter lim="400000"/>
            </a:ln>
          </p:spPr>
          <p:txBody>
            <a:bodyPr lIns="38100" tIns="38100" rIns="38100" bIns="38100" anchor="ctr"/>
            <a:lstStyle/>
            <a:p>
              <a:pPr>
                <a:defRPr sz="3000">
                  <a:solidFill>
                    <a:srgbClr val="FFFFFF"/>
                  </a:solidFill>
                </a:defRPr>
              </a:pPr>
              <a:endParaRPr/>
            </a:p>
          </p:txBody>
        </p:sp>
      </p:grpSp>
      <p:sp>
        <p:nvSpPr>
          <p:cNvPr id="41" name="TextBox 40">
            <a:extLst>
              <a:ext uri="{FF2B5EF4-FFF2-40B4-BE49-F238E27FC236}">
                <a16:creationId xmlns:a16="http://schemas.microsoft.com/office/drawing/2014/main" id="{0FDACE72-A786-46DC-B728-67BE1B6E6A45}"/>
              </a:ext>
            </a:extLst>
          </p:cNvPr>
          <p:cNvSpPr txBox="1"/>
          <p:nvPr/>
        </p:nvSpPr>
        <p:spPr>
          <a:xfrm>
            <a:off x="3053911" y="2094542"/>
            <a:ext cx="2819055" cy="1323439"/>
          </a:xfrm>
          <a:prstGeom prst="rect">
            <a:avLst/>
          </a:prstGeom>
          <a:noFill/>
        </p:spPr>
        <p:txBody>
          <a:bodyPr wrap="square" lIns="0" rIns="0" rtlCol="0" anchor="b">
            <a:spAutoFit/>
          </a:bodyPr>
          <a:lstStyle/>
          <a:p>
            <a:pPr algn="just"/>
            <a:r>
              <a:rPr lang="en-US" sz="2000" b="1" noProof="1">
                <a:solidFill>
                  <a:schemeClr val="accent3">
                    <a:lumMod val="50000"/>
                  </a:schemeClr>
                </a:solidFill>
              </a:rPr>
              <a:t>1- A Lei 8.666 tinha dispositivo determinando a cessão dos direitos pratrimoniais</a:t>
            </a:r>
          </a:p>
        </p:txBody>
      </p:sp>
      <p:sp>
        <p:nvSpPr>
          <p:cNvPr id="57" name="TextBox 40">
            <a:extLst>
              <a:ext uri="{FF2B5EF4-FFF2-40B4-BE49-F238E27FC236}">
                <a16:creationId xmlns:a16="http://schemas.microsoft.com/office/drawing/2014/main" id="{0FDACE72-A786-46DC-B728-67BE1B6E6A45}"/>
              </a:ext>
            </a:extLst>
          </p:cNvPr>
          <p:cNvSpPr txBox="1"/>
          <p:nvPr/>
        </p:nvSpPr>
        <p:spPr>
          <a:xfrm>
            <a:off x="3011814" y="3937093"/>
            <a:ext cx="3520765" cy="1323439"/>
          </a:xfrm>
          <a:prstGeom prst="rect">
            <a:avLst/>
          </a:prstGeom>
          <a:noFill/>
        </p:spPr>
        <p:txBody>
          <a:bodyPr wrap="square" lIns="0" rIns="0" rtlCol="0" anchor="b">
            <a:spAutoFit/>
          </a:bodyPr>
          <a:lstStyle/>
          <a:p>
            <a:pPr algn="just"/>
            <a:r>
              <a:rPr lang="en-US" sz="2000" b="1" noProof="1">
                <a:solidFill>
                  <a:schemeClr val="accent3">
                    <a:lumMod val="50000"/>
                  </a:schemeClr>
                </a:solidFill>
              </a:rPr>
              <a:t>2- Gerava duvidas em relação necessidade de contratação por inexigibilidade no caso de alteração de projetos</a:t>
            </a:r>
          </a:p>
        </p:txBody>
      </p:sp>
      <p:sp>
        <p:nvSpPr>
          <p:cNvPr id="45" name="Título 44">
            <a:extLst>
              <a:ext uri="{FF2B5EF4-FFF2-40B4-BE49-F238E27FC236}">
                <a16:creationId xmlns:a16="http://schemas.microsoft.com/office/drawing/2014/main" id="{125F0490-84B2-4F3E-8043-BC90F84E5855}"/>
              </a:ext>
            </a:extLst>
          </p:cNvPr>
          <p:cNvSpPr>
            <a:spLocks noGrp="1"/>
          </p:cNvSpPr>
          <p:nvPr>
            <p:ph type="title"/>
          </p:nvPr>
        </p:nvSpPr>
        <p:spPr/>
        <p:txBody>
          <a:bodyPr/>
          <a:lstStyle/>
          <a:p>
            <a:r>
              <a:rPr lang="pt-BR" dirty="0"/>
              <a:t>Cessão dos direitos dos projetos</a:t>
            </a:r>
          </a:p>
        </p:txBody>
      </p:sp>
    </p:spTree>
    <p:extLst>
      <p:ext uri="{BB962C8B-B14F-4D97-AF65-F5344CB8AC3E}">
        <p14:creationId xmlns:p14="http://schemas.microsoft.com/office/powerpoint/2010/main" val="385802736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4" name="Group 33">
            <a:extLst>
              <a:ext uri="{FF2B5EF4-FFF2-40B4-BE49-F238E27FC236}">
                <a16:creationId xmlns:a16="http://schemas.microsoft.com/office/drawing/2014/main" id="{F7C31A79-52B0-430F-9FCF-60A5AF1EFA87}"/>
              </a:ext>
            </a:extLst>
          </p:cNvPr>
          <p:cNvGrpSpPr/>
          <p:nvPr/>
        </p:nvGrpSpPr>
        <p:grpSpPr>
          <a:xfrm>
            <a:off x="3707999" y="5227592"/>
            <a:ext cx="5356488" cy="1365364"/>
            <a:chOff x="3999195" y="1091946"/>
            <a:chExt cx="4361936" cy="1365364"/>
          </a:xfrm>
        </p:grpSpPr>
        <p:sp>
          <p:nvSpPr>
            <p:cNvPr id="3" name="Shape">
              <a:extLst>
                <a:ext uri="{FF2B5EF4-FFF2-40B4-BE49-F238E27FC236}">
                  <a16:creationId xmlns:a16="http://schemas.microsoft.com/office/drawing/2014/main" id="{4985EF6C-EF02-174B-B065-B20A20820761}"/>
                </a:ext>
              </a:extLst>
            </p:cNvPr>
            <p:cNvSpPr/>
            <p:nvPr/>
          </p:nvSpPr>
          <p:spPr>
            <a:xfrm>
              <a:off x="3999195" y="1091946"/>
              <a:ext cx="4361936" cy="1365364"/>
            </a:xfrm>
            <a:custGeom>
              <a:avLst/>
              <a:gdLst/>
              <a:ahLst/>
              <a:cxnLst>
                <a:cxn ang="0">
                  <a:pos x="wd2" y="hd2"/>
                </a:cxn>
                <a:cxn ang="5400000">
                  <a:pos x="wd2" y="hd2"/>
                </a:cxn>
                <a:cxn ang="10800000">
                  <a:pos x="wd2" y="hd2"/>
                </a:cxn>
                <a:cxn ang="16200000">
                  <a:pos x="wd2" y="hd2"/>
                </a:cxn>
              </a:cxnLst>
              <a:rect l="0" t="0" r="r" b="b"/>
              <a:pathLst>
                <a:path w="21600" h="21600" extrusionOk="0">
                  <a:moveTo>
                    <a:pt x="3086" y="0"/>
                  </a:moveTo>
                  <a:cubicBezTo>
                    <a:pt x="1376" y="0"/>
                    <a:pt x="0" y="4814"/>
                    <a:pt x="0" y="10800"/>
                  </a:cubicBezTo>
                  <a:cubicBezTo>
                    <a:pt x="0" y="16786"/>
                    <a:pt x="1376" y="21600"/>
                    <a:pt x="3086" y="21600"/>
                  </a:cubicBezTo>
                  <a:lnTo>
                    <a:pt x="18514" y="21600"/>
                  </a:lnTo>
                  <a:cubicBezTo>
                    <a:pt x="20224" y="21600"/>
                    <a:pt x="21600" y="16786"/>
                    <a:pt x="21600" y="10800"/>
                  </a:cubicBezTo>
                  <a:cubicBezTo>
                    <a:pt x="21600" y="4814"/>
                    <a:pt x="20224" y="0"/>
                    <a:pt x="18514" y="0"/>
                  </a:cubicBezTo>
                  <a:lnTo>
                    <a:pt x="3086" y="0"/>
                  </a:lnTo>
                  <a:close/>
                </a:path>
              </a:pathLst>
            </a:custGeom>
            <a:solidFill>
              <a:schemeClr val="accent5">
                <a:lumMod val="40000"/>
                <a:lumOff val="60000"/>
              </a:schemeClr>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effectLst>
                    <a:outerShdw blurRad="38100" dist="12700" dir="5400000" rotWithShape="0">
                      <a:srgbClr val="000000">
                        <a:alpha val="50000"/>
                      </a:srgbClr>
                    </a:outerShdw>
                  </a:effectLst>
                </a:defRPr>
              </a:pPr>
              <a:endParaRPr/>
            </a:p>
          </p:txBody>
        </p:sp>
        <p:sp>
          <p:nvSpPr>
            <p:cNvPr id="4" name="Shape">
              <a:extLst>
                <a:ext uri="{FF2B5EF4-FFF2-40B4-BE49-F238E27FC236}">
                  <a16:creationId xmlns:a16="http://schemas.microsoft.com/office/drawing/2014/main" id="{5C40A4E6-2C0C-4446-9FD4-9959DE025321}"/>
                </a:ext>
              </a:extLst>
            </p:cNvPr>
            <p:cNvSpPr/>
            <p:nvPr/>
          </p:nvSpPr>
          <p:spPr>
            <a:xfrm>
              <a:off x="4069932" y="1223100"/>
              <a:ext cx="845193" cy="1028023"/>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26" y="0"/>
                    <a:pt x="0" y="3967"/>
                    <a:pt x="0" y="8879"/>
                  </a:cubicBezTo>
                  <a:lnTo>
                    <a:pt x="0" y="12721"/>
                  </a:lnTo>
                  <a:cubicBezTo>
                    <a:pt x="0" y="17633"/>
                    <a:pt x="4826" y="21600"/>
                    <a:pt x="10800" y="21600"/>
                  </a:cubicBezTo>
                  <a:cubicBezTo>
                    <a:pt x="16774" y="21600"/>
                    <a:pt x="21600" y="17633"/>
                    <a:pt x="21600" y="12721"/>
                  </a:cubicBezTo>
                  <a:lnTo>
                    <a:pt x="21600" y="8879"/>
                  </a:lnTo>
                  <a:cubicBezTo>
                    <a:pt x="21600" y="3967"/>
                    <a:pt x="16774" y="0"/>
                    <a:pt x="10800" y="0"/>
                  </a:cubicBezTo>
                  <a:close/>
                </a:path>
              </a:pathLst>
            </a:custGeom>
            <a:solidFill>
              <a:schemeClr val="bg2"/>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effectLst>
                    <a:outerShdw blurRad="38100" dist="12700" dir="5400000" rotWithShape="0">
                      <a:srgbClr val="000000">
                        <a:alpha val="50000"/>
                      </a:srgbClr>
                    </a:outerShdw>
                  </a:effectLst>
                </a:defRPr>
              </a:pPr>
              <a:endParaRPr/>
            </a:p>
          </p:txBody>
        </p:sp>
        <p:sp>
          <p:nvSpPr>
            <p:cNvPr id="5" name="Circle">
              <a:extLst>
                <a:ext uri="{FF2B5EF4-FFF2-40B4-BE49-F238E27FC236}">
                  <a16:creationId xmlns:a16="http://schemas.microsoft.com/office/drawing/2014/main" id="{3EDE6B20-CA6A-DB4E-9642-8506F43F42AF}"/>
                </a:ext>
              </a:extLst>
            </p:cNvPr>
            <p:cNvSpPr/>
            <p:nvPr/>
          </p:nvSpPr>
          <p:spPr>
            <a:xfrm>
              <a:off x="4069932" y="1223102"/>
              <a:ext cx="845193" cy="845197"/>
            </a:xfrm>
            <a:prstGeom prst="ellipse">
              <a:avLst/>
            </a:prstGeom>
            <a:solidFill>
              <a:schemeClr val="bg1"/>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effectLst>
                    <a:outerShdw blurRad="38100" dist="12700" dir="5400000" rotWithShape="0">
                      <a:srgbClr val="000000">
                        <a:alpha val="50000"/>
                      </a:srgbClr>
                    </a:outerShdw>
                  </a:effectLst>
                </a:defRPr>
              </a:pPr>
              <a:endParaRPr/>
            </a:p>
          </p:txBody>
        </p:sp>
        <p:sp>
          <p:nvSpPr>
            <p:cNvPr id="29" name="TextBox 24">
              <a:extLst>
                <a:ext uri="{FF2B5EF4-FFF2-40B4-BE49-F238E27FC236}">
                  <a16:creationId xmlns:a16="http://schemas.microsoft.com/office/drawing/2014/main" id="{778ABE73-6DEE-9B48-A55E-46B1556390FA}"/>
                </a:ext>
              </a:extLst>
            </p:cNvPr>
            <p:cNvSpPr txBox="1"/>
            <p:nvPr/>
          </p:nvSpPr>
          <p:spPr>
            <a:xfrm>
              <a:off x="5097519" y="1432005"/>
              <a:ext cx="2135570" cy="830997"/>
            </a:xfrm>
            <a:prstGeom prst="rect">
              <a:avLst/>
            </a:prstGeom>
            <a:noFill/>
          </p:spPr>
          <p:txBody>
            <a:bodyPr wrap="square" lIns="0" rIns="0" rtlCol="0" anchor="b">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b="1" noProof="1"/>
                <a:t>Dispensa dotação orçamentária</a:t>
              </a:r>
            </a:p>
          </p:txBody>
        </p:sp>
        <p:sp>
          <p:nvSpPr>
            <p:cNvPr id="19" name="TextBox 2">
              <a:extLst>
                <a:ext uri="{FF2B5EF4-FFF2-40B4-BE49-F238E27FC236}">
                  <a16:creationId xmlns:a16="http://schemas.microsoft.com/office/drawing/2014/main" id="{131834F4-B55E-7C4A-8B6A-88F65AEB8501}"/>
                </a:ext>
              </a:extLst>
            </p:cNvPr>
            <p:cNvSpPr txBox="1"/>
            <p:nvPr/>
          </p:nvSpPr>
          <p:spPr>
            <a:xfrm>
              <a:off x="4217452" y="1384090"/>
              <a:ext cx="448003" cy="523220"/>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800" b="1" dirty="0"/>
                <a:t>04</a:t>
              </a:r>
            </a:p>
          </p:txBody>
        </p:sp>
      </p:grpSp>
      <p:grpSp>
        <p:nvGrpSpPr>
          <p:cNvPr id="33" name="Group 32">
            <a:extLst>
              <a:ext uri="{FF2B5EF4-FFF2-40B4-BE49-F238E27FC236}">
                <a16:creationId xmlns:a16="http://schemas.microsoft.com/office/drawing/2014/main" id="{922B3461-B6B1-4CA4-8C2E-E28EC41281F3}"/>
              </a:ext>
            </a:extLst>
          </p:cNvPr>
          <p:cNvGrpSpPr/>
          <p:nvPr/>
        </p:nvGrpSpPr>
        <p:grpSpPr>
          <a:xfrm>
            <a:off x="3697356" y="318052"/>
            <a:ext cx="5446643" cy="1302109"/>
            <a:chOff x="4552327" y="2114903"/>
            <a:chExt cx="4446173" cy="1302109"/>
          </a:xfrm>
        </p:grpSpPr>
        <p:sp>
          <p:nvSpPr>
            <p:cNvPr id="6" name="Shape">
              <a:extLst>
                <a:ext uri="{FF2B5EF4-FFF2-40B4-BE49-F238E27FC236}">
                  <a16:creationId xmlns:a16="http://schemas.microsoft.com/office/drawing/2014/main" id="{08DE0835-BE8F-1642-A096-C08EB13556BA}"/>
                </a:ext>
              </a:extLst>
            </p:cNvPr>
            <p:cNvSpPr/>
            <p:nvPr/>
          </p:nvSpPr>
          <p:spPr>
            <a:xfrm>
              <a:off x="4552327" y="2114903"/>
              <a:ext cx="4446173" cy="1302109"/>
            </a:xfrm>
            <a:custGeom>
              <a:avLst/>
              <a:gdLst/>
              <a:ahLst/>
              <a:cxnLst>
                <a:cxn ang="0">
                  <a:pos x="wd2" y="hd2"/>
                </a:cxn>
                <a:cxn ang="5400000">
                  <a:pos x="wd2" y="hd2"/>
                </a:cxn>
                <a:cxn ang="10800000">
                  <a:pos x="wd2" y="hd2"/>
                </a:cxn>
                <a:cxn ang="16200000">
                  <a:pos x="wd2" y="hd2"/>
                </a:cxn>
              </a:cxnLst>
              <a:rect l="0" t="0" r="r" b="b"/>
              <a:pathLst>
                <a:path w="21600" h="21600" extrusionOk="0">
                  <a:moveTo>
                    <a:pt x="18514" y="0"/>
                  </a:moveTo>
                  <a:cubicBezTo>
                    <a:pt x="20224" y="0"/>
                    <a:pt x="21600" y="4814"/>
                    <a:pt x="21600" y="10800"/>
                  </a:cubicBezTo>
                  <a:cubicBezTo>
                    <a:pt x="21600" y="16786"/>
                    <a:pt x="20224" y="21600"/>
                    <a:pt x="18514" y="21600"/>
                  </a:cubicBezTo>
                  <a:lnTo>
                    <a:pt x="3086" y="21600"/>
                  </a:lnTo>
                  <a:cubicBezTo>
                    <a:pt x="1376" y="21600"/>
                    <a:pt x="0" y="16786"/>
                    <a:pt x="0" y="10800"/>
                  </a:cubicBezTo>
                  <a:cubicBezTo>
                    <a:pt x="0" y="4814"/>
                    <a:pt x="1376" y="0"/>
                    <a:pt x="3086" y="0"/>
                  </a:cubicBezTo>
                  <a:lnTo>
                    <a:pt x="18514" y="0"/>
                  </a:lnTo>
                  <a:close/>
                </a:path>
              </a:pathLst>
            </a:custGeom>
            <a:solidFill>
              <a:schemeClr val="accent6">
                <a:lumMod val="60000"/>
                <a:lumOff val="40000"/>
              </a:schemeClr>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effectLst>
                    <a:outerShdw blurRad="38100" dist="12700" dir="5400000" rotWithShape="0">
                      <a:srgbClr val="000000">
                        <a:alpha val="50000"/>
                      </a:srgbClr>
                    </a:outerShdw>
                  </a:effectLst>
                </a:defRPr>
              </a:pPr>
              <a:endParaRPr/>
            </a:p>
          </p:txBody>
        </p:sp>
        <p:sp>
          <p:nvSpPr>
            <p:cNvPr id="7" name="Shape">
              <a:extLst>
                <a:ext uri="{FF2B5EF4-FFF2-40B4-BE49-F238E27FC236}">
                  <a16:creationId xmlns:a16="http://schemas.microsoft.com/office/drawing/2014/main" id="{12D34475-19FC-C94B-9F88-E53A83976A7F}"/>
                </a:ext>
              </a:extLst>
            </p:cNvPr>
            <p:cNvSpPr/>
            <p:nvPr/>
          </p:nvSpPr>
          <p:spPr>
            <a:xfrm>
              <a:off x="7893500" y="2345296"/>
              <a:ext cx="845193" cy="1028023"/>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16775" y="0"/>
                    <a:pt x="21600" y="3967"/>
                    <a:pt x="21600" y="8879"/>
                  </a:cubicBezTo>
                  <a:lnTo>
                    <a:pt x="21600" y="12721"/>
                  </a:lnTo>
                  <a:cubicBezTo>
                    <a:pt x="21600" y="17633"/>
                    <a:pt x="16774" y="21600"/>
                    <a:pt x="10800" y="21600"/>
                  </a:cubicBezTo>
                  <a:cubicBezTo>
                    <a:pt x="4826" y="21600"/>
                    <a:pt x="0" y="17633"/>
                    <a:pt x="0" y="12721"/>
                  </a:cubicBezTo>
                  <a:lnTo>
                    <a:pt x="0" y="8879"/>
                  </a:lnTo>
                  <a:cubicBezTo>
                    <a:pt x="0" y="3967"/>
                    <a:pt x="4825" y="0"/>
                    <a:pt x="10800" y="0"/>
                  </a:cubicBezTo>
                  <a:close/>
                </a:path>
              </a:pathLst>
            </a:custGeom>
            <a:solidFill>
              <a:schemeClr val="bg2"/>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effectLst>
                    <a:outerShdw blurRad="38100" dist="12700" dir="5400000" rotWithShape="0">
                      <a:srgbClr val="000000">
                        <a:alpha val="50000"/>
                      </a:srgbClr>
                    </a:outerShdw>
                  </a:effectLst>
                </a:defRPr>
              </a:pPr>
              <a:endParaRPr/>
            </a:p>
          </p:txBody>
        </p:sp>
        <p:sp>
          <p:nvSpPr>
            <p:cNvPr id="8" name="Circle">
              <a:extLst>
                <a:ext uri="{FF2B5EF4-FFF2-40B4-BE49-F238E27FC236}">
                  <a16:creationId xmlns:a16="http://schemas.microsoft.com/office/drawing/2014/main" id="{25FA36EE-C128-894C-A881-CBCFF1D02EF8}"/>
                </a:ext>
              </a:extLst>
            </p:cNvPr>
            <p:cNvSpPr/>
            <p:nvPr/>
          </p:nvSpPr>
          <p:spPr>
            <a:xfrm>
              <a:off x="7850228" y="2411559"/>
              <a:ext cx="845193" cy="845197"/>
            </a:xfrm>
            <a:prstGeom prst="ellipse">
              <a:avLst/>
            </a:prstGeom>
            <a:solidFill>
              <a:schemeClr val="bg1"/>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effectLst>
                    <a:outerShdw blurRad="38100" dist="12700" dir="5400000" rotWithShape="0">
                      <a:srgbClr val="000000">
                        <a:alpha val="50000"/>
                      </a:srgbClr>
                    </a:outerShdw>
                  </a:effectLst>
                </a:defRPr>
              </a:pPr>
              <a:endParaRPr/>
            </a:p>
          </p:txBody>
        </p:sp>
        <p:sp>
          <p:nvSpPr>
            <p:cNvPr id="25" name="TextBox 30">
              <a:extLst>
                <a:ext uri="{FF2B5EF4-FFF2-40B4-BE49-F238E27FC236}">
                  <a16:creationId xmlns:a16="http://schemas.microsoft.com/office/drawing/2014/main" id="{CD94B27C-DF73-9D48-B9F6-4B4692C43AAF}"/>
                </a:ext>
              </a:extLst>
            </p:cNvPr>
            <p:cNvSpPr txBox="1"/>
            <p:nvPr/>
          </p:nvSpPr>
          <p:spPr>
            <a:xfrm>
              <a:off x="4714596" y="2415832"/>
              <a:ext cx="2920844" cy="830997"/>
            </a:xfrm>
            <a:prstGeom prst="rect">
              <a:avLst/>
            </a:prstGeom>
            <a:noFill/>
          </p:spPr>
          <p:txBody>
            <a:bodyPr wrap="square" lIns="0" rIns="0" rtlCol="0" anchor="b">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pt-BR" sz="2400" b="1" noProof="1"/>
                <a:t>Redução de estoques de materiais de uso constante</a:t>
              </a:r>
            </a:p>
          </p:txBody>
        </p:sp>
        <p:sp>
          <p:nvSpPr>
            <p:cNvPr id="20" name="TextBox 45">
              <a:extLst>
                <a:ext uri="{FF2B5EF4-FFF2-40B4-BE49-F238E27FC236}">
                  <a16:creationId xmlns:a16="http://schemas.microsoft.com/office/drawing/2014/main" id="{FC8A43BD-A463-F341-9A96-B6FA8816ED23}"/>
                </a:ext>
              </a:extLst>
            </p:cNvPr>
            <p:cNvSpPr txBox="1"/>
            <p:nvPr/>
          </p:nvSpPr>
          <p:spPr>
            <a:xfrm>
              <a:off x="7932842" y="2532791"/>
              <a:ext cx="449096" cy="523220"/>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800" b="1" dirty="0"/>
                <a:t>01</a:t>
              </a:r>
            </a:p>
          </p:txBody>
        </p:sp>
      </p:grpSp>
      <p:grpSp>
        <p:nvGrpSpPr>
          <p:cNvPr id="32" name="Group 31">
            <a:extLst>
              <a:ext uri="{FF2B5EF4-FFF2-40B4-BE49-F238E27FC236}">
                <a16:creationId xmlns:a16="http://schemas.microsoft.com/office/drawing/2014/main" id="{36FAF9BA-3F1B-4A44-8219-FC6FD07C18C0}"/>
              </a:ext>
            </a:extLst>
          </p:cNvPr>
          <p:cNvGrpSpPr/>
          <p:nvPr/>
        </p:nvGrpSpPr>
        <p:grpSpPr>
          <a:xfrm>
            <a:off x="3864185" y="1881808"/>
            <a:ext cx="5200302" cy="1399713"/>
            <a:chOff x="4009987" y="3440987"/>
            <a:chExt cx="3482685" cy="1114941"/>
          </a:xfrm>
        </p:grpSpPr>
        <p:sp>
          <p:nvSpPr>
            <p:cNvPr id="9" name="Shape">
              <a:extLst>
                <a:ext uri="{FF2B5EF4-FFF2-40B4-BE49-F238E27FC236}">
                  <a16:creationId xmlns:a16="http://schemas.microsoft.com/office/drawing/2014/main" id="{8C86DDF5-B090-8A46-886F-540AD9F6B982}"/>
                </a:ext>
              </a:extLst>
            </p:cNvPr>
            <p:cNvSpPr/>
            <p:nvPr/>
          </p:nvSpPr>
          <p:spPr>
            <a:xfrm>
              <a:off x="4009987" y="3560876"/>
              <a:ext cx="3482685" cy="995052"/>
            </a:xfrm>
            <a:custGeom>
              <a:avLst/>
              <a:gdLst/>
              <a:ahLst/>
              <a:cxnLst>
                <a:cxn ang="0">
                  <a:pos x="wd2" y="hd2"/>
                </a:cxn>
                <a:cxn ang="5400000">
                  <a:pos x="wd2" y="hd2"/>
                </a:cxn>
                <a:cxn ang="10800000">
                  <a:pos x="wd2" y="hd2"/>
                </a:cxn>
                <a:cxn ang="16200000">
                  <a:pos x="wd2" y="hd2"/>
                </a:cxn>
              </a:cxnLst>
              <a:rect l="0" t="0" r="r" b="b"/>
              <a:pathLst>
                <a:path w="21600" h="21600" extrusionOk="0">
                  <a:moveTo>
                    <a:pt x="3086" y="0"/>
                  </a:moveTo>
                  <a:cubicBezTo>
                    <a:pt x="1376" y="0"/>
                    <a:pt x="0" y="4814"/>
                    <a:pt x="0" y="10800"/>
                  </a:cubicBezTo>
                  <a:cubicBezTo>
                    <a:pt x="0" y="16786"/>
                    <a:pt x="1376" y="21600"/>
                    <a:pt x="3086" y="21600"/>
                  </a:cubicBezTo>
                  <a:lnTo>
                    <a:pt x="18514" y="21600"/>
                  </a:lnTo>
                  <a:cubicBezTo>
                    <a:pt x="20224" y="21600"/>
                    <a:pt x="21600" y="16786"/>
                    <a:pt x="21600" y="10800"/>
                  </a:cubicBezTo>
                  <a:cubicBezTo>
                    <a:pt x="21600" y="4814"/>
                    <a:pt x="20224" y="0"/>
                    <a:pt x="18514" y="0"/>
                  </a:cubicBezTo>
                  <a:lnTo>
                    <a:pt x="3086" y="0"/>
                  </a:lnTo>
                  <a:close/>
                </a:path>
              </a:pathLst>
            </a:custGeom>
            <a:solidFill>
              <a:schemeClr val="accent4">
                <a:lumMod val="40000"/>
                <a:lumOff val="60000"/>
              </a:schemeClr>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effectLst>
                    <a:outerShdw blurRad="38100" dist="12700" dir="5400000" rotWithShape="0">
                      <a:srgbClr val="000000">
                        <a:alpha val="50000"/>
                      </a:srgbClr>
                    </a:outerShdw>
                  </a:effectLst>
                </a:defRPr>
              </a:pPr>
              <a:endParaRPr/>
            </a:p>
          </p:txBody>
        </p:sp>
        <p:sp>
          <p:nvSpPr>
            <p:cNvPr id="10" name="Shape">
              <a:extLst>
                <a:ext uri="{FF2B5EF4-FFF2-40B4-BE49-F238E27FC236}">
                  <a16:creationId xmlns:a16="http://schemas.microsoft.com/office/drawing/2014/main" id="{E8ACC89F-D927-8647-8FEC-CF30FFAB4E8D}"/>
                </a:ext>
              </a:extLst>
            </p:cNvPr>
            <p:cNvSpPr/>
            <p:nvPr/>
          </p:nvSpPr>
          <p:spPr>
            <a:xfrm>
              <a:off x="4069932" y="3440987"/>
              <a:ext cx="845193" cy="1028021"/>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26" y="0"/>
                    <a:pt x="0" y="3967"/>
                    <a:pt x="0" y="8879"/>
                  </a:cubicBezTo>
                  <a:lnTo>
                    <a:pt x="0" y="12721"/>
                  </a:lnTo>
                  <a:cubicBezTo>
                    <a:pt x="0" y="17633"/>
                    <a:pt x="4826" y="21600"/>
                    <a:pt x="10800" y="21600"/>
                  </a:cubicBezTo>
                  <a:cubicBezTo>
                    <a:pt x="16774" y="21600"/>
                    <a:pt x="21600" y="17633"/>
                    <a:pt x="21600" y="12721"/>
                  </a:cubicBezTo>
                  <a:lnTo>
                    <a:pt x="21600" y="8879"/>
                  </a:lnTo>
                  <a:cubicBezTo>
                    <a:pt x="21600" y="3967"/>
                    <a:pt x="16774" y="0"/>
                    <a:pt x="10800" y="0"/>
                  </a:cubicBezTo>
                  <a:close/>
                </a:path>
              </a:pathLst>
            </a:custGeom>
            <a:solidFill>
              <a:schemeClr val="bg2"/>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effectLst>
                    <a:outerShdw blurRad="38100" dist="12700" dir="5400000" rotWithShape="0">
                      <a:srgbClr val="000000">
                        <a:alpha val="50000"/>
                      </a:srgbClr>
                    </a:outerShdw>
                  </a:effectLst>
                </a:defRPr>
              </a:pPr>
              <a:endParaRPr/>
            </a:p>
          </p:txBody>
        </p:sp>
        <p:sp>
          <p:nvSpPr>
            <p:cNvPr id="11" name="Circle">
              <a:extLst>
                <a:ext uri="{FF2B5EF4-FFF2-40B4-BE49-F238E27FC236}">
                  <a16:creationId xmlns:a16="http://schemas.microsoft.com/office/drawing/2014/main" id="{E966F37C-722A-9343-93B6-1126143DC6F8}"/>
                </a:ext>
              </a:extLst>
            </p:cNvPr>
            <p:cNvSpPr/>
            <p:nvPr/>
          </p:nvSpPr>
          <p:spPr>
            <a:xfrm>
              <a:off x="4069932" y="3440990"/>
              <a:ext cx="845193" cy="845193"/>
            </a:xfrm>
            <a:prstGeom prst="ellipse">
              <a:avLst/>
            </a:prstGeom>
            <a:solidFill>
              <a:schemeClr val="bg1"/>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effectLst>
                    <a:outerShdw blurRad="38100" dist="12700" dir="5400000" rotWithShape="0">
                      <a:srgbClr val="000000">
                        <a:alpha val="50000"/>
                      </a:srgbClr>
                    </a:outerShdw>
                  </a:effectLst>
                </a:defRPr>
              </a:pPr>
              <a:endParaRPr/>
            </a:p>
          </p:txBody>
        </p:sp>
        <p:sp>
          <p:nvSpPr>
            <p:cNvPr id="27" name="TextBox 27">
              <a:extLst>
                <a:ext uri="{FF2B5EF4-FFF2-40B4-BE49-F238E27FC236}">
                  <a16:creationId xmlns:a16="http://schemas.microsoft.com/office/drawing/2014/main" id="{3EC9F6E2-9C4D-154B-BFF4-FC9891012357}"/>
                </a:ext>
              </a:extLst>
            </p:cNvPr>
            <p:cNvSpPr txBox="1"/>
            <p:nvPr/>
          </p:nvSpPr>
          <p:spPr>
            <a:xfrm>
              <a:off x="4981509" y="3653107"/>
              <a:ext cx="2135570" cy="661930"/>
            </a:xfrm>
            <a:prstGeom prst="rect">
              <a:avLst/>
            </a:prstGeom>
            <a:noFill/>
          </p:spPr>
          <p:txBody>
            <a:bodyPr wrap="square" lIns="0" rIns="0" rtlCol="0" anchor="b">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pt-BR" sz="2400" b="1" noProof="1"/>
                <a:t>Evita o fracionamento de licitação</a:t>
              </a:r>
            </a:p>
          </p:txBody>
        </p:sp>
        <p:sp>
          <p:nvSpPr>
            <p:cNvPr id="21" name="TextBox 46">
              <a:extLst>
                <a:ext uri="{FF2B5EF4-FFF2-40B4-BE49-F238E27FC236}">
                  <a16:creationId xmlns:a16="http://schemas.microsoft.com/office/drawing/2014/main" id="{01C0B605-A9E4-0448-B5F5-55A153BD8C32}"/>
                </a:ext>
              </a:extLst>
            </p:cNvPr>
            <p:cNvSpPr txBox="1"/>
            <p:nvPr/>
          </p:nvSpPr>
          <p:spPr>
            <a:xfrm>
              <a:off x="4217453" y="3601976"/>
              <a:ext cx="368441" cy="416771"/>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800" b="1" dirty="0"/>
                <a:t>02</a:t>
              </a:r>
            </a:p>
          </p:txBody>
        </p:sp>
      </p:grpSp>
      <p:grpSp>
        <p:nvGrpSpPr>
          <p:cNvPr id="31" name="Group 30">
            <a:extLst>
              <a:ext uri="{FF2B5EF4-FFF2-40B4-BE49-F238E27FC236}">
                <a16:creationId xmlns:a16="http://schemas.microsoft.com/office/drawing/2014/main" id="{520FF22B-F648-4C4D-8B05-3398432E9C27}"/>
              </a:ext>
            </a:extLst>
          </p:cNvPr>
          <p:cNvGrpSpPr/>
          <p:nvPr/>
        </p:nvGrpSpPr>
        <p:grpSpPr>
          <a:xfrm>
            <a:off x="3864186" y="3511827"/>
            <a:ext cx="5081032" cy="1508104"/>
            <a:chOff x="4699330" y="4519960"/>
            <a:chExt cx="3482683" cy="1114940"/>
          </a:xfrm>
        </p:grpSpPr>
        <p:sp>
          <p:nvSpPr>
            <p:cNvPr id="12" name="Shape">
              <a:extLst>
                <a:ext uri="{FF2B5EF4-FFF2-40B4-BE49-F238E27FC236}">
                  <a16:creationId xmlns:a16="http://schemas.microsoft.com/office/drawing/2014/main" id="{0502E775-9AFA-9E42-99CF-B56C3EEF245B}"/>
                </a:ext>
              </a:extLst>
            </p:cNvPr>
            <p:cNvSpPr/>
            <p:nvPr/>
          </p:nvSpPr>
          <p:spPr>
            <a:xfrm>
              <a:off x="4699330" y="4639848"/>
              <a:ext cx="3482683" cy="995052"/>
            </a:xfrm>
            <a:custGeom>
              <a:avLst/>
              <a:gdLst/>
              <a:ahLst/>
              <a:cxnLst>
                <a:cxn ang="0">
                  <a:pos x="wd2" y="hd2"/>
                </a:cxn>
                <a:cxn ang="5400000">
                  <a:pos x="wd2" y="hd2"/>
                </a:cxn>
                <a:cxn ang="10800000">
                  <a:pos x="wd2" y="hd2"/>
                </a:cxn>
                <a:cxn ang="16200000">
                  <a:pos x="wd2" y="hd2"/>
                </a:cxn>
              </a:cxnLst>
              <a:rect l="0" t="0" r="r" b="b"/>
              <a:pathLst>
                <a:path w="21600" h="21600" extrusionOk="0">
                  <a:moveTo>
                    <a:pt x="18514" y="0"/>
                  </a:moveTo>
                  <a:cubicBezTo>
                    <a:pt x="20224" y="0"/>
                    <a:pt x="21600" y="4814"/>
                    <a:pt x="21600" y="10800"/>
                  </a:cubicBezTo>
                  <a:cubicBezTo>
                    <a:pt x="21600" y="16786"/>
                    <a:pt x="20224" y="21600"/>
                    <a:pt x="18514" y="21600"/>
                  </a:cubicBezTo>
                  <a:lnTo>
                    <a:pt x="3086" y="21600"/>
                  </a:lnTo>
                  <a:cubicBezTo>
                    <a:pt x="1376" y="21600"/>
                    <a:pt x="0" y="16786"/>
                    <a:pt x="0" y="10800"/>
                  </a:cubicBezTo>
                  <a:cubicBezTo>
                    <a:pt x="0" y="4814"/>
                    <a:pt x="1376" y="0"/>
                    <a:pt x="3086" y="0"/>
                  </a:cubicBezTo>
                  <a:lnTo>
                    <a:pt x="18514" y="0"/>
                  </a:lnTo>
                  <a:close/>
                </a:path>
              </a:pathLst>
            </a:custGeom>
            <a:solidFill>
              <a:schemeClr val="accent2">
                <a:lumMod val="60000"/>
                <a:lumOff val="40000"/>
              </a:schemeClr>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effectLst>
                    <a:outerShdw blurRad="38100" dist="12700" dir="5400000" rotWithShape="0">
                      <a:srgbClr val="000000">
                        <a:alpha val="50000"/>
                      </a:srgbClr>
                    </a:outerShdw>
                  </a:effectLst>
                </a:defRPr>
              </a:pPr>
              <a:endParaRPr/>
            </a:p>
          </p:txBody>
        </p:sp>
        <p:sp>
          <p:nvSpPr>
            <p:cNvPr id="13" name="Shape">
              <a:extLst>
                <a:ext uri="{FF2B5EF4-FFF2-40B4-BE49-F238E27FC236}">
                  <a16:creationId xmlns:a16="http://schemas.microsoft.com/office/drawing/2014/main" id="{F43F0226-76AD-CC49-9EF5-9F45186C9F56}"/>
                </a:ext>
              </a:extLst>
            </p:cNvPr>
            <p:cNvSpPr/>
            <p:nvPr/>
          </p:nvSpPr>
          <p:spPr>
            <a:xfrm>
              <a:off x="7276878" y="4519960"/>
              <a:ext cx="845193" cy="1028021"/>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16775" y="0"/>
                    <a:pt x="21600" y="3967"/>
                    <a:pt x="21600" y="8879"/>
                  </a:cubicBezTo>
                  <a:lnTo>
                    <a:pt x="21600" y="12721"/>
                  </a:lnTo>
                  <a:cubicBezTo>
                    <a:pt x="21600" y="17633"/>
                    <a:pt x="16774" y="21600"/>
                    <a:pt x="10800" y="21600"/>
                  </a:cubicBezTo>
                  <a:cubicBezTo>
                    <a:pt x="4826" y="21600"/>
                    <a:pt x="0" y="17633"/>
                    <a:pt x="0" y="12721"/>
                  </a:cubicBezTo>
                  <a:lnTo>
                    <a:pt x="0" y="8879"/>
                  </a:lnTo>
                  <a:cubicBezTo>
                    <a:pt x="0" y="3967"/>
                    <a:pt x="4825" y="0"/>
                    <a:pt x="10800" y="0"/>
                  </a:cubicBezTo>
                  <a:close/>
                </a:path>
              </a:pathLst>
            </a:custGeom>
            <a:solidFill>
              <a:schemeClr val="bg2"/>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effectLst>
                    <a:outerShdw blurRad="38100" dist="12700" dir="5400000" rotWithShape="0">
                      <a:srgbClr val="000000">
                        <a:alpha val="50000"/>
                      </a:srgbClr>
                    </a:outerShdw>
                  </a:effectLst>
                </a:defRPr>
              </a:pPr>
              <a:endParaRPr/>
            </a:p>
          </p:txBody>
        </p:sp>
        <p:sp>
          <p:nvSpPr>
            <p:cNvPr id="14" name="Circle">
              <a:extLst>
                <a:ext uri="{FF2B5EF4-FFF2-40B4-BE49-F238E27FC236}">
                  <a16:creationId xmlns:a16="http://schemas.microsoft.com/office/drawing/2014/main" id="{49A7D589-72EB-384D-8E1D-D73C870E42AE}"/>
                </a:ext>
              </a:extLst>
            </p:cNvPr>
            <p:cNvSpPr/>
            <p:nvPr/>
          </p:nvSpPr>
          <p:spPr>
            <a:xfrm>
              <a:off x="7276878" y="4519962"/>
              <a:ext cx="845193" cy="845193"/>
            </a:xfrm>
            <a:prstGeom prst="ellipse">
              <a:avLst/>
            </a:prstGeom>
            <a:solidFill>
              <a:schemeClr val="bg1"/>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effectLst>
                    <a:outerShdw blurRad="38100" dist="12700" dir="5400000" rotWithShape="0">
                      <a:srgbClr val="000000">
                        <a:alpha val="50000"/>
                      </a:srgbClr>
                    </a:outerShdw>
                  </a:effectLst>
                </a:defRPr>
              </a:pPr>
              <a:endParaRPr/>
            </a:p>
          </p:txBody>
        </p:sp>
        <p:sp>
          <p:nvSpPr>
            <p:cNvPr id="23" name="TextBox 34">
              <a:extLst>
                <a:ext uri="{FF2B5EF4-FFF2-40B4-BE49-F238E27FC236}">
                  <a16:creationId xmlns:a16="http://schemas.microsoft.com/office/drawing/2014/main" id="{40314239-6262-6C45-A26D-1DDD9FA73952}"/>
                </a:ext>
              </a:extLst>
            </p:cNvPr>
            <p:cNvSpPr txBox="1"/>
            <p:nvPr/>
          </p:nvSpPr>
          <p:spPr>
            <a:xfrm>
              <a:off x="5085269" y="4765393"/>
              <a:ext cx="2135570" cy="614355"/>
            </a:xfrm>
            <a:prstGeom prst="rect">
              <a:avLst/>
            </a:prstGeom>
            <a:noFill/>
          </p:spPr>
          <p:txBody>
            <a:bodyPr wrap="square" lIns="0" rIns="0" rtlCol="0" anchor="b">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b="1" noProof="1"/>
                <a:t>Redução das licitações , com ganho de escala</a:t>
              </a:r>
            </a:p>
          </p:txBody>
        </p:sp>
        <p:sp>
          <p:nvSpPr>
            <p:cNvPr id="22" name="TextBox 47">
              <a:extLst>
                <a:ext uri="{FF2B5EF4-FFF2-40B4-BE49-F238E27FC236}">
                  <a16:creationId xmlns:a16="http://schemas.microsoft.com/office/drawing/2014/main" id="{3CFF14CE-4888-4140-9404-AC4A7B7EFFCF}"/>
                </a:ext>
              </a:extLst>
            </p:cNvPr>
            <p:cNvSpPr txBox="1"/>
            <p:nvPr/>
          </p:nvSpPr>
          <p:spPr>
            <a:xfrm>
              <a:off x="7424399" y="4680948"/>
              <a:ext cx="377089" cy="386816"/>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800" b="1" dirty="0"/>
                <a:t>03</a:t>
              </a:r>
            </a:p>
          </p:txBody>
        </p:sp>
      </p:grpSp>
      <p:grpSp>
        <p:nvGrpSpPr>
          <p:cNvPr id="37" name="Agrupar 36">
            <a:extLst>
              <a:ext uri="{FF2B5EF4-FFF2-40B4-BE49-F238E27FC236}">
                <a16:creationId xmlns:a16="http://schemas.microsoft.com/office/drawing/2014/main" id="{5AC2370F-7948-8E11-700C-F6C18C24C5CC}"/>
              </a:ext>
            </a:extLst>
          </p:cNvPr>
          <p:cNvGrpSpPr/>
          <p:nvPr/>
        </p:nvGrpSpPr>
        <p:grpSpPr>
          <a:xfrm>
            <a:off x="226820" y="840163"/>
            <a:ext cx="2079883" cy="1872430"/>
            <a:chOff x="5104612" y="2365057"/>
            <a:chExt cx="2353779" cy="2100210"/>
          </a:xfrm>
        </p:grpSpPr>
        <p:sp>
          <p:nvSpPr>
            <p:cNvPr id="38" name="Retângulo: Cantos Arredondados 37">
              <a:extLst>
                <a:ext uri="{FF2B5EF4-FFF2-40B4-BE49-F238E27FC236}">
                  <a16:creationId xmlns:a16="http://schemas.microsoft.com/office/drawing/2014/main" id="{9D5BBBF4-F788-A275-A444-1046BA643176}"/>
                </a:ext>
              </a:extLst>
            </p:cNvPr>
            <p:cNvSpPr/>
            <p:nvPr/>
          </p:nvSpPr>
          <p:spPr>
            <a:xfrm>
              <a:off x="5104612" y="2365057"/>
              <a:ext cx="2353779" cy="2100210"/>
            </a:xfrm>
            <a:prstGeom prst="roundRect">
              <a:avLst>
                <a:gd name="adj" fmla="val 10000"/>
              </a:avLst>
            </a:prstGeom>
            <a:solidFill>
              <a:schemeClr val="accent3">
                <a:lumMod val="60000"/>
                <a:lumOff val="40000"/>
              </a:schemeClr>
            </a:solidFill>
            <a:scene3d>
              <a:camera prst="orthographicFront"/>
              <a:lightRig rig="threePt" dir="t"/>
            </a:scene3d>
            <a:sp3d>
              <a:bevelT/>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39" name="Retângulo: Cantos Arredondados 4">
              <a:extLst>
                <a:ext uri="{FF2B5EF4-FFF2-40B4-BE49-F238E27FC236}">
                  <a16:creationId xmlns:a16="http://schemas.microsoft.com/office/drawing/2014/main" id="{A7C2175F-D995-0FDC-3D62-8FD7ED966766}"/>
                </a:ext>
              </a:extLst>
            </p:cNvPr>
            <p:cNvSpPr txBox="1"/>
            <p:nvPr/>
          </p:nvSpPr>
          <p:spPr>
            <a:xfrm>
              <a:off x="5166125" y="2426570"/>
              <a:ext cx="2230753" cy="1977184"/>
            </a:xfrm>
            <a:prstGeom prst="rect">
              <a:avLst/>
            </a:prstGeom>
            <a:scene3d>
              <a:camera prst="orthographicFront"/>
              <a:lightRig rig="threePt" dir="t"/>
            </a:scene3d>
            <a:sp3d>
              <a:bevelT/>
            </a:sp3d>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pt-BR" sz="2800" kern="1200" dirty="0">
                  <a:solidFill>
                    <a:schemeClr val="tx1"/>
                  </a:solidFill>
                </a:rPr>
                <a:t>Vantagens</a:t>
              </a:r>
            </a:p>
          </p:txBody>
        </p:sp>
      </p:grpSp>
      <p:sp>
        <p:nvSpPr>
          <p:cNvPr id="46" name="Shape">
            <a:extLst>
              <a:ext uri="{FF2B5EF4-FFF2-40B4-BE49-F238E27FC236}">
                <a16:creationId xmlns:a16="http://schemas.microsoft.com/office/drawing/2014/main" id="{8FD9185F-A8E4-4A3A-A251-02A4DB72971A}"/>
              </a:ext>
            </a:extLst>
          </p:cNvPr>
          <p:cNvSpPr/>
          <p:nvPr/>
        </p:nvSpPr>
        <p:spPr>
          <a:xfrm>
            <a:off x="753505" y="3464918"/>
            <a:ext cx="1859895" cy="1566396"/>
          </a:xfrm>
          <a:custGeom>
            <a:avLst/>
            <a:gdLst/>
            <a:ahLst/>
            <a:cxnLst>
              <a:cxn ang="0">
                <a:pos x="wd2" y="hd2"/>
              </a:cxn>
              <a:cxn ang="5400000">
                <a:pos x="wd2" y="hd2"/>
              </a:cxn>
              <a:cxn ang="10800000">
                <a:pos x="wd2" y="hd2"/>
              </a:cxn>
              <a:cxn ang="16200000">
                <a:pos x="wd2" y="hd2"/>
              </a:cxn>
            </a:cxnLst>
            <a:rect l="0" t="0" r="r" b="b"/>
            <a:pathLst>
              <a:path w="21276" h="21600" extrusionOk="0">
                <a:moveTo>
                  <a:pt x="14504" y="1256"/>
                </a:moveTo>
                <a:cubicBezTo>
                  <a:pt x="14261" y="502"/>
                  <a:pt x="13636" y="0"/>
                  <a:pt x="12976" y="0"/>
                </a:cubicBezTo>
                <a:lnTo>
                  <a:pt x="1655" y="0"/>
                </a:lnTo>
                <a:cubicBezTo>
                  <a:pt x="475" y="0"/>
                  <a:pt x="-324" y="1423"/>
                  <a:pt x="127" y="2721"/>
                </a:cubicBezTo>
                <a:lnTo>
                  <a:pt x="6378" y="21600"/>
                </a:lnTo>
                <a:lnTo>
                  <a:pt x="21276" y="21600"/>
                </a:lnTo>
                <a:lnTo>
                  <a:pt x="14504" y="1256"/>
                </a:lnTo>
                <a:close/>
              </a:path>
            </a:pathLst>
          </a:custGeom>
          <a:solidFill>
            <a:schemeClr val="accent6"/>
          </a:solidFill>
          <a:ln w="12700">
            <a:miter lim="400000"/>
          </a:ln>
        </p:spPr>
        <p:txBody>
          <a:bodyPr lIns="38100" tIns="38100" rIns="38100" bIns="38100" anchor="ctr"/>
          <a:lstStyle/>
          <a:p>
            <a:pPr>
              <a:defRPr sz="3000">
                <a:solidFill>
                  <a:srgbClr val="FFFFFF"/>
                </a:solidFill>
              </a:defRPr>
            </a:pPr>
            <a:endParaRPr/>
          </a:p>
        </p:txBody>
      </p:sp>
      <p:sp>
        <p:nvSpPr>
          <p:cNvPr id="47" name="Shape">
            <a:extLst>
              <a:ext uri="{FF2B5EF4-FFF2-40B4-BE49-F238E27FC236}">
                <a16:creationId xmlns:a16="http://schemas.microsoft.com/office/drawing/2014/main" id="{3395AB2F-89AB-46F7-84EC-7000AD781EA6}"/>
              </a:ext>
            </a:extLst>
          </p:cNvPr>
          <p:cNvSpPr/>
          <p:nvPr/>
        </p:nvSpPr>
        <p:spPr>
          <a:xfrm>
            <a:off x="2119548" y="3920263"/>
            <a:ext cx="791345" cy="698203"/>
          </a:xfrm>
          <a:custGeom>
            <a:avLst/>
            <a:gdLst/>
            <a:ahLst/>
            <a:cxnLst>
              <a:cxn ang="0">
                <a:pos x="wd2" y="hd2"/>
              </a:cxn>
              <a:cxn ang="5400000">
                <a:pos x="wd2" y="hd2"/>
              </a:cxn>
              <a:cxn ang="10800000">
                <a:pos x="wd2" y="hd2"/>
              </a:cxn>
              <a:cxn ang="16200000">
                <a:pos x="wd2" y="hd2"/>
              </a:cxn>
            </a:cxnLst>
            <a:rect l="0" t="0" r="r" b="b"/>
            <a:pathLst>
              <a:path w="20855" h="21600" extrusionOk="0">
                <a:moveTo>
                  <a:pt x="14375" y="2817"/>
                </a:moveTo>
                <a:cubicBezTo>
                  <a:pt x="13815" y="1127"/>
                  <a:pt x="12375" y="0"/>
                  <a:pt x="10855" y="0"/>
                </a:cubicBezTo>
                <a:lnTo>
                  <a:pt x="3815" y="0"/>
                </a:lnTo>
                <a:cubicBezTo>
                  <a:pt x="1095" y="0"/>
                  <a:pt x="-745" y="3193"/>
                  <a:pt x="295" y="6104"/>
                </a:cubicBezTo>
                <a:lnTo>
                  <a:pt x="5575" y="21600"/>
                </a:lnTo>
                <a:lnTo>
                  <a:pt x="20855" y="21600"/>
                </a:lnTo>
                <a:lnTo>
                  <a:pt x="14375" y="2817"/>
                </a:lnTo>
                <a:close/>
              </a:path>
            </a:pathLst>
          </a:custGeom>
          <a:solidFill>
            <a:schemeClr val="accent6">
              <a:lumMod val="50000"/>
            </a:schemeClr>
          </a:solidFill>
          <a:ln w="12700">
            <a:miter lim="400000"/>
          </a:ln>
          <a:effectLst>
            <a:outerShdw blurRad="50800" dist="38100" dir="13500000" algn="br" rotWithShape="0">
              <a:prstClr val="black">
                <a:alpha val="40000"/>
              </a:prstClr>
            </a:outerShdw>
          </a:effectLst>
        </p:spPr>
        <p:txBody>
          <a:bodyPr lIns="38100" tIns="38100" rIns="38100" bIns="38100" anchor="ctr"/>
          <a:lstStyle/>
          <a:p>
            <a:pPr>
              <a:defRPr sz="3000">
                <a:solidFill>
                  <a:srgbClr val="FFFFFF"/>
                </a:solidFill>
              </a:defRPr>
            </a:pPr>
            <a:endParaRPr/>
          </a:p>
        </p:txBody>
      </p:sp>
      <p:sp>
        <p:nvSpPr>
          <p:cNvPr id="51" name="Shape">
            <a:extLst>
              <a:ext uri="{FF2B5EF4-FFF2-40B4-BE49-F238E27FC236}">
                <a16:creationId xmlns:a16="http://schemas.microsoft.com/office/drawing/2014/main" id="{3306903C-E5C5-4E97-8D44-978D40065D57}"/>
              </a:ext>
            </a:extLst>
          </p:cNvPr>
          <p:cNvSpPr/>
          <p:nvPr/>
        </p:nvSpPr>
        <p:spPr>
          <a:xfrm>
            <a:off x="237445" y="4072047"/>
            <a:ext cx="2830336" cy="1827462"/>
          </a:xfrm>
          <a:custGeom>
            <a:avLst/>
            <a:gdLst/>
            <a:ahLst/>
            <a:cxnLst>
              <a:cxn ang="0">
                <a:pos x="wd2" y="hd2"/>
              </a:cxn>
              <a:cxn ang="5400000">
                <a:pos x="wd2" y="hd2"/>
              </a:cxn>
              <a:cxn ang="10800000">
                <a:pos x="wd2" y="hd2"/>
              </a:cxn>
              <a:cxn ang="16200000">
                <a:pos x="wd2" y="hd2"/>
              </a:cxn>
            </a:cxnLst>
            <a:rect l="0" t="0" r="r" b="b"/>
            <a:pathLst>
              <a:path w="21516" h="21600" extrusionOk="0">
                <a:moveTo>
                  <a:pt x="21260" y="5095"/>
                </a:moveTo>
                <a:cubicBezTo>
                  <a:pt x="21075" y="4808"/>
                  <a:pt x="20822" y="4664"/>
                  <a:pt x="20568" y="4664"/>
                </a:cubicBezTo>
                <a:lnTo>
                  <a:pt x="5337" y="4664"/>
                </a:lnTo>
                <a:lnTo>
                  <a:pt x="4298" y="682"/>
                </a:lnTo>
                <a:cubicBezTo>
                  <a:pt x="4275" y="287"/>
                  <a:pt x="4068" y="0"/>
                  <a:pt x="3791" y="0"/>
                </a:cubicBezTo>
                <a:lnTo>
                  <a:pt x="537" y="0"/>
                </a:lnTo>
                <a:cubicBezTo>
                  <a:pt x="283" y="0"/>
                  <a:pt x="52" y="251"/>
                  <a:pt x="6" y="646"/>
                </a:cubicBezTo>
                <a:cubicBezTo>
                  <a:pt x="-40" y="1148"/>
                  <a:pt x="191" y="1543"/>
                  <a:pt x="491" y="1543"/>
                </a:cubicBezTo>
                <a:lnTo>
                  <a:pt x="2775" y="1543"/>
                </a:lnTo>
                <a:cubicBezTo>
                  <a:pt x="3652" y="1543"/>
                  <a:pt x="4437" y="2368"/>
                  <a:pt x="4760" y="3624"/>
                </a:cubicBezTo>
                <a:lnTo>
                  <a:pt x="5937" y="8037"/>
                </a:lnTo>
                <a:cubicBezTo>
                  <a:pt x="5937" y="8037"/>
                  <a:pt x="5937" y="8037"/>
                  <a:pt x="5937" y="8037"/>
                </a:cubicBezTo>
                <a:lnTo>
                  <a:pt x="6722" y="11051"/>
                </a:lnTo>
                <a:cubicBezTo>
                  <a:pt x="6722" y="11051"/>
                  <a:pt x="6722" y="11051"/>
                  <a:pt x="6722" y="11051"/>
                </a:cubicBezTo>
                <a:lnTo>
                  <a:pt x="8314" y="17043"/>
                </a:lnTo>
                <a:lnTo>
                  <a:pt x="4506" y="17043"/>
                </a:lnTo>
                <a:cubicBezTo>
                  <a:pt x="4437" y="17043"/>
                  <a:pt x="4368" y="17151"/>
                  <a:pt x="4368" y="17258"/>
                </a:cubicBezTo>
                <a:cubicBezTo>
                  <a:pt x="4368" y="17366"/>
                  <a:pt x="4437" y="17474"/>
                  <a:pt x="4506" y="17474"/>
                </a:cubicBezTo>
                <a:lnTo>
                  <a:pt x="8429" y="17474"/>
                </a:lnTo>
                <a:lnTo>
                  <a:pt x="9491" y="21456"/>
                </a:lnTo>
                <a:cubicBezTo>
                  <a:pt x="9514" y="21528"/>
                  <a:pt x="9560" y="21600"/>
                  <a:pt x="9629" y="21600"/>
                </a:cubicBezTo>
                <a:lnTo>
                  <a:pt x="18698" y="21600"/>
                </a:lnTo>
                <a:cubicBezTo>
                  <a:pt x="18768" y="21600"/>
                  <a:pt x="18837" y="21492"/>
                  <a:pt x="18837" y="21385"/>
                </a:cubicBezTo>
                <a:cubicBezTo>
                  <a:pt x="18837" y="21277"/>
                  <a:pt x="18768" y="21169"/>
                  <a:pt x="18698" y="21169"/>
                </a:cubicBezTo>
                <a:lnTo>
                  <a:pt x="10829" y="21169"/>
                </a:lnTo>
                <a:cubicBezTo>
                  <a:pt x="10160" y="21169"/>
                  <a:pt x="9560" y="20524"/>
                  <a:pt x="9306" y="19591"/>
                </a:cubicBezTo>
                <a:lnTo>
                  <a:pt x="9029" y="18586"/>
                </a:lnTo>
                <a:cubicBezTo>
                  <a:pt x="8891" y="18084"/>
                  <a:pt x="9145" y="17510"/>
                  <a:pt x="9491" y="17510"/>
                </a:cubicBezTo>
                <a:lnTo>
                  <a:pt x="18583" y="17510"/>
                </a:lnTo>
                <a:cubicBezTo>
                  <a:pt x="18975" y="17510"/>
                  <a:pt x="19345" y="17115"/>
                  <a:pt x="19460" y="16505"/>
                </a:cubicBezTo>
                <a:lnTo>
                  <a:pt x="21491" y="6530"/>
                </a:lnTo>
                <a:cubicBezTo>
                  <a:pt x="21560" y="6028"/>
                  <a:pt x="21491" y="5490"/>
                  <a:pt x="21260" y="5095"/>
                </a:cubicBezTo>
                <a:close/>
                <a:moveTo>
                  <a:pt x="7045" y="11195"/>
                </a:moveTo>
                <a:lnTo>
                  <a:pt x="8383" y="11195"/>
                </a:lnTo>
                <a:cubicBezTo>
                  <a:pt x="8498" y="11195"/>
                  <a:pt x="8591" y="11302"/>
                  <a:pt x="8637" y="11446"/>
                </a:cubicBezTo>
                <a:lnTo>
                  <a:pt x="9075" y="13132"/>
                </a:lnTo>
                <a:cubicBezTo>
                  <a:pt x="9145" y="13419"/>
                  <a:pt x="9029" y="13706"/>
                  <a:pt x="8822" y="13706"/>
                </a:cubicBezTo>
                <a:lnTo>
                  <a:pt x="7691" y="13706"/>
                </a:lnTo>
                <a:lnTo>
                  <a:pt x="7045" y="11195"/>
                </a:lnTo>
                <a:close/>
                <a:moveTo>
                  <a:pt x="6260" y="8181"/>
                </a:moveTo>
                <a:lnTo>
                  <a:pt x="7598" y="8181"/>
                </a:lnTo>
                <a:cubicBezTo>
                  <a:pt x="7714" y="8181"/>
                  <a:pt x="7806" y="8288"/>
                  <a:pt x="7852" y="8432"/>
                </a:cubicBezTo>
                <a:lnTo>
                  <a:pt x="8314" y="10154"/>
                </a:lnTo>
                <a:cubicBezTo>
                  <a:pt x="8383" y="10441"/>
                  <a:pt x="8268" y="10728"/>
                  <a:pt x="8060" y="10728"/>
                </a:cubicBezTo>
                <a:lnTo>
                  <a:pt x="6952" y="10728"/>
                </a:lnTo>
                <a:lnTo>
                  <a:pt x="6260" y="8181"/>
                </a:lnTo>
                <a:close/>
                <a:moveTo>
                  <a:pt x="9260" y="11195"/>
                </a:moveTo>
                <a:lnTo>
                  <a:pt x="10391" y="11195"/>
                </a:lnTo>
                <a:cubicBezTo>
                  <a:pt x="10506" y="11195"/>
                  <a:pt x="10598" y="11302"/>
                  <a:pt x="10645" y="11446"/>
                </a:cubicBezTo>
                <a:lnTo>
                  <a:pt x="11083" y="13132"/>
                </a:lnTo>
                <a:cubicBezTo>
                  <a:pt x="11152" y="13419"/>
                  <a:pt x="11037" y="13706"/>
                  <a:pt x="10829" y="13706"/>
                </a:cubicBezTo>
                <a:lnTo>
                  <a:pt x="9698" y="13706"/>
                </a:lnTo>
                <a:cubicBezTo>
                  <a:pt x="9583" y="13706"/>
                  <a:pt x="9491" y="13599"/>
                  <a:pt x="9445" y="13455"/>
                </a:cubicBezTo>
                <a:lnTo>
                  <a:pt x="9006" y="11769"/>
                </a:lnTo>
                <a:cubicBezTo>
                  <a:pt x="8960" y="11482"/>
                  <a:pt x="9075" y="11195"/>
                  <a:pt x="9260" y="11195"/>
                </a:cubicBezTo>
                <a:close/>
                <a:moveTo>
                  <a:pt x="8683" y="10477"/>
                </a:moveTo>
                <a:lnTo>
                  <a:pt x="8222" y="8755"/>
                </a:lnTo>
                <a:cubicBezTo>
                  <a:pt x="8152" y="8468"/>
                  <a:pt x="8268" y="8181"/>
                  <a:pt x="8475" y="8181"/>
                </a:cubicBezTo>
                <a:lnTo>
                  <a:pt x="9606" y="8181"/>
                </a:lnTo>
                <a:cubicBezTo>
                  <a:pt x="9722" y="8181"/>
                  <a:pt x="9814" y="8288"/>
                  <a:pt x="9860" y="8432"/>
                </a:cubicBezTo>
                <a:lnTo>
                  <a:pt x="10322" y="10154"/>
                </a:lnTo>
                <a:cubicBezTo>
                  <a:pt x="10391" y="10441"/>
                  <a:pt x="10275" y="10728"/>
                  <a:pt x="10068" y="10728"/>
                </a:cubicBezTo>
                <a:lnTo>
                  <a:pt x="8937" y="10728"/>
                </a:lnTo>
                <a:cubicBezTo>
                  <a:pt x="8822" y="10728"/>
                  <a:pt x="8729" y="10656"/>
                  <a:pt x="8683" y="10477"/>
                </a:cubicBezTo>
                <a:close/>
                <a:moveTo>
                  <a:pt x="8960" y="5095"/>
                </a:moveTo>
                <a:lnTo>
                  <a:pt x="9514" y="7176"/>
                </a:lnTo>
                <a:cubicBezTo>
                  <a:pt x="9583" y="7463"/>
                  <a:pt x="9468" y="7750"/>
                  <a:pt x="9260" y="7750"/>
                </a:cubicBezTo>
                <a:lnTo>
                  <a:pt x="8129" y="7750"/>
                </a:lnTo>
                <a:cubicBezTo>
                  <a:pt x="8014" y="7750"/>
                  <a:pt x="7922" y="7643"/>
                  <a:pt x="7875" y="7499"/>
                </a:cubicBezTo>
                <a:lnTo>
                  <a:pt x="7229" y="5095"/>
                </a:lnTo>
                <a:lnTo>
                  <a:pt x="8960" y="5095"/>
                </a:lnTo>
                <a:close/>
                <a:moveTo>
                  <a:pt x="10945" y="5095"/>
                </a:moveTo>
                <a:lnTo>
                  <a:pt x="11498" y="7176"/>
                </a:lnTo>
                <a:cubicBezTo>
                  <a:pt x="11568" y="7463"/>
                  <a:pt x="11452" y="7750"/>
                  <a:pt x="11245" y="7750"/>
                </a:cubicBezTo>
                <a:lnTo>
                  <a:pt x="10114" y="7750"/>
                </a:lnTo>
                <a:cubicBezTo>
                  <a:pt x="9998" y="7750"/>
                  <a:pt x="9906" y="7643"/>
                  <a:pt x="9860" y="7499"/>
                </a:cubicBezTo>
                <a:lnTo>
                  <a:pt x="9214" y="5095"/>
                </a:lnTo>
                <a:lnTo>
                  <a:pt x="10945" y="5095"/>
                </a:lnTo>
                <a:close/>
                <a:moveTo>
                  <a:pt x="10483" y="8181"/>
                </a:moveTo>
                <a:lnTo>
                  <a:pt x="11614" y="8181"/>
                </a:lnTo>
                <a:cubicBezTo>
                  <a:pt x="11729" y="8181"/>
                  <a:pt x="11822" y="8288"/>
                  <a:pt x="11868" y="8432"/>
                </a:cubicBezTo>
                <a:lnTo>
                  <a:pt x="12329" y="10154"/>
                </a:lnTo>
                <a:cubicBezTo>
                  <a:pt x="12398" y="10441"/>
                  <a:pt x="12283" y="10728"/>
                  <a:pt x="12075" y="10728"/>
                </a:cubicBezTo>
                <a:lnTo>
                  <a:pt x="10945" y="10728"/>
                </a:lnTo>
                <a:cubicBezTo>
                  <a:pt x="10829" y="10728"/>
                  <a:pt x="10737" y="10621"/>
                  <a:pt x="10691" y="10477"/>
                </a:cubicBezTo>
                <a:lnTo>
                  <a:pt x="10229" y="8755"/>
                </a:lnTo>
                <a:cubicBezTo>
                  <a:pt x="10160" y="8468"/>
                  <a:pt x="10275" y="8181"/>
                  <a:pt x="10483" y="8181"/>
                </a:cubicBezTo>
                <a:close/>
                <a:moveTo>
                  <a:pt x="12491" y="8181"/>
                </a:moveTo>
                <a:lnTo>
                  <a:pt x="13622" y="8181"/>
                </a:lnTo>
                <a:cubicBezTo>
                  <a:pt x="13737" y="8181"/>
                  <a:pt x="13829" y="8288"/>
                  <a:pt x="13875" y="8432"/>
                </a:cubicBezTo>
                <a:lnTo>
                  <a:pt x="14337" y="10154"/>
                </a:lnTo>
                <a:cubicBezTo>
                  <a:pt x="14406" y="10441"/>
                  <a:pt x="14291" y="10728"/>
                  <a:pt x="14083" y="10728"/>
                </a:cubicBezTo>
                <a:lnTo>
                  <a:pt x="12952" y="10728"/>
                </a:lnTo>
                <a:cubicBezTo>
                  <a:pt x="12837" y="10728"/>
                  <a:pt x="12745" y="10621"/>
                  <a:pt x="12698" y="10477"/>
                </a:cubicBezTo>
                <a:lnTo>
                  <a:pt x="12237" y="8755"/>
                </a:lnTo>
                <a:cubicBezTo>
                  <a:pt x="12168" y="8468"/>
                  <a:pt x="12283" y="8181"/>
                  <a:pt x="12491" y="8181"/>
                </a:cubicBezTo>
                <a:close/>
                <a:moveTo>
                  <a:pt x="11891" y="7499"/>
                </a:moveTo>
                <a:lnTo>
                  <a:pt x="11245" y="5095"/>
                </a:lnTo>
                <a:lnTo>
                  <a:pt x="12952" y="5095"/>
                </a:lnTo>
                <a:lnTo>
                  <a:pt x="13506" y="7176"/>
                </a:lnTo>
                <a:cubicBezTo>
                  <a:pt x="13575" y="7463"/>
                  <a:pt x="13460" y="7750"/>
                  <a:pt x="13252" y="7750"/>
                </a:cubicBezTo>
                <a:lnTo>
                  <a:pt x="12122" y="7750"/>
                </a:lnTo>
                <a:cubicBezTo>
                  <a:pt x="12029" y="7750"/>
                  <a:pt x="11937" y="7643"/>
                  <a:pt x="11891" y="7499"/>
                </a:cubicBezTo>
                <a:close/>
                <a:moveTo>
                  <a:pt x="13252" y="5095"/>
                </a:moveTo>
                <a:lnTo>
                  <a:pt x="14960" y="5095"/>
                </a:lnTo>
                <a:lnTo>
                  <a:pt x="15514" y="7176"/>
                </a:lnTo>
                <a:cubicBezTo>
                  <a:pt x="15583" y="7463"/>
                  <a:pt x="15468" y="7750"/>
                  <a:pt x="15260" y="7750"/>
                </a:cubicBezTo>
                <a:lnTo>
                  <a:pt x="14129" y="7750"/>
                </a:lnTo>
                <a:cubicBezTo>
                  <a:pt x="14014" y="7750"/>
                  <a:pt x="13922" y="7643"/>
                  <a:pt x="13875" y="7499"/>
                </a:cubicBezTo>
                <a:lnTo>
                  <a:pt x="13252" y="5095"/>
                </a:lnTo>
                <a:close/>
                <a:moveTo>
                  <a:pt x="15260" y="5095"/>
                </a:moveTo>
                <a:lnTo>
                  <a:pt x="16968" y="5095"/>
                </a:lnTo>
                <a:lnTo>
                  <a:pt x="17522" y="7176"/>
                </a:lnTo>
                <a:cubicBezTo>
                  <a:pt x="17591" y="7463"/>
                  <a:pt x="17475" y="7750"/>
                  <a:pt x="17268" y="7750"/>
                </a:cubicBezTo>
                <a:lnTo>
                  <a:pt x="16137" y="7750"/>
                </a:lnTo>
                <a:cubicBezTo>
                  <a:pt x="16022" y="7750"/>
                  <a:pt x="15929" y="7643"/>
                  <a:pt x="15883" y="7499"/>
                </a:cubicBezTo>
                <a:lnTo>
                  <a:pt x="15260" y="5095"/>
                </a:lnTo>
                <a:close/>
                <a:moveTo>
                  <a:pt x="6952" y="5095"/>
                </a:moveTo>
                <a:lnTo>
                  <a:pt x="7506" y="7176"/>
                </a:lnTo>
                <a:cubicBezTo>
                  <a:pt x="7575" y="7463"/>
                  <a:pt x="7460" y="7750"/>
                  <a:pt x="7252" y="7750"/>
                </a:cubicBezTo>
                <a:lnTo>
                  <a:pt x="6145" y="7750"/>
                </a:lnTo>
                <a:lnTo>
                  <a:pt x="5429" y="5095"/>
                </a:lnTo>
                <a:lnTo>
                  <a:pt x="6952" y="5095"/>
                </a:lnTo>
                <a:close/>
                <a:moveTo>
                  <a:pt x="7829" y="14137"/>
                </a:moveTo>
                <a:lnTo>
                  <a:pt x="9168" y="14137"/>
                </a:lnTo>
                <a:cubicBezTo>
                  <a:pt x="9283" y="14137"/>
                  <a:pt x="9375" y="14245"/>
                  <a:pt x="9422" y="14388"/>
                </a:cubicBezTo>
                <a:lnTo>
                  <a:pt x="10137" y="17043"/>
                </a:lnTo>
                <a:lnTo>
                  <a:pt x="8614" y="17043"/>
                </a:lnTo>
                <a:lnTo>
                  <a:pt x="7829" y="14137"/>
                </a:lnTo>
                <a:close/>
                <a:moveTo>
                  <a:pt x="21191" y="6387"/>
                </a:moveTo>
                <a:lnTo>
                  <a:pt x="19160" y="16361"/>
                </a:lnTo>
                <a:cubicBezTo>
                  <a:pt x="19068" y="16792"/>
                  <a:pt x="18837" y="17043"/>
                  <a:pt x="18537" y="17043"/>
                </a:cubicBezTo>
                <a:lnTo>
                  <a:pt x="10414" y="17043"/>
                </a:lnTo>
                <a:lnTo>
                  <a:pt x="9791" y="14711"/>
                </a:lnTo>
                <a:cubicBezTo>
                  <a:pt x="9722" y="14424"/>
                  <a:pt x="9837" y="14137"/>
                  <a:pt x="10045" y="14137"/>
                </a:cubicBezTo>
                <a:lnTo>
                  <a:pt x="11175" y="14137"/>
                </a:lnTo>
                <a:cubicBezTo>
                  <a:pt x="11291" y="14137"/>
                  <a:pt x="11383" y="14245"/>
                  <a:pt x="11429" y="14388"/>
                </a:cubicBezTo>
                <a:lnTo>
                  <a:pt x="11729" y="15536"/>
                </a:lnTo>
                <a:cubicBezTo>
                  <a:pt x="11752" y="15608"/>
                  <a:pt x="11798" y="15680"/>
                  <a:pt x="11868" y="15680"/>
                </a:cubicBezTo>
                <a:cubicBezTo>
                  <a:pt x="11891" y="15680"/>
                  <a:pt x="11914" y="15680"/>
                  <a:pt x="11914" y="15680"/>
                </a:cubicBezTo>
                <a:cubicBezTo>
                  <a:pt x="11983" y="15644"/>
                  <a:pt x="12029" y="15500"/>
                  <a:pt x="11983" y="15393"/>
                </a:cubicBezTo>
                <a:lnTo>
                  <a:pt x="11798" y="14711"/>
                </a:lnTo>
                <a:cubicBezTo>
                  <a:pt x="11729" y="14424"/>
                  <a:pt x="11845" y="14137"/>
                  <a:pt x="12052" y="14137"/>
                </a:cubicBezTo>
                <a:lnTo>
                  <a:pt x="12352" y="14137"/>
                </a:lnTo>
                <a:cubicBezTo>
                  <a:pt x="12422" y="14137"/>
                  <a:pt x="12491" y="14029"/>
                  <a:pt x="12491" y="13922"/>
                </a:cubicBezTo>
                <a:cubicBezTo>
                  <a:pt x="12491" y="13814"/>
                  <a:pt x="12422" y="13706"/>
                  <a:pt x="12352" y="13706"/>
                </a:cubicBezTo>
                <a:lnTo>
                  <a:pt x="11729" y="13706"/>
                </a:lnTo>
                <a:cubicBezTo>
                  <a:pt x="11614" y="13706"/>
                  <a:pt x="11522" y="13599"/>
                  <a:pt x="11475" y="13455"/>
                </a:cubicBezTo>
                <a:lnTo>
                  <a:pt x="11037" y="11769"/>
                </a:lnTo>
                <a:cubicBezTo>
                  <a:pt x="10968" y="11482"/>
                  <a:pt x="11083" y="11195"/>
                  <a:pt x="11291" y="11195"/>
                </a:cubicBezTo>
                <a:lnTo>
                  <a:pt x="12422" y="11195"/>
                </a:lnTo>
                <a:cubicBezTo>
                  <a:pt x="12537" y="11195"/>
                  <a:pt x="12629" y="11302"/>
                  <a:pt x="12675" y="11446"/>
                </a:cubicBezTo>
                <a:lnTo>
                  <a:pt x="13368" y="13993"/>
                </a:lnTo>
                <a:cubicBezTo>
                  <a:pt x="13391" y="14065"/>
                  <a:pt x="13437" y="14137"/>
                  <a:pt x="13506" y="14137"/>
                </a:cubicBezTo>
                <a:cubicBezTo>
                  <a:pt x="13529" y="14137"/>
                  <a:pt x="13552" y="14137"/>
                  <a:pt x="13552" y="14137"/>
                </a:cubicBezTo>
                <a:cubicBezTo>
                  <a:pt x="13622" y="14101"/>
                  <a:pt x="13668" y="13958"/>
                  <a:pt x="13622" y="13850"/>
                </a:cubicBezTo>
                <a:lnTo>
                  <a:pt x="13068" y="11769"/>
                </a:lnTo>
                <a:cubicBezTo>
                  <a:pt x="12998" y="11482"/>
                  <a:pt x="13114" y="11195"/>
                  <a:pt x="13322" y="11195"/>
                </a:cubicBezTo>
                <a:lnTo>
                  <a:pt x="14452" y="11195"/>
                </a:lnTo>
                <a:cubicBezTo>
                  <a:pt x="14568" y="11195"/>
                  <a:pt x="14660" y="11302"/>
                  <a:pt x="14706" y="11446"/>
                </a:cubicBezTo>
                <a:lnTo>
                  <a:pt x="14960" y="12379"/>
                </a:lnTo>
                <a:cubicBezTo>
                  <a:pt x="14983" y="12451"/>
                  <a:pt x="15029" y="12522"/>
                  <a:pt x="15098" y="12522"/>
                </a:cubicBezTo>
                <a:cubicBezTo>
                  <a:pt x="15122" y="12522"/>
                  <a:pt x="15145" y="12522"/>
                  <a:pt x="15145" y="12522"/>
                </a:cubicBezTo>
                <a:cubicBezTo>
                  <a:pt x="15214" y="12486"/>
                  <a:pt x="15260" y="12343"/>
                  <a:pt x="15214" y="12235"/>
                </a:cubicBezTo>
                <a:lnTo>
                  <a:pt x="15098" y="11805"/>
                </a:lnTo>
                <a:cubicBezTo>
                  <a:pt x="15029" y="11518"/>
                  <a:pt x="15145" y="11231"/>
                  <a:pt x="15352" y="11231"/>
                </a:cubicBezTo>
                <a:lnTo>
                  <a:pt x="15652" y="11231"/>
                </a:lnTo>
                <a:cubicBezTo>
                  <a:pt x="15722" y="11231"/>
                  <a:pt x="15791" y="11123"/>
                  <a:pt x="15791" y="11015"/>
                </a:cubicBezTo>
                <a:cubicBezTo>
                  <a:pt x="15791" y="10908"/>
                  <a:pt x="15722" y="10800"/>
                  <a:pt x="15652" y="10800"/>
                </a:cubicBezTo>
                <a:lnTo>
                  <a:pt x="15006" y="10800"/>
                </a:lnTo>
                <a:cubicBezTo>
                  <a:pt x="14891" y="10800"/>
                  <a:pt x="14798" y="10692"/>
                  <a:pt x="14752" y="10549"/>
                </a:cubicBezTo>
                <a:lnTo>
                  <a:pt x="14291" y="8827"/>
                </a:lnTo>
                <a:cubicBezTo>
                  <a:pt x="14222" y="8540"/>
                  <a:pt x="14337" y="8253"/>
                  <a:pt x="14545" y="8253"/>
                </a:cubicBezTo>
                <a:lnTo>
                  <a:pt x="15675" y="8253"/>
                </a:lnTo>
                <a:cubicBezTo>
                  <a:pt x="15791" y="8253"/>
                  <a:pt x="15883" y="8360"/>
                  <a:pt x="15929" y="8504"/>
                </a:cubicBezTo>
                <a:lnTo>
                  <a:pt x="16645" y="11195"/>
                </a:lnTo>
                <a:cubicBezTo>
                  <a:pt x="16668" y="11267"/>
                  <a:pt x="16714" y="11338"/>
                  <a:pt x="16783" y="11338"/>
                </a:cubicBezTo>
                <a:cubicBezTo>
                  <a:pt x="16806" y="11338"/>
                  <a:pt x="16829" y="11338"/>
                  <a:pt x="16829" y="11338"/>
                </a:cubicBezTo>
                <a:cubicBezTo>
                  <a:pt x="16898" y="11302"/>
                  <a:pt x="16945" y="11159"/>
                  <a:pt x="16898" y="11051"/>
                </a:cubicBezTo>
                <a:lnTo>
                  <a:pt x="16298" y="8827"/>
                </a:lnTo>
                <a:cubicBezTo>
                  <a:pt x="16229" y="8540"/>
                  <a:pt x="16345" y="8253"/>
                  <a:pt x="16552" y="8253"/>
                </a:cubicBezTo>
                <a:lnTo>
                  <a:pt x="17683" y="8253"/>
                </a:lnTo>
                <a:cubicBezTo>
                  <a:pt x="17798" y="8253"/>
                  <a:pt x="17891" y="8360"/>
                  <a:pt x="17937" y="8504"/>
                </a:cubicBezTo>
                <a:lnTo>
                  <a:pt x="18352" y="10083"/>
                </a:lnTo>
                <a:cubicBezTo>
                  <a:pt x="18375" y="10154"/>
                  <a:pt x="18422" y="10226"/>
                  <a:pt x="18491" y="10226"/>
                </a:cubicBezTo>
                <a:cubicBezTo>
                  <a:pt x="18514" y="10226"/>
                  <a:pt x="18537" y="10226"/>
                  <a:pt x="18537" y="10226"/>
                </a:cubicBezTo>
                <a:cubicBezTo>
                  <a:pt x="18606" y="10190"/>
                  <a:pt x="18652" y="10047"/>
                  <a:pt x="18606" y="9939"/>
                </a:cubicBezTo>
                <a:lnTo>
                  <a:pt x="18306" y="8827"/>
                </a:lnTo>
                <a:cubicBezTo>
                  <a:pt x="18237" y="8540"/>
                  <a:pt x="18352" y="8253"/>
                  <a:pt x="18560" y="8253"/>
                </a:cubicBezTo>
                <a:lnTo>
                  <a:pt x="18721" y="8253"/>
                </a:lnTo>
                <a:cubicBezTo>
                  <a:pt x="18791" y="8253"/>
                  <a:pt x="18860" y="8145"/>
                  <a:pt x="18860" y="8037"/>
                </a:cubicBezTo>
                <a:cubicBezTo>
                  <a:pt x="18860" y="7930"/>
                  <a:pt x="18791" y="7822"/>
                  <a:pt x="18721" y="7822"/>
                </a:cubicBezTo>
                <a:lnTo>
                  <a:pt x="18237" y="7822"/>
                </a:lnTo>
                <a:cubicBezTo>
                  <a:pt x="18121" y="7822"/>
                  <a:pt x="18029" y="7714"/>
                  <a:pt x="17983" y="7571"/>
                </a:cubicBezTo>
                <a:lnTo>
                  <a:pt x="17337" y="5167"/>
                </a:lnTo>
                <a:lnTo>
                  <a:pt x="19045" y="5167"/>
                </a:lnTo>
                <a:lnTo>
                  <a:pt x="20060" y="8934"/>
                </a:lnTo>
                <a:cubicBezTo>
                  <a:pt x="20083" y="9006"/>
                  <a:pt x="20129" y="9078"/>
                  <a:pt x="20198" y="9078"/>
                </a:cubicBezTo>
                <a:cubicBezTo>
                  <a:pt x="20221" y="9078"/>
                  <a:pt x="20245" y="9078"/>
                  <a:pt x="20245" y="9078"/>
                </a:cubicBezTo>
                <a:cubicBezTo>
                  <a:pt x="20314" y="9042"/>
                  <a:pt x="20360" y="8899"/>
                  <a:pt x="20314" y="8791"/>
                </a:cubicBezTo>
                <a:lnTo>
                  <a:pt x="19345" y="5167"/>
                </a:lnTo>
                <a:lnTo>
                  <a:pt x="20660" y="5167"/>
                </a:lnTo>
                <a:cubicBezTo>
                  <a:pt x="20868" y="5167"/>
                  <a:pt x="21052" y="5311"/>
                  <a:pt x="21168" y="5562"/>
                </a:cubicBezTo>
                <a:cubicBezTo>
                  <a:pt x="21237" y="5741"/>
                  <a:pt x="21260" y="6064"/>
                  <a:pt x="21191" y="6387"/>
                </a:cubicBezTo>
                <a:close/>
              </a:path>
            </a:pathLst>
          </a:custGeom>
          <a:solidFill>
            <a:schemeClr val="tx2"/>
          </a:solidFill>
          <a:ln w="12700">
            <a:miter lim="400000"/>
          </a:ln>
        </p:spPr>
        <p:txBody>
          <a:bodyPr lIns="38100" tIns="38100" rIns="38100" bIns="38100" anchor="ctr"/>
          <a:lstStyle/>
          <a:p>
            <a:pPr>
              <a:defRPr sz="3000">
                <a:solidFill>
                  <a:srgbClr val="FFFFFF"/>
                </a:solidFill>
              </a:defRPr>
            </a:pPr>
            <a:endParaRPr/>
          </a:p>
        </p:txBody>
      </p:sp>
      <p:sp>
        <p:nvSpPr>
          <p:cNvPr id="52" name="Circle">
            <a:extLst>
              <a:ext uri="{FF2B5EF4-FFF2-40B4-BE49-F238E27FC236}">
                <a16:creationId xmlns:a16="http://schemas.microsoft.com/office/drawing/2014/main" id="{57C38A2C-E902-4EF2-88E0-CCDA23A452BF}"/>
              </a:ext>
            </a:extLst>
          </p:cNvPr>
          <p:cNvSpPr/>
          <p:nvPr/>
        </p:nvSpPr>
        <p:spPr>
          <a:xfrm>
            <a:off x="261319" y="4089434"/>
            <a:ext cx="97141" cy="97141"/>
          </a:xfrm>
          <a:prstGeom prst="ellipse">
            <a:avLst/>
          </a:prstGeom>
          <a:solidFill>
            <a:schemeClr val="accent6"/>
          </a:solidFill>
          <a:ln w="12700">
            <a:miter lim="400000"/>
          </a:ln>
        </p:spPr>
        <p:txBody>
          <a:bodyPr lIns="38100" tIns="38100" rIns="38100" bIns="38100" anchor="ctr"/>
          <a:lstStyle/>
          <a:p>
            <a:pPr>
              <a:defRPr sz="3000">
                <a:solidFill>
                  <a:srgbClr val="FFFFFF"/>
                </a:solidFill>
              </a:defRPr>
            </a:pPr>
            <a:endParaRPr/>
          </a:p>
        </p:txBody>
      </p:sp>
      <p:sp>
        <p:nvSpPr>
          <p:cNvPr id="53" name="Circle">
            <a:extLst>
              <a:ext uri="{FF2B5EF4-FFF2-40B4-BE49-F238E27FC236}">
                <a16:creationId xmlns:a16="http://schemas.microsoft.com/office/drawing/2014/main" id="{E244F72E-04A2-479E-9D62-0EC206B479DD}"/>
              </a:ext>
            </a:extLst>
          </p:cNvPr>
          <p:cNvSpPr/>
          <p:nvPr/>
        </p:nvSpPr>
        <p:spPr>
          <a:xfrm>
            <a:off x="1631227" y="6002721"/>
            <a:ext cx="230714" cy="230709"/>
          </a:xfrm>
          <a:prstGeom prst="ellipse">
            <a:avLst/>
          </a:prstGeom>
          <a:solidFill>
            <a:schemeClr val="accent6"/>
          </a:solidFill>
          <a:ln w="12700">
            <a:miter lim="400000"/>
          </a:ln>
        </p:spPr>
        <p:txBody>
          <a:bodyPr lIns="38100" tIns="38100" rIns="38100" bIns="38100" anchor="ctr"/>
          <a:lstStyle/>
          <a:p>
            <a:pPr>
              <a:defRPr sz="3000">
                <a:solidFill>
                  <a:srgbClr val="FFFFFF"/>
                </a:solidFill>
              </a:defRPr>
            </a:pPr>
            <a:endParaRPr/>
          </a:p>
        </p:txBody>
      </p:sp>
      <p:sp>
        <p:nvSpPr>
          <p:cNvPr id="55" name="Shape">
            <a:extLst>
              <a:ext uri="{FF2B5EF4-FFF2-40B4-BE49-F238E27FC236}">
                <a16:creationId xmlns:a16="http://schemas.microsoft.com/office/drawing/2014/main" id="{324F4CC2-76F3-46B0-A2AC-8625EA2561CF}"/>
              </a:ext>
            </a:extLst>
          </p:cNvPr>
          <p:cNvSpPr/>
          <p:nvPr/>
        </p:nvSpPr>
        <p:spPr>
          <a:xfrm>
            <a:off x="1603486" y="5893435"/>
            <a:ext cx="191236" cy="264089"/>
          </a:xfrm>
          <a:custGeom>
            <a:avLst/>
            <a:gdLst/>
            <a:ahLst/>
            <a:cxnLst>
              <a:cxn ang="0">
                <a:pos x="wd2" y="hd2"/>
              </a:cxn>
              <a:cxn ang="5400000">
                <a:pos x="wd2" y="hd2"/>
              </a:cxn>
              <a:cxn ang="10800000">
                <a:pos x="wd2" y="hd2"/>
              </a:cxn>
              <a:cxn ang="16200000">
                <a:pos x="wd2" y="hd2"/>
              </a:cxn>
            </a:cxnLst>
            <a:rect l="0" t="0" r="r" b="b"/>
            <a:pathLst>
              <a:path w="20934" h="21114" extrusionOk="0">
                <a:moveTo>
                  <a:pt x="17612" y="20872"/>
                </a:moveTo>
                <a:lnTo>
                  <a:pt x="17612" y="20872"/>
                </a:lnTo>
                <a:cubicBezTo>
                  <a:pt x="14954" y="21600"/>
                  <a:pt x="11631" y="20629"/>
                  <a:pt x="10634" y="18688"/>
                </a:cubicBezTo>
                <a:lnTo>
                  <a:pt x="0" y="0"/>
                </a:lnTo>
                <a:lnTo>
                  <a:pt x="11631" y="0"/>
                </a:lnTo>
                <a:lnTo>
                  <a:pt x="20603" y="15775"/>
                </a:lnTo>
                <a:cubicBezTo>
                  <a:pt x="21600" y="17717"/>
                  <a:pt x="20271" y="19901"/>
                  <a:pt x="17612" y="20872"/>
                </a:cubicBezTo>
                <a:close/>
              </a:path>
            </a:pathLst>
          </a:custGeom>
          <a:solidFill>
            <a:srgbClr val="375160"/>
          </a:solidFill>
          <a:ln w="12700">
            <a:miter lim="400000"/>
          </a:ln>
        </p:spPr>
        <p:txBody>
          <a:bodyPr lIns="38100" tIns="38100" rIns="38100" bIns="38100" anchor="ctr"/>
          <a:lstStyle/>
          <a:p>
            <a:pPr>
              <a:defRPr sz="3000">
                <a:solidFill>
                  <a:srgbClr val="FFFFFF"/>
                </a:solidFill>
              </a:defRPr>
            </a:pPr>
            <a:endParaRPr/>
          </a:p>
        </p:txBody>
      </p:sp>
      <p:sp>
        <p:nvSpPr>
          <p:cNvPr id="56" name="Circle">
            <a:extLst>
              <a:ext uri="{FF2B5EF4-FFF2-40B4-BE49-F238E27FC236}">
                <a16:creationId xmlns:a16="http://schemas.microsoft.com/office/drawing/2014/main" id="{3C7A6BA2-86F3-43C5-9562-8BD291615545}"/>
              </a:ext>
            </a:extLst>
          </p:cNvPr>
          <p:cNvSpPr/>
          <p:nvPr/>
        </p:nvSpPr>
        <p:spPr>
          <a:xfrm>
            <a:off x="1707527" y="6069089"/>
            <a:ext cx="72853" cy="72858"/>
          </a:xfrm>
          <a:prstGeom prst="ellipse">
            <a:avLst/>
          </a:prstGeom>
          <a:solidFill>
            <a:srgbClr val="FFFFFF"/>
          </a:solidFill>
          <a:ln w="12700">
            <a:miter lim="400000"/>
          </a:ln>
        </p:spPr>
        <p:txBody>
          <a:bodyPr lIns="38100" tIns="38100" rIns="38100" bIns="38100" anchor="ctr"/>
          <a:lstStyle/>
          <a:p>
            <a:pPr>
              <a:defRPr sz="3000">
                <a:solidFill>
                  <a:srgbClr val="FFFFFF"/>
                </a:solidFill>
              </a:defRPr>
            </a:pPr>
            <a:endParaRPr/>
          </a:p>
        </p:txBody>
      </p:sp>
      <p:sp>
        <p:nvSpPr>
          <p:cNvPr id="58" name="Circle">
            <a:extLst>
              <a:ext uri="{FF2B5EF4-FFF2-40B4-BE49-F238E27FC236}">
                <a16:creationId xmlns:a16="http://schemas.microsoft.com/office/drawing/2014/main" id="{72D8E662-5997-448A-8375-48A48EB1B96C}"/>
              </a:ext>
            </a:extLst>
          </p:cNvPr>
          <p:cNvSpPr/>
          <p:nvPr/>
        </p:nvSpPr>
        <p:spPr>
          <a:xfrm>
            <a:off x="2543702" y="6002721"/>
            <a:ext cx="230714" cy="230709"/>
          </a:xfrm>
          <a:prstGeom prst="ellipse">
            <a:avLst/>
          </a:prstGeom>
          <a:solidFill>
            <a:schemeClr val="accent6"/>
          </a:solidFill>
          <a:ln w="12700">
            <a:miter lim="400000"/>
          </a:ln>
        </p:spPr>
        <p:txBody>
          <a:bodyPr lIns="38100" tIns="38100" rIns="38100" bIns="38100" anchor="ctr"/>
          <a:lstStyle/>
          <a:p>
            <a:pPr>
              <a:defRPr sz="3000">
                <a:solidFill>
                  <a:srgbClr val="FFFFFF"/>
                </a:solidFill>
              </a:defRPr>
            </a:pPr>
            <a:endParaRPr/>
          </a:p>
        </p:txBody>
      </p:sp>
      <p:sp>
        <p:nvSpPr>
          <p:cNvPr id="59" name="Shape">
            <a:extLst>
              <a:ext uri="{FF2B5EF4-FFF2-40B4-BE49-F238E27FC236}">
                <a16:creationId xmlns:a16="http://schemas.microsoft.com/office/drawing/2014/main" id="{AD3AFB00-B086-4D11-B93E-15B2CF718B48}"/>
              </a:ext>
            </a:extLst>
          </p:cNvPr>
          <p:cNvSpPr/>
          <p:nvPr/>
        </p:nvSpPr>
        <p:spPr>
          <a:xfrm>
            <a:off x="2514182" y="5893435"/>
            <a:ext cx="192919" cy="264089"/>
          </a:xfrm>
          <a:custGeom>
            <a:avLst/>
            <a:gdLst/>
            <a:ahLst/>
            <a:cxnLst>
              <a:cxn ang="0">
                <a:pos x="wd2" y="hd2"/>
              </a:cxn>
              <a:cxn ang="5400000">
                <a:pos x="wd2" y="hd2"/>
              </a:cxn>
              <a:cxn ang="10800000">
                <a:pos x="wd2" y="hd2"/>
              </a:cxn>
              <a:cxn ang="16200000">
                <a:pos x="wd2" y="hd2"/>
              </a:cxn>
            </a:cxnLst>
            <a:rect l="0" t="0" r="r" b="b"/>
            <a:pathLst>
              <a:path w="20798" h="21114" extrusionOk="0">
                <a:moveTo>
                  <a:pt x="17345" y="20872"/>
                </a:moveTo>
                <a:lnTo>
                  <a:pt x="17345" y="20872"/>
                </a:lnTo>
                <a:cubicBezTo>
                  <a:pt x="14727" y="21600"/>
                  <a:pt x="11454" y="20629"/>
                  <a:pt x="10473" y="18688"/>
                </a:cubicBezTo>
                <a:lnTo>
                  <a:pt x="0" y="0"/>
                </a:lnTo>
                <a:lnTo>
                  <a:pt x="11455" y="0"/>
                </a:lnTo>
                <a:lnTo>
                  <a:pt x="20291" y="15775"/>
                </a:lnTo>
                <a:cubicBezTo>
                  <a:pt x="21600" y="17717"/>
                  <a:pt x="20291" y="19901"/>
                  <a:pt x="17345" y="20872"/>
                </a:cubicBezTo>
                <a:close/>
              </a:path>
            </a:pathLst>
          </a:custGeom>
          <a:solidFill>
            <a:srgbClr val="375160"/>
          </a:solidFill>
          <a:ln w="12700">
            <a:miter lim="400000"/>
          </a:ln>
        </p:spPr>
        <p:txBody>
          <a:bodyPr lIns="38100" tIns="38100" rIns="38100" bIns="38100" anchor="ctr"/>
          <a:lstStyle/>
          <a:p>
            <a:pPr>
              <a:defRPr sz="3000">
                <a:solidFill>
                  <a:srgbClr val="FFFFFF"/>
                </a:solidFill>
              </a:defRPr>
            </a:pPr>
            <a:endParaRPr/>
          </a:p>
        </p:txBody>
      </p:sp>
      <p:sp>
        <p:nvSpPr>
          <p:cNvPr id="60" name="Circle">
            <a:extLst>
              <a:ext uri="{FF2B5EF4-FFF2-40B4-BE49-F238E27FC236}">
                <a16:creationId xmlns:a16="http://schemas.microsoft.com/office/drawing/2014/main" id="{99721A44-27A4-441C-9658-4CB31B2D8507}"/>
              </a:ext>
            </a:extLst>
          </p:cNvPr>
          <p:cNvSpPr/>
          <p:nvPr/>
        </p:nvSpPr>
        <p:spPr>
          <a:xfrm>
            <a:off x="2616153" y="6062604"/>
            <a:ext cx="72853" cy="72858"/>
          </a:xfrm>
          <a:prstGeom prst="ellipse">
            <a:avLst/>
          </a:prstGeom>
          <a:solidFill>
            <a:srgbClr val="FFFFFF"/>
          </a:solidFill>
          <a:ln w="12700">
            <a:miter lim="400000"/>
          </a:ln>
        </p:spPr>
        <p:txBody>
          <a:bodyPr lIns="38100" tIns="38100" rIns="38100" bIns="38100" anchor="ctr"/>
          <a:lstStyle/>
          <a:p>
            <a:pPr>
              <a:defRPr sz="3000">
                <a:solidFill>
                  <a:srgbClr val="FFFFFF"/>
                </a:solidFill>
              </a:defRPr>
            </a:pPr>
            <a:endParaRPr/>
          </a:p>
        </p:txBody>
      </p:sp>
      <p:sp>
        <p:nvSpPr>
          <p:cNvPr id="61" name="Shape">
            <a:extLst>
              <a:ext uri="{FF2B5EF4-FFF2-40B4-BE49-F238E27FC236}">
                <a16:creationId xmlns:a16="http://schemas.microsoft.com/office/drawing/2014/main" id="{9E7F8C43-6A2E-4723-B875-3E033F8E67AB}"/>
              </a:ext>
            </a:extLst>
          </p:cNvPr>
          <p:cNvSpPr/>
          <p:nvPr/>
        </p:nvSpPr>
        <p:spPr>
          <a:xfrm>
            <a:off x="9624566" y="618149"/>
            <a:ext cx="1859895" cy="1566396"/>
          </a:xfrm>
          <a:custGeom>
            <a:avLst/>
            <a:gdLst/>
            <a:ahLst/>
            <a:cxnLst>
              <a:cxn ang="0">
                <a:pos x="wd2" y="hd2"/>
              </a:cxn>
              <a:cxn ang="5400000">
                <a:pos x="wd2" y="hd2"/>
              </a:cxn>
              <a:cxn ang="10800000">
                <a:pos x="wd2" y="hd2"/>
              </a:cxn>
              <a:cxn ang="16200000">
                <a:pos x="wd2" y="hd2"/>
              </a:cxn>
            </a:cxnLst>
            <a:rect l="0" t="0" r="r" b="b"/>
            <a:pathLst>
              <a:path w="21276" h="21600" extrusionOk="0">
                <a:moveTo>
                  <a:pt x="14504" y="1256"/>
                </a:moveTo>
                <a:cubicBezTo>
                  <a:pt x="14261" y="502"/>
                  <a:pt x="13636" y="0"/>
                  <a:pt x="12976" y="0"/>
                </a:cubicBezTo>
                <a:lnTo>
                  <a:pt x="1655" y="0"/>
                </a:lnTo>
                <a:cubicBezTo>
                  <a:pt x="475" y="0"/>
                  <a:pt x="-324" y="1423"/>
                  <a:pt x="127" y="2721"/>
                </a:cubicBezTo>
                <a:lnTo>
                  <a:pt x="6378" y="21600"/>
                </a:lnTo>
                <a:lnTo>
                  <a:pt x="21276" y="21600"/>
                </a:lnTo>
                <a:lnTo>
                  <a:pt x="14504" y="1256"/>
                </a:lnTo>
                <a:close/>
              </a:path>
            </a:pathLst>
          </a:custGeom>
          <a:solidFill>
            <a:schemeClr val="accent2"/>
          </a:solidFill>
          <a:ln w="12700">
            <a:miter lim="400000"/>
          </a:ln>
        </p:spPr>
        <p:txBody>
          <a:bodyPr lIns="38100" tIns="38100" rIns="38100" bIns="38100" anchor="ctr"/>
          <a:lstStyle/>
          <a:p>
            <a:pPr>
              <a:defRPr sz="3000">
                <a:solidFill>
                  <a:srgbClr val="FFFFFF"/>
                </a:solidFill>
              </a:defRPr>
            </a:pPr>
            <a:endParaRPr/>
          </a:p>
        </p:txBody>
      </p:sp>
      <p:sp>
        <p:nvSpPr>
          <p:cNvPr id="62" name="Shape">
            <a:extLst>
              <a:ext uri="{FF2B5EF4-FFF2-40B4-BE49-F238E27FC236}">
                <a16:creationId xmlns:a16="http://schemas.microsoft.com/office/drawing/2014/main" id="{C93AE217-2520-46F7-9AA6-988094528544}"/>
              </a:ext>
            </a:extLst>
          </p:cNvPr>
          <p:cNvSpPr/>
          <p:nvPr/>
        </p:nvSpPr>
        <p:spPr>
          <a:xfrm>
            <a:off x="10990609" y="1073493"/>
            <a:ext cx="791345" cy="698203"/>
          </a:xfrm>
          <a:custGeom>
            <a:avLst/>
            <a:gdLst/>
            <a:ahLst/>
            <a:cxnLst>
              <a:cxn ang="0">
                <a:pos x="wd2" y="hd2"/>
              </a:cxn>
              <a:cxn ang="5400000">
                <a:pos x="wd2" y="hd2"/>
              </a:cxn>
              <a:cxn ang="10800000">
                <a:pos x="wd2" y="hd2"/>
              </a:cxn>
              <a:cxn ang="16200000">
                <a:pos x="wd2" y="hd2"/>
              </a:cxn>
            </a:cxnLst>
            <a:rect l="0" t="0" r="r" b="b"/>
            <a:pathLst>
              <a:path w="20855" h="21600" extrusionOk="0">
                <a:moveTo>
                  <a:pt x="14375" y="2817"/>
                </a:moveTo>
                <a:cubicBezTo>
                  <a:pt x="13815" y="1127"/>
                  <a:pt x="12375" y="0"/>
                  <a:pt x="10855" y="0"/>
                </a:cubicBezTo>
                <a:lnTo>
                  <a:pt x="3815" y="0"/>
                </a:lnTo>
                <a:cubicBezTo>
                  <a:pt x="1095" y="0"/>
                  <a:pt x="-745" y="3193"/>
                  <a:pt x="295" y="6104"/>
                </a:cubicBezTo>
                <a:lnTo>
                  <a:pt x="5575" y="21600"/>
                </a:lnTo>
                <a:lnTo>
                  <a:pt x="20855" y="21600"/>
                </a:lnTo>
                <a:lnTo>
                  <a:pt x="14375" y="2817"/>
                </a:lnTo>
                <a:close/>
              </a:path>
            </a:pathLst>
          </a:custGeom>
          <a:solidFill>
            <a:schemeClr val="accent2">
              <a:lumMod val="50000"/>
            </a:schemeClr>
          </a:solidFill>
          <a:ln w="12700">
            <a:miter lim="400000"/>
          </a:ln>
          <a:effectLst>
            <a:outerShdw blurRad="50800" dist="38100" dir="13500000" algn="br" rotWithShape="0">
              <a:prstClr val="black">
                <a:alpha val="40000"/>
              </a:prstClr>
            </a:outerShdw>
          </a:effectLst>
        </p:spPr>
        <p:txBody>
          <a:bodyPr lIns="38100" tIns="38100" rIns="38100" bIns="38100" anchor="ctr"/>
          <a:lstStyle/>
          <a:p>
            <a:pPr>
              <a:defRPr sz="3000">
                <a:solidFill>
                  <a:srgbClr val="FFFFFF"/>
                </a:solidFill>
              </a:defRPr>
            </a:pPr>
            <a:endParaRPr/>
          </a:p>
        </p:txBody>
      </p:sp>
      <p:sp>
        <p:nvSpPr>
          <p:cNvPr id="63" name="Shape">
            <a:extLst>
              <a:ext uri="{FF2B5EF4-FFF2-40B4-BE49-F238E27FC236}">
                <a16:creationId xmlns:a16="http://schemas.microsoft.com/office/drawing/2014/main" id="{ED964B0D-7A48-4216-A380-2682A4810B2A}"/>
              </a:ext>
            </a:extLst>
          </p:cNvPr>
          <p:cNvSpPr/>
          <p:nvPr/>
        </p:nvSpPr>
        <p:spPr>
          <a:xfrm>
            <a:off x="9108509" y="1225278"/>
            <a:ext cx="2830460" cy="1827462"/>
          </a:xfrm>
          <a:custGeom>
            <a:avLst/>
            <a:gdLst/>
            <a:ahLst/>
            <a:cxnLst>
              <a:cxn ang="0">
                <a:pos x="wd2" y="hd2"/>
              </a:cxn>
              <a:cxn ang="5400000">
                <a:pos x="wd2" y="hd2"/>
              </a:cxn>
              <a:cxn ang="10800000">
                <a:pos x="wd2" y="hd2"/>
              </a:cxn>
              <a:cxn ang="16200000">
                <a:pos x="wd2" y="hd2"/>
              </a:cxn>
            </a:cxnLst>
            <a:rect l="0" t="0" r="r" b="b"/>
            <a:pathLst>
              <a:path w="21494" h="21600" extrusionOk="0">
                <a:moveTo>
                  <a:pt x="21237" y="5095"/>
                </a:moveTo>
                <a:cubicBezTo>
                  <a:pt x="21053" y="4808"/>
                  <a:pt x="20799" y="4664"/>
                  <a:pt x="20546" y="4664"/>
                </a:cubicBezTo>
                <a:lnTo>
                  <a:pt x="5331" y="4664"/>
                </a:lnTo>
                <a:lnTo>
                  <a:pt x="4294" y="682"/>
                </a:lnTo>
                <a:cubicBezTo>
                  <a:pt x="4271" y="287"/>
                  <a:pt x="4063" y="0"/>
                  <a:pt x="3787" y="0"/>
                </a:cubicBezTo>
                <a:lnTo>
                  <a:pt x="536" y="0"/>
                </a:lnTo>
                <a:cubicBezTo>
                  <a:pt x="283" y="0"/>
                  <a:pt x="52" y="251"/>
                  <a:pt x="6" y="646"/>
                </a:cubicBezTo>
                <a:cubicBezTo>
                  <a:pt x="-40" y="1148"/>
                  <a:pt x="191" y="1543"/>
                  <a:pt x="490" y="1543"/>
                </a:cubicBezTo>
                <a:lnTo>
                  <a:pt x="2772" y="1543"/>
                </a:lnTo>
                <a:cubicBezTo>
                  <a:pt x="3648" y="1543"/>
                  <a:pt x="4432" y="2368"/>
                  <a:pt x="4755" y="3624"/>
                </a:cubicBezTo>
                <a:lnTo>
                  <a:pt x="5931" y="8037"/>
                </a:lnTo>
                <a:cubicBezTo>
                  <a:pt x="5931" y="8037"/>
                  <a:pt x="5931" y="8037"/>
                  <a:pt x="5931" y="8037"/>
                </a:cubicBezTo>
                <a:lnTo>
                  <a:pt x="6714" y="11051"/>
                </a:lnTo>
                <a:cubicBezTo>
                  <a:pt x="6714" y="11051"/>
                  <a:pt x="6714" y="11051"/>
                  <a:pt x="6714" y="11051"/>
                </a:cubicBezTo>
                <a:lnTo>
                  <a:pt x="8305" y="17043"/>
                </a:lnTo>
                <a:lnTo>
                  <a:pt x="4501" y="17043"/>
                </a:lnTo>
                <a:cubicBezTo>
                  <a:pt x="4432" y="17043"/>
                  <a:pt x="4363" y="17151"/>
                  <a:pt x="4363" y="17258"/>
                </a:cubicBezTo>
                <a:cubicBezTo>
                  <a:pt x="4363" y="17366"/>
                  <a:pt x="4432" y="17474"/>
                  <a:pt x="4501" y="17474"/>
                </a:cubicBezTo>
                <a:lnTo>
                  <a:pt x="8420" y="17474"/>
                </a:lnTo>
                <a:lnTo>
                  <a:pt x="9481" y="21456"/>
                </a:lnTo>
                <a:cubicBezTo>
                  <a:pt x="9504" y="21528"/>
                  <a:pt x="9550" y="21600"/>
                  <a:pt x="9619" y="21600"/>
                </a:cubicBezTo>
                <a:lnTo>
                  <a:pt x="18678" y="21600"/>
                </a:lnTo>
                <a:cubicBezTo>
                  <a:pt x="18748" y="21600"/>
                  <a:pt x="18817" y="21492"/>
                  <a:pt x="18817" y="21385"/>
                </a:cubicBezTo>
                <a:cubicBezTo>
                  <a:pt x="18817" y="21277"/>
                  <a:pt x="18748" y="21169"/>
                  <a:pt x="18678" y="21169"/>
                </a:cubicBezTo>
                <a:lnTo>
                  <a:pt x="10795" y="21169"/>
                </a:lnTo>
                <a:cubicBezTo>
                  <a:pt x="10126" y="21169"/>
                  <a:pt x="9527" y="20524"/>
                  <a:pt x="9273" y="19591"/>
                </a:cubicBezTo>
                <a:lnTo>
                  <a:pt x="8997" y="18586"/>
                </a:lnTo>
                <a:cubicBezTo>
                  <a:pt x="8858" y="18084"/>
                  <a:pt x="9112" y="17510"/>
                  <a:pt x="9458" y="17510"/>
                </a:cubicBezTo>
                <a:lnTo>
                  <a:pt x="18540" y="17510"/>
                </a:lnTo>
                <a:cubicBezTo>
                  <a:pt x="18932" y="17510"/>
                  <a:pt x="19301" y="17115"/>
                  <a:pt x="19416" y="16505"/>
                </a:cubicBezTo>
                <a:lnTo>
                  <a:pt x="21445" y="6530"/>
                </a:lnTo>
                <a:cubicBezTo>
                  <a:pt x="21560" y="5992"/>
                  <a:pt x="21468" y="5490"/>
                  <a:pt x="21237" y="5095"/>
                </a:cubicBezTo>
                <a:close/>
                <a:moveTo>
                  <a:pt x="7060" y="11159"/>
                </a:moveTo>
                <a:lnTo>
                  <a:pt x="8397" y="11159"/>
                </a:lnTo>
                <a:cubicBezTo>
                  <a:pt x="8512" y="11159"/>
                  <a:pt x="8605" y="11266"/>
                  <a:pt x="8651" y="11410"/>
                </a:cubicBezTo>
                <a:lnTo>
                  <a:pt x="9089" y="13096"/>
                </a:lnTo>
                <a:cubicBezTo>
                  <a:pt x="9158" y="13383"/>
                  <a:pt x="9043" y="13670"/>
                  <a:pt x="8835" y="13670"/>
                </a:cubicBezTo>
                <a:lnTo>
                  <a:pt x="7706" y="13670"/>
                </a:lnTo>
                <a:lnTo>
                  <a:pt x="7060" y="11159"/>
                </a:lnTo>
                <a:close/>
                <a:moveTo>
                  <a:pt x="6253" y="8181"/>
                </a:moveTo>
                <a:lnTo>
                  <a:pt x="7590" y="8181"/>
                </a:lnTo>
                <a:cubicBezTo>
                  <a:pt x="7706" y="8181"/>
                  <a:pt x="7798" y="8288"/>
                  <a:pt x="7844" y="8432"/>
                </a:cubicBezTo>
                <a:lnTo>
                  <a:pt x="8305" y="10154"/>
                </a:lnTo>
                <a:cubicBezTo>
                  <a:pt x="8374" y="10441"/>
                  <a:pt x="8259" y="10728"/>
                  <a:pt x="8051" y="10728"/>
                </a:cubicBezTo>
                <a:lnTo>
                  <a:pt x="6945" y="10728"/>
                </a:lnTo>
                <a:lnTo>
                  <a:pt x="6253" y="8181"/>
                </a:lnTo>
                <a:close/>
                <a:moveTo>
                  <a:pt x="9273" y="11159"/>
                </a:moveTo>
                <a:lnTo>
                  <a:pt x="10403" y="11159"/>
                </a:lnTo>
                <a:cubicBezTo>
                  <a:pt x="10518" y="11159"/>
                  <a:pt x="10610" y="11266"/>
                  <a:pt x="10656" y="11410"/>
                </a:cubicBezTo>
                <a:lnTo>
                  <a:pt x="11094" y="13096"/>
                </a:lnTo>
                <a:cubicBezTo>
                  <a:pt x="11163" y="13383"/>
                  <a:pt x="11048" y="13670"/>
                  <a:pt x="10841" y="13670"/>
                </a:cubicBezTo>
                <a:lnTo>
                  <a:pt x="9711" y="13670"/>
                </a:lnTo>
                <a:cubicBezTo>
                  <a:pt x="9596" y="13670"/>
                  <a:pt x="9504" y="13563"/>
                  <a:pt x="9458" y="13419"/>
                </a:cubicBezTo>
                <a:lnTo>
                  <a:pt x="9020" y="11733"/>
                </a:lnTo>
                <a:cubicBezTo>
                  <a:pt x="8950" y="11482"/>
                  <a:pt x="9066" y="11159"/>
                  <a:pt x="9273" y="11159"/>
                </a:cubicBezTo>
                <a:close/>
                <a:moveTo>
                  <a:pt x="8674" y="10477"/>
                </a:moveTo>
                <a:lnTo>
                  <a:pt x="8213" y="8755"/>
                </a:lnTo>
                <a:cubicBezTo>
                  <a:pt x="8144" y="8468"/>
                  <a:pt x="8259" y="8181"/>
                  <a:pt x="8466" y="8181"/>
                </a:cubicBezTo>
                <a:lnTo>
                  <a:pt x="9596" y="8181"/>
                </a:lnTo>
                <a:cubicBezTo>
                  <a:pt x="9711" y="8181"/>
                  <a:pt x="9803" y="8288"/>
                  <a:pt x="9849" y="8432"/>
                </a:cubicBezTo>
                <a:lnTo>
                  <a:pt x="10310" y="10154"/>
                </a:lnTo>
                <a:cubicBezTo>
                  <a:pt x="10380" y="10441"/>
                  <a:pt x="10264" y="10728"/>
                  <a:pt x="10057" y="10728"/>
                </a:cubicBezTo>
                <a:lnTo>
                  <a:pt x="8927" y="10728"/>
                </a:lnTo>
                <a:cubicBezTo>
                  <a:pt x="8812" y="10728"/>
                  <a:pt x="8720" y="10621"/>
                  <a:pt x="8674" y="10477"/>
                </a:cubicBezTo>
                <a:close/>
                <a:moveTo>
                  <a:pt x="8950" y="5059"/>
                </a:moveTo>
                <a:lnTo>
                  <a:pt x="9504" y="7140"/>
                </a:lnTo>
                <a:cubicBezTo>
                  <a:pt x="9573" y="7427"/>
                  <a:pt x="9458" y="7714"/>
                  <a:pt x="9250" y="7714"/>
                </a:cubicBezTo>
                <a:lnTo>
                  <a:pt x="8121" y="7714"/>
                </a:lnTo>
                <a:cubicBezTo>
                  <a:pt x="8005" y="7714"/>
                  <a:pt x="7913" y="7607"/>
                  <a:pt x="7867" y="7463"/>
                </a:cubicBezTo>
                <a:lnTo>
                  <a:pt x="7221" y="5059"/>
                </a:lnTo>
                <a:lnTo>
                  <a:pt x="8950" y="5059"/>
                </a:lnTo>
                <a:close/>
                <a:moveTo>
                  <a:pt x="10956" y="5059"/>
                </a:moveTo>
                <a:lnTo>
                  <a:pt x="11509" y="7140"/>
                </a:lnTo>
                <a:cubicBezTo>
                  <a:pt x="11578" y="7427"/>
                  <a:pt x="11463" y="7714"/>
                  <a:pt x="11256" y="7714"/>
                </a:cubicBezTo>
                <a:lnTo>
                  <a:pt x="10126" y="7714"/>
                </a:lnTo>
                <a:cubicBezTo>
                  <a:pt x="10011" y="7714"/>
                  <a:pt x="9919" y="7607"/>
                  <a:pt x="9872" y="7463"/>
                </a:cubicBezTo>
                <a:lnTo>
                  <a:pt x="9227" y="5059"/>
                </a:lnTo>
                <a:lnTo>
                  <a:pt x="10956" y="5059"/>
                </a:lnTo>
                <a:close/>
                <a:moveTo>
                  <a:pt x="10472" y="8181"/>
                </a:moveTo>
                <a:lnTo>
                  <a:pt x="11601" y="8181"/>
                </a:lnTo>
                <a:cubicBezTo>
                  <a:pt x="11717" y="8181"/>
                  <a:pt x="11809" y="8288"/>
                  <a:pt x="11855" y="8432"/>
                </a:cubicBezTo>
                <a:lnTo>
                  <a:pt x="12316" y="10154"/>
                </a:lnTo>
                <a:cubicBezTo>
                  <a:pt x="12385" y="10441"/>
                  <a:pt x="12270" y="10728"/>
                  <a:pt x="12062" y="10728"/>
                </a:cubicBezTo>
                <a:lnTo>
                  <a:pt x="10933" y="10728"/>
                </a:lnTo>
                <a:cubicBezTo>
                  <a:pt x="10818" y="10728"/>
                  <a:pt x="10725" y="10621"/>
                  <a:pt x="10679" y="10477"/>
                </a:cubicBezTo>
                <a:lnTo>
                  <a:pt x="10218" y="8755"/>
                </a:lnTo>
                <a:cubicBezTo>
                  <a:pt x="10149" y="8468"/>
                  <a:pt x="10287" y="8181"/>
                  <a:pt x="10472" y="8181"/>
                </a:cubicBezTo>
                <a:close/>
                <a:moveTo>
                  <a:pt x="12477" y="8181"/>
                </a:moveTo>
                <a:lnTo>
                  <a:pt x="13607" y="8181"/>
                </a:lnTo>
                <a:cubicBezTo>
                  <a:pt x="13722" y="8181"/>
                  <a:pt x="13814" y="8288"/>
                  <a:pt x="13861" y="8432"/>
                </a:cubicBezTo>
                <a:lnTo>
                  <a:pt x="14322" y="10154"/>
                </a:lnTo>
                <a:cubicBezTo>
                  <a:pt x="14391" y="10441"/>
                  <a:pt x="14275" y="10728"/>
                  <a:pt x="14068" y="10728"/>
                </a:cubicBezTo>
                <a:lnTo>
                  <a:pt x="12938" y="10728"/>
                </a:lnTo>
                <a:cubicBezTo>
                  <a:pt x="12823" y="10728"/>
                  <a:pt x="12731" y="10621"/>
                  <a:pt x="12685" y="10477"/>
                </a:cubicBezTo>
                <a:lnTo>
                  <a:pt x="12224" y="8755"/>
                </a:lnTo>
                <a:cubicBezTo>
                  <a:pt x="12155" y="8468"/>
                  <a:pt x="12293" y="8181"/>
                  <a:pt x="12477" y="8181"/>
                </a:cubicBezTo>
                <a:close/>
                <a:moveTo>
                  <a:pt x="11901" y="7499"/>
                </a:moveTo>
                <a:lnTo>
                  <a:pt x="11256" y="5095"/>
                </a:lnTo>
                <a:lnTo>
                  <a:pt x="12961" y="5095"/>
                </a:lnTo>
                <a:lnTo>
                  <a:pt x="13515" y="7176"/>
                </a:lnTo>
                <a:cubicBezTo>
                  <a:pt x="13584" y="7463"/>
                  <a:pt x="13469" y="7750"/>
                  <a:pt x="13261" y="7750"/>
                </a:cubicBezTo>
                <a:lnTo>
                  <a:pt x="12132" y="7750"/>
                </a:lnTo>
                <a:cubicBezTo>
                  <a:pt x="12039" y="7750"/>
                  <a:pt x="11924" y="7643"/>
                  <a:pt x="11901" y="7499"/>
                </a:cubicBezTo>
                <a:close/>
                <a:moveTo>
                  <a:pt x="13261" y="5059"/>
                </a:moveTo>
                <a:lnTo>
                  <a:pt x="14967" y="5059"/>
                </a:lnTo>
                <a:lnTo>
                  <a:pt x="15520" y="7140"/>
                </a:lnTo>
                <a:cubicBezTo>
                  <a:pt x="15589" y="7427"/>
                  <a:pt x="15474" y="7714"/>
                  <a:pt x="15267" y="7714"/>
                </a:cubicBezTo>
                <a:lnTo>
                  <a:pt x="14137" y="7714"/>
                </a:lnTo>
                <a:cubicBezTo>
                  <a:pt x="14022" y="7714"/>
                  <a:pt x="13930" y="7607"/>
                  <a:pt x="13884" y="7463"/>
                </a:cubicBezTo>
                <a:lnTo>
                  <a:pt x="13261" y="5059"/>
                </a:lnTo>
                <a:close/>
                <a:moveTo>
                  <a:pt x="15267" y="5059"/>
                </a:moveTo>
                <a:lnTo>
                  <a:pt x="16973" y="5059"/>
                </a:lnTo>
                <a:lnTo>
                  <a:pt x="17526" y="7140"/>
                </a:lnTo>
                <a:cubicBezTo>
                  <a:pt x="17595" y="7427"/>
                  <a:pt x="17480" y="7714"/>
                  <a:pt x="17272" y="7714"/>
                </a:cubicBezTo>
                <a:lnTo>
                  <a:pt x="16143" y="7714"/>
                </a:lnTo>
                <a:cubicBezTo>
                  <a:pt x="16027" y="7714"/>
                  <a:pt x="15935" y="7607"/>
                  <a:pt x="15889" y="7463"/>
                </a:cubicBezTo>
                <a:lnTo>
                  <a:pt x="15267" y="5059"/>
                </a:lnTo>
                <a:close/>
                <a:moveTo>
                  <a:pt x="6945" y="5059"/>
                </a:moveTo>
                <a:lnTo>
                  <a:pt x="7498" y="7140"/>
                </a:lnTo>
                <a:cubicBezTo>
                  <a:pt x="7567" y="7427"/>
                  <a:pt x="7452" y="7714"/>
                  <a:pt x="7245" y="7714"/>
                </a:cubicBezTo>
                <a:lnTo>
                  <a:pt x="6138" y="7714"/>
                </a:lnTo>
                <a:lnTo>
                  <a:pt x="5423" y="5059"/>
                </a:lnTo>
                <a:lnTo>
                  <a:pt x="6945" y="5059"/>
                </a:lnTo>
                <a:close/>
                <a:moveTo>
                  <a:pt x="7821" y="14137"/>
                </a:moveTo>
                <a:lnTo>
                  <a:pt x="9158" y="14137"/>
                </a:lnTo>
                <a:cubicBezTo>
                  <a:pt x="9273" y="14137"/>
                  <a:pt x="9365" y="14245"/>
                  <a:pt x="9411" y="14388"/>
                </a:cubicBezTo>
                <a:lnTo>
                  <a:pt x="10126" y="17043"/>
                </a:lnTo>
                <a:lnTo>
                  <a:pt x="8605" y="17043"/>
                </a:lnTo>
                <a:lnTo>
                  <a:pt x="7821" y="14137"/>
                </a:lnTo>
                <a:close/>
                <a:moveTo>
                  <a:pt x="21191" y="6387"/>
                </a:moveTo>
                <a:lnTo>
                  <a:pt x="19163" y="16361"/>
                </a:lnTo>
                <a:cubicBezTo>
                  <a:pt x="19070" y="16792"/>
                  <a:pt x="18840" y="17043"/>
                  <a:pt x="18540" y="17043"/>
                </a:cubicBezTo>
                <a:lnTo>
                  <a:pt x="10426" y="17043"/>
                </a:lnTo>
                <a:lnTo>
                  <a:pt x="9803" y="14711"/>
                </a:lnTo>
                <a:cubicBezTo>
                  <a:pt x="9734" y="14424"/>
                  <a:pt x="9849" y="14137"/>
                  <a:pt x="10057" y="14137"/>
                </a:cubicBezTo>
                <a:lnTo>
                  <a:pt x="11186" y="14137"/>
                </a:lnTo>
                <a:cubicBezTo>
                  <a:pt x="11302" y="14137"/>
                  <a:pt x="11394" y="14245"/>
                  <a:pt x="11440" y="14388"/>
                </a:cubicBezTo>
                <a:lnTo>
                  <a:pt x="11740" y="15536"/>
                </a:lnTo>
                <a:cubicBezTo>
                  <a:pt x="11763" y="15608"/>
                  <a:pt x="11809" y="15680"/>
                  <a:pt x="11878" y="15680"/>
                </a:cubicBezTo>
                <a:cubicBezTo>
                  <a:pt x="11901" y="15680"/>
                  <a:pt x="11924" y="15680"/>
                  <a:pt x="11924" y="15680"/>
                </a:cubicBezTo>
                <a:cubicBezTo>
                  <a:pt x="11993" y="15644"/>
                  <a:pt x="12039" y="15500"/>
                  <a:pt x="11993" y="15393"/>
                </a:cubicBezTo>
                <a:lnTo>
                  <a:pt x="11809" y="14711"/>
                </a:lnTo>
                <a:cubicBezTo>
                  <a:pt x="11740" y="14424"/>
                  <a:pt x="11855" y="14137"/>
                  <a:pt x="12062" y="14137"/>
                </a:cubicBezTo>
                <a:lnTo>
                  <a:pt x="12362" y="14137"/>
                </a:lnTo>
                <a:cubicBezTo>
                  <a:pt x="12431" y="14137"/>
                  <a:pt x="12500" y="14029"/>
                  <a:pt x="12500" y="13922"/>
                </a:cubicBezTo>
                <a:cubicBezTo>
                  <a:pt x="12500" y="13814"/>
                  <a:pt x="12431" y="13706"/>
                  <a:pt x="12362" y="13706"/>
                </a:cubicBezTo>
                <a:lnTo>
                  <a:pt x="11740" y="13706"/>
                </a:lnTo>
                <a:cubicBezTo>
                  <a:pt x="11624" y="13706"/>
                  <a:pt x="11532" y="13599"/>
                  <a:pt x="11486" y="13455"/>
                </a:cubicBezTo>
                <a:lnTo>
                  <a:pt x="11048" y="11769"/>
                </a:lnTo>
                <a:cubicBezTo>
                  <a:pt x="10979" y="11482"/>
                  <a:pt x="11094" y="11195"/>
                  <a:pt x="11302" y="11195"/>
                </a:cubicBezTo>
                <a:lnTo>
                  <a:pt x="12431" y="11195"/>
                </a:lnTo>
                <a:cubicBezTo>
                  <a:pt x="12547" y="11195"/>
                  <a:pt x="12639" y="11302"/>
                  <a:pt x="12685" y="11446"/>
                </a:cubicBezTo>
                <a:lnTo>
                  <a:pt x="13376" y="13993"/>
                </a:lnTo>
                <a:cubicBezTo>
                  <a:pt x="13399" y="14065"/>
                  <a:pt x="13446" y="14137"/>
                  <a:pt x="13515" y="14137"/>
                </a:cubicBezTo>
                <a:cubicBezTo>
                  <a:pt x="13538" y="14137"/>
                  <a:pt x="13561" y="14137"/>
                  <a:pt x="13561" y="14137"/>
                </a:cubicBezTo>
                <a:cubicBezTo>
                  <a:pt x="13630" y="14101"/>
                  <a:pt x="13676" y="13958"/>
                  <a:pt x="13630" y="13850"/>
                </a:cubicBezTo>
                <a:lnTo>
                  <a:pt x="13077" y="11769"/>
                </a:lnTo>
                <a:cubicBezTo>
                  <a:pt x="13008" y="11482"/>
                  <a:pt x="13123" y="11195"/>
                  <a:pt x="13330" y="11195"/>
                </a:cubicBezTo>
                <a:lnTo>
                  <a:pt x="14460" y="11195"/>
                </a:lnTo>
                <a:cubicBezTo>
                  <a:pt x="14575" y="11195"/>
                  <a:pt x="14667" y="11302"/>
                  <a:pt x="14713" y="11446"/>
                </a:cubicBezTo>
                <a:lnTo>
                  <a:pt x="14967" y="12379"/>
                </a:lnTo>
                <a:cubicBezTo>
                  <a:pt x="14990" y="12451"/>
                  <a:pt x="15036" y="12522"/>
                  <a:pt x="15105" y="12522"/>
                </a:cubicBezTo>
                <a:cubicBezTo>
                  <a:pt x="15128" y="12522"/>
                  <a:pt x="15151" y="12522"/>
                  <a:pt x="15151" y="12522"/>
                </a:cubicBezTo>
                <a:cubicBezTo>
                  <a:pt x="15221" y="12486"/>
                  <a:pt x="15267" y="12343"/>
                  <a:pt x="15221" y="12235"/>
                </a:cubicBezTo>
                <a:lnTo>
                  <a:pt x="15105" y="11805"/>
                </a:lnTo>
                <a:cubicBezTo>
                  <a:pt x="15036" y="11518"/>
                  <a:pt x="15151" y="11231"/>
                  <a:pt x="15359" y="11231"/>
                </a:cubicBezTo>
                <a:lnTo>
                  <a:pt x="15659" y="11231"/>
                </a:lnTo>
                <a:cubicBezTo>
                  <a:pt x="15728" y="11231"/>
                  <a:pt x="15797" y="11123"/>
                  <a:pt x="15797" y="11015"/>
                </a:cubicBezTo>
                <a:cubicBezTo>
                  <a:pt x="15797" y="10908"/>
                  <a:pt x="15728" y="10800"/>
                  <a:pt x="15659" y="10800"/>
                </a:cubicBezTo>
                <a:lnTo>
                  <a:pt x="15013" y="10800"/>
                </a:lnTo>
                <a:cubicBezTo>
                  <a:pt x="14898" y="10800"/>
                  <a:pt x="14806" y="10692"/>
                  <a:pt x="14760" y="10549"/>
                </a:cubicBezTo>
                <a:lnTo>
                  <a:pt x="14299" y="8827"/>
                </a:lnTo>
                <a:cubicBezTo>
                  <a:pt x="14229" y="8540"/>
                  <a:pt x="14345" y="8253"/>
                  <a:pt x="14552" y="8253"/>
                </a:cubicBezTo>
                <a:lnTo>
                  <a:pt x="15682" y="8253"/>
                </a:lnTo>
                <a:cubicBezTo>
                  <a:pt x="15797" y="8253"/>
                  <a:pt x="15889" y="8360"/>
                  <a:pt x="15935" y="8504"/>
                </a:cubicBezTo>
                <a:lnTo>
                  <a:pt x="16650" y="11195"/>
                </a:lnTo>
                <a:cubicBezTo>
                  <a:pt x="16673" y="11267"/>
                  <a:pt x="16719" y="11338"/>
                  <a:pt x="16788" y="11338"/>
                </a:cubicBezTo>
                <a:cubicBezTo>
                  <a:pt x="16811" y="11338"/>
                  <a:pt x="16834" y="11338"/>
                  <a:pt x="16834" y="11338"/>
                </a:cubicBezTo>
                <a:cubicBezTo>
                  <a:pt x="16903" y="11302"/>
                  <a:pt x="16950" y="11159"/>
                  <a:pt x="16903" y="11051"/>
                </a:cubicBezTo>
                <a:lnTo>
                  <a:pt x="16304" y="8827"/>
                </a:lnTo>
                <a:cubicBezTo>
                  <a:pt x="16235" y="8540"/>
                  <a:pt x="16350" y="8253"/>
                  <a:pt x="16558" y="8253"/>
                </a:cubicBezTo>
                <a:lnTo>
                  <a:pt x="17687" y="8253"/>
                </a:lnTo>
                <a:cubicBezTo>
                  <a:pt x="17802" y="8253"/>
                  <a:pt x="17895" y="8360"/>
                  <a:pt x="17941" y="8504"/>
                </a:cubicBezTo>
                <a:lnTo>
                  <a:pt x="18356" y="10083"/>
                </a:lnTo>
                <a:cubicBezTo>
                  <a:pt x="18379" y="10154"/>
                  <a:pt x="18425" y="10226"/>
                  <a:pt x="18494" y="10226"/>
                </a:cubicBezTo>
                <a:cubicBezTo>
                  <a:pt x="18517" y="10226"/>
                  <a:pt x="18540" y="10226"/>
                  <a:pt x="18540" y="10226"/>
                </a:cubicBezTo>
                <a:cubicBezTo>
                  <a:pt x="18609" y="10190"/>
                  <a:pt x="18655" y="10047"/>
                  <a:pt x="18609" y="9939"/>
                </a:cubicBezTo>
                <a:lnTo>
                  <a:pt x="18310" y="8827"/>
                </a:lnTo>
                <a:cubicBezTo>
                  <a:pt x="18240" y="8540"/>
                  <a:pt x="18356" y="8253"/>
                  <a:pt x="18563" y="8253"/>
                </a:cubicBezTo>
                <a:lnTo>
                  <a:pt x="18725" y="8253"/>
                </a:lnTo>
                <a:cubicBezTo>
                  <a:pt x="18794" y="8253"/>
                  <a:pt x="18863" y="8145"/>
                  <a:pt x="18863" y="8037"/>
                </a:cubicBezTo>
                <a:cubicBezTo>
                  <a:pt x="18863" y="7930"/>
                  <a:pt x="18794" y="7822"/>
                  <a:pt x="18725" y="7822"/>
                </a:cubicBezTo>
                <a:lnTo>
                  <a:pt x="18240" y="7822"/>
                </a:lnTo>
                <a:cubicBezTo>
                  <a:pt x="18125" y="7822"/>
                  <a:pt x="18033" y="7714"/>
                  <a:pt x="17987" y="7571"/>
                </a:cubicBezTo>
                <a:lnTo>
                  <a:pt x="17341" y="5167"/>
                </a:lnTo>
                <a:lnTo>
                  <a:pt x="19047" y="5167"/>
                </a:lnTo>
                <a:lnTo>
                  <a:pt x="20062" y="8934"/>
                </a:lnTo>
                <a:cubicBezTo>
                  <a:pt x="20085" y="9006"/>
                  <a:pt x="20131" y="9078"/>
                  <a:pt x="20200" y="9078"/>
                </a:cubicBezTo>
                <a:cubicBezTo>
                  <a:pt x="20223" y="9078"/>
                  <a:pt x="20246" y="9078"/>
                  <a:pt x="20246" y="9078"/>
                </a:cubicBezTo>
                <a:cubicBezTo>
                  <a:pt x="20315" y="9042"/>
                  <a:pt x="20361" y="8899"/>
                  <a:pt x="20315" y="8791"/>
                </a:cubicBezTo>
                <a:lnTo>
                  <a:pt x="19347" y="5167"/>
                </a:lnTo>
                <a:lnTo>
                  <a:pt x="20661" y="5167"/>
                </a:lnTo>
                <a:cubicBezTo>
                  <a:pt x="20868" y="5167"/>
                  <a:pt x="21053" y="5311"/>
                  <a:pt x="21168" y="5562"/>
                </a:cubicBezTo>
                <a:cubicBezTo>
                  <a:pt x="21214" y="5741"/>
                  <a:pt x="21237" y="6064"/>
                  <a:pt x="21191" y="6387"/>
                </a:cubicBezTo>
                <a:close/>
              </a:path>
            </a:pathLst>
          </a:custGeom>
          <a:solidFill>
            <a:schemeClr val="tx2"/>
          </a:solidFill>
          <a:ln w="12700">
            <a:miter lim="400000"/>
          </a:ln>
        </p:spPr>
        <p:txBody>
          <a:bodyPr lIns="38100" tIns="38100" rIns="38100" bIns="38100" anchor="ctr"/>
          <a:lstStyle/>
          <a:p>
            <a:pPr>
              <a:defRPr sz="3000">
                <a:solidFill>
                  <a:srgbClr val="FFFFFF"/>
                </a:solidFill>
              </a:defRPr>
            </a:pPr>
            <a:endParaRPr/>
          </a:p>
        </p:txBody>
      </p:sp>
      <p:sp>
        <p:nvSpPr>
          <p:cNvPr id="64" name="Circle">
            <a:extLst>
              <a:ext uri="{FF2B5EF4-FFF2-40B4-BE49-F238E27FC236}">
                <a16:creationId xmlns:a16="http://schemas.microsoft.com/office/drawing/2014/main" id="{1D47980F-FFCD-4E40-9C0D-B237973D1A1A}"/>
              </a:ext>
            </a:extLst>
          </p:cNvPr>
          <p:cNvSpPr/>
          <p:nvPr/>
        </p:nvSpPr>
        <p:spPr>
          <a:xfrm>
            <a:off x="9132380" y="1242665"/>
            <a:ext cx="97141" cy="97141"/>
          </a:xfrm>
          <a:prstGeom prst="ellipse">
            <a:avLst/>
          </a:prstGeom>
          <a:solidFill>
            <a:schemeClr val="accent2"/>
          </a:solidFill>
          <a:ln w="12700">
            <a:miter lim="400000"/>
          </a:ln>
        </p:spPr>
        <p:txBody>
          <a:bodyPr lIns="38100" tIns="38100" rIns="38100" bIns="38100" anchor="ctr"/>
          <a:lstStyle/>
          <a:p>
            <a:pPr>
              <a:defRPr sz="3000">
                <a:solidFill>
                  <a:srgbClr val="FFFFFF"/>
                </a:solidFill>
              </a:defRPr>
            </a:pPr>
            <a:endParaRPr/>
          </a:p>
        </p:txBody>
      </p:sp>
      <p:sp>
        <p:nvSpPr>
          <p:cNvPr id="65" name="Circle">
            <a:extLst>
              <a:ext uri="{FF2B5EF4-FFF2-40B4-BE49-F238E27FC236}">
                <a16:creationId xmlns:a16="http://schemas.microsoft.com/office/drawing/2014/main" id="{A04E6277-7D10-41C8-A6C9-754F45AAAF2B}"/>
              </a:ext>
            </a:extLst>
          </p:cNvPr>
          <p:cNvSpPr/>
          <p:nvPr/>
        </p:nvSpPr>
        <p:spPr>
          <a:xfrm>
            <a:off x="10425138" y="3107379"/>
            <a:ext cx="327852" cy="327852"/>
          </a:xfrm>
          <a:prstGeom prst="ellipse">
            <a:avLst/>
          </a:prstGeom>
          <a:solidFill>
            <a:srgbClr val="375160"/>
          </a:solidFill>
          <a:ln w="12700">
            <a:miter lim="400000"/>
          </a:ln>
        </p:spPr>
        <p:txBody>
          <a:bodyPr lIns="38100" tIns="38100" rIns="38100" bIns="38100" anchor="ctr"/>
          <a:lstStyle/>
          <a:p>
            <a:pPr>
              <a:defRPr sz="3000">
                <a:solidFill>
                  <a:srgbClr val="FFFFFF"/>
                </a:solidFill>
              </a:defRPr>
            </a:pPr>
            <a:endParaRPr/>
          </a:p>
        </p:txBody>
      </p:sp>
      <p:sp>
        <p:nvSpPr>
          <p:cNvPr id="66" name="Circle">
            <a:extLst>
              <a:ext uri="{FF2B5EF4-FFF2-40B4-BE49-F238E27FC236}">
                <a16:creationId xmlns:a16="http://schemas.microsoft.com/office/drawing/2014/main" id="{A75CB348-7862-482B-B9B7-1A5148A2EBF7}"/>
              </a:ext>
            </a:extLst>
          </p:cNvPr>
          <p:cNvSpPr/>
          <p:nvPr/>
        </p:nvSpPr>
        <p:spPr>
          <a:xfrm>
            <a:off x="10473706" y="3155952"/>
            <a:ext cx="230714" cy="230709"/>
          </a:xfrm>
          <a:prstGeom prst="ellipse">
            <a:avLst/>
          </a:prstGeom>
          <a:solidFill>
            <a:schemeClr val="accent2"/>
          </a:solidFill>
          <a:ln w="12700">
            <a:miter lim="400000"/>
          </a:ln>
        </p:spPr>
        <p:txBody>
          <a:bodyPr lIns="38100" tIns="38100" rIns="38100" bIns="38100" anchor="ctr"/>
          <a:lstStyle/>
          <a:p>
            <a:pPr>
              <a:defRPr sz="3000">
                <a:solidFill>
                  <a:srgbClr val="FFFFFF"/>
                </a:solidFill>
              </a:defRPr>
            </a:pPr>
            <a:endParaRPr/>
          </a:p>
        </p:txBody>
      </p:sp>
      <p:sp>
        <p:nvSpPr>
          <p:cNvPr id="67" name="Shape">
            <a:extLst>
              <a:ext uri="{FF2B5EF4-FFF2-40B4-BE49-F238E27FC236}">
                <a16:creationId xmlns:a16="http://schemas.microsoft.com/office/drawing/2014/main" id="{C7B94D42-E26C-496F-B026-4764A86B56F8}"/>
              </a:ext>
            </a:extLst>
          </p:cNvPr>
          <p:cNvSpPr/>
          <p:nvPr/>
        </p:nvSpPr>
        <p:spPr>
          <a:xfrm>
            <a:off x="10444191" y="3046666"/>
            <a:ext cx="192919" cy="264089"/>
          </a:xfrm>
          <a:custGeom>
            <a:avLst/>
            <a:gdLst/>
            <a:ahLst/>
            <a:cxnLst>
              <a:cxn ang="0">
                <a:pos x="wd2" y="hd2"/>
              </a:cxn>
              <a:cxn ang="5400000">
                <a:pos x="wd2" y="hd2"/>
              </a:cxn>
              <a:cxn ang="10800000">
                <a:pos x="wd2" y="hd2"/>
              </a:cxn>
              <a:cxn ang="16200000">
                <a:pos x="wd2" y="hd2"/>
              </a:cxn>
            </a:cxnLst>
            <a:rect l="0" t="0" r="r" b="b"/>
            <a:pathLst>
              <a:path w="20798" h="21114" extrusionOk="0">
                <a:moveTo>
                  <a:pt x="17346" y="20872"/>
                </a:moveTo>
                <a:lnTo>
                  <a:pt x="17346" y="20872"/>
                </a:lnTo>
                <a:cubicBezTo>
                  <a:pt x="14727" y="21600"/>
                  <a:pt x="11454" y="20629"/>
                  <a:pt x="10473" y="18688"/>
                </a:cubicBezTo>
                <a:lnTo>
                  <a:pt x="0" y="0"/>
                </a:lnTo>
                <a:lnTo>
                  <a:pt x="11455" y="0"/>
                </a:lnTo>
                <a:lnTo>
                  <a:pt x="20291" y="15775"/>
                </a:lnTo>
                <a:cubicBezTo>
                  <a:pt x="21600" y="17717"/>
                  <a:pt x="20291" y="19901"/>
                  <a:pt x="17346" y="20872"/>
                </a:cubicBezTo>
                <a:close/>
              </a:path>
            </a:pathLst>
          </a:custGeom>
          <a:solidFill>
            <a:srgbClr val="375160"/>
          </a:solidFill>
          <a:ln w="12700">
            <a:miter lim="400000"/>
          </a:ln>
        </p:spPr>
        <p:txBody>
          <a:bodyPr lIns="38100" tIns="38100" rIns="38100" bIns="38100" anchor="ctr"/>
          <a:lstStyle/>
          <a:p>
            <a:pPr>
              <a:defRPr sz="3000">
                <a:solidFill>
                  <a:srgbClr val="FFFFFF"/>
                </a:solidFill>
              </a:defRPr>
            </a:pPr>
            <a:endParaRPr/>
          </a:p>
        </p:txBody>
      </p:sp>
      <p:sp>
        <p:nvSpPr>
          <p:cNvPr id="68" name="Circle">
            <a:extLst>
              <a:ext uri="{FF2B5EF4-FFF2-40B4-BE49-F238E27FC236}">
                <a16:creationId xmlns:a16="http://schemas.microsoft.com/office/drawing/2014/main" id="{D95826DB-BB25-457B-BD72-D3331CB95E00}"/>
              </a:ext>
            </a:extLst>
          </p:cNvPr>
          <p:cNvSpPr/>
          <p:nvPr/>
        </p:nvSpPr>
        <p:spPr>
          <a:xfrm>
            <a:off x="10552649" y="3222320"/>
            <a:ext cx="72853" cy="72858"/>
          </a:xfrm>
          <a:prstGeom prst="ellipse">
            <a:avLst/>
          </a:prstGeom>
          <a:solidFill>
            <a:srgbClr val="FFFFFF"/>
          </a:solidFill>
          <a:ln w="12700">
            <a:miter lim="400000"/>
          </a:ln>
        </p:spPr>
        <p:txBody>
          <a:bodyPr lIns="38100" tIns="38100" rIns="38100" bIns="38100" anchor="ctr"/>
          <a:lstStyle/>
          <a:p>
            <a:pPr>
              <a:defRPr sz="3000">
                <a:solidFill>
                  <a:srgbClr val="FFFFFF"/>
                </a:solidFill>
              </a:defRPr>
            </a:pPr>
            <a:endParaRPr/>
          </a:p>
        </p:txBody>
      </p:sp>
      <p:sp>
        <p:nvSpPr>
          <p:cNvPr id="69" name="Circle">
            <a:extLst>
              <a:ext uri="{FF2B5EF4-FFF2-40B4-BE49-F238E27FC236}">
                <a16:creationId xmlns:a16="http://schemas.microsoft.com/office/drawing/2014/main" id="{C47AE278-1670-45B7-AD35-73EA87BDA6EE}"/>
              </a:ext>
            </a:extLst>
          </p:cNvPr>
          <p:cNvSpPr/>
          <p:nvPr/>
        </p:nvSpPr>
        <p:spPr>
          <a:xfrm>
            <a:off x="11366188" y="3107379"/>
            <a:ext cx="327852" cy="327852"/>
          </a:xfrm>
          <a:prstGeom prst="ellipse">
            <a:avLst/>
          </a:prstGeom>
          <a:solidFill>
            <a:srgbClr val="375160"/>
          </a:solidFill>
          <a:ln w="12700">
            <a:miter lim="400000"/>
          </a:ln>
        </p:spPr>
        <p:txBody>
          <a:bodyPr lIns="38100" tIns="38100" rIns="38100" bIns="38100" anchor="ctr"/>
          <a:lstStyle/>
          <a:p>
            <a:pPr>
              <a:defRPr sz="3000">
                <a:solidFill>
                  <a:srgbClr val="FFFFFF"/>
                </a:solidFill>
              </a:defRPr>
            </a:pPr>
            <a:endParaRPr/>
          </a:p>
        </p:txBody>
      </p:sp>
      <p:sp>
        <p:nvSpPr>
          <p:cNvPr id="70" name="Circle">
            <a:extLst>
              <a:ext uri="{FF2B5EF4-FFF2-40B4-BE49-F238E27FC236}">
                <a16:creationId xmlns:a16="http://schemas.microsoft.com/office/drawing/2014/main" id="{8E3607D5-0531-4A33-AD43-9559C439764E}"/>
              </a:ext>
            </a:extLst>
          </p:cNvPr>
          <p:cNvSpPr/>
          <p:nvPr/>
        </p:nvSpPr>
        <p:spPr>
          <a:xfrm>
            <a:off x="11414761" y="3155952"/>
            <a:ext cx="230714" cy="230709"/>
          </a:xfrm>
          <a:prstGeom prst="ellipse">
            <a:avLst/>
          </a:prstGeom>
          <a:solidFill>
            <a:schemeClr val="accent2"/>
          </a:solidFill>
          <a:ln w="12700">
            <a:miter lim="400000"/>
          </a:ln>
        </p:spPr>
        <p:txBody>
          <a:bodyPr lIns="38100" tIns="38100" rIns="38100" bIns="38100" anchor="ctr"/>
          <a:lstStyle/>
          <a:p>
            <a:pPr>
              <a:defRPr sz="3000">
                <a:solidFill>
                  <a:srgbClr val="FFFFFF"/>
                </a:solidFill>
              </a:defRPr>
            </a:pPr>
            <a:endParaRPr/>
          </a:p>
        </p:txBody>
      </p:sp>
      <p:sp>
        <p:nvSpPr>
          <p:cNvPr id="71" name="Shape">
            <a:extLst>
              <a:ext uri="{FF2B5EF4-FFF2-40B4-BE49-F238E27FC236}">
                <a16:creationId xmlns:a16="http://schemas.microsoft.com/office/drawing/2014/main" id="{06DFB67C-C1C9-4C5D-BFCB-B573957C74AD}"/>
              </a:ext>
            </a:extLst>
          </p:cNvPr>
          <p:cNvSpPr/>
          <p:nvPr/>
        </p:nvSpPr>
        <p:spPr>
          <a:xfrm>
            <a:off x="11385241" y="3046666"/>
            <a:ext cx="191239" cy="264089"/>
          </a:xfrm>
          <a:custGeom>
            <a:avLst/>
            <a:gdLst/>
            <a:ahLst/>
            <a:cxnLst>
              <a:cxn ang="0">
                <a:pos x="wd2" y="hd2"/>
              </a:cxn>
              <a:cxn ang="5400000">
                <a:pos x="wd2" y="hd2"/>
              </a:cxn>
              <a:cxn ang="10800000">
                <a:pos x="wd2" y="hd2"/>
              </a:cxn>
              <a:cxn ang="16200000">
                <a:pos x="wd2" y="hd2"/>
              </a:cxn>
            </a:cxnLst>
            <a:rect l="0" t="0" r="r" b="b"/>
            <a:pathLst>
              <a:path w="20934" h="21114" extrusionOk="0">
                <a:moveTo>
                  <a:pt x="17612" y="20872"/>
                </a:moveTo>
                <a:lnTo>
                  <a:pt x="17612" y="20872"/>
                </a:lnTo>
                <a:cubicBezTo>
                  <a:pt x="14953" y="21600"/>
                  <a:pt x="11630" y="20629"/>
                  <a:pt x="10634" y="18688"/>
                </a:cubicBezTo>
                <a:lnTo>
                  <a:pt x="0" y="0"/>
                </a:lnTo>
                <a:lnTo>
                  <a:pt x="11631" y="0"/>
                </a:lnTo>
                <a:lnTo>
                  <a:pt x="20603" y="15775"/>
                </a:lnTo>
                <a:cubicBezTo>
                  <a:pt x="21600" y="17717"/>
                  <a:pt x="20271" y="19901"/>
                  <a:pt x="17612" y="20872"/>
                </a:cubicBezTo>
                <a:close/>
              </a:path>
            </a:pathLst>
          </a:custGeom>
          <a:solidFill>
            <a:srgbClr val="375160"/>
          </a:solidFill>
          <a:ln w="12700">
            <a:miter lim="400000"/>
          </a:ln>
        </p:spPr>
        <p:txBody>
          <a:bodyPr lIns="38100" tIns="38100" rIns="38100" bIns="38100" anchor="ctr"/>
          <a:lstStyle/>
          <a:p>
            <a:pPr>
              <a:defRPr sz="3000">
                <a:solidFill>
                  <a:srgbClr val="FFFFFF"/>
                </a:solidFill>
              </a:defRPr>
            </a:pPr>
            <a:endParaRPr/>
          </a:p>
        </p:txBody>
      </p:sp>
      <p:sp>
        <p:nvSpPr>
          <p:cNvPr id="72" name="Circle">
            <a:extLst>
              <a:ext uri="{FF2B5EF4-FFF2-40B4-BE49-F238E27FC236}">
                <a16:creationId xmlns:a16="http://schemas.microsoft.com/office/drawing/2014/main" id="{CB03312A-3739-42DD-8400-BDFAC9D86010}"/>
              </a:ext>
            </a:extLst>
          </p:cNvPr>
          <p:cNvSpPr/>
          <p:nvPr/>
        </p:nvSpPr>
        <p:spPr>
          <a:xfrm>
            <a:off x="11493699" y="3222320"/>
            <a:ext cx="72853" cy="72858"/>
          </a:xfrm>
          <a:prstGeom prst="ellipse">
            <a:avLst/>
          </a:prstGeom>
          <a:solidFill>
            <a:srgbClr val="FFFFFF"/>
          </a:solidFill>
          <a:ln w="12700">
            <a:miter lim="400000"/>
          </a:ln>
        </p:spPr>
        <p:txBody>
          <a:bodyPr lIns="38100" tIns="38100" rIns="38100" bIns="38100" anchor="ctr"/>
          <a:lstStyle/>
          <a:p>
            <a:pPr>
              <a:defRPr sz="3000">
                <a:solidFill>
                  <a:srgbClr val="FFFFFF"/>
                </a:solidFill>
              </a:defRPr>
            </a:pPr>
            <a:endParaRPr/>
          </a:p>
        </p:txBody>
      </p:sp>
    </p:spTree>
    <p:extLst>
      <p:ext uri="{BB962C8B-B14F-4D97-AF65-F5344CB8AC3E}">
        <p14:creationId xmlns:p14="http://schemas.microsoft.com/office/powerpoint/2010/main" val="132458604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96347" y="3704673"/>
            <a:ext cx="4267200" cy="1887745"/>
          </a:xfrm>
        </p:spPr>
        <p:style>
          <a:lnRef idx="1">
            <a:schemeClr val="accent4"/>
          </a:lnRef>
          <a:fillRef idx="2">
            <a:schemeClr val="accent4"/>
          </a:fillRef>
          <a:effectRef idx="1">
            <a:schemeClr val="accent4"/>
          </a:effectRef>
          <a:fontRef idx="minor">
            <a:schemeClr val="dk1"/>
          </a:fontRef>
        </p:style>
        <p:txBody>
          <a:bodyPr>
            <a:normAutofit fontScale="90000"/>
          </a:bodyPr>
          <a:lstStyle/>
          <a:p>
            <a:r>
              <a:rPr lang="pt-BR" dirty="0"/>
              <a:t>Acórdão 113/2012 Plenário do TCU</a:t>
            </a:r>
          </a:p>
        </p:txBody>
      </p:sp>
      <p:sp>
        <p:nvSpPr>
          <p:cNvPr id="3" name="Retângulo 2"/>
          <p:cNvSpPr/>
          <p:nvPr/>
        </p:nvSpPr>
        <p:spPr>
          <a:xfrm>
            <a:off x="1325216" y="569197"/>
            <a:ext cx="7699513" cy="2554545"/>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r>
              <a:rPr lang="pt-BR" sz="2000" dirty="0"/>
              <a:t>(...)realização do pregão para registro de preço, sem que o objeto licitado atendesse a nenhum dos pressupostos estabelecidos (...)restou evidente que a </a:t>
            </a:r>
            <a:r>
              <a:rPr lang="pt-BR" sz="2000" b="1" dirty="0"/>
              <a:t>modalidade utilizada pretendeu agilizar a contratação, ante a falta de crédito orçamentário quando da deflagração da licitação.</a:t>
            </a:r>
          </a:p>
          <a:p>
            <a:r>
              <a:rPr lang="pt-BR" sz="2000" dirty="0"/>
              <a:t>(...)na forma como foi concebido </a:t>
            </a:r>
            <a:r>
              <a:rPr lang="pt-BR" sz="2000" b="1" dirty="0"/>
              <a:t>o certame só seria possível a contratação uma única vez, para o serviço ali explicitado, situação que descaracteriza por completo a opção pelo sistema de registro de preço.</a:t>
            </a:r>
          </a:p>
        </p:txBody>
      </p:sp>
      <p:sp>
        <p:nvSpPr>
          <p:cNvPr id="4" name="Retângulo 3"/>
          <p:cNvSpPr/>
          <p:nvPr/>
        </p:nvSpPr>
        <p:spPr>
          <a:xfrm>
            <a:off x="5367130" y="4016851"/>
            <a:ext cx="6096000" cy="2246769"/>
          </a:xfrm>
          <a:prstGeom prst="rect">
            <a:avLst/>
          </a:prstGeom>
        </p:spPr>
        <p:style>
          <a:lnRef idx="1">
            <a:schemeClr val="accent1"/>
          </a:lnRef>
          <a:fillRef idx="2">
            <a:schemeClr val="accent1"/>
          </a:fillRef>
          <a:effectRef idx="1">
            <a:schemeClr val="accent1"/>
          </a:effectRef>
          <a:fontRef idx="minor">
            <a:schemeClr val="dk1"/>
          </a:fontRef>
        </p:style>
        <p:txBody>
          <a:bodyPr>
            <a:spAutoFit/>
          </a:bodyPr>
          <a:lstStyle/>
          <a:p>
            <a:r>
              <a:rPr lang="pt-BR" sz="2000" b="1" dirty="0"/>
              <a:t>Atenta contra os princípios da razoabilidade e da finalidade o ente público (</a:t>
            </a:r>
            <a:r>
              <a:rPr lang="pt-BR" sz="2000" dirty="0"/>
              <a:t>...) valer-se do sistema de registro de preços para celebrar contrato com objeto absolutamente idêntico ao da ata que lhe deu origem, isto é, </a:t>
            </a:r>
            <a:r>
              <a:rPr lang="pt-BR" sz="2000" b="1" dirty="0"/>
              <a:t>constituir uma ata de registro de preços para simplesmente firmar contrato pela totalidade do valor da ata.</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D4DEE29C-40B7-463B-9AF1-963B7F92DE63}"/>
              </a:ext>
            </a:extLst>
          </p:cNvPr>
          <p:cNvSpPr>
            <a:spLocks noGrp="1"/>
          </p:cNvSpPr>
          <p:nvPr>
            <p:ph type="pic" sz="quarter" idx="14"/>
          </p:nvPr>
        </p:nvSpPr>
        <p:spPr/>
      </p:sp>
      <p:sp>
        <p:nvSpPr>
          <p:cNvPr id="6" name="Date Placeholder 5">
            <a:extLst>
              <a:ext uri="{FF2B5EF4-FFF2-40B4-BE49-F238E27FC236}">
                <a16:creationId xmlns:a16="http://schemas.microsoft.com/office/drawing/2014/main" id="{CCD26F59-6975-4286-98FB-2D4E0045784D}"/>
              </a:ext>
            </a:extLst>
          </p:cNvPr>
          <p:cNvSpPr>
            <a:spLocks noGrp="1"/>
          </p:cNvSpPr>
          <p:nvPr>
            <p:ph type="dt" sz="half" idx="10"/>
          </p:nvPr>
        </p:nvSpPr>
        <p:spPr/>
        <p:txBody>
          <a:bodyPr/>
          <a:lstStyle/>
          <a:p>
            <a:r>
              <a:rPr lang="en-US"/>
              <a:t>Date</a:t>
            </a:r>
          </a:p>
        </p:txBody>
      </p:sp>
      <p:sp>
        <p:nvSpPr>
          <p:cNvPr id="7" name="Footer Placeholder 6">
            <a:extLst>
              <a:ext uri="{FF2B5EF4-FFF2-40B4-BE49-F238E27FC236}">
                <a16:creationId xmlns:a16="http://schemas.microsoft.com/office/drawing/2014/main" id="{91337D04-F29E-4894-AA2C-9C669787F86E}"/>
              </a:ext>
            </a:extLst>
          </p:cNvPr>
          <p:cNvSpPr>
            <a:spLocks noGrp="1"/>
          </p:cNvSpPr>
          <p:nvPr>
            <p:ph type="ftr" sz="quarter" idx="11"/>
          </p:nvPr>
        </p:nvSpPr>
        <p:spPr/>
        <p:txBody>
          <a:bodyPr/>
          <a:lstStyle/>
          <a:p>
            <a:r>
              <a:rPr lang="en-US"/>
              <a:t>Your Footer Here</a:t>
            </a:r>
          </a:p>
        </p:txBody>
      </p:sp>
      <p:sp>
        <p:nvSpPr>
          <p:cNvPr id="8" name="Slide Number Placeholder 7">
            <a:extLst>
              <a:ext uri="{FF2B5EF4-FFF2-40B4-BE49-F238E27FC236}">
                <a16:creationId xmlns:a16="http://schemas.microsoft.com/office/drawing/2014/main" id="{8E294D89-4B92-4C25-93C3-28017F1DCBE7}"/>
              </a:ext>
            </a:extLst>
          </p:cNvPr>
          <p:cNvSpPr>
            <a:spLocks noGrp="1"/>
          </p:cNvSpPr>
          <p:nvPr>
            <p:ph type="sldNum" sz="quarter" idx="12"/>
          </p:nvPr>
        </p:nvSpPr>
        <p:spPr/>
        <p:txBody>
          <a:bodyPr/>
          <a:lstStyle/>
          <a:p>
            <a:fld id="{672B7600-67E3-4D97-B453-880E2742B982}" type="slidenum">
              <a:rPr lang="en-US" smtClean="0"/>
              <a:pPr/>
              <a:t>62</a:t>
            </a:fld>
            <a:endParaRPr lang="en-US"/>
          </a:p>
        </p:txBody>
      </p:sp>
      <p:sp>
        <p:nvSpPr>
          <p:cNvPr id="9" name="Título 8"/>
          <p:cNvSpPr>
            <a:spLocks noGrp="1"/>
          </p:cNvSpPr>
          <p:nvPr>
            <p:ph type="title"/>
          </p:nvPr>
        </p:nvSpPr>
        <p:spPr/>
        <p:txBody>
          <a:bodyPr/>
          <a:lstStyle/>
          <a:p>
            <a:endParaRPr lang="pt-BR" dirty="0"/>
          </a:p>
        </p:txBody>
      </p:sp>
      <p:sp>
        <p:nvSpPr>
          <p:cNvPr id="10" name="Espaço Reservado para Conteúdo 9"/>
          <p:cNvSpPr>
            <a:spLocks noGrp="1"/>
          </p:cNvSpPr>
          <p:nvPr>
            <p:ph idx="1"/>
          </p:nvPr>
        </p:nvSpPr>
        <p:spPr/>
        <p:txBody>
          <a:bodyPr/>
          <a:lstStyle/>
          <a:p>
            <a:endParaRPr lang="pt-BR" dirty="0"/>
          </a:p>
        </p:txBody>
      </p:sp>
      <p:grpSp>
        <p:nvGrpSpPr>
          <p:cNvPr id="11" name="Group 2">
            <a:extLst>
              <a:ext uri="{FF2B5EF4-FFF2-40B4-BE49-F238E27FC236}">
                <a16:creationId xmlns:a16="http://schemas.microsoft.com/office/drawing/2014/main" id="{8A93A029-098D-81AB-4C1F-1CDCFD997073}"/>
              </a:ext>
            </a:extLst>
          </p:cNvPr>
          <p:cNvGrpSpPr/>
          <p:nvPr/>
        </p:nvGrpSpPr>
        <p:grpSpPr>
          <a:xfrm>
            <a:off x="1032070" y="1075748"/>
            <a:ext cx="3384866" cy="4565635"/>
            <a:chOff x="4447935" y="1144588"/>
            <a:chExt cx="3666772" cy="4570413"/>
          </a:xfrm>
        </p:grpSpPr>
        <p:sp>
          <p:nvSpPr>
            <p:cNvPr id="12" name="Freeform 5">
              <a:extLst>
                <a:ext uri="{FF2B5EF4-FFF2-40B4-BE49-F238E27FC236}">
                  <a16:creationId xmlns:a16="http://schemas.microsoft.com/office/drawing/2014/main" id="{AD698701-CFE8-3474-ECE0-00FEEE56C460}"/>
                </a:ext>
              </a:extLst>
            </p:cNvPr>
            <p:cNvSpPr>
              <a:spLocks/>
            </p:cNvSpPr>
            <p:nvPr/>
          </p:nvSpPr>
          <p:spPr bwMode="auto">
            <a:xfrm>
              <a:off x="5727107" y="1144588"/>
              <a:ext cx="1979613" cy="1644650"/>
            </a:xfrm>
            <a:custGeom>
              <a:avLst/>
              <a:gdLst>
                <a:gd name="T0" fmla="*/ 0 w 10386"/>
                <a:gd name="T1" fmla="*/ 0 h 8635"/>
                <a:gd name="T2" fmla="*/ 10386 w 10386"/>
                <a:gd name="T3" fmla="*/ 5996 h 8635"/>
                <a:gd name="T4" fmla="*/ 5816 w 10386"/>
                <a:gd name="T5" fmla="*/ 8635 h 8635"/>
                <a:gd name="T6" fmla="*/ 0 w 10386"/>
                <a:gd name="T7" fmla="*/ 5277 h 8635"/>
                <a:gd name="T8" fmla="*/ 0 w 10386"/>
                <a:gd name="T9" fmla="*/ 0 h 8635"/>
              </a:gdLst>
              <a:ahLst/>
              <a:cxnLst>
                <a:cxn ang="0">
                  <a:pos x="T0" y="T1"/>
                </a:cxn>
                <a:cxn ang="0">
                  <a:pos x="T2" y="T3"/>
                </a:cxn>
                <a:cxn ang="0">
                  <a:pos x="T4" y="T5"/>
                </a:cxn>
                <a:cxn ang="0">
                  <a:pos x="T6" y="T7"/>
                </a:cxn>
                <a:cxn ang="0">
                  <a:pos x="T8" y="T9"/>
                </a:cxn>
              </a:cxnLst>
              <a:rect l="0" t="0" r="r" b="b"/>
              <a:pathLst>
                <a:path w="10386" h="8635">
                  <a:moveTo>
                    <a:pt x="0" y="0"/>
                  </a:moveTo>
                  <a:cubicBezTo>
                    <a:pt x="4285" y="0"/>
                    <a:pt x="8244" y="2286"/>
                    <a:pt x="10386" y="5996"/>
                  </a:cubicBezTo>
                  <a:lnTo>
                    <a:pt x="5816" y="8635"/>
                  </a:lnTo>
                  <a:cubicBezTo>
                    <a:pt x="4617" y="6557"/>
                    <a:pt x="2400" y="5277"/>
                    <a:pt x="0" y="5277"/>
                  </a:cubicBezTo>
                  <a:lnTo>
                    <a:pt x="0" y="0"/>
                  </a:lnTo>
                  <a:close/>
                </a:path>
              </a:pathLst>
            </a:custGeom>
            <a:solidFill>
              <a:schemeClr val="accent3">
                <a:lumMod val="40000"/>
                <a:lumOff val="60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6">
              <a:extLst>
                <a:ext uri="{FF2B5EF4-FFF2-40B4-BE49-F238E27FC236}">
                  <a16:creationId xmlns:a16="http://schemas.microsoft.com/office/drawing/2014/main" id="{318FF13D-982C-3033-05AA-474F7F382995}"/>
                </a:ext>
              </a:extLst>
            </p:cNvPr>
            <p:cNvSpPr>
              <a:spLocks/>
            </p:cNvSpPr>
            <p:nvPr/>
          </p:nvSpPr>
          <p:spPr bwMode="auto">
            <a:xfrm>
              <a:off x="6835182" y="2287588"/>
              <a:ext cx="1279525" cy="2284413"/>
            </a:xfrm>
            <a:custGeom>
              <a:avLst/>
              <a:gdLst>
                <a:gd name="T0" fmla="*/ 4570 w 6712"/>
                <a:gd name="T1" fmla="*/ 0 h 11992"/>
                <a:gd name="T2" fmla="*/ 4570 w 6712"/>
                <a:gd name="T3" fmla="*/ 11992 h 11992"/>
                <a:gd name="T4" fmla="*/ 0 w 6712"/>
                <a:gd name="T5" fmla="*/ 9354 h 11992"/>
                <a:gd name="T6" fmla="*/ 0 w 6712"/>
                <a:gd name="T7" fmla="*/ 2639 h 11992"/>
                <a:gd name="T8" fmla="*/ 4570 w 6712"/>
                <a:gd name="T9" fmla="*/ 0 h 11992"/>
              </a:gdLst>
              <a:ahLst/>
              <a:cxnLst>
                <a:cxn ang="0">
                  <a:pos x="T0" y="T1"/>
                </a:cxn>
                <a:cxn ang="0">
                  <a:pos x="T2" y="T3"/>
                </a:cxn>
                <a:cxn ang="0">
                  <a:pos x="T4" y="T5"/>
                </a:cxn>
                <a:cxn ang="0">
                  <a:pos x="T6" y="T7"/>
                </a:cxn>
                <a:cxn ang="0">
                  <a:pos x="T8" y="T9"/>
                </a:cxn>
              </a:cxnLst>
              <a:rect l="0" t="0" r="r" b="b"/>
              <a:pathLst>
                <a:path w="6712" h="11992">
                  <a:moveTo>
                    <a:pt x="4570" y="0"/>
                  </a:moveTo>
                  <a:cubicBezTo>
                    <a:pt x="6712" y="3711"/>
                    <a:pt x="6712" y="8282"/>
                    <a:pt x="4570" y="11992"/>
                  </a:cubicBezTo>
                  <a:lnTo>
                    <a:pt x="0" y="9354"/>
                  </a:lnTo>
                  <a:cubicBezTo>
                    <a:pt x="1200" y="7276"/>
                    <a:pt x="1200" y="4716"/>
                    <a:pt x="0" y="2639"/>
                  </a:cubicBezTo>
                  <a:lnTo>
                    <a:pt x="4570" y="0"/>
                  </a:lnTo>
                  <a:close/>
                </a:path>
              </a:pathLst>
            </a:custGeom>
            <a:solidFill>
              <a:schemeClr val="accent3">
                <a:lumMod val="60000"/>
                <a:lumOff val="40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4" name="Freeform 7">
              <a:extLst>
                <a:ext uri="{FF2B5EF4-FFF2-40B4-BE49-F238E27FC236}">
                  <a16:creationId xmlns:a16="http://schemas.microsoft.com/office/drawing/2014/main" id="{3EFC4F83-394A-0642-DFA0-2C583AB5DD46}"/>
                </a:ext>
              </a:extLst>
            </p:cNvPr>
            <p:cNvSpPr>
              <a:spLocks/>
            </p:cNvSpPr>
            <p:nvPr/>
          </p:nvSpPr>
          <p:spPr bwMode="auto">
            <a:xfrm>
              <a:off x="5727107" y="4068763"/>
              <a:ext cx="1979613" cy="1646238"/>
            </a:xfrm>
            <a:custGeom>
              <a:avLst/>
              <a:gdLst>
                <a:gd name="T0" fmla="*/ 10386 w 10386"/>
                <a:gd name="T1" fmla="*/ 2638 h 8635"/>
                <a:gd name="T2" fmla="*/ 0 w 10386"/>
                <a:gd name="T3" fmla="*/ 8635 h 8635"/>
                <a:gd name="T4" fmla="*/ 0 w 10386"/>
                <a:gd name="T5" fmla="*/ 3358 h 8635"/>
                <a:gd name="T6" fmla="*/ 5816 w 10386"/>
                <a:gd name="T7" fmla="*/ 0 h 8635"/>
                <a:gd name="T8" fmla="*/ 10386 w 10386"/>
                <a:gd name="T9" fmla="*/ 2638 h 8635"/>
              </a:gdLst>
              <a:ahLst/>
              <a:cxnLst>
                <a:cxn ang="0">
                  <a:pos x="T0" y="T1"/>
                </a:cxn>
                <a:cxn ang="0">
                  <a:pos x="T2" y="T3"/>
                </a:cxn>
                <a:cxn ang="0">
                  <a:pos x="T4" y="T5"/>
                </a:cxn>
                <a:cxn ang="0">
                  <a:pos x="T6" y="T7"/>
                </a:cxn>
                <a:cxn ang="0">
                  <a:pos x="T8" y="T9"/>
                </a:cxn>
              </a:cxnLst>
              <a:rect l="0" t="0" r="r" b="b"/>
              <a:pathLst>
                <a:path w="10386" h="8635">
                  <a:moveTo>
                    <a:pt x="10386" y="2638"/>
                  </a:moveTo>
                  <a:cubicBezTo>
                    <a:pt x="8244" y="6349"/>
                    <a:pt x="4285" y="8635"/>
                    <a:pt x="0" y="8635"/>
                  </a:cubicBezTo>
                  <a:lnTo>
                    <a:pt x="0" y="3358"/>
                  </a:lnTo>
                  <a:cubicBezTo>
                    <a:pt x="2400" y="3358"/>
                    <a:pt x="4617" y="2078"/>
                    <a:pt x="5816" y="0"/>
                  </a:cubicBezTo>
                  <a:lnTo>
                    <a:pt x="10386" y="2638"/>
                  </a:lnTo>
                  <a:close/>
                </a:path>
              </a:pathLst>
            </a:custGeom>
            <a:solidFill>
              <a:schemeClr val="accent3">
                <a:lumMod val="7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5" name="Freeform: Shape 6">
              <a:extLst>
                <a:ext uri="{FF2B5EF4-FFF2-40B4-BE49-F238E27FC236}">
                  <a16:creationId xmlns:a16="http://schemas.microsoft.com/office/drawing/2014/main" id="{2D328982-2CE5-834C-BCDC-05E5291CAAEA}"/>
                </a:ext>
              </a:extLst>
            </p:cNvPr>
            <p:cNvSpPr/>
            <p:nvPr/>
          </p:nvSpPr>
          <p:spPr>
            <a:xfrm>
              <a:off x="4447935" y="2150136"/>
              <a:ext cx="1279171" cy="2559317"/>
            </a:xfrm>
            <a:custGeom>
              <a:avLst/>
              <a:gdLst>
                <a:gd name="connsiteX0" fmla="*/ 1279171 w 1279171"/>
                <a:gd name="connsiteY0" fmla="*/ 0 h 2559317"/>
                <a:gd name="connsiteX1" fmla="*/ 1279171 w 1279171"/>
                <a:gd name="connsiteY1" fmla="*/ 282062 h 2559317"/>
                <a:gd name="connsiteX2" fmla="*/ 282368 w 1279171"/>
                <a:gd name="connsiteY2" fmla="*/ 1278865 h 2559317"/>
                <a:gd name="connsiteX3" fmla="*/ 1279171 w 1279171"/>
                <a:gd name="connsiteY3" fmla="*/ 2275668 h 2559317"/>
                <a:gd name="connsiteX4" fmla="*/ 1279171 w 1279171"/>
                <a:gd name="connsiteY4" fmla="*/ 2559317 h 2559317"/>
                <a:gd name="connsiteX5" fmla="*/ 1021407 w 1279171"/>
                <a:gd name="connsiteY5" fmla="*/ 2533316 h 2559317"/>
                <a:gd name="connsiteX6" fmla="*/ 0 w 1279171"/>
                <a:gd name="connsiteY6" fmla="*/ 1279563 h 2559317"/>
                <a:gd name="connsiteX7" fmla="*/ 1021407 w 1279171"/>
                <a:gd name="connsiteY7" fmla="*/ 25993 h 2559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79171" h="2559317">
                  <a:moveTo>
                    <a:pt x="1279171" y="0"/>
                  </a:moveTo>
                  <a:lnTo>
                    <a:pt x="1279171" y="282062"/>
                  </a:lnTo>
                  <a:cubicBezTo>
                    <a:pt x="728652" y="282062"/>
                    <a:pt x="282368" y="728346"/>
                    <a:pt x="282368" y="1278865"/>
                  </a:cubicBezTo>
                  <a:cubicBezTo>
                    <a:pt x="282368" y="1829384"/>
                    <a:pt x="728652" y="2275668"/>
                    <a:pt x="1279171" y="2275668"/>
                  </a:cubicBezTo>
                  <a:lnTo>
                    <a:pt x="1279171" y="2559317"/>
                  </a:lnTo>
                  <a:lnTo>
                    <a:pt x="1021407" y="2533316"/>
                  </a:lnTo>
                  <a:cubicBezTo>
                    <a:pt x="438564" y="2413979"/>
                    <a:pt x="0" y="1897979"/>
                    <a:pt x="0" y="1279563"/>
                  </a:cubicBezTo>
                  <a:cubicBezTo>
                    <a:pt x="0" y="661147"/>
                    <a:pt x="438564" y="145294"/>
                    <a:pt x="1021407" y="25993"/>
                  </a:cubicBezTo>
                  <a:close/>
                </a:path>
              </a:pathLst>
            </a:custGeom>
            <a:gradFill>
              <a:gsLst>
                <a:gs pos="49000">
                  <a:schemeClr val="accent3"/>
                </a:gs>
                <a:gs pos="100000">
                  <a:schemeClr val="accent3">
                    <a:lumMod val="50000"/>
                  </a:schemeClr>
                </a:gs>
              </a:gsLst>
              <a:path path="circle">
                <a:fillToRect l="50000" t="-80000" r="50000" b="18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grpSp>
        <p:nvGrpSpPr>
          <p:cNvPr id="16" name="Agrupar 36">
            <a:extLst>
              <a:ext uri="{FF2B5EF4-FFF2-40B4-BE49-F238E27FC236}">
                <a16:creationId xmlns:a16="http://schemas.microsoft.com/office/drawing/2014/main" id="{5AC2370F-7948-8E11-700C-F6C18C24C5CC}"/>
              </a:ext>
            </a:extLst>
          </p:cNvPr>
          <p:cNvGrpSpPr/>
          <p:nvPr/>
        </p:nvGrpSpPr>
        <p:grpSpPr>
          <a:xfrm>
            <a:off x="226820" y="840163"/>
            <a:ext cx="2079883" cy="1872430"/>
            <a:chOff x="5104612" y="2365057"/>
            <a:chExt cx="2353779" cy="2100210"/>
          </a:xfrm>
        </p:grpSpPr>
        <p:sp>
          <p:nvSpPr>
            <p:cNvPr id="17" name="Retângulo: Cantos Arredondados 37">
              <a:extLst>
                <a:ext uri="{FF2B5EF4-FFF2-40B4-BE49-F238E27FC236}">
                  <a16:creationId xmlns:a16="http://schemas.microsoft.com/office/drawing/2014/main" id="{9D5BBBF4-F788-A275-A444-1046BA643176}"/>
                </a:ext>
              </a:extLst>
            </p:cNvPr>
            <p:cNvSpPr/>
            <p:nvPr/>
          </p:nvSpPr>
          <p:spPr>
            <a:xfrm>
              <a:off x="5104612" y="2365057"/>
              <a:ext cx="2353779" cy="2100210"/>
            </a:xfrm>
            <a:prstGeom prst="roundRect">
              <a:avLst>
                <a:gd name="adj" fmla="val 10000"/>
              </a:avLst>
            </a:prstGeom>
            <a:solidFill>
              <a:schemeClr val="accent3">
                <a:lumMod val="60000"/>
                <a:lumOff val="40000"/>
              </a:schemeClr>
            </a:solidFill>
            <a:scene3d>
              <a:camera prst="orthographicFront"/>
              <a:lightRig rig="threePt" dir="t"/>
            </a:scene3d>
            <a:sp3d>
              <a:bevelT/>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8" name="Retângulo: Cantos Arredondados 4">
              <a:extLst>
                <a:ext uri="{FF2B5EF4-FFF2-40B4-BE49-F238E27FC236}">
                  <a16:creationId xmlns:a16="http://schemas.microsoft.com/office/drawing/2014/main" id="{A7C2175F-D995-0FDC-3D62-8FD7ED966766}"/>
                </a:ext>
              </a:extLst>
            </p:cNvPr>
            <p:cNvSpPr txBox="1"/>
            <p:nvPr/>
          </p:nvSpPr>
          <p:spPr>
            <a:xfrm>
              <a:off x="5166125" y="2426570"/>
              <a:ext cx="2230753" cy="1977184"/>
            </a:xfrm>
            <a:prstGeom prst="rect">
              <a:avLst/>
            </a:prstGeom>
            <a:scene3d>
              <a:camera prst="orthographicFront"/>
              <a:lightRig rig="threePt" dir="t"/>
            </a:scene3d>
            <a:sp3d>
              <a:bevelT/>
            </a:sp3d>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pt-BR" sz="2800" kern="1200" dirty="0">
                  <a:solidFill>
                    <a:schemeClr val="tx1"/>
                  </a:solidFill>
                </a:rPr>
                <a:t>Qual objeto</a:t>
              </a:r>
              <a:r>
                <a:rPr lang="pt-BR" sz="2800" dirty="0">
                  <a:solidFill>
                    <a:schemeClr val="tx1"/>
                  </a:solidFill>
                </a:rPr>
                <a:t> é registrável</a:t>
              </a:r>
              <a:endParaRPr lang="pt-BR" sz="2800" kern="1200" dirty="0">
                <a:solidFill>
                  <a:schemeClr val="tx1"/>
                </a:solidFill>
              </a:endParaRPr>
            </a:p>
          </p:txBody>
        </p:sp>
      </p:grpSp>
      <p:sp>
        <p:nvSpPr>
          <p:cNvPr id="19" name="TextBox 35">
            <a:extLst>
              <a:ext uri="{FF2B5EF4-FFF2-40B4-BE49-F238E27FC236}">
                <a16:creationId xmlns:a16="http://schemas.microsoft.com/office/drawing/2014/main" id="{B9F8FB12-1690-5661-B761-0ADDF16C96D4}"/>
              </a:ext>
            </a:extLst>
          </p:cNvPr>
          <p:cNvSpPr txBox="1"/>
          <p:nvPr/>
        </p:nvSpPr>
        <p:spPr>
          <a:xfrm>
            <a:off x="3235782" y="1465706"/>
            <a:ext cx="3384866" cy="584775"/>
          </a:xfrm>
          <a:prstGeom prst="rect">
            <a:avLst/>
          </a:prstGeom>
          <a:noFill/>
        </p:spPr>
        <p:txBody>
          <a:bodyPr wrap="square" lIns="0" rIns="0" rtlCol="0" anchor="b">
            <a:spAutoFit/>
          </a:bodyPr>
          <a:lstStyle/>
          <a:p>
            <a:r>
              <a:rPr lang="en-US" sz="3200" b="1" cap="all" noProof="1"/>
              <a:t>Futura</a:t>
            </a:r>
          </a:p>
        </p:txBody>
      </p:sp>
      <p:sp>
        <p:nvSpPr>
          <p:cNvPr id="20" name="TextBox 38">
            <a:extLst>
              <a:ext uri="{FF2B5EF4-FFF2-40B4-BE49-F238E27FC236}">
                <a16:creationId xmlns:a16="http://schemas.microsoft.com/office/drawing/2014/main" id="{FDEF119D-CC5D-E2C2-92AF-4F289769A047}"/>
              </a:ext>
            </a:extLst>
          </p:cNvPr>
          <p:cNvSpPr txBox="1"/>
          <p:nvPr/>
        </p:nvSpPr>
        <p:spPr>
          <a:xfrm>
            <a:off x="3683560" y="2973156"/>
            <a:ext cx="2937088" cy="584775"/>
          </a:xfrm>
          <a:prstGeom prst="rect">
            <a:avLst/>
          </a:prstGeom>
          <a:noFill/>
        </p:spPr>
        <p:txBody>
          <a:bodyPr wrap="square" lIns="0" rIns="0" rtlCol="0" anchor="b">
            <a:spAutoFit/>
          </a:bodyPr>
          <a:lstStyle/>
          <a:p>
            <a:r>
              <a:rPr lang="en-US" sz="3200" b="1" cap="all" noProof="1"/>
              <a:t>IMprevisível</a:t>
            </a:r>
          </a:p>
        </p:txBody>
      </p:sp>
      <p:sp>
        <p:nvSpPr>
          <p:cNvPr id="21" name="TextBox 41">
            <a:extLst>
              <a:ext uri="{FF2B5EF4-FFF2-40B4-BE49-F238E27FC236}">
                <a16:creationId xmlns:a16="http://schemas.microsoft.com/office/drawing/2014/main" id="{F149EFAC-EC3A-0684-AC88-AD5D8441FB60}"/>
              </a:ext>
            </a:extLst>
          </p:cNvPr>
          <p:cNvSpPr txBox="1"/>
          <p:nvPr/>
        </p:nvSpPr>
        <p:spPr>
          <a:xfrm>
            <a:off x="3158912" y="4756948"/>
            <a:ext cx="2937088" cy="584775"/>
          </a:xfrm>
          <a:prstGeom prst="rect">
            <a:avLst/>
          </a:prstGeom>
          <a:noFill/>
        </p:spPr>
        <p:txBody>
          <a:bodyPr wrap="square" lIns="0" rIns="0" rtlCol="0" anchor="b">
            <a:spAutoFit/>
          </a:bodyPr>
          <a:lstStyle/>
          <a:p>
            <a:r>
              <a:rPr lang="en-US" sz="3200" b="1" cap="all" noProof="1"/>
              <a:t>padronizável</a:t>
            </a:r>
          </a:p>
        </p:txBody>
      </p:sp>
      <p:sp>
        <p:nvSpPr>
          <p:cNvPr id="22" name="Retângulo 21">
            <a:extLst>
              <a:ext uri="{FF2B5EF4-FFF2-40B4-BE49-F238E27FC236}">
                <a16:creationId xmlns:a16="http://schemas.microsoft.com/office/drawing/2014/main" id="{72966FDB-73A0-2E03-494E-E6DE4E113101}"/>
              </a:ext>
            </a:extLst>
          </p:cNvPr>
          <p:cNvSpPr/>
          <p:nvPr/>
        </p:nvSpPr>
        <p:spPr>
          <a:xfrm>
            <a:off x="1179534" y="3045449"/>
            <a:ext cx="2263416" cy="584775"/>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pt-BR" sz="3200" b="1" cap="none" spc="0" dirty="0">
                <a:ln/>
                <a:solidFill>
                  <a:schemeClr val="accent3"/>
                </a:solidFill>
                <a:effectLst/>
              </a:rPr>
              <a:t>Demanda</a:t>
            </a:r>
          </a:p>
        </p:txBody>
      </p:sp>
    </p:spTree>
    <p:extLst>
      <p:ext uri="{BB962C8B-B14F-4D97-AF65-F5344CB8AC3E}">
        <p14:creationId xmlns:p14="http://schemas.microsoft.com/office/powerpoint/2010/main" val="420575148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a 5">
            <a:extLst>
              <a:ext uri="{FF2B5EF4-FFF2-40B4-BE49-F238E27FC236}">
                <a16:creationId xmlns:a16="http://schemas.microsoft.com/office/drawing/2014/main" id="{159335ED-2F28-91ED-15A0-36073AA7459E}"/>
              </a:ext>
            </a:extLst>
          </p:cNvPr>
          <p:cNvGraphicFramePr/>
          <p:nvPr/>
        </p:nvGraphicFramePr>
        <p:xfrm>
          <a:off x="1032070" y="1345223"/>
          <a:ext cx="7814408" cy="416755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2" name="Group 94">
            <a:extLst>
              <a:ext uri="{FF2B5EF4-FFF2-40B4-BE49-F238E27FC236}">
                <a16:creationId xmlns:a16="http://schemas.microsoft.com/office/drawing/2014/main" id="{A5DC809B-F1E8-AFBF-425F-918BEA7CDCAD}"/>
              </a:ext>
            </a:extLst>
          </p:cNvPr>
          <p:cNvGrpSpPr/>
          <p:nvPr/>
        </p:nvGrpSpPr>
        <p:grpSpPr>
          <a:xfrm rot="5400000">
            <a:off x="8035620" y="1750658"/>
            <a:ext cx="4713236" cy="3091522"/>
            <a:chOff x="497150" y="1083076"/>
            <a:chExt cx="3258103" cy="4820574"/>
          </a:xfrm>
        </p:grpSpPr>
        <p:sp>
          <p:nvSpPr>
            <p:cNvPr id="4" name="Freeform: Shape 95">
              <a:extLst>
                <a:ext uri="{FF2B5EF4-FFF2-40B4-BE49-F238E27FC236}">
                  <a16:creationId xmlns:a16="http://schemas.microsoft.com/office/drawing/2014/main" id="{6113D20E-B424-557E-AB0A-BE4B12D06675}"/>
                </a:ext>
              </a:extLst>
            </p:cNvPr>
            <p:cNvSpPr/>
            <p:nvPr/>
          </p:nvSpPr>
          <p:spPr>
            <a:xfrm rot="10800000">
              <a:off x="497150" y="1083076"/>
              <a:ext cx="1189608" cy="1189608"/>
            </a:xfrm>
            <a:custGeom>
              <a:avLst/>
              <a:gdLst>
                <a:gd name="connsiteX0" fmla="*/ 927718 w 1189608"/>
                <a:gd name="connsiteY0" fmla="*/ 1189608 h 1189608"/>
                <a:gd name="connsiteX1" fmla="*/ 0 w 1189608"/>
                <a:gd name="connsiteY1" fmla="*/ 1189608 h 1189608"/>
                <a:gd name="connsiteX2" fmla="*/ 0 w 1189608"/>
                <a:gd name="connsiteY2" fmla="*/ 0 h 1189608"/>
                <a:gd name="connsiteX3" fmla="*/ 1189608 w 1189608"/>
                <a:gd name="connsiteY3" fmla="*/ 0 h 1189608"/>
                <a:gd name="connsiteX4" fmla="*/ 1189608 w 1189608"/>
                <a:gd name="connsiteY4" fmla="*/ 927718 h 1189608"/>
                <a:gd name="connsiteX5" fmla="*/ 927718 w 1189608"/>
                <a:gd name="connsiteY5" fmla="*/ 1189608 h 1189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89608" h="1189608">
                  <a:moveTo>
                    <a:pt x="927718" y="1189608"/>
                  </a:moveTo>
                  <a:lnTo>
                    <a:pt x="0" y="1189608"/>
                  </a:lnTo>
                  <a:lnTo>
                    <a:pt x="0" y="0"/>
                  </a:lnTo>
                  <a:lnTo>
                    <a:pt x="1189608" y="0"/>
                  </a:lnTo>
                  <a:lnTo>
                    <a:pt x="1189608" y="927718"/>
                  </a:lnTo>
                  <a:cubicBezTo>
                    <a:pt x="1189608" y="1072356"/>
                    <a:pt x="1072356" y="1189608"/>
                    <a:pt x="927718" y="1189608"/>
                  </a:cubicBezTo>
                  <a:close/>
                </a:path>
              </a:pathLst>
            </a:cu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Freeform: Shape 96">
              <a:extLst>
                <a:ext uri="{FF2B5EF4-FFF2-40B4-BE49-F238E27FC236}">
                  <a16:creationId xmlns:a16="http://schemas.microsoft.com/office/drawing/2014/main" id="{6C616137-DDFC-EF9C-7788-7FCDDFEC5E51}"/>
                </a:ext>
              </a:extLst>
            </p:cNvPr>
            <p:cNvSpPr/>
            <p:nvPr/>
          </p:nvSpPr>
          <p:spPr>
            <a:xfrm>
              <a:off x="2565645" y="4714042"/>
              <a:ext cx="1189608" cy="1189608"/>
            </a:xfrm>
            <a:custGeom>
              <a:avLst/>
              <a:gdLst>
                <a:gd name="connsiteX0" fmla="*/ 927718 w 1189608"/>
                <a:gd name="connsiteY0" fmla="*/ 1189608 h 1189608"/>
                <a:gd name="connsiteX1" fmla="*/ 0 w 1189608"/>
                <a:gd name="connsiteY1" fmla="*/ 1189608 h 1189608"/>
                <a:gd name="connsiteX2" fmla="*/ 0 w 1189608"/>
                <a:gd name="connsiteY2" fmla="*/ 0 h 1189608"/>
                <a:gd name="connsiteX3" fmla="*/ 1189608 w 1189608"/>
                <a:gd name="connsiteY3" fmla="*/ 0 h 1189608"/>
                <a:gd name="connsiteX4" fmla="*/ 1189608 w 1189608"/>
                <a:gd name="connsiteY4" fmla="*/ 927718 h 1189608"/>
                <a:gd name="connsiteX5" fmla="*/ 927718 w 1189608"/>
                <a:gd name="connsiteY5" fmla="*/ 1189608 h 1189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89608" h="1189608">
                  <a:moveTo>
                    <a:pt x="927718" y="1189608"/>
                  </a:moveTo>
                  <a:lnTo>
                    <a:pt x="0" y="1189608"/>
                  </a:lnTo>
                  <a:lnTo>
                    <a:pt x="0" y="0"/>
                  </a:lnTo>
                  <a:lnTo>
                    <a:pt x="1189608" y="0"/>
                  </a:lnTo>
                  <a:lnTo>
                    <a:pt x="1189608" y="927718"/>
                  </a:lnTo>
                  <a:cubicBezTo>
                    <a:pt x="1189608" y="1072356"/>
                    <a:pt x="1072356" y="1189608"/>
                    <a:pt x="927718" y="1189608"/>
                  </a:cubicBezTo>
                  <a:close/>
                </a:path>
              </a:pathLst>
            </a:cu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 name="Rectangle: Rounded Corners 97">
              <a:extLst>
                <a:ext uri="{FF2B5EF4-FFF2-40B4-BE49-F238E27FC236}">
                  <a16:creationId xmlns:a16="http://schemas.microsoft.com/office/drawing/2014/main" id="{D304689B-4B1D-D7DC-F77F-E9523E134965}"/>
                </a:ext>
              </a:extLst>
            </p:cNvPr>
            <p:cNvSpPr/>
            <p:nvPr/>
          </p:nvSpPr>
          <p:spPr>
            <a:xfrm>
              <a:off x="701336" y="1287262"/>
              <a:ext cx="2849732" cy="4412202"/>
            </a:xfrm>
            <a:prstGeom prst="roundRect">
              <a:avLst>
                <a:gd name="adj" fmla="val 9190"/>
              </a:avLst>
            </a:prstGeom>
            <a:solidFill>
              <a:schemeClr val="bg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Freeform: Shape 98">
              <a:extLst>
                <a:ext uri="{FF2B5EF4-FFF2-40B4-BE49-F238E27FC236}">
                  <a16:creationId xmlns:a16="http://schemas.microsoft.com/office/drawing/2014/main" id="{869CAD92-42DE-6495-CFE5-4892FAB7CA6E}"/>
                </a:ext>
              </a:extLst>
            </p:cNvPr>
            <p:cNvSpPr/>
            <p:nvPr/>
          </p:nvSpPr>
          <p:spPr>
            <a:xfrm rot="5400000">
              <a:off x="497150" y="1083076"/>
              <a:ext cx="1189608" cy="1189608"/>
            </a:xfrm>
            <a:custGeom>
              <a:avLst/>
              <a:gdLst>
                <a:gd name="connsiteX0" fmla="*/ 0 w 1189608"/>
                <a:gd name="connsiteY0" fmla="*/ 927718 h 1189608"/>
                <a:gd name="connsiteX1" fmla="*/ 0 w 1189608"/>
                <a:gd name="connsiteY1" fmla="*/ 0 h 1189608"/>
                <a:gd name="connsiteX2" fmla="*/ 1189608 w 1189608"/>
                <a:gd name="connsiteY2" fmla="*/ 1189608 h 1189608"/>
                <a:gd name="connsiteX3" fmla="*/ 261890 w 1189608"/>
                <a:gd name="connsiteY3" fmla="*/ 1189608 h 1189608"/>
                <a:gd name="connsiteX4" fmla="*/ 0 w 1189608"/>
                <a:gd name="connsiteY4" fmla="*/ 927718 h 11896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9608" h="1189608">
                  <a:moveTo>
                    <a:pt x="0" y="927718"/>
                  </a:moveTo>
                  <a:lnTo>
                    <a:pt x="0" y="0"/>
                  </a:lnTo>
                  <a:lnTo>
                    <a:pt x="1189608" y="1189608"/>
                  </a:lnTo>
                  <a:lnTo>
                    <a:pt x="261890" y="1189608"/>
                  </a:lnTo>
                  <a:cubicBezTo>
                    <a:pt x="117252" y="1189608"/>
                    <a:pt x="0" y="1072356"/>
                    <a:pt x="0" y="927718"/>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Freeform: Shape 99">
              <a:extLst>
                <a:ext uri="{FF2B5EF4-FFF2-40B4-BE49-F238E27FC236}">
                  <a16:creationId xmlns:a16="http://schemas.microsoft.com/office/drawing/2014/main" id="{93D820D8-76E9-9059-6D56-9458292CB2FC}"/>
                </a:ext>
              </a:extLst>
            </p:cNvPr>
            <p:cNvSpPr/>
            <p:nvPr/>
          </p:nvSpPr>
          <p:spPr>
            <a:xfrm rot="16200000">
              <a:off x="2565645" y="4714042"/>
              <a:ext cx="1189608" cy="1189608"/>
            </a:xfrm>
            <a:custGeom>
              <a:avLst/>
              <a:gdLst>
                <a:gd name="connsiteX0" fmla="*/ 0 w 1189608"/>
                <a:gd name="connsiteY0" fmla="*/ 927718 h 1189608"/>
                <a:gd name="connsiteX1" fmla="*/ 0 w 1189608"/>
                <a:gd name="connsiteY1" fmla="*/ 0 h 1189608"/>
                <a:gd name="connsiteX2" fmla="*/ 1189608 w 1189608"/>
                <a:gd name="connsiteY2" fmla="*/ 1189608 h 1189608"/>
                <a:gd name="connsiteX3" fmla="*/ 261890 w 1189608"/>
                <a:gd name="connsiteY3" fmla="*/ 1189608 h 1189608"/>
                <a:gd name="connsiteX4" fmla="*/ 0 w 1189608"/>
                <a:gd name="connsiteY4" fmla="*/ 927718 h 11896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9608" h="1189608">
                  <a:moveTo>
                    <a:pt x="0" y="927718"/>
                  </a:moveTo>
                  <a:lnTo>
                    <a:pt x="0" y="0"/>
                  </a:lnTo>
                  <a:lnTo>
                    <a:pt x="1189608" y="1189608"/>
                  </a:lnTo>
                  <a:lnTo>
                    <a:pt x="261890" y="1189608"/>
                  </a:lnTo>
                  <a:cubicBezTo>
                    <a:pt x="117252" y="1189608"/>
                    <a:pt x="0" y="1072356"/>
                    <a:pt x="0" y="927718"/>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sp>
        <p:nvSpPr>
          <p:cNvPr id="10" name="CaixaDeTexto 9">
            <a:extLst>
              <a:ext uri="{FF2B5EF4-FFF2-40B4-BE49-F238E27FC236}">
                <a16:creationId xmlns:a16="http://schemas.microsoft.com/office/drawing/2014/main" id="{FB103D6E-50AC-B3E6-3D40-38D74E5F2FDE}"/>
              </a:ext>
            </a:extLst>
          </p:cNvPr>
          <p:cNvSpPr txBox="1"/>
          <p:nvPr/>
        </p:nvSpPr>
        <p:spPr>
          <a:xfrm>
            <a:off x="9150740" y="2305615"/>
            <a:ext cx="2396930" cy="2246769"/>
          </a:xfrm>
          <a:prstGeom prst="rect">
            <a:avLst/>
          </a:prstGeom>
          <a:noFill/>
        </p:spPr>
        <p:txBody>
          <a:bodyPr wrap="square" rtlCol="0">
            <a:spAutoFit/>
          </a:bodyPr>
          <a:lstStyle/>
          <a:p>
            <a:r>
              <a:rPr lang="pt-BR" sz="2000" b="1" dirty="0">
                <a:latin typeface="Cavolini" panose="020B0502040204020203" pitchFamily="66" charset="0"/>
              </a:rPr>
              <a:t>Já o fornecedor ficar vinculado a proposta, sob a possibilidade de ser sancionado, se não cumprir! </a:t>
            </a:r>
          </a:p>
        </p:txBody>
      </p:sp>
    </p:spTree>
    <p:extLst>
      <p:ext uri="{BB962C8B-B14F-4D97-AF65-F5344CB8AC3E}">
        <p14:creationId xmlns:p14="http://schemas.microsoft.com/office/powerpoint/2010/main" val="393262113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ângulo 4"/>
          <p:cNvSpPr/>
          <p:nvPr/>
        </p:nvSpPr>
        <p:spPr>
          <a:xfrm>
            <a:off x="3538329" y="2226510"/>
            <a:ext cx="7116417" cy="1815882"/>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algn="just"/>
            <a:r>
              <a:rPr lang="pt-BR" dirty="0"/>
              <a:t>“</a:t>
            </a:r>
            <a:r>
              <a:rPr lang="pt-BR" sz="2800" dirty="0"/>
              <a:t>Art. 83. A existência de preços registrados implicará </a:t>
            </a:r>
            <a:r>
              <a:rPr lang="pt-BR" sz="2800" b="1" dirty="0"/>
              <a:t>compromisso de fornecimento </a:t>
            </a:r>
            <a:r>
              <a:rPr lang="pt-BR" sz="2800" dirty="0"/>
              <a:t>nas condições estabelecidas, mas </a:t>
            </a:r>
            <a:r>
              <a:rPr lang="pt-BR" sz="2800" b="1" dirty="0"/>
              <a:t>não obrigará a Administração a contratar</a:t>
            </a:r>
            <a:r>
              <a:rPr lang="pt-BR" sz="2800" dirty="0"/>
              <a:t>, (...)</a:t>
            </a:r>
          </a:p>
        </p:txBody>
      </p:sp>
      <p:sp>
        <p:nvSpPr>
          <p:cNvPr id="7" name="Retângulo: Cantos Arredondados 37">
            <a:extLst>
              <a:ext uri="{FF2B5EF4-FFF2-40B4-BE49-F238E27FC236}">
                <a16:creationId xmlns:a16="http://schemas.microsoft.com/office/drawing/2014/main" id="{9D5BBBF4-F788-A275-A444-1046BA643176}"/>
              </a:ext>
            </a:extLst>
          </p:cNvPr>
          <p:cNvSpPr/>
          <p:nvPr/>
        </p:nvSpPr>
        <p:spPr>
          <a:xfrm>
            <a:off x="226820" y="840163"/>
            <a:ext cx="2079883" cy="1872430"/>
          </a:xfrm>
          <a:prstGeom prst="roundRect">
            <a:avLst>
              <a:gd name="adj" fmla="val 10000"/>
            </a:avLst>
          </a:prstGeom>
          <a:solidFill>
            <a:schemeClr val="accent3">
              <a:lumMod val="60000"/>
              <a:lumOff val="40000"/>
            </a:schemeClr>
          </a:solidFill>
          <a:scene3d>
            <a:camera prst="orthographicFront"/>
            <a:lightRig rig="threePt" dir="t"/>
          </a:scene3d>
          <a:sp3d>
            <a:bevelT/>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pPr algn="ctr" defTabSz="1244600">
              <a:lnSpc>
                <a:spcPct val="90000"/>
              </a:lnSpc>
              <a:spcBef>
                <a:spcPct val="0"/>
              </a:spcBef>
              <a:spcAft>
                <a:spcPct val="35000"/>
              </a:spcAft>
            </a:pPr>
            <a:r>
              <a:rPr lang="pt-BR" sz="2800" dirty="0">
                <a:solidFill>
                  <a:schemeClr val="tx1"/>
                </a:solidFill>
              </a:rPr>
              <a:t>O que diz a Lei??</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E43D1DA8-9B1D-40F2-A20C-1AFBF4F4BA15}"/>
              </a:ext>
            </a:extLst>
          </p:cNvPr>
          <p:cNvSpPr>
            <a:spLocks noGrp="1"/>
          </p:cNvSpPr>
          <p:nvPr>
            <p:ph idx="1"/>
          </p:nvPr>
        </p:nvSpPr>
        <p:spPr/>
        <p:txBody>
          <a:bodyPr>
            <a:normAutofit/>
          </a:bodyPr>
          <a:lstStyle/>
          <a:p>
            <a:pPr algn="just">
              <a:lnSpc>
                <a:spcPct val="100000"/>
              </a:lnSpc>
            </a:pPr>
            <a:endParaRPr lang="pt-BR" sz="2000" b="1" kern="150" dirty="0">
              <a:solidFill>
                <a:srgbClr val="003366"/>
              </a:solidFill>
              <a:latin typeface="Helvetica" panose="020B0604020202020204" pitchFamily="34" charset="0"/>
              <a:ea typeface="NSimSun" panose="02010609030101010101" pitchFamily="49" charset="-122"/>
              <a:cs typeface="Helvetica" panose="020B0604020202020204" pitchFamily="34" charset="0"/>
            </a:endParaRPr>
          </a:p>
          <a:p>
            <a:pPr algn="just">
              <a:lnSpc>
                <a:spcPct val="100000"/>
              </a:lnSpc>
            </a:pPr>
            <a:endParaRPr lang="pt-BR" sz="2000" kern="150" dirty="0">
              <a:solidFill>
                <a:srgbClr val="003366"/>
              </a:solidFill>
              <a:latin typeface="Helvetica" panose="020B0604020202020204" pitchFamily="34" charset="0"/>
              <a:ea typeface="NSimSun" panose="02010609030101010101" pitchFamily="49" charset="-122"/>
              <a:cs typeface="Helvetica" panose="020B0604020202020204" pitchFamily="34" charset="0"/>
            </a:endParaRPr>
          </a:p>
          <a:p>
            <a:pPr algn="just">
              <a:lnSpc>
                <a:spcPct val="100000"/>
              </a:lnSpc>
            </a:pPr>
            <a:endParaRPr lang="pt-BR" sz="2000" kern="150" dirty="0">
              <a:solidFill>
                <a:srgbClr val="003366"/>
              </a:solidFill>
              <a:latin typeface="Helvetica" panose="020B0604020202020204" pitchFamily="34" charset="0"/>
              <a:ea typeface="NSimSun" panose="02010609030101010101" pitchFamily="49" charset="-122"/>
              <a:cs typeface="Helvetica" panose="020B0604020202020204" pitchFamily="34" charset="0"/>
            </a:endParaRPr>
          </a:p>
          <a:p>
            <a:pPr marL="0" indent="0" algn="just">
              <a:lnSpc>
                <a:spcPct val="100000"/>
              </a:lnSpc>
              <a:buNone/>
            </a:pPr>
            <a:endParaRPr lang="pt-BR" sz="2000" kern="150" dirty="0">
              <a:solidFill>
                <a:srgbClr val="003366"/>
              </a:solidFill>
              <a:latin typeface="Helvetica" panose="020B0604020202020204" pitchFamily="34" charset="0"/>
              <a:ea typeface="NSimSun" panose="02010609030101010101" pitchFamily="49" charset="-122"/>
              <a:cs typeface="Helvetica" panose="020B0604020202020204" pitchFamily="34" charset="0"/>
            </a:endParaRPr>
          </a:p>
          <a:p>
            <a:pPr marL="0" indent="0" algn="just">
              <a:lnSpc>
                <a:spcPct val="100000"/>
              </a:lnSpc>
              <a:buNone/>
            </a:pPr>
            <a:endParaRPr lang="pt-BR" sz="2000" kern="150" dirty="0">
              <a:solidFill>
                <a:srgbClr val="003366"/>
              </a:solidFill>
              <a:latin typeface="Helvetica" panose="020B0604020202020204" pitchFamily="34" charset="0"/>
              <a:ea typeface="NSimSun" panose="02010609030101010101" pitchFamily="49" charset="-122"/>
              <a:cs typeface="Helvetica" panose="020B0604020202020204" pitchFamily="34" charset="0"/>
            </a:endParaRPr>
          </a:p>
          <a:p>
            <a:pPr algn="just">
              <a:lnSpc>
                <a:spcPct val="100000"/>
              </a:lnSpc>
            </a:pPr>
            <a:endParaRPr lang="pt-BR" sz="2000" kern="150" dirty="0">
              <a:solidFill>
                <a:srgbClr val="003366"/>
              </a:solidFill>
              <a:latin typeface="Helvetica" panose="020B0604020202020204" pitchFamily="34" charset="0"/>
              <a:ea typeface="NSimSun" panose="02010609030101010101" pitchFamily="49" charset="-122"/>
              <a:cs typeface="Helvetica" panose="020B0604020202020204" pitchFamily="34" charset="0"/>
            </a:endParaRPr>
          </a:p>
          <a:p>
            <a:pPr algn="just">
              <a:lnSpc>
                <a:spcPct val="100000"/>
              </a:lnSpc>
            </a:pPr>
            <a:endParaRPr lang="pt-BR" sz="2000" kern="150" dirty="0">
              <a:solidFill>
                <a:srgbClr val="003366"/>
              </a:solidFill>
              <a:latin typeface="Helvetica" panose="020B0604020202020204" pitchFamily="34" charset="0"/>
              <a:ea typeface="NSimSun" panose="02010609030101010101" pitchFamily="49" charset="-122"/>
              <a:cs typeface="Helvetica" panose="020B0604020202020204" pitchFamily="34" charset="0"/>
            </a:endParaRPr>
          </a:p>
          <a:p>
            <a:pPr algn="just">
              <a:lnSpc>
                <a:spcPct val="100000"/>
              </a:lnSpc>
            </a:pPr>
            <a:endParaRPr lang="pt-BR" sz="2000" kern="150" dirty="0">
              <a:solidFill>
                <a:srgbClr val="003366"/>
              </a:solidFill>
              <a:latin typeface="Helvetica" panose="020B0604020202020204" pitchFamily="34" charset="0"/>
              <a:ea typeface="NSimSun" panose="02010609030101010101" pitchFamily="49" charset="-122"/>
              <a:cs typeface="Helvetica" panose="020B0604020202020204" pitchFamily="34" charset="0"/>
            </a:endParaRPr>
          </a:p>
          <a:p>
            <a:pPr lvl="1" algn="just">
              <a:lnSpc>
                <a:spcPct val="100000"/>
              </a:lnSpc>
            </a:pPr>
            <a:endParaRPr lang="pt-BR" sz="1600" kern="150" dirty="0">
              <a:solidFill>
                <a:srgbClr val="003366"/>
              </a:solidFill>
              <a:latin typeface="Helvetica" panose="020B0604020202020204" pitchFamily="34" charset="0"/>
              <a:ea typeface="NSimSun" panose="02010609030101010101" pitchFamily="49" charset="-122"/>
              <a:cs typeface="Helvetica" panose="020B0604020202020204" pitchFamily="34" charset="0"/>
            </a:endParaRPr>
          </a:p>
          <a:p>
            <a:pPr marL="0" indent="0">
              <a:buNone/>
            </a:pPr>
            <a:endParaRPr lang="pt-BR" sz="2000" dirty="0"/>
          </a:p>
        </p:txBody>
      </p:sp>
      <p:graphicFrame>
        <p:nvGraphicFramePr>
          <p:cNvPr id="9" name="Tabela 8">
            <a:extLst>
              <a:ext uri="{FF2B5EF4-FFF2-40B4-BE49-F238E27FC236}">
                <a16:creationId xmlns:a16="http://schemas.microsoft.com/office/drawing/2014/main" id="{914F0CDA-CDC2-4AA6-AE63-D79EB0F85D33}"/>
              </a:ext>
            </a:extLst>
          </p:cNvPr>
          <p:cNvGraphicFramePr>
            <a:graphicFrameLocks noGrp="1"/>
          </p:cNvGraphicFramePr>
          <p:nvPr/>
        </p:nvGraphicFramePr>
        <p:xfrm>
          <a:off x="469900" y="2323855"/>
          <a:ext cx="11252199" cy="2995480"/>
        </p:xfrm>
        <a:graphic>
          <a:graphicData uri="http://schemas.openxmlformats.org/drawingml/2006/table">
            <a:tbl>
              <a:tblPr firstRow="1" bandRow="1">
                <a:tableStyleId>{5C22544A-7EE6-4342-B048-85BDC9FD1C3A}</a:tableStyleId>
              </a:tblPr>
              <a:tblGrid>
                <a:gridCol w="2250440">
                  <a:extLst>
                    <a:ext uri="{9D8B030D-6E8A-4147-A177-3AD203B41FA5}">
                      <a16:colId xmlns:a16="http://schemas.microsoft.com/office/drawing/2014/main" val="2578340445"/>
                    </a:ext>
                  </a:extLst>
                </a:gridCol>
                <a:gridCol w="2065762">
                  <a:extLst>
                    <a:ext uri="{9D8B030D-6E8A-4147-A177-3AD203B41FA5}">
                      <a16:colId xmlns:a16="http://schemas.microsoft.com/office/drawing/2014/main" val="1168187313"/>
                    </a:ext>
                  </a:extLst>
                </a:gridCol>
                <a:gridCol w="1800580">
                  <a:extLst>
                    <a:ext uri="{9D8B030D-6E8A-4147-A177-3AD203B41FA5}">
                      <a16:colId xmlns:a16="http://schemas.microsoft.com/office/drawing/2014/main" val="4184538499"/>
                    </a:ext>
                  </a:extLst>
                </a:gridCol>
                <a:gridCol w="2641600">
                  <a:extLst>
                    <a:ext uri="{9D8B030D-6E8A-4147-A177-3AD203B41FA5}">
                      <a16:colId xmlns:a16="http://schemas.microsoft.com/office/drawing/2014/main" val="1059709895"/>
                    </a:ext>
                  </a:extLst>
                </a:gridCol>
                <a:gridCol w="1385454">
                  <a:extLst>
                    <a:ext uri="{9D8B030D-6E8A-4147-A177-3AD203B41FA5}">
                      <a16:colId xmlns:a16="http://schemas.microsoft.com/office/drawing/2014/main" val="859690706"/>
                    </a:ext>
                  </a:extLst>
                </a:gridCol>
                <a:gridCol w="1108363">
                  <a:extLst>
                    <a:ext uri="{9D8B030D-6E8A-4147-A177-3AD203B41FA5}">
                      <a16:colId xmlns:a16="http://schemas.microsoft.com/office/drawing/2014/main" val="2803600250"/>
                    </a:ext>
                  </a:extLst>
                </a:gridCol>
              </a:tblGrid>
              <a:tr h="329625">
                <a:tc gridSpan="6">
                  <a:txBody>
                    <a:bodyPr/>
                    <a:lstStyle/>
                    <a:p>
                      <a:r>
                        <a:rPr lang="pt-BR" dirty="0"/>
                        <a:t>Lista de desejos</a:t>
                      </a:r>
                    </a:p>
                  </a:txBody>
                  <a:tcPr>
                    <a:solidFill>
                      <a:schemeClr val="accent3">
                        <a:lumMod val="50000"/>
                      </a:schemeClr>
                    </a:solidFill>
                  </a:tcPr>
                </a:tc>
                <a:tc hMerge="1">
                  <a:txBody>
                    <a:bodyPr/>
                    <a:lstStyle/>
                    <a:p>
                      <a:endParaRPr lang="pt-BR" dirty="0"/>
                    </a:p>
                  </a:txBody>
                  <a:tcPr/>
                </a:tc>
                <a:tc hMerge="1">
                  <a:txBody>
                    <a:bodyPr/>
                    <a:lstStyle/>
                    <a:p>
                      <a:endParaRPr lang="pt-BR" dirty="0"/>
                    </a:p>
                  </a:txBody>
                  <a:tcPr/>
                </a:tc>
                <a:tc hMerge="1">
                  <a:txBody>
                    <a:bodyPr/>
                    <a:lstStyle/>
                    <a:p>
                      <a:endParaRPr lang="pt-BR" dirty="0"/>
                    </a:p>
                  </a:txBody>
                  <a:tcPr/>
                </a:tc>
                <a:tc hMerge="1">
                  <a:txBody>
                    <a:bodyPr/>
                    <a:lstStyle/>
                    <a:p>
                      <a:endParaRPr lang="pt-BR" dirty="0"/>
                    </a:p>
                  </a:txBody>
                  <a:tcPr/>
                </a:tc>
                <a:tc hMerge="1">
                  <a:txBody>
                    <a:bodyPr/>
                    <a:lstStyle/>
                    <a:p>
                      <a:endParaRPr lang="pt-BR"/>
                    </a:p>
                  </a:txBody>
                  <a:tcPr/>
                </a:tc>
                <a:extLst>
                  <a:ext uri="{0D108BD9-81ED-4DB2-BD59-A6C34878D82A}">
                    <a16:rowId xmlns:a16="http://schemas.microsoft.com/office/drawing/2014/main" val="1000462669"/>
                  </a:ext>
                </a:extLst>
              </a:tr>
              <a:tr h="1071283">
                <a:tc>
                  <a:txBody>
                    <a:bodyPr/>
                    <a:lstStyle/>
                    <a:p>
                      <a:r>
                        <a:rPr lang="pt-BR" b="1" dirty="0"/>
                        <a:t>Estabelece o objeto a ser eventualmente  contratada</a:t>
                      </a:r>
                    </a:p>
                  </a:txBody>
                  <a:tcPr>
                    <a:solidFill>
                      <a:schemeClr val="accent3">
                        <a:lumMod val="60000"/>
                        <a:lumOff val="40000"/>
                      </a:schemeClr>
                    </a:solidFill>
                  </a:tcPr>
                </a:tc>
                <a:tc>
                  <a:txBody>
                    <a:bodyPr/>
                    <a:lstStyle/>
                    <a:p>
                      <a:r>
                        <a:rPr lang="pt-BR" b="1" dirty="0"/>
                        <a:t>Registra-se o preço</a:t>
                      </a:r>
                    </a:p>
                  </a:txBody>
                  <a:tcPr>
                    <a:solidFill>
                      <a:schemeClr val="accent3">
                        <a:lumMod val="60000"/>
                        <a:lumOff val="40000"/>
                      </a:schemeClr>
                    </a:solidFill>
                  </a:tcPr>
                </a:tc>
                <a:tc>
                  <a:txBody>
                    <a:bodyPr/>
                    <a:lstStyle/>
                    <a:p>
                      <a:r>
                        <a:rPr lang="pt-BR" b="1" dirty="0"/>
                        <a:t>Os fornecedores</a:t>
                      </a:r>
                    </a:p>
                  </a:txBody>
                  <a:tcPr>
                    <a:solidFill>
                      <a:schemeClr val="accent3">
                        <a:lumMod val="60000"/>
                        <a:lumOff val="40000"/>
                      </a:schemeClr>
                    </a:solidFill>
                  </a:tcPr>
                </a:tc>
                <a:tc>
                  <a:txBody>
                    <a:bodyPr/>
                    <a:lstStyle/>
                    <a:p>
                      <a:r>
                        <a:rPr lang="pt-BR" b="1" dirty="0"/>
                        <a:t>As condições de entrega e/ou execução </a:t>
                      </a:r>
                    </a:p>
                  </a:txBody>
                  <a:tcPr>
                    <a:solidFill>
                      <a:schemeClr val="accent3">
                        <a:lumMod val="60000"/>
                        <a:lumOff val="40000"/>
                      </a:schemeClr>
                    </a:solidFill>
                  </a:tcPr>
                </a:tc>
                <a:tc>
                  <a:txBody>
                    <a:bodyPr/>
                    <a:lstStyle/>
                    <a:p>
                      <a:r>
                        <a:rPr lang="pt-BR" b="1" dirty="0"/>
                        <a:t>Órgãos participantes</a:t>
                      </a:r>
                    </a:p>
                  </a:txBody>
                  <a:tcPr>
                    <a:solidFill>
                      <a:schemeClr val="accent3">
                        <a:lumMod val="60000"/>
                        <a:lumOff val="40000"/>
                      </a:schemeClr>
                    </a:solidFill>
                  </a:tcPr>
                </a:tc>
                <a:tc>
                  <a:txBody>
                    <a:bodyPr/>
                    <a:lstStyle/>
                    <a:p>
                      <a:r>
                        <a:rPr lang="pt-BR" b="1" dirty="0"/>
                        <a:t>Quantidade máxima</a:t>
                      </a:r>
                    </a:p>
                  </a:txBody>
                  <a:tcPr>
                    <a:solidFill>
                      <a:schemeClr val="accent3">
                        <a:lumMod val="60000"/>
                        <a:lumOff val="40000"/>
                      </a:schemeClr>
                    </a:solidFill>
                  </a:tcPr>
                </a:tc>
                <a:extLst>
                  <a:ext uri="{0D108BD9-81ED-4DB2-BD59-A6C34878D82A}">
                    <a16:rowId xmlns:a16="http://schemas.microsoft.com/office/drawing/2014/main" val="1988272817"/>
                  </a:ext>
                </a:extLst>
              </a:tr>
              <a:tr h="1558437">
                <a:tc>
                  <a:txBody>
                    <a:bodyPr/>
                    <a:lstStyle/>
                    <a:p>
                      <a:r>
                        <a:rPr lang="pt-BR" dirty="0"/>
                        <a:t>Tesoura multiuso</a:t>
                      </a:r>
                    </a:p>
                  </a:txBody>
                  <a:tcPr>
                    <a:solidFill>
                      <a:schemeClr val="accent3">
                        <a:lumMod val="40000"/>
                        <a:lumOff val="60000"/>
                      </a:schemeClr>
                    </a:solidFill>
                  </a:tcPr>
                </a:tc>
                <a:tc>
                  <a:txBody>
                    <a:bodyPr/>
                    <a:lstStyle/>
                    <a:p>
                      <a:r>
                        <a:rPr lang="pt-BR" dirty="0"/>
                        <a:t>6,93 ( reais)</a:t>
                      </a:r>
                    </a:p>
                  </a:txBody>
                  <a:tcPr>
                    <a:solidFill>
                      <a:schemeClr val="accent3">
                        <a:lumMod val="40000"/>
                        <a:lumOff val="60000"/>
                      </a:schemeClr>
                    </a:solidFill>
                  </a:tcPr>
                </a:tc>
                <a:tc>
                  <a:txBody>
                    <a:bodyPr/>
                    <a:lstStyle/>
                    <a:p>
                      <a:r>
                        <a:rPr lang="pt-BR" dirty="0"/>
                        <a:t>Papelaria picotar</a:t>
                      </a:r>
                    </a:p>
                  </a:txBody>
                  <a:tcPr>
                    <a:solidFill>
                      <a:schemeClr val="accent3">
                        <a:lumMod val="40000"/>
                        <a:lumOff val="60000"/>
                      </a:schemeClr>
                    </a:solidFill>
                  </a:tcPr>
                </a:tc>
                <a:tc>
                  <a:txBody>
                    <a:bodyPr/>
                    <a:lstStyle/>
                    <a:p>
                      <a:r>
                        <a:rPr lang="pt-BR" dirty="0"/>
                        <a:t>Entregar até dois dias , na unidade demandante, após solicitação da Administração</a:t>
                      </a:r>
                    </a:p>
                  </a:txBody>
                  <a:tcPr>
                    <a:solidFill>
                      <a:schemeClr val="accent3">
                        <a:lumMod val="40000"/>
                        <a:lumOff val="60000"/>
                      </a:schemeClr>
                    </a:solidFill>
                  </a:tcPr>
                </a:tc>
                <a:tc>
                  <a:txBody>
                    <a:bodyPr/>
                    <a:lstStyle/>
                    <a:p>
                      <a:r>
                        <a:rPr lang="pt-BR" dirty="0"/>
                        <a:t>Secretaria 1 </a:t>
                      </a:r>
                    </a:p>
                    <a:p>
                      <a:r>
                        <a:rPr lang="pt-BR" dirty="0"/>
                        <a:t>Secretaria 2</a:t>
                      </a:r>
                    </a:p>
                  </a:txBody>
                  <a:tcPr>
                    <a:solidFill>
                      <a:schemeClr val="accent3">
                        <a:lumMod val="40000"/>
                        <a:lumOff val="60000"/>
                      </a:schemeClr>
                    </a:solidFill>
                  </a:tcPr>
                </a:tc>
                <a:tc>
                  <a:txBody>
                    <a:bodyPr/>
                    <a:lstStyle/>
                    <a:p>
                      <a:r>
                        <a:rPr lang="pt-BR" dirty="0"/>
                        <a:t>1.0000</a:t>
                      </a:r>
                    </a:p>
                  </a:txBody>
                  <a:tcPr>
                    <a:solidFill>
                      <a:schemeClr val="accent3">
                        <a:lumMod val="40000"/>
                        <a:lumOff val="60000"/>
                      </a:schemeClr>
                    </a:solidFill>
                  </a:tcPr>
                </a:tc>
                <a:extLst>
                  <a:ext uri="{0D108BD9-81ED-4DB2-BD59-A6C34878D82A}">
                    <a16:rowId xmlns:a16="http://schemas.microsoft.com/office/drawing/2014/main" val="2240993282"/>
                  </a:ext>
                </a:extLst>
              </a:tr>
            </a:tbl>
          </a:graphicData>
        </a:graphic>
      </p:graphicFrame>
      <p:sp>
        <p:nvSpPr>
          <p:cNvPr id="6" name="Retângulo 5"/>
          <p:cNvSpPr/>
          <p:nvPr/>
        </p:nvSpPr>
        <p:spPr>
          <a:xfrm>
            <a:off x="1100434" y="1057725"/>
            <a:ext cx="5750292" cy="646331"/>
          </a:xfrm>
          <a:prstGeom prst="rect">
            <a:avLst/>
          </a:prstGeom>
        </p:spPr>
        <p:style>
          <a:lnRef idx="1">
            <a:schemeClr val="accent3"/>
          </a:lnRef>
          <a:fillRef idx="2">
            <a:schemeClr val="accent3"/>
          </a:fillRef>
          <a:effectRef idx="1">
            <a:schemeClr val="accent3"/>
          </a:effectRef>
          <a:fontRef idx="minor">
            <a:schemeClr val="dk1"/>
          </a:fontRef>
        </p:style>
        <p:txBody>
          <a:bodyPr wrap="none">
            <a:spAutoFit/>
          </a:bodyPr>
          <a:lstStyle/>
          <a:p>
            <a:pPr algn="just">
              <a:lnSpc>
                <a:spcPct val="100000"/>
              </a:lnSpc>
            </a:pPr>
            <a:r>
              <a:rPr lang="pt-BR" sz="3600" b="1" kern="150" dirty="0">
                <a:solidFill>
                  <a:srgbClr val="003366"/>
                </a:solidFill>
                <a:latin typeface="Helvetica" panose="020B0604020202020204" pitchFamily="34" charset="0"/>
                <a:ea typeface="NSimSun" panose="02010609030101010101" pitchFamily="49" charset="-122"/>
                <a:cs typeface="Helvetica" panose="020B0604020202020204" pitchFamily="34" charset="0"/>
              </a:rPr>
              <a:t>Ata de registro de preços</a:t>
            </a:r>
          </a:p>
        </p:txBody>
      </p:sp>
    </p:spTree>
    <p:extLst>
      <p:ext uri="{BB962C8B-B14F-4D97-AF65-F5344CB8AC3E}">
        <p14:creationId xmlns:p14="http://schemas.microsoft.com/office/powerpoint/2010/main" val="3751706956"/>
      </p:ext>
    </p:extLst>
  </p:cSld>
  <p:clrMapOvr>
    <a:masterClrMapping/>
  </p:clrMapOvr>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Rounded Corners 13">
            <a:extLst>
              <a:ext uri="{FF2B5EF4-FFF2-40B4-BE49-F238E27FC236}">
                <a16:creationId xmlns:a16="http://schemas.microsoft.com/office/drawing/2014/main" id="{3D3172D9-4F6F-4CF7-B5E1-5C19839B4937}"/>
              </a:ext>
            </a:extLst>
          </p:cNvPr>
          <p:cNvSpPr/>
          <p:nvPr/>
        </p:nvSpPr>
        <p:spPr>
          <a:xfrm rot="18900000">
            <a:off x="4152457" y="1863092"/>
            <a:ext cx="1968708" cy="1968708"/>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B10D820C-83A7-46A0-879D-9955C8F1453F}"/>
              </a:ext>
            </a:extLst>
          </p:cNvPr>
          <p:cNvSpPr/>
          <p:nvPr/>
        </p:nvSpPr>
        <p:spPr>
          <a:xfrm rot="18900000">
            <a:off x="3394815" y="2300360"/>
            <a:ext cx="1094173" cy="1094171"/>
          </a:xfrm>
          <a:custGeom>
            <a:avLst/>
            <a:gdLst>
              <a:gd name="connsiteX0" fmla="*/ 962827 w 1193109"/>
              <a:gd name="connsiteY0" fmla="*/ 49414 h 1193107"/>
              <a:gd name="connsiteX1" fmla="*/ 998983 w 1193109"/>
              <a:gd name="connsiteY1" fmla="*/ 103040 h 1193107"/>
              <a:gd name="connsiteX2" fmla="*/ 1003283 w 1193109"/>
              <a:gd name="connsiteY2" fmla="*/ 124339 h 1193107"/>
              <a:gd name="connsiteX3" fmla="*/ 1106533 w 1193109"/>
              <a:gd name="connsiteY3" fmla="*/ 227589 h 1193107"/>
              <a:gd name="connsiteX4" fmla="*/ 1072905 w 1193109"/>
              <a:gd name="connsiteY4" fmla="*/ 261218 h 1193107"/>
              <a:gd name="connsiteX5" fmla="*/ 1193109 w 1193109"/>
              <a:gd name="connsiteY5" fmla="*/ 444521 h 1193107"/>
              <a:gd name="connsiteX6" fmla="*/ 1193109 w 1193109"/>
              <a:gd name="connsiteY6" fmla="*/ 1024397 h 1193107"/>
              <a:gd name="connsiteX7" fmla="*/ 1024399 w 1193109"/>
              <a:gd name="connsiteY7" fmla="*/ 1193107 h 1193107"/>
              <a:gd name="connsiteX8" fmla="*/ 444522 w 1193109"/>
              <a:gd name="connsiteY8" fmla="*/ 1193107 h 1193107"/>
              <a:gd name="connsiteX9" fmla="*/ 268593 w 1193109"/>
              <a:gd name="connsiteY9" fmla="*/ 1077740 h 1193107"/>
              <a:gd name="connsiteX10" fmla="*/ 233696 w 1193109"/>
              <a:gd name="connsiteY10" fmla="*/ 1112638 h 1193107"/>
              <a:gd name="connsiteX11" fmla="*/ 124342 w 1193109"/>
              <a:gd name="connsiteY11" fmla="*/ 1003283 h 1193107"/>
              <a:gd name="connsiteX12" fmla="*/ 103040 w 1193109"/>
              <a:gd name="connsiteY12" fmla="*/ 998983 h 1193107"/>
              <a:gd name="connsiteX13" fmla="*/ 0 w 1193109"/>
              <a:gd name="connsiteY13" fmla="*/ 843531 h 1193107"/>
              <a:gd name="connsiteX14" fmla="*/ 0 w 1193109"/>
              <a:gd name="connsiteY14" fmla="*/ 168710 h 1193107"/>
              <a:gd name="connsiteX15" fmla="*/ 168710 w 1193109"/>
              <a:gd name="connsiteY15" fmla="*/ 0 h 1193107"/>
              <a:gd name="connsiteX16" fmla="*/ 843531 w 1193109"/>
              <a:gd name="connsiteY16" fmla="*/ 0 h 1193107"/>
              <a:gd name="connsiteX17" fmla="*/ 962827 w 1193109"/>
              <a:gd name="connsiteY17" fmla="*/ 49414 h 1193107"/>
              <a:gd name="connsiteX0" fmla="*/ 962827 w 1193109"/>
              <a:gd name="connsiteY0" fmla="*/ 49414 h 1193107"/>
              <a:gd name="connsiteX1" fmla="*/ 998983 w 1193109"/>
              <a:gd name="connsiteY1" fmla="*/ 103040 h 1193107"/>
              <a:gd name="connsiteX2" fmla="*/ 1106533 w 1193109"/>
              <a:gd name="connsiteY2" fmla="*/ 227589 h 1193107"/>
              <a:gd name="connsiteX3" fmla="*/ 1072905 w 1193109"/>
              <a:gd name="connsiteY3" fmla="*/ 261218 h 1193107"/>
              <a:gd name="connsiteX4" fmla="*/ 1193109 w 1193109"/>
              <a:gd name="connsiteY4" fmla="*/ 444521 h 1193107"/>
              <a:gd name="connsiteX5" fmla="*/ 1193109 w 1193109"/>
              <a:gd name="connsiteY5" fmla="*/ 1024397 h 1193107"/>
              <a:gd name="connsiteX6" fmla="*/ 1024399 w 1193109"/>
              <a:gd name="connsiteY6" fmla="*/ 1193107 h 1193107"/>
              <a:gd name="connsiteX7" fmla="*/ 444522 w 1193109"/>
              <a:gd name="connsiteY7" fmla="*/ 1193107 h 1193107"/>
              <a:gd name="connsiteX8" fmla="*/ 268593 w 1193109"/>
              <a:gd name="connsiteY8" fmla="*/ 1077740 h 1193107"/>
              <a:gd name="connsiteX9" fmla="*/ 233696 w 1193109"/>
              <a:gd name="connsiteY9" fmla="*/ 1112638 h 1193107"/>
              <a:gd name="connsiteX10" fmla="*/ 124342 w 1193109"/>
              <a:gd name="connsiteY10" fmla="*/ 1003283 h 1193107"/>
              <a:gd name="connsiteX11" fmla="*/ 103040 w 1193109"/>
              <a:gd name="connsiteY11" fmla="*/ 998983 h 1193107"/>
              <a:gd name="connsiteX12" fmla="*/ 0 w 1193109"/>
              <a:gd name="connsiteY12" fmla="*/ 843531 h 1193107"/>
              <a:gd name="connsiteX13" fmla="*/ 0 w 1193109"/>
              <a:gd name="connsiteY13" fmla="*/ 168710 h 1193107"/>
              <a:gd name="connsiteX14" fmla="*/ 168710 w 1193109"/>
              <a:gd name="connsiteY14" fmla="*/ 0 h 1193107"/>
              <a:gd name="connsiteX15" fmla="*/ 843531 w 1193109"/>
              <a:gd name="connsiteY15" fmla="*/ 0 h 1193107"/>
              <a:gd name="connsiteX16" fmla="*/ 962827 w 1193109"/>
              <a:gd name="connsiteY16" fmla="*/ 49414 h 1193107"/>
              <a:gd name="connsiteX0" fmla="*/ 962827 w 1193109"/>
              <a:gd name="connsiteY0" fmla="*/ 49414 h 1193107"/>
              <a:gd name="connsiteX1" fmla="*/ 1106533 w 1193109"/>
              <a:gd name="connsiteY1" fmla="*/ 227589 h 1193107"/>
              <a:gd name="connsiteX2" fmla="*/ 1072905 w 1193109"/>
              <a:gd name="connsiteY2" fmla="*/ 261218 h 1193107"/>
              <a:gd name="connsiteX3" fmla="*/ 1193109 w 1193109"/>
              <a:gd name="connsiteY3" fmla="*/ 444521 h 1193107"/>
              <a:gd name="connsiteX4" fmla="*/ 1193109 w 1193109"/>
              <a:gd name="connsiteY4" fmla="*/ 1024397 h 1193107"/>
              <a:gd name="connsiteX5" fmla="*/ 1024399 w 1193109"/>
              <a:gd name="connsiteY5" fmla="*/ 1193107 h 1193107"/>
              <a:gd name="connsiteX6" fmla="*/ 444522 w 1193109"/>
              <a:gd name="connsiteY6" fmla="*/ 1193107 h 1193107"/>
              <a:gd name="connsiteX7" fmla="*/ 268593 w 1193109"/>
              <a:gd name="connsiteY7" fmla="*/ 1077740 h 1193107"/>
              <a:gd name="connsiteX8" fmla="*/ 233696 w 1193109"/>
              <a:gd name="connsiteY8" fmla="*/ 1112638 h 1193107"/>
              <a:gd name="connsiteX9" fmla="*/ 124342 w 1193109"/>
              <a:gd name="connsiteY9" fmla="*/ 1003283 h 1193107"/>
              <a:gd name="connsiteX10" fmla="*/ 103040 w 1193109"/>
              <a:gd name="connsiteY10" fmla="*/ 998983 h 1193107"/>
              <a:gd name="connsiteX11" fmla="*/ 0 w 1193109"/>
              <a:gd name="connsiteY11" fmla="*/ 843531 h 1193107"/>
              <a:gd name="connsiteX12" fmla="*/ 0 w 1193109"/>
              <a:gd name="connsiteY12" fmla="*/ 168710 h 1193107"/>
              <a:gd name="connsiteX13" fmla="*/ 168710 w 1193109"/>
              <a:gd name="connsiteY13" fmla="*/ 0 h 1193107"/>
              <a:gd name="connsiteX14" fmla="*/ 843531 w 1193109"/>
              <a:gd name="connsiteY14" fmla="*/ 0 h 1193107"/>
              <a:gd name="connsiteX15" fmla="*/ 962827 w 1193109"/>
              <a:gd name="connsiteY15" fmla="*/ 49414 h 1193107"/>
              <a:gd name="connsiteX0" fmla="*/ 962827 w 1193109"/>
              <a:gd name="connsiteY0" fmla="*/ 49414 h 1193107"/>
              <a:gd name="connsiteX1" fmla="*/ 1072905 w 1193109"/>
              <a:gd name="connsiteY1" fmla="*/ 261218 h 1193107"/>
              <a:gd name="connsiteX2" fmla="*/ 1193109 w 1193109"/>
              <a:gd name="connsiteY2" fmla="*/ 444521 h 1193107"/>
              <a:gd name="connsiteX3" fmla="*/ 1193109 w 1193109"/>
              <a:gd name="connsiteY3" fmla="*/ 1024397 h 1193107"/>
              <a:gd name="connsiteX4" fmla="*/ 1024399 w 1193109"/>
              <a:gd name="connsiteY4" fmla="*/ 1193107 h 1193107"/>
              <a:gd name="connsiteX5" fmla="*/ 444522 w 1193109"/>
              <a:gd name="connsiteY5" fmla="*/ 1193107 h 1193107"/>
              <a:gd name="connsiteX6" fmla="*/ 268593 w 1193109"/>
              <a:gd name="connsiteY6" fmla="*/ 1077740 h 1193107"/>
              <a:gd name="connsiteX7" fmla="*/ 233696 w 1193109"/>
              <a:gd name="connsiteY7" fmla="*/ 1112638 h 1193107"/>
              <a:gd name="connsiteX8" fmla="*/ 124342 w 1193109"/>
              <a:gd name="connsiteY8" fmla="*/ 1003283 h 1193107"/>
              <a:gd name="connsiteX9" fmla="*/ 103040 w 1193109"/>
              <a:gd name="connsiteY9" fmla="*/ 998983 h 1193107"/>
              <a:gd name="connsiteX10" fmla="*/ 0 w 1193109"/>
              <a:gd name="connsiteY10" fmla="*/ 843531 h 1193107"/>
              <a:gd name="connsiteX11" fmla="*/ 0 w 1193109"/>
              <a:gd name="connsiteY11" fmla="*/ 168710 h 1193107"/>
              <a:gd name="connsiteX12" fmla="*/ 168710 w 1193109"/>
              <a:gd name="connsiteY12" fmla="*/ 0 h 1193107"/>
              <a:gd name="connsiteX13" fmla="*/ 843531 w 1193109"/>
              <a:gd name="connsiteY13" fmla="*/ 0 h 1193107"/>
              <a:gd name="connsiteX14" fmla="*/ 962827 w 1193109"/>
              <a:gd name="connsiteY14" fmla="*/ 49414 h 1193107"/>
              <a:gd name="connsiteX0" fmla="*/ 962827 w 1193109"/>
              <a:gd name="connsiteY0" fmla="*/ 49414 h 1193107"/>
              <a:gd name="connsiteX1" fmla="*/ 1193109 w 1193109"/>
              <a:gd name="connsiteY1" fmla="*/ 444521 h 1193107"/>
              <a:gd name="connsiteX2" fmla="*/ 1193109 w 1193109"/>
              <a:gd name="connsiteY2" fmla="*/ 1024397 h 1193107"/>
              <a:gd name="connsiteX3" fmla="*/ 1024399 w 1193109"/>
              <a:gd name="connsiteY3" fmla="*/ 1193107 h 1193107"/>
              <a:gd name="connsiteX4" fmla="*/ 444522 w 1193109"/>
              <a:gd name="connsiteY4" fmla="*/ 1193107 h 1193107"/>
              <a:gd name="connsiteX5" fmla="*/ 268593 w 1193109"/>
              <a:gd name="connsiteY5" fmla="*/ 1077740 h 1193107"/>
              <a:gd name="connsiteX6" fmla="*/ 233696 w 1193109"/>
              <a:gd name="connsiteY6" fmla="*/ 1112638 h 1193107"/>
              <a:gd name="connsiteX7" fmla="*/ 124342 w 1193109"/>
              <a:gd name="connsiteY7" fmla="*/ 1003283 h 1193107"/>
              <a:gd name="connsiteX8" fmla="*/ 103040 w 1193109"/>
              <a:gd name="connsiteY8" fmla="*/ 998983 h 1193107"/>
              <a:gd name="connsiteX9" fmla="*/ 0 w 1193109"/>
              <a:gd name="connsiteY9" fmla="*/ 843531 h 1193107"/>
              <a:gd name="connsiteX10" fmla="*/ 0 w 1193109"/>
              <a:gd name="connsiteY10" fmla="*/ 168710 h 1193107"/>
              <a:gd name="connsiteX11" fmla="*/ 168710 w 1193109"/>
              <a:gd name="connsiteY11" fmla="*/ 0 h 1193107"/>
              <a:gd name="connsiteX12" fmla="*/ 843531 w 1193109"/>
              <a:gd name="connsiteY12" fmla="*/ 0 h 1193107"/>
              <a:gd name="connsiteX13" fmla="*/ 962827 w 1193109"/>
              <a:gd name="connsiteY13" fmla="*/ 49414 h 1193107"/>
              <a:gd name="connsiteX0" fmla="*/ 962827 w 1193109"/>
              <a:gd name="connsiteY0" fmla="*/ 49414 h 1193107"/>
              <a:gd name="connsiteX1" fmla="*/ 1193109 w 1193109"/>
              <a:gd name="connsiteY1" fmla="*/ 444521 h 1193107"/>
              <a:gd name="connsiteX2" fmla="*/ 1193109 w 1193109"/>
              <a:gd name="connsiteY2" fmla="*/ 1024397 h 1193107"/>
              <a:gd name="connsiteX3" fmla="*/ 1024399 w 1193109"/>
              <a:gd name="connsiteY3" fmla="*/ 1193107 h 1193107"/>
              <a:gd name="connsiteX4" fmla="*/ 444522 w 1193109"/>
              <a:gd name="connsiteY4" fmla="*/ 1193107 h 1193107"/>
              <a:gd name="connsiteX5" fmla="*/ 268593 w 1193109"/>
              <a:gd name="connsiteY5" fmla="*/ 1077740 h 1193107"/>
              <a:gd name="connsiteX6" fmla="*/ 233696 w 1193109"/>
              <a:gd name="connsiteY6" fmla="*/ 1112638 h 1193107"/>
              <a:gd name="connsiteX7" fmla="*/ 124342 w 1193109"/>
              <a:gd name="connsiteY7" fmla="*/ 1003283 h 1193107"/>
              <a:gd name="connsiteX8" fmla="*/ 103040 w 1193109"/>
              <a:gd name="connsiteY8" fmla="*/ 998983 h 1193107"/>
              <a:gd name="connsiteX9" fmla="*/ 0 w 1193109"/>
              <a:gd name="connsiteY9" fmla="*/ 843531 h 1193107"/>
              <a:gd name="connsiteX10" fmla="*/ 0 w 1193109"/>
              <a:gd name="connsiteY10" fmla="*/ 168710 h 1193107"/>
              <a:gd name="connsiteX11" fmla="*/ 168710 w 1193109"/>
              <a:gd name="connsiteY11" fmla="*/ 0 h 1193107"/>
              <a:gd name="connsiteX12" fmla="*/ 843531 w 1193109"/>
              <a:gd name="connsiteY12" fmla="*/ 0 h 1193107"/>
              <a:gd name="connsiteX13" fmla="*/ 962827 w 1193109"/>
              <a:gd name="connsiteY13" fmla="*/ 49414 h 1193107"/>
              <a:gd name="connsiteX0" fmla="*/ 962827 w 1193109"/>
              <a:gd name="connsiteY0" fmla="*/ 49414 h 1193107"/>
              <a:gd name="connsiteX1" fmla="*/ 1193109 w 1193109"/>
              <a:gd name="connsiteY1" fmla="*/ 444521 h 1193107"/>
              <a:gd name="connsiteX2" fmla="*/ 1193109 w 1193109"/>
              <a:gd name="connsiteY2" fmla="*/ 1024397 h 1193107"/>
              <a:gd name="connsiteX3" fmla="*/ 1024399 w 1193109"/>
              <a:gd name="connsiteY3" fmla="*/ 1193107 h 1193107"/>
              <a:gd name="connsiteX4" fmla="*/ 444522 w 1193109"/>
              <a:gd name="connsiteY4" fmla="*/ 1193107 h 1193107"/>
              <a:gd name="connsiteX5" fmla="*/ 268593 w 1193109"/>
              <a:gd name="connsiteY5" fmla="*/ 1077740 h 1193107"/>
              <a:gd name="connsiteX6" fmla="*/ 233696 w 1193109"/>
              <a:gd name="connsiteY6" fmla="*/ 1112638 h 1193107"/>
              <a:gd name="connsiteX7" fmla="*/ 103040 w 1193109"/>
              <a:gd name="connsiteY7" fmla="*/ 998983 h 1193107"/>
              <a:gd name="connsiteX8" fmla="*/ 0 w 1193109"/>
              <a:gd name="connsiteY8" fmla="*/ 843531 h 1193107"/>
              <a:gd name="connsiteX9" fmla="*/ 0 w 1193109"/>
              <a:gd name="connsiteY9" fmla="*/ 168710 h 1193107"/>
              <a:gd name="connsiteX10" fmla="*/ 168710 w 1193109"/>
              <a:gd name="connsiteY10" fmla="*/ 0 h 1193107"/>
              <a:gd name="connsiteX11" fmla="*/ 843531 w 1193109"/>
              <a:gd name="connsiteY11" fmla="*/ 0 h 1193107"/>
              <a:gd name="connsiteX12" fmla="*/ 962827 w 1193109"/>
              <a:gd name="connsiteY12" fmla="*/ 49414 h 1193107"/>
              <a:gd name="connsiteX0" fmla="*/ 962827 w 1193109"/>
              <a:gd name="connsiteY0" fmla="*/ 49414 h 1193107"/>
              <a:gd name="connsiteX1" fmla="*/ 1193109 w 1193109"/>
              <a:gd name="connsiteY1" fmla="*/ 444521 h 1193107"/>
              <a:gd name="connsiteX2" fmla="*/ 1193109 w 1193109"/>
              <a:gd name="connsiteY2" fmla="*/ 1024397 h 1193107"/>
              <a:gd name="connsiteX3" fmla="*/ 1024399 w 1193109"/>
              <a:gd name="connsiteY3" fmla="*/ 1193107 h 1193107"/>
              <a:gd name="connsiteX4" fmla="*/ 444522 w 1193109"/>
              <a:gd name="connsiteY4" fmla="*/ 1193107 h 1193107"/>
              <a:gd name="connsiteX5" fmla="*/ 268593 w 1193109"/>
              <a:gd name="connsiteY5" fmla="*/ 1077740 h 1193107"/>
              <a:gd name="connsiteX6" fmla="*/ 103040 w 1193109"/>
              <a:gd name="connsiteY6" fmla="*/ 998983 h 1193107"/>
              <a:gd name="connsiteX7" fmla="*/ 0 w 1193109"/>
              <a:gd name="connsiteY7" fmla="*/ 843531 h 1193107"/>
              <a:gd name="connsiteX8" fmla="*/ 0 w 1193109"/>
              <a:gd name="connsiteY8" fmla="*/ 168710 h 1193107"/>
              <a:gd name="connsiteX9" fmla="*/ 168710 w 1193109"/>
              <a:gd name="connsiteY9" fmla="*/ 0 h 1193107"/>
              <a:gd name="connsiteX10" fmla="*/ 843531 w 1193109"/>
              <a:gd name="connsiteY10" fmla="*/ 0 h 1193107"/>
              <a:gd name="connsiteX11" fmla="*/ 962827 w 1193109"/>
              <a:gd name="connsiteY11" fmla="*/ 49414 h 1193107"/>
              <a:gd name="connsiteX0" fmla="*/ 962827 w 1193109"/>
              <a:gd name="connsiteY0" fmla="*/ 49414 h 1193107"/>
              <a:gd name="connsiteX1" fmla="*/ 1193109 w 1193109"/>
              <a:gd name="connsiteY1" fmla="*/ 444521 h 1193107"/>
              <a:gd name="connsiteX2" fmla="*/ 1193109 w 1193109"/>
              <a:gd name="connsiteY2" fmla="*/ 1024397 h 1193107"/>
              <a:gd name="connsiteX3" fmla="*/ 1024399 w 1193109"/>
              <a:gd name="connsiteY3" fmla="*/ 1193107 h 1193107"/>
              <a:gd name="connsiteX4" fmla="*/ 444522 w 1193109"/>
              <a:gd name="connsiteY4" fmla="*/ 1193107 h 1193107"/>
              <a:gd name="connsiteX5" fmla="*/ 103040 w 1193109"/>
              <a:gd name="connsiteY5" fmla="*/ 998983 h 1193107"/>
              <a:gd name="connsiteX6" fmla="*/ 0 w 1193109"/>
              <a:gd name="connsiteY6" fmla="*/ 843531 h 1193107"/>
              <a:gd name="connsiteX7" fmla="*/ 0 w 1193109"/>
              <a:gd name="connsiteY7" fmla="*/ 168710 h 1193107"/>
              <a:gd name="connsiteX8" fmla="*/ 168710 w 1193109"/>
              <a:gd name="connsiteY8" fmla="*/ 0 h 1193107"/>
              <a:gd name="connsiteX9" fmla="*/ 843531 w 1193109"/>
              <a:gd name="connsiteY9" fmla="*/ 0 h 1193107"/>
              <a:gd name="connsiteX10" fmla="*/ 962827 w 1193109"/>
              <a:gd name="connsiteY10" fmla="*/ 49414 h 1193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93109" h="1193107">
                <a:moveTo>
                  <a:pt x="962827" y="49414"/>
                </a:moveTo>
                <a:cubicBezTo>
                  <a:pt x="1021090" y="123501"/>
                  <a:pt x="969512" y="56396"/>
                  <a:pt x="1193109" y="444521"/>
                </a:cubicBezTo>
                <a:lnTo>
                  <a:pt x="1193109" y="1024397"/>
                </a:lnTo>
                <a:cubicBezTo>
                  <a:pt x="1193109" y="1117573"/>
                  <a:pt x="1117575" y="1193107"/>
                  <a:pt x="1024399" y="1193107"/>
                </a:cubicBezTo>
                <a:lnTo>
                  <a:pt x="444522" y="1193107"/>
                </a:lnTo>
                <a:lnTo>
                  <a:pt x="103040" y="998983"/>
                </a:lnTo>
                <a:cubicBezTo>
                  <a:pt x="42488" y="973372"/>
                  <a:pt x="0" y="913413"/>
                  <a:pt x="0" y="843531"/>
                </a:cubicBezTo>
                <a:lnTo>
                  <a:pt x="0" y="168710"/>
                </a:lnTo>
                <a:cubicBezTo>
                  <a:pt x="0" y="75534"/>
                  <a:pt x="75534" y="0"/>
                  <a:pt x="168710" y="0"/>
                </a:cubicBezTo>
                <a:lnTo>
                  <a:pt x="843531" y="0"/>
                </a:lnTo>
                <a:cubicBezTo>
                  <a:pt x="890119" y="0"/>
                  <a:pt x="932297" y="18884"/>
                  <a:pt x="962827" y="49414"/>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Rectangle: Rounded Corners 15">
            <a:extLst>
              <a:ext uri="{FF2B5EF4-FFF2-40B4-BE49-F238E27FC236}">
                <a16:creationId xmlns:a16="http://schemas.microsoft.com/office/drawing/2014/main" id="{AD7ABC88-3EB9-403C-A467-1F0172643C65}"/>
              </a:ext>
            </a:extLst>
          </p:cNvPr>
          <p:cNvSpPr/>
          <p:nvPr/>
        </p:nvSpPr>
        <p:spPr>
          <a:xfrm rot="18900000">
            <a:off x="3360463" y="2383295"/>
            <a:ext cx="928303" cy="928303"/>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Rounded Corners 17">
            <a:extLst>
              <a:ext uri="{FF2B5EF4-FFF2-40B4-BE49-F238E27FC236}">
                <a16:creationId xmlns:a16="http://schemas.microsoft.com/office/drawing/2014/main" id="{DAC263A5-28C8-40E9-859A-724FFCEA7FCC}"/>
              </a:ext>
            </a:extLst>
          </p:cNvPr>
          <p:cNvSpPr/>
          <p:nvPr/>
        </p:nvSpPr>
        <p:spPr>
          <a:xfrm rot="18900000">
            <a:off x="6862829" y="1863092"/>
            <a:ext cx="1968708" cy="1968708"/>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4D5A0F28-21B6-4E3B-86B8-ED414CE4A9BC}"/>
              </a:ext>
            </a:extLst>
          </p:cNvPr>
          <p:cNvSpPr/>
          <p:nvPr/>
        </p:nvSpPr>
        <p:spPr>
          <a:xfrm rot="18900000">
            <a:off x="6105187" y="2300360"/>
            <a:ext cx="1094173" cy="1094171"/>
          </a:xfrm>
          <a:custGeom>
            <a:avLst/>
            <a:gdLst>
              <a:gd name="connsiteX0" fmla="*/ 962827 w 1193109"/>
              <a:gd name="connsiteY0" fmla="*/ 49414 h 1193107"/>
              <a:gd name="connsiteX1" fmla="*/ 998983 w 1193109"/>
              <a:gd name="connsiteY1" fmla="*/ 103040 h 1193107"/>
              <a:gd name="connsiteX2" fmla="*/ 1003283 w 1193109"/>
              <a:gd name="connsiteY2" fmla="*/ 124339 h 1193107"/>
              <a:gd name="connsiteX3" fmla="*/ 1106533 w 1193109"/>
              <a:gd name="connsiteY3" fmla="*/ 227589 h 1193107"/>
              <a:gd name="connsiteX4" fmla="*/ 1072905 w 1193109"/>
              <a:gd name="connsiteY4" fmla="*/ 261218 h 1193107"/>
              <a:gd name="connsiteX5" fmla="*/ 1193109 w 1193109"/>
              <a:gd name="connsiteY5" fmla="*/ 444521 h 1193107"/>
              <a:gd name="connsiteX6" fmla="*/ 1193109 w 1193109"/>
              <a:gd name="connsiteY6" fmla="*/ 1024397 h 1193107"/>
              <a:gd name="connsiteX7" fmla="*/ 1024399 w 1193109"/>
              <a:gd name="connsiteY7" fmla="*/ 1193107 h 1193107"/>
              <a:gd name="connsiteX8" fmla="*/ 444522 w 1193109"/>
              <a:gd name="connsiteY8" fmla="*/ 1193107 h 1193107"/>
              <a:gd name="connsiteX9" fmla="*/ 268593 w 1193109"/>
              <a:gd name="connsiteY9" fmla="*/ 1077740 h 1193107"/>
              <a:gd name="connsiteX10" fmla="*/ 233696 w 1193109"/>
              <a:gd name="connsiteY10" fmla="*/ 1112638 h 1193107"/>
              <a:gd name="connsiteX11" fmla="*/ 124342 w 1193109"/>
              <a:gd name="connsiteY11" fmla="*/ 1003283 h 1193107"/>
              <a:gd name="connsiteX12" fmla="*/ 103040 w 1193109"/>
              <a:gd name="connsiteY12" fmla="*/ 998983 h 1193107"/>
              <a:gd name="connsiteX13" fmla="*/ 0 w 1193109"/>
              <a:gd name="connsiteY13" fmla="*/ 843531 h 1193107"/>
              <a:gd name="connsiteX14" fmla="*/ 0 w 1193109"/>
              <a:gd name="connsiteY14" fmla="*/ 168710 h 1193107"/>
              <a:gd name="connsiteX15" fmla="*/ 168710 w 1193109"/>
              <a:gd name="connsiteY15" fmla="*/ 0 h 1193107"/>
              <a:gd name="connsiteX16" fmla="*/ 843531 w 1193109"/>
              <a:gd name="connsiteY16" fmla="*/ 0 h 1193107"/>
              <a:gd name="connsiteX17" fmla="*/ 962827 w 1193109"/>
              <a:gd name="connsiteY17" fmla="*/ 49414 h 1193107"/>
              <a:gd name="connsiteX0" fmla="*/ 962827 w 1193109"/>
              <a:gd name="connsiteY0" fmla="*/ 49414 h 1193107"/>
              <a:gd name="connsiteX1" fmla="*/ 998983 w 1193109"/>
              <a:gd name="connsiteY1" fmla="*/ 103040 h 1193107"/>
              <a:gd name="connsiteX2" fmla="*/ 1106533 w 1193109"/>
              <a:gd name="connsiteY2" fmla="*/ 227589 h 1193107"/>
              <a:gd name="connsiteX3" fmla="*/ 1072905 w 1193109"/>
              <a:gd name="connsiteY3" fmla="*/ 261218 h 1193107"/>
              <a:gd name="connsiteX4" fmla="*/ 1193109 w 1193109"/>
              <a:gd name="connsiteY4" fmla="*/ 444521 h 1193107"/>
              <a:gd name="connsiteX5" fmla="*/ 1193109 w 1193109"/>
              <a:gd name="connsiteY5" fmla="*/ 1024397 h 1193107"/>
              <a:gd name="connsiteX6" fmla="*/ 1024399 w 1193109"/>
              <a:gd name="connsiteY6" fmla="*/ 1193107 h 1193107"/>
              <a:gd name="connsiteX7" fmla="*/ 444522 w 1193109"/>
              <a:gd name="connsiteY7" fmla="*/ 1193107 h 1193107"/>
              <a:gd name="connsiteX8" fmla="*/ 268593 w 1193109"/>
              <a:gd name="connsiteY8" fmla="*/ 1077740 h 1193107"/>
              <a:gd name="connsiteX9" fmla="*/ 233696 w 1193109"/>
              <a:gd name="connsiteY9" fmla="*/ 1112638 h 1193107"/>
              <a:gd name="connsiteX10" fmla="*/ 124342 w 1193109"/>
              <a:gd name="connsiteY10" fmla="*/ 1003283 h 1193107"/>
              <a:gd name="connsiteX11" fmla="*/ 103040 w 1193109"/>
              <a:gd name="connsiteY11" fmla="*/ 998983 h 1193107"/>
              <a:gd name="connsiteX12" fmla="*/ 0 w 1193109"/>
              <a:gd name="connsiteY12" fmla="*/ 843531 h 1193107"/>
              <a:gd name="connsiteX13" fmla="*/ 0 w 1193109"/>
              <a:gd name="connsiteY13" fmla="*/ 168710 h 1193107"/>
              <a:gd name="connsiteX14" fmla="*/ 168710 w 1193109"/>
              <a:gd name="connsiteY14" fmla="*/ 0 h 1193107"/>
              <a:gd name="connsiteX15" fmla="*/ 843531 w 1193109"/>
              <a:gd name="connsiteY15" fmla="*/ 0 h 1193107"/>
              <a:gd name="connsiteX16" fmla="*/ 962827 w 1193109"/>
              <a:gd name="connsiteY16" fmla="*/ 49414 h 1193107"/>
              <a:gd name="connsiteX0" fmla="*/ 962827 w 1193109"/>
              <a:gd name="connsiteY0" fmla="*/ 49414 h 1193107"/>
              <a:gd name="connsiteX1" fmla="*/ 1106533 w 1193109"/>
              <a:gd name="connsiteY1" fmla="*/ 227589 h 1193107"/>
              <a:gd name="connsiteX2" fmla="*/ 1072905 w 1193109"/>
              <a:gd name="connsiteY2" fmla="*/ 261218 h 1193107"/>
              <a:gd name="connsiteX3" fmla="*/ 1193109 w 1193109"/>
              <a:gd name="connsiteY3" fmla="*/ 444521 h 1193107"/>
              <a:gd name="connsiteX4" fmla="*/ 1193109 w 1193109"/>
              <a:gd name="connsiteY4" fmla="*/ 1024397 h 1193107"/>
              <a:gd name="connsiteX5" fmla="*/ 1024399 w 1193109"/>
              <a:gd name="connsiteY5" fmla="*/ 1193107 h 1193107"/>
              <a:gd name="connsiteX6" fmla="*/ 444522 w 1193109"/>
              <a:gd name="connsiteY6" fmla="*/ 1193107 h 1193107"/>
              <a:gd name="connsiteX7" fmla="*/ 268593 w 1193109"/>
              <a:gd name="connsiteY7" fmla="*/ 1077740 h 1193107"/>
              <a:gd name="connsiteX8" fmla="*/ 233696 w 1193109"/>
              <a:gd name="connsiteY8" fmla="*/ 1112638 h 1193107"/>
              <a:gd name="connsiteX9" fmla="*/ 124342 w 1193109"/>
              <a:gd name="connsiteY9" fmla="*/ 1003283 h 1193107"/>
              <a:gd name="connsiteX10" fmla="*/ 103040 w 1193109"/>
              <a:gd name="connsiteY10" fmla="*/ 998983 h 1193107"/>
              <a:gd name="connsiteX11" fmla="*/ 0 w 1193109"/>
              <a:gd name="connsiteY11" fmla="*/ 843531 h 1193107"/>
              <a:gd name="connsiteX12" fmla="*/ 0 w 1193109"/>
              <a:gd name="connsiteY12" fmla="*/ 168710 h 1193107"/>
              <a:gd name="connsiteX13" fmla="*/ 168710 w 1193109"/>
              <a:gd name="connsiteY13" fmla="*/ 0 h 1193107"/>
              <a:gd name="connsiteX14" fmla="*/ 843531 w 1193109"/>
              <a:gd name="connsiteY14" fmla="*/ 0 h 1193107"/>
              <a:gd name="connsiteX15" fmla="*/ 962827 w 1193109"/>
              <a:gd name="connsiteY15" fmla="*/ 49414 h 1193107"/>
              <a:gd name="connsiteX0" fmla="*/ 962827 w 1193109"/>
              <a:gd name="connsiteY0" fmla="*/ 49414 h 1193107"/>
              <a:gd name="connsiteX1" fmla="*/ 1072905 w 1193109"/>
              <a:gd name="connsiteY1" fmla="*/ 261218 h 1193107"/>
              <a:gd name="connsiteX2" fmla="*/ 1193109 w 1193109"/>
              <a:gd name="connsiteY2" fmla="*/ 444521 h 1193107"/>
              <a:gd name="connsiteX3" fmla="*/ 1193109 w 1193109"/>
              <a:gd name="connsiteY3" fmla="*/ 1024397 h 1193107"/>
              <a:gd name="connsiteX4" fmla="*/ 1024399 w 1193109"/>
              <a:gd name="connsiteY4" fmla="*/ 1193107 h 1193107"/>
              <a:gd name="connsiteX5" fmla="*/ 444522 w 1193109"/>
              <a:gd name="connsiteY5" fmla="*/ 1193107 h 1193107"/>
              <a:gd name="connsiteX6" fmla="*/ 268593 w 1193109"/>
              <a:gd name="connsiteY6" fmla="*/ 1077740 h 1193107"/>
              <a:gd name="connsiteX7" fmla="*/ 233696 w 1193109"/>
              <a:gd name="connsiteY7" fmla="*/ 1112638 h 1193107"/>
              <a:gd name="connsiteX8" fmla="*/ 124342 w 1193109"/>
              <a:gd name="connsiteY8" fmla="*/ 1003283 h 1193107"/>
              <a:gd name="connsiteX9" fmla="*/ 103040 w 1193109"/>
              <a:gd name="connsiteY9" fmla="*/ 998983 h 1193107"/>
              <a:gd name="connsiteX10" fmla="*/ 0 w 1193109"/>
              <a:gd name="connsiteY10" fmla="*/ 843531 h 1193107"/>
              <a:gd name="connsiteX11" fmla="*/ 0 w 1193109"/>
              <a:gd name="connsiteY11" fmla="*/ 168710 h 1193107"/>
              <a:gd name="connsiteX12" fmla="*/ 168710 w 1193109"/>
              <a:gd name="connsiteY12" fmla="*/ 0 h 1193107"/>
              <a:gd name="connsiteX13" fmla="*/ 843531 w 1193109"/>
              <a:gd name="connsiteY13" fmla="*/ 0 h 1193107"/>
              <a:gd name="connsiteX14" fmla="*/ 962827 w 1193109"/>
              <a:gd name="connsiteY14" fmla="*/ 49414 h 1193107"/>
              <a:gd name="connsiteX0" fmla="*/ 962827 w 1193109"/>
              <a:gd name="connsiteY0" fmla="*/ 49414 h 1193107"/>
              <a:gd name="connsiteX1" fmla="*/ 1193109 w 1193109"/>
              <a:gd name="connsiteY1" fmla="*/ 444521 h 1193107"/>
              <a:gd name="connsiteX2" fmla="*/ 1193109 w 1193109"/>
              <a:gd name="connsiteY2" fmla="*/ 1024397 h 1193107"/>
              <a:gd name="connsiteX3" fmla="*/ 1024399 w 1193109"/>
              <a:gd name="connsiteY3" fmla="*/ 1193107 h 1193107"/>
              <a:gd name="connsiteX4" fmla="*/ 444522 w 1193109"/>
              <a:gd name="connsiteY4" fmla="*/ 1193107 h 1193107"/>
              <a:gd name="connsiteX5" fmla="*/ 268593 w 1193109"/>
              <a:gd name="connsiteY5" fmla="*/ 1077740 h 1193107"/>
              <a:gd name="connsiteX6" fmla="*/ 233696 w 1193109"/>
              <a:gd name="connsiteY6" fmla="*/ 1112638 h 1193107"/>
              <a:gd name="connsiteX7" fmla="*/ 124342 w 1193109"/>
              <a:gd name="connsiteY7" fmla="*/ 1003283 h 1193107"/>
              <a:gd name="connsiteX8" fmla="*/ 103040 w 1193109"/>
              <a:gd name="connsiteY8" fmla="*/ 998983 h 1193107"/>
              <a:gd name="connsiteX9" fmla="*/ 0 w 1193109"/>
              <a:gd name="connsiteY9" fmla="*/ 843531 h 1193107"/>
              <a:gd name="connsiteX10" fmla="*/ 0 w 1193109"/>
              <a:gd name="connsiteY10" fmla="*/ 168710 h 1193107"/>
              <a:gd name="connsiteX11" fmla="*/ 168710 w 1193109"/>
              <a:gd name="connsiteY11" fmla="*/ 0 h 1193107"/>
              <a:gd name="connsiteX12" fmla="*/ 843531 w 1193109"/>
              <a:gd name="connsiteY12" fmla="*/ 0 h 1193107"/>
              <a:gd name="connsiteX13" fmla="*/ 962827 w 1193109"/>
              <a:gd name="connsiteY13" fmla="*/ 49414 h 1193107"/>
              <a:gd name="connsiteX0" fmla="*/ 962827 w 1193109"/>
              <a:gd name="connsiteY0" fmla="*/ 49414 h 1193107"/>
              <a:gd name="connsiteX1" fmla="*/ 1193109 w 1193109"/>
              <a:gd name="connsiteY1" fmla="*/ 444521 h 1193107"/>
              <a:gd name="connsiteX2" fmla="*/ 1193109 w 1193109"/>
              <a:gd name="connsiteY2" fmla="*/ 1024397 h 1193107"/>
              <a:gd name="connsiteX3" fmla="*/ 1024399 w 1193109"/>
              <a:gd name="connsiteY3" fmla="*/ 1193107 h 1193107"/>
              <a:gd name="connsiteX4" fmla="*/ 444522 w 1193109"/>
              <a:gd name="connsiteY4" fmla="*/ 1193107 h 1193107"/>
              <a:gd name="connsiteX5" fmla="*/ 268593 w 1193109"/>
              <a:gd name="connsiteY5" fmla="*/ 1077740 h 1193107"/>
              <a:gd name="connsiteX6" fmla="*/ 233696 w 1193109"/>
              <a:gd name="connsiteY6" fmla="*/ 1112638 h 1193107"/>
              <a:gd name="connsiteX7" fmla="*/ 124342 w 1193109"/>
              <a:gd name="connsiteY7" fmla="*/ 1003283 h 1193107"/>
              <a:gd name="connsiteX8" fmla="*/ 103040 w 1193109"/>
              <a:gd name="connsiteY8" fmla="*/ 998983 h 1193107"/>
              <a:gd name="connsiteX9" fmla="*/ 0 w 1193109"/>
              <a:gd name="connsiteY9" fmla="*/ 843531 h 1193107"/>
              <a:gd name="connsiteX10" fmla="*/ 0 w 1193109"/>
              <a:gd name="connsiteY10" fmla="*/ 168710 h 1193107"/>
              <a:gd name="connsiteX11" fmla="*/ 168710 w 1193109"/>
              <a:gd name="connsiteY11" fmla="*/ 0 h 1193107"/>
              <a:gd name="connsiteX12" fmla="*/ 843531 w 1193109"/>
              <a:gd name="connsiteY12" fmla="*/ 0 h 1193107"/>
              <a:gd name="connsiteX13" fmla="*/ 962827 w 1193109"/>
              <a:gd name="connsiteY13" fmla="*/ 49414 h 1193107"/>
              <a:gd name="connsiteX0" fmla="*/ 962827 w 1193109"/>
              <a:gd name="connsiteY0" fmla="*/ 49414 h 1193107"/>
              <a:gd name="connsiteX1" fmla="*/ 1193109 w 1193109"/>
              <a:gd name="connsiteY1" fmla="*/ 444521 h 1193107"/>
              <a:gd name="connsiteX2" fmla="*/ 1193109 w 1193109"/>
              <a:gd name="connsiteY2" fmla="*/ 1024397 h 1193107"/>
              <a:gd name="connsiteX3" fmla="*/ 1024399 w 1193109"/>
              <a:gd name="connsiteY3" fmla="*/ 1193107 h 1193107"/>
              <a:gd name="connsiteX4" fmla="*/ 444522 w 1193109"/>
              <a:gd name="connsiteY4" fmla="*/ 1193107 h 1193107"/>
              <a:gd name="connsiteX5" fmla="*/ 268593 w 1193109"/>
              <a:gd name="connsiteY5" fmla="*/ 1077740 h 1193107"/>
              <a:gd name="connsiteX6" fmla="*/ 233696 w 1193109"/>
              <a:gd name="connsiteY6" fmla="*/ 1112638 h 1193107"/>
              <a:gd name="connsiteX7" fmla="*/ 103040 w 1193109"/>
              <a:gd name="connsiteY7" fmla="*/ 998983 h 1193107"/>
              <a:gd name="connsiteX8" fmla="*/ 0 w 1193109"/>
              <a:gd name="connsiteY8" fmla="*/ 843531 h 1193107"/>
              <a:gd name="connsiteX9" fmla="*/ 0 w 1193109"/>
              <a:gd name="connsiteY9" fmla="*/ 168710 h 1193107"/>
              <a:gd name="connsiteX10" fmla="*/ 168710 w 1193109"/>
              <a:gd name="connsiteY10" fmla="*/ 0 h 1193107"/>
              <a:gd name="connsiteX11" fmla="*/ 843531 w 1193109"/>
              <a:gd name="connsiteY11" fmla="*/ 0 h 1193107"/>
              <a:gd name="connsiteX12" fmla="*/ 962827 w 1193109"/>
              <a:gd name="connsiteY12" fmla="*/ 49414 h 1193107"/>
              <a:gd name="connsiteX0" fmla="*/ 962827 w 1193109"/>
              <a:gd name="connsiteY0" fmla="*/ 49414 h 1193107"/>
              <a:gd name="connsiteX1" fmla="*/ 1193109 w 1193109"/>
              <a:gd name="connsiteY1" fmla="*/ 444521 h 1193107"/>
              <a:gd name="connsiteX2" fmla="*/ 1193109 w 1193109"/>
              <a:gd name="connsiteY2" fmla="*/ 1024397 h 1193107"/>
              <a:gd name="connsiteX3" fmla="*/ 1024399 w 1193109"/>
              <a:gd name="connsiteY3" fmla="*/ 1193107 h 1193107"/>
              <a:gd name="connsiteX4" fmla="*/ 444522 w 1193109"/>
              <a:gd name="connsiteY4" fmla="*/ 1193107 h 1193107"/>
              <a:gd name="connsiteX5" fmla="*/ 268593 w 1193109"/>
              <a:gd name="connsiteY5" fmla="*/ 1077740 h 1193107"/>
              <a:gd name="connsiteX6" fmla="*/ 103040 w 1193109"/>
              <a:gd name="connsiteY6" fmla="*/ 998983 h 1193107"/>
              <a:gd name="connsiteX7" fmla="*/ 0 w 1193109"/>
              <a:gd name="connsiteY7" fmla="*/ 843531 h 1193107"/>
              <a:gd name="connsiteX8" fmla="*/ 0 w 1193109"/>
              <a:gd name="connsiteY8" fmla="*/ 168710 h 1193107"/>
              <a:gd name="connsiteX9" fmla="*/ 168710 w 1193109"/>
              <a:gd name="connsiteY9" fmla="*/ 0 h 1193107"/>
              <a:gd name="connsiteX10" fmla="*/ 843531 w 1193109"/>
              <a:gd name="connsiteY10" fmla="*/ 0 h 1193107"/>
              <a:gd name="connsiteX11" fmla="*/ 962827 w 1193109"/>
              <a:gd name="connsiteY11" fmla="*/ 49414 h 1193107"/>
              <a:gd name="connsiteX0" fmla="*/ 962827 w 1193109"/>
              <a:gd name="connsiteY0" fmla="*/ 49414 h 1193107"/>
              <a:gd name="connsiteX1" fmla="*/ 1193109 w 1193109"/>
              <a:gd name="connsiteY1" fmla="*/ 444521 h 1193107"/>
              <a:gd name="connsiteX2" fmla="*/ 1193109 w 1193109"/>
              <a:gd name="connsiteY2" fmla="*/ 1024397 h 1193107"/>
              <a:gd name="connsiteX3" fmla="*/ 1024399 w 1193109"/>
              <a:gd name="connsiteY3" fmla="*/ 1193107 h 1193107"/>
              <a:gd name="connsiteX4" fmla="*/ 444522 w 1193109"/>
              <a:gd name="connsiteY4" fmla="*/ 1193107 h 1193107"/>
              <a:gd name="connsiteX5" fmla="*/ 103040 w 1193109"/>
              <a:gd name="connsiteY5" fmla="*/ 998983 h 1193107"/>
              <a:gd name="connsiteX6" fmla="*/ 0 w 1193109"/>
              <a:gd name="connsiteY6" fmla="*/ 843531 h 1193107"/>
              <a:gd name="connsiteX7" fmla="*/ 0 w 1193109"/>
              <a:gd name="connsiteY7" fmla="*/ 168710 h 1193107"/>
              <a:gd name="connsiteX8" fmla="*/ 168710 w 1193109"/>
              <a:gd name="connsiteY8" fmla="*/ 0 h 1193107"/>
              <a:gd name="connsiteX9" fmla="*/ 843531 w 1193109"/>
              <a:gd name="connsiteY9" fmla="*/ 0 h 1193107"/>
              <a:gd name="connsiteX10" fmla="*/ 962827 w 1193109"/>
              <a:gd name="connsiteY10" fmla="*/ 49414 h 1193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93109" h="1193107">
                <a:moveTo>
                  <a:pt x="962827" y="49414"/>
                </a:moveTo>
                <a:cubicBezTo>
                  <a:pt x="1021090" y="123501"/>
                  <a:pt x="969512" y="56396"/>
                  <a:pt x="1193109" y="444521"/>
                </a:cubicBezTo>
                <a:lnTo>
                  <a:pt x="1193109" y="1024397"/>
                </a:lnTo>
                <a:cubicBezTo>
                  <a:pt x="1193109" y="1117573"/>
                  <a:pt x="1117575" y="1193107"/>
                  <a:pt x="1024399" y="1193107"/>
                </a:cubicBezTo>
                <a:lnTo>
                  <a:pt x="444522" y="1193107"/>
                </a:lnTo>
                <a:lnTo>
                  <a:pt x="103040" y="998983"/>
                </a:lnTo>
                <a:cubicBezTo>
                  <a:pt x="42488" y="973372"/>
                  <a:pt x="0" y="913413"/>
                  <a:pt x="0" y="843531"/>
                </a:cubicBezTo>
                <a:lnTo>
                  <a:pt x="0" y="168710"/>
                </a:lnTo>
                <a:cubicBezTo>
                  <a:pt x="0" y="75534"/>
                  <a:pt x="75534" y="0"/>
                  <a:pt x="168710" y="0"/>
                </a:cubicBezTo>
                <a:lnTo>
                  <a:pt x="843531" y="0"/>
                </a:lnTo>
                <a:cubicBezTo>
                  <a:pt x="890119" y="0"/>
                  <a:pt x="932297" y="18884"/>
                  <a:pt x="962827" y="49414"/>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Rectangle: Rounded Corners 19">
            <a:extLst>
              <a:ext uri="{FF2B5EF4-FFF2-40B4-BE49-F238E27FC236}">
                <a16:creationId xmlns:a16="http://schemas.microsoft.com/office/drawing/2014/main" id="{7F550BA1-FC88-41F9-A48D-AC49ECA71752}"/>
              </a:ext>
            </a:extLst>
          </p:cNvPr>
          <p:cNvSpPr/>
          <p:nvPr/>
        </p:nvSpPr>
        <p:spPr>
          <a:xfrm rot="18900000">
            <a:off x="6070835" y="2383295"/>
            <a:ext cx="928303" cy="928303"/>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TextBox 43">
            <a:extLst>
              <a:ext uri="{FF2B5EF4-FFF2-40B4-BE49-F238E27FC236}">
                <a16:creationId xmlns:a16="http://schemas.microsoft.com/office/drawing/2014/main" id="{42625C31-DF80-49F8-BB3B-36F23E852EDD}"/>
              </a:ext>
            </a:extLst>
          </p:cNvPr>
          <p:cNvSpPr txBox="1"/>
          <p:nvPr/>
        </p:nvSpPr>
        <p:spPr>
          <a:xfrm>
            <a:off x="4079546" y="4239531"/>
            <a:ext cx="2114530" cy="461665"/>
          </a:xfrm>
          <a:prstGeom prst="rect">
            <a:avLst/>
          </a:prstGeom>
          <a:noFill/>
        </p:spPr>
        <p:txBody>
          <a:bodyPr wrap="square" lIns="0" rIns="0" rtlCol="0" anchor="b">
            <a:spAutoFit/>
          </a:bodyPr>
          <a:lstStyle/>
          <a:p>
            <a:pPr algn="ctr"/>
            <a:r>
              <a:rPr lang="en-US" sz="2400" b="1" noProof="1"/>
              <a:t>ATA</a:t>
            </a:r>
          </a:p>
        </p:txBody>
      </p:sp>
      <p:sp>
        <p:nvSpPr>
          <p:cNvPr id="47" name="TextBox 46">
            <a:extLst>
              <a:ext uri="{FF2B5EF4-FFF2-40B4-BE49-F238E27FC236}">
                <a16:creationId xmlns:a16="http://schemas.microsoft.com/office/drawing/2014/main" id="{251F5A8B-E434-4D53-B84D-15C126AD5F2C}"/>
              </a:ext>
            </a:extLst>
          </p:cNvPr>
          <p:cNvSpPr txBox="1"/>
          <p:nvPr/>
        </p:nvSpPr>
        <p:spPr>
          <a:xfrm>
            <a:off x="6838878" y="4256458"/>
            <a:ext cx="2114530" cy="461665"/>
          </a:xfrm>
          <a:prstGeom prst="rect">
            <a:avLst/>
          </a:prstGeom>
          <a:noFill/>
        </p:spPr>
        <p:txBody>
          <a:bodyPr wrap="square" lIns="0" rIns="0" rtlCol="0" anchor="b">
            <a:spAutoFit/>
          </a:bodyPr>
          <a:lstStyle/>
          <a:p>
            <a:pPr algn="ctr"/>
            <a:r>
              <a:rPr lang="en-US" sz="2400" b="1" noProof="1"/>
              <a:t>CONTRATO</a:t>
            </a:r>
          </a:p>
        </p:txBody>
      </p:sp>
      <p:sp>
        <p:nvSpPr>
          <p:cNvPr id="60" name="Graphic 56" descr="Badge 1">
            <a:extLst>
              <a:ext uri="{FF2B5EF4-FFF2-40B4-BE49-F238E27FC236}">
                <a16:creationId xmlns:a16="http://schemas.microsoft.com/office/drawing/2014/main" id="{7405AE28-4F1F-490E-B4BB-153A930D01C3}"/>
              </a:ext>
            </a:extLst>
          </p:cNvPr>
          <p:cNvSpPr/>
          <p:nvPr/>
        </p:nvSpPr>
        <p:spPr>
          <a:xfrm>
            <a:off x="3610101" y="2627650"/>
            <a:ext cx="439349" cy="439349"/>
          </a:xfrm>
          <a:custGeom>
            <a:avLst/>
            <a:gdLst>
              <a:gd name="connsiteX0" fmla="*/ 219675 w 439349"/>
              <a:gd name="connsiteY0" fmla="*/ 0 h 439349"/>
              <a:gd name="connsiteX1" fmla="*/ 0 w 439349"/>
              <a:gd name="connsiteY1" fmla="*/ 219675 h 439349"/>
              <a:gd name="connsiteX2" fmla="*/ 219675 w 439349"/>
              <a:gd name="connsiteY2" fmla="*/ 439350 h 439349"/>
              <a:gd name="connsiteX3" fmla="*/ 439350 w 439349"/>
              <a:gd name="connsiteY3" fmla="*/ 219675 h 439349"/>
              <a:gd name="connsiteX4" fmla="*/ 439350 w 439349"/>
              <a:gd name="connsiteY4" fmla="*/ 219652 h 439349"/>
              <a:gd name="connsiteX5" fmla="*/ 219848 w 439349"/>
              <a:gd name="connsiteY5" fmla="*/ 0 h 439349"/>
              <a:gd name="connsiteX6" fmla="*/ 219675 w 439349"/>
              <a:gd name="connsiteY6" fmla="*/ 0 h 439349"/>
              <a:gd name="connsiteX7" fmla="*/ 243772 w 439349"/>
              <a:gd name="connsiteY7" fmla="*/ 312921 h 439349"/>
              <a:gd name="connsiteX8" fmla="*/ 210357 w 439349"/>
              <a:gd name="connsiteY8" fmla="*/ 312921 h 439349"/>
              <a:gd name="connsiteX9" fmla="*/ 210357 w 439349"/>
              <a:gd name="connsiteY9" fmla="*/ 153331 h 439349"/>
              <a:gd name="connsiteX10" fmla="*/ 201420 w 439349"/>
              <a:gd name="connsiteY10" fmla="*/ 158901 h 439349"/>
              <a:gd name="connsiteX11" fmla="*/ 191726 w 439349"/>
              <a:gd name="connsiteY11" fmla="*/ 163702 h 439349"/>
              <a:gd name="connsiteX12" fmla="*/ 180395 w 439349"/>
              <a:gd name="connsiteY12" fmla="*/ 167641 h 439349"/>
              <a:gd name="connsiteX13" fmla="*/ 167334 w 439349"/>
              <a:gd name="connsiteY13" fmla="*/ 171192 h 439349"/>
              <a:gd name="connsiteX14" fmla="*/ 167334 w 439349"/>
              <a:gd name="connsiteY14" fmla="*/ 144499 h 439349"/>
              <a:gd name="connsiteX15" fmla="*/ 176068 w 439349"/>
              <a:gd name="connsiteY15" fmla="*/ 141809 h 439349"/>
              <a:gd name="connsiteX16" fmla="*/ 183854 w 439349"/>
              <a:gd name="connsiteY16" fmla="*/ 139120 h 439349"/>
              <a:gd name="connsiteX17" fmla="*/ 191535 w 439349"/>
              <a:gd name="connsiteY17" fmla="*/ 135950 h 439349"/>
              <a:gd name="connsiteX18" fmla="*/ 199216 w 439349"/>
              <a:gd name="connsiteY18" fmla="*/ 132780 h 439349"/>
              <a:gd name="connsiteX19" fmla="*/ 206603 w 439349"/>
              <a:gd name="connsiteY19" fmla="*/ 128940 h 439349"/>
              <a:gd name="connsiteX20" fmla="*/ 214006 w 439349"/>
              <a:gd name="connsiteY20" fmla="*/ 124891 h 439349"/>
              <a:gd name="connsiteX21" fmla="*/ 221971 w 439349"/>
              <a:gd name="connsiteY21" fmla="*/ 120263 h 439349"/>
              <a:gd name="connsiteX22" fmla="*/ 229947 w 439349"/>
              <a:gd name="connsiteY22" fmla="*/ 115636 h 439349"/>
              <a:gd name="connsiteX23" fmla="*/ 243772 w 439349"/>
              <a:gd name="connsiteY23" fmla="*/ 115636 h 439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39349" h="439349">
                <a:moveTo>
                  <a:pt x="219675" y="0"/>
                </a:moveTo>
                <a:cubicBezTo>
                  <a:pt x="98352" y="0"/>
                  <a:pt x="0" y="98352"/>
                  <a:pt x="0" y="219675"/>
                </a:cubicBezTo>
                <a:cubicBezTo>
                  <a:pt x="0" y="340998"/>
                  <a:pt x="98352" y="439350"/>
                  <a:pt x="219675" y="439350"/>
                </a:cubicBezTo>
                <a:cubicBezTo>
                  <a:pt x="340998" y="439350"/>
                  <a:pt x="439350" y="340998"/>
                  <a:pt x="439350" y="219675"/>
                </a:cubicBezTo>
                <a:cubicBezTo>
                  <a:pt x="439350" y="219667"/>
                  <a:pt x="439350" y="219659"/>
                  <a:pt x="439350" y="219652"/>
                </a:cubicBezTo>
                <a:cubicBezTo>
                  <a:pt x="439391" y="98383"/>
                  <a:pt x="341117" y="42"/>
                  <a:pt x="219848" y="0"/>
                </a:cubicBezTo>
                <a:cubicBezTo>
                  <a:pt x="219791" y="0"/>
                  <a:pt x="219733" y="0"/>
                  <a:pt x="219675" y="0"/>
                </a:cubicBezTo>
                <a:close/>
                <a:moveTo>
                  <a:pt x="243772" y="312921"/>
                </a:moveTo>
                <a:lnTo>
                  <a:pt x="210357" y="312921"/>
                </a:lnTo>
                <a:lnTo>
                  <a:pt x="210357" y="153331"/>
                </a:lnTo>
                <a:cubicBezTo>
                  <a:pt x="207534" y="155259"/>
                  <a:pt x="204555" y="157116"/>
                  <a:pt x="201420" y="158901"/>
                </a:cubicBezTo>
                <a:cubicBezTo>
                  <a:pt x="198287" y="160693"/>
                  <a:pt x="195050" y="162295"/>
                  <a:pt x="191726" y="163702"/>
                </a:cubicBezTo>
                <a:cubicBezTo>
                  <a:pt x="188132" y="165113"/>
                  <a:pt x="184355" y="166426"/>
                  <a:pt x="180395" y="167641"/>
                </a:cubicBezTo>
                <a:cubicBezTo>
                  <a:pt x="176435" y="168856"/>
                  <a:pt x="172081" y="170040"/>
                  <a:pt x="167334" y="171192"/>
                </a:cubicBezTo>
                <a:lnTo>
                  <a:pt x="167334" y="144499"/>
                </a:lnTo>
                <a:cubicBezTo>
                  <a:pt x="170535" y="143601"/>
                  <a:pt x="173447" y="142704"/>
                  <a:pt x="176068" y="141809"/>
                </a:cubicBezTo>
                <a:cubicBezTo>
                  <a:pt x="178690" y="140914"/>
                  <a:pt x="181286" y="140018"/>
                  <a:pt x="183854" y="139120"/>
                </a:cubicBezTo>
                <a:cubicBezTo>
                  <a:pt x="186405" y="138096"/>
                  <a:pt x="188973" y="137043"/>
                  <a:pt x="191535" y="135950"/>
                </a:cubicBezTo>
                <a:cubicBezTo>
                  <a:pt x="194098" y="134857"/>
                  <a:pt x="196654" y="133810"/>
                  <a:pt x="199216" y="132780"/>
                </a:cubicBezTo>
                <a:cubicBezTo>
                  <a:pt x="201646" y="131500"/>
                  <a:pt x="204108" y="130220"/>
                  <a:pt x="206603" y="128940"/>
                </a:cubicBezTo>
                <a:cubicBezTo>
                  <a:pt x="209097" y="127660"/>
                  <a:pt x="211566" y="126309"/>
                  <a:pt x="214006" y="124891"/>
                </a:cubicBezTo>
                <a:cubicBezTo>
                  <a:pt x="216706" y="123487"/>
                  <a:pt x="219361" y="121945"/>
                  <a:pt x="221971" y="120263"/>
                </a:cubicBezTo>
                <a:cubicBezTo>
                  <a:pt x="224582" y="118582"/>
                  <a:pt x="227241" y="117040"/>
                  <a:pt x="229947" y="115636"/>
                </a:cubicBezTo>
                <a:lnTo>
                  <a:pt x="243772" y="115636"/>
                </a:lnTo>
                <a:close/>
              </a:path>
            </a:pathLst>
          </a:custGeom>
          <a:solidFill>
            <a:srgbClr val="F9D1CB"/>
          </a:solidFill>
          <a:ln w="5755" cap="flat">
            <a:noFill/>
            <a:prstDash val="solid"/>
            <a:miter/>
          </a:ln>
          <a:effectLst>
            <a:outerShdw blurRad="50800" dist="38100" dir="2700000" algn="tl" rotWithShape="0">
              <a:prstClr val="black">
                <a:alpha val="40000"/>
              </a:prstClr>
            </a:outerShdw>
          </a:effectLst>
        </p:spPr>
        <p:txBody>
          <a:bodyPr rtlCol="0" anchor="ctr"/>
          <a:lstStyle/>
          <a:p>
            <a:endParaRPr lang="en-US"/>
          </a:p>
        </p:txBody>
      </p:sp>
      <p:sp>
        <p:nvSpPr>
          <p:cNvPr id="61" name="Graphic 52" descr="Badge">
            <a:extLst>
              <a:ext uri="{FF2B5EF4-FFF2-40B4-BE49-F238E27FC236}">
                <a16:creationId xmlns:a16="http://schemas.microsoft.com/office/drawing/2014/main" id="{4E7F4A86-754C-4727-B393-CFD42ED6E7A0}"/>
              </a:ext>
            </a:extLst>
          </p:cNvPr>
          <p:cNvSpPr/>
          <p:nvPr/>
        </p:nvSpPr>
        <p:spPr>
          <a:xfrm>
            <a:off x="6318212" y="2627650"/>
            <a:ext cx="439349" cy="439349"/>
          </a:xfrm>
          <a:custGeom>
            <a:avLst/>
            <a:gdLst>
              <a:gd name="connsiteX0" fmla="*/ 219675 w 439349"/>
              <a:gd name="connsiteY0" fmla="*/ 0 h 439349"/>
              <a:gd name="connsiteX1" fmla="*/ 0 w 439349"/>
              <a:gd name="connsiteY1" fmla="*/ 219675 h 439349"/>
              <a:gd name="connsiteX2" fmla="*/ 219675 w 439349"/>
              <a:gd name="connsiteY2" fmla="*/ 439350 h 439349"/>
              <a:gd name="connsiteX3" fmla="*/ 439350 w 439349"/>
              <a:gd name="connsiteY3" fmla="*/ 219675 h 439349"/>
              <a:gd name="connsiteX4" fmla="*/ 439350 w 439349"/>
              <a:gd name="connsiteY4" fmla="*/ 219658 h 439349"/>
              <a:gd name="connsiteX5" fmla="*/ 219843 w 439349"/>
              <a:gd name="connsiteY5" fmla="*/ 0 h 439349"/>
              <a:gd name="connsiteX6" fmla="*/ 219675 w 439349"/>
              <a:gd name="connsiteY6" fmla="*/ 0 h 439349"/>
              <a:gd name="connsiteX7" fmla="*/ 282479 w 439349"/>
              <a:gd name="connsiteY7" fmla="*/ 318178 h 439349"/>
              <a:gd name="connsiteX8" fmla="*/ 156877 w 439349"/>
              <a:gd name="connsiteY8" fmla="*/ 318178 h 439349"/>
              <a:gd name="connsiteX9" fmla="*/ 156877 w 439349"/>
              <a:gd name="connsiteY9" fmla="*/ 299744 h 439349"/>
              <a:gd name="connsiteX10" fmla="*/ 161099 w 439349"/>
              <a:gd name="connsiteY10" fmla="*/ 277186 h 439349"/>
              <a:gd name="connsiteX11" fmla="*/ 172714 w 439349"/>
              <a:gd name="connsiteY11" fmla="*/ 258677 h 439349"/>
              <a:gd name="connsiteX12" fmla="*/ 189910 w 439349"/>
              <a:gd name="connsiteY12" fmla="*/ 242933 h 439349"/>
              <a:gd name="connsiteX13" fmla="*/ 211033 w 439349"/>
              <a:gd name="connsiteY13" fmla="*/ 228721 h 439349"/>
              <a:gd name="connsiteX14" fmla="*/ 228964 w 439349"/>
              <a:gd name="connsiteY14" fmla="*/ 215852 h 439349"/>
              <a:gd name="connsiteX15" fmla="*/ 240122 w 439349"/>
              <a:gd name="connsiteY15" fmla="*/ 203601 h 439349"/>
              <a:gd name="connsiteX16" fmla="*/ 245796 w 439349"/>
              <a:gd name="connsiteY16" fmla="*/ 191211 h 439349"/>
              <a:gd name="connsiteX17" fmla="*/ 247329 w 439349"/>
              <a:gd name="connsiteY17" fmla="*/ 177381 h 439349"/>
              <a:gd name="connsiteX18" fmla="*/ 245408 w 439349"/>
              <a:gd name="connsiteY18" fmla="*/ 165478 h 439349"/>
              <a:gd name="connsiteX19" fmla="*/ 239740 w 439349"/>
              <a:gd name="connsiteY19" fmla="*/ 155396 h 439349"/>
              <a:gd name="connsiteX20" fmla="*/ 230138 w 439349"/>
              <a:gd name="connsiteY20" fmla="*/ 148455 h 439349"/>
              <a:gd name="connsiteX21" fmla="*/ 216604 w 439349"/>
              <a:gd name="connsiteY21" fmla="*/ 145864 h 439349"/>
              <a:gd name="connsiteX22" fmla="*/ 190482 w 439349"/>
              <a:gd name="connsiteY22" fmla="*/ 152012 h 439349"/>
              <a:gd name="connsiteX23" fmla="*/ 167248 w 439349"/>
              <a:gd name="connsiteY23" fmla="*/ 168526 h 439349"/>
              <a:gd name="connsiteX24" fmla="*/ 167248 w 439349"/>
              <a:gd name="connsiteY24" fmla="*/ 138564 h 439349"/>
              <a:gd name="connsiteX25" fmla="*/ 190575 w 439349"/>
              <a:gd name="connsiteY25" fmla="*/ 125122 h 439349"/>
              <a:gd name="connsiteX26" fmla="*/ 219496 w 439349"/>
              <a:gd name="connsiteY26" fmla="*/ 121073 h 439349"/>
              <a:gd name="connsiteX27" fmla="*/ 242539 w 439349"/>
              <a:gd name="connsiteY27" fmla="*/ 124544 h 439349"/>
              <a:gd name="connsiteX28" fmla="*/ 261361 w 439349"/>
              <a:gd name="connsiteY28" fmla="*/ 134625 h 439349"/>
              <a:gd name="connsiteX29" fmla="*/ 274040 w 439349"/>
              <a:gd name="connsiteY29" fmla="*/ 151139 h 439349"/>
              <a:gd name="connsiteX30" fmla="*/ 278667 w 439349"/>
              <a:gd name="connsiteY30" fmla="*/ 173697 h 439349"/>
              <a:gd name="connsiteX31" fmla="*/ 276255 w 439349"/>
              <a:gd name="connsiteY31" fmla="*/ 194433 h 439349"/>
              <a:gd name="connsiteX32" fmla="*/ 268342 w 439349"/>
              <a:gd name="connsiteY32" fmla="*/ 212358 h 439349"/>
              <a:gd name="connsiteX33" fmla="*/ 254044 w 439349"/>
              <a:gd name="connsiteY33" fmla="*/ 228687 h 439349"/>
              <a:gd name="connsiteX34" fmla="*/ 232533 w 439349"/>
              <a:gd name="connsiteY34" fmla="*/ 244622 h 439349"/>
              <a:gd name="connsiteX35" fmla="*/ 214093 w 439349"/>
              <a:gd name="connsiteY35" fmla="*/ 256722 h 439349"/>
              <a:gd name="connsiteX36" fmla="*/ 200356 w 439349"/>
              <a:gd name="connsiteY36" fmla="*/ 267764 h 439349"/>
              <a:gd name="connsiteX37" fmla="*/ 191819 w 439349"/>
              <a:gd name="connsiteY37" fmla="*/ 279095 h 439349"/>
              <a:gd name="connsiteX38" fmla="*/ 188927 w 439349"/>
              <a:gd name="connsiteY38" fmla="*/ 292063 h 439349"/>
              <a:gd name="connsiteX39" fmla="*/ 282456 w 439349"/>
              <a:gd name="connsiteY39" fmla="*/ 292063 h 439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439349" h="439349">
                <a:moveTo>
                  <a:pt x="219675" y="0"/>
                </a:moveTo>
                <a:cubicBezTo>
                  <a:pt x="98352" y="0"/>
                  <a:pt x="0" y="98352"/>
                  <a:pt x="0" y="219675"/>
                </a:cubicBezTo>
                <a:cubicBezTo>
                  <a:pt x="0" y="340998"/>
                  <a:pt x="98352" y="439350"/>
                  <a:pt x="219675" y="439350"/>
                </a:cubicBezTo>
                <a:cubicBezTo>
                  <a:pt x="340998" y="439350"/>
                  <a:pt x="439350" y="340998"/>
                  <a:pt x="439350" y="219675"/>
                </a:cubicBezTo>
                <a:cubicBezTo>
                  <a:pt x="439350" y="219669"/>
                  <a:pt x="439350" y="219663"/>
                  <a:pt x="439350" y="219658"/>
                </a:cubicBezTo>
                <a:cubicBezTo>
                  <a:pt x="439391" y="98385"/>
                  <a:pt x="341115" y="42"/>
                  <a:pt x="219843" y="0"/>
                </a:cubicBezTo>
                <a:cubicBezTo>
                  <a:pt x="219787" y="0"/>
                  <a:pt x="219731" y="0"/>
                  <a:pt x="219675" y="0"/>
                </a:cubicBezTo>
                <a:close/>
                <a:moveTo>
                  <a:pt x="282479" y="318178"/>
                </a:moveTo>
                <a:lnTo>
                  <a:pt x="156877" y="318178"/>
                </a:lnTo>
                <a:lnTo>
                  <a:pt x="156877" y="299744"/>
                </a:lnTo>
                <a:cubicBezTo>
                  <a:pt x="156762" y="292019"/>
                  <a:pt x="158198" y="284348"/>
                  <a:pt x="161099" y="277186"/>
                </a:cubicBezTo>
                <a:cubicBezTo>
                  <a:pt x="163943" y="270428"/>
                  <a:pt x="167865" y="264177"/>
                  <a:pt x="172714" y="258677"/>
                </a:cubicBezTo>
                <a:cubicBezTo>
                  <a:pt x="177874" y="252837"/>
                  <a:pt x="183638" y="247560"/>
                  <a:pt x="189910" y="242933"/>
                </a:cubicBezTo>
                <a:cubicBezTo>
                  <a:pt x="196442" y="238070"/>
                  <a:pt x="203483" y="233333"/>
                  <a:pt x="211033" y="228721"/>
                </a:cubicBezTo>
                <a:cubicBezTo>
                  <a:pt x="217356" y="224935"/>
                  <a:pt x="223354" y="220630"/>
                  <a:pt x="228964" y="215852"/>
                </a:cubicBezTo>
                <a:cubicBezTo>
                  <a:pt x="233183" y="212252"/>
                  <a:pt x="236931" y="208136"/>
                  <a:pt x="240122" y="203601"/>
                </a:cubicBezTo>
                <a:cubicBezTo>
                  <a:pt x="242748" y="199849"/>
                  <a:pt x="244670" y="195651"/>
                  <a:pt x="245796" y="191211"/>
                </a:cubicBezTo>
                <a:cubicBezTo>
                  <a:pt x="246851" y="186678"/>
                  <a:pt x="247366" y="182036"/>
                  <a:pt x="247329" y="177381"/>
                </a:cubicBezTo>
                <a:cubicBezTo>
                  <a:pt x="247336" y="173336"/>
                  <a:pt x="246687" y="169316"/>
                  <a:pt x="245408" y="165478"/>
                </a:cubicBezTo>
                <a:cubicBezTo>
                  <a:pt x="244204" y="161775"/>
                  <a:pt x="242277" y="158349"/>
                  <a:pt x="239740" y="155396"/>
                </a:cubicBezTo>
                <a:cubicBezTo>
                  <a:pt x="237096" y="152396"/>
                  <a:pt x="233816" y="150025"/>
                  <a:pt x="230138" y="148455"/>
                </a:cubicBezTo>
                <a:cubicBezTo>
                  <a:pt x="225858" y="146653"/>
                  <a:pt x="221247" y="145770"/>
                  <a:pt x="216604" y="145864"/>
                </a:cubicBezTo>
                <a:cubicBezTo>
                  <a:pt x="207534" y="145830"/>
                  <a:pt x="198584" y="147936"/>
                  <a:pt x="190482" y="152012"/>
                </a:cubicBezTo>
                <a:cubicBezTo>
                  <a:pt x="181962" y="156336"/>
                  <a:pt x="174132" y="161901"/>
                  <a:pt x="167248" y="168526"/>
                </a:cubicBezTo>
                <a:lnTo>
                  <a:pt x="167248" y="138564"/>
                </a:lnTo>
                <a:cubicBezTo>
                  <a:pt x="173900" y="132368"/>
                  <a:pt x="181878" y="127770"/>
                  <a:pt x="190575" y="125122"/>
                </a:cubicBezTo>
                <a:cubicBezTo>
                  <a:pt x="199960" y="122339"/>
                  <a:pt x="209708" y="120974"/>
                  <a:pt x="219496" y="121073"/>
                </a:cubicBezTo>
                <a:cubicBezTo>
                  <a:pt x="227311" y="121019"/>
                  <a:pt x="235087" y="122190"/>
                  <a:pt x="242539" y="124544"/>
                </a:cubicBezTo>
                <a:cubicBezTo>
                  <a:pt x="249397" y="126677"/>
                  <a:pt x="255785" y="130099"/>
                  <a:pt x="261361" y="134625"/>
                </a:cubicBezTo>
                <a:cubicBezTo>
                  <a:pt x="266782" y="139099"/>
                  <a:pt x="271118" y="144746"/>
                  <a:pt x="274040" y="151139"/>
                </a:cubicBezTo>
                <a:cubicBezTo>
                  <a:pt x="277221" y="158227"/>
                  <a:pt x="278801" y="165929"/>
                  <a:pt x="278667" y="173697"/>
                </a:cubicBezTo>
                <a:cubicBezTo>
                  <a:pt x="278735" y="180683"/>
                  <a:pt x="277924" y="187649"/>
                  <a:pt x="276255" y="194433"/>
                </a:cubicBezTo>
                <a:cubicBezTo>
                  <a:pt x="274619" y="200802"/>
                  <a:pt x="271947" y="206858"/>
                  <a:pt x="268342" y="212358"/>
                </a:cubicBezTo>
                <a:cubicBezTo>
                  <a:pt x="264325" y="218413"/>
                  <a:pt x="259516" y="223905"/>
                  <a:pt x="254044" y="228687"/>
                </a:cubicBezTo>
                <a:cubicBezTo>
                  <a:pt x="247308" y="234561"/>
                  <a:pt x="240115" y="239889"/>
                  <a:pt x="232533" y="244622"/>
                </a:cubicBezTo>
                <a:cubicBezTo>
                  <a:pt x="225615" y="248979"/>
                  <a:pt x="219468" y="253013"/>
                  <a:pt x="214093" y="256722"/>
                </a:cubicBezTo>
                <a:cubicBezTo>
                  <a:pt x="209224" y="260027"/>
                  <a:pt x="204630" y="263720"/>
                  <a:pt x="200356" y="267764"/>
                </a:cubicBezTo>
                <a:cubicBezTo>
                  <a:pt x="196880" y="271022"/>
                  <a:pt x="193992" y="274855"/>
                  <a:pt x="191819" y="279095"/>
                </a:cubicBezTo>
                <a:cubicBezTo>
                  <a:pt x="189864" y="283136"/>
                  <a:pt x="188874" y="287575"/>
                  <a:pt x="188927" y="292063"/>
                </a:cubicBezTo>
                <a:lnTo>
                  <a:pt x="282456" y="292063"/>
                </a:lnTo>
                <a:close/>
              </a:path>
            </a:pathLst>
          </a:custGeom>
          <a:solidFill>
            <a:srgbClr val="FDE9D2"/>
          </a:solidFill>
          <a:ln w="5755" cap="flat">
            <a:noFill/>
            <a:prstDash val="solid"/>
            <a:miter/>
          </a:ln>
          <a:effectLst>
            <a:outerShdw blurRad="50800" dist="38100" dir="2700000" algn="tl" rotWithShape="0">
              <a:prstClr val="black">
                <a:alpha val="40000"/>
              </a:prstClr>
            </a:outerShdw>
          </a:effectLst>
        </p:spPr>
        <p:txBody>
          <a:bodyPr rtlCol="0" anchor="ctr"/>
          <a:lstStyle/>
          <a:p>
            <a:endParaRPr lang="en-US"/>
          </a:p>
        </p:txBody>
      </p:sp>
      <p:grpSp>
        <p:nvGrpSpPr>
          <p:cNvPr id="3" name="Group 274">
            <a:extLst>
              <a:ext uri="{FF2B5EF4-FFF2-40B4-BE49-F238E27FC236}">
                <a16:creationId xmlns:a16="http://schemas.microsoft.com/office/drawing/2014/main" id="{AB529855-FB80-4863-46D7-9809003402D5}"/>
              </a:ext>
            </a:extLst>
          </p:cNvPr>
          <p:cNvGrpSpPr/>
          <p:nvPr/>
        </p:nvGrpSpPr>
        <p:grpSpPr>
          <a:xfrm>
            <a:off x="7483884" y="2332556"/>
            <a:ext cx="950108" cy="975063"/>
            <a:chOff x="1497013" y="1843088"/>
            <a:chExt cx="276226" cy="292100"/>
          </a:xfrm>
          <a:solidFill>
            <a:schemeClr val="tx1">
              <a:lumMod val="95000"/>
              <a:lumOff val="5000"/>
            </a:schemeClr>
          </a:solidFill>
        </p:grpSpPr>
        <p:sp>
          <p:nvSpPr>
            <p:cNvPr id="4" name="Freeform 23">
              <a:extLst>
                <a:ext uri="{FF2B5EF4-FFF2-40B4-BE49-F238E27FC236}">
                  <a16:creationId xmlns:a16="http://schemas.microsoft.com/office/drawing/2014/main" id="{64976EB2-B673-C36F-4F59-C31D2B0EA758}"/>
                </a:ext>
              </a:extLst>
            </p:cNvPr>
            <p:cNvSpPr>
              <a:spLocks noEditPoints="1"/>
            </p:cNvSpPr>
            <p:nvPr/>
          </p:nvSpPr>
          <p:spPr bwMode="auto">
            <a:xfrm>
              <a:off x="1663701" y="1951038"/>
              <a:ext cx="109538" cy="184150"/>
            </a:xfrm>
            <a:custGeom>
              <a:avLst/>
              <a:gdLst/>
              <a:ahLst/>
              <a:cxnLst>
                <a:cxn ang="0">
                  <a:pos x="22" y="0"/>
                </a:cxn>
                <a:cxn ang="0">
                  <a:pos x="0" y="22"/>
                </a:cxn>
                <a:cxn ang="0">
                  <a:pos x="7" y="38"/>
                </a:cxn>
                <a:cxn ang="0">
                  <a:pos x="7" y="73"/>
                </a:cxn>
                <a:cxn ang="0">
                  <a:pos x="22" y="58"/>
                </a:cxn>
                <a:cxn ang="0">
                  <a:pos x="36" y="73"/>
                </a:cxn>
                <a:cxn ang="0">
                  <a:pos x="36" y="38"/>
                </a:cxn>
                <a:cxn ang="0">
                  <a:pos x="43" y="22"/>
                </a:cxn>
                <a:cxn ang="0">
                  <a:pos x="22" y="0"/>
                </a:cxn>
                <a:cxn ang="0">
                  <a:pos x="22" y="37"/>
                </a:cxn>
                <a:cxn ang="0">
                  <a:pos x="7" y="22"/>
                </a:cxn>
                <a:cxn ang="0">
                  <a:pos x="22" y="7"/>
                </a:cxn>
                <a:cxn ang="0">
                  <a:pos x="36" y="22"/>
                </a:cxn>
                <a:cxn ang="0">
                  <a:pos x="22" y="37"/>
                </a:cxn>
              </a:cxnLst>
              <a:rect l="0" t="0" r="r" b="b"/>
              <a:pathLst>
                <a:path w="43" h="73">
                  <a:moveTo>
                    <a:pt x="22" y="0"/>
                  </a:moveTo>
                  <a:cubicBezTo>
                    <a:pt x="10" y="0"/>
                    <a:pt x="0" y="10"/>
                    <a:pt x="0" y="22"/>
                  </a:cubicBezTo>
                  <a:cubicBezTo>
                    <a:pt x="0" y="28"/>
                    <a:pt x="3" y="34"/>
                    <a:pt x="7" y="38"/>
                  </a:cubicBezTo>
                  <a:cubicBezTo>
                    <a:pt x="7" y="73"/>
                    <a:pt x="7" y="73"/>
                    <a:pt x="7" y="73"/>
                  </a:cubicBezTo>
                  <a:cubicBezTo>
                    <a:pt x="22" y="58"/>
                    <a:pt x="22" y="58"/>
                    <a:pt x="22" y="58"/>
                  </a:cubicBezTo>
                  <a:cubicBezTo>
                    <a:pt x="36" y="73"/>
                    <a:pt x="36" y="73"/>
                    <a:pt x="36" y="73"/>
                  </a:cubicBezTo>
                  <a:cubicBezTo>
                    <a:pt x="36" y="38"/>
                    <a:pt x="36" y="38"/>
                    <a:pt x="36" y="38"/>
                  </a:cubicBezTo>
                  <a:cubicBezTo>
                    <a:pt x="40" y="34"/>
                    <a:pt x="43" y="28"/>
                    <a:pt x="43" y="22"/>
                  </a:cubicBezTo>
                  <a:cubicBezTo>
                    <a:pt x="43" y="10"/>
                    <a:pt x="34" y="0"/>
                    <a:pt x="22" y="0"/>
                  </a:cubicBezTo>
                  <a:close/>
                  <a:moveTo>
                    <a:pt x="22" y="37"/>
                  </a:moveTo>
                  <a:cubicBezTo>
                    <a:pt x="14" y="37"/>
                    <a:pt x="7" y="30"/>
                    <a:pt x="7" y="22"/>
                  </a:cubicBezTo>
                  <a:cubicBezTo>
                    <a:pt x="7" y="14"/>
                    <a:pt x="14" y="7"/>
                    <a:pt x="22" y="7"/>
                  </a:cubicBezTo>
                  <a:cubicBezTo>
                    <a:pt x="30" y="7"/>
                    <a:pt x="36" y="14"/>
                    <a:pt x="36" y="22"/>
                  </a:cubicBezTo>
                  <a:cubicBezTo>
                    <a:pt x="36" y="30"/>
                    <a:pt x="30" y="37"/>
                    <a:pt x="22" y="37"/>
                  </a:cubicBezTo>
                  <a:close/>
                </a:path>
              </a:pathLst>
            </a:custGeom>
            <a:grpFill/>
            <a:ln w="9525">
              <a:noFill/>
              <a:round/>
              <a:headEnd/>
              <a:tailEnd/>
            </a:ln>
          </p:spPr>
          <p:txBody>
            <a:bodyPr/>
            <a:lstStyle/>
            <a:p>
              <a:pPr fontAlgn="auto">
                <a:spcBef>
                  <a:spcPts val="0"/>
                </a:spcBef>
                <a:spcAft>
                  <a:spcPts val="0"/>
                </a:spcAft>
                <a:defRPr/>
              </a:pPr>
              <a:endParaRPr lang="en-US" dirty="0">
                <a:latin typeface="+mn-lt"/>
                <a:ea typeface="+mn-ea"/>
              </a:endParaRPr>
            </a:p>
          </p:txBody>
        </p:sp>
        <p:sp>
          <p:nvSpPr>
            <p:cNvPr id="5" name="Freeform 24">
              <a:extLst>
                <a:ext uri="{FF2B5EF4-FFF2-40B4-BE49-F238E27FC236}">
                  <a16:creationId xmlns:a16="http://schemas.microsoft.com/office/drawing/2014/main" id="{2F356ED9-7F75-5977-7AF8-E7E5079266FB}"/>
                </a:ext>
              </a:extLst>
            </p:cNvPr>
            <p:cNvSpPr>
              <a:spLocks/>
            </p:cNvSpPr>
            <p:nvPr/>
          </p:nvSpPr>
          <p:spPr bwMode="auto">
            <a:xfrm>
              <a:off x="1497013" y="1843088"/>
              <a:ext cx="239713" cy="292100"/>
            </a:xfrm>
            <a:custGeom>
              <a:avLst/>
              <a:gdLst/>
              <a:ahLst/>
              <a:cxnLst>
                <a:cxn ang="0">
                  <a:pos x="78" y="160"/>
                </a:cxn>
                <a:cxn ang="0">
                  <a:pos x="24" y="160"/>
                </a:cxn>
                <a:cxn ang="0">
                  <a:pos x="24" y="22"/>
                </a:cxn>
                <a:cxn ang="0">
                  <a:pos x="89" y="22"/>
                </a:cxn>
                <a:cxn ang="0">
                  <a:pos x="123" y="57"/>
                </a:cxn>
                <a:cxn ang="0">
                  <a:pos x="151" y="57"/>
                </a:cxn>
                <a:cxn ang="0">
                  <a:pos x="151" y="52"/>
                </a:cxn>
                <a:cxn ang="0">
                  <a:pos x="99" y="0"/>
                </a:cxn>
                <a:cxn ang="0">
                  <a:pos x="0" y="0"/>
                </a:cxn>
                <a:cxn ang="0">
                  <a:pos x="0" y="184"/>
                </a:cxn>
                <a:cxn ang="0">
                  <a:pos x="101" y="184"/>
                </a:cxn>
                <a:cxn ang="0">
                  <a:pos x="78" y="162"/>
                </a:cxn>
                <a:cxn ang="0">
                  <a:pos x="78" y="160"/>
                </a:cxn>
              </a:cxnLst>
              <a:rect l="0" t="0" r="r" b="b"/>
              <a:pathLst>
                <a:path w="151" h="184">
                  <a:moveTo>
                    <a:pt x="78" y="160"/>
                  </a:moveTo>
                  <a:lnTo>
                    <a:pt x="24" y="160"/>
                  </a:lnTo>
                  <a:lnTo>
                    <a:pt x="24" y="22"/>
                  </a:lnTo>
                  <a:lnTo>
                    <a:pt x="89" y="22"/>
                  </a:lnTo>
                  <a:lnTo>
                    <a:pt x="123" y="57"/>
                  </a:lnTo>
                  <a:lnTo>
                    <a:pt x="151" y="57"/>
                  </a:lnTo>
                  <a:lnTo>
                    <a:pt x="151" y="52"/>
                  </a:lnTo>
                  <a:lnTo>
                    <a:pt x="99" y="0"/>
                  </a:lnTo>
                  <a:lnTo>
                    <a:pt x="0" y="0"/>
                  </a:lnTo>
                  <a:lnTo>
                    <a:pt x="0" y="184"/>
                  </a:lnTo>
                  <a:lnTo>
                    <a:pt x="101" y="184"/>
                  </a:lnTo>
                  <a:lnTo>
                    <a:pt x="78" y="162"/>
                  </a:lnTo>
                  <a:lnTo>
                    <a:pt x="78" y="160"/>
                  </a:lnTo>
                  <a:close/>
                </a:path>
              </a:pathLst>
            </a:custGeom>
            <a:grpFill/>
            <a:ln w="9525">
              <a:noFill/>
              <a:round/>
              <a:headEnd/>
              <a:tailEnd/>
            </a:ln>
          </p:spPr>
          <p:txBody>
            <a:bodyPr/>
            <a:lstStyle/>
            <a:p>
              <a:pPr fontAlgn="auto">
                <a:spcBef>
                  <a:spcPts val="0"/>
                </a:spcBef>
                <a:spcAft>
                  <a:spcPts val="0"/>
                </a:spcAft>
                <a:defRPr/>
              </a:pPr>
              <a:endParaRPr lang="en-US">
                <a:latin typeface="+mn-lt"/>
                <a:ea typeface="+mn-ea"/>
              </a:endParaRPr>
            </a:p>
          </p:txBody>
        </p:sp>
        <p:sp>
          <p:nvSpPr>
            <p:cNvPr id="6" name="Rectangle 25">
              <a:extLst>
                <a:ext uri="{FF2B5EF4-FFF2-40B4-BE49-F238E27FC236}">
                  <a16:creationId xmlns:a16="http://schemas.microsoft.com/office/drawing/2014/main" id="{414433D4-B415-54FD-59F8-87549019414F}"/>
                </a:ext>
              </a:extLst>
            </p:cNvPr>
            <p:cNvSpPr>
              <a:spLocks noChangeArrowheads="1"/>
            </p:cNvSpPr>
            <p:nvPr/>
          </p:nvSpPr>
          <p:spPr bwMode="auto">
            <a:xfrm>
              <a:off x="1552576" y="1933575"/>
              <a:ext cx="93663" cy="17463"/>
            </a:xfrm>
            <a:prstGeom prst="rect">
              <a:avLst/>
            </a:prstGeom>
            <a:grpFill/>
            <a:ln w="9525">
              <a:noFill/>
              <a:miter lim="800000"/>
              <a:headEnd/>
              <a:tailEnd/>
            </a:ln>
          </p:spPr>
          <p:txBody>
            <a:bodyPr/>
            <a:lstStyle/>
            <a:p>
              <a:pPr fontAlgn="auto">
                <a:spcBef>
                  <a:spcPts val="0"/>
                </a:spcBef>
                <a:spcAft>
                  <a:spcPts val="0"/>
                </a:spcAft>
                <a:defRPr/>
              </a:pPr>
              <a:endParaRPr lang="en-US">
                <a:latin typeface="+mn-lt"/>
                <a:ea typeface="+mn-ea"/>
              </a:endParaRPr>
            </a:p>
          </p:txBody>
        </p:sp>
        <p:sp>
          <p:nvSpPr>
            <p:cNvPr id="7" name="Rectangle 26">
              <a:extLst>
                <a:ext uri="{FF2B5EF4-FFF2-40B4-BE49-F238E27FC236}">
                  <a16:creationId xmlns:a16="http://schemas.microsoft.com/office/drawing/2014/main" id="{3BDF760F-155D-94ED-3E02-6293F6B0F0C1}"/>
                </a:ext>
              </a:extLst>
            </p:cNvPr>
            <p:cNvSpPr>
              <a:spLocks noChangeArrowheads="1"/>
            </p:cNvSpPr>
            <p:nvPr/>
          </p:nvSpPr>
          <p:spPr bwMode="auto">
            <a:xfrm>
              <a:off x="1552576" y="1968500"/>
              <a:ext cx="93663" cy="20638"/>
            </a:xfrm>
            <a:prstGeom prst="rect">
              <a:avLst/>
            </a:prstGeom>
            <a:grpFill/>
            <a:ln w="9525">
              <a:noFill/>
              <a:miter lim="800000"/>
              <a:headEnd/>
              <a:tailEnd/>
            </a:ln>
          </p:spPr>
          <p:txBody>
            <a:bodyPr/>
            <a:lstStyle/>
            <a:p>
              <a:pPr fontAlgn="auto">
                <a:spcBef>
                  <a:spcPts val="0"/>
                </a:spcBef>
                <a:spcAft>
                  <a:spcPts val="0"/>
                </a:spcAft>
                <a:defRPr/>
              </a:pPr>
              <a:endParaRPr lang="en-US">
                <a:latin typeface="+mn-lt"/>
                <a:ea typeface="+mn-ea"/>
              </a:endParaRPr>
            </a:p>
          </p:txBody>
        </p:sp>
        <p:sp>
          <p:nvSpPr>
            <p:cNvPr id="8" name="Rectangle 27">
              <a:extLst>
                <a:ext uri="{FF2B5EF4-FFF2-40B4-BE49-F238E27FC236}">
                  <a16:creationId xmlns:a16="http://schemas.microsoft.com/office/drawing/2014/main" id="{1C7A204A-25C5-25B7-4173-BD615FA9C837}"/>
                </a:ext>
              </a:extLst>
            </p:cNvPr>
            <p:cNvSpPr>
              <a:spLocks noChangeArrowheads="1"/>
            </p:cNvSpPr>
            <p:nvPr/>
          </p:nvSpPr>
          <p:spPr bwMode="auto">
            <a:xfrm>
              <a:off x="1552576" y="2006600"/>
              <a:ext cx="93663" cy="17463"/>
            </a:xfrm>
            <a:prstGeom prst="rect">
              <a:avLst/>
            </a:prstGeom>
            <a:grpFill/>
            <a:ln w="9525">
              <a:noFill/>
              <a:miter lim="800000"/>
              <a:headEnd/>
              <a:tailEnd/>
            </a:ln>
          </p:spPr>
          <p:txBody>
            <a:bodyPr/>
            <a:lstStyle/>
            <a:p>
              <a:pPr fontAlgn="auto">
                <a:spcBef>
                  <a:spcPts val="0"/>
                </a:spcBef>
                <a:spcAft>
                  <a:spcPts val="0"/>
                </a:spcAft>
                <a:defRPr/>
              </a:pPr>
              <a:endParaRPr lang="en-US">
                <a:latin typeface="+mn-lt"/>
                <a:ea typeface="+mn-ea"/>
              </a:endParaRPr>
            </a:p>
          </p:txBody>
        </p:sp>
      </p:grpSp>
      <p:sp>
        <p:nvSpPr>
          <p:cNvPr id="9" name="Freeform 197">
            <a:extLst>
              <a:ext uri="{FF2B5EF4-FFF2-40B4-BE49-F238E27FC236}">
                <a16:creationId xmlns:a16="http://schemas.microsoft.com/office/drawing/2014/main" id="{8DE49619-49CA-E825-D7B5-667859C8AF79}"/>
              </a:ext>
            </a:extLst>
          </p:cNvPr>
          <p:cNvSpPr>
            <a:spLocks noEditPoints="1"/>
          </p:cNvSpPr>
          <p:nvPr/>
        </p:nvSpPr>
        <p:spPr bwMode="auto">
          <a:xfrm>
            <a:off x="4672139" y="2402262"/>
            <a:ext cx="947087" cy="922701"/>
          </a:xfrm>
          <a:custGeom>
            <a:avLst/>
            <a:gdLst>
              <a:gd name="T0" fmla="*/ 270770 w 110"/>
              <a:gd name="T1" fmla="*/ 12817 h 109"/>
              <a:gd name="T2" fmla="*/ 240117 w 110"/>
              <a:gd name="T3" fmla="*/ 0 h 109"/>
              <a:gd name="T4" fmla="*/ 114950 w 110"/>
              <a:gd name="T5" fmla="*/ 0 h 109"/>
              <a:gd name="T6" fmla="*/ 45980 w 110"/>
              <a:gd name="T7" fmla="*/ 56393 h 109"/>
              <a:gd name="T8" fmla="*/ 45980 w 110"/>
              <a:gd name="T9" fmla="*/ 187121 h 109"/>
              <a:gd name="T10" fmla="*/ 40871 w 110"/>
              <a:gd name="T11" fmla="*/ 205064 h 109"/>
              <a:gd name="T12" fmla="*/ 38317 w 110"/>
              <a:gd name="T13" fmla="*/ 205064 h 109"/>
              <a:gd name="T14" fmla="*/ 0 w 110"/>
              <a:gd name="T15" fmla="*/ 243514 h 109"/>
              <a:gd name="T16" fmla="*/ 38317 w 110"/>
              <a:gd name="T17" fmla="*/ 279400 h 109"/>
              <a:gd name="T18" fmla="*/ 176256 w 110"/>
              <a:gd name="T19" fmla="*/ 279400 h 109"/>
              <a:gd name="T20" fmla="*/ 214573 w 110"/>
              <a:gd name="T21" fmla="*/ 187121 h 109"/>
              <a:gd name="T22" fmla="*/ 214573 w 110"/>
              <a:gd name="T23" fmla="*/ 76899 h 109"/>
              <a:gd name="T24" fmla="*/ 240117 w 110"/>
              <a:gd name="T25" fmla="*/ 76899 h 109"/>
              <a:gd name="T26" fmla="*/ 280988 w 110"/>
              <a:gd name="T27" fmla="*/ 35886 h 109"/>
              <a:gd name="T28" fmla="*/ 270770 w 110"/>
              <a:gd name="T29" fmla="*/ 12817 h 109"/>
              <a:gd name="T30" fmla="*/ 194137 w 110"/>
              <a:gd name="T31" fmla="*/ 51266 h 109"/>
              <a:gd name="T32" fmla="*/ 194137 w 110"/>
              <a:gd name="T33" fmla="*/ 56393 h 109"/>
              <a:gd name="T34" fmla="*/ 194137 w 110"/>
              <a:gd name="T35" fmla="*/ 187121 h 109"/>
              <a:gd name="T36" fmla="*/ 176256 w 110"/>
              <a:gd name="T37" fmla="*/ 261457 h 109"/>
              <a:gd name="T38" fmla="*/ 38317 w 110"/>
              <a:gd name="T39" fmla="*/ 261457 h 109"/>
              <a:gd name="T40" fmla="*/ 25544 w 110"/>
              <a:gd name="T41" fmla="*/ 258894 h 109"/>
              <a:gd name="T42" fmla="*/ 17881 w 110"/>
              <a:gd name="T43" fmla="*/ 243514 h 109"/>
              <a:gd name="T44" fmla="*/ 30653 w 110"/>
              <a:gd name="T45" fmla="*/ 225571 h 109"/>
              <a:gd name="T46" fmla="*/ 38317 w 110"/>
              <a:gd name="T47" fmla="*/ 225571 h 109"/>
              <a:gd name="T48" fmla="*/ 158375 w 110"/>
              <a:gd name="T49" fmla="*/ 225571 h 109"/>
              <a:gd name="T50" fmla="*/ 166038 w 110"/>
              <a:gd name="T51" fmla="*/ 215317 h 109"/>
              <a:gd name="T52" fmla="*/ 158375 w 110"/>
              <a:gd name="T53" fmla="*/ 205064 h 109"/>
              <a:gd name="T54" fmla="*/ 61306 w 110"/>
              <a:gd name="T55" fmla="*/ 205064 h 109"/>
              <a:gd name="T56" fmla="*/ 66415 w 110"/>
              <a:gd name="T57" fmla="*/ 187121 h 109"/>
              <a:gd name="T58" fmla="*/ 66415 w 110"/>
              <a:gd name="T59" fmla="*/ 56393 h 109"/>
              <a:gd name="T60" fmla="*/ 114950 w 110"/>
              <a:gd name="T61" fmla="*/ 20506 h 109"/>
              <a:gd name="T62" fmla="*/ 199246 w 110"/>
              <a:gd name="T63" fmla="*/ 20506 h 109"/>
              <a:gd name="T64" fmla="*/ 194137 w 110"/>
              <a:gd name="T65" fmla="*/ 51266 h 109"/>
              <a:gd name="T66" fmla="*/ 257998 w 110"/>
              <a:gd name="T67" fmla="*/ 51266 h 109"/>
              <a:gd name="T68" fmla="*/ 240117 w 110"/>
              <a:gd name="T69" fmla="*/ 56393 h 109"/>
              <a:gd name="T70" fmla="*/ 214573 w 110"/>
              <a:gd name="T71" fmla="*/ 56393 h 109"/>
              <a:gd name="T72" fmla="*/ 214573 w 110"/>
              <a:gd name="T73" fmla="*/ 51266 h 109"/>
              <a:gd name="T74" fmla="*/ 217127 w 110"/>
              <a:gd name="T75" fmla="*/ 25633 h 109"/>
              <a:gd name="T76" fmla="*/ 235008 w 110"/>
              <a:gd name="T77" fmla="*/ 20506 h 109"/>
              <a:gd name="T78" fmla="*/ 240117 w 110"/>
              <a:gd name="T79" fmla="*/ 20506 h 109"/>
              <a:gd name="T80" fmla="*/ 263107 w 110"/>
              <a:gd name="T81" fmla="*/ 35886 h 109"/>
              <a:gd name="T82" fmla="*/ 257998 w 110"/>
              <a:gd name="T83" fmla="*/ 51266 h 109"/>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110" h="109">
                <a:moveTo>
                  <a:pt x="106" y="5"/>
                </a:moveTo>
                <a:cubicBezTo>
                  <a:pt x="104" y="3"/>
                  <a:pt x="101" y="0"/>
                  <a:pt x="94" y="0"/>
                </a:cubicBezTo>
                <a:cubicBezTo>
                  <a:pt x="45" y="0"/>
                  <a:pt x="45" y="0"/>
                  <a:pt x="45" y="0"/>
                </a:cubicBezTo>
                <a:cubicBezTo>
                  <a:pt x="29" y="0"/>
                  <a:pt x="18" y="13"/>
                  <a:pt x="18" y="22"/>
                </a:cubicBezTo>
                <a:cubicBezTo>
                  <a:pt x="18" y="73"/>
                  <a:pt x="18" y="73"/>
                  <a:pt x="18" y="73"/>
                </a:cubicBezTo>
                <a:cubicBezTo>
                  <a:pt x="18" y="75"/>
                  <a:pt x="17" y="77"/>
                  <a:pt x="16" y="80"/>
                </a:cubicBezTo>
                <a:cubicBezTo>
                  <a:pt x="15" y="80"/>
                  <a:pt x="15" y="80"/>
                  <a:pt x="15" y="80"/>
                </a:cubicBezTo>
                <a:cubicBezTo>
                  <a:pt x="5" y="80"/>
                  <a:pt x="0" y="88"/>
                  <a:pt x="0" y="95"/>
                </a:cubicBezTo>
                <a:cubicBezTo>
                  <a:pt x="0" y="102"/>
                  <a:pt x="5" y="109"/>
                  <a:pt x="15" y="109"/>
                </a:cubicBezTo>
                <a:cubicBezTo>
                  <a:pt x="69" y="109"/>
                  <a:pt x="69" y="109"/>
                  <a:pt x="69" y="109"/>
                </a:cubicBezTo>
                <a:cubicBezTo>
                  <a:pt x="82" y="109"/>
                  <a:pt x="84" y="73"/>
                  <a:pt x="84" y="73"/>
                </a:cubicBezTo>
                <a:cubicBezTo>
                  <a:pt x="84" y="30"/>
                  <a:pt x="84" y="30"/>
                  <a:pt x="84" y="30"/>
                </a:cubicBezTo>
                <a:cubicBezTo>
                  <a:pt x="94" y="30"/>
                  <a:pt x="94" y="30"/>
                  <a:pt x="94" y="30"/>
                </a:cubicBezTo>
                <a:cubicBezTo>
                  <a:pt x="104" y="30"/>
                  <a:pt x="110" y="22"/>
                  <a:pt x="110" y="14"/>
                </a:cubicBezTo>
                <a:cubicBezTo>
                  <a:pt x="110" y="10"/>
                  <a:pt x="109" y="7"/>
                  <a:pt x="106" y="5"/>
                </a:cubicBezTo>
                <a:close/>
                <a:moveTo>
                  <a:pt x="76" y="20"/>
                </a:moveTo>
                <a:cubicBezTo>
                  <a:pt x="76" y="21"/>
                  <a:pt x="76" y="21"/>
                  <a:pt x="76" y="22"/>
                </a:cubicBezTo>
                <a:cubicBezTo>
                  <a:pt x="76" y="73"/>
                  <a:pt x="76" y="73"/>
                  <a:pt x="76" y="73"/>
                </a:cubicBezTo>
                <a:cubicBezTo>
                  <a:pt x="76" y="83"/>
                  <a:pt x="72" y="101"/>
                  <a:pt x="69" y="102"/>
                </a:cubicBezTo>
                <a:cubicBezTo>
                  <a:pt x="15" y="102"/>
                  <a:pt x="15" y="102"/>
                  <a:pt x="15" y="102"/>
                </a:cubicBezTo>
                <a:cubicBezTo>
                  <a:pt x="13" y="102"/>
                  <a:pt x="11" y="101"/>
                  <a:pt x="10" y="101"/>
                </a:cubicBezTo>
                <a:cubicBezTo>
                  <a:pt x="8" y="99"/>
                  <a:pt x="7" y="97"/>
                  <a:pt x="7" y="95"/>
                </a:cubicBezTo>
                <a:cubicBezTo>
                  <a:pt x="7" y="92"/>
                  <a:pt x="9" y="89"/>
                  <a:pt x="12" y="88"/>
                </a:cubicBezTo>
                <a:cubicBezTo>
                  <a:pt x="13" y="88"/>
                  <a:pt x="14" y="88"/>
                  <a:pt x="15" y="88"/>
                </a:cubicBezTo>
                <a:cubicBezTo>
                  <a:pt x="62" y="88"/>
                  <a:pt x="62" y="88"/>
                  <a:pt x="62" y="88"/>
                </a:cubicBezTo>
                <a:cubicBezTo>
                  <a:pt x="64" y="88"/>
                  <a:pt x="65" y="86"/>
                  <a:pt x="65" y="84"/>
                </a:cubicBezTo>
                <a:cubicBezTo>
                  <a:pt x="65" y="82"/>
                  <a:pt x="64" y="80"/>
                  <a:pt x="62" y="80"/>
                </a:cubicBezTo>
                <a:cubicBezTo>
                  <a:pt x="24" y="80"/>
                  <a:pt x="24" y="80"/>
                  <a:pt x="24" y="80"/>
                </a:cubicBezTo>
                <a:cubicBezTo>
                  <a:pt x="25" y="78"/>
                  <a:pt x="26" y="75"/>
                  <a:pt x="26" y="73"/>
                </a:cubicBezTo>
                <a:cubicBezTo>
                  <a:pt x="26" y="22"/>
                  <a:pt x="26" y="22"/>
                  <a:pt x="26" y="22"/>
                </a:cubicBezTo>
                <a:cubicBezTo>
                  <a:pt x="26" y="17"/>
                  <a:pt x="33" y="8"/>
                  <a:pt x="45" y="8"/>
                </a:cubicBezTo>
                <a:cubicBezTo>
                  <a:pt x="78" y="8"/>
                  <a:pt x="78" y="8"/>
                  <a:pt x="78" y="8"/>
                </a:cubicBezTo>
                <a:cubicBezTo>
                  <a:pt x="76" y="12"/>
                  <a:pt x="76" y="16"/>
                  <a:pt x="76" y="20"/>
                </a:cubicBezTo>
                <a:close/>
                <a:moveTo>
                  <a:pt x="101" y="20"/>
                </a:moveTo>
                <a:cubicBezTo>
                  <a:pt x="100" y="21"/>
                  <a:pt x="98" y="22"/>
                  <a:pt x="94" y="22"/>
                </a:cubicBezTo>
                <a:cubicBezTo>
                  <a:pt x="84" y="22"/>
                  <a:pt x="84" y="22"/>
                  <a:pt x="84" y="22"/>
                </a:cubicBezTo>
                <a:cubicBezTo>
                  <a:pt x="84" y="21"/>
                  <a:pt x="84" y="20"/>
                  <a:pt x="84" y="20"/>
                </a:cubicBezTo>
                <a:cubicBezTo>
                  <a:pt x="83" y="16"/>
                  <a:pt x="83" y="12"/>
                  <a:pt x="85" y="10"/>
                </a:cubicBezTo>
                <a:cubicBezTo>
                  <a:pt x="87" y="8"/>
                  <a:pt x="89" y="8"/>
                  <a:pt x="92" y="8"/>
                </a:cubicBezTo>
                <a:cubicBezTo>
                  <a:pt x="94" y="8"/>
                  <a:pt x="94" y="8"/>
                  <a:pt x="94" y="8"/>
                </a:cubicBezTo>
                <a:cubicBezTo>
                  <a:pt x="100" y="8"/>
                  <a:pt x="103" y="10"/>
                  <a:pt x="103" y="14"/>
                </a:cubicBezTo>
                <a:cubicBezTo>
                  <a:pt x="103" y="16"/>
                  <a:pt x="102" y="18"/>
                  <a:pt x="101" y="20"/>
                </a:cubicBezTo>
                <a:close/>
              </a:path>
            </a:pathLst>
          </a:custGeom>
          <a:solidFill>
            <a:schemeClr val="tx1">
              <a:lumMod val="95000"/>
              <a:lumOff val="5000"/>
            </a:schemeClr>
          </a:solidFill>
          <a:ln>
            <a:noFill/>
          </a:ln>
        </p:spPr>
        <p:txBody>
          <a:bodyPr/>
          <a:lstStyle/>
          <a:p>
            <a:endParaRPr lang="en-US" dirty="0"/>
          </a:p>
        </p:txBody>
      </p:sp>
      <p:sp>
        <p:nvSpPr>
          <p:cNvPr id="10" name="CaixaDeTexto 9">
            <a:extLst>
              <a:ext uri="{FF2B5EF4-FFF2-40B4-BE49-F238E27FC236}">
                <a16:creationId xmlns:a16="http://schemas.microsoft.com/office/drawing/2014/main" id="{388445C1-8D5C-DF99-933C-E2305712F9F6}"/>
              </a:ext>
            </a:extLst>
          </p:cNvPr>
          <p:cNvSpPr txBox="1"/>
          <p:nvPr/>
        </p:nvSpPr>
        <p:spPr>
          <a:xfrm>
            <a:off x="3882613" y="4857922"/>
            <a:ext cx="2646285" cy="830997"/>
          </a:xfrm>
          <a:prstGeom prst="rect">
            <a:avLst/>
          </a:prstGeom>
          <a:noFill/>
        </p:spPr>
        <p:txBody>
          <a:bodyPr wrap="square" rtlCol="0">
            <a:spAutoFit/>
          </a:bodyPr>
          <a:lstStyle/>
          <a:p>
            <a:r>
              <a:rPr lang="pt-BR" sz="2400" b="1" dirty="0"/>
              <a:t>1 ano , prorrogável por igual período</a:t>
            </a:r>
          </a:p>
        </p:txBody>
      </p:sp>
      <p:sp>
        <p:nvSpPr>
          <p:cNvPr id="11" name="CaixaDeTexto 10">
            <a:extLst>
              <a:ext uri="{FF2B5EF4-FFF2-40B4-BE49-F238E27FC236}">
                <a16:creationId xmlns:a16="http://schemas.microsoft.com/office/drawing/2014/main" id="{9904C323-0480-6C35-0E3A-2FDACB715418}"/>
              </a:ext>
            </a:extLst>
          </p:cNvPr>
          <p:cNvSpPr txBox="1"/>
          <p:nvPr/>
        </p:nvSpPr>
        <p:spPr>
          <a:xfrm>
            <a:off x="6838878" y="4765588"/>
            <a:ext cx="2701636" cy="1015663"/>
          </a:xfrm>
          <a:prstGeom prst="rect">
            <a:avLst/>
          </a:prstGeom>
          <a:noFill/>
        </p:spPr>
        <p:txBody>
          <a:bodyPr wrap="square" rtlCol="0">
            <a:spAutoFit/>
          </a:bodyPr>
          <a:lstStyle/>
          <a:p>
            <a:r>
              <a:rPr lang="pt-BR" sz="2000" b="1" dirty="0"/>
              <a:t>A vigência do contrato é independente da vigência da Ata</a:t>
            </a:r>
          </a:p>
        </p:txBody>
      </p:sp>
      <p:sp>
        <p:nvSpPr>
          <p:cNvPr id="12" name="Balão de Fala: Retângulo 11">
            <a:extLst>
              <a:ext uri="{FF2B5EF4-FFF2-40B4-BE49-F238E27FC236}">
                <a16:creationId xmlns:a16="http://schemas.microsoft.com/office/drawing/2014/main" id="{ADE880E0-F8C2-27D2-8F7F-19E4B748BC5F}"/>
              </a:ext>
            </a:extLst>
          </p:cNvPr>
          <p:cNvSpPr/>
          <p:nvPr/>
        </p:nvSpPr>
        <p:spPr>
          <a:xfrm>
            <a:off x="9297184" y="1949746"/>
            <a:ext cx="2920610" cy="2958508"/>
          </a:xfrm>
          <a:prstGeom prst="wedgeRectCallout">
            <a:avLst>
              <a:gd name="adj1" fmla="val -59994"/>
              <a:gd name="adj2" fmla="val 5085"/>
            </a:avLst>
          </a:prstGeom>
          <a:solidFill>
            <a:schemeClr val="accent3">
              <a:lumMod val="40000"/>
              <a:lumOff val="60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2400" dirty="0">
                <a:solidFill>
                  <a:schemeClr val="tx1"/>
                </a:solidFill>
              </a:rPr>
              <a:t>A nova lei prevê contratos contínuo com prazos de 5 , 10 anos. E os de escopos são parametrizados de acordo com o objeto </a:t>
            </a:r>
          </a:p>
        </p:txBody>
      </p:sp>
      <p:sp>
        <p:nvSpPr>
          <p:cNvPr id="13" name="Retângulo 12">
            <a:extLst>
              <a:ext uri="{FF2B5EF4-FFF2-40B4-BE49-F238E27FC236}">
                <a16:creationId xmlns:a16="http://schemas.microsoft.com/office/drawing/2014/main" id="{E04107C8-C88A-CF9B-EB0D-FD183527B43E}"/>
              </a:ext>
            </a:extLst>
          </p:cNvPr>
          <p:cNvSpPr/>
          <p:nvPr/>
        </p:nvSpPr>
        <p:spPr>
          <a:xfrm>
            <a:off x="418412" y="1361034"/>
            <a:ext cx="2825711" cy="1754326"/>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pt-BR" sz="5400" b="1" dirty="0">
                <a:ln/>
                <a:solidFill>
                  <a:schemeClr val="accent3"/>
                </a:solidFill>
              </a:rPr>
              <a:t>vigência da Ata</a:t>
            </a:r>
          </a:p>
        </p:txBody>
      </p:sp>
      <p:sp>
        <p:nvSpPr>
          <p:cNvPr id="26" name="Título 25"/>
          <p:cNvSpPr>
            <a:spLocks noGrp="1"/>
          </p:cNvSpPr>
          <p:nvPr>
            <p:ph type="title"/>
          </p:nvPr>
        </p:nvSpPr>
        <p:spPr/>
        <p:txBody>
          <a:bodyPr/>
          <a:lstStyle/>
          <a:p>
            <a:endParaRPr lang="pt-BR"/>
          </a:p>
        </p:txBody>
      </p:sp>
    </p:spTree>
    <p:extLst>
      <p:ext uri="{BB962C8B-B14F-4D97-AF65-F5344CB8AC3E}">
        <p14:creationId xmlns:p14="http://schemas.microsoft.com/office/powerpoint/2010/main" val="419089764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ixaDeTexto 3">
            <a:extLst>
              <a:ext uri="{FF2B5EF4-FFF2-40B4-BE49-F238E27FC236}">
                <a16:creationId xmlns:a16="http://schemas.microsoft.com/office/drawing/2014/main" id="{D6E5CD0B-8592-467F-959A-6C0EFBC218CF}"/>
              </a:ext>
            </a:extLst>
          </p:cNvPr>
          <p:cNvSpPr txBox="1"/>
          <p:nvPr/>
        </p:nvSpPr>
        <p:spPr>
          <a:xfrm>
            <a:off x="6749142" y="1536174"/>
            <a:ext cx="5344885" cy="3785652"/>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just"/>
            <a:r>
              <a:rPr lang="pt-BR" sz="2000" dirty="0">
                <a:effectLst/>
                <a:latin typeface="Calibri" panose="020F0502020204030204" pitchFamily="34" charset="0"/>
                <a:ea typeface="Calibri" panose="020F0502020204030204" pitchFamily="34" charset="0"/>
                <a:cs typeface="Times New Roman" panose="02020603050405020304" pitchFamily="18" charset="0"/>
              </a:rPr>
              <a:t>Nessa linha, o TCU já assentou que é indevido utilizar atas de registro de preços como verdadeiros “contratos guarda-chuva”, com objetos incertos ou indefinidos, sem delimitação prévia das intervenções ou elaboração dos projetos correspondentes. Tal prática desvirtua a finalidade do sistema de registro de preços e compromete a legalidade da contratação. Esse entendimento foi reafirmado no Acórdão 3.143/2020-Plenário (Rel. Benjamin </a:t>
            </a:r>
            <a:r>
              <a:rPr lang="pt-BR" sz="2000" dirty="0" err="1">
                <a:effectLst/>
                <a:latin typeface="Calibri" panose="020F0502020204030204" pitchFamily="34" charset="0"/>
                <a:ea typeface="Calibri" panose="020F0502020204030204" pitchFamily="34" charset="0"/>
                <a:cs typeface="Times New Roman" panose="02020603050405020304" pitchFamily="18" charset="0"/>
              </a:rPr>
              <a:t>Zymler</a:t>
            </a:r>
            <a:r>
              <a:rPr lang="pt-BR" sz="2000" dirty="0">
                <a:effectLst/>
                <a:latin typeface="Calibri" panose="020F0502020204030204" pitchFamily="34" charset="0"/>
                <a:ea typeface="Calibri" panose="020F0502020204030204" pitchFamily="34" charset="0"/>
                <a:cs typeface="Times New Roman" panose="02020603050405020304" pitchFamily="18" charset="0"/>
              </a:rPr>
              <a:t>) e no Acórdão 1.767/2021-Plenário (Rel. Benjamin </a:t>
            </a:r>
            <a:r>
              <a:rPr lang="pt-BR" sz="2000" dirty="0" err="1">
                <a:effectLst/>
                <a:latin typeface="Calibri" panose="020F0502020204030204" pitchFamily="34" charset="0"/>
                <a:ea typeface="Calibri" panose="020F0502020204030204" pitchFamily="34" charset="0"/>
                <a:cs typeface="Times New Roman" panose="02020603050405020304" pitchFamily="18" charset="0"/>
              </a:rPr>
              <a:t>Zymler</a:t>
            </a:r>
            <a:r>
              <a:rPr lang="pt-BR" sz="2000" dirty="0">
                <a:effectLst/>
                <a:latin typeface="Calibri" panose="020F0502020204030204" pitchFamily="34" charset="0"/>
                <a:ea typeface="Calibri" panose="020F0502020204030204" pitchFamily="34" charset="0"/>
                <a:cs typeface="Times New Roman" panose="02020603050405020304" pitchFamily="18" charset="0"/>
              </a:rPr>
              <a:t>).</a:t>
            </a:r>
          </a:p>
        </p:txBody>
      </p:sp>
      <p:pic>
        <p:nvPicPr>
          <p:cNvPr id="12" name="Imagem 11">
            <a:extLst>
              <a:ext uri="{FF2B5EF4-FFF2-40B4-BE49-F238E27FC236}">
                <a16:creationId xmlns:a16="http://schemas.microsoft.com/office/drawing/2014/main" id="{21A6409E-611D-4591-97EF-314CA767D8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1258" y="-174172"/>
            <a:ext cx="6852588" cy="7391400"/>
          </a:xfrm>
          <a:prstGeom prst="rect">
            <a:avLst/>
          </a:prstGeom>
        </p:spPr>
      </p:pic>
    </p:spTree>
    <p:extLst>
      <p:ext uri="{BB962C8B-B14F-4D97-AF65-F5344CB8AC3E}">
        <p14:creationId xmlns:p14="http://schemas.microsoft.com/office/powerpoint/2010/main" val="54768900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7B093AE-609C-4658-83A6-524AC537815D}"/>
              </a:ext>
            </a:extLst>
          </p:cNvPr>
          <p:cNvSpPr>
            <a:spLocks noGrp="1"/>
          </p:cNvSpPr>
          <p:nvPr>
            <p:ph type="title"/>
          </p:nvPr>
        </p:nvSpPr>
        <p:spPr/>
        <p:txBody>
          <a:bodyPr/>
          <a:lstStyle/>
          <a:p>
            <a:endParaRPr lang="pt-BR"/>
          </a:p>
        </p:txBody>
      </p:sp>
      <p:pic>
        <p:nvPicPr>
          <p:cNvPr id="8" name="Imagem 7">
            <a:extLst>
              <a:ext uri="{FF2B5EF4-FFF2-40B4-BE49-F238E27FC236}">
                <a16:creationId xmlns:a16="http://schemas.microsoft.com/office/drawing/2014/main" id="{857C405C-E332-4D74-9543-861576D84D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8455" y="561108"/>
            <a:ext cx="10515601" cy="5735783"/>
          </a:xfrm>
          <a:prstGeom prst="rect">
            <a:avLst/>
          </a:prstGeom>
        </p:spPr>
      </p:pic>
    </p:spTree>
    <p:extLst>
      <p:ext uri="{BB962C8B-B14F-4D97-AF65-F5344CB8AC3E}">
        <p14:creationId xmlns:p14="http://schemas.microsoft.com/office/powerpoint/2010/main" val="151478006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ixaDeTexto 5">
            <a:extLst>
              <a:ext uri="{FF2B5EF4-FFF2-40B4-BE49-F238E27FC236}">
                <a16:creationId xmlns:a16="http://schemas.microsoft.com/office/drawing/2014/main" id="{7A1886AB-CA97-486A-A4AA-D9894160DBA3}"/>
              </a:ext>
            </a:extLst>
          </p:cNvPr>
          <p:cNvSpPr txBox="1"/>
          <p:nvPr/>
        </p:nvSpPr>
        <p:spPr>
          <a:xfrm>
            <a:off x="446314" y="2002735"/>
            <a:ext cx="3995058" cy="2585323"/>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just"/>
            <a:r>
              <a:rPr lang="pt-BR" sz="1800" dirty="0">
                <a:effectLst/>
                <a:latin typeface="Calibri" panose="020F0502020204030204" pitchFamily="34" charset="0"/>
                <a:ea typeface="Calibri" panose="020F0502020204030204" pitchFamily="34" charset="0"/>
                <a:cs typeface="Times New Roman" panose="02020603050405020304" pitchFamily="18" charset="0"/>
              </a:rPr>
              <a:t>Esse cenário de incerteza foi pacificado pelo </a:t>
            </a:r>
            <a:r>
              <a:rPr lang="pt-BR" sz="1800" b="1" dirty="0">
                <a:effectLst/>
                <a:latin typeface="Calibri" panose="020F0502020204030204" pitchFamily="34" charset="0"/>
                <a:ea typeface="Calibri" panose="020F0502020204030204" pitchFamily="34" charset="0"/>
                <a:cs typeface="Times New Roman" panose="02020603050405020304" pitchFamily="18" charset="0"/>
              </a:rPr>
              <a:t>Acórdão 547/2026-Plenário</a:t>
            </a:r>
            <a:r>
              <a:rPr lang="pt-BR" sz="1800" dirty="0">
                <a:effectLst/>
                <a:latin typeface="Calibri" panose="020F0502020204030204" pitchFamily="34" charset="0"/>
                <a:ea typeface="Calibri" panose="020F0502020204030204" pitchFamily="34" charset="0"/>
                <a:cs typeface="Times New Roman" panose="02020603050405020304" pitchFamily="18" charset="0"/>
              </a:rPr>
              <a:t>, sob a relatoria do Ministro Benjamin </a:t>
            </a:r>
            <a:r>
              <a:rPr lang="pt-BR" sz="1800" dirty="0" err="1">
                <a:effectLst/>
                <a:latin typeface="Calibri" panose="020F0502020204030204" pitchFamily="34" charset="0"/>
                <a:ea typeface="Calibri" panose="020F0502020204030204" pitchFamily="34" charset="0"/>
                <a:cs typeface="Times New Roman" panose="02020603050405020304" pitchFamily="18" charset="0"/>
              </a:rPr>
              <a:t>Zymler</a:t>
            </a:r>
            <a:r>
              <a:rPr lang="pt-BR" sz="1800" dirty="0">
                <a:effectLst/>
                <a:latin typeface="Calibri" panose="020F0502020204030204" pitchFamily="34" charset="0"/>
                <a:ea typeface="Calibri" panose="020F0502020204030204" pitchFamily="34" charset="0"/>
                <a:cs typeface="Times New Roman" panose="02020603050405020304" pitchFamily="18" charset="0"/>
              </a:rPr>
              <a:t>, que consolidou o entendimento de que a recomposição integral dos quantitativos na prorrogação da ata não é apenas legítima, mas recomendável para a preservação do planejamento anual. </a:t>
            </a:r>
            <a:endParaRPr lang="pt-BR" dirty="0"/>
          </a:p>
        </p:txBody>
      </p:sp>
      <p:sp>
        <p:nvSpPr>
          <p:cNvPr id="10" name="CaixaDeTexto 9">
            <a:extLst>
              <a:ext uri="{FF2B5EF4-FFF2-40B4-BE49-F238E27FC236}">
                <a16:creationId xmlns:a16="http://schemas.microsoft.com/office/drawing/2014/main" id="{053E202C-FDBA-4915-B4BB-59828FD79C70}"/>
              </a:ext>
            </a:extLst>
          </p:cNvPr>
          <p:cNvSpPr txBox="1"/>
          <p:nvPr/>
        </p:nvSpPr>
        <p:spPr>
          <a:xfrm>
            <a:off x="4680857" y="548271"/>
            <a:ext cx="7511143" cy="5450851"/>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marL="342900" lvl="0" indent="-342900" algn="just">
              <a:lnSpc>
                <a:spcPct val="150000"/>
              </a:lnSpc>
              <a:buFont typeface="Symbol" panose="05050102010706020507" pitchFamily="18" charset="2"/>
              <a:buChar char=""/>
            </a:pPr>
            <a:r>
              <a:rPr lang="pt-BR" dirty="0">
                <a:effectLst/>
                <a:latin typeface="Calibri" panose="020F0502020204030204" pitchFamily="34" charset="0"/>
                <a:ea typeface="Calibri" panose="020F0502020204030204" pitchFamily="34" charset="0"/>
                <a:cs typeface="Times New Roman" panose="02020603050405020304" pitchFamily="18" charset="0"/>
              </a:rPr>
              <a:t>Necessidades Recorrentes ou Contínuas: Em objetos de consumo frequente, como medicamentos, gêneros alimentícios </a:t>
            </a:r>
            <a:r>
              <a:rPr lang="pt-BR" b="1" dirty="0">
                <a:effectLst/>
                <a:latin typeface="Calibri" panose="020F0502020204030204" pitchFamily="34" charset="0"/>
                <a:ea typeface="Calibri" panose="020F0502020204030204" pitchFamily="34" charset="0"/>
                <a:cs typeface="Times New Roman" panose="02020603050405020304" pitchFamily="18" charset="0"/>
              </a:rPr>
              <a:t>ou serviços de manutenção,</a:t>
            </a:r>
            <a:r>
              <a:rPr lang="pt-BR" dirty="0">
                <a:effectLst/>
                <a:latin typeface="Calibri" panose="020F0502020204030204" pitchFamily="34" charset="0"/>
                <a:ea typeface="Calibri" panose="020F0502020204030204" pitchFamily="34" charset="0"/>
                <a:cs typeface="Times New Roman" panose="02020603050405020304" pitchFamily="18" charset="0"/>
              </a:rPr>
              <a:t> a recomposição integral (retorno aos 100% do quantitativo original) é a solução mais eficiente. Isso porque o planejamento para o 'Ano 2' pressupõe uma demanda nova e independente do que foi consumido no 'Ano 1’.  </a:t>
            </a:r>
          </a:p>
          <a:p>
            <a:pPr marL="342900" lvl="0" indent="-342900" algn="just">
              <a:lnSpc>
                <a:spcPct val="150000"/>
              </a:lnSpc>
              <a:buFont typeface="Symbol" panose="05050102010706020507" pitchFamily="18" charset="2"/>
              <a:buChar char=""/>
            </a:pPr>
            <a:endParaRPr lang="pt-BR"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800"/>
              </a:spcAft>
              <a:buFont typeface="Symbol" panose="05050102010706020507" pitchFamily="18" charset="2"/>
              <a:buChar char=""/>
            </a:pPr>
            <a:r>
              <a:rPr lang="pt-BR" dirty="0">
                <a:effectLst/>
                <a:latin typeface="Calibri" panose="020F0502020204030204" pitchFamily="34" charset="0"/>
                <a:ea typeface="Calibri" panose="020F0502020204030204" pitchFamily="34" charset="0"/>
                <a:cs typeface="Times New Roman" panose="02020603050405020304" pitchFamily="18" charset="0"/>
              </a:rPr>
              <a:t>Necessidades Pontuais ou Finitas: Quando a ata serve a uma contratação de natureza finita — como a aquisição de mobiliário para um projeto específico ou uma </a:t>
            </a:r>
            <a:r>
              <a:rPr lang="pt-BR" b="1" dirty="0">
                <a:effectLst/>
                <a:latin typeface="Calibri" panose="020F0502020204030204" pitchFamily="34" charset="0"/>
                <a:ea typeface="Calibri" panose="020F0502020204030204" pitchFamily="34" charset="0"/>
                <a:cs typeface="Times New Roman" panose="02020603050405020304" pitchFamily="18" charset="0"/>
              </a:rPr>
              <a:t>obra delimitada —, deve prevalecer apenas a manutenção do saldo remanescente.</a:t>
            </a:r>
            <a:r>
              <a:rPr lang="pt-BR" dirty="0">
                <a:effectLst/>
                <a:latin typeface="Calibri" panose="020F0502020204030204" pitchFamily="34" charset="0"/>
                <a:ea typeface="Calibri" panose="020F0502020204030204" pitchFamily="34" charset="0"/>
                <a:cs typeface="Times New Roman" panose="02020603050405020304" pitchFamily="18" charset="0"/>
              </a:rPr>
              <a:t> Nesses casos, a renovação total do quantitativo configuraria um excesso desproporcional à necessidade original.  </a:t>
            </a:r>
          </a:p>
        </p:txBody>
      </p:sp>
    </p:spTree>
    <p:extLst>
      <p:ext uri="{BB962C8B-B14F-4D97-AF65-F5344CB8AC3E}">
        <p14:creationId xmlns:p14="http://schemas.microsoft.com/office/powerpoint/2010/main" val="6278676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a:extLst>
              <a:ext uri="{FF2B5EF4-FFF2-40B4-BE49-F238E27FC236}">
                <a16:creationId xmlns:a16="http://schemas.microsoft.com/office/drawing/2014/main" id="{5AB48EF2-92BC-26D7-D1D6-BE2C6D72954D}"/>
              </a:ext>
            </a:extLst>
          </p:cNvPr>
          <p:cNvSpPr/>
          <p:nvPr/>
        </p:nvSpPr>
        <p:spPr>
          <a:xfrm>
            <a:off x="1" y="1512629"/>
            <a:ext cx="4880344" cy="4084094"/>
          </a:xfrm>
          <a:prstGeom prst="rect">
            <a:avLst/>
          </a:prstGeom>
          <a:blipFill dpi="0" rotWithShape="1">
            <a:blip r:embed="rId2" cstate="email">
              <a:extLst>
                <a:ext uri="{28A0092B-C50C-407E-A947-70E740481C1C}">
                  <a14:useLocalDpi xmlns:a14="http://schemas.microsoft.com/office/drawing/2010/main"/>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 name="TextBox 16">
            <a:extLst>
              <a:ext uri="{FF2B5EF4-FFF2-40B4-BE49-F238E27FC236}">
                <a16:creationId xmlns:a16="http://schemas.microsoft.com/office/drawing/2014/main" id="{5DA5C339-E22A-588C-DD59-02E2287F5823}"/>
              </a:ext>
            </a:extLst>
          </p:cNvPr>
          <p:cNvSpPr txBox="1"/>
          <p:nvPr/>
        </p:nvSpPr>
        <p:spPr>
          <a:xfrm>
            <a:off x="5767109" y="1171465"/>
            <a:ext cx="5789564" cy="4943020"/>
          </a:xfrm>
          <a:prstGeom prst="rect">
            <a:avLst/>
          </a:prstGeom>
          <a:noFill/>
        </p:spPr>
        <p:txBody>
          <a:bodyPr wrap="square" lIns="0" tIns="0" rIns="91440" bIns="0" rtlCol="0" anchor="ctr">
            <a:spAutoFit/>
          </a:bodyPr>
          <a:lstStyle/>
          <a:p>
            <a:pPr algn="just" rtl="0">
              <a:lnSpc>
                <a:spcPct val="150000"/>
              </a:lnSpc>
            </a:pPr>
            <a:r>
              <a:rPr lang="pt-BR" b="0" i="1" dirty="0">
                <a:effectLst/>
                <a:latin typeface="DM Sans" pitchFamily="2" charset="0"/>
                <a:ea typeface="Malgun Gothic Semilight" panose="020B0502040204020203" pitchFamily="34" charset="-128"/>
                <a:cs typeface="Malgun Gothic Semilight" panose="020B0502040204020203" pitchFamily="34" charset="-128"/>
              </a:rPr>
              <a:t>	Art. 93. Nas contratações de projetos ou de serviços técnicos especializados ... e a respectiva documentação técnica associada -, o autor deverá ceder todos os direitos patrimoniais a eles relativos para a Administração Pública, hipótese em que poderão ser </a:t>
            </a:r>
            <a:r>
              <a:rPr lang="pt-BR" b="1" i="1" dirty="0">
                <a:effectLst/>
                <a:latin typeface="DM Sans" pitchFamily="2" charset="0"/>
                <a:ea typeface="Malgun Gothic Semilight" panose="020B0502040204020203" pitchFamily="34" charset="-128"/>
                <a:cs typeface="Malgun Gothic Semilight" panose="020B0502040204020203" pitchFamily="34" charset="-128"/>
              </a:rPr>
              <a:t>livremente utilizados e alterados por ela em outras ocasiões,</a:t>
            </a:r>
            <a:r>
              <a:rPr lang="pt-BR" b="0" i="1" dirty="0">
                <a:effectLst/>
                <a:latin typeface="DM Sans" pitchFamily="2" charset="0"/>
                <a:ea typeface="Malgun Gothic Semilight" panose="020B0502040204020203" pitchFamily="34" charset="-128"/>
                <a:cs typeface="Malgun Gothic Semilight" panose="020B0502040204020203" pitchFamily="34" charset="-128"/>
              </a:rPr>
              <a:t> sem necessidade de nova autorização de seu autor.</a:t>
            </a:r>
          </a:p>
          <a:p>
            <a:pPr algn="just" rtl="0">
              <a:lnSpc>
                <a:spcPct val="150000"/>
              </a:lnSpc>
            </a:pPr>
            <a:r>
              <a:rPr lang="pt-BR" b="0" i="1" dirty="0">
                <a:effectLst/>
                <a:latin typeface="DM Sans" pitchFamily="2" charset="0"/>
                <a:ea typeface="Malgun Gothic Semilight" panose="020B0502040204020203" pitchFamily="34" charset="-128"/>
                <a:cs typeface="Malgun Gothic Semilight" panose="020B0502040204020203" pitchFamily="34" charset="-128"/>
              </a:rPr>
              <a:t>(...)</a:t>
            </a:r>
          </a:p>
          <a:p>
            <a:pPr algn="just" rtl="0">
              <a:lnSpc>
                <a:spcPct val="150000"/>
              </a:lnSpc>
            </a:pPr>
            <a:r>
              <a:rPr lang="pt-BR" b="0" i="1" dirty="0">
                <a:effectLst/>
                <a:latin typeface="DM Sans" pitchFamily="2" charset="0"/>
                <a:ea typeface="Malgun Gothic Semilight" panose="020B0502040204020203" pitchFamily="34" charset="-128"/>
                <a:cs typeface="Malgun Gothic Semilight" panose="020B0502040204020203" pitchFamily="34" charset="-128"/>
              </a:rPr>
              <a:t>§ 3º Na hipótese de posterior alteração do projeto pela Administração Pública, o autor deverá ser comunicado, e os registros serão promovidos nos órgãos ou entidades competentes.</a:t>
            </a:r>
          </a:p>
        </p:txBody>
      </p:sp>
      <p:pic>
        <p:nvPicPr>
          <p:cNvPr id="32" name="Imagem 31" descr="Uma imagem contendo abajur, luz&#10;&#10;Descrição gerada automaticamente">
            <a:extLst>
              <a:ext uri="{FF2B5EF4-FFF2-40B4-BE49-F238E27FC236}">
                <a16:creationId xmlns:a16="http://schemas.microsoft.com/office/drawing/2014/main" id="{A0DFD8E1-72CB-2430-2283-2D0A503023F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rot="16200000">
            <a:off x="1793753" y="-2948385"/>
            <a:ext cx="3100374" cy="6687878"/>
          </a:xfrm>
          <a:prstGeom prst="rect">
            <a:avLst/>
          </a:prstGeom>
        </p:spPr>
      </p:pic>
      <p:sp>
        <p:nvSpPr>
          <p:cNvPr id="6" name="Título 1">
            <a:extLst>
              <a:ext uri="{FF2B5EF4-FFF2-40B4-BE49-F238E27FC236}">
                <a16:creationId xmlns:a16="http://schemas.microsoft.com/office/drawing/2014/main" id="{13A51CC8-4AF4-19CB-4779-B6BE55285C9C}"/>
              </a:ext>
            </a:extLst>
          </p:cNvPr>
          <p:cNvSpPr>
            <a:spLocks noGrp="1"/>
          </p:cNvSpPr>
          <p:nvPr>
            <p:ph type="title"/>
          </p:nvPr>
        </p:nvSpPr>
        <p:spPr>
          <a:xfrm>
            <a:off x="1014595" y="620178"/>
            <a:ext cx="10761922" cy="1325563"/>
          </a:xfrm>
        </p:spPr>
        <p:txBody>
          <a:bodyPr>
            <a:normAutofit/>
          </a:bodyPr>
          <a:lstStyle/>
          <a:p>
            <a:r>
              <a:rPr lang="pt-BR" sz="3200" b="1">
                <a:solidFill>
                  <a:schemeClr val="bg1"/>
                </a:solidFill>
                <a:latin typeface="Avenir Next LT Pro" panose="020B0504020202020204" pitchFamily="34" charset="0"/>
              </a:rPr>
              <a:t>CONCURSO</a:t>
            </a:r>
          </a:p>
        </p:txBody>
      </p:sp>
    </p:spTree>
    <p:extLst>
      <p:ext uri="{BB962C8B-B14F-4D97-AF65-F5344CB8AC3E}">
        <p14:creationId xmlns:p14="http://schemas.microsoft.com/office/powerpoint/2010/main" val="134454337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Shape">
            <a:extLst>
              <a:ext uri="{FF2B5EF4-FFF2-40B4-BE49-F238E27FC236}">
                <a16:creationId xmlns:a16="http://schemas.microsoft.com/office/drawing/2014/main" id="{05E26F40-2129-4858-BB7C-68A6501D6193}"/>
              </a:ext>
            </a:extLst>
          </p:cNvPr>
          <p:cNvSpPr/>
          <p:nvPr/>
        </p:nvSpPr>
        <p:spPr>
          <a:xfrm>
            <a:off x="540715" y="1303050"/>
            <a:ext cx="10089961" cy="1299574"/>
          </a:xfrm>
          <a:custGeom>
            <a:avLst/>
            <a:gdLst/>
            <a:ahLst/>
            <a:cxnLst>
              <a:cxn ang="0">
                <a:pos x="wd2" y="hd2"/>
              </a:cxn>
              <a:cxn ang="5400000">
                <a:pos x="wd2" y="hd2"/>
              </a:cxn>
              <a:cxn ang="10800000">
                <a:pos x="wd2" y="hd2"/>
              </a:cxn>
              <a:cxn ang="16200000">
                <a:pos x="wd2" y="hd2"/>
              </a:cxn>
            </a:cxnLst>
            <a:rect l="0" t="0" r="r" b="b"/>
            <a:pathLst>
              <a:path w="21600" h="21600" extrusionOk="0">
                <a:moveTo>
                  <a:pt x="20209" y="21600"/>
                </a:moveTo>
                <a:lnTo>
                  <a:pt x="1391" y="21600"/>
                </a:lnTo>
                <a:cubicBezTo>
                  <a:pt x="623" y="21600"/>
                  <a:pt x="0" y="16761"/>
                  <a:pt x="0" y="10800"/>
                </a:cubicBezTo>
                <a:lnTo>
                  <a:pt x="0" y="10800"/>
                </a:lnTo>
                <a:cubicBezTo>
                  <a:pt x="0" y="4839"/>
                  <a:pt x="623" y="0"/>
                  <a:pt x="1391" y="0"/>
                </a:cubicBezTo>
                <a:lnTo>
                  <a:pt x="20209" y="0"/>
                </a:lnTo>
                <a:cubicBezTo>
                  <a:pt x="20977" y="0"/>
                  <a:pt x="21600" y="4839"/>
                  <a:pt x="21600" y="10800"/>
                </a:cubicBezTo>
                <a:lnTo>
                  <a:pt x="21600" y="10800"/>
                </a:lnTo>
                <a:cubicBezTo>
                  <a:pt x="21600" y="16761"/>
                  <a:pt x="20977" y="21600"/>
                  <a:pt x="20209" y="21600"/>
                </a:cubicBezTo>
                <a:close/>
              </a:path>
            </a:pathLst>
          </a:custGeom>
          <a:solidFill>
            <a:schemeClr val="bg1"/>
          </a:solidFill>
          <a:ln w="12700">
            <a:miter lim="400000"/>
          </a:ln>
          <a:effectLst>
            <a:outerShdw blurRad="50800" dist="38100" dir="2700000" algn="tl" rotWithShape="0">
              <a:prstClr val="black">
                <a:alpha val="15000"/>
              </a:prstClr>
            </a:outerShdw>
          </a:effectLst>
        </p:spPr>
        <p:txBody>
          <a:bodyPr lIns="38100" tIns="38100" rIns="38100" bIns="38100" anchor="ctr"/>
          <a:lstStyle/>
          <a:p>
            <a:pPr algn="ctr">
              <a:defRPr sz="3000">
                <a:solidFill>
                  <a:srgbClr val="FFFFFF"/>
                </a:solidFill>
              </a:defRPr>
            </a:pPr>
            <a:endParaRPr sz="1600" b="1">
              <a:solidFill>
                <a:schemeClr val="bg1"/>
              </a:solidFill>
            </a:endParaRPr>
          </a:p>
        </p:txBody>
      </p:sp>
      <p:sp>
        <p:nvSpPr>
          <p:cNvPr id="34" name="Shape">
            <a:extLst>
              <a:ext uri="{FF2B5EF4-FFF2-40B4-BE49-F238E27FC236}">
                <a16:creationId xmlns:a16="http://schemas.microsoft.com/office/drawing/2014/main" id="{5BD7E067-92DC-42D3-B54E-DCBE0F498250}"/>
              </a:ext>
            </a:extLst>
          </p:cNvPr>
          <p:cNvSpPr/>
          <p:nvPr/>
        </p:nvSpPr>
        <p:spPr>
          <a:xfrm>
            <a:off x="540715" y="2649098"/>
            <a:ext cx="10089961" cy="1537598"/>
          </a:xfrm>
          <a:custGeom>
            <a:avLst/>
            <a:gdLst/>
            <a:ahLst/>
            <a:cxnLst>
              <a:cxn ang="0">
                <a:pos x="wd2" y="hd2"/>
              </a:cxn>
              <a:cxn ang="5400000">
                <a:pos x="wd2" y="hd2"/>
              </a:cxn>
              <a:cxn ang="10800000">
                <a:pos x="wd2" y="hd2"/>
              </a:cxn>
              <a:cxn ang="16200000">
                <a:pos x="wd2" y="hd2"/>
              </a:cxn>
            </a:cxnLst>
            <a:rect l="0" t="0" r="r" b="b"/>
            <a:pathLst>
              <a:path w="21600" h="21600" extrusionOk="0">
                <a:moveTo>
                  <a:pt x="20209" y="21600"/>
                </a:moveTo>
                <a:lnTo>
                  <a:pt x="1391" y="21600"/>
                </a:lnTo>
                <a:cubicBezTo>
                  <a:pt x="623" y="21600"/>
                  <a:pt x="0" y="16761"/>
                  <a:pt x="0" y="10800"/>
                </a:cubicBezTo>
                <a:lnTo>
                  <a:pt x="0" y="10800"/>
                </a:lnTo>
                <a:cubicBezTo>
                  <a:pt x="0" y="4839"/>
                  <a:pt x="623" y="0"/>
                  <a:pt x="1391" y="0"/>
                </a:cubicBezTo>
                <a:lnTo>
                  <a:pt x="20209" y="0"/>
                </a:lnTo>
                <a:cubicBezTo>
                  <a:pt x="20977" y="0"/>
                  <a:pt x="21600" y="4839"/>
                  <a:pt x="21600" y="10800"/>
                </a:cubicBezTo>
                <a:lnTo>
                  <a:pt x="21600" y="10800"/>
                </a:lnTo>
                <a:cubicBezTo>
                  <a:pt x="21600" y="16761"/>
                  <a:pt x="20977" y="21600"/>
                  <a:pt x="20209" y="21600"/>
                </a:cubicBezTo>
                <a:close/>
              </a:path>
            </a:pathLst>
          </a:custGeom>
          <a:solidFill>
            <a:schemeClr val="bg1"/>
          </a:solidFill>
          <a:ln w="12700">
            <a:miter lim="400000"/>
          </a:ln>
          <a:effectLst>
            <a:outerShdw blurRad="50800" dist="38100" dir="2700000" algn="tl" rotWithShape="0">
              <a:prstClr val="black">
                <a:alpha val="15000"/>
              </a:prstClr>
            </a:outerShdw>
          </a:effectLst>
        </p:spPr>
        <p:txBody>
          <a:bodyPr lIns="38100" tIns="38100" rIns="38100" bIns="38100" anchor="ctr"/>
          <a:lstStyle/>
          <a:p>
            <a:pPr algn="ctr">
              <a:defRPr sz="3000">
                <a:solidFill>
                  <a:srgbClr val="FFFFFF"/>
                </a:solidFill>
              </a:defRPr>
            </a:pPr>
            <a:endParaRPr sz="1600" b="1">
              <a:solidFill>
                <a:schemeClr val="bg1"/>
              </a:solidFill>
            </a:endParaRPr>
          </a:p>
        </p:txBody>
      </p:sp>
      <p:sp>
        <p:nvSpPr>
          <p:cNvPr id="36" name="Shape">
            <a:extLst>
              <a:ext uri="{FF2B5EF4-FFF2-40B4-BE49-F238E27FC236}">
                <a16:creationId xmlns:a16="http://schemas.microsoft.com/office/drawing/2014/main" id="{673CE166-960F-4203-87F3-06A9A0A6D9C6}"/>
              </a:ext>
            </a:extLst>
          </p:cNvPr>
          <p:cNvSpPr/>
          <p:nvPr/>
        </p:nvSpPr>
        <p:spPr>
          <a:xfrm>
            <a:off x="474611" y="4196076"/>
            <a:ext cx="10089961" cy="1564142"/>
          </a:xfrm>
          <a:custGeom>
            <a:avLst/>
            <a:gdLst/>
            <a:ahLst/>
            <a:cxnLst>
              <a:cxn ang="0">
                <a:pos x="wd2" y="hd2"/>
              </a:cxn>
              <a:cxn ang="5400000">
                <a:pos x="wd2" y="hd2"/>
              </a:cxn>
              <a:cxn ang="10800000">
                <a:pos x="wd2" y="hd2"/>
              </a:cxn>
              <a:cxn ang="16200000">
                <a:pos x="wd2" y="hd2"/>
              </a:cxn>
            </a:cxnLst>
            <a:rect l="0" t="0" r="r" b="b"/>
            <a:pathLst>
              <a:path w="21600" h="21600" extrusionOk="0">
                <a:moveTo>
                  <a:pt x="20209" y="21600"/>
                </a:moveTo>
                <a:lnTo>
                  <a:pt x="1391" y="21600"/>
                </a:lnTo>
                <a:cubicBezTo>
                  <a:pt x="623" y="21600"/>
                  <a:pt x="0" y="16761"/>
                  <a:pt x="0" y="10800"/>
                </a:cubicBezTo>
                <a:lnTo>
                  <a:pt x="0" y="10800"/>
                </a:lnTo>
                <a:cubicBezTo>
                  <a:pt x="0" y="4839"/>
                  <a:pt x="623" y="0"/>
                  <a:pt x="1391" y="0"/>
                </a:cubicBezTo>
                <a:lnTo>
                  <a:pt x="20209" y="0"/>
                </a:lnTo>
                <a:cubicBezTo>
                  <a:pt x="20977" y="0"/>
                  <a:pt x="21600" y="4839"/>
                  <a:pt x="21600" y="10800"/>
                </a:cubicBezTo>
                <a:lnTo>
                  <a:pt x="21600" y="10800"/>
                </a:lnTo>
                <a:cubicBezTo>
                  <a:pt x="21600" y="16761"/>
                  <a:pt x="20977" y="21600"/>
                  <a:pt x="20209" y="21600"/>
                </a:cubicBezTo>
                <a:close/>
              </a:path>
            </a:pathLst>
          </a:custGeom>
          <a:solidFill>
            <a:schemeClr val="bg1"/>
          </a:solidFill>
          <a:ln w="12700">
            <a:miter lim="400000"/>
          </a:ln>
          <a:effectLst>
            <a:outerShdw blurRad="50800" dist="38100" dir="2700000" algn="tl" rotWithShape="0">
              <a:prstClr val="black">
                <a:alpha val="15000"/>
              </a:prstClr>
            </a:outerShdw>
          </a:effectLst>
        </p:spPr>
        <p:txBody>
          <a:bodyPr lIns="38100" tIns="38100" rIns="38100" bIns="38100" anchor="ctr"/>
          <a:lstStyle/>
          <a:p>
            <a:pPr algn="ctr">
              <a:defRPr sz="3000">
                <a:solidFill>
                  <a:srgbClr val="FFFFFF"/>
                </a:solidFill>
              </a:defRPr>
            </a:pPr>
            <a:endParaRPr sz="1600" b="1">
              <a:solidFill>
                <a:schemeClr val="bg1"/>
              </a:solidFill>
            </a:endParaRPr>
          </a:p>
        </p:txBody>
      </p:sp>
      <p:sp>
        <p:nvSpPr>
          <p:cNvPr id="37" name="Shape">
            <a:extLst>
              <a:ext uri="{FF2B5EF4-FFF2-40B4-BE49-F238E27FC236}">
                <a16:creationId xmlns:a16="http://schemas.microsoft.com/office/drawing/2014/main" id="{EAE2BA80-01DB-4D05-87F5-81F0904C1B4E}"/>
              </a:ext>
            </a:extLst>
          </p:cNvPr>
          <p:cNvSpPr/>
          <p:nvPr/>
        </p:nvSpPr>
        <p:spPr>
          <a:xfrm>
            <a:off x="5815520" y="2043345"/>
            <a:ext cx="4087493" cy="1200329"/>
          </a:xfrm>
          <a:custGeom>
            <a:avLst/>
            <a:gdLst/>
            <a:ahLst/>
            <a:cxnLst>
              <a:cxn ang="0">
                <a:pos x="wd2" y="hd2"/>
              </a:cxn>
              <a:cxn ang="5400000">
                <a:pos x="wd2" y="hd2"/>
              </a:cxn>
              <a:cxn ang="10800000">
                <a:pos x="wd2" y="hd2"/>
              </a:cxn>
              <a:cxn ang="16200000">
                <a:pos x="wd2" y="hd2"/>
              </a:cxn>
            </a:cxnLst>
            <a:rect l="0" t="0" r="r" b="b"/>
            <a:pathLst>
              <a:path w="21600" h="21600" extrusionOk="0">
                <a:moveTo>
                  <a:pt x="20659" y="16143"/>
                </a:moveTo>
                <a:lnTo>
                  <a:pt x="18854" y="16143"/>
                </a:lnTo>
                <a:cubicBezTo>
                  <a:pt x="18380" y="16143"/>
                  <a:pt x="17995" y="15608"/>
                  <a:pt x="17995" y="14950"/>
                </a:cubicBezTo>
                <a:lnTo>
                  <a:pt x="17995" y="6669"/>
                </a:lnTo>
                <a:cubicBezTo>
                  <a:pt x="17995" y="5953"/>
                  <a:pt x="17577" y="5381"/>
                  <a:pt x="17069" y="5381"/>
                </a:cubicBezTo>
                <a:lnTo>
                  <a:pt x="11720" y="5381"/>
                </a:lnTo>
                <a:cubicBezTo>
                  <a:pt x="11246" y="5381"/>
                  <a:pt x="10862" y="4847"/>
                  <a:pt x="10862" y="4188"/>
                </a:cubicBezTo>
                <a:lnTo>
                  <a:pt x="10862" y="95"/>
                </a:lnTo>
                <a:cubicBezTo>
                  <a:pt x="10862" y="38"/>
                  <a:pt x="10834" y="0"/>
                  <a:pt x="10793" y="0"/>
                </a:cubicBezTo>
                <a:cubicBezTo>
                  <a:pt x="10752" y="0"/>
                  <a:pt x="10724" y="38"/>
                  <a:pt x="10724" y="95"/>
                </a:cubicBezTo>
                <a:lnTo>
                  <a:pt x="10724" y="4188"/>
                </a:lnTo>
                <a:cubicBezTo>
                  <a:pt x="10724" y="4847"/>
                  <a:pt x="10340" y="5381"/>
                  <a:pt x="9866" y="5381"/>
                </a:cubicBezTo>
                <a:lnTo>
                  <a:pt x="4518" y="5381"/>
                </a:lnTo>
                <a:cubicBezTo>
                  <a:pt x="4003" y="5381"/>
                  <a:pt x="3591" y="5963"/>
                  <a:pt x="3591" y="6669"/>
                </a:cubicBezTo>
                <a:lnTo>
                  <a:pt x="3591" y="14950"/>
                </a:lnTo>
                <a:cubicBezTo>
                  <a:pt x="3591" y="15608"/>
                  <a:pt x="3206" y="16143"/>
                  <a:pt x="2733" y="16143"/>
                </a:cubicBezTo>
                <a:lnTo>
                  <a:pt x="927" y="16143"/>
                </a:lnTo>
                <a:cubicBezTo>
                  <a:pt x="412" y="16143"/>
                  <a:pt x="0" y="16725"/>
                  <a:pt x="0" y="17431"/>
                </a:cubicBezTo>
                <a:lnTo>
                  <a:pt x="0" y="21505"/>
                </a:lnTo>
                <a:cubicBezTo>
                  <a:pt x="0" y="21562"/>
                  <a:pt x="27" y="21600"/>
                  <a:pt x="69" y="21600"/>
                </a:cubicBezTo>
                <a:cubicBezTo>
                  <a:pt x="110" y="21600"/>
                  <a:pt x="137" y="21562"/>
                  <a:pt x="137" y="21505"/>
                </a:cubicBezTo>
                <a:lnTo>
                  <a:pt x="137" y="17526"/>
                </a:lnTo>
                <a:cubicBezTo>
                  <a:pt x="137" y="16868"/>
                  <a:pt x="522" y="16334"/>
                  <a:pt x="996" y="16334"/>
                </a:cubicBezTo>
                <a:lnTo>
                  <a:pt x="6323" y="16334"/>
                </a:lnTo>
                <a:cubicBezTo>
                  <a:pt x="6797" y="16334"/>
                  <a:pt x="7182" y="16868"/>
                  <a:pt x="7182" y="17526"/>
                </a:cubicBezTo>
                <a:lnTo>
                  <a:pt x="7182" y="21505"/>
                </a:lnTo>
                <a:cubicBezTo>
                  <a:pt x="7182" y="21562"/>
                  <a:pt x="7209" y="21600"/>
                  <a:pt x="7250" y="21600"/>
                </a:cubicBezTo>
                <a:cubicBezTo>
                  <a:pt x="7292" y="21600"/>
                  <a:pt x="7319" y="21562"/>
                  <a:pt x="7319" y="21505"/>
                </a:cubicBezTo>
                <a:lnTo>
                  <a:pt x="7319" y="17431"/>
                </a:lnTo>
                <a:cubicBezTo>
                  <a:pt x="7319" y="16715"/>
                  <a:pt x="6900" y="16143"/>
                  <a:pt x="6392" y="16143"/>
                </a:cubicBezTo>
                <a:lnTo>
                  <a:pt x="4586" y="16143"/>
                </a:lnTo>
                <a:cubicBezTo>
                  <a:pt x="4113" y="16143"/>
                  <a:pt x="3728" y="15608"/>
                  <a:pt x="3728" y="14950"/>
                </a:cubicBezTo>
                <a:lnTo>
                  <a:pt x="3728" y="6764"/>
                </a:lnTo>
                <a:cubicBezTo>
                  <a:pt x="3728" y="6106"/>
                  <a:pt x="4113" y="5572"/>
                  <a:pt x="4586" y="5572"/>
                </a:cubicBezTo>
                <a:lnTo>
                  <a:pt x="17014" y="5572"/>
                </a:lnTo>
                <a:cubicBezTo>
                  <a:pt x="17487" y="5572"/>
                  <a:pt x="17872" y="6106"/>
                  <a:pt x="17872" y="6764"/>
                </a:cubicBezTo>
                <a:lnTo>
                  <a:pt x="17872" y="14950"/>
                </a:lnTo>
                <a:cubicBezTo>
                  <a:pt x="17872" y="15608"/>
                  <a:pt x="17487" y="16143"/>
                  <a:pt x="17014" y="16143"/>
                </a:cubicBezTo>
                <a:lnTo>
                  <a:pt x="15208" y="16143"/>
                </a:lnTo>
                <a:cubicBezTo>
                  <a:pt x="14693" y="16143"/>
                  <a:pt x="14281" y="16725"/>
                  <a:pt x="14281" y="17431"/>
                </a:cubicBezTo>
                <a:lnTo>
                  <a:pt x="14281" y="21505"/>
                </a:lnTo>
                <a:cubicBezTo>
                  <a:pt x="14281" y="21562"/>
                  <a:pt x="14308" y="21600"/>
                  <a:pt x="14350" y="21600"/>
                </a:cubicBezTo>
                <a:cubicBezTo>
                  <a:pt x="14391" y="21600"/>
                  <a:pt x="14418" y="21562"/>
                  <a:pt x="14418" y="21505"/>
                </a:cubicBezTo>
                <a:lnTo>
                  <a:pt x="14418" y="17526"/>
                </a:lnTo>
                <a:cubicBezTo>
                  <a:pt x="14418" y="16868"/>
                  <a:pt x="14803" y="16334"/>
                  <a:pt x="15277" y="16334"/>
                </a:cubicBezTo>
                <a:lnTo>
                  <a:pt x="20604" y="16334"/>
                </a:lnTo>
                <a:cubicBezTo>
                  <a:pt x="21078" y="16334"/>
                  <a:pt x="21463" y="16868"/>
                  <a:pt x="21463" y="17526"/>
                </a:cubicBezTo>
                <a:lnTo>
                  <a:pt x="21463" y="21505"/>
                </a:lnTo>
                <a:cubicBezTo>
                  <a:pt x="21463" y="21562"/>
                  <a:pt x="21490" y="21600"/>
                  <a:pt x="21531" y="21600"/>
                </a:cubicBezTo>
                <a:cubicBezTo>
                  <a:pt x="21573" y="21600"/>
                  <a:pt x="21600" y="21562"/>
                  <a:pt x="21600" y="21505"/>
                </a:cubicBezTo>
                <a:lnTo>
                  <a:pt x="21600" y="17431"/>
                </a:lnTo>
                <a:cubicBezTo>
                  <a:pt x="21586" y="16715"/>
                  <a:pt x="21174" y="16143"/>
                  <a:pt x="20659" y="16143"/>
                </a:cubicBezTo>
                <a:close/>
              </a:path>
            </a:pathLst>
          </a:custGeom>
          <a:solidFill>
            <a:schemeClr val="tx2"/>
          </a:solidFill>
          <a:ln w="12700">
            <a:miter lim="400000"/>
          </a:ln>
        </p:spPr>
        <p:txBody>
          <a:bodyPr lIns="38100" tIns="38100" rIns="38100" bIns="38100" anchor="ctr"/>
          <a:lstStyle/>
          <a:p>
            <a:pPr algn="ctr">
              <a:defRPr sz="3000">
                <a:solidFill>
                  <a:srgbClr val="FFFFFF"/>
                </a:solidFill>
              </a:defRPr>
            </a:pPr>
            <a:endParaRPr sz="1600" b="1">
              <a:solidFill>
                <a:schemeClr val="bg1"/>
              </a:solidFill>
            </a:endParaRPr>
          </a:p>
        </p:txBody>
      </p:sp>
      <p:sp>
        <p:nvSpPr>
          <p:cNvPr id="38" name="Circle">
            <a:extLst>
              <a:ext uri="{FF2B5EF4-FFF2-40B4-BE49-F238E27FC236}">
                <a16:creationId xmlns:a16="http://schemas.microsoft.com/office/drawing/2014/main" id="{66B42194-5939-4C96-8EE5-4BB7B1E4757C}"/>
              </a:ext>
            </a:extLst>
          </p:cNvPr>
          <p:cNvSpPr/>
          <p:nvPr/>
        </p:nvSpPr>
        <p:spPr>
          <a:xfrm>
            <a:off x="7179218" y="1402294"/>
            <a:ext cx="1102666" cy="1102668"/>
          </a:xfrm>
          <a:prstGeom prst="ellipse">
            <a:avLst/>
          </a:prstGeom>
          <a:solidFill>
            <a:schemeClr val="accent4"/>
          </a:solidFill>
          <a:ln w="12700">
            <a:miter lim="400000"/>
          </a:ln>
        </p:spPr>
        <p:txBody>
          <a:bodyPr lIns="38100" tIns="38100" rIns="38100" bIns="38100" anchor="ctr"/>
          <a:lstStyle/>
          <a:p>
            <a:pPr algn="ctr"/>
            <a:endParaRPr sz="1600" b="1" dirty="0">
              <a:solidFill>
                <a:schemeClr val="tx1">
                  <a:lumMod val="85000"/>
                  <a:lumOff val="15000"/>
                </a:schemeClr>
              </a:solidFill>
            </a:endParaRPr>
          </a:p>
        </p:txBody>
      </p:sp>
      <p:sp>
        <p:nvSpPr>
          <p:cNvPr id="41" name="Circle">
            <a:extLst>
              <a:ext uri="{FF2B5EF4-FFF2-40B4-BE49-F238E27FC236}">
                <a16:creationId xmlns:a16="http://schemas.microsoft.com/office/drawing/2014/main" id="{82CA0BD9-8DA6-49BC-B493-183375E8A826}"/>
              </a:ext>
            </a:extLst>
          </p:cNvPr>
          <p:cNvSpPr/>
          <p:nvPr/>
        </p:nvSpPr>
        <p:spPr>
          <a:xfrm>
            <a:off x="5316042" y="3028428"/>
            <a:ext cx="1102666" cy="1102668"/>
          </a:xfrm>
          <a:prstGeom prst="ellipse">
            <a:avLst/>
          </a:prstGeom>
          <a:solidFill>
            <a:srgbClr val="92D050"/>
          </a:solidFill>
          <a:ln w="12700">
            <a:miter lim="400000"/>
          </a:ln>
        </p:spPr>
        <p:txBody>
          <a:bodyPr lIns="38100" tIns="38100" rIns="38100" bIns="38100" anchor="ctr"/>
          <a:lstStyle/>
          <a:p>
            <a:pPr algn="ctr">
              <a:defRPr sz="3000">
                <a:solidFill>
                  <a:srgbClr val="FFFFFF"/>
                </a:solidFill>
              </a:defRPr>
            </a:pPr>
            <a:endParaRPr lang="fr-CA" sz="1600" b="1" dirty="0">
              <a:solidFill>
                <a:schemeClr val="tx1">
                  <a:lumMod val="85000"/>
                  <a:lumOff val="15000"/>
                </a:schemeClr>
              </a:solidFill>
            </a:endParaRPr>
          </a:p>
        </p:txBody>
      </p:sp>
      <p:sp>
        <p:nvSpPr>
          <p:cNvPr id="42" name="Circle">
            <a:extLst>
              <a:ext uri="{FF2B5EF4-FFF2-40B4-BE49-F238E27FC236}">
                <a16:creationId xmlns:a16="http://schemas.microsoft.com/office/drawing/2014/main" id="{FB5AB9CD-CF1A-4C83-8554-418AD5984F5A}"/>
              </a:ext>
            </a:extLst>
          </p:cNvPr>
          <p:cNvSpPr/>
          <p:nvPr/>
        </p:nvSpPr>
        <p:spPr>
          <a:xfrm>
            <a:off x="6713586" y="3028428"/>
            <a:ext cx="1102666" cy="1102668"/>
          </a:xfrm>
          <a:prstGeom prst="ellipse">
            <a:avLst/>
          </a:prstGeom>
          <a:solidFill>
            <a:srgbClr val="92D050"/>
          </a:solidFill>
          <a:ln w="12700">
            <a:miter lim="400000"/>
          </a:ln>
        </p:spPr>
        <p:txBody>
          <a:bodyPr lIns="38100" tIns="38100" rIns="38100" bIns="38100" anchor="ctr"/>
          <a:lstStyle/>
          <a:p>
            <a:pPr algn="ctr">
              <a:defRPr sz="3000">
                <a:solidFill>
                  <a:srgbClr val="FFFFFF"/>
                </a:solidFill>
              </a:defRPr>
            </a:pPr>
            <a:endParaRPr lang="fr-CA" sz="1600" b="1" dirty="0">
              <a:solidFill>
                <a:schemeClr val="tx1">
                  <a:lumMod val="85000"/>
                  <a:lumOff val="15000"/>
                </a:schemeClr>
              </a:solidFill>
            </a:endParaRPr>
          </a:p>
        </p:txBody>
      </p:sp>
      <p:sp>
        <p:nvSpPr>
          <p:cNvPr id="43" name="Circle">
            <a:extLst>
              <a:ext uri="{FF2B5EF4-FFF2-40B4-BE49-F238E27FC236}">
                <a16:creationId xmlns:a16="http://schemas.microsoft.com/office/drawing/2014/main" id="{86F26509-6641-45C9-A161-63101D7D50D4}"/>
              </a:ext>
            </a:extLst>
          </p:cNvPr>
          <p:cNvSpPr/>
          <p:nvPr/>
        </p:nvSpPr>
        <p:spPr>
          <a:xfrm>
            <a:off x="8111131" y="3019858"/>
            <a:ext cx="1102666" cy="1102668"/>
          </a:xfrm>
          <a:prstGeom prst="ellipse">
            <a:avLst/>
          </a:prstGeom>
          <a:solidFill>
            <a:srgbClr val="92D050"/>
          </a:solidFill>
          <a:ln w="12700">
            <a:miter lim="400000"/>
          </a:ln>
        </p:spPr>
        <p:txBody>
          <a:bodyPr lIns="38100" tIns="38100" rIns="38100" bIns="38100" anchor="ctr"/>
          <a:lstStyle/>
          <a:p>
            <a:pPr algn="ctr">
              <a:defRPr sz="3000">
                <a:solidFill>
                  <a:srgbClr val="FFFFFF"/>
                </a:solidFill>
              </a:defRPr>
            </a:pPr>
            <a:endParaRPr lang="fr-CA" sz="1600" b="1" dirty="0">
              <a:solidFill>
                <a:schemeClr val="tx1">
                  <a:lumMod val="85000"/>
                  <a:lumOff val="15000"/>
                </a:schemeClr>
              </a:solidFill>
            </a:endParaRPr>
          </a:p>
        </p:txBody>
      </p:sp>
      <p:grpSp>
        <p:nvGrpSpPr>
          <p:cNvPr id="45" name="Group 44">
            <a:extLst>
              <a:ext uri="{FF2B5EF4-FFF2-40B4-BE49-F238E27FC236}">
                <a16:creationId xmlns:a16="http://schemas.microsoft.com/office/drawing/2014/main" id="{23054000-D7AE-4055-B695-566BF23D6F70}"/>
              </a:ext>
            </a:extLst>
          </p:cNvPr>
          <p:cNvGrpSpPr/>
          <p:nvPr/>
        </p:nvGrpSpPr>
        <p:grpSpPr>
          <a:xfrm>
            <a:off x="1036715" y="1425006"/>
            <a:ext cx="4524195" cy="920552"/>
            <a:chOff x="1489026" y="1540449"/>
            <a:chExt cx="4027750" cy="920552"/>
          </a:xfrm>
        </p:grpSpPr>
        <p:sp>
          <p:nvSpPr>
            <p:cNvPr id="46" name="TextBox 45">
              <a:extLst>
                <a:ext uri="{FF2B5EF4-FFF2-40B4-BE49-F238E27FC236}">
                  <a16:creationId xmlns:a16="http://schemas.microsoft.com/office/drawing/2014/main" id="{AA7EC7EE-48A7-490E-B154-DAB8B816D883}"/>
                </a:ext>
              </a:extLst>
            </p:cNvPr>
            <p:cNvSpPr txBox="1"/>
            <p:nvPr/>
          </p:nvSpPr>
          <p:spPr>
            <a:xfrm>
              <a:off x="1489027" y="1540449"/>
              <a:ext cx="3461246" cy="461665"/>
            </a:xfrm>
            <a:prstGeom prst="rect">
              <a:avLst/>
            </a:prstGeom>
            <a:noFill/>
          </p:spPr>
          <p:txBody>
            <a:bodyPr wrap="square" lIns="0" rIns="0" rtlCol="0" anchor="b">
              <a:spAutoFit/>
            </a:bodyPr>
            <a:lstStyle/>
            <a:p>
              <a:r>
                <a:rPr lang="en-US" sz="2400" b="1" noProof="1">
                  <a:solidFill>
                    <a:schemeClr val="accent4">
                      <a:lumMod val="75000"/>
                    </a:schemeClr>
                  </a:solidFill>
                </a:rPr>
                <a:t>Gerenciador</a:t>
              </a:r>
            </a:p>
          </p:txBody>
        </p:sp>
        <p:sp>
          <p:nvSpPr>
            <p:cNvPr id="47" name="TextBox 46">
              <a:extLst>
                <a:ext uri="{FF2B5EF4-FFF2-40B4-BE49-F238E27FC236}">
                  <a16:creationId xmlns:a16="http://schemas.microsoft.com/office/drawing/2014/main" id="{6CC08947-A7CA-41A1-A9C8-01561A2A04EF}"/>
                </a:ext>
              </a:extLst>
            </p:cNvPr>
            <p:cNvSpPr txBox="1"/>
            <p:nvPr/>
          </p:nvSpPr>
          <p:spPr>
            <a:xfrm>
              <a:off x="1489026" y="1999336"/>
              <a:ext cx="4027750" cy="461665"/>
            </a:xfrm>
            <a:prstGeom prst="rect">
              <a:avLst/>
            </a:prstGeom>
            <a:noFill/>
          </p:spPr>
          <p:txBody>
            <a:bodyPr wrap="square" lIns="0" rIns="0" rtlCol="0" anchor="t">
              <a:spAutoFit/>
            </a:bodyPr>
            <a:lstStyle/>
            <a:p>
              <a:r>
                <a:rPr lang="pt-BR" sz="2400" noProof="1"/>
                <a:t>Conduz o certame e gerencia a ata</a:t>
              </a:r>
            </a:p>
          </p:txBody>
        </p:sp>
      </p:grpSp>
      <p:grpSp>
        <p:nvGrpSpPr>
          <p:cNvPr id="48" name="Group 47">
            <a:extLst>
              <a:ext uri="{FF2B5EF4-FFF2-40B4-BE49-F238E27FC236}">
                <a16:creationId xmlns:a16="http://schemas.microsoft.com/office/drawing/2014/main" id="{262AFAC0-0DCA-4322-84AE-D320F5D8E180}"/>
              </a:ext>
            </a:extLst>
          </p:cNvPr>
          <p:cNvGrpSpPr/>
          <p:nvPr/>
        </p:nvGrpSpPr>
        <p:grpSpPr>
          <a:xfrm>
            <a:off x="1034274" y="2613609"/>
            <a:ext cx="4524194" cy="1659216"/>
            <a:chOff x="8921977" y="1511518"/>
            <a:chExt cx="2926080" cy="1498229"/>
          </a:xfrm>
        </p:grpSpPr>
        <p:sp>
          <p:nvSpPr>
            <p:cNvPr id="49" name="TextBox 48">
              <a:extLst>
                <a:ext uri="{FF2B5EF4-FFF2-40B4-BE49-F238E27FC236}">
                  <a16:creationId xmlns:a16="http://schemas.microsoft.com/office/drawing/2014/main" id="{47EC3E50-714B-4D23-BDFF-D146D4105E98}"/>
                </a:ext>
              </a:extLst>
            </p:cNvPr>
            <p:cNvSpPr txBox="1"/>
            <p:nvPr/>
          </p:nvSpPr>
          <p:spPr>
            <a:xfrm>
              <a:off x="8921978" y="1511518"/>
              <a:ext cx="2514526" cy="416872"/>
            </a:xfrm>
            <a:prstGeom prst="rect">
              <a:avLst/>
            </a:prstGeom>
            <a:noFill/>
          </p:spPr>
          <p:txBody>
            <a:bodyPr wrap="square" lIns="0" rIns="0" rtlCol="0" anchor="b">
              <a:spAutoFit/>
            </a:bodyPr>
            <a:lstStyle/>
            <a:p>
              <a:r>
                <a:rPr lang="en-US" sz="2400" b="1" noProof="1">
                  <a:solidFill>
                    <a:schemeClr val="accent3">
                      <a:lumMod val="50000"/>
                    </a:schemeClr>
                  </a:solidFill>
                </a:rPr>
                <a:t>Participante</a:t>
              </a:r>
            </a:p>
          </p:txBody>
        </p:sp>
        <p:sp>
          <p:nvSpPr>
            <p:cNvPr id="50" name="TextBox 49">
              <a:extLst>
                <a:ext uri="{FF2B5EF4-FFF2-40B4-BE49-F238E27FC236}">
                  <a16:creationId xmlns:a16="http://schemas.microsoft.com/office/drawing/2014/main" id="{336F6591-A97B-47DB-8B10-EA1E1CBF9EEA}"/>
                </a:ext>
              </a:extLst>
            </p:cNvPr>
            <p:cNvSpPr txBox="1"/>
            <p:nvPr/>
          </p:nvSpPr>
          <p:spPr>
            <a:xfrm>
              <a:off x="8921977" y="1925881"/>
              <a:ext cx="2926080" cy="1083866"/>
            </a:xfrm>
            <a:prstGeom prst="rect">
              <a:avLst/>
            </a:prstGeom>
            <a:noFill/>
          </p:spPr>
          <p:txBody>
            <a:bodyPr wrap="square" lIns="0" rIns="0" rtlCol="0" anchor="t">
              <a:spAutoFit/>
            </a:bodyPr>
            <a:lstStyle/>
            <a:p>
              <a:r>
                <a:rPr lang="pt-BR" sz="2400" noProof="1"/>
                <a:t>Participa dos momentos iniciais da elaboração da ata. Integra a ata desde o início.</a:t>
              </a:r>
            </a:p>
          </p:txBody>
        </p:sp>
      </p:grpSp>
      <p:grpSp>
        <p:nvGrpSpPr>
          <p:cNvPr id="51" name="Group 50">
            <a:extLst>
              <a:ext uri="{FF2B5EF4-FFF2-40B4-BE49-F238E27FC236}">
                <a16:creationId xmlns:a16="http://schemas.microsoft.com/office/drawing/2014/main" id="{192F573F-0902-4051-80E1-28897C09621E}"/>
              </a:ext>
            </a:extLst>
          </p:cNvPr>
          <p:cNvGrpSpPr/>
          <p:nvPr/>
        </p:nvGrpSpPr>
        <p:grpSpPr>
          <a:xfrm>
            <a:off x="1034274" y="4409008"/>
            <a:ext cx="3344216" cy="1289884"/>
            <a:chOff x="8921977" y="1511517"/>
            <a:chExt cx="2926080" cy="1164734"/>
          </a:xfrm>
        </p:grpSpPr>
        <p:sp>
          <p:nvSpPr>
            <p:cNvPr id="52" name="TextBox 51">
              <a:extLst>
                <a:ext uri="{FF2B5EF4-FFF2-40B4-BE49-F238E27FC236}">
                  <a16:creationId xmlns:a16="http://schemas.microsoft.com/office/drawing/2014/main" id="{F19D94A7-3B94-4744-95E6-81662FDA2ABA}"/>
                </a:ext>
              </a:extLst>
            </p:cNvPr>
            <p:cNvSpPr txBox="1"/>
            <p:nvPr/>
          </p:nvSpPr>
          <p:spPr>
            <a:xfrm>
              <a:off x="8921978" y="1511517"/>
              <a:ext cx="2514526" cy="416872"/>
            </a:xfrm>
            <a:prstGeom prst="rect">
              <a:avLst/>
            </a:prstGeom>
            <a:noFill/>
          </p:spPr>
          <p:txBody>
            <a:bodyPr wrap="square" lIns="0" rIns="0" rtlCol="0" anchor="b">
              <a:spAutoFit/>
            </a:bodyPr>
            <a:lstStyle/>
            <a:p>
              <a:r>
                <a:rPr lang="en-US" sz="2400" b="1" noProof="1">
                  <a:solidFill>
                    <a:schemeClr val="accent2">
                      <a:lumMod val="50000"/>
                    </a:schemeClr>
                  </a:solidFill>
                </a:rPr>
                <a:t>Aderente ( carona)</a:t>
              </a:r>
            </a:p>
          </p:txBody>
        </p:sp>
        <p:sp>
          <p:nvSpPr>
            <p:cNvPr id="53" name="TextBox 52">
              <a:extLst>
                <a:ext uri="{FF2B5EF4-FFF2-40B4-BE49-F238E27FC236}">
                  <a16:creationId xmlns:a16="http://schemas.microsoft.com/office/drawing/2014/main" id="{B513F9E3-477B-43CD-9404-7AEC1528F756}"/>
                </a:ext>
              </a:extLst>
            </p:cNvPr>
            <p:cNvSpPr txBox="1"/>
            <p:nvPr/>
          </p:nvSpPr>
          <p:spPr>
            <a:xfrm>
              <a:off x="8921977" y="1925881"/>
              <a:ext cx="2926080" cy="750370"/>
            </a:xfrm>
            <a:prstGeom prst="rect">
              <a:avLst/>
            </a:prstGeom>
            <a:noFill/>
          </p:spPr>
          <p:txBody>
            <a:bodyPr wrap="square" lIns="0" rIns="0" rtlCol="0" anchor="t">
              <a:spAutoFit/>
            </a:bodyPr>
            <a:lstStyle/>
            <a:p>
              <a:r>
                <a:rPr lang="pt-BR" sz="2400" noProof="1"/>
                <a:t>Utiliza a Ata após a sua elaboração</a:t>
              </a:r>
            </a:p>
          </p:txBody>
        </p:sp>
      </p:grpSp>
      <p:grpSp>
        <p:nvGrpSpPr>
          <p:cNvPr id="59" name="Graphic 53" descr="Handshake">
            <a:extLst>
              <a:ext uri="{FF2B5EF4-FFF2-40B4-BE49-F238E27FC236}">
                <a16:creationId xmlns:a16="http://schemas.microsoft.com/office/drawing/2014/main" id="{5CF22AF5-72D8-4606-9370-117DC5AE6F29}"/>
              </a:ext>
            </a:extLst>
          </p:cNvPr>
          <p:cNvGrpSpPr/>
          <p:nvPr/>
        </p:nvGrpSpPr>
        <p:grpSpPr>
          <a:xfrm>
            <a:off x="9171489" y="1371771"/>
            <a:ext cx="1213833" cy="1128055"/>
            <a:chOff x="814500" y="1832421"/>
            <a:chExt cx="462660" cy="462660"/>
          </a:xfrm>
          <a:solidFill>
            <a:schemeClr val="accent4">
              <a:lumMod val="75000"/>
            </a:schemeClr>
          </a:solidFill>
        </p:grpSpPr>
        <p:sp>
          <p:nvSpPr>
            <p:cNvPr id="60" name="Freeform: Shape 59">
              <a:extLst>
                <a:ext uri="{FF2B5EF4-FFF2-40B4-BE49-F238E27FC236}">
                  <a16:creationId xmlns:a16="http://schemas.microsoft.com/office/drawing/2014/main" id="{5BE247A9-6A90-4011-8C8A-9B3AEB530A65}"/>
                </a:ext>
              </a:extLst>
            </p:cNvPr>
            <p:cNvSpPr/>
            <p:nvPr/>
          </p:nvSpPr>
          <p:spPr>
            <a:xfrm>
              <a:off x="1020440" y="2140532"/>
              <a:ext cx="37765" cy="40811"/>
            </a:xfrm>
            <a:custGeom>
              <a:avLst/>
              <a:gdLst>
                <a:gd name="connsiteX0" fmla="*/ 10449 w 37765"/>
                <a:gd name="connsiteY0" fmla="*/ 40811 h 40811"/>
                <a:gd name="connsiteX1" fmla="*/ 3220 w 37765"/>
                <a:gd name="connsiteY1" fmla="*/ 38401 h 40811"/>
                <a:gd name="connsiteX2" fmla="*/ 2256 w 37765"/>
                <a:gd name="connsiteY2" fmla="*/ 24907 h 40811"/>
                <a:gd name="connsiteX3" fmla="*/ 21052 w 37765"/>
                <a:gd name="connsiteY3" fmla="*/ 3220 h 40811"/>
                <a:gd name="connsiteX4" fmla="*/ 34546 w 37765"/>
                <a:gd name="connsiteY4" fmla="*/ 2256 h 40811"/>
                <a:gd name="connsiteX5" fmla="*/ 35510 w 37765"/>
                <a:gd name="connsiteY5" fmla="*/ 15750 h 40811"/>
                <a:gd name="connsiteX6" fmla="*/ 16714 w 37765"/>
                <a:gd name="connsiteY6" fmla="*/ 37437 h 40811"/>
                <a:gd name="connsiteX7" fmla="*/ 10449 w 37765"/>
                <a:gd name="connsiteY7" fmla="*/ 40811 h 40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7765" h="40811">
                  <a:moveTo>
                    <a:pt x="10449" y="40811"/>
                  </a:moveTo>
                  <a:cubicBezTo>
                    <a:pt x="8039" y="40811"/>
                    <a:pt x="5148" y="40329"/>
                    <a:pt x="3220" y="38401"/>
                  </a:cubicBezTo>
                  <a:cubicBezTo>
                    <a:pt x="-636" y="35028"/>
                    <a:pt x="-1118" y="28763"/>
                    <a:pt x="2256" y="24907"/>
                  </a:cubicBezTo>
                  <a:lnTo>
                    <a:pt x="21052" y="3220"/>
                  </a:lnTo>
                  <a:cubicBezTo>
                    <a:pt x="24425" y="-636"/>
                    <a:pt x="30690" y="-1118"/>
                    <a:pt x="34546" y="2256"/>
                  </a:cubicBezTo>
                  <a:cubicBezTo>
                    <a:pt x="38401" y="5630"/>
                    <a:pt x="38883" y="11895"/>
                    <a:pt x="35510" y="15750"/>
                  </a:cubicBezTo>
                  <a:lnTo>
                    <a:pt x="16714" y="37437"/>
                  </a:lnTo>
                  <a:cubicBezTo>
                    <a:pt x="15268" y="39365"/>
                    <a:pt x="12859" y="40329"/>
                    <a:pt x="10449" y="40811"/>
                  </a:cubicBezTo>
                  <a:close/>
                </a:path>
              </a:pathLst>
            </a:custGeom>
            <a:grpFill/>
            <a:ln w="4763" cap="flat">
              <a:noFill/>
              <a:prstDash val="solid"/>
              <a:miter/>
            </a:ln>
          </p:spPr>
          <p:txBody>
            <a:bodyPr rtlCol="0" anchor="ctr"/>
            <a:lstStyle/>
            <a:p>
              <a:endParaRPr lang="en-US"/>
            </a:p>
          </p:txBody>
        </p:sp>
        <p:sp>
          <p:nvSpPr>
            <p:cNvPr id="61" name="Freeform: Shape 60">
              <a:extLst>
                <a:ext uri="{FF2B5EF4-FFF2-40B4-BE49-F238E27FC236}">
                  <a16:creationId xmlns:a16="http://schemas.microsoft.com/office/drawing/2014/main" id="{C056437B-D100-4F56-8272-29FB1E55B3B9}"/>
                </a:ext>
              </a:extLst>
            </p:cNvPr>
            <p:cNvSpPr/>
            <p:nvPr/>
          </p:nvSpPr>
          <p:spPr>
            <a:xfrm>
              <a:off x="988397" y="2121019"/>
              <a:ext cx="45947" cy="49359"/>
            </a:xfrm>
            <a:custGeom>
              <a:avLst/>
              <a:gdLst>
                <a:gd name="connsiteX0" fmla="*/ 13094 w 45947"/>
                <a:gd name="connsiteY0" fmla="*/ 49239 h 49359"/>
                <a:gd name="connsiteX1" fmla="*/ 3937 w 45947"/>
                <a:gd name="connsiteY1" fmla="*/ 46348 h 49359"/>
                <a:gd name="connsiteX2" fmla="*/ 2973 w 45947"/>
                <a:gd name="connsiteY2" fmla="*/ 29480 h 49359"/>
                <a:gd name="connsiteX3" fmla="*/ 25142 w 45947"/>
                <a:gd name="connsiteY3" fmla="*/ 3937 h 49359"/>
                <a:gd name="connsiteX4" fmla="*/ 42010 w 45947"/>
                <a:gd name="connsiteY4" fmla="*/ 2973 h 49359"/>
                <a:gd name="connsiteX5" fmla="*/ 42974 w 45947"/>
                <a:gd name="connsiteY5" fmla="*/ 19841 h 49359"/>
                <a:gd name="connsiteX6" fmla="*/ 20805 w 45947"/>
                <a:gd name="connsiteY6" fmla="*/ 45384 h 49359"/>
                <a:gd name="connsiteX7" fmla="*/ 13094 w 45947"/>
                <a:gd name="connsiteY7" fmla="*/ 49239 h 49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947" h="49359">
                  <a:moveTo>
                    <a:pt x="13094" y="49239"/>
                  </a:moveTo>
                  <a:cubicBezTo>
                    <a:pt x="9720" y="49721"/>
                    <a:pt x="6829" y="48757"/>
                    <a:pt x="3937" y="46348"/>
                  </a:cubicBezTo>
                  <a:cubicBezTo>
                    <a:pt x="-882" y="42010"/>
                    <a:pt x="-1364" y="34299"/>
                    <a:pt x="2973" y="29480"/>
                  </a:cubicBezTo>
                  <a:lnTo>
                    <a:pt x="25142" y="3937"/>
                  </a:lnTo>
                  <a:cubicBezTo>
                    <a:pt x="29480" y="-882"/>
                    <a:pt x="37191" y="-1364"/>
                    <a:pt x="42010" y="2973"/>
                  </a:cubicBezTo>
                  <a:cubicBezTo>
                    <a:pt x="46830" y="7311"/>
                    <a:pt x="47311" y="15022"/>
                    <a:pt x="42974" y="19841"/>
                  </a:cubicBezTo>
                  <a:lnTo>
                    <a:pt x="20805" y="45384"/>
                  </a:lnTo>
                  <a:cubicBezTo>
                    <a:pt x="18877" y="47793"/>
                    <a:pt x="15986" y="49239"/>
                    <a:pt x="13094" y="49239"/>
                  </a:cubicBezTo>
                  <a:close/>
                </a:path>
              </a:pathLst>
            </a:custGeom>
            <a:grpFill/>
            <a:ln w="4763" cap="flat">
              <a:noFill/>
              <a:prstDash val="solid"/>
              <a:miter/>
            </a:ln>
          </p:spPr>
          <p:txBody>
            <a:bodyPr rtlCol="0" anchor="ctr"/>
            <a:lstStyle/>
            <a:p>
              <a:endParaRPr lang="en-US"/>
            </a:p>
          </p:txBody>
        </p:sp>
        <p:sp>
          <p:nvSpPr>
            <p:cNvPr id="62" name="Freeform: Shape 61">
              <a:extLst>
                <a:ext uri="{FF2B5EF4-FFF2-40B4-BE49-F238E27FC236}">
                  <a16:creationId xmlns:a16="http://schemas.microsoft.com/office/drawing/2014/main" id="{5461B3B2-1C02-45A7-84F7-EAE531AB62C9}"/>
                </a:ext>
              </a:extLst>
            </p:cNvPr>
            <p:cNvSpPr/>
            <p:nvPr/>
          </p:nvSpPr>
          <p:spPr>
            <a:xfrm>
              <a:off x="955598" y="2098341"/>
              <a:ext cx="50821" cy="54178"/>
            </a:xfrm>
            <a:custGeom>
              <a:avLst/>
              <a:gdLst>
                <a:gd name="connsiteX0" fmla="*/ 15531 w 50821"/>
                <a:gd name="connsiteY0" fmla="*/ 54086 h 54178"/>
                <a:gd name="connsiteX1" fmla="*/ 4928 w 50821"/>
                <a:gd name="connsiteY1" fmla="*/ 50713 h 54178"/>
                <a:gd name="connsiteX2" fmla="*/ 3483 w 50821"/>
                <a:gd name="connsiteY2" fmla="*/ 30471 h 54178"/>
                <a:gd name="connsiteX3" fmla="*/ 25652 w 50821"/>
                <a:gd name="connsiteY3" fmla="*/ 4929 h 54178"/>
                <a:gd name="connsiteX4" fmla="*/ 45893 w 50821"/>
                <a:gd name="connsiteY4" fmla="*/ 3483 h 54178"/>
                <a:gd name="connsiteX5" fmla="*/ 47339 w 50821"/>
                <a:gd name="connsiteY5" fmla="*/ 23724 h 54178"/>
                <a:gd name="connsiteX6" fmla="*/ 25170 w 50821"/>
                <a:gd name="connsiteY6" fmla="*/ 49267 h 54178"/>
                <a:gd name="connsiteX7" fmla="*/ 15531 w 50821"/>
                <a:gd name="connsiteY7" fmla="*/ 54086 h 54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821" h="54178">
                  <a:moveTo>
                    <a:pt x="15531" y="54086"/>
                  </a:moveTo>
                  <a:cubicBezTo>
                    <a:pt x="11676" y="54568"/>
                    <a:pt x="7820" y="53122"/>
                    <a:pt x="4928" y="50713"/>
                  </a:cubicBezTo>
                  <a:cubicBezTo>
                    <a:pt x="-855" y="45411"/>
                    <a:pt x="-1819" y="36254"/>
                    <a:pt x="3483" y="30471"/>
                  </a:cubicBezTo>
                  <a:lnTo>
                    <a:pt x="25652" y="4929"/>
                  </a:lnTo>
                  <a:cubicBezTo>
                    <a:pt x="30953" y="-855"/>
                    <a:pt x="40110" y="-1819"/>
                    <a:pt x="45893" y="3483"/>
                  </a:cubicBezTo>
                  <a:cubicBezTo>
                    <a:pt x="51676" y="8784"/>
                    <a:pt x="52640" y="17941"/>
                    <a:pt x="47339" y="23724"/>
                  </a:cubicBezTo>
                  <a:lnTo>
                    <a:pt x="25170" y="49267"/>
                  </a:lnTo>
                  <a:cubicBezTo>
                    <a:pt x="22760" y="52158"/>
                    <a:pt x="18905" y="54086"/>
                    <a:pt x="15531" y="54086"/>
                  </a:cubicBezTo>
                  <a:close/>
                </a:path>
              </a:pathLst>
            </a:custGeom>
            <a:grpFill/>
            <a:ln w="4763" cap="flat">
              <a:noFill/>
              <a:prstDash val="solid"/>
              <a:miter/>
            </a:ln>
          </p:spPr>
          <p:txBody>
            <a:bodyPr rtlCol="0" anchor="ctr"/>
            <a:lstStyle/>
            <a:p>
              <a:endParaRPr lang="en-US"/>
            </a:p>
          </p:txBody>
        </p:sp>
        <p:sp>
          <p:nvSpPr>
            <p:cNvPr id="63" name="Freeform: Shape 62">
              <a:extLst>
                <a:ext uri="{FF2B5EF4-FFF2-40B4-BE49-F238E27FC236}">
                  <a16:creationId xmlns:a16="http://schemas.microsoft.com/office/drawing/2014/main" id="{C6B2D95A-EC7C-47A7-8266-CD9BF2437B9D}"/>
                </a:ext>
              </a:extLst>
            </p:cNvPr>
            <p:cNvSpPr/>
            <p:nvPr/>
          </p:nvSpPr>
          <p:spPr>
            <a:xfrm>
              <a:off x="920417" y="2077136"/>
              <a:ext cx="54195" cy="57552"/>
            </a:xfrm>
            <a:custGeom>
              <a:avLst/>
              <a:gdLst>
                <a:gd name="connsiteX0" fmla="*/ 15531 w 54195"/>
                <a:gd name="connsiteY0" fmla="*/ 57460 h 57552"/>
                <a:gd name="connsiteX1" fmla="*/ 4928 w 54195"/>
                <a:gd name="connsiteY1" fmla="*/ 54086 h 57552"/>
                <a:gd name="connsiteX2" fmla="*/ 3483 w 54195"/>
                <a:gd name="connsiteY2" fmla="*/ 33845 h 57552"/>
                <a:gd name="connsiteX3" fmla="*/ 29025 w 54195"/>
                <a:gd name="connsiteY3" fmla="*/ 4928 h 57552"/>
                <a:gd name="connsiteX4" fmla="*/ 49267 w 54195"/>
                <a:gd name="connsiteY4" fmla="*/ 3483 h 57552"/>
                <a:gd name="connsiteX5" fmla="*/ 50713 w 54195"/>
                <a:gd name="connsiteY5" fmla="*/ 23724 h 57552"/>
                <a:gd name="connsiteX6" fmla="*/ 25170 w 54195"/>
                <a:gd name="connsiteY6" fmla="*/ 52640 h 57552"/>
                <a:gd name="connsiteX7" fmla="*/ 15531 w 54195"/>
                <a:gd name="connsiteY7" fmla="*/ 57460 h 57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195" h="57552">
                  <a:moveTo>
                    <a:pt x="15531" y="57460"/>
                  </a:moveTo>
                  <a:cubicBezTo>
                    <a:pt x="11676" y="57942"/>
                    <a:pt x="7820" y="56496"/>
                    <a:pt x="4928" y="54086"/>
                  </a:cubicBezTo>
                  <a:cubicBezTo>
                    <a:pt x="-855" y="48785"/>
                    <a:pt x="-1819" y="39628"/>
                    <a:pt x="3483" y="33845"/>
                  </a:cubicBezTo>
                  <a:lnTo>
                    <a:pt x="29025" y="4928"/>
                  </a:lnTo>
                  <a:cubicBezTo>
                    <a:pt x="34327" y="-855"/>
                    <a:pt x="43483" y="-1819"/>
                    <a:pt x="49267" y="3483"/>
                  </a:cubicBezTo>
                  <a:cubicBezTo>
                    <a:pt x="55050" y="8784"/>
                    <a:pt x="56014" y="17941"/>
                    <a:pt x="50713" y="23724"/>
                  </a:cubicBezTo>
                  <a:lnTo>
                    <a:pt x="25170" y="52640"/>
                  </a:lnTo>
                  <a:cubicBezTo>
                    <a:pt x="22278" y="55532"/>
                    <a:pt x="18905" y="56978"/>
                    <a:pt x="15531" y="57460"/>
                  </a:cubicBezTo>
                  <a:close/>
                </a:path>
              </a:pathLst>
            </a:custGeom>
            <a:grpFill/>
            <a:ln w="4763" cap="flat">
              <a:noFill/>
              <a:prstDash val="solid"/>
              <a:miter/>
            </a:ln>
          </p:spPr>
          <p:txBody>
            <a:bodyPr rtlCol="0" anchor="ctr"/>
            <a:lstStyle/>
            <a:p>
              <a:endParaRPr lang="en-US"/>
            </a:p>
          </p:txBody>
        </p:sp>
        <p:sp>
          <p:nvSpPr>
            <p:cNvPr id="64" name="Freeform: Shape 63">
              <a:extLst>
                <a:ext uri="{FF2B5EF4-FFF2-40B4-BE49-F238E27FC236}">
                  <a16:creationId xmlns:a16="http://schemas.microsoft.com/office/drawing/2014/main" id="{91660165-840D-4E42-83CA-AFE1666ECA25}"/>
                </a:ext>
              </a:extLst>
            </p:cNvPr>
            <p:cNvSpPr/>
            <p:nvPr/>
          </p:nvSpPr>
          <p:spPr>
            <a:xfrm>
              <a:off x="836669" y="1937965"/>
              <a:ext cx="96425" cy="114738"/>
            </a:xfrm>
            <a:custGeom>
              <a:avLst/>
              <a:gdLst>
                <a:gd name="connsiteX0" fmla="*/ 0 w 96425"/>
                <a:gd name="connsiteY0" fmla="*/ 90604 h 114738"/>
                <a:gd name="connsiteX1" fmla="*/ 37109 w 96425"/>
                <a:gd name="connsiteY1" fmla="*/ 113255 h 114738"/>
                <a:gd name="connsiteX2" fmla="*/ 50122 w 96425"/>
                <a:gd name="connsiteY2" fmla="*/ 109882 h 114738"/>
                <a:gd name="connsiteX3" fmla="*/ 94942 w 96425"/>
                <a:gd name="connsiteY3" fmla="*/ 35663 h 114738"/>
                <a:gd name="connsiteX4" fmla="*/ 91568 w 96425"/>
                <a:gd name="connsiteY4" fmla="*/ 22651 h 114738"/>
                <a:gd name="connsiteX5" fmla="*/ 54941 w 96425"/>
                <a:gd name="connsiteY5" fmla="*/ 0 h 114738"/>
                <a:gd name="connsiteX6" fmla="*/ 0 w 96425"/>
                <a:gd name="connsiteY6" fmla="*/ 90604 h 114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425" h="114738">
                  <a:moveTo>
                    <a:pt x="0" y="90604"/>
                  </a:moveTo>
                  <a:lnTo>
                    <a:pt x="37109" y="113255"/>
                  </a:lnTo>
                  <a:cubicBezTo>
                    <a:pt x="41447" y="116147"/>
                    <a:pt x="47712" y="114701"/>
                    <a:pt x="50122" y="109882"/>
                  </a:cubicBezTo>
                  <a:lnTo>
                    <a:pt x="94942" y="35663"/>
                  </a:lnTo>
                  <a:cubicBezTo>
                    <a:pt x="97833" y="31326"/>
                    <a:pt x="96388" y="25061"/>
                    <a:pt x="91568" y="22651"/>
                  </a:cubicBezTo>
                  <a:lnTo>
                    <a:pt x="54941" y="0"/>
                  </a:lnTo>
                  <a:lnTo>
                    <a:pt x="0" y="90604"/>
                  </a:lnTo>
                  <a:close/>
                </a:path>
              </a:pathLst>
            </a:custGeom>
            <a:grpFill/>
            <a:ln w="4763" cap="flat">
              <a:noFill/>
              <a:prstDash val="solid"/>
              <a:miter/>
            </a:ln>
          </p:spPr>
          <p:txBody>
            <a:bodyPr rtlCol="0" anchor="ctr"/>
            <a:lstStyle/>
            <a:p>
              <a:endParaRPr lang="en-US"/>
            </a:p>
          </p:txBody>
        </p:sp>
        <p:sp>
          <p:nvSpPr>
            <p:cNvPr id="65" name="Freeform: Shape 64">
              <a:extLst>
                <a:ext uri="{FF2B5EF4-FFF2-40B4-BE49-F238E27FC236}">
                  <a16:creationId xmlns:a16="http://schemas.microsoft.com/office/drawing/2014/main" id="{85F39AD3-A49E-4A0C-9C27-202ACEC4898F}"/>
                </a:ext>
              </a:extLst>
            </p:cNvPr>
            <p:cNvSpPr/>
            <p:nvPr/>
          </p:nvSpPr>
          <p:spPr>
            <a:xfrm>
              <a:off x="895947" y="1981339"/>
              <a:ext cx="258399" cy="207326"/>
            </a:xfrm>
            <a:custGeom>
              <a:avLst/>
              <a:gdLst>
                <a:gd name="connsiteX0" fmla="*/ 253017 w 258399"/>
                <a:gd name="connsiteY0" fmla="*/ 110364 h 207326"/>
                <a:gd name="connsiteX1" fmla="*/ 175425 w 258399"/>
                <a:gd name="connsiteY1" fmla="*/ 43856 h 207326"/>
                <a:gd name="connsiteX2" fmla="*/ 170124 w 258399"/>
                <a:gd name="connsiteY2" fmla="*/ 39037 h 207326"/>
                <a:gd name="connsiteX3" fmla="*/ 136870 w 258399"/>
                <a:gd name="connsiteY3" fmla="*/ 77110 h 207326"/>
                <a:gd name="connsiteX4" fmla="*/ 117593 w 258399"/>
                <a:gd name="connsiteY4" fmla="*/ 86749 h 207326"/>
                <a:gd name="connsiteX5" fmla="*/ 115183 w 258399"/>
                <a:gd name="connsiteY5" fmla="*/ 86749 h 207326"/>
                <a:gd name="connsiteX6" fmla="*/ 96388 w 258399"/>
                <a:gd name="connsiteY6" fmla="*/ 79520 h 207326"/>
                <a:gd name="connsiteX7" fmla="*/ 93496 w 258399"/>
                <a:gd name="connsiteY7" fmla="*/ 38555 h 207326"/>
                <a:gd name="connsiteX8" fmla="*/ 121930 w 258399"/>
                <a:gd name="connsiteY8" fmla="*/ 5783 h 207326"/>
                <a:gd name="connsiteX9" fmla="*/ 41929 w 258399"/>
                <a:gd name="connsiteY9" fmla="*/ 0 h 207326"/>
                <a:gd name="connsiteX10" fmla="*/ 0 w 258399"/>
                <a:gd name="connsiteY10" fmla="*/ 69399 h 207326"/>
                <a:gd name="connsiteX11" fmla="*/ 32772 w 258399"/>
                <a:gd name="connsiteY11" fmla="*/ 107472 h 207326"/>
                <a:gd name="connsiteX12" fmla="*/ 45302 w 258399"/>
                <a:gd name="connsiteY12" fmla="*/ 93014 h 207326"/>
                <a:gd name="connsiteX13" fmla="*/ 63616 w 258399"/>
                <a:gd name="connsiteY13" fmla="*/ 84821 h 207326"/>
                <a:gd name="connsiteX14" fmla="*/ 63616 w 258399"/>
                <a:gd name="connsiteY14" fmla="*/ 84821 h 207326"/>
                <a:gd name="connsiteX15" fmla="*/ 79520 w 258399"/>
                <a:gd name="connsiteY15" fmla="*/ 90604 h 207326"/>
                <a:gd name="connsiteX16" fmla="*/ 87713 w 258399"/>
                <a:gd name="connsiteY16" fmla="*/ 107954 h 207326"/>
                <a:gd name="connsiteX17" fmla="*/ 95906 w 258399"/>
                <a:gd name="connsiteY17" fmla="*/ 106508 h 207326"/>
                <a:gd name="connsiteX18" fmla="*/ 111809 w 258399"/>
                <a:gd name="connsiteY18" fmla="*/ 112291 h 207326"/>
                <a:gd name="connsiteX19" fmla="*/ 120002 w 258399"/>
                <a:gd name="connsiteY19" fmla="*/ 130123 h 207326"/>
                <a:gd name="connsiteX20" fmla="*/ 126268 w 258399"/>
                <a:gd name="connsiteY20" fmla="*/ 129159 h 207326"/>
                <a:gd name="connsiteX21" fmla="*/ 126268 w 258399"/>
                <a:gd name="connsiteY21" fmla="*/ 129159 h 207326"/>
                <a:gd name="connsiteX22" fmla="*/ 140726 w 258399"/>
                <a:gd name="connsiteY22" fmla="*/ 134461 h 207326"/>
                <a:gd name="connsiteX23" fmla="*/ 147955 w 258399"/>
                <a:gd name="connsiteY23" fmla="*/ 149401 h 207326"/>
                <a:gd name="connsiteX24" fmla="*/ 153256 w 258399"/>
                <a:gd name="connsiteY24" fmla="*/ 148437 h 207326"/>
                <a:gd name="connsiteX25" fmla="*/ 153256 w 258399"/>
                <a:gd name="connsiteY25" fmla="*/ 148437 h 207326"/>
                <a:gd name="connsiteX26" fmla="*/ 165787 w 258399"/>
                <a:gd name="connsiteY26" fmla="*/ 153256 h 207326"/>
                <a:gd name="connsiteX27" fmla="*/ 172534 w 258399"/>
                <a:gd name="connsiteY27" fmla="*/ 166268 h 207326"/>
                <a:gd name="connsiteX28" fmla="*/ 167714 w 258399"/>
                <a:gd name="connsiteY28" fmla="*/ 180245 h 207326"/>
                <a:gd name="connsiteX29" fmla="*/ 151328 w 258399"/>
                <a:gd name="connsiteY29" fmla="*/ 199040 h 207326"/>
                <a:gd name="connsiteX30" fmla="*/ 158076 w 258399"/>
                <a:gd name="connsiteY30" fmla="*/ 204342 h 207326"/>
                <a:gd name="connsiteX31" fmla="*/ 169642 w 258399"/>
                <a:gd name="connsiteY31" fmla="*/ 207233 h 207326"/>
                <a:gd name="connsiteX32" fmla="*/ 186992 w 258399"/>
                <a:gd name="connsiteY32" fmla="*/ 186510 h 207326"/>
                <a:gd name="connsiteX33" fmla="*/ 186992 w 258399"/>
                <a:gd name="connsiteY33" fmla="*/ 186028 h 207326"/>
                <a:gd name="connsiteX34" fmla="*/ 191811 w 258399"/>
                <a:gd name="connsiteY34" fmla="*/ 186510 h 207326"/>
                <a:gd name="connsiteX35" fmla="*/ 209161 w 258399"/>
                <a:gd name="connsiteY35" fmla="*/ 165787 h 207326"/>
                <a:gd name="connsiteX36" fmla="*/ 209161 w 258399"/>
                <a:gd name="connsiteY36" fmla="*/ 165305 h 207326"/>
                <a:gd name="connsiteX37" fmla="*/ 213980 w 258399"/>
                <a:gd name="connsiteY37" fmla="*/ 165787 h 207326"/>
                <a:gd name="connsiteX38" fmla="*/ 231330 w 258399"/>
                <a:gd name="connsiteY38" fmla="*/ 145063 h 207326"/>
                <a:gd name="connsiteX39" fmla="*/ 230848 w 258399"/>
                <a:gd name="connsiteY39" fmla="*/ 142172 h 207326"/>
                <a:gd name="connsiteX40" fmla="*/ 240969 w 258399"/>
                <a:gd name="connsiteY40" fmla="*/ 144099 h 207326"/>
                <a:gd name="connsiteX41" fmla="*/ 258319 w 258399"/>
                <a:gd name="connsiteY41" fmla="*/ 123376 h 207326"/>
                <a:gd name="connsiteX42" fmla="*/ 253017 w 258399"/>
                <a:gd name="connsiteY42" fmla="*/ 110364 h 207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258399" h="207326">
                  <a:moveTo>
                    <a:pt x="253017" y="110364"/>
                  </a:moveTo>
                  <a:lnTo>
                    <a:pt x="175425" y="43856"/>
                  </a:lnTo>
                  <a:lnTo>
                    <a:pt x="170124" y="39037"/>
                  </a:lnTo>
                  <a:lnTo>
                    <a:pt x="136870" y="77110"/>
                  </a:lnTo>
                  <a:cubicBezTo>
                    <a:pt x="132051" y="82893"/>
                    <a:pt x="125304" y="86267"/>
                    <a:pt x="117593" y="86749"/>
                  </a:cubicBezTo>
                  <a:cubicBezTo>
                    <a:pt x="116629" y="86749"/>
                    <a:pt x="115665" y="86749"/>
                    <a:pt x="115183" y="86749"/>
                  </a:cubicBezTo>
                  <a:cubicBezTo>
                    <a:pt x="107954" y="86749"/>
                    <a:pt x="101207" y="84339"/>
                    <a:pt x="96388" y="79520"/>
                  </a:cubicBezTo>
                  <a:cubicBezTo>
                    <a:pt x="84339" y="68917"/>
                    <a:pt x="83375" y="50603"/>
                    <a:pt x="93496" y="38555"/>
                  </a:cubicBezTo>
                  <a:lnTo>
                    <a:pt x="121930" y="5783"/>
                  </a:lnTo>
                  <a:cubicBezTo>
                    <a:pt x="99761" y="2892"/>
                    <a:pt x="71327" y="14458"/>
                    <a:pt x="41929" y="0"/>
                  </a:cubicBezTo>
                  <a:lnTo>
                    <a:pt x="0" y="69399"/>
                  </a:lnTo>
                  <a:lnTo>
                    <a:pt x="32772" y="107472"/>
                  </a:lnTo>
                  <a:lnTo>
                    <a:pt x="45302" y="93014"/>
                  </a:lnTo>
                  <a:cubicBezTo>
                    <a:pt x="49640" y="87713"/>
                    <a:pt x="56387" y="84821"/>
                    <a:pt x="63616" y="84821"/>
                  </a:cubicBezTo>
                  <a:lnTo>
                    <a:pt x="63616" y="84821"/>
                  </a:lnTo>
                  <a:cubicBezTo>
                    <a:pt x="69399" y="84821"/>
                    <a:pt x="75182" y="86749"/>
                    <a:pt x="79520" y="90604"/>
                  </a:cubicBezTo>
                  <a:cubicBezTo>
                    <a:pt x="84821" y="94942"/>
                    <a:pt x="87231" y="101207"/>
                    <a:pt x="87713" y="107954"/>
                  </a:cubicBezTo>
                  <a:cubicBezTo>
                    <a:pt x="90122" y="106990"/>
                    <a:pt x="93014" y="106508"/>
                    <a:pt x="95906" y="106508"/>
                  </a:cubicBezTo>
                  <a:cubicBezTo>
                    <a:pt x="101689" y="106508"/>
                    <a:pt x="107472" y="108436"/>
                    <a:pt x="111809" y="112291"/>
                  </a:cubicBezTo>
                  <a:cubicBezTo>
                    <a:pt x="117111" y="117111"/>
                    <a:pt x="120002" y="123376"/>
                    <a:pt x="120002" y="130123"/>
                  </a:cubicBezTo>
                  <a:cubicBezTo>
                    <a:pt x="121930" y="129641"/>
                    <a:pt x="124340" y="129159"/>
                    <a:pt x="126268" y="129159"/>
                  </a:cubicBezTo>
                  <a:lnTo>
                    <a:pt x="126268" y="129159"/>
                  </a:lnTo>
                  <a:cubicBezTo>
                    <a:pt x="131569" y="129159"/>
                    <a:pt x="136388" y="131087"/>
                    <a:pt x="140726" y="134461"/>
                  </a:cubicBezTo>
                  <a:cubicBezTo>
                    <a:pt x="145063" y="138316"/>
                    <a:pt x="147473" y="143617"/>
                    <a:pt x="147955" y="149401"/>
                  </a:cubicBezTo>
                  <a:cubicBezTo>
                    <a:pt x="149401" y="148919"/>
                    <a:pt x="151328" y="148437"/>
                    <a:pt x="153256" y="148437"/>
                  </a:cubicBezTo>
                  <a:lnTo>
                    <a:pt x="153256" y="148437"/>
                  </a:lnTo>
                  <a:cubicBezTo>
                    <a:pt x="158076" y="148437"/>
                    <a:pt x="162413" y="149883"/>
                    <a:pt x="165787" y="153256"/>
                  </a:cubicBezTo>
                  <a:cubicBezTo>
                    <a:pt x="169642" y="156630"/>
                    <a:pt x="172052" y="161449"/>
                    <a:pt x="172534" y="166268"/>
                  </a:cubicBezTo>
                  <a:cubicBezTo>
                    <a:pt x="173016" y="171570"/>
                    <a:pt x="171088" y="176389"/>
                    <a:pt x="167714" y="180245"/>
                  </a:cubicBezTo>
                  <a:lnTo>
                    <a:pt x="151328" y="199040"/>
                  </a:lnTo>
                  <a:lnTo>
                    <a:pt x="158076" y="204342"/>
                  </a:lnTo>
                  <a:cubicBezTo>
                    <a:pt x="161449" y="206269"/>
                    <a:pt x="165305" y="207715"/>
                    <a:pt x="169642" y="207233"/>
                  </a:cubicBezTo>
                  <a:cubicBezTo>
                    <a:pt x="180245" y="206269"/>
                    <a:pt x="187956" y="197112"/>
                    <a:pt x="186992" y="186510"/>
                  </a:cubicBezTo>
                  <a:cubicBezTo>
                    <a:pt x="186992" y="186510"/>
                    <a:pt x="186992" y="186028"/>
                    <a:pt x="186992" y="186028"/>
                  </a:cubicBezTo>
                  <a:cubicBezTo>
                    <a:pt x="188438" y="186510"/>
                    <a:pt x="190365" y="186510"/>
                    <a:pt x="191811" y="186510"/>
                  </a:cubicBezTo>
                  <a:cubicBezTo>
                    <a:pt x="202414" y="185546"/>
                    <a:pt x="210125" y="176389"/>
                    <a:pt x="209161" y="165787"/>
                  </a:cubicBezTo>
                  <a:cubicBezTo>
                    <a:pt x="209161" y="165787"/>
                    <a:pt x="209161" y="165305"/>
                    <a:pt x="209161" y="165305"/>
                  </a:cubicBezTo>
                  <a:cubicBezTo>
                    <a:pt x="210607" y="165787"/>
                    <a:pt x="212534" y="165787"/>
                    <a:pt x="213980" y="165787"/>
                  </a:cubicBezTo>
                  <a:cubicBezTo>
                    <a:pt x="224583" y="164823"/>
                    <a:pt x="232294" y="155666"/>
                    <a:pt x="231330" y="145063"/>
                  </a:cubicBezTo>
                  <a:cubicBezTo>
                    <a:pt x="231330" y="144099"/>
                    <a:pt x="230848" y="143135"/>
                    <a:pt x="230848" y="142172"/>
                  </a:cubicBezTo>
                  <a:cubicBezTo>
                    <a:pt x="233740" y="143617"/>
                    <a:pt x="237113" y="144581"/>
                    <a:pt x="240969" y="144099"/>
                  </a:cubicBezTo>
                  <a:cubicBezTo>
                    <a:pt x="251571" y="143135"/>
                    <a:pt x="259282" y="133979"/>
                    <a:pt x="258319" y="123376"/>
                  </a:cubicBezTo>
                  <a:cubicBezTo>
                    <a:pt x="258800" y="118075"/>
                    <a:pt x="256391" y="113737"/>
                    <a:pt x="253017" y="110364"/>
                  </a:cubicBezTo>
                  <a:close/>
                </a:path>
              </a:pathLst>
            </a:custGeom>
            <a:grpFill/>
            <a:ln w="4763" cap="flat">
              <a:noFill/>
              <a:prstDash val="solid"/>
              <a:miter/>
            </a:ln>
          </p:spPr>
          <p:txBody>
            <a:bodyPr rtlCol="0" anchor="ctr"/>
            <a:lstStyle/>
            <a:p>
              <a:endParaRPr lang="en-US"/>
            </a:p>
          </p:txBody>
        </p:sp>
        <p:sp>
          <p:nvSpPr>
            <p:cNvPr id="66" name="Freeform: Shape 65">
              <a:extLst>
                <a:ext uri="{FF2B5EF4-FFF2-40B4-BE49-F238E27FC236}">
                  <a16:creationId xmlns:a16="http://schemas.microsoft.com/office/drawing/2014/main" id="{57C76851-DE6E-4CE6-AE00-D7300E4E3F83}"/>
                </a:ext>
              </a:extLst>
            </p:cNvPr>
            <p:cNvSpPr/>
            <p:nvPr/>
          </p:nvSpPr>
          <p:spPr>
            <a:xfrm>
              <a:off x="1158565" y="1937965"/>
              <a:ext cx="96425" cy="114738"/>
            </a:xfrm>
            <a:custGeom>
              <a:avLst/>
              <a:gdLst>
                <a:gd name="connsiteX0" fmla="*/ 96425 w 96425"/>
                <a:gd name="connsiteY0" fmla="*/ 90604 h 114738"/>
                <a:gd name="connsiteX1" fmla="*/ 59316 w 96425"/>
                <a:gd name="connsiteY1" fmla="*/ 113255 h 114738"/>
                <a:gd name="connsiteX2" fmla="*/ 46304 w 96425"/>
                <a:gd name="connsiteY2" fmla="*/ 109882 h 114738"/>
                <a:gd name="connsiteX3" fmla="*/ 1484 w 96425"/>
                <a:gd name="connsiteY3" fmla="*/ 35663 h 114738"/>
                <a:gd name="connsiteX4" fmla="*/ 4857 w 96425"/>
                <a:gd name="connsiteY4" fmla="*/ 22651 h 114738"/>
                <a:gd name="connsiteX5" fmla="*/ 41966 w 96425"/>
                <a:gd name="connsiteY5" fmla="*/ 0 h 114738"/>
                <a:gd name="connsiteX6" fmla="*/ 96425 w 96425"/>
                <a:gd name="connsiteY6" fmla="*/ 90604 h 114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425" h="114738">
                  <a:moveTo>
                    <a:pt x="96425" y="90604"/>
                  </a:moveTo>
                  <a:lnTo>
                    <a:pt x="59316" y="113255"/>
                  </a:lnTo>
                  <a:cubicBezTo>
                    <a:pt x="54979" y="116147"/>
                    <a:pt x="48714" y="114701"/>
                    <a:pt x="46304" y="109882"/>
                  </a:cubicBezTo>
                  <a:lnTo>
                    <a:pt x="1484" y="35663"/>
                  </a:lnTo>
                  <a:cubicBezTo>
                    <a:pt x="-1408" y="31326"/>
                    <a:pt x="38" y="25061"/>
                    <a:pt x="4857" y="22651"/>
                  </a:cubicBezTo>
                  <a:lnTo>
                    <a:pt x="41966" y="0"/>
                  </a:lnTo>
                  <a:lnTo>
                    <a:pt x="96425" y="90604"/>
                  </a:lnTo>
                  <a:close/>
                </a:path>
              </a:pathLst>
            </a:custGeom>
            <a:grpFill/>
            <a:ln w="4763" cap="flat">
              <a:noFill/>
              <a:prstDash val="solid"/>
              <a:miter/>
            </a:ln>
          </p:spPr>
          <p:txBody>
            <a:bodyPr rtlCol="0" anchor="ctr"/>
            <a:lstStyle/>
            <a:p>
              <a:endParaRPr lang="en-US"/>
            </a:p>
          </p:txBody>
        </p:sp>
        <p:sp>
          <p:nvSpPr>
            <p:cNvPr id="67" name="Freeform: Shape 66">
              <a:extLst>
                <a:ext uri="{FF2B5EF4-FFF2-40B4-BE49-F238E27FC236}">
                  <a16:creationId xmlns:a16="http://schemas.microsoft.com/office/drawing/2014/main" id="{B2E50FC1-048A-40C9-9813-2AEE21A9A93D}"/>
                </a:ext>
              </a:extLst>
            </p:cNvPr>
            <p:cNvSpPr/>
            <p:nvPr/>
          </p:nvSpPr>
          <p:spPr>
            <a:xfrm>
              <a:off x="991320" y="1976930"/>
              <a:ext cx="203910" cy="113327"/>
            </a:xfrm>
            <a:custGeom>
              <a:avLst/>
              <a:gdLst>
                <a:gd name="connsiteX0" fmla="*/ 162946 w 203910"/>
                <a:gd name="connsiteY0" fmla="*/ 6337 h 113327"/>
                <a:gd name="connsiteX1" fmla="*/ 61739 w 203910"/>
                <a:gd name="connsiteY1" fmla="*/ 554 h 113327"/>
                <a:gd name="connsiteX2" fmla="*/ 59329 w 203910"/>
                <a:gd name="connsiteY2" fmla="*/ 72 h 113327"/>
                <a:gd name="connsiteX3" fmla="*/ 42943 w 203910"/>
                <a:gd name="connsiteY3" fmla="*/ 6337 h 113327"/>
                <a:gd name="connsiteX4" fmla="*/ 4870 w 203910"/>
                <a:gd name="connsiteY4" fmla="*/ 49711 h 113327"/>
                <a:gd name="connsiteX5" fmla="*/ 6798 w 203910"/>
                <a:gd name="connsiteY5" fmla="*/ 76700 h 113327"/>
                <a:gd name="connsiteX6" fmla="*/ 21256 w 203910"/>
                <a:gd name="connsiteY6" fmla="*/ 81519 h 113327"/>
                <a:gd name="connsiteX7" fmla="*/ 34268 w 203910"/>
                <a:gd name="connsiteY7" fmla="*/ 74772 h 113327"/>
                <a:gd name="connsiteX8" fmla="*/ 73787 w 203910"/>
                <a:gd name="connsiteY8" fmla="*/ 29470 h 113327"/>
                <a:gd name="connsiteX9" fmla="*/ 163909 w 203910"/>
                <a:gd name="connsiteY9" fmla="*/ 107062 h 113327"/>
                <a:gd name="connsiteX10" fmla="*/ 163909 w 203910"/>
                <a:gd name="connsiteY10" fmla="*/ 107062 h 113327"/>
                <a:gd name="connsiteX11" fmla="*/ 163909 w 203910"/>
                <a:gd name="connsiteY11" fmla="*/ 107062 h 113327"/>
                <a:gd name="connsiteX12" fmla="*/ 169211 w 203910"/>
                <a:gd name="connsiteY12" fmla="*/ 113327 h 113327"/>
                <a:gd name="connsiteX13" fmla="*/ 203910 w 203910"/>
                <a:gd name="connsiteY13" fmla="*/ 73326 h 113327"/>
                <a:gd name="connsiteX14" fmla="*/ 162946 w 203910"/>
                <a:gd name="connsiteY14" fmla="*/ 6337 h 113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03910" h="113327">
                  <a:moveTo>
                    <a:pt x="162946" y="6337"/>
                  </a:moveTo>
                  <a:cubicBezTo>
                    <a:pt x="122945" y="20795"/>
                    <a:pt x="94029" y="6819"/>
                    <a:pt x="61739" y="554"/>
                  </a:cubicBezTo>
                  <a:cubicBezTo>
                    <a:pt x="61257" y="554"/>
                    <a:pt x="59329" y="72"/>
                    <a:pt x="59329" y="72"/>
                  </a:cubicBezTo>
                  <a:cubicBezTo>
                    <a:pt x="53546" y="-410"/>
                    <a:pt x="47281" y="1518"/>
                    <a:pt x="42943" y="6337"/>
                  </a:cubicBezTo>
                  <a:lnTo>
                    <a:pt x="4870" y="49711"/>
                  </a:lnTo>
                  <a:cubicBezTo>
                    <a:pt x="-2359" y="57904"/>
                    <a:pt x="-1395" y="69953"/>
                    <a:pt x="6798" y="76700"/>
                  </a:cubicBezTo>
                  <a:cubicBezTo>
                    <a:pt x="11135" y="80073"/>
                    <a:pt x="15955" y="82001"/>
                    <a:pt x="21256" y="81519"/>
                  </a:cubicBezTo>
                  <a:cubicBezTo>
                    <a:pt x="26075" y="81037"/>
                    <a:pt x="30895" y="79110"/>
                    <a:pt x="34268" y="74772"/>
                  </a:cubicBezTo>
                  <a:cubicBezTo>
                    <a:pt x="34268" y="74772"/>
                    <a:pt x="73787" y="29470"/>
                    <a:pt x="73787" y="29470"/>
                  </a:cubicBezTo>
                  <a:lnTo>
                    <a:pt x="163909" y="107062"/>
                  </a:lnTo>
                  <a:lnTo>
                    <a:pt x="163909" y="107062"/>
                  </a:lnTo>
                  <a:lnTo>
                    <a:pt x="163909" y="107062"/>
                  </a:lnTo>
                  <a:cubicBezTo>
                    <a:pt x="166319" y="109472"/>
                    <a:pt x="167283" y="110436"/>
                    <a:pt x="169211" y="113327"/>
                  </a:cubicBezTo>
                  <a:lnTo>
                    <a:pt x="203910" y="73326"/>
                  </a:lnTo>
                  <a:lnTo>
                    <a:pt x="162946" y="6337"/>
                  </a:lnTo>
                  <a:close/>
                </a:path>
              </a:pathLst>
            </a:custGeom>
            <a:grpFill/>
            <a:ln w="4763" cap="flat">
              <a:noFill/>
              <a:prstDash val="solid"/>
              <a:miter/>
            </a:ln>
          </p:spPr>
          <p:txBody>
            <a:bodyPr rtlCol="0" anchor="ctr"/>
            <a:lstStyle/>
            <a:p>
              <a:endParaRPr lang="en-US"/>
            </a:p>
          </p:txBody>
        </p:sp>
      </p:grpSp>
      <p:sp>
        <p:nvSpPr>
          <p:cNvPr id="3" name="Circle">
            <a:extLst>
              <a:ext uri="{FF2B5EF4-FFF2-40B4-BE49-F238E27FC236}">
                <a16:creationId xmlns:a16="http://schemas.microsoft.com/office/drawing/2014/main" id="{9C655C33-A2AD-DD82-4614-67EBE85A67DB}"/>
              </a:ext>
            </a:extLst>
          </p:cNvPr>
          <p:cNvSpPr/>
          <p:nvPr/>
        </p:nvSpPr>
        <p:spPr>
          <a:xfrm>
            <a:off x="7914176" y="4375763"/>
            <a:ext cx="1102666" cy="1102668"/>
          </a:xfrm>
          <a:prstGeom prst="ellipse">
            <a:avLst/>
          </a:prstGeom>
          <a:solidFill>
            <a:schemeClr val="accent2">
              <a:lumMod val="75000"/>
            </a:schemeClr>
          </a:solidFill>
          <a:ln w="12700">
            <a:miter lim="400000"/>
          </a:ln>
        </p:spPr>
        <p:txBody>
          <a:bodyPr lIns="38100" tIns="38100" rIns="38100" bIns="38100" anchor="ctr"/>
          <a:lstStyle/>
          <a:p>
            <a:pPr algn="ctr"/>
            <a:endParaRPr lang="fr-CA" sz="1600" b="1" dirty="0">
              <a:solidFill>
                <a:schemeClr val="bg1"/>
              </a:solidFill>
            </a:endParaRPr>
          </a:p>
        </p:txBody>
      </p:sp>
      <p:sp>
        <p:nvSpPr>
          <p:cNvPr id="6" name="Freeform 145">
            <a:extLst>
              <a:ext uri="{FF2B5EF4-FFF2-40B4-BE49-F238E27FC236}">
                <a16:creationId xmlns:a16="http://schemas.microsoft.com/office/drawing/2014/main" id="{468C6830-23C3-8216-6DC5-874E922DBF07}"/>
              </a:ext>
            </a:extLst>
          </p:cNvPr>
          <p:cNvSpPr>
            <a:spLocks noEditPoints="1"/>
          </p:cNvSpPr>
          <p:nvPr/>
        </p:nvSpPr>
        <p:spPr bwMode="auto">
          <a:xfrm>
            <a:off x="9397174" y="4441187"/>
            <a:ext cx="969884" cy="853415"/>
          </a:xfrm>
          <a:custGeom>
            <a:avLst/>
            <a:gdLst>
              <a:gd name="T0" fmla="*/ 280988 w 82"/>
              <a:gd name="T1" fmla="*/ 154781 h 72"/>
              <a:gd name="T2" fmla="*/ 280988 w 82"/>
              <a:gd name="T3" fmla="*/ 209815 h 72"/>
              <a:gd name="T4" fmla="*/ 277561 w 82"/>
              <a:gd name="T5" fmla="*/ 213254 h 72"/>
              <a:gd name="T6" fmla="*/ 263855 w 82"/>
              <a:gd name="T7" fmla="*/ 213254 h 72"/>
              <a:gd name="T8" fmla="*/ 263855 w 82"/>
              <a:gd name="T9" fmla="*/ 223573 h 72"/>
              <a:gd name="T10" fmla="*/ 236441 w 82"/>
              <a:gd name="T11" fmla="*/ 247650 h 72"/>
              <a:gd name="T12" fmla="*/ 209028 w 82"/>
              <a:gd name="T13" fmla="*/ 223573 h 72"/>
              <a:gd name="T14" fmla="*/ 209028 w 82"/>
              <a:gd name="T15" fmla="*/ 213254 h 72"/>
              <a:gd name="T16" fmla="*/ 68534 w 82"/>
              <a:gd name="T17" fmla="*/ 213254 h 72"/>
              <a:gd name="T18" fmla="*/ 68534 w 82"/>
              <a:gd name="T19" fmla="*/ 223573 h 72"/>
              <a:gd name="T20" fmla="*/ 44547 w 82"/>
              <a:gd name="T21" fmla="*/ 247650 h 72"/>
              <a:gd name="T22" fmla="*/ 17133 w 82"/>
              <a:gd name="T23" fmla="*/ 223573 h 72"/>
              <a:gd name="T24" fmla="*/ 17133 w 82"/>
              <a:gd name="T25" fmla="*/ 213254 h 72"/>
              <a:gd name="T26" fmla="*/ 3427 w 82"/>
              <a:gd name="T27" fmla="*/ 213254 h 72"/>
              <a:gd name="T28" fmla="*/ 0 w 82"/>
              <a:gd name="T29" fmla="*/ 209815 h 72"/>
              <a:gd name="T30" fmla="*/ 0 w 82"/>
              <a:gd name="T31" fmla="*/ 154781 h 72"/>
              <a:gd name="T32" fmla="*/ 30840 w 82"/>
              <a:gd name="T33" fmla="*/ 123825 h 72"/>
              <a:gd name="T34" fmla="*/ 34267 w 82"/>
              <a:gd name="T35" fmla="*/ 123825 h 72"/>
              <a:gd name="T36" fmla="*/ 47974 w 82"/>
              <a:gd name="T37" fmla="*/ 65352 h 72"/>
              <a:gd name="T38" fmla="*/ 85667 w 82"/>
              <a:gd name="T39" fmla="*/ 37835 h 72"/>
              <a:gd name="T40" fmla="*/ 106227 w 82"/>
              <a:gd name="T41" fmla="*/ 37835 h 72"/>
              <a:gd name="T42" fmla="*/ 106227 w 82"/>
              <a:gd name="T43" fmla="*/ 6879 h 72"/>
              <a:gd name="T44" fmla="*/ 109654 w 82"/>
              <a:gd name="T45" fmla="*/ 0 h 72"/>
              <a:gd name="T46" fmla="*/ 171334 w 82"/>
              <a:gd name="T47" fmla="*/ 0 h 72"/>
              <a:gd name="T48" fmla="*/ 174761 w 82"/>
              <a:gd name="T49" fmla="*/ 6879 h 72"/>
              <a:gd name="T50" fmla="*/ 174761 w 82"/>
              <a:gd name="T51" fmla="*/ 37835 h 72"/>
              <a:gd name="T52" fmla="*/ 191894 w 82"/>
              <a:gd name="T53" fmla="*/ 37835 h 72"/>
              <a:gd name="T54" fmla="*/ 233014 w 82"/>
              <a:gd name="T55" fmla="*/ 65352 h 72"/>
              <a:gd name="T56" fmla="*/ 246721 w 82"/>
              <a:gd name="T57" fmla="*/ 123825 h 72"/>
              <a:gd name="T58" fmla="*/ 250148 w 82"/>
              <a:gd name="T59" fmla="*/ 123825 h 72"/>
              <a:gd name="T60" fmla="*/ 280988 w 82"/>
              <a:gd name="T61" fmla="*/ 154781 h 72"/>
              <a:gd name="T62" fmla="*/ 65107 w 82"/>
              <a:gd name="T63" fmla="*/ 168540 h 72"/>
              <a:gd name="T64" fmla="*/ 44547 w 82"/>
              <a:gd name="T65" fmla="*/ 147902 h 72"/>
              <a:gd name="T66" fmla="*/ 20560 w 82"/>
              <a:gd name="T67" fmla="*/ 168540 h 72"/>
              <a:gd name="T68" fmla="*/ 44547 w 82"/>
              <a:gd name="T69" fmla="*/ 192617 h 72"/>
              <a:gd name="T70" fmla="*/ 65107 w 82"/>
              <a:gd name="T71" fmla="*/ 168540 h 72"/>
              <a:gd name="T72" fmla="*/ 209028 w 82"/>
              <a:gd name="T73" fmla="*/ 123825 h 72"/>
              <a:gd name="T74" fmla="*/ 198748 w 82"/>
              <a:gd name="T75" fmla="*/ 75671 h 72"/>
              <a:gd name="T76" fmla="*/ 191894 w 82"/>
              <a:gd name="T77" fmla="*/ 72231 h 72"/>
              <a:gd name="T78" fmla="*/ 85667 w 82"/>
              <a:gd name="T79" fmla="*/ 72231 h 72"/>
              <a:gd name="T80" fmla="*/ 82240 w 82"/>
              <a:gd name="T81" fmla="*/ 75671 h 72"/>
              <a:gd name="T82" fmla="*/ 68534 w 82"/>
              <a:gd name="T83" fmla="*/ 123825 h 72"/>
              <a:gd name="T84" fmla="*/ 209028 w 82"/>
              <a:gd name="T85" fmla="*/ 123825 h 72"/>
              <a:gd name="T86" fmla="*/ 260428 w 82"/>
              <a:gd name="T87" fmla="*/ 168540 h 72"/>
              <a:gd name="T88" fmla="*/ 236441 w 82"/>
              <a:gd name="T89" fmla="*/ 147902 h 72"/>
              <a:gd name="T90" fmla="*/ 215881 w 82"/>
              <a:gd name="T91" fmla="*/ 168540 h 72"/>
              <a:gd name="T92" fmla="*/ 236441 w 82"/>
              <a:gd name="T93" fmla="*/ 192617 h 72"/>
              <a:gd name="T94" fmla="*/ 260428 w 82"/>
              <a:gd name="T95" fmla="*/ 168540 h 72"/>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82" h="72">
                <a:moveTo>
                  <a:pt x="82" y="45"/>
                </a:moveTo>
                <a:cubicBezTo>
                  <a:pt x="82" y="61"/>
                  <a:pt x="82" y="61"/>
                  <a:pt x="82" y="61"/>
                </a:cubicBezTo>
                <a:cubicBezTo>
                  <a:pt x="82" y="61"/>
                  <a:pt x="81" y="62"/>
                  <a:pt x="81" y="62"/>
                </a:cubicBezTo>
                <a:cubicBezTo>
                  <a:pt x="77" y="62"/>
                  <a:pt x="77" y="62"/>
                  <a:pt x="77" y="62"/>
                </a:cubicBezTo>
                <a:cubicBezTo>
                  <a:pt x="77" y="65"/>
                  <a:pt x="77" y="65"/>
                  <a:pt x="77" y="65"/>
                </a:cubicBezTo>
                <a:cubicBezTo>
                  <a:pt x="77" y="69"/>
                  <a:pt x="73" y="72"/>
                  <a:pt x="69" y="72"/>
                </a:cubicBezTo>
                <a:cubicBezTo>
                  <a:pt x="65" y="72"/>
                  <a:pt x="61" y="69"/>
                  <a:pt x="61" y="65"/>
                </a:cubicBezTo>
                <a:cubicBezTo>
                  <a:pt x="61" y="62"/>
                  <a:pt x="61" y="62"/>
                  <a:pt x="61" y="62"/>
                </a:cubicBezTo>
                <a:cubicBezTo>
                  <a:pt x="20" y="62"/>
                  <a:pt x="20" y="62"/>
                  <a:pt x="20" y="62"/>
                </a:cubicBezTo>
                <a:cubicBezTo>
                  <a:pt x="20" y="65"/>
                  <a:pt x="20" y="65"/>
                  <a:pt x="20" y="65"/>
                </a:cubicBezTo>
                <a:cubicBezTo>
                  <a:pt x="20" y="69"/>
                  <a:pt x="17" y="72"/>
                  <a:pt x="13" y="72"/>
                </a:cubicBezTo>
                <a:cubicBezTo>
                  <a:pt x="8" y="72"/>
                  <a:pt x="5" y="69"/>
                  <a:pt x="5" y="65"/>
                </a:cubicBezTo>
                <a:cubicBezTo>
                  <a:pt x="5" y="62"/>
                  <a:pt x="5" y="62"/>
                  <a:pt x="5" y="62"/>
                </a:cubicBezTo>
                <a:cubicBezTo>
                  <a:pt x="1" y="62"/>
                  <a:pt x="1" y="62"/>
                  <a:pt x="1" y="62"/>
                </a:cubicBezTo>
                <a:cubicBezTo>
                  <a:pt x="0" y="62"/>
                  <a:pt x="0" y="61"/>
                  <a:pt x="0" y="61"/>
                </a:cubicBezTo>
                <a:cubicBezTo>
                  <a:pt x="0" y="45"/>
                  <a:pt x="0" y="45"/>
                  <a:pt x="0" y="45"/>
                </a:cubicBezTo>
                <a:cubicBezTo>
                  <a:pt x="0" y="40"/>
                  <a:pt x="4" y="36"/>
                  <a:pt x="9" y="36"/>
                </a:cubicBezTo>
                <a:cubicBezTo>
                  <a:pt x="10" y="36"/>
                  <a:pt x="10" y="36"/>
                  <a:pt x="10" y="36"/>
                </a:cubicBezTo>
                <a:cubicBezTo>
                  <a:pt x="14" y="19"/>
                  <a:pt x="14" y="19"/>
                  <a:pt x="14" y="19"/>
                </a:cubicBezTo>
                <a:cubicBezTo>
                  <a:pt x="15" y="14"/>
                  <a:pt x="20" y="11"/>
                  <a:pt x="25" y="11"/>
                </a:cubicBezTo>
                <a:cubicBezTo>
                  <a:pt x="31" y="11"/>
                  <a:pt x="31" y="11"/>
                  <a:pt x="31" y="11"/>
                </a:cubicBezTo>
                <a:cubicBezTo>
                  <a:pt x="31" y="2"/>
                  <a:pt x="31" y="2"/>
                  <a:pt x="31" y="2"/>
                </a:cubicBezTo>
                <a:cubicBezTo>
                  <a:pt x="31" y="1"/>
                  <a:pt x="31" y="0"/>
                  <a:pt x="32" y="0"/>
                </a:cubicBezTo>
                <a:cubicBezTo>
                  <a:pt x="50" y="0"/>
                  <a:pt x="50" y="0"/>
                  <a:pt x="50" y="0"/>
                </a:cubicBezTo>
                <a:cubicBezTo>
                  <a:pt x="51" y="0"/>
                  <a:pt x="51" y="1"/>
                  <a:pt x="51" y="2"/>
                </a:cubicBezTo>
                <a:cubicBezTo>
                  <a:pt x="51" y="11"/>
                  <a:pt x="51" y="11"/>
                  <a:pt x="51" y="11"/>
                </a:cubicBezTo>
                <a:cubicBezTo>
                  <a:pt x="56" y="11"/>
                  <a:pt x="56" y="11"/>
                  <a:pt x="56" y="11"/>
                </a:cubicBezTo>
                <a:cubicBezTo>
                  <a:pt x="62" y="11"/>
                  <a:pt x="66" y="14"/>
                  <a:pt x="68" y="19"/>
                </a:cubicBezTo>
                <a:cubicBezTo>
                  <a:pt x="72" y="36"/>
                  <a:pt x="72" y="36"/>
                  <a:pt x="72" y="36"/>
                </a:cubicBezTo>
                <a:cubicBezTo>
                  <a:pt x="73" y="36"/>
                  <a:pt x="73" y="36"/>
                  <a:pt x="73" y="36"/>
                </a:cubicBezTo>
                <a:cubicBezTo>
                  <a:pt x="78" y="36"/>
                  <a:pt x="82" y="40"/>
                  <a:pt x="82" y="45"/>
                </a:cubicBezTo>
                <a:close/>
                <a:moveTo>
                  <a:pt x="19" y="49"/>
                </a:moveTo>
                <a:cubicBezTo>
                  <a:pt x="19" y="46"/>
                  <a:pt x="16" y="43"/>
                  <a:pt x="13" y="43"/>
                </a:cubicBezTo>
                <a:cubicBezTo>
                  <a:pt x="9" y="43"/>
                  <a:pt x="6" y="46"/>
                  <a:pt x="6" y="49"/>
                </a:cubicBezTo>
                <a:cubicBezTo>
                  <a:pt x="6" y="53"/>
                  <a:pt x="9" y="56"/>
                  <a:pt x="13" y="56"/>
                </a:cubicBezTo>
                <a:cubicBezTo>
                  <a:pt x="16" y="56"/>
                  <a:pt x="19" y="53"/>
                  <a:pt x="19" y="49"/>
                </a:cubicBezTo>
                <a:close/>
                <a:moveTo>
                  <a:pt x="61" y="36"/>
                </a:moveTo>
                <a:cubicBezTo>
                  <a:pt x="58" y="22"/>
                  <a:pt x="58" y="22"/>
                  <a:pt x="58" y="22"/>
                </a:cubicBezTo>
                <a:cubicBezTo>
                  <a:pt x="58" y="22"/>
                  <a:pt x="57" y="21"/>
                  <a:pt x="56" y="21"/>
                </a:cubicBezTo>
                <a:cubicBezTo>
                  <a:pt x="25" y="21"/>
                  <a:pt x="25" y="21"/>
                  <a:pt x="25" y="21"/>
                </a:cubicBezTo>
                <a:cubicBezTo>
                  <a:pt x="25" y="21"/>
                  <a:pt x="24" y="22"/>
                  <a:pt x="24" y="22"/>
                </a:cubicBezTo>
                <a:cubicBezTo>
                  <a:pt x="20" y="36"/>
                  <a:pt x="20" y="36"/>
                  <a:pt x="20" y="36"/>
                </a:cubicBezTo>
                <a:lnTo>
                  <a:pt x="61" y="36"/>
                </a:lnTo>
                <a:close/>
                <a:moveTo>
                  <a:pt x="76" y="49"/>
                </a:moveTo>
                <a:cubicBezTo>
                  <a:pt x="76" y="46"/>
                  <a:pt x="73" y="43"/>
                  <a:pt x="69" y="43"/>
                </a:cubicBezTo>
                <a:cubicBezTo>
                  <a:pt x="66" y="43"/>
                  <a:pt x="63" y="46"/>
                  <a:pt x="63" y="49"/>
                </a:cubicBezTo>
                <a:cubicBezTo>
                  <a:pt x="63" y="53"/>
                  <a:pt x="66" y="56"/>
                  <a:pt x="69" y="56"/>
                </a:cubicBezTo>
                <a:cubicBezTo>
                  <a:pt x="73" y="56"/>
                  <a:pt x="76" y="53"/>
                  <a:pt x="76" y="49"/>
                </a:cubicBezTo>
                <a:close/>
              </a:path>
            </a:pathLst>
          </a:custGeom>
          <a:solidFill>
            <a:schemeClr val="accent2">
              <a:lumMod val="75000"/>
            </a:schemeClr>
          </a:solidFill>
          <a:ln>
            <a:noFill/>
          </a:ln>
        </p:spPr>
        <p:txBody>
          <a:bodyPr/>
          <a:lstStyle/>
          <a:p>
            <a:endParaRPr lang="en-US"/>
          </a:p>
        </p:txBody>
      </p:sp>
      <p:sp>
        <p:nvSpPr>
          <p:cNvPr id="7" name="Freeform 157">
            <a:extLst>
              <a:ext uri="{FF2B5EF4-FFF2-40B4-BE49-F238E27FC236}">
                <a16:creationId xmlns:a16="http://schemas.microsoft.com/office/drawing/2014/main" id="{9B4A9BFD-C3A5-4893-2B3E-ED3882329C8C}"/>
              </a:ext>
            </a:extLst>
          </p:cNvPr>
          <p:cNvSpPr>
            <a:spLocks noEditPoints="1"/>
          </p:cNvSpPr>
          <p:nvPr/>
        </p:nvSpPr>
        <p:spPr bwMode="auto">
          <a:xfrm>
            <a:off x="9450676" y="2884391"/>
            <a:ext cx="862880" cy="944886"/>
          </a:xfrm>
          <a:custGeom>
            <a:avLst/>
            <a:gdLst>
              <a:gd name="T0" fmla="*/ 157786 w 56"/>
              <a:gd name="T1" fmla="*/ 212725 h 62"/>
              <a:gd name="T2" fmla="*/ 34301 w 56"/>
              <a:gd name="T3" fmla="*/ 212725 h 62"/>
              <a:gd name="T4" fmla="*/ 0 w 56"/>
              <a:gd name="T5" fmla="*/ 178415 h 62"/>
              <a:gd name="T6" fmla="*/ 48022 w 56"/>
              <a:gd name="T7" fmla="*/ 99500 h 62"/>
              <a:gd name="T8" fmla="*/ 96044 w 56"/>
              <a:gd name="T9" fmla="*/ 116656 h 62"/>
              <a:gd name="T10" fmla="*/ 144065 w 56"/>
              <a:gd name="T11" fmla="*/ 99500 h 62"/>
              <a:gd name="T12" fmla="*/ 192087 w 56"/>
              <a:gd name="T13" fmla="*/ 178415 h 62"/>
              <a:gd name="T14" fmla="*/ 157786 w 56"/>
              <a:gd name="T15" fmla="*/ 212725 h 62"/>
              <a:gd name="T16" fmla="*/ 96044 w 56"/>
              <a:gd name="T17" fmla="*/ 106363 h 62"/>
              <a:gd name="T18" fmla="*/ 44592 w 56"/>
              <a:gd name="T19" fmla="*/ 54897 h 62"/>
              <a:gd name="T20" fmla="*/ 96044 w 56"/>
              <a:gd name="T21" fmla="*/ 0 h 62"/>
              <a:gd name="T22" fmla="*/ 147495 w 56"/>
              <a:gd name="T23" fmla="*/ 54897 h 62"/>
              <a:gd name="T24" fmla="*/ 96044 w 56"/>
              <a:gd name="T25" fmla="*/ 106363 h 6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6" h="62">
                <a:moveTo>
                  <a:pt x="46" y="62"/>
                </a:moveTo>
                <a:cubicBezTo>
                  <a:pt x="10" y="62"/>
                  <a:pt x="10" y="62"/>
                  <a:pt x="10" y="62"/>
                </a:cubicBezTo>
                <a:cubicBezTo>
                  <a:pt x="4" y="62"/>
                  <a:pt x="0" y="58"/>
                  <a:pt x="0" y="52"/>
                </a:cubicBezTo>
                <a:cubicBezTo>
                  <a:pt x="0" y="43"/>
                  <a:pt x="2" y="29"/>
                  <a:pt x="14" y="29"/>
                </a:cubicBezTo>
                <a:cubicBezTo>
                  <a:pt x="15" y="29"/>
                  <a:pt x="20" y="34"/>
                  <a:pt x="28" y="34"/>
                </a:cubicBezTo>
                <a:cubicBezTo>
                  <a:pt x="36" y="34"/>
                  <a:pt x="41" y="29"/>
                  <a:pt x="42" y="29"/>
                </a:cubicBezTo>
                <a:cubicBezTo>
                  <a:pt x="54" y="29"/>
                  <a:pt x="56" y="43"/>
                  <a:pt x="56" y="52"/>
                </a:cubicBezTo>
                <a:cubicBezTo>
                  <a:pt x="56" y="58"/>
                  <a:pt x="52" y="62"/>
                  <a:pt x="46" y="62"/>
                </a:cubicBezTo>
                <a:close/>
                <a:moveTo>
                  <a:pt x="28" y="31"/>
                </a:moveTo>
                <a:cubicBezTo>
                  <a:pt x="20" y="31"/>
                  <a:pt x="13" y="24"/>
                  <a:pt x="13" y="16"/>
                </a:cubicBezTo>
                <a:cubicBezTo>
                  <a:pt x="13" y="7"/>
                  <a:pt x="20" y="0"/>
                  <a:pt x="28" y="0"/>
                </a:cubicBezTo>
                <a:cubicBezTo>
                  <a:pt x="37" y="0"/>
                  <a:pt x="43" y="7"/>
                  <a:pt x="43" y="16"/>
                </a:cubicBezTo>
                <a:cubicBezTo>
                  <a:pt x="43" y="24"/>
                  <a:pt x="37" y="31"/>
                  <a:pt x="28" y="31"/>
                </a:cubicBezTo>
                <a:close/>
              </a:path>
            </a:pathLst>
          </a:custGeom>
          <a:solidFill>
            <a:schemeClr val="accent3">
              <a:lumMod val="75000"/>
            </a:schemeClr>
          </a:solidFill>
          <a:ln>
            <a:noFill/>
          </a:ln>
        </p:spPr>
        <p:txBody>
          <a:bodyPr/>
          <a:lstStyle/>
          <a:p>
            <a:endParaRPr lang="en-US"/>
          </a:p>
        </p:txBody>
      </p:sp>
    </p:spTree>
    <p:extLst>
      <p:ext uri="{BB962C8B-B14F-4D97-AF65-F5344CB8AC3E}">
        <p14:creationId xmlns:p14="http://schemas.microsoft.com/office/powerpoint/2010/main" val="347571066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9" name="Agrupar 38">
            <a:extLst>
              <a:ext uri="{FF2B5EF4-FFF2-40B4-BE49-F238E27FC236}">
                <a16:creationId xmlns:a16="http://schemas.microsoft.com/office/drawing/2014/main" id="{3B1171FE-A897-4024-B5DD-2C0EBFE12A42}"/>
              </a:ext>
            </a:extLst>
          </p:cNvPr>
          <p:cNvGrpSpPr/>
          <p:nvPr/>
        </p:nvGrpSpPr>
        <p:grpSpPr>
          <a:xfrm>
            <a:off x="838200" y="1586182"/>
            <a:ext cx="3602135" cy="4205638"/>
            <a:chOff x="0" y="234441"/>
            <a:chExt cx="3602135" cy="4205638"/>
          </a:xfrm>
        </p:grpSpPr>
        <p:sp>
          <p:nvSpPr>
            <p:cNvPr id="40" name="Retângulo 39">
              <a:extLst>
                <a:ext uri="{FF2B5EF4-FFF2-40B4-BE49-F238E27FC236}">
                  <a16:creationId xmlns:a16="http://schemas.microsoft.com/office/drawing/2014/main" id="{63C036C2-5728-43B2-9B29-65A87C6C352D}"/>
                </a:ext>
              </a:extLst>
            </p:cNvPr>
            <p:cNvSpPr/>
            <p:nvPr/>
          </p:nvSpPr>
          <p:spPr>
            <a:xfrm>
              <a:off x="0" y="234441"/>
              <a:ext cx="3602135" cy="4205638"/>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41" name="CaixaDeTexto 40">
              <a:extLst>
                <a:ext uri="{FF2B5EF4-FFF2-40B4-BE49-F238E27FC236}">
                  <a16:creationId xmlns:a16="http://schemas.microsoft.com/office/drawing/2014/main" id="{0DFA05C2-7AE6-4F41-A65F-9D1711C902AA}"/>
                </a:ext>
              </a:extLst>
            </p:cNvPr>
            <p:cNvSpPr txBox="1"/>
            <p:nvPr/>
          </p:nvSpPr>
          <p:spPr>
            <a:xfrm>
              <a:off x="0" y="234441"/>
              <a:ext cx="3602135" cy="4205638"/>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14368" tIns="25400" rIns="142240" bIns="25400" numCol="1" spcCol="1270" anchor="t" anchorCtr="0">
              <a:noAutofit/>
            </a:bodyPr>
            <a:lstStyle/>
            <a:p>
              <a:pPr marL="285750" lvl="1" indent="-285750" algn="l" defTabSz="1422400">
                <a:lnSpc>
                  <a:spcPct val="90000"/>
                </a:lnSpc>
                <a:spcBef>
                  <a:spcPct val="0"/>
                </a:spcBef>
                <a:spcAft>
                  <a:spcPct val="20000"/>
                </a:spcAft>
                <a:buChar char="•"/>
              </a:pPr>
              <a:endParaRPr lang="pt-BR" sz="3200" kern="1200" dirty="0"/>
            </a:p>
            <a:p>
              <a:pPr marL="228600" lvl="1" indent="-228600" algn="l" defTabSz="889000">
                <a:lnSpc>
                  <a:spcPct val="90000"/>
                </a:lnSpc>
                <a:spcBef>
                  <a:spcPct val="0"/>
                </a:spcBef>
                <a:spcAft>
                  <a:spcPct val="20000"/>
                </a:spcAft>
                <a:buChar char="•"/>
              </a:pPr>
              <a:r>
                <a:rPr lang="pt-BR" sz="2000" kern="1200" dirty="0"/>
                <a:t>Imprevisibilidade do quantitativo impacta na </a:t>
              </a:r>
              <a:r>
                <a:rPr lang="pt-BR" sz="2000" b="1" kern="1200" dirty="0"/>
                <a:t>economia de escala</a:t>
              </a:r>
            </a:p>
            <a:p>
              <a:pPr marL="228600" lvl="1" indent="-228600" algn="l" defTabSz="889000">
                <a:lnSpc>
                  <a:spcPct val="90000"/>
                </a:lnSpc>
                <a:spcBef>
                  <a:spcPct val="0"/>
                </a:spcBef>
                <a:spcAft>
                  <a:spcPct val="20000"/>
                </a:spcAft>
                <a:buChar char="•"/>
              </a:pPr>
              <a:r>
                <a:rPr lang="pt-BR" sz="2000" kern="1200" dirty="0"/>
                <a:t>Limita a concorrência . </a:t>
              </a:r>
              <a:r>
                <a:rPr lang="pt-BR" sz="2000" b="1" kern="1200" dirty="0"/>
                <a:t>Fornecedores que poderiam ter participado se soubessem do volume</a:t>
              </a:r>
              <a:r>
                <a:rPr lang="pt-BR" sz="2000" kern="1200" dirty="0"/>
                <a:t> que iria ser contratado </a:t>
              </a:r>
            </a:p>
            <a:p>
              <a:pPr marL="228600" lvl="1" indent="-228600" algn="l" defTabSz="889000">
                <a:lnSpc>
                  <a:spcPct val="90000"/>
                </a:lnSpc>
                <a:spcBef>
                  <a:spcPct val="0"/>
                </a:spcBef>
                <a:spcAft>
                  <a:spcPct val="20000"/>
                </a:spcAft>
                <a:buChar char="•"/>
              </a:pPr>
              <a:r>
                <a:rPr lang="pt-BR" sz="2000" kern="1200" dirty="0"/>
                <a:t>Permite </a:t>
              </a:r>
              <a:r>
                <a:rPr lang="pt-BR" sz="2000" b="1" kern="1200" dirty="0"/>
                <a:t>compras não planejadas, tentando encaixar contratações sem relacionar com as reais necessidades </a:t>
              </a:r>
              <a:r>
                <a:rPr lang="pt-BR" sz="2000" kern="1200" dirty="0"/>
                <a:t>da entidade</a:t>
              </a:r>
            </a:p>
            <a:p>
              <a:pPr marL="228600" lvl="1" indent="-228600" algn="l" defTabSz="1066800">
                <a:lnSpc>
                  <a:spcPct val="90000"/>
                </a:lnSpc>
                <a:spcBef>
                  <a:spcPct val="0"/>
                </a:spcBef>
                <a:spcAft>
                  <a:spcPct val="20000"/>
                </a:spcAft>
                <a:buChar char="•"/>
              </a:pPr>
              <a:endParaRPr lang="pt-BR" sz="2400" kern="1200" dirty="0"/>
            </a:p>
          </p:txBody>
        </p:sp>
      </p:grpSp>
      <p:grpSp>
        <p:nvGrpSpPr>
          <p:cNvPr id="49" name="Agrupar 48">
            <a:extLst>
              <a:ext uri="{FF2B5EF4-FFF2-40B4-BE49-F238E27FC236}">
                <a16:creationId xmlns:a16="http://schemas.microsoft.com/office/drawing/2014/main" id="{BA8A6F7D-4900-4C75-84DE-1AD066E16162}"/>
              </a:ext>
            </a:extLst>
          </p:cNvPr>
          <p:cNvGrpSpPr/>
          <p:nvPr/>
        </p:nvGrpSpPr>
        <p:grpSpPr>
          <a:xfrm>
            <a:off x="897965" y="1269194"/>
            <a:ext cx="3482604" cy="713564"/>
            <a:chOff x="13217" y="0"/>
            <a:chExt cx="3482604" cy="713564"/>
          </a:xfrm>
        </p:grpSpPr>
        <p:sp>
          <p:nvSpPr>
            <p:cNvPr id="50" name="Retângulo: Cantos Arredondados 49">
              <a:extLst>
                <a:ext uri="{FF2B5EF4-FFF2-40B4-BE49-F238E27FC236}">
                  <a16:creationId xmlns:a16="http://schemas.microsoft.com/office/drawing/2014/main" id="{31D4F522-9F0F-43BB-8976-0B381004512D}"/>
                </a:ext>
              </a:extLst>
            </p:cNvPr>
            <p:cNvSpPr/>
            <p:nvPr/>
          </p:nvSpPr>
          <p:spPr>
            <a:xfrm>
              <a:off x="13217" y="0"/>
              <a:ext cx="3482604" cy="713564"/>
            </a:xfrm>
            <a:prstGeom prst="roundRect">
              <a:avLst/>
            </a:prstGeom>
            <a:solidFill>
              <a:schemeClr val="accent3">
                <a:lumMod val="5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51" name="Retângulo: Cantos Arredondados 4">
              <a:extLst>
                <a:ext uri="{FF2B5EF4-FFF2-40B4-BE49-F238E27FC236}">
                  <a16:creationId xmlns:a16="http://schemas.microsoft.com/office/drawing/2014/main" id="{58B9551B-242E-460D-B370-9B385388D382}"/>
                </a:ext>
              </a:extLst>
            </p:cNvPr>
            <p:cNvSpPr txBox="1"/>
            <p:nvPr/>
          </p:nvSpPr>
          <p:spPr>
            <a:xfrm>
              <a:off x="48050" y="34833"/>
              <a:ext cx="3412938" cy="64389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pt-BR" sz="3200" kern="1200" dirty="0"/>
                <a:t>Carona</a:t>
              </a:r>
            </a:p>
          </p:txBody>
        </p:sp>
      </p:grpSp>
      <p:pic>
        <p:nvPicPr>
          <p:cNvPr id="20" name="Espaço Reservado para Conteúdo 4">
            <a:extLst>
              <a:ext uri="{FF2B5EF4-FFF2-40B4-BE49-F238E27FC236}">
                <a16:creationId xmlns:a16="http://schemas.microsoft.com/office/drawing/2014/main" id="{B2D906A2-4425-4683-9191-5F7B1A0E7CB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69045" y="1982758"/>
            <a:ext cx="6278635" cy="3424710"/>
          </a:xfrm>
          <a:prstGeom prst="rect">
            <a:avLst/>
          </a:prstGeom>
        </p:spPr>
      </p:pic>
      <p:sp>
        <p:nvSpPr>
          <p:cNvPr id="22" name="CaixaDeTexto 21">
            <a:extLst>
              <a:ext uri="{FF2B5EF4-FFF2-40B4-BE49-F238E27FC236}">
                <a16:creationId xmlns:a16="http://schemas.microsoft.com/office/drawing/2014/main" id="{CE386D96-ECB8-44CF-A32F-AF0EF4A4E804}"/>
              </a:ext>
            </a:extLst>
          </p:cNvPr>
          <p:cNvSpPr txBox="1"/>
          <p:nvPr/>
        </p:nvSpPr>
        <p:spPr>
          <a:xfrm>
            <a:off x="7799330" y="5506059"/>
            <a:ext cx="3018063" cy="369332"/>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r>
              <a:rPr lang="pt-BR" sz="1800" dirty="0">
                <a:effectLst/>
                <a:latin typeface="Calibri" panose="020F0502020204030204" pitchFamily="34" charset="0"/>
                <a:ea typeface="Calibri" panose="020F0502020204030204" pitchFamily="34" charset="0"/>
                <a:cs typeface="Times New Roman" panose="02020603050405020304" pitchFamily="18" charset="0"/>
              </a:rPr>
              <a:t>O Acórdão 547/2026-Plenário </a:t>
            </a:r>
            <a:endParaRPr lang="pt-BR" dirty="0"/>
          </a:p>
        </p:txBody>
      </p:sp>
      <p:sp>
        <p:nvSpPr>
          <p:cNvPr id="3" name="CaixaDeTexto 2">
            <a:extLst>
              <a:ext uri="{FF2B5EF4-FFF2-40B4-BE49-F238E27FC236}">
                <a16:creationId xmlns:a16="http://schemas.microsoft.com/office/drawing/2014/main" id="{3146499F-E680-4563-B0A3-10BFCB456A78}"/>
              </a:ext>
            </a:extLst>
          </p:cNvPr>
          <p:cNvSpPr txBox="1"/>
          <p:nvPr/>
        </p:nvSpPr>
        <p:spPr>
          <a:xfrm>
            <a:off x="8086297" y="1379465"/>
            <a:ext cx="2444127" cy="369332"/>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pt-BR" dirty="0"/>
              <a:t>BARRIGA DE ALUGUEL</a:t>
            </a:r>
          </a:p>
        </p:txBody>
      </p:sp>
    </p:spTree>
    <p:extLst>
      <p:ext uri="{BB962C8B-B14F-4D97-AF65-F5344CB8AC3E}">
        <p14:creationId xmlns:p14="http://schemas.microsoft.com/office/powerpoint/2010/main" val="315744005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a:extLst>
              <a:ext uri="{FF2B5EF4-FFF2-40B4-BE49-F238E27FC236}">
                <a16:creationId xmlns:a16="http://schemas.microsoft.com/office/drawing/2014/main" id="{394378B2-0AEB-4DAA-80CA-EBB89FFB5A0A}"/>
              </a:ext>
            </a:extLst>
          </p:cNvPr>
          <p:cNvSpPr/>
          <p:nvPr/>
        </p:nvSpPr>
        <p:spPr>
          <a:xfrm>
            <a:off x="6357496" y="1310692"/>
            <a:ext cx="3602135" cy="2952692"/>
          </a:xfrm>
          <a:custGeom>
            <a:avLst/>
            <a:gdLst/>
            <a:ahLst/>
            <a:cxnLst>
              <a:cxn ang="0">
                <a:pos x="wd2" y="hd2"/>
              </a:cxn>
              <a:cxn ang="5400000">
                <a:pos x="wd2" y="hd2"/>
              </a:cxn>
              <a:cxn ang="10800000">
                <a:pos x="wd2" y="hd2"/>
              </a:cxn>
              <a:cxn ang="16200000">
                <a:pos x="wd2" y="hd2"/>
              </a:cxn>
            </a:cxnLst>
            <a:rect l="0" t="0" r="r" b="b"/>
            <a:pathLst>
              <a:path w="21527" h="21600" extrusionOk="0">
                <a:moveTo>
                  <a:pt x="12672" y="19901"/>
                </a:moveTo>
                <a:cubicBezTo>
                  <a:pt x="12330" y="19901"/>
                  <a:pt x="12033" y="20108"/>
                  <a:pt x="11919" y="20406"/>
                </a:cubicBezTo>
                <a:lnTo>
                  <a:pt x="4270" y="20406"/>
                </a:lnTo>
                <a:cubicBezTo>
                  <a:pt x="2306" y="20406"/>
                  <a:pt x="708" y="18800"/>
                  <a:pt x="708" y="16826"/>
                </a:cubicBezTo>
                <a:lnTo>
                  <a:pt x="708" y="4270"/>
                </a:lnTo>
                <a:cubicBezTo>
                  <a:pt x="708" y="2295"/>
                  <a:pt x="2306" y="689"/>
                  <a:pt x="4270" y="689"/>
                </a:cubicBezTo>
                <a:lnTo>
                  <a:pt x="16759" y="689"/>
                </a:lnTo>
                <a:cubicBezTo>
                  <a:pt x="18723" y="689"/>
                  <a:pt x="20321" y="2295"/>
                  <a:pt x="20321" y="4270"/>
                </a:cubicBezTo>
                <a:lnTo>
                  <a:pt x="20321" y="11179"/>
                </a:lnTo>
                <a:lnTo>
                  <a:pt x="20070" y="11179"/>
                </a:lnTo>
                <a:cubicBezTo>
                  <a:pt x="19842" y="11179"/>
                  <a:pt x="19728" y="11408"/>
                  <a:pt x="19819" y="11615"/>
                </a:cubicBezTo>
                <a:lnTo>
                  <a:pt x="20413" y="12671"/>
                </a:lnTo>
                <a:cubicBezTo>
                  <a:pt x="20527" y="12854"/>
                  <a:pt x="20801" y="12854"/>
                  <a:pt x="20892" y="12671"/>
                </a:cubicBezTo>
                <a:lnTo>
                  <a:pt x="21486" y="11615"/>
                </a:lnTo>
                <a:cubicBezTo>
                  <a:pt x="21600" y="11431"/>
                  <a:pt x="21463" y="11179"/>
                  <a:pt x="21235" y="11179"/>
                </a:cubicBezTo>
                <a:lnTo>
                  <a:pt x="20984" y="11179"/>
                </a:lnTo>
                <a:lnTo>
                  <a:pt x="20984" y="4270"/>
                </a:lnTo>
                <a:cubicBezTo>
                  <a:pt x="20984" y="1905"/>
                  <a:pt x="19088" y="0"/>
                  <a:pt x="16737" y="0"/>
                </a:cubicBezTo>
                <a:lnTo>
                  <a:pt x="4247" y="0"/>
                </a:lnTo>
                <a:cubicBezTo>
                  <a:pt x="1895" y="0"/>
                  <a:pt x="0" y="1905"/>
                  <a:pt x="0" y="4270"/>
                </a:cubicBezTo>
                <a:lnTo>
                  <a:pt x="0" y="16826"/>
                </a:lnTo>
                <a:cubicBezTo>
                  <a:pt x="0" y="19190"/>
                  <a:pt x="1895" y="21095"/>
                  <a:pt x="4247" y="21095"/>
                </a:cubicBezTo>
                <a:lnTo>
                  <a:pt x="11896" y="21095"/>
                </a:lnTo>
                <a:cubicBezTo>
                  <a:pt x="12033" y="21393"/>
                  <a:pt x="12307" y="21600"/>
                  <a:pt x="12650" y="21600"/>
                </a:cubicBezTo>
                <a:cubicBezTo>
                  <a:pt x="13106" y="21600"/>
                  <a:pt x="13494" y="21233"/>
                  <a:pt x="13494" y="20751"/>
                </a:cubicBezTo>
                <a:cubicBezTo>
                  <a:pt x="13494" y="20269"/>
                  <a:pt x="13152" y="19901"/>
                  <a:pt x="12672" y="19901"/>
                </a:cubicBezTo>
                <a:close/>
              </a:path>
            </a:pathLst>
          </a:custGeom>
          <a:solidFill>
            <a:schemeClr val="accent2"/>
          </a:solidFill>
          <a:ln w="12700">
            <a:miter lim="400000"/>
          </a:ln>
        </p:spPr>
        <p:txBody>
          <a:bodyPr lIns="28575" tIns="28575" rIns="28575" bIns="28575" anchor="ctr"/>
          <a:lstStyle/>
          <a:p>
            <a:pPr>
              <a:defRPr sz="3000">
                <a:solidFill>
                  <a:srgbClr val="FFFFFF"/>
                </a:solidFill>
              </a:defRPr>
            </a:pPr>
            <a:endParaRPr sz="2250"/>
          </a:p>
        </p:txBody>
      </p:sp>
      <p:sp>
        <p:nvSpPr>
          <p:cNvPr id="4" name="Shape">
            <a:extLst>
              <a:ext uri="{FF2B5EF4-FFF2-40B4-BE49-F238E27FC236}">
                <a16:creationId xmlns:a16="http://schemas.microsoft.com/office/drawing/2014/main" id="{AAE3D8A3-2AA0-488B-9A3E-A7EBEB4E2BCE}"/>
              </a:ext>
            </a:extLst>
          </p:cNvPr>
          <p:cNvSpPr/>
          <p:nvPr/>
        </p:nvSpPr>
        <p:spPr>
          <a:xfrm>
            <a:off x="4087110" y="3228072"/>
            <a:ext cx="3602135" cy="3060566"/>
          </a:xfrm>
          <a:custGeom>
            <a:avLst/>
            <a:gdLst/>
            <a:ahLst/>
            <a:cxnLst>
              <a:cxn ang="0">
                <a:pos x="wd2" y="hd2"/>
              </a:cxn>
              <a:cxn ang="5400000">
                <a:pos x="wd2" y="hd2"/>
              </a:cxn>
              <a:cxn ang="10800000">
                <a:pos x="wd2" y="hd2"/>
              </a:cxn>
              <a:cxn ang="16200000">
                <a:pos x="wd2" y="hd2"/>
              </a:cxn>
            </a:cxnLst>
            <a:rect l="0" t="0" r="r" b="b"/>
            <a:pathLst>
              <a:path w="21540" h="21600" extrusionOk="0">
                <a:moveTo>
                  <a:pt x="20891" y="8608"/>
                </a:moveTo>
                <a:cubicBezTo>
                  <a:pt x="20777" y="8424"/>
                  <a:pt x="20503" y="8424"/>
                  <a:pt x="20411" y="8608"/>
                </a:cubicBezTo>
                <a:lnTo>
                  <a:pt x="19817" y="9664"/>
                </a:lnTo>
                <a:cubicBezTo>
                  <a:pt x="19703" y="9847"/>
                  <a:pt x="19840" y="10100"/>
                  <a:pt x="20069" y="10100"/>
                </a:cubicBezTo>
                <a:lnTo>
                  <a:pt x="20320" y="10100"/>
                </a:lnTo>
                <a:lnTo>
                  <a:pt x="20320" y="17331"/>
                </a:lnTo>
                <a:cubicBezTo>
                  <a:pt x="20320" y="19305"/>
                  <a:pt x="18720" y="20911"/>
                  <a:pt x="16754" y="20911"/>
                </a:cubicBezTo>
                <a:lnTo>
                  <a:pt x="4251" y="20911"/>
                </a:lnTo>
                <a:cubicBezTo>
                  <a:pt x="2286" y="20911"/>
                  <a:pt x="686" y="19305"/>
                  <a:pt x="686" y="17331"/>
                </a:cubicBezTo>
                <a:lnTo>
                  <a:pt x="686" y="4774"/>
                </a:lnTo>
                <a:cubicBezTo>
                  <a:pt x="686" y="2800"/>
                  <a:pt x="2286" y="1194"/>
                  <a:pt x="4251" y="1194"/>
                </a:cubicBezTo>
                <a:lnTo>
                  <a:pt x="12069" y="1194"/>
                </a:lnTo>
                <a:cubicBezTo>
                  <a:pt x="12206" y="1492"/>
                  <a:pt x="12480" y="1699"/>
                  <a:pt x="12823" y="1699"/>
                </a:cubicBezTo>
                <a:cubicBezTo>
                  <a:pt x="13280" y="1699"/>
                  <a:pt x="13669" y="1331"/>
                  <a:pt x="13669" y="849"/>
                </a:cubicBezTo>
                <a:cubicBezTo>
                  <a:pt x="13669" y="367"/>
                  <a:pt x="13303" y="0"/>
                  <a:pt x="12823" y="0"/>
                </a:cubicBezTo>
                <a:cubicBezTo>
                  <a:pt x="12480" y="0"/>
                  <a:pt x="12183" y="207"/>
                  <a:pt x="12069" y="505"/>
                </a:cubicBezTo>
                <a:lnTo>
                  <a:pt x="4251" y="505"/>
                </a:lnTo>
                <a:cubicBezTo>
                  <a:pt x="1897" y="505"/>
                  <a:pt x="0" y="2410"/>
                  <a:pt x="0" y="4774"/>
                </a:cubicBezTo>
                <a:lnTo>
                  <a:pt x="0" y="17331"/>
                </a:lnTo>
                <a:cubicBezTo>
                  <a:pt x="0" y="19695"/>
                  <a:pt x="1897" y="21600"/>
                  <a:pt x="4251" y="21600"/>
                </a:cubicBezTo>
                <a:lnTo>
                  <a:pt x="16754" y="21600"/>
                </a:lnTo>
                <a:cubicBezTo>
                  <a:pt x="19109" y="21600"/>
                  <a:pt x="21006" y="19695"/>
                  <a:pt x="21006" y="17331"/>
                </a:cubicBezTo>
                <a:lnTo>
                  <a:pt x="21006" y="10077"/>
                </a:lnTo>
                <a:lnTo>
                  <a:pt x="21257" y="10077"/>
                </a:lnTo>
                <a:cubicBezTo>
                  <a:pt x="21486" y="10077"/>
                  <a:pt x="21600" y="9847"/>
                  <a:pt x="21509" y="9641"/>
                </a:cubicBezTo>
                <a:lnTo>
                  <a:pt x="20891" y="8608"/>
                </a:lnTo>
                <a:close/>
              </a:path>
            </a:pathLst>
          </a:custGeom>
          <a:solidFill>
            <a:schemeClr val="accent3"/>
          </a:solidFill>
          <a:ln w="12700">
            <a:miter lim="400000"/>
          </a:ln>
        </p:spPr>
        <p:txBody>
          <a:bodyPr lIns="28575" tIns="28575" rIns="28575" bIns="28575" anchor="ctr"/>
          <a:lstStyle/>
          <a:p>
            <a:pPr>
              <a:defRPr sz="3000">
                <a:solidFill>
                  <a:srgbClr val="FFFFFF"/>
                </a:solidFill>
              </a:defRPr>
            </a:pPr>
            <a:endParaRPr sz="2250"/>
          </a:p>
        </p:txBody>
      </p:sp>
      <p:sp>
        <p:nvSpPr>
          <p:cNvPr id="5" name="Shape">
            <a:extLst>
              <a:ext uri="{FF2B5EF4-FFF2-40B4-BE49-F238E27FC236}">
                <a16:creationId xmlns:a16="http://schemas.microsoft.com/office/drawing/2014/main" id="{93EC665A-5969-4B3C-8AE9-54A691866A6F}"/>
              </a:ext>
            </a:extLst>
          </p:cNvPr>
          <p:cNvSpPr/>
          <p:nvPr/>
        </p:nvSpPr>
        <p:spPr>
          <a:xfrm>
            <a:off x="8561118" y="3249684"/>
            <a:ext cx="3459186" cy="2952692"/>
          </a:xfrm>
          <a:custGeom>
            <a:avLst/>
            <a:gdLst/>
            <a:ahLst/>
            <a:cxnLst>
              <a:cxn ang="0">
                <a:pos x="wd2" y="hd2"/>
              </a:cxn>
              <a:cxn ang="5400000">
                <a:pos x="wd2" y="hd2"/>
              </a:cxn>
              <a:cxn ang="10800000">
                <a:pos x="wd2" y="hd2"/>
              </a:cxn>
              <a:cxn ang="16200000">
                <a:pos x="wd2" y="hd2"/>
              </a:cxn>
            </a:cxnLst>
            <a:rect l="0" t="0" r="r" b="b"/>
            <a:pathLst>
              <a:path w="21540" h="21600" extrusionOk="0">
                <a:moveTo>
                  <a:pt x="20891" y="8608"/>
                </a:moveTo>
                <a:cubicBezTo>
                  <a:pt x="20777" y="8424"/>
                  <a:pt x="20503" y="8424"/>
                  <a:pt x="20411" y="8608"/>
                </a:cubicBezTo>
                <a:lnTo>
                  <a:pt x="19817" y="9664"/>
                </a:lnTo>
                <a:cubicBezTo>
                  <a:pt x="19703" y="9847"/>
                  <a:pt x="19840" y="10100"/>
                  <a:pt x="20069" y="10100"/>
                </a:cubicBezTo>
                <a:lnTo>
                  <a:pt x="20320" y="10100"/>
                </a:lnTo>
                <a:lnTo>
                  <a:pt x="20320" y="17331"/>
                </a:lnTo>
                <a:cubicBezTo>
                  <a:pt x="20320" y="19305"/>
                  <a:pt x="18720" y="20911"/>
                  <a:pt x="16754" y="20911"/>
                </a:cubicBezTo>
                <a:lnTo>
                  <a:pt x="4251" y="20911"/>
                </a:lnTo>
                <a:cubicBezTo>
                  <a:pt x="2286" y="20911"/>
                  <a:pt x="686" y="19305"/>
                  <a:pt x="686" y="17331"/>
                </a:cubicBezTo>
                <a:lnTo>
                  <a:pt x="686" y="4774"/>
                </a:lnTo>
                <a:cubicBezTo>
                  <a:pt x="686" y="2800"/>
                  <a:pt x="2286" y="1194"/>
                  <a:pt x="4251" y="1194"/>
                </a:cubicBezTo>
                <a:lnTo>
                  <a:pt x="11680" y="1194"/>
                </a:lnTo>
                <a:cubicBezTo>
                  <a:pt x="11817" y="1492"/>
                  <a:pt x="12091" y="1699"/>
                  <a:pt x="12434" y="1699"/>
                </a:cubicBezTo>
                <a:cubicBezTo>
                  <a:pt x="12891" y="1699"/>
                  <a:pt x="13280" y="1331"/>
                  <a:pt x="13280" y="849"/>
                </a:cubicBezTo>
                <a:cubicBezTo>
                  <a:pt x="13280" y="367"/>
                  <a:pt x="12914" y="0"/>
                  <a:pt x="12434" y="0"/>
                </a:cubicBezTo>
                <a:cubicBezTo>
                  <a:pt x="12091" y="0"/>
                  <a:pt x="11794" y="207"/>
                  <a:pt x="11680" y="505"/>
                </a:cubicBezTo>
                <a:lnTo>
                  <a:pt x="4251" y="505"/>
                </a:lnTo>
                <a:cubicBezTo>
                  <a:pt x="1897" y="505"/>
                  <a:pt x="0" y="2410"/>
                  <a:pt x="0" y="4774"/>
                </a:cubicBezTo>
                <a:lnTo>
                  <a:pt x="0" y="17331"/>
                </a:lnTo>
                <a:cubicBezTo>
                  <a:pt x="0" y="19695"/>
                  <a:pt x="1897" y="21600"/>
                  <a:pt x="4251" y="21600"/>
                </a:cubicBezTo>
                <a:lnTo>
                  <a:pt x="16754" y="21600"/>
                </a:lnTo>
                <a:cubicBezTo>
                  <a:pt x="19109" y="21600"/>
                  <a:pt x="21006" y="19695"/>
                  <a:pt x="21006" y="17331"/>
                </a:cubicBezTo>
                <a:lnTo>
                  <a:pt x="21006" y="10077"/>
                </a:lnTo>
                <a:lnTo>
                  <a:pt x="21257" y="10077"/>
                </a:lnTo>
                <a:cubicBezTo>
                  <a:pt x="21486" y="10077"/>
                  <a:pt x="21600" y="9847"/>
                  <a:pt x="21509" y="9641"/>
                </a:cubicBezTo>
                <a:lnTo>
                  <a:pt x="20891" y="8608"/>
                </a:lnTo>
                <a:close/>
              </a:path>
            </a:pathLst>
          </a:custGeom>
          <a:solidFill>
            <a:schemeClr val="accent5"/>
          </a:solidFill>
          <a:ln w="12700">
            <a:miter lim="400000"/>
          </a:ln>
        </p:spPr>
        <p:txBody>
          <a:bodyPr lIns="28575" tIns="28575" rIns="28575" bIns="28575" anchor="ctr"/>
          <a:lstStyle/>
          <a:p>
            <a:pPr>
              <a:defRPr sz="3000">
                <a:solidFill>
                  <a:srgbClr val="FFFFFF"/>
                </a:solidFill>
              </a:defRPr>
            </a:pPr>
            <a:endParaRPr sz="2250"/>
          </a:p>
        </p:txBody>
      </p:sp>
      <p:grpSp>
        <p:nvGrpSpPr>
          <p:cNvPr id="6" name="Group 35">
            <a:extLst>
              <a:ext uri="{FF2B5EF4-FFF2-40B4-BE49-F238E27FC236}">
                <a16:creationId xmlns:a16="http://schemas.microsoft.com/office/drawing/2014/main" id="{F8BFA866-07C7-49DC-B663-B73E7B42592A}"/>
              </a:ext>
            </a:extLst>
          </p:cNvPr>
          <p:cNvGrpSpPr/>
          <p:nvPr/>
        </p:nvGrpSpPr>
        <p:grpSpPr>
          <a:xfrm>
            <a:off x="6609463" y="1476662"/>
            <a:ext cx="3098200" cy="2027765"/>
            <a:chOff x="8921977" y="1646347"/>
            <a:chExt cx="2926080" cy="1429405"/>
          </a:xfrm>
        </p:grpSpPr>
        <p:sp>
          <p:nvSpPr>
            <p:cNvPr id="7" name="TextBox 36">
              <a:extLst>
                <a:ext uri="{FF2B5EF4-FFF2-40B4-BE49-F238E27FC236}">
                  <a16:creationId xmlns:a16="http://schemas.microsoft.com/office/drawing/2014/main" id="{FB0D8B2B-F657-4B48-8E6A-8E8E697CD9CB}"/>
                </a:ext>
              </a:extLst>
            </p:cNvPr>
            <p:cNvSpPr txBox="1"/>
            <p:nvPr/>
          </p:nvSpPr>
          <p:spPr>
            <a:xfrm>
              <a:off x="8921977" y="1646347"/>
              <a:ext cx="2926080" cy="282044"/>
            </a:xfrm>
            <a:prstGeom prst="rect">
              <a:avLst/>
            </a:prstGeom>
            <a:noFill/>
          </p:spPr>
          <p:txBody>
            <a:bodyPr wrap="square" lIns="0" rIns="0" rtlCol="0" anchor="b">
              <a:spAutoFit/>
            </a:bodyPr>
            <a:lstStyle/>
            <a:p>
              <a:pPr lvl="0"/>
              <a:r>
                <a:rPr lang="pt-BR" sz="2000" b="1" dirty="0"/>
                <a:t>       adequação do preço</a:t>
              </a:r>
              <a:endParaRPr lang="pt-BR" sz="2000" dirty="0"/>
            </a:p>
          </p:txBody>
        </p:sp>
        <p:sp>
          <p:nvSpPr>
            <p:cNvPr id="8" name="TextBox 37">
              <a:extLst>
                <a:ext uri="{FF2B5EF4-FFF2-40B4-BE49-F238E27FC236}">
                  <a16:creationId xmlns:a16="http://schemas.microsoft.com/office/drawing/2014/main" id="{98B34CB4-CA05-4C04-83F6-008E2B8C03E2}"/>
                </a:ext>
              </a:extLst>
            </p:cNvPr>
            <p:cNvSpPr txBox="1"/>
            <p:nvPr/>
          </p:nvSpPr>
          <p:spPr>
            <a:xfrm>
              <a:off x="8921977" y="1925881"/>
              <a:ext cx="2782432" cy="1149871"/>
            </a:xfrm>
            <a:prstGeom prst="rect">
              <a:avLst/>
            </a:prstGeom>
            <a:noFill/>
          </p:spPr>
          <p:txBody>
            <a:bodyPr wrap="square" lIns="0" rIns="0" rtlCol="0" anchor="t">
              <a:spAutoFit/>
            </a:bodyPr>
            <a:lstStyle/>
            <a:p>
              <a:pPr algn="just"/>
              <a:r>
                <a:rPr lang="pt-BR" sz="2000" dirty="0"/>
                <a:t>demonstração de que os valores registrados estão compatíveis com os valores praticados pelo mercado na forma do art. 23.</a:t>
              </a:r>
              <a:endParaRPr lang="en-US" sz="1000" noProof="1">
                <a:solidFill>
                  <a:schemeClr val="tx1">
                    <a:lumMod val="65000"/>
                    <a:lumOff val="35000"/>
                  </a:schemeClr>
                </a:solidFill>
              </a:endParaRPr>
            </a:p>
          </p:txBody>
        </p:sp>
      </p:grpSp>
      <p:grpSp>
        <p:nvGrpSpPr>
          <p:cNvPr id="9" name="Group 41">
            <a:extLst>
              <a:ext uri="{FF2B5EF4-FFF2-40B4-BE49-F238E27FC236}">
                <a16:creationId xmlns:a16="http://schemas.microsoft.com/office/drawing/2014/main" id="{0F7F3F6E-8A35-4EF1-86E7-E3B4AD4627B5}"/>
              </a:ext>
            </a:extLst>
          </p:cNvPr>
          <p:cNvGrpSpPr/>
          <p:nvPr/>
        </p:nvGrpSpPr>
        <p:grpSpPr>
          <a:xfrm>
            <a:off x="4406645" y="3830853"/>
            <a:ext cx="2825991" cy="2335264"/>
            <a:chOff x="8921976" y="1666710"/>
            <a:chExt cx="3726481" cy="1527318"/>
          </a:xfrm>
        </p:grpSpPr>
        <p:sp>
          <p:nvSpPr>
            <p:cNvPr id="10" name="TextBox 42">
              <a:extLst>
                <a:ext uri="{FF2B5EF4-FFF2-40B4-BE49-F238E27FC236}">
                  <a16:creationId xmlns:a16="http://schemas.microsoft.com/office/drawing/2014/main" id="{FDD56956-4DB9-4ACD-8621-8E44BDFACD83}"/>
                </a:ext>
              </a:extLst>
            </p:cNvPr>
            <p:cNvSpPr txBox="1"/>
            <p:nvPr/>
          </p:nvSpPr>
          <p:spPr>
            <a:xfrm>
              <a:off x="8921977" y="1666710"/>
              <a:ext cx="2367632" cy="261681"/>
            </a:xfrm>
            <a:prstGeom prst="rect">
              <a:avLst/>
            </a:prstGeom>
            <a:noFill/>
          </p:spPr>
          <p:txBody>
            <a:bodyPr wrap="square" lIns="0" rIns="0" rtlCol="0" anchor="b">
              <a:spAutoFit/>
            </a:bodyPr>
            <a:lstStyle/>
            <a:p>
              <a:r>
                <a:rPr lang="en-US" sz="2000" b="1" noProof="1"/>
                <a:t>Justificativa</a:t>
              </a:r>
            </a:p>
          </p:txBody>
        </p:sp>
        <p:sp>
          <p:nvSpPr>
            <p:cNvPr id="11" name="TextBox 43">
              <a:extLst>
                <a:ext uri="{FF2B5EF4-FFF2-40B4-BE49-F238E27FC236}">
                  <a16:creationId xmlns:a16="http://schemas.microsoft.com/office/drawing/2014/main" id="{A96A262D-9E10-45B0-AB21-B275EB11BAF6}"/>
                </a:ext>
              </a:extLst>
            </p:cNvPr>
            <p:cNvSpPr txBox="1"/>
            <p:nvPr/>
          </p:nvSpPr>
          <p:spPr>
            <a:xfrm>
              <a:off x="8921976" y="1925881"/>
              <a:ext cx="3726481" cy="1268147"/>
            </a:xfrm>
            <a:prstGeom prst="rect">
              <a:avLst/>
            </a:prstGeom>
            <a:noFill/>
          </p:spPr>
          <p:txBody>
            <a:bodyPr wrap="square" lIns="0" rIns="0" rtlCol="0" anchor="t">
              <a:spAutoFit/>
            </a:bodyPr>
            <a:lstStyle/>
            <a:p>
              <a:pPr lvl="0"/>
              <a:r>
                <a:rPr lang="pt-BR" sz="2000" dirty="0"/>
                <a:t>justificativa da vantagem da adesão, inclusive em situações de provável desabastecimento ou descontinuidade de serviço público;</a:t>
              </a:r>
            </a:p>
          </p:txBody>
        </p:sp>
      </p:grpSp>
      <p:grpSp>
        <p:nvGrpSpPr>
          <p:cNvPr id="12" name="Group 44">
            <a:extLst>
              <a:ext uri="{FF2B5EF4-FFF2-40B4-BE49-F238E27FC236}">
                <a16:creationId xmlns:a16="http://schemas.microsoft.com/office/drawing/2014/main" id="{45395E45-05B8-458E-ADCE-76D213562639}"/>
              </a:ext>
            </a:extLst>
          </p:cNvPr>
          <p:cNvGrpSpPr/>
          <p:nvPr/>
        </p:nvGrpSpPr>
        <p:grpSpPr>
          <a:xfrm>
            <a:off x="8900395" y="3559924"/>
            <a:ext cx="2744086" cy="2026898"/>
            <a:chOff x="8921977" y="1527027"/>
            <a:chExt cx="2948826" cy="1149229"/>
          </a:xfrm>
        </p:grpSpPr>
        <p:sp>
          <p:nvSpPr>
            <p:cNvPr id="13" name="TextBox 45">
              <a:extLst>
                <a:ext uri="{FF2B5EF4-FFF2-40B4-BE49-F238E27FC236}">
                  <a16:creationId xmlns:a16="http://schemas.microsoft.com/office/drawing/2014/main" id="{8764F6C3-B731-4CFC-9422-0938960C5E05}"/>
                </a:ext>
              </a:extLst>
            </p:cNvPr>
            <p:cNvSpPr txBox="1"/>
            <p:nvPr/>
          </p:nvSpPr>
          <p:spPr>
            <a:xfrm>
              <a:off x="8921977" y="1527027"/>
              <a:ext cx="2367632" cy="401364"/>
            </a:xfrm>
            <a:prstGeom prst="rect">
              <a:avLst/>
            </a:prstGeom>
            <a:noFill/>
          </p:spPr>
          <p:txBody>
            <a:bodyPr wrap="square" lIns="0" rIns="0" rtlCol="0" anchor="b">
              <a:spAutoFit/>
            </a:bodyPr>
            <a:lstStyle/>
            <a:p>
              <a:r>
                <a:rPr lang="en-US" sz="2000" b="1" noProof="1"/>
                <a:t>Aceitação do Gerenciador</a:t>
              </a:r>
            </a:p>
          </p:txBody>
        </p:sp>
        <p:sp>
          <p:nvSpPr>
            <p:cNvPr id="14" name="TextBox 46">
              <a:extLst>
                <a:ext uri="{FF2B5EF4-FFF2-40B4-BE49-F238E27FC236}">
                  <a16:creationId xmlns:a16="http://schemas.microsoft.com/office/drawing/2014/main" id="{6F18CF34-9CBE-4EDC-A362-F379A975DAAA}"/>
                </a:ext>
              </a:extLst>
            </p:cNvPr>
            <p:cNvSpPr txBox="1"/>
            <p:nvPr/>
          </p:nvSpPr>
          <p:spPr>
            <a:xfrm>
              <a:off x="8944723" y="1925881"/>
              <a:ext cx="2926080" cy="750375"/>
            </a:xfrm>
            <a:prstGeom prst="rect">
              <a:avLst/>
            </a:prstGeom>
            <a:noFill/>
          </p:spPr>
          <p:txBody>
            <a:bodyPr wrap="square" lIns="0" rIns="0" rtlCol="0" anchor="t">
              <a:spAutoFit/>
            </a:bodyPr>
            <a:lstStyle/>
            <a:p>
              <a:pPr algn="just"/>
              <a:r>
                <a:rPr lang="pt-BR" sz="2000" noProof="1"/>
                <a:t>prévias consulta e aceitação do órgão ou entidade gerenciadora e do fornecedor.</a:t>
              </a:r>
            </a:p>
          </p:txBody>
        </p:sp>
      </p:grpSp>
      <p:sp>
        <p:nvSpPr>
          <p:cNvPr id="16" name="CaixaDeTexto 15">
            <a:extLst>
              <a:ext uri="{FF2B5EF4-FFF2-40B4-BE49-F238E27FC236}">
                <a16:creationId xmlns:a16="http://schemas.microsoft.com/office/drawing/2014/main" id="{47256F78-6159-4C73-8C6B-0D0EA4C8B3B3}"/>
              </a:ext>
            </a:extLst>
          </p:cNvPr>
          <p:cNvSpPr txBox="1"/>
          <p:nvPr/>
        </p:nvSpPr>
        <p:spPr>
          <a:xfrm>
            <a:off x="183823" y="792053"/>
            <a:ext cx="4692977" cy="2031325"/>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just"/>
            <a:r>
              <a:rPr lang="pt-BR" sz="1800" dirty="0">
                <a:effectLst/>
                <a:latin typeface="Calibri" panose="020F0502020204030204" pitchFamily="34" charset="0"/>
                <a:ea typeface="Calibri" panose="020F0502020204030204" pitchFamily="34" charset="0"/>
                <a:cs typeface="Times New Roman" panose="02020603050405020304" pitchFamily="18" charset="0"/>
              </a:rPr>
              <a:t>Para diferenciar-se da prática abusiva, o 'carona' deve demonstrar, através de estudo técnico preliminar, que o objeto registrado atende plenamente às suas necessidades específicas e que o preço, no momento da adesão, permanece inferior ao que seria obtido em mercado próprio. </a:t>
            </a:r>
            <a:endParaRPr lang="pt-BR" dirty="0"/>
          </a:p>
        </p:txBody>
      </p:sp>
    </p:spTree>
    <p:extLst>
      <p:ext uri="{BB962C8B-B14F-4D97-AF65-F5344CB8AC3E}">
        <p14:creationId xmlns:p14="http://schemas.microsoft.com/office/powerpoint/2010/main" val="64445705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C37D490-F85B-4532-97C3-0A3901F55492}"/>
              </a:ext>
            </a:extLst>
          </p:cNvPr>
          <p:cNvSpPr>
            <a:spLocks noGrp="1"/>
          </p:cNvSpPr>
          <p:nvPr>
            <p:ph type="title"/>
          </p:nvPr>
        </p:nvSpPr>
        <p:spPr>
          <a:xfrm>
            <a:off x="1032070" y="-113176"/>
            <a:ext cx="10515600" cy="1325563"/>
          </a:xfrm>
        </p:spPr>
        <p:txBody>
          <a:bodyPr>
            <a:normAutofit/>
          </a:bodyPr>
          <a:lstStyle/>
          <a:p>
            <a:pPr algn="ctr"/>
            <a:r>
              <a:rPr lang="pt-BR" sz="2400" b="1" kern="150" dirty="0">
                <a:solidFill>
                  <a:srgbClr val="008080"/>
                </a:solidFill>
                <a:effectLst>
                  <a:outerShdw blurRad="38100" dist="38100" dir="2700000" algn="tl">
                    <a:srgbClr val="000000">
                      <a:alpha val="43137"/>
                    </a:srgbClr>
                  </a:outerShdw>
                </a:effectLst>
                <a:latin typeface="Helvetica" panose="020B0604020202020204" pitchFamily="34" charset="0"/>
                <a:ea typeface="NSimSun" panose="02010609030101010101" pitchFamily="49" charset="-122"/>
                <a:cs typeface="Helvetica" panose="020B0604020202020204" pitchFamily="34" charset="0"/>
              </a:rPr>
              <a:t>Procedimentos Auxiliares</a:t>
            </a:r>
            <a:endParaRPr lang="pt-BR" sz="2400" dirty="0">
              <a:effectLst>
                <a:outerShdw blurRad="38100" dist="38100" dir="2700000" algn="tl">
                  <a:srgbClr val="000000">
                    <a:alpha val="43137"/>
                  </a:srgbClr>
                </a:outerShdw>
              </a:effectLst>
            </a:endParaRPr>
          </a:p>
        </p:txBody>
      </p:sp>
      <p:sp>
        <p:nvSpPr>
          <p:cNvPr id="3" name="Espaço Reservado para Conteúdo 2">
            <a:extLst>
              <a:ext uri="{FF2B5EF4-FFF2-40B4-BE49-F238E27FC236}">
                <a16:creationId xmlns:a16="http://schemas.microsoft.com/office/drawing/2014/main" id="{E43D1DA8-9B1D-40F2-A20C-1AFBF4F4BA15}"/>
              </a:ext>
            </a:extLst>
          </p:cNvPr>
          <p:cNvSpPr>
            <a:spLocks noGrp="1"/>
          </p:cNvSpPr>
          <p:nvPr>
            <p:ph idx="1"/>
          </p:nvPr>
        </p:nvSpPr>
        <p:spPr/>
        <p:txBody>
          <a:bodyPr>
            <a:normAutofit/>
          </a:bodyPr>
          <a:lstStyle/>
          <a:p>
            <a:pPr algn="just">
              <a:lnSpc>
                <a:spcPct val="100000"/>
              </a:lnSpc>
            </a:pPr>
            <a:r>
              <a:rPr lang="pt-BR" sz="2000" kern="150" dirty="0">
                <a:solidFill>
                  <a:srgbClr val="003366"/>
                </a:solidFill>
                <a:latin typeface="Helvetica" panose="020B0604020202020204" pitchFamily="34" charset="0"/>
                <a:ea typeface="NSimSun" panose="02010609030101010101" pitchFamily="49" charset="-122"/>
                <a:cs typeface="Helvetica" panose="020B0604020202020204" pitchFamily="34" charset="0"/>
              </a:rPr>
              <a:t>As adesões não podem exceder , por unidade, a 50% do registrado</a:t>
            </a:r>
          </a:p>
          <a:p>
            <a:pPr marL="457200" lvl="1" indent="0" algn="just">
              <a:lnSpc>
                <a:spcPct val="100000"/>
              </a:lnSpc>
              <a:buNone/>
            </a:pPr>
            <a:endParaRPr lang="pt-BR" sz="1200" kern="150" dirty="0">
              <a:solidFill>
                <a:srgbClr val="003366"/>
              </a:solidFill>
              <a:latin typeface="Helvetica" panose="020B0604020202020204" pitchFamily="34" charset="0"/>
              <a:ea typeface="NSimSun" panose="02010609030101010101" pitchFamily="49" charset="-122"/>
              <a:cs typeface="Helvetica" panose="020B0604020202020204" pitchFamily="34" charset="0"/>
            </a:endParaRPr>
          </a:p>
          <a:p>
            <a:pPr marL="0" indent="0" algn="just">
              <a:lnSpc>
                <a:spcPct val="100000"/>
              </a:lnSpc>
              <a:buNone/>
            </a:pPr>
            <a:endParaRPr lang="pt-BR" sz="2000" kern="150" dirty="0">
              <a:solidFill>
                <a:srgbClr val="003366"/>
              </a:solidFill>
              <a:latin typeface="Helvetica" panose="020B0604020202020204" pitchFamily="34" charset="0"/>
              <a:ea typeface="NSimSun" panose="02010609030101010101" pitchFamily="49" charset="-122"/>
              <a:cs typeface="Helvetica" panose="020B0604020202020204" pitchFamily="34" charset="0"/>
            </a:endParaRPr>
          </a:p>
          <a:p>
            <a:pPr algn="just">
              <a:lnSpc>
                <a:spcPct val="100000"/>
              </a:lnSpc>
            </a:pPr>
            <a:endParaRPr lang="pt-BR" sz="2000" kern="150" dirty="0">
              <a:solidFill>
                <a:srgbClr val="003366"/>
              </a:solidFill>
              <a:latin typeface="Helvetica" panose="020B0604020202020204" pitchFamily="34" charset="0"/>
              <a:ea typeface="NSimSun" panose="02010609030101010101" pitchFamily="49" charset="-122"/>
              <a:cs typeface="Helvetica" panose="020B0604020202020204" pitchFamily="34" charset="0"/>
            </a:endParaRPr>
          </a:p>
          <a:p>
            <a:pPr lvl="1" algn="just">
              <a:lnSpc>
                <a:spcPct val="100000"/>
              </a:lnSpc>
            </a:pPr>
            <a:endParaRPr lang="pt-BR" sz="1600" kern="150" dirty="0">
              <a:solidFill>
                <a:srgbClr val="003366"/>
              </a:solidFill>
              <a:latin typeface="Helvetica" panose="020B0604020202020204" pitchFamily="34" charset="0"/>
              <a:ea typeface="NSimSun" panose="02010609030101010101" pitchFamily="49" charset="-122"/>
              <a:cs typeface="Helvetica" panose="020B0604020202020204" pitchFamily="34" charset="0"/>
            </a:endParaRPr>
          </a:p>
          <a:p>
            <a:pPr marL="0" indent="0">
              <a:buNone/>
            </a:pPr>
            <a:endParaRPr lang="pt-BR" sz="2000" dirty="0"/>
          </a:p>
        </p:txBody>
      </p:sp>
      <p:graphicFrame>
        <p:nvGraphicFramePr>
          <p:cNvPr id="5" name="Tabela 4">
            <a:extLst>
              <a:ext uri="{FF2B5EF4-FFF2-40B4-BE49-F238E27FC236}">
                <a16:creationId xmlns:a16="http://schemas.microsoft.com/office/drawing/2014/main" id="{9BFDCAB1-8816-4C88-A83F-7E0E4B647125}"/>
              </a:ext>
            </a:extLst>
          </p:cNvPr>
          <p:cNvGraphicFramePr>
            <a:graphicFrameLocks noGrp="1"/>
          </p:cNvGraphicFramePr>
          <p:nvPr/>
        </p:nvGraphicFramePr>
        <p:xfrm>
          <a:off x="838200" y="2656840"/>
          <a:ext cx="8242300" cy="3108960"/>
        </p:xfrm>
        <a:graphic>
          <a:graphicData uri="http://schemas.openxmlformats.org/drawingml/2006/table">
            <a:tbl>
              <a:tblPr firstRow="1" bandRow="1">
                <a:tableStyleId>{5C22544A-7EE6-4342-B048-85BDC9FD1C3A}</a:tableStyleId>
              </a:tblPr>
              <a:tblGrid>
                <a:gridCol w="2060575">
                  <a:extLst>
                    <a:ext uri="{9D8B030D-6E8A-4147-A177-3AD203B41FA5}">
                      <a16:colId xmlns:a16="http://schemas.microsoft.com/office/drawing/2014/main" val="1507429029"/>
                    </a:ext>
                  </a:extLst>
                </a:gridCol>
                <a:gridCol w="2060575">
                  <a:extLst>
                    <a:ext uri="{9D8B030D-6E8A-4147-A177-3AD203B41FA5}">
                      <a16:colId xmlns:a16="http://schemas.microsoft.com/office/drawing/2014/main" val="1698316765"/>
                    </a:ext>
                  </a:extLst>
                </a:gridCol>
                <a:gridCol w="2060575">
                  <a:extLst>
                    <a:ext uri="{9D8B030D-6E8A-4147-A177-3AD203B41FA5}">
                      <a16:colId xmlns:a16="http://schemas.microsoft.com/office/drawing/2014/main" val="3256677850"/>
                    </a:ext>
                  </a:extLst>
                </a:gridCol>
                <a:gridCol w="2060575">
                  <a:extLst>
                    <a:ext uri="{9D8B030D-6E8A-4147-A177-3AD203B41FA5}">
                      <a16:colId xmlns:a16="http://schemas.microsoft.com/office/drawing/2014/main" val="3601617617"/>
                    </a:ext>
                  </a:extLst>
                </a:gridCol>
              </a:tblGrid>
              <a:tr h="773206">
                <a:tc>
                  <a:txBody>
                    <a:bodyPr/>
                    <a:lstStyle/>
                    <a:p>
                      <a:r>
                        <a:rPr lang="pt-BR" sz="2400" dirty="0"/>
                        <a:t>item</a:t>
                      </a:r>
                    </a:p>
                  </a:txBody>
                  <a:tcPr>
                    <a:solidFill>
                      <a:schemeClr val="accent3">
                        <a:lumMod val="50000"/>
                      </a:schemeClr>
                    </a:solidFill>
                  </a:tcPr>
                </a:tc>
                <a:tc>
                  <a:txBody>
                    <a:bodyPr/>
                    <a:lstStyle/>
                    <a:p>
                      <a:r>
                        <a:rPr lang="pt-BR" sz="2400" dirty="0"/>
                        <a:t>Órgãos participantes</a:t>
                      </a:r>
                    </a:p>
                  </a:txBody>
                  <a:tcPr>
                    <a:solidFill>
                      <a:schemeClr val="accent3">
                        <a:lumMod val="50000"/>
                      </a:schemeClr>
                    </a:solidFill>
                  </a:tcPr>
                </a:tc>
                <a:tc>
                  <a:txBody>
                    <a:bodyPr/>
                    <a:lstStyle/>
                    <a:p>
                      <a:r>
                        <a:rPr lang="pt-BR" sz="2400" dirty="0"/>
                        <a:t>máximo</a:t>
                      </a:r>
                    </a:p>
                  </a:txBody>
                  <a:tcPr>
                    <a:solidFill>
                      <a:schemeClr val="accent3">
                        <a:lumMod val="50000"/>
                      </a:schemeClr>
                    </a:solidFill>
                  </a:tcPr>
                </a:tc>
                <a:tc>
                  <a:txBody>
                    <a:bodyPr/>
                    <a:lstStyle/>
                    <a:p>
                      <a:r>
                        <a:rPr lang="pt-BR" sz="2400" dirty="0"/>
                        <a:t>Carona</a:t>
                      </a:r>
                    </a:p>
                  </a:txBody>
                  <a:tcPr>
                    <a:solidFill>
                      <a:schemeClr val="accent3">
                        <a:lumMod val="50000"/>
                      </a:schemeClr>
                    </a:solidFill>
                  </a:tcPr>
                </a:tc>
                <a:extLst>
                  <a:ext uri="{0D108BD9-81ED-4DB2-BD59-A6C34878D82A}">
                    <a16:rowId xmlns:a16="http://schemas.microsoft.com/office/drawing/2014/main" val="76247758"/>
                  </a:ext>
                </a:extLst>
              </a:tr>
              <a:tr h="2147794">
                <a:tc>
                  <a:txBody>
                    <a:bodyPr/>
                    <a:lstStyle/>
                    <a:p>
                      <a:r>
                        <a:rPr lang="pt-BR" sz="2400" dirty="0"/>
                        <a:t>Tesoura multiuso</a:t>
                      </a:r>
                    </a:p>
                  </a:txBody>
                  <a:tcPr>
                    <a:solidFill>
                      <a:schemeClr val="accent3">
                        <a:lumMod val="20000"/>
                        <a:lumOff val="80000"/>
                      </a:schemeClr>
                    </a:solidFill>
                  </a:tcPr>
                </a:tc>
                <a:tc>
                  <a:txBody>
                    <a:bodyPr/>
                    <a:lstStyle/>
                    <a:p>
                      <a:r>
                        <a:rPr lang="pt-BR" sz="2400" b="1" dirty="0">
                          <a:solidFill>
                            <a:srgbClr val="00B050"/>
                          </a:solidFill>
                        </a:rPr>
                        <a:t>Secretaria 1 (</a:t>
                      </a:r>
                      <a:r>
                        <a:rPr lang="pt-BR" sz="2400" b="1" dirty="0" err="1">
                          <a:solidFill>
                            <a:srgbClr val="00B050"/>
                          </a:solidFill>
                        </a:rPr>
                        <a:t>gerenc</a:t>
                      </a:r>
                      <a:r>
                        <a:rPr lang="pt-BR" sz="2400" b="1" dirty="0">
                          <a:solidFill>
                            <a:srgbClr val="00B050"/>
                          </a:solidFill>
                        </a:rPr>
                        <a:t>)</a:t>
                      </a:r>
                    </a:p>
                    <a:p>
                      <a:r>
                        <a:rPr lang="pt-BR" sz="2400" dirty="0"/>
                        <a:t>Secretaria 2 ( part.)</a:t>
                      </a:r>
                    </a:p>
                    <a:p>
                      <a:r>
                        <a:rPr lang="pt-BR" sz="2400" dirty="0"/>
                        <a:t>Secretaria 3 (part.)</a:t>
                      </a:r>
                    </a:p>
                  </a:txBody>
                  <a:tcPr>
                    <a:solidFill>
                      <a:schemeClr val="accent3">
                        <a:lumMod val="20000"/>
                        <a:lumOff val="80000"/>
                      </a:schemeClr>
                    </a:solidFill>
                  </a:tcPr>
                </a:tc>
                <a:tc>
                  <a:txBody>
                    <a:bodyPr/>
                    <a:lstStyle/>
                    <a:p>
                      <a:r>
                        <a:rPr lang="pt-BR" sz="2400" dirty="0"/>
                        <a:t>1.000 unidades</a:t>
                      </a:r>
                    </a:p>
                  </a:txBody>
                  <a:tcPr>
                    <a:solidFill>
                      <a:schemeClr val="accent3">
                        <a:lumMod val="20000"/>
                        <a:lumOff val="80000"/>
                      </a:schemeClr>
                    </a:solidFill>
                  </a:tcPr>
                </a:tc>
                <a:tc>
                  <a:txBody>
                    <a:bodyPr/>
                    <a:lstStyle/>
                    <a:p>
                      <a:r>
                        <a:rPr lang="pt-BR" sz="2400" dirty="0"/>
                        <a:t>Prefeitura 1</a:t>
                      </a:r>
                    </a:p>
                    <a:p>
                      <a:r>
                        <a:rPr lang="pt-BR" sz="2400" dirty="0"/>
                        <a:t>500 unidades</a:t>
                      </a:r>
                    </a:p>
                    <a:p>
                      <a:endParaRPr lang="pt-BR" sz="2400" dirty="0"/>
                    </a:p>
                    <a:p>
                      <a:r>
                        <a:rPr lang="pt-BR" sz="2400" dirty="0"/>
                        <a:t>prefeitura 2</a:t>
                      </a:r>
                    </a:p>
                    <a:p>
                      <a:r>
                        <a:rPr lang="pt-BR" sz="2400" dirty="0"/>
                        <a:t>500 unidades</a:t>
                      </a:r>
                    </a:p>
                    <a:p>
                      <a:endParaRPr lang="pt-BR" sz="2400" dirty="0"/>
                    </a:p>
                  </a:txBody>
                  <a:tcPr>
                    <a:solidFill>
                      <a:schemeClr val="accent3">
                        <a:lumMod val="20000"/>
                        <a:lumOff val="80000"/>
                      </a:schemeClr>
                    </a:solidFill>
                  </a:tcPr>
                </a:tc>
                <a:extLst>
                  <a:ext uri="{0D108BD9-81ED-4DB2-BD59-A6C34878D82A}">
                    <a16:rowId xmlns:a16="http://schemas.microsoft.com/office/drawing/2014/main" val="3301936751"/>
                  </a:ext>
                </a:extLst>
              </a:tr>
            </a:tbl>
          </a:graphicData>
        </a:graphic>
      </p:graphicFrame>
      <p:sp>
        <p:nvSpPr>
          <p:cNvPr id="4" name="Balão de Fala: Retângulo 3">
            <a:extLst>
              <a:ext uri="{FF2B5EF4-FFF2-40B4-BE49-F238E27FC236}">
                <a16:creationId xmlns:a16="http://schemas.microsoft.com/office/drawing/2014/main" id="{7E87226A-AEA2-E573-89EA-85B9D9850111}"/>
              </a:ext>
            </a:extLst>
          </p:cNvPr>
          <p:cNvSpPr/>
          <p:nvPr/>
        </p:nvSpPr>
        <p:spPr>
          <a:xfrm>
            <a:off x="9474200" y="2656841"/>
            <a:ext cx="2073470" cy="975360"/>
          </a:xfrm>
          <a:prstGeom prst="wedgeRectCallout">
            <a:avLst>
              <a:gd name="adj1" fmla="val -77183"/>
              <a:gd name="adj2" fmla="val -79427"/>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dirty="0"/>
              <a:t>Deve ser calculada para cada item registrado</a:t>
            </a:r>
          </a:p>
        </p:txBody>
      </p:sp>
    </p:spTree>
    <p:extLst>
      <p:ext uri="{BB962C8B-B14F-4D97-AF65-F5344CB8AC3E}">
        <p14:creationId xmlns:p14="http://schemas.microsoft.com/office/powerpoint/2010/main" val="389435824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C37D490-F85B-4532-97C3-0A3901F55492}"/>
              </a:ext>
            </a:extLst>
          </p:cNvPr>
          <p:cNvSpPr>
            <a:spLocks noGrp="1"/>
          </p:cNvSpPr>
          <p:nvPr>
            <p:ph type="title"/>
          </p:nvPr>
        </p:nvSpPr>
        <p:spPr>
          <a:xfrm>
            <a:off x="1032070" y="-113176"/>
            <a:ext cx="10515600" cy="1325563"/>
          </a:xfrm>
        </p:spPr>
        <p:txBody>
          <a:bodyPr>
            <a:normAutofit/>
          </a:bodyPr>
          <a:lstStyle/>
          <a:p>
            <a:pPr algn="ctr"/>
            <a:r>
              <a:rPr lang="pt-BR" sz="2400" b="1" kern="150" dirty="0">
                <a:solidFill>
                  <a:srgbClr val="008080"/>
                </a:solidFill>
                <a:effectLst>
                  <a:outerShdw blurRad="38100" dist="38100" dir="2700000" algn="tl">
                    <a:srgbClr val="000000">
                      <a:alpha val="43137"/>
                    </a:srgbClr>
                  </a:outerShdw>
                </a:effectLst>
                <a:latin typeface="Helvetica" panose="020B0604020202020204" pitchFamily="34" charset="0"/>
                <a:ea typeface="NSimSun" panose="02010609030101010101" pitchFamily="49" charset="-122"/>
                <a:cs typeface="Helvetica" panose="020B0604020202020204" pitchFamily="34" charset="0"/>
              </a:rPr>
              <a:t>Procedimentos Auxiliares</a:t>
            </a:r>
            <a:endParaRPr lang="pt-BR" sz="2400" dirty="0">
              <a:effectLst>
                <a:outerShdw blurRad="38100" dist="38100" dir="2700000" algn="tl">
                  <a:srgbClr val="000000">
                    <a:alpha val="43137"/>
                  </a:srgbClr>
                </a:outerShdw>
              </a:effectLst>
            </a:endParaRPr>
          </a:p>
        </p:txBody>
      </p:sp>
      <p:sp>
        <p:nvSpPr>
          <p:cNvPr id="3" name="Espaço Reservado para Conteúdo 2">
            <a:extLst>
              <a:ext uri="{FF2B5EF4-FFF2-40B4-BE49-F238E27FC236}">
                <a16:creationId xmlns:a16="http://schemas.microsoft.com/office/drawing/2014/main" id="{E43D1DA8-9B1D-40F2-A20C-1AFBF4F4BA15}"/>
              </a:ext>
            </a:extLst>
          </p:cNvPr>
          <p:cNvSpPr>
            <a:spLocks noGrp="1"/>
          </p:cNvSpPr>
          <p:nvPr>
            <p:ph idx="1"/>
          </p:nvPr>
        </p:nvSpPr>
        <p:spPr/>
        <p:txBody>
          <a:bodyPr>
            <a:normAutofit/>
          </a:bodyPr>
          <a:lstStyle/>
          <a:p>
            <a:pPr algn="just">
              <a:lnSpc>
                <a:spcPct val="100000"/>
              </a:lnSpc>
            </a:pPr>
            <a:r>
              <a:rPr lang="pt-BR" sz="2000" kern="150" dirty="0">
                <a:solidFill>
                  <a:srgbClr val="003366"/>
                </a:solidFill>
                <a:latin typeface="Helvetica" panose="020B0604020202020204" pitchFamily="34" charset="0"/>
                <a:ea typeface="NSimSun" panose="02010609030101010101" pitchFamily="49" charset="-122"/>
                <a:cs typeface="Helvetica" panose="020B0604020202020204" pitchFamily="34" charset="0"/>
              </a:rPr>
              <a:t>As adesões totais não podem exceder ao dobro total registrado, por item</a:t>
            </a:r>
          </a:p>
          <a:p>
            <a:pPr marL="0" indent="0" algn="just">
              <a:lnSpc>
                <a:spcPct val="100000"/>
              </a:lnSpc>
              <a:buNone/>
            </a:pPr>
            <a:endParaRPr lang="pt-BR" sz="2000" kern="150" dirty="0">
              <a:solidFill>
                <a:srgbClr val="003366"/>
              </a:solidFill>
              <a:latin typeface="Helvetica" panose="020B0604020202020204" pitchFamily="34" charset="0"/>
              <a:ea typeface="NSimSun" panose="02010609030101010101" pitchFamily="49" charset="-122"/>
              <a:cs typeface="Helvetica" panose="020B0604020202020204" pitchFamily="34" charset="0"/>
            </a:endParaRPr>
          </a:p>
          <a:p>
            <a:pPr algn="just">
              <a:lnSpc>
                <a:spcPct val="100000"/>
              </a:lnSpc>
            </a:pPr>
            <a:endParaRPr lang="pt-BR" sz="2000" kern="150" dirty="0">
              <a:solidFill>
                <a:srgbClr val="003366"/>
              </a:solidFill>
              <a:latin typeface="Helvetica" panose="020B0604020202020204" pitchFamily="34" charset="0"/>
              <a:ea typeface="NSimSun" panose="02010609030101010101" pitchFamily="49" charset="-122"/>
              <a:cs typeface="Helvetica" panose="020B0604020202020204" pitchFamily="34" charset="0"/>
            </a:endParaRPr>
          </a:p>
          <a:p>
            <a:pPr algn="just">
              <a:lnSpc>
                <a:spcPct val="100000"/>
              </a:lnSpc>
            </a:pPr>
            <a:endParaRPr lang="pt-BR" sz="2000" kern="150" dirty="0">
              <a:solidFill>
                <a:srgbClr val="003366"/>
              </a:solidFill>
              <a:latin typeface="Helvetica" panose="020B0604020202020204" pitchFamily="34" charset="0"/>
              <a:ea typeface="NSimSun" panose="02010609030101010101" pitchFamily="49" charset="-122"/>
              <a:cs typeface="Helvetica" panose="020B0604020202020204" pitchFamily="34" charset="0"/>
            </a:endParaRPr>
          </a:p>
          <a:p>
            <a:pPr algn="just">
              <a:lnSpc>
                <a:spcPct val="100000"/>
              </a:lnSpc>
            </a:pPr>
            <a:endParaRPr lang="pt-BR" sz="2000" kern="150" dirty="0">
              <a:solidFill>
                <a:srgbClr val="003366"/>
              </a:solidFill>
              <a:latin typeface="Helvetica" panose="020B0604020202020204" pitchFamily="34" charset="0"/>
              <a:ea typeface="NSimSun" panose="02010609030101010101" pitchFamily="49" charset="-122"/>
              <a:cs typeface="Helvetica" panose="020B0604020202020204" pitchFamily="34" charset="0"/>
            </a:endParaRPr>
          </a:p>
          <a:p>
            <a:pPr lvl="1" algn="just">
              <a:lnSpc>
                <a:spcPct val="100000"/>
              </a:lnSpc>
            </a:pPr>
            <a:endParaRPr lang="pt-BR" sz="1600" kern="150" dirty="0">
              <a:solidFill>
                <a:srgbClr val="003366"/>
              </a:solidFill>
              <a:latin typeface="Helvetica" panose="020B0604020202020204" pitchFamily="34" charset="0"/>
              <a:ea typeface="NSimSun" panose="02010609030101010101" pitchFamily="49" charset="-122"/>
              <a:cs typeface="Helvetica" panose="020B0604020202020204" pitchFamily="34" charset="0"/>
            </a:endParaRPr>
          </a:p>
          <a:p>
            <a:pPr marL="0" indent="0">
              <a:buNone/>
            </a:pPr>
            <a:endParaRPr lang="pt-BR" sz="2000" dirty="0"/>
          </a:p>
        </p:txBody>
      </p:sp>
      <p:graphicFrame>
        <p:nvGraphicFramePr>
          <p:cNvPr id="4" name="Tabela 3">
            <a:extLst>
              <a:ext uri="{FF2B5EF4-FFF2-40B4-BE49-F238E27FC236}">
                <a16:creationId xmlns:a16="http://schemas.microsoft.com/office/drawing/2014/main" id="{B3899F2F-3A89-4E28-AEAA-B302DBA7522D}"/>
              </a:ext>
            </a:extLst>
          </p:cNvPr>
          <p:cNvGraphicFramePr>
            <a:graphicFrameLocks noGrp="1"/>
          </p:cNvGraphicFramePr>
          <p:nvPr/>
        </p:nvGraphicFramePr>
        <p:xfrm>
          <a:off x="1032070" y="2443556"/>
          <a:ext cx="9245600" cy="3115476"/>
        </p:xfrm>
        <a:graphic>
          <a:graphicData uri="http://schemas.openxmlformats.org/drawingml/2006/table">
            <a:tbl>
              <a:tblPr firstRow="1" bandRow="1">
                <a:tableStyleId>{5C22544A-7EE6-4342-B048-85BDC9FD1C3A}</a:tableStyleId>
              </a:tblPr>
              <a:tblGrid>
                <a:gridCol w="2311400">
                  <a:extLst>
                    <a:ext uri="{9D8B030D-6E8A-4147-A177-3AD203B41FA5}">
                      <a16:colId xmlns:a16="http://schemas.microsoft.com/office/drawing/2014/main" val="1207354423"/>
                    </a:ext>
                  </a:extLst>
                </a:gridCol>
                <a:gridCol w="2311400">
                  <a:extLst>
                    <a:ext uri="{9D8B030D-6E8A-4147-A177-3AD203B41FA5}">
                      <a16:colId xmlns:a16="http://schemas.microsoft.com/office/drawing/2014/main" val="1726300970"/>
                    </a:ext>
                  </a:extLst>
                </a:gridCol>
                <a:gridCol w="2311400">
                  <a:extLst>
                    <a:ext uri="{9D8B030D-6E8A-4147-A177-3AD203B41FA5}">
                      <a16:colId xmlns:a16="http://schemas.microsoft.com/office/drawing/2014/main" val="1859902576"/>
                    </a:ext>
                  </a:extLst>
                </a:gridCol>
                <a:gridCol w="2311400">
                  <a:extLst>
                    <a:ext uri="{9D8B030D-6E8A-4147-A177-3AD203B41FA5}">
                      <a16:colId xmlns:a16="http://schemas.microsoft.com/office/drawing/2014/main" val="3107040896"/>
                    </a:ext>
                  </a:extLst>
                </a:gridCol>
              </a:tblGrid>
              <a:tr h="829476">
                <a:tc>
                  <a:txBody>
                    <a:bodyPr/>
                    <a:lstStyle/>
                    <a:p>
                      <a:r>
                        <a:rPr lang="pt-BR" sz="2400" dirty="0"/>
                        <a:t>Item </a:t>
                      </a:r>
                    </a:p>
                  </a:txBody>
                  <a:tcPr>
                    <a:solidFill>
                      <a:schemeClr val="accent3">
                        <a:lumMod val="50000"/>
                      </a:schemeClr>
                    </a:solidFill>
                  </a:tcPr>
                </a:tc>
                <a:tc>
                  <a:txBody>
                    <a:bodyPr/>
                    <a:lstStyle/>
                    <a:p>
                      <a:r>
                        <a:rPr lang="pt-BR" sz="2400" dirty="0"/>
                        <a:t>Órgãos participantes</a:t>
                      </a:r>
                    </a:p>
                  </a:txBody>
                  <a:tcPr>
                    <a:solidFill>
                      <a:schemeClr val="accent3">
                        <a:lumMod val="50000"/>
                      </a:schemeClr>
                    </a:solidFill>
                  </a:tcPr>
                </a:tc>
                <a:tc>
                  <a:txBody>
                    <a:bodyPr/>
                    <a:lstStyle/>
                    <a:p>
                      <a:r>
                        <a:rPr lang="pt-BR" sz="2400" dirty="0"/>
                        <a:t>Máximo</a:t>
                      </a:r>
                    </a:p>
                  </a:txBody>
                  <a:tcPr>
                    <a:solidFill>
                      <a:schemeClr val="accent3">
                        <a:lumMod val="50000"/>
                      </a:schemeClr>
                    </a:solidFill>
                  </a:tcPr>
                </a:tc>
                <a:tc>
                  <a:txBody>
                    <a:bodyPr/>
                    <a:lstStyle/>
                    <a:p>
                      <a:r>
                        <a:rPr lang="pt-BR" sz="2400" dirty="0"/>
                        <a:t>Carona</a:t>
                      </a:r>
                    </a:p>
                  </a:txBody>
                  <a:tcPr>
                    <a:solidFill>
                      <a:schemeClr val="accent3">
                        <a:lumMod val="50000"/>
                      </a:schemeClr>
                    </a:solidFill>
                  </a:tcPr>
                </a:tc>
                <a:extLst>
                  <a:ext uri="{0D108BD9-81ED-4DB2-BD59-A6C34878D82A}">
                    <a16:rowId xmlns:a16="http://schemas.microsoft.com/office/drawing/2014/main" val="3450760369"/>
                  </a:ext>
                </a:extLst>
              </a:tr>
              <a:tr h="1895944">
                <a:tc>
                  <a:txBody>
                    <a:bodyPr/>
                    <a:lstStyle/>
                    <a:p>
                      <a:r>
                        <a:rPr lang="pt-BR" sz="2400" dirty="0"/>
                        <a:t>Tesoura multiuso</a:t>
                      </a:r>
                    </a:p>
                  </a:txBody>
                  <a:tcPr>
                    <a:solidFill>
                      <a:schemeClr val="accent3">
                        <a:lumMod val="20000"/>
                        <a:lumOff val="80000"/>
                      </a:schemeClr>
                    </a:solidFill>
                  </a:tcPr>
                </a:tc>
                <a:tc>
                  <a:txBody>
                    <a:bodyPr/>
                    <a:lstStyle/>
                    <a:p>
                      <a:r>
                        <a:rPr lang="pt-BR" sz="2400" b="1" dirty="0">
                          <a:solidFill>
                            <a:srgbClr val="00B050"/>
                          </a:solidFill>
                        </a:rPr>
                        <a:t>Secretaria 1 (</a:t>
                      </a:r>
                      <a:r>
                        <a:rPr lang="pt-BR" sz="2400" b="1" dirty="0" err="1">
                          <a:solidFill>
                            <a:srgbClr val="00B050"/>
                          </a:solidFill>
                        </a:rPr>
                        <a:t>gerenc</a:t>
                      </a:r>
                      <a:r>
                        <a:rPr lang="pt-BR" sz="2400" b="1" dirty="0">
                          <a:solidFill>
                            <a:srgbClr val="00B050"/>
                          </a:solidFill>
                        </a:rPr>
                        <a:t>)</a:t>
                      </a:r>
                    </a:p>
                    <a:p>
                      <a:r>
                        <a:rPr lang="pt-BR" sz="2400" dirty="0"/>
                        <a:t>Secretaria 2 ( part.)</a:t>
                      </a:r>
                    </a:p>
                    <a:p>
                      <a:r>
                        <a:rPr lang="pt-BR" sz="2400" dirty="0"/>
                        <a:t>Secretaria 3 (part.)</a:t>
                      </a:r>
                    </a:p>
                  </a:txBody>
                  <a:tcPr>
                    <a:solidFill>
                      <a:schemeClr val="accent3">
                        <a:lumMod val="20000"/>
                        <a:lumOff val="80000"/>
                      </a:schemeClr>
                    </a:solidFill>
                  </a:tcPr>
                </a:tc>
                <a:tc>
                  <a:txBody>
                    <a:bodyPr/>
                    <a:lstStyle/>
                    <a:p>
                      <a:r>
                        <a:rPr lang="pt-BR" sz="2400" dirty="0"/>
                        <a:t>1.000</a:t>
                      </a:r>
                    </a:p>
                  </a:txBody>
                  <a:tcPr>
                    <a:solidFill>
                      <a:schemeClr val="accent3">
                        <a:lumMod val="20000"/>
                        <a:lumOff val="80000"/>
                      </a:schemeClr>
                    </a:solidFill>
                  </a:tcPr>
                </a:tc>
                <a:tc>
                  <a:txBody>
                    <a:bodyPr/>
                    <a:lstStyle/>
                    <a:p>
                      <a:r>
                        <a:rPr lang="pt-BR" sz="2400" dirty="0"/>
                        <a:t>Prefeitura 1: 500</a:t>
                      </a:r>
                    </a:p>
                    <a:p>
                      <a:pPr marL="0" marR="0" lvl="0" indent="0" algn="l" defTabSz="914400" rtl="0" eaLnBrk="1" fontAlgn="auto" latinLnBrk="0" hangingPunct="1">
                        <a:lnSpc>
                          <a:spcPct val="100000"/>
                        </a:lnSpc>
                        <a:spcBef>
                          <a:spcPts val="0"/>
                        </a:spcBef>
                        <a:spcAft>
                          <a:spcPts val="0"/>
                        </a:spcAft>
                        <a:buClrTx/>
                        <a:buSzTx/>
                        <a:buFontTx/>
                        <a:buNone/>
                        <a:tabLst/>
                        <a:defRPr/>
                      </a:pPr>
                      <a:r>
                        <a:rPr lang="pt-BR" sz="2400" dirty="0"/>
                        <a:t>Prefeitura 2: 500</a:t>
                      </a:r>
                    </a:p>
                    <a:p>
                      <a:pPr marL="0" marR="0" lvl="0" indent="0" algn="l" defTabSz="914400" rtl="0" eaLnBrk="1" fontAlgn="auto" latinLnBrk="0" hangingPunct="1">
                        <a:lnSpc>
                          <a:spcPct val="100000"/>
                        </a:lnSpc>
                        <a:spcBef>
                          <a:spcPts val="0"/>
                        </a:spcBef>
                        <a:spcAft>
                          <a:spcPts val="0"/>
                        </a:spcAft>
                        <a:buClrTx/>
                        <a:buSzTx/>
                        <a:buFontTx/>
                        <a:buNone/>
                        <a:tabLst/>
                        <a:defRPr/>
                      </a:pPr>
                      <a:r>
                        <a:rPr lang="pt-BR" sz="2400" dirty="0"/>
                        <a:t>Prefeitura 3: 500</a:t>
                      </a:r>
                    </a:p>
                    <a:p>
                      <a:pPr marL="0" marR="0" lvl="0" indent="0" algn="l" defTabSz="914400" rtl="0" eaLnBrk="1" fontAlgn="auto" latinLnBrk="0" hangingPunct="1">
                        <a:lnSpc>
                          <a:spcPct val="100000"/>
                        </a:lnSpc>
                        <a:spcBef>
                          <a:spcPts val="0"/>
                        </a:spcBef>
                        <a:spcAft>
                          <a:spcPts val="0"/>
                        </a:spcAft>
                        <a:buClrTx/>
                        <a:buSzTx/>
                        <a:buFontTx/>
                        <a:buNone/>
                        <a:tabLst/>
                        <a:defRPr/>
                      </a:pPr>
                      <a:r>
                        <a:rPr lang="pt-BR" sz="2400" dirty="0"/>
                        <a:t>Prefeitura 4: 500</a:t>
                      </a:r>
                    </a:p>
                    <a:p>
                      <a:pPr marL="0" marR="0" lvl="0" indent="0" algn="l" defTabSz="914400" rtl="0" eaLnBrk="1" fontAlgn="auto" latinLnBrk="0" hangingPunct="1">
                        <a:lnSpc>
                          <a:spcPct val="100000"/>
                        </a:lnSpc>
                        <a:spcBef>
                          <a:spcPts val="0"/>
                        </a:spcBef>
                        <a:spcAft>
                          <a:spcPts val="0"/>
                        </a:spcAft>
                        <a:buClrTx/>
                        <a:buSzTx/>
                        <a:buFontTx/>
                        <a:buNone/>
                        <a:tabLst/>
                        <a:defRPr/>
                      </a:pPr>
                      <a:r>
                        <a:rPr lang="pt-BR" sz="2400" b="1" strike="sngStrike" dirty="0">
                          <a:solidFill>
                            <a:srgbClr val="C00000"/>
                          </a:solidFill>
                        </a:rPr>
                        <a:t>Prefeitura 5: 500</a:t>
                      </a:r>
                    </a:p>
                  </a:txBody>
                  <a:tcPr>
                    <a:solidFill>
                      <a:schemeClr val="accent3">
                        <a:lumMod val="20000"/>
                        <a:lumOff val="80000"/>
                      </a:schemeClr>
                    </a:solidFill>
                  </a:tcPr>
                </a:tc>
                <a:extLst>
                  <a:ext uri="{0D108BD9-81ED-4DB2-BD59-A6C34878D82A}">
                    <a16:rowId xmlns:a16="http://schemas.microsoft.com/office/drawing/2014/main" val="993979669"/>
                  </a:ext>
                </a:extLst>
              </a:tr>
            </a:tbl>
          </a:graphicData>
        </a:graphic>
      </p:graphicFrame>
    </p:spTree>
    <p:extLst>
      <p:ext uri="{BB962C8B-B14F-4D97-AF65-F5344CB8AC3E}">
        <p14:creationId xmlns:p14="http://schemas.microsoft.com/office/powerpoint/2010/main" val="95962701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933D0F4-6ED4-4D1F-B247-53940414517D}"/>
              </a:ext>
            </a:extLst>
          </p:cNvPr>
          <p:cNvSpPr>
            <a:spLocks noGrp="1"/>
          </p:cNvSpPr>
          <p:nvPr>
            <p:ph type="title"/>
          </p:nvPr>
        </p:nvSpPr>
        <p:spPr/>
        <p:txBody>
          <a:bodyPr/>
          <a:lstStyle/>
          <a:p>
            <a:endParaRPr lang="pt-BR"/>
          </a:p>
        </p:txBody>
      </p:sp>
      <p:pic>
        <p:nvPicPr>
          <p:cNvPr id="5" name="Espaço Reservado para Conteúdo 4">
            <a:extLst>
              <a:ext uri="{FF2B5EF4-FFF2-40B4-BE49-F238E27FC236}">
                <a16:creationId xmlns:a16="http://schemas.microsoft.com/office/drawing/2014/main" id="{7836D3A4-ACC3-4C2D-A1CF-1F719FD49FF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50062" y="680811"/>
            <a:ext cx="9776921" cy="5332866"/>
          </a:xfrm>
        </p:spPr>
      </p:pic>
    </p:spTree>
    <p:extLst>
      <p:ext uri="{BB962C8B-B14F-4D97-AF65-F5344CB8AC3E}">
        <p14:creationId xmlns:p14="http://schemas.microsoft.com/office/powerpoint/2010/main" val="172045332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EF93C9-428B-2D8D-9718-0C50FC3A6EB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E06465B-30BF-5A92-634E-53F1446F27A7}"/>
              </a:ext>
            </a:extLst>
          </p:cNvPr>
          <p:cNvSpPr>
            <a:spLocks noGrp="1"/>
          </p:cNvSpPr>
          <p:nvPr>
            <p:ph type="title"/>
          </p:nvPr>
        </p:nvSpPr>
        <p:spPr>
          <a:xfrm>
            <a:off x="334618" y="212035"/>
            <a:ext cx="6795052" cy="689113"/>
          </a:xfrm>
        </p:spPr>
        <p:style>
          <a:lnRef idx="1">
            <a:schemeClr val="accent4"/>
          </a:lnRef>
          <a:fillRef idx="2">
            <a:schemeClr val="accent4"/>
          </a:fillRef>
          <a:effectRef idx="1">
            <a:schemeClr val="accent4"/>
          </a:effectRef>
          <a:fontRef idx="minor">
            <a:schemeClr val="dk1"/>
          </a:fontRef>
        </p:style>
        <p:txBody>
          <a:bodyPr>
            <a:noAutofit/>
          </a:bodyPr>
          <a:lstStyle/>
          <a:p>
            <a:r>
              <a:rPr lang="en-US" sz="2800" dirty="0" err="1"/>
              <a:t>Procedimento</a:t>
            </a:r>
            <a:r>
              <a:rPr lang="en-US" sz="2800" dirty="0"/>
              <a:t> do </a:t>
            </a:r>
            <a:r>
              <a:rPr lang="en-US" sz="2800" dirty="0" err="1"/>
              <a:t>registro</a:t>
            </a:r>
            <a:r>
              <a:rPr lang="en-US" sz="2800" dirty="0"/>
              <a:t> de </a:t>
            </a:r>
            <a:r>
              <a:rPr lang="en-US" sz="2800" dirty="0" err="1"/>
              <a:t>preços</a:t>
            </a:r>
            <a:endParaRPr lang="en-US" sz="2800" dirty="0"/>
          </a:p>
        </p:txBody>
      </p:sp>
      <p:sp>
        <p:nvSpPr>
          <p:cNvPr id="11" name="Forme libre 3">
            <a:extLst>
              <a:ext uri="{FF2B5EF4-FFF2-40B4-BE49-F238E27FC236}">
                <a16:creationId xmlns:a16="http://schemas.microsoft.com/office/drawing/2014/main" id="{8E2588AB-9E53-BB43-38FF-FE355BB6491F}"/>
              </a:ext>
            </a:extLst>
          </p:cNvPr>
          <p:cNvSpPr/>
          <p:nvPr/>
        </p:nvSpPr>
        <p:spPr>
          <a:xfrm>
            <a:off x="2980636" y="2509312"/>
            <a:ext cx="1364242" cy="1045117"/>
          </a:xfrm>
          <a:custGeom>
            <a:avLst/>
            <a:gdLst>
              <a:gd name="csX0" fmla="*/ 714925 w 1070761"/>
              <a:gd name="csY0" fmla="*/ 90 h 820287"/>
              <a:gd name="csX1" fmla="*/ 554793 w 1070761"/>
              <a:gd name="csY1" fmla="*/ 66408 h 820287"/>
              <a:gd name="csX2" fmla="*/ 18482 w 1070761"/>
              <a:gd name="csY2" fmla="*/ 602781 h 820287"/>
              <a:gd name="csX3" fmla="*/ 18482 w 1070761"/>
              <a:gd name="csY3" fmla="*/ 692132 h 820287"/>
              <a:gd name="csX4" fmla="*/ 128165 w 1070761"/>
              <a:gd name="csY4" fmla="*/ 801826 h 820287"/>
              <a:gd name="csX5" fmla="*/ 172878 w 1070761"/>
              <a:gd name="csY5" fmla="*/ 820288 h 820287"/>
              <a:gd name="csX6" fmla="*/ 217595 w 1070761"/>
              <a:gd name="csY6" fmla="*/ 801826 h 820287"/>
              <a:gd name="csX7" fmla="*/ 817708 w 1070761"/>
              <a:gd name="csY7" fmla="*/ 201644 h 820287"/>
              <a:gd name="csX8" fmla="*/ 817708 w 1070761"/>
              <a:gd name="csY8" fmla="*/ 201644 h 820287"/>
              <a:gd name="csX9" fmla="*/ 822189 w 1070761"/>
              <a:gd name="csY9" fmla="*/ 197163 h 820287"/>
              <a:gd name="csX10" fmla="*/ 925952 w 1070761"/>
              <a:gd name="csY10" fmla="*/ 93384 h 820287"/>
              <a:gd name="csX11" fmla="*/ 932944 w 1070761"/>
              <a:gd name="csY11" fmla="*/ 86752 h 820287"/>
              <a:gd name="csX12" fmla="*/ 1020134 w 1070761"/>
              <a:gd name="csY12" fmla="*/ 42301 h 820287"/>
              <a:gd name="csX13" fmla="*/ 1024343 w 1070761"/>
              <a:gd name="csY13" fmla="*/ 41494 h 820287"/>
              <a:gd name="csX14" fmla="*/ 1032858 w 1070761"/>
              <a:gd name="csY14" fmla="*/ 40150 h 820287"/>
              <a:gd name="csX15" fmla="*/ 1058843 w 1070761"/>
              <a:gd name="csY15" fmla="*/ 38357 h 820287"/>
              <a:gd name="csX16" fmla="*/ 1070762 w 1070761"/>
              <a:gd name="csY16" fmla="*/ 38357 h 820287"/>
              <a:gd name="csX17" fmla="*/ 961796 w 1070761"/>
              <a:gd name="csY17" fmla="*/ 0 h 820287"/>
              <a:gd name="csX18" fmla="*/ 715012 w 1070761"/>
              <a:gd name="csY18" fmla="*/ 0 h 82028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1070761" h="820287">
                <a:moveTo>
                  <a:pt x="714925" y="90"/>
                </a:moveTo>
                <a:cubicBezTo>
                  <a:pt x="654439" y="90"/>
                  <a:pt x="597536" y="23660"/>
                  <a:pt x="554793" y="66408"/>
                </a:cubicBezTo>
                <a:lnTo>
                  <a:pt x="18482" y="602781"/>
                </a:lnTo>
                <a:cubicBezTo>
                  <a:pt x="-6161" y="627427"/>
                  <a:pt x="-6161" y="667487"/>
                  <a:pt x="18482" y="692132"/>
                </a:cubicBezTo>
                <a:lnTo>
                  <a:pt x="128165" y="801826"/>
                </a:lnTo>
                <a:cubicBezTo>
                  <a:pt x="140084" y="813746"/>
                  <a:pt x="155945" y="820288"/>
                  <a:pt x="172878" y="820288"/>
                </a:cubicBezTo>
                <a:cubicBezTo>
                  <a:pt x="189815" y="820288"/>
                  <a:pt x="205589" y="813746"/>
                  <a:pt x="217595" y="801826"/>
                </a:cubicBezTo>
                <a:lnTo>
                  <a:pt x="817708" y="201644"/>
                </a:lnTo>
                <a:lnTo>
                  <a:pt x="817708" y="201644"/>
                </a:lnTo>
                <a:cubicBezTo>
                  <a:pt x="817708" y="201644"/>
                  <a:pt x="822189" y="197163"/>
                  <a:pt x="822189" y="197163"/>
                </a:cubicBezTo>
                <a:lnTo>
                  <a:pt x="925952" y="93384"/>
                </a:lnTo>
                <a:cubicBezTo>
                  <a:pt x="928193" y="91143"/>
                  <a:pt x="930525" y="88903"/>
                  <a:pt x="932944" y="86752"/>
                </a:cubicBezTo>
                <a:cubicBezTo>
                  <a:pt x="957766" y="64347"/>
                  <a:pt x="987874" y="49112"/>
                  <a:pt x="1020134" y="42301"/>
                </a:cubicBezTo>
                <a:cubicBezTo>
                  <a:pt x="1021569" y="42032"/>
                  <a:pt x="1022912" y="41763"/>
                  <a:pt x="1024343" y="41494"/>
                </a:cubicBezTo>
                <a:cubicBezTo>
                  <a:pt x="1027121" y="40956"/>
                  <a:pt x="1029992" y="40508"/>
                  <a:pt x="1032858" y="40150"/>
                </a:cubicBezTo>
                <a:cubicBezTo>
                  <a:pt x="1041372" y="38985"/>
                  <a:pt x="1050062" y="38357"/>
                  <a:pt x="1058843" y="38357"/>
                </a:cubicBezTo>
                <a:lnTo>
                  <a:pt x="1070762" y="38357"/>
                </a:lnTo>
                <a:cubicBezTo>
                  <a:pt x="1039937" y="13622"/>
                  <a:pt x="1001315" y="0"/>
                  <a:pt x="961796" y="0"/>
                </a:cubicBezTo>
                <a:lnTo>
                  <a:pt x="715012" y="0"/>
                </a:lnTo>
                <a:close/>
              </a:path>
            </a:pathLst>
          </a:custGeom>
          <a:solidFill>
            <a:schemeClr val="accent2"/>
          </a:solidFill>
          <a:ln w="8960" cap="flat">
            <a:noFill/>
            <a:prstDash val="solid"/>
            <a:miter/>
          </a:ln>
        </p:spPr>
        <p:txBody>
          <a:bodyPr/>
          <a:lstStyle/>
          <a:p>
            <a:endParaRPr lang="fr-FR"/>
          </a:p>
        </p:txBody>
      </p:sp>
      <p:sp>
        <p:nvSpPr>
          <p:cNvPr id="12" name="Forme libre 4">
            <a:extLst>
              <a:ext uri="{FF2B5EF4-FFF2-40B4-BE49-F238E27FC236}">
                <a16:creationId xmlns:a16="http://schemas.microsoft.com/office/drawing/2014/main" id="{F5C4AF8F-FE8E-09E9-3C0A-ABF1966DA36E}"/>
              </a:ext>
            </a:extLst>
          </p:cNvPr>
          <p:cNvSpPr/>
          <p:nvPr/>
        </p:nvSpPr>
        <p:spPr>
          <a:xfrm>
            <a:off x="4047240" y="2575995"/>
            <a:ext cx="1053900" cy="977520"/>
          </a:xfrm>
          <a:custGeom>
            <a:avLst/>
            <a:gdLst>
              <a:gd name="csX0" fmla="*/ 788647 w 827181"/>
              <a:gd name="csY0" fmla="*/ 460824 h 767232"/>
              <a:gd name="csX1" fmla="*/ 765168 w 827181"/>
              <a:gd name="csY1" fmla="*/ 484304 h 767232"/>
              <a:gd name="csX2" fmla="*/ 733179 w 827181"/>
              <a:gd name="csY2" fmla="*/ 484304 h 767232"/>
              <a:gd name="csX3" fmla="*/ 248932 w 827181"/>
              <a:gd name="csY3" fmla="*/ 0 h 767232"/>
              <a:gd name="csX4" fmla="*/ 221690 w 827181"/>
              <a:gd name="csY4" fmla="*/ 0 h 767232"/>
              <a:gd name="csX5" fmla="*/ 217661 w 827181"/>
              <a:gd name="csY5" fmla="*/ 0 h 767232"/>
              <a:gd name="csX6" fmla="*/ 215687 w 827181"/>
              <a:gd name="csY6" fmla="*/ 0 h 767232"/>
              <a:gd name="csX7" fmla="*/ 213626 w 827181"/>
              <a:gd name="csY7" fmla="*/ 0 h 767232"/>
              <a:gd name="csX8" fmla="*/ 211924 w 827181"/>
              <a:gd name="csY8" fmla="*/ 90 h 767232"/>
              <a:gd name="csX9" fmla="*/ 209684 w 827181"/>
              <a:gd name="csY9" fmla="*/ 179 h 767232"/>
              <a:gd name="csX10" fmla="*/ 207623 w 827181"/>
              <a:gd name="csY10" fmla="*/ 358 h 767232"/>
              <a:gd name="csX11" fmla="*/ 205742 w 827181"/>
              <a:gd name="csY11" fmla="*/ 538 h 767232"/>
              <a:gd name="csX12" fmla="*/ 203051 w 827181"/>
              <a:gd name="csY12" fmla="*/ 807 h 767232"/>
              <a:gd name="csX13" fmla="*/ 201800 w 827181"/>
              <a:gd name="csY13" fmla="*/ 896 h 767232"/>
              <a:gd name="csX14" fmla="*/ 198662 w 827181"/>
              <a:gd name="csY14" fmla="*/ 1255 h 767232"/>
              <a:gd name="csX15" fmla="*/ 197857 w 827181"/>
              <a:gd name="csY15" fmla="*/ 1345 h 767232"/>
              <a:gd name="csX16" fmla="*/ 194541 w 827181"/>
              <a:gd name="csY16" fmla="*/ 1882 h 767232"/>
              <a:gd name="csX17" fmla="*/ 193911 w 827181"/>
              <a:gd name="csY17" fmla="*/ 1972 h 767232"/>
              <a:gd name="csX18" fmla="*/ 190686 w 827181"/>
              <a:gd name="csY18" fmla="*/ 2510 h 767232"/>
              <a:gd name="csX19" fmla="*/ 189968 w 827181"/>
              <a:gd name="csY19" fmla="*/ 2599 h 767232"/>
              <a:gd name="csX20" fmla="*/ 186836 w 827181"/>
              <a:gd name="csY20" fmla="*/ 3226 h 767232"/>
              <a:gd name="csX21" fmla="*/ 186026 w 827181"/>
              <a:gd name="csY21" fmla="*/ 3406 h 767232"/>
              <a:gd name="csX22" fmla="*/ 182801 w 827181"/>
              <a:gd name="csY22" fmla="*/ 4123 h 767232"/>
              <a:gd name="csX23" fmla="*/ 182084 w 827181"/>
              <a:gd name="csY23" fmla="*/ 4302 h 767232"/>
              <a:gd name="csX24" fmla="*/ 178680 w 827181"/>
              <a:gd name="csY24" fmla="*/ 5108 h 767232"/>
              <a:gd name="csX25" fmla="*/ 178229 w 827181"/>
              <a:gd name="csY25" fmla="*/ 5198 h 767232"/>
              <a:gd name="csX26" fmla="*/ 174825 w 827181"/>
              <a:gd name="csY26" fmla="*/ 6094 h 767232"/>
              <a:gd name="csX27" fmla="*/ 174379 w 827181"/>
              <a:gd name="csY27" fmla="*/ 6184 h 767232"/>
              <a:gd name="csX28" fmla="*/ 170883 w 827181"/>
              <a:gd name="csY28" fmla="*/ 7169 h 767232"/>
              <a:gd name="csX29" fmla="*/ 170524 w 827181"/>
              <a:gd name="csY29" fmla="*/ 7259 h 767232"/>
              <a:gd name="csX30" fmla="*/ 167207 w 827181"/>
              <a:gd name="csY30" fmla="*/ 8335 h 767232"/>
              <a:gd name="csX31" fmla="*/ 166761 w 827181"/>
              <a:gd name="csY31" fmla="*/ 8514 h 767232"/>
              <a:gd name="csX32" fmla="*/ 163445 w 827181"/>
              <a:gd name="csY32" fmla="*/ 9679 h 767232"/>
              <a:gd name="csX33" fmla="*/ 162998 w 827181"/>
              <a:gd name="csY33" fmla="*/ 9858 h 767232"/>
              <a:gd name="csX34" fmla="*/ 159774 w 827181"/>
              <a:gd name="csY34" fmla="*/ 11023 h 767232"/>
              <a:gd name="csX35" fmla="*/ 159323 w 827181"/>
              <a:gd name="csY35" fmla="*/ 11202 h 767232"/>
              <a:gd name="csX36" fmla="*/ 156098 w 827181"/>
              <a:gd name="csY36" fmla="*/ 12457 h 767232"/>
              <a:gd name="csX37" fmla="*/ 155648 w 827181"/>
              <a:gd name="csY37" fmla="*/ 12636 h 767232"/>
              <a:gd name="csX38" fmla="*/ 152515 w 827181"/>
              <a:gd name="csY38" fmla="*/ 13981 h 767232"/>
              <a:gd name="csX39" fmla="*/ 151977 w 827181"/>
              <a:gd name="csY39" fmla="*/ 14250 h 767232"/>
              <a:gd name="csX40" fmla="*/ 149106 w 827181"/>
              <a:gd name="csY40" fmla="*/ 15594 h 767232"/>
              <a:gd name="csX41" fmla="*/ 148393 w 827181"/>
              <a:gd name="csY41" fmla="*/ 15953 h 767232"/>
              <a:gd name="csX42" fmla="*/ 145615 w 827181"/>
              <a:gd name="csY42" fmla="*/ 17297 h 767232"/>
              <a:gd name="csX43" fmla="*/ 144805 w 827181"/>
              <a:gd name="csY43" fmla="*/ 17655 h 767232"/>
              <a:gd name="csX44" fmla="*/ 142206 w 827181"/>
              <a:gd name="csY44" fmla="*/ 18999 h 767232"/>
              <a:gd name="csX45" fmla="*/ 141314 w 827181"/>
              <a:gd name="csY45" fmla="*/ 19447 h 767232"/>
              <a:gd name="csX46" fmla="*/ 138894 w 827181"/>
              <a:gd name="csY46" fmla="*/ 20792 h 767232"/>
              <a:gd name="csX47" fmla="*/ 137818 w 827181"/>
              <a:gd name="csY47" fmla="*/ 21329 h 767232"/>
              <a:gd name="csX48" fmla="*/ 135485 w 827181"/>
              <a:gd name="csY48" fmla="*/ 22674 h 767232"/>
              <a:gd name="csX49" fmla="*/ 134322 w 827181"/>
              <a:gd name="csY49" fmla="*/ 23301 h 767232"/>
              <a:gd name="csX50" fmla="*/ 132173 w 827181"/>
              <a:gd name="csY50" fmla="*/ 24556 h 767232"/>
              <a:gd name="csX51" fmla="*/ 130918 w 827181"/>
              <a:gd name="csY51" fmla="*/ 25273 h 767232"/>
              <a:gd name="csX52" fmla="*/ 128944 w 827181"/>
              <a:gd name="csY52" fmla="*/ 26528 h 767232"/>
              <a:gd name="csX53" fmla="*/ 127513 w 827181"/>
              <a:gd name="csY53" fmla="*/ 27424 h 767232"/>
              <a:gd name="csX54" fmla="*/ 125720 w 827181"/>
              <a:gd name="csY54" fmla="*/ 28589 h 767232"/>
              <a:gd name="csX55" fmla="*/ 124197 w 827181"/>
              <a:gd name="csY55" fmla="*/ 29574 h 767232"/>
              <a:gd name="csX56" fmla="*/ 122495 w 827181"/>
              <a:gd name="csY56" fmla="*/ 30739 h 767232"/>
              <a:gd name="csX57" fmla="*/ 120880 w 827181"/>
              <a:gd name="csY57" fmla="*/ 31815 h 767232"/>
              <a:gd name="csX58" fmla="*/ 119358 w 827181"/>
              <a:gd name="csY58" fmla="*/ 32980 h 767232"/>
              <a:gd name="csX59" fmla="*/ 117656 w 827181"/>
              <a:gd name="csY59" fmla="*/ 34235 h 767232"/>
              <a:gd name="csX60" fmla="*/ 116220 w 827181"/>
              <a:gd name="csY60" fmla="*/ 35310 h 767232"/>
              <a:gd name="csX61" fmla="*/ 114431 w 827181"/>
              <a:gd name="csY61" fmla="*/ 36655 h 767232"/>
              <a:gd name="csX62" fmla="*/ 113175 w 827181"/>
              <a:gd name="csY62" fmla="*/ 37640 h 767232"/>
              <a:gd name="csX63" fmla="*/ 111202 w 827181"/>
              <a:gd name="csY63" fmla="*/ 39164 h 767232"/>
              <a:gd name="csX64" fmla="*/ 110130 w 827181"/>
              <a:gd name="csY64" fmla="*/ 40060 h 767232"/>
              <a:gd name="csX65" fmla="*/ 108069 w 827181"/>
              <a:gd name="csY65" fmla="*/ 41762 h 767232"/>
              <a:gd name="csX66" fmla="*/ 107080 w 827181"/>
              <a:gd name="csY66" fmla="*/ 42569 h 767232"/>
              <a:gd name="csX67" fmla="*/ 105019 w 827181"/>
              <a:gd name="csY67" fmla="*/ 44362 h 767232"/>
              <a:gd name="csX68" fmla="*/ 0 w 827181"/>
              <a:gd name="csY68" fmla="*/ 149037 h 767232"/>
              <a:gd name="csX69" fmla="*/ 533891 w 827181"/>
              <a:gd name="csY69" fmla="*/ 682991 h 767232"/>
              <a:gd name="csX70" fmla="*/ 533891 w 827181"/>
              <a:gd name="csY70" fmla="*/ 714985 h 767232"/>
              <a:gd name="csX71" fmla="*/ 520270 w 827181"/>
              <a:gd name="csY71" fmla="*/ 728607 h 767232"/>
              <a:gd name="csX72" fmla="*/ 536311 w 827181"/>
              <a:gd name="csY72" fmla="*/ 767233 h 767232"/>
              <a:gd name="csX73" fmla="*/ 804508 w 827181"/>
              <a:gd name="csY73" fmla="*/ 767233 h 767232"/>
              <a:gd name="csX74" fmla="*/ 827181 w 827181"/>
              <a:gd name="csY74" fmla="*/ 744559 h 767232"/>
              <a:gd name="csX75" fmla="*/ 827181 w 827181"/>
              <a:gd name="csY75" fmla="*/ 476328 h 767232"/>
              <a:gd name="csX76" fmla="*/ 788559 w 827181"/>
              <a:gd name="csY76" fmla="*/ 460286 h 7672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Lst>
            <a:rect l="l" t="t" r="r" b="b"/>
            <a:pathLst>
              <a:path w="827181" h="767232">
                <a:moveTo>
                  <a:pt x="788647" y="460824"/>
                </a:moveTo>
                <a:lnTo>
                  <a:pt x="765168" y="484304"/>
                </a:lnTo>
                <a:cubicBezTo>
                  <a:pt x="756299" y="493177"/>
                  <a:pt x="741961" y="493177"/>
                  <a:pt x="733179" y="484304"/>
                </a:cubicBezTo>
                <a:lnTo>
                  <a:pt x="248932" y="0"/>
                </a:lnTo>
                <a:lnTo>
                  <a:pt x="221690" y="0"/>
                </a:lnTo>
                <a:cubicBezTo>
                  <a:pt x="220347" y="0"/>
                  <a:pt x="219004" y="0"/>
                  <a:pt x="217661" y="0"/>
                </a:cubicBezTo>
                <a:cubicBezTo>
                  <a:pt x="217031" y="0"/>
                  <a:pt x="216313" y="0"/>
                  <a:pt x="215687" y="0"/>
                </a:cubicBezTo>
                <a:cubicBezTo>
                  <a:pt x="214970" y="0"/>
                  <a:pt x="214344" y="0"/>
                  <a:pt x="213626" y="0"/>
                </a:cubicBezTo>
                <a:cubicBezTo>
                  <a:pt x="213088" y="0"/>
                  <a:pt x="212463" y="0"/>
                  <a:pt x="211924" y="90"/>
                </a:cubicBezTo>
                <a:cubicBezTo>
                  <a:pt x="211207" y="90"/>
                  <a:pt x="210402" y="90"/>
                  <a:pt x="209684" y="179"/>
                </a:cubicBezTo>
                <a:cubicBezTo>
                  <a:pt x="208967" y="179"/>
                  <a:pt x="208341" y="269"/>
                  <a:pt x="207623" y="358"/>
                </a:cubicBezTo>
                <a:cubicBezTo>
                  <a:pt x="206998" y="358"/>
                  <a:pt x="206368" y="448"/>
                  <a:pt x="205742" y="538"/>
                </a:cubicBezTo>
                <a:cubicBezTo>
                  <a:pt x="204845" y="538"/>
                  <a:pt x="203948" y="717"/>
                  <a:pt x="203051" y="807"/>
                </a:cubicBezTo>
                <a:cubicBezTo>
                  <a:pt x="202605" y="807"/>
                  <a:pt x="202246" y="807"/>
                  <a:pt x="201800" y="896"/>
                </a:cubicBezTo>
                <a:cubicBezTo>
                  <a:pt x="200723" y="986"/>
                  <a:pt x="199739" y="1165"/>
                  <a:pt x="198662" y="1255"/>
                </a:cubicBezTo>
                <a:cubicBezTo>
                  <a:pt x="198391" y="1255"/>
                  <a:pt x="198124" y="1255"/>
                  <a:pt x="197857" y="1345"/>
                </a:cubicBezTo>
                <a:cubicBezTo>
                  <a:pt x="196781" y="1523"/>
                  <a:pt x="195617" y="1703"/>
                  <a:pt x="194541" y="1882"/>
                </a:cubicBezTo>
                <a:cubicBezTo>
                  <a:pt x="194361" y="1882"/>
                  <a:pt x="194090" y="1882"/>
                  <a:pt x="193911" y="1972"/>
                </a:cubicBezTo>
                <a:cubicBezTo>
                  <a:pt x="192839" y="2151"/>
                  <a:pt x="191762" y="2330"/>
                  <a:pt x="190686" y="2510"/>
                </a:cubicBezTo>
                <a:cubicBezTo>
                  <a:pt x="190419" y="2510"/>
                  <a:pt x="190240" y="2510"/>
                  <a:pt x="189968" y="2599"/>
                </a:cubicBezTo>
                <a:cubicBezTo>
                  <a:pt x="188896" y="2778"/>
                  <a:pt x="187908" y="2958"/>
                  <a:pt x="186836" y="3226"/>
                </a:cubicBezTo>
                <a:cubicBezTo>
                  <a:pt x="186564" y="3226"/>
                  <a:pt x="186297" y="3316"/>
                  <a:pt x="186026" y="3406"/>
                </a:cubicBezTo>
                <a:cubicBezTo>
                  <a:pt x="184950" y="3585"/>
                  <a:pt x="183878" y="3854"/>
                  <a:pt x="182801" y="4123"/>
                </a:cubicBezTo>
                <a:cubicBezTo>
                  <a:pt x="182530" y="4123"/>
                  <a:pt x="182355" y="4212"/>
                  <a:pt x="182084" y="4302"/>
                </a:cubicBezTo>
                <a:cubicBezTo>
                  <a:pt x="180920" y="4571"/>
                  <a:pt x="179756" y="4839"/>
                  <a:pt x="178680" y="5108"/>
                </a:cubicBezTo>
                <a:cubicBezTo>
                  <a:pt x="178500" y="5108"/>
                  <a:pt x="178409" y="5108"/>
                  <a:pt x="178229" y="5198"/>
                </a:cubicBezTo>
                <a:cubicBezTo>
                  <a:pt x="177065" y="5467"/>
                  <a:pt x="175901" y="5825"/>
                  <a:pt x="174825" y="6094"/>
                </a:cubicBezTo>
                <a:cubicBezTo>
                  <a:pt x="174646" y="6094"/>
                  <a:pt x="174558" y="6094"/>
                  <a:pt x="174379" y="6184"/>
                </a:cubicBezTo>
                <a:cubicBezTo>
                  <a:pt x="173215" y="6542"/>
                  <a:pt x="172047" y="6811"/>
                  <a:pt x="170883" y="7169"/>
                </a:cubicBezTo>
                <a:cubicBezTo>
                  <a:pt x="170795" y="7169"/>
                  <a:pt x="170616" y="7169"/>
                  <a:pt x="170524" y="7259"/>
                </a:cubicBezTo>
                <a:cubicBezTo>
                  <a:pt x="169448" y="7617"/>
                  <a:pt x="168284" y="7976"/>
                  <a:pt x="167207" y="8335"/>
                </a:cubicBezTo>
                <a:cubicBezTo>
                  <a:pt x="167028" y="8335"/>
                  <a:pt x="166941" y="8424"/>
                  <a:pt x="166761" y="8514"/>
                </a:cubicBezTo>
                <a:cubicBezTo>
                  <a:pt x="165685" y="8872"/>
                  <a:pt x="164608" y="9231"/>
                  <a:pt x="163445" y="9679"/>
                </a:cubicBezTo>
                <a:cubicBezTo>
                  <a:pt x="163265" y="9679"/>
                  <a:pt x="163178" y="9769"/>
                  <a:pt x="162998" y="9858"/>
                </a:cubicBezTo>
                <a:cubicBezTo>
                  <a:pt x="161922" y="10217"/>
                  <a:pt x="160846" y="10665"/>
                  <a:pt x="159774" y="11023"/>
                </a:cubicBezTo>
                <a:cubicBezTo>
                  <a:pt x="159594" y="11023"/>
                  <a:pt x="159415" y="11113"/>
                  <a:pt x="159323" y="11202"/>
                </a:cubicBezTo>
                <a:cubicBezTo>
                  <a:pt x="158247" y="11650"/>
                  <a:pt x="157175" y="12009"/>
                  <a:pt x="156098" y="12457"/>
                </a:cubicBezTo>
                <a:cubicBezTo>
                  <a:pt x="155919" y="12457"/>
                  <a:pt x="155739" y="12547"/>
                  <a:pt x="155648" y="12636"/>
                </a:cubicBezTo>
                <a:cubicBezTo>
                  <a:pt x="154576" y="13085"/>
                  <a:pt x="153587" y="13533"/>
                  <a:pt x="152515" y="13981"/>
                </a:cubicBezTo>
                <a:cubicBezTo>
                  <a:pt x="152335" y="13981"/>
                  <a:pt x="152156" y="14160"/>
                  <a:pt x="151977" y="14250"/>
                </a:cubicBezTo>
                <a:cubicBezTo>
                  <a:pt x="150992" y="14698"/>
                  <a:pt x="150003" y="15146"/>
                  <a:pt x="149106" y="15594"/>
                </a:cubicBezTo>
                <a:cubicBezTo>
                  <a:pt x="148839" y="15683"/>
                  <a:pt x="148660" y="15773"/>
                  <a:pt x="148393" y="15953"/>
                </a:cubicBezTo>
                <a:cubicBezTo>
                  <a:pt x="147496" y="16401"/>
                  <a:pt x="146512" y="16849"/>
                  <a:pt x="145615" y="17297"/>
                </a:cubicBezTo>
                <a:cubicBezTo>
                  <a:pt x="145343" y="17386"/>
                  <a:pt x="145076" y="17566"/>
                  <a:pt x="144805" y="17655"/>
                </a:cubicBezTo>
                <a:cubicBezTo>
                  <a:pt x="143913" y="18103"/>
                  <a:pt x="143016" y="18551"/>
                  <a:pt x="142206" y="18999"/>
                </a:cubicBezTo>
                <a:cubicBezTo>
                  <a:pt x="141939" y="19179"/>
                  <a:pt x="141580" y="19268"/>
                  <a:pt x="141314" y="19447"/>
                </a:cubicBezTo>
                <a:cubicBezTo>
                  <a:pt x="140504" y="19896"/>
                  <a:pt x="139699" y="20344"/>
                  <a:pt x="138894" y="20792"/>
                </a:cubicBezTo>
                <a:cubicBezTo>
                  <a:pt x="138535" y="20971"/>
                  <a:pt x="138176" y="21150"/>
                  <a:pt x="137818" y="21329"/>
                </a:cubicBezTo>
                <a:cubicBezTo>
                  <a:pt x="137013" y="21777"/>
                  <a:pt x="136295" y="22225"/>
                  <a:pt x="135485" y="22674"/>
                </a:cubicBezTo>
                <a:cubicBezTo>
                  <a:pt x="135131" y="22853"/>
                  <a:pt x="134772" y="23122"/>
                  <a:pt x="134322" y="23301"/>
                </a:cubicBezTo>
                <a:cubicBezTo>
                  <a:pt x="133604" y="23749"/>
                  <a:pt x="132891" y="24197"/>
                  <a:pt x="132173" y="24556"/>
                </a:cubicBezTo>
                <a:cubicBezTo>
                  <a:pt x="131723" y="24825"/>
                  <a:pt x="131364" y="25093"/>
                  <a:pt x="130918" y="25273"/>
                </a:cubicBezTo>
                <a:cubicBezTo>
                  <a:pt x="130292" y="25721"/>
                  <a:pt x="129574" y="26079"/>
                  <a:pt x="128944" y="26528"/>
                </a:cubicBezTo>
                <a:cubicBezTo>
                  <a:pt x="128498" y="26796"/>
                  <a:pt x="128052" y="27155"/>
                  <a:pt x="127513" y="27424"/>
                </a:cubicBezTo>
                <a:cubicBezTo>
                  <a:pt x="126883" y="27782"/>
                  <a:pt x="126350" y="28230"/>
                  <a:pt x="125720" y="28589"/>
                </a:cubicBezTo>
                <a:cubicBezTo>
                  <a:pt x="125181" y="28947"/>
                  <a:pt x="124735" y="29216"/>
                  <a:pt x="124197" y="29574"/>
                </a:cubicBezTo>
                <a:cubicBezTo>
                  <a:pt x="123659" y="29933"/>
                  <a:pt x="123120" y="30381"/>
                  <a:pt x="122495" y="30739"/>
                </a:cubicBezTo>
                <a:cubicBezTo>
                  <a:pt x="121957" y="31098"/>
                  <a:pt x="121418" y="31457"/>
                  <a:pt x="120880" y="31815"/>
                </a:cubicBezTo>
                <a:cubicBezTo>
                  <a:pt x="120342" y="32174"/>
                  <a:pt x="119804" y="32532"/>
                  <a:pt x="119358" y="32980"/>
                </a:cubicBezTo>
                <a:cubicBezTo>
                  <a:pt x="118819" y="33428"/>
                  <a:pt x="118194" y="33787"/>
                  <a:pt x="117656" y="34235"/>
                </a:cubicBezTo>
                <a:cubicBezTo>
                  <a:pt x="117209" y="34593"/>
                  <a:pt x="116759" y="34952"/>
                  <a:pt x="116220" y="35310"/>
                </a:cubicBezTo>
                <a:cubicBezTo>
                  <a:pt x="115595" y="35758"/>
                  <a:pt x="115057" y="36206"/>
                  <a:pt x="114431" y="36655"/>
                </a:cubicBezTo>
                <a:cubicBezTo>
                  <a:pt x="113980" y="37013"/>
                  <a:pt x="113621" y="37281"/>
                  <a:pt x="113175" y="37640"/>
                </a:cubicBezTo>
                <a:cubicBezTo>
                  <a:pt x="112549" y="38178"/>
                  <a:pt x="111919" y="38626"/>
                  <a:pt x="111202" y="39164"/>
                </a:cubicBezTo>
                <a:cubicBezTo>
                  <a:pt x="110843" y="39433"/>
                  <a:pt x="110489" y="39791"/>
                  <a:pt x="110130" y="40060"/>
                </a:cubicBezTo>
                <a:cubicBezTo>
                  <a:pt x="109412" y="40598"/>
                  <a:pt x="108782" y="41225"/>
                  <a:pt x="108069" y="41762"/>
                </a:cubicBezTo>
                <a:cubicBezTo>
                  <a:pt x="107710" y="42032"/>
                  <a:pt x="107439" y="42301"/>
                  <a:pt x="107080" y="42569"/>
                </a:cubicBezTo>
                <a:cubicBezTo>
                  <a:pt x="106363" y="43197"/>
                  <a:pt x="105737" y="43734"/>
                  <a:pt x="105019" y="44362"/>
                </a:cubicBezTo>
                <a:lnTo>
                  <a:pt x="0" y="149037"/>
                </a:lnTo>
                <a:lnTo>
                  <a:pt x="533891" y="682991"/>
                </a:lnTo>
                <a:cubicBezTo>
                  <a:pt x="542760" y="691863"/>
                  <a:pt x="542760" y="706202"/>
                  <a:pt x="533891" y="714985"/>
                </a:cubicBezTo>
                <a:lnTo>
                  <a:pt x="520270" y="728607"/>
                </a:lnTo>
                <a:cubicBezTo>
                  <a:pt x="506020" y="742857"/>
                  <a:pt x="516149" y="767233"/>
                  <a:pt x="536311" y="767233"/>
                </a:cubicBezTo>
                <a:lnTo>
                  <a:pt x="804508" y="767233"/>
                </a:lnTo>
                <a:cubicBezTo>
                  <a:pt x="817052" y="767233"/>
                  <a:pt x="827181" y="757106"/>
                  <a:pt x="827181" y="744559"/>
                </a:cubicBezTo>
                <a:lnTo>
                  <a:pt x="827181" y="476328"/>
                </a:lnTo>
                <a:cubicBezTo>
                  <a:pt x="827181" y="456164"/>
                  <a:pt x="802806" y="446037"/>
                  <a:pt x="788559" y="460286"/>
                </a:cubicBezTo>
                <a:close/>
              </a:path>
            </a:pathLst>
          </a:custGeom>
          <a:solidFill>
            <a:schemeClr val="accent2">
              <a:lumMod val="75000"/>
            </a:schemeClr>
          </a:solidFill>
          <a:ln w="8960" cap="flat">
            <a:noFill/>
            <a:prstDash val="solid"/>
            <a:miter/>
          </a:ln>
        </p:spPr>
        <p:txBody>
          <a:bodyPr/>
          <a:lstStyle/>
          <a:p>
            <a:endParaRPr lang="fr-FR"/>
          </a:p>
        </p:txBody>
      </p:sp>
      <p:sp>
        <p:nvSpPr>
          <p:cNvPr id="13" name="Forme libre 5">
            <a:extLst>
              <a:ext uri="{FF2B5EF4-FFF2-40B4-BE49-F238E27FC236}">
                <a16:creationId xmlns:a16="http://schemas.microsoft.com/office/drawing/2014/main" id="{38A40116-4FD9-77EC-D612-DBAC6949C075}"/>
              </a:ext>
            </a:extLst>
          </p:cNvPr>
          <p:cNvSpPr/>
          <p:nvPr/>
        </p:nvSpPr>
        <p:spPr>
          <a:xfrm>
            <a:off x="904009" y="3516635"/>
            <a:ext cx="1364237" cy="1045117"/>
          </a:xfrm>
          <a:custGeom>
            <a:avLst/>
            <a:gdLst>
              <a:gd name="csX0" fmla="*/ 714921 w 1070757"/>
              <a:gd name="csY0" fmla="*/ 820198 h 820287"/>
              <a:gd name="csX1" fmla="*/ 554793 w 1070757"/>
              <a:gd name="csY1" fmla="*/ 753880 h 820287"/>
              <a:gd name="csX2" fmla="*/ 18482 w 1070757"/>
              <a:gd name="csY2" fmla="*/ 217507 h 820287"/>
              <a:gd name="csX3" fmla="*/ 18482 w 1070757"/>
              <a:gd name="csY3" fmla="*/ 128156 h 820287"/>
              <a:gd name="csX4" fmla="*/ 128161 w 1070757"/>
              <a:gd name="csY4" fmla="*/ 18462 h 820287"/>
              <a:gd name="csX5" fmla="*/ 172878 w 1070757"/>
              <a:gd name="csY5" fmla="*/ 0 h 820287"/>
              <a:gd name="csX6" fmla="*/ 217591 w 1070757"/>
              <a:gd name="csY6" fmla="*/ 18462 h 820287"/>
              <a:gd name="csX7" fmla="*/ 817704 w 1070757"/>
              <a:gd name="csY7" fmla="*/ 618643 h 820287"/>
              <a:gd name="csX8" fmla="*/ 817704 w 1070757"/>
              <a:gd name="csY8" fmla="*/ 618643 h 820287"/>
              <a:gd name="csX9" fmla="*/ 822184 w 1070757"/>
              <a:gd name="csY9" fmla="*/ 623124 h 820287"/>
              <a:gd name="csX10" fmla="*/ 925952 w 1070757"/>
              <a:gd name="csY10" fmla="*/ 726904 h 820287"/>
              <a:gd name="csX11" fmla="*/ 932940 w 1070757"/>
              <a:gd name="csY11" fmla="*/ 733536 h 820287"/>
              <a:gd name="csX12" fmla="*/ 1020129 w 1070757"/>
              <a:gd name="csY12" fmla="*/ 777987 h 820287"/>
              <a:gd name="csX13" fmla="*/ 1024343 w 1070757"/>
              <a:gd name="csY13" fmla="*/ 778794 h 820287"/>
              <a:gd name="csX14" fmla="*/ 1032853 w 1070757"/>
              <a:gd name="csY14" fmla="*/ 780138 h 820287"/>
              <a:gd name="csX15" fmla="*/ 1058843 w 1070757"/>
              <a:gd name="csY15" fmla="*/ 781931 h 820287"/>
              <a:gd name="csX16" fmla="*/ 1070758 w 1070757"/>
              <a:gd name="csY16" fmla="*/ 781931 h 820287"/>
              <a:gd name="csX17" fmla="*/ 961796 w 1070757"/>
              <a:gd name="csY17" fmla="*/ 820287 h 820287"/>
              <a:gd name="csX18" fmla="*/ 715012 w 1070757"/>
              <a:gd name="csY18" fmla="*/ 820287 h 82028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1070757" h="820287">
                <a:moveTo>
                  <a:pt x="714921" y="820198"/>
                </a:moveTo>
                <a:cubicBezTo>
                  <a:pt x="654435" y="820198"/>
                  <a:pt x="597532" y="796628"/>
                  <a:pt x="554793" y="753880"/>
                </a:cubicBezTo>
                <a:lnTo>
                  <a:pt x="18482" y="217507"/>
                </a:lnTo>
                <a:cubicBezTo>
                  <a:pt x="-6161" y="192861"/>
                  <a:pt x="-6161" y="152801"/>
                  <a:pt x="18482" y="128156"/>
                </a:cubicBezTo>
                <a:lnTo>
                  <a:pt x="128161" y="18462"/>
                </a:lnTo>
                <a:cubicBezTo>
                  <a:pt x="140080" y="6542"/>
                  <a:pt x="155941" y="0"/>
                  <a:pt x="172878" y="0"/>
                </a:cubicBezTo>
                <a:cubicBezTo>
                  <a:pt x="189811" y="0"/>
                  <a:pt x="205584" y="6542"/>
                  <a:pt x="217591" y="18462"/>
                </a:cubicBezTo>
                <a:lnTo>
                  <a:pt x="817704" y="618643"/>
                </a:lnTo>
                <a:lnTo>
                  <a:pt x="817704" y="618643"/>
                </a:lnTo>
                <a:cubicBezTo>
                  <a:pt x="817704" y="618643"/>
                  <a:pt x="822184" y="623124"/>
                  <a:pt x="822184" y="623124"/>
                </a:cubicBezTo>
                <a:lnTo>
                  <a:pt x="925952" y="726904"/>
                </a:lnTo>
                <a:cubicBezTo>
                  <a:pt x="928193" y="729144"/>
                  <a:pt x="930520" y="731385"/>
                  <a:pt x="932940" y="733536"/>
                </a:cubicBezTo>
                <a:cubicBezTo>
                  <a:pt x="957762" y="755941"/>
                  <a:pt x="987869" y="771176"/>
                  <a:pt x="1020129" y="777987"/>
                </a:cubicBezTo>
                <a:cubicBezTo>
                  <a:pt x="1021565" y="778256"/>
                  <a:pt x="1022908" y="778525"/>
                  <a:pt x="1024343" y="778794"/>
                </a:cubicBezTo>
                <a:cubicBezTo>
                  <a:pt x="1027121" y="779332"/>
                  <a:pt x="1029987" y="779780"/>
                  <a:pt x="1032853" y="780138"/>
                </a:cubicBezTo>
                <a:cubicBezTo>
                  <a:pt x="1041368" y="781303"/>
                  <a:pt x="1050057" y="781931"/>
                  <a:pt x="1058843" y="781931"/>
                </a:cubicBezTo>
                <a:lnTo>
                  <a:pt x="1070758" y="781931"/>
                </a:lnTo>
                <a:cubicBezTo>
                  <a:pt x="1039933" y="806666"/>
                  <a:pt x="1001311" y="820287"/>
                  <a:pt x="961796" y="820287"/>
                </a:cubicBezTo>
                <a:lnTo>
                  <a:pt x="715012" y="820287"/>
                </a:lnTo>
                <a:close/>
              </a:path>
            </a:pathLst>
          </a:custGeom>
          <a:solidFill>
            <a:schemeClr val="accent4"/>
          </a:solidFill>
          <a:ln w="8960" cap="flat">
            <a:noFill/>
            <a:prstDash val="solid"/>
            <a:miter/>
          </a:ln>
        </p:spPr>
        <p:txBody>
          <a:bodyPr/>
          <a:lstStyle/>
          <a:p>
            <a:endParaRPr lang="fr-FR"/>
          </a:p>
        </p:txBody>
      </p:sp>
      <p:sp>
        <p:nvSpPr>
          <p:cNvPr id="14" name="Forme libre 6">
            <a:extLst>
              <a:ext uri="{FF2B5EF4-FFF2-40B4-BE49-F238E27FC236}">
                <a16:creationId xmlns:a16="http://schemas.microsoft.com/office/drawing/2014/main" id="{4A08CE36-8788-16DE-7630-D6F03C094457}"/>
              </a:ext>
            </a:extLst>
          </p:cNvPr>
          <p:cNvSpPr/>
          <p:nvPr/>
        </p:nvSpPr>
        <p:spPr>
          <a:xfrm>
            <a:off x="1970497" y="3517549"/>
            <a:ext cx="1053894" cy="977520"/>
          </a:xfrm>
          <a:custGeom>
            <a:avLst/>
            <a:gdLst>
              <a:gd name="csX0" fmla="*/ 788647 w 827176"/>
              <a:gd name="csY0" fmla="*/ 306409 h 767232"/>
              <a:gd name="csX1" fmla="*/ 765168 w 827176"/>
              <a:gd name="csY1" fmla="*/ 282929 h 767232"/>
              <a:gd name="csX2" fmla="*/ 733179 w 827176"/>
              <a:gd name="csY2" fmla="*/ 282929 h 767232"/>
              <a:gd name="csX3" fmla="*/ 248932 w 827176"/>
              <a:gd name="csY3" fmla="*/ 767233 h 767232"/>
              <a:gd name="csX4" fmla="*/ 221690 w 827176"/>
              <a:gd name="csY4" fmla="*/ 767233 h 767232"/>
              <a:gd name="csX5" fmla="*/ 217656 w 827176"/>
              <a:gd name="csY5" fmla="*/ 767233 h 767232"/>
              <a:gd name="csX6" fmla="*/ 215687 w 827176"/>
              <a:gd name="csY6" fmla="*/ 767233 h 767232"/>
              <a:gd name="csX7" fmla="*/ 213626 w 827176"/>
              <a:gd name="csY7" fmla="*/ 767233 h 767232"/>
              <a:gd name="csX8" fmla="*/ 211924 w 827176"/>
              <a:gd name="csY8" fmla="*/ 767143 h 767232"/>
              <a:gd name="csX9" fmla="*/ 209684 w 827176"/>
              <a:gd name="csY9" fmla="*/ 767053 h 767232"/>
              <a:gd name="csX10" fmla="*/ 207623 w 827176"/>
              <a:gd name="csY10" fmla="*/ 766875 h 767232"/>
              <a:gd name="csX11" fmla="*/ 205742 w 827176"/>
              <a:gd name="csY11" fmla="*/ 766695 h 767232"/>
              <a:gd name="csX12" fmla="*/ 203051 w 827176"/>
              <a:gd name="csY12" fmla="*/ 766426 h 767232"/>
              <a:gd name="csX13" fmla="*/ 201795 w 827176"/>
              <a:gd name="csY13" fmla="*/ 766337 h 767232"/>
              <a:gd name="csX14" fmla="*/ 198662 w 827176"/>
              <a:gd name="csY14" fmla="*/ 765978 h 767232"/>
              <a:gd name="csX15" fmla="*/ 197853 w 827176"/>
              <a:gd name="csY15" fmla="*/ 765888 h 767232"/>
              <a:gd name="csX16" fmla="*/ 194541 w 827176"/>
              <a:gd name="csY16" fmla="*/ 765351 h 767232"/>
              <a:gd name="csX17" fmla="*/ 193911 w 827176"/>
              <a:gd name="csY17" fmla="*/ 765261 h 767232"/>
              <a:gd name="csX18" fmla="*/ 190686 w 827176"/>
              <a:gd name="csY18" fmla="*/ 764723 h 767232"/>
              <a:gd name="csX19" fmla="*/ 189968 w 827176"/>
              <a:gd name="csY19" fmla="*/ 764634 h 767232"/>
              <a:gd name="csX20" fmla="*/ 186831 w 827176"/>
              <a:gd name="csY20" fmla="*/ 764007 h 767232"/>
              <a:gd name="csX21" fmla="*/ 186026 w 827176"/>
              <a:gd name="csY21" fmla="*/ 763827 h 767232"/>
              <a:gd name="csX22" fmla="*/ 182801 w 827176"/>
              <a:gd name="csY22" fmla="*/ 763110 h 767232"/>
              <a:gd name="csX23" fmla="*/ 182084 w 827176"/>
              <a:gd name="csY23" fmla="*/ 762931 h 767232"/>
              <a:gd name="csX24" fmla="*/ 178680 w 827176"/>
              <a:gd name="csY24" fmla="*/ 762124 h 767232"/>
              <a:gd name="csX25" fmla="*/ 178229 w 827176"/>
              <a:gd name="csY25" fmla="*/ 762035 h 767232"/>
              <a:gd name="csX26" fmla="*/ 174825 w 827176"/>
              <a:gd name="csY26" fmla="*/ 761139 h 767232"/>
              <a:gd name="csX27" fmla="*/ 174379 w 827176"/>
              <a:gd name="csY27" fmla="*/ 761049 h 767232"/>
              <a:gd name="csX28" fmla="*/ 170883 w 827176"/>
              <a:gd name="csY28" fmla="*/ 760063 h 767232"/>
              <a:gd name="csX29" fmla="*/ 170524 w 827176"/>
              <a:gd name="csY29" fmla="*/ 759974 h 767232"/>
              <a:gd name="csX30" fmla="*/ 167207 w 827176"/>
              <a:gd name="csY30" fmla="*/ 758898 h 767232"/>
              <a:gd name="csX31" fmla="*/ 166761 w 827176"/>
              <a:gd name="csY31" fmla="*/ 758719 h 767232"/>
              <a:gd name="csX32" fmla="*/ 163445 w 827176"/>
              <a:gd name="csY32" fmla="*/ 757554 h 767232"/>
              <a:gd name="csX33" fmla="*/ 162998 w 827176"/>
              <a:gd name="csY33" fmla="*/ 757375 h 767232"/>
              <a:gd name="csX34" fmla="*/ 159769 w 827176"/>
              <a:gd name="csY34" fmla="*/ 756210 h 767232"/>
              <a:gd name="csX35" fmla="*/ 159323 w 827176"/>
              <a:gd name="csY35" fmla="*/ 756030 h 767232"/>
              <a:gd name="csX36" fmla="*/ 156098 w 827176"/>
              <a:gd name="csY36" fmla="*/ 754776 h 767232"/>
              <a:gd name="csX37" fmla="*/ 155648 w 827176"/>
              <a:gd name="csY37" fmla="*/ 754596 h 767232"/>
              <a:gd name="csX38" fmla="*/ 152510 w 827176"/>
              <a:gd name="csY38" fmla="*/ 753252 h 767232"/>
              <a:gd name="csX39" fmla="*/ 151977 w 827176"/>
              <a:gd name="csY39" fmla="*/ 752983 h 767232"/>
              <a:gd name="csX40" fmla="*/ 149106 w 827176"/>
              <a:gd name="csY40" fmla="*/ 751639 h 767232"/>
              <a:gd name="csX41" fmla="*/ 148389 w 827176"/>
              <a:gd name="csY41" fmla="*/ 751280 h 767232"/>
              <a:gd name="csX42" fmla="*/ 145615 w 827176"/>
              <a:gd name="csY42" fmla="*/ 749936 h 767232"/>
              <a:gd name="csX43" fmla="*/ 144805 w 827176"/>
              <a:gd name="csY43" fmla="*/ 749577 h 767232"/>
              <a:gd name="csX44" fmla="*/ 142206 w 827176"/>
              <a:gd name="csY44" fmla="*/ 748233 h 767232"/>
              <a:gd name="csX45" fmla="*/ 141309 w 827176"/>
              <a:gd name="csY45" fmla="*/ 747786 h 767232"/>
              <a:gd name="csX46" fmla="*/ 138894 w 827176"/>
              <a:gd name="csY46" fmla="*/ 746441 h 767232"/>
              <a:gd name="csX47" fmla="*/ 137818 w 827176"/>
              <a:gd name="csY47" fmla="*/ 745903 h 767232"/>
              <a:gd name="csX48" fmla="*/ 135485 w 827176"/>
              <a:gd name="csY48" fmla="*/ 744559 h 767232"/>
              <a:gd name="csX49" fmla="*/ 134322 w 827176"/>
              <a:gd name="csY49" fmla="*/ 743932 h 767232"/>
              <a:gd name="csX50" fmla="*/ 132173 w 827176"/>
              <a:gd name="csY50" fmla="*/ 742677 h 767232"/>
              <a:gd name="csX51" fmla="*/ 130918 w 827176"/>
              <a:gd name="csY51" fmla="*/ 741960 h 767232"/>
              <a:gd name="csX52" fmla="*/ 128944 w 827176"/>
              <a:gd name="csY52" fmla="*/ 740705 h 767232"/>
              <a:gd name="csX53" fmla="*/ 127513 w 827176"/>
              <a:gd name="csY53" fmla="*/ 739809 h 767232"/>
              <a:gd name="csX54" fmla="*/ 125720 w 827176"/>
              <a:gd name="csY54" fmla="*/ 738644 h 767232"/>
              <a:gd name="csX55" fmla="*/ 124197 w 827176"/>
              <a:gd name="csY55" fmla="*/ 737658 h 767232"/>
              <a:gd name="csX56" fmla="*/ 122495 w 827176"/>
              <a:gd name="csY56" fmla="*/ 736493 h 767232"/>
              <a:gd name="csX57" fmla="*/ 120880 w 827176"/>
              <a:gd name="csY57" fmla="*/ 735418 h 767232"/>
              <a:gd name="csX58" fmla="*/ 119358 w 827176"/>
              <a:gd name="csY58" fmla="*/ 734253 h 767232"/>
              <a:gd name="csX59" fmla="*/ 117656 w 827176"/>
              <a:gd name="csY59" fmla="*/ 732998 h 767232"/>
              <a:gd name="csX60" fmla="*/ 116220 w 827176"/>
              <a:gd name="csY60" fmla="*/ 731923 h 767232"/>
              <a:gd name="csX61" fmla="*/ 114426 w 827176"/>
              <a:gd name="csY61" fmla="*/ 730578 h 767232"/>
              <a:gd name="csX62" fmla="*/ 113175 w 827176"/>
              <a:gd name="csY62" fmla="*/ 729592 h 767232"/>
              <a:gd name="csX63" fmla="*/ 111202 w 827176"/>
              <a:gd name="csY63" fmla="*/ 728069 h 767232"/>
              <a:gd name="csX64" fmla="*/ 110125 w 827176"/>
              <a:gd name="csY64" fmla="*/ 727173 h 767232"/>
              <a:gd name="csX65" fmla="*/ 108065 w 827176"/>
              <a:gd name="csY65" fmla="*/ 725470 h 767232"/>
              <a:gd name="csX66" fmla="*/ 107080 w 827176"/>
              <a:gd name="csY66" fmla="*/ 724664 h 767232"/>
              <a:gd name="csX67" fmla="*/ 105019 w 827176"/>
              <a:gd name="csY67" fmla="*/ 722871 h 767232"/>
              <a:gd name="csX68" fmla="*/ 0 w 827176"/>
              <a:gd name="csY68" fmla="*/ 618195 h 767232"/>
              <a:gd name="csX69" fmla="*/ 533887 w 827176"/>
              <a:gd name="csY69" fmla="*/ 84242 h 767232"/>
              <a:gd name="csX70" fmla="*/ 533887 w 827176"/>
              <a:gd name="csY70" fmla="*/ 52248 h 767232"/>
              <a:gd name="csX71" fmla="*/ 520266 w 827176"/>
              <a:gd name="csY71" fmla="*/ 38626 h 767232"/>
              <a:gd name="csX72" fmla="*/ 536306 w 827176"/>
              <a:gd name="csY72" fmla="*/ 0 h 767232"/>
              <a:gd name="csX73" fmla="*/ 804508 w 827176"/>
              <a:gd name="csY73" fmla="*/ 0 h 767232"/>
              <a:gd name="csX74" fmla="*/ 827177 w 827176"/>
              <a:gd name="csY74" fmla="*/ 22673 h 767232"/>
              <a:gd name="csX75" fmla="*/ 827177 w 827176"/>
              <a:gd name="csY75" fmla="*/ 290905 h 767232"/>
              <a:gd name="csX76" fmla="*/ 788559 w 827176"/>
              <a:gd name="csY76" fmla="*/ 306947 h 7672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Lst>
            <a:rect l="l" t="t" r="r" b="b"/>
            <a:pathLst>
              <a:path w="827176" h="767232">
                <a:moveTo>
                  <a:pt x="788647" y="306409"/>
                </a:moveTo>
                <a:lnTo>
                  <a:pt x="765168" y="282929"/>
                </a:lnTo>
                <a:cubicBezTo>
                  <a:pt x="756299" y="274056"/>
                  <a:pt x="741961" y="274056"/>
                  <a:pt x="733179" y="282929"/>
                </a:cubicBezTo>
                <a:lnTo>
                  <a:pt x="248932" y="767233"/>
                </a:lnTo>
                <a:lnTo>
                  <a:pt x="221690" y="767233"/>
                </a:lnTo>
                <a:cubicBezTo>
                  <a:pt x="220347" y="767233"/>
                  <a:pt x="219004" y="767233"/>
                  <a:pt x="217656" y="767233"/>
                </a:cubicBezTo>
                <a:cubicBezTo>
                  <a:pt x="217031" y="767233"/>
                  <a:pt x="216313" y="767233"/>
                  <a:pt x="215687" y="767233"/>
                </a:cubicBezTo>
                <a:cubicBezTo>
                  <a:pt x="214970" y="767233"/>
                  <a:pt x="214344" y="767233"/>
                  <a:pt x="213626" y="767233"/>
                </a:cubicBezTo>
                <a:cubicBezTo>
                  <a:pt x="213088" y="767233"/>
                  <a:pt x="212463" y="767233"/>
                  <a:pt x="211924" y="767143"/>
                </a:cubicBezTo>
                <a:cubicBezTo>
                  <a:pt x="211207" y="767143"/>
                  <a:pt x="210402" y="767143"/>
                  <a:pt x="209684" y="767053"/>
                </a:cubicBezTo>
                <a:cubicBezTo>
                  <a:pt x="208967" y="767053"/>
                  <a:pt x="208341" y="766964"/>
                  <a:pt x="207623" y="766875"/>
                </a:cubicBezTo>
                <a:cubicBezTo>
                  <a:pt x="206993" y="766875"/>
                  <a:pt x="206368" y="766785"/>
                  <a:pt x="205742" y="766695"/>
                </a:cubicBezTo>
                <a:cubicBezTo>
                  <a:pt x="204845" y="766695"/>
                  <a:pt x="203948" y="766516"/>
                  <a:pt x="203051" y="766426"/>
                </a:cubicBezTo>
                <a:cubicBezTo>
                  <a:pt x="202605" y="766426"/>
                  <a:pt x="202246" y="766426"/>
                  <a:pt x="201795" y="766337"/>
                </a:cubicBezTo>
                <a:cubicBezTo>
                  <a:pt x="200723" y="766247"/>
                  <a:pt x="199734" y="766068"/>
                  <a:pt x="198662" y="765978"/>
                </a:cubicBezTo>
                <a:cubicBezTo>
                  <a:pt x="198391" y="765978"/>
                  <a:pt x="198124" y="765978"/>
                  <a:pt x="197853" y="765888"/>
                </a:cubicBezTo>
                <a:cubicBezTo>
                  <a:pt x="196781" y="765709"/>
                  <a:pt x="195613" y="765530"/>
                  <a:pt x="194541" y="765351"/>
                </a:cubicBezTo>
                <a:cubicBezTo>
                  <a:pt x="194361" y="765351"/>
                  <a:pt x="194090" y="765351"/>
                  <a:pt x="193911" y="765261"/>
                </a:cubicBezTo>
                <a:cubicBezTo>
                  <a:pt x="192834" y="765082"/>
                  <a:pt x="191762" y="764903"/>
                  <a:pt x="190686" y="764723"/>
                </a:cubicBezTo>
                <a:cubicBezTo>
                  <a:pt x="190419" y="764723"/>
                  <a:pt x="190240" y="764723"/>
                  <a:pt x="189968" y="764634"/>
                </a:cubicBezTo>
                <a:cubicBezTo>
                  <a:pt x="188892" y="764455"/>
                  <a:pt x="187908" y="764275"/>
                  <a:pt x="186831" y="764007"/>
                </a:cubicBezTo>
                <a:cubicBezTo>
                  <a:pt x="186564" y="764007"/>
                  <a:pt x="186293" y="763917"/>
                  <a:pt x="186026" y="763827"/>
                </a:cubicBezTo>
                <a:cubicBezTo>
                  <a:pt x="184950" y="763648"/>
                  <a:pt x="183873" y="763379"/>
                  <a:pt x="182801" y="763110"/>
                </a:cubicBezTo>
                <a:cubicBezTo>
                  <a:pt x="182530" y="763110"/>
                  <a:pt x="182351" y="763020"/>
                  <a:pt x="182084" y="762931"/>
                </a:cubicBezTo>
                <a:cubicBezTo>
                  <a:pt x="180920" y="762662"/>
                  <a:pt x="179752" y="762394"/>
                  <a:pt x="178680" y="762124"/>
                </a:cubicBezTo>
                <a:cubicBezTo>
                  <a:pt x="178500" y="762124"/>
                  <a:pt x="178409" y="762124"/>
                  <a:pt x="178229" y="762035"/>
                </a:cubicBezTo>
                <a:cubicBezTo>
                  <a:pt x="177065" y="761766"/>
                  <a:pt x="175901" y="761407"/>
                  <a:pt x="174825" y="761139"/>
                </a:cubicBezTo>
                <a:cubicBezTo>
                  <a:pt x="174646" y="761139"/>
                  <a:pt x="174558" y="761139"/>
                  <a:pt x="174379" y="761049"/>
                </a:cubicBezTo>
                <a:cubicBezTo>
                  <a:pt x="173211" y="760691"/>
                  <a:pt x="172047" y="760422"/>
                  <a:pt x="170883" y="760063"/>
                </a:cubicBezTo>
                <a:cubicBezTo>
                  <a:pt x="170791" y="760063"/>
                  <a:pt x="170612" y="760063"/>
                  <a:pt x="170524" y="759974"/>
                </a:cubicBezTo>
                <a:cubicBezTo>
                  <a:pt x="169448" y="759615"/>
                  <a:pt x="168284" y="759257"/>
                  <a:pt x="167207" y="758898"/>
                </a:cubicBezTo>
                <a:cubicBezTo>
                  <a:pt x="167028" y="758898"/>
                  <a:pt x="166941" y="758809"/>
                  <a:pt x="166761" y="758719"/>
                </a:cubicBezTo>
                <a:cubicBezTo>
                  <a:pt x="165685" y="758361"/>
                  <a:pt x="164608" y="758002"/>
                  <a:pt x="163445" y="757554"/>
                </a:cubicBezTo>
                <a:cubicBezTo>
                  <a:pt x="163265" y="757554"/>
                  <a:pt x="163178" y="757464"/>
                  <a:pt x="162998" y="757375"/>
                </a:cubicBezTo>
                <a:cubicBezTo>
                  <a:pt x="161922" y="757016"/>
                  <a:pt x="160846" y="756568"/>
                  <a:pt x="159769" y="756210"/>
                </a:cubicBezTo>
                <a:cubicBezTo>
                  <a:pt x="159590" y="756210"/>
                  <a:pt x="159410" y="756120"/>
                  <a:pt x="159323" y="756030"/>
                </a:cubicBezTo>
                <a:cubicBezTo>
                  <a:pt x="158247" y="755582"/>
                  <a:pt x="157170" y="755224"/>
                  <a:pt x="156098" y="754776"/>
                </a:cubicBezTo>
                <a:cubicBezTo>
                  <a:pt x="155919" y="754776"/>
                  <a:pt x="155739" y="754686"/>
                  <a:pt x="155648" y="754596"/>
                </a:cubicBezTo>
                <a:cubicBezTo>
                  <a:pt x="154576" y="754148"/>
                  <a:pt x="153587" y="753700"/>
                  <a:pt x="152510" y="753252"/>
                </a:cubicBezTo>
                <a:cubicBezTo>
                  <a:pt x="152335" y="753252"/>
                  <a:pt x="152156" y="753073"/>
                  <a:pt x="151977" y="752983"/>
                </a:cubicBezTo>
                <a:cubicBezTo>
                  <a:pt x="150988" y="752535"/>
                  <a:pt x="150003" y="752087"/>
                  <a:pt x="149106" y="751639"/>
                </a:cubicBezTo>
                <a:cubicBezTo>
                  <a:pt x="148839" y="751549"/>
                  <a:pt x="148660" y="751460"/>
                  <a:pt x="148389" y="751280"/>
                </a:cubicBezTo>
                <a:cubicBezTo>
                  <a:pt x="147496" y="750832"/>
                  <a:pt x="146507" y="750384"/>
                  <a:pt x="145615" y="749936"/>
                </a:cubicBezTo>
                <a:cubicBezTo>
                  <a:pt x="145343" y="749847"/>
                  <a:pt x="145076" y="749667"/>
                  <a:pt x="144805" y="749577"/>
                </a:cubicBezTo>
                <a:cubicBezTo>
                  <a:pt x="143908" y="749129"/>
                  <a:pt x="143016" y="748681"/>
                  <a:pt x="142206" y="748233"/>
                </a:cubicBezTo>
                <a:cubicBezTo>
                  <a:pt x="141939" y="748054"/>
                  <a:pt x="141580" y="747964"/>
                  <a:pt x="141309" y="747786"/>
                </a:cubicBezTo>
                <a:cubicBezTo>
                  <a:pt x="140504" y="747337"/>
                  <a:pt x="139699" y="746889"/>
                  <a:pt x="138894" y="746441"/>
                </a:cubicBezTo>
                <a:cubicBezTo>
                  <a:pt x="138535" y="746262"/>
                  <a:pt x="138176" y="746083"/>
                  <a:pt x="137818" y="745903"/>
                </a:cubicBezTo>
                <a:cubicBezTo>
                  <a:pt x="137008" y="745455"/>
                  <a:pt x="136295" y="745007"/>
                  <a:pt x="135485" y="744559"/>
                </a:cubicBezTo>
                <a:cubicBezTo>
                  <a:pt x="135127" y="744380"/>
                  <a:pt x="134768" y="744111"/>
                  <a:pt x="134322" y="743932"/>
                </a:cubicBezTo>
                <a:cubicBezTo>
                  <a:pt x="133604" y="743483"/>
                  <a:pt x="132886" y="743035"/>
                  <a:pt x="132173" y="742677"/>
                </a:cubicBezTo>
                <a:cubicBezTo>
                  <a:pt x="131723" y="742408"/>
                  <a:pt x="131364" y="742139"/>
                  <a:pt x="130918" y="741960"/>
                </a:cubicBezTo>
                <a:cubicBezTo>
                  <a:pt x="130287" y="741512"/>
                  <a:pt x="129574" y="741153"/>
                  <a:pt x="128944" y="740705"/>
                </a:cubicBezTo>
                <a:cubicBezTo>
                  <a:pt x="128498" y="740437"/>
                  <a:pt x="128047" y="740078"/>
                  <a:pt x="127513" y="739809"/>
                </a:cubicBezTo>
                <a:cubicBezTo>
                  <a:pt x="126883" y="739451"/>
                  <a:pt x="126345" y="739002"/>
                  <a:pt x="125720" y="738644"/>
                </a:cubicBezTo>
                <a:cubicBezTo>
                  <a:pt x="125181" y="738286"/>
                  <a:pt x="124735" y="738017"/>
                  <a:pt x="124197" y="737658"/>
                </a:cubicBezTo>
                <a:cubicBezTo>
                  <a:pt x="123659" y="737300"/>
                  <a:pt x="123120" y="736852"/>
                  <a:pt x="122495" y="736493"/>
                </a:cubicBezTo>
                <a:cubicBezTo>
                  <a:pt x="121957" y="736135"/>
                  <a:pt x="121418" y="735776"/>
                  <a:pt x="120880" y="735418"/>
                </a:cubicBezTo>
                <a:cubicBezTo>
                  <a:pt x="120342" y="735059"/>
                  <a:pt x="119804" y="734701"/>
                  <a:pt x="119358" y="734253"/>
                </a:cubicBezTo>
                <a:cubicBezTo>
                  <a:pt x="118819" y="733805"/>
                  <a:pt x="118194" y="733446"/>
                  <a:pt x="117656" y="732998"/>
                </a:cubicBezTo>
                <a:cubicBezTo>
                  <a:pt x="117205" y="732640"/>
                  <a:pt x="116759" y="732281"/>
                  <a:pt x="116220" y="731923"/>
                </a:cubicBezTo>
                <a:cubicBezTo>
                  <a:pt x="115595" y="731475"/>
                  <a:pt x="115057" y="731027"/>
                  <a:pt x="114426" y="730578"/>
                </a:cubicBezTo>
                <a:cubicBezTo>
                  <a:pt x="113980" y="730220"/>
                  <a:pt x="113621" y="729951"/>
                  <a:pt x="113175" y="729592"/>
                </a:cubicBezTo>
                <a:cubicBezTo>
                  <a:pt x="112545" y="729055"/>
                  <a:pt x="111919" y="728607"/>
                  <a:pt x="111202" y="728069"/>
                </a:cubicBezTo>
                <a:cubicBezTo>
                  <a:pt x="110843" y="727800"/>
                  <a:pt x="110484" y="727442"/>
                  <a:pt x="110125" y="727173"/>
                </a:cubicBezTo>
                <a:cubicBezTo>
                  <a:pt x="109412" y="726635"/>
                  <a:pt x="108782" y="726008"/>
                  <a:pt x="108065" y="725470"/>
                </a:cubicBezTo>
                <a:cubicBezTo>
                  <a:pt x="107706" y="725201"/>
                  <a:pt x="107439" y="724932"/>
                  <a:pt x="107080" y="724664"/>
                </a:cubicBezTo>
                <a:cubicBezTo>
                  <a:pt x="106363" y="724036"/>
                  <a:pt x="105737" y="723498"/>
                  <a:pt x="105019" y="722871"/>
                </a:cubicBezTo>
                <a:lnTo>
                  <a:pt x="0" y="618195"/>
                </a:lnTo>
                <a:lnTo>
                  <a:pt x="533887" y="84242"/>
                </a:lnTo>
                <a:cubicBezTo>
                  <a:pt x="542760" y="75370"/>
                  <a:pt x="542760" y="61031"/>
                  <a:pt x="533887" y="52248"/>
                </a:cubicBezTo>
                <a:lnTo>
                  <a:pt x="520266" y="38626"/>
                </a:lnTo>
                <a:cubicBezTo>
                  <a:pt x="506020" y="24376"/>
                  <a:pt x="516144" y="0"/>
                  <a:pt x="536306" y="0"/>
                </a:cubicBezTo>
                <a:lnTo>
                  <a:pt x="804508" y="0"/>
                </a:lnTo>
                <a:cubicBezTo>
                  <a:pt x="817052" y="0"/>
                  <a:pt x="827177" y="10127"/>
                  <a:pt x="827177" y="22673"/>
                </a:cubicBezTo>
                <a:lnTo>
                  <a:pt x="827177" y="290905"/>
                </a:lnTo>
                <a:cubicBezTo>
                  <a:pt x="827177" y="311069"/>
                  <a:pt x="802806" y="321196"/>
                  <a:pt x="788559" y="306947"/>
                </a:cubicBezTo>
                <a:close/>
              </a:path>
            </a:pathLst>
          </a:custGeom>
          <a:solidFill>
            <a:schemeClr val="accent4">
              <a:lumMod val="75000"/>
            </a:schemeClr>
          </a:solidFill>
          <a:ln w="8960" cap="flat">
            <a:noFill/>
            <a:prstDash val="solid"/>
            <a:miter/>
          </a:ln>
        </p:spPr>
        <p:txBody>
          <a:bodyPr/>
          <a:lstStyle/>
          <a:p>
            <a:endParaRPr lang="fr-FR"/>
          </a:p>
        </p:txBody>
      </p:sp>
      <p:sp>
        <p:nvSpPr>
          <p:cNvPr id="15" name="Forme libre 7">
            <a:extLst>
              <a:ext uri="{FF2B5EF4-FFF2-40B4-BE49-F238E27FC236}">
                <a16:creationId xmlns:a16="http://schemas.microsoft.com/office/drawing/2014/main" id="{BC11A13D-AA94-7804-96FD-84F4711D1E19}"/>
              </a:ext>
            </a:extLst>
          </p:cNvPr>
          <p:cNvSpPr/>
          <p:nvPr/>
        </p:nvSpPr>
        <p:spPr>
          <a:xfrm>
            <a:off x="9167492" y="3516635"/>
            <a:ext cx="1364237" cy="1045117"/>
          </a:xfrm>
          <a:custGeom>
            <a:avLst/>
            <a:gdLst>
              <a:gd name="csX0" fmla="*/ 714921 w 1070757"/>
              <a:gd name="csY0" fmla="*/ 820198 h 820287"/>
              <a:gd name="csX1" fmla="*/ 554788 w 1070757"/>
              <a:gd name="csY1" fmla="*/ 753880 h 820287"/>
              <a:gd name="csX2" fmla="*/ 18482 w 1070757"/>
              <a:gd name="csY2" fmla="*/ 217507 h 820287"/>
              <a:gd name="csX3" fmla="*/ 18482 w 1070757"/>
              <a:gd name="csY3" fmla="*/ 128156 h 820287"/>
              <a:gd name="csX4" fmla="*/ 128161 w 1070757"/>
              <a:gd name="csY4" fmla="*/ 18462 h 820287"/>
              <a:gd name="csX5" fmla="*/ 172878 w 1070757"/>
              <a:gd name="csY5" fmla="*/ 0 h 820287"/>
              <a:gd name="csX6" fmla="*/ 217591 w 1070757"/>
              <a:gd name="csY6" fmla="*/ 18462 h 820287"/>
              <a:gd name="csX7" fmla="*/ 817704 w 1070757"/>
              <a:gd name="csY7" fmla="*/ 618643 h 820287"/>
              <a:gd name="csX8" fmla="*/ 817704 w 1070757"/>
              <a:gd name="csY8" fmla="*/ 618643 h 820287"/>
              <a:gd name="csX9" fmla="*/ 822184 w 1070757"/>
              <a:gd name="csY9" fmla="*/ 623124 h 820287"/>
              <a:gd name="csX10" fmla="*/ 925952 w 1070757"/>
              <a:gd name="csY10" fmla="*/ 726904 h 820287"/>
              <a:gd name="csX11" fmla="*/ 932940 w 1070757"/>
              <a:gd name="csY11" fmla="*/ 733536 h 820287"/>
              <a:gd name="csX12" fmla="*/ 1020129 w 1070757"/>
              <a:gd name="csY12" fmla="*/ 777987 h 820287"/>
              <a:gd name="csX13" fmla="*/ 1024343 w 1070757"/>
              <a:gd name="csY13" fmla="*/ 778794 h 820287"/>
              <a:gd name="csX14" fmla="*/ 1032853 w 1070757"/>
              <a:gd name="csY14" fmla="*/ 780138 h 820287"/>
              <a:gd name="csX15" fmla="*/ 1058839 w 1070757"/>
              <a:gd name="csY15" fmla="*/ 781931 h 820287"/>
              <a:gd name="csX16" fmla="*/ 1070758 w 1070757"/>
              <a:gd name="csY16" fmla="*/ 781931 h 820287"/>
              <a:gd name="csX17" fmla="*/ 961796 w 1070757"/>
              <a:gd name="csY17" fmla="*/ 820287 h 820287"/>
              <a:gd name="csX18" fmla="*/ 715012 w 1070757"/>
              <a:gd name="csY18" fmla="*/ 820287 h 82028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1070757" h="820287">
                <a:moveTo>
                  <a:pt x="714921" y="820198"/>
                </a:moveTo>
                <a:cubicBezTo>
                  <a:pt x="654435" y="820198"/>
                  <a:pt x="597532" y="796628"/>
                  <a:pt x="554788" y="753880"/>
                </a:cubicBezTo>
                <a:lnTo>
                  <a:pt x="18482" y="217507"/>
                </a:lnTo>
                <a:cubicBezTo>
                  <a:pt x="-6161" y="192861"/>
                  <a:pt x="-6161" y="152801"/>
                  <a:pt x="18482" y="128156"/>
                </a:cubicBezTo>
                <a:lnTo>
                  <a:pt x="128161" y="18462"/>
                </a:lnTo>
                <a:cubicBezTo>
                  <a:pt x="140080" y="6542"/>
                  <a:pt x="155941" y="0"/>
                  <a:pt x="172878" y="0"/>
                </a:cubicBezTo>
                <a:cubicBezTo>
                  <a:pt x="189811" y="0"/>
                  <a:pt x="205584" y="6542"/>
                  <a:pt x="217591" y="18462"/>
                </a:cubicBezTo>
                <a:lnTo>
                  <a:pt x="817704" y="618643"/>
                </a:lnTo>
                <a:lnTo>
                  <a:pt x="817704" y="618643"/>
                </a:lnTo>
                <a:cubicBezTo>
                  <a:pt x="817704" y="618643"/>
                  <a:pt x="822184" y="623124"/>
                  <a:pt x="822184" y="623124"/>
                </a:cubicBezTo>
                <a:lnTo>
                  <a:pt x="925952" y="726904"/>
                </a:lnTo>
                <a:cubicBezTo>
                  <a:pt x="928193" y="729144"/>
                  <a:pt x="930520" y="731385"/>
                  <a:pt x="932940" y="733536"/>
                </a:cubicBezTo>
                <a:cubicBezTo>
                  <a:pt x="957762" y="755941"/>
                  <a:pt x="987869" y="771176"/>
                  <a:pt x="1020129" y="777987"/>
                </a:cubicBezTo>
                <a:cubicBezTo>
                  <a:pt x="1021565" y="778256"/>
                  <a:pt x="1022908" y="778525"/>
                  <a:pt x="1024343" y="778794"/>
                </a:cubicBezTo>
                <a:cubicBezTo>
                  <a:pt x="1027121" y="779332"/>
                  <a:pt x="1029987" y="779780"/>
                  <a:pt x="1032853" y="780138"/>
                </a:cubicBezTo>
                <a:cubicBezTo>
                  <a:pt x="1041368" y="781303"/>
                  <a:pt x="1050057" y="781931"/>
                  <a:pt x="1058839" y="781931"/>
                </a:cubicBezTo>
                <a:lnTo>
                  <a:pt x="1070758" y="781931"/>
                </a:lnTo>
                <a:cubicBezTo>
                  <a:pt x="1039933" y="806666"/>
                  <a:pt x="1001311" y="820287"/>
                  <a:pt x="961796" y="820287"/>
                </a:cubicBezTo>
                <a:lnTo>
                  <a:pt x="715012" y="820287"/>
                </a:lnTo>
                <a:close/>
              </a:path>
            </a:pathLst>
          </a:custGeom>
          <a:solidFill>
            <a:schemeClr val="accent6"/>
          </a:solidFill>
          <a:ln w="8960" cap="flat">
            <a:noFill/>
            <a:prstDash val="solid"/>
            <a:miter/>
          </a:ln>
        </p:spPr>
        <p:txBody>
          <a:bodyPr/>
          <a:lstStyle/>
          <a:p>
            <a:endParaRPr lang="fr-FR"/>
          </a:p>
        </p:txBody>
      </p:sp>
      <p:sp>
        <p:nvSpPr>
          <p:cNvPr id="16" name="Forme libre 8">
            <a:extLst>
              <a:ext uri="{FF2B5EF4-FFF2-40B4-BE49-F238E27FC236}">
                <a16:creationId xmlns:a16="http://schemas.microsoft.com/office/drawing/2014/main" id="{C5B39B05-AEAB-BCA4-6620-B86857EE09B5}"/>
              </a:ext>
            </a:extLst>
          </p:cNvPr>
          <p:cNvSpPr/>
          <p:nvPr/>
        </p:nvSpPr>
        <p:spPr>
          <a:xfrm>
            <a:off x="10234091" y="3517549"/>
            <a:ext cx="1053900" cy="977520"/>
          </a:xfrm>
          <a:custGeom>
            <a:avLst/>
            <a:gdLst>
              <a:gd name="csX0" fmla="*/ 788647 w 827181"/>
              <a:gd name="csY0" fmla="*/ 306409 h 767232"/>
              <a:gd name="csX1" fmla="*/ 765173 w 827181"/>
              <a:gd name="csY1" fmla="*/ 282929 h 767232"/>
              <a:gd name="csX2" fmla="*/ 733179 w 827181"/>
              <a:gd name="csY2" fmla="*/ 282929 h 767232"/>
              <a:gd name="csX3" fmla="*/ 248932 w 827181"/>
              <a:gd name="csY3" fmla="*/ 767233 h 767232"/>
              <a:gd name="csX4" fmla="*/ 221690 w 827181"/>
              <a:gd name="csY4" fmla="*/ 767233 h 767232"/>
              <a:gd name="csX5" fmla="*/ 217661 w 827181"/>
              <a:gd name="csY5" fmla="*/ 767233 h 767232"/>
              <a:gd name="csX6" fmla="*/ 215687 w 827181"/>
              <a:gd name="csY6" fmla="*/ 767233 h 767232"/>
              <a:gd name="csX7" fmla="*/ 213626 w 827181"/>
              <a:gd name="csY7" fmla="*/ 767233 h 767232"/>
              <a:gd name="csX8" fmla="*/ 211924 w 827181"/>
              <a:gd name="csY8" fmla="*/ 767143 h 767232"/>
              <a:gd name="csX9" fmla="*/ 209684 w 827181"/>
              <a:gd name="csY9" fmla="*/ 767053 h 767232"/>
              <a:gd name="csX10" fmla="*/ 207623 w 827181"/>
              <a:gd name="csY10" fmla="*/ 766875 h 767232"/>
              <a:gd name="csX11" fmla="*/ 205742 w 827181"/>
              <a:gd name="csY11" fmla="*/ 766695 h 767232"/>
              <a:gd name="csX12" fmla="*/ 203055 w 827181"/>
              <a:gd name="csY12" fmla="*/ 766426 h 767232"/>
              <a:gd name="csX13" fmla="*/ 201800 w 827181"/>
              <a:gd name="csY13" fmla="*/ 766337 h 767232"/>
              <a:gd name="csX14" fmla="*/ 198662 w 827181"/>
              <a:gd name="csY14" fmla="*/ 765978 h 767232"/>
              <a:gd name="csX15" fmla="*/ 197857 w 827181"/>
              <a:gd name="csY15" fmla="*/ 765888 h 767232"/>
              <a:gd name="csX16" fmla="*/ 194541 w 827181"/>
              <a:gd name="csY16" fmla="*/ 765351 h 767232"/>
              <a:gd name="csX17" fmla="*/ 193915 w 827181"/>
              <a:gd name="csY17" fmla="*/ 765261 h 767232"/>
              <a:gd name="csX18" fmla="*/ 190686 w 827181"/>
              <a:gd name="csY18" fmla="*/ 764723 h 767232"/>
              <a:gd name="csX19" fmla="*/ 189973 w 827181"/>
              <a:gd name="csY19" fmla="*/ 764634 h 767232"/>
              <a:gd name="csX20" fmla="*/ 186836 w 827181"/>
              <a:gd name="csY20" fmla="*/ 764007 h 767232"/>
              <a:gd name="csX21" fmla="*/ 186026 w 827181"/>
              <a:gd name="csY21" fmla="*/ 763827 h 767232"/>
              <a:gd name="csX22" fmla="*/ 182801 w 827181"/>
              <a:gd name="csY22" fmla="*/ 763110 h 767232"/>
              <a:gd name="csX23" fmla="*/ 182084 w 827181"/>
              <a:gd name="csY23" fmla="*/ 762931 h 767232"/>
              <a:gd name="csX24" fmla="*/ 178680 w 827181"/>
              <a:gd name="csY24" fmla="*/ 762124 h 767232"/>
              <a:gd name="csX25" fmla="*/ 178234 w 827181"/>
              <a:gd name="csY25" fmla="*/ 762035 h 767232"/>
              <a:gd name="csX26" fmla="*/ 174825 w 827181"/>
              <a:gd name="csY26" fmla="*/ 761139 h 767232"/>
              <a:gd name="csX27" fmla="*/ 174379 w 827181"/>
              <a:gd name="csY27" fmla="*/ 761049 h 767232"/>
              <a:gd name="csX28" fmla="*/ 170883 w 827181"/>
              <a:gd name="csY28" fmla="*/ 760063 h 767232"/>
              <a:gd name="csX29" fmla="*/ 170524 w 827181"/>
              <a:gd name="csY29" fmla="*/ 759974 h 767232"/>
              <a:gd name="csX30" fmla="*/ 167212 w 827181"/>
              <a:gd name="csY30" fmla="*/ 758898 h 767232"/>
              <a:gd name="csX31" fmla="*/ 166761 w 827181"/>
              <a:gd name="csY31" fmla="*/ 758719 h 767232"/>
              <a:gd name="csX32" fmla="*/ 163445 w 827181"/>
              <a:gd name="csY32" fmla="*/ 757554 h 767232"/>
              <a:gd name="csX33" fmla="*/ 162998 w 827181"/>
              <a:gd name="csY33" fmla="*/ 757375 h 767232"/>
              <a:gd name="csX34" fmla="*/ 159774 w 827181"/>
              <a:gd name="csY34" fmla="*/ 756210 h 767232"/>
              <a:gd name="csX35" fmla="*/ 159323 w 827181"/>
              <a:gd name="csY35" fmla="*/ 756030 h 767232"/>
              <a:gd name="csX36" fmla="*/ 156098 w 827181"/>
              <a:gd name="csY36" fmla="*/ 754776 h 767232"/>
              <a:gd name="csX37" fmla="*/ 155652 w 827181"/>
              <a:gd name="csY37" fmla="*/ 754596 h 767232"/>
              <a:gd name="csX38" fmla="*/ 152515 w 827181"/>
              <a:gd name="csY38" fmla="*/ 753252 h 767232"/>
              <a:gd name="csX39" fmla="*/ 151977 w 827181"/>
              <a:gd name="csY39" fmla="*/ 752983 h 767232"/>
              <a:gd name="csX40" fmla="*/ 149111 w 827181"/>
              <a:gd name="csY40" fmla="*/ 751639 h 767232"/>
              <a:gd name="csX41" fmla="*/ 148393 w 827181"/>
              <a:gd name="csY41" fmla="*/ 751280 h 767232"/>
              <a:gd name="csX42" fmla="*/ 145615 w 827181"/>
              <a:gd name="csY42" fmla="*/ 749936 h 767232"/>
              <a:gd name="csX43" fmla="*/ 144810 w 827181"/>
              <a:gd name="csY43" fmla="*/ 749577 h 767232"/>
              <a:gd name="csX44" fmla="*/ 142211 w 827181"/>
              <a:gd name="csY44" fmla="*/ 748233 h 767232"/>
              <a:gd name="csX45" fmla="*/ 141314 w 827181"/>
              <a:gd name="csY45" fmla="*/ 747786 h 767232"/>
              <a:gd name="csX46" fmla="*/ 138894 w 827181"/>
              <a:gd name="csY46" fmla="*/ 746441 h 767232"/>
              <a:gd name="csX47" fmla="*/ 137818 w 827181"/>
              <a:gd name="csY47" fmla="*/ 745903 h 767232"/>
              <a:gd name="csX48" fmla="*/ 135490 w 827181"/>
              <a:gd name="csY48" fmla="*/ 744559 h 767232"/>
              <a:gd name="csX49" fmla="*/ 134322 w 827181"/>
              <a:gd name="csY49" fmla="*/ 743932 h 767232"/>
              <a:gd name="csX50" fmla="*/ 132173 w 827181"/>
              <a:gd name="csY50" fmla="*/ 742677 h 767232"/>
              <a:gd name="csX51" fmla="*/ 130918 w 827181"/>
              <a:gd name="csY51" fmla="*/ 741960 h 767232"/>
              <a:gd name="csX52" fmla="*/ 128949 w 827181"/>
              <a:gd name="csY52" fmla="*/ 740705 h 767232"/>
              <a:gd name="csX53" fmla="*/ 127513 w 827181"/>
              <a:gd name="csY53" fmla="*/ 739809 h 767232"/>
              <a:gd name="csX54" fmla="*/ 125720 w 827181"/>
              <a:gd name="csY54" fmla="*/ 738644 h 767232"/>
              <a:gd name="csX55" fmla="*/ 124197 w 827181"/>
              <a:gd name="csY55" fmla="*/ 737658 h 767232"/>
              <a:gd name="csX56" fmla="*/ 122495 w 827181"/>
              <a:gd name="csY56" fmla="*/ 736493 h 767232"/>
              <a:gd name="csX57" fmla="*/ 120880 w 827181"/>
              <a:gd name="csY57" fmla="*/ 735418 h 767232"/>
              <a:gd name="csX58" fmla="*/ 119358 w 827181"/>
              <a:gd name="csY58" fmla="*/ 734253 h 767232"/>
              <a:gd name="csX59" fmla="*/ 117656 w 827181"/>
              <a:gd name="csY59" fmla="*/ 732998 h 767232"/>
              <a:gd name="csX60" fmla="*/ 116220 w 827181"/>
              <a:gd name="csY60" fmla="*/ 731923 h 767232"/>
              <a:gd name="csX61" fmla="*/ 114431 w 827181"/>
              <a:gd name="csY61" fmla="*/ 730578 h 767232"/>
              <a:gd name="csX62" fmla="*/ 113175 w 827181"/>
              <a:gd name="csY62" fmla="*/ 729592 h 767232"/>
              <a:gd name="csX63" fmla="*/ 111206 w 827181"/>
              <a:gd name="csY63" fmla="*/ 728069 h 767232"/>
              <a:gd name="csX64" fmla="*/ 110130 w 827181"/>
              <a:gd name="csY64" fmla="*/ 727173 h 767232"/>
              <a:gd name="csX65" fmla="*/ 108069 w 827181"/>
              <a:gd name="csY65" fmla="*/ 725470 h 767232"/>
              <a:gd name="csX66" fmla="*/ 107085 w 827181"/>
              <a:gd name="csY66" fmla="*/ 724664 h 767232"/>
              <a:gd name="csX67" fmla="*/ 105019 w 827181"/>
              <a:gd name="csY67" fmla="*/ 722871 h 767232"/>
              <a:gd name="csX68" fmla="*/ 0 w 827181"/>
              <a:gd name="csY68" fmla="*/ 618195 h 767232"/>
              <a:gd name="csX69" fmla="*/ 533891 w 827181"/>
              <a:gd name="csY69" fmla="*/ 84242 h 767232"/>
              <a:gd name="csX70" fmla="*/ 533891 w 827181"/>
              <a:gd name="csY70" fmla="*/ 52248 h 767232"/>
              <a:gd name="csX71" fmla="*/ 520270 w 827181"/>
              <a:gd name="csY71" fmla="*/ 38626 h 767232"/>
              <a:gd name="csX72" fmla="*/ 536311 w 827181"/>
              <a:gd name="csY72" fmla="*/ 0 h 767232"/>
              <a:gd name="csX73" fmla="*/ 804508 w 827181"/>
              <a:gd name="csY73" fmla="*/ 0 h 767232"/>
              <a:gd name="csX74" fmla="*/ 827181 w 827181"/>
              <a:gd name="csY74" fmla="*/ 22673 h 767232"/>
              <a:gd name="csX75" fmla="*/ 827181 w 827181"/>
              <a:gd name="csY75" fmla="*/ 290905 h 767232"/>
              <a:gd name="csX76" fmla="*/ 788559 w 827181"/>
              <a:gd name="csY76" fmla="*/ 306947 h 7672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Lst>
            <a:rect l="l" t="t" r="r" b="b"/>
            <a:pathLst>
              <a:path w="827181" h="767232">
                <a:moveTo>
                  <a:pt x="788647" y="306409"/>
                </a:moveTo>
                <a:lnTo>
                  <a:pt x="765173" y="282929"/>
                </a:lnTo>
                <a:cubicBezTo>
                  <a:pt x="756299" y="274056"/>
                  <a:pt x="741961" y="274056"/>
                  <a:pt x="733179" y="282929"/>
                </a:cubicBezTo>
                <a:lnTo>
                  <a:pt x="248932" y="767233"/>
                </a:lnTo>
                <a:lnTo>
                  <a:pt x="221690" y="767233"/>
                </a:lnTo>
                <a:cubicBezTo>
                  <a:pt x="220347" y="767233"/>
                  <a:pt x="219004" y="767233"/>
                  <a:pt x="217661" y="767233"/>
                </a:cubicBezTo>
                <a:cubicBezTo>
                  <a:pt x="217031" y="767233"/>
                  <a:pt x="216317" y="767233"/>
                  <a:pt x="215687" y="767233"/>
                </a:cubicBezTo>
                <a:cubicBezTo>
                  <a:pt x="214970" y="767233"/>
                  <a:pt x="214344" y="767233"/>
                  <a:pt x="213626" y="767233"/>
                </a:cubicBezTo>
                <a:cubicBezTo>
                  <a:pt x="213088" y="767233"/>
                  <a:pt x="212463" y="767233"/>
                  <a:pt x="211924" y="767143"/>
                </a:cubicBezTo>
                <a:cubicBezTo>
                  <a:pt x="211207" y="767143"/>
                  <a:pt x="210402" y="767143"/>
                  <a:pt x="209684" y="767053"/>
                </a:cubicBezTo>
                <a:cubicBezTo>
                  <a:pt x="208967" y="767053"/>
                  <a:pt x="208341" y="766964"/>
                  <a:pt x="207623" y="766875"/>
                </a:cubicBezTo>
                <a:cubicBezTo>
                  <a:pt x="206998" y="766875"/>
                  <a:pt x="206368" y="766785"/>
                  <a:pt x="205742" y="766695"/>
                </a:cubicBezTo>
                <a:cubicBezTo>
                  <a:pt x="204845" y="766695"/>
                  <a:pt x="203948" y="766516"/>
                  <a:pt x="203055" y="766426"/>
                </a:cubicBezTo>
                <a:cubicBezTo>
                  <a:pt x="202605" y="766426"/>
                  <a:pt x="202246" y="766426"/>
                  <a:pt x="201800" y="766337"/>
                </a:cubicBezTo>
                <a:cubicBezTo>
                  <a:pt x="200723" y="766247"/>
                  <a:pt x="199739" y="766068"/>
                  <a:pt x="198662" y="765978"/>
                </a:cubicBezTo>
                <a:cubicBezTo>
                  <a:pt x="198396" y="765978"/>
                  <a:pt x="198124" y="765978"/>
                  <a:pt x="197857" y="765888"/>
                </a:cubicBezTo>
                <a:cubicBezTo>
                  <a:pt x="196781" y="765709"/>
                  <a:pt x="195617" y="765530"/>
                  <a:pt x="194541" y="765351"/>
                </a:cubicBezTo>
                <a:cubicBezTo>
                  <a:pt x="194361" y="765351"/>
                  <a:pt x="194095" y="765351"/>
                  <a:pt x="193915" y="765261"/>
                </a:cubicBezTo>
                <a:cubicBezTo>
                  <a:pt x="192839" y="765082"/>
                  <a:pt x="191762" y="764903"/>
                  <a:pt x="190686" y="764723"/>
                </a:cubicBezTo>
                <a:cubicBezTo>
                  <a:pt x="190419" y="764723"/>
                  <a:pt x="190240" y="764723"/>
                  <a:pt x="189973" y="764634"/>
                </a:cubicBezTo>
                <a:cubicBezTo>
                  <a:pt x="188896" y="764455"/>
                  <a:pt x="187908" y="764275"/>
                  <a:pt x="186836" y="764007"/>
                </a:cubicBezTo>
                <a:cubicBezTo>
                  <a:pt x="186564" y="764007"/>
                  <a:pt x="186297" y="763917"/>
                  <a:pt x="186026" y="763827"/>
                </a:cubicBezTo>
                <a:cubicBezTo>
                  <a:pt x="184954" y="763648"/>
                  <a:pt x="183878" y="763379"/>
                  <a:pt x="182801" y="763110"/>
                </a:cubicBezTo>
                <a:cubicBezTo>
                  <a:pt x="182535" y="763110"/>
                  <a:pt x="182355" y="763020"/>
                  <a:pt x="182084" y="762931"/>
                </a:cubicBezTo>
                <a:cubicBezTo>
                  <a:pt x="180920" y="762662"/>
                  <a:pt x="179756" y="762394"/>
                  <a:pt x="178680" y="762124"/>
                </a:cubicBezTo>
                <a:cubicBezTo>
                  <a:pt x="178500" y="762124"/>
                  <a:pt x="178413" y="762124"/>
                  <a:pt x="178234" y="762035"/>
                </a:cubicBezTo>
                <a:cubicBezTo>
                  <a:pt x="177065" y="761766"/>
                  <a:pt x="175901" y="761407"/>
                  <a:pt x="174825" y="761139"/>
                </a:cubicBezTo>
                <a:cubicBezTo>
                  <a:pt x="174646" y="761139"/>
                  <a:pt x="174558" y="761139"/>
                  <a:pt x="174379" y="761049"/>
                </a:cubicBezTo>
                <a:cubicBezTo>
                  <a:pt x="173215" y="760691"/>
                  <a:pt x="172051" y="760422"/>
                  <a:pt x="170883" y="760063"/>
                </a:cubicBezTo>
                <a:cubicBezTo>
                  <a:pt x="170795" y="760063"/>
                  <a:pt x="170616" y="760063"/>
                  <a:pt x="170524" y="759974"/>
                </a:cubicBezTo>
                <a:cubicBezTo>
                  <a:pt x="169452" y="759615"/>
                  <a:pt x="168284" y="759257"/>
                  <a:pt x="167212" y="758898"/>
                </a:cubicBezTo>
                <a:cubicBezTo>
                  <a:pt x="167032" y="758898"/>
                  <a:pt x="166941" y="758809"/>
                  <a:pt x="166761" y="758719"/>
                </a:cubicBezTo>
                <a:cubicBezTo>
                  <a:pt x="165685" y="758361"/>
                  <a:pt x="164613" y="758002"/>
                  <a:pt x="163445" y="757554"/>
                </a:cubicBezTo>
                <a:cubicBezTo>
                  <a:pt x="163265" y="757554"/>
                  <a:pt x="163178" y="757464"/>
                  <a:pt x="162998" y="757375"/>
                </a:cubicBezTo>
                <a:cubicBezTo>
                  <a:pt x="161922" y="757016"/>
                  <a:pt x="160850" y="756568"/>
                  <a:pt x="159774" y="756210"/>
                </a:cubicBezTo>
                <a:cubicBezTo>
                  <a:pt x="159594" y="756210"/>
                  <a:pt x="159415" y="756120"/>
                  <a:pt x="159323" y="756030"/>
                </a:cubicBezTo>
                <a:cubicBezTo>
                  <a:pt x="158251" y="755582"/>
                  <a:pt x="157175" y="755224"/>
                  <a:pt x="156098" y="754776"/>
                </a:cubicBezTo>
                <a:cubicBezTo>
                  <a:pt x="155919" y="754776"/>
                  <a:pt x="155739" y="754686"/>
                  <a:pt x="155652" y="754596"/>
                </a:cubicBezTo>
                <a:cubicBezTo>
                  <a:pt x="154576" y="754148"/>
                  <a:pt x="153591" y="753700"/>
                  <a:pt x="152515" y="753252"/>
                </a:cubicBezTo>
                <a:cubicBezTo>
                  <a:pt x="152335" y="753252"/>
                  <a:pt x="152156" y="753073"/>
                  <a:pt x="151977" y="752983"/>
                </a:cubicBezTo>
                <a:cubicBezTo>
                  <a:pt x="150992" y="752535"/>
                  <a:pt x="150003" y="752087"/>
                  <a:pt x="149111" y="751639"/>
                </a:cubicBezTo>
                <a:cubicBezTo>
                  <a:pt x="148839" y="751549"/>
                  <a:pt x="148660" y="751460"/>
                  <a:pt x="148393" y="751280"/>
                </a:cubicBezTo>
                <a:cubicBezTo>
                  <a:pt x="147496" y="750832"/>
                  <a:pt x="146512" y="750384"/>
                  <a:pt x="145615" y="749936"/>
                </a:cubicBezTo>
                <a:cubicBezTo>
                  <a:pt x="145343" y="749847"/>
                  <a:pt x="145076" y="749667"/>
                  <a:pt x="144810" y="749577"/>
                </a:cubicBezTo>
                <a:cubicBezTo>
                  <a:pt x="143913" y="749129"/>
                  <a:pt x="143016" y="748681"/>
                  <a:pt x="142211" y="748233"/>
                </a:cubicBezTo>
                <a:cubicBezTo>
                  <a:pt x="141939" y="748054"/>
                  <a:pt x="141580" y="747964"/>
                  <a:pt x="141314" y="747786"/>
                </a:cubicBezTo>
                <a:cubicBezTo>
                  <a:pt x="140508" y="747337"/>
                  <a:pt x="139699" y="746889"/>
                  <a:pt x="138894" y="746441"/>
                </a:cubicBezTo>
                <a:cubicBezTo>
                  <a:pt x="138535" y="746262"/>
                  <a:pt x="138176" y="746083"/>
                  <a:pt x="137818" y="745903"/>
                </a:cubicBezTo>
                <a:cubicBezTo>
                  <a:pt x="137013" y="745455"/>
                  <a:pt x="136295" y="745007"/>
                  <a:pt x="135490" y="744559"/>
                </a:cubicBezTo>
                <a:cubicBezTo>
                  <a:pt x="135131" y="744380"/>
                  <a:pt x="134772" y="744111"/>
                  <a:pt x="134322" y="743932"/>
                </a:cubicBezTo>
                <a:cubicBezTo>
                  <a:pt x="133608" y="743483"/>
                  <a:pt x="132891" y="743035"/>
                  <a:pt x="132173" y="742677"/>
                </a:cubicBezTo>
                <a:cubicBezTo>
                  <a:pt x="131727" y="742408"/>
                  <a:pt x="131368" y="742139"/>
                  <a:pt x="130918" y="741960"/>
                </a:cubicBezTo>
                <a:cubicBezTo>
                  <a:pt x="130292" y="741512"/>
                  <a:pt x="129574" y="741153"/>
                  <a:pt x="128949" y="740705"/>
                </a:cubicBezTo>
                <a:cubicBezTo>
                  <a:pt x="128498" y="740437"/>
                  <a:pt x="128052" y="740078"/>
                  <a:pt x="127513" y="739809"/>
                </a:cubicBezTo>
                <a:cubicBezTo>
                  <a:pt x="126888" y="739451"/>
                  <a:pt x="126350" y="739002"/>
                  <a:pt x="125720" y="738644"/>
                </a:cubicBezTo>
                <a:cubicBezTo>
                  <a:pt x="125181" y="738286"/>
                  <a:pt x="124735" y="738017"/>
                  <a:pt x="124197" y="737658"/>
                </a:cubicBezTo>
                <a:cubicBezTo>
                  <a:pt x="123659" y="737300"/>
                  <a:pt x="123120" y="736852"/>
                  <a:pt x="122495" y="736493"/>
                </a:cubicBezTo>
                <a:cubicBezTo>
                  <a:pt x="121957" y="736135"/>
                  <a:pt x="121418" y="735776"/>
                  <a:pt x="120880" y="735418"/>
                </a:cubicBezTo>
                <a:cubicBezTo>
                  <a:pt x="120346" y="735059"/>
                  <a:pt x="119808" y="734701"/>
                  <a:pt x="119358" y="734253"/>
                </a:cubicBezTo>
                <a:cubicBezTo>
                  <a:pt x="118819" y="733805"/>
                  <a:pt x="118194" y="733446"/>
                  <a:pt x="117656" y="732998"/>
                </a:cubicBezTo>
                <a:cubicBezTo>
                  <a:pt x="117209" y="732640"/>
                  <a:pt x="116759" y="732281"/>
                  <a:pt x="116220" y="731923"/>
                </a:cubicBezTo>
                <a:cubicBezTo>
                  <a:pt x="115595" y="731475"/>
                  <a:pt x="115057" y="731027"/>
                  <a:pt x="114431" y="730578"/>
                </a:cubicBezTo>
                <a:cubicBezTo>
                  <a:pt x="113980" y="730220"/>
                  <a:pt x="113626" y="729951"/>
                  <a:pt x="113175" y="729592"/>
                </a:cubicBezTo>
                <a:cubicBezTo>
                  <a:pt x="112549" y="729055"/>
                  <a:pt x="111919" y="728607"/>
                  <a:pt x="111206" y="728069"/>
                </a:cubicBezTo>
                <a:cubicBezTo>
                  <a:pt x="110847" y="727800"/>
                  <a:pt x="110489" y="727442"/>
                  <a:pt x="110130" y="727173"/>
                </a:cubicBezTo>
                <a:cubicBezTo>
                  <a:pt x="109412" y="726635"/>
                  <a:pt x="108787" y="726008"/>
                  <a:pt x="108069" y="725470"/>
                </a:cubicBezTo>
                <a:cubicBezTo>
                  <a:pt x="107710" y="725201"/>
                  <a:pt x="107439" y="724932"/>
                  <a:pt x="107085" y="724664"/>
                </a:cubicBezTo>
                <a:cubicBezTo>
                  <a:pt x="106367" y="724036"/>
                  <a:pt x="105737" y="723498"/>
                  <a:pt x="105019" y="722871"/>
                </a:cubicBezTo>
                <a:lnTo>
                  <a:pt x="0" y="618195"/>
                </a:lnTo>
                <a:lnTo>
                  <a:pt x="533891" y="84242"/>
                </a:lnTo>
                <a:cubicBezTo>
                  <a:pt x="542760" y="75370"/>
                  <a:pt x="542760" y="61031"/>
                  <a:pt x="533891" y="52248"/>
                </a:cubicBezTo>
                <a:lnTo>
                  <a:pt x="520270" y="38626"/>
                </a:lnTo>
                <a:cubicBezTo>
                  <a:pt x="506020" y="24376"/>
                  <a:pt x="516149" y="0"/>
                  <a:pt x="536311" y="0"/>
                </a:cubicBezTo>
                <a:lnTo>
                  <a:pt x="804508" y="0"/>
                </a:lnTo>
                <a:cubicBezTo>
                  <a:pt x="817056" y="0"/>
                  <a:pt x="827181" y="10127"/>
                  <a:pt x="827181" y="22673"/>
                </a:cubicBezTo>
                <a:lnTo>
                  <a:pt x="827181" y="290905"/>
                </a:lnTo>
                <a:cubicBezTo>
                  <a:pt x="827181" y="311069"/>
                  <a:pt x="802806" y="321196"/>
                  <a:pt x="788559" y="306947"/>
                </a:cubicBezTo>
                <a:close/>
              </a:path>
            </a:pathLst>
          </a:custGeom>
          <a:solidFill>
            <a:schemeClr val="accent6">
              <a:lumMod val="50000"/>
            </a:schemeClr>
          </a:solidFill>
          <a:ln w="8960" cap="flat">
            <a:noFill/>
            <a:prstDash val="solid"/>
            <a:miter/>
          </a:ln>
        </p:spPr>
        <p:txBody>
          <a:bodyPr/>
          <a:lstStyle/>
          <a:p>
            <a:endParaRPr lang="fr-FR"/>
          </a:p>
        </p:txBody>
      </p:sp>
      <p:sp>
        <p:nvSpPr>
          <p:cNvPr id="17" name="Forme libre 9">
            <a:extLst>
              <a:ext uri="{FF2B5EF4-FFF2-40B4-BE49-F238E27FC236}">
                <a16:creationId xmlns:a16="http://schemas.microsoft.com/office/drawing/2014/main" id="{EBE8801B-D1D7-8408-E9E3-6CF44776F279}"/>
              </a:ext>
            </a:extLst>
          </p:cNvPr>
          <p:cNvSpPr/>
          <p:nvPr/>
        </p:nvSpPr>
        <p:spPr>
          <a:xfrm>
            <a:off x="7134013" y="2509312"/>
            <a:ext cx="1364242" cy="1045117"/>
          </a:xfrm>
          <a:custGeom>
            <a:avLst/>
            <a:gdLst>
              <a:gd name="csX0" fmla="*/ 714925 w 1070761"/>
              <a:gd name="csY0" fmla="*/ 90 h 820287"/>
              <a:gd name="csX1" fmla="*/ 554793 w 1070761"/>
              <a:gd name="csY1" fmla="*/ 66408 h 820287"/>
              <a:gd name="csX2" fmla="*/ 18482 w 1070761"/>
              <a:gd name="csY2" fmla="*/ 602781 h 820287"/>
              <a:gd name="csX3" fmla="*/ 18482 w 1070761"/>
              <a:gd name="csY3" fmla="*/ 692132 h 820287"/>
              <a:gd name="csX4" fmla="*/ 128165 w 1070761"/>
              <a:gd name="csY4" fmla="*/ 801826 h 820287"/>
              <a:gd name="csX5" fmla="*/ 172878 w 1070761"/>
              <a:gd name="csY5" fmla="*/ 820288 h 820287"/>
              <a:gd name="csX6" fmla="*/ 217595 w 1070761"/>
              <a:gd name="csY6" fmla="*/ 801826 h 820287"/>
              <a:gd name="csX7" fmla="*/ 817704 w 1070761"/>
              <a:gd name="csY7" fmla="*/ 201644 h 820287"/>
              <a:gd name="csX8" fmla="*/ 817704 w 1070761"/>
              <a:gd name="csY8" fmla="*/ 201644 h 820287"/>
              <a:gd name="csX9" fmla="*/ 822184 w 1070761"/>
              <a:gd name="csY9" fmla="*/ 197163 h 820287"/>
              <a:gd name="csX10" fmla="*/ 925952 w 1070761"/>
              <a:gd name="csY10" fmla="*/ 93384 h 820287"/>
              <a:gd name="csX11" fmla="*/ 932944 w 1070761"/>
              <a:gd name="csY11" fmla="*/ 86752 h 820287"/>
              <a:gd name="csX12" fmla="*/ 1020134 w 1070761"/>
              <a:gd name="csY12" fmla="*/ 42301 h 820287"/>
              <a:gd name="csX13" fmla="*/ 1024343 w 1070761"/>
              <a:gd name="csY13" fmla="*/ 41494 h 820287"/>
              <a:gd name="csX14" fmla="*/ 1032858 w 1070761"/>
              <a:gd name="csY14" fmla="*/ 40150 h 820287"/>
              <a:gd name="csX15" fmla="*/ 1058843 w 1070761"/>
              <a:gd name="csY15" fmla="*/ 38357 h 820287"/>
              <a:gd name="csX16" fmla="*/ 1070762 w 1070761"/>
              <a:gd name="csY16" fmla="*/ 38357 h 820287"/>
              <a:gd name="csX17" fmla="*/ 961796 w 1070761"/>
              <a:gd name="csY17" fmla="*/ 0 h 820287"/>
              <a:gd name="csX18" fmla="*/ 715012 w 1070761"/>
              <a:gd name="csY18" fmla="*/ 0 h 82028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1070761" h="820287">
                <a:moveTo>
                  <a:pt x="714925" y="90"/>
                </a:moveTo>
                <a:cubicBezTo>
                  <a:pt x="654439" y="90"/>
                  <a:pt x="597536" y="23660"/>
                  <a:pt x="554793" y="66408"/>
                </a:cubicBezTo>
                <a:lnTo>
                  <a:pt x="18482" y="602781"/>
                </a:lnTo>
                <a:cubicBezTo>
                  <a:pt x="-6161" y="627427"/>
                  <a:pt x="-6161" y="667487"/>
                  <a:pt x="18482" y="692132"/>
                </a:cubicBezTo>
                <a:lnTo>
                  <a:pt x="128165" y="801826"/>
                </a:lnTo>
                <a:cubicBezTo>
                  <a:pt x="140084" y="813746"/>
                  <a:pt x="155945" y="820288"/>
                  <a:pt x="172878" y="820288"/>
                </a:cubicBezTo>
                <a:cubicBezTo>
                  <a:pt x="189815" y="820288"/>
                  <a:pt x="205589" y="813746"/>
                  <a:pt x="217595" y="801826"/>
                </a:cubicBezTo>
                <a:lnTo>
                  <a:pt x="817704" y="201644"/>
                </a:lnTo>
                <a:lnTo>
                  <a:pt x="817704" y="201644"/>
                </a:lnTo>
                <a:cubicBezTo>
                  <a:pt x="817704" y="201644"/>
                  <a:pt x="822184" y="197163"/>
                  <a:pt x="822184" y="197163"/>
                </a:cubicBezTo>
                <a:lnTo>
                  <a:pt x="925952" y="93384"/>
                </a:lnTo>
                <a:cubicBezTo>
                  <a:pt x="928193" y="91143"/>
                  <a:pt x="930525" y="88903"/>
                  <a:pt x="932944" y="86752"/>
                </a:cubicBezTo>
                <a:cubicBezTo>
                  <a:pt x="957766" y="64347"/>
                  <a:pt x="987874" y="49112"/>
                  <a:pt x="1020134" y="42301"/>
                </a:cubicBezTo>
                <a:cubicBezTo>
                  <a:pt x="1021565" y="42032"/>
                  <a:pt x="1022912" y="41763"/>
                  <a:pt x="1024343" y="41494"/>
                </a:cubicBezTo>
                <a:cubicBezTo>
                  <a:pt x="1027121" y="40956"/>
                  <a:pt x="1029992" y="40508"/>
                  <a:pt x="1032858" y="40150"/>
                </a:cubicBezTo>
                <a:cubicBezTo>
                  <a:pt x="1041372" y="38985"/>
                  <a:pt x="1050062" y="38357"/>
                  <a:pt x="1058843" y="38357"/>
                </a:cubicBezTo>
                <a:lnTo>
                  <a:pt x="1070762" y="38357"/>
                </a:lnTo>
                <a:cubicBezTo>
                  <a:pt x="1039937" y="13622"/>
                  <a:pt x="1001315" y="0"/>
                  <a:pt x="961796" y="0"/>
                </a:cubicBezTo>
                <a:lnTo>
                  <a:pt x="715012" y="0"/>
                </a:lnTo>
                <a:close/>
              </a:path>
            </a:pathLst>
          </a:custGeom>
          <a:solidFill>
            <a:schemeClr val="accent1"/>
          </a:solidFill>
          <a:ln w="8960" cap="flat">
            <a:noFill/>
            <a:prstDash val="solid"/>
            <a:miter/>
          </a:ln>
        </p:spPr>
        <p:txBody>
          <a:bodyPr/>
          <a:lstStyle/>
          <a:p>
            <a:endParaRPr lang="fr-FR"/>
          </a:p>
        </p:txBody>
      </p:sp>
      <p:sp>
        <p:nvSpPr>
          <p:cNvPr id="18" name="Forme libre 10">
            <a:extLst>
              <a:ext uri="{FF2B5EF4-FFF2-40B4-BE49-F238E27FC236}">
                <a16:creationId xmlns:a16="http://schemas.microsoft.com/office/drawing/2014/main" id="{F8F6ADD5-D905-4827-CFC5-F48FB88906E5}"/>
              </a:ext>
            </a:extLst>
          </p:cNvPr>
          <p:cNvSpPr/>
          <p:nvPr/>
        </p:nvSpPr>
        <p:spPr>
          <a:xfrm>
            <a:off x="8200618" y="2575995"/>
            <a:ext cx="1053900" cy="977520"/>
          </a:xfrm>
          <a:custGeom>
            <a:avLst/>
            <a:gdLst>
              <a:gd name="csX0" fmla="*/ 788647 w 827181"/>
              <a:gd name="csY0" fmla="*/ 460824 h 767232"/>
              <a:gd name="csX1" fmla="*/ 765168 w 827181"/>
              <a:gd name="csY1" fmla="*/ 484304 h 767232"/>
              <a:gd name="csX2" fmla="*/ 733179 w 827181"/>
              <a:gd name="csY2" fmla="*/ 484304 h 767232"/>
              <a:gd name="csX3" fmla="*/ 248932 w 827181"/>
              <a:gd name="csY3" fmla="*/ 0 h 767232"/>
              <a:gd name="csX4" fmla="*/ 221690 w 827181"/>
              <a:gd name="csY4" fmla="*/ 0 h 767232"/>
              <a:gd name="csX5" fmla="*/ 217661 w 827181"/>
              <a:gd name="csY5" fmla="*/ 0 h 767232"/>
              <a:gd name="csX6" fmla="*/ 215687 w 827181"/>
              <a:gd name="csY6" fmla="*/ 0 h 767232"/>
              <a:gd name="csX7" fmla="*/ 213626 w 827181"/>
              <a:gd name="csY7" fmla="*/ 0 h 767232"/>
              <a:gd name="csX8" fmla="*/ 211924 w 827181"/>
              <a:gd name="csY8" fmla="*/ 90 h 767232"/>
              <a:gd name="csX9" fmla="*/ 209684 w 827181"/>
              <a:gd name="csY9" fmla="*/ 179 h 767232"/>
              <a:gd name="csX10" fmla="*/ 207623 w 827181"/>
              <a:gd name="csY10" fmla="*/ 358 h 767232"/>
              <a:gd name="csX11" fmla="*/ 205742 w 827181"/>
              <a:gd name="csY11" fmla="*/ 538 h 767232"/>
              <a:gd name="csX12" fmla="*/ 203051 w 827181"/>
              <a:gd name="csY12" fmla="*/ 807 h 767232"/>
              <a:gd name="csX13" fmla="*/ 201800 w 827181"/>
              <a:gd name="csY13" fmla="*/ 896 h 767232"/>
              <a:gd name="csX14" fmla="*/ 198662 w 827181"/>
              <a:gd name="csY14" fmla="*/ 1255 h 767232"/>
              <a:gd name="csX15" fmla="*/ 197853 w 827181"/>
              <a:gd name="csY15" fmla="*/ 1345 h 767232"/>
              <a:gd name="csX16" fmla="*/ 194541 w 827181"/>
              <a:gd name="csY16" fmla="*/ 1882 h 767232"/>
              <a:gd name="csX17" fmla="*/ 193911 w 827181"/>
              <a:gd name="csY17" fmla="*/ 1972 h 767232"/>
              <a:gd name="csX18" fmla="*/ 190686 w 827181"/>
              <a:gd name="csY18" fmla="*/ 2510 h 767232"/>
              <a:gd name="csX19" fmla="*/ 189968 w 827181"/>
              <a:gd name="csY19" fmla="*/ 2599 h 767232"/>
              <a:gd name="csX20" fmla="*/ 186831 w 827181"/>
              <a:gd name="csY20" fmla="*/ 3226 h 767232"/>
              <a:gd name="csX21" fmla="*/ 186026 w 827181"/>
              <a:gd name="csY21" fmla="*/ 3406 h 767232"/>
              <a:gd name="csX22" fmla="*/ 182801 w 827181"/>
              <a:gd name="csY22" fmla="*/ 4123 h 767232"/>
              <a:gd name="csX23" fmla="*/ 182084 w 827181"/>
              <a:gd name="csY23" fmla="*/ 4302 h 767232"/>
              <a:gd name="csX24" fmla="*/ 178680 w 827181"/>
              <a:gd name="csY24" fmla="*/ 5108 h 767232"/>
              <a:gd name="csX25" fmla="*/ 178229 w 827181"/>
              <a:gd name="csY25" fmla="*/ 5198 h 767232"/>
              <a:gd name="csX26" fmla="*/ 174825 w 827181"/>
              <a:gd name="csY26" fmla="*/ 6094 h 767232"/>
              <a:gd name="csX27" fmla="*/ 174379 w 827181"/>
              <a:gd name="csY27" fmla="*/ 6184 h 767232"/>
              <a:gd name="csX28" fmla="*/ 170883 w 827181"/>
              <a:gd name="csY28" fmla="*/ 7169 h 767232"/>
              <a:gd name="csX29" fmla="*/ 170524 w 827181"/>
              <a:gd name="csY29" fmla="*/ 7259 h 767232"/>
              <a:gd name="csX30" fmla="*/ 167207 w 827181"/>
              <a:gd name="csY30" fmla="*/ 8335 h 767232"/>
              <a:gd name="csX31" fmla="*/ 166761 w 827181"/>
              <a:gd name="csY31" fmla="*/ 8514 h 767232"/>
              <a:gd name="csX32" fmla="*/ 163445 w 827181"/>
              <a:gd name="csY32" fmla="*/ 9679 h 767232"/>
              <a:gd name="csX33" fmla="*/ 162998 w 827181"/>
              <a:gd name="csY33" fmla="*/ 9858 h 767232"/>
              <a:gd name="csX34" fmla="*/ 159769 w 827181"/>
              <a:gd name="csY34" fmla="*/ 11023 h 767232"/>
              <a:gd name="csX35" fmla="*/ 159323 w 827181"/>
              <a:gd name="csY35" fmla="*/ 11202 h 767232"/>
              <a:gd name="csX36" fmla="*/ 156098 w 827181"/>
              <a:gd name="csY36" fmla="*/ 12457 h 767232"/>
              <a:gd name="csX37" fmla="*/ 155648 w 827181"/>
              <a:gd name="csY37" fmla="*/ 12636 h 767232"/>
              <a:gd name="csX38" fmla="*/ 152515 w 827181"/>
              <a:gd name="csY38" fmla="*/ 13981 h 767232"/>
              <a:gd name="csX39" fmla="*/ 151977 w 827181"/>
              <a:gd name="csY39" fmla="*/ 14250 h 767232"/>
              <a:gd name="csX40" fmla="*/ 149106 w 827181"/>
              <a:gd name="csY40" fmla="*/ 15594 h 767232"/>
              <a:gd name="csX41" fmla="*/ 148393 w 827181"/>
              <a:gd name="csY41" fmla="*/ 15953 h 767232"/>
              <a:gd name="csX42" fmla="*/ 145615 w 827181"/>
              <a:gd name="csY42" fmla="*/ 17297 h 767232"/>
              <a:gd name="csX43" fmla="*/ 144805 w 827181"/>
              <a:gd name="csY43" fmla="*/ 17655 h 767232"/>
              <a:gd name="csX44" fmla="*/ 142206 w 827181"/>
              <a:gd name="csY44" fmla="*/ 18999 h 767232"/>
              <a:gd name="csX45" fmla="*/ 141314 w 827181"/>
              <a:gd name="csY45" fmla="*/ 19447 h 767232"/>
              <a:gd name="csX46" fmla="*/ 138894 w 827181"/>
              <a:gd name="csY46" fmla="*/ 20792 h 767232"/>
              <a:gd name="csX47" fmla="*/ 137818 w 827181"/>
              <a:gd name="csY47" fmla="*/ 21329 h 767232"/>
              <a:gd name="csX48" fmla="*/ 135485 w 827181"/>
              <a:gd name="csY48" fmla="*/ 22674 h 767232"/>
              <a:gd name="csX49" fmla="*/ 134322 w 827181"/>
              <a:gd name="csY49" fmla="*/ 23301 h 767232"/>
              <a:gd name="csX50" fmla="*/ 132173 w 827181"/>
              <a:gd name="csY50" fmla="*/ 24556 h 767232"/>
              <a:gd name="csX51" fmla="*/ 130918 w 827181"/>
              <a:gd name="csY51" fmla="*/ 25273 h 767232"/>
              <a:gd name="csX52" fmla="*/ 128944 w 827181"/>
              <a:gd name="csY52" fmla="*/ 26528 h 767232"/>
              <a:gd name="csX53" fmla="*/ 127513 w 827181"/>
              <a:gd name="csY53" fmla="*/ 27424 h 767232"/>
              <a:gd name="csX54" fmla="*/ 125720 w 827181"/>
              <a:gd name="csY54" fmla="*/ 28589 h 767232"/>
              <a:gd name="csX55" fmla="*/ 124197 w 827181"/>
              <a:gd name="csY55" fmla="*/ 29574 h 767232"/>
              <a:gd name="csX56" fmla="*/ 122495 w 827181"/>
              <a:gd name="csY56" fmla="*/ 30739 h 767232"/>
              <a:gd name="csX57" fmla="*/ 120880 w 827181"/>
              <a:gd name="csY57" fmla="*/ 31815 h 767232"/>
              <a:gd name="csX58" fmla="*/ 119358 w 827181"/>
              <a:gd name="csY58" fmla="*/ 32980 h 767232"/>
              <a:gd name="csX59" fmla="*/ 117656 w 827181"/>
              <a:gd name="csY59" fmla="*/ 34235 h 767232"/>
              <a:gd name="csX60" fmla="*/ 116220 w 827181"/>
              <a:gd name="csY60" fmla="*/ 35310 h 767232"/>
              <a:gd name="csX61" fmla="*/ 114431 w 827181"/>
              <a:gd name="csY61" fmla="*/ 36655 h 767232"/>
              <a:gd name="csX62" fmla="*/ 113175 w 827181"/>
              <a:gd name="csY62" fmla="*/ 37640 h 767232"/>
              <a:gd name="csX63" fmla="*/ 111202 w 827181"/>
              <a:gd name="csY63" fmla="*/ 39164 h 767232"/>
              <a:gd name="csX64" fmla="*/ 110130 w 827181"/>
              <a:gd name="csY64" fmla="*/ 40060 h 767232"/>
              <a:gd name="csX65" fmla="*/ 108069 w 827181"/>
              <a:gd name="csY65" fmla="*/ 41762 h 767232"/>
              <a:gd name="csX66" fmla="*/ 107080 w 827181"/>
              <a:gd name="csY66" fmla="*/ 42569 h 767232"/>
              <a:gd name="csX67" fmla="*/ 105019 w 827181"/>
              <a:gd name="csY67" fmla="*/ 44362 h 767232"/>
              <a:gd name="csX68" fmla="*/ 0 w 827181"/>
              <a:gd name="csY68" fmla="*/ 149037 h 767232"/>
              <a:gd name="csX69" fmla="*/ 533887 w 827181"/>
              <a:gd name="csY69" fmla="*/ 682991 h 767232"/>
              <a:gd name="csX70" fmla="*/ 533887 w 827181"/>
              <a:gd name="csY70" fmla="*/ 714985 h 767232"/>
              <a:gd name="csX71" fmla="*/ 520270 w 827181"/>
              <a:gd name="csY71" fmla="*/ 728607 h 767232"/>
              <a:gd name="csX72" fmla="*/ 536306 w 827181"/>
              <a:gd name="csY72" fmla="*/ 767233 h 767232"/>
              <a:gd name="csX73" fmla="*/ 804508 w 827181"/>
              <a:gd name="csY73" fmla="*/ 767233 h 767232"/>
              <a:gd name="csX74" fmla="*/ 827181 w 827181"/>
              <a:gd name="csY74" fmla="*/ 744559 h 767232"/>
              <a:gd name="csX75" fmla="*/ 827181 w 827181"/>
              <a:gd name="csY75" fmla="*/ 476328 h 767232"/>
              <a:gd name="csX76" fmla="*/ 788559 w 827181"/>
              <a:gd name="csY76" fmla="*/ 460286 h 7672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Lst>
            <a:rect l="l" t="t" r="r" b="b"/>
            <a:pathLst>
              <a:path w="827181" h="767232">
                <a:moveTo>
                  <a:pt x="788647" y="460824"/>
                </a:moveTo>
                <a:lnTo>
                  <a:pt x="765168" y="484304"/>
                </a:lnTo>
                <a:cubicBezTo>
                  <a:pt x="756299" y="493177"/>
                  <a:pt x="741961" y="493177"/>
                  <a:pt x="733179" y="484304"/>
                </a:cubicBezTo>
                <a:lnTo>
                  <a:pt x="248932" y="0"/>
                </a:lnTo>
                <a:lnTo>
                  <a:pt x="221690" y="0"/>
                </a:lnTo>
                <a:cubicBezTo>
                  <a:pt x="220347" y="0"/>
                  <a:pt x="219004" y="0"/>
                  <a:pt x="217661" y="0"/>
                </a:cubicBezTo>
                <a:cubicBezTo>
                  <a:pt x="217031" y="0"/>
                  <a:pt x="216313" y="0"/>
                  <a:pt x="215687" y="0"/>
                </a:cubicBezTo>
                <a:cubicBezTo>
                  <a:pt x="214970" y="0"/>
                  <a:pt x="214344" y="0"/>
                  <a:pt x="213626" y="0"/>
                </a:cubicBezTo>
                <a:cubicBezTo>
                  <a:pt x="213088" y="0"/>
                  <a:pt x="212463" y="0"/>
                  <a:pt x="211924" y="90"/>
                </a:cubicBezTo>
                <a:cubicBezTo>
                  <a:pt x="211207" y="90"/>
                  <a:pt x="210402" y="90"/>
                  <a:pt x="209684" y="179"/>
                </a:cubicBezTo>
                <a:cubicBezTo>
                  <a:pt x="208967" y="179"/>
                  <a:pt x="208341" y="269"/>
                  <a:pt x="207623" y="358"/>
                </a:cubicBezTo>
                <a:cubicBezTo>
                  <a:pt x="206993" y="358"/>
                  <a:pt x="206368" y="448"/>
                  <a:pt x="205742" y="538"/>
                </a:cubicBezTo>
                <a:cubicBezTo>
                  <a:pt x="204845" y="538"/>
                  <a:pt x="203948" y="717"/>
                  <a:pt x="203051" y="807"/>
                </a:cubicBezTo>
                <a:cubicBezTo>
                  <a:pt x="202605" y="807"/>
                  <a:pt x="202246" y="807"/>
                  <a:pt x="201800" y="896"/>
                </a:cubicBezTo>
                <a:cubicBezTo>
                  <a:pt x="200723" y="986"/>
                  <a:pt x="199739" y="1165"/>
                  <a:pt x="198662" y="1255"/>
                </a:cubicBezTo>
                <a:cubicBezTo>
                  <a:pt x="198391" y="1255"/>
                  <a:pt x="198124" y="1255"/>
                  <a:pt x="197853" y="1345"/>
                </a:cubicBezTo>
                <a:cubicBezTo>
                  <a:pt x="196781" y="1523"/>
                  <a:pt x="195613" y="1703"/>
                  <a:pt x="194541" y="1882"/>
                </a:cubicBezTo>
                <a:cubicBezTo>
                  <a:pt x="194361" y="1882"/>
                  <a:pt x="194090" y="1882"/>
                  <a:pt x="193911" y="1972"/>
                </a:cubicBezTo>
                <a:cubicBezTo>
                  <a:pt x="192839" y="2151"/>
                  <a:pt x="191762" y="2330"/>
                  <a:pt x="190686" y="2510"/>
                </a:cubicBezTo>
                <a:cubicBezTo>
                  <a:pt x="190419" y="2510"/>
                  <a:pt x="190240" y="2510"/>
                  <a:pt x="189968" y="2599"/>
                </a:cubicBezTo>
                <a:cubicBezTo>
                  <a:pt x="188892" y="2778"/>
                  <a:pt x="187908" y="2958"/>
                  <a:pt x="186831" y="3226"/>
                </a:cubicBezTo>
                <a:cubicBezTo>
                  <a:pt x="186564" y="3226"/>
                  <a:pt x="186297" y="3316"/>
                  <a:pt x="186026" y="3406"/>
                </a:cubicBezTo>
                <a:cubicBezTo>
                  <a:pt x="184950" y="3585"/>
                  <a:pt x="183878" y="3854"/>
                  <a:pt x="182801" y="4123"/>
                </a:cubicBezTo>
                <a:cubicBezTo>
                  <a:pt x="182530" y="4123"/>
                  <a:pt x="182351" y="4212"/>
                  <a:pt x="182084" y="4302"/>
                </a:cubicBezTo>
                <a:cubicBezTo>
                  <a:pt x="180920" y="4571"/>
                  <a:pt x="179756" y="4839"/>
                  <a:pt x="178680" y="5108"/>
                </a:cubicBezTo>
                <a:cubicBezTo>
                  <a:pt x="178500" y="5108"/>
                  <a:pt x="178409" y="5108"/>
                  <a:pt x="178229" y="5198"/>
                </a:cubicBezTo>
                <a:cubicBezTo>
                  <a:pt x="177065" y="5467"/>
                  <a:pt x="175901" y="5825"/>
                  <a:pt x="174825" y="6094"/>
                </a:cubicBezTo>
                <a:cubicBezTo>
                  <a:pt x="174646" y="6094"/>
                  <a:pt x="174558" y="6094"/>
                  <a:pt x="174379" y="6184"/>
                </a:cubicBezTo>
                <a:cubicBezTo>
                  <a:pt x="173211" y="6542"/>
                  <a:pt x="172047" y="6811"/>
                  <a:pt x="170883" y="7169"/>
                </a:cubicBezTo>
                <a:cubicBezTo>
                  <a:pt x="170795" y="7169"/>
                  <a:pt x="170616" y="7169"/>
                  <a:pt x="170524" y="7259"/>
                </a:cubicBezTo>
                <a:cubicBezTo>
                  <a:pt x="169448" y="7617"/>
                  <a:pt x="168284" y="7976"/>
                  <a:pt x="167207" y="8335"/>
                </a:cubicBezTo>
                <a:cubicBezTo>
                  <a:pt x="167028" y="8335"/>
                  <a:pt x="166941" y="8424"/>
                  <a:pt x="166761" y="8514"/>
                </a:cubicBezTo>
                <a:cubicBezTo>
                  <a:pt x="165685" y="8872"/>
                  <a:pt x="164608" y="9231"/>
                  <a:pt x="163445" y="9679"/>
                </a:cubicBezTo>
                <a:cubicBezTo>
                  <a:pt x="163265" y="9679"/>
                  <a:pt x="163178" y="9769"/>
                  <a:pt x="162998" y="9858"/>
                </a:cubicBezTo>
                <a:cubicBezTo>
                  <a:pt x="161922" y="10217"/>
                  <a:pt x="160846" y="10665"/>
                  <a:pt x="159769" y="11023"/>
                </a:cubicBezTo>
                <a:cubicBezTo>
                  <a:pt x="159594" y="11023"/>
                  <a:pt x="159415" y="11113"/>
                  <a:pt x="159323" y="11202"/>
                </a:cubicBezTo>
                <a:cubicBezTo>
                  <a:pt x="158247" y="11650"/>
                  <a:pt x="157175" y="12009"/>
                  <a:pt x="156098" y="12457"/>
                </a:cubicBezTo>
                <a:cubicBezTo>
                  <a:pt x="155919" y="12457"/>
                  <a:pt x="155739" y="12547"/>
                  <a:pt x="155648" y="12636"/>
                </a:cubicBezTo>
                <a:cubicBezTo>
                  <a:pt x="154576" y="13085"/>
                  <a:pt x="153587" y="13533"/>
                  <a:pt x="152515" y="13981"/>
                </a:cubicBezTo>
                <a:cubicBezTo>
                  <a:pt x="152335" y="13981"/>
                  <a:pt x="152156" y="14160"/>
                  <a:pt x="151977" y="14250"/>
                </a:cubicBezTo>
                <a:cubicBezTo>
                  <a:pt x="150988" y="14698"/>
                  <a:pt x="150003" y="15146"/>
                  <a:pt x="149106" y="15594"/>
                </a:cubicBezTo>
                <a:cubicBezTo>
                  <a:pt x="148839" y="15683"/>
                  <a:pt x="148660" y="15773"/>
                  <a:pt x="148393" y="15953"/>
                </a:cubicBezTo>
                <a:cubicBezTo>
                  <a:pt x="147496" y="16401"/>
                  <a:pt x="146507" y="16849"/>
                  <a:pt x="145615" y="17297"/>
                </a:cubicBezTo>
                <a:cubicBezTo>
                  <a:pt x="145343" y="17386"/>
                  <a:pt x="145076" y="17566"/>
                  <a:pt x="144805" y="17655"/>
                </a:cubicBezTo>
                <a:cubicBezTo>
                  <a:pt x="143913" y="18103"/>
                  <a:pt x="143016" y="18551"/>
                  <a:pt x="142206" y="18999"/>
                </a:cubicBezTo>
                <a:cubicBezTo>
                  <a:pt x="141939" y="19179"/>
                  <a:pt x="141580" y="19268"/>
                  <a:pt x="141314" y="19447"/>
                </a:cubicBezTo>
                <a:cubicBezTo>
                  <a:pt x="140504" y="19896"/>
                  <a:pt x="139699" y="20344"/>
                  <a:pt x="138894" y="20792"/>
                </a:cubicBezTo>
                <a:cubicBezTo>
                  <a:pt x="138535" y="20971"/>
                  <a:pt x="138176" y="21150"/>
                  <a:pt x="137818" y="21329"/>
                </a:cubicBezTo>
                <a:cubicBezTo>
                  <a:pt x="137013" y="21777"/>
                  <a:pt x="136295" y="22225"/>
                  <a:pt x="135485" y="22674"/>
                </a:cubicBezTo>
                <a:cubicBezTo>
                  <a:pt x="135127" y="22853"/>
                  <a:pt x="134772" y="23122"/>
                  <a:pt x="134322" y="23301"/>
                </a:cubicBezTo>
                <a:cubicBezTo>
                  <a:pt x="133604" y="23749"/>
                  <a:pt x="132886" y="24197"/>
                  <a:pt x="132173" y="24556"/>
                </a:cubicBezTo>
                <a:cubicBezTo>
                  <a:pt x="131723" y="24825"/>
                  <a:pt x="131364" y="25093"/>
                  <a:pt x="130918" y="25273"/>
                </a:cubicBezTo>
                <a:cubicBezTo>
                  <a:pt x="130292" y="25721"/>
                  <a:pt x="129574" y="26079"/>
                  <a:pt x="128944" y="26528"/>
                </a:cubicBezTo>
                <a:cubicBezTo>
                  <a:pt x="128498" y="26796"/>
                  <a:pt x="128052" y="27155"/>
                  <a:pt x="127513" y="27424"/>
                </a:cubicBezTo>
                <a:cubicBezTo>
                  <a:pt x="126883" y="27782"/>
                  <a:pt x="126345" y="28230"/>
                  <a:pt x="125720" y="28589"/>
                </a:cubicBezTo>
                <a:cubicBezTo>
                  <a:pt x="125181" y="28947"/>
                  <a:pt x="124735" y="29216"/>
                  <a:pt x="124197" y="29574"/>
                </a:cubicBezTo>
                <a:cubicBezTo>
                  <a:pt x="123659" y="29933"/>
                  <a:pt x="123120" y="30381"/>
                  <a:pt x="122495" y="30739"/>
                </a:cubicBezTo>
                <a:cubicBezTo>
                  <a:pt x="121957" y="31098"/>
                  <a:pt x="121418" y="31457"/>
                  <a:pt x="120880" y="31815"/>
                </a:cubicBezTo>
                <a:cubicBezTo>
                  <a:pt x="120342" y="32174"/>
                  <a:pt x="119804" y="32532"/>
                  <a:pt x="119358" y="32980"/>
                </a:cubicBezTo>
                <a:cubicBezTo>
                  <a:pt x="118819" y="33428"/>
                  <a:pt x="118194" y="33787"/>
                  <a:pt x="117656" y="34235"/>
                </a:cubicBezTo>
                <a:cubicBezTo>
                  <a:pt x="117205" y="34593"/>
                  <a:pt x="116759" y="34952"/>
                  <a:pt x="116220" y="35310"/>
                </a:cubicBezTo>
                <a:cubicBezTo>
                  <a:pt x="115595" y="35758"/>
                  <a:pt x="115057" y="36206"/>
                  <a:pt x="114431" y="36655"/>
                </a:cubicBezTo>
                <a:cubicBezTo>
                  <a:pt x="113980" y="37013"/>
                  <a:pt x="113621" y="37281"/>
                  <a:pt x="113175" y="37640"/>
                </a:cubicBezTo>
                <a:cubicBezTo>
                  <a:pt x="112549" y="38178"/>
                  <a:pt x="111919" y="38626"/>
                  <a:pt x="111202" y="39164"/>
                </a:cubicBezTo>
                <a:cubicBezTo>
                  <a:pt x="110843" y="39433"/>
                  <a:pt x="110484" y="39791"/>
                  <a:pt x="110130" y="40060"/>
                </a:cubicBezTo>
                <a:cubicBezTo>
                  <a:pt x="109412" y="40598"/>
                  <a:pt x="108782" y="41225"/>
                  <a:pt x="108069" y="41762"/>
                </a:cubicBezTo>
                <a:cubicBezTo>
                  <a:pt x="107710" y="42032"/>
                  <a:pt x="107439" y="42301"/>
                  <a:pt x="107080" y="42569"/>
                </a:cubicBezTo>
                <a:cubicBezTo>
                  <a:pt x="106363" y="43197"/>
                  <a:pt x="105737" y="43734"/>
                  <a:pt x="105019" y="44362"/>
                </a:cubicBezTo>
                <a:lnTo>
                  <a:pt x="0" y="149037"/>
                </a:lnTo>
                <a:lnTo>
                  <a:pt x="533887" y="682991"/>
                </a:lnTo>
                <a:cubicBezTo>
                  <a:pt x="542760" y="691863"/>
                  <a:pt x="542760" y="706202"/>
                  <a:pt x="533887" y="714985"/>
                </a:cubicBezTo>
                <a:lnTo>
                  <a:pt x="520270" y="728607"/>
                </a:lnTo>
                <a:cubicBezTo>
                  <a:pt x="506020" y="742857"/>
                  <a:pt x="516144" y="767233"/>
                  <a:pt x="536306" y="767233"/>
                </a:cubicBezTo>
                <a:lnTo>
                  <a:pt x="804508" y="767233"/>
                </a:lnTo>
                <a:cubicBezTo>
                  <a:pt x="817052" y="767233"/>
                  <a:pt x="827181" y="757106"/>
                  <a:pt x="827181" y="744559"/>
                </a:cubicBezTo>
                <a:lnTo>
                  <a:pt x="827181" y="476328"/>
                </a:lnTo>
                <a:cubicBezTo>
                  <a:pt x="827181" y="456164"/>
                  <a:pt x="802806" y="446037"/>
                  <a:pt x="788559" y="460286"/>
                </a:cubicBezTo>
                <a:close/>
              </a:path>
            </a:pathLst>
          </a:custGeom>
          <a:solidFill>
            <a:schemeClr val="accent1">
              <a:lumMod val="75000"/>
            </a:schemeClr>
          </a:solidFill>
          <a:ln w="8960" cap="flat">
            <a:noFill/>
            <a:prstDash val="solid"/>
            <a:miter/>
          </a:ln>
        </p:spPr>
        <p:txBody>
          <a:bodyPr/>
          <a:lstStyle/>
          <a:p>
            <a:endParaRPr lang="fr-FR"/>
          </a:p>
        </p:txBody>
      </p:sp>
      <p:sp>
        <p:nvSpPr>
          <p:cNvPr id="19" name="Forme libre 11">
            <a:extLst>
              <a:ext uri="{FF2B5EF4-FFF2-40B4-BE49-F238E27FC236}">
                <a16:creationId xmlns:a16="http://schemas.microsoft.com/office/drawing/2014/main" id="{25190462-49D1-E874-50CD-59A3947FEA55}"/>
              </a:ext>
            </a:extLst>
          </p:cNvPr>
          <p:cNvSpPr/>
          <p:nvPr/>
        </p:nvSpPr>
        <p:spPr>
          <a:xfrm>
            <a:off x="5057386" y="3516635"/>
            <a:ext cx="1364237" cy="1045117"/>
          </a:xfrm>
          <a:custGeom>
            <a:avLst/>
            <a:gdLst>
              <a:gd name="csX0" fmla="*/ 714921 w 1070757"/>
              <a:gd name="csY0" fmla="*/ 820198 h 820287"/>
              <a:gd name="csX1" fmla="*/ 554788 w 1070757"/>
              <a:gd name="csY1" fmla="*/ 753880 h 820287"/>
              <a:gd name="csX2" fmla="*/ 18482 w 1070757"/>
              <a:gd name="csY2" fmla="*/ 217507 h 820287"/>
              <a:gd name="csX3" fmla="*/ 18482 w 1070757"/>
              <a:gd name="csY3" fmla="*/ 128156 h 820287"/>
              <a:gd name="csX4" fmla="*/ 128161 w 1070757"/>
              <a:gd name="csY4" fmla="*/ 18462 h 820287"/>
              <a:gd name="csX5" fmla="*/ 172878 w 1070757"/>
              <a:gd name="csY5" fmla="*/ 0 h 820287"/>
              <a:gd name="csX6" fmla="*/ 217591 w 1070757"/>
              <a:gd name="csY6" fmla="*/ 18462 h 820287"/>
              <a:gd name="csX7" fmla="*/ 817704 w 1070757"/>
              <a:gd name="csY7" fmla="*/ 618643 h 820287"/>
              <a:gd name="csX8" fmla="*/ 817704 w 1070757"/>
              <a:gd name="csY8" fmla="*/ 618643 h 820287"/>
              <a:gd name="csX9" fmla="*/ 822184 w 1070757"/>
              <a:gd name="csY9" fmla="*/ 623124 h 820287"/>
              <a:gd name="csX10" fmla="*/ 925952 w 1070757"/>
              <a:gd name="csY10" fmla="*/ 726904 h 820287"/>
              <a:gd name="csX11" fmla="*/ 932940 w 1070757"/>
              <a:gd name="csY11" fmla="*/ 733536 h 820287"/>
              <a:gd name="csX12" fmla="*/ 1020129 w 1070757"/>
              <a:gd name="csY12" fmla="*/ 777987 h 820287"/>
              <a:gd name="csX13" fmla="*/ 1024343 w 1070757"/>
              <a:gd name="csY13" fmla="*/ 778794 h 820287"/>
              <a:gd name="csX14" fmla="*/ 1032853 w 1070757"/>
              <a:gd name="csY14" fmla="*/ 780138 h 820287"/>
              <a:gd name="csX15" fmla="*/ 1058839 w 1070757"/>
              <a:gd name="csY15" fmla="*/ 781931 h 820287"/>
              <a:gd name="csX16" fmla="*/ 1070758 w 1070757"/>
              <a:gd name="csY16" fmla="*/ 781931 h 820287"/>
              <a:gd name="csX17" fmla="*/ 961796 w 1070757"/>
              <a:gd name="csY17" fmla="*/ 820287 h 820287"/>
              <a:gd name="csX18" fmla="*/ 715012 w 1070757"/>
              <a:gd name="csY18" fmla="*/ 820287 h 82028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1070757" h="820287">
                <a:moveTo>
                  <a:pt x="714921" y="820198"/>
                </a:moveTo>
                <a:cubicBezTo>
                  <a:pt x="654435" y="820198"/>
                  <a:pt x="597532" y="796628"/>
                  <a:pt x="554788" y="753880"/>
                </a:cubicBezTo>
                <a:lnTo>
                  <a:pt x="18482" y="217507"/>
                </a:lnTo>
                <a:cubicBezTo>
                  <a:pt x="-6161" y="192861"/>
                  <a:pt x="-6161" y="152801"/>
                  <a:pt x="18482" y="128156"/>
                </a:cubicBezTo>
                <a:lnTo>
                  <a:pt x="128161" y="18462"/>
                </a:lnTo>
                <a:cubicBezTo>
                  <a:pt x="140080" y="6542"/>
                  <a:pt x="155941" y="0"/>
                  <a:pt x="172878" y="0"/>
                </a:cubicBezTo>
                <a:cubicBezTo>
                  <a:pt x="189811" y="0"/>
                  <a:pt x="205584" y="6542"/>
                  <a:pt x="217591" y="18462"/>
                </a:cubicBezTo>
                <a:lnTo>
                  <a:pt x="817704" y="618643"/>
                </a:lnTo>
                <a:lnTo>
                  <a:pt x="817704" y="618643"/>
                </a:lnTo>
                <a:cubicBezTo>
                  <a:pt x="817704" y="618643"/>
                  <a:pt x="822184" y="623124"/>
                  <a:pt x="822184" y="623124"/>
                </a:cubicBezTo>
                <a:lnTo>
                  <a:pt x="925952" y="726904"/>
                </a:lnTo>
                <a:cubicBezTo>
                  <a:pt x="928193" y="729144"/>
                  <a:pt x="930520" y="731385"/>
                  <a:pt x="932940" y="733536"/>
                </a:cubicBezTo>
                <a:cubicBezTo>
                  <a:pt x="957762" y="755941"/>
                  <a:pt x="987869" y="771176"/>
                  <a:pt x="1020129" y="777987"/>
                </a:cubicBezTo>
                <a:cubicBezTo>
                  <a:pt x="1021565" y="778256"/>
                  <a:pt x="1022908" y="778525"/>
                  <a:pt x="1024343" y="778794"/>
                </a:cubicBezTo>
                <a:cubicBezTo>
                  <a:pt x="1027121" y="779332"/>
                  <a:pt x="1029987" y="779780"/>
                  <a:pt x="1032853" y="780138"/>
                </a:cubicBezTo>
                <a:cubicBezTo>
                  <a:pt x="1041368" y="781303"/>
                  <a:pt x="1050057" y="781931"/>
                  <a:pt x="1058839" y="781931"/>
                </a:cubicBezTo>
                <a:lnTo>
                  <a:pt x="1070758" y="781931"/>
                </a:lnTo>
                <a:cubicBezTo>
                  <a:pt x="1039933" y="806666"/>
                  <a:pt x="1001311" y="820287"/>
                  <a:pt x="961796" y="820287"/>
                </a:cubicBezTo>
                <a:lnTo>
                  <a:pt x="715012" y="820287"/>
                </a:lnTo>
                <a:close/>
              </a:path>
            </a:pathLst>
          </a:custGeom>
          <a:solidFill>
            <a:schemeClr val="accent2">
              <a:lumMod val="75000"/>
            </a:schemeClr>
          </a:solidFill>
          <a:ln w="8960" cap="flat">
            <a:noFill/>
            <a:prstDash val="solid"/>
            <a:miter/>
          </a:ln>
        </p:spPr>
        <p:txBody>
          <a:bodyPr/>
          <a:lstStyle/>
          <a:p>
            <a:endParaRPr lang="fr-FR"/>
          </a:p>
        </p:txBody>
      </p:sp>
      <p:sp>
        <p:nvSpPr>
          <p:cNvPr id="20" name="Forme libre 12">
            <a:extLst>
              <a:ext uri="{FF2B5EF4-FFF2-40B4-BE49-F238E27FC236}">
                <a16:creationId xmlns:a16="http://schemas.microsoft.com/office/drawing/2014/main" id="{68546C30-5639-D8C5-69D5-4A22977E58E3}"/>
              </a:ext>
            </a:extLst>
          </p:cNvPr>
          <p:cNvSpPr/>
          <p:nvPr/>
        </p:nvSpPr>
        <p:spPr>
          <a:xfrm>
            <a:off x="6123985" y="3517549"/>
            <a:ext cx="1053900" cy="977520"/>
          </a:xfrm>
          <a:custGeom>
            <a:avLst/>
            <a:gdLst>
              <a:gd name="csX0" fmla="*/ 788647 w 827181"/>
              <a:gd name="csY0" fmla="*/ 306409 h 767232"/>
              <a:gd name="csX1" fmla="*/ 765173 w 827181"/>
              <a:gd name="csY1" fmla="*/ 282929 h 767232"/>
              <a:gd name="csX2" fmla="*/ 733179 w 827181"/>
              <a:gd name="csY2" fmla="*/ 282929 h 767232"/>
              <a:gd name="csX3" fmla="*/ 248932 w 827181"/>
              <a:gd name="csY3" fmla="*/ 767233 h 767232"/>
              <a:gd name="csX4" fmla="*/ 221690 w 827181"/>
              <a:gd name="csY4" fmla="*/ 767233 h 767232"/>
              <a:gd name="csX5" fmla="*/ 217661 w 827181"/>
              <a:gd name="csY5" fmla="*/ 767233 h 767232"/>
              <a:gd name="csX6" fmla="*/ 215687 w 827181"/>
              <a:gd name="csY6" fmla="*/ 767233 h 767232"/>
              <a:gd name="csX7" fmla="*/ 213626 w 827181"/>
              <a:gd name="csY7" fmla="*/ 767233 h 767232"/>
              <a:gd name="csX8" fmla="*/ 211924 w 827181"/>
              <a:gd name="csY8" fmla="*/ 767143 h 767232"/>
              <a:gd name="csX9" fmla="*/ 209684 w 827181"/>
              <a:gd name="csY9" fmla="*/ 767053 h 767232"/>
              <a:gd name="csX10" fmla="*/ 207623 w 827181"/>
              <a:gd name="csY10" fmla="*/ 766875 h 767232"/>
              <a:gd name="csX11" fmla="*/ 205742 w 827181"/>
              <a:gd name="csY11" fmla="*/ 766695 h 767232"/>
              <a:gd name="csX12" fmla="*/ 203055 w 827181"/>
              <a:gd name="csY12" fmla="*/ 766426 h 767232"/>
              <a:gd name="csX13" fmla="*/ 201800 w 827181"/>
              <a:gd name="csY13" fmla="*/ 766337 h 767232"/>
              <a:gd name="csX14" fmla="*/ 198662 w 827181"/>
              <a:gd name="csY14" fmla="*/ 765978 h 767232"/>
              <a:gd name="csX15" fmla="*/ 197857 w 827181"/>
              <a:gd name="csY15" fmla="*/ 765888 h 767232"/>
              <a:gd name="csX16" fmla="*/ 194541 w 827181"/>
              <a:gd name="csY16" fmla="*/ 765351 h 767232"/>
              <a:gd name="csX17" fmla="*/ 193915 w 827181"/>
              <a:gd name="csY17" fmla="*/ 765261 h 767232"/>
              <a:gd name="csX18" fmla="*/ 190686 w 827181"/>
              <a:gd name="csY18" fmla="*/ 764723 h 767232"/>
              <a:gd name="csX19" fmla="*/ 189973 w 827181"/>
              <a:gd name="csY19" fmla="*/ 764634 h 767232"/>
              <a:gd name="csX20" fmla="*/ 186836 w 827181"/>
              <a:gd name="csY20" fmla="*/ 764007 h 767232"/>
              <a:gd name="csX21" fmla="*/ 186026 w 827181"/>
              <a:gd name="csY21" fmla="*/ 763827 h 767232"/>
              <a:gd name="csX22" fmla="*/ 182801 w 827181"/>
              <a:gd name="csY22" fmla="*/ 763110 h 767232"/>
              <a:gd name="csX23" fmla="*/ 182084 w 827181"/>
              <a:gd name="csY23" fmla="*/ 762931 h 767232"/>
              <a:gd name="csX24" fmla="*/ 178680 w 827181"/>
              <a:gd name="csY24" fmla="*/ 762124 h 767232"/>
              <a:gd name="csX25" fmla="*/ 178234 w 827181"/>
              <a:gd name="csY25" fmla="*/ 762035 h 767232"/>
              <a:gd name="csX26" fmla="*/ 174825 w 827181"/>
              <a:gd name="csY26" fmla="*/ 761139 h 767232"/>
              <a:gd name="csX27" fmla="*/ 174379 w 827181"/>
              <a:gd name="csY27" fmla="*/ 761049 h 767232"/>
              <a:gd name="csX28" fmla="*/ 170883 w 827181"/>
              <a:gd name="csY28" fmla="*/ 760063 h 767232"/>
              <a:gd name="csX29" fmla="*/ 170524 w 827181"/>
              <a:gd name="csY29" fmla="*/ 759974 h 767232"/>
              <a:gd name="csX30" fmla="*/ 167212 w 827181"/>
              <a:gd name="csY30" fmla="*/ 758898 h 767232"/>
              <a:gd name="csX31" fmla="*/ 166761 w 827181"/>
              <a:gd name="csY31" fmla="*/ 758719 h 767232"/>
              <a:gd name="csX32" fmla="*/ 163445 w 827181"/>
              <a:gd name="csY32" fmla="*/ 757554 h 767232"/>
              <a:gd name="csX33" fmla="*/ 162998 w 827181"/>
              <a:gd name="csY33" fmla="*/ 757375 h 767232"/>
              <a:gd name="csX34" fmla="*/ 159774 w 827181"/>
              <a:gd name="csY34" fmla="*/ 756210 h 767232"/>
              <a:gd name="csX35" fmla="*/ 159323 w 827181"/>
              <a:gd name="csY35" fmla="*/ 756030 h 767232"/>
              <a:gd name="csX36" fmla="*/ 156098 w 827181"/>
              <a:gd name="csY36" fmla="*/ 754776 h 767232"/>
              <a:gd name="csX37" fmla="*/ 155652 w 827181"/>
              <a:gd name="csY37" fmla="*/ 754596 h 767232"/>
              <a:gd name="csX38" fmla="*/ 152515 w 827181"/>
              <a:gd name="csY38" fmla="*/ 753252 h 767232"/>
              <a:gd name="csX39" fmla="*/ 151977 w 827181"/>
              <a:gd name="csY39" fmla="*/ 752983 h 767232"/>
              <a:gd name="csX40" fmla="*/ 149111 w 827181"/>
              <a:gd name="csY40" fmla="*/ 751639 h 767232"/>
              <a:gd name="csX41" fmla="*/ 148393 w 827181"/>
              <a:gd name="csY41" fmla="*/ 751280 h 767232"/>
              <a:gd name="csX42" fmla="*/ 145615 w 827181"/>
              <a:gd name="csY42" fmla="*/ 749936 h 767232"/>
              <a:gd name="csX43" fmla="*/ 144810 w 827181"/>
              <a:gd name="csY43" fmla="*/ 749577 h 767232"/>
              <a:gd name="csX44" fmla="*/ 142211 w 827181"/>
              <a:gd name="csY44" fmla="*/ 748233 h 767232"/>
              <a:gd name="csX45" fmla="*/ 141314 w 827181"/>
              <a:gd name="csY45" fmla="*/ 747786 h 767232"/>
              <a:gd name="csX46" fmla="*/ 138894 w 827181"/>
              <a:gd name="csY46" fmla="*/ 746441 h 767232"/>
              <a:gd name="csX47" fmla="*/ 137818 w 827181"/>
              <a:gd name="csY47" fmla="*/ 745903 h 767232"/>
              <a:gd name="csX48" fmla="*/ 135490 w 827181"/>
              <a:gd name="csY48" fmla="*/ 744559 h 767232"/>
              <a:gd name="csX49" fmla="*/ 134322 w 827181"/>
              <a:gd name="csY49" fmla="*/ 743932 h 767232"/>
              <a:gd name="csX50" fmla="*/ 132173 w 827181"/>
              <a:gd name="csY50" fmla="*/ 742677 h 767232"/>
              <a:gd name="csX51" fmla="*/ 130918 w 827181"/>
              <a:gd name="csY51" fmla="*/ 741960 h 767232"/>
              <a:gd name="csX52" fmla="*/ 128949 w 827181"/>
              <a:gd name="csY52" fmla="*/ 740705 h 767232"/>
              <a:gd name="csX53" fmla="*/ 127513 w 827181"/>
              <a:gd name="csY53" fmla="*/ 739809 h 767232"/>
              <a:gd name="csX54" fmla="*/ 125720 w 827181"/>
              <a:gd name="csY54" fmla="*/ 738644 h 767232"/>
              <a:gd name="csX55" fmla="*/ 124197 w 827181"/>
              <a:gd name="csY55" fmla="*/ 737658 h 767232"/>
              <a:gd name="csX56" fmla="*/ 122495 w 827181"/>
              <a:gd name="csY56" fmla="*/ 736493 h 767232"/>
              <a:gd name="csX57" fmla="*/ 120880 w 827181"/>
              <a:gd name="csY57" fmla="*/ 735418 h 767232"/>
              <a:gd name="csX58" fmla="*/ 119358 w 827181"/>
              <a:gd name="csY58" fmla="*/ 734253 h 767232"/>
              <a:gd name="csX59" fmla="*/ 117656 w 827181"/>
              <a:gd name="csY59" fmla="*/ 732998 h 767232"/>
              <a:gd name="csX60" fmla="*/ 116220 w 827181"/>
              <a:gd name="csY60" fmla="*/ 731923 h 767232"/>
              <a:gd name="csX61" fmla="*/ 114431 w 827181"/>
              <a:gd name="csY61" fmla="*/ 730578 h 767232"/>
              <a:gd name="csX62" fmla="*/ 113175 w 827181"/>
              <a:gd name="csY62" fmla="*/ 729592 h 767232"/>
              <a:gd name="csX63" fmla="*/ 111206 w 827181"/>
              <a:gd name="csY63" fmla="*/ 728069 h 767232"/>
              <a:gd name="csX64" fmla="*/ 110130 w 827181"/>
              <a:gd name="csY64" fmla="*/ 727173 h 767232"/>
              <a:gd name="csX65" fmla="*/ 108069 w 827181"/>
              <a:gd name="csY65" fmla="*/ 725470 h 767232"/>
              <a:gd name="csX66" fmla="*/ 107085 w 827181"/>
              <a:gd name="csY66" fmla="*/ 724664 h 767232"/>
              <a:gd name="csX67" fmla="*/ 105019 w 827181"/>
              <a:gd name="csY67" fmla="*/ 722871 h 767232"/>
              <a:gd name="csX68" fmla="*/ 0 w 827181"/>
              <a:gd name="csY68" fmla="*/ 618195 h 767232"/>
              <a:gd name="csX69" fmla="*/ 533891 w 827181"/>
              <a:gd name="csY69" fmla="*/ 84242 h 767232"/>
              <a:gd name="csX70" fmla="*/ 533891 w 827181"/>
              <a:gd name="csY70" fmla="*/ 52248 h 767232"/>
              <a:gd name="csX71" fmla="*/ 520270 w 827181"/>
              <a:gd name="csY71" fmla="*/ 38626 h 767232"/>
              <a:gd name="csX72" fmla="*/ 536311 w 827181"/>
              <a:gd name="csY72" fmla="*/ 0 h 767232"/>
              <a:gd name="csX73" fmla="*/ 804508 w 827181"/>
              <a:gd name="csY73" fmla="*/ 0 h 767232"/>
              <a:gd name="csX74" fmla="*/ 827181 w 827181"/>
              <a:gd name="csY74" fmla="*/ 22673 h 767232"/>
              <a:gd name="csX75" fmla="*/ 827181 w 827181"/>
              <a:gd name="csY75" fmla="*/ 290905 h 767232"/>
              <a:gd name="csX76" fmla="*/ 788559 w 827181"/>
              <a:gd name="csY76" fmla="*/ 306947 h 7672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Lst>
            <a:rect l="l" t="t" r="r" b="b"/>
            <a:pathLst>
              <a:path w="827181" h="767232">
                <a:moveTo>
                  <a:pt x="788647" y="306409"/>
                </a:moveTo>
                <a:lnTo>
                  <a:pt x="765173" y="282929"/>
                </a:lnTo>
                <a:cubicBezTo>
                  <a:pt x="756299" y="274056"/>
                  <a:pt x="741961" y="274056"/>
                  <a:pt x="733179" y="282929"/>
                </a:cubicBezTo>
                <a:lnTo>
                  <a:pt x="248932" y="767233"/>
                </a:lnTo>
                <a:lnTo>
                  <a:pt x="221690" y="767233"/>
                </a:lnTo>
                <a:cubicBezTo>
                  <a:pt x="220347" y="767233"/>
                  <a:pt x="219004" y="767233"/>
                  <a:pt x="217661" y="767233"/>
                </a:cubicBezTo>
                <a:cubicBezTo>
                  <a:pt x="217031" y="767233"/>
                  <a:pt x="216317" y="767233"/>
                  <a:pt x="215687" y="767233"/>
                </a:cubicBezTo>
                <a:cubicBezTo>
                  <a:pt x="214970" y="767233"/>
                  <a:pt x="214344" y="767233"/>
                  <a:pt x="213626" y="767233"/>
                </a:cubicBezTo>
                <a:cubicBezTo>
                  <a:pt x="213088" y="767233"/>
                  <a:pt x="212463" y="767233"/>
                  <a:pt x="211924" y="767143"/>
                </a:cubicBezTo>
                <a:cubicBezTo>
                  <a:pt x="211207" y="767143"/>
                  <a:pt x="210402" y="767143"/>
                  <a:pt x="209684" y="767053"/>
                </a:cubicBezTo>
                <a:cubicBezTo>
                  <a:pt x="208967" y="767053"/>
                  <a:pt x="208341" y="766964"/>
                  <a:pt x="207623" y="766875"/>
                </a:cubicBezTo>
                <a:cubicBezTo>
                  <a:pt x="206998" y="766875"/>
                  <a:pt x="206368" y="766785"/>
                  <a:pt x="205742" y="766695"/>
                </a:cubicBezTo>
                <a:cubicBezTo>
                  <a:pt x="204845" y="766695"/>
                  <a:pt x="203948" y="766516"/>
                  <a:pt x="203055" y="766426"/>
                </a:cubicBezTo>
                <a:cubicBezTo>
                  <a:pt x="202605" y="766426"/>
                  <a:pt x="202246" y="766426"/>
                  <a:pt x="201800" y="766337"/>
                </a:cubicBezTo>
                <a:cubicBezTo>
                  <a:pt x="200723" y="766247"/>
                  <a:pt x="199739" y="766068"/>
                  <a:pt x="198662" y="765978"/>
                </a:cubicBezTo>
                <a:cubicBezTo>
                  <a:pt x="198396" y="765978"/>
                  <a:pt x="198124" y="765978"/>
                  <a:pt x="197857" y="765888"/>
                </a:cubicBezTo>
                <a:cubicBezTo>
                  <a:pt x="196781" y="765709"/>
                  <a:pt x="195617" y="765530"/>
                  <a:pt x="194541" y="765351"/>
                </a:cubicBezTo>
                <a:cubicBezTo>
                  <a:pt x="194361" y="765351"/>
                  <a:pt x="194095" y="765351"/>
                  <a:pt x="193915" y="765261"/>
                </a:cubicBezTo>
                <a:cubicBezTo>
                  <a:pt x="192839" y="765082"/>
                  <a:pt x="191762" y="764903"/>
                  <a:pt x="190686" y="764723"/>
                </a:cubicBezTo>
                <a:cubicBezTo>
                  <a:pt x="190419" y="764723"/>
                  <a:pt x="190240" y="764723"/>
                  <a:pt x="189973" y="764634"/>
                </a:cubicBezTo>
                <a:cubicBezTo>
                  <a:pt x="188896" y="764455"/>
                  <a:pt x="187908" y="764275"/>
                  <a:pt x="186836" y="764007"/>
                </a:cubicBezTo>
                <a:cubicBezTo>
                  <a:pt x="186564" y="764007"/>
                  <a:pt x="186297" y="763917"/>
                  <a:pt x="186026" y="763827"/>
                </a:cubicBezTo>
                <a:cubicBezTo>
                  <a:pt x="184954" y="763648"/>
                  <a:pt x="183878" y="763379"/>
                  <a:pt x="182801" y="763110"/>
                </a:cubicBezTo>
                <a:cubicBezTo>
                  <a:pt x="182535" y="763110"/>
                  <a:pt x="182355" y="763020"/>
                  <a:pt x="182084" y="762931"/>
                </a:cubicBezTo>
                <a:cubicBezTo>
                  <a:pt x="180920" y="762662"/>
                  <a:pt x="179756" y="762394"/>
                  <a:pt x="178680" y="762124"/>
                </a:cubicBezTo>
                <a:cubicBezTo>
                  <a:pt x="178500" y="762124"/>
                  <a:pt x="178413" y="762124"/>
                  <a:pt x="178234" y="762035"/>
                </a:cubicBezTo>
                <a:cubicBezTo>
                  <a:pt x="177065" y="761766"/>
                  <a:pt x="175901" y="761407"/>
                  <a:pt x="174825" y="761139"/>
                </a:cubicBezTo>
                <a:cubicBezTo>
                  <a:pt x="174646" y="761139"/>
                  <a:pt x="174558" y="761139"/>
                  <a:pt x="174379" y="761049"/>
                </a:cubicBezTo>
                <a:cubicBezTo>
                  <a:pt x="173215" y="760691"/>
                  <a:pt x="172051" y="760422"/>
                  <a:pt x="170883" y="760063"/>
                </a:cubicBezTo>
                <a:cubicBezTo>
                  <a:pt x="170795" y="760063"/>
                  <a:pt x="170616" y="760063"/>
                  <a:pt x="170524" y="759974"/>
                </a:cubicBezTo>
                <a:cubicBezTo>
                  <a:pt x="169452" y="759615"/>
                  <a:pt x="168284" y="759257"/>
                  <a:pt x="167212" y="758898"/>
                </a:cubicBezTo>
                <a:cubicBezTo>
                  <a:pt x="167032" y="758898"/>
                  <a:pt x="166941" y="758809"/>
                  <a:pt x="166761" y="758719"/>
                </a:cubicBezTo>
                <a:cubicBezTo>
                  <a:pt x="165685" y="758361"/>
                  <a:pt x="164613" y="758002"/>
                  <a:pt x="163445" y="757554"/>
                </a:cubicBezTo>
                <a:cubicBezTo>
                  <a:pt x="163265" y="757554"/>
                  <a:pt x="163178" y="757464"/>
                  <a:pt x="162998" y="757375"/>
                </a:cubicBezTo>
                <a:cubicBezTo>
                  <a:pt x="161922" y="757016"/>
                  <a:pt x="160850" y="756568"/>
                  <a:pt x="159774" y="756210"/>
                </a:cubicBezTo>
                <a:cubicBezTo>
                  <a:pt x="159594" y="756210"/>
                  <a:pt x="159415" y="756120"/>
                  <a:pt x="159323" y="756030"/>
                </a:cubicBezTo>
                <a:cubicBezTo>
                  <a:pt x="158251" y="755582"/>
                  <a:pt x="157175" y="755224"/>
                  <a:pt x="156098" y="754776"/>
                </a:cubicBezTo>
                <a:cubicBezTo>
                  <a:pt x="155919" y="754776"/>
                  <a:pt x="155739" y="754686"/>
                  <a:pt x="155652" y="754596"/>
                </a:cubicBezTo>
                <a:cubicBezTo>
                  <a:pt x="154576" y="754148"/>
                  <a:pt x="153591" y="753700"/>
                  <a:pt x="152515" y="753252"/>
                </a:cubicBezTo>
                <a:cubicBezTo>
                  <a:pt x="152335" y="753252"/>
                  <a:pt x="152156" y="753073"/>
                  <a:pt x="151977" y="752983"/>
                </a:cubicBezTo>
                <a:cubicBezTo>
                  <a:pt x="150992" y="752535"/>
                  <a:pt x="150003" y="752087"/>
                  <a:pt x="149111" y="751639"/>
                </a:cubicBezTo>
                <a:cubicBezTo>
                  <a:pt x="148839" y="751549"/>
                  <a:pt x="148660" y="751460"/>
                  <a:pt x="148393" y="751280"/>
                </a:cubicBezTo>
                <a:cubicBezTo>
                  <a:pt x="147496" y="750832"/>
                  <a:pt x="146512" y="750384"/>
                  <a:pt x="145615" y="749936"/>
                </a:cubicBezTo>
                <a:cubicBezTo>
                  <a:pt x="145343" y="749847"/>
                  <a:pt x="145076" y="749667"/>
                  <a:pt x="144810" y="749577"/>
                </a:cubicBezTo>
                <a:cubicBezTo>
                  <a:pt x="143913" y="749129"/>
                  <a:pt x="143016" y="748681"/>
                  <a:pt x="142211" y="748233"/>
                </a:cubicBezTo>
                <a:cubicBezTo>
                  <a:pt x="141939" y="748054"/>
                  <a:pt x="141580" y="747964"/>
                  <a:pt x="141314" y="747786"/>
                </a:cubicBezTo>
                <a:cubicBezTo>
                  <a:pt x="140508" y="747337"/>
                  <a:pt x="139699" y="746889"/>
                  <a:pt x="138894" y="746441"/>
                </a:cubicBezTo>
                <a:cubicBezTo>
                  <a:pt x="138535" y="746262"/>
                  <a:pt x="138176" y="746083"/>
                  <a:pt x="137818" y="745903"/>
                </a:cubicBezTo>
                <a:cubicBezTo>
                  <a:pt x="137013" y="745455"/>
                  <a:pt x="136295" y="745007"/>
                  <a:pt x="135490" y="744559"/>
                </a:cubicBezTo>
                <a:cubicBezTo>
                  <a:pt x="135131" y="744380"/>
                  <a:pt x="134772" y="744111"/>
                  <a:pt x="134322" y="743932"/>
                </a:cubicBezTo>
                <a:cubicBezTo>
                  <a:pt x="133608" y="743483"/>
                  <a:pt x="132891" y="743035"/>
                  <a:pt x="132173" y="742677"/>
                </a:cubicBezTo>
                <a:cubicBezTo>
                  <a:pt x="131727" y="742408"/>
                  <a:pt x="131368" y="742139"/>
                  <a:pt x="130918" y="741960"/>
                </a:cubicBezTo>
                <a:cubicBezTo>
                  <a:pt x="130292" y="741512"/>
                  <a:pt x="129574" y="741153"/>
                  <a:pt x="128949" y="740705"/>
                </a:cubicBezTo>
                <a:cubicBezTo>
                  <a:pt x="128498" y="740437"/>
                  <a:pt x="128052" y="740078"/>
                  <a:pt x="127513" y="739809"/>
                </a:cubicBezTo>
                <a:cubicBezTo>
                  <a:pt x="126888" y="739451"/>
                  <a:pt x="126350" y="739002"/>
                  <a:pt x="125720" y="738644"/>
                </a:cubicBezTo>
                <a:cubicBezTo>
                  <a:pt x="125181" y="738286"/>
                  <a:pt x="124735" y="738017"/>
                  <a:pt x="124197" y="737658"/>
                </a:cubicBezTo>
                <a:cubicBezTo>
                  <a:pt x="123659" y="737300"/>
                  <a:pt x="123120" y="736852"/>
                  <a:pt x="122495" y="736493"/>
                </a:cubicBezTo>
                <a:cubicBezTo>
                  <a:pt x="121957" y="736135"/>
                  <a:pt x="121418" y="735776"/>
                  <a:pt x="120880" y="735418"/>
                </a:cubicBezTo>
                <a:cubicBezTo>
                  <a:pt x="120346" y="735059"/>
                  <a:pt x="119808" y="734701"/>
                  <a:pt x="119358" y="734253"/>
                </a:cubicBezTo>
                <a:cubicBezTo>
                  <a:pt x="118819" y="733805"/>
                  <a:pt x="118194" y="733446"/>
                  <a:pt x="117656" y="732998"/>
                </a:cubicBezTo>
                <a:cubicBezTo>
                  <a:pt x="117209" y="732640"/>
                  <a:pt x="116759" y="732281"/>
                  <a:pt x="116220" y="731923"/>
                </a:cubicBezTo>
                <a:cubicBezTo>
                  <a:pt x="115595" y="731475"/>
                  <a:pt x="115057" y="731027"/>
                  <a:pt x="114431" y="730578"/>
                </a:cubicBezTo>
                <a:cubicBezTo>
                  <a:pt x="113980" y="730220"/>
                  <a:pt x="113626" y="729951"/>
                  <a:pt x="113175" y="729592"/>
                </a:cubicBezTo>
                <a:cubicBezTo>
                  <a:pt x="112549" y="729055"/>
                  <a:pt x="111919" y="728607"/>
                  <a:pt x="111206" y="728069"/>
                </a:cubicBezTo>
                <a:cubicBezTo>
                  <a:pt x="110847" y="727800"/>
                  <a:pt x="110489" y="727442"/>
                  <a:pt x="110130" y="727173"/>
                </a:cubicBezTo>
                <a:cubicBezTo>
                  <a:pt x="109412" y="726635"/>
                  <a:pt x="108787" y="726008"/>
                  <a:pt x="108069" y="725470"/>
                </a:cubicBezTo>
                <a:cubicBezTo>
                  <a:pt x="107710" y="725201"/>
                  <a:pt x="107439" y="724932"/>
                  <a:pt x="107085" y="724664"/>
                </a:cubicBezTo>
                <a:cubicBezTo>
                  <a:pt x="106367" y="724036"/>
                  <a:pt x="105737" y="723498"/>
                  <a:pt x="105019" y="722871"/>
                </a:cubicBezTo>
                <a:lnTo>
                  <a:pt x="0" y="618195"/>
                </a:lnTo>
                <a:lnTo>
                  <a:pt x="533891" y="84242"/>
                </a:lnTo>
                <a:cubicBezTo>
                  <a:pt x="542760" y="75370"/>
                  <a:pt x="542760" y="61031"/>
                  <a:pt x="533891" y="52248"/>
                </a:cubicBezTo>
                <a:lnTo>
                  <a:pt x="520270" y="38626"/>
                </a:lnTo>
                <a:cubicBezTo>
                  <a:pt x="506020" y="24376"/>
                  <a:pt x="516149" y="0"/>
                  <a:pt x="536311" y="0"/>
                </a:cubicBezTo>
                <a:lnTo>
                  <a:pt x="804508" y="0"/>
                </a:lnTo>
                <a:cubicBezTo>
                  <a:pt x="817056" y="0"/>
                  <a:pt x="827181" y="10127"/>
                  <a:pt x="827181" y="22673"/>
                </a:cubicBezTo>
                <a:lnTo>
                  <a:pt x="827181" y="290905"/>
                </a:lnTo>
                <a:cubicBezTo>
                  <a:pt x="827181" y="311069"/>
                  <a:pt x="802806" y="321196"/>
                  <a:pt x="788559" y="306947"/>
                </a:cubicBezTo>
                <a:close/>
              </a:path>
            </a:pathLst>
          </a:custGeom>
          <a:solidFill>
            <a:schemeClr val="accent5">
              <a:lumMod val="75000"/>
            </a:schemeClr>
          </a:solidFill>
          <a:ln w="8960" cap="flat">
            <a:noFill/>
            <a:prstDash val="solid"/>
            <a:miter/>
          </a:ln>
        </p:spPr>
        <p:txBody>
          <a:bodyPr/>
          <a:lstStyle/>
          <a:p>
            <a:endParaRPr lang="fr-FR"/>
          </a:p>
        </p:txBody>
      </p:sp>
      <p:sp>
        <p:nvSpPr>
          <p:cNvPr id="35" name="TextBox 34">
            <a:extLst>
              <a:ext uri="{FF2B5EF4-FFF2-40B4-BE49-F238E27FC236}">
                <a16:creationId xmlns:a16="http://schemas.microsoft.com/office/drawing/2014/main" id="{A67BE165-F6DC-4F4A-00B3-A09D5AF8DD1C}"/>
              </a:ext>
            </a:extLst>
          </p:cNvPr>
          <p:cNvSpPr txBox="1"/>
          <p:nvPr/>
        </p:nvSpPr>
        <p:spPr>
          <a:xfrm>
            <a:off x="925868" y="4705159"/>
            <a:ext cx="2089257" cy="1200329"/>
          </a:xfrm>
          <a:prstGeom prst="rect">
            <a:avLst/>
          </a:prstGeom>
          <a:noFill/>
        </p:spPr>
        <p:txBody>
          <a:bodyPr wrap="square" lIns="0" rIns="0" rtlCol="0" anchor="b">
            <a:spAutoFit/>
          </a:bodyPr>
          <a:lstStyle/>
          <a:p>
            <a:pPr algn="ctr"/>
            <a:r>
              <a:rPr lang="en-US" sz="2400" b="1" noProof="1">
                <a:solidFill>
                  <a:schemeClr val="accent4">
                    <a:lumMod val="75000"/>
                  </a:schemeClr>
                </a:solidFill>
              </a:rPr>
              <a:t>Intenção de Registro  de preços</a:t>
            </a:r>
          </a:p>
        </p:txBody>
      </p:sp>
      <p:sp>
        <p:nvSpPr>
          <p:cNvPr id="4" name="TextBox 3">
            <a:extLst>
              <a:ext uri="{FF2B5EF4-FFF2-40B4-BE49-F238E27FC236}">
                <a16:creationId xmlns:a16="http://schemas.microsoft.com/office/drawing/2014/main" id="{96B54DB6-D7B1-2C50-0C68-BF0A76977B51}"/>
              </a:ext>
            </a:extLst>
          </p:cNvPr>
          <p:cNvSpPr txBox="1"/>
          <p:nvPr/>
        </p:nvSpPr>
        <p:spPr>
          <a:xfrm>
            <a:off x="3002611" y="1075752"/>
            <a:ext cx="2089257" cy="1200329"/>
          </a:xfrm>
          <a:prstGeom prst="rect">
            <a:avLst/>
          </a:prstGeom>
          <a:noFill/>
        </p:spPr>
        <p:txBody>
          <a:bodyPr wrap="square" lIns="0" rIns="0" rtlCol="0" anchor="b">
            <a:spAutoFit/>
          </a:bodyPr>
          <a:lstStyle/>
          <a:p>
            <a:pPr algn="ctr"/>
            <a:r>
              <a:rPr lang="en-US" sz="2400" b="1" noProof="1">
                <a:solidFill>
                  <a:schemeClr val="accent2">
                    <a:lumMod val="75000"/>
                  </a:schemeClr>
                </a:solidFill>
              </a:rPr>
              <a:t>Definição do objeto e das quantidades</a:t>
            </a:r>
          </a:p>
        </p:txBody>
      </p:sp>
      <p:sp>
        <p:nvSpPr>
          <p:cNvPr id="10" name="TextBox 9">
            <a:extLst>
              <a:ext uri="{FF2B5EF4-FFF2-40B4-BE49-F238E27FC236}">
                <a16:creationId xmlns:a16="http://schemas.microsoft.com/office/drawing/2014/main" id="{8C9B973F-1707-65CC-B274-3C466D6B8E72}"/>
              </a:ext>
            </a:extLst>
          </p:cNvPr>
          <p:cNvSpPr txBox="1"/>
          <p:nvPr/>
        </p:nvSpPr>
        <p:spPr>
          <a:xfrm>
            <a:off x="9189462" y="4705159"/>
            <a:ext cx="2089257" cy="830997"/>
          </a:xfrm>
          <a:prstGeom prst="rect">
            <a:avLst/>
          </a:prstGeom>
          <a:noFill/>
        </p:spPr>
        <p:txBody>
          <a:bodyPr wrap="square" lIns="0" rIns="0" rtlCol="0" anchor="b">
            <a:spAutoFit/>
          </a:bodyPr>
          <a:lstStyle/>
          <a:p>
            <a:pPr algn="ctr"/>
            <a:r>
              <a:rPr lang="en-US" sz="2400" b="1" noProof="1">
                <a:solidFill>
                  <a:schemeClr val="accent6">
                    <a:lumMod val="50000"/>
                  </a:schemeClr>
                </a:solidFill>
              </a:rPr>
              <a:t>Modalidade de Licitação</a:t>
            </a:r>
          </a:p>
        </p:txBody>
      </p:sp>
      <p:sp>
        <p:nvSpPr>
          <p:cNvPr id="26" name="TextBox 25">
            <a:extLst>
              <a:ext uri="{FF2B5EF4-FFF2-40B4-BE49-F238E27FC236}">
                <a16:creationId xmlns:a16="http://schemas.microsoft.com/office/drawing/2014/main" id="{D1F79264-2D36-9EE8-C484-2DACD9C0934B}"/>
              </a:ext>
            </a:extLst>
          </p:cNvPr>
          <p:cNvSpPr txBox="1"/>
          <p:nvPr/>
        </p:nvSpPr>
        <p:spPr>
          <a:xfrm>
            <a:off x="7182493" y="1380552"/>
            <a:ext cx="2089257" cy="830997"/>
          </a:xfrm>
          <a:prstGeom prst="rect">
            <a:avLst/>
          </a:prstGeom>
          <a:noFill/>
        </p:spPr>
        <p:txBody>
          <a:bodyPr wrap="square" lIns="0" rIns="0" rtlCol="0" anchor="b">
            <a:spAutoFit/>
          </a:bodyPr>
          <a:lstStyle/>
          <a:p>
            <a:pPr algn="ctr"/>
            <a:r>
              <a:rPr lang="en-US" sz="2400" b="1" noProof="1">
                <a:solidFill>
                  <a:schemeClr val="accent1">
                    <a:lumMod val="75000"/>
                  </a:schemeClr>
                </a:solidFill>
              </a:rPr>
              <a:t>Criterio de Julgamento</a:t>
            </a:r>
          </a:p>
        </p:txBody>
      </p:sp>
      <p:grpSp>
        <p:nvGrpSpPr>
          <p:cNvPr id="33" name="Group 27">
            <a:extLst>
              <a:ext uri="{FF2B5EF4-FFF2-40B4-BE49-F238E27FC236}">
                <a16:creationId xmlns:a16="http://schemas.microsoft.com/office/drawing/2014/main" id="{17FDFE3A-4D36-760D-BC5D-467CA1CB64E7}"/>
              </a:ext>
            </a:extLst>
          </p:cNvPr>
          <p:cNvGrpSpPr/>
          <p:nvPr/>
        </p:nvGrpSpPr>
        <p:grpSpPr>
          <a:xfrm>
            <a:off x="731766" y="1722781"/>
            <a:ext cx="1984930" cy="1949173"/>
            <a:chOff x="223837" y="4455438"/>
            <a:chExt cx="2067461" cy="2220031"/>
          </a:xfrm>
        </p:grpSpPr>
        <p:sp>
          <p:nvSpPr>
            <p:cNvPr id="34" name="Freeform: Shape 20">
              <a:extLst>
                <a:ext uri="{FF2B5EF4-FFF2-40B4-BE49-F238E27FC236}">
                  <a16:creationId xmlns:a16="http://schemas.microsoft.com/office/drawing/2014/main" id="{4916A82B-43C2-E79B-DB23-01D8528F33E5}"/>
                </a:ext>
              </a:extLst>
            </p:cNvPr>
            <p:cNvSpPr/>
            <p:nvPr/>
          </p:nvSpPr>
          <p:spPr>
            <a:xfrm>
              <a:off x="1221581" y="4550569"/>
              <a:ext cx="1007269" cy="1662112"/>
            </a:xfrm>
            <a:custGeom>
              <a:avLst/>
              <a:gdLst>
                <a:gd name="connsiteX0" fmla="*/ 895350 w 1007269"/>
                <a:gd name="connsiteY0" fmla="*/ 1631156 h 1662112"/>
                <a:gd name="connsiteX1" fmla="*/ 971550 w 1007269"/>
                <a:gd name="connsiteY1" fmla="*/ 1533525 h 1662112"/>
                <a:gd name="connsiteX2" fmla="*/ 997744 w 1007269"/>
                <a:gd name="connsiteY2" fmla="*/ 1350169 h 1662112"/>
                <a:gd name="connsiteX3" fmla="*/ 1007269 w 1007269"/>
                <a:gd name="connsiteY3" fmla="*/ 1119187 h 1662112"/>
                <a:gd name="connsiteX4" fmla="*/ 938213 w 1007269"/>
                <a:gd name="connsiteY4" fmla="*/ 904875 h 1662112"/>
                <a:gd name="connsiteX5" fmla="*/ 869157 w 1007269"/>
                <a:gd name="connsiteY5" fmla="*/ 702469 h 1662112"/>
                <a:gd name="connsiteX6" fmla="*/ 762000 w 1007269"/>
                <a:gd name="connsiteY6" fmla="*/ 502444 h 1662112"/>
                <a:gd name="connsiteX7" fmla="*/ 654844 w 1007269"/>
                <a:gd name="connsiteY7" fmla="*/ 330994 h 1662112"/>
                <a:gd name="connsiteX8" fmla="*/ 533400 w 1007269"/>
                <a:gd name="connsiteY8" fmla="*/ 192881 h 1662112"/>
                <a:gd name="connsiteX9" fmla="*/ 433388 w 1007269"/>
                <a:gd name="connsiteY9" fmla="*/ 102394 h 1662112"/>
                <a:gd name="connsiteX10" fmla="*/ 330994 w 1007269"/>
                <a:gd name="connsiteY10" fmla="*/ 35719 h 1662112"/>
                <a:gd name="connsiteX11" fmla="*/ 171450 w 1007269"/>
                <a:gd name="connsiteY11" fmla="*/ 0 h 1662112"/>
                <a:gd name="connsiteX12" fmla="*/ 47625 w 1007269"/>
                <a:gd name="connsiteY12" fmla="*/ 78581 h 1662112"/>
                <a:gd name="connsiteX13" fmla="*/ 2382 w 1007269"/>
                <a:gd name="connsiteY13" fmla="*/ 226219 h 1662112"/>
                <a:gd name="connsiteX14" fmla="*/ 0 w 1007269"/>
                <a:gd name="connsiteY14" fmla="*/ 376237 h 1662112"/>
                <a:gd name="connsiteX15" fmla="*/ 9525 w 1007269"/>
                <a:gd name="connsiteY15" fmla="*/ 621506 h 1662112"/>
                <a:gd name="connsiteX16" fmla="*/ 71438 w 1007269"/>
                <a:gd name="connsiteY16" fmla="*/ 845344 h 1662112"/>
                <a:gd name="connsiteX17" fmla="*/ 121444 w 1007269"/>
                <a:gd name="connsiteY17" fmla="*/ 1062037 h 1662112"/>
                <a:gd name="connsiteX18" fmla="*/ 242888 w 1007269"/>
                <a:gd name="connsiteY18" fmla="*/ 1252537 h 1662112"/>
                <a:gd name="connsiteX19" fmla="*/ 411957 w 1007269"/>
                <a:gd name="connsiteY19" fmla="*/ 1454944 h 1662112"/>
                <a:gd name="connsiteX20" fmla="*/ 554832 w 1007269"/>
                <a:gd name="connsiteY20" fmla="*/ 1574006 h 1662112"/>
                <a:gd name="connsiteX21" fmla="*/ 685800 w 1007269"/>
                <a:gd name="connsiteY21" fmla="*/ 1631156 h 1662112"/>
                <a:gd name="connsiteX22" fmla="*/ 842963 w 1007269"/>
                <a:gd name="connsiteY22" fmla="*/ 1662112 h 1662112"/>
                <a:gd name="connsiteX23" fmla="*/ 895350 w 1007269"/>
                <a:gd name="connsiteY23" fmla="*/ 1631156 h 1662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007269" h="1662112">
                  <a:moveTo>
                    <a:pt x="895350" y="1631156"/>
                  </a:moveTo>
                  <a:lnTo>
                    <a:pt x="971550" y="1533525"/>
                  </a:lnTo>
                  <a:lnTo>
                    <a:pt x="997744" y="1350169"/>
                  </a:lnTo>
                  <a:lnTo>
                    <a:pt x="1007269" y="1119187"/>
                  </a:lnTo>
                  <a:lnTo>
                    <a:pt x="938213" y="904875"/>
                  </a:lnTo>
                  <a:lnTo>
                    <a:pt x="869157" y="702469"/>
                  </a:lnTo>
                  <a:lnTo>
                    <a:pt x="762000" y="502444"/>
                  </a:lnTo>
                  <a:lnTo>
                    <a:pt x="654844" y="330994"/>
                  </a:lnTo>
                  <a:lnTo>
                    <a:pt x="533400" y="192881"/>
                  </a:lnTo>
                  <a:lnTo>
                    <a:pt x="433388" y="102394"/>
                  </a:lnTo>
                  <a:lnTo>
                    <a:pt x="330994" y="35719"/>
                  </a:lnTo>
                  <a:lnTo>
                    <a:pt x="171450" y="0"/>
                  </a:lnTo>
                  <a:lnTo>
                    <a:pt x="47625" y="78581"/>
                  </a:lnTo>
                  <a:lnTo>
                    <a:pt x="2382" y="226219"/>
                  </a:lnTo>
                  <a:lnTo>
                    <a:pt x="0" y="376237"/>
                  </a:lnTo>
                  <a:lnTo>
                    <a:pt x="9525" y="621506"/>
                  </a:lnTo>
                  <a:lnTo>
                    <a:pt x="71438" y="845344"/>
                  </a:lnTo>
                  <a:lnTo>
                    <a:pt x="121444" y="1062037"/>
                  </a:lnTo>
                  <a:lnTo>
                    <a:pt x="242888" y="1252537"/>
                  </a:lnTo>
                  <a:lnTo>
                    <a:pt x="411957" y="1454944"/>
                  </a:lnTo>
                  <a:lnTo>
                    <a:pt x="554832" y="1574006"/>
                  </a:lnTo>
                  <a:lnTo>
                    <a:pt x="685800" y="1631156"/>
                  </a:lnTo>
                  <a:lnTo>
                    <a:pt x="842963" y="1662112"/>
                  </a:lnTo>
                  <a:lnTo>
                    <a:pt x="895350" y="1631156"/>
                  </a:lnTo>
                  <a:close/>
                </a:path>
              </a:pathLst>
            </a:custGeom>
            <a:solidFill>
              <a:srgbClr val="949B9D"/>
            </a:solidFill>
            <a:ln w="12700">
              <a:miter lim="400000"/>
            </a:ln>
          </p:spPr>
          <p:txBody>
            <a:bodyPr lIns="38100" tIns="38100" rIns="38100" bIns="38100" anchor="ctr"/>
            <a:lstStyle/>
            <a:p>
              <a:endParaRPr lang="en-US" sz="3000">
                <a:solidFill>
                  <a:srgbClr val="FFFFFF"/>
                </a:solidFill>
              </a:endParaRPr>
            </a:p>
          </p:txBody>
        </p:sp>
        <p:sp>
          <p:nvSpPr>
            <p:cNvPr id="37" name="Shape">
              <a:extLst>
                <a:ext uri="{FF2B5EF4-FFF2-40B4-BE49-F238E27FC236}">
                  <a16:creationId xmlns:a16="http://schemas.microsoft.com/office/drawing/2014/main" id="{876FCF64-0F94-F611-17F5-11196A6C3A4E}"/>
                </a:ext>
              </a:extLst>
            </p:cNvPr>
            <p:cNvSpPr/>
            <p:nvPr/>
          </p:nvSpPr>
          <p:spPr>
            <a:xfrm>
              <a:off x="930274" y="6214387"/>
              <a:ext cx="520992" cy="461082"/>
            </a:xfrm>
            <a:custGeom>
              <a:avLst/>
              <a:gdLst/>
              <a:ahLst/>
              <a:cxnLst>
                <a:cxn ang="0">
                  <a:pos x="wd2" y="hd2"/>
                </a:cxn>
                <a:cxn ang="5400000">
                  <a:pos x="wd2" y="hd2"/>
                </a:cxn>
                <a:cxn ang="10800000">
                  <a:pos x="wd2" y="hd2"/>
                </a:cxn>
                <a:cxn ang="16200000">
                  <a:pos x="wd2" y="hd2"/>
                </a:cxn>
              </a:cxnLst>
              <a:rect l="0" t="0" r="r" b="b"/>
              <a:pathLst>
                <a:path w="20655" h="20374" extrusionOk="0">
                  <a:moveTo>
                    <a:pt x="7091" y="16389"/>
                  </a:moveTo>
                  <a:cubicBezTo>
                    <a:pt x="9226" y="20374"/>
                    <a:pt x="13919" y="21597"/>
                    <a:pt x="17428" y="19021"/>
                  </a:cubicBezTo>
                  <a:cubicBezTo>
                    <a:pt x="20736" y="16591"/>
                    <a:pt x="21597" y="11580"/>
                    <a:pt x="19563" y="7786"/>
                  </a:cubicBezTo>
                  <a:lnTo>
                    <a:pt x="15157" y="14"/>
                  </a:lnTo>
                  <a:cubicBezTo>
                    <a:pt x="15152" y="3"/>
                    <a:pt x="15142" y="-3"/>
                    <a:pt x="15132" y="3"/>
                  </a:cubicBezTo>
                  <a:cubicBezTo>
                    <a:pt x="9287" y="934"/>
                    <a:pt x="4030" y="2332"/>
                    <a:pt x="17" y="3583"/>
                  </a:cubicBezTo>
                  <a:cubicBezTo>
                    <a:pt x="2" y="3589"/>
                    <a:pt x="-3" y="3605"/>
                    <a:pt x="2" y="3622"/>
                  </a:cubicBezTo>
                  <a:lnTo>
                    <a:pt x="7091" y="16389"/>
                  </a:lnTo>
                  <a:close/>
                </a:path>
              </a:pathLst>
            </a:custGeom>
            <a:solidFill>
              <a:srgbClr val="6B6B6A"/>
            </a:solidFill>
            <a:ln w="12700">
              <a:miter lim="400000"/>
            </a:ln>
          </p:spPr>
          <p:txBody>
            <a:bodyPr lIns="38100" tIns="38100" rIns="38100" bIns="38100" anchor="ctr"/>
            <a:lstStyle/>
            <a:p>
              <a:pPr>
                <a:defRPr sz="3000">
                  <a:solidFill>
                    <a:srgbClr val="FFFFFF"/>
                  </a:solidFill>
                </a:defRPr>
              </a:pPr>
              <a:endParaRPr/>
            </a:p>
          </p:txBody>
        </p:sp>
        <p:sp>
          <p:nvSpPr>
            <p:cNvPr id="38" name="Shape">
              <a:extLst>
                <a:ext uri="{FF2B5EF4-FFF2-40B4-BE49-F238E27FC236}">
                  <a16:creationId xmlns:a16="http://schemas.microsoft.com/office/drawing/2014/main" id="{E481B562-2842-C1AA-0D09-8D8DC0D9F252}"/>
                </a:ext>
              </a:extLst>
            </p:cNvPr>
            <p:cNvSpPr/>
            <p:nvPr/>
          </p:nvSpPr>
          <p:spPr>
            <a:xfrm>
              <a:off x="223837" y="4860249"/>
              <a:ext cx="1438685" cy="1520203"/>
            </a:xfrm>
            <a:custGeom>
              <a:avLst/>
              <a:gdLst>
                <a:gd name="connsiteX0" fmla="*/ 21551 w 21551"/>
                <a:gd name="connsiteY0" fmla="*/ 18872 h 21411"/>
                <a:gd name="connsiteX1" fmla="*/ 12254 w 21551"/>
                <a:gd name="connsiteY1" fmla="*/ 0 h 21411"/>
                <a:gd name="connsiteX2" fmla="*/ 1345 w 21551"/>
                <a:gd name="connsiteY2" fmla="*/ 8405 h 21411"/>
                <a:gd name="connsiteX3" fmla="*/ 4 w 21551"/>
                <a:gd name="connsiteY3" fmla="*/ 11564 h 21411"/>
                <a:gd name="connsiteX4" fmla="*/ 1298 w 21551"/>
                <a:gd name="connsiteY4" fmla="*/ 16232 h 21411"/>
                <a:gd name="connsiteX5" fmla="*/ 4888 w 21551"/>
                <a:gd name="connsiteY5" fmla="*/ 20666 h 21411"/>
                <a:gd name="connsiteX6" fmla="*/ 7679 w 21551"/>
                <a:gd name="connsiteY6" fmla="*/ 21260 h 21411"/>
                <a:gd name="connsiteX7" fmla="*/ 10667 w 21551"/>
                <a:gd name="connsiteY7" fmla="*/ 20355 h 21411"/>
                <a:gd name="connsiteX8" fmla="*/ 16395 w 21551"/>
                <a:gd name="connsiteY8" fmla="*/ 19209 h 21411"/>
                <a:gd name="connsiteX9" fmla="*/ 21551 w 21551"/>
                <a:gd name="connsiteY9" fmla="*/ 18872 h 21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551" h="21411" extrusionOk="0">
                  <a:moveTo>
                    <a:pt x="21551" y="18872"/>
                  </a:moveTo>
                  <a:cubicBezTo>
                    <a:pt x="20861" y="15671"/>
                    <a:pt x="15622" y="1745"/>
                    <a:pt x="12254" y="0"/>
                  </a:cubicBezTo>
                  <a:cubicBezTo>
                    <a:pt x="7726" y="5146"/>
                    <a:pt x="1345" y="8405"/>
                    <a:pt x="1345" y="8405"/>
                  </a:cubicBezTo>
                  <a:cubicBezTo>
                    <a:pt x="400" y="8816"/>
                    <a:pt x="-49" y="10006"/>
                    <a:pt x="4" y="11564"/>
                  </a:cubicBezTo>
                  <a:cubicBezTo>
                    <a:pt x="50" y="12929"/>
                    <a:pt x="482" y="14574"/>
                    <a:pt x="1298" y="16232"/>
                  </a:cubicBezTo>
                  <a:cubicBezTo>
                    <a:pt x="2276" y="18218"/>
                    <a:pt x="3600" y="19795"/>
                    <a:pt x="4888" y="20666"/>
                  </a:cubicBezTo>
                  <a:cubicBezTo>
                    <a:pt x="5904" y="21353"/>
                    <a:pt x="6895" y="21600"/>
                    <a:pt x="7679" y="21260"/>
                  </a:cubicBezTo>
                  <a:cubicBezTo>
                    <a:pt x="7679" y="21260"/>
                    <a:pt x="8826" y="20842"/>
                    <a:pt x="10667" y="20355"/>
                  </a:cubicBezTo>
                  <a:cubicBezTo>
                    <a:pt x="12187" y="19954"/>
                    <a:pt x="14179" y="19507"/>
                    <a:pt x="16395" y="19209"/>
                  </a:cubicBezTo>
                  <a:cubicBezTo>
                    <a:pt x="18028" y="18989"/>
                    <a:pt x="19778" y="18851"/>
                    <a:pt x="21551" y="18872"/>
                  </a:cubicBezTo>
                  <a:close/>
                </a:path>
              </a:pathLst>
            </a:custGeom>
            <a:solidFill>
              <a:srgbClr val="989898"/>
            </a:solidFill>
            <a:ln w="12700">
              <a:miter lim="400000"/>
            </a:ln>
          </p:spPr>
          <p:txBody>
            <a:bodyPr lIns="38100" tIns="38100" rIns="38100" bIns="38100" anchor="ctr"/>
            <a:lstStyle/>
            <a:p>
              <a:pPr>
                <a:defRPr sz="3000">
                  <a:solidFill>
                    <a:srgbClr val="FFFFFF"/>
                  </a:solidFill>
                </a:defRPr>
              </a:pPr>
              <a:endParaRPr/>
            </a:p>
          </p:txBody>
        </p:sp>
        <p:sp>
          <p:nvSpPr>
            <p:cNvPr id="39" name="Shape">
              <a:extLst>
                <a:ext uri="{FF2B5EF4-FFF2-40B4-BE49-F238E27FC236}">
                  <a16:creationId xmlns:a16="http://schemas.microsoft.com/office/drawing/2014/main" id="{BB0A671C-C846-9B03-BE9C-A137FEA2C717}"/>
                </a:ext>
              </a:extLst>
            </p:cNvPr>
            <p:cNvSpPr/>
            <p:nvPr/>
          </p:nvSpPr>
          <p:spPr>
            <a:xfrm>
              <a:off x="1038224" y="4455438"/>
              <a:ext cx="1253074" cy="1861430"/>
            </a:xfrm>
            <a:custGeom>
              <a:avLst/>
              <a:gdLst/>
              <a:ahLst/>
              <a:cxnLst>
                <a:cxn ang="0">
                  <a:pos x="wd2" y="hd2"/>
                </a:cxn>
                <a:cxn ang="5400000">
                  <a:pos x="wd2" y="hd2"/>
                </a:cxn>
                <a:cxn ang="10800000">
                  <a:pos x="wd2" y="hd2"/>
                </a:cxn>
                <a:cxn ang="16200000">
                  <a:pos x="wd2" y="hd2"/>
                </a:cxn>
              </a:cxnLst>
              <a:rect l="0" t="0" r="r" b="b"/>
              <a:pathLst>
                <a:path w="20649" h="21134" extrusionOk="0">
                  <a:moveTo>
                    <a:pt x="17940" y="8138"/>
                  </a:moveTo>
                  <a:cubicBezTo>
                    <a:pt x="15251" y="4139"/>
                    <a:pt x="11356" y="1258"/>
                    <a:pt x="7794" y="326"/>
                  </a:cubicBezTo>
                  <a:cubicBezTo>
                    <a:pt x="6227" y="-85"/>
                    <a:pt x="4724" y="-120"/>
                    <a:pt x="3420" y="297"/>
                  </a:cubicBezTo>
                  <a:cubicBezTo>
                    <a:pt x="1409" y="938"/>
                    <a:pt x="277" y="2517"/>
                    <a:pt x="45" y="4610"/>
                  </a:cubicBezTo>
                  <a:cubicBezTo>
                    <a:pt x="-215" y="6957"/>
                    <a:pt x="662" y="9952"/>
                    <a:pt x="2709" y="12997"/>
                  </a:cubicBezTo>
                  <a:cubicBezTo>
                    <a:pt x="4755" y="16043"/>
                    <a:pt x="7505" y="18440"/>
                    <a:pt x="10272" y="19822"/>
                  </a:cubicBezTo>
                  <a:cubicBezTo>
                    <a:pt x="12737" y="21053"/>
                    <a:pt x="15217" y="21480"/>
                    <a:pt x="17229" y="20837"/>
                  </a:cubicBezTo>
                  <a:cubicBezTo>
                    <a:pt x="18319" y="20489"/>
                    <a:pt x="19150" y="19865"/>
                    <a:pt x="19721" y="19034"/>
                  </a:cubicBezTo>
                  <a:cubicBezTo>
                    <a:pt x="21385" y="16614"/>
                    <a:pt x="20824" y="12426"/>
                    <a:pt x="17940" y="8138"/>
                  </a:cubicBezTo>
                  <a:close/>
                  <a:moveTo>
                    <a:pt x="17068" y="19163"/>
                  </a:moveTo>
                  <a:cubicBezTo>
                    <a:pt x="16900" y="19199"/>
                    <a:pt x="16722" y="19223"/>
                    <a:pt x="16536" y="19233"/>
                  </a:cubicBezTo>
                  <a:cubicBezTo>
                    <a:pt x="16442" y="19239"/>
                    <a:pt x="16348" y="19241"/>
                    <a:pt x="16249" y="19239"/>
                  </a:cubicBezTo>
                  <a:cubicBezTo>
                    <a:pt x="15902" y="19233"/>
                    <a:pt x="15527" y="19184"/>
                    <a:pt x="15132" y="19096"/>
                  </a:cubicBezTo>
                  <a:cubicBezTo>
                    <a:pt x="14971" y="19060"/>
                    <a:pt x="14805" y="19020"/>
                    <a:pt x="14638" y="18971"/>
                  </a:cubicBezTo>
                  <a:cubicBezTo>
                    <a:pt x="14179" y="18837"/>
                    <a:pt x="13700" y="18655"/>
                    <a:pt x="13208" y="18425"/>
                  </a:cubicBezTo>
                  <a:cubicBezTo>
                    <a:pt x="13085" y="18367"/>
                    <a:pt x="12959" y="18306"/>
                    <a:pt x="12834" y="18241"/>
                  </a:cubicBezTo>
                  <a:cubicBezTo>
                    <a:pt x="12645" y="18145"/>
                    <a:pt x="12453" y="18040"/>
                    <a:pt x="12260" y="17931"/>
                  </a:cubicBezTo>
                  <a:cubicBezTo>
                    <a:pt x="12070" y="17823"/>
                    <a:pt x="11879" y="17709"/>
                    <a:pt x="11687" y="17588"/>
                  </a:cubicBezTo>
                  <a:cubicBezTo>
                    <a:pt x="11429" y="17425"/>
                    <a:pt x="11170" y="17252"/>
                    <a:pt x="10913" y="17066"/>
                  </a:cubicBezTo>
                  <a:cubicBezTo>
                    <a:pt x="10653" y="16882"/>
                    <a:pt x="10394" y="16684"/>
                    <a:pt x="10136" y="16478"/>
                  </a:cubicBezTo>
                  <a:cubicBezTo>
                    <a:pt x="9780" y="16192"/>
                    <a:pt x="9427" y="15884"/>
                    <a:pt x="9075" y="15557"/>
                  </a:cubicBezTo>
                  <a:cubicBezTo>
                    <a:pt x="8412" y="14935"/>
                    <a:pt x="7763" y="14243"/>
                    <a:pt x="7150" y="13480"/>
                  </a:cubicBezTo>
                  <a:cubicBezTo>
                    <a:pt x="6915" y="13189"/>
                    <a:pt x="6687" y="12889"/>
                    <a:pt x="6465" y="12578"/>
                  </a:cubicBezTo>
                  <a:cubicBezTo>
                    <a:pt x="6354" y="12422"/>
                    <a:pt x="6246" y="12265"/>
                    <a:pt x="6137" y="12105"/>
                  </a:cubicBezTo>
                  <a:cubicBezTo>
                    <a:pt x="5132" y="10611"/>
                    <a:pt x="4458" y="9175"/>
                    <a:pt x="4065" y="7868"/>
                  </a:cubicBezTo>
                  <a:cubicBezTo>
                    <a:pt x="3738" y="6781"/>
                    <a:pt x="3606" y="5783"/>
                    <a:pt x="3648" y="4918"/>
                  </a:cubicBezTo>
                  <a:cubicBezTo>
                    <a:pt x="3684" y="4175"/>
                    <a:pt x="3847" y="3532"/>
                    <a:pt x="4121" y="3012"/>
                  </a:cubicBezTo>
                  <a:cubicBezTo>
                    <a:pt x="4149" y="2958"/>
                    <a:pt x="4180" y="2907"/>
                    <a:pt x="4209" y="2856"/>
                  </a:cubicBezTo>
                  <a:cubicBezTo>
                    <a:pt x="4546" y="2297"/>
                    <a:pt x="5021" y="1900"/>
                    <a:pt x="5618" y="1710"/>
                  </a:cubicBezTo>
                  <a:cubicBezTo>
                    <a:pt x="8137" y="905"/>
                    <a:pt x="13346" y="3581"/>
                    <a:pt x="16789" y="8705"/>
                  </a:cubicBezTo>
                  <a:cubicBezTo>
                    <a:pt x="20234" y="13828"/>
                    <a:pt x="19826" y="18295"/>
                    <a:pt x="17306" y="19099"/>
                  </a:cubicBezTo>
                  <a:cubicBezTo>
                    <a:pt x="17233" y="19122"/>
                    <a:pt x="17151" y="19144"/>
                    <a:pt x="17068" y="19163"/>
                  </a:cubicBezTo>
                  <a:close/>
                </a:path>
              </a:pathLst>
            </a:custGeom>
            <a:solidFill>
              <a:srgbClr val="848383"/>
            </a:solidFill>
            <a:ln w="12700">
              <a:miter lim="400000"/>
            </a:ln>
          </p:spPr>
          <p:txBody>
            <a:bodyPr lIns="38100" tIns="38100" rIns="38100" bIns="38100" anchor="ctr"/>
            <a:lstStyle/>
            <a:p>
              <a:pPr>
                <a:defRPr sz="3000">
                  <a:solidFill>
                    <a:srgbClr val="FFFFFF"/>
                  </a:solidFill>
                </a:defRPr>
              </a:pPr>
              <a:endParaRPr/>
            </a:p>
          </p:txBody>
        </p:sp>
        <p:sp>
          <p:nvSpPr>
            <p:cNvPr id="40" name="Shape">
              <a:extLst>
                <a:ext uri="{FF2B5EF4-FFF2-40B4-BE49-F238E27FC236}">
                  <a16:creationId xmlns:a16="http://schemas.microsoft.com/office/drawing/2014/main" id="{4B2468DE-00E0-6ED6-5316-AF2C4D786EF4}"/>
                </a:ext>
              </a:extLst>
            </p:cNvPr>
            <p:cNvSpPr/>
            <p:nvPr/>
          </p:nvSpPr>
          <p:spPr>
            <a:xfrm>
              <a:off x="1362074" y="4493537"/>
              <a:ext cx="911989" cy="1653160"/>
            </a:xfrm>
            <a:custGeom>
              <a:avLst/>
              <a:gdLst/>
              <a:ahLst/>
              <a:cxnLst>
                <a:cxn ang="0">
                  <a:pos x="wd2" y="hd2"/>
                </a:cxn>
                <a:cxn ang="5400000">
                  <a:pos x="wd2" y="hd2"/>
                </a:cxn>
                <a:cxn ang="10800000">
                  <a:pos x="wd2" y="hd2"/>
                </a:cxn>
                <a:cxn ang="16200000">
                  <a:pos x="wd2" y="hd2"/>
                </a:cxn>
              </a:cxnLst>
              <a:rect l="0" t="0" r="r" b="b"/>
              <a:pathLst>
                <a:path w="21597" h="21600" extrusionOk="0">
                  <a:moveTo>
                    <a:pt x="17705" y="8990"/>
                  </a:moveTo>
                  <a:cubicBezTo>
                    <a:pt x="13841" y="4389"/>
                    <a:pt x="8244" y="1074"/>
                    <a:pt x="3125" y="0"/>
                  </a:cubicBezTo>
                  <a:lnTo>
                    <a:pt x="1194" y="982"/>
                  </a:lnTo>
                  <a:lnTo>
                    <a:pt x="0" y="1590"/>
                  </a:lnTo>
                  <a:cubicBezTo>
                    <a:pt x="427" y="1480"/>
                    <a:pt x="905" y="1427"/>
                    <a:pt x="1429" y="1427"/>
                  </a:cubicBezTo>
                  <a:lnTo>
                    <a:pt x="1429" y="1427"/>
                  </a:lnTo>
                  <a:cubicBezTo>
                    <a:pt x="1432" y="1427"/>
                    <a:pt x="1438" y="1427"/>
                    <a:pt x="1441" y="1427"/>
                  </a:cubicBezTo>
                  <a:cubicBezTo>
                    <a:pt x="5347" y="1432"/>
                    <a:pt x="11654" y="4422"/>
                    <a:pt x="16018" y="9591"/>
                  </a:cubicBezTo>
                  <a:cubicBezTo>
                    <a:pt x="16021" y="9594"/>
                    <a:pt x="16021" y="9596"/>
                    <a:pt x="16024" y="9598"/>
                  </a:cubicBezTo>
                  <a:cubicBezTo>
                    <a:pt x="16036" y="9611"/>
                    <a:pt x="16048" y="9624"/>
                    <a:pt x="16057" y="9638"/>
                  </a:cubicBezTo>
                  <a:cubicBezTo>
                    <a:pt x="18556" y="12615"/>
                    <a:pt x="19645" y="15399"/>
                    <a:pt x="19642" y="17545"/>
                  </a:cubicBezTo>
                  <a:cubicBezTo>
                    <a:pt x="19642" y="19649"/>
                    <a:pt x="18592" y="21140"/>
                    <a:pt x="16800" y="21600"/>
                  </a:cubicBezTo>
                  <a:lnTo>
                    <a:pt x="17880" y="21578"/>
                  </a:lnTo>
                  <a:lnTo>
                    <a:pt x="20265" y="21530"/>
                  </a:lnTo>
                  <a:cubicBezTo>
                    <a:pt x="21152" y="20497"/>
                    <a:pt x="21600" y="19182"/>
                    <a:pt x="21597" y="17686"/>
                  </a:cubicBezTo>
                  <a:cubicBezTo>
                    <a:pt x="21597" y="15152"/>
                    <a:pt x="20313" y="12095"/>
                    <a:pt x="17705" y="8990"/>
                  </a:cubicBezTo>
                  <a:close/>
                </a:path>
              </a:pathLst>
            </a:custGeom>
            <a:solidFill>
              <a:srgbClr val="ADB2B5"/>
            </a:solidFill>
            <a:ln w="12700">
              <a:miter lim="400000"/>
            </a:ln>
          </p:spPr>
          <p:txBody>
            <a:bodyPr lIns="38100" tIns="38100" rIns="38100" bIns="38100" anchor="ctr"/>
            <a:lstStyle/>
            <a:p>
              <a:pPr>
                <a:defRPr sz="3000">
                  <a:solidFill>
                    <a:srgbClr val="FFFFFF"/>
                  </a:solidFill>
                </a:defRPr>
              </a:pPr>
              <a:endParaRPr dirty="0"/>
            </a:p>
          </p:txBody>
        </p:sp>
        <p:sp>
          <p:nvSpPr>
            <p:cNvPr id="41" name="Shape">
              <a:extLst>
                <a:ext uri="{FF2B5EF4-FFF2-40B4-BE49-F238E27FC236}">
                  <a16:creationId xmlns:a16="http://schemas.microsoft.com/office/drawing/2014/main" id="{29F516B0-F5DF-056A-36D2-F76E71B7FB0D}"/>
                </a:ext>
              </a:extLst>
            </p:cNvPr>
            <p:cNvSpPr/>
            <p:nvPr/>
          </p:nvSpPr>
          <p:spPr>
            <a:xfrm>
              <a:off x="1277680" y="5040191"/>
              <a:ext cx="594996" cy="775844"/>
            </a:xfrm>
            <a:custGeom>
              <a:avLst/>
              <a:gdLst/>
              <a:ahLst/>
              <a:cxnLst>
                <a:cxn ang="0">
                  <a:pos x="wd2" y="hd2"/>
                </a:cxn>
                <a:cxn ang="5400000">
                  <a:pos x="wd2" y="hd2"/>
                </a:cxn>
                <a:cxn ang="10800000">
                  <a:pos x="wd2" y="hd2"/>
                </a:cxn>
                <a:cxn ang="16200000">
                  <a:pos x="wd2" y="hd2"/>
                </a:cxn>
              </a:cxnLst>
              <a:rect l="0" t="0" r="r" b="b"/>
              <a:pathLst>
                <a:path w="21600" h="21600" extrusionOk="0">
                  <a:moveTo>
                    <a:pt x="21328" y="16247"/>
                  </a:moveTo>
                  <a:lnTo>
                    <a:pt x="21328" y="16247"/>
                  </a:lnTo>
                  <a:cubicBezTo>
                    <a:pt x="21319" y="16247"/>
                    <a:pt x="21310" y="16247"/>
                    <a:pt x="21300" y="16247"/>
                  </a:cubicBezTo>
                  <a:cubicBezTo>
                    <a:pt x="18843" y="16226"/>
                    <a:pt x="15399" y="13577"/>
                    <a:pt x="13057" y="9745"/>
                  </a:cubicBezTo>
                  <a:cubicBezTo>
                    <a:pt x="13052" y="9738"/>
                    <a:pt x="13048" y="9727"/>
                    <a:pt x="13043" y="9720"/>
                  </a:cubicBezTo>
                  <a:cubicBezTo>
                    <a:pt x="13038" y="9716"/>
                    <a:pt x="13038" y="9713"/>
                    <a:pt x="13034" y="9706"/>
                  </a:cubicBezTo>
                  <a:cubicBezTo>
                    <a:pt x="13025" y="9688"/>
                    <a:pt x="13011" y="9670"/>
                    <a:pt x="13001" y="9653"/>
                  </a:cubicBezTo>
                  <a:cubicBezTo>
                    <a:pt x="11591" y="7316"/>
                    <a:pt x="10876" y="5010"/>
                    <a:pt x="10876" y="3232"/>
                  </a:cubicBezTo>
                  <a:cubicBezTo>
                    <a:pt x="10876" y="1644"/>
                    <a:pt x="11448" y="470"/>
                    <a:pt x="12605" y="60"/>
                  </a:cubicBezTo>
                  <a:cubicBezTo>
                    <a:pt x="12660" y="39"/>
                    <a:pt x="12720" y="25"/>
                    <a:pt x="12780" y="7"/>
                  </a:cubicBezTo>
                  <a:lnTo>
                    <a:pt x="12776" y="0"/>
                  </a:lnTo>
                  <a:cubicBezTo>
                    <a:pt x="12776" y="0"/>
                    <a:pt x="10217" y="534"/>
                    <a:pt x="6842" y="1259"/>
                  </a:cubicBezTo>
                  <a:lnTo>
                    <a:pt x="6842" y="1259"/>
                  </a:lnTo>
                  <a:cubicBezTo>
                    <a:pt x="6616" y="1308"/>
                    <a:pt x="6390" y="1354"/>
                    <a:pt x="6160" y="1404"/>
                  </a:cubicBezTo>
                  <a:cubicBezTo>
                    <a:pt x="4223" y="1821"/>
                    <a:pt x="2075" y="2288"/>
                    <a:pt x="0" y="2747"/>
                  </a:cubicBezTo>
                  <a:cubicBezTo>
                    <a:pt x="867" y="5954"/>
                    <a:pt x="2351" y="9476"/>
                    <a:pt x="4564" y="13135"/>
                  </a:cubicBezTo>
                  <a:cubicBezTo>
                    <a:pt x="4799" y="13528"/>
                    <a:pt x="5044" y="13913"/>
                    <a:pt x="5288" y="14295"/>
                  </a:cubicBezTo>
                  <a:cubicBezTo>
                    <a:pt x="5777" y="15055"/>
                    <a:pt x="6279" y="15794"/>
                    <a:pt x="6796" y="16508"/>
                  </a:cubicBezTo>
                  <a:cubicBezTo>
                    <a:pt x="8142" y="18379"/>
                    <a:pt x="9571" y="20076"/>
                    <a:pt x="11037" y="21600"/>
                  </a:cubicBezTo>
                  <a:cubicBezTo>
                    <a:pt x="12965" y="20635"/>
                    <a:pt x="14956" y="19624"/>
                    <a:pt x="16708" y="18732"/>
                  </a:cubicBezTo>
                  <a:cubicBezTo>
                    <a:pt x="16888" y="18641"/>
                    <a:pt x="17068" y="18552"/>
                    <a:pt x="17243" y="18460"/>
                  </a:cubicBezTo>
                  <a:cubicBezTo>
                    <a:pt x="19267" y="17428"/>
                    <a:pt x="20890" y="16593"/>
                    <a:pt x="21600" y="16229"/>
                  </a:cubicBezTo>
                  <a:cubicBezTo>
                    <a:pt x="21595" y="16229"/>
                    <a:pt x="21591" y="16229"/>
                    <a:pt x="21591" y="16229"/>
                  </a:cubicBezTo>
                  <a:cubicBezTo>
                    <a:pt x="21494" y="16243"/>
                    <a:pt x="21411" y="16247"/>
                    <a:pt x="21328" y="16247"/>
                  </a:cubicBezTo>
                  <a:close/>
                </a:path>
              </a:pathLst>
            </a:custGeom>
            <a:solidFill>
              <a:srgbClr val="6B6B6A"/>
            </a:solidFill>
            <a:ln w="12700">
              <a:miter lim="400000"/>
            </a:ln>
          </p:spPr>
          <p:txBody>
            <a:bodyPr lIns="38100" tIns="38100" rIns="38100" bIns="38100" anchor="ctr"/>
            <a:lstStyle/>
            <a:p>
              <a:pPr>
                <a:defRPr sz="3000">
                  <a:solidFill>
                    <a:srgbClr val="FFFFFF"/>
                  </a:solidFill>
                </a:defRPr>
              </a:pPr>
              <a:endParaRPr/>
            </a:p>
          </p:txBody>
        </p:sp>
        <p:sp>
          <p:nvSpPr>
            <p:cNvPr id="42" name="Freeform: Shape 24">
              <a:extLst>
                <a:ext uri="{FF2B5EF4-FFF2-40B4-BE49-F238E27FC236}">
                  <a16:creationId xmlns:a16="http://schemas.microsoft.com/office/drawing/2014/main" id="{39866BB3-22CE-0070-0021-972198894FDB}"/>
                </a:ext>
              </a:extLst>
            </p:cNvPr>
            <p:cNvSpPr/>
            <p:nvPr/>
          </p:nvSpPr>
          <p:spPr>
            <a:xfrm>
              <a:off x="1572956" y="5035428"/>
              <a:ext cx="361824" cy="586868"/>
            </a:xfrm>
            <a:custGeom>
              <a:avLst/>
              <a:gdLst>
                <a:gd name="connsiteX0" fmla="*/ 73923 w 361824"/>
                <a:gd name="connsiteY0" fmla="*/ 0 h 586868"/>
                <a:gd name="connsiteX1" fmla="*/ 74543 w 361824"/>
                <a:gd name="connsiteY1" fmla="*/ 0 h 586868"/>
                <a:gd name="connsiteX2" fmla="*/ 299594 w 361824"/>
                <a:gd name="connsiteY2" fmla="*/ 228852 h 586868"/>
                <a:gd name="connsiteX3" fmla="*/ 299728 w 361824"/>
                <a:gd name="connsiteY3" fmla="*/ 229232 h 586868"/>
                <a:gd name="connsiteX4" fmla="*/ 302006 w 361824"/>
                <a:gd name="connsiteY4" fmla="*/ 234177 h 586868"/>
                <a:gd name="connsiteX5" fmla="*/ 302140 w 361824"/>
                <a:gd name="connsiteY5" fmla="*/ 234449 h 586868"/>
                <a:gd name="connsiteX6" fmla="*/ 302508 w 361824"/>
                <a:gd name="connsiteY6" fmla="*/ 235209 h 586868"/>
                <a:gd name="connsiteX7" fmla="*/ 303145 w 361824"/>
                <a:gd name="connsiteY7" fmla="*/ 236731 h 586868"/>
                <a:gd name="connsiteX8" fmla="*/ 361824 w 361824"/>
                <a:gd name="connsiteY8" fmla="*/ 467348 h 586868"/>
                <a:gd name="connsiteX9" fmla="*/ 314201 w 361824"/>
                <a:gd name="connsiteY9" fmla="*/ 581271 h 586868"/>
                <a:gd name="connsiteX10" fmla="*/ 294887 w 361824"/>
                <a:gd name="connsiteY10" fmla="*/ 586488 h 586868"/>
                <a:gd name="connsiteX11" fmla="*/ 287918 w 361824"/>
                <a:gd name="connsiteY11" fmla="*/ 586868 h 586868"/>
                <a:gd name="connsiteX12" fmla="*/ 58545 w 361824"/>
                <a:gd name="connsiteY12" fmla="*/ 350138 h 586868"/>
                <a:gd name="connsiteX13" fmla="*/ 0 w 361824"/>
                <a:gd name="connsiteY13" fmla="*/ 119520 h 586868"/>
                <a:gd name="connsiteX14" fmla="*/ 47623 w 361824"/>
                <a:gd name="connsiteY14" fmla="*/ 5597 h 586868"/>
                <a:gd name="connsiteX15" fmla="*/ 52448 w 361824"/>
                <a:gd name="connsiteY15" fmla="*/ 3695 h 586868"/>
                <a:gd name="connsiteX16" fmla="*/ 73923 w 361824"/>
                <a:gd name="connsiteY16" fmla="*/ 0 h 586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61824" h="586868">
                  <a:moveTo>
                    <a:pt x="73923" y="0"/>
                  </a:moveTo>
                  <a:cubicBezTo>
                    <a:pt x="74174" y="0"/>
                    <a:pt x="74291" y="0"/>
                    <a:pt x="74543" y="0"/>
                  </a:cubicBezTo>
                  <a:cubicBezTo>
                    <a:pt x="141346" y="516"/>
                    <a:pt x="235085" y="93600"/>
                    <a:pt x="299594" y="228852"/>
                  </a:cubicBezTo>
                  <a:cubicBezTo>
                    <a:pt x="299594" y="228987"/>
                    <a:pt x="299728" y="229096"/>
                    <a:pt x="299728" y="229232"/>
                  </a:cubicBezTo>
                  <a:cubicBezTo>
                    <a:pt x="300482" y="230889"/>
                    <a:pt x="301252" y="232547"/>
                    <a:pt x="302006" y="234177"/>
                  </a:cubicBezTo>
                  <a:cubicBezTo>
                    <a:pt x="302006" y="234313"/>
                    <a:pt x="302140" y="234313"/>
                    <a:pt x="302140" y="234449"/>
                  </a:cubicBezTo>
                  <a:cubicBezTo>
                    <a:pt x="302257" y="234693"/>
                    <a:pt x="302391" y="234938"/>
                    <a:pt x="302508" y="235209"/>
                  </a:cubicBezTo>
                  <a:cubicBezTo>
                    <a:pt x="302776" y="235726"/>
                    <a:pt x="303028" y="236215"/>
                    <a:pt x="303145" y="236731"/>
                  </a:cubicBezTo>
                  <a:cubicBezTo>
                    <a:pt x="342142" y="320794"/>
                    <a:pt x="361824" y="403472"/>
                    <a:pt x="361824" y="467348"/>
                  </a:cubicBezTo>
                  <a:cubicBezTo>
                    <a:pt x="361824" y="524378"/>
                    <a:pt x="346078" y="566545"/>
                    <a:pt x="314201" y="581271"/>
                  </a:cubicBezTo>
                  <a:cubicBezTo>
                    <a:pt x="308103" y="584070"/>
                    <a:pt x="301621" y="585863"/>
                    <a:pt x="294887" y="586488"/>
                  </a:cubicBezTo>
                  <a:cubicBezTo>
                    <a:pt x="292608" y="586732"/>
                    <a:pt x="290330" y="586868"/>
                    <a:pt x="287918" y="586868"/>
                  </a:cubicBezTo>
                  <a:cubicBezTo>
                    <a:pt x="219708" y="586868"/>
                    <a:pt x="123322" y="489981"/>
                    <a:pt x="58545" y="350138"/>
                  </a:cubicBezTo>
                  <a:cubicBezTo>
                    <a:pt x="19683" y="266074"/>
                    <a:pt x="0" y="183396"/>
                    <a:pt x="0" y="119520"/>
                  </a:cubicBezTo>
                  <a:cubicBezTo>
                    <a:pt x="0" y="62491"/>
                    <a:pt x="15746" y="20323"/>
                    <a:pt x="47623" y="5597"/>
                  </a:cubicBezTo>
                  <a:cubicBezTo>
                    <a:pt x="49282" y="4836"/>
                    <a:pt x="50806" y="4320"/>
                    <a:pt x="52448" y="3695"/>
                  </a:cubicBezTo>
                  <a:cubicBezTo>
                    <a:pt x="59182" y="1141"/>
                    <a:pt x="66418" y="0"/>
                    <a:pt x="73923" y="0"/>
                  </a:cubicBezTo>
                  <a:close/>
                </a:path>
              </a:pathLst>
            </a:custGeom>
            <a:solidFill>
              <a:srgbClr val="ADB2B5"/>
            </a:solidFill>
            <a:ln w="12700">
              <a:miter lim="400000"/>
            </a:ln>
          </p:spPr>
          <p:txBody>
            <a:bodyPr wrap="square" lIns="38100" tIns="38100" rIns="38100" bIns="38100" anchor="ctr">
              <a:noAutofit/>
            </a:bodyPr>
            <a:lstStyle/>
            <a:p>
              <a:pPr>
                <a:defRPr sz="3000">
                  <a:solidFill>
                    <a:srgbClr val="FFFFFF"/>
                  </a:solidFill>
                </a:defRPr>
              </a:pPr>
              <a:endParaRPr/>
            </a:p>
          </p:txBody>
        </p:sp>
        <p:sp>
          <p:nvSpPr>
            <p:cNvPr id="43" name="Shape">
              <a:extLst>
                <a:ext uri="{FF2B5EF4-FFF2-40B4-BE49-F238E27FC236}">
                  <a16:creationId xmlns:a16="http://schemas.microsoft.com/office/drawing/2014/main" id="{29E849BB-5A0E-CBED-8C6E-59FA4FB92760}"/>
                </a:ext>
              </a:extLst>
            </p:cNvPr>
            <p:cNvSpPr/>
            <p:nvPr/>
          </p:nvSpPr>
          <p:spPr>
            <a:xfrm>
              <a:off x="1689637" y="5129091"/>
              <a:ext cx="215647" cy="355220"/>
            </a:xfrm>
            <a:custGeom>
              <a:avLst/>
              <a:gdLst/>
              <a:ahLst/>
              <a:cxnLst>
                <a:cxn ang="0">
                  <a:pos x="wd2" y="hd2"/>
                </a:cxn>
                <a:cxn ang="5400000">
                  <a:pos x="wd2" y="hd2"/>
                </a:cxn>
                <a:cxn ang="10800000">
                  <a:pos x="wd2" y="hd2"/>
                </a:cxn>
                <a:cxn ang="16200000">
                  <a:pos x="wd2" y="hd2"/>
                </a:cxn>
              </a:cxnLst>
              <a:rect l="0" t="0" r="r" b="b"/>
              <a:pathLst>
                <a:path w="21600" h="21600" extrusionOk="0">
                  <a:moveTo>
                    <a:pt x="17911" y="8796"/>
                  </a:moveTo>
                  <a:cubicBezTo>
                    <a:pt x="17898" y="8781"/>
                    <a:pt x="17885" y="8757"/>
                    <a:pt x="17873" y="8742"/>
                  </a:cubicBezTo>
                  <a:cubicBezTo>
                    <a:pt x="17860" y="8719"/>
                    <a:pt x="17847" y="8703"/>
                    <a:pt x="17822" y="8680"/>
                  </a:cubicBezTo>
                  <a:cubicBezTo>
                    <a:pt x="17822" y="8680"/>
                    <a:pt x="17822" y="8672"/>
                    <a:pt x="17822" y="8672"/>
                  </a:cubicBezTo>
                  <a:cubicBezTo>
                    <a:pt x="17758" y="8595"/>
                    <a:pt x="17695" y="8518"/>
                    <a:pt x="17644" y="8441"/>
                  </a:cubicBezTo>
                  <a:cubicBezTo>
                    <a:pt x="17631" y="8425"/>
                    <a:pt x="17618" y="8402"/>
                    <a:pt x="17606" y="8387"/>
                  </a:cubicBezTo>
                  <a:cubicBezTo>
                    <a:pt x="17593" y="8371"/>
                    <a:pt x="17593" y="8364"/>
                    <a:pt x="17580" y="8348"/>
                  </a:cubicBezTo>
                  <a:cubicBezTo>
                    <a:pt x="17580" y="8348"/>
                    <a:pt x="17580" y="8340"/>
                    <a:pt x="17580" y="8340"/>
                  </a:cubicBezTo>
                  <a:cubicBezTo>
                    <a:pt x="13637" y="3398"/>
                    <a:pt x="8065" y="0"/>
                    <a:pt x="4172" y="0"/>
                  </a:cubicBezTo>
                  <a:cubicBezTo>
                    <a:pt x="3651" y="0"/>
                    <a:pt x="3155" y="62"/>
                    <a:pt x="2697" y="193"/>
                  </a:cubicBezTo>
                  <a:cubicBezTo>
                    <a:pt x="1705" y="471"/>
                    <a:pt x="979" y="1043"/>
                    <a:pt x="547" y="1830"/>
                  </a:cubicBezTo>
                  <a:cubicBezTo>
                    <a:pt x="178" y="2479"/>
                    <a:pt x="0" y="3274"/>
                    <a:pt x="0" y="4178"/>
                  </a:cubicBezTo>
                  <a:cubicBezTo>
                    <a:pt x="0" y="6541"/>
                    <a:pt x="1234" y="9645"/>
                    <a:pt x="3651" y="12812"/>
                  </a:cubicBezTo>
                  <a:cubicBezTo>
                    <a:pt x="6704" y="16812"/>
                    <a:pt x="10851" y="19870"/>
                    <a:pt x="14438" y="21059"/>
                  </a:cubicBezTo>
                  <a:cubicBezTo>
                    <a:pt x="15494" y="21415"/>
                    <a:pt x="16512" y="21600"/>
                    <a:pt x="17428" y="21600"/>
                  </a:cubicBezTo>
                  <a:cubicBezTo>
                    <a:pt x="17949" y="21600"/>
                    <a:pt x="18445" y="21538"/>
                    <a:pt x="18903" y="21407"/>
                  </a:cubicBezTo>
                  <a:cubicBezTo>
                    <a:pt x="20710" y="20897"/>
                    <a:pt x="21600" y="19430"/>
                    <a:pt x="21600" y="17430"/>
                  </a:cubicBezTo>
                  <a:cubicBezTo>
                    <a:pt x="21562" y="15082"/>
                    <a:pt x="20328" y="11970"/>
                    <a:pt x="17911" y="8796"/>
                  </a:cubicBezTo>
                  <a:close/>
                </a:path>
              </a:pathLst>
            </a:custGeom>
            <a:solidFill>
              <a:srgbClr val="6B6B6A"/>
            </a:solidFill>
            <a:ln w="12700">
              <a:miter lim="400000"/>
            </a:ln>
          </p:spPr>
          <p:txBody>
            <a:bodyPr lIns="38100" tIns="38100" rIns="38100" bIns="38100" anchor="ctr"/>
            <a:lstStyle/>
            <a:p>
              <a:pPr>
                <a:defRPr sz="3000">
                  <a:solidFill>
                    <a:srgbClr val="FFFFFF"/>
                  </a:solidFill>
                </a:defRPr>
              </a:pPr>
              <a:endParaRPr/>
            </a:p>
          </p:txBody>
        </p:sp>
      </p:grpSp>
      <p:sp>
        <p:nvSpPr>
          <p:cNvPr id="68" name="Shape">
            <a:extLst>
              <a:ext uri="{FF2B5EF4-FFF2-40B4-BE49-F238E27FC236}">
                <a16:creationId xmlns:a16="http://schemas.microsoft.com/office/drawing/2014/main" id="{8FD9185F-A8E4-4A3A-A251-02A4DB72971A}"/>
              </a:ext>
            </a:extLst>
          </p:cNvPr>
          <p:cNvSpPr/>
          <p:nvPr/>
        </p:nvSpPr>
        <p:spPr>
          <a:xfrm>
            <a:off x="3138896" y="3623944"/>
            <a:ext cx="1859895" cy="1566396"/>
          </a:xfrm>
          <a:custGeom>
            <a:avLst/>
            <a:gdLst/>
            <a:ahLst/>
            <a:cxnLst>
              <a:cxn ang="0">
                <a:pos x="wd2" y="hd2"/>
              </a:cxn>
              <a:cxn ang="5400000">
                <a:pos x="wd2" y="hd2"/>
              </a:cxn>
              <a:cxn ang="10800000">
                <a:pos x="wd2" y="hd2"/>
              </a:cxn>
              <a:cxn ang="16200000">
                <a:pos x="wd2" y="hd2"/>
              </a:cxn>
            </a:cxnLst>
            <a:rect l="0" t="0" r="r" b="b"/>
            <a:pathLst>
              <a:path w="21276" h="21600" extrusionOk="0">
                <a:moveTo>
                  <a:pt x="14504" y="1256"/>
                </a:moveTo>
                <a:cubicBezTo>
                  <a:pt x="14261" y="502"/>
                  <a:pt x="13636" y="0"/>
                  <a:pt x="12976" y="0"/>
                </a:cubicBezTo>
                <a:lnTo>
                  <a:pt x="1655" y="0"/>
                </a:lnTo>
                <a:cubicBezTo>
                  <a:pt x="475" y="0"/>
                  <a:pt x="-324" y="1423"/>
                  <a:pt x="127" y="2721"/>
                </a:cubicBezTo>
                <a:lnTo>
                  <a:pt x="6378" y="21600"/>
                </a:lnTo>
                <a:lnTo>
                  <a:pt x="21276" y="21600"/>
                </a:lnTo>
                <a:lnTo>
                  <a:pt x="14504" y="1256"/>
                </a:lnTo>
                <a:close/>
              </a:path>
            </a:pathLst>
          </a:custGeom>
          <a:solidFill>
            <a:schemeClr val="accent2">
              <a:lumMod val="75000"/>
            </a:schemeClr>
          </a:solidFill>
          <a:ln w="12700">
            <a:miter lim="400000"/>
          </a:ln>
        </p:spPr>
        <p:txBody>
          <a:bodyPr lIns="38100" tIns="38100" rIns="38100" bIns="38100" anchor="ctr"/>
          <a:lstStyle/>
          <a:p>
            <a:pPr>
              <a:defRPr sz="3000">
                <a:solidFill>
                  <a:srgbClr val="FFFFFF"/>
                </a:solidFill>
              </a:defRPr>
            </a:pPr>
            <a:endParaRPr/>
          </a:p>
        </p:txBody>
      </p:sp>
      <p:sp>
        <p:nvSpPr>
          <p:cNvPr id="69" name="Shape">
            <a:extLst>
              <a:ext uri="{FF2B5EF4-FFF2-40B4-BE49-F238E27FC236}">
                <a16:creationId xmlns:a16="http://schemas.microsoft.com/office/drawing/2014/main" id="{3395AB2F-89AB-46F7-84EC-7000AD781EA6}"/>
              </a:ext>
            </a:extLst>
          </p:cNvPr>
          <p:cNvSpPr/>
          <p:nvPr/>
        </p:nvSpPr>
        <p:spPr>
          <a:xfrm>
            <a:off x="4504939" y="4079289"/>
            <a:ext cx="791345" cy="698203"/>
          </a:xfrm>
          <a:custGeom>
            <a:avLst/>
            <a:gdLst/>
            <a:ahLst/>
            <a:cxnLst>
              <a:cxn ang="0">
                <a:pos x="wd2" y="hd2"/>
              </a:cxn>
              <a:cxn ang="5400000">
                <a:pos x="wd2" y="hd2"/>
              </a:cxn>
              <a:cxn ang="10800000">
                <a:pos x="wd2" y="hd2"/>
              </a:cxn>
              <a:cxn ang="16200000">
                <a:pos x="wd2" y="hd2"/>
              </a:cxn>
            </a:cxnLst>
            <a:rect l="0" t="0" r="r" b="b"/>
            <a:pathLst>
              <a:path w="20855" h="21600" extrusionOk="0">
                <a:moveTo>
                  <a:pt x="14375" y="2817"/>
                </a:moveTo>
                <a:cubicBezTo>
                  <a:pt x="13815" y="1127"/>
                  <a:pt x="12375" y="0"/>
                  <a:pt x="10855" y="0"/>
                </a:cubicBezTo>
                <a:lnTo>
                  <a:pt x="3815" y="0"/>
                </a:lnTo>
                <a:cubicBezTo>
                  <a:pt x="1095" y="0"/>
                  <a:pt x="-745" y="3193"/>
                  <a:pt x="295" y="6104"/>
                </a:cubicBezTo>
                <a:lnTo>
                  <a:pt x="5575" y="21600"/>
                </a:lnTo>
                <a:lnTo>
                  <a:pt x="20855" y="21600"/>
                </a:lnTo>
                <a:lnTo>
                  <a:pt x="14375" y="2817"/>
                </a:lnTo>
                <a:close/>
              </a:path>
            </a:pathLst>
          </a:custGeom>
          <a:solidFill>
            <a:schemeClr val="accent2">
              <a:lumMod val="50000"/>
            </a:schemeClr>
          </a:solidFill>
          <a:ln w="12700">
            <a:miter lim="400000"/>
          </a:ln>
          <a:effectLst>
            <a:outerShdw blurRad="50800" dist="38100" dir="13500000" algn="br" rotWithShape="0">
              <a:prstClr val="black">
                <a:alpha val="40000"/>
              </a:prstClr>
            </a:outerShdw>
          </a:effectLst>
        </p:spPr>
        <p:txBody>
          <a:bodyPr lIns="38100" tIns="38100" rIns="38100" bIns="38100" anchor="ctr"/>
          <a:lstStyle/>
          <a:p>
            <a:pPr>
              <a:defRPr sz="3000">
                <a:solidFill>
                  <a:srgbClr val="FFFFFF"/>
                </a:solidFill>
              </a:defRPr>
            </a:pPr>
            <a:endParaRPr/>
          </a:p>
        </p:txBody>
      </p:sp>
      <p:sp>
        <p:nvSpPr>
          <p:cNvPr id="70" name="Shape">
            <a:extLst>
              <a:ext uri="{FF2B5EF4-FFF2-40B4-BE49-F238E27FC236}">
                <a16:creationId xmlns:a16="http://schemas.microsoft.com/office/drawing/2014/main" id="{3306903C-E5C5-4E97-8D44-978D40065D57}"/>
              </a:ext>
            </a:extLst>
          </p:cNvPr>
          <p:cNvSpPr/>
          <p:nvPr/>
        </p:nvSpPr>
        <p:spPr>
          <a:xfrm>
            <a:off x="2622836" y="4231073"/>
            <a:ext cx="2830336" cy="1827462"/>
          </a:xfrm>
          <a:custGeom>
            <a:avLst/>
            <a:gdLst/>
            <a:ahLst/>
            <a:cxnLst>
              <a:cxn ang="0">
                <a:pos x="wd2" y="hd2"/>
              </a:cxn>
              <a:cxn ang="5400000">
                <a:pos x="wd2" y="hd2"/>
              </a:cxn>
              <a:cxn ang="10800000">
                <a:pos x="wd2" y="hd2"/>
              </a:cxn>
              <a:cxn ang="16200000">
                <a:pos x="wd2" y="hd2"/>
              </a:cxn>
            </a:cxnLst>
            <a:rect l="0" t="0" r="r" b="b"/>
            <a:pathLst>
              <a:path w="21516" h="21600" extrusionOk="0">
                <a:moveTo>
                  <a:pt x="21260" y="5095"/>
                </a:moveTo>
                <a:cubicBezTo>
                  <a:pt x="21075" y="4808"/>
                  <a:pt x="20822" y="4664"/>
                  <a:pt x="20568" y="4664"/>
                </a:cubicBezTo>
                <a:lnTo>
                  <a:pt x="5337" y="4664"/>
                </a:lnTo>
                <a:lnTo>
                  <a:pt x="4298" y="682"/>
                </a:lnTo>
                <a:cubicBezTo>
                  <a:pt x="4275" y="287"/>
                  <a:pt x="4068" y="0"/>
                  <a:pt x="3791" y="0"/>
                </a:cubicBezTo>
                <a:lnTo>
                  <a:pt x="537" y="0"/>
                </a:lnTo>
                <a:cubicBezTo>
                  <a:pt x="283" y="0"/>
                  <a:pt x="52" y="251"/>
                  <a:pt x="6" y="646"/>
                </a:cubicBezTo>
                <a:cubicBezTo>
                  <a:pt x="-40" y="1148"/>
                  <a:pt x="191" y="1543"/>
                  <a:pt x="491" y="1543"/>
                </a:cubicBezTo>
                <a:lnTo>
                  <a:pt x="2775" y="1543"/>
                </a:lnTo>
                <a:cubicBezTo>
                  <a:pt x="3652" y="1543"/>
                  <a:pt x="4437" y="2368"/>
                  <a:pt x="4760" y="3624"/>
                </a:cubicBezTo>
                <a:lnTo>
                  <a:pt x="5937" y="8037"/>
                </a:lnTo>
                <a:cubicBezTo>
                  <a:pt x="5937" y="8037"/>
                  <a:pt x="5937" y="8037"/>
                  <a:pt x="5937" y="8037"/>
                </a:cubicBezTo>
                <a:lnTo>
                  <a:pt x="6722" y="11051"/>
                </a:lnTo>
                <a:cubicBezTo>
                  <a:pt x="6722" y="11051"/>
                  <a:pt x="6722" y="11051"/>
                  <a:pt x="6722" y="11051"/>
                </a:cubicBezTo>
                <a:lnTo>
                  <a:pt x="8314" y="17043"/>
                </a:lnTo>
                <a:lnTo>
                  <a:pt x="4506" y="17043"/>
                </a:lnTo>
                <a:cubicBezTo>
                  <a:pt x="4437" y="17043"/>
                  <a:pt x="4368" y="17151"/>
                  <a:pt x="4368" y="17258"/>
                </a:cubicBezTo>
                <a:cubicBezTo>
                  <a:pt x="4368" y="17366"/>
                  <a:pt x="4437" y="17474"/>
                  <a:pt x="4506" y="17474"/>
                </a:cubicBezTo>
                <a:lnTo>
                  <a:pt x="8429" y="17474"/>
                </a:lnTo>
                <a:lnTo>
                  <a:pt x="9491" y="21456"/>
                </a:lnTo>
                <a:cubicBezTo>
                  <a:pt x="9514" y="21528"/>
                  <a:pt x="9560" y="21600"/>
                  <a:pt x="9629" y="21600"/>
                </a:cubicBezTo>
                <a:lnTo>
                  <a:pt x="18698" y="21600"/>
                </a:lnTo>
                <a:cubicBezTo>
                  <a:pt x="18768" y="21600"/>
                  <a:pt x="18837" y="21492"/>
                  <a:pt x="18837" y="21385"/>
                </a:cubicBezTo>
                <a:cubicBezTo>
                  <a:pt x="18837" y="21277"/>
                  <a:pt x="18768" y="21169"/>
                  <a:pt x="18698" y="21169"/>
                </a:cubicBezTo>
                <a:lnTo>
                  <a:pt x="10829" y="21169"/>
                </a:lnTo>
                <a:cubicBezTo>
                  <a:pt x="10160" y="21169"/>
                  <a:pt x="9560" y="20524"/>
                  <a:pt x="9306" y="19591"/>
                </a:cubicBezTo>
                <a:lnTo>
                  <a:pt x="9029" y="18586"/>
                </a:lnTo>
                <a:cubicBezTo>
                  <a:pt x="8891" y="18084"/>
                  <a:pt x="9145" y="17510"/>
                  <a:pt x="9491" y="17510"/>
                </a:cubicBezTo>
                <a:lnTo>
                  <a:pt x="18583" y="17510"/>
                </a:lnTo>
                <a:cubicBezTo>
                  <a:pt x="18975" y="17510"/>
                  <a:pt x="19345" y="17115"/>
                  <a:pt x="19460" y="16505"/>
                </a:cubicBezTo>
                <a:lnTo>
                  <a:pt x="21491" y="6530"/>
                </a:lnTo>
                <a:cubicBezTo>
                  <a:pt x="21560" y="6028"/>
                  <a:pt x="21491" y="5490"/>
                  <a:pt x="21260" y="5095"/>
                </a:cubicBezTo>
                <a:close/>
                <a:moveTo>
                  <a:pt x="7045" y="11195"/>
                </a:moveTo>
                <a:lnTo>
                  <a:pt x="8383" y="11195"/>
                </a:lnTo>
                <a:cubicBezTo>
                  <a:pt x="8498" y="11195"/>
                  <a:pt x="8591" y="11302"/>
                  <a:pt x="8637" y="11446"/>
                </a:cubicBezTo>
                <a:lnTo>
                  <a:pt x="9075" y="13132"/>
                </a:lnTo>
                <a:cubicBezTo>
                  <a:pt x="9145" y="13419"/>
                  <a:pt x="9029" y="13706"/>
                  <a:pt x="8822" y="13706"/>
                </a:cubicBezTo>
                <a:lnTo>
                  <a:pt x="7691" y="13706"/>
                </a:lnTo>
                <a:lnTo>
                  <a:pt x="7045" y="11195"/>
                </a:lnTo>
                <a:close/>
                <a:moveTo>
                  <a:pt x="6260" y="8181"/>
                </a:moveTo>
                <a:lnTo>
                  <a:pt x="7598" y="8181"/>
                </a:lnTo>
                <a:cubicBezTo>
                  <a:pt x="7714" y="8181"/>
                  <a:pt x="7806" y="8288"/>
                  <a:pt x="7852" y="8432"/>
                </a:cubicBezTo>
                <a:lnTo>
                  <a:pt x="8314" y="10154"/>
                </a:lnTo>
                <a:cubicBezTo>
                  <a:pt x="8383" y="10441"/>
                  <a:pt x="8268" y="10728"/>
                  <a:pt x="8060" y="10728"/>
                </a:cubicBezTo>
                <a:lnTo>
                  <a:pt x="6952" y="10728"/>
                </a:lnTo>
                <a:lnTo>
                  <a:pt x="6260" y="8181"/>
                </a:lnTo>
                <a:close/>
                <a:moveTo>
                  <a:pt x="9260" y="11195"/>
                </a:moveTo>
                <a:lnTo>
                  <a:pt x="10391" y="11195"/>
                </a:lnTo>
                <a:cubicBezTo>
                  <a:pt x="10506" y="11195"/>
                  <a:pt x="10598" y="11302"/>
                  <a:pt x="10645" y="11446"/>
                </a:cubicBezTo>
                <a:lnTo>
                  <a:pt x="11083" y="13132"/>
                </a:lnTo>
                <a:cubicBezTo>
                  <a:pt x="11152" y="13419"/>
                  <a:pt x="11037" y="13706"/>
                  <a:pt x="10829" y="13706"/>
                </a:cubicBezTo>
                <a:lnTo>
                  <a:pt x="9698" y="13706"/>
                </a:lnTo>
                <a:cubicBezTo>
                  <a:pt x="9583" y="13706"/>
                  <a:pt x="9491" y="13599"/>
                  <a:pt x="9445" y="13455"/>
                </a:cubicBezTo>
                <a:lnTo>
                  <a:pt x="9006" y="11769"/>
                </a:lnTo>
                <a:cubicBezTo>
                  <a:pt x="8960" y="11482"/>
                  <a:pt x="9075" y="11195"/>
                  <a:pt x="9260" y="11195"/>
                </a:cubicBezTo>
                <a:close/>
                <a:moveTo>
                  <a:pt x="8683" y="10477"/>
                </a:moveTo>
                <a:lnTo>
                  <a:pt x="8222" y="8755"/>
                </a:lnTo>
                <a:cubicBezTo>
                  <a:pt x="8152" y="8468"/>
                  <a:pt x="8268" y="8181"/>
                  <a:pt x="8475" y="8181"/>
                </a:cubicBezTo>
                <a:lnTo>
                  <a:pt x="9606" y="8181"/>
                </a:lnTo>
                <a:cubicBezTo>
                  <a:pt x="9722" y="8181"/>
                  <a:pt x="9814" y="8288"/>
                  <a:pt x="9860" y="8432"/>
                </a:cubicBezTo>
                <a:lnTo>
                  <a:pt x="10322" y="10154"/>
                </a:lnTo>
                <a:cubicBezTo>
                  <a:pt x="10391" y="10441"/>
                  <a:pt x="10275" y="10728"/>
                  <a:pt x="10068" y="10728"/>
                </a:cubicBezTo>
                <a:lnTo>
                  <a:pt x="8937" y="10728"/>
                </a:lnTo>
                <a:cubicBezTo>
                  <a:pt x="8822" y="10728"/>
                  <a:pt x="8729" y="10656"/>
                  <a:pt x="8683" y="10477"/>
                </a:cubicBezTo>
                <a:close/>
                <a:moveTo>
                  <a:pt x="8960" y="5095"/>
                </a:moveTo>
                <a:lnTo>
                  <a:pt x="9514" y="7176"/>
                </a:lnTo>
                <a:cubicBezTo>
                  <a:pt x="9583" y="7463"/>
                  <a:pt x="9468" y="7750"/>
                  <a:pt x="9260" y="7750"/>
                </a:cubicBezTo>
                <a:lnTo>
                  <a:pt x="8129" y="7750"/>
                </a:lnTo>
                <a:cubicBezTo>
                  <a:pt x="8014" y="7750"/>
                  <a:pt x="7922" y="7643"/>
                  <a:pt x="7875" y="7499"/>
                </a:cubicBezTo>
                <a:lnTo>
                  <a:pt x="7229" y="5095"/>
                </a:lnTo>
                <a:lnTo>
                  <a:pt x="8960" y="5095"/>
                </a:lnTo>
                <a:close/>
                <a:moveTo>
                  <a:pt x="10945" y="5095"/>
                </a:moveTo>
                <a:lnTo>
                  <a:pt x="11498" y="7176"/>
                </a:lnTo>
                <a:cubicBezTo>
                  <a:pt x="11568" y="7463"/>
                  <a:pt x="11452" y="7750"/>
                  <a:pt x="11245" y="7750"/>
                </a:cubicBezTo>
                <a:lnTo>
                  <a:pt x="10114" y="7750"/>
                </a:lnTo>
                <a:cubicBezTo>
                  <a:pt x="9998" y="7750"/>
                  <a:pt x="9906" y="7643"/>
                  <a:pt x="9860" y="7499"/>
                </a:cubicBezTo>
                <a:lnTo>
                  <a:pt x="9214" y="5095"/>
                </a:lnTo>
                <a:lnTo>
                  <a:pt x="10945" y="5095"/>
                </a:lnTo>
                <a:close/>
                <a:moveTo>
                  <a:pt x="10483" y="8181"/>
                </a:moveTo>
                <a:lnTo>
                  <a:pt x="11614" y="8181"/>
                </a:lnTo>
                <a:cubicBezTo>
                  <a:pt x="11729" y="8181"/>
                  <a:pt x="11822" y="8288"/>
                  <a:pt x="11868" y="8432"/>
                </a:cubicBezTo>
                <a:lnTo>
                  <a:pt x="12329" y="10154"/>
                </a:lnTo>
                <a:cubicBezTo>
                  <a:pt x="12398" y="10441"/>
                  <a:pt x="12283" y="10728"/>
                  <a:pt x="12075" y="10728"/>
                </a:cubicBezTo>
                <a:lnTo>
                  <a:pt x="10945" y="10728"/>
                </a:lnTo>
                <a:cubicBezTo>
                  <a:pt x="10829" y="10728"/>
                  <a:pt x="10737" y="10621"/>
                  <a:pt x="10691" y="10477"/>
                </a:cubicBezTo>
                <a:lnTo>
                  <a:pt x="10229" y="8755"/>
                </a:lnTo>
                <a:cubicBezTo>
                  <a:pt x="10160" y="8468"/>
                  <a:pt x="10275" y="8181"/>
                  <a:pt x="10483" y="8181"/>
                </a:cubicBezTo>
                <a:close/>
                <a:moveTo>
                  <a:pt x="12491" y="8181"/>
                </a:moveTo>
                <a:lnTo>
                  <a:pt x="13622" y="8181"/>
                </a:lnTo>
                <a:cubicBezTo>
                  <a:pt x="13737" y="8181"/>
                  <a:pt x="13829" y="8288"/>
                  <a:pt x="13875" y="8432"/>
                </a:cubicBezTo>
                <a:lnTo>
                  <a:pt x="14337" y="10154"/>
                </a:lnTo>
                <a:cubicBezTo>
                  <a:pt x="14406" y="10441"/>
                  <a:pt x="14291" y="10728"/>
                  <a:pt x="14083" y="10728"/>
                </a:cubicBezTo>
                <a:lnTo>
                  <a:pt x="12952" y="10728"/>
                </a:lnTo>
                <a:cubicBezTo>
                  <a:pt x="12837" y="10728"/>
                  <a:pt x="12745" y="10621"/>
                  <a:pt x="12698" y="10477"/>
                </a:cubicBezTo>
                <a:lnTo>
                  <a:pt x="12237" y="8755"/>
                </a:lnTo>
                <a:cubicBezTo>
                  <a:pt x="12168" y="8468"/>
                  <a:pt x="12283" y="8181"/>
                  <a:pt x="12491" y="8181"/>
                </a:cubicBezTo>
                <a:close/>
                <a:moveTo>
                  <a:pt x="11891" y="7499"/>
                </a:moveTo>
                <a:lnTo>
                  <a:pt x="11245" y="5095"/>
                </a:lnTo>
                <a:lnTo>
                  <a:pt x="12952" y="5095"/>
                </a:lnTo>
                <a:lnTo>
                  <a:pt x="13506" y="7176"/>
                </a:lnTo>
                <a:cubicBezTo>
                  <a:pt x="13575" y="7463"/>
                  <a:pt x="13460" y="7750"/>
                  <a:pt x="13252" y="7750"/>
                </a:cubicBezTo>
                <a:lnTo>
                  <a:pt x="12122" y="7750"/>
                </a:lnTo>
                <a:cubicBezTo>
                  <a:pt x="12029" y="7750"/>
                  <a:pt x="11937" y="7643"/>
                  <a:pt x="11891" y="7499"/>
                </a:cubicBezTo>
                <a:close/>
                <a:moveTo>
                  <a:pt x="13252" y="5095"/>
                </a:moveTo>
                <a:lnTo>
                  <a:pt x="14960" y="5095"/>
                </a:lnTo>
                <a:lnTo>
                  <a:pt x="15514" y="7176"/>
                </a:lnTo>
                <a:cubicBezTo>
                  <a:pt x="15583" y="7463"/>
                  <a:pt x="15468" y="7750"/>
                  <a:pt x="15260" y="7750"/>
                </a:cubicBezTo>
                <a:lnTo>
                  <a:pt x="14129" y="7750"/>
                </a:lnTo>
                <a:cubicBezTo>
                  <a:pt x="14014" y="7750"/>
                  <a:pt x="13922" y="7643"/>
                  <a:pt x="13875" y="7499"/>
                </a:cubicBezTo>
                <a:lnTo>
                  <a:pt x="13252" y="5095"/>
                </a:lnTo>
                <a:close/>
                <a:moveTo>
                  <a:pt x="15260" y="5095"/>
                </a:moveTo>
                <a:lnTo>
                  <a:pt x="16968" y="5095"/>
                </a:lnTo>
                <a:lnTo>
                  <a:pt x="17522" y="7176"/>
                </a:lnTo>
                <a:cubicBezTo>
                  <a:pt x="17591" y="7463"/>
                  <a:pt x="17475" y="7750"/>
                  <a:pt x="17268" y="7750"/>
                </a:cubicBezTo>
                <a:lnTo>
                  <a:pt x="16137" y="7750"/>
                </a:lnTo>
                <a:cubicBezTo>
                  <a:pt x="16022" y="7750"/>
                  <a:pt x="15929" y="7643"/>
                  <a:pt x="15883" y="7499"/>
                </a:cubicBezTo>
                <a:lnTo>
                  <a:pt x="15260" y="5095"/>
                </a:lnTo>
                <a:close/>
                <a:moveTo>
                  <a:pt x="6952" y="5095"/>
                </a:moveTo>
                <a:lnTo>
                  <a:pt x="7506" y="7176"/>
                </a:lnTo>
                <a:cubicBezTo>
                  <a:pt x="7575" y="7463"/>
                  <a:pt x="7460" y="7750"/>
                  <a:pt x="7252" y="7750"/>
                </a:cubicBezTo>
                <a:lnTo>
                  <a:pt x="6145" y="7750"/>
                </a:lnTo>
                <a:lnTo>
                  <a:pt x="5429" y="5095"/>
                </a:lnTo>
                <a:lnTo>
                  <a:pt x="6952" y="5095"/>
                </a:lnTo>
                <a:close/>
                <a:moveTo>
                  <a:pt x="7829" y="14137"/>
                </a:moveTo>
                <a:lnTo>
                  <a:pt x="9168" y="14137"/>
                </a:lnTo>
                <a:cubicBezTo>
                  <a:pt x="9283" y="14137"/>
                  <a:pt x="9375" y="14245"/>
                  <a:pt x="9422" y="14388"/>
                </a:cubicBezTo>
                <a:lnTo>
                  <a:pt x="10137" y="17043"/>
                </a:lnTo>
                <a:lnTo>
                  <a:pt x="8614" y="17043"/>
                </a:lnTo>
                <a:lnTo>
                  <a:pt x="7829" y="14137"/>
                </a:lnTo>
                <a:close/>
                <a:moveTo>
                  <a:pt x="21191" y="6387"/>
                </a:moveTo>
                <a:lnTo>
                  <a:pt x="19160" y="16361"/>
                </a:lnTo>
                <a:cubicBezTo>
                  <a:pt x="19068" y="16792"/>
                  <a:pt x="18837" y="17043"/>
                  <a:pt x="18537" y="17043"/>
                </a:cubicBezTo>
                <a:lnTo>
                  <a:pt x="10414" y="17043"/>
                </a:lnTo>
                <a:lnTo>
                  <a:pt x="9791" y="14711"/>
                </a:lnTo>
                <a:cubicBezTo>
                  <a:pt x="9722" y="14424"/>
                  <a:pt x="9837" y="14137"/>
                  <a:pt x="10045" y="14137"/>
                </a:cubicBezTo>
                <a:lnTo>
                  <a:pt x="11175" y="14137"/>
                </a:lnTo>
                <a:cubicBezTo>
                  <a:pt x="11291" y="14137"/>
                  <a:pt x="11383" y="14245"/>
                  <a:pt x="11429" y="14388"/>
                </a:cubicBezTo>
                <a:lnTo>
                  <a:pt x="11729" y="15536"/>
                </a:lnTo>
                <a:cubicBezTo>
                  <a:pt x="11752" y="15608"/>
                  <a:pt x="11798" y="15680"/>
                  <a:pt x="11868" y="15680"/>
                </a:cubicBezTo>
                <a:cubicBezTo>
                  <a:pt x="11891" y="15680"/>
                  <a:pt x="11914" y="15680"/>
                  <a:pt x="11914" y="15680"/>
                </a:cubicBezTo>
                <a:cubicBezTo>
                  <a:pt x="11983" y="15644"/>
                  <a:pt x="12029" y="15500"/>
                  <a:pt x="11983" y="15393"/>
                </a:cubicBezTo>
                <a:lnTo>
                  <a:pt x="11798" y="14711"/>
                </a:lnTo>
                <a:cubicBezTo>
                  <a:pt x="11729" y="14424"/>
                  <a:pt x="11845" y="14137"/>
                  <a:pt x="12052" y="14137"/>
                </a:cubicBezTo>
                <a:lnTo>
                  <a:pt x="12352" y="14137"/>
                </a:lnTo>
                <a:cubicBezTo>
                  <a:pt x="12422" y="14137"/>
                  <a:pt x="12491" y="14029"/>
                  <a:pt x="12491" y="13922"/>
                </a:cubicBezTo>
                <a:cubicBezTo>
                  <a:pt x="12491" y="13814"/>
                  <a:pt x="12422" y="13706"/>
                  <a:pt x="12352" y="13706"/>
                </a:cubicBezTo>
                <a:lnTo>
                  <a:pt x="11729" y="13706"/>
                </a:lnTo>
                <a:cubicBezTo>
                  <a:pt x="11614" y="13706"/>
                  <a:pt x="11522" y="13599"/>
                  <a:pt x="11475" y="13455"/>
                </a:cubicBezTo>
                <a:lnTo>
                  <a:pt x="11037" y="11769"/>
                </a:lnTo>
                <a:cubicBezTo>
                  <a:pt x="10968" y="11482"/>
                  <a:pt x="11083" y="11195"/>
                  <a:pt x="11291" y="11195"/>
                </a:cubicBezTo>
                <a:lnTo>
                  <a:pt x="12422" y="11195"/>
                </a:lnTo>
                <a:cubicBezTo>
                  <a:pt x="12537" y="11195"/>
                  <a:pt x="12629" y="11302"/>
                  <a:pt x="12675" y="11446"/>
                </a:cubicBezTo>
                <a:lnTo>
                  <a:pt x="13368" y="13993"/>
                </a:lnTo>
                <a:cubicBezTo>
                  <a:pt x="13391" y="14065"/>
                  <a:pt x="13437" y="14137"/>
                  <a:pt x="13506" y="14137"/>
                </a:cubicBezTo>
                <a:cubicBezTo>
                  <a:pt x="13529" y="14137"/>
                  <a:pt x="13552" y="14137"/>
                  <a:pt x="13552" y="14137"/>
                </a:cubicBezTo>
                <a:cubicBezTo>
                  <a:pt x="13622" y="14101"/>
                  <a:pt x="13668" y="13958"/>
                  <a:pt x="13622" y="13850"/>
                </a:cubicBezTo>
                <a:lnTo>
                  <a:pt x="13068" y="11769"/>
                </a:lnTo>
                <a:cubicBezTo>
                  <a:pt x="12998" y="11482"/>
                  <a:pt x="13114" y="11195"/>
                  <a:pt x="13322" y="11195"/>
                </a:cubicBezTo>
                <a:lnTo>
                  <a:pt x="14452" y="11195"/>
                </a:lnTo>
                <a:cubicBezTo>
                  <a:pt x="14568" y="11195"/>
                  <a:pt x="14660" y="11302"/>
                  <a:pt x="14706" y="11446"/>
                </a:cubicBezTo>
                <a:lnTo>
                  <a:pt x="14960" y="12379"/>
                </a:lnTo>
                <a:cubicBezTo>
                  <a:pt x="14983" y="12451"/>
                  <a:pt x="15029" y="12522"/>
                  <a:pt x="15098" y="12522"/>
                </a:cubicBezTo>
                <a:cubicBezTo>
                  <a:pt x="15122" y="12522"/>
                  <a:pt x="15145" y="12522"/>
                  <a:pt x="15145" y="12522"/>
                </a:cubicBezTo>
                <a:cubicBezTo>
                  <a:pt x="15214" y="12486"/>
                  <a:pt x="15260" y="12343"/>
                  <a:pt x="15214" y="12235"/>
                </a:cubicBezTo>
                <a:lnTo>
                  <a:pt x="15098" y="11805"/>
                </a:lnTo>
                <a:cubicBezTo>
                  <a:pt x="15029" y="11518"/>
                  <a:pt x="15145" y="11231"/>
                  <a:pt x="15352" y="11231"/>
                </a:cubicBezTo>
                <a:lnTo>
                  <a:pt x="15652" y="11231"/>
                </a:lnTo>
                <a:cubicBezTo>
                  <a:pt x="15722" y="11231"/>
                  <a:pt x="15791" y="11123"/>
                  <a:pt x="15791" y="11015"/>
                </a:cubicBezTo>
                <a:cubicBezTo>
                  <a:pt x="15791" y="10908"/>
                  <a:pt x="15722" y="10800"/>
                  <a:pt x="15652" y="10800"/>
                </a:cubicBezTo>
                <a:lnTo>
                  <a:pt x="15006" y="10800"/>
                </a:lnTo>
                <a:cubicBezTo>
                  <a:pt x="14891" y="10800"/>
                  <a:pt x="14798" y="10692"/>
                  <a:pt x="14752" y="10549"/>
                </a:cubicBezTo>
                <a:lnTo>
                  <a:pt x="14291" y="8827"/>
                </a:lnTo>
                <a:cubicBezTo>
                  <a:pt x="14222" y="8540"/>
                  <a:pt x="14337" y="8253"/>
                  <a:pt x="14545" y="8253"/>
                </a:cubicBezTo>
                <a:lnTo>
                  <a:pt x="15675" y="8253"/>
                </a:lnTo>
                <a:cubicBezTo>
                  <a:pt x="15791" y="8253"/>
                  <a:pt x="15883" y="8360"/>
                  <a:pt x="15929" y="8504"/>
                </a:cubicBezTo>
                <a:lnTo>
                  <a:pt x="16645" y="11195"/>
                </a:lnTo>
                <a:cubicBezTo>
                  <a:pt x="16668" y="11267"/>
                  <a:pt x="16714" y="11338"/>
                  <a:pt x="16783" y="11338"/>
                </a:cubicBezTo>
                <a:cubicBezTo>
                  <a:pt x="16806" y="11338"/>
                  <a:pt x="16829" y="11338"/>
                  <a:pt x="16829" y="11338"/>
                </a:cubicBezTo>
                <a:cubicBezTo>
                  <a:pt x="16898" y="11302"/>
                  <a:pt x="16945" y="11159"/>
                  <a:pt x="16898" y="11051"/>
                </a:cubicBezTo>
                <a:lnTo>
                  <a:pt x="16298" y="8827"/>
                </a:lnTo>
                <a:cubicBezTo>
                  <a:pt x="16229" y="8540"/>
                  <a:pt x="16345" y="8253"/>
                  <a:pt x="16552" y="8253"/>
                </a:cubicBezTo>
                <a:lnTo>
                  <a:pt x="17683" y="8253"/>
                </a:lnTo>
                <a:cubicBezTo>
                  <a:pt x="17798" y="8253"/>
                  <a:pt x="17891" y="8360"/>
                  <a:pt x="17937" y="8504"/>
                </a:cubicBezTo>
                <a:lnTo>
                  <a:pt x="18352" y="10083"/>
                </a:lnTo>
                <a:cubicBezTo>
                  <a:pt x="18375" y="10154"/>
                  <a:pt x="18422" y="10226"/>
                  <a:pt x="18491" y="10226"/>
                </a:cubicBezTo>
                <a:cubicBezTo>
                  <a:pt x="18514" y="10226"/>
                  <a:pt x="18537" y="10226"/>
                  <a:pt x="18537" y="10226"/>
                </a:cubicBezTo>
                <a:cubicBezTo>
                  <a:pt x="18606" y="10190"/>
                  <a:pt x="18652" y="10047"/>
                  <a:pt x="18606" y="9939"/>
                </a:cubicBezTo>
                <a:lnTo>
                  <a:pt x="18306" y="8827"/>
                </a:lnTo>
                <a:cubicBezTo>
                  <a:pt x="18237" y="8540"/>
                  <a:pt x="18352" y="8253"/>
                  <a:pt x="18560" y="8253"/>
                </a:cubicBezTo>
                <a:lnTo>
                  <a:pt x="18721" y="8253"/>
                </a:lnTo>
                <a:cubicBezTo>
                  <a:pt x="18791" y="8253"/>
                  <a:pt x="18860" y="8145"/>
                  <a:pt x="18860" y="8037"/>
                </a:cubicBezTo>
                <a:cubicBezTo>
                  <a:pt x="18860" y="7930"/>
                  <a:pt x="18791" y="7822"/>
                  <a:pt x="18721" y="7822"/>
                </a:cubicBezTo>
                <a:lnTo>
                  <a:pt x="18237" y="7822"/>
                </a:lnTo>
                <a:cubicBezTo>
                  <a:pt x="18121" y="7822"/>
                  <a:pt x="18029" y="7714"/>
                  <a:pt x="17983" y="7571"/>
                </a:cubicBezTo>
                <a:lnTo>
                  <a:pt x="17337" y="5167"/>
                </a:lnTo>
                <a:lnTo>
                  <a:pt x="19045" y="5167"/>
                </a:lnTo>
                <a:lnTo>
                  <a:pt x="20060" y="8934"/>
                </a:lnTo>
                <a:cubicBezTo>
                  <a:pt x="20083" y="9006"/>
                  <a:pt x="20129" y="9078"/>
                  <a:pt x="20198" y="9078"/>
                </a:cubicBezTo>
                <a:cubicBezTo>
                  <a:pt x="20221" y="9078"/>
                  <a:pt x="20245" y="9078"/>
                  <a:pt x="20245" y="9078"/>
                </a:cubicBezTo>
                <a:cubicBezTo>
                  <a:pt x="20314" y="9042"/>
                  <a:pt x="20360" y="8899"/>
                  <a:pt x="20314" y="8791"/>
                </a:cubicBezTo>
                <a:lnTo>
                  <a:pt x="19345" y="5167"/>
                </a:lnTo>
                <a:lnTo>
                  <a:pt x="20660" y="5167"/>
                </a:lnTo>
                <a:cubicBezTo>
                  <a:pt x="20868" y="5167"/>
                  <a:pt x="21052" y="5311"/>
                  <a:pt x="21168" y="5562"/>
                </a:cubicBezTo>
                <a:cubicBezTo>
                  <a:pt x="21237" y="5741"/>
                  <a:pt x="21260" y="6064"/>
                  <a:pt x="21191" y="6387"/>
                </a:cubicBezTo>
                <a:close/>
              </a:path>
            </a:pathLst>
          </a:custGeom>
          <a:solidFill>
            <a:schemeClr val="tx2"/>
          </a:solidFill>
          <a:ln w="12700">
            <a:miter lim="400000"/>
          </a:ln>
        </p:spPr>
        <p:txBody>
          <a:bodyPr lIns="38100" tIns="38100" rIns="38100" bIns="38100" anchor="ctr"/>
          <a:lstStyle/>
          <a:p>
            <a:pPr>
              <a:defRPr sz="3000">
                <a:solidFill>
                  <a:srgbClr val="FFFFFF"/>
                </a:solidFill>
              </a:defRPr>
            </a:pPr>
            <a:endParaRPr/>
          </a:p>
        </p:txBody>
      </p:sp>
      <p:sp>
        <p:nvSpPr>
          <p:cNvPr id="71" name="Circle">
            <a:extLst>
              <a:ext uri="{FF2B5EF4-FFF2-40B4-BE49-F238E27FC236}">
                <a16:creationId xmlns:a16="http://schemas.microsoft.com/office/drawing/2014/main" id="{57C38A2C-E902-4EF2-88E0-CCDA23A452BF}"/>
              </a:ext>
            </a:extLst>
          </p:cNvPr>
          <p:cNvSpPr/>
          <p:nvPr/>
        </p:nvSpPr>
        <p:spPr>
          <a:xfrm>
            <a:off x="2646710" y="4248460"/>
            <a:ext cx="97141" cy="97141"/>
          </a:xfrm>
          <a:prstGeom prst="ellipse">
            <a:avLst/>
          </a:prstGeom>
          <a:solidFill>
            <a:schemeClr val="accent6"/>
          </a:solidFill>
          <a:ln w="12700">
            <a:miter lim="400000"/>
          </a:ln>
        </p:spPr>
        <p:txBody>
          <a:bodyPr lIns="38100" tIns="38100" rIns="38100" bIns="38100" anchor="ctr"/>
          <a:lstStyle/>
          <a:p>
            <a:pPr>
              <a:defRPr sz="3000">
                <a:solidFill>
                  <a:srgbClr val="FFFFFF"/>
                </a:solidFill>
              </a:defRPr>
            </a:pPr>
            <a:endParaRPr/>
          </a:p>
        </p:txBody>
      </p:sp>
      <p:sp>
        <p:nvSpPr>
          <p:cNvPr id="72" name="Circle">
            <a:extLst>
              <a:ext uri="{FF2B5EF4-FFF2-40B4-BE49-F238E27FC236}">
                <a16:creationId xmlns:a16="http://schemas.microsoft.com/office/drawing/2014/main" id="{B0404070-43F3-4A65-A3E9-DF427FF3862C}"/>
              </a:ext>
            </a:extLst>
          </p:cNvPr>
          <p:cNvSpPr/>
          <p:nvPr/>
        </p:nvSpPr>
        <p:spPr>
          <a:xfrm>
            <a:off x="3968050" y="6113174"/>
            <a:ext cx="327852" cy="327852"/>
          </a:xfrm>
          <a:prstGeom prst="ellipse">
            <a:avLst/>
          </a:prstGeom>
          <a:solidFill>
            <a:srgbClr val="375160"/>
          </a:solidFill>
          <a:ln w="12700">
            <a:miter lim="400000"/>
          </a:ln>
        </p:spPr>
        <p:txBody>
          <a:bodyPr lIns="38100" tIns="38100" rIns="38100" bIns="38100" anchor="ctr"/>
          <a:lstStyle/>
          <a:p>
            <a:pPr>
              <a:defRPr sz="3000">
                <a:solidFill>
                  <a:srgbClr val="FFFFFF"/>
                </a:solidFill>
              </a:defRPr>
            </a:pPr>
            <a:endParaRPr/>
          </a:p>
        </p:txBody>
      </p:sp>
      <p:sp>
        <p:nvSpPr>
          <p:cNvPr id="73" name="Circle">
            <a:extLst>
              <a:ext uri="{FF2B5EF4-FFF2-40B4-BE49-F238E27FC236}">
                <a16:creationId xmlns:a16="http://schemas.microsoft.com/office/drawing/2014/main" id="{E244F72E-04A2-479E-9D62-0EC206B479DD}"/>
              </a:ext>
            </a:extLst>
          </p:cNvPr>
          <p:cNvSpPr/>
          <p:nvPr/>
        </p:nvSpPr>
        <p:spPr>
          <a:xfrm>
            <a:off x="4016618" y="6161747"/>
            <a:ext cx="230714" cy="230709"/>
          </a:xfrm>
          <a:prstGeom prst="ellipse">
            <a:avLst/>
          </a:prstGeom>
          <a:solidFill>
            <a:schemeClr val="accent6"/>
          </a:solidFill>
          <a:ln w="12700">
            <a:miter lim="400000"/>
          </a:ln>
        </p:spPr>
        <p:txBody>
          <a:bodyPr lIns="38100" tIns="38100" rIns="38100" bIns="38100" anchor="ctr"/>
          <a:lstStyle/>
          <a:p>
            <a:pPr>
              <a:defRPr sz="3000">
                <a:solidFill>
                  <a:srgbClr val="FFFFFF"/>
                </a:solidFill>
              </a:defRPr>
            </a:pPr>
            <a:endParaRPr/>
          </a:p>
        </p:txBody>
      </p:sp>
      <p:sp>
        <p:nvSpPr>
          <p:cNvPr id="74" name="Shape">
            <a:extLst>
              <a:ext uri="{FF2B5EF4-FFF2-40B4-BE49-F238E27FC236}">
                <a16:creationId xmlns:a16="http://schemas.microsoft.com/office/drawing/2014/main" id="{324F4CC2-76F3-46B0-A2AC-8625EA2561CF}"/>
              </a:ext>
            </a:extLst>
          </p:cNvPr>
          <p:cNvSpPr/>
          <p:nvPr/>
        </p:nvSpPr>
        <p:spPr>
          <a:xfrm>
            <a:off x="3988877" y="6052461"/>
            <a:ext cx="191236" cy="264089"/>
          </a:xfrm>
          <a:custGeom>
            <a:avLst/>
            <a:gdLst/>
            <a:ahLst/>
            <a:cxnLst>
              <a:cxn ang="0">
                <a:pos x="wd2" y="hd2"/>
              </a:cxn>
              <a:cxn ang="5400000">
                <a:pos x="wd2" y="hd2"/>
              </a:cxn>
              <a:cxn ang="10800000">
                <a:pos x="wd2" y="hd2"/>
              </a:cxn>
              <a:cxn ang="16200000">
                <a:pos x="wd2" y="hd2"/>
              </a:cxn>
            </a:cxnLst>
            <a:rect l="0" t="0" r="r" b="b"/>
            <a:pathLst>
              <a:path w="20934" h="21114" extrusionOk="0">
                <a:moveTo>
                  <a:pt x="17612" y="20872"/>
                </a:moveTo>
                <a:lnTo>
                  <a:pt x="17612" y="20872"/>
                </a:lnTo>
                <a:cubicBezTo>
                  <a:pt x="14954" y="21600"/>
                  <a:pt x="11631" y="20629"/>
                  <a:pt x="10634" y="18688"/>
                </a:cubicBezTo>
                <a:lnTo>
                  <a:pt x="0" y="0"/>
                </a:lnTo>
                <a:lnTo>
                  <a:pt x="11631" y="0"/>
                </a:lnTo>
                <a:lnTo>
                  <a:pt x="20603" y="15775"/>
                </a:lnTo>
                <a:cubicBezTo>
                  <a:pt x="21600" y="17717"/>
                  <a:pt x="20271" y="19901"/>
                  <a:pt x="17612" y="20872"/>
                </a:cubicBezTo>
                <a:close/>
              </a:path>
            </a:pathLst>
          </a:custGeom>
          <a:solidFill>
            <a:srgbClr val="375160"/>
          </a:solidFill>
          <a:ln w="12700">
            <a:miter lim="400000"/>
          </a:ln>
        </p:spPr>
        <p:txBody>
          <a:bodyPr lIns="38100" tIns="38100" rIns="38100" bIns="38100" anchor="ctr"/>
          <a:lstStyle/>
          <a:p>
            <a:pPr>
              <a:defRPr sz="3000">
                <a:solidFill>
                  <a:srgbClr val="FFFFFF"/>
                </a:solidFill>
              </a:defRPr>
            </a:pPr>
            <a:endParaRPr/>
          </a:p>
        </p:txBody>
      </p:sp>
      <p:sp>
        <p:nvSpPr>
          <p:cNvPr id="75" name="Circle">
            <a:extLst>
              <a:ext uri="{FF2B5EF4-FFF2-40B4-BE49-F238E27FC236}">
                <a16:creationId xmlns:a16="http://schemas.microsoft.com/office/drawing/2014/main" id="{3C7A6BA2-86F3-43C5-9562-8BD291615545}"/>
              </a:ext>
            </a:extLst>
          </p:cNvPr>
          <p:cNvSpPr/>
          <p:nvPr/>
        </p:nvSpPr>
        <p:spPr>
          <a:xfrm>
            <a:off x="4092918" y="6228115"/>
            <a:ext cx="72853" cy="72858"/>
          </a:xfrm>
          <a:prstGeom prst="ellipse">
            <a:avLst/>
          </a:prstGeom>
          <a:solidFill>
            <a:srgbClr val="FFFFFF"/>
          </a:solidFill>
          <a:ln w="12700">
            <a:miter lim="400000"/>
          </a:ln>
        </p:spPr>
        <p:txBody>
          <a:bodyPr lIns="38100" tIns="38100" rIns="38100" bIns="38100" anchor="ctr"/>
          <a:lstStyle/>
          <a:p>
            <a:pPr>
              <a:defRPr sz="3000">
                <a:solidFill>
                  <a:srgbClr val="FFFFFF"/>
                </a:solidFill>
              </a:defRPr>
            </a:pPr>
            <a:endParaRPr/>
          </a:p>
        </p:txBody>
      </p:sp>
      <p:sp>
        <p:nvSpPr>
          <p:cNvPr id="76" name="Circle">
            <a:extLst>
              <a:ext uri="{FF2B5EF4-FFF2-40B4-BE49-F238E27FC236}">
                <a16:creationId xmlns:a16="http://schemas.microsoft.com/office/drawing/2014/main" id="{119A5B19-0921-4258-B5DD-A37E1B41F2C3}"/>
              </a:ext>
            </a:extLst>
          </p:cNvPr>
          <p:cNvSpPr/>
          <p:nvPr/>
        </p:nvSpPr>
        <p:spPr>
          <a:xfrm>
            <a:off x="4880523" y="6113174"/>
            <a:ext cx="327852" cy="327852"/>
          </a:xfrm>
          <a:prstGeom prst="ellipse">
            <a:avLst/>
          </a:prstGeom>
          <a:solidFill>
            <a:srgbClr val="375160"/>
          </a:solidFill>
          <a:ln w="12700">
            <a:miter lim="400000"/>
          </a:ln>
        </p:spPr>
        <p:txBody>
          <a:bodyPr lIns="38100" tIns="38100" rIns="38100" bIns="38100" anchor="ctr"/>
          <a:lstStyle/>
          <a:p>
            <a:pPr>
              <a:defRPr sz="3000">
                <a:solidFill>
                  <a:srgbClr val="FFFFFF"/>
                </a:solidFill>
              </a:defRPr>
            </a:pPr>
            <a:endParaRPr/>
          </a:p>
        </p:txBody>
      </p:sp>
      <p:sp>
        <p:nvSpPr>
          <p:cNvPr id="77" name="Circle">
            <a:extLst>
              <a:ext uri="{FF2B5EF4-FFF2-40B4-BE49-F238E27FC236}">
                <a16:creationId xmlns:a16="http://schemas.microsoft.com/office/drawing/2014/main" id="{72D8E662-5997-448A-8375-48A48EB1B96C}"/>
              </a:ext>
            </a:extLst>
          </p:cNvPr>
          <p:cNvSpPr/>
          <p:nvPr/>
        </p:nvSpPr>
        <p:spPr>
          <a:xfrm>
            <a:off x="4929093" y="6161747"/>
            <a:ext cx="230714" cy="230709"/>
          </a:xfrm>
          <a:prstGeom prst="ellipse">
            <a:avLst/>
          </a:prstGeom>
          <a:solidFill>
            <a:schemeClr val="accent6"/>
          </a:solidFill>
          <a:ln w="12700">
            <a:miter lim="400000"/>
          </a:ln>
        </p:spPr>
        <p:txBody>
          <a:bodyPr lIns="38100" tIns="38100" rIns="38100" bIns="38100" anchor="ctr"/>
          <a:lstStyle/>
          <a:p>
            <a:pPr>
              <a:defRPr sz="3000">
                <a:solidFill>
                  <a:srgbClr val="FFFFFF"/>
                </a:solidFill>
              </a:defRPr>
            </a:pPr>
            <a:endParaRPr/>
          </a:p>
        </p:txBody>
      </p:sp>
      <p:sp>
        <p:nvSpPr>
          <p:cNvPr id="78" name="Shape">
            <a:extLst>
              <a:ext uri="{FF2B5EF4-FFF2-40B4-BE49-F238E27FC236}">
                <a16:creationId xmlns:a16="http://schemas.microsoft.com/office/drawing/2014/main" id="{AD3AFB00-B086-4D11-B93E-15B2CF718B48}"/>
              </a:ext>
            </a:extLst>
          </p:cNvPr>
          <p:cNvSpPr/>
          <p:nvPr/>
        </p:nvSpPr>
        <p:spPr>
          <a:xfrm>
            <a:off x="4899573" y="6052461"/>
            <a:ext cx="192919" cy="264089"/>
          </a:xfrm>
          <a:custGeom>
            <a:avLst/>
            <a:gdLst/>
            <a:ahLst/>
            <a:cxnLst>
              <a:cxn ang="0">
                <a:pos x="wd2" y="hd2"/>
              </a:cxn>
              <a:cxn ang="5400000">
                <a:pos x="wd2" y="hd2"/>
              </a:cxn>
              <a:cxn ang="10800000">
                <a:pos x="wd2" y="hd2"/>
              </a:cxn>
              <a:cxn ang="16200000">
                <a:pos x="wd2" y="hd2"/>
              </a:cxn>
            </a:cxnLst>
            <a:rect l="0" t="0" r="r" b="b"/>
            <a:pathLst>
              <a:path w="20798" h="21114" extrusionOk="0">
                <a:moveTo>
                  <a:pt x="17345" y="20872"/>
                </a:moveTo>
                <a:lnTo>
                  <a:pt x="17345" y="20872"/>
                </a:lnTo>
                <a:cubicBezTo>
                  <a:pt x="14727" y="21600"/>
                  <a:pt x="11454" y="20629"/>
                  <a:pt x="10473" y="18688"/>
                </a:cubicBezTo>
                <a:lnTo>
                  <a:pt x="0" y="0"/>
                </a:lnTo>
                <a:lnTo>
                  <a:pt x="11455" y="0"/>
                </a:lnTo>
                <a:lnTo>
                  <a:pt x="20291" y="15775"/>
                </a:lnTo>
                <a:cubicBezTo>
                  <a:pt x="21600" y="17717"/>
                  <a:pt x="20291" y="19901"/>
                  <a:pt x="17345" y="20872"/>
                </a:cubicBezTo>
                <a:close/>
              </a:path>
            </a:pathLst>
          </a:custGeom>
          <a:solidFill>
            <a:srgbClr val="375160"/>
          </a:solidFill>
          <a:ln w="12700">
            <a:miter lim="400000"/>
          </a:ln>
        </p:spPr>
        <p:txBody>
          <a:bodyPr lIns="38100" tIns="38100" rIns="38100" bIns="38100" anchor="ctr"/>
          <a:lstStyle/>
          <a:p>
            <a:pPr>
              <a:defRPr sz="3000">
                <a:solidFill>
                  <a:srgbClr val="FFFFFF"/>
                </a:solidFill>
              </a:defRPr>
            </a:pPr>
            <a:endParaRPr/>
          </a:p>
        </p:txBody>
      </p:sp>
      <p:sp>
        <p:nvSpPr>
          <p:cNvPr id="79" name="Circle">
            <a:extLst>
              <a:ext uri="{FF2B5EF4-FFF2-40B4-BE49-F238E27FC236}">
                <a16:creationId xmlns:a16="http://schemas.microsoft.com/office/drawing/2014/main" id="{99721A44-27A4-441C-9658-4CB31B2D8507}"/>
              </a:ext>
            </a:extLst>
          </p:cNvPr>
          <p:cNvSpPr/>
          <p:nvPr/>
        </p:nvSpPr>
        <p:spPr>
          <a:xfrm>
            <a:off x="5001544" y="6221630"/>
            <a:ext cx="72853" cy="72858"/>
          </a:xfrm>
          <a:prstGeom prst="ellipse">
            <a:avLst/>
          </a:prstGeom>
          <a:solidFill>
            <a:srgbClr val="FFFFFF"/>
          </a:solidFill>
          <a:ln w="12700">
            <a:miter lim="400000"/>
          </a:ln>
        </p:spPr>
        <p:txBody>
          <a:bodyPr lIns="38100" tIns="38100" rIns="38100" bIns="38100" anchor="ctr"/>
          <a:lstStyle/>
          <a:p>
            <a:pPr>
              <a:defRPr sz="3000">
                <a:solidFill>
                  <a:srgbClr val="FFFFFF"/>
                </a:solidFill>
              </a:defRPr>
            </a:pPr>
            <a:endParaRPr/>
          </a:p>
        </p:txBody>
      </p:sp>
      <p:sp>
        <p:nvSpPr>
          <p:cNvPr id="80" name="TextBox 37">
            <a:extLst>
              <a:ext uri="{FF2B5EF4-FFF2-40B4-BE49-F238E27FC236}">
                <a16:creationId xmlns:a16="http://schemas.microsoft.com/office/drawing/2014/main" id="{60FCD7CF-2417-406D-9AF2-4647E3D53E48}"/>
              </a:ext>
            </a:extLst>
          </p:cNvPr>
          <p:cNvSpPr txBox="1"/>
          <p:nvPr/>
        </p:nvSpPr>
        <p:spPr>
          <a:xfrm>
            <a:off x="4560523" y="4192628"/>
            <a:ext cx="652743" cy="369332"/>
          </a:xfrm>
          <a:prstGeom prst="rect">
            <a:avLst/>
          </a:prstGeom>
          <a:noFill/>
        </p:spPr>
        <p:txBody>
          <a:bodyPr wrap="none" rtlCol="0">
            <a:spAutoFit/>
          </a:bodyPr>
          <a:lstStyle/>
          <a:p>
            <a:r>
              <a:rPr lang="en-US" b="1" dirty="0">
                <a:solidFill>
                  <a:srgbClr val="F0EFEF"/>
                </a:solidFill>
              </a:rPr>
              <a:t>1245</a:t>
            </a:r>
          </a:p>
        </p:txBody>
      </p:sp>
      <p:grpSp>
        <p:nvGrpSpPr>
          <p:cNvPr id="81" name="Graphic 36" descr="Lights On">
            <a:extLst>
              <a:ext uri="{FF2B5EF4-FFF2-40B4-BE49-F238E27FC236}">
                <a16:creationId xmlns:a16="http://schemas.microsoft.com/office/drawing/2014/main" id="{D9DFE41A-1A7A-47EB-B460-1012A217C480}"/>
              </a:ext>
            </a:extLst>
          </p:cNvPr>
          <p:cNvGrpSpPr/>
          <p:nvPr/>
        </p:nvGrpSpPr>
        <p:grpSpPr>
          <a:xfrm>
            <a:off x="3520251" y="3768922"/>
            <a:ext cx="766129" cy="766129"/>
            <a:chOff x="2142025" y="1330522"/>
            <a:chExt cx="766129" cy="766129"/>
          </a:xfrm>
        </p:grpSpPr>
        <p:sp>
          <p:nvSpPr>
            <p:cNvPr id="82" name="Freeform: Shape 31">
              <a:extLst>
                <a:ext uri="{FF2B5EF4-FFF2-40B4-BE49-F238E27FC236}">
                  <a16:creationId xmlns:a16="http://schemas.microsoft.com/office/drawing/2014/main" id="{0400DC3F-0057-4A91-9774-39A09D8D7A1C}"/>
                </a:ext>
              </a:extLst>
            </p:cNvPr>
            <p:cNvSpPr/>
            <p:nvPr/>
          </p:nvSpPr>
          <p:spPr>
            <a:xfrm>
              <a:off x="2432339" y="1927400"/>
              <a:ext cx="183352" cy="45999"/>
            </a:xfrm>
            <a:custGeom>
              <a:avLst/>
              <a:gdLst>
                <a:gd name="connsiteX0" fmla="*/ 160352 w 183352"/>
                <a:gd name="connsiteY0" fmla="*/ 0 h 45999"/>
                <a:gd name="connsiteX1" fmla="*/ 23000 w 183352"/>
                <a:gd name="connsiteY1" fmla="*/ 0 h 45999"/>
                <a:gd name="connsiteX2" fmla="*/ 0 w 183352"/>
                <a:gd name="connsiteY2" fmla="*/ 23000 h 45999"/>
                <a:gd name="connsiteX3" fmla="*/ 23000 w 183352"/>
                <a:gd name="connsiteY3" fmla="*/ 46000 h 45999"/>
                <a:gd name="connsiteX4" fmla="*/ 160352 w 183352"/>
                <a:gd name="connsiteY4" fmla="*/ 46000 h 45999"/>
                <a:gd name="connsiteX5" fmla="*/ 183352 w 183352"/>
                <a:gd name="connsiteY5" fmla="*/ 23000 h 45999"/>
                <a:gd name="connsiteX6" fmla="*/ 160352 w 183352"/>
                <a:gd name="connsiteY6" fmla="*/ 0 h 45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3352" h="45999">
                  <a:moveTo>
                    <a:pt x="160352" y="0"/>
                  </a:moveTo>
                  <a:lnTo>
                    <a:pt x="23000" y="0"/>
                  </a:lnTo>
                  <a:cubicBezTo>
                    <a:pt x="10297" y="0"/>
                    <a:pt x="0" y="10297"/>
                    <a:pt x="0" y="23000"/>
                  </a:cubicBezTo>
                  <a:cubicBezTo>
                    <a:pt x="0" y="35702"/>
                    <a:pt x="10297" y="46000"/>
                    <a:pt x="23000" y="46000"/>
                  </a:cubicBezTo>
                  <a:lnTo>
                    <a:pt x="160352" y="46000"/>
                  </a:lnTo>
                  <a:cubicBezTo>
                    <a:pt x="173055" y="46000"/>
                    <a:pt x="183352" y="35702"/>
                    <a:pt x="183352" y="23000"/>
                  </a:cubicBezTo>
                  <a:cubicBezTo>
                    <a:pt x="183352" y="10297"/>
                    <a:pt x="173055" y="0"/>
                    <a:pt x="160352" y="0"/>
                  </a:cubicBezTo>
                  <a:close/>
                </a:path>
              </a:pathLst>
            </a:custGeom>
            <a:solidFill>
              <a:srgbClr val="000000"/>
            </a:solidFill>
            <a:ln w="7938" cap="flat">
              <a:noFill/>
              <a:prstDash val="solid"/>
              <a:miter/>
            </a:ln>
          </p:spPr>
          <p:txBody>
            <a:bodyPr rtlCol="0" anchor="ctr"/>
            <a:lstStyle/>
            <a:p>
              <a:endParaRPr lang="en-US"/>
            </a:p>
          </p:txBody>
        </p:sp>
        <p:sp>
          <p:nvSpPr>
            <p:cNvPr id="83" name="Freeform: Shape 32">
              <a:extLst>
                <a:ext uri="{FF2B5EF4-FFF2-40B4-BE49-F238E27FC236}">
                  <a16:creationId xmlns:a16="http://schemas.microsoft.com/office/drawing/2014/main" id="{CAD6F591-0C15-42F5-A64F-3D2758907AF4}"/>
                </a:ext>
              </a:extLst>
            </p:cNvPr>
            <p:cNvSpPr/>
            <p:nvPr/>
          </p:nvSpPr>
          <p:spPr>
            <a:xfrm>
              <a:off x="2474189" y="2005322"/>
              <a:ext cx="99652" cy="46063"/>
            </a:xfrm>
            <a:custGeom>
              <a:avLst/>
              <a:gdLst>
                <a:gd name="connsiteX0" fmla="*/ 49830 w 99652"/>
                <a:gd name="connsiteY0" fmla="*/ 46064 h 46063"/>
                <a:gd name="connsiteX1" fmla="*/ 99653 w 99652"/>
                <a:gd name="connsiteY1" fmla="*/ 0 h 46063"/>
                <a:gd name="connsiteX2" fmla="*/ 0 w 99652"/>
                <a:gd name="connsiteY2" fmla="*/ 0 h 46063"/>
                <a:gd name="connsiteX3" fmla="*/ 49830 w 99652"/>
                <a:gd name="connsiteY3" fmla="*/ 46064 h 46063"/>
              </a:gdLst>
              <a:ahLst/>
              <a:cxnLst>
                <a:cxn ang="0">
                  <a:pos x="connsiteX0" y="connsiteY0"/>
                </a:cxn>
                <a:cxn ang="0">
                  <a:pos x="connsiteX1" y="connsiteY1"/>
                </a:cxn>
                <a:cxn ang="0">
                  <a:pos x="connsiteX2" y="connsiteY2"/>
                </a:cxn>
                <a:cxn ang="0">
                  <a:pos x="connsiteX3" y="connsiteY3"/>
                </a:cxn>
              </a:cxnLst>
              <a:rect l="l" t="t" r="r" b="b"/>
              <a:pathLst>
                <a:path w="99652" h="46063">
                  <a:moveTo>
                    <a:pt x="49830" y="46064"/>
                  </a:moveTo>
                  <a:cubicBezTo>
                    <a:pt x="75913" y="46060"/>
                    <a:pt x="97608" y="26002"/>
                    <a:pt x="99653" y="0"/>
                  </a:cubicBezTo>
                  <a:lnTo>
                    <a:pt x="0" y="0"/>
                  </a:lnTo>
                  <a:cubicBezTo>
                    <a:pt x="2045" y="26005"/>
                    <a:pt x="23745" y="46064"/>
                    <a:pt x="49830" y="46064"/>
                  </a:cubicBezTo>
                  <a:close/>
                </a:path>
              </a:pathLst>
            </a:custGeom>
            <a:solidFill>
              <a:srgbClr val="000000"/>
            </a:solidFill>
            <a:ln w="7938" cap="flat">
              <a:noFill/>
              <a:prstDash val="solid"/>
              <a:miter/>
            </a:ln>
          </p:spPr>
          <p:txBody>
            <a:bodyPr rtlCol="0" anchor="ctr"/>
            <a:lstStyle/>
            <a:p>
              <a:endParaRPr lang="en-US"/>
            </a:p>
          </p:txBody>
        </p:sp>
        <p:sp>
          <p:nvSpPr>
            <p:cNvPr id="84" name="Freeform: Shape 33">
              <a:extLst>
                <a:ext uri="{FF2B5EF4-FFF2-40B4-BE49-F238E27FC236}">
                  <a16:creationId xmlns:a16="http://schemas.microsoft.com/office/drawing/2014/main" id="{81BCDFA3-3132-4628-B41C-BBA213A3F02A}"/>
                </a:ext>
              </a:extLst>
            </p:cNvPr>
            <p:cNvSpPr/>
            <p:nvPr/>
          </p:nvSpPr>
          <p:spPr>
            <a:xfrm>
              <a:off x="2324698" y="1481545"/>
              <a:ext cx="398618" cy="413941"/>
            </a:xfrm>
            <a:custGeom>
              <a:avLst/>
              <a:gdLst>
                <a:gd name="connsiteX0" fmla="*/ 398619 w 398618"/>
                <a:gd name="connsiteY0" fmla="*/ 203902 h 413941"/>
                <a:gd name="connsiteX1" fmla="*/ 398619 w 398618"/>
                <a:gd name="connsiteY1" fmla="*/ 197007 h 413941"/>
                <a:gd name="connsiteX2" fmla="*/ 199321 w 398618"/>
                <a:gd name="connsiteY2" fmla="*/ 0 h 413941"/>
                <a:gd name="connsiteX3" fmla="*/ 199321 w 398618"/>
                <a:gd name="connsiteY3" fmla="*/ 0 h 413941"/>
                <a:gd name="connsiteX4" fmla="*/ 0 w 398618"/>
                <a:gd name="connsiteY4" fmla="*/ 197007 h 413941"/>
                <a:gd name="connsiteX5" fmla="*/ 0 w 398618"/>
                <a:gd name="connsiteY5" fmla="*/ 203902 h 413941"/>
                <a:gd name="connsiteX6" fmla="*/ 13878 w 398618"/>
                <a:gd name="connsiteY6" fmla="*/ 272894 h 413941"/>
                <a:gd name="connsiteX7" fmla="*/ 48522 w 398618"/>
                <a:gd name="connsiteY7" fmla="*/ 329619 h 413941"/>
                <a:gd name="connsiteX8" fmla="*/ 95207 w 398618"/>
                <a:gd name="connsiteY8" fmla="*/ 405434 h 413941"/>
                <a:gd name="connsiteX9" fmla="*/ 108926 w 398618"/>
                <a:gd name="connsiteY9" fmla="*/ 413941 h 413941"/>
                <a:gd name="connsiteX10" fmla="*/ 289693 w 398618"/>
                <a:gd name="connsiteY10" fmla="*/ 413941 h 413941"/>
                <a:gd name="connsiteX11" fmla="*/ 303419 w 398618"/>
                <a:gd name="connsiteY11" fmla="*/ 405434 h 413941"/>
                <a:gd name="connsiteX12" fmla="*/ 350097 w 398618"/>
                <a:gd name="connsiteY12" fmla="*/ 329619 h 413941"/>
                <a:gd name="connsiteX13" fmla="*/ 384740 w 398618"/>
                <a:gd name="connsiteY13" fmla="*/ 272894 h 413941"/>
                <a:gd name="connsiteX14" fmla="*/ 398619 w 398618"/>
                <a:gd name="connsiteY14" fmla="*/ 203902 h 413941"/>
                <a:gd name="connsiteX15" fmla="*/ 352627 w 398618"/>
                <a:gd name="connsiteY15" fmla="*/ 203104 h 413941"/>
                <a:gd name="connsiteX16" fmla="*/ 341646 w 398618"/>
                <a:gd name="connsiteY16" fmla="*/ 256781 h 413941"/>
                <a:gd name="connsiteX17" fmla="*/ 315733 w 398618"/>
                <a:gd name="connsiteY17" fmla="*/ 298942 h 413941"/>
                <a:gd name="connsiteX18" fmla="*/ 270890 w 398618"/>
                <a:gd name="connsiteY18" fmla="*/ 367925 h 413941"/>
                <a:gd name="connsiteX19" fmla="*/ 127704 w 398618"/>
                <a:gd name="connsiteY19" fmla="*/ 367925 h 413941"/>
                <a:gd name="connsiteX20" fmla="*/ 82862 w 398618"/>
                <a:gd name="connsiteY20" fmla="*/ 298942 h 413941"/>
                <a:gd name="connsiteX21" fmla="*/ 56957 w 398618"/>
                <a:gd name="connsiteY21" fmla="*/ 256781 h 413941"/>
                <a:gd name="connsiteX22" fmla="*/ 45992 w 398618"/>
                <a:gd name="connsiteY22" fmla="*/ 203120 h 413941"/>
                <a:gd name="connsiteX23" fmla="*/ 45992 w 398618"/>
                <a:gd name="connsiteY23" fmla="*/ 197374 h 413941"/>
                <a:gd name="connsiteX24" fmla="*/ 199305 w 398618"/>
                <a:gd name="connsiteY24" fmla="*/ 45992 h 413941"/>
                <a:gd name="connsiteX25" fmla="*/ 199305 w 398618"/>
                <a:gd name="connsiteY25" fmla="*/ 45992 h 413941"/>
                <a:gd name="connsiteX26" fmla="*/ 352611 w 398618"/>
                <a:gd name="connsiteY26" fmla="*/ 197390 h 4139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98618" h="413941">
                  <a:moveTo>
                    <a:pt x="398619" y="203902"/>
                  </a:moveTo>
                  <a:lnTo>
                    <a:pt x="398619" y="197007"/>
                  </a:lnTo>
                  <a:cubicBezTo>
                    <a:pt x="396629" y="88146"/>
                    <a:pt x="308197" y="731"/>
                    <a:pt x="199321" y="0"/>
                  </a:cubicBezTo>
                  <a:lnTo>
                    <a:pt x="199321" y="0"/>
                  </a:lnTo>
                  <a:cubicBezTo>
                    <a:pt x="90438" y="722"/>
                    <a:pt x="1994" y="88139"/>
                    <a:pt x="0" y="197007"/>
                  </a:cubicBezTo>
                  <a:lnTo>
                    <a:pt x="0" y="203902"/>
                  </a:lnTo>
                  <a:cubicBezTo>
                    <a:pt x="744" y="227512"/>
                    <a:pt x="5435" y="250832"/>
                    <a:pt x="13878" y="272894"/>
                  </a:cubicBezTo>
                  <a:cubicBezTo>
                    <a:pt x="21958" y="293713"/>
                    <a:pt x="33690" y="312923"/>
                    <a:pt x="48522" y="329619"/>
                  </a:cubicBezTo>
                  <a:cubicBezTo>
                    <a:pt x="66765" y="349570"/>
                    <a:pt x="86772" y="388260"/>
                    <a:pt x="95207" y="405434"/>
                  </a:cubicBezTo>
                  <a:cubicBezTo>
                    <a:pt x="97793" y="410645"/>
                    <a:pt x="103108" y="413941"/>
                    <a:pt x="108926" y="413941"/>
                  </a:cubicBezTo>
                  <a:lnTo>
                    <a:pt x="289693" y="413941"/>
                  </a:lnTo>
                  <a:cubicBezTo>
                    <a:pt x="295511" y="413939"/>
                    <a:pt x="300828" y="410644"/>
                    <a:pt x="303419" y="405434"/>
                  </a:cubicBezTo>
                  <a:cubicBezTo>
                    <a:pt x="311846" y="388268"/>
                    <a:pt x="331854" y="349570"/>
                    <a:pt x="350097" y="329619"/>
                  </a:cubicBezTo>
                  <a:cubicBezTo>
                    <a:pt x="364929" y="312923"/>
                    <a:pt x="376661" y="293713"/>
                    <a:pt x="384740" y="272894"/>
                  </a:cubicBezTo>
                  <a:cubicBezTo>
                    <a:pt x="393181" y="250831"/>
                    <a:pt x="397871" y="227512"/>
                    <a:pt x="398619" y="203902"/>
                  </a:cubicBezTo>
                  <a:close/>
                  <a:moveTo>
                    <a:pt x="352627" y="203104"/>
                  </a:moveTo>
                  <a:cubicBezTo>
                    <a:pt x="351933" y="221478"/>
                    <a:pt x="348224" y="239612"/>
                    <a:pt x="341646" y="256781"/>
                  </a:cubicBezTo>
                  <a:cubicBezTo>
                    <a:pt x="335565" y="272254"/>
                    <a:pt x="326792" y="286528"/>
                    <a:pt x="315733" y="298942"/>
                  </a:cubicBezTo>
                  <a:cubicBezTo>
                    <a:pt x="298163" y="320121"/>
                    <a:pt x="283115" y="343271"/>
                    <a:pt x="270890" y="367925"/>
                  </a:cubicBezTo>
                  <a:lnTo>
                    <a:pt x="127704" y="367925"/>
                  </a:lnTo>
                  <a:cubicBezTo>
                    <a:pt x="115483" y="343270"/>
                    <a:pt x="100434" y="320120"/>
                    <a:pt x="82862" y="298942"/>
                  </a:cubicBezTo>
                  <a:cubicBezTo>
                    <a:pt x="71802" y="286530"/>
                    <a:pt x="63032" y="272255"/>
                    <a:pt x="56957" y="256781"/>
                  </a:cubicBezTo>
                  <a:cubicBezTo>
                    <a:pt x="50383" y="239616"/>
                    <a:pt x="46678" y="221487"/>
                    <a:pt x="45992" y="203120"/>
                  </a:cubicBezTo>
                  <a:lnTo>
                    <a:pt x="45992" y="197374"/>
                  </a:lnTo>
                  <a:cubicBezTo>
                    <a:pt x="47541" y="113666"/>
                    <a:pt x="115585" y="46480"/>
                    <a:pt x="199305" y="45992"/>
                  </a:cubicBezTo>
                  <a:lnTo>
                    <a:pt x="199305" y="45992"/>
                  </a:lnTo>
                  <a:cubicBezTo>
                    <a:pt x="283032" y="46476"/>
                    <a:pt x="351079" y="113676"/>
                    <a:pt x="352611" y="197390"/>
                  </a:cubicBezTo>
                  <a:close/>
                </a:path>
              </a:pathLst>
            </a:custGeom>
            <a:solidFill>
              <a:srgbClr val="000000"/>
            </a:solidFill>
            <a:ln w="7938" cap="flat">
              <a:noFill/>
              <a:prstDash val="solid"/>
              <a:miter/>
            </a:ln>
          </p:spPr>
          <p:txBody>
            <a:bodyPr rtlCol="0" anchor="ctr"/>
            <a:lstStyle/>
            <a:p>
              <a:endParaRPr lang="en-US"/>
            </a:p>
          </p:txBody>
        </p:sp>
        <p:sp>
          <p:nvSpPr>
            <p:cNvPr id="85" name="Freeform: Shape 34">
              <a:extLst>
                <a:ext uri="{FF2B5EF4-FFF2-40B4-BE49-F238E27FC236}">
                  <a16:creationId xmlns:a16="http://schemas.microsoft.com/office/drawing/2014/main" id="{90792BCD-B18A-4576-B467-45D24B9E6FBC}"/>
                </a:ext>
              </a:extLst>
            </p:cNvPr>
            <p:cNvSpPr/>
            <p:nvPr/>
          </p:nvSpPr>
          <p:spPr>
            <a:xfrm>
              <a:off x="2509623" y="1362444"/>
              <a:ext cx="31922" cy="87785"/>
            </a:xfrm>
            <a:custGeom>
              <a:avLst/>
              <a:gdLst>
                <a:gd name="connsiteX0" fmla="*/ 15961 w 31922"/>
                <a:gd name="connsiteY0" fmla="*/ 87786 h 87785"/>
                <a:gd name="connsiteX1" fmla="*/ 31922 w 31922"/>
                <a:gd name="connsiteY1" fmla="*/ 71825 h 87785"/>
                <a:gd name="connsiteX2" fmla="*/ 31922 w 31922"/>
                <a:gd name="connsiteY2" fmla="*/ 15961 h 87785"/>
                <a:gd name="connsiteX3" fmla="*/ 15961 w 31922"/>
                <a:gd name="connsiteY3" fmla="*/ 0 h 87785"/>
                <a:gd name="connsiteX4" fmla="*/ 0 w 31922"/>
                <a:gd name="connsiteY4" fmla="*/ 15961 h 87785"/>
                <a:gd name="connsiteX5" fmla="*/ 0 w 31922"/>
                <a:gd name="connsiteY5" fmla="*/ 71825 h 87785"/>
                <a:gd name="connsiteX6" fmla="*/ 15961 w 31922"/>
                <a:gd name="connsiteY6" fmla="*/ 87786 h 87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922" h="87785">
                  <a:moveTo>
                    <a:pt x="15961" y="87786"/>
                  </a:moveTo>
                  <a:cubicBezTo>
                    <a:pt x="24776" y="87786"/>
                    <a:pt x="31922" y="80640"/>
                    <a:pt x="31922" y="71825"/>
                  </a:cubicBezTo>
                  <a:lnTo>
                    <a:pt x="31922" y="15961"/>
                  </a:lnTo>
                  <a:cubicBezTo>
                    <a:pt x="31922" y="7146"/>
                    <a:pt x="24776" y="0"/>
                    <a:pt x="15961" y="0"/>
                  </a:cubicBezTo>
                  <a:cubicBezTo>
                    <a:pt x="7146" y="0"/>
                    <a:pt x="0" y="7146"/>
                    <a:pt x="0" y="15961"/>
                  </a:cubicBezTo>
                  <a:lnTo>
                    <a:pt x="0" y="71825"/>
                  </a:lnTo>
                  <a:cubicBezTo>
                    <a:pt x="0" y="80640"/>
                    <a:pt x="7146" y="87786"/>
                    <a:pt x="15961" y="87786"/>
                  </a:cubicBezTo>
                  <a:close/>
                </a:path>
              </a:pathLst>
            </a:custGeom>
            <a:solidFill>
              <a:srgbClr val="000000"/>
            </a:solidFill>
            <a:ln w="7938" cap="flat">
              <a:noFill/>
              <a:prstDash val="solid"/>
              <a:miter/>
            </a:ln>
          </p:spPr>
          <p:txBody>
            <a:bodyPr rtlCol="0" anchor="ctr"/>
            <a:lstStyle/>
            <a:p>
              <a:endParaRPr lang="en-US"/>
            </a:p>
          </p:txBody>
        </p:sp>
        <p:sp>
          <p:nvSpPr>
            <p:cNvPr id="86" name="Freeform: Shape 54">
              <a:extLst>
                <a:ext uri="{FF2B5EF4-FFF2-40B4-BE49-F238E27FC236}">
                  <a16:creationId xmlns:a16="http://schemas.microsoft.com/office/drawing/2014/main" id="{3FCA0D65-0423-4A1C-834B-9911750BB4FC}"/>
                </a:ext>
              </a:extLst>
            </p:cNvPr>
            <p:cNvSpPr/>
            <p:nvPr/>
          </p:nvSpPr>
          <p:spPr>
            <a:xfrm>
              <a:off x="2292142" y="1453873"/>
              <a:ext cx="71457" cy="71457"/>
            </a:xfrm>
            <a:custGeom>
              <a:avLst/>
              <a:gdLst>
                <a:gd name="connsiteX0" fmla="*/ 44016 w 71457"/>
                <a:gd name="connsiteY0" fmla="*/ 66585 h 71457"/>
                <a:gd name="connsiteX1" fmla="*/ 66585 w 71457"/>
                <a:gd name="connsiteY1" fmla="*/ 66978 h 71457"/>
                <a:gd name="connsiteX2" fmla="*/ 66978 w 71457"/>
                <a:gd name="connsiteY2" fmla="*/ 44409 h 71457"/>
                <a:gd name="connsiteX3" fmla="*/ 66585 w 71457"/>
                <a:gd name="connsiteY3" fmla="*/ 44016 h 71457"/>
                <a:gd name="connsiteX4" fmla="*/ 27050 w 71457"/>
                <a:gd name="connsiteY4" fmla="*/ 4481 h 71457"/>
                <a:gd name="connsiteX5" fmla="*/ 4481 w 71457"/>
                <a:gd name="connsiteY5" fmla="*/ 4873 h 71457"/>
                <a:gd name="connsiteX6" fmla="*/ 4481 w 71457"/>
                <a:gd name="connsiteY6" fmla="*/ 27050 h 71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457" h="71457">
                  <a:moveTo>
                    <a:pt x="44016" y="66585"/>
                  </a:moveTo>
                  <a:cubicBezTo>
                    <a:pt x="50140" y="72926"/>
                    <a:pt x="60244" y="73101"/>
                    <a:pt x="66585" y="66978"/>
                  </a:cubicBezTo>
                  <a:cubicBezTo>
                    <a:pt x="72926" y="60853"/>
                    <a:pt x="73101" y="50749"/>
                    <a:pt x="66978" y="44409"/>
                  </a:cubicBezTo>
                  <a:cubicBezTo>
                    <a:pt x="66849" y="44276"/>
                    <a:pt x="66718" y="44145"/>
                    <a:pt x="66585" y="44016"/>
                  </a:cubicBezTo>
                  <a:lnTo>
                    <a:pt x="27050" y="4481"/>
                  </a:lnTo>
                  <a:cubicBezTo>
                    <a:pt x="20709" y="-1644"/>
                    <a:pt x="10605" y="-1468"/>
                    <a:pt x="4481" y="4873"/>
                  </a:cubicBezTo>
                  <a:cubicBezTo>
                    <a:pt x="-1494" y="11058"/>
                    <a:pt x="-1494" y="20865"/>
                    <a:pt x="4481" y="27050"/>
                  </a:cubicBezTo>
                  <a:close/>
                </a:path>
              </a:pathLst>
            </a:custGeom>
            <a:solidFill>
              <a:srgbClr val="000000"/>
            </a:solidFill>
            <a:ln w="7938" cap="flat">
              <a:noFill/>
              <a:prstDash val="solid"/>
              <a:miter/>
            </a:ln>
          </p:spPr>
          <p:txBody>
            <a:bodyPr rtlCol="0" anchor="ctr"/>
            <a:lstStyle/>
            <a:p>
              <a:endParaRPr lang="en-US"/>
            </a:p>
          </p:txBody>
        </p:sp>
        <p:sp>
          <p:nvSpPr>
            <p:cNvPr id="87" name="Freeform: Shape 55">
              <a:extLst>
                <a:ext uri="{FF2B5EF4-FFF2-40B4-BE49-F238E27FC236}">
                  <a16:creationId xmlns:a16="http://schemas.microsoft.com/office/drawing/2014/main" id="{60281E36-E35B-4A8C-B201-C6FC6278B1DD}"/>
                </a:ext>
              </a:extLst>
            </p:cNvPr>
            <p:cNvSpPr/>
            <p:nvPr/>
          </p:nvSpPr>
          <p:spPr>
            <a:xfrm>
              <a:off x="2688007" y="1457130"/>
              <a:ext cx="70974" cy="70997"/>
            </a:xfrm>
            <a:custGeom>
              <a:avLst/>
              <a:gdLst>
                <a:gd name="connsiteX0" fmla="*/ 15934 w 70974"/>
                <a:gd name="connsiteY0" fmla="*/ 70997 h 70997"/>
                <a:gd name="connsiteX1" fmla="*/ 27218 w 70974"/>
                <a:gd name="connsiteY1" fmla="*/ 66320 h 70997"/>
                <a:gd name="connsiteX2" fmla="*/ 66713 w 70974"/>
                <a:gd name="connsiteY2" fmla="*/ 26817 h 70997"/>
                <a:gd name="connsiteX3" fmla="*/ 65868 w 70974"/>
                <a:gd name="connsiteY3" fmla="*/ 4261 h 70997"/>
                <a:gd name="connsiteX4" fmla="*/ 44145 w 70974"/>
                <a:gd name="connsiteY4" fmla="*/ 4272 h 70997"/>
                <a:gd name="connsiteX5" fmla="*/ 4673 w 70974"/>
                <a:gd name="connsiteY5" fmla="*/ 43752 h 70997"/>
                <a:gd name="connsiteX6" fmla="*/ 4676 w 70974"/>
                <a:gd name="connsiteY6" fmla="*/ 66324 h 70997"/>
                <a:gd name="connsiteX7" fmla="*/ 15957 w 70974"/>
                <a:gd name="connsiteY7" fmla="*/ 70997 h 70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74" h="70997">
                  <a:moveTo>
                    <a:pt x="15934" y="70997"/>
                  </a:moveTo>
                  <a:cubicBezTo>
                    <a:pt x="20166" y="70996"/>
                    <a:pt x="24225" y="69314"/>
                    <a:pt x="27218" y="66320"/>
                  </a:cubicBezTo>
                  <a:lnTo>
                    <a:pt x="66713" y="26817"/>
                  </a:lnTo>
                  <a:cubicBezTo>
                    <a:pt x="72709" y="20355"/>
                    <a:pt x="72331" y="10256"/>
                    <a:pt x="65868" y="4261"/>
                  </a:cubicBezTo>
                  <a:cubicBezTo>
                    <a:pt x="59741" y="-1425"/>
                    <a:pt x="50266" y="-1420"/>
                    <a:pt x="44145" y="4272"/>
                  </a:cubicBezTo>
                  <a:lnTo>
                    <a:pt x="4673" y="43752"/>
                  </a:lnTo>
                  <a:cubicBezTo>
                    <a:pt x="-1559" y="49986"/>
                    <a:pt x="-1557" y="60092"/>
                    <a:pt x="4676" y="66324"/>
                  </a:cubicBezTo>
                  <a:cubicBezTo>
                    <a:pt x="7669" y="69316"/>
                    <a:pt x="11726" y="70996"/>
                    <a:pt x="15957" y="70997"/>
                  </a:cubicBezTo>
                  <a:close/>
                </a:path>
              </a:pathLst>
            </a:custGeom>
            <a:solidFill>
              <a:srgbClr val="000000"/>
            </a:solidFill>
            <a:ln w="7938" cap="flat">
              <a:noFill/>
              <a:prstDash val="solid"/>
              <a:miter/>
            </a:ln>
          </p:spPr>
          <p:txBody>
            <a:bodyPr rtlCol="0" anchor="ctr"/>
            <a:lstStyle/>
            <a:p>
              <a:endParaRPr lang="en-US"/>
            </a:p>
          </p:txBody>
        </p:sp>
        <p:sp>
          <p:nvSpPr>
            <p:cNvPr id="88" name="Freeform: Shape 56">
              <a:extLst>
                <a:ext uri="{FF2B5EF4-FFF2-40B4-BE49-F238E27FC236}">
                  <a16:creationId xmlns:a16="http://schemas.microsoft.com/office/drawing/2014/main" id="{BFA452E1-4A94-4E15-900B-DB7CDB6CE13B}"/>
                </a:ext>
              </a:extLst>
            </p:cNvPr>
            <p:cNvSpPr/>
            <p:nvPr/>
          </p:nvSpPr>
          <p:spPr>
            <a:xfrm>
              <a:off x="2205869" y="1661713"/>
              <a:ext cx="87785" cy="31922"/>
            </a:xfrm>
            <a:custGeom>
              <a:avLst/>
              <a:gdLst>
                <a:gd name="connsiteX0" fmla="*/ 71825 w 87785"/>
                <a:gd name="connsiteY0" fmla="*/ 0 h 31922"/>
                <a:gd name="connsiteX1" fmla="*/ 15961 w 87785"/>
                <a:gd name="connsiteY1" fmla="*/ 0 h 31922"/>
                <a:gd name="connsiteX2" fmla="*/ 0 w 87785"/>
                <a:gd name="connsiteY2" fmla="*/ 15961 h 31922"/>
                <a:gd name="connsiteX3" fmla="*/ 15961 w 87785"/>
                <a:gd name="connsiteY3" fmla="*/ 31922 h 31922"/>
                <a:gd name="connsiteX4" fmla="*/ 71825 w 87785"/>
                <a:gd name="connsiteY4" fmla="*/ 31922 h 31922"/>
                <a:gd name="connsiteX5" fmla="*/ 87786 w 87785"/>
                <a:gd name="connsiteY5" fmla="*/ 15961 h 31922"/>
                <a:gd name="connsiteX6" fmla="*/ 71825 w 87785"/>
                <a:gd name="connsiteY6" fmla="*/ 0 h 31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785" h="31922">
                  <a:moveTo>
                    <a:pt x="71825" y="0"/>
                  </a:moveTo>
                  <a:lnTo>
                    <a:pt x="15961" y="0"/>
                  </a:lnTo>
                  <a:cubicBezTo>
                    <a:pt x="7146" y="0"/>
                    <a:pt x="0" y="7146"/>
                    <a:pt x="0" y="15961"/>
                  </a:cubicBezTo>
                  <a:cubicBezTo>
                    <a:pt x="0" y="24776"/>
                    <a:pt x="7146" y="31922"/>
                    <a:pt x="15961" y="31922"/>
                  </a:cubicBezTo>
                  <a:lnTo>
                    <a:pt x="71825" y="31922"/>
                  </a:lnTo>
                  <a:cubicBezTo>
                    <a:pt x="80640" y="31922"/>
                    <a:pt x="87786" y="24776"/>
                    <a:pt x="87786" y="15961"/>
                  </a:cubicBezTo>
                  <a:cubicBezTo>
                    <a:pt x="87786" y="7146"/>
                    <a:pt x="80640" y="0"/>
                    <a:pt x="71825" y="0"/>
                  </a:cubicBezTo>
                  <a:close/>
                </a:path>
              </a:pathLst>
            </a:custGeom>
            <a:solidFill>
              <a:srgbClr val="000000"/>
            </a:solidFill>
            <a:ln w="7938" cap="flat">
              <a:noFill/>
              <a:prstDash val="solid"/>
              <a:miter/>
            </a:ln>
          </p:spPr>
          <p:txBody>
            <a:bodyPr rtlCol="0" anchor="ctr"/>
            <a:lstStyle/>
            <a:p>
              <a:endParaRPr lang="en-US"/>
            </a:p>
          </p:txBody>
        </p:sp>
        <p:sp>
          <p:nvSpPr>
            <p:cNvPr id="89" name="Freeform: Shape 57">
              <a:extLst>
                <a:ext uri="{FF2B5EF4-FFF2-40B4-BE49-F238E27FC236}">
                  <a16:creationId xmlns:a16="http://schemas.microsoft.com/office/drawing/2014/main" id="{5F9875A1-F7D6-4E71-BA42-7A340E608175}"/>
                </a:ext>
              </a:extLst>
            </p:cNvPr>
            <p:cNvSpPr/>
            <p:nvPr/>
          </p:nvSpPr>
          <p:spPr>
            <a:xfrm>
              <a:off x="2291494" y="1829506"/>
              <a:ext cx="72073" cy="72088"/>
            </a:xfrm>
            <a:custGeom>
              <a:avLst/>
              <a:gdLst>
                <a:gd name="connsiteX0" fmla="*/ 44664 w 72073"/>
                <a:gd name="connsiteY0" fmla="*/ 4873 h 72088"/>
                <a:gd name="connsiteX1" fmla="*/ 5160 w 72073"/>
                <a:gd name="connsiteY1" fmla="*/ 44376 h 72088"/>
                <a:gd name="connsiteX2" fmla="*/ 4210 w 72073"/>
                <a:gd name="connsiteY2" fmla="*/ 66928 h 72088"/>
                <a:gd name="connsiteX3" fmla="*/ 26762 w 72073"/>
                <a:gd name="connsiteY3" fmla="*/ 67880 h 72088"/>
                <a:gd name="connsiteX4" fmla="*/ 27697 w 72073"/>
                <a:gd name="connsiteY4" fmla="*/ 66945 h 72088"/>
                <a:gd name="connsiteX5" fmla="*/ 67201 w 72073"/>
                <a:gd name="connsiteY5" fmla="*/ 27442 h 72088"/>
                <a:gd name="connsiteX6" fmla="*/ 67594 w 72073"/>
                <a:gd name="connsiteY6" fmla="*/ 4873 h 72088"/>
                <a:gd name="connsiteX7" fmla="*/ 45025 w 72073"/>
                <a:gd name="connsiteY7" fmla="*/ 4480 h 72088"/>
                <a:gd name="connsiteX8" fmla="*/ 44632 w 72073"/>
                <a:gd name="connsiteY8" fmla="*/ 4873 h 72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073" h="72088">
                  <a:moveTo>
                    <a:pt x="44664" y="4873"/>
                  </a:moveTo>
                  <a:lnTo>
                    <a:pt x="5160" y="44376"/>
                  </a:lnTo>
                  <a:cubicBezTo>
                    <a:pt x="-1330" y="50342"/>
                    <a:pt x="-1755" y="60439"/>
                    <a:pt x="4210" y="66928"/>
                  </a:cubicBezTo>
                  <a:cubicBezTo>
                    <a:pt x="10175" y="73419"/>
                    <a:pt x="20272" y="73844"/>
                    <a:pt x="26762" y="67880"/>
                  </a:cubicBezTo>
                  <a:cubicBezTo>
                    <a:pt x="27087" y="67581"/>
                    <a:pt x="27399" y="67269"/>
                    <a:pt x="27697" y="66945"/>
                  </a:cubicBezTo>
                  <a:lnTo>
                    <a:pt x="67201" y="27442"/>
                  </a:lnTo>
                  <a:cubicBezTo>
                    <a:pt x="73541" y="21317"/>
                    <a:pt x="73717" y="11213"/>
                    <a:pt x="67594" y="4873"/>
                  </a:cubicBezTo>
                  <a:cubicBezTo>
                    <a:pt x="61469" y="-1468"/>
                    <a:pt x="51365" y="-1643"/>
                    <a:pt x="45025" y="4480"/>
                  </a:cubicBezTo>
                  <a:cubicBezTo>
                    <a:pt x="44891" y="4609"/>
                    <a:pt x="44761" y="4739"/>
                    <a:pt x="44632" y="4873"/>
                  </a:cubicBezTo>
                  <a:close/>
                </a:path>
              </a:pathLst>
            </a:custGeom>
            <a:solidFill>
              <a:srgbClr val="000000"/>
            </a:solidFill>
            <a:ln w="7938" cap="flat">
              <a:noFill/>
              <a:prstDash val="solid"/>
              <a:miter/>
            </a:ln>
          </p:spPr>
          <p:txBody>
            <a:bodyPr rtlCol="0" anchor="ctr"/>
            <a:lstStyle/>
            <a:p>
              <a:endParaRPr lang="en-US"/>
            </a:p>
          </p:txBody>
        </p:sp>
        <p:sp>
          <p:nvSpPr>
            <p:cNvPr id="90" name="Freeform: Shape 58">
              <a:extLst>
                <a:ext uri="{FF2B5EF4-FFF2-40B4-BE49-F238E27FC236}">
                  <a16:creationId xmlns:a16="http://schemas.microsoft.com/office/drawing/2014/main" id="{6B18CF13-4594-419C-84DF-7D82102D565B}"/>
                </a:ext>
              </a:extLst>
            </p:cNvPr>
            <p:cNvSpPr/>
            <p:nvPr/>
          </p:nvSpPr>
          <p:spPr>
            <a:xfrm>
              <a:off x="2687574" y="1826262"/>
              <a:ext cx="71650" cy="71637"/>
            </a:xfrm>
            <a:custGeom>
              <a:avLst/>
              <a:gdLst>
                <a:gd name="connsiteX0" fmla="*/ 27650 w 71650"/>
                <a:gd name="connsiteY0" fmla="*/ 5093 h 71637"/>
                <a:gd name="connsiteX1" fmla="*/ 5093 w 71650"/>
                <a:gd name="connsiteY1" fmla="*/ 4272 h 71637"/>
                <a:gd name="connsiteX2" fmla="*/ 4272 w 71650"/>
                <a:gd name="connsiteY2" fmla="*/ 26829 h 71637"/>
                <a:gd name="connsiteX3" fmla="*/ 5105 w 71650"/>
                <a:gd name="connsiteY3" fmla="*/ 27662 h 71637"/>
                <a:gd name="connsiteX4" fmla="*/ 44601 w 71650"/>
                <a:gd name="connsiteY4" fmla="*/ 67157 h 71637"/>
                <a:gd name="connsiteX5" fmla="*/ 67170 w 71650"/>
                <a:gd name="connsiteY5" fmla="*/ 66765 h 71637"/>
                <a:gd name="connsiteX6" fmla="*/ 67170 w 71650"/>
                <a:gd name="connsiteY6" fmla="*/ 44588 h 71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650" h="71637">
                  <a:moveTo>
                    <a:pt x="27650" y="5093"/>
                  </a:moveTo>
                  <a:cubicBezTo>
                    <a:pt x="21648" y="-1363"/>
                    <a:pt x="11549" y="-1731"/>
                    <a:pt x="5093" y="4272"/>
                  </a:cubicBezTo>
                  <a:cubicBezTo>
                    <a:pt x="-1363" y="10274"/>
                    <a:pt x="-1731" y="20373"/>
                    <a:pt x="4272" y="26829"/>
                  </a:cubicBezTo>
                  <a:cubicBezTo>
                    <a:pt x="4540" y="27117"/>
                    <a:pt x="4817" y="27394"/>
                    <a:pt x="5105" y="27662"/>
                  </a:cubicBezTo>
                  <a:lnTo>
                    <a:pt x="44601" y="67157"/>
                  </a:lnTo>
                  <a:cubicBezTo>
                    <a:pt x="50942" y="73281"/>
                    <a:pt x="61046" y="73106"/>
                    <a:pt x="67170" y="66765"/>
                  </a:cubicBezTo>
                  <a:cubicBezTo>
                    <a:pt x="73144" y="60580"/>
                    <a:pt x="73144" y="50773"/>
                    <a:pt x="67170" y="44588"/>
                  </a:cubicBezTo>
                  <a:close/>
                </a:path>
              </a:pathLst>
            </a:custGeom>
            <a:solidFill>
              <a:srgbClr val="000000"/>
            </a:solidFill>
            <a:ln w="7938" cap="flat">
              <a:noFill/>
              <a:prstDash val="solid"/>
              <a:miter/>
            </a:ln>
          </p:spPr>
          <p:txBody>
            <a:bodyPr rtlCol="0" anchor="ctr"/>
            <a:lstStyle/>
            <a:p>
              <a:endParaRPr lang="en-US"/>
            </a:p>
          </p:txBody>
        </p:sp>
        <p:sp>
          <p:nvSpPr>
            <p:cNvPr id="91" name="Freeform: Shape 59">
              <a:extLst>
                <a:ext uri="{FF2B5EF4-FFF2-40B4-BE49-F238E27FC236}">
                  <a16:creationId xmlns:a16="http://schemas.microsoft.com/office/drawing/2014/main" id="{D502C285-B6E5-40ED-9F1A-0A987EB6D0AF}"/>
                </a:ext>
              </a:extLst>
            </p:cNvPr>
            <p:cNvSpPr/>
            <p:nvPr/>
          </p:nvSpPr>
          <p:spPr>
            <a:xfrm>
              <a:off x="2754529" y="1661170"/>
              <a:ext cx="87785" cy="31922"/>
            </a:xfrm>
            <a:custGeom>
              <a:avLst/>
              <a:gdLst>
                <a:gd name="connsiteX0" fmla="*/ 71825 w 87785"/>
                <a:gd name="connsiteY0" fmla="*/ 0 h 31922"/>
                <a:gd name="connsiteX1" fmla="*/ 15961 w 87785"/>
                <a:gd name="connsiteY1" fmla="*/ 0 h 31922"/>
                <a:gd name="connsiteX2" fmla="*/ 0 w 87785"/>
                <a:gd name="connsiteY2" fmla="*/ 15961 h 31922"/>
                <a:gd name="connsiteX3" fmla="*/ 15961 w 87785"/>
                <a:gd name="connsiteY3" fmla="*/ 31922 h 31922"/>
                <a:gd name="connsiteX4" fmla="*/ 71825 w 87785"/>
                <a:gd name="connsiteY4" fmla="*/ 31922 h 31922"/>
                <a:gd name="connsiteX5" fmla="*/ 87786 w 87785"/>
                <a:gd name="connsiteY5" fmla="*/ 15961 h 31922"/>
                <a:gd name="connsiteX6" fmla="*/ 71825 w 87785"/>
                <a:gd name="connsiteY6" fmla="*/ 0 h 31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785" h="31922">
                  <a:moveTo>
                    <a:pt x="71825" y="0"/>
                  </a:moveTo>
                  <a:lnTo>
                    <a:pt x="15961" y="0"/>
                  </a:lnTo>
                  <a:cubicBezTo>
                    <a:pt x="7146" y="0"/>
                    <a:pt x="0" y="7146"/>
                    <a:pt x="0" y="15961"/>
                  </a:cubicBezTo>
                  <a:cubicBezTo>
                    <a:pt x="0" y="24776"/>
                    <a:pt x="7146" y="31922"/>
                    <a:pt x="15961" y="31922"/>
                  </a:cubicBezTo>
                  <a:lnTo>
                    <a:pt x="71825" y="31922"/>
                  </a:lnTo>
                  <a:cubicBezTo>
                    <a:pt x="80640" y="31922"/>
                    <a:pt x="87786" y="24776"/>
                    <a:pt x="87786" y="15961"/>
                  </a:cubicBezTo>
                  <a:cubicBezTo>
                    <a:pt x="87786" y="7146"/>
                    <a:pt x="80640" y="0"/>
                    <a:pt x="71825" y="0"/>
                  </a:cubicBezTo>
                  <a:close/>
                </a:path>
              </a:pathLst>
            </a:custGeom>
            <a:solidFill>
              <a:srgbClr val="000000"/>
            </a:solidFill>
            <a:ln w="7938" cap="flat">
              <a:noFill/>
              <a:prstDash val="solid"/>
              <a:miter/>
            </a:ln>
          </p:spPr>
          <p:txBody>
            <a:bodyPr rtlCol="0" anchor="ctr"/>
            <a:lstStyle/>
            <a:p>
              <a:endParaRPr lang="en-US"/>
            </a:p>
          </p:txBody>
        </p:sp>
      </p:grpSp>
      <p:pic>
        <p:nvPicPr>
          <p:cNvPr id="92" name="Imagem 91" descr="—Pngtree—ruler close-up measuring straightedge_6412560 (1).png"/>
          <p:cNvPicPr>
            <a:picLocks noChangeAspect="1"/>
          </p:cNvPicPr>
          <p:nvPr/>
        </p:nvPicPr>
        <p:blipFill>
          <a:blip r:embed="rId3" cstate="print"/>
          <a:stretch>
            <a:fillRect/>
          </a:stretch>
        </p:blipFill>
        <p:spPr>
          <a:xfrm>
            <a:off x="6778488" y="3432312"/>
            <a:ext cx="3120888" cy="3120888"/>
          </a:xfrm>
          <a:prstGeom prst="rect">
            <a:avLst/>
          </a:prstGeom>
        </p:spPr>
      </p:pic>
      <p:sp>
        <p:nvSpPr>
          <p:cNvPr id="3" name="Balão de Fala: Retângulo 2">
            <a:extLst>
              <a:ext uri="{FF2B5EF4-FFF2-40B4-BE49-F238E27FC236}">
                <a16:creationId xmlns:a16="http://schemas.microsoft.com/office/drawing/2014/main" id="{CF3660CE-614D-4218-9400-E4B2785CAB06}"/>
              </a:ext>
            </a:extLst>
          </p:cNvPr>
          <p:cNvSpPr/>
          <p:nvPr/>
        </p:nvSpPr>
        <p:spPr>
          <a:xfrm>
            <a:off x="5544220" y="1877975"/>
            <a:ext cx="1611085" cy="1045117"/>
          </a:xfrm>
          <a:prstGeom prst="wedgeRectCallout">
            <a:avLst>
              <a:gd name="adj1" fmla="val -109404"/>
              <a:gd name="adj2" fmla="val 13546"/>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pt-BR" dirty="0"/>
              <a:t>Planejamento de entregas</a:t>
            </a:r>
          </a:p>
        </p:txBody>
      </p:sp>
    </p:spTree>
    <p:extLst>
      <p:ext uri="{BB962C8B-B14F-4D97-AF65-F5344CB8AC3E}">
        <p14:creationId xmlns:p14="http://schemas.microsoft.com/office/powerpoint/2010/main" val="363818595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ooter Placeholder 6">
            <a:extLst>
              <a:ext uri="{FF2B5EF4-FFF2-40B4-BE49-F238E27FC236}">
                <a16:creationId xmlns:a16="http://schemas.microsoft.com/office/drawing/2014/main" id="{A23E8A3A-6FB3-4A01-980B-E2DB20DE2F5B}"/>
              </a:ext>
            </a:extLst>
          </p:cNvPr>
          <p:cNvSpPr>
            <a:spLocks noGrp="1"/>
          </p:cNvSpPr>
          <p:nvPr>
            <p:ph type="ftr" sz="quarter" idx="11"/>
          </p:nvPr>
        </p:nvSpPr>
        <p:spPr/>
        <p:txBody>
          <a:bodyPr/>
          <a:lstStyle/>
          <a:p>
            <a:r>
              <a:rPr lang="en-US"/>
              <a:t>Your Footer Here</a:t>
            </a:r>
          </a:p>
        </p:txBody>
      </p:sp>
      <p:sp>
        <p:nvSpPr>
          <p:cNvPr id="8" name="Slide Number Placeholder 7">
            <a:extLst>
              <a:ext uri="{FF2B5EF4-FFF2-40B4-BE49-F238E27FC236}">
                <a16:creationId xmlns:a16="http://schemas.microsoft.com/office/drawing/2014/main" id="{82ABB03D-568D-4321-8FC9-B6B10C349997}"/>
              </a:ext>
            </a:extLst>
          </p:cNvPr>
          <p:cNvSpPr>
            <a:spLocks noGrp="1"/>
          </p:cNvSpPr>
          <p:nvPr>
            <p:ph type="sldNum" sz="quarter" idx="12"/>
          </p:nvPr>
        </p:nvSpPr>
        <p:spPr/>
        <p:txBody>
          <a:bodyPr/>
          <a:lstStyle/>
          <a:p>
            <a:fld id="{672B7600-67E3-4D97-B453-880E2742B982}" type="slidenum">
              <a:rPr lang="en-US" smtClean="0"/>
              <a:t>77</a:t>
            </a:fld>
            <a:endParaRPr lang="en-US"/>
          </a:p>
        </p:txBody>
      </p:sp>
      <p:graphicFrame>
        <p:nvGraphicFramePr>
          <p:cNvPr id="12" name="Diagrama 11">
            <a:extLst>
              <a:ext uri="{FF2B5EF4-FFF2-40B4-BE49-F238E27FC236}">
                <a16:creationId xmlns:a16="http://schemas.microsoft.com/office/drawing/2014/main" id="{FCDAAC86-EAF5-494E-AF9C-E3FA190267F3}"/>
              </a:ext>
            </a:extLst>
          </p:cNvPr>
          <p:cNvGraphicFramePr/>
          <p:nvPr/>
        </p:nvGraphicFramePr>
        <p:xfrm>
          <a:off x="241300" y="2364016"/>
          <a:ext cx="8699500" cy="34417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3" name="CaixaDeTexto 12">
            <a:extLst>
              <a:ext uri="{FF2B5EF4-FFF2-40B4-BE49-F238E27FC236}">
                <a16:creationId xmlns:a16="http://schemas.microsoft.com/office/drawing/2014/main" id="{0B005EFB-27EA-42D0-9EB1-14F32CF90996}"/>
              </a:ext>
            </a:extLst>
          </p:cNvPr>
          <p:cNvSpPr txBox="1"/>
          <p:nvPr/>
        </p:nvSpPr>
        <p:spPr>
          <a:xfrm>
            <a:off x="805543" y="1066800"/>
            <a:ext cx="3788228" cy="830997"/>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pt-BR" sz="2400" dirty="0"/>
              <a:t>Registro de preços para Obras Públicas</a:t>
            </a:r>
          </a:p>
        </p:txBody>
      </p:sp>
    </p:spTree>
    <p:extLst>
      <p:ext uri="{BB962C8B-B14F-4D97-AF65-F5344CB8AC3E}">
        <p14:creationId xmlns:p14="http://schemas.microsoft.com/office/powerpoint/2010/main" val="112122650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 name="Freeform: Shape 113">
            <a:extLst>
              <a:ext uri="{FF2B5EF4-FFF2-40B4-BE49-F238E27FC236}">
                <a16:creationId xmlns:a16="http://schemas.microsoft.com/office/drawing/2014/main" id="{F238327C-48E5-4E2E-9271-4284AD3960BD}"/>
              </a:ext>
            </a:extLst>
          </p:cNvPr>
          <p:cNvSpPr/>
          <p:nvPr/>
        </p:nvSpPr>
        <p:spPr>
          <a:xfrm>
            <a:off x="4439768" y="1200912"/>
            <a:ext cx="6720161" cy="1356682"/>
          </a:xfrm>
          <a:custGeom>
            <a:avLst/>
            <a:gdLst>
              <a:gd name="connsiteX0" fmla="*/ 1445924 w 6591152"/>
              <a:gd name="connsiteY0" fmla="*/ 0 h 1445923"/>
              <a:gd name="connsiteX1" fmla="*/ 5147113 w 6591152"/>
              <a:gd name="connsiteY1" fmla="*/ 0 h 1445923"/>
              <a:gd name="connsiteX2" fmla="*/ 5147113 w 6591152"/>
              <a:gd name="connsiteY2" fmla="*/ 563441 h 1445923"/>
              <a:gd name="connsiteX3" fmla="*/ 5147124 w 6591152"/>
              <a:gd name="connsiteY3" fmla="*/ 563374 h 1445923"/>
              <a:gd name="connsiteX4" fmla="*/ 5147124 w 6591152"/>
              <a:gd name="connsiteY4" fmla="*/ 1 h 1445923"/>
              <a:gd name="connsiteX5" fmla="*/ 6412736 w 6591152"/>
              <a:gd name="connsiteY5" fmla="*/ 1 h 1445923"/>
              <a:gd name="connsiteX6" fmla="*/ 6591152 w 6591152"/>
              <a:gd name="connsiteY6" fmla="*/ 180273 h 1445923"/>
              <a:gd name="connsiteX7" fmla="*/ 6591152 w 6591152"/>
              <a:gd name="connsiteY7" fmla="*/ 1267524 h 1445923"/>
              <a:gd name="connsiteX8" fmla="*/ 6412736 w 6591152"/>
              <a:gd name="connsiteY8" fmla="*/ 1445921 h 1445923"/>
              <a:gd name="connsiteX9" fmla="*/ 5147124 w 6591152"/>
              <a:gd name="connsiteY9" fmla="*/ 1445921 h 1445923"/>
              <a:gd name="connsiteX10" fmla="*/ 5147124 w 6591152"/>
              <a:gd name="connsiteY10" fmla="*/ 882548 h 1445923"/>
              <a:gd name="connsiteX11" fmla="*/ 5147113 w 6591152"/>
              <a:gd name="connsiteY11" fmla="*/ 882516 h 1445923"/>
              <a:gd name="connsiteX12" fmla="*/ 5147113 w 6591152"/>
              <a:gd name="connsiteY12" fmla="*/ 1445923 h 1445923"/>
              <a:gd name="connsiteX13" fmla="*/ 1445924 w 6591152"/>
              <a:gd name="connsiteY13" fmla="*/ 1445923 h 1445923"/>
              <a:gd name="connsiteX14" fmla="*/ 1445924 w 6591152"/>
              <a:gd name="connsiteY14" fmla="*/ 870103 h 1445923"/>
              <a:gd name="connsiteX15" fmla="*/ 1444028 w 6591152"/>
              <a:gd name="connsiteY15" fmla="*/ 881606 h 1445923"/>
              <a:gd name="connsiteX16" fmla="*/ 1444028 w 6591152"/>
              <a:gd name="connsiteY16" fmla="*/ 1444984 h 1445923"/>
              <a:gd name="connsiteX17" fmla="*/ 178417 w 6591152"/>
              <a:gd name="connsiteY17" fmla="*/ 1444984 h 1445923"/>
              <a:gd name="connsiteX18" fmla="*/ 0 w 6591152"/>
              <a:gd name="connsiteY18" fmla="*/ 1266618 h 1445923"/>
              <a:gd name="connsiteX19" fmla="*/ 0 w 6591152"/>
              <a:gd name="connsiteY19" fmla="*/ 179305 h 1445923"/>
              <a:gd name="connsiteX20" fmla="*/ 178417 w 6591152"/>
              <a:gd name="connsiteY20" fmla="*/ 938 h 1445923"/>
              <a:gd name="connsiteX21" fmla="*/ 1444028 w 6591152"/>
              <a:gd name="connsiteY21" fmla="*/ 938 h 1445923"/>
              <a:gd name="connsiteX22" fmla="*/ 1444028 w 6591152"/>
              <a:gd name="connsiteY22" fmla="*/ 564317 h 1445923"/>
              <a:gd name="connsiteX23" fmla="*/ 1445924 w 6591152"/>
              <a:gd name="connsiteY23" fmla="*/ 569774 h 1445923"/>
              <a:gd name="connsiteX0" fmla="*/ 1445924 w 6591152"/>
              <a:gd name="connsiteY0" fmla="*/ 0 h 1445923"/>
              <a:gd name="connsiteX1" fmla="*/ 5147113 w 6591152"/>
              <a:gd name="connsiteY1" fmla="*/ 0 h 1445923"/>
              <a:gd name="connsiteX2" fmla="*/ 5147113 w 6591152"/>
              <a:gd name="connsiteY2" fmla="*/ 563441 h 1445923"/>
              <a:gd name="connsiteX3" fmla="*/ 5147124 w 6591152"/>
              <a:gd name="connsiteY3" fmla="*/ 563374 h 1445923"/>
              <a:gd name="connsiteX4" fmla="*/ 5147124 w 6591152"/>
              <a:gd name="connsiteY4" fmla="*/ 1 h 1445923"/>
              <a:gd name="connsiteX5" fmla="*/ 6412736 w 6591152"/>
              <a:gd name="connsiteY5" fmla="*/ 1 h 1445923"/>
              <a:gd name="connsiteX6" fmla="*/ 6591152 w 6591152"/>
              <a:gd name="connsiteY6" fmla="*/ 180273 h 1445923"/>
              <a:gd name="connsiteX7" fmla="*/ 6591152 w 6591152"/>
              <a:gd name="connsiteY7" fmla="*/ 1267524 h 1445923"/>
              <a:gd name="connsiteX8" fmla="*/ 6412736 w 6591152"/>
              <a:gd name="connsiteY8" fmla="*/ 1445921 h 1445923"/>
              <a:gd name="connsiteX9" fmla="*/ 5147124 w 6591152"/>
              <a:gd name="connsiteY9" fmla="*/ 1445921 h 1445923"/>
              <a:gd name="connsiteX10" fmla="*/ 5147124 w 6591152"/>
              <a:gd name="connsiteY10" fmla="*/ 882548 h 1445923"/>
              <a:gd name="connsiteX11" fmla="*/ 5147113 w 6591152"/>
              <a:gd name="connsiteY11" fmla="*/ 882516 h 1445923"/>
              <a:gd name="connsiteX12" fmla="*/ 5147113 w 6591152"/>
              <a:gd name="connsiteY12" fmla="*/ 1445923 h 1445923"/>
              <a:gd name="connsiteX13" fmla="*/ 1445924 w 6591152"/>
              <a:gd name="connsiteY13" fmla="*/ 1445923 h 1445923"/>
              <a:gd name="connsiteX14" fmla="*/ 1445924 w 6591152"/>
              <a:gd name="connsiteY14" fmla="*/ 870103 h 1445923"/>
              <a:gd name="connsiteX15" fmla="*/ 1444028 w 6591152"/>
              <a:gd name="connsiteY15" fmla="*/ 1444984 h 1445923"/>
              <a:gd name="connsiteX16" fmla="*/ 178417 w 6591152"/>
              <a:gd name="connsiteY16" fmla="*/ 1444984 h 1445923"/>
              <a:gd name="connsiteX17" fmla="*/ 0 w 6591152"/>
              <a:gd name="connsiteY17" fmla="*/ 1266618 h 1445923"/>
              <a:gd name="connsiteX18" fmla="*/ 0 w 6591152"/>
              <a:gd name="connsiteY18" fmla="*/ 179305 h 1445923"/>
              <a:gd name="connsiteX19" fmla="*/ 178417 w 6591152"/>
              <a:gd name="connsiteY19" fmla="*/ 938 h 1445923"/>
              <a:gd name="connsiteX20" fmla="*/ 1444028 w 6591152"/>
              <a:gd name="connsiteY20" fmla="*/ 938 h 1445923"/>
              <a:gd name="connsiteX21" fmla="*/ 1444028 w 6591152"/>
              <a:gd name="connsiteY21" fmla="*/ 564317 h 1445923"/>
              <a:gd name="connsiteX22" fmla="*/ 1445924 w 6591152"/>
              <a:gd name="connsiteY22" fmla="*/ 569774 h 1445923"/>
              <a:gd name="connsiteX23" fmla="*/ 1445924 w 6591152"/>
              <a:gd name="connsiteY23" fmla="*/ 0 h 1445923"/>
              <a:gd name="connsiteX0" fmla="*/ 1445924 w 6591152"/>
              <a:gd name="connsiteY0" fmla="*/ 0 h 1445923"/>
              <a:gd name="connsiteX1" fmla="*/ 5147113 w 6591152"/>
              <a:gd name="connsiteY1" fmla="*/ 0 h 1445923"/>
              <a:gd name="connsiteX2" fmla="*/ 5147113 w 6591152"/>
              <a:gd name="connsiteY2" fmla="*/ 563441 h 1445923"/>
              <a:gd name="connsiteX3" fmla="*/ 5147124 w 6591152"/>
              <a:gd name="connsiteY3" fmla="*/ 563374 h 1445923"/>
              <a:gd name="connsiteX4" fmla="*/ 5147124 w 6591152"/>
              <a:gd name="connsiteY4" fmla="*/ 1 h 1445923"/>
              <a:gd name="connsiteX5" fmla="*/ 6412736 w 6591152"/>
              <a:gd name="connsiteY5" fmla="*/ 1 h 1445923"/>
              <a:gd name="connsiteX6" fmla="*/ 6591152 w 6591152"/>
              <a:gd name="connsiteY6" fmla="*/ 180273 h 1445923"/>
              <a:gd name="connsiteX7" fmla="*/ 6591152 w 6591152"/>
              <a:gd name="connsiteY7" fmla="*/ 1267524 h 1445923"/>
              <a:gd name="connsiteX8" fmla="*/ 6412736 w 6591152"/>
              <a:gd name="connsiteY8" fmla="*/ 1445921 h 1445923"/>
              <a:gd name="connsiteX9" fmla="*/ 5147124 w 6591152"/>
              <a:gd name="connsiteY9" fmla="*/ 1445921 h 1445923"/>
              <a:gd name="connsiteX10" fmla="*/ 5147124 w 6591152"/>
              <a:gd name="connsiteY10" fmla="*/ 882548 h 1445923"/>
              <a:gd name="connsiteX11" fmla="*/ 5147113 w 6591152"/>
              <a:gd name="connsiteY11" fmla="*/ 882516 h 1445923"/>
              <a:gd name="connsiteX12" fmla="*/ 5147113 w 6591152"/>
              <a:gd name="connsiteY12" fmla="*/ 1445923 h 1445923"/>
              <a:gd name="connsiteX13" fmla="*/ 1445924 w 6591152"/>
              <a:gd name="connsiteY13" fmla="*/ 1445923 h 1445923"/>
              <a:gd name="connsiteX14" fmla="*/ 1444028 w 6591152"/>
              <a:gd name="connsiteY14" fmla="*/ 1444984 h 1445923"/>
              <a:gd name="connsiteX15" fmla="*/ 178417 w 6591152"/>
              <a:gd name="connsiteY15" fmla="*/ 1444984 h 1445923"/>
              <a:gd name="connsiteX16" fmla="*/ 0 w 6591152"/>
              <a:gd name="connsiteY16" fmla="*/ 1266618 h 1445923"/>
              <a:gd name="connsiteX17" fmla="*/ 0 w 6591152"/>
              <a:gd name="connsiteY17" fmla="*/ 179305 h 1445923"/>
              <a:gd name="connsiteX18" fmla="*/ 178417 w 6591152"/>
              <a:gd name="connsiteY18" fmla="*/ 938 h 1445923"/>
              <a:gd name="connsiteX19" fmla="*/ 1444028 w 6591152"/>
              <a:gd name="connsiteY19" fmla="*/ 938 h 1445923"/>
              <a:gd name="connsiteX20" fmla="*/ 1444028 w 6591152"/>
              <a:gd name="connsiteY20" fmla="*/ 564317 h 1445923"/>
              <a:gd name="connsiteX21" fmla="*/ 1445924 w 6591152"/>
              <a:gd name="connsiteY21" fmla="*/ 569774 h 1445923"/>
              <a:gd name="connsiteX22" fmla="*/ 1445924 w 6591152"/>
              <a:gd name="connsiteY22" fmla="*/ 0 h 1445923"/>
              <a:gd name="connsiteX0" fmla="*/ 1445924 w 6591152"/>
              <a:gd name="connsiteY0" fmla="*/ 0 h 1445923"/>
              <a:gd name="connsiteX1" fmla="*/ 5147113 w 6591152"/>
              <a:gd name="connsiteY1" fmla="*/ 0 h 1445923"/>
              <a:gd name="connsiteX2" fmla="*/ 5147113 w 6591152"/>
              <a:gd name="connsiteY2" fmla="*/ 563441 h 1445923"/>
              <a:gd name="connsiteX3" fmla="*/ 5147124 w 6591152"/>
              <a:gd name="connsiteY3" fmla="*/ 563374 h 1445923"/>
              <a:gd name="connsiteX4" fmla="*/ 5147124 w 6591152"/>
              <a:gd name="connsiteY4" fmla="*/ 1 h 1445923"/>
              <a:gd name="connsiteX5" fmla="*/ 6412736 w 6591152"/>
              <a:gd name="connsiteY5" fmla="*/ 1 h 1445923"/>
              <a:gd name="connsiteX6" fmla="*/ 6591152 w 6591152"/>
              <a:gd name="connsiteY6" fmla="*/ 180273 h 1445923"/>
              <a:gd name="connsiteX7" fmla="*/ 6591152 w 6591152"/>
              <a:gd name="connsiteY7" fmla="*/ 1267524 h 1445923"/>
              <a:gd name="connsiteX8" fmla="*/ 6412736 w 6591152"/>
              <a:gd name="connsiteY8" fmla="*/ 1445921 h 1445923"/>
              <a:gd name="connsiteX9" fmla="*/ 5147124 w 6591152"/>
              <a:gd name="connsiteY9" fmla="*/ 1445921 h 1445923"/>
              <a:gd name="connsiteX10" fmla="*/ 5147124 w 6591152"/>
              <a:gd name="connsiteY10" fmla="*/ 882548 h 1445923"/>
              <a:gd name="connsiteX11" fmla="*/ 5147113 w 6591152"/>
              <a:gd name="connsiteY11" fmla="*/ 882516 h 1445923"/>
              <a:gd name="connsiteX12" fmla="*/ 5147113 w 6591152"/>
              <a:gd name="connsiteY12" fmla="*/ 1445923 h 1445923"/>
              <a:gd name="connsiteX13" fmla="*/ 1445924 w 6591152"/>
              <a:gd name="connsiteY13" fmla="*/ 1445923 h 1445923"/>
              <a:gd name="connsiteX14" fmla="*/ 1444028 w 6591152"/>
              <a:gd name="connsiteY14" fmla="*/ 1444984 h 1445923"/>
              <a:gd name="connsiteX15" fmla="*/ 178417 w 6591152"/>
              <a:gd name="connsiteY15" fmla="*/ 1444984 h 1445923"/>
              <a:gd name="connsiteX16" fmla="*/ 0 w 6591152"/>
              <a:gd name="connsiteY16" fmla="*/ 1266618 h 1445923"/>
              <a:gd name="connsiteX17" fmla="*/ 0 w 6591152"/>
              <a:gd name="connsiteY17" fmla="*/ 179305 h 1445923"/>
              <a:gd name="connsiteX18" fmla="*/ 178417 w 6591152"/>
              <a:gd name="connsiteY18" fmla="*/ 938 h 1445923"/>
              <a:gd name="connsiteX19" fmla="*/ 1444028 w 6591152"/>
              <a:gd name="connsiteY19" fmla="*/ 938 h 1445923"/>
              <a:gd name="connsiteX20" fmla="*/ 1444028 w 6591152"/>
              <a:gd name="connsiteY20" fmla="*/ 564317 h 1445923"/>
              <a:gd name="connsiteX21" fmla="*/ 1445924 w 6591152"/>
              <a:gd name="connsiteY21" fmla="*/ 0 h 1445923"/>
              <a:gd name="connsiteX0" fmla="*/ 1445924 w 6591152"/>
              <a:gd name="connsiteY0" fmla="*/ 0 h 1445923"/>
              <a:gd name="connsiteX1" fmla="*/ 5147113 w 6591152"/>
              <a:gd name="connsiteY1" fmla="*/ 0 h 1445923"/>
              <a:gd name="connsiteX2" fmla="*/ 5147113 w 6591152"/>
              <a:gd name="connsiteY2" fmla="*/ 563441 h 1445923"/>
              <a:gd name="connsiteX3" fmla="*/ 5147124 w 6591152"/>
              <a:gd name="connsiteY3" fmla="*/ 563374 h 1445923"/>
              <a:gd name="connsiteX4" fmla="*/ 5147124 w 6591152"/>
              <a:gd name="connsiteY4" fmla="*/ 1 h 1445923"/>
              <a:gd name="connsiteX5" fmla="*/ 6412736 w 6591152"/>
              <a:gd name="connsiteY5" fmla="*/ 1 h 1445923"/>
              <a:gd name="connsiteX6" fmla="*/ 6591152 w 6591152"/>
              <a:gd name="connsiteY6" fmla="*/ 180273 h 1445923"/>
              <a:gd name="connsiteX7" fmla="*/ 6591152 w 6591152"/>
              <a:gd name="connsiteY7" fmla="*/ 1267524 h 1445923"/>
              <a:gd name="connsiteX8" fmla="*/ 6412736 w 6591152"/>
              <a:gd name="connsiteY8" fmla="*/ 1445921 h 1445923"/>
              <a:gd name="connsiteX9" fmla="*/ 5147124 w 6591152"/>
              <a:gd name="connsiteY9" fmla="*/ 1445921 h 1445923"/>
              <a:gd name="connsiteX10" fmla="*/ 5147124 w 6591152"/>
              <a:gd name="connsiteY10" fmla="*/ 882548 h 1445923"/>
              <a:gd name="connsiteX11" fmla="*/ 5147113 w 6591152"/>
              <a:gd name="connsiteY11" fmla="*/ 882516 h 1445923"/>
              <a:gd name="connsiteX12" fmla="*/ 5147113 w 6591152"/>
              <a:gd name="connsiteY12" fmla="*/ 1445923 h 1445923"/>
              <a:gd name="connsiteX13" fmla="*/ 1445924 w 6591152"/>
              <a:gd name="connsiteY13" fmla="*/ 1445923 h 1445923"/>
              <a:gd name="connsiteX14" fmla="*/ 1444028 w 6591152"/>
              <a:gd name="connsiteY14" fmla="*/ 1444984 h 1445923"/>
              <a:gd name="connsiteX15" fmla="*/ 178417 w 6591152"/>
              <a:gd name="connsiteY15" fmla="*/ 1444984 h 1445923"/>
              <a:gd name="connsiteX16" fmla="*/ 0 w 6591152"/>
              <a:gd name="connsiteY16" fmla="*/ 1266618 h 1445923"/>
              <a:gd name="connsiteX17" fmla="*/ 0 w 6591152"/>
              <a:gd name="connsiteY17" fmla="*/ 179305 h 1445923"/>
              <a:gd name="connsiteX18" fmla="*/ 178417 w 6591152"/>
              <a:gd name="connsiteY18" fmla="*/ 938 h 1445923"/>
              <a:gd name="connsiteX19" fmla="*/ 1444028 w 6591152"/>
              <a:gd name="connsiteY19" fmla="*/ 938 h 1445923"/>
              <a:gd name="connsiteX20" fmla="*/ 1445924 w 6591152"/>
              <a:gd name="connsiteY20" fmla="*/ 0 h 1445923"/>
              <a:gd name="connsiteX0" fmla="*/ 1445924 w 6591152"/>
              <a:gd name="connsiteY0" fmla="*/ 0 h 1445923"/>
              <a:gd name="connsiteX1" fmla="*/ 5147113 w 6591152"/>
              <a:gd name="connsiteY1" fmla="*/ 0 h 1445923"/>
              <a:gd name="connsiteX2" fmla="*/ 5147113 w 6591152"/>
              <a:gd name="connsiteY2" fmla="*/ 563441 h 1445923"/>
              <a:gd name="connsiteX3" fmla="*/ 5147124 w 6591152"/>
              <a:gd name="connsiteY3" fmla="*/ 563374 h 1445923"/>
              <a:gd name="connsiteX4" fmla="*/ 5147124 w 6591152"/>
              <a:gd name="connsiteY4" fmla="*/ 1 h 1445923"/>
              <a:gd name="connsiteX5" fmla="*/ 6412736 w 6591152"/>
              <a:gd name="connsiteY5" fmla="*/ 1 h 1445923"/>
              <a:gd name="connsiteX6" fmla="*/ 6591152 w 6591152"/>
              <a:gd name="connsiteY6" fmla="*/ 180273 h 1445923"/>
              <a:gd name="connsiteX7" fmla="*/ 6591152 w 6591152"/>
              <a:gd name="connsiteY7" fmla="*/ 1267524 h 1445923"/>
              <a:gd name="connsiteX8" fmla="*/ 6412736 w 6591152"/>
              <a:gd name="connsiteY8" fmla="*/ 1445921 h 1445923"/>
              <a:gd name="connsiteX9" fmla="*/ 5147124 w 6591152"/>
              <a:gd name="connsiteY9" fmla="*/ 1445921 h 1445923"/>
              <a:gd name="connsiteX10" fmla="*/ 5147124 w 6591152"/>
              <a:gd name="connsiteY10" fmla="*/ 882548 h 1445923"/>
              <a:gd name="connsiteX11" fmla="*/ 5147113 w 6591152"/>
              <a:gd name="connsiteY11" fmla="*/ 882516 h 1445923"/>
              <a:gd name="connsiteX12" fmla="*/ 5147113 w 6591152"/>
              <a:gd name="connsiteY12" fmla="*/ 1445923 h 1445923"/>
              <a:gd name="connsiteX13" fmla="*/ 1445924 w 6591152"/>
              <a:gd name="connsiteY13" fmla="*/ 1445923 h 1445923"/>
              <a:gd name="connsiteX14" fmla="*/ 178417 w 6591152"/>
              <a:gd name="connsiteY14" fmla="*/ 1444984 h 1445923"/>
              <a:gd name="connsiteX15" fmla="*/ 0 w 6591152"/>
              <a:gd name="connsiteY15" fmla="*/ 1266618 h 1445923"/>
              <a:gd name="connsiteX16" fmla="*/ 0 w 6591152"/>
              <a:gd name="connsiteY16" fmla="*/ 179305 h 1445923"/>
              <a:gd name="connsiteX17" fmla="*/ 178417 w 6591152"/>
              <a:gd name="connsiteY17" fmla="*/ 938 h 1445923"/>
              <a:gd name="connsiteX18" fmla="*/ 1444028 w 6591152"/>
              <a:gd name="connsiteY18" fmla="*/ 938 h 1445923"/>
              <a:gd name="connsiteX19" fmla="*/ 1445924 w 6591152"/>
              <a:gd name="connsiteY19" fmla="*/ 0 h 1445923"/>
              <a:gd name="connsiteX0" fmla="*/ 1444028 w 6591152"/>
              <a:gd name="connsiteY0" fmla="*/ 938 h 1445923"/>
              <a:gd name="connsiteX1" fmla="*/ 5147113 w 6591152"/>
              <a:gd name="connsiteY1" fmla="*/ 0 h 1445923"/>
              <a:gd name="connsiteX2" fmla="*/ 5147113 w 6591152"/>
              <a:gd name="connsiteY2" fmla="*/ 563441 h 1445923"/>
              <a:gd name="connsiteX3" fmla="*/ 5147124 w 6591152"/>
              <a:gd name="connsiteY3" fmla="*/ 563374 h 1445923"/>
              <a:gd name="connsiteX4" fmla="*/ 5147124 w 6591152"/>
              <a:gd name="connsiteY4" fmla="*/ 1 h 1445923"/>
              <a:gd name="connsiteX5" fmla="*/ 6412736 w 6591152"/>
              <a:gd name="connsiteY5" fmla="*/ 1 h 1445923"/>
              <a:gd name="connsiteX6" fmla="*/ 6591152 w 6591152"/>
              <a:gd name="connsiteY6" fmla="*/ 180273 h 1445923"/>
              <a:gd name="connsiteX7" fmla="*/ 6591152 w 6591152"/>
              <a:gd name="connsiteY7" fmla="*/ 1267524 h 1445923"/>
              <a:gd name="connsiteX8" fmla="*/ 6412736 w 6591152"/>
              <a:gd name="connsiteY8" fmla="*/ 1445921 h 1445923"/>
              <a:gd name="connsiteX9" fmla="*/ 5147124 w 6591152"/>
              <a:gd name="connsiteY9" fmla="*/ 1445921 h 1445923"/>
              <a:gd name="connsiteX10" fmla="*/ 5147124 w 6591152"/>
              <a:gd name="connsiteY10" fmla="*/ 882548 h 1445923"/>
              <a:gd name="connsiteX11" fmla="*/ 5147113 w 6591152"/>
              <a:gd name="connsiteY11" fmla="*/ 882516 h 1445923"/>
              <a:gd name="connsiteX12" fmla="*/ 5147113 w 6591152"/>
              <a:gd name="connsiteY12" fmla="*/ 1445923 h 1445923"/>
              <a:gd name="connsiteX13" fmla="*/ 1445924 w 6591152"/>
              <a:gd name="connsiteY13" fmla="*/ 1445923 h 1445923"/>
              <a:gd name="connsiteX14" fmla="*/ 178417 w 6591152"/>
              <a:gd name="connsiteY14" fmla="*/ 1444984 h 1445923"/>
              <a:gd name="connsiteX15" fmla="*/ 0 w 6591152"/>
              <a:gd name="connsiteY15" fmla="*/ 1266618 h 1445923"/>
              <a:gd name="connsiteX16" fmla="*/ 0 w 6591152"/>
              <a:gd name="connsiteY16" fmla="*/ 179305 h 1445923"/>
              <a:gd name="connsiteX17" fmla="*/ 178417 w 6591152"/>
              <a:gd name="connsiteY17" fmla="*/ 938 h 1445923"/>
              <a:gd name="connsiteX18" fmla="*/ 1444028 w 6591152"/>
              <a:gd name="connsiteY18" fmla="*/ 938 h 1445923"/>
              <a:gd name="connsiteX0" fmla="*/ 1444028 w 6591152"/>
              <a:gd name="connsiteY0" fmla="*/ 938 h 1445923"/>
              <a:gd name="connsiteX1" fmla="*/ 5147113 w 6591152"/>
              <a:gd name="connsiteY1" fmla="*/ 0 h 1445923"/>
              <a:gd name="connsiteX2" fmla="*/ 5147113 w 6591152"/>
              <a:gd name="connsiteY2" fmla="*/ 563441 h 1445923"/>
              <a:gd name="connsiteX3" fmla="*/ 5147124 w 6591152"/>
              <a:gd name="connsiteY3" fmla="*/ 563374 h 1445923"/>
              <a:gd name="connsiteX4" fmla="*/ 5147124 w 6591152"/>
              <a:gd name="connsiteY4" fmla="*/ 1 h 1445923"/>
              <a:gd name="connsiteX5" fmla="*/ 6412736 w 6591152"/>
              <a:gd name="connsiteY5" fmla="*/ 1 h 1445923"/>
              <a:gd name="connsiteX6" fmla="*/ 6591152 w 6591152"/>
              <a:gd name="connsiteY6" fmla="*/ 180273 h 1445923"/>
              <a:gd name="connsiteX7" fmla="*/ 6591152 w 6591152"/>
              <a:gd name="connsiteY7" fmla="*/ 1267524 h 1445923"/>
              <a:gd name="connsiteX8" fmla="*/ 6412736 w 6591152"/>
              <a:gd name="connsiteY8" fmla="*/ 1445921 h 1445923"/>
              <a:gd name="connsiteX9" fmla="*/ 5147124 w 6591152"/>
              <a:gd name="connsiteY9" fmla="*/ 1445921 h 1445923"/>
              <a:gd name="connsiteX10" fmla="*/ 5147124 w 6591152"/>
              <a:gd name="connsiteY10" fmla="*/ 882548 h 1445923"/>
              <a:gd name="connsiteX11" fmla="*/ 5147113 w 6591152"/>
              <a:gd name="connsiteY11" fmla="*/ 882516 h 1445923"/>
              <a:gd name="connsiteX12" fmla="*/ 5147113 w 6591152"/>
              <a:gd name="connsiteY12" fmla="*/ 1445923 h 1445923"/>
              <a:gd name="connsiteX13" fmla="*/ 178417 w 6591152"/>
              <a:gd name="connsiteY13" fmla="*/ 1444984 h 1445923"/>
              <a:gd name="connsiteX14" fmla="*/ 0 w 6591152"/>
              <a:gd name="connsiteY14" fmla="*/ 1266618 h 1445923"/>
              <a:gd name="connsiteX15" fmla="*/ 0 w 6591152"/>
              <a:gd name="connsiteY15" fmla="*/ 179305 h 1445923"/>
              <a:gd name="connsiteX16" fmla="*/ 178417 w 6591152"/>
              <a:gd name="connsiteY16" fmla="*/ 938 h 1445923"/>
              <a:gd name="connsiteX17" fmla="*/ 1444028 w 6591152"/>
              <a:gd name="connsiteY17" fmla="*/ 938 h 1445923"/>
              <a:gd name="connsiteX0" fmla="*/ 178417 w 6591152"/>
              <a:gd name="connsiteY0" fmla="*/ 938 h 1445923"/>
              <a:gd name="connsiteX1" fmla="*/ 5147113 w 6591152"/>
              <a:gd name="connsiteY1" fmla="*/ 0 h 1445923"/>
              <a:gd name="connsiteX2" fmla="*/ 5147113 w 6591152"/>
              <a:gd name="connsiteY2" fmla="*/ 563441 h 1445923"/>
              <a:gd name="connsiteX3" fmla="*/ 5147124 w 6591152"/>
              <a:gd name="connsiteY3" fmla="*/ 563374 h 1445923"/>
              <a:gd name="connsiteX4" fmla="*/ 5147124 w 6591152"/>
              <a:gd name="connsiteY4" fmla="*/ 1 h 1445923"/>
              <a:gd name="connsiteX5" fmla="*/ 6412736 w 6591152"/>
              <a:gd name="connsiteY5" fmla="*/ 1 h 1445923"/>
              <a:gd name="connsiteX6" fmla="*/ 6591152 w 6591152"/>
              <a:gd name="connsiteY6" fmla="*/ 180273 h 1445923"/>
              <a:gd name="connsiteX7" fmla="*/ 6591152 w 6591152"/>
              <a:gd name="connsiteY7" fmla="*/ 1267524 h 1445923"/>
              <a:gd name="connsiteX8" fmla="*/ 6412736 w 6591152"/>
              <a:gd name="connsiteY8" fmla="*/ 1445921 h 1445923"/>
              <a:gd name="connsiteX9" fmla="*/ 5147124 w 6591152"/>
              <a:gd name="connsiteY9" fmla="*/ 1445921 h 1445923"/>
              <a:gd name="connsiteX10" fmla="*/ 5147124 w 6591152"/>
              <a:gd name="connsiteY10" fmla="*/ 882548 h 1445923"/>
              <a:gd name="connsiteX11" fmla="*/ 5147113 w 6591152"/>
              <a:gd name="connsiteY11" fmla="*/ 882516 h 1445923"/>
              <a:gd name="connsiteX12" fmla="*/ 5147113 w 6591152"/>
              <a:gd name="connsiteY12" fmla="*/ 1445923 h 1445923"/>
              <a:gd name="connsiteX13" fmla="*/ 178417 w 6591152"/>
              <a:gd name="connsiteY13" fmla="*/ 1444984 h 1445923"/>
              <a:gd name="connsiteX14" fmla="*/ 0 w 6591152"/>
              <a:gd name="connsiteY14" fmla="*/ 1266618 h 1445923"/>
              <a:gd name="connsiteX15" fmla="*/ 0 w 6591152"/>
              <a:gd name="connsiteY15" fmla="*/ 179305 h 1445923"/>
              <a:gd name="connsiteX16" fmla="*/ 178417 w 6591152"/>
              <a:gd name="connsiteY16" fmla="*/ 938 h 1445923"/>
              <a:gd name="connsiteX0" fmla="*/ 178417 w 6591152"/>
              <a:gd name="connsiteY0" fmla="*/ 938 h 1445923"/>
              <a:gd name="connsiteX1" fmla="*/ 5147113 w 6591152"/>
              <a:gd name="connsiteY1" fmla="*/ 0 h 1445923"/>
              <a:gd name="connsiteX2" fmla="*/ 5147113 w 6591152"/>
              <a:gd name="connsiteY2" fmla="*/ 563441 h 1445923"/>
              <a:gd name="connsiteX3" fmla="*/ 5147124 w 6591152"/>
              <a:gd name="connsiteY3" fmla="*/ 1 h 1445923"/>
              <a:gd name="connsiteX4" fmla="*/ 6412736 w 6591152"/>
              <a:gd name="connsiteY4" fmla="*/ 1 h 1445923"/>
              <a:gd name="connsiteX5" fmla="*/ 6591152 w 6591152"/>
              <a:gd name="connsiteY5" fmla="*/ 180273 h 1445923"/>
              <a:gd name="connsiteX6" fmla="*/ 6591152 w 6591152"/>
              <a:gd name="connsiteY6" fmla="*/ 1267524 h 1445923"/>
              <a:gd name="connsiteX7" fmla="*/ 6412736 w 6591152"/>
              <a:gd name="connsiteY7" fmla="*/ 1445921 h 1445923"/>
              <a:gd name="connsiteX8" fmla="*/ 5147124 w 6591152"/>
              <a:gd name="connsiteY8" fmla="*/ 1445921 h 1445923"/>
              <a:gd name="connsiteX9" fmla="*/ 5147124 w 6591152"/>
              <a:gd name="connsiteY9" fmla="*/ 882548 h 1445923"/>
              <a:gd name="connsiteX10" fmla="*/ 5147113 w 6591152"/>
              <a:gd name="connsiteY10" fmla="*/ 882516 h 1445923"/>
              <a:gd name="connsiteX11" fmla="*/ 5147113 w 6591152"/>
              <a:gd name="connsiteY11" fmla="*/ 1445923 h 1445923"/>
              <a:gd name="connsiteX12" fmla="*/ 178417 w 6591152"/>
              <a:gd name="connsiteY12" fmla="*/ 1444984 h 1445923"/>
              <a:gd name="connsiteX13" fmla="*/ 0 w 6591152"/>
              <a:gd name="connsiteY13" fmla="*/ 1266618 h 1445923"/>
              <a:gd name="connsiteX14" fmla="*/ 0 w 6591152"/>
              <a:gd name="connsiteY14" fmla="*/ 179305 h 1445923"/>
              <a:gd name="connsiteX15" fmla="*/ 178417 w 6591152"/>
              <a:gd name="connsiteY15" fmla="*/ 938 h 1445923"/>
              <a:gd name="connsiteX0" fmla="*/ 178417 w 6591152"/>
              <a:gd name="connsiteY0" fmla="*/ 938 h 1445923"/>
              <a:gd name="connsiteX1" fmla="*/ 5147113 w 6591152"/>
              <a:gd name="connsiteY1" fmla="*/ 0 h 1445923"/>
              <a:gd name="connsiteX2" fmla="*/ 5147124 w 6591152"/>
              <a:gd name="connsiteY2" fmla="*/ 1 h 1445923"/>
              <a:gd name="connsiteX3" fmla="*/ 6412736 w 6591152"/>
              <a:gd name="connsiteY3" fmla="*/ 1 h 1445923"/>
              <a:gd name="connsiteX4" fmla="*/ 6591152 w 6591152"/>
              <a:gd name="connsiteY4" fmla="*/ 180273 h 1445923"/>
              <a:gd name="connsiteX5" fmla="*/ 6591152 w 6591152"/>
              <a:gd name="connsiteY5" fmla="*/ 1267524 h 1445923"/>
              <a:gd name="connsiteX6" fmla="*/ 6412736 w 6591152"/>
              <a:gd name="connsiteY6" fmla="*/ 1445921 h 1445923"/>
              <a:gd name="connsiteX7" fmla="*/ 5147124 w 6591152"/>
              <a:gd name="connsiteY7" fmla="*/ 1445921 h 1445923"/>
              <a:gd name="connsiteX8" fmla="*/ 5147124 w 6591152"/>
              <a:gd name="connsiteY8" fmla="*/ 882548 h 1445923"/>
              <a:gd name="connsiteX9" fmla="*/ 5147113 w 6591152"/>
              <a:gd name="connsiteY9" fmla="*/ 882516 h 1445923"/>
              <a:gd name="connsiteX10" fmla="*/ 5147113 w 6591152"/>
              <a:gd name="connsiteY10" fmla="*/ 1445923 h 1445923"/>
              <a:gd name="connsiteX11" fmla="*/ 178417 w 6591152"/>
              <a:gd name="connsiteY11" fmla="*/ 1444984 h 1445923"/>
              <a:gd name="connsiteX12" fmla="*/ 0 w 6591152"/>
              <a:gd name="connsiteY12" fmla="*/ 1266618 h 1445923"/>
              <a:gd name="connsiteX13" fmla="*/ 0 w 6591152"/>
              <a:gd name="connsiteY13" fmla="*/ 179305 h 1445923"/>
              <a:gd name="connsiteX14" fmla="*/ 178417 w 6591152"/>
              <a:gd name="connsiteY14" fmla="*/ 938 h 1445923"/>
              <a:gd name="connsiteX0" fmla="*/ 178417 w 6591152"/>
              <a:gd name="connsiteY0" fmla="*/ 14325 h 1459310"/>
              <a:gd name="connsiteX1" fmla="*/ 5147113 w 6591152"/>
              <a:gd name="connsiteY1" fmla="*/ 13387 h 1459310"/>
              <a:gd name="connsiteX2" fmla="*/ 6412736 w 6591152"/>
              <a:gd name="connsiteY2" fmla="*/ 13388 h 1459310"/>
              <a:gd name="connsiteX3" fmla="*/ 6591152 w 6591152"/>
              <a:gd name="connsiteY3" fmla="*/ 193660 h 1459310"/>
              <a:gd name="connsiteX4" fmla="*/ 6591152 w 6591152"/>
              <a:gd name="connsiteY4" fmla="*/ 1280911 h 1459310"/>
              <a:gd name="connsiteX5" fmla="*/ 6412736 w 6591152"/>
              <a:gd name="connsiteY5" fmla="*/ 1459308 h 1459310"/>
              <a:gd name="connsiteX6" fmla="*/ 5147124 w 6591152"/>
              <a:gd name="connsiteY6" fmla="*/ 1459308 h 1459310"/>
              <a:gd name="connsiteX7" fmla="*/ 5147124 w 6591152"/>
              <a:gd name="connsiteY7" fmla="*/ 895935 h 1459310"/>
              <a:gd name="connsiteX8" fmla="*/ 5147113 w 6591152"/>
              <a:gd name="connsiteY8" fmla="*/ 895903 h 1459310"/>
              <a:gd name="connsiteX9" fmla="*/ 5147113 w 6591152"/>
              <a:gd name="connsiteY9" fmla="*/ 1459310 h 1459310"/>
              <a:gd name="connsiteX10" fmla="*/ 178417 w 6591152"/>
              <a:gd name="connsiteY10" fmla="*/ 1458371 h 1459310"/>
              <a:gd name="connsiteX11" fmla="*/ 0 w 6591152"/>
              <a:gd name="connsiteY11" fmla="*/ 1280005 h 1459310"/>
              <a:gd name="connsiteX12" fmla="*/ 0 w 6591152"/>
              <a:gd name="connsiteY12" fmla="*/ 192692 h 1459310"/>
              <a:gd name="connsiteX13" fmla="*/ 178417 w 6591152"/>
              <a:gd name="connsiteY13" fmla="*/ 14325 h 1459310"/>
              <a:gd name="connsiteX0" fmla="*/ 178417 w 6591152"/>
              <a:gd name="connsiteY0" fmla="*/ 937 h 1445922"/>
              <a:gd name="connsiteX1" fmla="*/ 6412736 w 6591152"/>
              <a:gd name="connsiteY1" fmla="*/ 0 h 1445922"/>
              <a:gd name="connsiteX2" fmla="*/ 6591152 w 6591152"/>
              <a:gd name="connsiteY2" fmla="*/ 180272 h 1445922"/>
              <a:gd name="connsiteX3" fmla="*/ 6591152 w 6591152"/>
              <a:gd name="connsiteY3" fmla="*/ 1267523 h 1445922"/>
              <a:gd name="connsiteX4" fmla="*/ 6412736 w 6591152"/>
              <a:gd name="connsiteY4" fmla="*/ 1445920 h 1445922"/>
              <a:gd name="connsiteX5" fmla="*/ 5147124 w 6591152"/>
              <a:gd name="connsiteY5" fmla="*/ 1445920 h 1445922"/>
              <a:gd name="connsiteX6" fmla="*/ 5147124 w 6591152"/>
              <a:gd name="connsiteY6" fmla="*/ 882547 h 1445922"/>
              <a:gd name="connsiteX7" fmla="*/ 5147113 w 6591152"/>
              <a:gd name="connsiteY7" fmla="*/ 882515 h 1445922"/>
              <a:gd name="connsiteX8" fmla="*/ 5147113 w 6591152"/>
              <a:gd name="connsiteY8" fmla="*/ 1445922 h 1445922"/>
              <a:gd name="connsiteX9" fmla="*/ 178417 w 6591152"/>
              <a:gd name="connsiteY9" fmla="*/ 1444983 h 1445922"/>
              <a:gd name="connsiteX10" fmla="*/ 0 w 6591152"/>
              <a:gd name="connsiteY10" fmla="*/ 1266617 h 1445922"/>
              <a:gd name="connsiteX11" fmla="*/ 0 w 6591152"/>
              <a:gd name="connsiteY11" fmla="*/ 179304 h 1445922"/>
              <a:gd name="connsiteX12" fmla="*/ 178417 w 6591152"/>
              <a:gd name="connsiteY12" fmla="*/ 937 h 1445922"/>
              <a:gd name="connsiteX0" fmla="*/ 178417 w 6591152"/>
              <a:gd name="connsiteY0" fmla="*/ 937 h 1445922"/>
              <a:gd name="connsiteX1" fmla="*/ 6412736 w 6591152"/>
              <a:gd name="connsiteY1" fmla="*/ 0 h 1445922"/>
              <a:gd name="connsiteX2" fmla="*/ 6591152 w 6591152"/>
              <a:gd name="connsiteY2" fmla="*/ 180272 h 1445922"/>
              <a:gd name="connsiteX3" fmla="*/ 6591152 w 6591152"/>
              <a:gd name="connsiteY3" fmla="*/ 1267523 h 1445922"/>
              <a:gd name="connsiteX4" fmla="*/ 6412736 w 6591152"/>
              <a:gd name="connsiteY4" fmla="*/ 1445920 h 1445922"/>
              <a:gd name="connsiteX5" fmla="*/ 5147124 w 6591152"/>
              <a:gd name="connsiteY5" fmla="*/ 1445920 h 1445922"/>
              <a:gd name="connsiteX6" fmla="*/ 5147124 w 6591152"/>
              <a:gd name="connsiteY6" fmla="*/ 882547 h 1445922"/>
              <a:gd name="connsiteX7" fmla="*/ 5147113 w 6591152"/>
              <a:gd name="connsiteY7" fmla="*/ 1445922 h 1445922"/>
              <a:gd name="connsiteX8" fmla="*/ 178417 w 6591152"/>
              <a:gd name="connsiteY8" fmla="*/ 1444983 h 1445922"/>
              <a:gd name="connsiteX9" fmla="*/ 0 w 6591152"/>
              <a:gd name="connsiteY9" fmla="*/ 1266617 h 1445922"/>
              <a:gd name="connsiteX10" fmla="*/ 0 w 6591152"/>
              <a:gd name="connsiteY10" fmla="*/ 179304 h 1445922"/>
              <a:gd name="connsiteX11" fmla="*/ 178417 w 6591152"/>
              <a:gd name="connsiteY11" fmla="*/ 937 h 1445922"/>
              <a:gd name="connsiteX0" fmla="*/ 178417 w 6591152"/>
              <a:gd name="connsiteY0" fmla="*/ 937 h 1445922"/>
              <a:gd name="connsiteX1" fmla="*/ 6412736 w 6591152"/>
              <a:gd name="connsiteY1" fmla="*/ 0 h 1445922"/>
              <a:gd name="connsiteX2" fmla="*/ 6591152 w 6591152"/>
              <a:gd name="connsiteY2" fmla="*/ 180272 h 1445922"/>
              <a:gd name="connsiteX3" fmla="*/ 6591152 w 6591152"/>
              <a:gd name="connsiteY3" fmla="*/ 1267523 h 1445922"/>
              <a:gd name="connsiteX4" fmla="*/ 6412736 w 6591152"/>
              <a:gd name="connsiteY4" fmla="*/ 1445920 h 1445922"/>
              <a:gd name="connsiteX5" fmla="*/ 5147124 w 6591152"/>
              <a:gd name="connsiteY5" fmla="*/ 1445920 h 1445922"/>
              <a:gd name="connsiteX6" fmla="*/ 5147113 w 6591152"/>
              <a:gd name="connsiteY6" fmla="*/ 1445922 h 1445922"/>
              <a:gd name="connsiteX7" fmla="*/ 178417 w 6591152"/>
              <a:gd name="connsiteY7" fmla="*/ 1444983 h 1445922"/>
              <a:gd name="connsiteX8" fmla="*/ 0 w 6591152"/>
              <a:gd name="connsiteY8" fmla="*/ 1266617 h 1445922"/>
              <a:gd name="connsiteX9" fmla="*/ 0 w 6591152"/>
              <a:gd name="connsiteY9" fmla="*/ 179304 h 1445922"/>
              <a:gd name="connsiteX10" fmla="*/ 178417 w 6591152"/>
              <a:gd name="connsiteY10" fmla="*/ 937 h 1445922"/>
              <a:gd name="connsiteX0" fmla="*/ 178417 w 6591152"/>
              <a:gd name="connsiteY0" fmla="*/ 937 h 1445920"/>
              <a:gd name="connsiteX1" fmla="*/ 6412736 w 6591152"/>
              <a:gd name="connsiteY1" fmla="*/ 0 h 1445920"/>
              <a:gd name="connsiteX2" fmla="*/ 6591152 w 6591152"/>
              <a:gd name="connsiteY2" fmla="*/ 180272 h 1445920"/>
              <a:gd name="connsiteX3" fmla="*/ 6591152 w 6591152"/>
              <a:gd name="connsiteY3" fmla="*/ 1267523 h 1445920"/>
              <a:gd name="connsiteX4" fmla="*/ 6412736 w 6591152"/>
              <a:gd name="connsiteY4" fmla="*/ 1445920 h 1445920"/>
              <a:gd name="connsiteX5" fmla="*/ 5147124 w 6591152"/>
              <a:gd name="connsiteY5" fmla="*/ 1445920 h 1445920"/>
              <a:gd name="connsiteX6" fmla="*/ 178417 w 6591152"/>
              <a:gd name="connsiteY6" fmla="*/ 1444983 h 1445920"/>
              <a:gd name="connsiteX7" fmla="*/ 0 w 6591152"/>
              <a:gd name="connsiteY7" fmla="*/ 1266617 h 1445920"/>
              <a:gd name="connsiteX8" fmla="*/ 0 w 6591152"/>
              <a:gd name="connsiteY8" fmla="*/ 179304 h 1445920"/>
              <a:gd name="connsiteX9" fmla="*/ 178417 w 6591152"/>
              <a:gd name="connsiteY9" fmla="*/ 937 h 1445920"/>
              <a:gd name="connsiteX0" fmla="*/ 178417 w 6591152"/>
              <a:gd name="connsiteY0" fmla="*/ 937 h 1445920"/>
              <a:gd name="connsiteX1" fmla="*/ 6412736 w 6591152"/>
              <a:gd name="connsiteY1" fmla="*/ 0 h 1445920"/>
              <a:gd name="connsiteX2" fmla="*/ 6591152 w 6591152"/>
              <a:gd name="connsiteY2" fmla="*/ 180272 h 1445920"/>
              <a:gd name="connsiteX3" fmla="*/ 6591152 w 6591152"/>
              <a:gd name="connsiteY3" fmla="*/ 1267523 h 1445920"/>
              <a:gd name="connsiteX4" fmla="*/ 6412736 w 6591152"/>
              <a:gd name="connsiteY4" fmla="*/ 1445920 h 1445920"/>
              <a:gd name="connsiteX5" fmla="*/ 178417 w 6591152"/>
              <a:gd name="connsiteY5" fmla="*/ 1444983 h 1445920"/>
              <a:gd name="connsiteX6" fmla="*/ 0 w 6591152"/>
              <a:gd name="connsiteY6" fmla="*/ 1266617 h 1445920"/>
              <a:gd name="connsiteX7" fmla="*/ 0 w 6591152"/>
              <a:gd name="connsiteY7" fmla="*/ 179304 h 1445920"/>
              <a:gd name="connsiteX8" fmla="*/ 178417 w 6591152"/>
              <a:gd name="connsiteY8" fmla="*/ 937 h 1445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91152" h="1445920">
                <a:moveTo>
                  <a:pt x="178417" y="937"/>
                </a:moveTo>
                <a:lnTo>
                  <a:pt x="6412736" y="0"/>
                </a:lnTo>
                <a:cubicBezTo>
                  <a:pt x="6512315" y="0"/>
                  <a:pt x="6591152" y="80731"/>
                  <a:pt x="6591152" y="180272"/>
                </a:cubicBezTo>
                <a:lnTo>
                  <a:pt x="6591152" y="1267523"/>
                </a:lnTo>
                <a:cubicBezTo>
                  <a:pt x="6591152" y="1365190"/>
                  <a:pt x="6512315" y="1445920"/>
                  <a:pt x="6412736" y="1445920"/>
                </a:cubicBezTo>
                <a:lnTo>
                  <a:pt x="178417" y="1444983"/>
                </a:lnTo>
                <a:cubicBezTo>
                  <a:pt x="80731" y="1444983"/>
                  <a:pt x="0" y="1366095"/>
                  <a:pt x="0" y="1266617"/>
                </a:cubicBezTo>
                <a:lnTo>
                  <a:pt x="0" y="179304"/>
                </a:lnTo>
                <a:cubicBezTo>
                  <a:pt x="0" y="81697"/>
                  <a:pt x="78837" y="937"/>
                  <a:pt x="178417" y="937"/>
                </a:cubicBezTo>
                <a:close/>
              </a:path>
            </a:pathLst>
          </a:custGeom>
          <a:solidFill>
            <a:schemeClr val="bg1"/>
          </a:solidFill>
          <a:ln w="12700">
            <a:miter lim="400000"/>
          </a:ln>
          <a:effectLst>
            <a:outerShdw blurRad="215900" dist="101600" dir="3000000" algn="tl" rotWithShape="0">
              <a:prstClr val="black">
                <a:alpha val="40000"/>
              </a:prstClr>
            </a:outerShdw>
          </a:effectLst>
        </p:spPr>
        <p:txBody>
          <a:bodyPr wrap="square" lIns="38100" tIns="38100" rIns="38100" bIns="381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effectLst>
                  <a:outerShdw blurRad="38100" dist="12700" dir="5400000" rotWithShape="0">
                    <a:srgbClr val="000000">
                      <a:alpha val="50000"/>
                    </a:srgbClr>
                  </a:outerShdw>
                </a:effectLst>
              </a:defRPr>
            </a:pPr>
            <a:endParaRPr/>
          </a:p>
        </p:txBody>
      </p:sp>
      <p:grpSp>
        <p:nvGrpSpPr>
          <p:cNvPr id="2" name="Group 114">
            <a:extLst>
              <a:ext uri="{FF2B5EF4-FFF2-40B4-BE49-F238E27FC236}">
                <a16:creationId xmlns:a16="http://schemas.microsoft.com/office/drawing/2014/main" id="{0C2ADC17-C92C-4490-B9F3-C002EA275B4A}"/>
              </a:ext>
            </a:extLst>
          </p:cNvPr>
          <p:cNvGrpSpPr/>
          <p:nvPr/>
        </p:nvGrpSpPr>
        <p:grpSpPr>
          <a:xfrm>
            <a:off x="4427685" y="1156877"/>
            <a:ext cx="6842570" cy="1646938"/>
            <a:chOff x="2800424" y="1194392"/>
            <a:chExt cx="5321860" cy="1646938"/>
          </a:xfrm>
        </p:grpSpPr>
        <p:sp>
          <p:nvSpPr>
            <p:cNvPr id="116" name="Rectangle">
              <a:extLst>
                <a:ext uri="{FF2B5EF4-FFF2-40B4-BE49-F238E27FC236}">
                  <a16:creationId xmlns:a16="http://schemas.microsoft.com/office/drawing/2014/main" id="{52BFA028-277A-4F90-9361-B7963676FC4F}"/>
                </a:ext>
              </a:extLst>
            </p:cNvPr>
            <p:cNvSpPr/>
            <p:nvPr/>
          </p:nvSpPr>
          <p:spPr>
            <a:xfrm>
              <a:off x="4184680" y="1194392"/>
              <a:ext cx="3824526" cy="1444752"/>
            </a:xfrm>
            <a:prstGeom prst="rect">
              <a:avLst/>
            </a:prstGeom>
            <a:solidFill>
              <a:schemeClr val="bg1"/>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effectLst>
                    <a:outerShdw blurRad="38100" dist="12700" dir="5400000" rotWithShape="0">
                      <a:srgbClr val="000000">
                        <a:alpha val="50000"/>
                      </a:srgbClr>
                    </a:outerShdw>
                  </a:effectLst>
                </a:defRPr>
              </a:pPr>
              <a:endParaRPr/>
            </a:p>
          </p:txBody>
        </p:sp>
        <p:sp>
          <p:nvSpPr>
            <p:cNvPr id="117" name="Shape">
              <a:extLst>
                <a:ext uri="{FF2B5EF4-FFF2-40B4-BE49-F238E27FC236}">
                  <a16:creationId xmlns:a16="http://schemas.microsoft.com/office/drawing/2014/main" id="{1F050657-1BEF-4ACF-B3CF-A9ACA44B0CCA}"/>
                </a:ext>
              </a:extLst>
            </p:cNvPr>
            <p:cNvSpPr/>
            <p:nvPr/>
          </p:nvSpPr>
          <p:spPr>
            <a:xfrm>
              <a:off x="2800424" y="1194392"/>
              <a:ext cx="1859042" cy="1444752"/>
            </a:xfrm>
            <a:custGeom>
              <a:avLst/>
              <a:gdLst/>
              <a:ahLst/>
              <a:cxnLst>
                <a:cxn ang="0">
                  <a:pos x="wd2" y="hd2"/>
                </a:cxn>
                <a:cxn ang="5400000">
                  <a:pos x="wd2" y="hd2"/>
                </a:cxn>
                <a:cxn ang="10800000">
                  <a:pos x="wd2" y="hd2"/>
                </a:cxn>
                <a:cxn ang="16200000">
                  <a:pos x="wd2" y="hd2"/>
                </a:cxn>
              </a:cxnLst>
              <a:rect l="0" t="0" r="r" b="b"/>
              <a:pathLst>
                <a:path w="21600" h="21600" extrusionOk="0">
                  <a:moveTo>
                    <a:pt x="19986" y="8679"/>
                  </a:moveTo>
                  <a:cubicBezTo>
                    <a:pt x="18742" y="8679"/>
                    <a:pt x="18153" y="9494"/>
                    <a:pt x="17542" y="9494"/>
                  </a:cubicBezTo>
                  <a:cubicBezTo>
                    <a:pt x="17280" y="9494"/>
                    <a:pt x="17084" y="9325"/>
                    <a:pt x="16975" y="9157"/>
                  </a:cubicBezTo>
                  <a:cubicBezTo>
                    <a:pt x="16844" y="8960"/>
                    <a:pt x="16778" y="8707"/>
                    <a:pt x="16778" y="8427"/>
                  </a:cubicBezTo>
                  <a:lnTo>
                    <a:pt x="16778" y="0"/>
                  </a:lnTo>
                  <a:lnTo>
                    <a:pt x="2073" y="0"/>
                  </a:lnTo>
                  <a:cubicBezTo>
                    <a:pt x="916" y="0"/>
                    <a:pt x="0" y="1208"/>
                    <a:pt x="0" y="2668"/>
                  </a:cubicBezTo>
                  <a:lnTo>
                    <a:pt x="0" y="18932"/>
                  </a:lnTo>
                  <a:cubicBezTo>
                    <a:pt x="0" y="20420"/>
                    <a:pt x="938" y="21600"/>
                    <a:pt x="2073" y="21600"/>
                  </a:cubicBezTo>
                  <a:lnTo>
                    <a:pt x="16778" y="21600"/>
                  </a:lnTo>
                  <a:lnTo>
                    <a:pt x="16778" y="13173"/>
                  </a:lnTo>
                  <a:cubicBezTo>
                    <a:pt x="16778" y="12921"/>
                    <a:pt x="16844" y="12640"/>
                    <a:pt x="16975" y="12443"/>
                  </a:cubicBezTo>
                  <a:cubicBezTo>
                    <a:pt x="17084" y="12275"/>
                    <a:pt x="17280" y="12106"/>
                    <a:pt x="17542" y="12106"/>
                  </a:cubicBezTo>
                  <a:cubicBezTo>
                    <a:pt x="18153" y="12106"/>
                    <a:pt x="18742" y="12921"/>
                    <a:pt x="19985" y="12921"/>
                  </a:cubicBezTo>
                  <a:cubicBezTo>
                    <a:pt x="21229" y="12921"/>
                    <a:pt x="21600" y="11629"/>
                    <a:pt x="21600" y="10786"/>
                  </a:cubicBezTo>
                  <a:cubicBezTo>
                    <a:pt x="21600" y="9943"/>
                    <a:pt x="21229" y="8679"/>
                    <a:pt x="19986" y="8679"/>
                  </a:cubicBezTo>
                  <a:close/>
                </a:path>
              </a:pathLst>
            </a:custGeom>
            <a:solidFill>
              <a:schemeClr val="accent3"/>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effectLst>
                    <a:outerShdw blurRad="38100" dist="12700" dir="5400000" rotWithShape="0">
                      <a:srgbClr val="000000">
                        <a:alpha val="50000"/>
                      </a:srgbClr>
                    </a:outerShdw>
                  </a:effectLst>
                </a:defRPr>
              </a:pPr>
              <a:endParaRPr/>
            </a:p>
          </p:txBody>
        </p:sp>
        <p:sp>
          <p:nvSpPr>
            <p:cNvPr id="120" name="TextBox 15">
              <a:extLst>
                <a:ext uri="{FF2B5EF4-FFF2-40B4-BE49-F238E27FC236}">
                  <a16:creationId xmlns:a16="http://schemas.microsoft.com/office/drawing/2014/main" id="{3C802D4E-4614-47FD-AF93-99E30B46665D}"/>
                </a:ext>
              </a:extLst>
            </p:cNvPr>
            <p:cNvSpPr txBox="1"/>
            <p:nvPr/>
          </p:nvSpPr>
          <p:spPr>
            <a:xfrm>
              <a:off x="2923764" y="1255634"/>
              <a:ext cx="1223413" cy="1323439"/>
            </a:xfrm>
            <a:prstGeom prst="rect">
              <a:avLst/>
            </a:prstGeom>
            <a:noFill/>
          </p:spPr>
          <p:txBody>
            <a:bodyPr wrap="non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8000" b="1" dirty="0">
                  <a:solidFill>
                    <a:schemeClr val="bg1"/>
                  </a:solidFill>
                </a:rPr>
                <a:t>01</a:t>
              </a:r>
            </a:p>
          </p:txBody>
        </p:sp>
        <p:sp>
          <p:nvSpPr>
            <p:cNvPr id="123" name="TextBox 20">
              <a:extLst>
                <a:ext uri="{FF2B5EF4-FFF2-40B4-BE49-F238E27FC236}">
                  <a16:creationId xmlns:a16="http://schemas.microsoft.com/office/drawing/2014/main" id="{FB74EBD9-FA8B-4A0E-89A3-720BA5B25EFA}"/>
                </a:ext>
              </a:extLst>
            </p:cNvPr>
            <p:cNvSpPr txBox="1"/>
            <p:nvPr/>
          </p:nvSpPr>
          <p:spPr>
            <a:xfrm>
              <a:off x="4770721" y="1271670"/>
              <a:ext cx="3351563" cy="1569660"/>
            </a:xfrm>
            <a:prstGeom prst="rect">
              <a:avLst/>
            </a:prstGeom>
            <a:noFill/>
          </p:spPr>
          <p:txBody>
            <a:bodyPr wrap="square" lIns="0" r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pt-BR" sz="2400" dirty="0"/>
                <a:t>existência de </a:t>
              </a:r>
              <a:r>
                <a:rPr lang="pt-BR" sz="2400" b="1" dirty="0"/>
                <a:t>projeto padronizado, </a:t>
              </a:r>
              <a:r>
                <a:rPr lang="pt-BR" sz="2400" dirty="0"/>
                <a:t>sem complexidade técnica e operacional;</a:t>
              </a:r>
            </a:p>
          </p:txBody>
        </p:sp>
      </p:grpSp>
      <p:sp>
        <p:nvSpPr>
          <p:cNvPr id="124" name="Freeform: Shape 123">
            <a:extLst>
              <a:ext uri="{FF2B5EF4-FFF2-40B4-BE49-F238E27FC236}">
                <a16:creationId xmlns:a16="http://schemas.microsoft.com/office/drawing/2014/main" id="{FD3FE894-09D5-4D3C-8EB3-9D47F9402B92}"/>
              </a:ext>
            </a:extLst>
          </p:cNvPr>
          <p:cNvSpPr/>
          <p:nvPr/>
        </p:nvSpPr>
        <p:spPr>
          <a:xfrm>
            <a:off x="4540764" y="2795017"/>
            <a:ext cx="6467812" cy="1356682"/>
          </a:xfrm>
          <a:custGeom>
            <a:avLst/>
            <a:gdLst>
              <a:gd name="connsiteX0" fmla="*/ 1445924 w 6591152"/>
              <a:gd name="connsiteY0" fmla="*/ 0 h 1445923"/>
              <a:gd name="connsiteX1" fmla="*/ 5147113 w 6591152"/>
              <a:gd name="connsiteY1" fmla="*/ 0 h 1445923"/>
              <a:gd name="connsiteX2" fmla="*/ 5147113 w 6591152"/>
              <a:gd name="connsiteY2" fmla="*/ 563441 h 1445923"/>
              <a:gd name="connsiteX3" fmla="*/ 5147124 w 6591152"/>
              <a:gd name="connsiteY3" fmla="*/ 563374 h 1445923"/>
              <a:gd name="connsiteX4" fmla="*/ 5147124 w 6591152"/>
              <a:gd name="connsiteY4" fmla="*/ 1 h 1445923"/>
              <a:gd name="connsiteX5" fmla="*/ 6412736 w 6591152"/>
              <a:gd name="connsiteY5" fmla="*/ 1 h 1445923"/>
              <a:gd name="connsiteX6" fmla="*/ 6591152 w 6591152"/>
              <a:gd name="connsiteY6" fmla="*/ 180273 h 1445923"/>
              <a:gd name="connsiteX7" fmla="*/ 6591152 w 6591152"/>
              <a:gd name="connsiteY7" fmla="*/ 1267524 h 1445923"/>
              <a:gd name="connsiteX8" fmla="*/ 6412736 w 6591152"/>
              <a:gd name="connsiteY8" fmla="*/ 1445921 h 1445923"/>
              <a:gd name="connsiteX9" fmla="*/ 5147124 w 6591152"/>
              <a:gd name="connsiteY9" fmla="*/ 1445921 h 1445923"/>
              <a:gd name="connsiteX10" fmla="*/ 5147124 w 6591152"/>
              <a:gd name="connsiteY10" fmla="*/ 882548 h 1445923"/>
              <a:gd name="connsiteX11" fmla="*/ 5147113 w 6591152"/>
              <a:gd name="connsiteY11" fmla="*/ 882516 h 1445923"/>
              <a:gd name="connsiteX12" fmla="*/ 5147113 w 6591152"/>
              <a:gd name="connsiteY12" fmla="*/ 1445923 h 1445923"/>
              <a:gd name="connsiteX13" fmla="*/ 1445924 w 6591152"/>
              <a:gd name="connsiteY13" fmla="*/ 1445923 h 1445923"/>
              <a:gd name="connsiteX14" fmla="*/ 1445924 w 6591152"/>
              <a:gd name="connsiteY14" fmla="*/ 870103 h 1445923"/>
              <a:gd name="connsiteX15" fmla="*/ 1444028 w 6591152"/>
              <a:gd name="connsiteY15" fmla="*/ 881606 h 1445923"/>
              <a:gd name="connsiteX16" fmla="*/ 1444028 w 6591152"/>
              <a:gd name="connsiteY16" fmla="*/ 1444984 h 1445923"/>
              <a:gd name="connsiteX17" fmla="*/ 178417 w 6591152"/>
              <a:gd name="connsiteY17" fmla="*/ 1444984 h 1445923"/>
              <a:gd name="connsiteX18" fmla="*/ 0 w 6591152"/>
              <a:gd name="connsiteY18" fmla="*/ 1266618 h 1445923"/>
              <a:gd name="connsiteX19" fmla="*/ 0 w 6591152"/>
              <a:gd name="connsiteY19" fmla="*/ 179305 h 1445923"/>
              <a:gd name="connsiteX20" fmla="*/ 178417 w 6591152"/>
              <a:gd name="connsiteY20" fmla="*/ 938 h 1445923"/>
              <a:gd name="connsiteX21" fmla="*/ 1444028 w 6591152"/>
              <a:gd name="connsiteY21" fmla="*/ 938 h 1445923"/>
              <a:gd name="connsiteX22" fmla="*/ 1444028 w 6591152"/>
              <a:gd name="connsiteY22" fmla="*/ 564317 h 1445923"/>
              <a:gd name="connsiteX23" fmla="*/ 1445924 w 6591152"/>
              <a:gd name="connsiteY23" fmla="*/ 569774 h 1445923"/>
              <a:gd name="connsiteX0" fmla="*/ 1445924 w 6591152"/>
              <a:gd name="connsiteY0" fmla="*/ 0 h 1445923"/>
              <a:gd name="connsiteX1" fmla="*/ 5147113 w 6591152"/>
              <a:gd name="connsiteY1" fmla="*/ 0 h 1445923"/>
              <a:gd name="connsiteX2" fmla="*/ 5147113 w 6591152"/>
              <a:gd name="connsiteY2" fmla="*/ 563441 h 1445923"/>
              <a:gd name="connsiteX3" fmla="*/ 5147124 w 6591152"/>
              <a:gd name="connsiteY3" fmla="*/ 563374 h 1445923"/>
              <a:gd name="connsiteX4" fmla="*/ 5147124 w 6591152"/>
              <a:gd name="connsiteY4" fmla="*/ 1 h 1445923"/>
              <a:gd name="connsiteX5" fmla="*/ 6412736 w 6591152"/>
              <a:gd name="connsiteY5" fmla="*/ 1 h 1445923"/>
              <a:gd name="connsiteX6" fmla="*/ 6591152 w 6591152"/>
              <a:gd name="connsiteY6" fmla="*/ 180273 h 1445923"/>
              <a:gd name="connsiteX7" fmla="*/ 6591152 w 6591152"/>
              <a:gd name="connsiteY7" fmla="*/ 1267524 h 1445923"/>
              <a:gd name="connsiteX8" fmla="*/ 6412736 w 6591152"/>
              <a:gd name="connsiteY8" fmla="*/ 1445921 h 1445923"/>
              <a:gd name="connsiteX9" fmla="*/ 5147124 w 6591152"/>
              <a:gd name="connsiteY9" fmla="*/ 1445921 h 1445923"/>
              <a:gd name="connsiteX10" fmla="*/ 5147124 w 6591152"/>
              <a:gd name="connsiteY10" fmla="*/ 882548 h 1445923"/>
              <a:gd name="connsiteX11" fmla="*/ 5147113 w 6591152"/>
              <a:gd name="connsiteY11" fmla="*/ 882516 h 1445923"/>
              <a:gd name="connsiteX12" fmla="*/ 5147113 w 6591152"/>
              <a:gd name="connsiteY12" fmla="*/ 1445923 h 1445923"/>
              <a:gd name="connsiteX13" fmla="*/ 1445924 w 6591152"/>
              <a:gd name="connsiteY13" fmla="*/ 1445923 h 1445923"/>
              <a:gd name="connsiteX14" fmla="*/ 1445924 w 6591152"/>
              <a:gd name="connsiteY14" fmla="*/ 870103 h 1445923"/>
              <a:gd name="connsiteX15" fmla="*/ 1444028 w 6591152"/>
              <a:gd name="connsiteY15" fmla="*/ 1444984 h 1445923"/>
              <a:gd name="connsiteX16" fmla="*/ 178417 w 6591152"/>
              <a:gd name="connsiteY16" fmla="*/ 1444984 h 1445923"/>
              <a:gd name="connsiteX17" fmla="*/ 0 w 6591152"/>
              <a:gd name="connsiteY17" fmla="*/ 1266618 h 1445923"/>
              <a:gd name="connsiteX18" fmla="*/ 0 w 6591152"/>
              <a:gd name="connsiteY18" fmla="*/ 179305 h 1445923"/>
              <a:gd name="connsiteX19" fmla="*/ 178417 w 6591152"/>
              <a:gd name="connsiteY19" fmla="*/ 938 h 1445923"/>
              <a:gd name="connsiteX20" fmla="*/ 1444028 w 6591152"/>
              <a:gd name="connsiteY20" fmla="*/ 938 h 1445923"/>
              <a:gd name="connsiteX21" fmla="*/ 1444028 w 6591152"/>
              <a:gd name="connsiteY21" fmla="*/ 564317 h 1445923"/>
              <a:gd name="connsiteX22" fmla="*/ 1445924 w 6591152"/>
              <a:gd name="connsiteY22" fmla="*/ 569774 h 1445923"/>
              <a:gd name="connsiteX23" fmla="*/ 1445924 w 6591152"/>
              <a:gd name="connsiteY23" fmla="*/ 0 h 1445923"/>
              <a:gd name="connsiteX0" fmla="*/ 1445924 w 6591152"/>
              <a:gd name="connsiteY0" fmla="*/ 0 h 1445923"/>
              <a:gd name="connsiteX1" fmla="*/ 5147113 w 6591152"/>
              <a:gd name="connsiteY1" fmla="*/ 0 h 1445923"/>
              <a:gd name="connsiteX2" fmla="*/ 5147113 w 6591152"/>
              <a:gd name="connsiteY2" fmla="*/ 563441 h 1445923"/>
              <a:gd name="connsiteX3" fmla="*/ 5147124 w 6591152"/>
              <a:gd name="connsiteY3" fmla="*/ 563374 h 1445923"/>
              <a:gd name="connsiteX4" fmla="*/ 5147124 w 6591152"/>
              <a:gd name="connsiteY4" fmla="*/ 1 h 1445923"/>
              <a:gd name="connsiteX5" fmla="*/ 6412736 w 6591152"/>
              <a:gd name="connsiteY5" fmla="*/ 1 h 1445923"/>
              <a:gd name="connsiteX6" fmla="*/ 6591152 w 6591152"/>
              <a:gd name="connsiteY6" fmla="*/ 180273 h 1445923"/>
              <a:gd name="connsiteX7" fmla="*/ 6591152 w 6591152"/>
              <a:gd name="connsiteY7" fmla="*/ 1267524 h 1445923"/>
              <a:gd name="connsiteX8" fmla="*/ 6412736 w 6591152"/>
              <a:gd name="connsiteY8" fmla="*/ 1445921 h 1445923"/>
              <a:gd name="connsiteX9" fmla="*/ 5147124 w 6591152"/>
              <a:gd name="connsiteY9" fmla="*/ 1445921 h 1445923"/>
              <a:gd name="connsiteX10" fmla="*/ 5147124 w 6591152"/>
              <a:gd name="connsiteY10" fmla="*/ 882548 h 1445923"/>
              <a:gd name="connsiteX11" fmla="*/ 5147113 w 6591152"/>
              <a:gd name="connsiteY11" fmla="*/ 882516 h 1445923"/>
              <a:gd name="connsiteX12" fmla="*/ 5147113 w 6591152"/>
              <a:gd name="connsiteY12" fmla="*/ 1445923 h 1445923"/>
              <a:gd name="connsiteX13" fmla="*/ 1445924 w 6591152"/>
              <a:gd name="connsiteY13" fmla="*/ 1445923 h 1445923"/>
              <a:gd name="connsiteX14" fmla="*/ 1444028 w 6591152"/>
              <a:gd name="connsiteY14" fmla="*/ 1444984 h 1445923"/>
              <a:gd name="connsiteX15" fmla="*/ 178417 w 6591152"/>
              <a:gd name="connsiteY15" fmla="*/ 1444984 h 1445923"/>
              <a:gd name="connsiteX16" fmla="*/ 0 w 6591152"/>
              <a:gd name="connsiteY16" fmla="*/ 1266618 h 1445923"/>
              <a:gd name="connsiteX17" fmla="*/ 0 w 6591152"/>
              <a:gd name="connsiteY17" fmla="*/ 179305 h 1445923"/>
              <a:gd name="connsiteX18" fmla="*/ 178417 w 6591152"/>
              <a:gd name="connsiteY18" fmla="*/ 938 h 1445923"/>
              <a:gd name="connsiteX19" fmla="*/ 1444028 w 6591152"/>
              <a:gd name="connsiteY19" fmla="*/ 938 h 1445923"/>
              <a:gd name="connsiteX20" fmla="*/ 1444028 w 6591152"/>
              <a:gd name="connsiteY20" fmla="*/ 564317 h 1445923"/>
              <a:gd name="connsiteX21" fmla="*/ 1445924 w 6591152"/>
              <a:gd name="connsiteY21" fmla="*/ 569774 h 1445923"/>
              <a:gd name="connsiteX22" fmla="*/ 1445924 w 6591152"/>
              <a:gd name="connsiteY22" fmla="*/ 0 h 1445923"/>
              <a:gd name="connsiteX0" fmla="*/ 1445924 w 6591152"/>
              <a:gd name="connsiteY0" fmla="*/ 0 h 1445923"/>
              <a:gd name="connsiteX1" fmla="*/ 5147113 w 6591152"/>
              <a:gd name="connsiteY1" fmla="*/ 0 h 1445923"/>
              <a:gd name="connsiteX2" fmla="*/ 5147113 w 6591152"/>
              <a:gd name="connsiteY2" fmla="*/ 563441 h 1445923"/>
              <a:gd name="connsiteX3" fmla="*/ 5147124 w 6591152"/>
              <a:gd name="connsiteY3" fmla="*/ 563374 h 1445923"/>
              <a:gd name="connsiteX4" fmla="*/ 5147124 w 6591152"/>
              <a:gd name="connsiteY4" fmla="*/ 1 h 1445923"/>
              <a:gd name="connsiteX5" fmla="*/ 6412736 w 6591152"/>
              <a:gd name="connsiteY5" fmla="*/ 1 h 1445923"/>
              <a:gd name="connsiteX6" fmla="*/ 6591152 w 6591152"/>
              <a:gd name="connsiteY6" fmla="*/ 180273 h 1445923"/>
              <a:gd name="connsiteX7" fmla="*/ 6591152 w 6591152"/>
              <a:gd name="connsiteY7" fmla="*/ 1267524 h 1445923"/>
              <a:gd name="connsiteX8" fmla="*/ 6412736 w 6591152"/>
              <a:gd name="connsiteY8" fmla="*/ 1445921 h 1445923"/>
              <a:gd name="connsiteX9" fmla="*/ 5147124 w 6591152"/>
              <a:gd name="connsiteY9" fmla="*/ 1445921 h 1445923"/>
              <a:gd name="connsiteX10" fmla="*/ 5147124 w 6591152"/>
              <a:gd name="connsiteY10" fmla="*/ 882548 h 1445923"/>
              <a:gd name="connsiteX11" fmla="*/ 5147113 w 6591152"/>
              <a:gd name="connsiteY11" fmla="*/ 882516 h 1445923"/>
              <a:gd name="connsiteX12" fmla="*/ 5147113 w 6591152"/>
              <a:gd name="connsiteY12" fmla="*/ 1445923 h 1445923"/>
              <a:gd name="connsiteX13" fmla="*/ 1445924 w 6591152"/>
              <a:gd name="connsiteY13" fmla="*/ 1445923 h 1445923"/>
              <a:gd name="connsiteX14" fmla="*/ 1444028 w 6591152"/>
              <a:gd name="connsiteY14" fmla="*/ 1444984 h 1445923"/>
              <a:gd name="connsiteX15" fmla="*/ 178417 w 6591152"/>
              <a:gd name="connsiteY15" fmla="*/ 1444984 h 1445923"/>
              <a:gd name="connsiteX16" fmla="*/ 0 w 6591152"/>
              <a:gd name="connsiteY16" fmla="*/ 1266618 h 1445923"/>
              <a:gd name="connsiteX17" fmla="*/ 0 w 6591152"/>
              <a:gd name="connsiteY17" fmla="*/ 179305 h 1445923"/>
              <a:gd name="connsiteX18" fmla="*/ 178417 w 6591152"/>
              <a:gd name="connsiteY18" fmla="*/ 938 h 1445923"/>
              <a:gd name="connsiteX19" fmla="*/ 1444028 w 6591152"/>
              <a:gd name="connsiteY19" fmla="*/ 938 h 1445923"/>
              <a:gd name="connsiteX20" fmla="*/ 1444028 w 6591152"/>
              <a:gd name="connsiteY20" fmla="*/ 564317 h 1445923"/>
              <a:gd name="connsiteX21" fmla="*/ 1445924 w 6591152"/>
              <a:gd name="connsiteY21" fmla="*/ 0 h 1445923"/>
              <a:gd name="connsiteX0" fmla="*/ 1445924 w 6591152"/>
              <a:gd name="connsiteY0" fmla="*/ 0 h 1445923"/>
              <a:gd name="connsiteX1" fmla="*/ 5147113 w 6591152"/>
              <a:gd name="connsiteY1" fmla="*/ 0 h 1445923"/>
              <a:gd name="connsiteX2" fmla="*/ 5147113 w 6591152"/>
              <a:gd name="connsiteY2" fmla="*/ 563441 h 1445923"/>
              <a:gd name="connsiteX3" fmla="*/ 5147124 w 6591152"/>
              <a:gd name="connsiteY3" fmla="*/ 563374 h 1445923"/>
              <a:gd name="connsiteX4" fmla="*/ 5147124 w 6591152"/>
              <a:gd name="connsiteY4" fmla="*/ 1 h 1445923"/>
              <a:gd name="connsiteX5" fmla="*/ 6412736 w 6591152"/>
              <a:gd name="connsiteY5" fmla="*/ 1 h 1445923"/>
              <a:gd name="connsiteX6" fmla="*/ 6591152 w 6591152"/>
              <a:gd name="connsiteY6" fmla="*/ 180273 h 1445923"/>
              <a:gd name="connsiteX7" fmla="*/ 6591152 w 6591152"/>
              <a:gd name="connsiteY7" fmla="*/ 1267524 h 1445923"/>
              <a:gd name="connsiteX8" fmla="*/ 6412736 w 6591152"/>
              <a:gd name="connsiteY8" fmla="*/ 1445921 h 1445923"/>
              <a:gd name="connsiteX9" fmla="*/ 5147124 w 6591152"/>
              <a:gd name="connsiteY9" fmla="*/ 1445921 h 1445923"/>
              <a:gd name="connsiteX10" fmla="*/ 5147124 w 6591152"/>
              <a:gd name="connsiteY10" fmla="*/ 882548 h 1445923"/>
              <a:gd name="connsiteX11" fmla="*/ 5147113 w 6591152"/>
              <a:gd name="connsiteY11" fmla="*/ 882516 h 1445923"/>
              <a:gd name="connsiteX12" fmla="*/ 5147113 w 6591152"/>
              <a:gd name="connsiteY12" fmla="*/ 1445923 h 1445923"/>
              <a:gd name="connsiteX13" fmla="*/ 1445924 w 6591152"/>
              <a:gd name="connsiteY13" fmla="*/ 1445923 h 1445923"/>
              <a:gd name="connsiteX14" fmla="*/ 1444028 w 6591152"/>
              <a:gd name="connsiteY14" fmla="*/ 1444984 h 1445923"/>
              <a:gd name="connsiteX15" fmla="*/ 178417 w 6591152"/>
              <a:gd name="connsiteY15" fmla="*/ 1444984 h 1445923"/>
              <a:gd name="connsiteX16" fmla="*/ 0 w 6591152"/>
              <a:gd name="connsiteY16" fmla="*/ 1266618 h 1445923"/>
              <a:gd name="connsiteX17" fmla="*/ 0 w 6591152"/>
              <a:gd name="connsiteY17" fmla="*/ 179305 h 1445923"/>
              <a:gd name="connsiteX18" fmla="*/ 178417 w 6591152"/>
              <a:gd name="connsiteY18" fmla="*/ 938 h 1445923"/>
              <a:gd name="connsiteX19" fmla="*/ 1444028 w 6591152"/>
              <a:gd name="connsiteY19" fmla="*/ 938 h 1445923"/>
              <a:gd name="connsiteX20" fmla="*/ 1445924 w 6591152"/>
              <a:gd name="connsiteY20" fmla="*/ 0 h 1445923"/>
              <a:gd name="connsiteX0" fmla="*/ 1445924 w 6591152"/>
              <a:gd name="connsiteY0" fmla="*/ 0 h 1445923"/>
              <a:gd name="connsiteX1" fmla="*/ 5147113 w 6591152"/>
              <a:gd name="connsiteY1" fmla="*/ 0 h 1445923"/>
              <a:gd name="connsiteX2" fmla="*/ 5147113 w 6591152"/>
              <a:gd name="connsiteY2" fmla="*/ 563441 h 1445923"/>
              <a:gd name="connsiteX3" fmla="*/ 5147124 w 6591152"/>
              <a:gd name="connsiteY3" fmla="*/ 563374 h 1445923"/>
              <a:gd name="connsiteX4" fmla="*/ 5147124 w 6591152"/>
              <a:gd name="connsiteY4" fmla="*/ 1 h 1445923"/>
              <a:gd name="connsiteX5" fmla="*/ 6412736 w 6591152"/>
              <a:gd name="connsiteY5" fmla="*/ 1 h 1445923"/>
              <a:gd name="connsiteX6" fmla="*/ 6591152 w 6591152"/>
              <a:gd name="connsiteY6" fmla="*/ 180273 h 1445923"/>
              <a:gd name="connsiteX7" fmla="*/ 6591152 w 6591152"/>
              <a:gd name="connsiteY7" fmla="*/ 1267524 h 1445923"/>
              <a:gd name="connsiteX8" fmla="*/ 6412736 w 6591152"/>
              <a:gd name="connsiteY8" fmla="*/ 1445921 h 1445923"/>
              <a:gd name="connsiteX9" fmla="*/ 5147124 w 6591152"/>
              <a:gd name="connsiteY9" fmla="*/ 1445921 h 1445923"/>
              <a:gd name="connsiteX10" fmla="*/ 5147124 w 6591152"/>
              <a:gd name="connsiteY10" fmla="*/ 882548 h 1445923"/>
              <a:gd name="connsiteX11" fmla="*/ 5147113 w 6591152"/>
              <a:gd name="connsiteY11" fmla="*/ 882516 h 1445923"/>
              <a:gd name="connsiteX12" fmla="*/ 5147113 w 6591152"/>
              <a:gd name="connsiteY12" fmla="*/ 1445923 h 1445923"/>
              <a:gd name="connsiteX13" fmla="*/ 1445924 w 6591152"/>
              <a:gd name="connsiteY13" fmla="*/ 1445923 h 1445923"/>
              <a:gd name="connsiteX14" fmla="*/ 178417 w 6591152"/>
              <a:gd name="connsiteY14" fmla="*/ 1444984 h 1445923"/>
              <a:gd name="connsiteX15" fmla="*/ 0 w 6591152"/>
              <a:gd name="connsiteY15" fmla="*/ 1266618 h 1445923"/>
              <a:gd name="connsiteX16" fmla="*/ 0 w 6591152"/>
              <a:gd name="connsiteY16" fmla="*/ 179305 h 1445923"/>
              <a:gd name="connsiteX17" fmla="*/ 178417 w 6591152"/>
              <a:gd name="connsiteY17" fmla="*/ 938 h 1445923"/>
              <a:gd name="connsiteX18" fmla="*/ 1444028 w 6591152"/>
              <a:gd name="connsiteY18" fmla="*/ 938 h 1445923"/>
              <a:gd name="connsiteX19" fmla="*/ 1445924 w 6591152"/>
              <a:gd name="connsiteY19" fmla="*/ 0 h 1445923"/>
              <a:gd name="connsiteX0" fmla="*/ 1444028 w 6591152"/>
              <a:gd name="connsiteY0" fmla="*/ 938 h 1445923"/>
              <a:gd name="connsiteX1" fmla="*/ 5147113 w 6591152"/>
              <a:gd name="connsiteY1" fmla="*/ 0 h 1445923"/>
              <a:gd name="connsiteX2" fmla="*/ 5147113 w 6591152"/>
              <a:gd name="connsiteY2" fmla="*/ 563441 h 1445923"/>
              <a:gd name="connsiteX3" fmla="*/ 5147124 w 6591152"/>
              <a:gd name="connsiteY3" fmla="*/ 563374 h 1445923"/>
              <a:gd name="connsiteX4" fmla="*/ 5147124 w 6591152"/>
              <a:gd name="connsiteY4" fmla="*/ 1 h 1445923"/>
              <a:gd name="connsiteX5" fmla="*/ 6412736 w 6591152"/>
              <a:gd name="connsiteY5" fmla="*/ 1 h 1445923"/>
              <a:gd name="connsiteX6" fmla="*/ 6591152 w 6591152"/>
              <a:gd name="connsiteY6" fmla="*/ 180273 h 1445923"/>
              <a:gd name="connsiteX7" fmla="*/ 6591152 w 6591152"/>
              <a:gd name="connsiteY7" fmla="*/ 1267524 h 1445923"/>
              <a:gd name="connsiteX8" fmla="*/ 6412736 w 6591152"/>
              <a:gd name="connsiteY8" fmla="*/ 1445921 h 1445923"/>
              <a:gd name="connsiteX9" fmla="*/ 5147124 w 6591152"/>
              <a:gd name="connsiteY9" fmla="*/ 1445921 h 1445923"/>
              <a:gd name="connsiteX10" fmla="*/ 5147124 w 6591152"/>
              <a:gd name="connsiteY10" fmla="*/ 882548 h 1445923"/>
              <a:gd name="connsiteX11" fmla="*/ 5147113 w 6591152"/>
              <a:gd name="connsiteY11" fmla="*/ 882516 h 1445923"/>
              <a:gd name="connsiteX12" fmla="*/ 5147113 w 6591152"/>
              <a:gd name="connsiteY12" fmla="*/ 1445923 h 1445923"/>
              <a:gd name="connsiteX13" fmla="*/ 1445924 w 6591152"/>
              <a:gd name="connsiteY13" fmla="*/ 1445923 h 1445923"/>
              <a:gd name="connsiteX14" fmla="*/ 178417 w 6591152"/>
              <a:gd name="connsiteY14" fmla="*/ 1444984 h 1445923"/>
              <a:gd name="connsiteX15" fmla="*/ 0 w 6591152"/>
              <a:gd name="connsiteY15" fmla="*/ 1266618 h 1445923"/>
              <a:gd name="connsiteX16" fmla="*/ 0 w 6591152"/>
              <a:gd name="connsiteY16" fmla="*/ 179305 h 1445923"/>
              <a:gd name="connsiteX17" fmla="*/ 178417 w 6591152"/>
              <a:gd name="connsiteY17" fmla="*/ 938 h 1445923"/>
              <a:gd name="connsiteX18" fmla="*/ 1444028 w 6591152"/>
              <a:gd name="connsiteY18" fmla="*/ 938 h 1445923"/>
              <a:gd name="connsiteX0" fmla="*/ 1444028 w 6591152"/>
              <a:gd name="connsiteY0" fmla="*/ 938 h 1445923"/>
              <a:gd name="connsiteX1" fmla="*/ 5147113 w 6591152"/>
              <a:gd name="connsiteY1" fmla="*/ 0 h 1445923"/>
              <a:gd name="connsiteX2" fmla="*/ 5147113 w 6591152"/>
              <a:gd name="connsiteY2" fmla="*/ 563441 h 1445923"/>
              <a:gd name="connsiteX3" fmla="*/ 5147124 w 6591152"/>
              <a:gd name="connsiteY3" fmla="*/ 563374 h 1445923"/>
              <a:gd name="connsiteX4" fmla="*/ 5147124 w 6591152"/>
              <a:gd name="connsiteY4" fmla="*/ 1 h 1445923"/>
              <a:gd name="connsiteX5" fmla="*/ 6412736 w 6591152"/>
              <a:gd name="connsiteY5" fmla="*/ 1 h 1445923"/>
              <a:gd name="connsiteX6" fmla="*/ 6591152 w 6591152"/>
              <a:gd name="connsiteY6" fmla="*/ 180273 h 1445923"/>
              <a:gd name="connsiteX7" fmla="*/ 6591152 w 6591152"/>
              <a:gd name="connsiteY7" fmla="*/ 1267524 h 1445923"/>
              <a:gd name="connsiteX8" fmla="*/ 6412736 w 6591152"/>
              <a:gd name="connsiteY8" fmla="*/ 1445921 h 1445923"/>
              <a:gd name="connsiteX9" fmla="*/ 5147124 w 6591152"/>
              <a:gd name="connsiteY9" fmla="*/ 1445921 h 1445923"/>
              <a:gd name="connsiteX10" fmla="*/ 5147124 w 6591152"/>
              <a:gd name="connsiteY10" fmla="*/ 882548 h 1445923"/>
              <a:gd name="connsiteX11" fmla="*/ 5147113 w 6591152"/>
              <a:gd name="connsiteY11" fmla="*/ 882516 h 1445923"/>
              <a:gd name="connsiteX12" fmla="*/ 5147113 w 6591152"/>
              <a:gd name="connsiteY12" fmla="*/ 1445923 h 1445923"/>
              <a:gd name="connsiteX13" fmla="*/ 178417 w 6591152"/>
              <a:gd name="connsiteY13" fmla="*/ 1444984 h 1445923"/>
              <a:gd name="connsiteX14" fmla="*/ 0 w 6591152"/>
              <a:gd name="connsiteY14" fmla="*/ 1266618 h 1445923"/>
              <a:gd name="connsiteX15" fmla="*/ 0 w 6591152"/>
              <a:gd name="connsiteY15" fmla="*/ 179305 h 1445923"/>
              <a:gd name="connsiteX16" fmla="*/ 178417 w 6591152"/>
              <a:gd name="connsiteY16" fmla="*/ 938 h 1445923"/>
              <a:gd name="connsiteX17" fmla="*/ 1444028 w 6591152"/>
              <a:gd name="connsiteY17" fmla="*/ 938 h 1445923"/>
              <a:gd name="connsiteX0" fmla="*/ 178417 w 6591152"/>
              <a:gd name="connsiteY0" fmla="*/ 938 h 1445923"/>
              <a:gd name="connsiteX1" fmla="*/ 5147113 w 6591152"/>
              <a:gd name="connsiteY1" fmla="*/ 0 h 1445923"/>
              <a:gd name="connsiteX2" fmla="*/ 5147113 w 6591152"/>
              <a:gd name="connsiteY2" fmla="*/ 563441 h 1445923"/>
              <a:gd name="connsiteX3" fmla="*/ 5147124 w 6591152"/>
              <a:gd name="connsiteY3" fmla="*/ 563374 h 1445923"/>
              <a:gd name="connsiteX4" fmla="*/ 5147124 w 6591152"/>
              <a:gd name="connsiteY4" fmla="*/ 1 h 1445923"/>
              <a:gd name="connsiteX5" fmla="*/ 6412736 w 6591152"/>
              <a:gd name="connsiteY5" fmla="*/ 1 h 1445923"/>
              <a:gd name="connsiteX6" fmla="*/ 6591152 w 6591152"/>
              <a:gd name="connsiteY6" fmla="*/ 180273 h 1445923"/>
              <a:gd name="connsiteX7" fmla="*/ 6591152 w 6591152"/>
              <a:gd name="connsiteY7" fmla="*/ 1267524 h 1445923"/>
              <a:gd name="connsiteX8" fmla="*/ 6412736 w 6591152"/>
              <a:gd name="connsiteY8" fmla="*/ 1445921 h 1445923"/>
              <a:gd name="connsiteX9" fmla="*/ 5147124 w 6591152"/>
              <a:gd name="connsiteY9" fmla="*/ 1445921 h 1445923"/>
              <a:gd name="connsiteX10" fmla="*/ 5147124 w 6591152"/>
              <a:gd name="connsiteY10" fmla="*/ 882548 h 1445923"/>
              <a:gd name="connsiteX11" fmla="*/ 5147113 w 6591152"/>
              <a:gd name="connsiteY11" fmla="*/ 882516 h 1445923"/>
              <a:gd name="connsiteX12" fmla="*/ 5147113 w 6591152"/>
              <a:gd name="connsiteY12" fmla="*/ 1445923 h 1445923"/>
              <a:gd name="connsiteX13" fmla="*/ 178417 w 6591152"/>
              <a:gd name="connsiteY13" fmla="*/ 1444984 h 1445923"/>
              <a:gd name="connsiteX14" fmla="*/ 0 w 6591152"/>
              <a:gd name="connsiteY14" fmla="*/ 1266618 h 1445923"/>
              <a:gd name="connsiteX15" fmla="*/ 0 w 6591152"/>
              <a:gd name="connsiteY15" fmla="*/ 179305 h 1445923"/>
              <a:gd name="connsiteX16" fmla="*/ 178417 w 6591152"/>
              <a:gd name="connsiteY16" fmla="*/ 938 h 1445923"/>
              <a:gd name="connsiteX0" fmla="*/ 178417 w 6591152"/>
              <a:gd name="connsiteY0" fmla="*/ 938 h 1445923"/>
              <a:gd name="connsiteX1" fmla="*/ 5147113 w 6591152"/>
              <a:gd name="connsiteY1" fmla="*/ 0 h 1445923"/>
              <a:gd name="connsiteX2" fmla="*/ 5147113 w 6591152"/>
              <a:gd name="connsiteY2" fmla="*/ 563441 h 1445923"/>
              <a:gd name="connsiteX3" fmla="*/ 5147124 w 6591152"/>
              <a:gd name="connsiteY3" fmla="*/ 1 h 1445923"/>
              <a:gd name="connsiteX4" fmla="*/ 6412736 w 6591152"/>
              <a:gd name="connsiteY4" fmla="*/ 1 h 1445923"/>
              <a:gd name="connsiteX5" fmla="*/ 6591152 w 6591152"/>
              <a:gd name="connsiteY5" fmla="*/ 180273 h 1445923"/>
              <a:gd name="connsiteX6" fmla="*/ 6591152 w 6591152"/>
              <a:gd name="connsiteY6" fmla="*/ 1267524 h 1445923"/>
              <a:gd name="connsiteX7" fmla="*/ 6412736 w 6591152"/>
              <a:gd name="connsiteY7" fmla="*/ 1445921 h 1445923"/>
              <a:gd name="connsiteX8" fmla="*/ 5147124 w 6591152"/>
              <a:gd name="connsiteY8" fmla="*/ 1445921 h 1445923"/>
              <a:gd name="connsiteX9" fmla="*/ 5147124 w 6591152"/>
              <a:gd name="connsiteY9" fmla="*/ 882548 h 1445923"/>
              <a:gd name="connsiteX10" fmla="*/ 5147113 w 6591152"/>
              <a:gd name="connsiteY10" fmla="*/ 882516 h 1445923"/>
              <a:gd name="connsiteX11" fmla="*/ 5147113 w 6591152"/>
              <a:gd name="connsiteY11" fmla="*/ 1445923 h 1445923"/>
              <a:gd name="connsiteX12" fmla="*/ 178417 w 6591152"/>
              <a:gd name="connsiteY12" fmla="*/ 1444984 h 1445923"/>
              <a:gd name="connsiteX13" fmla="*/ 0 w 6591152"/>
              <a:gd name="connsiteY13" fmla="*/ 1266618 h 1445923"/>
              <a:gd name="connsiteX14" fmla="*/ 0 w 6591152"/>
              <a:gd name="connsiteY14" fmla="*/ 179305 h 1445923"/>
              <a:gd name="connsiteX15" fmla="*/ 178417 w 6591152"/>
              <a:gd name="connsiteY15" fmla="*/ 938 h 1445923"/>
              <a:gd name="connsiteX0" fmla="*/ 178417 w 6591152"/>
              <a:gd name="connsiteY0" fmla="*/ 938 h 1445923"/>
              <a:gd name="connsiteX1" fmla="*/ 5147113 w 6591152"/>
              <a:gd name="connsiteY1" fmla="*/ 0 h 1445923"/>
              <a:gd name="connsiteX2" fmla="*/ 5147124 w 6591152"/>
              <a:gd name="connsiteY2" fmla="*/ 1 h 1445923"/>
              <a:gd name="connsiteX3" fmla="*/ 6412736 w 6591152"/>
              <a:gd name="connsiteY3" fmla="*/ 1 h 1445923"/>
              <a:gd name="connsiteX4" fmla="*/ 6591152 w 6591152"/>
              <a:gd name="connsiteY4" fmla="*/ 180273 h 1445923"/>
              <a:gd name="connsiteX5" fmla="*/ 6591152 w 6591152"/>
              <a:gd name="connsiteY5" fmla="*/ 1267524 h 1445923"/>
              <a:gd name="connsiteX6" fmla="*/ 6412736 w 6591152"/>
              <a:gd name="connsiteY6" fmla="*/ 1445921 h 1445923"/>
              <a:gd name="connsiteX7" fmla="*/ 5147124 w 6591152"/>
              <a:gd name="connsiteY7" fmla="*/ 1445921 h 1445923"/>
              <a:gd name="connsiteX8" fmla="*/ 5147124 w 6591152"/>
              <a:gd name="connsiteY8" fmla="*/ 882548 h 1445923"/>
              <a:gd name="connsiteX9" fmla="*/ 5147113 w 6591152"/>
              <a:gd name="connsiteY9" fmla="*/ 882516 h 1445923"/>
              <a:gd name="connsiteX10" fmla="*/ 5147113 w 6591152"/>
              <a:gd name="connsiteY10" fmla="*/ 1445923 h 1445923"/>
              <a:gd name="connsiteX11" fmla="*/ 178417 w 6591152"/>
              <a:gd name="connsiteY11" fmla="*/ 1444984 h 1445923"/>
              <a:gd name="connsiteX12" fmla="*/ 0 w 6591152"/>
              <a:gd name="connsiteY12" fmla="*/ 1266618 h 1445923"/>
              <a:gd name="connsiteX13" fmla="*/ 0 w 6591152"/>
              <a:gd name="connsiteY13" fmla="*/ 179305 h 1445923"/>
              <a:gd name="connsiteX14" fmla="*/ 178417 w 6591152"/>
              <a:gd name="connsiteY14" fmla="*/ 938 h 1445923"/>
              <a:gd name="connsiteX0" fmla="*/ 178417 w 6591152"/>
              <a:gd name="connsiteY0" fmla="*/ 14325 h 1459310"/>
              <a:gd name="connsiteX1" fmla="*/ 5147113 w 6591152"/>
              <a:gd name="connsiteY1" fmla="*/ 13387 h 1459310"/>
              <a:gd name="connsiteX2" fmla="*/ 6412736 w 6591152"/>
              <a:gd name="connsiteY2" fmla="*/ 13388 h 1459310"/>
              <a:gd name="connsiteX3" fmla="*/ 6591152 w 6591152"/>
              <a:gd name="connsiteY3" fmla="*/ 193660 h 1459310"/>
              <a:gd name="connsiteX4" fmla="*/ 6591152 w 6591152"/>
              <a:gd name="connsiteY4" fmla="*/ 1280911 h 1459310"/>
              <a:gd name="connsiteX5" fmla="*/ 6412736 w 6591152"/>
              <a:gd name="connsiteY5" fmla="*/ 1459308 h 1459310"/>
              <a:gd name="connsiteX6" fmla="*/ 5147124 w 6591152"/>
              <a:gd name="connsiteY6" fmla="*/ 1459308 h 1459310"/>
              <a:gd name="connsiteX7" fmla="*/ 5147124 w 6591152"/>
              <a:gd name="connsiteY7" fmla="*/ 895935 h 1459310"/>
              <a:gd name="connsiteX8" fmla="*/ 5147113 w 6591152"/>
              <a:gd name="connsiteY8" fmla="*/ 895903 h 1459310"/>
              <a:gd name="connsiteX9" fmla="*/ 5147113 w 6591152"/>
              <a:gd name="connsiteY9" fmla="*/ 1459310 h 1459310"/>
              <a:gd name="connsiteX10" fmla="*/ 178417 w 6591152"/>
              <a:gd name="connsiteY10" fmla="*/ 1458371 h 1459310"/>
              <a:gd name="connsiteX11" fmla="*/ 0 w 6591152"/>
              <a:gd name="connsiteY11" fmla="*/ 1280005 h 1459310"/>
              <a:gd name="connsiteX12" fmla="*/ 0 w 6591152"/>
              <a:gd name="connsiteY12" fmla="*/ 192692 h 1459310"/>
              <a:gd name="connsiteX13" fmla="*/ 178417 w 6591152"/>
              <a:gd name="connsiteY13" fmla="*/ 14325 h 1459310"/>
              <a:gd name="connsiteX0" fmla="*/ 178417 w 6591152"/>
              <a:gd name="connsiteY0" fmla="*/ 937 h 1445922"/>
              <a:gd name="connsiteX1" fmla="*/ 6412736 w 6591152"/>
              <a:gd name="connsiteY1" fmla="*/ 0 h 1445922"/>
              <a:gd name="connsiteX2" fmla="*/ 6591152 w 6591152"/>
              <a:gd name="connsiteY2" fmla="*/ 180272 h 1445922"/>
              <a:gd name="connsiteX3" fmla="*/ 6591152 w 6591152"/>
              <a:gd name="connsiteY3" fmla="*/ 1267523 h 1445922"/>
              <a:gd name="connsiteX4" fmla="*/ 6412736 w 6591152"/>
              <a:gd name="connsiteY4" fmla="*/ 1445920 h 1445922"/>
              <a:gd name="connsiteX5" fmla="*/ 5147124 w 6591152"/>
              <a:gd name="connsiteY5" fmla="*/ 1445920 h 1445922"/>
              <a:gd name="connsiteX6" fmla="*/ 5147124 w 6591152"/>
              <a:gd name="connsiteY6" fmla="*/ 882547 h 1445922"/>
              <a:gd name="connsiteX7" fmla="*/ 5147113 w 6591152"/>
              <a:gd name="connsiteY7" fmla="*/ 882515 h 1445922"/>
              <a:gd name="connsiteX8" fmla="*/ 5147113 w 6591152"/>
              <a:gd name="connsiteY8" fmla="*/ 1445922 h 1445922"/>
              <a:gd name="connsiteX9" fmla="*/ 178417 w 6591152"/>
              <a:gd name="connsiteY9" fmla="*/ 1444983 h 1445922"/>
              <a:gd name="connsiteX10" fmla="*/ 0 w 6591152"/>
              <a:gd name="connsiteY10" fmla="*/ 1266617 h 1445922"/>
              <a:gd name="connsiteX11" fmla="*/ 0 w 6591152"/>
              <a:gd name="connsiteY11" fmla="*/ 179304 h 1445922"/>
              <a:gd name="connsiteX12" fmla="*/ 178417 w 6591152"/>
              <a:gd name="connsiteY12" fmla="*/ 937 h 1445922"/>
              <a:gd name="connsiteX0" fmla="*/ 178417 w 6591152"/>
              <a:gd name="connsiteY0" fmla="*/ 937 h 1445922"/>
              <a:gd name="connsiteX1" fmla="*/ 6412736 w 6591152"/>
              <a:gd name="connsiteY1" fmla="*/ 0 h 1445922"/>
              <a:gd name="connsiteX2" fmla="*/ 6591152 w 6591152"/>
              <a:gd name="connsiteY2" fmla="*/ 180272 h 1445922"/>
              <a:gd name="connsiteX3" fmla="*/ 6591152 w 6591152"/>
              <a:gd name="connsiteY3" fmla="*/ 1267523 h 1445922"/>
              <a:gd name="connsiteX4" fmla="*/ 6412736 w 6591152"/>
              <a:gd name="connsiteY4" fmla="*/ 1445920 h 1445922"/>
              <a:gd name="connsiteX5" fmla="*/ 5147124 w 6591152"/>
              <a:gd name="connsiteY5" fmla="*/ 1445920 h 1445922"/>
              <a:gd name="connsiteX6" fmla="*/ 5147124 w 6591152"/>
              <a:gd name="connsiteY6" fmla="*/ 882547 h 1445922"/>
              <a:gd name="connsiteX7" fmla="*/ 5147113 w 6591152"/>
              <a:gd name="connsiteY7" fmla="*/ 1445922 h 1445922"/>
              <a:gd name="connsiteX8" fmla="*/ 178417 w 6591152"/>
              <a:gd name="connsiteY8" fmla="*/ 1444983 h 1445922"/>
              <a:gd name="connsiteX9" fmla="*/ 0 w 6591152"/>
              <a:gd name="connsiteY9" fmla="*/ 1266617 h 1445922"/>
              <a:gd name="connsiteX10" fmla="*/ 0 w 6591152"/>
              <a:gd name="connsiteY10" fmla="*/ 179304 h 1445922"/>
              <a:gd name="connsiteX11" fmla="*/ 178417 w 6591152"/>
              <a:gd name="connsiteY11" fmla="*/ 937 h 1445922"/>
              <a:gd name="connsiteX0" fmla="*/ 178417 w 6591152"/>
              <a:gd name="connsiteY0" fmla="*/ 937 h 1445922"/>
              <a:gd name="connsiteX1" fmla="*/ 6412736 w 6591152"/>
              <a:gd name="connsiteY1" fmla="*/ 0 h 1445922"/>
              <a:gd name="connsiteX2" fmla="*/ 6591152 w 6591152"/>
              <a:gd name="connsiteY2" fmla="*/ 180272 h 1445922"/>
              <a:gd name="connsiteX3" fmla="*/ 6591152 w 6591152"/>
              <a:gd name="connsiteY3" fmla="*/ 1267523 h 1445922"/>
              <a:gd name="connsiteX4" fmla="*/ 6412736 w 6591152"/>
              <a:gd name="connsiteY4" fmla="*/ 1445920 h 1445922"/>
              <a:gd name="connsiteX5" fmla="*/ 5147124 w 6591152"/>
              <a:gd name="connsiteY5" fmla="*/ 1445920 h 1445922"/>
              <a:gd name="connsiteX6" fmla="*/ 5147113 w 6591152"/>
              <a:gd name="connsiteY6" fmla="*/ 1445922 h 1445922"/>
              <a:gd name="connsiteX7" fmla="*/ 178417 w 6591152"/>
              <a:gd name="connsiteY7" fmla="*/ 1444983 h 1445922"/>
              <a:gd name="connsiteX8" fmla="*/ 0 w 6591152"/>
              <a:gd name="connsiteY8" fmla="*/ 1266617 h 1445922"/>
              <a:gd name="connsiteX9" fmla="*/ 0 w 6591152"/>
              <a:gd name="connsiteY9" fmla="*/ 179304 h 1445922"/>
              <a:gd name="connsiteX10" fmla="*/ 178417 w 6591152"/>
              <a:gd name="connsiteY10" fmla="*/ 937 h 1445922"/>
              <a:gd name="connsiteX0" fmla="*/ 178417 w 6591152"/>
              <a:gd name="connsiteY0" fmla="*/ 937 h 1445920"/>
              <a:gd name="connsiteX1" fmla="*/ 6412736 w 6591152"/>
              <a:gd name="connsiteY1" fmla="*/ 0 h 1445920"/>
              <a:gd name="connsiteX2" fmla="*/ 6591152 w 6591152"/>
              <a:gd name="connsiteY2" fmla="*/ 180272 h 1445920"/>
              <a:gd name="connsiteX3" fmla="*/ 6591152 w 6591152"/>
              <a:gd name="connsiteY3" fmla="*/ 1267523 h 1445920"/>
              <a:gd name="connsiteX4" fmla="*/ 6412736 w 6591152"/>
              <a:gd name="connsiteY4" fmla="*/ 1445920 h 1445920"/>
              <a:gd name="connsiteX5" fmla="*/ 5147124 w 6591152"/>
              <a:gd name="connsiteY5" fmla="*/ 1445920 h 1445920"/>
              <a:gd name="connsiteX6" fmla="*/ 178417 w 6591152"/>
              <a:gd name="connsiteY6" fmla="*/ 1444983 h 1445920"/>
              <a:gd name="connsiteX7" fmla="*/ 0 w 6591152"/>
              <a:gd name="connsiteY7" fmla="*/ 1266617 h 1445920"/>
              <a:gd name="connsiteX8" fmla="*/ 0 w 6591152"/>
              <a:gd name="connsiteY8" fmla="*/ 179304 h 1445920"/>
              <a:gd name="connsiteX9" fmla="*/ 178417 w 6591152"/>
              <a:gd name="connsiteY9" fmla="*/ 937 h 1445920"/>
              <a:gd name="connsiteX0" fmla="*/ 178417 w 6591152"/>
              <a:gd name="connsiteY0" fmla="*/ 937 h 1445920"/>
              <a:gd name="connsiteX1" fmla="*/ 6412736 w 6591152"/>
              <a:gd name="connsiteY1" fmla="*/ 0 h 1445920"/>
              <a:gd name="connsiteX2" fmla="*/ 6591152 w 6591152"/>
              <a:gd name="connsiteY2" fmla="*/ 180272 h 1445920"/>
              <a:gd name="connsiteX3" fmla="*/ 6591152 w 6591152"/>
              <a:gd name="connsiteY3" fmla="*/ 1267523 h 1445920"/>
              <a:gd name="connsiteX4" fmla="*/ 6412736 w 6591152"/>
              <a:gd name="connsiteY4" fmla="*/ 1445920 h 1445920"/>
              <a:gd name="connsiteX5" fmla="*/ 178417 w 6591152"/>
              <a:gd name="connsiteY5" fmla="*/ 1444983 h 1445920"/>
              <a:gd name="connsiteX6" fmla="*/ 0 w 6591152"/>
              <a:gd name="connsiteY6" fmla="*/ 1266617 h 1445920"/>
              <a:gd name="connsiteX7" fmla="*/ 0 w 6591152"/>
              <a:gd name="connsiteY7" fmla="*/ 179304 h 1445920"/>
              <a:gd name="connsiteX8" fmla="*/ 178417 w 6591152"/>
              <a:gd name="connsiteY8" fmla="*/ 937 h 1445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91152" h="1445920">
                <a:moveTo>
                  <a:pt x="178417" y="937"/>
                </a:moveTo>
                <a:lnTo>
                  <a:pt x="6412736" y="0"/>
                </a:lnTo>
                <a:cubicBezTo>
                  <a:pt x="6512315" y="0"/>
                  <a:pt x="6591152" y="80731"/>
                  <a:pt x="6591152" y="180272"/>
                </a:cubicBezTo>
                <a:lnTo>
                  <a:pt x="6591152" y="1267523"/>
                </a:lnTo>
                <a:cubicBezTo>
                  <a:pt x="6591152" y="1365190"/>
                  <a:pt x="6512315" y="1445920"/>
                  <a:pt x="6412736" y="1445920"/>
                </a:cubicBezTo>
                <a:lnTo>
                  <a:pt x="178417" y="1444983"/>
                </a:lnTo>
                <a:cubicBezTo>
                  <a:pt x="80731" y="1444983"/>
                  <a:pt x="0" y="1366095"/>
                  <a:pt x="0" y="1266617"/>
                </a:cubicBezTo>
                <a:lnTo>
                  <a:pt x="0" y="179304"/>
                </a:lnTo>
                <a:cubicBezTo>
                  <a:pt x="0" y="81697"/>
                  <a:pt x="78837" y="937"/>
                  <a:pt x="178417" y="937"/>
                </a:cubicBezTo>
                <a:close/>
              </a:path>
            </a:pathLst>
          </a:custGeom>
          <a:solidFill>
            <a:schemeClr val="bg1"/>
          </a:solidFill>
          <a:ln w="12700">
            <a:miter lim="400000"/>
          </a:ln>
          <a:effectLst>
            <a:outerShdw blurRad="203200" dist="101600" dir="3000000" algn="tl" rotWithShape="0">
              <a:prstClr val="black">
                <a:alpha val="40000"/>
              </a:prstClr>
            </a:outerShdw>
          </a:effectLst>
        </p:spPr>
        <p:txBody>
          <a:bodyPr wrap="square" lIns="38100" tIns="38100" rIns="38100" bIns="381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effectLst>
                  <a:outerShdw blurRad="38100" dist="12700" dir="5400000" rotWithShape="0">
                    <a:srgbClr val="000000">
                      <a:alpha val="50000"/>
                    </a:srgbClr>
                  </a:outerShdw>
                </a:effectLst>
              </a:defRPr>
            </a:pPr>
            <a:endParaRPr/>
          </a:p>
        </p:txBody>
      </p:sp>
      <p:grpSp>
        <p:nvGrpSpPr>
          <p:cNvPr id="3" name="Group 124">
            <a:extLst>
              <a:ext uri="{FF2B5EF4-FFF2-40B4-BE49-F238E27FC236}">
                <a16:creationId xmlns:a16="http://schemas.microsoft.com/office/drawing/2014/main" id="{29E2F798-8F2C-4A29-93DF-8131454F2063}"/>
              </a:ext>
            </a:extLst>
          </p:cNvPr>
          <p:cNvGrpSpPr/>
          <p:nvPr/>
        </p:nvGrpSpPr>
        <p:grpSpPr>
          <a:xfrm>
            <a:off x="4156267" y="2845239"/>
            <a:ext cx="6861628" cy="2246090"/>
            <a:chOff x="4184680" y="2713463"/>
            <a:chExt cx="5206896" cy="2246090"/>
          </a:xfrm>
        </p:grpSpPr>
        <p:sp>
          <p:nvSpPr>
            <p:cNvPr id="126" name="Rectangle">
              <a:extLst>
                <a:ext uri="{FF2B5EF4-FFF2-40B4-BE49-F238E27FC236}">
                  <a16:creationId xmlns:a16="http://schemas.microsoft.com/office/drawing/2014/main" id="{23EFBEB7-B2A4-443B-93D8-717F4022FA57}"/>
                </a:ext>
              </a:extLst>
            </p:cNvPr>
            <p:cNvSpPr/>
            <p:nvPr/>
          </p:nvSpPr>
          <p:spPr>
            <a:xfrm>
              <a:off x="4184680" y="2713463"/>
              <a:ext cx="3824526" cy="1444752"/>
            </a:xfrm>
            <a:prstGeom prst="rect">
              <a:avLst/>
            </a:prstGeom>
            <a:solidFill>
              <a:schemeClr val="bg1"/>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effectLst>
                    <a:outerShdw blurRad="38100" dist="12700" dir="5400000" rotWithShape="0">
                      <a:srgbClr val="000000">
                        <a:alpha val="50000"/>
                      </a:srgbClr>
                    </a:outerShdw>
                  </a:effectLst>
                </a:defRPr>
              </a:pPr>
              <a:endParaRPr/>
            </a:p>
          </p:txBody>
        </p:sp>
        <p:sp>
          <p:nvSpPr>
            <p:cNvPr id="128" name="Shape">
              <a:extLst>
                <a:ext uri="{FF2B5EF4-FFF2-40B4-BE49-F238E27FC236}">
                  <a16:creationId xmlns:a16="http://schemas.microsoft.com/office/drawing/2014/main" id="{69C3111F-D93D-4B9C-9F23-FAAA2FF42626}"/>
                </a:ext>
              </a:extLst>
            </p:cNvPr>
            <p:cNvSpPr/>
            <p:nvPr/>
          </p:nvSpPr>
          <p:spPr>
            <a:xfrm>
              <a:off x="7532534" y="2713463"/>
              <a:ext cx="1859042" cy="1444752"/>
            </a:xfrm>
            <a:custGeom>
              <a:avLst/>
              <a:gdLst/>
              <a:ahLst/>
              <a:cxnLst>
                <a:cxn ang="0">
                  <a:pos x="wd2" y="hd2"/>
                </a:cxn>
                <a:cxn ang="5400000">
                  <a:pos x="wd2" y="hd2"/>
                </a:cxn>
                <a:cxn ang="10800000">
                  <a:pos x="wd2" y="hd2"/>
                </a:cxn>
                <a:cxn ang="16200000">
                  <a:pos x="wd2" y="hd2"/>
                </a:cxn>
              </a:cxnLst>
              <a:rect l="0" t="0" r="r" b="b"/>
              <a:pathLst>
                <a:path w="21600" h="21600" extrusionOk="0">
                  <a:moveTo>
                    <a:pt x="19527" y="0"/>
                  </a:moveTo>
                  <a:lnTo>
                    <a:pt x="4822" y="0"/>
                  </a:lnTo>
                  <a:lnTo>
                    <a:pt x="4822" y="8416"/>
                  </a:lnTo>
                  <a:cubicBezTo>
                    <a:pt x="4822" y="8668"/>
                    <a:pt x="4756" y="8949"/>
                    <a:pt x="4625" y="9145"/>
                  </a:cubicBezTo>
                  <a:cubicBezTo>
                    <a:pt x="4516" y="9313"/>
                    <a:pt x="4320" y="9482"/>
                    <a:pt x="4058" y="9482"/>
                  </a:cubicBezTo>
                  <a:cubicBezTo>
                    <a:pt x="3447" y="9482"/>
                    <a:pt x="2858" y="8668"/>
                    <a:pt x="1615" y="8668"/>
                  </a:cubicBezTo>
                  <a:cubicBezTo>
                    <a:pt x="371" y="8668"/>
                    <a:pt x="0" y="9958"/>
                    <a:pt x="0" y="10800"/>
                  </a:cubicBezTo>
                  <a:cubicBezTo>
                    <a:pt x="0" y="11642"/>
                    <a:pt x="349" y="12932"/>
                    <a:pt x="1615" y="12932"/>
                  </a:cubicBezTo>
                  <a:cubicBezTo>
                    <a:pt x="2880" y="12932"/>
                    <a:pt x="3447" y="12118"/>
                    <a:pt x="4058" y="12118"/>
                  </a:cubicBezTo>
                  <a:cubicBezTo>
                    <a:pt x="4320" y="12118"/>
                    <a:pt x="4516" y="12287"/>
                    <a:pt x="4625" y="12455"/>
                  </a:cubicBezTo>
                  <a:cubicBezTo>
                    <a:pt x="4756" y="12651"/>
                    <a:pt x="4822" y="12904"/>
                    <a:pt x="4822" y="13184"/>
                  </a:cubicBezTo>
                  <a:lnTo>
                    <a:pt x="4822" y="21600"/>
                  </a:lnTo>
                  <a:lnTo>
                    <a:pt x="19527" y="21600"/>
                  </a:lnTo>
                  <a:cubicBezTo>
                    <a:pt x="20684" y="21600"/>
                    <a:pt x="21600" y="20394"/>
                    <a:pt x="21600" y="18935"/>
                  </a:cubicBezTo>
                  <a:lnTo>
                    <a:pt x="21600" y="2693"/>
                  </a:lnTo>
                  <a:cubicBezTo>
                    <a:pt x="21600" y="1178"/>
                    <a:pt x="20684" y="0"/>
                    <a:pt x="19527" y="0"/>
                  </a:cubicBezTo>
                  <a:close/>
                </a:path>
              </a:pathLst>
            </a:custGeom>
            <a:solidFill>
              <a:schemeClr val="accent4"/>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effectLst>
                    <a:outerShdw blurRad="38100" dist="12700" dir="5400000" rotWithShape="0">
                      <a:srgbClr val="000000">
                        <a:alpha val="50000"/>
                      </a:srgbClr>
                    </a:outerShdw>
                  </a:effectLst>
                </a:defRPr>
              </a:pPr>
              <a:endParaRPr/>
            </a:p>
          </p:txBody>
        </p:sp>
        <p:sp>
          <p:nvSpPr>
            <p:cNvPr id="130" name="TextBox 16">
              <a:extLst>
                <a:ext uri="{FF2B5EF4-FFF2-40B4-BE49-F238E27FC236}">
                  <a16:creationId xmlns:a16="http://schemas.microsoft.com/office/drawing/2014/main" id="{42977B6E-B16A-43D9-942B-2EE7887EC036}"/>
                </a:ext>
              </a:extLst>
            </p:cNvPr>
            <p:cNvSpPr txBox="1"/>
            <p:nvPr/>
          </p:nvSpPr>
          <p:spPr>
            <a:xfrm>
              <a:off x="8057849" y="2776669"/>
              <a:ext cx="1223413" cy="1323439"/>
            </a:xfrm>
            <a:prstGeom prst="rect">
              <a:avLst/>
            </a:prstGeom>
            <a:noFill/>
          </p:spPr>
          <p:txBody>
            <a:bodyPr wrap="non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8000" b="1" dirty="0">
                  <a:solidFill>
                    <a:schemeClr val="bg1"/>
                  </a:solidFill>
                </a:rPr>
                <a:t>02</a:t>
              </a:r>
            </a:p>
          </p:txBody>
        </p:sp>
        <p:sp>
          <p:nvSpPr>
            <p:cNvPr id="133" name="TextBox 23">
              <a:extLst>
                <a:ext uri="{FF2B5EF4-FFF2-40B4-BE49-F238E27FC236}">
                  <a16:creationId xmlns:a16="http://schemas.microsoft.com/office/drawing/2014/main" id="{51657F48-9B17-4405-A38D-DEFB56365804}"/>
                </a:ext>
              </a:extLst>
            </p:cNvPr>
            <p:cNvSpPr txBox="1"/>
            <p:nvPr/>
          </p:nvSpPr>
          <p:spPr>
            <a:xfrm>
              <a:off x="4758637" y="3020561"/>
              <a:ext cx="2779428" cy="1938992"/>
            </a:xfrm>
            <a:prstGeom prst="rect">
              <a:avLst/>
            </a:prstGeom>
            <a:noFill/>
          </p:spPr>
          <p:txBody>
            <a:bodyPr wrap="square" lIns="0" r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pt-BR" sz="2400" dirty="0"/>
                <a:t>necessidade </a:t>
              </a:r>
              <a:r>
                <a:rPr lang="pt-BR" sz="2400" b="1" dirty="0"/>
                <a:t>permanente ou frequente </a:t>
              </a:r>
              <a:r>
                <a:rPr lang="pt-BR" sz="2400" dirty="0"/>
                <a:t>de obra ou serviço a ser contratado.</a:t>
              </a:r>
            </a:p>
          </p:txBody>
        </p:sp>
      </p:grpSp>
      <p:sp>
        <p:nvSpPr>
          <p:cNvPr id="140" name="TextBox 17">
            <a:extLst>
              <a:ext uri="{FF2B5EF4-FFF2-40B4-BE49-F238E27FC236}">
                <a16:creationId xmlns:a16="http://schemas.microsoft.com/office/drawing/2014/main" id="{57A6F257-1CDD-4585-9816-848592EEE8BB}"/>
              </a:ext>
            </a:extLst>
          </p:cNvPr>
          <p:cNvSpPr txBox="1"/>
          <p:nvPr/>
        </p:nvSpPr>
        <p:spPr>
          <a:xfrm>
            <a:off x="4537999" y="4599259"/>
            <a:ext cx="1223413" cy="1323439"/>
          </a:xfrm>
          <a:prstGeom prst="rect">
            <a:avLst/>
          </a:prstGeom>
          <a:noFill/>
        </p:spPr>
        <p:txBody>
          <a:bodyPr wrap="non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8000" b="1" dirty="0">
                <a:solidFill>
                  <a:schemeClr val="bg1"/>
                </a:solidFill>
              </a:rPr>
              <a:t>03</a:t>
            </a:r>
          </a:p>
        </p:txBody>
      </p:sp>
      <p:sp>
        <p:nvSpPr>
          <p:cNvPr id="6" name="CaixaDeTexto 5">
            <a:extLst>
              <a:ext uri="{FF2B5EF4-FFF2-40B4-BE49-F238E27FC236}">
                <a16:creationId xmlns:a16="http://schemas.microsoft.com/office/drawing/2014/main" id="{039A1879-9911-5F14-147C-CC8E20630E0B}"/>
              </a:ext>
            </a:extLst>
          </p:cNvPr>
          <p:cNvSpPr txBox="1"/>
          <p:nvPr/>
        </p:nvSpPr>
        <p:spPr>
          <a:xfrm>
            <a:off x="69755" y="1156877"/>
            <a:ext cx="3333011" cy="1754326"/>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lvl="0"/>
            <a:r>
              <a:rPr lang="pt-BR" sz="3600" dirty="0"/>
              <a:t>Requisitos do registro de preços de obras</a:t>
            </a:r>
          </a:p>
        </p:txBody>
      </p:sp>
      <p:sp>
        <p:nvSpPr>
          <p:cNvPr id="29" name="CaixaDeTexto 28">
            <a:extLst>
              <a:ext uri="{FF2B5EF4-FFF2-40B4-BE49-F238E27FC236}">
                <a16:creationId xmlns:a16="http://schemas.microsoft.com/office/drawing/2014/main" id="{70CDDF9C-0DF9-4CCD-9F3B-09567E54E3C7}"/>
              </a:ext>
            </a:extLst>
          </p:cNvPr>
          <p:cNvSpPr txBox="1"/>
          <p:nvPr/>
        </p:nvSpPr>
        <p:spPr>
          <a:xfrm>
            <a:off x="453194" y="3828326"/>
            <a:ext cx="3567021" cy="923330"/>
          </a:xfrm>
          <a:prstGeom prst="rect">
            <a:avLst/>
          </a:prstGeom>
          <a:noFill/>
        </p:spPr>
        <p:txBody>
          <a:bodyPr wrap="square" rtlCol="0">
            <a:spAutoFit/>
          </a:bodyPr>
          <a:lstStyle/>
          <a:p>
            <a:r>
              <a:rPr lang="pt-BR" sz="1800" b="1" kern="150" dirty="0">
                <a:solidFill>
                  <a:srgbClr val="C00000"/>
                </a:solidFill>
                <a:latin typeface="Helvetica" panose="020B0604020202020204" pitchFamily="34" charset="0"/>
                <a:ea typeface="NSimSun" panose="02010609030101010101" pitchFamily="49" charset="-122"/>
                <a:cs typeface="Helvetica" panose="020B0604020202020204" pitchFamily="34" charset="0"/>
              </a:rPr>
              <a:t>Como interpretar projeto padronizado?</a:t>
            </a:r>
          </a:p>
          <a:p>
            <a:endParaRPr lang="pt-BR" dirty="0"/>
          </a:p>
        </p:txBody>
      </p:sp>
      <p:sp>
        <p:nvSpPr>
          <p:cNvPr id="5" name="Título 4">
            <a:extLst>
              <a:ext uri="{FF2B5EF4-FFF2-40B4-BE49-F238E27FC236}">
                <a16:creationId xmlns:a16="http://schemas.microsoft.com/office/drawing/2014/main" id="{BCFDAF82-9171-4CF2-9954-D1D55D7B5073}"/>
              </a:ext>
            </a:extLst>
          </p:cNvPr>
          <p:cNvSpPr>
            <a:spLocks noGrp="1"/>
          </p:cNvSpPr>
          <p:nvPr>
            <p:ph type="title"/>
          </p:nvPr>
        </p:nvSpPr>
        <p:spPr/>
        <p:txBody>
          <a:bodyPr/>
          <a:lstStyle/>
          <a:p>
            <a:endParaRPr lang="pt-BR"/>
          </a:p>
        </p:txBody>
      </p:sp>
    </p:spTree>
    <p:extLst>
      <p:ext uri="{BB962C8B-B14F-4D97-AF65-F5344CB8AC3E}">
        <p14:creationId xmlns:p14="http://schemas.microsoft.com/office/powerpoint/2010/main" val="361967107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
            <a:extLst>
              <a:ext uri="{FF2B5EF4-FFF2-40B4-BE49-F238E27FC236}">
                <a16:creationId xmlns:a16="http://schemas.microsoft.com/office/drawing/2014/main" id="{F622BF99-37CD-49D7-B432-72AF3E69DCBC}"/>
              </a:ext>
            </a:extLst>
          </p:cNvPr>
          <p:cNvGrpSpPr/>
          <p:nvPr/>
        </p:nvGrpSpPr>
        <p:grpSpPr>
          <a:xfrm>
            <a:off x="563880" y="887063"/>
            <a:ext cx="2951480" cy="1036320"/>
            <a:chOff x="838200" y="1278057"/>
            <a:chExt cx="2951480" cy="1036320"/>
          </a:xfrm>
        </p:grpSpPr>
        <p:grpSp>
          <p:nvGrpSpPr>
            <p:cNvPr id="4" name="Group 4">
              <a:extLst>
                <a:ext uri="{FF2B5EF4-FFF2-40B4-BE49-F238E27FC236}">
                  <a16:creationId xmlns:a16="http://schemas.microsoft.com/office/drawing/2014/main" id="{F0CEE4A9-C461-4441-8C83-E446E3824CBE}"/>
                </a:ext>
              </a:extLst>
            </p:cNvPr>
            <p:cNvGrpSpPr/>
            <p:nvPr/>
          </p:nvGrpSpPr>
          <p:grpSpPr>
            <a:xfrm>
              <a:off x="838200" y="1278057"/>
              <a:ext cx="2951480" cy="1036320"/>
              <a:chOff x="5062668" y="1385943"/>
              <a:chExt cx="2951480" cy="1036320"/>
            </a:xfrm>
          </p:grpSpPr>
          <p:sp>
            <p:nvSpPr>
              <p:cNvPr id="7" name="Freeform: Shape 6">
                <a:extLst>
                  <a:ext uri="{FF2B5EF4-FFF2-40B4-BE49-F238E27FC236}">
                    <a16:creationId xmlns:a16="http://schemas.microsoft.com/office/drawing/2014/main" id="{EB722049-3101-412E-A758-71A0BF41AF44}"/>
                  </a:ext>
                </a:extLst>
              </p:cNvPr>
              <p:cNvSpPr/>
              <p:nvPr/>
            </p:nvSpPr>
            <p:spPr>
              <a:xfrm>
                <a:off x="5062668" y="1385943"/>
                <a:ext cx="2951480" cy="1036320"/>
              </a:xfrm>
              <a:custGeom>
                <a:avLst/>
                <a:gdLst>
                  <a:gd name="connsiteX0" fmla="*/ 0 w 2951480"/>
                  <a:gd name="connsiteY0" fmla="*/ 0 h 1036320"/>
                  <a:gd name="connsiteX1" fmla="*/ 2677160 w 2951480"/>
                  <a:gd name="connsiteY1" fmla="*/ 0 h 1036320"/>
                  <a:gd name="connsiteX2" fmla="*/ 2677160 w 2951480"/>
                  <a:gd name="connsiteY2" fmla="*/ 345440 h 1036320"/>
                  <a:gd name="connsiteX3" fmla="*/ 2951480 w 2951480"/>
                  <a:gd name="connsiteY3" fmla="*/ 345440 h 1036320"/>
                  <a:gd name="connsiteX4" fmla="*/ 2951480 w 2951480"/>
                  <a:gd name="connsiteY4" fmla="*/ 1036320 h 1036320"/>
                  <a:gd name="connsiteX5" fmla="*/ 274320 w 2951480"/>
                  <a:gd name="connsiteY5" fmla="*/ 1036320 h 1036320"/>
                  <a:gd name="connsiteX6" fmla="*/ 274320 w 2951480"/>
                  <a:gd name="connsiteY6" fmla="*/ 690880 h 1036320"/>
                  <a:gd name="connsiteX7" fmla="*/ 0 w 2951480"/>
                  <a:gd name="connsiteY7" fmla="*/ 690880 h 1036320"/>
                  <a:gd name="connsiteX0" fmla="*/ 0 w 2951480"/>
                  <a:gd name="connsiteY0" fmla="*/ 0 h 1036320"/>
                  <a:gd name="connsiteX1" fmla="*/ 2677160 w 2951480"/>
                  <a:gd name="connsiteY1" fmla="*/ 0 h 1036320"/>
                  <a:gd name="connsiteX2" fmla="*/ 2677160 w 2951480"/>
                  <a:gd name="connsiteY2" fmla="*/ 345440 h 1036320"/>
                  <a:gd name="connsiteX3" fmla="*/ 2951480 w 2951480"/>
                  <a:gd name="connsiteY3" fmla="*/ 345440 h 1036320"/>
                  <a:gd name="connsiteX4" fmla="*/ 2951480 w 2951480"/>
                  <a:gd name="connsiteY4" fmla="*/ 1036320 h 1036320"/>
                  <a:gd name="connsiteX5" fmla="*/ 274320 w 2951480"/>
                  <a:gd name="connsiteY5" fmla="*/ 1036320 h 1036320"/>
                  <a:gd name="connsiteX6" fmla="*/ 0 w 2951480"/>
                  <a:gd name="connsiteY6" fmla="*/ 690880 h 1036320"/>
                  <a:gd name="connsiteX7" fmla="*/ 0 w 2951480"/>
                  <a:gd name="connsiteY7" fmla="*/ 0 h 1036320"/>
                  <a:gd name="connsiteX0" fmla="*/ 0 w 2951480"/>
                  <a:gd name="connsiteY0" fmla="*/ 0 h 1036320"/>
                  <a:gd name="connsiteX1" fmla="*/ 2677160 w 2951480"/>
                  <a:gd name="connsiteY1" fmla="*/ 0 h 1036320"/>
                  <a:gd name="connsiteX2" fmla="*/ 2951480 w 2951480"/>
                  <a:gd name="connsiteY2" fmla="*/ 345440 h 1036320"/>
                  <a:gd name="connsiteX3" fmla="*/ 2951480 w 2951480"/>
                  <a:gd name="connsiteY3" fmla="*/ 1036320 h 1036320"/>
                  <a:gd name="connsiteX4" fmla="*/ 274320 w 2951480"/>
                  <a:gd name="connsiteY4" fmla="*/ 1036320 h 1036320"/>
                  <a:gd name="connsiteX5" fmla="*/ 0 w 2951480"/>
                  <a:gd name="connsiteY5" fmla="*/ 690880 h 1036320"/>
                  <a:gd name="connsiteX6" fmla="*/ 0 w 2951480"/>
                  <a:gd name="connsiteY6" fmla="*/ 0 h 1036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51480" h="1036320">
                    <a:moveTo>
                      <a:pt x="0" y="0"/>
                    </a:moveTo>
                    <a:lnTo>
                      <a:pt x="2677160" y="0"/>
                    </a:lnTo>
                    <a:lnTo>
                      <a:pt x="2951480" y="345440"/>
                    </a:lnTo>
                    <a:lnTo>
                      <a:pt x="2951480" y="1036320"/>
                    </a:lnTo>
                    <a:lnTo>
                      <a:pt x="274320" y="1036320"/>
                    </a:lnTo>
                    <a:lnTo>
                      <a:pt x="0" y="690880"/>
                    </a:lnTo>
                    <a:lnTo>
                      <a:pt x="0" y="0"/>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A9CA2825-3EC5-4DE5-AC80-DC492246F629}"/>
                  </a:ext>
                </a:extLst>
              </p:cNvPr>
              <p:cNvSpPr/>
              <p:nvPr/>
            </p:nvSpPr>
            <p:spPr>
              <a:xfrm>
                <a:off x="5062668" y="1385943"/>
                <a:ext cx="2677160" cy="690880"/>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lumMod val="85000"/>
                        <a:lumOff val="15000"/>
                      </a:schemeClr>
                    </a:solidFill>
                  </a:rPr>
                  <a:t>TERMO DE REFERÊNCIA</a:t>
                </a:r>
              </a:p>
            </p:txBody>
          </p:sp>
        </p:grpSp>
        <p:sp>
          <p:nvSpPr>
            <p:cNvPr id="6" name="Freeform: Shape 5">
              <a:extLst>
                <a:ext uri="{FF2B5EF4-FFF2-40B4-BE49-F238E27FC236}">
                  <a16:creationId xmlns:a16="http://schemas.microsoft.com/office/drawing/2014/main" id="{9868B891-AADD-49BA-8AFC-6FB996FF662D}"/>
                </a:ext>
              </a:extLst>
            </p:cNvPr>
            <p:cNvSpPr/>
            <p:nvPr/>
          </p:nvSpPr>
          <p:spPr>
            <a:xfrm>
              <a:off x="3515360" y="1278057"/>
              <a:ext cx="274320" cy="1036320"/>
            </a:xfrm>
            <a:custGeom>
              <a:avLst/>
              <a:gdLst>
                <a:gd name="connsiteX0" fmla="*/ 2677160 w 2951480"/>
                <a:gd name="connsiteY0" fmla="*/ 0 h 1036320"/>
                <a:gd name="connsiteX1" fmla="*/ 2951480 w 2951480"/>
                <a:gd name="connsiteY1" fmla="*/ 345440 h 1036320"/>
                <a:gd name="connsiteX2" fmla="*/ 2951480 w 2951480"/>
                <a:gd name="connsiteY2" fmla="*/ 1036320 h 1036320"/>
                <a:gd name="connsiteX3" fmla="*/ 274320 w 2951480"/>
                <a:gd name="connsiteY3" fmla="*/ 1036320 h 1036320"/>
                <a:gd name="connsiteX4" fmla="*/ 0 w 2951480"/>
                <a:gd name="connsiteY4" fmla="*/ 690880 h 1036320"/>
                <a:gd name="connsiteX5" fmla="*/ 2677160 w 2951480"/>
                <a:gd name="connsiteY5" fmla="*/ 690880 h 1036320"/>
                <a:gd name="connsiteX0" fmla="*/ 2402840 w 2677160"/>
                <a:gd name="connsiteY0" fmla="*/ 0 h 1036320"/>
                <a:gd name="connsiteX1" fmla="*/ 2677160 w 2677160"/>
                <a:gd name="connsiteY1" fmla="*/ 345440 h 1036320"/>
                <a:gd name="connsiteX2" fmla="*/ 2677160 w 2677160"/>
                <a:gd name="connsiteY2" fmla="*/ 1036320 h 1036320"/>
                <a:gd name="connsiteX3" fmla="*/ 0 w 2677160"/>
                <a:gd name="connsiteY3" fmla="*/ 1036320 h 1036320"/>
                <a:gd name="connsiteX4" fmla="*/ 2402840 w 2677160"/>
                <a:gd name="connsiteY4" fmla="*/ 690880 h 1036320"/>
                <a:gd name="connsiteX5" fmla="*/ 2402840 w 2677160"/>
                <a:gd name="connsiteY5" fmla="*/ 0 h 1036320"/>
                <a:gd name="connsiteX0" fmla="*/ 0 w 274320"/>
                <a:gd name="connsiteY0" fmla="*/ 0 h 1036320"/>
                <a:gd name="connsiteX1" fmla="*/ 274320 w 274320"/>
                <a:gd name="connsiteY1" fmla="*/ 345440 h 1036320"/>
                <a:gd name="connsiteX2" fmla="*/ 274320 w 274320"/>
                <a:gd name="connsiteY2" fmla="*/ 1036320 h 1036320"/>
                <a:gd name="connsiteX3" fmla="*/ 0 w 274320"/>
                <a:gd name="connsiteY3" fmla="*/ 690880 h 1036320"/>
                <a:gd name="connsiteX4" fmla="*/ 0 w 274320"/>
                <a:gd name="connsiteY4" fmla="*/ 0 h 1036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4320" h="1036320">
                  <a:moveTo>
                    <a:pt x="0" y="0"/>
                  </a:moveTo>
                  <a:lnTo>
                    <a:pt x="274320" y="345440"/>
                  </a:lnTo>
                  <a:lnTo>
                    <a:pt x="274320" y="1036320"/>
                  </a:lnTo>
                  <a:lnTo>
                    <a:pt x="0" y="690880"/>
                  </a:lnTo>
                  <a:lnTo>
                    <a:pt x="0" y="0"/>
                  </a:lnTo>
                  <a:close/>
                </a:path>
              </a:pathLst>
            </a:cu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 name="Group 9">
            <a:extLst>
              <a:ext uri="{FF2B5EF4-FFF2-40B4-BE49-F238E27FC236}">
                <a16:creationId xmlns:a16="http://schemas.microsoft.com/office/drawing/2014/main" id="{4BB459E6-61A1-4280-8AA0-B809FC5CAEE0}"/>
              </a:ext>
            </a:extLst>
          </p:cNvPr>
          <p:cNvGrpSpPr/>
          <p:nvPr/>
        </p:nvGrpSpPr>
        <p:grpSpPr>
          <a:xfrm>
            <a:off x="311397" y="4486646"/>
            <a:ext cx="3554870" cy="2189085"/>
            <a:chOff x="-2391410" y="3141691"/>
            <a:chExt cx="2951480" cy="1033272"/>
          </a:xfrm>
        </p:grpSpPr>
        <p:sp>
          <p:nvSpPr>
            <p:cNvPr id="11" name="Freeform: Shape 10">
              <a:extLst>
                <a:ext uri="{FF2B5EF4-FFF2-40B4-BE49-F238E27FC236}">
                  <a16:creationId xmlns:a16="http://schemas.microsoft.com/office/drawing/2014/main" id="{AC59A8B0-C8A5-4F9E-9C8D-FE924738B96D}"/>
                </a:ext>
              </a:extLst>
            </p:cNvPr>
            <p:cNvSpPr/>
            <p:nvPr/>
          </p:nvSpPr>
          <p:spPr>
            <a:xfrm flipV="1">
              <a:off x="-2391410" y="3141691"/>
              <a:ext cx="2951480" cy="1033272"/>
            </a:xfrm>
            <a:custGeom>
              <a:avLst/>
              <a:gdLst>
                <a:gd name="connsiteX0" fmla="*/ 0 w 2951480"/>
                <a:gd name="connsiteY0" fmla="*/ 0 h 1036320"/>
                <a:gd name="connsiteX1" fmla="*/ 2677160 w 2951480"/>
                <a:gd name="connsiteY1" fmla="*/ 0 h 1036320"/>
                <a:gd name="connsiteX2" fmla="*/ 2677160 w 2951480"/>
                <a:gd name="connsiteY2" fmla="*/ 345440 h 1036320"/>
                <a:gd name="connsiteX3" fmla="*/ 2951480 w 2951480"/>
                <a:gd name="connsiteY3" fmla="*/ 345440 h 1036320"/>
                <a:gd name="connsiteX4" fmla="*/ 2951480 w 2951480"/>
                <a:gd name="connsiteY4" fmla="*/ 1036320 h 1036320"/>
                <a:gd name="connsiteX5" fmla="*/ 274320 w 2951480"/>
                <a:gd name="connsiteY5" fmla="*/ 1036320 h 1036320"/>
                <a:gd name="connsiteX6" fmla="*/ 274320 w 2951480"/>
                <a:gd name="connsiteY6" fmla="*/ 690880 h 1036320"/>
                <a:gd name="connsiteX7" fmla="*/ 0 w 2951480"/>
                <a:gd name="connsiteY7" fmla="*/ 690880 h 1036320"/>
                <a:gd name="connsiteX0" fmla="*/ 0 w 2951480"/>
                <a:gd name="connsiteY0" fmla="*/ 0 h 1036320"/>
                <a:gd name="connsiteX1" fmla="*/ 2677160 w 2951480"/>
                <a:gd name="connsiteY1" fmla="*/ 0 h 1036320"/>
                <a:gd name="connsiteX2" fmla="*/ 2677160 w 2951480"/>
                <a:gd name="connsiteY2" fmla="*/ 345440 h 1036320"/>
                <a:gd name="connsiteX3" fmla="*/ 2951480 w 2951480"/>
                <a:gd name="connsiteY3" fmla="*/ 345440 h 1036320"/>
                <a:gd name="connsiteX4" fmla="*/ 2951480 w 2951480"/>
                <a:gd name="connsiteY4" fmla="*/ 1036320 h 1036320"/>
                <a:gd name="connsiteX5" fmla="*/ 274320 w 2951480"/>
                <a:gd name="connsiteY5" fmla="*/ 1036320 h 1036320"/>
                <a:gd name="connsiteX6" fmla="*/ 0 w 2951480"/>
                <a:gd name="connsiteY6" fmla="*/ 690880 h 1036320"/>
                <a:gd name="connsiteX7" fmla="*/ 0 w 2951480"/>
                <a:gd name="connsiteY7" fmla="*/ 0 h 1036320"/>
                <a:gd name="connsiteX0" fmla="*/ 0 w 2951480"/>
                <a:gd name="connsiteY0" fmla="*/ 0 h 1036320"/>
                <a:gd name="connsiteX1" fmla="*/ 2677160 w 2951480"/>
                <a:gd name="connsiteY1" fmla="*/ 0 h 1036320"/>
                <a:gd name="connsiteX2" fmla="*/ 2951480 w 2951480"/>
                <a:gd name="connsiteY2" fmla="*/ 345440 h 1036320"/>
                <a:gd name="connsiteX3" fmla="*/ 2951480 w 2951480"/>
                <a:gd name="connsiteY3" fmla="*/ 1036320 h 1036320"/>
                <a:gd name="connsiteX4" fmla="*/ 274320 w 2951480"/>
                <a:gd name="connsiteY4" fmla="*/ 1036320 h 1036320"/>
                <a:gd name="connsiteX5" fmla="*/ 0 w 2951480"/>
                <a:gd name="connsiteY5" fmla="*/ 690880 h 1036320"/>
                <a:gd name="connsiteX6" fmla="*/ 0 w 2951480"/>
                <a:gd name="connsiteY6" fmla="*/ 0 h 1036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51480" h="1036320">
                  <a:moveTo>
                    <a:pt x="0" y="0"/>
                  </a:moveTo>
                  <a:lnTo>
                    <a:pt x="2677160" y="0"/>
                  </a:lnTo>
                  <a:lnTo>
                    <a:pt x="2951480" y="345440"/>
                  </a:lnTo>
                  <a:lnTo>
                    <a:pt x="2951480" y="1036320"/>
                  </a:lnTo>
                  <a:lnTo>
                    <a:pt x="274320" y="1036320"/>
                  </a:lnTo>
                  <a:lnTo>
                    <a:pt x="0" y="690880"/>
                  </a:lnTo>
                  <a:lnTo>
                    <a:pt x="0" y="0"/>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solidFill>
                  <a:schemeClr val="tx1">
                    <a:lumMod val="85000"/>
                    <a:lumOff val="15000"/>
                  </a:schemeClr>
                </a:solidFill>
              </a:endParaRPr>
            </a:p>
          </p:txBody>
        </p:sp>
        <p:sp>
          <p:nvSpPr>
            <p:cNvPr id="12" name="Freeform: Shape 11">
              <a:extLst>
                <a:ext uri="{FF2B5EF4-FFF2-40B4-BE49-F238E27FC236}">
                  <a16:creationId xmlns:a16="http://schemas.microsoft.com/office/drawing/2014/main" id="{895C9B08-EBD0-42BA-B749-516F682B777D}"/>
                </a:ext>
              </a:extLst>
            </p:cNvPr>
            <p:cNvSpPr/>
            <p:nvPr/>
          </p:nvSpPr>
          <p:spPr>
            <a:xfrm flipV="1">
              <a:off x="285750" y="3141691"/>
              <a:ext cx="274320" cy="1033272"/>
            </a:xfrm>
            <a:custGeom>
              <a:avLst/>
              <a:gdLst>
                <a:gd name="connsiteX0" fmla="*/ 2677160 w 2951480"/>
                <a:gd name="connsiteY0" fmla="*/ 0 h 1036320"/>
                <a:gd name="connsiteX1" fmla="*/ 2951480 w 2951480"/>
                <a:gd name="connsiteY1" fmla="*/ 345440 h 1036320"/>
                <a:gd name="connsiteX2" fmla="*/ 2951480 w 2951480"/>
                <a:gd name="connsiteY2" fmla="*/ 1036320 h 1036320"/>
                <a:gd name="connsiteX3" fmla="*/ 274320 w 2951480"/>
                <a:gd name="connsiteY3" fmla="*/ 1036320 h 1036320"/>
                <a:gd name="connsiteX4" fmla="*/ 0 w 2951480"/>
                <a:gd name="connsiteY4" fmla="*/ 690880 h 1036320"/>
                <a:gd name="connsiteX5" fmla="*/ 2677160 w 2951480"/>
                <a:gd name="connsiteY5" fmla="*/ 690880 h 1036320"/>
                <a:gd name="connsiteX0" fmla="*/ 2402840 w 2677160"/>
                <a:gd name="connsiteY0" fmla="*/ 0 h 1036320"/>
                <a:gd name="connsiteX1" fmla="*/ 2677160 w 2677160"/>
                <a:gd name="connsiteY1" fmla="*/ 345440 h 1036320"/>
                <a:gd name="connsiteX2" fmla="*/ 2677160 w 2677160"/>
                <a:gd name="connsiteY2" fmla="*/ 1036320 h 1036320"/>
                <a:gd name="connsiteX3" fmla="*/ 0 w 2677160"/>
                <a:gd name="connsiteY3" fmla="*/ 1036320 h 1036320"/>
                <a:gd name="connsiteX4" fmla="*/ 2402840 w 2677160"/>
                <a:gd name="connsiteY4" fmla="*/ 690880 h 1036320"/>
                <a:gd name="connsiteX5" fmla="*/ 2402840 w 2677160"/>
                <a:gd name="connsiteY5" fmla="*/ 0 h 1036320"/>
                <a:gd name="connsiteX0" fmla="*/ 0 w 274320"/>
                <a:gd name="connsiteY0" fmla="*/ 0 h 1036320"/>
                <a:gd name="connsiteX1" fmla="*/ 274320 w 274320"/>
                <a:gd name="connsiteY1" fmla="*/ 345440 h 1036320"/>
                <a:gd name="connsiteX2" fmla="*/ 274320 w 274320"/>
                <a:gd name="connsiteY2" fmla="*/ 1036320 h 1036320"/>
                <a:gd name="connsiteX3" fmla="*/ 0 w 274320"/>
                <a:gd name="connsiteY3" fmla="*/ 690880 h 1036320"/>
                <a:gd name="connsiteX4" fmla="*/ 0 w 274320"/>
                <a:gd name="connsiteY4" fmla="*/ 0 h 1036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4320" h="1036320">
                  <a:moveTo>
                    <a:pt x="0" y="0"/>
                  </a:moveTo>
                  <a:lnTo>
                    <a:pt x="274320" y="345440"/>
                  </a:lnTo>
                  <a:lnTo>
                    <a:pt x="274320" y="1036320"/>
                  </a:lnTo>
                  <a:lnTo>
                    <a:pt x="0" y="690880"/>
                  </a:lnTo>
                  <a:lnTo>
                    <a:pt x="0" y="0"/>
                  </a:lnTo>
                  <a:close/>
                </a:path>
              </a:pathLst>
            </a:cu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solidFill>
                  <a:schemeClr val="tx1">
                    <a:lumMod val="85000"/>
                    <a:lumOff val="15000"/>
                  </a:schemeClr>
                </a:solidFill>
              </a:endParaRPr>
            </a:p>
          </p:txBody>
        </p:sp>
        <p:sp>
          <p:nvSpPr>
            <p:cNvPr id="13" name="Rectangle 12">
              <a:extLst>
                <a:ext uri="{FF2B5EF4-FFF2-40B4-BE49-F238E27FC236}">
                  <a16:creationId xmlns:a16="http://schemas.microsoft.com/office/drawing/2014/main" id="{D5726B92-A578-4B86-8B8D-0CBC5154872A}"/>
                </a:ext>
              </a:extLst>
            </p:cNvPr>
            <p:cNvSpPr/>
            <p:nvPr/>
          </p:nvSpPr>
          <p:spPr>
            <a:xfrm rot="10800000" flipV="1">
              <a:off x="-2391410" y="3486115"/>
              <a:ext cx="2677160" cy="68884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1400" b="1" dirty="0">
                <a:solidFill>
                  <a:schemeClr val="tx1">
                    <a:lumMod val="85000"/>
                    <a:lumOff val="15000"/>
                  </a:schemeClr>
                </a:solidFill>
              </a:endParaRPr>
            </a:p>
          </p:txBody>
        </p:sp>
      </p:grpSp>
      <p:grpSp>
        <p:nvGrpSpPr>
          <p:cNvPr id="9" name="Group 13">
            <a:extLst>
              <a:ext uri="{FF2B5EF4-FFF2-40B4-BE49-F238E27FC236}">
                <a16:creationId xmlns:a16="http://schemas.microsoft.com/office/drawing/2014/main" id="{93118EDB-3450-427D-8116-658F11C4D0C2}"/>
              </a:ext>
            </a:extLst>
          </p:cNvPr>
          <p:cNvGrpSpPr/>
          <p:nvPr/>
        </p:nvGrpSpPr>
        <p:grpSpPr>
          <a:xfrm rot="10800000" flipV="1">
            <a:off x="8733154" y="813871"/>
            <a:ext cx="2951480" cy="1033272"/>
            <a:chOff x="7640320" y="-322492"/>
            <a:chExt cx="2951480" cy="1036320"/>
          </a:xfrm>
        </p:grpSpPr>
        <p:grpSp>
          <p:nvGrpSpPr>
            <p:cNvPr id="10" name="Group 14">
              <a:extLst>
                <a:ext uri="{FF2B5EF4-FFF2-40B4-BE49-F238E27FC236}">
                  <a16:creationId xmlns:a16="http://schemas.microsoft.com/office/drawing/2014/main" id="{3C5019EF-8310-4D87-BF84-2DC64D95D693}"/>
                </a:ext>
              </a:extLst>
            </p:cNvPr>
            <p:cNvGrpSpPr/>
            <p:nvPr/>
          </p:nvGrpSpPr>
          <p:grpSpPr>
            <a:xfrm>
              <a:off x="7640320" y="-322492"/>
              <a:ext cx="2951480" cy="1036320"/>
              <a:chOff x="5062668" y="1385943"/>
              <a:chExt cx="2951480" cy="1036320"/>
            </a:xfrm>
          </p:grpSpPr>
          <p:sp>
            <p:nvSpPr>
              <p:cNvPr id="17" name="Freeform: Shape 16">
                <a:extLst>
                  <a:ext uri="{FF2B5EF4-FFF2-40B4-BE49-F238E27FC236}">
                    <a16:creationId xmlns:a16="http://schemas.microsoft.com/office/drawing/2014/main" id="{ACEB2F4B-C97E-442C-9745-506DCE13388E}"/>
                  </a:ext>
                </a:extLst>
              </p:cNvPr>
              <p:cNvSpPr/>
              <p:nvPr/>
            </p:nvSpPr>
            <p:spPr>
              <a:xfrm>
                <a:off x="5062668" y="1385943"/>
                <a:ext cx="2951480" cy="1036320"/>
              </a:xfrm>
              <a:custGeom>
                <a:avLst/>
                <a:gdLst>
                  <a:gd name="connsiteX0" fmla="*/ 0 w 2951480"/>
                  <a:gd name="connsiteY0" fmla="*/ 0 h 1036320"/>
                  <a:gd name="connsiteX1" fmla="*/ 2677160 w 2951480"/>
                  <a:gd name="connsiteY1" fmla="*/ 0 h 1036320"/>
                  <a:gd name="connsiteX2" fmla="*/ 2677160 w 2951480"/>
                  <a:gd name="connsiteY2" fmla="*/ 345440 h 1036320"/>
                  <a:gd name="connsiteX3" fmla="*/ 2951480 w 2951480"/>
                  <a:gd name="connsiteY3" fmla="*/ 345440 h 1036320"/>
                  <a:gd name="connsiteX4" fmla="*/ 2951480 w 2951480"/>
                  <a:gd name="connsiteY4" fmla="*/ 1036320 h 1036320"/>
                  <a:gd name="connsiteX5" fmla="*/ 274320 w 2951480"/>
                  <a:gd name="connsiteY5" fmla="*/ 1036320 h 1036320"/>
                  <a:gd name="connsiteX6" fmla="*/ 274320 w 2951480"/>
                  <a:gd name="connsiteY6" fmla="*/ 690880 h 1036320"/>
                  <a:gd name="connsiteX7" fmla="*/ 0 w 2951480"/>
                  <a:gd name="connsiteY7" fmla="*/ 690880 h 1036320"/>
                  <a:gd name="connsiteX0" fmla="*/ 0 w 2951480"/>
                  <a:gd name="connsiteY0" fmla="*/ 0 h 1036320"/>
                  <a:gd name="connsiteX1" fmla="*/ 2677160 w 2951480"/>
                  <a:gd name="connsiteY1" fmla="*/ 0 h 1036320"/>
                  <a:gd name="connsiteX2" fmla="*/ 2677160 w 2951480"/>
                  <a:gd name="connsiteY2" fmla="*/ 345440 h 1036320"/>
                  <a:gd name="connsiteX3" fmla="*/ 2951480 w 2951480"/>
                  <a:gd name="connsiteY3" fmla="*/ 345440 h 1036320"/>
                  <a:gd name="connsiteX4" fmla="*/ 2951480 w 2951480"/>
                  <a:gd name="connsiteY4" fmla="*/ 1036320 h 1036320"/>
                  <a:gd name="connsiteX5" fmla="*/ 274320 w 2951480"/>
                  <a:gd name="connsiteY5" fmla="*/ 1036320 h 1036320"/>
                  <a:gd name="connsiteX6" fmla="*/ 0 w 2951480"/>
                  <a:gd name="connsiteY6" fmla="*/ 690880 h 1036320"/>
                  <a:gd name="connsiteX7" fmla="*/ 0 w 2951480"/>
                  <a:gd name="connsiteY7" fmla="*/ 0 h 1036320"/>
                  <a:gd name="connsiteX0" fmla="*/ 0 w 2951480"/>
                  <a:gd name="connsiteY0" fmla="*/ 0 h 1036320"/>
                  <a:gd name="connsiteX1" fmla="*/ 2677160 w 2951480"/>
                  <a:gd name="connsiteY1" fmla="*/ 0 h 1036320"/>
                  <a:gd name="connsiteX2" fmla="*/ 2951480 w 2951480"/>
                  <a:gd name="connsiteY2" fmla="*/ 345440 h 1036320"/>
                  <a:gd name="connsiteX3" fmla="*/ 2951480 w 2951480"/>
                  <a:gd name="connsiteY3" fmla="*/ 1036320 h 1036320"/>
                  <a:gd name="connsiteX4" fmla="*/ 274320 w 2951480"/>
                  <a:gd name="connsiteY4" fmla="*/ 1036320 h 1036320"/>
                  <a:gd name="connsiteX5" fmla="*/ 0 w 2951480"/>
                  <a:gd name="connsiteY5" fmla="*/ 690880 h 1036320"/>
                  <a:gd name="connsiteX6" fmla="*/ 0 w 2951480"/>
                  <a:gd name="connsiteY6" fmla="*/ 0 h 1036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51480" h="1036320">
                    <a:moveTo>
                      <a:pt x="0" y="0"/>
                    </a:moveTo>
                    <a:lnTo>
                      <a:pt x="2677160" y="0"/>
                    </a:lnTo>
                    <a:lnTo>
                      <a:pt x="2951480" y="345440"/>
                    </a:lnTo>
                    <a:lnTo>
                      <a:pt x="2951480" y="1036320"/>
                    </a:lnTo>
                    <a:lnTo>
                      <a:pt x="274320" y="1036320"/>
                    </a:lnTo>
                    <a:lnTo>
                      <a:pt x="0" y="690880"/>
                    </a:lnTo>
                    <a:lnTo>
                      <a:pt x="0" y="0"/>
                    </a:ln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C045D733-CD17-4B28-9B53-2528C6D23197}"/>
                  </a:ext>
                </a:extLst>
              </p:cNvPr>
              <p:cNvSpPr/>
              <p:nvPr/>
            </p:nvSpPr>
            <p:spPr>
              <a:xfrm>
                <a:off x="5062668" y="1385943"/>
                <a:ext cx="2677160" cy="690880"/>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lumMod val="85000"/>
                        <a:lumOff val="15000"/>
                      </a:schemeClr>
                    </a:solidFill>
                  </a:rPr>
                  <a:t>PROJETO BÁSICO</a:t>
                </a:r>
              </a:p>
            </p:txBody>
          </p:sp>
        </p:grpSp>
        <p:sp>
          <p:nvSpPr>
            <p:cNvPr id="16" name="Freeform: Shape 15">
              <a:extLst>
                <a:ext uri="{FF2B5EF4-FFF2-40B4-BE49-F238E27FC236}">
                  <a16:creationId xmlns:a16="http://schemas.microsoft.com/office/drawing/2014/main" id="{F24220D9-5F7E-4268-86E8-C15844E37E33}"/>
                </a:ext>
              </a:extLst>
            </p:cNvPr>
            <p:cNvSpPr/>
            <p:nvPr/>
          </p:nvSpPr>
          <p:spPr>
            <a:xfrm>
              <a:off x="10317480" y="-322492"/>
              <a:ext cx="274320" cy="1036320"/>
            </a:xfrm>
            <a:custGeom>
              <a:avLst/>
              <a:gdLst>
                <a:gd name="connsiteX0" fmla="*/ 2677160 w 2951480"/>
                <a:gd name="connsiteY0" fmla="*/ 0 h 1036320"/>
                <a:gd name="connsiteX1" fmla="*/ 2951480 w 2951480"/>
                <a:gd name="connsiteY1" fmla="*/ 345440 h 1036320"/>
                <a:gd name="connsiteX2" fmla="*/ 2951480 w 2951480"/>
                <a:gd name="connsiteY2" fmla="*/ 1036320 h 1036320"/>
                <a:gd name="connsiteX3" fmla="*/ 274320 w 2951480"/>
                <a:gd name="connsiteY3" fmla="*/ 1036320 h 1036320"/>
                <a:gd name="connsiteX4" fmla="*/ 0 w 2951480"/>
                <a:gd name="connsiteY4" fmla="*/ 690880 h 1036320"/>
                <a:gd name="connsiteX5" fmla="*/ 2677160 w 2951480"/>
                <a:gd name="connsiteY5" fmla="*/ 690880 h 1036320"/>
                <a:gd name="connsiteX0" fmla="*/ 2402840 w 2677160"/>
                <a:gd name="connsiteY0" fmla="*/ 0 h 1036320"/>
                <a:gd name="connsiteX1" fmla="*/ 2677160 w 2677160"/>
                <a:gd name="connsiteY1" fmla="*/ 345440 h 1036320"/>
                <a:gd name="connsiteX2" fmla="*/ 2677160 w 2677160"/>
                <a:gd name="connsiteY2" fmla="*/ 1036320 h 1036320"/>
                <a:gd name="connsiteX3" fmla="*/ 0 w 2677160"/>
                <a:gd name="connsiteY3" fmla="*/ 1036320 h 1036320"/>
                <a:gd name="connsiteX4" fmla="*/ 2402840 w 2677160"/>
                <a:gd name="connsiteY4" fmla="*/ 690880 h 1036320"/>
                <a:gd name="connsiteX5" fmla="*/ 2402840 w 2677160"/>
                <a:gd name="connsiteY5" fmla="*/ 0 h 1036320"/>
                <a:gd name="connsiteX0" fmla="*/ 0 w 274320"/>
                <a:gd name="connsiteY0" fmla="*/ 0 h 1036320"/>
                <a:gd name="connsiteX1" fmla="*/ 274320 w 274320"/>
                <a:gd name="connsiteY1" fmla="*/ 345440 h 1036320"/>
                <a:gd name="connsiteX2" fmla="*/ 274320 w 274320"/>
                <a:gd name="connsiteY2" fmla="*/ 1036320 h 1036320"/>
                <a:gd name="connsiteX3" fmla="*/ 0 w 274320"/>
                <a:gd name="connsiteY3" fmla="*/ 690880 h 1036320"/>
                <a:gd name="connsiteX4" fmla="*/ 0 w 274320"/>
                <a:gd name="connsiteY4" fmla="*/ 0 h 1036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4320" h="1036320">
                  <a:moveTo>
                    <a:pt x="0" y="0"/>
                  </a:moveTo>
                  <a:lnTo>
                    <a:pt x="274320" y="345440"/>
                  </a:lnTo>
                  <a:lnTo>
                    <a:pt x="274320" y="1036320"/>
                  </a:lnTo>
                  <a:lnTo>
                    <a:pt x="0" y="690880"/>
                  </a:lnTo>
                  <a:lnTo>
                    <a:pt x="0" y="0"/>
                  </a:lnTo>
                  <a:close/>
                </a:path>
              </a:pathLst>
            </a:cu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4" name="Group 18">
            <a:extLst>
              <a:ext uri="{FF2B5EF4-FFF2-40B4-BE49-F238E27FC236}">
                <a16:creationId xmlns:a16="http://schemas.microsoft.com/office/drawing/2014/main" id="{78B34574-1C35-4EE0-B3EE-11DB29CF04D7}"/>
              </a:ext>
            </a:extLst>
          </p:cNvPr>
          <p:cNvGrpSpPr/>
          <p:nvPr/>
        </p:nvGrpSpPr>
        <p:grpSpPr>
          <a:xfrm>
            <a:off x="8627426" y="4494220"/>
            <a:ext cx="2951480" cy="2181510"/>
            <a:chOff x="8676640" y="5057575"/>
            <a:chExt cx="2951480" cy="1033274"/>
          </a:xfrm>
        </p:grpSpPr>
        <p:sp>
          <p:nvSpPr>
            <p:cNvPr id="20" name="Freeform: Shape 19">
              <a:extLst>
                <a:ext uri="{FF2B5EF4-FFF2-40B4-BE49-F238E27FC236}">
                  <a16:creationId xmlns:a16="http://schemas.microsoft.com/office/drawing/2014/main" id="{10EB0429-635C-4640-B6C2-EBBD02859FD8}"/>
                </a:ext>
              </a:extLst>
            </p:cNvPr>
            <p:cNvSpPr/>
            <p:nvPr/>
          </p:nvSpPr>
          <p:spPr>
            <a:xfrm rot="10800000">
              <a:off x="8676640" y="5057575"/>
              <a:ext cx="2951480" cy="1033273"/>
            </a:xfrm>
            <a:custGeom>
              <a:avLst/>
              <a:gdLst>
                <a:gd name="connsiteX0" fmla="*/ 0 w 2951480"/>
                <a:gd name="connsiteY0" fmla="*/ 0 h 1036320"/>
                <a:gd name="connsiteX1" fmla="*/ 2677160 w 2951480"/>
                <a:gd name="connsiteY1" fmla="*/ 0 h 1036320"/>
                <a:gd name="connsiteX2" fmla="*/ 2677160 w 2951480"/>
                <a:gd name="connsiteY2" fmla="*/ 345440 h 1036320"/>
                <a:gd name="connsiteX3" fmla="*/ 2951480 w 2951480"/>
                <a:gd name="connsiteY3" fmla="*/ 345440 h 1036320"/>
                <a:gd name="connsiteX4" fmla="*/ 2951480 w 2951480"/>
                <a:gd name="connsiteY4" fmla="*/ 1036320 h 1036320"/>
                <a:gd name="connsiteX5" fmla="*/ 274320 w 2951480"/>
                <a:gd name="connsiteY5" fmla="*/ 1036320 h 1036320"/>
                <a:gd name="connsiteX6" fmla="*/ 274320 w 2951480"/>
                <a:gd name="connsiteY6" fmla="*/ 690880 h 1036320"/>
                <a:gd name="connsiteX7" fmla="*/ 0 w 2951480"/>
                <a:gd name="connsiteY7" fmla="*/ 690880 h 1036320"/>
                <a:gd name="connsiteX0" fmla="*/ 0 w 2951480"/>
                <a:gd name="connsiteY0" fmla="*/ 0 h 1036320"/>
                <a:gd name="connsiteX1" fmla="*/ 2677160 w 2951480"/>
                <a:gd name="connsiteY1" fmla="*/ 0 h 1036320"/>
                <a:gd name="connsiteX2" fmla="*/ 2677160 w 2951480"/>
                <a:gd name="connsiteY2" fmla="*/ 345440 h 1036320"/>
                <a:gd name="connsiteX3" fmla="*/ 2951480 w 2951480"/>
                <a:gd name="connsiteY3" fmla="*/ 345440 h 1036320"/>
                <a:gd name="connsiteX4" fmla="*/ 2951480 w 2951480"/>
                <a:gd name="connsiteY4" fmla="*/ 1036320 h 1036320"/>
                <a:gd name="connsiteX5" fmla="*/ 274320 w 2951480"/>
                <a:gd name="connsiteY5" fmla="*/ 1036320 h 1036320"/>
                <a:gd name="connsiteX6" fmla="*/ 0 w 2951480"/>
                <a:gd name="connsiteY6" fmla="*/ 690880 h 1036320"/>
                <a:gd name="connsiteX7" fmla="*/ 0 w 2951480"/>
                <a:gd name="connsiteY7" fmla="*/ 0 h 1036320"/>
                <a:gd name="connsiteX0" fmla="*/ 0 w 2951480"/>
                <a:gd name="connsiteY0" fmla="*/ 0 h 1036320"/>
                <a:gd name="connsiteX1" fmla="*/ 2677160 w 2951480"/>
                <a:gd name="connsiteY1" fmla="*/ 0 h 1036320"/>
                <a:gd name="connsiteX2" fmla="*/ 2951480 w 2951480"/>
                <a:gd name="connsiteY2" fmla="*/ 345440 h 1036320"/>
                <a:gd name="connsiteX3" fmla="*/ 2951480 w 2951480"/>
                <a:gd name="connsiteY3" fmla="*/ 1036320 h 1036320"/>
                <a:gd name="connsiteX4" fmla="*/ 274320 w 2951480"/>
                <a:gd name="connsiteY4" fmla="*/ 1036320 h 1036320"/>
                <a:gd name="connsiteX5" fmla="*/ 0 w 2951480"/>
                <a:gd name="connsiteY5" fmla="*/ 690880 h 1036320"/>
                <a:gd name="connsiteX6" fmla="*/ 0 w 2951480"/>
                <a:gd name="connsiteY6" fmla="*/ 0 h 1036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51480" h="1036320">
                  <a:moveTo>
                    <a:pt x="0" y="0"/>
                  </a:moveTo>
                  <a:lnTo>
                    <a:pt x="2677160" y="0"/>
                  </a:lnTo>
                  <a:lnTo>
                    <a:pt x="2951480" y="345440"/>
                  </a:lnTo>
                  <a:lnTo>
                    <a:pt x="2951480" y="1036320"/>
                  </a:lnTo>
                  <a:lnTo>
                    <a:pt x="274320" y="1036320"/>
                  </a:lnTo>
                  <a:lnTo>
                    <a:pt x="0" y="690880"/>
                  </a:lnTo>
                  <a:lnTo>
                    <a:pt x="0" y="0"/>
                  </a:ln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solidFill>
                  <a:schemeClr val="tx1">
                    <a:lumMod val="85000"/>
                    <a:lumOff val="15000"/>
                  </a:schemeClr>
                </a:solidFill>
              </a:endParaRPr>
            </a:p>
          </p:txBody>
        </p:sp>
        <p:sp>
          <p:nvSpPr>
            <p:cNvPr id="21" name="Freeform: Shape 20">
              <a:extLst>
                <a:ext uri="{FF2B5EF4-FFF2-40B4-BE49-F238E27FC236}">
                  <a16:creationId xmlns:a16="http://schemas.microsoft.com/office/drawing/2014/main" id="{567CAA59-35B3-4A7C-B638-36D55D0E6BA6}"/>
                </a:ext>
              </a:extLst>
            </p:cNvPr>
            <p:cNvSpPr/>
            <p:nvPr/>
          </p:nvSpPr>
          <p:spPr>
            <a:xfrm rot="10800000">
              <a:off x="8676640" y="5057575"/>
              <a:ext cx="274320" cy="1033273"/>
            </a:xfrm>
            <a:custGeom>
              <a:avLst/>
              <a:gdLst>
                <a:gd name="connsiteX0" fmla="*/ 2677160 w 2951480"/>
                <a:gd name="connsiteY0" fmla="*/ 0 h 1036320"/>
                <a:gd name="connsiteX1" fmla="*/ 2951480 w 2951480"/>
                <a:gd name="connsiteY1" fmla="*/ 345440 h 1036320"/>
                <a:gd name="connsiteX2" fmla="*/ 2951480 w 2951480"/>
                <a:gd name="connsiteY2" fmla="*/ 1036320 h 1036320"/>
                <a:gd name="connsiteX3" fmla="*/ 274320 w 2951480"/>
                <a:gd name="connsiteY3" fmla="*/ 1036320 h 1036320"/>
                <a:gd name="connsiteX4" fmla="*/ 0 w 2951480"/>
                <a:gd name="connsiteY4" fmla="*/ 690880 h 1036320"/>
                <a:gd name="connsiteX5" fmla="*/ 2677160 w 2951480"/>
                <a:gd name="connsiteY5" fmla="*/ 690880 h 1036320"/>
                <a:gd name="connsiteX0" fmla="*/ 2402840 w 2677160"/>
                <a:gd name="connsiteY0" fmla="*/ 0 h 1036320"/>
                <a:gd name="connsiteX1" fmla="*/ 2677160 w 2677160"/>
                <a:gd name="connsiteY1" fmla="*/ 345440 h 1036320"/>
                <a:gd name="connsiteX2" fmla="*/ 2677160 w 2677160"/>
                <a:gd name="connsiteY2" fmla="*/ 1036320 h 1036320"/>
                <a:gd name="connsiteX3" fmla="*/ 0 w 2677160"/>
                <a:gd name="connsiteY3" fmla="*/ 1036320 h 1036320"/>
                <a:gd name="connsiteX4" fmla="*/ 2402840 w 2677160"/>
                <a:gd name="connsiteY4" fmla="*/ 690880 h 1036320"/>
                <a:gd name="connsiteX5" fmla="*/ 2402840 w 2677160"/>
                <a:gd name="connsiteY5" fmla="*/ 0 h 1036320"/>
                <a:gd name="connsiteX0" fmla="*/ 0 w 274320"/>
                <a:gd name="connsiteY0" fmla="*/ 0 h 1036320"/>
                <a:gd name="connsiteX1" fmla="*/ 274320 w 274320"/>
                <a:gd name="connsiteY1" fmla="*/ 345440 h 1036320"/>
                <a:gd name="connsiteX2" fmla="*/ 274320 w 274320"/>
                <a:gd name="connsiteY2" fmla="*/ 1036320 h 1036320"/>
                <a:gd name="connsiteX3" fmla="*/ 0 w 274320"/>
                <a:gd name="connsiteY3" fmla="*/ 690880 h 1036320"/>
                <a:gd name="connsiteX4" fmla="*/ 0 w 274320"/>
                <a:gd name="connsiteY4" fmla="*/ 0 h 1036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4320" h="1036320">
                  <a:moveTo>
                    <a:pt x="0" y="0"/>
                  </a:moveTo>
                  <a:lnTo>
                    <a:pt x="274320" y="345440"/>
                  </a:lnTo>
                  <a:lnTo>
                    <a:pt x="274320" y="1036320"/>
                  </a:lnTo>
                  <a:lnTo>
                    <a:pt x="0" y="690880"/>
                  </a:lnTo>
                  <a:lnTo>
                    <a:pt x="0" y="0"/>
                  </a:lnTo>
                  <a:close/>
                </a:path>
              </a:pathLst>
            </a:cu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solidFill>
                  <a:schemeClr val="tx1">
                    <a:lumMod val="85000"/>
                    <a:lumOff val="15000"/>
                  </a:schemeClr>
                </a:solidFill>
              </a:endParaRPr>
            </a:p>
          </p:txBody>
        </p:sp>
        <p:sp>
          <p:nvSpPr>
            <p:cNvPr id="22" name="Rectangle 21">
              <a:extLst>
                <a:ext uri="{FF2B5EF4-FFF2-40B4-BE49-F238E27FC236}">
                  <a16:creationId xmlns:a16="http://schemas.microsoft.com/office/drawing/2014/main" id="{64AD8F3A-8438-467B-8827-3F0240CF6F74}"/>
                </a:ext>
              </a:extLst>
            </p:cNvPr>
            <p:cNvSpPr/>
            <p:nvPr/>
          </p:nvSpPr>
          <p:spPr>
            <a:xfrm>
              <a:off x="8950960" y="5402000"/>
              <a:ext cx="2677160" cy="688849"/>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chemeClr val="tx1">
                    <a:lumMod val="85000"/>
                    <a:lumOff val="15000"/>
                  </a:schemeClr>
                </a:solidFill>
                <a:effectLst/>
                <a:uLnTx/>
                <a:uFillTx/>
                <a:latin typeface="Calibri" panose="020F0502020204030204"/>
                <a:ea typeface="+mn-ea"/>
                <a:cs typeface="+mn-cs"/>
              </a:endParaRPr>
            </a:p>
          </p:txBody>
        </p:sp>
      </p:grpSp>
      <p:grpSp>
        <p:nvGrpSpPr>
          <p:cNvPr id="15" name="Group 40">
            <a:extLst>
              <a:ext uri="{FF2B5EF4-FFF2-40B4-BE49-F238E27FC236}">
                <a16:creationId xmlns:a16="http://schemas.microsoft.com/office/drawing/2014/main" id="{DE3A27A9-4558-4A0C-8E9F-C20604576ADA}"/>
              </a:ext>
            </a:extLst>
          </p:cNvPr>
          <p:cNvGrpSpPr/>
          <p:nvPr/>
        </p:nvGrpSpPr>
        <p:grpSpPr>
          <a:xfrm>
            <a:off x="4729161" y="826841"/>
            <a:ext cx="2790191" cy="1036320"/>
            <a:chOff x="4700904" y="1278057"/>
            <a:chExt cx="2790191" cy="1036320"/>
          </a:xfrm>
        </p:grpSpPr>
        <p:sp>
          <p:nvSpPr>
            <p:cNvPr id="24" name="Rectangle 23">
              <a:extLst>
                <a:ext uri="{FF2B5EF4-FFF2-40B4-BE49-F238E27FC236}">
                  <a16:creationId xmlns:a16="http://schemas.microsoft.com/office/drawing/2014/main" id="{A1879407-20E2-40EF-9AD9-8F07C039D28B}"/>
                </a:ext>
              </a:extLst>
            </p:cNvPr>
            <p:cNvSpPr/>
            <p:nvPr/>
          </p:nvSpPr>
          <p:spPr>
            <a:xfrm>
              <a:off x="4700905" y="1278057"/>
              <a:ext cx="2790190" cy="690880"/>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lumMod val="85000"/>
                      <a:lumOff val="15000"/>
                    </a:schemeClr>
                  </a:solidFill>
                </a:rPr>
                <a:t>ANTEPROJETO</a:t>
              </a:r>
            </a:p>
          </p:txBody>
        </p:sp>
        <p:grpSp>
          <p:nvGrpSpPr>
            <p:cNvPr id="19" name="Group 25">
              <a:extLst>
                <a:ext uri="{FF2B5EF4-FFF2-40B4-BE49-F238E27FC236}">
                  <a16:creationId xmlns:a16="http://schemas.microsoft.com/office/drawing/2014/main" id="{8EADEAFC-403E-49AD-AB49-0838DBDE12D6}"/>
                </a:ext>
              </a:extLst>
            </p:cNvPr>
            <p:cNvGrpSpPr/>
            <p:nvPr/>
          </p:nvGrpSpPr>
          <p:grpSpPr>
            <a:xfrm>
              <a:off x="4700904" y="1966905"/>
              <a:ext cx="2790191" cy="347472"/>
              <a:chOff x="4700904" y="1966905"/>
              <a:chExt cx="2790191" cy="347472"/>
            </a:xfrm>
          </p:grpSpPr>
          <p:sp>
            <p:nvSpPr>
              <p:cNvPr id="27" name="Rectangle 26">
                <a:extLst>
                  <a:ext uri="{FF2B5EF4-FFF2-40B4-BE49-F238E27FC236}">
                    <a16:creationId xmlns:a16="http://schemas.microsoft.com/office/drawing/2014/main" id="{AD16CD4F-E975-436E-ABFE-0B2F4C1D4313}"/>
                  </a:ext>
                </a:extLst>
              </p:cNvPr>
              <p:cNvSpPr/>
              <p:nvPr/>
            </p:nvSpPr>
            <p:spPr>
              <a:xfrm>
                <a:off x="4757420" y="1966905"/>
                <a:ext cx="2677160" cy="344424"/>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Right Triangle 27">
                <a:extLst>
                  <a:ext uri="{FF2B5EF4-FFF2-40B4-BE49-F238E27FC236}">
                    <a16:creationId xmlns:a16="http://schemas.microsoft.com/office/drawing/2014/main" id="{80D3FDE3-B58F-4998-9A73-FF2024023E4D}"/>
                  </a:ext>
                </a:extLst>
              </p:cNvPr>
              <p:cNvSpPr/>
              <p:nvPr/>
            </p:nvSpPr>
            <p:spPr>
              <a:xfrm flipH="1" flipV="1">
                <a:off x="4700904" y="1966905"/>
                <a:ext cx="56515" cy="347472"/>
              </a:xfrm>
              <a:prstGeom prst="rtTriangl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ight Triangle 28">
                <a:extLst>
                  <a:ext uri="{FF2B5EF4-FFF2-40B4-BE49-F238E27FC236}">
                    <a16:creationId xmlns:a16="http://schemas.microsoft.com/office/drawing/2014/main" id="{10734380-BCEA-4450-A346-9C60DBAFDA56}"/>
                  </a:ext>
                </a:extLst>
              </p:cNvPr>
              <p:cNvSpPr/>
              <p:nvPr/>
            </p:nvSpPr>
            <p:spPr>
              <a:xfrm flipV="1">
                <a:off x="7434580" y="1966905"/>
                <a:ext cx="56515" cy="347472"/>
              </a:xfrm>
              <a:prstGeom prst="rtTriangl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23" name="Group 39">
            <a:extLst>
              <a:ext uri="{FF2B5EF4-FFF2-40B4-BE49-F238E27FC236}">
                <a16:creationId xmlns:a16="http://schemas.microsoft.com/office/drawing/2014/main" id="{72D4014A-3D78-457E-8E04-1BAB914D0F97}"/>
              </a:ext>
            </a:extLst>
          </p:cNvPr>
          <p:cNvGrpSpPr/>
          <p:nvPr/>
        </p:nvGrpSpPr>
        <p:grpSpPr>
          <a:xfrm>
            <a:off x="4685123" y="4486646"/>
            <a:ext cx="3099203" cy="2160644"/>
            <a:chOff x="4700904" y="4597328"/>
            <a:chExt cx="2790192" cy="1036320"/>
          </a:xfrm>
        </p:grpSpPr>
        <p:sp>
          <p:nvSpPr>
            <p:cNvPr id="25" name="Rectangle 24">
              <a:extLst>
                <a:ext uri="{FF2B5EF4-FFF2-40B4-BE49-F238E27FC236}">
                  <a16:creationId xmlns:a16="http://schemas.microsoft.com/office/drawing/2014/main" id="{E83CE6AD-F231-4A9D-8F12-85D3B4FAEA48}"/>
                </a:ext>
              </a:extLst>
            </p:cNvPr>
            <p:cNvSpPr/>
            <p:nvPr/>
          </p:nvSpPr>
          <p:spPr>
            <a:xfrm rot="10800000" flipV="1">
              <a:off x="4700906" y="4944800"/>
              <a:ext cx="2790190" cy="68884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chemeClr val="tx1">
                    <a:lumMod val="85000"/>
                    <a:lumOff val="15000"/>
                  </a:schemeClr>
                </a:solidFill>
                <a:effectLst/>
                <a:uLnTx/>
                <a:uFillTx/>
                <a:latin typeface="Calibri" panose="020F0502020204030204"/>
                <a:ea typeface="+mn-ea"/>
                <a:cs typeface="+mn-cs"/>
              </a:endParaRPr>
            </a:p>
          </p:txBody>
        </p:sp>
        <p:grpSp>
          <p:nvGrpSpPr>
            <p:cNvPr id="26" name="Group 29">
              <a:extLst>
                <a:ext uri="{FF2B5EF4-FFF2-40B4-BE49-F238E27FC236}">
                  <a16:creationId xmlns:a16="http://schemas.microsoft.com/office/drawing/2014/main" id="{6F9BFCAC-4274-4F11-BC0B-816E48601B0F}"/>
                </a:ext>
              </a:extLst>
            </p:cNvPr>
            <p:cNvGrpSpPr/>
            <p:nvPr/>
          </p:nvGrpSpPr>
          <p:grpSpPr>
            <a:xfrm>
              <a:off x="4700904" y="4597328"/>
              <a:ext cx="2790191" cy="347472"/>
              <a:chOff x="4700904" y="4597328"/>
              <a:chExt cx="2790191" cy="347472"/>
            </a:xfrm>
          </p:grpSpPr>
          <p:sp>
            <p:nvSpPr>
              <p:cNvPr id="31" name="Rectangle 30">
                <a:extLst>
                  <a:ext uri="{FF2B5EF4-FFF2-40B4-BE49-F238E27FC236}">
                    <a16:creationId xmlns:a16="http://schemas.microsoft.com/office/drawing/2014/main" id="{D2EDCCB8-E029-43F7-A5E4-43478860FD1C}"/>
                  </a:ext>
                </a:extLst>
              </p:cNvPr>
              <p:cNvSpPr/>
              <p:nvPr/>
            </p:nvSpPr>
            <p:spPr>
              <a:xfrm>
                <a:off x="4757420" y="4599360"/>
                <a:ext cx="2677160" cy="345440"/>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tx1">
                      <a:lumMod val="85000"/>
                      <a:lumOff val="15000"/>
                    </a:schemeClr>
                  </a:solidFill>
                </a:endParaRPr>
              </a:p>
            </p:txBody>
          </p:sp>
          <p:sp>
            <p:nvSpPr>
              <p:cNvPr id="32" name="Right Triangle 31">
                <a:extLst>
                  <a:ext uri="{FF2B5EF4-FFF2-40B4-BE49-F238E27FC236}">
                    <a16:creationId xmlns:a16="http://schemas.microsoft.com/office/drawing/2014/main" id="{6F39D215-44F1-429F-81FC-C39FFEC2461A}"/>
                  </a:ext>
                </a:extLst>
              </p:cNvPr>
              <p:cNvSpPr/>
              <p:nvPr/>
            </p:nvSpPr>
            <p:spPr>
              <a:xfrm rot="10800000" flipV="1">
                <a:off x="4700904" y="4597328"/>
                <a:ext cx="56515" cy="347472"/>
              </a:xfrm>
              <a:prstGeom prst="rtTriangl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solidFill>
                    <a:schemeClr val="tx1">
                      <a:lumMod val="85000"/>
                      <a:lumOff val="15000"/>
                    </a:schemeClr>
                  </a:solidFill>
                </a:endParaRPr>
              </a:p>
            </p:txBody>
          </p:sp>
          <p:sp>
            <p:nvSpPr>
              <p:cNvPr id="33" name="Right Triangle 32">
                <a:extLst>
                  <a:ext uri="{FF2B5EF4-FFF2-40B4-BE49-F238E27FC236}">
                    <a16:creationId xmlns:a16="http://schemas.microsoft.com/office/drawing/2014/main" id="{C27487FC-68F8-472B-AD7D-425E95ECB746}"/>
                  </a:ext>
                </a:extLst>
              </p:cNvPr>
              <p:cNvSpPr/>
              <p:nvPr/>
            </p:nvSpPr>
            <p:spPr>
              <a:xfrm rot="10800000" flipH="1" flipV="1">
                <a:off x="7434580" y="4597328"/>
                <a:ext cx="56515" cy="347472"/>
              </a:xfrm>
              <a:prstGeom prst="rtTriangl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solidFill>
                    <a:schemeClr val="tx1">
                      <a:lumMod val="85000"/>
                      <a:lumOff val="15000"/>
                    </a:schemeClr>
                  </a:solidFill>
                </a:endParaRPr>
              </a:p>
            </p:txBody>
          </p:sp>
        </p:grpSp>
      </p:grpSp>
      <p:sp>
        <p:nvSpPr>
          <p:cNvPr id="35" name="TextBox 34">
            <a:extLst>
              <a:ext uri="{FF2B5EF4-FFF2-40B4-BE49-F238E27FC236}">
                <a16:creationId xmlns:a16="http://schemas.microsoft.com/office/drawing/2014/main" id="{844DBB8D-702C-4E34-93F5-67119BE11CA3}"/>
              </a:ext>
            </a:extLst>
          </p:cNvPr>
          <p:cNvSpPr txBox="1"/>
          <p:nvPr/>
        </p:nvSpPr>
        <p:spPr>
          <a:xfrm>
            <a:off x="9251491" y="5106071"/>
            <a:ext cx="2304415" cy="1785104"/>
          </a:xfrm>
          <a:prstGeom prst="rect">
            <a:avLst/>
          </a:prstGeom>
          <a:noFill/>
        </p:spPr>
        <p:txBody>
          <a:bodyPr wrap="square">
            <a:spAutoFit/>
          </a:bodyPr>
          <a:lstStyle/>
          <a:p>
            <a:r>
              <a:rPr lang="pt-BR" sz="2400" dirty="0"/>
              <a:t>Obras e serviços de engenharia nos regimes convencionais</a:t>
            </a:r>
          </a:p>
          <a:p>
            <a:pPr>
              <a:spcAft>
                <a:spcPts val="1200"/>
              </a:spcAft>
            </a:pPr>
            <a:r>
              <a:rPr lang="en-US" sz="1400" noProof="1">
                <a:solidFill>
                  <a:schemeClr val="tx1">
                    <a:lumMod val="65000"/>
                    <a:lumOff val="35000"/>
                  </a:schemeClr>
                </a:solidFill>
              </a:rPr>
              <a:t>.</a:t>
            </a:r>
            <a:endParaRPr lang="en-US" sz="1400" dirty="0"/>
          </a:p>
        </p:txBody>
      </p:sp>
      <p:sp>
        <p:nvSpPr>
          <p:cNvPr id="36" name="TextBox 35">
            <a:extLst>
              <a:ext uri="{FF2B5EF4-FFF2-40B4-BE49-F238E27FC236}">
                <a16:creationId xmlns:a16="http://schemas.microsoft.com/office/drawing/2014/main" id="{EE382D47-8E20-4813-8D0F-4E052BBA5E28}"/>
              </a:ext>
            </a:extLst>
          </p:cNvPr>
          <p:cNvSpPr txBox="1"/>
          <p:nvPr/>
        </p:nvSpPr>
        <p:spPr>
          <a:xfrm>
            <a:off x="771424" y="5475402"/>
            <a:ext cx="2304415" cy="830997"/>
          </a:xfrm>
          <a:prstGeom prst="rect">
            <a:avLst/>
          </a:prstGeom>
          <a:noFill/>
        </p:spPr>
        <p:txBody>
          <a:bodyPr wrap="square">
            <a:spAutoFit/>
          </a:bodyPr>
          <a:lstStyle/>
          <a:p>
            <a:pPr algn="just"/>
            <a:r>
              <a:rPr lang="pt-BR" sz="2400" dirty="0"/>
              <a:t>Compras e serviços simples</a:t>
            </a:r>
            <a:r>
              <a:rPr lang="en-US" sz="2400" noProof="1">
                <a:solidFill>
                  <a:schemeClr val="tx1">
                    <a:lumMod val="65000"/>
                    <a:lumOff val="35000"/>
                  </a:schemeClr>
                </a:solidFill>
              </a:rPr>
              <a:t>. </a:t>
            </a:r>
          </a:p>
        </p:txBody>
      </p:sp>
      <p:sp>
        <p:nvSpPr>
          <p:cNvPr id="39" name="TextBox 38">
            <a:extLst>
              <a:ext uri="{FF2B5EF4-FFF2-40B4-BE49-F238E27FC236}">
                <a16:creationId xmlns:a16="http://schemas.microsoft.com/office/drawing/2014/main" id="{504FEFD4-814E-4BD4-B861-97B5F4CC368A}"/>
              </a:ext>
            </a:extLst>
          </p:cNvPr>
          <p:cNvSpPr txBox="1"/>
          <p:nvPr/>
        </p:nvSpPr>
        <p:spPr>
          <a:xfrm>
            <a:off x="5130165" y="5106071"/>
            <a:ext cx="2304415" cy="1569660"/>
          </a:xfrm>
          <a:prstGeom prst="rect">
            <a:avLst/>
          </a:prstGeom>
          <a:noFill/>
        </p:spPr>
        <p:txBody>
          <a:bodyPr wrap="square">
            <a:spAutoFit/>
          </a:bodyPr>
          <a:lstStyle/>
          <a:p>
            <a:r>
              <a:rPr lang="pt-BR" sz="2400" dirty="0"/>
              <a:t>Obras e serviços de engenharia em regimes não convencionais</a:t>
            </a:r>
          </a:p>
        </p:txBody>
      </p:sp>
      <p:pic>
        <p:nvPicPr>
          <p:cNvPr id="49" name="Imagem 48">
            <a:extLst>
              <a:ext uri="{FF2B5EF4-FFF2-40B4-BE49-F238E27FC236}">
                <a16:creationId xmlns:a16="http://schemas.microsoft.com/office/drawing/2014/main" id="{629892E8-05B5-4A2D-AA91-124D4753DF33}"/>
              </a:ext>
            </a:extLst>
          </p:cNvPr>
          <p:cNvPicPr>
            <a:picLocks noChangeAspect="1"/>
          </p:cNvPicPr>
          <p:nvPr/>
        </p:nvPicPr>
        <p:blipFill>
          <a:blip r:embed="rId3" cstate="print"/>
          <a:stretch>
            <a:fillRect/>
          </a:stretch>
        </p:blipFill>
        <p:spPr>
          <a:xfrm>
            <a:off x="562213" y="1957258"/>
            <a:ext cx="3246316" cy="2634595"/>
          </a:xfrm>
          <a:prstGeom prst="rect">
            <a:avLst/>
          </a:prstGeom>
        </p:spPr>
      </p:pic>
      <p:pic>
        <p:nvPicPr>
          <p:cNvPr id="53" name="Imagem 52">
            <a:extLst>
              <a:ext uri="{FF2B5EF4-FFF2-40B4-BE49-F238E27FC236}">
                <a16:creationId xmlns:a16="http://schemas.microsoft.com/office/drawing/2014/main" id="{471F25DC-17BC-429B-B779-72D85595348F}"/>
              </a:ext>
            </a:extLst>
          </p:cNvPr>
          <p:cNvPicPr>
            <a:picLocks noChangeAspect="1"/>
          </p:cNvPicPr>
          <p:nvPr/>
        </p:nvPicPr>
        <p:blipFill>
          <a:blip r:embed="rId4"/>
          <a:stretch>
            <a:fillRect/>
          </a:stretch>
        </p:blipFill>
        <p:spPr>
          <a:xfrm>
            <a:off x="8574190" y="1962463"/>
            <a:ext cx="3057952" cy="2429214"/>
          </a:xfrm>
          <a:prstGeom prst="rect">
            <a:avLst/>
          </a:prstGeom>
          <a:effectLst>
            <a:softEdge rad="317500"/>
          </a:effectLst>
        </p:spPr>
      </p:pic>
      <p:pic>
        <p:nvPicPr>
          <p:cNvPr id="3" name="Imagem 2">
            <a:extLst>
              <a:ext uri="{FF2B5EF4-FFF2-40B4-BE49-F238E27FC236}">
                <a16:creationId xmlns:a16="http://schemas.microsoft.com/office/drawing/2014/main" id="{26E5AAA4-4BE8-42DD-894B-D06672878DC4}"/>
              </a:ext>
            </a:extLst>
          </p:cNvPr>
          <p:cNvPicPr>
            <a:picLocks noChangeAspect="1"/>
          </p:cNvPicPr>
          <p:nvPr/>
        </p:nvPicPr>
        <p:blipFill>
          <a:blip r:embed="rId5"/>
          <a:stretch>
            <a:fillRect/>
          </a:stretch>
        </p:blipFill>
        <p:spPr>
          <a:xfrm>
            <a:off x="4310118" y="1977082"/>
            <a:ext cx="3808299" cy="2429214"/>
          </a:xfrm>
          <a:prstGeom prst="rect">
            <a:avLst/>
          </a:prstGeom>
          <a:effectLst>
            <a:softEdge rad="127000"/>
          </a:effectLst>
        </p:spPr>
      </p:pic>
    </p:spTree>
    <p:extLst>
      <p:ext uri="{BB962C8B-B14F-4D97-AF65-F5344CB8AC3E}">
        <p14:creationId xmlns:p14="http://schemas.microsoft.com/office/powerpoint/2010/main" val="22929626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a:extLst>
              <a:ext uri="{FF2B5EF4-FFF2-40B4-BE49-F238E27FC236}">
                <a16:creationId xmlns:a16="http://schemas.microsoft.com/office/drawing/2014/main" id="{5AB48EF2-92BC-26D7-D1D6-BE2C6D72954D}"/>
              </a:ext>
            </a:extLst>
          </p:cNvPr>
          <p:cNvSpPr/>
          <p:nvPr/>
        </p:nvSpPr>
        <p:spPr>
          <a:xfrm>
            <a:off x="1" y="1512629"/>
            <a:ext cx="4880344" cy="4084094"/>
          </a:xfrm>
          <a:prstGeom prst="rect">
            <a:avLst/>
          </a:prstGeom>
          <a:blipFill dpi="0" rotWithShape="1">
            <a:blip r:embed="rId2" cstate="email">
              <a:extLst>
                <a:ext uri="{28A0092B-C50C-407E-A947-70E740481C1C}">
                  <a14:useLocalDpi xmlns:a14="http://schemas.microsoft.com/office/drawing/2010/main"/>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 name="TextBox 16">
            <a:extLst>
              <a:ext uri="{FF2B5EF4-FFF2-40B4-BE49-F238E27FC236}">
                <a16:creationId xmlns:a16="http://schemas.microsoft.com/office/drawing/2014/main" id="{5DA5C339-E22A-588C-DD59-02E2287F5823}"/>
              </a:ext>
            </a:extLst>
          </p:cNvPr>
          <p:cNvSpPr txBox="1"/>
          <p:nvPr/>
        </p:nvSpPr>
        <p:spPr>
          <a:xfrm>
            <a:off x="5690909" y="1180563"/>
            <a:ext cx="5789564" cy="4112023"/>
          </a:xfrm>
          <a:prstGeom prst="rect">
            <a:avLst/>
          </a:prstGeom>
          <a:noFill/>
        </p:spPr>
        <p:txBody>
          <a:bodyPr wrap="square" lIns="0" tIns="0" rIns="91440" bIns="0" rtlCol="0" anchor="ctr">
            <a:spAutoFit/>
          </a:bodyPr>
          <a:lstStyle/>
          <a:p>
            <a:pPr indent="450215" algn="just">
              <a:lnSpc>
                <a:spcPct val="150000"/>
              </a:lnSpc>
              <a:spcAft>
                <a:spcPts val="800"/>
              </a:spcAft>
            </a:pPr>
            <a:r>
              <a:rPr lang="pt-BR" b="0" i="1" dirty="0">
                <a:effectLst/>
                <a:latin typeface="DM Sans" pitchFamily="2" charset="0"/>
                <a:ea typeface="Malgun Gothic Semilight" panose="020B0502040204020203" pitchFamily="34" charset="-128"/>
                <a:cs typeface="Malgun Gothic Semilight" panose="020B0502040204020203" pitchFamily="34" charset="-128"/>
              </a:rPr>
              <a:t>	</a:t>
            </a:r>
            <a:r>
              <a:rPr lang="pt-BR" sz="1800" dirty="0">
                <a:effectLst/>
                <a:latin typeface="DM Sans"/>
                <a:ea typeface="Times New Roman" panose="02020603050405020304" pitchFamily="18" charset="0"/>
                <a:cs typeface="Arial" panose="020B0604020202020204" pitchFamily="34" charset="0"/>
              </a:rPr>
              <a:t>Ainda que os direitos patrimoniais da obra sejam cedidos integralmente, o autor conserva os seus direitos morais, previstos na legislação autoral (Lei nº 9.610/1998), como o direito à paternidade da obra e à integridade da criação. Assim, qualquer modificação substancial do projeto que possa comprometer sua essência ou sua coerência interna deve, sempre que possível, ser comunicada ao autor, oferecendo-lhe a oportunidade de manifestar-se, inclusive com eventual repúdio à vinculação de seu nome a determinada versão modificada da obra.</a:t>
            </a:r>
            <a:endParaRPr lang="pt-BR"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2" name="Imagem 31" descr="Uma imagem contendo abajur, luz&#10;&#10;Descrição gerada automaticamente">
            <a:extLst>
              <a:ext uri="{FF2B5EF4-FFF2-40B4-BE49-F238E27FC236}">
                <a16:creationId xmlns:a16="http://schemas.microsoft.com/office/drawing/2014/main" id="{A0DFD8E1-72CB-2430-2283-2D0A503023F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rot="16200000">
            <a:off x="1793753" y="-2948385"/>
            <a:ext cx="3100374" cy="6687878"/>
          </a:xfrm>
          <a:prstGeom prst="rect">
            <a:avLst/>
          </a:prstGeom>
        </p:spPr>
      </p:pic>
      <p:sp>
        <p:nvSpPr>
          <p:cNvPr id="6" name="Título 1">
            <a:extLst>
              <a:ext uri="{FF2B5EF4-FFF2-40B4-BE49-F238E27FC236}">
                <a16:creationId xmlns:a16="http://schemas.microsoft.com/office/drawing/2014/main" id="{13A51CC8-4AF4-19CB-4779-B6BE55285C9C}"/>
              </a:ext>
            </a:extLst>
          </p:cNvPr>
          <p:cNvSpPr>
            <a:spLocks noGrp="1"/>
          </p:cNvSpPr>
          <p:nvPr>
            <p:ph type="title"/>
          </p:nvPr>
        </p:nvSpPr>
        <p:spPr>
          <a:xfrm>
            <a:off x="1014595" y="620178"/>
            <a:ext cx="10761922" cy="1325563"/>
          </a:xfrm>
        </p:spPr>
        <p:txBody>
          <a:bodyPr>
            <a:normAutofit/>
          </a:bodyPr>
          <a:lstStyle/>
          <a:p>
            <a:r>
              <a:rPr lang="pt-BR" sz="3200" b="1" dirty="0">
                <a:solidFill>
                  <a:schemeClr val="bg1"/>
                </a:solidFill>
                <a:latin typeface="Avenir Next LT Pro" panose="020B0504020202020204" pitchFamily="34" charset="0"/>
              </a:rPr>
              <a:t>CONCURSO</a:t>
            </a:r>
          </a:p>
        </p:txBody>
      </p:sp>
      <p:sp>
        <p:nvSpPr>
          <p:cNvPr id="7" name="CaixaDeTexto 6">
            <a:extLst>
              <a:ext uri="{FF2B5EF4-FFF2-40B4-BE49-F238E27FC236}">
                <a16:creationId xmlns:a16="http://schemas.microsoft.com/office/drawing/2014/main" id="{9C1AF881-2F29-419C-BB7F-E86107E4842D}"/>
              </a:ext>
            </a:extLst>
          </p:cNvPr>
          <p:cNvSpPr txBox="1"/>
          <p:nvPr/>
        </p:nvSpPr>
        <p:spPr>
          <a:xfrm>
            <a:off x="5613400" y="5445035"/>
            <a:ext cx="6096000" cy="800219"/>
          </a:xfrm>
          <a:prstGeom prst="rect">
            <a:avLst/>
          </a:prstGeom>
          <a:noFill/>
        </p:spPr>
        <p:txBody>
          <a:bodyPr wrap="square">
            <a:spAutoFit/>
          </a:bodyPr>
          <a:lstStyle/>
          <a:p>
            <a:pPr algn="just"/>
            <a:r>
              <a:rPr lang="pt-BR" sz="1400" dirty="0">
                <a:effectLst/>
                <a:latin typeface="Calibri" panose="020F0502020204030204" pitchFamily="34" charset="0"/>
                <a:ea typeface="Calibri" panose="020F0502020204030204" pitchFamily="34" charset="0"/>
                <a:cs typeface="Times New Roman" panose="02020603050405020304" pitchFamily="18" charset="0"/>
              </a:rPr>
              <a:t>COSTA, Igor Pires Gomes da; SANTOS, Rafael Costa. Modificação do projeto arquitetônico e de engenharia em edificações públicas e o direito do autor. Fórum de Contratação e Gestão Pública, Belo Horizonte, v. 18, n. 215, nov. 2019</a:t>
            </a:r>
            <a:r>
              <a:rPr lang="pt-BR" sz="1800" dirty="0">
                <a:effectLst/>
                <a:latin typeface="Calibri" panose="020F0502020204030204" pitchFamily="34" charset="0"/>
                <a:ea typeface="Calibri" panose="020F0502020204030204" pitchFamily="34" charset="0"/>
                <a:cs typeface="Times New Roman" panose="02020603050405020304" pitchFamily="18" charset="0"/>
              </a:rPr>
              <a:t>.</a:t>
            </a:r>
            <a:endParaRPr lang="pt-BR" dirty="0"/>
          </a:p>
        </p:txBody>
      </p:sp>
    </p:spTree>
    <p:extLst>
      <p:ext uri="{BB962C8B-B14F-4D97-AF65-F5344CB8AC3E}">
        <p14:creationId xmlns:p14="http://schemas.microsoft.com/office/powerpoint/2010/main" val="163850926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Rounded Corners 20">
            <a:extLst>
              <a:ext uri="{FF2B5EF4-FFF2-40B4-BE49-F238E27FC236}">
                <a16:creationId xmlns:a16="http://schemas.microsoft.com/office/drawing/2014/main" id="{F23A2692-245C-48D6-A121-59DA1F47511A}"/>
              </a:ext>
            </a:extLst>
          </p:cNvPr>
          <p:cNvSpPr/>
          <p:nvPr/>
        </p:nvSpPr>
        <p:spPr>
          <a:xfrm>
            <a:off x="4574024" y="3762324"/>
            <a:ext cx="3043952" cy="2739555"/>
          </a:xfrm>
          <a:prstGeom prst="roundRect">
            <a:avLst>
              <a:gd name="adj" fmla="val 8702"/>
            </a:avLst>
          </a:prstGeom>
          <a:gradFill flip="none" rotWithShape="1">
            <a:gsLst>
              <a:gs pos="42000">
                <a:schemeClr val="bg2">
                  <a:lumMod val="25000"/>
                </a:schemeClr>
              </a:gs>
              <a:gs pos="89000">
                <a:schemeClr val="bg2">
                  <a:lumMod val="50000"/>
                </a:schemeClr>
              </a:gs>
              <a:gs pos="100000">
                <a:schemeClr val="bg2">
                  <a:lumMod val="50000"/>
                </a:schemeClr>
              </a:gs>
              <a:gs pos="0">
                <a:schemeClr val="bg2">
                  <a:lumMod val="25000"/>
                </a:schemeClr>
              </a:gs>
            </a:gsLst>
            <a:lin ang="6600000" scaled="0"/>
            <a:tileRect/>
          </a:gradFill>
          <a:ln w="25400" cap="flat" cmpd="sng" algn="ctr">
            <a:noFill/>
            <a:prstDash val="solid"/>
          </a:ln>
          <a:effectLst/>
          <a:scene3d>
            <a:camera prst="isometricOffAxis1Top">
              <a:rot lat="19308370" lon="17994607" rev="3982837"/>
            </a:camera>
            <a:lightRig rig="soft" dir="t"/>
          </a:scene3d>
          <a:sp3d extrusionH="152400" prstMaterial="matte">
            <a:bevelT w="57150" h="44450"/>
            <a:bevelB w="0" h="0"/>
          </a:sp3d>
        </p:spPr>
        <p:txBody>
          <a:bodyPr rtlCol="0" anchor="ctr"/>
          <a:lstStyle/>
          <a:p>
            <a:pPr algn="ctr"/>
            <a:endParaRPr lang="en-US" kern="0">
              <a:solidFill>
                <a:prstClr val="white"/>
              </a:solidFill>
              <a:ea typeface="宋体"/>
            </a:endParaRPr>
          </a:p>
        </p:txBody>
      </p:sp>
      <p:sp>
        <p:nvSpPr>
          <p:cNvPr id="14" name="Freeform: Shape 13">
            <a:extLst>
              <a:ext uri="{FF2B5EF4-FFF2-40B4-BE49-F238E27FC236}">
                <a16:creationId xmlns:a16="http://schemas.microsoft.com/office/drawing/2014/main" id="{50FF769F-9DE6-4935-BEB5-8C28E2281594}"/>
              </a:ext>
            </a:extLst>
          </p:cNvPr>
          <p:cNvSpPr/>
          <p:nvPr/>
        </p:nvSpPr>
        <p:spPr>
          <a:xfrm>
            <a:off x="6141720" y="1149023"/>
            <a:ext cx="1367744" cy="4405999"/>
          </a:xfrm>
          <a:custGeom>
            <a:avLst/>
            <a:gdLst>
              <a:gd name="connsiteX0" fmla="*/ 14550 w 1367744"/>
              <a:gd name="connsiteY0" fmla="*/ 0 h 4405999"/>
              <a:gd name="connsiteX1" fmla="*/ 237820 w 1367744"/>
              <a:gd name="connsiteY1" fmla="*/ 105397 h 4405999"/>
              <a:gd name="connsiteX2" fmla="*/ 1360812 w 1367744"/>
              <a:gd name="connsiteY2" fmla="*/ 3814776 h 4405999"/>
              <a:gd name="connsiteX3" fmla="*/ 1367744 w 1367744"/>
              <a:gd name="connsiteY3" fmla="*/ 3842706 h 4405999"/>
              <a:gd name="connsiteX4" fmla="*/ 258600 w 1367744"/>
              <a:gd name="connsiteY4" fmla="*/ 4395411 h 4405999"/>
              <a:gd name="connsiteX5" fmla="*/ 0 w 1367744"/>
              <a:gd name="connsiteY5" fmla="*/ 4405999 h 4405999"/>
              <a:gd name="connsiteX6" fmla="*/ 0 w 1367744"/>
              <a:gd name="connsiteY6" fmla="*/ 532 h 4405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7744" h="4405999">
                <a:moveTo>
                  <a:pt x="14550" y="0"/>
                </a:moveTo>
                <a:cubicBezTo>
                  <a:pt x="92684" y="6465"/>
                  <a:pt x="172672" y="37043"/>
                  <a:pt x="237820" y="105397"/>
                </a:cubicBezTo>
                <a:cubicBezTo>
                  <a:pt x="233634" y="100041"/>
                  <a:pt x="1172492" y="3191890"/>
                  <a:pt x="1360812" y="3814776"/>
                </a:cubicBezTo>
                <a:cubicBezTo>
                  <a:pt x="1367156" y="3823603"/>
                  <a:pt x="1367744" y="3833128"/>
                  <a:pt x="1367744" y="3842706"/>
                </a:cubicBezTo>
                <a:cubicBezTo>
                  <a:pt x="1367744" y="4115339"/>
                  <a:pt x="891587" y="4342805"/>
                  <a:pt x="258600" y="4395411"/>
                </a:cubicBezTo>
                <a:lnTo>
                  <a:pt x="0" y="4405999"/>
                </a:lnTo>
                <a:lnTo>
                  <a:pt x="0" y="532"/>
                </a:lnTo>
                <a:close/>
              </a:path>
            </a:pathLst>
          </a:custGeom>
          <a:gradFill flip="none" rotWithShape="1">
            <a:gsLst>
              <a:gs pos="70000">
                <a:schemeClr val="accent5">
                  <a:lumMod val="75000"/>
                </a:schemeClr>
              </a:gs>
              <a:gs pos="31000">
                <a:schemeClr val="accent5">
                  <a:lumMod val="75000"/>
                </a:schemeClr>
              </a:gs>
              <a:gs pos="53000">
                <a:schemeClr val="accent5"/>
              </a:gs>
              <a:gs pos="89000">
                <a:schemeClr val="accent5">
                  <a:lumMod val="75000"/>
                </a:schemeClr>
              </a:gs>
              <a:gs pos="0">
                <a:schemeClr val="accent5">
                  <a:lumMod val="75000"/>
                </a:schemeClr>
              </a:gs>
            </a:gsLst>
            <a:lin ang="10200000" scaled="0"/>
            <a:tileRect/>
          </a:gradFill>
          <a:ln w="3175" cap="flat" cmpd="sng" algn="ctr">
            <a:noFill/>
            <a:prstDash val="solid"/>
          </a:ln>
          <a:effectLst/>
        </p:spPr>
        <p:txBody>
          <a:bodyPr wrap="square" anchor="ctr">
            <a:noAutofit/>
          </a:bodyPr>
          <a:lstStyle/>
          <a:p>
            <a:pPr algn="ctr"/>
            <a:endParaRPr lang="en-US" kern="0">
              <a:solidFill>
                <a:prstClr val="white"/>
              </a:solidFill>
              <a:latin typeface="Calibri"/>
              <a:ea typeface="宋体"/>
            </a:endParaRPr>
          </a:p>
        </p:txBody>
      </p:sp>
      <p:sp>
        <p:nvSpPr>
          <p:cNvPr id="12" name="Freeform: Shape 11">
            <a:extLst>
              <a:ext uri="{FF2B5EF4-FFF2-40B4-BE49-F238E27FC236}">
                <a16:creationId xmlns:a16="http://schemas.microsoft.com/office/drawing/2014/main" id="{120D6BA7-5709-4F27-A134-B90E866A90C0}"/>
              </a:ext>
            </a:extLst>
          </p:cNvPr>
          <p:cNvSpPr/>
          <p:nvPr/>
        </p:nvSpPr>
        <p:spPr>
          <a:xfrm>
            <a:off x="6141720" y="2134144"/>
            <a:ext cx="741208" cy="895322"/>
          </a:xfrm>
          <a:custGeom>
            <a:avLst/>
            <a:gdLst>
              <a:gd name="connsiteX0" fmla="*/ 503079 w 741208"/>
              <a:gd name="connsiteY0" fmla="*/ 0 h 895322"/>
              <a:gd name="connsiteX1" fmla="*/ 541647 w 741208"/>
              <a:gd name="connsiteY1" fmla="*/ 127356 h 895322"/>
              <a:gd name="connsiteX2" fmla="*/ 727126 w 741208"/>
              <a:gd name="connsiteY2" fmla="*/ 739376 h 895322"/>
              <a:gd name="connsiteX3" fmla="*/ 741208 w 741208"/>
              <a:gd name="connsiteY3" fmla="*/ 785821 h 895322"/>
              <a:gd name="connsiteX4" fmla="*/ 698008 w 741208"/>
              <a:gd name="connsiteY4" fmla="*/ 799811 h 895322"/>
              <a:gd name="connsiteX5" fmla="*/ 164773 w 741208"/>
              <a:gd name="connsiteY5" fmla="*/ 889797 h 895322"/>
              <a:gd name="connsiteX6" fmla="*/ 0 w 741208"/>
              <a:gd name="connsiteY6" fmla="*/ 895322 h 895322"/>
              <a:gd name="connsiteX7" fmla="*/ 0 w 741208"/>
              <a:gd name="connsiteY7" fmla="*/ 73554 h 895322"/>
              <a:gd name="connsiteX8" fmla="*/ 101541 w 741208"/>
              <a:gd name="connsiteY8" fmla="*/ 70377 h 895322"/>
              <a:gd name="connsiteX9" fmla="*/ 453623 w 741208"/>
              <a:gd name="connsiteY9" fmla="*/ 14943 h 89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41208" h="895322">
                <a:moveTo>
                  <a:pt x="503079" y="0"/>
                </a:moveTo>
                <a:lnTo>
                  <a:pt x="541647" y="127356"/>
                </a:lnTo>
                <a:cubicBezTo>
                  <a:pt x="599764" y="319207"/>
                  <a:pt x="662693" y="526837"/>
                  <a:pt x="727126" y="739376"/>
                </a:cubicBezTo>
                <a:lnTo>
                  <a:pt x="741208" y="785821"/>
                </a:lnTo>
                <a:lnTo>
                  <a:pt x="698008" y="799811"/>
                </a:lnTo>
                <a:cubicBezTo>
                  <a:pt x="527574" y="846714"/>
                  <a:pt x="349059" y="877391"/>
                  <a:pt x="164773" y="889797"/>
                </a:cubicBezTo>
                <a:lnTo>
                  <a:pt x="0" y="895322"/>
                </a:lnTo>
                <a:lnTo>
                  <a:pt x="0" y="73554"/>
                </a:lnTo>
                <a:lnTo>
                  <a:pt x="101541" y="70377"/>
                </a:lnTo>
                <a:cubicBezTo>
                  <a:pt x="223221" y="62734"/>
                  <a:pt x="341090" y="43836"/>
                  <a:pt x="453623" y="14943"/>
                </a:cubicBezTo>
                <a:close/>
              </a:path>
            </a:pathLst>
          </a:custGeom>
          <a:gradFill flip="none" rotWithShape="1">
            <a:gsLst>
              <a:gs pos="98000">
                <a:sysClr val="window" lastClr="FFFFFF">
                  <a:lumMod val="65000"/>
                </a:sysClr>
              </a:gs>
              <a:gs pos="0">
                <a:sysClr val="window" lastClr="FFFFFF">
                  <a:lumMod val="65000"/>
                </a:sysClr>
              </a:gs>
              <a:gs pos="55000">
                <a:sysClr val="window" lastClr="FFFFFF"/>
              </a:gs>
            </a:gsLst>
            <a:lin ang="10200000" scaled="0"/>
            <a:tileRect/>
          </a:gradFill>
          <a:ln w="3175" cap="flat" cmpd="sng" algn="ctr">
            <a:noFill/>
            <a:prstDash val="solid"/>
          </a:ln>
          <a:effectLst/>
        </p:spPr>
        <p:txBody>
          <a:bodyPr wrap="square" anchor="ctr">
            <a:noAutofit/>
          </a:bodyPr>
          <a:lstStyle/>
          <a:p>
            <a:pPr algn="ctr"/>
            <a:endParaRPr lang="en-US" kern="0">
              <a:solidFill>
                <a:prstClr val="white"/>
              </a:solidFill>
              <a:ea typeface="宋体"/>
            </a:endParaRPr>
          </a:p>
        </p:txBody>
      </p:sp>
      <p:sp>
        <p:nvSpPr>
          <p:cNvPr id="16" name="Freeform: Shape 15">
            <a:extLst>
              <a:ext uri="{FF2B5EF4-FFF2-40B4-BE49-F238E27FC236}">
                <a16:creationId xmlns:a16="http://schemas.microsoft.com/office/drawing/2014/main" id="{EB1C3586-62DD-407B-85CC-D6D337ACEFDB}"/>
              </a:ext>
            </a:extLst>
          </p:cNvPr>
          <p:cNvSpPr/>
          <p:nvPr/>
        </p:nvSpPr>
        <p:spPr>
          <a:xfrm>
            <a:off x="6141720" y="3667170"/>
            <a:ext cx="1204508" cy="949951"/>
          </a:xfrm>
          <a:custGeom>
            <a:avLst/>
            <a:gdLst>
              <a:gd name="connsiteX0" fmla="*/ 967780 w 1204508"/>
              <a:gd name="connsiteY0" fmla="*/ 0 h 949951"/>
              <a:gd name="connsiteX1" fmla="*/ 1016062 w 1204508"/>
              <a:gd name="connsiteY1" fmla="*/ 159211 h 949951"/>
              <a:gd name="connsiteX2" fmla="*/ 1186887 w 1204508"/>
              <a:gd name="connsiteY2" fmla="*/ 722548 h 949951"/>
              <a:gd name="connsiteX3" fmla="*/ 1204508 w 1204508"/>
              <a:gd name="connsiteY3" fmla="*/ 780670 h 949951"/>
              <a:gd name="connsiteX4" fmla="*/ 1201303 w 1204508"/>
              <a:gd name="connsiteY4" fmla="*/ 781750 h 949951"/>
              <a:gd name="connsiteX5" fmla="*/ 10470 w 1204508"/>
              <a:gd name="connsiteY5" fmla="*/ 949951 h 949951"/>
              <a:gd name="connsiteX6" fmla="*/ 0 w 1204508"/>
              <a:gd name="connsiteY6" fmla="*/ 949581 h 949951"/>
              <a:gd name="connsiteX7" fmla="*/ 0 w 1204508"/>
              <a:gd name="connsiteY7" fmla="*/ 127823 h 949951"/>
              <a:gd name="connsiteX8" fmla="*/ 10470 w 1204508"/>
              <a:gd name="connsiteY8" fmla="*/ 128135 h 949951"/>
              <a:gd name="connsiteX9" fmla="*/ 881415 w 1204508"/>
              <a:gd name="connsiteY9" fmla="*/ 24517 h 949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04508" h="949951">
                <a:moveTo>
                  <a:pt x="967780" y="0"/>
                </a:moveTo>
                <a:lnTo>
                  <a:pt x="1016062" y="159211"/>
                </a:lnTo>
                <a:cubicBezTo>
                  <a:pt x="1077564" y="362013"/>
                  <a:pt x="1135608" y="553416"/>
                  <a:pt x="1186887" y="722548"/>
                </a:cubicBezTo>
                <a:lnTo>
                  <a:pt x="1204508" y="780670"/>
                </a:lnTo>
                <a:lnTo>
                  <a:pt x="1201303" y="781750"/>
                </a:lnTo>
                <a:cubicBezTo>
                  <a:pt x="835288" y="890059"/>
                  <a:pt x="432877" y="949951"/>
                  <a:pt x="10470" y="949951"/>
                </a:cubicBezTo>
                <a:lnTo>
                  <a:pt x="0" y="949581"/>
                </a:lnTo>
                <a:lnTo>
                  <a:pt x="0" y="127823"/>
                </a:lnTo>
                <a:lnTo>
                  <a:pt x="10470" y="128135"/>
                </a:lnTo>
                <a:cubicBezTo>
                  <a:pt x="319408" y="128135"/>
                  <a:pt x="613722" y="91239"/>
                  <a:pt x="881415" y="24517"/>
                </a:cubicBezTo>
                <a:close/>
              </a:path>
            </a:pathLst>
          </a:custGeom>
          <a:gradFill flip="none" rotWithShape="1">
            <a:gsLst>
              <a:gs pos="98000">
                <a:sysClr val="window" lastClr="FFFFFF">
                  <a:lumMod val="65000"/>
                </a:sysClr>
              </a:gs>
              <a:gs pos="0">
                <a:sysClr val="window" lastClr="FFFFFF">
                  <a:lumMod val="65000"/>
                </a:sysClr>
              </a:gs>
              <a:gs pos="55000">
                <a:sysClr val="window" lastClr="FFFFFF"/>
              </a:gs>
            </a:gsLst>
            <a:lin ang="10200000" scaled="0"/>
            <a:tileRect/>
          </a:gradFill>
          <a:ln w="3175" cap="flat" cmpd="sng" algn="ctr">
            <a:noFill/>
            <a:prstDash val="solid"/>
          </a:ln>
          <a:effectLst/>
        </p:spPr>
        <p:txBody>
          <a:bodyPr wrap="square" anchor="ctr">
            <a:noAutofit/>
          </a:bodyPr>
          <a:lstStyle/>
          <a:p>
            <a:pPr algn="ctr"/>
            <a:endParaRPr lang="en-US" kern="0">
              <a:solidFill>
                <a:prstClr val="white"/>
              </a:solidFill>
              <a:ea typeface="宋体"/>
            </a:endParaRPr>
          </a:p>
        </p:txBody>
      </p:sp>
      <p:sp>
        <p:nvSpPr>
          <p:cNvPr id="18" name="Freeform: Shape 17">
            <a:extLst>
              <a:ext uri="{FF2B5EF4-FFF2-40B4-BE49-F238E27FC236}">
                <a16:creationId xmlns:a16="http://schemas.microsoft.com/office/drawing/2014/main" id="{0389F423-03A7-465E-BCD3-75402D5B1EB3}"/>
              </a:ext>
            </a:extLst>
          </p:cNvPr>
          <p:cNvSpPr/>
          <p:nvPr/>
        </p:nvSpPr>
        <p:spPr>
          <a:xfrm>
            <a:off x="4731273" y="1149023"/>
            <a:ext cx="1410447" cy="4406341"/>
          </a:xfrm>
          <a:custGeom>
            <a:avLst/>
            <a:gdLst>
              <a:gd name="connsiteX0" fmla="*/ 1410447 w 1410447"/>
              <a:gd name="connsiteY0" fmla="*/ 0 h 4406341"/>
              <a:gd name="connsiteX1" fmla="*/ 1410447 w 1410447"/>
              <a:gd name="connsiteY1" fmla="*/ 4405467 h 4406341"/>
              <a:gd name="connsiteX2" fmla="*/ 1389096 w 1410447"/>
              <a:gd name="connsiteY2" fmla="*/ 4406341 h 4406341"/>
              <a:gd name="connsiteX3" fmla="*/ 0 w 1410447"/>
              <a:gd name="connsiteY3" fmla="*/ 3842174 h 4406341"/>
              <a:gd name="connsiteX4" fmla="*/ 1127080 w 1410447"/>
              <a:gd name="connsiteY4" fmla="*/ 104865 h 4406341"/>
              <a:gd name="connsiteX5" fmla="*/ 1329505 w 1410447"/>
              <a:gd name="connsiteY5" fmla="*/ 2959 h 4406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10447" h="4406341">
                <a:moveTo>
                  <a:pt x="1410447" y="0"/>
                </a:moveTo>
                <a:lnTo>
                  <a:pt x="1410447" y="4405467"/>
                </a:lnTo>
                <a:lnTo>
                  <a:pt x="1389096" y="4406341"/>
                </a:lnTo>
                <a:cubicBezTo>
                  <a:pt x="621919" y="4406341"/>
                  <a:pt x="0" y="4153755"/>
                  <a:pt x="0" y="3842174"/>
                </a:cubicBezTo>
                <a:lnTo>
                  <a:pt x="1127080" y="104865"/>
                </a:lnTo>
                <a:cubicBezTo>
                  <a:pt x="1159049" y="59895"/>
                  <a:pt x="1237393" y="17034"/>
                  <a:pt x="1329505" y="2959"/>
                </a:cubicBezTo>
                <a:close/>
              </a:path>
            </a:pathLst>
          </a:custGeom>
          <a:gradFill flip="none" rotWithShape="1">
            <a:gsLst>
              <a:gs pos="70000">
                <a:schemeClr val="accent6">
                  <a:lumMod val="75000"/>
                </a:schemeClr>
              </a:gs>
              <a:gs pos="31000">
                <a:schemeClr val="accent6">
                  <a:lumMod val="75000"/>
                </a:schemeClr>
              </a:gs>
              <a:gs pos="53000">
                <a:schemeClr val="accent6"/>
              </a:gs>
              <a:gs pos="89000">
                <a:schemeClr val="accent6">
                  <a:lumMod val="75000"/>
                </a:schemeClr>
              </a:gs>
              <a:gs pos="0">
                <a:schemeClr val="accent6">
                  <a:lumMod val="75000"/>
                </a:schemeClr>
              </a:gs>
            </a:gsLst>
            <a:lin ang="12000000" scaled="0"/>
            <a:tileRect/>
          </a:gradFill>
          <a:ln w="3175" cap="flat" cmpd="sng" algn="ctr">
            <a:noFill/>
            <a:prstDash val="solid"/>
          </a:ln>
          <a:effectLst/>
        </p:spPr>
        <p:txBody>
          <a:bodyPr wrap="square" anchor="ctr">
            <a:noAutofit/>
          </a:bodyPr>
          <a:lstStyle/>
          <a:p>
            <a:pPr algn="ctr"/>
            <a:endParaRPr lang="en-US" kern="0">
              <a:solidFill>
                <a:prstClr val="white"/>
              </a:solidFill>
              <a:latin typeface="Calibri"/>
              <a:ea typeface="宋体"/>
            </a:endParaRPr>
          </a:p>
        </p:txBody>
      </p:sp>
      <p:sp>
        <p:nvSpPr>
          <p:cNvPr id="19" name="Freeform: Shape 18">
            <a:extLst>
              <a:ext uri="{FF2B5EF4-FFF2-40B4-BE49-F238E27FC236}">
                <a16:creationId xmlns:a16="http://schemas.microsoft.com/office/drawing/2014/main" id="{161E5493-B971-4408-84A7-630349989912}"/>
              </a:ext>
            </a:extLst>
          </p:cNvPr>
          <p:cNvSpPr/>
          <p:nvPr/>
        </p:nvSpPr>
        <p:spPr>
          <a:xfrm>
            <a:off x="5356220" y="2133345"/>
            <a:ext cx="785500" cy="896837"/>
          </a:xfrm>
          <a:custGeom>
            <a:avLst/>
            <a:gdLst>
              <a:gd name="connsiteX0" fmla="*/ 237071 w 785500"/>
              <a:gd name="connsiteY0" fmla="*/ 0 h 896837"/>
              <a:gd name="connsiteX1" fmla="*/ 289172 w 785500"/>
              <a:gd name="connsiteY1" fmla="*/ 15742 h 896837"/>
              <a:gd name="connsiteX2" fmla="*/ 764147 w 785500"/>
              <a:gd name="connsiteY2" fmla="*/ 75021 h 896837"/>
              <a:gd name="connsiteX3" fmla="*/ 785500 w 785500"/>
              <a:gd name="connsiteY3" fmla="*/ 74353 h 896837"/>
              <a:gd name="connsiteX4" fmla="*/ 785500 w 785500"/>
              <a:gd name="connsiteY4" fmla="*/ 896121 h 896837"/>
              <a:gd name="connsiteX5" fmla="*/ 764148 w 785500"/>
              <a:gd name="connsiteY5" fmla="*/ 896837 h 896837"/>
              <a:gd name="connsiteX6" fmla="*/ 44789 w 785500"/>
              <a:gd name="connsiteY6" fmla="*/ 800610 h 896837"/>
              <a:gd name="connsiteX7" fmla="*/ 0 w 785500"/>
              <a:gd name="connsiteY7" fmla="*/ 786106 h 896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85500" h="896837">
                <a:moveTo>
                  <a:pt x="237071" y="0"/>
                </a:moveTo>
                <a:lnTo>
                  <a:pt x="289172" y="15742"/>
                </a:lnTo>
                <a:cubicBezTo>
                  <a:pt x="439216" y="54267"/>
                  <a:pt x="598746" y="75021"/>
                  <a:pt x="764147" y="75021"/>
                </a:cubicBezTo>
                <a:lnTo>
                  <a:pt x="785500" y="74353"/>
                </a:lnTo>
                <a:lnTo>
                  <a:pt x="785500" y="896121"/>
                </a:lnTo>
                <a:lnTo>
                  <a:pt x="764148" y="896837"/>
                </a:lnTo>
                <a:cubicBezTo>
                  <a:pt x="513645" y="896837"/>
                  <a:pt x="272035" y="863148"/>
                  <a:pt x="44789" y="800610"/>
                </a:cubicBezTo>
                <a:lnTo>
                  <a:pt x="0" y="786106"/>
                </a:lnTo>
                <a:close/>
              </a:path>
            </a:pathLst>
          </a:custGeom>
          <a:gradFill flip="none" rotWithShape="1">
            <a:gsLst>
              <a:gs pos="98000">
                <a:sysClr val="window" lastClr="FFFFFF">
                  <a:lumMod val="65000"/>
                </a:sysClr>
              </a:gs>
              <a:gs pos="0">
                <a:sysClr val="window" lastClr="FFFFFF">
                  <a:lumMod val="65000"/>
                </a:sysClr>
              </a:gs>
              <a:gs pos="55000">
                <a:sysClr val="window" lastClr="FFFFFF"/>
              </a:gs>
            </a:gsLst>
            <a:lin ang="11400000" scaled="0"/>
            <a:tileRect/>
          </a:gradFill>
          <a:ln w="3175" cap="flat" cmpd="sng" algn="ctr">
            <a:noFill/>
            <a:prstDash val="solid"/>
          </a:ln>
          <a:effectLst/>
        </p:spPr>
        <p:txBody>
          <a:bodyPr wrap="square" anchor="ctr">
            <a:noAutofit/>
          </a:bodyPr>
          <a:lstStyle/>
          <a:p>
            <a:pPr algn="ctr"/>
            <a:endParaRPr lang="en-US" kern="0">
              <a:solidFill>
                <a:prstClr val="white"/>
              </a:solidFill>
              <a:ea typeface="宋体"/>
            </a:endParaRPr>
          </a:p>
        </p:txBody>
      </p:sp>
      <p:sp>
        <p:nvSpPr>
          <p:cNvPr id="20" name="Freeform: Shape 19">
            <a:extLst>
              <a:ext uri="{FF2B5EF4-FFF2-40B4-BE49-F238E27FC236}">
                <a16:creationId xmlns:a16="http://schemas.microsoft.com/office/drawing/2014/main" id="{9030D0D4-0E26-45F2-BD8A-47FA4743A4D1}"/>
              </a:ext>
            </a:extLst>
          </p:cNvPr>
          <p:cNvSpPr/>
          <p:nvPr/>
        </p:nvSpPr>
        <p:spPr>
          <a:xfrm>
            <a:off x="4901095" y="3650394"/>
            <a:ext cx="1240625" cy="966357"/>
          </a:xfrm>
          <a:custGeom>
            <a:avLst/>
            <a:gdLst>
              <a:gd name="connsiteX0" fmla="*/ 234691 w 1240625"/>
              <a:gd name="connsiteY0" fmla="*/ 0 h 966357"/>
              <a:gd name="connsiteX1" fmla="*/ 380151 w 1240625"/>
              <a:gd name="connsiteY1" fmla="*/ 41293 h 966357"/>
              <a:gd name="connsiteX2" fmla="*/ 1022322 w 1240625"/>
              <a:gd name="connsiteY2" fmla="*/ 138103 h 966357"/>
              <a:gd name="connsiteX3" fmla="*/ 1240625 w 1240625"/>
              <a:gd name="connsiteY3" fmla="*/ 144599 h 966357"/>
              <a:gd name="connsiteX4" fmla="*/ 1240625 w 1240625"/>
              <a:gd name="connsiteY4" fmla="*/ 966357 h 966357"/>
              <a:gd name="connsiteX5" fmla="*/ 938296 w 1240625"/>
              <a:gd name="connsiteY5" fmla="*/ 955677 h 966357"/>
              <a:gd name="connsiteX6" fmla="*/ 60263 w 1240625"/>
              <a:gd name="connsiteY6" fmla="*/ 798526 h 966357"/>
              <a:gd name="connsiteX7" fmla="*/ 0 w 1240625"/>
              <a:gd name="connsiteY7" fmla="*/ 778217 h 966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40625" h="966357">
                <a:moveTo>
                  <a:pt x="234691" y="0"/>
                </a:moveTo>
                <a:lnTo>
                  <a:pt x="380151" y="41293"/>
                </a:lnTo>
                <a:cubicBezTo>
                  <a:pt x="580922" y="91334"/>
                  <a:pt x="796665" y="124599"/>
                  <a:pt x="1022322" y="138103"/>
                </a:cubicBezTo>
                <a:lnTo>
                  <a:pt x="1240625" y="144599"/>
                </a:lnTo>
                <a:lnTo>
                  <a:pt x="1240625" y="966357"/>
                </a:lnTo>
                <a:lnTo>
                  <a:pt x="938296" y="955677"/>
                </a:lnTo>
                <a:cubicBezTo>
                  <a:pt x="629758" y="933755"/>
                  <a:pt x="334774" y="879758"/>
                  <a:pt x="60263" y="798526"/>
                </a:cubicBezTo>
                <a:lnTo>
                  <a:pt x="0" y="778217"/>
                </a:lnTo>
                <a:close/>
              </a:path>
            </a:pathLst>
          </a:custGeom>
          <a:gradFill flip="none" rotWithShape="1">
            <a:gsLst>
              <a:gs pos="98000">
                <a:sysClr val="window" lastClr="FFFFFF">
                  <a:lumMod val="65000"/>
                </a:sysClr>
              </a:gs>
              <a:gs pos="0">
                <a:sysClr val="window" lastClr="FFFFFF">
                  <a:lumMod val="65000"/>
                </a:sysClr>
              </a:gs>
              <a:gs pos="55000">
                <a:sysClr val="window" lastClr="FFFFFF"/>
              </a:gs>
            </a:gsLst>
            <a:lin ang="11400000" scaled="0"/>
            <a:tileRect/>
          </a:gradFill>
          <a:ln w="3175" cap="flat" cmpd="sng" algn="ctr">
            <a:noFill/>
            <a:prstDash val="solid"/>
          </a:ln>
          <a:effectLst/>
        </p:spPr>
        <p:txBody>
          <a:bodyPr wrap="square" anchor="ctr">
            <a:noAutofit/>
          </a:bodyPr>
          <a:lstStyle/>
          <a:p>
            <a:pPr algn="ctr"/>
            <a:endParaRPr lang="en-US" kern="0">
              <a:solidFill>
                <a:prstClr val="white"/>
              </a:solidFill>
              <a:ea typeface="宋体"/>
            </a:endParaRPr>
          </a:p>
        </p:txBody>
      </p:sp>
      <p:grpSp>
        <p:nvGrpSpPr>
          <p:cNvPr id="2" name="Group 39">
            <a:extLst>
              <a:ext uri="{FF2B5EF4-FFF2-40B4-BE49-F238E27FC236}">
                <a16:creationId xmlns:a16="http://schemas.microsoft.com/office/drawing/2014/main" id="{115F17F2-A3A6-4C24-A66E-19570949DB0E}"/>
              </a:ext>
            </a:extLst>
          </p:cNvPr>
          <p:cNvGrpSpPr/>
          <p:nvPr/>
        </p:nvGrpSpPr>
        <p:grpSpPr>
          <a:xfrm>
            <a:off x="7917441" y="549658"/>
            <a:ext cx="3792170" cy="4060142"/>
            <a:chOff x="8921977" y="1097393"/>
            <a:chExt cx="2937088" cy="4060142"/>
          </a:xfrm>
        </p:grpSpPr>
        <p:sp>
          <p:nvSpPr>
            <p:cNvPr id="41" name="TextBox 40">
              <a:extLst>
                <a:ext uri="{FF2B5EF4-FFF2-40B4-BE49-F238E27FC236}">
                  <a16:creationId xmlns:a16="http://schemas.microsoft.com/office/drawing/2014/main" id="{C9BDE5F3-41A4-42F0-A6C4-3E433918D2BE}"/>
                </a:ext>
              </a:extLst>
            </p:cNvPr>
            <p:cNvSpPr txBox="1"/>
            <p:nvPr/>
          </p:nvSpPr>
          <p:spPr>
            <a:xfrm>
              <a:off x="8921977" y="1097393"/>
              <a:ext cx="2937088" cy="830997"/>
            </a:xfrm>
            <a:prstGeom prst="rect">
              <a:avLst/>
            </a:prstGeom>
            <a:noFill/>
          </p:spPr>
          <p:txBody>
            <a:bodyPr wrap="square" lIns="0" rIns="0" rtlCol="0" anchor="b">
              <a:spAutoFit/>
            </a:bodyPr>
            <a:lstStyle/>
            <a:p>
              <a:r>
                <a:rPr lang="en-US" sz="2400" b="1" cap="all" dirty="0">
                  <a:solidFill>
                    <a:schemeClr val="accent5"/>
                  </a:solidFill>
                </a:rPr>
                <a:t>Termo de Referência</a:t>
              </a:r>
            </a:p>
          </p:txBody>
        </p:sp>
        <p:sp>
          <p:nvSpPr>
            <p:cNvPr id="42" name="TextBox 41">
              <a:extLst>
                <a:ext uri="{FF2B5EF4-FFF2-40B4-BE49-F238E27FC236}">
                  <a16:creationId xmlns:a16="http://schemas.microsoft.com/office/drawing/2014/main" id="{8D00C4F7-379B-4925-9BF3-324D061076E1}"/>
                </a:ext>
              </a:extLst>
            </p:cNvPr>
            <p:cNvSpPr txBox="1"/>
            <p:nvPr/>
          </p:nvSpPr>
          <p:spPr>
            <a:xfrm>
              <a:off x="8929772" y="1925881"/>
              <a:ext cx="2929293" cy="3231654"/>
            </a:xfrm>
            <a:prstGeom prst="rect">
              <a:avLst/>
            </a:prstGeom>
            <a:noFill/>
          </p:spPr>
          <p:txBody>
            <a:bodyPr wrap="square" lIns="0" rIns="0" rtlCol="0" anchor="t">
              <a:spAutoFit/>
            </a:bodyPr>
            <a:lstStyle/>
            <a:p>
              <a:pPr algn="just"/>
              <a:r>
                <a:rPr lang="pt-BR" sz="2400" dirty="0"/>
                <a:t>Usa-se termo de referência quando não necessitar desses elementos para descrever a pretensão e chegar em um orçamento por unidades.</a:t>
              </a:r>
            </a:p>
            <a:p>
              <a:pPr algn="just"/>
              <a:r>
                <a:rPr lang="en-US" sz="1200" dirty="0">
                  <a:solidFill>
                    <a:schemeClr val="tx1">
                      <a:lumMod val="65000"/>
                      <a:lumOff val="35000"/>
                    </a:schemeClr>
                  </a:solidFill>
                </a:rPr>
                <a:t>. </a:t>
              </a:r>
            </a:p>
          </p:txBody>
        </p:sp>
      </p:grpSp>
      <p:grpSp>
        <p:nvGrpSpPr>
          <p:cNvPr id="3" name="Group 42">
            <a:extLst>
              <a:ext uri="{FF2B5EF4-FFF2-40B4-BE49-F238E27FC236}">
                <a16:creationId xmlns:a16="http://schemas.microsoft.com/office/drawing/2014/main" id="{03818994-0C17-46E2-B543-C00CDCC8975D}"/>
              </a:ext>
            </a:extLst>
          </p:cNvPr>
          <p:cNvGrpSpPr/>
          <p:nvPr/>
        </p:nvGrpSpPr>
        <p:grpSpPr>
          <a:xfrm>
            <a:off x="350517" y="2579729"/>
            <a:ext cx="3924042" cy="3107686"/>
            <a:chOff x="332936" y="2627766"/>
            <a:chExt cx="2937088" cy="3875476"/>
          </a:xfrm>
        </p:grpSpPr>
        <p:sp>
          <p:nvSpPr>
            <p:cNvPr id="44" name="TextBox 43">
              <a:extLst>
                <a:ext uri="{FF2B5EF4-FFF2-40B4-BE49-F238E27FC236}">
                  <a16:creationId xmlns:a16="http://schemas.microsoft.com/office/drawing/2014/main" id="{8C890590-B20C-4452-AD9C-AE003D86A7A1}"/>
                </a:ext>
              </a:extLst>
            </p:cNvPr>
            <p:cNvSpPr txBox="1"/>
            <p:nvPr/>
          </p:nvSpPr>
          <p:spPr>
            <a:xfrm>
              <a:off x="332936" y="2627766"/>
              <a:ext cx="2937088" cy="461665"/>
            </a:xfrm>
            <a:prstGeom prst="rect">
              <a:avLst/>
            </a:prstGeom>
            <a:noFill/>
          </p:spPr>
          <p:txBody>
            <a:bodyPr wrap="square" lIns="0" rIns="0" rtlCol="0" anchor="b">
              <a:spAutoFit/>
            </a:bodyPr>
            <a:lstStyle/>
            <a:p>
              <a:pPr algn="r"/>
              <a:r>
                <a:rPr lang="en-US" sz="2400" b="1" cap="all" dirty="0">
                  <a:solidFill>
                    <a:schemeClr val="accent6">
                      <a:lumMod val="75000"/>
                    </a:schemeClr>
                  </a:solidFill>
                </a:rPr>
                <a:t>ProJeto Básico</a:t>
              </a:r>
            </a:p>
          </p:txBody>
        </p:sp>
        <p:sp>
          <p:nvSpPr>
            <p:cNvPr id="45" name="TextBox 44">
              <a:extLst>
                <a:ext uri="{FF2B5EF4-FFF2-40B4-BE49-F238E27FC236}">
                  <a16:creationId xmlns:a16="http://schemas.microsoft.com/office/drawing/2014/main" id="{97F3CA63-7374-48B9-925D-E9EAA7BA5669}"/>
                </a:ext>
              </a:extLst>
            </p:cNvPr>
            <p:cNvSpPr txBox="1"/>
            <p:nvPr/>
          </p:nvSpPr>
          <p:spPr>
            <a:xfrm>
              <a:off x="340731" y="3086922"/>
              <a:ext cx="2929293" cy="3416320"/>
            </a:xfrm>
            <a:prstGeom prst="rect">
              <a:avLst/>
            </a:prstGeom>
            <a:noFill/>
          </p:spPr>
          <p:txBody>
            <a:bodyPr wrap="square" lIns="0" rIns="0" rtlCol="0" anchor="t">
              <a:spAutoFit/>
            </a:bodyPr>
            <a:lstStyle/>
            <a:p>
              <a:pPr lvl="0"/>
              <a:r>
                <a:rPr lang="pt-BR" sz="2400" dirty="0"/>
                <a:t>Usa-se projeto básico quando a pretensão , para ser descrita, e chegar em um orçamento por unidades, precisar dos elementos descritos no conceito de projeto básico na Lei </a:t>
              </a:r>
            </a:p>
          </p:txBody>
        </p:sp>
      </p:grpSp>
      <p:sp>
        <p:nvSpPr>
          <p:cNvPr id="47" name="Rectangle 46">
            <a:extLst>
              <a:ext uri="{FF2B5EF4-FFF2-40B4-BE49-F238E27FC236}">
                <a16:creationId xmlns:a16="http://schemas.microsoft.com/office/drawing/2014/main" id="{F9ED3958-E1D8-47AF-BBED-55A7E3CCBAE2}"/>
              </a:ext>
            </a:extLst>
          </p:cNvPr>
          <p:cNvSpPr/>
          <p:nvPr/>
        </p:nvSpPr>
        <p:spPr>
          <a:xfrm>
            <a:off x="6050280" y="1025012"/>
            <a:ext cx="91440" cy="5107933"/>
          </a:xfrm>
          <a:prstGeom prst="rect">
            <a:avLst/>
          </a:prstGeom>
          <a:solidFill>
            <a:srgbClr val="F0EE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Balão de Fala: Retângulo com Cantos Arredondados 4">
            <a:extLst>
              <a:ext uri="{FF2B5EF4-FFF2-40B4-BE49-F238E27FC236}">
                <a16:creationId xmlns:a16="http://schemas.microsoft.com/office/drawing/2014/main" id="{D44981A0-BFF4-4673-87F5-32D57D33FE44}"/>
              </a:ext>
            </a:extLst>
          </p:cNvPr>
          <p:cNvSpPr/>
          <p:nvPr/>
        </p:nvSpPr>
        <p:spPr>
          <a:xfrm>
            <a:off x="560936" y="211160"/>
            <a:ext cx="2653748" cy="1627704"/>
          </a:xfrm>
          <a:prstGeom prst="wedgeRoundRectCallout">
            <a:avLst>
              <a:gd name="adj1" fmla="val 99287"/>
              <a:gd name="adj2" fmla="val 43136"/>
              <a:gd name="adj3" fmla="val 16667"/>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dirty="0">
                <a:solidFill>
                  <a:schemeClr val="tx1"/>
                </a:solidFill>
              </a:rPr>
              <a:t>O art. 18, § 3º, da Lei nº 14.133/2021 permite que se utilize TR tanto para serviços de engenharia quanto para obras.</a:t>
            </a:r>
          </a:p>
        </p:txBody>
      </p:sp>
      <p:grpSp>
        <p:nvGrpSpPr>
          <p:cNvPr id="4" name="Group 33">
            <a:extLst>
              <a:ext uri="{FF2B5EF4-FFF2-40B4-BE49-F238E27FC236}">
                <a16:creationId xmlns:a16="http://schemas.microsoft.com/office/drawing/2014/main" id="{9E7FDA14-FD67-4462-A573-5DAAF8720790}"/>
              </a:ext>
            </a:extLst>
          </p:cNvPr>
          <p:cNvGrpSpPr/>
          <p:nvPr/>
        </p:nvGrpSpPr>
        <p:grpSpPr>
          <a:xfrm>
            <a:off x="8312872" y="3751600"/>
            <a:ext cx="3707103" cy="1955195"/>
            <a:chOff x="6263639" y="3590288"/>
            <a:chExt cx="3920490" cy="1769109"/>
          </a:xfrm>
        </p:grpSpPr>
        <p:sp>
          <p:nvSpPr>
            <p:cNvPr id="46" name="Shape">
              <a:extLst>
                <a:ext uri="{FF2B5EF4-FFF2-40B4-BE49-F238E27FC236}">
                  <a16:creationId xmlns:a16="http://schemas.microsoft.com/office/drawing/2014/main" id="{3ED684E9-FED0-4C96-80E8-E6D6B9085C6B}"/>
                </a:ext>
              </a:extLst>
            </p:cNvPr>
            <p:cNvSpPr/>
            <p:nvPr/>
          </p:nvSpPr>
          <p:spPr>
            <a:xfrm>
              <a:off x="6263639" y="3590288"/>
              <a:ext cx="3920490" cy="1769109"/>
            </a:xfrm>
            <a:custGeom>
              <a:avLst/>
              <a:gdLst/>
              <a:ahLst/>
              <a:cxnLst>
                <a:cxn ang="0">
                  <a:pos x="wd2" y="hd2"/>
                </a:cxn>
                <a:cxn ang="5400000">
                  <a:pos x="wd2" y="hd2"/>
                </a:cxn>
                <a:cxn ang="10800000">
                  <a:pos x="wd2" y="hd2"/>
                </a:cxn>
                <a:cxn ang="16200000">
                  <a:pos x="wd2" y="hd2"/>
                </a:cxn>
              </a:cxnLst>
              <a:rect l="0" t="0" r="r" b="b"/>
              <a:pathLst>
                <a:path w="21600" h="21600" extrusionOk="0">
                  <a:moveTo>
                    <a:pt x="20627" y="0"/>
                  </a:moveTo>
                  <a:lnTo>
                    <a:pt x="973" y="0"/>
                  </a:lnTo>
                  <a:cubicBezTo>
                    <a:pt x="434" y="0"/>
                    <a:pt x="0" y="961"/>
                    <a:pt x="0" y="2155"/>
                  </a:cubicBezTo>
                  <a:lnTo>
                    <a:pt x="0" y="19445"/>
                  </a:lnTo>
                  <a:cubicBezTo>
                    <a:pt x="0" y="20639"/>
                    <a:pt x="434" y="21600"/>
                    <a:pt x="973" y="21600"/>
                  </a:cubicBezTo>
                  <a:lnTo>
                    <a:pt x="16730" y="21600"/>
                  </a:lnTo>
                  <a:lnTo>
                    <a:pt x="21600" y="10808"/>
                  </a:lnTo>
                  <a:lnTo>
                    <a:pt x="21600" y="2140"/>
                  </a:lnTo>
                  <a:cubicBezTo>
                    <a:pt x="21600" y="961"/>
                    <a:pt x="21166" y="0"/>
                    <a:pt x="20627" y="0"/>
                  </a:cubicBezTo>
                  <a:close/>
                </a:path>
              </a:pathLst>
            </a:custGeom>
            <a:solidFill>
              <a:schemeClr val="accent3"/>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dirty="0"/>
            </a:p>
          </p:txBody>
        </p:sp>
        <p:sp>
          <p:nvSpPr>
            <p:cNvPr id="48" name="Shape">
              <a:extLst>
                <a:ext uri="{FF2B5EF4-FFF2-40B4-BE49-F238E27FC236}">
                  <a16:creationId xmlns:a16="http://schemas.microsoft.com/office/drawing/2014/main" id="{BA6E3F5A-0F02-49D1-B644-228470C0A185}"/>
                </a:ext>
              </a:extLst>
            </p:cNvPr>
            <p:cNvSpPr/>
            <p:nvPr/>
          </p:nvSpPr>
          <p:spPr>
            <a:xfrm>
              <a:off x="9300209" y="4475474"/>
              <a:ext cx="883920" cy="883923"/>
            </a:xfrm>
            <a:custGeom>
              <a:avLst/>
              <a:gdLst/>
              <a:ahLst/>
              <a:cxnLst>
                <a:cxn ang="0">
                  <a:pos x="wd2" y="hd2"/>
                </a:cxn>
                <a:cxn ang="5400000">
                  <a:pos x="wd2" y="hd2"/>
                </a:cxn>
                <a:cxn ang="10800000">
                  <a:pos x="wd2" y="hd2"/>
                </a:cxn>
                <a:cxn ang="16200000">
                  <a:pos x="wd2" y="hd2"/>
                </a:cxn>
              </a:cxnLst>
              <a:rect l="0" t="0" r="r" b="b"/>
              <a:pathLst>
                <a:path w="21600" h="21600" extrusionOk="0">
                  <a:moveTo>
                    <a:pt x="0" y="4314"/>
                  </a:moveTo>
                  <a:lnTo>
                    <a:pt x="0" y="21600"/>
                  </a:lnTo>
                  <a:lnTo>
                    <a:pt x="21600" y="0"/>
                  </a:lnTo>
                  <a:lnTo>
                    <a:pt x="4314" y="0"/>
                  </a:lnTo>
                  <a:cubicBezTo>
                    <a:pt x="1924" y="0"/>
                    <a:pt x="0" y="1924"/>
                    <a:pt x="0" y="4314"/>
                  </a:cubicBezTo>
                  <a:close/>
                </a:path>
              </a:pathLst>
            </a:custGeom>
            <a:solidFill>
              <a:schemeClr val="accent3">
                <a:lumMod val="75000"/>
              </a:schemeClr>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grpSp>
      <p:sp>
        <p:nvSpPr>
          <p:cNvPr id="7" name="Retângulo 6">
            <a:extLst>
              <a:ext uri="{FF2B5EF4-FFF2-40B4-BE49-F238E27FC236}">
                <a16:creationId xmlns:a16="http://schemas.microsoft.com/office/drawing/2014/main" id="{9FE20248-2E0E-4B71-B191-F633625EE9D8}"/>
              </a:ext>
            </a:extLst>
          </p:cNvPr>
          <p:cNvSpPr/>
          <p:nvPr/>
        </p:nvSpPr>
        <p:spPr>
          <a:xfrm>
            <a:off x="8357896" y="3931772"/>
            <a:ext cx="2917152" cy="1200329"/>
          </a:xfrm>
          <a:prstGeom prst="rect">
            <a:avLst/>
          </a:prstGeom>
        </p:spPr>
        <p:txBody>
          <a:bodyPr wrap="square">
            <a:spAutoFit/>
          </a:bodyPr>
          <a:lstStyle/>
          <a:p>
            <a:pPr algn="ctr"/>
            <a:r>
              <a:rPr lang="pt-BR" dirty="0"/>
              <a:t>levantamentos topográficos e cadastrais, sondagens e ensaios geotécnicos, ensaios e análises laboratoriais...</a:t>
            </a:r>
          </a:p>
        </p:txBody>
      </p:sp>
      <p:pic>
        <p:nvPicPr>
          <p:cNvPr id="49" name="Imagem 48">
            <a:extLst>
              <a:ext uri="{FF2B5EF4-FFF2-40B4-BE49-F238E27FC236}">
                <a16:creationId xmlns:a16="http://schemas.microsoft.com/office/drawing/2014/main" id="{7EA7F76E-3993-4A53-B92C-82EBA16D3DF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84166" y="3850848"/>
            <a:ext cx="758952" cy="758952"/>
          </a:xfrm>
          <a:prstGeom prst="rect">
            <a:avLst/>
          </a:prstGeom>
        </p:spPr>
      </p:pic>
    </p:spTree>
    <p:extLst>
      <p:ext uri="{BB962C8B-B14F-4D97-AF65-F5344CB8AC3E}">
        <p14:creationId xmlns:p14="http://schemas.microsoft.com/office/powerpoint/2010/main" val="88334484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49">
            <a:extLst>
              <a:ext uri="{FF2B5EF4-FFF2-40B4-BE49-F238E27FC236}">
                <a16:creationId xmlns:a16="http://schemas.microsoft.com/office/drawing/2014/main" id="{7BAFB5BE-5CB4-4835-8084-AEFD6491D4D1}"/>
              </a:ext>
            </a:extLst>
          </p:cNvPr>
          <p:cNvGrpSpPr/>
          <p:nvPr/>
        </p:nvGrpSpPr>
        <p:grpSpPr>
          <a:xfrm>
            <a:off x="6820549" y="1259640"/>
            <a:ext cx="5163624" cy="4926686"/>
            <a:chOff x="5822295" y="1148189"/>
            <a:chExt cx="5163624" cy="4926686"/>
          </a:xfrm>
        </p:grpSpPr>
        <p:sp>
          <p:nvSpPr>
            <p:cNvPr id="11" name="Oval">
              <a:extLst>
                <a:ext uri="{FF2B5EF4-FFF2-40B4-BE49-F238E27FC236}">
                  <a16:creationId xmlns:a16="http://schemas.microsoft.com/office/drawing/2014/main" id="{0C6DE126-1D69-4CD9-9FFD-0CA66CFE6C65}"/>
                </a:ext>
              </a:extLst>
            </p:cNvPr>
            <p:cNvSpPr/>
            <p:nvPr/>
          </p:nvSpPr>
          <p:spPr>
            <a:xfrm>
              <a:off x="7170394" y="5315035"/>
              <a:ext cx="2467426" cy="759840"/>
            </a:xfrm>
            <a:prstGeom prst="ellipse">
              <a:avLst/>
            </a:prstGeom>
            <a:solidFill>
              <a:schemeClr val="bg1">
                <a:lumMod val="85000"/>
              </a:schemeClr>
            </a:solidFill>
            <a:ln w="12700">
              <a:miter lim="400000"/>
            </a:ln>
          </p:spPr>
          <p:txBody>
            <a:bodyPr lIns="38100" tIns="38100" rIns="38100" bIns="38100" anchor="ctr"/>
            <a:lstStyle/>
            <a:p>
              <a:pPr>
                <a:defRPr sz="3000">
                  <a:solidFill>
                    <a:srgbClr val="FFFFFF"/>
                  </a:solidFill>
                </a:defRPr>
              </a:pPr>
              <a:endParaRPr/>
            </a:p>
          </p:txBody>
        </p:sp>
        <p:grpSp>
          <p:nvGrpSpPr>
            <p:cNvPr id="18" name="Group 47">
              <a:extLst>
                <a:ext uri="{FF2B5EF4-FFF2-40B4-BE49-F238E27FC236}">
                  <a16:creationId xmlns:a16="http://schemas.microsoft.com/office/drawing/2014/main" id="{F87AFCBA-7AE1-4069-9266-AFF955B927E4}"/>
                </a:ext>
              </a:extLst>
            </p:cNvPr>
            <p:cNvGrpSpPr/>
            <p:nvPr/>
          </p:nvGrpSpPr>
          <p:grpSpPr>
            <a:xfrm>
              <a:off x="7431843" y="4334598"/>
              <a:ext cx="1944528" cy="1556442"/>
              <a:chOff x="7415501" y="4334598"/>
              <a:chExt cx="1944528" cy="1556442"/>
            </a:xfrm>
          </p:grpSpPr>
          <p:sp>
            <p:nvSpPr>
              <p:cNvPr id="16" name="Shape">
                <a:extLst>
                  <a:ext uri="{FF2B5EF4-FFF2-40B4-BE49-F238E27FC236}">
                    <a16:creationId xmlns:a16="http://schemas.microsoft.com/office/drawing/2014/main" id="{2F58627B-B228-4819-A73C-B449784DDE41}"/>
                  </a:ext>
                </a:extLst>
              </p:cNvPr>
              <p:cNvSpPr/>
              <p:nvPr/>
            </p:nvSpPr>
            <p:spPr>
              <a:xfrm>
                <a:off x="8927004" y="4334598"/>
                <a:ext cx="433025" cy="1360356"/>
              </a:xfrm>
              <a:custGeom>
                <a:avLst/>
                <a:gdLst/>
                <a:ahLst/>
                <a:cxnLst>
                  <a:cxn ang="0">
                    <a:pos x="wd2" y="hd2"/>
                  </a:cxn>
                  <a:cxn ang="5400000">
                    <a:pos x="wd2" y="hd2"/>
                  </a:cxn>
                  <a:cxn ang="10800000">
                    <a:pos x="wd2" y="hd2"/>
                  </a:cxn>
                  <a:cxn ang="16200000">
                    <a:pos x="wd2" y="hd2"/>
                  </a:cxn>
                </a:cxnLst>
                <a:rect l="0" t="0" r="r" b="b"/>
                <a:pathLst>
                  <a:path w="21600" h="21600" extrusionOk="0">
                    <a:moveTo>
                      <a:pt x="2853" y="195"/>
                    </a:moveTo>
                    <a:lnTo>
                      <a:pt x="2242" y="259"/>
                    </a:lnTo>
                    <a:lnTo>
                      <a:pt x="0" y="454"/>
                    </a:lnTo>
                    <a:lnTo>
                      <a:pt x="20174" y="21600"/>
                    </a:lnTo>
                    <a:lnTo>
                      <a:pt x="20581" y="21535"/>
                    </a:lnTo>
                    <a:lnTo>
                      <a:pt x="21192" y="21470"/>
                    </a:lnTo>
                    <a:lnTo>
                      <a:pt x="21600" y="21470"/>
                    </a:lnTo>
                    <a:lnTo>
                      <a:pt x="5094" y="0"/>
                    </a:lnTo>
                    <a:close/>
                  </a:path>
                </a:pathLst>
              </a:custGeom>
              <a:gradFill flip="none" rotWithShape="1">
                <a:gsLst>
                  <a:gs pos="0">
                    <a:schemeClr val="tx1">
                      <a:lumMod val="50000"/>
                      <a:lumOff val="50000"/>
                    </a:schemeClr>
                  </a:gs>
                  <a:gs pos="86000">
                    <a:schemeClr val="tx1">
                      <a:lumMod val="50000"/>
                      <a:lumOff val="50000"/>
                    </a:schemeClr>
                  </a:gs>
                  <a:gs pos="100000">
                    <a:schemeClr val="tx1">
                      <a:lumMod val="95000"/>
                      <a:lumOff val="5000"/>
                    </a:schemeClr>
                  </a:gs>
                </a:gsLst>
                <a:path path="circle">
                  <a:fillToRect l="50000" t="130000" r="50000" b="-30000"/>
                </a:path>
                <a:tileRect/>
              </a:gradFill>
              <a:ln w="12700">
                <a:miter lim="400000"/>
              </a:ln>
            </p:spPr>
            <p:txBody>
              <a:bodyPr lIns="38100" tIns="38100" rIns="38100" bIns="38100" anchor="ctr"/>
              <a:lstStyle/>
              <a:p>
                <a:endParaRPr sz="3000">
                  <a:solidFill>
                    <a:srgbClr val="FFFFFF"/>
                  </a:solidFill>
                </a:endParaRPr>
              </a:p>
            </p:txBody>
          </p:sp>
          <p:sp>
            <p:nvSpPr>
              <p:cNvPr id="17" name="Shape">
                <a:extLst>
                  <a:ext uri="{FF2B5EF4-FFF2-40B4-BE49-F238E27FC236}">
                    <a16:creationId xmlns:a16="http://schemas.microsoft.com/office/drawing/2014/main" id="{A74DE564-53ED-4BF4-9E0F-30FB65738E7D}"/>
                  </a:ext>
                </a:extLst>
              </p:cNvPr>
              <p:cNvSpPr/>
              <p:nvPr/>
            </p:nvSpPr>
            <p:spPr>
              <a:xfrm>
                <a:off x="7415501" y="4334598"/>
                <a:ext cx="433025" cy="1360356"/>
              </a:xfrm>
              <a:custGeom>
                <a:avLst/>
                <a:gdLst/>
                <a:ahLst/>
                <a:cxnLst>
                  <a:cxn ang="0">
                    <a:pos x="wd2" y="hd2"/>
                  </a:cxn>
                  <a:cxn ang="5400000">
                    <a:pos x="wd2" y="hd2"/>
                  </a:cxn>
                  <a:cxn ang="10800000">
                    <a:pos x="wd2" y="hd2"/>
                  </a:cxn>
                  <a:cxn ang="16200000">
                    <a:pos x="wd2" y="hd2"/>
                  </a:cxn>
                </a:cxnLst>
                <a:rect l="0" t="0" r="r" b="b"/>
                <a:pathLst>
                  <a:path w="21600" h="21600" extrusionOk="0">
                    <a:moveTo>
                      <a:pt x="18747" y="195"/>
                    </a:moveTo>
                    <a:lnTo>
                      <a:pt x="19359" y="259"/>
                    </a:lnTo>
                    <a:lnTo>
                      <a:pt x="21600" y="454"/>
                    </a:lnTo>
                    <a:lnTo>
                      <a:pt x="1426" y="21600"/>
                    </a:lnTo>
                    <a:lnTo>
                      <a:pt x="1019" y="21535"/>
                    </a:lnTo>
                    <a:lnTo>
                      <a:pt x="408" y="21470"/>
                    </a:lnTo>
                    <a:lnTo>
                      <a:pt x="0" y="21470"/>
                    </a:lnTo>
                    <a:lnTo>
                      <a:pt x="16506" y="0"/>
                    </a:lnTo>
                    <a:close/>
                  </a:path>
                </a:pathLst>
              </a:custGeom>
              <a:gradFill flip="none" rotWithShape="1">
                <a:gsLst>
                  <a:gs pos="0">
                    <a:schemeClr val="tx1">
                      <a:lumMod val="50000"/>
                      <a:lumOff val="50000"/>
                    </a:schemeClr>
                  </a:gs>
                  <a:gs pos="86000">
                    <a:schemeClr val="tx1">
                      <a:lumMod val="50000"/>
                      <a:lumOff val="50000"/>
                    </a:schemeClr>
                  </a:gs>
                  <a:gs pos="100000">
                    <a:schemeClr val="tx1">
                      <a:lumMod val="95000"/>
                      <a:lumOff val="5000"/>
                    </a:schemeClr>
                  </a:gs>
                </a:gsLst>
                <a:path path="circle">
                  <a:fillToRect l="50000" t="130000" r="50000" b="-30000"/>
                </a:path>
                <a:tileRect/>
              </a:gradFill>
              <a:ln w="12700">
                <a:miter lim="400000"/>
              </a:ln>
            </p:spPr>
            <p:txBody>
              <a:bodyPr lIns="38100" tIns="38100" rIns="38100" bIns="38100" anchor="ctr"/>
              <a:lstStyle/>
              <a:p>
                <a:endParaRPr sz="3000">
                  <a:solidFill>
                    <a:srgbClr val="FFFFFF"/>
                  </a:solidFill>
                </a:endParaRPr>
              </a:p>
            </p:txBody>
          </p:sp>
          <p:sp>
            <p:nvSpPr>
              <p:cNvPr id="15" name="Shape">
                <a:extLst>
                  <a:ext uri="{FF2B5EF4-FFF2-40B4-BE49-F238E27FC236}">
                    <a16:creationId xmlns:a16="http://schemas.microsoft.com/office/drawing/2014/main" id="{D8BAA9F6-E9D9-432F-A601-EC01C75E195B}"/>
                  </a:ext>
                </a:extLst>
              </p:cNvPr>
              <p:cNvSpPr/>
              <p:nvPr/>
            </p:nvSpPr>
            <p:spPr>
              <a:xfrm>
                <a:off x="8330570" y="4375449"/>
                <a:ext cx="114390" cy="1515591"/>
              </a:xfrm>
              <a:custGeom>
                <a:avLst/>
                <a:gdLst/>
                <a:ahLst/>
                <a:cxnLst>
                  <a:cxn ang="0">
                    <a:pos x="wd2" y="hd2"/>
                  </a:cxn>
                  <a:cxn ang="5400000">
                    <a:pos x="wd2" y="hd2"/>
                  </a:cxn>
                  <a:cxn ang="10800000">
                    <a:pos x="wd2" y="hd2"/>
                  </a:cxn>
                  <a:cxn ang="16200000">
                    <a:pos x="wd2" y="hd2"/>
                  </a:cxn>
                </a:cxnLst>
                <a:rect l="0" t="0" r="r" b="b"/>
                <a:pathLst>
                  <a:path w="21600" h="21600" extrusionOk="0">
                    <a:moveTo>
                      <a:pt x="11571" y="0"/>
                    </a:moveTo>
                    <a:lnTo>
                      <a:pt x="9257" y="0"/>
                    </a:lnTo>
                    <a:lnTo>
                      <a:pt x="0" y="0"/>
                    </a:lnTo>
                    <a:lnTo>
                      <a:pt x="7714" y="21600"/>
                    </a:lnTo>
                    <a:lnTo>
                      <a:pt x="9257" y="21600"/>
                    </a:lnTo>
                    <a:lnTo>
                      <a:pt x="11571" y="21600"/>
                    </a:lnTo>
                    <a:lnTo>
                      <a:pt x="13886" y="21600"/>
                    </a:lnTo>
                    <a:lnTo>
                      <a:pt x="21600" y="0"/>
                    </a:lnTo>
                    <a:close/>
                  </a:path>
                </a:pathLst>
              </a:custGeom>
              <a:solidFill>
                <a:schemeClr val="tx1">
                  <a:lumMod val="50000"/>
                  <a:lumOff val="50000"/>
                </a:schemeClr>
              </a:solidFill>
              <a:ln w="12700">
                <a:miter lim="400000"/>
              </a:ln>
            </p:spPr>
            <p:txBody>
              <a:bodyPr lIns="38100" tIns="38100" rIns="38100" bIns="38100" anchor="ctr"/>
              <a:lstStyle/>
              <a:p>
                <a:pPr>
                  <a:defRPr sz="3000">
                    <a:solidFill>
                      <a:srgbClr val="FFFFFF"/>
                    </a:solidFill>
                  </a:defRPr>
                </a:pPr>
                <a:endParaRPr/>
              </a:p>
            </p:txBody>
          </p:sp>
        </p:grpSp>
        <p:sp>
          <p:nvSpPr>
            <p:cNvPr id="12" name="Shape">
              <a:extLst>
                <a:ext uri="{FF2B5EF4-FFF2-40B4-BE49-F238E27FC236}">
                  <a16:creationId xmlns:a16="http://schemas.microsoft.com/office/drawing/2014/main" id="{813FB33D-ABE0-4FC4-854D-A05793459470}"/>
                </a:ext>
              </a:extLst>
            </p:cNvPr>
            <p:cNvSpPr/>
            <p:nvPr/>
          </p:nvSpPr>
          <p:spPr>
            <a:xfrm>
              <a:off x="5822295" y="1148189"/>
              <a:ext cx="5163624" cy="147065"/>
            </a:xfrm>
            <a:custGeom>
              <a:avLst/>
              <a:gdLst/>
              <a:ahLst/>
              <a:cxnLst>
                <a:cxn ang="0">
                  <a:pos x="wd2" y="hd2"/>
                </a:cxn>
                <a:cxn ang="5400000">
                  <a:pos x="wd2" y="hd2"/>
                </a:cxn>
                <a:cxn ang="10800000">
                  <a:pos x="wd2" y="hd2"/>
                </a:cxn>
                <a:cxn ang="16200000">
                  <a:pos x="wd2" y="hd2"/>
                </a:cxn>
              </a:cxnLst>
              <a:rect l="0" t="0" r="r" b="b"/>
              <a:pathLst>
                <a:path w="21600" h="21600" extrusionOk="0">
                  <a:moveTo>
                    <a:pt x="21292" y="21600"/>
                  </a:moveTo>
                  <a:lnTo>
                    <a:pt x="308" y="21600"/>
                  </a:lnTo>
                  <a:cubicBezTo>
                    <a:pt x="137" y="21600"/>
                    <a:pt x="0" y="16800"/>
                    <a:pt x="0" y="10800"/>
                  </a:cubicBezTo>
                  <a:lnTo>
                    <a:pt x="0" y="10800"/>
                  </a:lnTo>
                  <a:cubicBezTo>
                    <a:pt x="0" y="4800"/>
                    <a:pt x="137" y="0"/>
                    <a:pt x="308" y="0"/>
                  </a:cubicBezTo>
                  <a:lnTo>
                    <a:pt x="21292" y="0"/>
                  </a:lnTo>
                  <a:cubicBezTo>
                    <a:pt x="21463" y="0"/>
                    <a:pt x="21600" y="4800"/>
                    <a:pt x="21600" y="10800"/>
                  </a:cubicBezTo>
                  <a:lnTo>
                    <a:pt x="21600" y="10800"/>
                  </a:lnTo>
                  <a:cubicBezTo>
                    <a:pt x="21583" y="17400"/>
                    <a:pt x="21446" y="21600"/>
                    <a:pt x="21292" y="21600"/>
                  </a:cubicBezTo>
                  <a:close/>
                </a:path>
              </a:pathLst>
            </a:custGeom>
            <a:solidFill>
              <a:schemeClr val="tx1">
                <a:lumMod val="50000"/>
                <a:lumOff val="50000"/>
              </a:schemeClr>
            </a:solidFill>
            <a:ln w="12700">
              <a:miter lim="400000"/>
            </a:ln>
          </p:spPr>
          <p:txBody>
            <a:bodyPr lIns="38100" tIns="38100" rIns="38100" bIns="38100" anchor="ctr"/>
            <a:lstStyle/>
            <a:p>
              <a:pPr>
                <a:defRPr sz="3000">
                  <a:solidFill>
                    <a:srgbClr val="FFFFFF"/>
                  </a:solidFill>
                </a:defRPr>
              </a:pPr>
              <a:endParaRPr/>
            </a:p>
          </p:txBody>
        </p:sp>
        <p:sp>
          <p:nvSpPr>
            <p:cNvPr id="13" name="Shape">
              <a:extLst>
                <a:ext uri="{FF2B5EF4-FFF2-40B4-BE49-F238E27FC236}">
                  <a16:creationId xmlns:a16="http://schemas.microsoft.com/office/drawing/2014/main" id="{24D4D5D7-201A-48BC-BDC2-1099AAC28C5C}"/>
                </a:ext>
              </a:extLst>
            </p:cNvPr>
            <p:cNvSpPr/>
            <p:nvPr/>
          </p:nvSpPr>
          <p:spPr>
            <a:xfrm>
              <a:off x="5822295" y="4252898"/>
              <a:ext cx="5163624" cy="147065"/>
            </a:xfrm>
            <a:custGeom>
              <a:avLst/>
              <a:gdLst/>
              <a:ahLst/>
              <a:cxnLst>
                <a:cxn ang="0">
                  <a:pos x="wd2" y="hd2"/>
                </a:cxn>
                <a:cxn ang="5400000">
                  <a:pos x="wd2" y="hd2"/>
                </a:cxn>
                <a:cxn ang="10800000">
                  <a:pos x="wd2" y="hd2"/>
                </a:cxn>
                <a:cxn ang="16200000">
                  <a:pos x="wd2" y="hd2"/>
                </a:cxn>
              </a:cxnLst>
              <a:rect l="0" t="0" r="r" b="b"/>
              <a:pathLst>
                <a:path w="21600" h="21600" extrusionOk="0">
                  <a:moveTo>
                    <a:pt x="21292" y="21600"/>
                  </a:moveTo>
                  <a:lnTo>
                    <a:pt x="308" y="21600"/>
                  </a:lnTo>
                  <a:cubicBezTo>
                    <a:pt x="137" y="21600"/>
                    <a:pt x="0" y="16800"/>
                    <a:pt x="0" y="10800"/>
                  </a:cubicBezTo>
                  <a:lnTo>
                    <a:pt x="0" y="10800"/>
                  </a:lnTo>
                  <a:cubicBezTo>
                    <a:pt x="0" y="4800"/>
                    <a:pt x="137" y="0"/>
                    <a:pt x="308" y="0"/>
                  </a:cubicBezTo>
                  <a:lnTo>
                    <a:pt x="21292" y="0"/>
                  </a:lnTo>
                  <a:cubicBezTo>
                    <a:pt x="21463" y="0"/>
                    <a:pt x="21600" y="4800"/>
                    <a:pt x="21600" y="10800"/>
                  </a:cubicBezTo>
                  <a:lnTo>
                    <a:pt x="21600" y="10800"/>
                  </a:lnTo>
                  <a:cubicBezTo>
                    <a:pt x="21583" y="16800"/>
                    <a:pt x="21446" y="21600"/>
                    <a:pt x="21292" y="21600"/>
                  </a:cubicBezTo>
                  <a:close/>
                </a:path>
              </a:pathLst>
            </a:custGeom>
            <a:solidFill>
              <a:schemeClr val="tx1">
                <a:lumMod val="50000"/>
                <a:lumOff val="50000"/>
              </a:schemeClr>
            </a:solidFill>
            <a:ln w="12700">
              <a:miter lim="400000"/>
            </a:ln>
          </p:spPr>
          <p:txBody>
            <a:bodyPr lIns="38100" tIns="38100" rIns="38100" bIns="38100" anchor="ctr"/>
            <a:lstStyle/>
            <a:p>
              <a:pPr>
                <a:defRPr sz="3000">
                  <a:solidFill>
                    <a:srgbClr val="FFFFFF"/>
                  </a:solidFill>
                </a:defRPr>
              </a:pPr>
              <a:endParaRPr/>
            </a:p>
          </p:txBody>
        </p:sp>
        <p:sp>
          <p:nvSpPr>
            <p:cNvPr id="14" name="Rectangle">
              <a:extLst>
                <a:ext uri="{FF2B5EF4-FFF2-40B4-BE49-F238E27FC236}">
                  <a16:creationId xmlns:a16="http://schemas.microsoft.com/office/drawing/2014/main" id="{C2441F26-42ED-496B-8DFA-566AC7D618FA}"/>
                </a:ext>
              </a:extLst>
            </p:cNvPr>
            <p:cNvSpPr/>
            <p:nvPr/>
          </p:nvSpPr>
          <p:spPr>
            <a:xfrm>
              <a:off x="5936679" y="1229892"/>
              <a:ext cx="4934856" cy="3096542"/>
            </a:xfrm>
            <a:prstGeom prst="rect">
              <a:avLst/>
            </a:prstGeom>
            <a:solidFill>
              <a:schemeClr val="bg1"/>
            </a:solidFill>
            <a:ln w="12700">
              <a:miter lim="400000"/>
            </a:ln>
          </p:spPr>
          <p:txBody>
            <a:bodyPr lIns="38100" tIns="38100" rIns="38100" bIns="38100" anchor="ctr"/>
            <a:lstStyle/>
            <a:p>
              <a:pPr>
                <a:defRPr sz="3000">
                  <a:solidFill>
                    <a:srgbClr val="FFFFFF"/>
                  </a:solidFill>
                </a:defRPr>
              </a:pPr>
              <a:endParaRPr/>
            </a:p>
          </p:txBody>
        </p:sp>
      </p:grpSp>
      <p:grpSp>
        <p:nvGrpSpPr>
          <p:cNvPr id="19" name="Group 48">
            <a:extLst>
              <a:ext uri="{FF2B5EF4-FFF2-40B4-BE49-F238E27FC236}">
                <a16:creationId xmlns:a16="http://schemas.microsoft.com/office/drawing/2014/main" id="{E4EE1BED-5F74-4B25-B67B-09EC7E0C44F1}"/>
              </a:ext>
            </a:extLst>
          </p:cNvPr>
          <p:cNvGrpSpPr/>
          <p:nvPr/>
        </p:nvGrpSpPr>
        <p:grpSpPr>
          <a:xfrm>
            <a:off x="2685714" y="1244927"/>
            <a:ext cx="3815526" cy="4926686"/>
            <a:chOff x="1206081" y="1148189"/>
            <a:chExt cx="3529570" cy="4926686"/>
          </a:xfrm>
        </p:grpSpPr>
        <p:sp>
          <p:nvSpPr>
            <p:cNvPr id="4" name="Oval">
              <a:extLst>
                <a:ext uri="{FF2B5EF4-FFF2-40B4-BE49-F238E27FC236}">
                  <a16:creationId xmlns:a16="http://schemas.microsoft.com/office/drawing/2014/main" id="{ADBE6BE6-ABB9-4B05-83D9-BC79DCB40F23}"/>
                </a:ext>
              </a:extLst>
            </p:cNvPr>
            <p:cNvSpPr/>
            <p:nvPr/>
          </p:nvSpPr>
          <p:spPr>
            <a:xfrm>
              <a:off x="1737153" y="5315035"/>
              <a:ext cx="2467426" cy="759840"/>
            </a:xfrm>
            <a:prstGeom prst="ellipse">
              <a:avLst/>
            </a:prstGeom>
            <a:solidFill>
              <a:schemeClr val="bg1">
                <a:lumMod val="85000"/>
              </a:schemeClr>
            </a:solidFill>
            <a:ln w="12700">
              <a:miter lim="400000"/>
            </a:ln>
          </p:spPr>
          <p:txBody>
            <a:bodyPr lIns="38100" tIns="38100" rIns="38100" bIns="38100" anchor="ctr"/>
            <a:lstStyle/>
            <a:p>
              <a:pPr>
                <a:defRPr sz="3000">
                  <a:solidFill>
                    <a:srgbClr val="FFFFFF"/>
                  </a:solidFill>
                </a:defRPr>
              </a:pPr>
              <a:endParaRPr/>
            </a:p>
          </p:txBody>
        </p:sp>
        <p:grpSp>
          <p:nvGrpSpPr>
            <p:cNvPr id="20" name="Group 46">
              <a:extLst>
                <a:ext uri="{FF2B5EF4-FFF2-40B4-BE49-F238E27FC236}">
                  <a16:creationId xmlns:a16="http://schemas.microsoft.com/office/drawing/2014/main" id="{ECA643DF-E96E-4870-B075-FA1CF97A2C3A}"/>
                </a:ext>
              </a:extLst>
            </p:cNvPr>
            <p:cNvGrpSpPr/>
            <p:nvPr/>
          </p:nvGrpSpPr>
          <p:grpSpPr>
            <a:xfrm>
              <a:off x="2000645" y="4334598"/>
              <a:ext cx="1940443" cy="1556442"/>
              <a:chOff x="2000645" y="4334598"/>
              <a:chExt cx="1940443" cy="1556442"/>
            </a:xfrm>
          </p:grpSpPr>
          <p:sp>
            <p:nvSpPr>
              <p:cNvPr id="9" name="Shape">
                <a:extLst>
                  <a:ext uri="{FF2B5EF4-FFF2-40B4-BE49-F238E27FC236}">
                    <a16:creationId xmlns:a16="http://schemas.microsoft.com/office/drawing/2014/main" id="{8F4ECD9D-C33F-4BC0-B6AC-2AB5927EED7F}"/>
                  </a:ext>
                </a:extLst>
              </p:cNvPr>
              <p:cNvSpPr/>
              <p:nvPr/>
            </p:nvSpPr>
            <p:spPr>
              <a:xfrm>
                <a:off x="3512148" y="4334598"/>
                <a:ext cx="428940" cy="1360356"/>
              </a:xfrm>
              <a:custGeom>
                <a:avLst/>
                <a:gdLst/>
                <a:ahLst/>
                <a:cxnLst>
                  <a:cxn ang="0">
                    <a:pos x="wd2" y="hd2"/>
                  </a:cxn>
                  <a:cxn ang="5400000">
                    <a:pos x="wd2" y="hd2"/>
                  </a:cxn>
                  <a:cxn ang="10800000">
                    <a:pos x="wd2" y="hd2"/>
                  </a:cxn>
                  <a:cxn ang="16200000">
                    <a:pos x="wd2" y="hd2"/>
                  </a:cxn>
                </a:cxnLst>
                <a:rect l="0" t="0" r="r" b="b"/>
                <a:pathLst>
                  <a:path w="21600" h="21600" extrusionOk="0">
                    <a:moveTo>
                      <a:pt x="2674" y="195"/>
                    </a:moveTo>
                    <a:lnTo>
                      <a:pt x="2263" y="259"/>
                    </a:lnTo>
                    <a:lnTo>
                      <a:pt x="0" y="454"/>
                    </a:lnTo>
                    <a:lnTo>
                      <a:pt x="20366" y="21600"/>
                    </a:lnTo>
                    <a:lnTo>
                      <a:pt x="20777" y="21535"/>
                    </a:lnTo>
                    <a:lnTo>
                      <a:pt x="21189" y="21470"/>
                    </a:lnTo>
                    <a:lnTo>
                      <a:pt x="21600" y="21470"/>
                    </a:lnTo>
                    <a:lnTo>
                      <a:pt x="4937" y="0"/>
                    </a:lnTo>
                    <a:close/>
                  </a:path>
                </a:pathLst>
              </a:custGeom>
              <a:gradFill flip="none" rotWithShape="1">
                <a:gsLst>
                  <a:gs pos="0">
                    <a:schemeClr val="tx1">
                      <a:lumMod val="50000"/>
                      <a:lumOff val="50000"/>
                    </a:schemeClr>
                  </a:gs>
                  <a:gs pos="86000">
                    <a:schemeClr val="tx1">
                      <a:lumMod val="50000"/>
                      <a:lumOff val="50000"/>
                    </a:schemeClr>
                  </a:gs>
                  <a:gs pos="100000">
                    <a:schemeClr val="tx1">
                      <a:lumMod val="95000"/>
                      <a:lumOff val="5000"/>
                    </a:schemeClr>
                  </a:gs>
                </a:gsLst>
                <a:path path="circle">
                  <a:fillToRect l="50000" t="130000" r="50000" b="-30000"/>
                </a:path>
                <a:tileRect/>
              </a:gradFill>
              <a:ln w="12700">
                <a:miter lim="400000"/>
              </a:ln>
            </p:spPr>
            <p:txBody>
              <a:bodyPr lIns="38100" tIns="38100" rIns="38100" bIns="38100" anchor="ctr"/>
              <a:lstStyle/>
              <a:p>
                <a:endParaRPr sz="3000">
                  <a:solidFill>
                    <a:srgbClr val="FFFFFF"/>
                  </a:solidFill>
                </a:endParaRPr>
              </a:p>
            </p:txBody>
          </p:sp>
          <p:sp>
            <p:nvSpPr>
              <p:cNvPr id="10" name="Shape">
                <a:extLst>
                  <a:ext uri="{FF2B5EF4-FFF2-40B4-BE49-F238E27FC236}">
                    <a16:creationId xmlns:a16="http://schemas.microsoft.com/office/drawing/2014/main" id="{96E086D1-ACB5-4B7B-85C3-E7C2E9172E96}"/>
                  </a:ext>
                </a:extLst>
              </p:cNvPr>
              <p:cNvSpPr/>
              <p:nvPr/>
            </p:nvSpPr>
            <p:spPr>
              <a:xfrm>
                <a:off x="2000645" y="4334598"/>
                <a:ext cx="433025" cy="1360356"/>
              </a:xfrm>
              <a:custGeom>
                <a:avLst/>
                <a:gdLst/>
                <a:ahLst/>
                <a:cxnLst>
                  <a:cxn ang="0">
                    <a:pos x="wd2" y="hd2"/>
                  </a:cxn>
                  <a:cxn ang="5400000">
                    <a:pos x="wd2" y="hd2"/>
                  </a:cxn>
                  <a:cxn ang="10800000">
                    <a:pos x="wd2" y="hd2"/>
                  </a:cxn>
                  <a:cxn ang="16200000">
                    <a:pos x="wd2" y="hd2"/>
                  </a:cxn>
                </a:cxnLst>
                <a:rect l="0" t="0" r="r" b="b"/>
                <a:pathLst>
                  <a:path w="21600" h="21600" extrusionOk="0">
                    <a:moveTo>
                      <a:pt x="18747" y="195"/>
                    </a:moveTo>
                    <a:lnTo>
                      <a:pt x="19358" y="259"/>
                    </a:lnTo>
                    <a:lnTo>
                      <a:pt x="21600" y="454"/>
                    </a:lnTo>
                    <a:lnTo>
                      <a:pt x="1426" y="21600"/>
                    </a:lnTo>
                    <a:lnTo>
                      <a:pt x="1019" y="21535"/>
                    </a:lnTo>
                    <a:lnTo>
                      <a:pt x="408" y="21470"/>
                    </a:lnTo>
                    <a:lnTo>
                      <a:pt x="0" y="21470"/>
                    </a:lnTo>
                    <a:lnTo>
                      <a:pt x="16709" y="0"/>
                    </a:lnTo>
                    <a:close/>
                  </a:path>
                </a:pathLst>
              </a:custGeom>
              <a:gradFill flip="none" rotWithShape="1">
                <a:gsLst>
                  <a:gs pos="0">
                    <a:schemeClr val="tx1">
                      <a:lumMod val="50000"/>
                      <a:lumOff val="50000"/>
                    </a:schemeClr>
                  </a:gs>
                  <a:gs pos="86000">
                    <a:schemeClr val="tx1">
                      <a:lumMod val="50000"/>
                      <a:lumOff val="50000"/>
                    </a:schemeClr>
                  </a:gs>
                  <a:gs pos="100000">
                    <a:schemeClr val="tx1">
                      <a:lumMod val="95000"/>
                      <a:lumOff val="5000"/>
                    </a:schemeClr>
                  </a:gs>
                </a:gsLst>
                <a:path path="circle">
                  <a:fillToRect l="50000" t="130000" r="50000" b="-30000"/>
                </a:path>
                <a:tileRect/>
              </a:gradFill>
              <a:ln w="12700">
                <a:miter lim="400000"/>
              </a:ln>
            </p:spPr>
            <p:txBody>
              <a:bodyPr lIns="38100" tIns="38100" rIns="38100" bIns="38100" anchor="ctr"/>
              <a:lstStyle/>
              <a:p>
                <a:pPr>
                  <a:defRPr sz="3000">
                    <a:solidFill>
                      <a:srgbClr val="FFFFFF"/>
                    </a:solidFill>
                  </a:defRPr>
                </a:pPr>
                <a:endParaRPr/>
              </a:p>
            </p:txBody>
          </p:sp>
          <p:sp>
            <p:nvSpPr>
              <p:cNvPr id="8" name="Shape">
                <a:extLst>
                  <a:ext uri="{FF2B5EF4-FFF2-40B4-BE49-F238E27FC236}">
                    <a16:creationId xmlns:a16="http://schemas.microsoft.com/office/drawing/2014/main" id="{13ECA003-C209-4F1A-860A-0914A7FF8474}"/>
                  </a:ext>
                </a:extLst>
              </p:cNvPr>
              <p:cNvSpPr/>
              <p:nvPr/>
            </p:nvSpPr>
            <p:spPr>
              <a:xfrm>
                <a:off x="2917756" y="4375449"/>
                <a:ext cx="110305" cy="1515591"/>
              </a:xfrm>
              <a:custGeom>
                <a:avLst/>
                <a:gdLst/>
                <a:ahLst/>
                <a:cxnLst>
                  <a:cxn ang="0">
                    <a:pos x="wd2" y="hd2"/>
                  </a:cxn>
                  <a:cxn ang="5400000">
                    <a:pos x="wd2" y="hd2"/>
                  </a:cxn>
                  <a:cxn ang="10800000">
                    <a:pos x="wd2" y="hd2"/>
                  </a:cxn>
                  <a:cxn ang="16200000">
                    <a:pos x="wd2" y="hd2"/>
                  </a:cxn>
                </a:cxnLst>
                <a:rect l="0" t="0" r="r" b="b"/>
                <a:pathLst>
                  <a:path w="21600" h="21600" extrusionOk="0">
                    <a:moveTo>
                      <a:pt x="12000" y="0"/>
                    </a:moveTo>
                    <a:lnTo>
                      <a:pt x="9600" y="0"/>
                    </a:lnTo>
                    <a:lnTo>
                      <a:pt x="0" y="0"/>
                    </a:lnTo>
                    <a:lnTo>
                      <a:pt x="8000" y="21600"/>
                    </a:lnTo>
                    <a:lnTo>
                      <a:pt x="9600" y="21600"/>
                    </a:lnTo>
                    <a:lnTo>
                      <a:pt x="12000" y="21600"/>
                    </a:lnTo>
                    <a:lnTo>
                      <a:pt x="13600" y="21600"/>
                    </a:lnTo>
                    <a:lnTo>
                      <a:pt x="21600" y="0"/>
                    </a:lnTo>
                    <a:close/>
                  </a:path>
                </a:pathLst>
              </a:custGeom>
              <a:solidFill>
                <a:schemeClr val="tx1">
                  <a:lumMod val="50000"/>
                  <a:lumOff val="50000"/>
                </a:schemeClr>
              </a:solidFill>
              <a:ln w="12700">
                <a:miter lim="400000"/>
              </a:ln>
            </p:spPr>
            <p:txBody>
              <a:bodyPr lIns="38100" tIns="38100" rIns="38100" bIns="38100" anchor="ctr"/>
              <a:lstStyle/>
              <a:p>
                <a:pPr>
                  <a:defRPr sz="3000">
                    <a:solidFill>
                      <a:srgbClr val="FFFFFF"/>
                    </a:solidFill>
                  </a:defRPr>
                </a:pPr>
                <a:endParaRPr/>
              </a:p>
            </p:txBody>
          </p:sp>
        </p:grpSp>
        <p:sp>
          <p:nvSpPr>
            <p:cNvPr id="5" name="Shape">
              <a:extLst>
                <a:ext uri="{FF2B5EF4-FFF2-40B4-BE49-F238E27FC236}">
                  <a16:creationId xmlns:a16="http://schemas.microsoft.com/office/drawing/2014/main" id="{3EC3C88E-1DE1-4725-BCF4-8BE33EF7FB8D}"/>
                </a:ext>
              </a:extLst>
            </p:cNvPr>
            <p:cNvSpPr/>
            <p:nvPr/>
          </p:nvSpPr>
          <p:spPr>
            <a:xfrm>
              <a:off x="1206081" y="1148189"/>
              <a:ext cx="3529570" cy="147065"/>
            </a:xfrm>
            <a:custGeom>
              <a:avLst/>
              <a:gdLst/>
              <a:ahLst/>
              <a:cxnLst>
                <a:cxn ang="0">
                  <a:pos x="wd2" y="hd2"/>
                </a:cxn>
                <a:cxn ang="5400000">
                  <a:pos x="wd2" y="hd2"/>
                </a:cxn>
                <a:cxn ang="10800000">
                  <a:pos x="wd2" y="hd2"/>
                </a:cxn>
                <a:cxn ang="16200000">
                  <a:pos x="wd2" y="hd2"/>
                </a:cxn>
              </a:cxnLst>
              <a:rect l="0" t="0" r="r" b="b"/>
              <a:pathLst>
                <a:path w="21600" h="21600" extrusionOk="0">
                  <a:moveTo>
                    <a:pt x="21150" y="21600"/>
                  </a:moveTo>
                  <a:lnTo>
                    <a:pt x="450" y="21600"/>
                  </a:lnTo>
                  <a:cubicBezTo>
                    <a:pt x="200" y="21600"/>
                    <a:pt x="0" y="16800"/>
                    <a:pt x="0" y="10800"/>
                  </a:cubicBezTo>
                  <a:lnTo>
                    <a:pt x="0" y="10800"/>
                  </a:lnTo>
                  <a:cubicBezTo>
                    <a:pt x="0" y="4800"/>
                    <a:pt x="200" y="0"/>
                    <a:pt x="450" y="0"/>
                  </a:cubicBezTo>
                  <a:lnTo>
                    <a:pt x="21150" y="0"/>
                  </a:lnTo>
                  <a:cubicBezTo>
                    <a:pt x="21400" y="0"/>
                    <a:pt x="21600" y="4800"/>
                    <a:pt x="21600" y="10800"/>
                  </a:cubicBezTo>
                  <a:lnTo>
                    <a:pt x="21600" y="10800"/>
                  </a:lnTo>
                  <a:cubicBezTo>
                    <a:pt x="21600" y="17400"/>
                    <a:pt x="21400" y="21600"/>
                    <a:pt x="21150" y="21600"/>
                  </a:cubicBezTo>
                  <a:close/>
                </a:path>
              </a:pathLst>
            </a:custGeom>
            <a:solidFill>
              <a:schemeClr val="tx1">
                <a:lumMod val="50000"/>
                <a:lumOff val="50000"/>
              </a:schemeClr>
            </a:solidFill>
            <a:ln w="12700">
              <a:miter lim="400000"/>
            </a:ln>
          </p:spPr>
          <p:txBody>
            <a:bodyPr lIns="38100" tIns="38100" rIns="38100" bIns="38100" anchor="ctr"/>
            <a:lstStyle/>
            <a:p>
              <a:pPr>
                <a:defRPr sz="3000">
                  <a:solidFill>
                    <a:srgbClr val="FFFFFF"/>
                  </a:solidFill>
                </a:defRPr>
              </a:pPr>
              <a:endParaRPr/>
            </a:p>
          </p:txBody>
        </p:sp>
        <p:sp>
          <p:nvSpPr>
            <p:cNvPr id="6" name="Shape">
              <a:extLst>
                <a:ext uri="{FF2B5EF4-FFF2-40B4-BE49-F238E27FC236}">
                  <a16:creationId xmlns:a16="http://schemas.microsoft.com/office/drawing/2014/main" id="{516C051C-2653-436B-9E82-0A25519211B4}"/>
                </a:ext>
              </a:extLst>
            </p:cNvPr>
            <p:cNvSpPr/>
            <p:nvPr/>
          </p:nvSpPr>
          <p:spPr>
            <a:xfrm>
              <a:off x="1206081" y="4252898"/>
              <a:ext cx="3529570" cy="147065"/>
            </a:xfrm>
            <a:custGeom>
              <a:avLst/>
              <a:gdLst/>
              <a:ahLst/>
              <a:cxnLst>
                <a:cxn ang="0">
                  <a:pos x="wd2" y="hd2"/>
                </a:cxn>
                <a:cxn ang="5400000">
                  <a:pos x="wd2" y="hd2"/>
                </a:cxn>
                <a:cxn ang="10800000">
                  <a:pos x="wd2" y="hd2"/>
                </a:cxn>
                <a:cxn ang="16200000">
                  <a:pos x="wd2" y="hd2"/>
                </a:cxn>
              </a:cxnLst>
              <a:rect l="0" t="0" r="r" b="b"/>
              <a:pathLst>
                <a:path w="21600" h="21600" extrusionOk="0">
                  <a:moveTo>
                    <a:pt x="21150" y="21600"/>
                  </a:moveTo>
                  <a:lnTo>
                    <a:pt x="450" y="21600"/>
                  </a:lnTo>
                  <a:cubicBezTo>
                    <a:pt x="200" y="21600"/>
                    <a:pt x="0" y="16800"/>
                    <a:pt x="0" y="10800"/>
                  </a:cubicBezTo>
                  <a:lnTo>
                    <a:pt x="0" y="10800"/>
                  </a:lnTo>
                  <a:cubicBezTo>
                    <a:pt x="0" y="4800"/>
                    <a:pt x="200" y="0"/>
                    <a:pt x="450" y="0"/>
                  </a:cubicBezTo>
                  <a:lnTo>
                    <a:pt x="21150" y="0"/>
                  </a:lnTo>
                  <a:cubicBezTo>
                    <a:pt x="21400" y="0"/>
                    <a:pt x="21600" y="4800"/>
                    <a:pt x="21600" y="10800"/>
                  </a:cubicBezTo>
                  <a:lnTo>
                    <a:pt x="21600" y="10800"/>
                  </a:lnTo>
                  <a:cubicBezTo>
                    <a:pt x="21600" y="16800"/>
                    <a:pt x="21400" y="21600"/>
                    <a:pt x="21150" y="21600"/>
                  </a:cubicBezTo>
                  <a:close/>
                </a:path>
              </a:pathLst>
            </a:custGeom>
            <a:solidFill>
              <a:schemeClr val="tx1">
                <a:lumMod val="50000"/>
                <a:lumOff val="50000"/>
              </a:schemeClr>
            </a:solidFill>
            <a:ln w="12700">
              <a:miter lim="400000"/>
            </a:ln>
          </p:spPr>
          <p:txBody>
            <a:bodyPr lIns="38100" tIns="38100" rIns="38100" bIns="38100" anchor="ctr"/>
            <a:lstStyle/>
            <a:p>
              <a:pPr>
                <a:defRPr sz="3000">
                  <a:solidFill>
                    <a:srgbClr val="FFFFFF"/>
                  </a:solidFill>
                </a:defRPr>
              </a:pPr>
              <a:endParaRPr/>
            </a:p>
          </p:txBody>
        </p:sp>
        <p:sp>
          <p:nvSpPr>
            <p:cNvPr id="7" name="Rectangle">
              <a:extLst>
                <a:ext uri="{FF2B5EF4-FFF2-40B4-BE49-F238E27FC236}">
                  <a16:creationId xmlns:a16="http://schemas.microsoft.com/office/drawing/2014/main" id="{B41676F0-9C2B-4AE2-8091-754184D8DCFF}"/>
                </a:ext>
              </a:extLst>
            </p:cNvPr>
            <p:cNvSpPr/>
            <p:nvPr/>
          </p:nvSpPr>
          <p:spPr>
            <a:xfrm>
              <a:off x="1320467" y="1229892"/>
              <a:ext cx="3300798" cy="3096542"/>
            </a:xfrm>
            <a:prstGeom prst="rect">
              <a:avLst/>
            </a:prstGeom>
            <a:solidFill>
              <a:schemeClr val="bg1"/>
            </a:solidFill>
            <a:ln w="12700">
              <a:miter lim="400000"/>
            </a:ln>
          </p:spPr>
          <p:txBody>
            <a:bodyPr lIns="38100" tIns="38100" rIns="38100" bIns="38100" anchor="ctr"/>
            <a:lstStyle/>
            <a:p>
              <a:pPr>
                <a:defRPr sz="3000">
                  <a:solidFill>
                    <a:srgbClr val="FFFFFF"/>
                  </a:solidFill>
                </a:defRPr>
              </a:pPr>
              <a:endParaRPr/>
            </a:p>
          </p:txBody>
        </p:sp>
      </p:grpSp>
      <p:grpSp>
        <p:nvGrpSpPr>
          <p:cNvPr id="21" name="Group 10">
            <a:extLst>
              <a:ext uri="{FF2B5EF4-FFF2-40B4-BE49-F238E27FC236}">
                <a16:creationId xmlns:a16="http://schemas.microsoft.com/office/drawing/2014/main" id="{BD6392A7-21BB-446D-B2BD-6B505C30A4CF}"/>
              </a:ext>
            </a:extLst>
          </p:cNvPr>
          <p:cNvGrpSpPr/>
          <p:nvPr/>
        </p:nvGrpSpPr>
        <p:grpSpPr>
          <a:xfrm>
            <a:off x="7140986" y="1244927"/>
            <a:ext cx="4716173" cy="2809749"/>
            <a:chOff x="332936" y="2012213"/>
            <a:chExt cx="2926080" cy="3475366"/>
          </a:xfrm>
        </p:grpSpPr>
        <p:sp>
          <p:nvSpPr>
            <p:cNvPr id="52" name="TextBox 11">
              <a:extLst>
                <a:ext uri="{FF2B5EF4-FFF2-40B4-BE49-F238E27FC236}">
                  <a16:creationId xmlns:a16="http://schemas.microsoft.com/office/drawing/2014/main" id="{FFC4CDFB-8E72-4D77-903A-1F95185861F1}"/>
                </a:ext>
              </a:extLst>
            </p:cNvPr>
            <p:cNvSpPr txBox="1"/>
            <p:nvPr/>
          </p:nvSpPr>
          <p:spPr>
            <a:xfrm>
              <a:off x="332936" y="2012213"/>
              <a:ext cx="2926080" cy="1077219"/>
            </a:xfrm>
            <a:prstGeom prst="rect">
              <a:avLst/>
            </a:prstGeom>
            <a:noFill/>
          </p:spPr>
          <p:txBody>
            <a:bodyPr wrap="square" lIns="0" rIns="0" rtlCol="0" anchor="b">
              <a:spAutoFit/>
            </a:bodyPr>
            <a:lstStyle/>
            <a:p>
              <a:pPr algn="ctr"/>
              <a:r>
                <a:rPr lang="en-US" sz="3200" b="1" noProof="1">
                  <a:solidFill>
                    <a:schemeClr val="accent6">
                      <a:lumMod val="75000"/>
                    </a:schemeClr>
                  </a:solidFill>
                </a:rPr>
                <a:t>Projetos de engenharia</a:t>
              </a:r>
            </a:p>
          </p:txBody>
        </p:sp>
        <p:sp>
          <p:nvSpPr>
            <p:cNvPr id="53" name="TextBox 12">
              <a:extLst>
                <a:ext uri="{FF2B5EF4-FFF2-40B4-BE49-F238E27FC236}">
                  <a16:creationId xmlns:a16="http://schemas.microsoft.com/office/drawing/2014/main" id="{40DC4330-23E1-4ADC-B841-897993ABEBBB}"/>
                </a:ext>
              </a:extLst>
            </p:cNvPr>
            <p:cNvSpPr txBox="1"/>
            <p:nvPr/>
          </p:nvSpPr>
          <p:spPr>
            <a:xfrm>
              <a:off x="332936" y="3086922"/>
              <a:ext cx="2926080" cy="2400657"/>
            </a:xfrm>
            <a:prstGeom prst="rect">
              <a:avLst/>
            </a:prstGeom>
            <a:noFill/>
          </p:spPr>
          <p:txBody>
            <a:bodyPr wrap="square" lIns="0" rIns="0" rtlCol="0" anchor="t">
              <a:spAutoFit/>
            </a:bodyPr>
            <a:lstStyle/>
            <a:p>
              <a:pPr algn="just">
                <a:spcAft>
                  <a:spcPts val="1200"/>
                </a:spcAft>
              </a:pPr>
              <a:r>
                <a:rPr lang="pt-BR" sz="2400" noProof="1">
                  <a:solidFill>
                    <a:schemeClr val="tx1">
                      <a:lumMod val="65000"/>
                      <a:lumOff val="35000"/>
                    </a:schemeClr>
                  </a:solidFill>
                </a:rPr>
                <a:t>Projeto arquitetônico</a:t>
              </a:r>
            </a:p>
            <a:p>
              <a:pPr algn="just">
                <a:spcAft>
                  <a:spcPts val="1200"/>
                </a:spcAft>
              </a:pPr>
              <a:r>
                <a:rPr lang="pt-BR" sz="2400" noProof="1">
                  <a:solidFill>
                    <a:schemeClr val="tx1">
                      <a:lumMod val="65000"/>
                      <a:lumOff val="35000"/>
                    </a:schemeClr>
                  </a:solidFill>
                </a:rPr>
                <a:t>Plantas baixas de cada nível da edificação</a:t>
              </a:r>
            </a:p>
            <a:p>
              <a:pPr algn="just">
                <a:spcAft>
                  <a:spcPts val="1200"/>
                </a:spcAft>
              </a:pPr>
              <a:r>
                <a:rPr lang="pt-BR" sz="2400" noProof="1">
                  <a:solidFill>
                    <a:schemeClr val="tx1">
                      <a:lumMod val="65000"/>
                      <a:lumOff val="35000"/>
                    </a:schemeClr>
                  </a:solidFill>
                </a:rPr>
                <a:t>Hidráulico, elétrico Etc</a:t>
              </a:r>
            </a:p>
            <a:p>
              <a:pPr algn="just">
                <a:spcAft>
                  <a:spcPts val="1200"/>
                </a:spcAft>
              </a:pPr>
              <a:endParaRPr lang="en-US" sz="2400" noProof="1">
                <a:solidFill>
                  <a:schemeClr val="tx1">
                    <a:lumMod val="65000"/>
                    <a:lumOff val="35000"/>
                  </a:schemeClr>
                </a:solidFill>
              </a:endParaRPr>
            </a:p>
          </p:txBody>
        </p:sp>
      </p:grpSp>
      <p:pic>
        <p:nvPicPr>
          <p:cNvPr id="54" name="Imagem 53">
            <a:extLst>
              <a:ext uri="{FF2B5EF4-FFF2-40B4-BE49-F238E27FC236}">
                <a16:creationId xmlns:a16="http://schemas.microsoft.com/office/drawing/2014/main" id="{93549766-2B7C-40CA-8796-900B27E2F11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06958" y="3725002"/>
            <a:ext cx="598495" cy="598495"/>
          </a:xfrm>
          <a:prstGeom prst="rect">
            <a:avLst/>
          </a:prstGeom>
        </p:spPr>
      </p:pic>
      <p:grpSp>
        <p:nvGrpSpPr>
          <p:cNvPr id="22" name="Group 13">
            <a:extLst>
              <a:ext uri="{FF2B5EF4-FFF2-40B4-BE49-F238E27FC236}">
                <a16:creationId xmlns:a16="http://schemas.microsoft.com/office/drawing/2014/main" id="{B3AE6DC2-242B-46D5-9C6F-6B6A9F561C25}"/>
              </a:ext>
            </a:extLst>
          </p:cNvPr>
          <p:cNvGrpSpPr/>
          <p:nvPr/>
        </p:nvGrpSpPr>
        <p:grpSpPr>
          <a:xfrm>
            <a:off x="3163221" y="1599455"/>
            <a:ext cx="2932779" cy="1505769"/>
            <a:chOff x="-547212" y="822441"/>
            <a:chExt cx="2926079" cy="1232874"/>
          </a:xfrm>
        </p:grpSpPr>
        <p:sp>
          <p:nvSpPr>
            <p:cNvPr id="66" name="TextBox 14">
              <a:extLst>
                <a:ext uri="{FF2B5EF4-FFF2-40B4-BE49-F238E27FC236}">
                  <a16:creationId xmlns:a16="http://schemas.microsoft.com/office/drawing/2014/main" id="{E7621D94-CC92-43D7-8C6D-01A359FC9666}"/>
                </a:ext>
              </a:extLst>
            </p:cNvPr>
            <p:cNvSpPr txBox="1"/>
            <p:nvPr/>
          </p:nvSpPr>
          <p:spPr>
            <a:xfrm>
              <a:off x="-355078" y="822441"/>
              <a:ext cx="1776326" cy="848193"/>
            </a:xfrm>
            <a:prstGeom prst="rect">
              <a:avLst/>
            </a:prstGeom>
            <a:noFill/>
          </p:spPr>
          <p:txBody>
            <a:bodyPr wrap="square" lIns="0" rIns="0" rtlCol="0" anchor="b">
              <a:spAutoFit/>
            </a:bodyPr>
            <a:lstStyle/>
            <a:p>
              <a:pPr algn="r"/>
              <a:r>
                <a:rPr lang="en-US" sz="3200" b="1" noProof="1">
                  <a:solidFill>
                    <a:schemeClr val="accent5"/>
                  </a:solidFill>
                </a:rPr>
                <a:t>Projeto Básico</a:t>
              </a:r>
            </a:p>
          </p:txBody>
        </p:sp>
        <p:sp>
          <p:nvSpPr>
            <p:cNvPr id="67" name="TextBox 15">
              <a:extLst>
                <a:ext uri="{FF2B5EF4-FFF2-40B4-BE49-F238E27FC236}">
                  <a16:creationId xmlns:a16="http://schemas.microsoft.com/office/drawing/2014/main" id="{B3D39A52-EF07-4628-8656-F8DE1ABD92B4}"/>
                </a:ext>
              </a:extLst>
            </p:cNvPr>
            <p:cNvSpPr txBox="1"/>
            <p:nvPr/>
          </p:nvSpPr>
          <p:spPr>
            <a:xfrm>
              <a:off x="-547212" y="1677319"/>
              <a:ext cx="2926079" cy="377996"/>
            </a:xfrm>
            <a:prstGeom prst="rect">
              <a:avLst/>
            </a:prstGeom>
            <a:noFill/>
          </p:spPr>
          <p:txBody>
            <a:bodyPr wrap="square" lIns="0" rIns="0" rtlCol="0" anchor="t">
              <a:spAutoFit/>
            </a:bodyPr>
            <a:lstStyle/>
            <a:p>
              <a:pPr algn="ctr">
                <a:spcAft>
                  <a:spcPts val="1200"/>
                </a:spcAft>
              </a:pPr>
              <a:r>
                <a:rPr lang="en-US" sz="2400" noProof="1">
                  <a:solidFill>
                    <a:schemeClr val="tx1">
                      <a:lumMod val="65000"/>
                      <a:lumOff val="35000"/>
                    </a:schemeClr>
                  </a:solidFill>
                </a:rPr>
                <a:t>Projeto completo</a:t>
              </a:r>
            </a:p>
          </p:txBody>
        </p:sp>
      </p:grpSp>
      <p:pic>
        <p:nvPicPr>
          <p:cNvPr id="68" name="Imagem 67">
            <a:extLst>
              <a:ext uri="{FF2B5EF4-FFF2-40B4-BE49-F238E27FC236}">
                <a16:creationId xmlns:a16="http://schemas.microsoft.com/office/drawing/2014/main" id="{B4D3D50C-DAAB-459D-B509-D903F4A6016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15913" y="3709067"/>
            <a:ext cx="622457" cy="622457"/>
          </a:xfrm>
          <a:prstGeom prst="rect">
            <a:avLst/>
          </a:prstGeom>
        </p:spPr>
      </p:pic>
      <p:sp>
        <p:nvSpPr>
          <p:cNvPr id="69" name="Balão de Fala: Retângulo com Cantos Arredondados 68">
            <a:extLst>
              <a:ext uri="{FF2B5EF4-FFF2-40B4-BE49-F238E27FC236}">
                <a16:creationId xmlns:a16="http://schemas.microsoft.com/office/drawing/2014/main" id="{0631A21D-6594-4520-9092-E6A1CC56E5E1}"/>
              </a:ext>
            </a:extLst>
          </p:cNvPr>
          <p:cNvSpPr/>
          <p:nvPr/>
        </p:nvSpPr>
        <p:spPr>
          <a:xfrm>
            <a:off x="-121920" y="4522198"/>
            <a:ext cx="3347262" cy="1025440"/>
          </a:xfrm>
          <a:prstGeom prst="wedgeRoundRectCallout">
            <a:avLst>
              <a:gd name="adj1" fmla="val 33341"/>
              <a:gd name="adj2" fmla="val -136090"/>
              <a:gd name="adj3" fmla="val 16667"/>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just">
              <a:lnSpc>
                <a:spcPct val="100000"/>
              </a:lnSpc>
            </a:pPr>
            <a:r>
              <a:rPr lang="pt-BR" sz="2000" kern="150" dirty="0">
                <a:solidFill>
                  <a:srgbClr val="003366"/>
                </a:solidFill>
                <a:latin typeface="Helvetica" panose="020B0604020202020204" pitchFamily="34" charset="0"/>
                <a:ea typeface="NSimSun" panose="02010609030101010101" pitchFamily="49" charset="-122"/>
                <a:cs typeface="Helvetica" panose="020B0604020202020204" pitchFamily="34" charset="0"/>
              </a:rPr>
              <a:t>Projeto insuficiente é passível de nulidade da licitação (isonomia)</a:t>
            </a:r>
          </a:p>
        </p:txBody>
      </p:sp>
      <p:sp>
        <p:nvSpPr>
          <p:cNvPr id="70" name="Balão de Fala: Retângulo com Cantos Arredondados 69">
            <a:extLst>
              <a:ext uri="{FF2B5EF4-FFF2-40B4-BE49-F238E27FC236}">
                <a16:creationId xmlns:a16="http://schemas.microsoft.com/office/drawing/2014/main" id="{E82ECBB7-3B7E-4402-803B-5BDAD677771A}"/>
              </a:ext>
            </a:extLst>
          </p:cNvPr>
          <p:cNvSpPr/>
          <p:nvPr/>
        </p:nvSpPr>
        <p:spPr>
          <a:xfrm>
            <a:off x="-53293" y="2424367"/>
            <a:ext cx="2455117" cy="680857"/>
          </a:xfrm>
          <a:prstGeom prst="wedgeRoundRectCallout">
            <a:avLst>
              <a:gd name="adj1" fmla="val 93926"/>
              <a:gd name="adj2" fmla="val -75207"/>
              <a:gd name="adj3" fmla="val 16667"/>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just">
              <a:lnSpc>
                <a:spcPct val="100000"/>
              </a:lnSpc>
            </a:pPr>
            <a:r>
              <a:rPr lang="pt-BR" sz="2000" kern="150" dirty="0">
                <a:solidFill>
                  <a:srgbClr val="003366"/>
                </a:solidFill>
                <a:latin typeface="Helvetica" panose="020B0604020202020204" pitchFamily="34" charset="0"/>
                <a:ea typeface="NSimSun" panose="02010609030101010101" pitchFamily="49" charset="-122"/>
                <a:cs typeface="Helvetica" panose="020B0604020202020204" pitchFamily="34" charset="0"/>
              </a:rPr>
              <a:t>Básico não é incompleto</a:t>
            </a:r>
          </a:p>
        </p:txBody>
      </p:sp>
      <p:sp>
        <p:nvSpPr>
          <p:cNvPr id="3" name="Título 2">
            <a:extLst>
              <a:ext uri="{FF2B5EF4-FFF2-40B4-BE49-F238E27FC236}">
                <a16:creationId xmlns:a16="http://schemas.microsoft.com/office/drawing/2014/main" id="{3849B630-E0EF-4A63-AE20-8BDC2520DC7D}"/>
              </a:ext>
            </a:extLst>
          </p:cNvPr>
          <p:cNvSpPr>
            <a:spLocks noGrp="1"/>
          </p:cNvSpPr>
          <p:nvPr>
            <p:ph type="title"/>
          </p:nvPr>
        </p:nvSpPr>
        <p:spPr/>
        <p:txBody>
          <a:bodyPr/>
          <a:lstStyle/>
          <a:p>
            <a:endParaRPr lang="pt-BR"/>
          </a:p>
        </p:txBody>
      </p:sp>
    </p:spTree>
    <p:extLst>
      <p:ext uri="{BB962C8B-B14F-4D97-AF65-F5344CB8AC3E}">
        <p14:creationId xmlns:p14="http://schemas.microsoft.com/office/powerpoint/2010/main" val="155175951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59" name="Straight Connector 358">
            <a:extLst>
              <a:ext uri="{FF2B5EF4-FFF2-40B4-BE49-F238E27FC236}">
                <a16:creationId xmlns:a16="http://schemas.microsoft.com/office/drawing/2014/main" id="{EF8B96B3-D231-4FB8-95E9-B019DC223929}"/>
              </a:ext>
            </a:extLst>
          </p:cNvPr>
          <p:cNvCxnSpPr>
            <a:cxnSpLocks/>
            <a:endCxn id="363" idx="3"/>
          </p:cNvCxnSpPr>
          <p:nvPr/>
        </p:nvCxnSpPr>
        <p:spPr>
          <a:xfrm>
            <a:off x="3947632" y="3449402"/>
            <a:ext cx="935794" cy="651629"/>
          </a:xfrm>
          <a:prstGeom prst="line">
            <a:avLst/>
          </a:prstGeom>
          <a:noFill/>
          <a:ln w="6350" cap="flat" cmpd="sng" algn="ctr">
            <a:solidFill>
              <a:sysClr val="windowText" lastClr="000000">
                <a:lumMod val="50000"/>
                <a:lumOff val="50000"/>
              </a:sysClr>
            </a:solidFill>
            <a:prstDash val="solid"/>
            <a:miter lim="800000"/>
          </a:ln>
          <a:effectLst/>
        </p:spPr>
      </p:cxnSp>
      <p:cxnSp>
        <p:nvCxnSpPr>
          <p:cNvPr id="358" name="Straight Connector 357">
            <a:extLst>
              <a:ext uri="{FF2B5EF4-FFF2-40B4-BE49-F238E27FC236}">
                <a16:creationId xmlns:a16="http://schemas.microsoft.com/office/drawing/2014/main" id="{9EEA1A23-D3AE-44E9-ADB4-7CA343A9BBB0}"/>
              </a:ext>
            </a:extLst>
          </p:cNvPr>
          <p:cNvCxnSpPr>
            <a:cxnSpLocks/>
            <a:endCxn id="363" idx="1"/>
          </p:cNvCxnSpPr>
          <p:nvPr/>
        </p:nvCxnSpPr>
        <p:spPr>
          <a:xfrm flipH="1">
            <a:off x="3031637" y="3449402"/>
            <a:ext cx="916000" cy="651629"/>
          </a:xfrm>
          <a:prstGeom prst="line">
            <a:avLst/>
          </a:prstGeom>
          <a:noFill/>
          <a:ln w="6350" cap="flat" cmpd="sng" algn="ctr">
            <a:solidFill>
              <a:sysClr val="windowText" lastClr="000000">
                <a:lumMod val="50000"/>
                <a:lumOff val="50000"/>
              </a:sysClr>
            </a:solidFill>
            <a:prstDash val="solid"/>
            <a:miter lim="800000"/>
          </a:ln>
          <a:effectLst/>
        </p:spPr>
      </p:cxnSp>
      <p:grpSp>
        <p:nvGrpSpPr>
          <p:cNvPr id="2" name="Group 6">
            <a:extLst>
              <a:ext uri="{FF2B5EF4-FFF2-40B4-BE49-F238E27FC236}">
                <a16:creationId xmlns:a16="http://schemas.microsoft.com/office/drawing/2014/main" id="{57FBEB12-B957-4C9A-9C31-DE18590CF45D}"/>
              </a:ext>
            </a:extLst>
          </p:cNvPr>
          <p:cNvGrpSpPr/>
          <p:nvPr/>
        </p:nvGrpSpPr>
        <p:grpSpPr>
          <a:xfrm>
            <a:off x="464821" y="749645"/>
            <a:ext cx="4256470" cy="6219870"/>
            <a:chOff x="808155" y="876148"/>
            <a:chExt cx="3913135" cy="5718163"/>
          </a:xfrm>
        </p:grpSpPr>
        <p:sp>
          <p:nvSpPr>
            <p:cNvPr id="526" name="Freeform: Shape 525">
              <a:extLst>
                <a:ext uri="{FF2B5EF4-FFF2-40B4-BE49-F238E27FC236}">
                  <a16:creationId xmlns:a16="http://schemas.microsoft.com/office/drawing/2014/main" id="{9661D0B7-606E-4AE9-B3AF-D130A00B424D}"/>
                </a:ext>
              </a:extLst>
            </p:cNvPr>
            <p:cNvSpPr/>
            <p:nvPr/>
          </p:nvSpPr>
          <p:spPr>
            <a:xfrm>
              <a:off x="808155" y="876148"/>
              <a:ext cx="3910132" cy="5716738"/>
            </a:xfrm>
            <a:custGeom>
              <a:avLst/>
              <a:gdLst>
                <a:gd name="connsiteX0" fmla="*/ 1027108 w 3910132"/>
                <a:gd name="connsiteY0" fmla="*/ 4469378 h 5716738"/>
                <a:gd name="connsiteX1" fmla="*/ 925576 w 3910132"/>
                <a:gd name="connsiteY1" fmla="*/ 4625529 h 5716738"/>
                <a:gd name="connsiteX2" fmla="*/ 925576 w 3910132"/>
                <a:gd name="connsiteY2" fmla="*/ 4749127 h 5716738"/>
                <a:gd name="connsiteX3" fmla="*/ 1027108 w 3910132"/>
                <a:gd name="connsiteY3" fmla="*/ 4743305 h 5716738"/>
                <a:gd name="connsiteX4" fmla="*/ 1160188 w 3910132"/>
                <a:gd name="connsiteY4" fmla="*/ 4454557 h 5716738"/>
                <a:gd name="connsiteX5" fmla="*/ 1160188 w 3910132"/>
                <a:gd name="connsiteY5" fmla="*/ 4743569 h 5716738"/>
                <a:gd name="connsiteX6" fmla="*/ 1229629 w 3910132"/>
                <a:gd name="connsiteY6" fmla="*/ 4747804 h 5716738"/>
                <a:gd name="connsiteX7" fmla="*/ 1229629 w 3910132"/>
                <a:gd name="connsiteY7" fmla="*/ 4622883 h 5716738"/>
                <a:gd name="connsiteX8" fmla="*/ 1229629 w 3910132"/>
                <a:gd name="connsiteY8" fmla="*/ 4168455 h 5716738"/>
                <a:gd name="connsiteX9" fmla="*/ 1160188 w 3910132"/>
                <a:gd name="connsiteY9" fmla="*/ 4302110 h 5716738"/>
                <a:gd name="connsiteX10" fmla="*/ 1160188 w 3910132"/>
                <a:gd name="connsiteY10" fmla="*/ 4314549 h 5716738"/>
                <a:gd name="connsiteX11" fmla="*/ 1229629 w 3910132"/>
                <a:gd name="connsiteY11" fmla="*/ 4482876 h 5716738"/>
                <a:gd name="connsiteX12" fmla="*/ 925576 w 3910132"/>
                <a:gd name="connsiteY12" fmla="*/ 4053326 h 5716738"/>
                <a:gd name="connsiteX13" fmla="*/ 925576 w 3910132"/>
                <a:gd name="connsiteY13" fmla="*/ 4527604 h 5716738"/>
                <a:gd name="connsiteX14" fmla="*/ 1027108 w 3910132"/>
                <a:gd name="connsiteY14" fmla="*/ 4371717 h 5716738"/>
                <a:gd name="connsiteX15" fmla="*/ 1027108 w 3910132"/>
                <a:gd name="connsiteY15" fmla="*/ 4237268 h 5716738"/>
                <a:gd name="connsiteX16" fmla="*/ 1027108 w 3910132"/>
                <a:gd name="connsiteY16" fmla="*/ 3863298 h 5716738"/>
                <a:gd name="connsiteX17" fmla="*/ 946245 w 3910132"/>
                <a:gd name="connsiteY17" fmla="*/ 3980808 h 5716738"/>
                <a:gd name="connsiteX18" fmla="*/ 1027108 w 3910132"/>
                <a:gd name="connsiteY18" fmla="*/ 4127167 h 5716738"/>
                <a:gd name="connsiteX19" fmla="*/ 1160188 w 3910132"/>
                <a:gd name="connsiteY19" fmla="*/ 3852976 h 5716738"/>
                <a:gd name="connsiteX20" fmla="*/ 1160188 w 3910132"/>
                <a:gd name="connsiteY20" fmla="*/ 4186187 h 5716738"/>
                <a:gd name="connsiteX21" fmla="*/ 1229629 w 3910132"/>
                <a:gd name="connsiteY21" fmla="*/ 4052532 h 5716738"/>
                <a:gd name="connsiteX22" fmla="*/ 1229629 w 3910132"/>
                <a:gd name="connsiteY22" fmla="*/ 4018920 h 5716738"/>
                <a:gd name="connsiteX23" fmla="*/ 1229629 w 3910132"/>
                <a:gd name="connsiteY23" fmla="*/ 3532732 h 5716738"/>
                <a:gd name="connsiteX24" fmla="*/ 1160188 w 3910132"/>
                <a:gd name="connsiteY24" fmla="*/ 3698941 h 5716738"/>
                <a:gd name="connsiteX25" fmla="*/ 1160188 w 3910132"/>
                <a:gd name="connsiteY25" fmla="*/ 3714821 h 5716738"/>
                <a:gd name="connsiteX26" fmla="*/ 1229629 w 3910132"/>
                <a:gd name="connsiteY26" fmla="*/ 3880765 h 5716738"/>
                <a:gd name="connsiteX27" fmla="*/ 925576 w 3910132"/>
                <a:gd name="connsiteY27" fmla="*/ 3441159 h 5716738"/>
                <a:gd name="connsiteX28" fmla="*/ 925576 w 3910132"/>
                <a:gd name="connsiteY28" fmla="*/ 3917024 h 5716738"/>
                <a:gd name="connsiteX29" fmla="*/ 1027108 w 3910132"/>
                <a:gd name="connsiteY29" fmla="*/ 3769342 h 5716738"/>
                <a:gd name="connsiteX30" fmla="*/ 1027108 w 3910132"/>
                <a:gd name="connsiteY30" fmla="*/ 3586195 h 5716738"/>
                <a:gd name="connsiteX31" fmla="*/ 1027108 w 3910132"/>
                <a:gd name="connsiteY31" fmla="*/ 3022196 h 5716738"/>
                <a:gd name="connsiteX32" fmla="*/ 941712 w 3910132"/>
                <a:gd name="connsiteY32" fmla="*/ 3136001 h 5716738"/>
                <a:gd name="connsiteX33" fmla="*/ 941712 w 3910132"/>
                <a:gd name="connsiteY33" fmla="*/ 3371552 h 5716738"/>
                <a:gd name="connsiteX34" fmla="*/ 1027108 w 3910132"/>
                <a:gd name="connsiteY34" fmla="*/ 3493562 h 5716738"/>
                <a:gd name="connsiteX35" fmla="*/ 1160188 w 3910132"/>
                <a:gd name="connsiteY35" fmla="*/ 2952325 h 5716738"/>
                <a:gd name="connsiteX36" fmla="*/ 1160188 w 3910132"/>
                <a:gd name="connsiteY36" fmla="*/ 3560522 h 5716738"/>
                <a:gd name="connsiteX37" fmla="*/ 1229629 w 3910132"/>
                <a:gd name="connsiteY37" fmla="*/ 3394578 h 5716738"/>
                <a:gd name="connsiteX38" fmla="*/ 1229629 w 3910132"/>
                <a:gd name="connsiteY38" fmla="*/ 3125944 h 5716738"/>
                <a:gd name="connsiteX39" fmla="*/ 1229629 w 3910132"/>
                <a:gd name="connsiteY39" fmla="*/ 2673104 h 5716738"/>
                <a:gd name="connsiteX40" fmla="*/ 1160188 w 3910132"/>
                <a:gd name="connsiteY40" fmla="*/ 2797232 h 5716738"/>
                <a:gd name="connsiteX41" fmla="*/ 1160188 w 3910132"/>
                <a:gd name="connsiteY41" fmla="*/ 2809142 h 5716738"/>
                <a:gd name="connsiteX42" fmla="*/ 1229629 w 3910132"/>
                <a:gd name="connsiteY42" fmla="*/ 2982232 h 5716738"/>
                <a:gd name="connsiteX43" fmla="*/ 925576 w 3910132"/>
                <a:gd name="connsiteY43" fmla="*/ 2568033 h 5716738"/>
                <a:gd name="connsiteX44" fmla="*/ 925576 w 3910132"/>
                <a:gd name="connsiteY44" fmla="*/ 3068777 h 5716738"/>
                <a:gd name="connsiteX45" fmla="*/ 1027108 w 3910132"/>
                <a:gd name="connsiteY45" fmla="*/ 2933534 h 5716738"/>
                <a:gd name="connsiteX46" fmla="*/ 1027108 w 3910132"/>
                <a:gd name="connsiteY46" fmla="*/ 2739800 h 5716738"/>
                <a:gd name="connsiteX47" fmla="*/ 1027108 w 3910132"/>
                <a:gd name="connsiteY47" fmla="*/ 2365300 h 5716738"/>
                <a:gd name="connsiteX48" fmla="*/ 945882 w 3910132"/>
                <a:gd name="connsiteY48" fmla="*/ 2498426 h 5716738"/>
                <a:gd name="connsiteX49" fmla="*/ 1027108 w 3910132"/>
                <a:gd name="connsiteY49" fmla="*/ 2635258 h 5716738"/>
                <a:gd name="connsiteX50" fmla="*/ 1160007 w 3910132"/>
                <a:gd name="connsiteY50" fmla="*/ 2355243 h 5716738"/>
                <a:gd name="connsiteX51" fmla="*/ 1160007 w 3910132"/>
                <a:gd name="connsiteY51" fmla="*/ 2688455 h 5716738"/>
                <a:gd name="connsiteX52" fmla="*/ 1229448 w 3910132"/>
                <a:gd name="connsiteY52" fmla="*/ 2564592 h 5716738"/>
                <a:gd name="connsiteX53" fmla="*/ 1229448 w 3910132"/>
                <a:gd name="connsiteY53" fmla="*/ 2530980 h 5716738"/>
                <a:gd name="connsiteX54" fmla="*/ 1229448 w 3910132"/>
                <a:gd name="connsiteY54" fmla="*/ 2018856 h 5716738"/>
                <a:gd name="connsiteX55" fmla="*/ 1160007 w 3910132"/>
                <a:gd name="connsiteY55" fmla="*/ 2192210 h 5716738"/>
                <a:gd name="connsiteX56" fmla="*/ 1160007 w 3910132"/>
                <a:gd name="connsiteY56" fmla="*/ 2210207 h 5716738"/>
                <a:gd name="connsiteX57" fmla="*/ 1229448 w 3910132"/>
                <a:gd name="connsiteY57" fmla="*/ 2385944 h 5716738"/>
                <a:gd name="connsiteX58" fmla="*/ 925576 w 3910132"/>
                <a:gd name="connsiteY58" fmla="*/ 1949778 h 5716738"/>
                <a:gd name="connsiteX59" fmla="*/ 925576 w 3910132"/>
                <a:gd name="connsiteY59" fmla="*/ 2429349 h 5716738"/>
                <a:gd name="connsiteX60" fmla="*/ 1027108 w 3910132"/>
                <a:gd name="connsiteY60" fmla="*/ 2262611 h 5716738"/>
                <a:gd name="connsiteX61" fmla="*/ 1027108 w 3910132"/>
                <a:gd name="connsiteY61" fmla="*/ 2077876 h 5716738"/>
                <a:gd name="connsiteX62" fmla="*/ 925576 w 3910132"/>
                <a:gd name="connsiteY62" fmla="*/ 1754986 h 5716738"/>
                <a:gd name="connsiteX63" fmla="*/ 925576 w 3910132"/>
                <a:gd name="connsiteY63" fmla="*/ 1869585 h 5716738"/>
                <a:gd name="connsiteX64" fmla="*/ 935910 w 3910132"/>
                <a:gd name="connsiteY64" fmla="*/ 1876996 h 5716738"/>
                <a:gd name="connsiteX65" fmla="*/ 1027108 w 3910132"/>
                <a:gd name="connsiteY65" fmla="*/ 1992125 h 5716738"/>
                <a:gd name="connsiteX66" fmla="*/ 1027108 w 3910132"/>
                <a:gd name="connsiteY66" fmla="*/ 1758426 h 5716738"/>
                <a:gd name="connsiteX67" fmla="*/ 966008 w 3910132"/>
                <a:gd name="connsiteY67" fmla="*/ 1761867 h 5716738"/>
                <a:gd name="connsiteX68" fmla="*/ 1229448 w 3910132"/>
                <a:gd name="connsiteY68" fmla="*/ 1748105 h 5716738"/>
                <a:gd name="connsiteX69" fmla="*/ 1160007 w 3910132"/>
                <a:gd name="connsiteY69" fmla="*/ 1751281 h 5716738"/>
                <a:gd name="connsiteX70" fmla="*/ 1160007 w 3910132"/>
                <a:gd name="connsiteY70" fmla="*/ 2048498 h 5716738"/>
                <a:gd name="connsiteX71" fmla="*/ 1229448 w 3910132"/>
                <a:gd name="connsiteY71" fmla="*/ 1875143 h 5716738"/>
                <a:gd name="connsiteX72" fmla="*/ 1852602 w 3910132"/>
                <a:gd name="connsiteY72" fmla="*/ 1323848 h 5716738"/>
                <a:gd name="connsiteX73" fmla="*/ 1851877 w 3910132"/>
                <a:gd name="connsiteY73" fmla="*/ 1324642 h 5716738"/>
                <a:gd name="connsiteX74" fmla="*/ 1853328 w 3910132"/>
                <a:gd name="connsiteY74" fmla="*/ 1324642 h 5716738"/>
                <a:gd name="connsiteX75" fmla="*/ 2342677 w 3910132"/>
                <a:gd name="connsiteY75" fmla="*/ 1283620 h 5716738"/>
                <a:gd name="connsiteX76" fmla="*/ 2332342 w 3910132"/>
                <a:gd name="connsiteY76" fmla="*/ 1292354 h 5716738"/>
                <a:gd name="connsiteX77" fmla="*/ 2350292 w 3910132"/>
                <a:gd name="connsiteY77" fmla="*/ 1291295 h 5716738"/>
                <a:gd name="connsiteX78" fmla="*/ 1677278 w 3910132"/>
                <a:gd name="connsiteY78" fmla="*/ 1261917 h 5716738"/>
                <a:gd name="connsiteX79" fmla="*/ 1588437 w 3910132"/>
                <a:gd name="connsiteY79" fmla="*/ 1342110 h 5716738"/>
                <a:gd name="connsiteX80" fmla="*/ 1744180 w 3910132"/>
                <a:gd name="connsiteY80" fmla="*/ 1331788 h 5716738"/>
                <a:gd name="connsiteX81" fmla="*/ 2159194 w 3910132"/>
                <a:gd name="connsiteY81" fmla="*/ 1214542 h 5716738"/>
                <a:gd name="connsiteX82" fmla="*/ 2050046 w 3910132"/>
                <a:gd name="connsiteY82" fmla="*/ 1311145 h 5716738"/>
                <a:gd name="connsiteX83" fmla="*/ 2242233 w 3910132"/>
                <a:gd name="connsiteY83" fmla="*/ 1298441 h 5716738"/>
                <a:gd name="connsiteX84" fmla="*/ 1739104 w 3910132"/>
                <a:gd name="connsiteY84" fmla="*/ 1205808 h 5716738"/>
                <a:gd name="connsiteX85" fmla="*/ 1716803 w 3910132"/>
                <a:gd name="connsiteY85" fmla="*/ 1225923 h 5716738"/>
                <a:gd name="connsiteX86" fmla="*/ 1792952 w 3910132"/>
                <a:gd name="connsiteY86" fmla="*/ 1305851 h 5716738"/>
                <a:gd name="connsiteX87" fmla="*/ 1815797 w 3910132"/>
                <a:gd name="connsiteY87" fmla="*/ 1285472 h 5716738"/>
                <a:gd name="connsiteX88" fmla="*/ 3753614 w 3910132"/>
                <a:gd name="connsiteY88" fmla="*/ 1193899 h 5716738"/>
                <a:gd name="connsiteX89" fmla="*/ 3752344 w 3910132"/>
                <a:gd name="connsiteY89" fmla="*/ 1196810 h 5716738"/>
                <a:gd name="connsiteX90" fmla="*/ 3707199 w 3910132"/>
                <a:gd name="connsiteY90" fmla="*/ 1244449 h 5716738"/>
                <a:gd name="connsiteX91" fmla="*/ 3806555 w 3910132"/>
                <a:gd name="connsiteY91" fmla="*/ 1237833 h 5716738"/>
                <a:gd name="connsiteX92" fmla="*/ 3851338 w 3910132"/>
                <a:gd name="connsiteY92" fmla="*/ 1207661 h 5716738"/>
                <a:gd name="connsiteX93" fmla="*/ 3851701 w 3910132"/>
                <a:gd name="connsiteY93" fmla="*/ 1205808 h 5716738"/>
                <a:gd name="connsiteX94" fmla="*/ 1601310 w 3910132"/>
                <a:gd name="connsiteY94" fmla="*/ 1181989 h 5716738"/>
                <a:gd name="connsiteX95" fmla="*/ 1575927 w 3910132"/>
                <a:gd name="connsiteY95" fmla="*/ 1198663 h 5716738"/>
                <a:gd name="connsiteX96" fmla="*/ 1490168 w 3910132"/>
                <a:gd name="connsiteY96" fmla="*/ 1301617 h 5716738"/>
                <a:gd name="connsiteX97" fmla="*/ 1479652 w 3910132"/>
                <a:gd name="connsiteY97" fmla="*/ 1349521 h 5716738"/>
                <a:gd name="connsiteX98" fmla="*/ 1502497 w 3910132"/>
                <a:gd name="connsiteY98" fmla="*/ 1348198 h 5716738"/>
                <a:gd name="connsiteX99" fmla="*/ 1640472 w 3910132"/>
                <a:gd name="connsiteY99" fmla="*/ 1223276 h 5716738"/>
                <a:gd name="connsiteX100" fmla="*/ 1696315 w 3910132"/>
                <a:gd name="connsiteY100" fmla="*/ 1172725 h 5716738"/>
                <a:gd name="connsiteX101" fmla="*/ 1668575 w 3910132"/>
                <a:gd name="connsiteY101" fmla="*/ 1175107 h 5716738"/>
                <a:gd name="connsiteX102" fmla="*/ 1680179 w 3910132"/>
                <a:gd name="connsiteY102" fmla="*/ 1187282 h 5716738"/>
                <a:gd name="connsiteX103" fmla="*/ 2665223 w 3910132"/>
                <a:gd name="connsiteY103" fmla="*/ 1166109 h 5716738"/>
                <a:gd name="connsiteX104" fmla="*/ 2532687 w 3910132"/>
                <a:gd name="connsiteY104" fmla="*/ 1279120 h 5716738"/>
                <a:gd name="connsiteX105" fmla="*/ 2757146 w 3910132"/>
                <a:gd name="connsiteY105" fmla="*/ 1264299 h 5716738"/>
                <a:gd name="connsiteX106" fmla="*/ 2219569 w 3910132"/>
                <a:gd name="connsiteY106" fmla="*/ 1160815 h 5716738"/>
                <a:gd name="connsiteX107" fmla="*/ 2198900 w 3910132"/>
                <a:gd name="connsiteY107" fmla="*/ 1179342 h 5716738"/>
                <a:gd name="connsiteX108" fmla="*/ 2283389 w 3910132"/>
                <a:gd name="connsiteY108" fmla="*/ 1264299 h 5716738"/>
                <a:gd name="connsiteX109" fmla="*/ 2304784 w 3910132"/>
                <a:gd name="connsiteY109" fmla="*/ 1246037 h 5716738"/>
                <a:gd name="connsiteX110" fmla="*/ 1966645 w 3910132"/>
                <a:gd name="connsiteY110" fmla="*/ 1150494 h 5716738"/>
                <a:gd name="connsiteX111" fmla="*/ 1775184 w 3910132"/>
                <a:gd name="connsiteY111" fmla="*/ 1166109 h 5716738"/>
                <a:gd name="connsiteX112" fmla="*/ 1855503 w 3910132"/>
                <a:gd name="connsiteY112" fmla="*/ 1250007 h 5716738"/>
                <a:gd name="connsiteX113" fmla="*/ 2086671 w 3910132"/>
                <a:gd name="connsiteY113" fmla="*/ 1140966 h 5716738"/>
                <a:gd name="connsiteX114" fmla="*/ 2054760 w 3910132"/>
                <a:gd name="connsiteY114" fmla="*/ 1143612 h 5716738"/>
                <a:gd name="connsiteX115" fmla="*/ 1892671 w 3910132"/>
                <a:gd name="connsiteY115" fmla="*/ 1288384 h 5716738"/>
                <a:gd name="connsiteX116" fmla="*/ 1922768 w 3910132"/>
                <a:gd name="connsiteY116" fmla="*/ 1319879 h 5716738"/>
                <a:gd name="connsiteX117" fmla="*/ 1963744 w 3910132"/>
                <a:gd name="connsiteY117" fmla="*/ 1317232 h 5716738"/>
                <a:gd name="connsiteX118" fmla="*/ 2122207 w 3910132"/>
                <a:gd name="connsiteY118" fmla="*/ 1176695 h 5716738"/>
                <a:gd name="connsiteX119" fmla="*/ 1549093 w 3910132"/>
                <a:gd name="connsiteY119" fmla="*/ 1139113 h 5716738"/>
                <a:gd name="connsiteX120" fmla="*/ 1465692 w 3910132"/>
                <a:gd name="connsiteY120" fmla="*/ 1145994 h 5716738"/>
                <a:gd name="connsiteX121" fmla="*/ 1429068 w 3910132"/>
                <a:gd name="connsiteY121" fmla="*/ 1165050 h 5716738"/>
                <a:gd name="connsiteX122" fmla="*/ 1376488 w 3910132"/>
                <a:gd name="connsiteY122" fmla="*/ 1228040 h 5716738"/>
                <a:gd name="connsiteX123" fmla="*/ 1391899 w 3910132"/>
                <a:gd name="connsiteY123" fmla="*/ 1234392 h 5716738"/>
                <a:gd name="connsiteX124" fmla="*/ 1419458 w 3910132"/>
                <a:gd name="connsiteY124" fmla="*/ 1256624 h 5716738"/>
                <a:gd name="connsiteX125" fmla="*/ 2169709 w 3910132"/>
                <a:gd name="connsiteY125" fmla="*/ 1134085 h 5716738"/>
                <a:gd name="connsiteX126" fmla="*/ 2155749 w 3910132"/>
                <a:gd name="connsiteY126" fmla="*/ 1135143 h 5716738"/>
                <a:gd name="connsiteX127" fmla="*/ 2161551 w 3910132"/>
                <a:gd name="connsiteY127" fmla="*/ 1141230 h 5716738"/>
                <a:gd name="connsiteX128" fmla="*/ 2729044 w 3910132"/>
                <a:gd name="connsiteY128" fmla="*/ 1111588 h 5716738"/>
                <a:gd name="connsiteX129" fmla="*/ 2705836 w 3910132"/>
                <a:gd name="connsiteY129" fmla="*/ 1131702 h 5716738"/>
                <a:gd name="connsiteX130" fmla="*/ 2808275 w 3910132"/>
                <a:gd name="connsiteY130" fmla="*/ 1241009 h 5716738"/>
                <a:gd name="connsiteX131" fmla="*/ 2830757 w 3910132"/>
                <a:gd name="connsiteY131" fmla="*/ 1219571 h 5716738"/>
                <a:gd name="connsiteX132" fmla="*/ 2462884 w 3910132"/>
                <a:gd name="connsiteY132" fmla="*/ 1110265 h 5716738"/>
                <a:gd name="connsiteX133" fmla="*/ 2261089 w 3910132"/>
                <a:gd name="connsiteY133" fmla="*/ 1126674 h 5716738"/>
                <a:gd name="connsiteX134" fmla="*/ 2345397 w 3910132"/>
                <a:gd name="connsiteY134" fmla="*/ 1211366 h 5716738"/>
                <a:gd name="connsiteX135" fmla="*/ 2602128 w 3910132"/>
                <a:gd name="connsiteY135" fmla="*/ 1098620 h 5716738"/>
                <a:gd name="connsiteX136" fmla="*/ 2553357 w 3910132"/>
                <a:gd name="connsiteY136" fmla="*/ 1102590 h 5716738"/>
                <a:gd name="connsiteX137" fmla="*/ 2383290 w 3910132"/>
                <a:gd name="connsiteY137" fmla="*/ 1248949 h 5716738"/>
                <a:gd name="connsiteX138" fmla="*/ 2420821 w 3910132"/>
                <a:gd name="connsiteY138" fmla="*/ 1286796 h 5716738"/>
                <a:gd name="connsiteX139" fmla="*/ 2443665 w 3910132"/>
                <a:gd name="connsiteY139" fmla="*/ 1285208 h 5716738"/>
                <a:gd name="connsiteX140" fmla="*/ 2628781 w 3910132"/>
                <a:gd name="connsiteY140" fmla="*/ 1127203 h 5716738"/>
                <a:gd name="connsiteX141" fmla="*/ 3680003 w 3910132"/>
                <a:gd name="connsiteY141" fmla="*/ 1090944 h 5716738"/>
                <a:gd name="connsiteX142" fmla="*/ 3562878 w 3910132"/>
                <a:gd name="connsiteY142" fmla="*/ 1210308 h 5716738"/>
                <a:gd name="connsiteX143" fmla="*/ 3659515 w 3910132"/>
                <a:gd name="connsiteY143" fmla="*/ 1203956 h 5716738"/>
                <a:gd name="connsiteX144" fmla="*/ 3704298 w 3910132"/>
                <a:gd name="connsiteY144" fmla="*/ 1173784 h 5716738"/>
                <a:gd name="connsiteX145" fmla="*/ 3700128 w 3910132"/>
                <a:gd name="connsiteY145" fmla="*/ 1120057 h 5716738"/>
                <a:gd name="connsiteX146" fmla="*/ 3244864 w 3910132"/>
                <a:gd name="connsiteY146" fmla="*/ 1073477 h 5716738"/>
                <a:gd name="connsiteX147" fmla="*/ 3232354 w 3910132"/>
                <a:gd name="connsiteY147" fmla="*/ 1085122 h 5716738"/>
                <a:gd name="connsiteX148" fmla="*/ 3253567 w 3910132"/>
                <a:gd name="connsiteY148" fmla="*/ 1083534 h 5716738"/>
                <a:gd name="connsiteX149" fmla="*/ 2991396 w 3910132"/>
                <a:gd name="connsiteY149" fmla="*/ 1066860 h 5716738"/>
                <a:gd name="connsiteX150" fmla="*/ 2776728 w 3910132"/>
                <a:gd name="connsiteY150" fmla="*/ 1084328 h 5716738"/>
                <a:gd name="connsiteX151" fmla="*/ 2869013 w 3910132"/>
                <a:gd name="connsiteY151" fmla="*/ 1183047 h 5716738"/>
                <a:gd name="connsiteX152" fmla="*/ 1085489 w 3910132"/>
                <a:gd name="connsiteY152" fmla="*/ 1064213 h 5716738"/>
                <a:gd name="connsiteX153" fmla="*/ 984864 w 3910132"/>
                <a:gd name="connsiteY153" fmla="*/ 1171667 h 5716738"/>
                <a:gd name="connsiteX154" fmla="*/ 1088390 w 3910132"/>
                <a:gd name="connsiteY154" fmla="*/ 1172990 h 5716738"/>
                <a:gd name="connsiteX155" fmla="*/ 3112691 w 3910132"/>
                <a:gd name="connsiteY155" fmla="*/ 1056803 h 5716738"/>
                <a:gd name="connsiteX156" fmla="*/ 3076429 w 3910132"/>
                <a:gd name="connsiteY156" fmla="*/ 1059979 h 5716738"/>
                <a:gd name="connsiteX157" fmla="*/ 3032190 w 3910132"/>
                <a:gd name="connsiteY157" fmla="*/ 1101531 h 5716738"/>
                <a:gd name="connsiteX158" fmla="*/ 3143876 w 3910132"/>
                <a:gd name="connsiteY158" fmla="*/ 1092268 h 5716738"/>
                <a:gd name="connsiteX159" fmla="*/ 3191560 w 3910132"/>
                <a:gd name="connsiteY159" fmla="*/ 1050451 h 5716738"/>
                <a:gd name="connsiteX160" fmla="*/ 3178868 w 3910132"/>
                <a:gd name="connsiteY160" fmla="*/ 1051509 h 5716738"/>
                <a:gd name="connsiteX161" fmla="*/ 3184126 w 3910132"/>
                <a:gd name="connsiteY161" fmla="*/ 1057597 h 5716738"/>
                <a:gd name="connsiteX162" fmla="*/ 1146953 w 3910132"/>
                <a:gd name="connsiteY162" fmla="*/ 1027425 h 5716738"/>
                <a:gd name="connsiteX163" fmla="*/ 1150941 w 3910132"/>
                <a:gd name="connsiteY163" fmla="*/ 1177754 h 5716738"/>
                <a:gd name="connsiteX164" fmla="*/ 1262446 w 3910132"/>
                <a:gd name="connsiteY164" fmla="*/ 1194693 h 5716738"/>
                <a:gd name="connsiteX165" fmla="*/ 1249391 w 3910132"/>
                <a:gd name="connsiteY165" fmla="*/ 1052568 h 5716738"/>
                <a:gd name="connsiteX166" fmla="*/ 3489267 w 3910132"/>
                <a:gd name="connsiteY166" fmla="*/ 1026102 h 5716738"/>
                <a:gd name="connsiteX167" fmla="*/ 3288559 w 3910132"/>
                <a:gd name="connsiteY167" fmla="*/ 1042511 h 5716738"/>
                <a:gd name="connsiteX168" fmla="*/ 3319563 w 3910132"/>
                <a:gd name="connsiteY168" fmla="*/ 1077711 h 5716738"/>
                <a:gd name="connsiteX169" fmla="*/ 3368516 w 3910132"/>
                <a:gd name="connsiteY169" fmla="*/ 1073741 h 5716738"/>
                <a:gd name="connsiteX170" fmla="*/ 3427985 w 3910132"/>
                <a:gd name="connsiteY170" fmla="*/ 1088298 h 5716738"/>
                <a:gd name="connsiteX171" fmla="*/ 3750713 w 3910132"/>
                <a:gd name="connsiteY171" fmla="*/ 1019485 h 5716738"/>
                <a:gd name="connsiteX172" fmla="*/ 3718077 w 3910132"/>
                <a:gd name="connsiteY172" fmla="*/ 1052568 h 5716738"/>
                <a:gd name="connsiteX173" fmla="*/ 3743823 w 3910132"/>
                <a:gd name="connsiteY173" fmla="*/ 1089621 h 5716738"/>
                <a:gd name="connsiteX174" fmla="*/ 3762679 w 3910132"/>
                <a:gd name="connsiteY174" fmla="*/ 1141230 h 5716738"/>
                <a:gd name="connsiteX175" fmla="*/ 3845355 w 3910132"/>
                <a:gd name="connsiteY175" fmla="*/ 1151552 h 5716738"/>
                <a:gd name="connsiteX176" fmla="*/ 3761410 w 3910132"/>
                <a:gd name="connsiteY176" fmla="*/ 1030601 h 5716738"/>
                <a:gd name="connsiteX177" fmla="*/ 3750713 w 3910132"/>
                <a:gd name="connsiteY177" fmla="*/ 1019485 h 5716738"/>
                <a:gd name="connsiteX178" fmla="*/ 3627061 w 3910132"/>
                <a:gd name="connsiteY178" fmla="*/ 1014986 h 5716738"/>
                <a:gd name="connsiteX179" fmla="*/ 3570493 w 3910132"/>
                <a:gd name="connsiteY179" fmla="*/ 1019485 h 5716738"/>
                <a:gd name="connsiteX180" fmla="*/ 3463703 w 3910132"/>
                <a:gd name="connsiteY180" fmla="*/ 1127997 h 5716738"/>
                <a:gd name="connsiteX181" fmla="*/ 3473312 w 3910132"/>
                <a:gd name="connsiteY181" fmla="*/ 1167961 h 5716738"/>
                <a:gd name="connsiteX182" fmla="*/ 3474400 w 3910132"/>
                <a:gd name="connsiteY182" fmla="*/ 1216395 h 5716738"/>
                <a:gd name="connsiteX183" fmla="*/ 3482921 w 3910132"/>
                <a:gd name="connsiteY183" fmla="*/ 1215866 h 5716738"/>
                <a:gd name="connsiteX184" fmla="*/ 3649180 w 3910132"/>
                <a:gd name="connsiteY184" fmla="*/ 1046745 h 5716738"/>
                <a:gd name="connsiteX185" fmla="*/ 945701 w 3910132"/>
                <a:gd name="connsiteY185" fmla="*/ 828927 h 5716738"/>
                <a:gd name="connsiteX186" fmla="*/ 920681 w 3910132"/>
                <a:gd name="connsiteY186" fmla="*/ 1077976 h 5716738"/>
                <a:gd name="connsiteX187" fmla="*/ 949509 w 3910132"/>
                <a:gd name="connsiteY187" fmla="*/ 1118469 h 5716738"/>
                <a:gd name="connsiteX188" fmla="*/ 1073342 w 3910132"/>
                <a:gd name="connsiteY188" fmla="*/ 986137 h 5716738"/>
                <a:gd name="connsiteX189" fmla="*/ 1073160 w 3910132"/>
                <a:gd name="connsiteY189" fmla="*/ 583584 h 5716738"/>
                <a:gd name="connsiteX190" fmla="*/ 961112 w 3910132"/>
                <a:gd name="connsiteY190" fmla="*/ 748734 h 5716738"/>
                <a:gd name="connsiteX191" fmla="*/ 1081319 w 3910132"/>
                <a:gd name="connsiteY191" fmla="*/ 896946 h 5716738"/>
                <a:gd name="connsiteX192" fmla="*/ 921769 w 3910132"/>
                <a:gd name="connsiteY192" fmla="*/ 442253 h 5716738"/>
                <a:gd name="connsiteX193" fmla="*/ 371137 w 3910132"/>
                <a:gd name="connsiteY193" fmla="*/ 1238891 h 5716738"/>
                <a:gd name="connsiteX194" fmla="*/ 470312 w 3910132"/>
                <a:gd name="connsiteY194" fmla="*/ 1232010 h 5716738"/>
                <a:gd name="connsiteX195" fmla="*/ 471400 w 3910132"/>
                <a:gd name="connsiteY195" fmla="*/ 1231745 h 5716738"/>
                <a:gd name="connsiteX196" fmla="*/ 529237 w 3910132"/>
                <a:gd name="connsiteY196" fmla="*/ 1231745 h 5716738"/>
                <a:gd name="connsiteX197" fmla="*/ 545918 w 3910132"/>
                <a:gd name="connsiteY197" fmla="*/ 1238097 h 5716738"/>
                <a:gd name="connsiteX198" fmla="*/ 676278 w 3910132"/>
                <a:gd name="connsiteY198" fmla="*/ 1199721 h 5716738"/>
                <a:gd name="connsiteX199" fmla="*/ 817335 w 3910132"/>
                <a:gd name="connsiteY199" fmla="*/ 1038805 h 5716738"/>
                <a:gd name="connsiteX200" fmla="*/ 861756 w 3910132"/>
                <a:gd name="connsiteY200" fmla="*/ 1044099 h 5716738"/>
                <a:gd name="connsiteX201" fmla="*/ 985589 w 3910132"/>
                <a:gd name="connsiteY201" fmla="*/ 425315 h 5716738"/>
                <a:gd name="connsiteX202" fmla="*/ 965282 w 3910132"/>
                <a:gd name="connsiteY202" fmla="*/ 631223 h 5716738"/>
                <a:gd name="connsiteX203" fmla="*/ 1060288 w 3910132"/>
                <a:gd name="connsiteY203" fmla="*/ 491216 h 5716738"/>
                <a:gd name="connsiteX204" fmla="*/ 931015 w 3910132"/>
                <a:gd name="connsiteY204" fmla="*/ 348033 h 5716738"/>
                <a:gd name="connsiteX205" fmla="*/ 311849 w 3910132"/>
                <a:gd name="connsiteY205" fmla="*/ 1243920 h 5716738"/>
                <a:gd name="connsiteX206" fmla="*/ 336507 w 3910132"/>
                <a:gd name="connsiteY206" fmla="*/ 1241803 h 5716738"/>
                <a:gd name="connsiteX207" fmla="*/ 926845 w 3910132"/>
                <a:gd name="connsiteY207" fmla="*/ 387468 h 5716738"/>
                <a:gd name="connsiteX208" fmla="*/ 1063914 w 3910132"/>
                <a:gd name="connsiteY208" fmla="*/ 236080 h 5716738"/>
                <a:gd name="connsiteX209" fmla="*/ 994654 w 3910132"/>
                <a:gd name="connsiteY209" fmla="*/ 336388 h 5716738"/>
                <a:gd name="connsiteX210" fmla="*/ 993566 w 3910132"/>
                <a:gd name="connsiteY210" fmla="*/ 348827 h 5716738"/>
                <a:gd name="connsiteX211" fmla="*/ 1068628 w 3910132"/>
                <a:gd name="connsiteY211" fmla="*/ 415258 h 5716738"/>
                <a:gd name="connsiteX212" fmla="*/ 1125921 w 3910132"/>
                <a:gd name="connsiteY212" fmla="*/ 226817 h 5716738"/>
                <a:gd name="connsiteX213" fmla="*/ 1145321 w 3910132"/>
                <a:gd name="connsiteY213" fmla="*/ 963112 h 5716738"/>
                <a:gd name="connsiteX214" fmla="*/ 1243771 w 3910132"/>
                <a:gd name="connsiteY214" fmla="*/ 986931 h 5716738"/>
                <a:gd name="connsiteX215" fmla="*/ 1173786 w 3910132"/>
                <a:gd name="connsiteY215" fmla="*/ 229464 h 5716738"/>
                <a:gd name="connsiteX216" fmla="*/ 1155474 w 3910132"/>
                <a:gd name="connsiteY216" fmla="*/ 231316 h 5716738"/>
                <a:gd name="connsiteX217" fmla="*/ 1125921 w 3910132"/>
                <a:gd name="connsiteY217" fmla="*/ 226817 h 5716738"/>
                <a:gd name="connsiteX218" fmla="*/ 1023663 w 3910132"/>
                <a:gd name="connsiteY218" fmla="*/ 213849 h 5716738"/>
                <a:gd name="connsiteX219" fmla="*/ 1004263 w 3910132"/>
                <a:gd name="connsiteY219" fmla="*/ 242432 h 5716738"/>
                <a:gd name="connsiteX220" fmla="*/ 1000093 w 3910132"/>
                <a:gd name="connsiteY220" fmla="*/ 281867 h 5716738"/>
                <a:gd name="connsiteX221" fmla="*/ 1046508 w 3910132"/>
                <a:gd name="connsiteY221" fmla="*/ 214643 h 5716738"/>
                <a:gd name="connsiteX222" fmla="*/ 1038531 w 3910132"/>
                <a:gd name="connsiteY222" fmla="*/ 215172 h 5716738"/>
                <a:gd name="connsiteX223" fmla="*/ 1023663 w 3910132"/>
                <a:gd name="connsiteY223" fmla="*/ 213849 h 5716738"/>
                <a:gd name="connsiteX224" fmla="*/ 1236881 w 3910132"/>
                <a:gd name="connsiteY224" fmla="*/ 193205 h 5716738"/>
                <a:gd name="connsiteX225" fmla="*/ 1233255 w 3910132"/>
                <a:gd name="connsiteY225" fmla="*/ 197439 h 5716738"/>
                <a:gd name="connsiteX226" fmla="*/ 1326266 w 3910132"/>
                <a:gd name="connsiteY226" fmla="*/ 1204750 h 5716738"/>
                <a:gd name="connsiteX227" fmla="*/ 1388273 w 3910132"/>
                <a:gd name="connsiteY227" fmla="*/ 1130379 h 5716738"/>
                <a:gd name="connsiteX228" fmla="*/ 1461522 w 3910132"/>
                <a:gd name="connsiteY228" fmla="*/ 1092532 h 5716738"/>
                <a:gd name="connsiteX229" fmla="*/ 3054672 w 3910132"/>
                <a:gd name="connsiteY229" fmla="*/ 962053 h 5716738"/>
                <a:gd name="connsiteX230" fmla="*/ 3061381 w 3910132"/>
                <a:gd name="connsiteY230" fmla="*/ 947232 h 5716738"/>
                <a:gd name="connsiteX231" fmla="*/ 3076792 w 3910132"/>
                <a:gd name="connsiteY231" fmla="*/ 954113 h 5716738"/>
                <a:gd name="connsiteX232" fmla="*/ 3091840 w 3910132"/>
                <a:gd name="connsiteY232" fmla="*/ 953848 h 5716738"/>
                <a:gd name="connsiteX233" fmla="*/ 3101087 w 3910132"/>
                <a:gd name="connsiteY233" fmla="*/ 942203 h 5716738"/>
                <a:gd name="connsiteX234" fmla="*/ 3097824 w 3910132"/>
                <a:gd name="connsiteY234" fmla="*/ 927382 h 5716738"/>
                <a:gd name="connsiteX235" fmla="*/ 3084044 w 3910132"/>
                <a:gd name="connsiteY235" fmla="*/ 920766 h 5716738"/>
                <a:gd name="connsiteX236" fmla="*/ 3053766 w 3910132"/>
                <a:gd name="connsiteY236" fmla="*/ 920766 h 5716738"/>
                <a:gd name="connsiteX237" fmla="*/ 3005357 w 3910132"/>
                <a:gd name="connsiteY237" fmla="*/ 911238 h 5716738"/>
                <a:gd name="connsiteX238" fmla="*/ 2159919 w 3910132"/>
                <a:gd name="connsiteY238" fmla="*/ 566381 h 5716738"/>
                <a:gd name="connsiteX239" fmla="*/ 2139431 w 3910132"/>
                <a:gd name="connsiteY239" fmla="*/ 587818 h 5716738"/>
                <a:gd name="connsiteX240" fmla="*/ 2120031 w 3910132"/>
                <a:gd name="connsiteY240" fmla="*/ 592318 h 5716738"/>
                <a:gd name="connsiteX241" fmla="*/ 2101900 w 3910132"/>
                <a:gd name="connsiteY241" fmla="*/ 588348 h 5716738"/>
                <a:gd name="connsiteX242" fmla="*/ 2086489 w 3910132"/>
                <a:gd name="connsiteY242" fmla="*/ 581467 h 5716738"/>
                <a:gd name="connsiteX243" fmla="*/ 2097368 w 3910132"/>
                <a:gd name="connsiteY243" fmla="*/ 557382 h 5716738"/>
                <a:gd name="connsiteX244" fmla="*/ 2112779 w 3910132"/>
                <a:gd name="connsiteY244" fmla="*/ 564263 h 5716738"/>
                <a:gd name="connsiteX245" fmla="*/ 2127827 w 3910132"/>
                <a:gd name="connsiteY245" fmla="*/ 563999 h 5716738"/>
                <a:gd name="connsiteX246" fmla="*/ 2137074 w 3910132"/>
                <a:gd name="connsiteY246" fmla="*/ 552353 h 5716738"/>
                <a:gd name="connsiteX247" fmla="*/ 2133811 w 3910132"/>
                <a:gd name="connsiteY247" fmla="*/ 537532 h 5716738"/>
                <a:gd name="connsiteX248" fmla="*/ 2120031 w 3910132"/>
                <a:gd name="connsiteY248" fmla="*/ 530916 h 5716738"/>
                <a:gd name="connsiteX249" fmla="*/ 2089753 w 3910132"/>
                <a:gd name="connsiteY249" fmla="*/ 530916 h 5716738"/>
                <a:gd name="connsiteX250" fmla="*/ 2041344 w 3910132"/>
                <a:gd name="connsiteY250" fmla="*/ 521388 h 5716738"/>
                <a:gd name="connsiteX251" fmla="*/ 1038712 w 3910132"/>
                <a:gd name="connsiteY251" fmla="*/ 0 h 5716738"/>
                <a:gd name="connsiteX252" fmla="*/ 1109422 w 3910132"/>
                <a:gd name="connsiteY252" fmla="*/ 26996 h 5716738"/>
                <a:gd name="connsiteX253" fmla="*/ 1155656 w 3910132"/>
                <a:gd name="connsiteY253" fmla="*/ 16145 h 5716738"/>
                <a:gd name="connsiteX254" fmla="*/ 1263171 w 3910132"/>
                <a:gd name="connsiteY254" fmla="*/ 123598 h 5716738"/>
                <a:gd name="connsiteX255" fmla="*/ 1252111 w 3910132"/>
                <a:gd name="connsiteY255" fmla="*/ 170444 h 5716738"/>
                <a:gd name="connsiteX256" fmla="*/ 2051497 w 3910132"/>
                <a:gd name="connsiteY256" fmla="*/ 496509 h 5716738"/>
                <a:gd name="connsiteX257" fmla="*/ 2089753 w 3910132"/>
                <a:gd name="connsiteY257" fmla="*/ 504185 h 5716738"/>
                <a:gd name="connsiteX258" fmla="*/ 2120031 w 3910132"/>
                <a:gd name="connsiteY258" fmla="*/ 504185 h 5716738"/>
                <a:gd name="connsiteX259" fmla="*/ 2154480 w 3910132"/>
                <a:gd name="connsiteY259" fmla="*/ 520859 h 5716738"/>
                <a:gd name="connsiteX260" fmla="*/ 2163001 w 3910132"/>
                <a:gd name="connsiteY260" fmla="*/ 538856 h 5716738"/>
                <a:gd name="connsiteX261" fmla="*/ 3015510 w 3910132"/>
                <a:gd name="connsiteY261" fmla="*/ 886624 h 5716738"/>
                <a:gd name="connsiteX262" fmla="*/ 3053766 w 3910132"/>
                <a:gd name="connsiteY262" fmla="*/ 894299 h 5716738"/>
                <a:gd name="connsiteX263" fmla="*/ 3084044 w 3910132"/>
                <a:gd name="connsiteY263" fmla="*/ 894299 h 5716738"/>
                <a:gd name="connsiteX264" fmla="*/ 3118493 w 3910132"/>
                <a:gd name="connsiteY264" fmla="*/ 910973 h 5716738"/>
                <a:gd name="connsiteX265" fmla="*/ 3126833 w 3910132"/>
                <a:gd name="connsiteY265" fmla="*/ 948555 h 5716738"/>
                <a:gd name="connsiteX266" fmla="*/ 3123932 w 3910132"/>
                <a:gd name="connsiteY266" fmla="*/ 956760 h 5716738"/>
                <a:gd name="connsiteX267" fmla="*/ 3561609 w 3910132"/>
                <a:gd name="connsiteY267" fmla="*/ 921030 h 5716738"/>
                <a:gd name="connsiteX268" fmla="*/ 3645010 w 3910132"/>
                <a:gd name="connsiteY268" fmla="*/ 951731 h 5716738"/>
                <a:gd name="connsiteX269" fmla="*/ 3685804 w 3910132"/>
                <a:gd name="connsiteY269" fmla="*/ 956760 h 5716738"/>
                <a:gd name="connsiteX270" fmla="*/ 3708649 w 3910132"/>
                <a:gd name="connsiteY270" fmla="*/ 954642 h 5716738"/>
                <a:gd name="connsiteX271" fmla="*/ 3804924 w 3910132"/>
                <a:gd name="connsiteY271" fmla="*/ 1000165 h 5716738"/>
                <a:gd name="connsiteX272" fmla="*/ 3890864 w 3910132"/>
                <a:gd name="connsiteY272" fmla="*/ 1123233 h 5716738"/>
                <a:gd name="connsiteX273" fmla="*/ 3899385 w 3910132"/>
                <a:gd name="connsiteY273" fmla="*/ 1230952 h 5716738"/>
                <a:gd name="connsiteX274" fmla="*/ 3810182 w 3910132"/>
                <a:gd name="connsiteY274" fmla="*/ 1291295 h 5716738"/>
                <a:gd name="connsiteX275" fmla="*/ 3592588 w 3910132"/>
                <a:gd name="connsiteY275" fmla="*/ 1305788 h 5716738"/>
                <a:gd name="connsiteX276" fmla="*/ 3591470 w 3910132"/>
                <a:gd name="connsiteY276" fmla="*/ 1291062 h 5716738"/>
                <a:gd name="connsiteX277" fmla="*/ 2721612 w 3910132"/>
                <a:gd name="connsiteY277" fmla="*/ 1357099 h 5716738"/>
                <a:gd name="connsiteX278" fmla="*/ 2722066 w 3910132"/>
                <a:gd name="connsiteY278" fmla="*/ 1363081 h 5716738"/>
                <a:gd name="connsiteX279" fmla="*/ 1538396 w 3910132"/>
                <a:gd name="connsiteY279" fmla="*/ 1442153 h 5716738"/>
                <a:gd name="connsiteX280" fmla="*/ 1531144 w 3910132"/>
                <a:gd name="connsiteY280" fmla="*/ 1442418 h 5716738"/>
                <a:gd name="connsiteX281" fmla="*/ 1474394 w 3910132"/>
                <a:gd name="connsiteY281" fmla="*/ 1426273 h 5716738"/>
                <a:gd name="connsiteX282" fmla="*/ 1463335 w 3910132"/>
                <a:gd name="connsiteY282" fmla="*/ 1419127 h 5716738"/>
                <a:gd name="connsiteX283" fmla="*/ 1461884 w 3910132"/>
                <a:gd name="connsiteY283" fmla="*/ 1416745 h 5716738"/>
                <a:gd name="connsiteX284" fmla="*/ 1449918 w 3910132"/>
                <a:gd name="connsiteY284" fmla="*/ 1404571 h 5716738"/>
                <a:gd name="connsiteX285" fmla="*/ 1435957 w 3910132"/>
                <a:gd name="connsiteY285" fmla="*/ 1405365 h 5716738"/>
                <a:gd name="connsiteX286" fmla="*/ 1419277 w 3910132"/>
                <a:gd name="connsiteY286" fmla="*/ 1481853 h 5716738"/>
                <a:gd name="connsiteX287" fmla="*/ 1373043 w 3910132"/>
                <a:gd name="connsiteY287" fmla="*/ 1647268 h 5716738"/>
                <a:gd name="connsiteX288" fmla="*/ 1304147 w 3910132"/>
                <a:gd name="connsiteY288" fmla="*/ 1747046 h 5716738"/>
                <a:gd name="connsiteX289" fmla="*/ 1304147 w 3910132"/>
                <a:gd name="connsiteY289" fmla="*/ 4755479 h 5716738"/>
                <a:gd name="connsiteX290" fmla="*/ 1460434 w 3910132"/>
                <a:gd name="connsiteY290" fmla="*/ 4813441 h 5716738"/>
                <a:gd name="connsiteX291" fmla="*/ 1460434 w 3910132"/>
                <a:gd name="connsiteY291" fmla="*/ 5083133 h 5716738"/>
                <a:gd name="connsiteX292" fmla="*/ 1694865 w 3910132"/>
                <a:gd name="connsiteY292" fmla="*/ 5174442 h 5716738"/>
                <a:gd name="connsiteX293" fmla="*/ 1694865 w 3910132"/>
                <a:gd name="connsiteY293" fmla="*/ 5193233 h 5716738"/>
                <a:gd name="connsiteX294" fmla="*/ 1954860 w 3910132"/>
                <a:gd name="connsiteY294" fmla="*/ 5326359 h 5716738"/>
                <a:gd name="connsiteX295" fmla="*/ 1954860 w 3910132"/>
                <a:gd name="connsiteY295" fmla="*/ 5530150 h 5716738"/>
                <a:gd name="connsiteX296" fmla="*/ 1086215 w 3910132"/>
                <a:gd name="connsiteY296" fmla="*/ 5716738 h 5716738"/>
                <a:gd name="connsiteX297" fmla="*/ 217569 w 3910132"/>
                <a:gd name="connsiteY297" fmla="*/ 5530150 h 5716738"/>
                <a:gd name="connsiteX298" fmla="*/ 217569 w 3910132"/>
                <a:gd name="connsiteY298" fmla="*/ 5326359 h 5716738"/>
                <a:gd name="connsiteX299" fmla="*/ 477565 w 3910132"/>
                <a:gd name="connsiteY299" fmla="*/ 5193233 h 5716738"/>
                <a:gd name="connsiteX300" fmla="*/ 477565 w 3910132"/>
                <a:gd name="connsiteY300" fmla="*/ 5174442 h 5716738"/>
                <a:gd name="connsiteX301" fmla="*/ 712177 w 3910132"/>
                <a:gd name="connsiteY301" fmla="*/ 5083133 h 5716738"/>
                <a:gd name="connsiteX302" fmla="*/ 712177 w 3910132"/>
                <a:gd name="connsiteY302" fmla="*/ 4813441 h 5716738"/>
                <a:gd name="connsiteX303" fmla="*/ 851602 w 3910132"/>
                <a:gd name="connsiteY303" fmla="*/ 4757861 h 5716738"/>
                <a:gd name="connsiteX304" fmla="*/ 851602 w 3910132"/>
                <a:gd name="connsiteY304" fmla="*/ 1742811 h 5716738"/>
                <a:gd name="connsiteX305" fmla="*/ 847251 w 3910132"/>
                <a:gd name="connsiteY305" fmla="*/ 1742017 h 5716738"/>
                <a:gd name="connsiteX306" fmla="*/ 847251 w 3910132"/>
                <a:gd name="connsiteY306" fmla="*/ 1707346 h 5716738"/>
                <a:gd name="connsiteX307" fmla="*/ 686250 w 3910132"/>
                <a:gd name="connsiteY307" fmla="*/ 1605715 h 5716738"/>
                <a:gd name="connsiteX308" fmla="*/ 557340 w 3910132"/>
                <a:gd name="connsiteY308" fmla="*/ 1577661 h 5716738"/>
                <a:gd name="connsiteX309" fmla="*/ 557340 w 3910132"/>
                <a:gd name="connsiteY309" fmla="*/ 1770866 h 5716738"/>
                <a:gd name="connsiteX310" fmla="*/ 529237 w 3910132"/>
                <a:gd name="connsiteY310" fmla="*/ 1798920 h 5716738"/>
                <a:gd name="connsiteX311" fmla="*/ 471400 w 3910132"/>
                <a:gd name="connsiteY311" fmla="*/ 1798920 h 5716738"/>
                <a:gd name="connsiteX312" fmla="*/ 458890 w 3910132"/>
                <a:gd name="connsiteY312" fmla="*/ 1795479 h 5716738"/>
                <a:gd name="connsiteX313" fmla="*/ 64546 w 3910132"/>
                <a:gd name="connsiteY313" fmla="*/ 1816123 h 5716738"/>
                <a:gd name="connsiteX314" fmla="*/ 0 w 3910132"/>
                <a:gd name="connsiteY314" fmla="*/ 1714757 h 5716738"/>
                <a:gd name="connsiteX315" fmla="*/ 0 w 3910132"/>
                <a:gd name="connsiteY315" fmla="*/ 1367783 h 5716738"/>
                <a:gd name="connsiteX316" fmla="*/ 2357 w 3910132"/>
                <a:gd name="connsiteY316" fmla="*/ 1319879 h 5716738"/>
                <a:gd name="connsiteX317" fmla="*/ 55843 w 3910132"/>
                <a:gd name="connsiteY317" fmla="*/ 1267210 h 5716738"/>
                <a:gd name="connsiteX318" fmla="*/ 277401 w 3910132"/>
                <a:gd name="connsiteY318" fmla="*/ 1246567 h 5716738"/>
                <a:gd name="connsiteX319" fmla="*/ 936454 w 3910132"/>
                <a:gd name="connsiteY319" fmla="*/ 292983 h 5716738"/>
                <a:gd name="connsiteX320" fmla="*/ 948965 w 3910132"/>
                <a:gd name="connsiteY320" fmla="*/ 166738 h 5716738"/>
                <a:gd name="connsiteX321" fmla="*/ 931197 w 3910132"/>
                <a:gd name="connsiteY321" fmla="*/ 107454 h 5716738"/>
                <a:gd name="connsiteX322" fmla="*/ 1038712 w 3910132"/>
                <a:gd name="connsiteY322" fmla="*/ 0 h 5716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Lst>
              <a:rect l="l" t="t" r="r" b="b"/>
              <a:pathLst>
                <a:path w="3910132" h="5716738">
                  <a:moveTo>
                    <a:pt x="1027108" y="4469378"/>
                  </a:moveTo>
                  <a:lnTo>
                    <a:pt x="925576" y="4625529"/>
                  </a:lnTo>
                  <a:lnTo>
                    <a:pt x="925576" y="4749127"/>
                  </a:lnTo>
                  <a:cubicBezTo>
                    <a:pt x="957123" y="4746216"/>
                    <a:pt x="991209" y="4744363"/>
                    <a:pt x="1027108" y="4743305"/>
                  </a:cubicBezTo>
                  <a:close/>
                  <a:moveTo>
                    <a:pt x="1160188" y="4454557"/>
                  </a:moveTo>
                  <a:lnTo>
                    <a:pt x="1160188" y="4743569"/>
                  </a:lnTo>
                  <a:cubicBezTo>
                    <a:pt x="1184302" y="4744628"/>
                    <a:pt x="1207328" y="4745951"/>
                    <a:pt x="1229629" y="4747804"/>
                  </a:cubicBezTo>
                  <a:lnTo>
                    <a:pt x="1229629" y="4622883"/>
                  </a:lnTo>
                  <a:close/>
                  <a:moveTo>
                    <a:pt x="1229629" y="4168455"/>
                  </a:moveTo>
                  <a:lnTo>
                    <a:pt x="1160188" y="4302110"/>
                  </a:lnTo>
                  <a:lnTo>
                    <a:pt x="1160188" y="4314549"/>
                  </a:lnTo>
                  <a:lnTo>
                    <a:pt x="1229629" y="4482876"/>
                  </a:lnTo>
                  <a:close/>
                  <a:moveTo>
                    <a:pt x="925576" y="4053326"/>
                  </a:moveTo>
                  <a:lnTo>
                    <a:pt x="925576" y="4527604"/>
                  </a:lnTo>
                  <a:lnTo>
                    <a:pt x="1027108" y="4371717"/>
                  </a:lnTo>
                  <a:lnTo>
                    <a:pt x="1027108" y="4237268"/>
                  </a:lnTo>
                  <a:close/>
                  <a:moveTo>
                    <a:pt x="1027108" y="3863298"/>
                  </a:moveTo>
                  <a:lnTo>
                    <a:pt x="946245" y="3980808"/>
                  </a:lnTo>
                  <a:lnTo>
                    <a:pt x="1027108" y="4127167"/>
                  </a:lnTo>
                  <a:close/>
                  <a:moveTo>
                    <a:pt x="1160188" y="3852976"/>
                  </a:moveTo>
                  <a:lnTo>
                    <a:pt x="1160188" y="4186187"/>
                  </a:lnTo>
                  <a:lnTo>
                    <a:pt x="1229629" y="4052532"/>
                  </a:lnTo>
                  <a:lnTo>
                    <a:pt x="1229629" y="4018920"/>
                  </a:lnTo>
                  <a:close/>
                  <a:moveTo>
                    <a:pt x="1229629" y="3532732"/>
                  </a:moveTo>
                  <a:lnTo>
                    <a:pt x="1160188" y="3698941"/>
                  </a:lnTo>
                  <a:lnTo>
                    <a:pt x="1160188" y="3714821"/>
                  </a:lnTo>
                  <a:lnTo>
                    <a:pt x="1229629" y="3880765"/>
                  </a:lnTo>
                  <a:close/>
                  <a:moveTo>
                    <a:pt x="925576" y="3441159"/>
                  </a:moveTo>
                  <a:lnTo>
                    <a:pt x="925576" y="3917024"/>
                  </a:lnTo>
                  <a:lnTo>
                    <a:pt x="1027108" y="3769342"/>
                  </a:lnTo>
                  <a:lnTo>
                    <a:pt x="1027108" y="3586195"/>
                  </a:lnTo>
                  <a:close/>
                  <a:moveTo>
                    <a:pt x="1027108" y="3022196"/>
                  </a:moveTo>
                  <a:lnTo>
                    <a:pt x="941712" y="3136001"/>
                  </a:lnTo>
                  <a:lnTo>
                    <a:pt x="941712" y="3371552"/>
                  </a:lnTo>
                  <a:lnTo>
                    <a:pt x="1027108" y="3493562"/>
                  </a:lnTo>
                  <a:close/>
                  <a:moveTo>
                    <a:pt x="1160188" y="2952325"/>
                  </a:moveTo>
                  <a:lnTo>
                    <a:pt x="1160188" y="3560522"/>
                  </a:lnTo>
                  <a:lnTo>
                    <a:pt x="1229629" y="3394578"/>
                  </a:lnTo>
                  <a:lnTo>
                    <a:pt x="1229629" y="3125944"/>
                  </a:lnTo>
                  <a:close/>
                  <a:moveTo>
                    <a:pt x="1229629" y="2673104"/>
                  </a:moveTo>
                  <a:lnTo>
                    <a:pt x="1160188" y="2797232"/>
                  </a:lnTo>
                  <a:lnTo>
                    <a:pt x="1160188" y="2809142"/>
                  </a:lnTo>
                  <a:lnTo>
                    <a:pt x="1229629" y="2982232"/>
                  </a:lnTo>
                  <a:close/>
                  <a:moveTo>
                    <a:pt x="925576" y="2568033"/>
                  </a:moveTo>
                  <a:lnTo>
                    <a:pt x="925576" y="3068777"/>
                  </a:lnTo>
                  <a:lnTo>
                    <a:pt x="1027108" y="2933534"/>
                  </a:lnTo>
                  <a:lnTo>
                    <a:pt x="1027108" y="2739800"/>
                  </a:lnTo>
                  <a:close/>
                  <a:moveTo>
                    <a:pt x="1027108" y="2365300"/>
                  </a:moveTo>
                  <a:lnTo>
                    <a:pt x="945882" y="2498426"/>
                  </a:lnTo>
                  <a:lnTo>
                    <a:pt x="1027108" y="2635258"/>
                  </a:lnTo>
                  <a:close/>
                  <a:moveTo>
                    <a:pt x="1160007" y="2355243"/>
                  </a:moveTo>
                  <a:lnTo>
                    <a:pt x="1160007" y="2688455"/>
                  </a:lnTo>
                  <a:lnTo>
                    <a:pt x="1229448" y="2564592"/>
                  </a:lnTo>
                  <a:lnTo>
                    <a:pt x="1229448" y="2530980"/>
                  </a:lnTo>
                  <a:close/>
                  <a:moveTo>
                    <a:pt x="1229448" y="2018856"/>
                  </a:moveTo>
                  <a:lnTo>
                    <a:pt x="1160007" y="2192210"/>
                  </a:lnTo>
                  <a:lnTo>
                    <a:pt x="1160007" y="2210207"/>
                  </a:lnTo>
                  <a:lnTo>
                    <a:pt x="1229448" y="2385944"/>
                  </a:lnTo>
                  <a:close/>
                  <a:moveTo>
                    <a:pt x="925576" y="1949778"/>
                  </a:moveTo>
                  <a:lnTo>
                    <a:pt x="925576" y="2429349"/>
                  </a:lnTo>
                  <a:lnTo>
                    <a:pt x="1027108" y="2262611"/>
                  </a:lnTo>
                  <a:lnTo>
                    <a:pt x="1027108" y="2077876"/>
                  </a:lnTo>
                  <a:close/>
                  <a:moveTo>
                    <a:pt x="925576" y="1754986"/>
                  </a:moveTo>
                  <a:lnTo>
                    <a:pt x="925576" y="1869585"/>
                  </a:lnTo>
                  <a:cubicBezTo>
                    <a:pt x="929565" y="1871173"/>
                    <a:pt x="933010" y="1873555"/>
                    <a:pt x="935910" y="1876996"/>
                  </a:cubicBezTo>
                  <a:lnTo>
                    <a:pt x="1027108" y="1992125"/>
                  </a:lnTo>
                  <a:lnTo>
                    <a:pt x="1027108" y="1758426"/>
                  </a:lnTo>
                  <a:cubicBezTo>
                    <a:pt x="990847" y="1760544"/>
                    <a:pt x="966008" y="1761867"/>
                    <a:pt x="966008" y="1761867"/>
                  </a:cubicBezTo>
                  <a:close/>
                  <a:moveTo>
                    <a:pt x="1229448" y="1748105"/>
                  </a:moveTo>
                  <a:cubicBezTo>
                    <a:pt x="1208235" y="1749163"/>
                    <a:pt x="1184483" y="1750222"/>
                    <a:pt x="1160007" y="1751281"/>
                  </a:cubicBezTo>
                  <a:lnTo>
                    <a:pt x="1160007" y="2048498"/>
                  </a:lnTo>
                  <a:lnTo>
                    <a:pt x="1229448" y="1875143"/>
                  </a:lnTo>
                  <a:close/>
                  <a:moveTo>
                    <a:pt x="1852602" y="1323848"/>
                  </a:moveTo>
                  <a:lnTo>
                    <a:pt x="1851877" y="1324642"/>
                  </a:lnTo>
                  <a:lnTo>
                    <a:pt x="1853328" y="1324642"/>
                  </a:lnTo>
                  <a:close/>
                  <a:moveTo>
                    <a:pt x="2342677" y="1283620"/>
                  </a:moveTo>
                  <a:lnTo>
                    <a:pt x="2332342" y="1292354"/>
                  </a:lnTo>
                  <a:lnTo>
                    <a:pt x="2350292" y="1291295"/>
                  </a:lnTo>
                  <a:close/>
                  <a:moveTo>
                    <a:pt x="1677278" y="1261917"/>
                  </a:moveTo>
                  <a:lnTo>
                    <a:pt x="1588437" y="1342110"/>
                  </a:lnTo>
                  <a:lnTo>
                    <a:pt x="1744180" y="1331788"/>
                  </a:lnTo>
                  <a:close/>
                  <a:moveTo>
                    <a:pt x="2159194" y="1214542"/>
                  </a:moveTo>
                  <a:lnTo>
                    <a:pt x="2050046" y="1311145"/>
                  </a:lnTo>
                  <a:lnTo>
                    <a:pt x="2242233" y="1298441"/>
                  </a:lnTo>
                  <a:close/>
                  <a:moveTo>
                    <a:pt x="1739104" y="1205808"/>
                  </a:moveTo>
                  <a:lnTo>
                    <a:pt x="1716803" y="1225923"/>
                  </a:lnTo>
                  <a:lnTo>
                    <a:pt x="1792952" y="1305851"/>
                  </a:lnTo>
                  <a:lnTo>
                    <a:pt x="1815797" y="1285472"/>
                  </a:lnTo>
                  <a:close/>
                  <a:moveTo>
                    <a:pt x="3753614" y="1193899"/>
                  </a:moveTo>
                  <a:cubicBezTo>
                    <a:pt x="3753070" y="1194693"/>
                    <a:pt x="3752888" y="1196016"/>
                    <a:pt x="3752344" y="1196810"/>
                  </a:cubicBezTo>
                  <a:cubicBezTo>
                    <a:pt x="3742372" y="1217718"/>
                    <a:pt x="3726417" y="1233863"/>
                    <a:pt x="3707199" y="1244449"/>
                  </a:cubicBezTo>
                  <a:lnTo>
                    <a:pt x="3806555" y="1237833"/>
                  </a:lnTo>
                  <a:cubicBezTo>
                    <a:pt x="3826137" y="1236509"/>
                    <a:pt x="3842998" y="1225129"/>
                    <a:pt x="3851338" y="1207661"/>
                  </a:cubicBezTo>
                  <a:cubicBezTo>
                    <a:pt x="3851520" y="1207132"/>
                    <a:pt x="3851520" y="1206338"/>
                    <a:pt x="3851701" y="1205808"/>
                  </a:cubicBezTo>
                  <a:close/>
                  <a:moveTo>
                    <a:pt x="1601310" y="1181989"/>
                  </a:moveTo>
                  <a:cubicBezTo>
                    <a:pt x="1591519" y="1184900"/>
                    <a:pt x="1582635" y="1190723"/>
                    <a:pt x="1575927" y="1198663"/>
                  </a:cubicBezTo>
                  <a:lnTo>
                    <a:pt x="1490168" y="1301617"/>
                  </a:lnTo>
                  <a:cubicBezTo>
                    <a:pt x="1478565" y="1315379"/>
                    <a:pt x="1475120" y="1332582"/>
                    <a:pt x="1479652" y="1349521"/>
                  </a:cubicBezTo>
                  <a:lnTo>
                    <a:pt x="1502497" y="1348198"/>
                  </a:lnTo>
                  <a:lnTo>
                    <a:pt x="1640472" y="1223276"/>
                  </a:lnTo>
                  <a:close/>
                  <a:moveTo>
                    <a:pt x="1696315" y="1172725"/>
                  </a:moveTo>
                  <a:lnTo>
                    <a:pt x="1668575" y="1175107"/>
                  </a:lnTo>
                  <a:lnTo>
                    <a:pt x="1680179" y="1187282"/>
                  </a:lnTo>
                  <a:close/>
                  <a:moveTo>
                    <a:pt x="2665223" y="1166109"/>
                  </a:moveTo>
                  <a:lnTo>
                    <a:pt x="2532687" y="1279120"/>
                  </a:lnTo>
                  <a:lnTo>
                    <a:pt x="2757146" y="1264299"/>
                  </a:lnTo>
                  <a:close/>
                  <a:moveTo>
                    <a:pt x="2219569" y="1160815"/>
                  </a:moveTo>
                  <a:lnTo>
                    <a:pt x="2198900" y="1179342"/>
                  </a:lnTo>
                  <a:lnTo>
                    <a:pt x="2283389" y="1264299"/>
                  </a:lnTo>
                  <a:lnTo>
                    <a:pt x="2304784" y="1246037"/>
                  </a:lnTo>
                  <a:close/>
                  <a:moveTo>
                    <a:pt x="1966645" y="1150494"/>
                  </a:moveTo>
                  <a:lnTo>
                    <a:pt x="1775184" y="1166109"/>
                  </a:lnTo>
                  <a:lnTo>
                    <a:pt x="1855503" y="1250007"/>
                  </a:lnTo>
                  <a:close/>
                  <a:moveTo>
                    <a:pt x="2086671" y="1140966"/>
                  </a:moveTo>
                  <a:lnTo>
                    <a:pt x="2054760" y="1143612"/>
                  </a:lnTo>
                  <a:lnTo>
                    <a:pt x="1892671" y="1288384"/>
                  </a:lnTo>
                  <a:lnTo>
                    <a:pt x="1922768" y="1319879"/>
                  </a:lnTo>
                  <a:lnTo>
                    <a:pt x="1963744" y="1317232"/>
                  </a:lnTo>
                  <a:lnTo>
                    <a:pt x="2122207" y="1176695"/>
                  </a:lnTo>
                  <a:close/>
                  <a:moveTo>
                    <a:pt x="1549093" y="1139113"/>
                  </a:moveTo>
                  <a:lnTo>
                    <a:pt x="1465692" y="1145994"/>
                  </a:lnTo>
                  <a:cubicBezTo>
                    <a:pt x="1451550" y="1147053"/>
                    <a:pt x="1438133" y="1153934"/>
                    <a:pt x="1429068" y="1165050"/>
                  </a:cubicBezTo>
                  <a:lnTo>
                    <a:pt x="1376488" y="1228040"/>
                  </a:lnTo>
                  <a:cubicBezTo>
                    <a:pt x="1381746" y="1230158"/>
                    <a:pt x="1386642" y="1232275"/>
                    <a:pt x="1391899" y="1234392"/>
                  </a:cubicBezTo>
                  <a:cubicBezTo>
                    <a:pt x="1391899" y="1234392"/>
                    <a:pt x="1406404" y="1237833"/>
                    <a:pt x="1419458" y="1256624"/>
                  </a:cubicBezTo>
                  <a:close/>
                  <a:moveTo>
                    <a:pt x="2169709" y="1134085"/>
                  </a:moveTo>
                  <a:lnTo>
                    <a:pt x="2155749" y="1135143"/>
                  </a:lnTo>
                  <a:lnTo>
                    <a:pt x="2161551" y="1141230"/>
                  </a:lnTo>
                  <a:close/>
                  <a:moveTo>
                    <a:pt x="2729044" y="1111588"/>
                  </a:moveTo>
                  <a:lnTo>
                    <a:pt x="2705836" y="1131702"/>
                  </a:lnTo>
                  <a:lnTo>
                    <a:pt x="2808275" y="1241009"/>
                  </a:lnTo>
                  <a:lnTo>
                    <a:pt x="2830757" y="1219571"/>
                  </a:lnTo>
                  <a:close/>
                  <a:moveTo>
                    <a:pt x="2462884" y="1110265"/>
                  </a:moveTo>
                  <a:lnTo>
                    <a:pt x="2261089" y="1126674"/>
                  </a:lnTo>
                  <a:lnTo>
                    <a:pt x="2345397" y="1211366"/>
                  </a:lnTo>
                  <a:close/>
                  <a:moveTo>
                    <a:pt x="2602128" y="1098620"/>
                  </a:moveTo>
                  <a:lnTo>
                    <a:pt x="2553357" y="1102590"/>
                  </a:lnTo>
                  <a:lnTo>
                    <a:pt x="2383290" y="1248949"/>
                  </a:lnTo>
                  <a:lnTo>
                    <a:pt x="2420821" y="1286796"/>
                  </a:lnTo>
                  <a:lnTo>
                    <a:pt x="2443665" y="1285208"/>
                  </a:lnTo>
                  <a:lnTo>
                    <a:pt x="2628781" y="1127203"/>
                  </a:lnTo>
                  <a:close/>
                  <a:moveTo>
                    <a:pt x="3680003" y="1090944"/>
                  </a:moveTo>
                  <a:lnTo>
                    <a:pt x="3562878" y="1210308"/>
                  </a:lnTo>
                  <a:lnTo>
                    <a:pt x="3659515" y="1203956"/>
                  </a:lnTo>
                  <a:cubicBezTo>
                    <a:pt x="3679096" y="1202897"/>
                    <a:pt x="3695776" y="1191517"/>
                    <a:pt x="3704298" y="1173784"/>
                  </a:cubicBezTo>
                  <a:cubicBezTo>
                    <a:pt x="3712819" y="1156316"/>
                    <a:pt x="3711188" y="1136202"/>
                    <a:pt x="3700128" y="1120057"/>
                  </a:cubicBezTo>
                  <a:close/>
                  <a:moveTo>
                    <a:pt x="3244864" y="1073477"/>
                  </a:moveTo>
                  <a:lnTo>
                    <a:pt x="3232354" y="1085122"/>
                  </a:lnTo>
                  <a:lnTo>
                    <a:pt x="3253567" y="1083534"/>
                  </a:lnTo>
                  <a:close/>
                  <a:moveTo>
                    <a:pt x="2991396" y="1066860"/>
                  </a:moveTo>
                  <a:lnTo>
                    <a:pt x="2776728" y="1084328"/>
                  </a:lnTo>
                  <a:lnTo>
                    <a:pt x="2869013" y="1183047"/>
                  </a:lnTo>
                  <a:close/>
                  <a:moveTo>
                    <a:pt x="1085489" y="1064213"/>
                  </a:moveTo>
                  <a:lnTo>
                    <a:pt x="984864" y="1171667"/>
                  </a:lnTo>
                  <a:cubicBezTo>
                    <a:pt x="1005895" y="1171137"/>
                    <a:pt x="1042701" y="1170608"/>
                    <a:pt x="1088390" y="1172990"/>
                  </a:cubicBezTo>
                  <a:close/>
                  <a:moveTo>
                    <a:pt x="3112691" y="1056803"/>
                  </a:moveTo>
                  <a:lnTo>
                    <a:pt x="3076429" y="1059979"/>
                  </a:lnTo>
                  <a:lnTo>
                    <a:pt x="3032190" y="1101531"/>
                  </a:lnTo>
                  <a:lnTo>
                    <a:pt x="3143876" y="1092268"/>
                  </a:lnTo>
                  <a:close/>
                  <a:moveTo>
                    <a:pt x="3191560" y="1050451"/>
                  </a:moveTo>
                  <a:lnTo>
                    <a:pt x="3178868" y="1051509"/>
                  </a:lnTo>
                  <a:lnTo>
                    <a:pt x="3184126" y="1057597"/>
                  </a:lnTo>
                  <a:close/>
                  <a:moveTo>
                    <a:pt x="1146953" y="1027425"/>
                  </a:moveTo>
                  <a:lnTo>
                    <a:pt x="1150941" y="1177754"/>
                  </a:lnTo>
                  <a:cubicBezTo>
                    <a:pt x="1186478" y="1181459"/>
                    <a:pt x="1224552" y="1186753"/>
                    <a:pt x="1262446" y="1194693"/>
                  </a:cubicBezTo>
                  <a:lnTo>
                    <a:pt x="1249391" y="1052568"/>
                  </a:lnTo>
                  <a:close/>
                  <a:moveTo>
                    <a:pt x="3489267" y="1026102"/>
                  </a:moveTo>
                  <a:lnTo>
                    <a:pt x="3288559" y="1042511"/>
                  </a:lnTo>
                  <a:lnTo>
                    <a:pt x="3319563" y="1077711"/>
                  </a:lnTo>
                  <a:lnTo>
                    <a:pt x="3368516" y="1073741"/>
                  </a:lnTo>
                  <a:cubicBezTo>
                    <a:pt x="3390273" y="1071889"/>
                    <a:pt x="3410761" y="1077711"/>
                    <a:pt x="3427985" y="1088298"/>
                  </a:cubicBezTo>
                  <a:close/>
                  <a:moveTo>
                    <a:pt x="3750713" y="1019485"/>
                  </a:moveTo>
                  <a:lnTo>
                    <a:pt x="3718077" y="1052568"/>
                  </a:lnTo>
                  <a:lnTo>
                    <a:pt x="3743823" y="1089621"/>
                  </a:lnTo>
                  <a:cubicBezTo>
                    <a:pt x="3754701" y="1105236"/>
                    <a:pt x="3760866" y="1123233"/>
                    <a:pt x="3762679" y="1141230"/>
                  </a:cubicBezTo>
                  <a:lnTo>
                    <a:pt x="3845355" y="1151552"/>
                  </a:lnTo>
                  <a:lnTo>
                    <a:pt x="3761410" y="1030601"/>
                  </a:lnTo>
                  <a:cubicBezTo>
                    <a:pt x="3758509" y="1026366"/>
                    <a:pt x="3754701" y="1022396"/>
                    <a:pt x="3750713" y="1019485"/>
                  </a:cubicBezTo>
                  <a:close/>
                  <a:moveTo>
                    <a:pt x="3627061" y="1014986"/>
                  </a:moveTo>
                  <a:lnTo>
                    <a:pt x="3570493" y="1019485"/>
                  </a:lnTo>
                  <a:lnTo>
                    <a:pt x="3463703" y="1127997"/>
                  </a:lnTo>
                  <a:cubicBezTo>
                    <a:pt x="3469504" y="1140172"/>
                    <a:pt x="3473131" y="1153670"/>
                    <a:pt x="3473312" y="1167961"/>
                  </a:cubicBezTo>
                  <a:lnTo>
                    <a:pt x="3474400" y="1216395"/>
                  </a:lnTo>
                  <a:lnTo>
                    <a:pt x="3482921" y="1215866"/>
                  </a:lnTo>
                  <a:lnTo>
                    <a:pt x="3649180" y="1046745"/>
                  </a:lnTo>
                  <a:close/>
                  <a:moveTo>
                    <a:pt x="945701" y="828927"/>
                  </a:moveTo>
                  <a:lnTo>
                    <a:pt x="920681" y="1077976"/>
                  </a:lnTo>
                  <a:cubicBezTo>
                    <a:pt x="933554" y="1090415"/>
                    <a:pt x="942800" y="1104707"/>
                    <a:pt x="949509" y="1118469"/>
                  </a:cubicBezTo>
                  <a:lnTo>
                    <a:pt x="1073342" y="986137"/>
                  </a:lnTo>
                  <a:close/>
                  <a:moveTo>
                    <a:pt x="1073160" y="583584"/>
                  </a:moveTo>
                  <a:lnTo>
                    <a:pt x="961112" y="748734"/>
                  </a:lnTo>
                  <a:lnTo>
                    <a:pt x="1081319" y="896946"/>
                  </a:lnTo>
                  <a:close/>
                  <a:moveTo>
                    <a:pt x="921769" y="442253"/>
                  </a:moveTo>
                  <a:lnTo>
                    <a:pt x="371137" y="1238891"/>
                  </a:lnTo>
                  <a:cubicBezTo>
                    <a:pt x="414107" y="1235451"/>
                    <a:pt x="450006" y="1232804"/>
                    <a:pt x="470312" y="1232010"/>
                  </a:cubicBezTo>
                  <a:cubicBezTo>
                    <a:pt x="470675" y="1232010"/>
                    <a:pt x="471037" y="1231745"/>
                    <a:pt x="471400" y="1231745"/>
                  </a:cubicBezTo>
                  <a:lnTo>
                    <a:pt x="529237" y="1231745"/>
                  </a:lnTo>
                  <a:cubicBezTo>
                    <a:pt x="535583" y="1231745"/>
                    <a:pt x="541204" y="1234392"/>
                    <a:pt x="545918" y="1238097"/>
                  </a:cubicBezTo>
                  <a:cubicBezTo>
                    <a:pt x="569850" y="1213219"/>
                    <a:pt x="609557" y="1194957"/>
                    <a:pt x="676278" y="1199721"/>
                  </a:cubicBezTo>
                  <a:cubicBezTo>
                    <a:pt x="676278" y="1199721"/>
                    <a:pt x="680992" y="1038805"/>
                    <a:pt x="817335" y="1038805"/>
                  </a:cubicBezTo>
                  <a:cubicBezTo>
                    <a:pt x="833834" y="1038805"/>
                    <a:pt x="848702" y="1040658"/>
                    <a:pt x="861756" y="1044099"/>
                  </a:cubicBezTo>
                  <a:close/>
                  <a:moveTo>
                    <a:pt x="985589" y="425315"/>
                  </a:moveTo>
                  <a:lnTo>
                    <a:pt x="965282" y="631223"/>
                  </a:lnTo>
                  <a:lnTo>
                    <a:pt x="1060288" y="491216"/>
                  </a:lnTo>
                  <a:close/>
                  <a:moveTo>
                    <a:pt x="931015" y="348033"/>
                  </a:moveTo>
                  <a:lnTo>
                    <a:pt x="311849" y="1243920"/>
                  </a:lnTo>
                  <a:cubicBezTo>
                    <a:pt x="320189" y="1243126"/>
                    <a:pt x="328530" y="1242597"/>
                    <a:pt x="336507" y="1241803"/>
                  </a:cubicBezTo>
                  <a:lnTo>
                    <a:pt x="926845" y="387468"/>
                  </a:lnTo>
                  <a:close/>
                  <a:moveTo>
                    <a:pt x="1063914" y="236080"/>
                  </a:moveTo>
                  <a:lnTo>
                    <a:pt x="994654" y="336388"/>
                  </a:lnTo>
                  <a:lnTo>
                    <a:pt x="993566" y="348827"/>
                  </a:lnTo>
                  <a:lnTo>
                    <a:pt x="1068628" y="415258"/>
                  </a:lnTo>
                  <a:close/>
                  <a:moveTo>
                    <a:pt x="1125921" y="226817"/>
                  </a:moveTo>
                  <a:lnTo>
                    <a:pt x="1145321" y="963112"/>
                  </a:lnTo>
                  <a:lnTo>
                    <a:pt x="1243771" y="986931"/>
                  </a:lnTo>
                  <a:lnTo>
                    <a:pt x="1173786" y="229464"/>
                  </a:lnTo>
                  <a:cubicBezTo>
                    <a:pt x="1167803" y="230787"/>
                    <a:pt x="1161639" y="231316"/>
                    <a:pt x="1155474" y="231316"/>
                  </a:cubicBezTo>
                  <a:cubicBezTo>
                    <a:pt x="1145321" y="231316"/>
                    <a:pt x="1135530" y="229464"/>
                    <a:pt x="1125921" y="226817"/>
                  </a:cubicBezTo>
                  <a:close/>
                  <a:moveTo>
                    <a:pt x="1023663" y="213849"/>
                  </a:moveTo>
                  <a:lnTo>
                    <a:pt x="1004263" y="242432"/>
                  </a:lnTo>
                  <a:lnTo>
                    <a:pt x="1000093" y="281867"/>
                  </a:lnTo>
                  <a:lnTo>
                    <a:pt x="1046508" y="214643"/>
                  </a:lnTo>
                  <a:cubicBezTo>
                    <a:pt x="1043970" y="214643"/>
                    <a:pt x="1041250" y="215172"/>
                    <a:pt x="1038531" y="215172"/>
                  </a:cubicBezTo>
                  <a:cubicBezTo>
                    <a:pt x="1033454" y="215172"/>
                    <a:pt x="1028559" y="214643"/>
                    <a:pt x="1023663" y="213849"/>
                  </a:cubicBezTo>
                  <a:close/>
                  <a:moveTo>
                    <a:pt x="1236881" y="193205"/>
                  </a:moveTo>
                  <a:cubicBezTo>
                    <a:pt x="1235612" y="194528"/>
                    <a:pt x="1234524" y="196116"/>
                    <a:pt x="1233255" y="197439"/>
                  </a:cubicBezTo>
                  <a:lnTo>
                    <a:pt x="1326266" y="1204750"/>
                  </a:lnTo>
                  <a:lnTo>
                    <a:pt x="1388273" y="1130379"/>
                  </a:lnTo>
                  <a:cubicBezTo>
                    <a:pt x="1406585" y="1108677"/>
                    <a:pt x="1433238" y="1094914"/>
                    <a:pt x="1461522" y="1092532"/>
                  </a:cubicBezTo>
                  <a:lnTo>
                    <a:pt x="3054672" y="962053"/>
                  </a:lnTo>
                  <a:lnTo>
                    <a:pt x="3061381" y="947232"/>
                  </a:lnTo>
                  <a:lnTo>
                    <a:pt x="3076792" y="954113"/>
                  </a:lnTo>
                  <a:cubicBezTo>
                    <a:pt x="3081687" y="956230"/>
                    <a:pt x="3087126" y="956230"/>
                    <a:pt x="3091840" y="953848"/>
                  </a:cubicBezTo>
                  <a:cubicBezTo>
                    <a:pt x="3096554" y="951731"/>
                    <a:pt x="3099999" y="947232"/>
                    <a:pt x="3101087" y="942203"/>
                  </a:cubicBezTo>
                  <a:cubicBezTo>
                    <a:pt x="3102356" y="936910"/>
                    <a:pt x="3101087" y="931617"/>
                    <a:pt x="3097824" y="927382"/>
                  </a:cubicBezTo>
                  <a:cubicBezTo>
                    <a:pt x="3094379" y="923147"/>
                    <a:pt x="3089483" y="920766"/>
                    <a:pt x="3084044" y="920766"/>
                  </a:cubicBezTo>
                  <a:lnTo>
                    <a:pt x="3053766" y="920766"/>
                  </a:lnTo>
                  <a:cubicBezTo>
                    <a:pt x="3036904" y="920766"/>
                    <a:pt x="3020768" y="917590"/>
                    <a:pt x="3005357" y="911238"/>
                  </a:cubicBezTo>
                  <a:lnTo>
                    <a:pt x="2159919" y="566381"/>
                  </a:lnTo>
                  <a:cubicBezTo>
                    <a:pt x="2155930" y="575644"/>
                    <a:pt x="2148678" y="583319"/>
                    <a:pt x="2139431" y="587818"/>
                  </a:cubicBezTo>
                  <a:cubicBezTo>
                    <a:pt x="2133267" y="590730"/>
                    <a:pt x="2126558" y="592318"/>
                    <a:pt x="2120031" y="592318"/>
                  </a:cubicBezTo>
                  <a:cubicBezTo>
                    <a:pt x="2113867" y="592318"/>
                    <a:pt x="2107702" y="590994"/>
                    <a:pt x="2101900" y="588348"/>
                  </a:cubicBezTo>
                  <a:lnTo>
                    <a:pt x="2086489" y="581467"/>
                  </a:lnTo>
                  <a:lnTo>
                    <a:pt x="2097368" y="557382"/>
                  </a:lnTo>
                  <a:lnTo>
                    <a:pt x="2112779" y="564263"/>
                  </a:lnTo>
                  <a:cubicBezTo>
                    <a:pt x="2117674" y="566381"/>
                    <a:pt x="2123113" y="566381"/>
                    <a:pt x="2127827" y="563999"/>
                  </a:cubicBezTo>
                  <a:cubicBezTo>
                    <a:pt x="2132541" y="561881"/>
                    <a:pt x="2135986" y="557647"/>
                    <a:pt x="2137074" y="552353"/>
                  </a:cubicBezTo>
                  <a:cubicBezTo>
                    <a:pt x="2138343" y="547060"/>
                    <a:pt x="2137074" y="541767"/>
                    <a:pt x="2133811" y="537532"/>
                  </a:cubicBezTo>
                  <a:cubicBezTo>
                    <a:pt x="2130366" y="533298"/>
                    <a:pt x="2125470" y="530916"/>
                    <a:pt x="2120031" y="530916"/>
                  </a:cubicBezTo>
                  <a:lnTo>
                    <a:pt x="2089753" y="530916"/>
                  </a:lnTo>
                  <a:cubicBezTo>
                    <a:pt x="2073073" y="530916"/>
                    <a:pt x="2056755" y="527740"/>
                    <a:pt x="2041344" y="521388"/>
                  </a:cubicBezTo>
                  <a:close/>
                  <a:moveTo>
                    <a:pt x="1038712" y="0"/>
                  </a:moveTo>
                  <a:cubicBezTo>
                    <a:pt x="1065908" y="0"/>
                    <a:pt x="1090385" y="10587"/>
                    <a:pt x="1109422" y="26996"/>
                  </a:cubicBezTo>
                  <a:cubicBezTo>
                    <a:pt x="1123383" y="20115"/>
                    <a:pt x="1139156" y="16145"/>
                    <a:pt x="1155656" y="16145"/>
                  </a:cubicBezTo>
                  <a:cubicBezTo>
                    <a:pt x="1215124" y="16145"/>
                    <a:pt x="1263171" y="64578"/>
                    <a:pt x="1263171" y="123598"/>
                  </a:cubicBezTo>
                  <a:cubicBezTo>
                    <a:pt x="1263171" y="140537"/>
                    <a:pt x="1259001" y="156152"/>
                    <a:pt x="1252111" y="170444"/>
                  </a:cubicBezTo>
                  <a:lnTo>
                    <a:pt x="2051497" y="496509"/>
                  </a:lnTo>
                  <a:cubicBezTo>
                    <a:pt x="2063645" y="501538"/>
                    <a:pt x="2076517" y="504185"/>
                    <a:pt x="2089753" y="504185"/>
                  </a:cubicBezTo>
                  <a:lnTo>
                    <a:pt x="2120031" y="504185"/>
                  </a:lnTo>
                  <a:cubicBezTo>
                    <a:pt x="2133629" y="504185"/>
                    <a:pt x="2146139" y="510272"/>
                    <a:pt x="2154480" y="520859"/>
                  </a:cubicBezTo>
                  <a:cubicBezTo>
                    <a:pt x="2158831" y="526416"/>
                    <a:pt x="2161551" y="532504"/>
                    <a:pt x="2163001" y="538856"/>
                  </a:cubicBezTo>
                  <a:lnTo>
                    <a:pt x="3015510" y="886624"/>
                  </a:lnTo>
                  <a:cubicBezTo>
                    <a:pt x="3027658" y="891652"/>
                    <a:pt x="3040530" y="894299"/>
                    <a:pt x="3053766" y="894299"/>
                  </a:cubicBezTo>
                  <a:lnTo>
                    <a:pt x="3084044" y="894299"/>
                  </a:lnTo>
                  <a:cubicBezTo>
                    <a:pt x="3097642" y="894299"/>
                    <a:pt x="3110153" y="900386"/>
                    <a:pt x="3118493" y="910973"/>
                  </a:cubicBezTo>
                  <a:cubicBezTo>
                    <a:pt x="3126833" y="921559"/>
                    <a:pt x="3129915" y="935322"/>
                    <a:pt x="3126833" y="948555"/>
                  </a:cubicBezTo>
                  <a:cubicBezTo>
                    <a:pt x="3126289" y="951467"/>
                    <a:pt x="3125201" y="954378"/>
                    <a:pt x="3123932" y="956760"/>
                  </a:cubicBezTo>
                  <a:lnTo>
                    <a:pt x="3561609" y="921030"/>
                  </a:lnTo>
                  <a:cubicBezTo>
                    <a:pt x="3592975" y="918648"/>
                    <a:pt x="3623253" y="930029"/>
                    <a:pt x="3645010" y="951731"/>
                  </a:cubicBezTo>
                  <a:lnTo>
                    <a:pt x="3685804" y="956760"/>
                  </a:lnTo>
                  <a:lnTo>
                    <a:pt x="3708649" y="954642"/>
                  </a:lnTo>
                  <a:cubicBezTo>
                    <a:pt x="3746180" y="951731"/>
                    <a:pt x="3783348" y="968934"/>
                    <a:pt x="3804924" y="1000165"/>
                  </a:cubicBezTo>
                  <a:lnTo>
                    <a:pt x="3890864" y="1123233"/>
                  </a:lnTo>
                  <a:cubicBezTo>
                    <a:pt x="3913164" y="1155258"/>
                    <a:pt x="3916247" y="1195487"/>
                    <a:pt x="3899385" y="1230952"/>
                  </a:cubicBezTo>
                  <a:cubicBezTo>
                    <a:pt x="3882523" y="1266152"/>
                    <a:pt x="3849163" y="1288648"/>
                    <a:pt x="3810182" y="1291295"/>
                  </a:cubicBezTo>
                  <a:lnTo>
                    <a:pt x="3592588" y="1305788"/>
                  </a:lnTo>
                  <a:lnTo>
                    <a:pt x="3591470" y="1291062"/>
                  </a:lnTo>
                  <a:lnTo>
                    <a:pt x="2721612" y="1357099"/>
                  </a:lnTo>
                  <a:lnTo>
                    <a:pt x="2722066" y="1363081"/>
                  </a:lnTo>
                  <a:lnTo>
                    <a:pt x="1538396" y="1442153"/>
                  </a:lnTo>
                  <a:cubicBezTo>
                    <a:pt x="1536039" y="1442418"/>
                    <a:pt x="1533501" y="1442418"/>
                    <a:pt x="1531144" y="1442418"/>
                  </a:cubicBezTo>
                  <a:cubicBezTo>
                    <a:pt x="1510293" y="1442418"/>
                    <a:pt x="1491075" y="1436595"/>
                    <a:pt x="1474394" y="1426273"/>
                  </a:cubicBezTo>
                  <a:cubicBezTo>
                    <a:pt x="1470406" y="1424685"/>
                    <a:pt x="1466417" y="1422833"/>
                    <a:pt x="1463335" y="1419127"/>
                  </a:cubicBezTo>
                  <a:cubicBezTo>
                    <a:pt x="1462609" y="1418333"/>
                    <a:pt x="1462247" y="1417275"/>
                    <a:pt x="1461884" y="1416745"/>
                  </a:cubicBezTo>
                  <a:cubicBezTo>
                    <a:pt x="1457533" y="1413040"/>
                    <a:pt x="1453544" y="1408806"/>
                    <a:pt x="1449918" y="1404571"/>
                  </a:cubicBezTo>
                  <a:lnTo>
                    <a:pt x="1435957" y="1405365"/>
                  </a:lnTo>
                  <a:cubicBezTo>
                    <a:pt x="1432331" y="1427861"/>
                    <a:pt x="1427073" y="1453004"/>
                    <a:pt x="1419277" y="1481853"/>
                  </a:cubicBezTo>
                  <a:cubicBezTo>
                    <a:pt x="1399514" y="1554900"/>
                    <a:pt x="1385010" y="1608097"/>
                    <a:pt x="1373043" y="1647268"/>
                  </a:cubicBezTo>
                  <a:cubicBezTo>
                    <a:pt x="1347842" y="1729578"/>
                    <a:pt x="1333700" y="1748105"/>
                    <a:pt x="1304147" y="1747046"/>
                  </a:cubicBezTo>
                  <a:lnTo>
                    <a:pt x="1304147" y="4755479"/>
                  </a:lnTo>
                  <a:cubicBezTo>
                    <a:pt x="1398608" y="4768448"/>
                    <a:pt x="1460434" y="4789621"/>
                    <a:pt x="1460434" y="4813441"/>
                  </a:cubicBezTo>
                  <a:lnTo>
                    <a:pt x="1460434" y="5083133"/>
                  </a:lnTo>
                  <a:cubicBezTo>
                    <a:pt x="1603123" y="5104306"/>
                    <a:pt x="1694865" y="5137389"/>
                    <a:pt x="1694865" y="5174442"/>
                  </a:cubicBezTo>
                  <a:lnTo>
                    <a:pt x="1694865" y="5193233"/>
                  </a:lnTo>
                  <a:cubicBezTo>
                    <a:pt x="1855322" y="5227110"/>
                    <a:pt x="1954860" y="5274220"/>
                    <a:pt x="1954860" y="5326359"/>
                  </a:cubicBezTo>
                  <a:lnTo>
                    <a:pt x="1954860" y="5530150"/>
                  </a:lnTo>
                  <a:cubicBezTo>
                    <a:pt x="1954860" y="5633104"/>
                    <a:pt x="1565955" y="5716738"/>
                    <a:pt x="1086215" y="5716738"/>
                  </a:cubicBezTo>
                  <a:cubicBezTo>
                    <a:pt x="606474" y="5716738"/>
                    <a:pt x="217569" y="5633369"/>
                    <a:pt x="217569" y="5530150"/>
                  </a:cubicBezTo>
                  <a:lnTo>
                    <a:pt x="217569" y="5326359"/>
                  </a:lnTo>
                  <a:cubicBezTo>
                    <a:pt x="217569" y="5274220"/>
                    <a:pt x="317289" y="5227375"/>
                    <a:pt x="477565" y="5193233"/>
                  </a:cubicBezTo>
                  <a:lnTo>
                    <a:pt x="477565" y="5174442"/>
                  </a:lnTo>
                  <a:cubicBezTo>
                    <a:pt x="477565" y="5137389"/>
                    <a:pt x="569488" y="5104306"/>
                    <a:pt x="712177" y="5083133"/>
                  </a:cubicBezTo>
                  <a:lnTo>
                    <a:pt x="712177" y="4813441"/>
                  </a:lnTo>
                  <a:cubicBezTo>
                    <a:pt x="712177" y="4790944"/>
                    <a:pt x="766569" y="4771095"/>
                    <a:pt x="851602" y="4757861"/>
                  </a:cubicBezTo>
                  <a:lnTo>
                    <a:pt x="851602" y="1742811"/>
                  </a:lnTo>
                  <a:lnTo>
                    <a:pt x="847251" y="1742017"/>
                  </a:lnTo>
                  <a:lnTo>
                    <a:pt x="847251" y="1707346"/>
                  </a:lnTo>
                  <a:cubicBezTo>
                    <a:pt x="847251" y="1707346"/>
                    <a:pt x="713627" y="1722168"/>
                    <a:pt x="686250" y="1605715"/>
                  </a:cubicBezTo>
                  <a:cubicBezTo>
                    <a:pt x="686250" y="1605715"/>
                    <a:pt x="605749" y="1620801"/>
                    <a:pt x="557340" y="1577661"/>
                  </a:cubicBezTo>
                  <a:lnTo>
                    <a:pt x="557340" y="1770866"/>
                  </a:lnTo>
                  <a:cubicBezTo>
                    <a:pt x="557340" y="1786216"/>
                    <a:pt x="544648" y="1798920"/>
                    <a:pt x="529237" y="1798920"/>
                  </a:cubicBezTo>
                  <a:lnTo>
                    <a:pt x="471400" y="1798920"/>
                  </a:lnTo>
                  <a:cubicBezTo>
                    <a:pt x="466867" y="1798920"/>
                    <a:pt x="462697" y="1797332"/>
                    <a:pt x="458890" y="1795479"/>
                  </a:cubicBezTo>
                  <a:cubicBezTo>
                    <a:pt x="374219" y="1800773"/>
                    <a:pt x="112048" y="1816123"/>
                    <a:pt x="64546" y="1816123"/>
                  </a:cubicBezTo>
                  <a:cubicBezTo>
                    <a:pt x="7434" y="1816123"/>
                    <a:pt x="0" y="1714757"/>
                    <a:pt x="0" y="1714757"/>
                  </a:cubicBezTo>
                  <a:cubicBezTo>
                    <a:pt x="0" y="1714757"/>
                    <a:pt x="0" y="1444800"/>
                    <a:pt x="0" y="1367783"/>
                  </a:cubicBezTo>
                  <a:cubicBezTo>
                    <a:pt x="0" y="1348462"/>
                    <a:pt x="907" y="1332582"/>
                    <a:pt x="2357" y="1319879"/>
                  </a:cubicBezTo>
                  <a:cubicBezTo>
                    <a:pt x="5439" y="1291824"/>
                    <a:pt x="27740" y="1269857"/>
                    <a:pt x="55843" y="1267210"/>
                  </a:cubicBezTo>
                  <a:cubicBezTo>
                    <a:pt x="105521" y="1262182"/>
                    <a:pt x="193637" y="1253977"/>
                    <a:pt x="277401" y="1246567"/>
                  </a:cubicBezTo>
                  <a:lnTo>
                    <a:pt x="936454" y="292983"/>
                  </a:lnTo>
                  <a:lnTo>
                    <a:pt x="948965" y="166738"/>
                  </a:lnTo>
                  <a:cubicBezTo>
                    <a:pt x="937905" y="149800"/>
                    <a:pt x="931197" y="129421"/>
                    <a:pt x="931197" y="107454"/>
                  </a:cubicBezTo>
                  <a:cubicBezTo>
                    <a:pt x="931197" y="48169"/>
                    <a:pt x="979424" y="0"/>
                    <a:pt x="1038712" y="0"/>
                  </a:cubicBezTo>
                  <a:close/>
                </a:path>
              </a:pathLst>
            </a:custGeom>
            <a:solidFill>
              <a:srgbClr val="F3CB57"/>
            </a:solidFill>
            <a:ln w="12700">
              <a:miter lim="400000"/>
            </a:ln>
          </p:spPr>
          <p:txBody>
            <a:bodyPr wrap="square" lIns="38100" tIns="38100" rIns="38100" bIns="38100" anchor="ctr">
              <a:noAutofit/>
            </a:bodyPr>
            <a:lstStyle/>
            <a:p>
              <a:pPr>
                <a:defRPr sz="3000"/>
              </a:pPr>
              <a:endParaRPr/>
            </a:p>
          </p:txBody>
        </p:sp>
        <p:sp>
          <p:nvSpPr>
            <p:cNvPr id="483" name="Shape">
              <a:extLst>
                <a:ext uri="{FF2B5EF4-FFF2-40B4-BE49-F238E27FC236}">
                  <a16:creationId xmlns:a16="http://schemas.microsoft.com/office/drawing/2014/main" id="{45E361CC-6B3F-46C2-AE70-02F538B0BBCC}"/>
                </a:ext>
              </a:extLst>
            </p:cNvPr>
            <p:cNvSpPr/>
            <p:nvPr/>
          </p:nvSpPr>
          <p:spPr>
            <a:xfrm>
              <a:off x="1022220" y="6203999"/>
              <a:ext cx="1737263" cy="390312"/>
            </a:xfrm>
            <a:custGeom>
              <a:avLst/>
              <a:gdLst/>
              <a:ahLst/>
              <a:cxnLst>
                <a:cxn ang="0">
                  <a:pos x="wd2" y="hd2"/>
                </a:cxn>
                <a:cxn ang="5400000">
                  <a:pos x="wd2" y="hd2"/>
                </a:cxn>
                <a:cxn ang="10800000">
                  <a:pos x="wd2" y="hd2"/>
                </a:cxn>
                <a:cxn ang="16200000">
                  <a:pos x="wd2" y="hd2"/>
                </a:cxn>
              </a:cxnLst>
              <a:rect l="0" t="0" r="r" b="b"/>
              <a:pathLst>
                <a:path w="21600" h="21600" extrusionOk="0">
                  <a:moveTo>
                    <a:pt x="0" y="11267"/>
                  </a:moveTo>
                  <a:cubicBezTo>
                    <a:pt x="0" y="16980"/>
                    <a:pt x="4835" y="21600"/>
                    <a:pt x="10800" y="21600"/>
                  </a:cubicBezTo>
                  <a:cubicBezTo>
                    <a:pt x="16765" y="21600"/>
                    <a:pt x="21600" y="16967"/>
                    <a:pt x="21600" y="11267"/>
                  </a:cubicBezTo>
                  <a:lnTo>
                    <a:pt x="21600" y="0"/>
                  </a:lnTo>
                  <a:lnTo>
                    <a:pt x="0" y="0"/>
                  </a:lnTo>
                  <a:lnTo>
                    <a:pt x="0" y="11267"/>
                  </a:lnTo>
                  <a:close/>
                </a:path>
              </a:pathLst>
            </a:custGeom>
            <a:solidFill>
              <a:srgbClr val="6B6C6E"/>
            </a:solidFill>
            <a:ln w="12700">
              <a:miter lim="400000"/>
            </a:ln>
          </p:spPr>
          <p:txBody>
            <a:bodyPr lIns="38100" tIns="38100" rIns="38100" bIns="38100" anchor="ctr"/>
            <a:lstStyle/>
            <a:p>
              <a:pPr>
                <a:defRPr sz="3000"/>
              </a:pPr>
              <a:endParaRPr/>
            </a:p>
          </p:txBody>
        </p:sp>
        <p:sp>
          <p:nvSpPr>
            <p:cNvPr id="484" name="Oval">
              <a:extLst>
                <a:ext uri="{FF2B5EF4-FFF2-40B4-BE49-F238E27FC236}">
                  <a16:creationId xmlns:a16="http://schemas.microsoft.com/office/drawing/2014/main" id="{CDC69547-6F82-4E46-9629-8861E1D9E987}"/>
                </a:ext>
              </a:extLst>
            </p:cNvPr>
            <p:cNvSpPr/>
            <p:nvPr/>
          </p:nvSpPr>
          <p:spPr>
            <a:xfrm>
              <a:off x="1022222" y="6013718"/>
              <a:ext cx="1737261" cy="373427"/>
            </a:xfrm>
            <a:prstGeom prst="ellipse">
              <a:avLst/>
            </a:prstGeom>
            <a:solidFill>
              <a:srgbClr val="808184"/>
            </a:solidFill>
            <a:ln w="12700">
              <a:miter lim="400000"/>
            </a:ln>
          </p:spPr>
          <p:txBody>
            <a:bodyPr lIns="38100" tIns="38100" rIns="38100" bIns="38100" anchor="ctr"/>
            <a:lstStyle/>
            <a:p>
              <a:pPr>
                <a:defRPr sz="3000"/>
              </a:pPr>
              <a:endParaRPr/>
            </a:p>
          </p:txBody>
        </p:sp>
        <p:sp>
          <p:nvSpPr>
            <p:cNvPr id="485" name="Shape">
              <a:extLst>
                <a:ext uri="{FF2B5EF4-FFF2-40B4-BE49-F238E27FC236}">
                  <a16:creationId xmlns:a16="http://schemas.microsoft.com/office/drawing/2014/main" id="{24E7B095-EBE4-4C9D-B6C8-69D4DCACEE41}"/>
                </a:ext>
              </a:extLst>
            </p:cNvPr>
            <p:cNvSpPr/>
            <p:nvPr/>
          </p:nvSpPr>
          <p:spPr>
            <a:xfrm>
              <a:off x="1283858" y="6037503"/>
              <a:ext cx="1217320" cy="216206"/>
            </a:xfrm>
            <a:custGeom>
              <a:avLst/>
              <a:gdLst/>
              <a:ahLst/>
              <a:cxnLst>
                <a:cxn ang="0">
                  <a:pos x="wd2" y="hd2"/>
                </a:cxn>
                <a:cxn ang="5400000">
                  <a:pos x="wd2" y="hd2"/>
                </a:cxn>
                <a:cxn ang="10800000">
                  <a:pos x="wd2" y="hd2"/>
                </a:cxn>
                <a:cxn ang="16200000">
                  <a:pos x="wd2" y="hd2"/>
                </a:cxn>
              </a:cxnLst>
              <a:rect l="0" t="0" r="r" b="b"/>
              <a:pathLst>
                <a:path w="21600" h="21600" extrusionOk="0">
                  <a:moveTo>
                    <a:pt x="0" y="10028"/>
                  </a:moveTo>
                  <a:cubicBezTo>
                    <a:pt x="0" y="16420"/>
                    <a:pt x="4837" y="21600"/>
                    <a:pt x="10800" y="21600"/>
                  </a:cubicBezTo>
                  <a:cubicBezTo>
                    <a:pt x="16763" y="21600"/>
                    <a:pt x="21600" y="16420"/>
                    <a:pt x="21600" y="10028"/>
                  </a:cubicBezTo>
                  <a:lnTo>
                    <a:pt x="21600" y="0"/>
                  </a:lnTo>
                  <a:lnTo>
                    <a:pt x="0" y="0"/>
                  </a:lnTo>
                  <a:lnTo>
                    <a:pt x="0" y="10028"/>
                  </a:lnTo>
                  <a:close/>
                </a:path>
              </a:pathLst>
            </a:custGeom>
            <a:solidFill>
              <a:srgbClr val="6B6C6E"/>
            </a:solidFill>
            <a:ln w="12700">
              <a:miter lim="400000"/>
            </a:ln>
          </p:spPr>
          <p:txBody>
            <a:bodyPr lIns="38100" tIns="38100" rIns="38100" bIns="38100" anchor="ctr"/>
            <a:lstStyle/>
            <a:p>
              <a:pPr>
                <a:defRPr sz="3000"/>
              </a:pPr>
              <a:endParaRPr/>
            </a:p>
          </p:txBody>
        </p:sp>
        <p:sp>
          <p:nvSpPr>
            <p:cNvPr id="486" name="Oval">
              <a:extLst>
                <a:ext uri="{FF2B5EF4-FFF2-40B4-BE49-F238E27FC236}">
                  <a16:creationId xmlns:a16="http://schemas.microsoft.com/office/drawing/2014/main" id="{ABE4DA15-99EE-4D09-94AC-2680AA2E10DA}"/>
                </a:ext>
              </a:extLst>
            </p:cNvPr>
            <p:cNvSpPr/>
            <p:nvPr/>
          </p:nvSpPr>
          <p:spPr>
            <a:xfrm>
              <a:off x="1283858" y="5918578"/>
              <a:ext cx="1217320" cy="231666"/>
            </a:xfrm>
            <a:prstGeom prst="ellipse">
              <a:avLst/>
            </a:prstGeom>
            <a:solidFill>
              <a:srgbClr val="808184"/>
            </a:solidFill>
            <a:ln w="12700">
              <a:miter lim="400000"/>
            </a:ln>
          </p:spPr>
          <p:txBody>
            <a:bodyPr lIns="38100" tIns="38100" rIns="38100" bIns="38100" anchor="ctr"/>
            <a:lstStyle/>
            <a:p>
              <a:pPr>
                <a:defRPr sz="3000"/>
              </a:pPr>
              <a:endParaRPr/>
            </a:p>
          </p:txBody>
        </p:sp>
        <p:sp>
          <p:nvSpPr>
            <p:cNvPr id="487" name="Shape">
              <a:extLst>
                <a:ext uri="{FF2B5EF4-FFF2-40B4-BE49-F238E27FC236}">
                  <a16:creationId xmlns:a16="http://schemas.microsoft.com/office/drawing/2014/main" id="{C8E4DED9-4209-4BB1-BD78-30E5E7BA1A61}"/>
                </a:ext>
              </a:extLst>
            </p:cNvPr>
            <p:cNvSpPr/>
            <p:nvPr/>
          </p:nvSpPr>
          <p:spPr>
            <a:xfrm>
              <a:off x="1521708" y="5680726"/>
              <a:ext cx="748277" cy="397688"/>
            </a:xfrm>
            <a:custGeom>
              <a:avLst/>
              <a:gdLst/>
              <a:ahLst/>
              <a:cxnLst>
                <a:cxn ang="0">
                  <a:pos x="wd2" y="hd2"/>
                </a:cxn>
                <a:cxn ang="5400000">
                  <a:pos x="wd2" y="hd2"/>
                </a:cxn>
                <a:cxn ang="10800000">
                  <a:pos x="wd2" y="hd2"/>
                </a:cxn>
                <a:cxn ang="16200000">
                  <a:pos x="wd2" y="hd2"/>
                </a:cxn>
              </a:cxnLst>
              <a:rect l="0" t="0" r="r" b="b"/>
              <a:pathLst>
                <a:path w="21600" h="21600" extrusionOk="0">
                  <a:moveTo>
                    <a:pt x="0" y="17737"/>
                  </a:moveTo>
                  <a:cubicBezTo>
                    <a:pt x="0" y="19869"/>
                    <a:pt x="4834" y="21600"/>
                    <a:pt x="10800" y="21600"/>
                  </a:cubicBezTo>
                  <a:cubicBezTo>
                    <a:pt x="16766" y="21600"/>
                    <a:pt x="21600" y="19869"/>
                    <a:pt x="21600" y="17737"/>
                  </a:cubicBezTo>
                  <a:lnTo>
                    <a:pt x="21600" y="0"/>
                  </a:lnTo>
                  <a:lnTo>
                    <a:pt x="0" y="0"/>
                  </a:lnTo>
                  <a:lnTo>
                    <a:pt x="0" y="17737"/>
                  </a:lnTo>
                  <a:close/>
                </a:path>
              </a:pathLst>
            </a:custGeom>
            <a:solidFill>
              <a:srgbClr val="6B6C6E"/>
            </a:solidFill>
            <a:ln w="12700">
              <a:miter lim="400000"/>
            </a:ln>
          </p:spPr>
          <p:txBody>
            <a:bodyPr lIns="38100" tIns="38100" rIns="38100" bIns="38100" anchor="ctr"/>
            <a:lstStyle/>
            <a:p>
              <a:pPr>
                <a:defRPr sz="3000"/>
              </a:pPr>
              <a:endParaRPr/>
            </a:p>
          </p:txBody>
        </p:sp>
        <p:sp>
          <p:nvSpPr>
            <p:cNvPr id="488" name="Oval">
              <a:extLst>
                <a:ext uri="{FF2B5EF4-FFF2-40B4-BE49-F238E27FC236}">
                  <a16:creationId xmlns:a16="http://schemas.microsoft.com/office/drawing/2014/main" id="{9BC9A866-D23D-4FCE-B20F-CCFAAEBE3523}"/>
                </a:ext>
              </a:extLst>
            </p:cNvPr>
            <p:cNvSpPr/>
            <p:nvPr/>
          </p:nvSpPr>
          <p:spPr>
            <a:xfrm>
              <a:off x="1521708" y="5609373"/>
              <a:ext cx="748277" cy="142236"/>
            </a:xfrm>
            <a:prstGeom prst="ellipse">
              <a:avLst/>
            </a:prstGeom>
            <a:solidFill>
              <a:srgbClr val="808184"/>
            </a:solidFill>
            <a:ln w="12700">
              <a:miter lim="400000"/>
            </a:ln>
          </p:spPr>
          <p:txBody>
            <a:bodyPr lIns="38100" tIns="38100" rIns="38100" bIns="38100" anchor="ctr"/>
            <a:lstStyle/>
            <a:p>
              <a:pPr>
                <a:defRPr sz="3000"/>
              </a:pPr>
              <a:endParaRPr/>
            </a:p>
          </p:txBody>
        </p:sp>
        <p:sp>
          <p:nvSpPr>
            <p:cNvPr id="489" name="Shape">
              <a:extLst>
                <a:ext uri="{FF2B5EF4-FFF2-40B4-BE49-F238E27FC236}">
                  <a16:creationId xmlns:a16="http://schemas.microsoft.com/office/drawing/2014/main" id="{0278BFAF-A27A-412B-99A5-3951C34D9A20}"/>
                </a:ext>
              </a:extLst>
            </p:cNvPr>
            <p:cNvSpPr/>
            <p:nvPr/>
          </p:nvSpPr>
          <p:spPr>
            <a:xfrm>
              <a:off x="1973622" y="995073"/>
              <a:ext cx="169295" cy="1167724"/>
            </a:xfrm>
            <a:custGeom>
              <a:avLst/>
              <a:gdLst/>
              <a:ahLst/>
              <a:cxnLst>
                <a:cxn ang="0">
                  <a:pos x="wd2" y="hd2"/>
                </a:cxn>
                <a:cxn ang="5400000">
                  <a:pos x="wd2" y="hd2"/>
                </a:cxn>
                <a:cxn ang="10800000">
                  <a:pos x="wd2" y="hd2"/>
                </a:cxn>
                <a:cxn ang="16200000">
                  <a:pos x="wd2" y="hd2"/>
                </a:cxn>
              </a:cxnLst>
              <a:rect l="0" t="0" r="r" b="b"/>
              <a:pathLst>
                <a:path w="21600" h="21600" extrusionOk="0">
                  <a:moveTo>
                    <a:pt x="0" y="106"/>
                  </a:moveTo>
                  <a:lnTo>
                    <a:pt x="7917" y="0"/>
                  </a:lnTo>
                  <a:lnTo>
                    <a:pt x="21600" y="21494"/>
                  </a:lnTo>
                  <a:lnTo>
                    <a:pt x="13682" y="21600"/>
                  </a:lnTo>
                  <a:close/>
                </a:path>
              </a:pathLst>
            </a:custGeom>
            <a:solidFill>
              <a:srgbClr val="E6B655"/>
            </a:solidFill>
            <a:ln w="12700">
              <a:miter lim="400000"/>
            </a:ln>
          </p:spPr>
          <p:txBody>
            <a:bodyPr lIns="38100" tIns="38100" rIns="38100" bIns="38100" anchor="ctr"/>
            <a:lstStyle/>
            <a:p>
              <a:pPr>
                <a:defRPr sz="3000"/>
              </a:pPr>
              <a:endParaRPr/>
            </a:p>
          </p:txBody>
        </p:sp>
        <p:sp>
          <p:nvSpPr>
            <p:cNvPr id="490" name="Circle">
              <a:extLst>
                <a:ext uri="{FF2B5EF4-FFF2-40B4-BE49-F238E27FC236}">
                  <a16:creationId xmlns:a16="http://schemas.microsoft.com/office/drawing/2014/main" id="{F2DFFFA2-B42D-4615-A1A1-556675BE584E}"/>
                </a:ext>
              </a:extLst>
            </p:cNvPr>
            <p:cNvSpPr/>
            <p:nvPr/>
          </p:nvSpPr>
          <p:spPr>
            <a:xfrm>
              <a:off x="1854699" y="876150"/>
              <a:ext cx="215017" cy="215017"/>
            </a:xfrm>
            <a:prstGeom prst="ellipse">
              <a:avLst/>
            </a:prstGeom>
            <a:solidFill>
              <a:srgbClr val="9B7A42"/>
            </a:solidFill>
            <a:ln w="12700">
              <a:miter lim="400000"/>
            </a:ln>
          </p:spPr>
          <p:txBody>
            <a:bodyPr lIns="38100" tIns="38100" rIns="38100" bIns="38100" anchor="ctr"/>
            <a:lstStyle/>
            <a:p>
              <a:pPr>
                <a:defRPr sz="3000"/>
              </a:pPr>
              <a:endParaRPr/>
            </a:p>
          </p:txBody>
        </p:sp>
        <p:sp>
          <p:nvSpPr>
            <p:cNvPr id="491" name="Shape">
              <a:extLst>
                <a:ext uri="{FF2B5EF4-FFF2-40B4-BE49-F238E27FC236}">
                  <a16:creationId xmlns:a16="http://schemas.microsoft.com/office/drawing/2014/main" id="{EF1E9A33-B543-4A7E-AF5A-6979EE47CDB9}"/>
                </a:ext>
              </a:extLst>
            </p:cNvPr>
            <p:cNvSpPr/>
            <p:nvPr/>
          </p:nvSpPr>
          <p:spPr>
            <a:xfrm>
              <a:off x="1926054" y="1827550"/>
              <a:ext cx="178601" cy="100555"/>
            </a:xfrm>
            <a:custGeom>
              <a:avLst/>
              <a:gdLst/>
              <a:ahLst/>
              <a:cxnLst>
                <a:cxn ang="0">
                  <a:pos x="wd2" y="hd2"/>
                </a:cxn>
                <a:cxn ang="5400000">
                  <a:pos x="wd2" y="hd2"/>
                </a:cxn>
                <a:cxn ang="10800000">
                  <a:pos x="wd2" y="hd2"/>
                </a:cxn>
                <a:cxn ang="16200000">
                  <a:pos x="wd2" y="hd2"/>
                </a:cxn>
              </a:cxnLst>
              <a:rect l="0" t="0" r="r" b="b"/>
              <a:pathLst>
                <a:path w="21600" h="21600" extrusionOk="0">
                  <a:moveTo>
                    <a:pt x="0" y="13004"/>
                  </a:moveTo>
                  <a:lnTo>
                    <a:pt x="1788" y="0"/>
                  </a:lnTo>
                  <a:lnTo>
                    <a:pt x="21600" y="8596"/>
                  </a:lnTo>
                  <a:lnTo>
                    <a:pt x="19812" y="21600"/>
                  </a:lnTo>
                  <a:close/>
                </a:path>
              </a:pathLst>
            </a:custGeom>
            <a:solidFill>
              <a:srgbClr val="E6B655"/>
            </a:solidFill>
            <a:ln w="12700">
              <a:miter lim="400000"/>
            </a:ln>
          </p:spPr>
          <p:txBody>
            <a:bodyPr lIns="38100" tIns="38100" rIns="38100" bIns="38100" anchor="ctr"/>
            <a:lstStyle/>
            <a:p>
              <a:pPr>
                <a:defRPr sz="3000"/>
              </a:pPr>
              <a:endParaRPr/>
            </a:p>
          </p:txBody>
        </p:sp>
        <p:sp>
          <p:nvSpPr>
            <p:cNvPr id="492" name="Shape">
              <a:extLst>
                <a:ext uri="{FF2B5EF4-FFF2-40B4-BE49-F238E27FC236}">
                  <a16:creationId xmlns:a16="http://schemas.microsoft.com/office/drawing/2014/main" id="{247C9C18-50B6-453D-A984-39A046BD40F6}"/>
                </a:ext>
              </a:extLst>
            </p:cNvPr>
            <p:cNvSpPr/>
            <p:nvPr/>
          </p:nvSpPr>
          <p:spPr>
            <a:xfrm>
              <a:off x="1830913" y="2588673"/>
              <a:ext cx="74215" cy="3051622"/>
            </a:xfrm>
            <a:custGeom>
              <a:avLst/>
              <a:gdLst/>
              <a:ahLst/>
              <a:cxnLst>
                <a:cxn ang="0">
                  <a:pos x="wd2" y="hd2"/>
                </a:cxn>
                <a:cxn ang="5400000">
                  <a:pos x="wd2" y="hd2"/>
                </a:cxn>
                <a:cxn ang="10800000">
                  <a:pos x="wd2" y="hd2"/>
                </a:cxn>
                <a:cxn ang="16200000">
                  <a:pos x="wd2" y="hd2"/>
                </a:cxn>
              </a:cxnLst>
              <a:rect l="0" t="0" r="r" b="b"/>
              <a:pathLst>
                <a:path w="21533" h="21600" extrusionOk="0">
                  <a:moveTo>
                    <a:pt x="5247" y="21600"/>
                  </a:moveTo>
                  <a:lnTo>
                    <a:pt x="16219" y="21600"/>
                  </a:lnTo>
                  <a:cubicBezTo>
                    <a:pt x="19118" y="21600"/>
                    <a:pt x="21533" y="21543"/>
                    <a:pt x="21533" y="21470"/>
                  </a:cubicBezTo>
                  <a:lnTo>
                    <a:pt x="21533" y="0"/>
                  </a:lnTo>
                  <a:lnTo>
                    <a:pt x="2" y="0"/>
                  </a:lnTo>
                  <a:lnTo>
                    <a:pt x="2" y="21470"/>
                  </a:lnTo>
                  <a:cubicBezTo>
                    <a:pt x="-67" y="21541"/>
                    <a:pt x="2279" y="21600"/>
                    <a:pt x="5247" y="21600"/>
                  </a:cubicBezTo>
                  <a:close/>
                </a:path>
              </a:pathLst>
            </a:custGeom>
            <a:solidFill>
              <a:srgbClr val="9B7A42"/>
            </a:solidFill>
            <a:ln w="12700">
              <a:miter lim="400000"/>
            </a:ln>
          </p:spPr>
          <p:txBody>
            <a:bodyPr lIns="38100" tIns="38100" rIns="38100" bIns="38100" anchor="ctr"/>
            <a:lstStyle/>
            <a:p>
              <a:pPr>
                <a:defRPr sz="3000"/>
              </a:pPr>
              <a:endParaRPr/>
            </a:p>
          </p:txBody>
        </p:sp>
        <p:sp>
          <p:nvSpPr>
            <p:cNvPr id="493" name="Shape">
              <a:extLst>
                <a:ext uri="{FF2B5EF4-FFF2-40B4-BE49-F238E27FC236}">
                  <a16:creationId xmlns:a16="http://schemas.microsoft.com/office/drawing/2014/main" id="{C557BE92-1E66-452F-AC25-011B4E71E2EB}"/>
                </a:ext>
              </a:extLst>
            </p:cNvPr>
            <p:cNvSpPr/>
            <p:nvPr/>
          </p:nvSpPr>
          <p:spPr>
            <a:xfrm>
              <a:off x="2044979" y="2588673"/>
              <a:ext cx="74215" cy="3074454"/>
            </a:xfrm>
            <a:custGeom>
              <a:avLst/>
              <a:gdLst/>
              <a:ahLst/>
              <a:cxnLst>
                <a:cxn ang="0">
                  <a:pos x="wd2" y="hd2"/>
                </a:cxn>
                <a:cxn ang="5400000">
                  <a:pos x="wd2" y="hd2"/>
                </a:cxn>
                <a:cxn ang="10800000">
                  <a:pos x="wd2" y="hd2"/>
                </a:cxn>
                <a:cxn ang="16200000">
                  <a:pos x="wd2" y="hd2"/>
                </a:cxn>
              </a:cxnLst>
              <a:rect l="0" t="0" r="r" b="b"/>
              <a:pathLst>
                <a:path w="21533" h="21600" extrusionOk="0">
                  <a:moveTo>
                    <a:pt x="5247" y="21600"/>
                  </a:moveTo>
                  <a:lnTo>
                    <a:pt x="16219" y="21600"/>
                  </a:lnTo>
                  <a:cubicBezTo>
                    <a:pt x="19118" y="21600"/>
                    <a:pt x="21533" y="21543"/>
                    <a:pt x="21533" y="21471"/>
                  </a:cubicBezTo>
                  <a:lnTo>
                    <a:pt x="21533" y="0"/>
                  </a:lnTo>
                  <a:lnTo>
                    <a:pt x="2" y="0"/>
                  </a:lnTo>
                  <a:lnTo>
                    <a:pt x="2" y="21471"/>
                  </a:lnTo>
                  <a:cubicBezTo>
                    <a:pt x="-67" y="21543"/>
                    <a:pt x="2348" y="21600"/>
                    <a:pt x="5247" y="21600"/>
                  </a:cubicBezTo>
                  <a:close/>
                </a:path>
              </a:pathLst>
            </a:custGeom>
            <a:solidFill>
              <a:srgbClr val="E1B655"/>
            </a:solidFill>
            <a:ln w="12700">
              <a:miter lim="400000"/>
            </a:ln>
          </p:spPr>
          <p:txBody>
            <a:bodyPr lIns="38100" tIns="38100" rIns="38100" bIns="38100" anchor="ctr"/>
            <a:lstStyle/>
            <a:p>
              <a:pPr>
                <a:defRPr sz="3000"/>
              </a:pPr>
              <a:endParaRPr/>
            </a:p>
          </p:txBody>
        </p:sp>
        <p:sp>
          <p:nvSpPr>
            <p:cNvPr id="494" name="Shape">
              <a:extLst>
                <a:ext uri="{FF2B5EF4-FFF2-40B4-BE49-F238E27FC236}">
                  <a16:creationId xmlns:a16="http://schemas.microsoft.com/office/drawing/2014/main" id="{0202C04D-ACB6-43AE-B5B6-00D148C0BBD5}"/>
                </a:ext>
              </a:extLst>
            </p:cNvPr>
            <p:cNvSpPr/>
            <p:nvPr/>
          </p:nvSpPr>
          <p:spPr>
            <a:xfrm>
              <a:off x="1664418" y="2588673"/>
              <a:ext cx="74215" cy="3074454"/>
            </a:xfrm>
            <a:custGeom>
              <a:avLst/>
              <a:gdLst/>
              <a:ahLst/>
              <a:cxnLst>
                <a:cxn ang="0">
                  <a:pos x="wd2" y="hd2"/>
                </a:cxn>
                <a:cxn ang="5400000">
                  <a:pos x="wd2" y="hd2"/>
                </a:cxn>
                <a:cxn ang="10800000">
                  <a:pos x="wd2" y="hd2"/>
                </a:cxn>
                <a:cxn ang="16200000">
                  <a:pos x="wd2" y="hd2"/>
                </a:cxn>
              </a:cxnLst>
              <a:rect l="0" t="0" r="r" b="b"/>
              <a:pathLst>
                <a:path w="21532" h="21600" extrusionOk="0">
                  <a:moveTo>
                    <a:pt x="5246" y="21600"/>
                  </a:moveTo>
                  <a:lnTo>
                    <a:pt x="16218" y="21600"/>
                  </a:lnTo>
                  <a:cubicBezTo>
                    <a:pt x="19117" y="21600"/>
                    <a:pt x="21532" y="21543"/>
                    <a:pt x="21532" y="21471"/>
                  </a:cubicBezTo>
                  <a:lnTo>
                    <a:pt x="21532" y="0"/>
                  </a:lnTo>
                  <a:lnTo>
                    <a:pt x="1" y="0"/>
                  </a:lnTo>
                  <a:lnTo>
                    <a:pt x="1" y="21471"/>
                  </a:lnTo>
                  <a:cubicBezTo>
                    <a:pt x="-68" y="21543"/>
                    <a:pt x="2279" y="21600"/>
                    <a:pt x="5246" y="21600"/>
                  </a:cubicBezTo>
                  <a:close/>
                </a:path>
              </a:pathLst>
            </a:custGeom>
            <a:solidFill>
              <a:srgbClr val="F3CB57"/>
            </a:solidFill>
            <a:ln w="12700">
              <a:miter lim="400000"/>
            </a:ln>
          </p:spPr>
          <p:txBody>
            <a:bodyPr lIns="38100" tIns="38100" rIns="38100" bIns="38100" anchor="ctr"/>
            <a:lstStyle/>
            <a:p>
              <a:pPr>
                <a:defRPr sz="3000"/>
              </a:pPr>
              <a:endParaRPr/>
            </a:p>
          </p:txBody>
        </p:sp>
        <p:sp>
          <p:nvSpPr>
            <p:cNvPr id="495" name="Shape">
              <a:extLst>
                <a:ext uri="{FF2B5EF4-FFF2-40B4-BE49-F238E27FC236}">
                  <a16:creationId xmlns:a16="http://schemas.microsoft.com/office/drawing/2014/main" id="{E6CBA5DB-7FCD-45A7-AEC0-232023F59BA1}"/>
                </a:ext>
              </a:extLst>
            </p:cNvPr>
            <p:cNvSpPr/>
            <p:nvPr/>
          </p:nvSpPr>
          <p:spPr>
            <a:xfrm>
              <a:off x="1902269" y="2588673"/>
              <a:ext cx="74215" cy="3141056"/>
            </a:xfrm>
            <a:custGeom>
              <a:avLst/>
              <a:gdLst/>
              <a:ahLst/>
              <a:cxnLst>
                <a:cxn ang="0">
                  <a:pos x="wd2" y="hd2"/>
                </a:cxn>
                <a:cxn ang="5400000">
                  <a:pos x="wd2" y="hd2"/>
                </a:cxn>
                <a:cxn ang="10800000">
                  <a:pos x="wd2" y="hd2"/>
                </a:cxn>
                <a:cxn ang="16200000">
                  <a:pos x="wd2" y="hd2"/>
                </a:cxn>
              </a:cxnLst>
              <a:rect l="0" t="0" r="r" b="b"/>
              <a:pathLst>
                <a:path w="21533" h="21600" extrusionOk="0">
                  <a:moveTo>
                    <a:pt x="5247" y="21600"/>
                  </a:moveTo>
                  <a:lnTo>
                    <a:pt x="16219" y="21600"/>
                  </a:lnTo>
                  <a:cubicBezTo>
                    <a:pt x="19118" y="21600"/>
                    <a:pt x="21533" y="21544"/>
                    <a:pt x="21533" y="21474"/>
                  </a:cubicBezTo>
                  <a:lnTo>
                    <a:pt x="21533" y="0"/>
                  </a:lnTo>
                  <a:lnTo>
                    <a:pt x="2" y="0"/>
                  </a:lnTo>
                  <a:lnTo>
                    <a:pt x="2" y="21474"/>
                  </a:lnTo>
                  <a:cubicBezTo>
                    <a:pt x="-67" y="21543"/>
                    <a:pt x="2348" y="21600"/>
                    <a:pt x="5247" y="21600"/>
                  </a:cubicBezTo>
                  <a:close/>
                </a:path>
              </a:pathLst>
            </a:custGeom>
            <a:solidFill>
              <a:srgbClr val="F3CB57"/>
            </a:solidFill>
            <a:ln w="12700">
              <a:miter lim="400000"/>
            </a:ln>
          </p:spPr>
          <p:txBody>
            <a:bodyPr lIns="38100" tIns="38100" rIns="38100" bIns="38100" anchor="ctr"/>
            <a:lstStyle/>
            <a:p>
              <a:pPr>
                <a:defRPr sz="3000"/>
              </a:pPr>
              <a:endParaRPr/>
            </a:p>
          </p:txBody>
        </p:sp>
        <p:sp>
          <p:nvSpPr>
            <p:cNvPr id="496" name="Shape">
              <a:extLst>
                <a:ext uri="{FF2B5EF4-FFF2-40B4-BE49-F238E27FC236}">
                  <a16:creationId xmlns:a16="http://schemas.microsoft.com/office/drawing/2014/main" id="{DCF67E7F-615F-4D0B-8EA3-EAE5DD8DF04A}"/>
                </a:ext>
              </a:extLst>
            </p:cNvPr>
            <p:cNvSpPr/>
            <p:nvPr/>
          </p:nvSpPr>
          <p:spPr>
            <a:xfrm>
              <a:off x="1688203" y="2731381"/>
              <a:ext cx="281403" cy="2782949"/>
            </a:xfrm>
            <a:custGeom>
              <a:avLst/>
              <a:gdLst/>
              <a:ahLst/>
              <a:cxnLst>
                <a:cxn ang="0">
                  <a:pos x="wd2" y="hd2"/>
                </a:cxn>
                <a:cxn ang="5400000">
                  <a:pos x="wd2" y="hd2"/>
                </a:cxn>
                <a:cxn ang="10800000">
                  <a:pos x="wd2" y="hd2"/>
                </a:cxn>
                <a:cxn ang="16200000">
                  <a:pos x="wd2" y="hd2"/>
                </a:cxn>
              </a:cxnLst>
              <a:rect l="0" t="0" r="r" b="b"/>
              <a:pathLst>
                <a:path w="21190" h="21573" extrusionOk="0">
                  <a:moveTo>
                    <a:pt x="2010" y="21573"/>
                  </a:moveTo>
                  <a:cubicBezTo>
                    <a:pt x="2673" y="21573"/>
                    <a:pt x="3300" y="21540"/>
                    <a:pt x="3694" y="21479"/>
                  </a:cubicBezTo>
                  <a:lnTo>
                    <a:pt x="18990" y="19060"/>
                  </a:lnTo>
                  <a:cubicBezTo>
                    <a:pt x="19402" y="18995"/>
                    <a:pt x="19419" y="18914"/>
                    <a:pt x="19061" y="18848"/>
                  </a:cubicBezTo>
                  <a:lnTo>
                    <a:pt x="5861" y="16386"/>
                  </a:lnTo>
                  <a:lnTo>
                    <a:pt x="20834" y="14150"/>
                  </a:lnTo>
                  <a:cubicBezTo>
                    <a:pt x="21318" y="14080"/>
                    <a:pt x="21300" y="13986"/>
                    <a:pt x="20834" y="13914"/>
                  </a:cubicBezTo>
                  <a:lnTo>
                    <a:pt x="5521" y="11663"/>
                  </a:lnTo>
                  <a:lnTo>
                    <a:pt x="5521" y="9837"/>
                  </a:lnTo>
                  <a:lnTo>
                    <a:pt x="20781" y="7743"/>
                  </a:lnTo>
                  <a:cubicBezTo>
                    <a:pt x="21264" y="7676"/>
                    <a:pt x="21318" y="7586"/>
                    <a:pt x="20906" y="7514"/>
                  </a:cubicBezTo>
                  <a:lnTo>
                    <a:pt x="5843" y="4894"/>
                  </a:lnTo>
                  <a:lnTo>
                    <a:pt x="20888" y="2350"/>
                  </a:lnTo>
                  <a:cubicBezTo>
                    <a:pt x="21318" y="2276"/>
                    <a:pt x="21264" y="2182"/>
                    <a:pt x="20745" y="2114"/>
                  </a:cubicBezTo>
                  <a:lnTo>
                    <a:pt x="5073" y="78"/>
                  </a:lnTo>
                  <a:cubicBezTo>
                    <a:pt x="4375" y="-10"/>
                    <a:pt x="3121" y="-27"/>
                    <a:pt x="2261" y="45"/>
                  </a:cubicBezTo>
                  <a:cubicBezTo>
                    <a:pt x="1402" y="115"/>
                    <a:pt x="1240" y="246"/>
                    <a:pt x="1939" y="334"/>
                  </a:cubicBezTo>
                  <a:lnTo>
                    <a:pt x="16733" y="2257"/>
                  </a:lnTo>
                  <a:lnTo>
                    <a:pt x="1796" y="4783"/>
                  </a:lnTo>
                  <a:cubicBezTo>
                    <a:pt x="1420" y="4848"/>
                    <a:pt x="1402" y="4931"/>
                    <a:pt x="1778" y="4995"/>
                  </a:cubicBezTo>
                  <a:lnTo>
                    <a:pt x="16769" y="7604"/>
                  </a:lnTo>
                  <a:lnTo>
                    <a:pt x="1903" y="9644"/>
                  </a:lnTo>
                  <a:cubicBezTo>
                    <a:pt x="1634" y="9679"/>
                    <a:pt x="1509" y="9723"/>
                    <a:pt x="1509" y="9767"/>
                  </a:cubicBezTo>
                  <a:lnTo>
                    <a:pt x="1509" y="11725"/>
                  </a:lnTo>
                  <a:cubicBezTo>
                    <a:pt x="1509" y="11768"/>
                    <a:pt x="1634" y="11808"/>
                    <a:pt x="1867" y="11843"/>
                  </a:cubicBezTo>
                  <a:lnTo>
                    <a:pt x="16733" y="14030"/>
                  </a:lnTo>
                  <a:lnTo>
                    <a:pt x="1849" y="16254"/>
                  </a:lnTo>
                  <a:cubicBezTo>
                    <a:pt x="1420" y="16318"/>
                    <a:pt x="1384" y="16401"/>
                    <a:pt x="1742" y="16471"/>
                  </a:cubicBezTo>
                  <a:lnTo>
                    <a:pt x="14960" y="18936"/>
                  </a:lnTo>
                  <a:lnTo>
                    <a:pt x="327" y="21252"/>
                  </a:lnTo>
                  <a:cubicBezTo>
                    <a:pt x="-282" y="21348"/>
                    <a:pt x="-13" y="21475"/>
                    <a:pt x="918" y="21538"/>
                  </a:cubicBezTo>
                  <a:cubicBezTo>
                    <a:pt x="1258" y="21562"/>
                    <a:pt x="1634" y="21573"/>
                    <a:pt x="2010" y="21573"/>
                  </a:cubicBezTo>
                  <a:close/>
                </a:path>
              </a:pathLst>
            </a:custGeom>
            <a:solidFill>
              <a:srgbClr val="F3CB57"/>
            </a:solidFill>
            <a:ln w="12700">
              <a:miter lim="400000"/>
            </a:ln>
          </p:spPr>
          <p:txBody>
            <a:bodyPr lIns="38100" tIns="38100" rIns="38100" bIns="38100" anchor="ctr"/>
            <a:lstStyle/>
            <a:p>
              <a:pPr>
                <a:defRPr sz="3000"/>
              </a:pPr>
              <a:endParaRPr/>
            </a:p>
          </p:txBody>
        </p:sp>
        <p:sp>
          <p:nvSpPr>
            <p:cNvPr id="497" name="Shape">
              <a:extLst>
                <a:ext uri="{FF2B5EF4-FFF2-40B4-BE49-F238E27FC236}">
                  <a16:creationId xmlns:a16="http://schemas.microsoft.com/office/drawing/2014/main" id="{1C04E4AB-FDA9-4E38-AB69-5FB59BC01A67}"/>
                </a:ext>
              </a:extLst>
            </p:cNvPr>
            <p:cNvSpPr/>
            <p:nvPr/>
          </p:nvSpPr>
          <p:spPr>
            <a:xfrm>
              <a:off x="1926054" y="2683813"/>
              <a:ext cx="192018" cy="2842323"/>
            </a:xfrm>
            <a:custGeom>
              <a:avLst/>
              <a:gdLst/>
              <a:ahLst/>
              <a:cxnLst>
                <a:cxn ang="0">
                  <a:pos x="wd2" y="hd2"/>
                </a:cxn>
                <a:cxn ang="5400000">
                  <a:pos x="wd2" y="hd2"/>
                </a:cxn>
                <a:cxn ang="10800000">
                  <a:pos x="wd2" y="hd2"/>
                </a:cxn>
                <a:cxn ang="16200000">
                  <a:pos x="wd2" y="hd2"/>
                </a:cxn>
              </a:cxnLst>
              <a:rect l="0" t="0" r="r" b="b"/>
              <a:pathLst>
                <a:path w="21111" h="21573" extrusionOk="0">
                  <a:moveTo>
                    <a:pt x="18129" y="21573"/>
                  </a:moveTo>
                  <a:cubicBezTo>
                    <a:pt x="18495" y="21573"/>
                    <a:pt x="18887" y="21568"/>
                    <a:pt x="19253" y="21559"/>
                  </a:cubicBezTo>
                  <a:cubicBezTo>
                    <a:pt x="20744" y="21515"/>
                    <a:pt x="21450" y="21398"/>
                    <a:pt x="20848" y="21295"/>
                  </a:cubicBezTo>
                  <a:lnTo>
                    <a:pt x="6126" y="18825"/>
                  </a:lnTo>
                  <a:lnTo>
                    <a:pt x="20744" y="16877"/>
                  </a:lnTo>
                  <a:cubicBezTo>
                    <a:pt x="21136" y="16825"/>
                    <a:pt x="21188" y="16762"/>
                    <a:pt x="20848" y="16706"/>
                  </a:cubicBezTo>
                  <a:lnTo>
                    <a:pt x="6073" y="14265"/>
                  </a:lnTo>
                  <a:lnTo>
                    <a:pt x="20848" y="11825"/>
                  </a:lnTo>
                  <a:cubicBezTo>
                    <a:pt x="21005" y="11799"/>
                    <a:pt x="21084" y="11774"/>
                    <a:pt x="21084" y="11747"/>
                  </a:cubicBezTo>
                  <a:lnTo>
                    <a:pt x="21084" y="10017"/>
                  </a:lnTo>
                  <a:cubicBezTo>
                    <a:pt x="21084" y="9992"/>
                    <a:pt x="21005" y="9967"/>
                    <a:pt x="20874" y="9942"/>
                  </a:cubicBezTo>
                  <a:lnTo>
                    <a:pt x="6152" y="7400"/>
                  </a:lnTo>
                  <a:lnTo>
                    <a:pt x="20717" y="5604"/>
                  </a:lnTo>
                  <a:cubicBezTo>
                    <a:pt x="21162" y="5551"/>
                    <a:pt x="21214" y="5486"/>
                    <a:pt x="20901" y="5430"/>
                  </a:cubicBezTo>
                  <a:lnTo>
                    <a:pt x="6073" y="2836"/>
                  </a:lnTo>
                  <a:lnTo>
                    <a:pt x="20901" y="278"/>
                  </a:lnTo>
                  <a:cubicBezTo>
                    <a:pt x="21502" y="175"/>
                    <a:pt x="20770" y="56"/>
                    <a:pt x="19279" y="15"/>
                  </a:cubicBezTo>
                  <a:cubicBezTo>
                    <a:pt x="17789" y="-27"/>
                    <a:pt x="16063" y="24"/>
                    <a:pt x="15461" y="126"/>
                  </a:cubicBezTo>
                  <a:lnTo>
                    <a:pt x="216" y="2759"/>
                  </a:lnTo>
                  <a:cubicBezTo>
                    <a:pt x="-72" y="2805"/>
                    <a:pt x="-72" y="2860"/>
                    <a:pt x="216" y="2908"/>
                  </a:cubicBezTo>
                  <a:lnTo>
                    <a:pt x="14965" y="5488"/>
                  </a:lnTo>
                  <a:lnTo>
                    <a:pt x="399" y="7284"/>
                  </a:lnTo>
                  <a:cubicBezTo>
                    <a:pt x="-46" y="7338"/>
                    <a:pt x="-98" y="7402"/>
                    <a:pt x="242" y="7458"/>
                  </a:cubicBezTo>
                  <a:lnTo>
                    <a:pt x="15278" y="10054"/>
                  </a:lnTo>
                  <a:lnTo>
                    <a:pt x="15278" y="11704"/>
                  </a:lnTo>
                  <a:lnTo>
                    <a:pt x="268" y="14186"/>
                  </a:lnTo>
                  <a:cubicBezTo>
                    <a:pt x="-19" y="14236"/>
                    <a:pt x="-19" y="14292"/>
                    <a:pt x="268" y="14341"/>
                  </a:cubicBezTo>
                  <a:lnTo>
                    <a:pt x="14991" y="16773"/>
                  </a:lnTo>
                  <a:lnTo>
                    <a:pt x="373" y="18719"/>
                  </a:lnTo>
                  <a:cubicBezTo>
                    <a:pt x="-19" y="18771"/>
                    <a:pt x="-72" y="18834"/>
                    <a:pt x="268" y="18889"/>
                  </a:cubicBezTo>
                  <a:lnTo>
                    <a:pt x="15514" y="21445"/>
                  </a:lnTo>
                  <a:cubicBezTo>
                    <a:pt x="15906" y="21526"/>
                    <a:pt x="16978" y="21573"/>
                    <a:pt x="18129" y="21573"/>
                  </a:cubicBezTo>
                  <a:close/>
                </a:path>
              </a:pathLst>
            </a:custGeom>
            <a:solidFill>
              <a:srgbClr val="F3CB57"/>
            </a:solidFill>
            <a:ln w="12700">
              <a:miter lim="400000"/>
            </a:ln>
          </p:spPr>
          <p:txBody>
            <a:bodyPr lIns="38100" tIns="38100" rIns="38100" bIns="38100" anchor="ctr"/>
            <a:lstStyle/>
            <a:p>
              <a:pPr>
                <a:defRPr sz="3000"/>
              </a:pPr>
              <a:endParaRPr/>
            </a:p>
          </p:txBody>
        </p:sp>
        <p:sp>
          <p:nvSpPr>
            <p:cNvPr id="498" name="Shape">
              <a:extLst>
                <a:ext uri="{FF2B5EF4-FFF2-40B4-BE49-F238E27FC236}">
                  <a16:creationId xmlns:a16="http://schemas.microsoft.com/office/drawing/2014/main" id="{D57BDAF3-9EC9-4632-8876-522741C114FE}"/>
                </a:ext>
              </a:extLst>
            </p:cNvPr>
            <p:cNvSpPr/>
            <p:nvPr/>
          </p:nvSpPr>
          <p:spPr>
            <a:xfrm>
              <a:off x="1997409" y="1018858"/>
              <a:ext cx="982071" cy="446213"/>
            </a:xfrm>
            <a:custGeom>
              <a:avLst/>
              <a:gdLst/>
              <a:ahLst/>
              <a:cxnLst>
                <a:cxn ang="0">
                  <a:pos x="wd2" y="hd2"/>
                </a:cxn>
                <a:cxn ang="5400000">
                  <a:pos x="wd2" y="hd2"/>
                </a:cxn>
                <a:cxn ang="10800000">
                  <a:pos x="wd2" y="hd2"/>
                </a:cxn>
                <a:cxn ang="16200000">
                  <a:pos x="wd2" y="hd2"/>
                </a:cxn>
              </a:cxnLst>
              <a:rect l="0" t="0" r="r" b="b"/>
              <a:pathLst>
                <a:path w="21558" h="21600" extrusionOk="0">
                  <a:moveTo>
                    <a:pt x="20598" y="21600"/>
                  </a:moveTo>
                  <a:cubicBezTo>
                    <a:pt x="20462" y="21600"/>
                    <a:pt x="20326" y="21542"/>
                    <a:pt x="20201" y="21416"/>
                  </a:cubicBezTo>
                  <a:lnTo>
                    <a:pt x="19861" y="21082"/>
                  </a:lnTo>
                  <a:lnTo>
                    <a:pt x="20102" y="19907"/>
                  </a:lnTo>
                  <a:lnTo>
                    <a:pt x="20441" y="20241"/>
                  </a:lnTo>
                  <a:cubicBezTo>
                    <a:pt x="20545" y="20345"/>
                    <a:pt x="20665" y="20345"/>
                    <a:pt x="20770" y="20230"/>
                  </a:cubicBezTo>
                  <a:cubicBezTo>
                    <a:pt x="20874" y="20115"/>
                    <a:pt x="20947" y="19907"/>
                    <a:pt x="20973" y="19666"/>
                  </a:cubicBezTo>
                  <a:cubicBezTo>
                    <a:pt x="21000" y="19412"/>
                    <a:pt x="20973" y="19148"/>
                    <a:pt x="20900" y="18952"/>
                  </a:cubicBezTo>
                  <a:cubicBezTo>
                    <a:pt x="20827" y="18744"/>
                    <a:pt x="20718" y="18629"/>
                    <a:pt x="20598" y="18629"/>
                  </a:cubicBezTo>
                  <a:lnTo>
                    <a:pt x="19934" y="18629"/>
                  </a:lnTo>
                  <a:cubicBezTo>
                    <a:pt x="19569" y="18629"/>
                    <a:pt x="19209" y="18480"/>
                    <a:pt x="18869" y="18169"/>
                  </a:cubicBezTo>
                  <a:lnTo>
                    <a:pt x="0" y="1197"/>
                  </a:lnTo>
                  <a:lnTo>
                    <a:pt x="219" y="0"/>
                  </a:lnTo>
                  <a:lnTo>
                    <a:pt x="19089" y="16971"/>
                  </a:lnTo>
                  <a:cubicBezTo>
                    <a:pt x="19360" y="17213"/>
                    <a:pt x="19642" y="17340"/>
                    <a:pt x="19929" y="17340"/>
                  </a:cubicBezTo>
                  <a:lnTo>
                    <a:pt x="20592" y="17340"/>
                  </a:lnTo>
                  <a:cubicBezTo>
                    <a:pt x="20890" y="17340"/>
                    <a:pt x="21167" y="17639"/>
                    <a:pt x="21349" y="18146"/>
                  </a:cubicBezTo>
                  <a:cubicBezTo>
                    <a:pt x="21532" y="18652"/>
                    <a:pt x="21600" y="19320"/>
                    <a:pt x="21532" y="19953"/>
                  </a:cubicBezTo>
                  <a:cubicBezTo>
                    <a:pt x="21464" y="20575"/>
                    <a:pt x="21276" y="21105"/>
                    <a:pt x="21015" y="21381"/>
                  </a:cubicBezTo>
                  <a:cubicBezTo>
                    <a:pt x="20895" y="21519"/>
                    <a:pt x="20749" y="21600"/>
                    <a:pt x="20598" y="21600"/>
                  </a:cubicBezTo>
                  <a:close/>
                </a:path>
              </a:pathLst>
            </a:custGeom>
            <a:solidFill>
              <a:srgbClr val="2D62A2"/>
            </a:solidFill>
            <a:ln w="12700">
              <a:miter lim="400000"/>
            </a:ln>
          </p:spPr>
          <p:txBody>
            <a:bodyPr lIns="38100" tIns="38100" rIns="38100" bIns="38100" anchor="ctr"/>
            <a:lstStyle/>
            <a:p>
              <a:pPr>
                <a:defRPr sz="3000"/>
              </a:pPr>
              <a:endParaRPr/>
            </a:p>
          </p:txBody>
        </p:sp>
        <p:sp>
          <p:nvSpPr>
            <p:cNvPr id="499" name="Shape">
              <a:extLst>
                <a:ext uri="{FF2B5EF4-FFF2-40B4-BE49-F238E27FC236}">
                  <a16:creationId xmlns:a16="http://schemas.microsoft.com/office/drawing/2014/main" id="{23EB048A-38B4-4318-8E4E-439B2DAB3450}"/>
                </a:ext>
              </a:extLst>
            </p:cNvPr>
            <p:cNvSpPr/>
            <p:nvPr/>
          </p:nvSpPr>
          <p:spPr>
            <a:xfrm>
              <a:off x="2948810" y="1399419"/>
              <a:ext cx="982071" cy="446213"/>
            </a:xfrm>
            <a:custGeom>
              <a:avLst/>
              <a:gdLst/>
              <a:ahLst/>
              <a:cxnLst>
                <a:cxn ang="0">
                  <a:pos x="wd2" y="hd2"/>
                </a:cxn>
                <a:cxn ang="5400000">
                  <a:pos x="wd2" y="hd2"/>
                </a:cxn>
                <a:cxn ang="10800000">
                  <a:pos x="wd2" y="hd2"/>
                </a:cxn>
                <a:cxn ang="16200000">
                  <a:pos x="wd2" y="hd2"/>
                </a:cxn>
              </a:cxnLst>
              <a:rect l="0" t="0" r="r" b="b"/>
              <a:pathLst>
                <a:path w="21558" h="21600" extrusionOk="0">
                  <a:moveTo>
                    <a:pt x="20598" y="21600"/>
                  </a:moveTo>
                  <a:cubicBezTo>
                    <a:pt x="20462" y="21600"/>
                    <a:pt x="20326" y="21542"/>
                    <a:pt x="20201" y="21416"/>
                  </a:cubicBezTo>
                  <a:lnTo>
                    <a:pt x="19861" y="21082"/>
                  </a:lnTo>
                  <a:lnTo>
                    <a:pt x="20102" y="19907"/>
                  </a:lnTo>
                  <a:lnTo>
                    <a:pt x="20441" y="20241"/>
                  </a:lnTo>
                  <a:cubicBezTo>
                    <a:pt x="20545" y="20345"/>
                    <a:pt x="20665" y="20345"/>
                    <a:pt x="20770" y="20230"/>
                  </a:cubicBezTo>
                  <a:cubicBezTo>
                    <a:pt x="20874" y="20115"/>
                    <a:pt x="20947" y="19907"/>
                    <a:pt x="20973" y="19666"/>
                  </a:cubicBezTo>
                  <a:cubicBezTo>
                    <a:pt x="21000" y="19412"/>
                    <a:pt x="20973" y="19148"/>
                    <a:pt x="20900" y="18952"/>
                  </a:cubicBezTo>
                  <a:cubicBezTo>
                    <a:pt x="20827" y="18744"/>
                    <a:pt x="20718" y="18629"/>
                    <a:pt x="20598" y="18629"/>
                  </a:cubicBezTo>
                  <a:lnTo>
                    <a:pt x="19934" y="18629"/>
                  </a:lnTo>
                  <a:cubicBezTo>
                    <a:pt x="19569" y="18629"/>
                    <a:pt x="19209" y="18480"/>
                    <a:pt x="18869" y="18169"/>
                  </a:cubicBezTo>
                  <a:lnTo>
                    <a:pt x="0" y="1197"/>
                  </a:lnTo>
                  <a:lnTo>
                    <a:pt x="219" y="0"/>
                  </a:lnTo>
                  <a:lnTo>
                    <a:pt x="19089" y="16971"/>
                  </a:lnTo>
                  <a:cubicBezTo>
                    <a:pt x="19355" y="17213"/>
                    <a:pt x="19642" y="17340"/>
                    <a:pt x="19929" y="17340"/>
                  </a:cubicBezTo>
                  <a:lnTo>
                    <a:pt x="20592" y="17340"/>
                  </a:lnTo>
                  <a:cubicBezTo>
                    <a:pt x="20890" y="17340"/>
                    <a:pt x="21167" y="17639"/>
                    <a:pt x="21349" y="18146"/>
                  </a:cubicBezTo>
                  <a:cubicBezTo>
                    <a:pt x="21532" y="18652"/>
                    <a:pt x="21600" y="19320"/>
                    <a:pt x="21532" y="19965"/>
                  </a:cubicBezTo>
                  <a:cubicBezTo>
                    <a:pt x="21464" y="20587"/>
                    <a:pt x="21276" y="21116"/>
                    <a:pt x="21015" y="21392"/>
                  </a:cubicBezTo>
                  <a:cubicBezTo>
                    <a:pt x="20890" y="21531"/>
                    <a:pt x="20744" y="21600"/>
                    <a:pt x="20598" y="21600"/>
                  </a:cubicBezTo>
                  <a:close/>
                </a:path>
              </a:pathLst>
            </a:custGeom>
            <a:solidFill>
              <a:srgbClr val="2D62A2"/>
            </a:solidFill>
            <a:ln w="12700">
              <a:miter lim="400000"/>
            </a:ln>
          </p:spPr>
          <p:txBody>
            <a:bodyPr lIns="38100" tIns="38100" rIns="38100" bIns="38100" anchor="ctr"/>
            <a:lstStyle/>
            <a:p>
              <a:pPr>
                <a:defRPr sz="3000"/>
              </a:pPr>
              <a:endParaRPr/>
            </a:p>
          </p:txBody>
        </p:sp>
        <p:sp>
          <p:nvSpPr>
            <p:cNvPr id="500" name="Circle">
              <a:extLst>
                <a:ext uri="{FF2B5EF4-FFF2-40B4-BE49-F238E27FC236}">
                  <a16:creationId xmlns:a16="http://schemas.microsoft.com/office/drawing/2014/main" id="{A7C81767-9ABC-4C02-9526-3A2F72A24F8C}"/>
                </a:ext>
              </a:extLst>
            </p:cNvPr>
            <p:cNvSpPr/>
            <p:nvPr/>
          </p:nvSpPr>
          <p:spPr>
            <a:xfrm>
              <a:off x="1878484" y="923720"/>
              <a:ext cx="143662" cy="143662"/>
            </a:xfrm>
            <a:prstGeom prst="ellipse">
              <a:avLst/>
            </a:prstGeom>
            <a:solidFill>
              <a:srgbClr val="2D62A2"/>
            </a:solidFill>
            <a:ln w="12700">
              <a:miter lim="400000"/>
            </a:ln>
          </p:spPr>
          <p:txBody>
            <a:bodyPr lIns="38100" tIns="38100" rIns="38100" bIns="38100" anchor="ctr"/>
            <a:lstStyle/>
            <a:p>
              <a:pPr>
                <a:defRPr sz="3000"/>
              </a:pPr>
              <a:endParaRPr/>
            </a:p>
          </p:txBody>
        </p:sp>
        <p:sp>
          <p:nvSpPr>
            <p:cNvPr id="501" name="Shape">
              <a:extLst>
                <a:ext uri="{FF2B5EF4-FFF2-40B4-BE49-F238E27FC236}">
                  <a16:creationId xmlns:a16="http://schemas.microsoft.com/office/drawing/2014/main" id="{70AE0487-CDF9-4B72-B80B-8A6F592F4F30}"/>
                </a:ext>
              </a:extLst>
            </p:cNvPr>
            <p:cNvSpPr/>
            <p:nvPr/>
          </p:nvSpPr>
          <p:spPr>
            <a:xfrm>
              <a:off x="1141147" y="971290"/>
              <a:ext cx="814836" cy="1162281"/>
            </a:xfrm>
            <a:custGeom>
              <a:avLst/>
              <a:gdLst/>
              <a:ahLst/>
              <a:cxnLst>
                <a:cxn ang="0">
                  <a:pos x="wd2" y="hd2"/>
                </a:cxn>
                <a:cxn ang="5400000">
                  <a:pos x="wd2" y="hd2"/>
                </a:cxn>
                <a:cxn ang="10800000">
                  <a:pos x="wd2" y="hd2"/>
                </a:cxn>
                <a:cxn ang="16200000">
                  <a:pos x="wd2" y="hd2"/>
                </a:cxn>
              </a:cxnLst>
              <a:rect l="0" t="0" r="r" b="b"/>
              <a:pathLst>
                <a:path w="21600" h="21600" extrusionOk="0">
                  <a:moveTo>
                    <a:pt x="0" y="21318"/>
                  </a:moveTo>
                  <a:lnTo>
                    <a:pt x="21019" y="0"/>
                  </a:lnTo>
                  <a:lnTo>
                    <a:pt x="21600" y="282"/>
                  </a:lnTo>
                  <a:lnTo>
                    <a:pt x="581" y="21600"/>
                  </a:lnTo>
                  <a:close/>
                </a:path>
              </a:pathLst>
            </a:custGeom>
            <a:solidFill>
              <a:srgbClr val="2D62A2"/>
            </a:solidFill>
            <a:ln w="12700">
              <a:miter lim="400000"/>
            </a:ln>
          </p:spPr>
          <p:txBody>
            <a:bodyPr lIns="38100" tIns="38100" rIns="38100" bIns="38100" anchor="ctr"/>
            <a:lstStyle/>
            <a:p>
              <a:pPr>
                <a:defRPr sz="3000"/>
              </a:pPr>
              <a:endParaRPr/>
            </a:p>
          </p:txBody>
        </p:sp>
        <p:sp>
          <p:nvSpPr>
            <p:cNvPr id="502" name="Shape">
              <a:extLst>
                <a:ext uri="{FF2B5EF4-FFF2-40B4-BE49-F238E27FC236}">
                  <a16:creationId xmlns:a16="http://schemas.microsoft.com/office/drawing/2014/main" id="{FEC90442-234C-4E6E-AE14-57918DFFC3F8}"/>
                </a:ext>
              </a:extLst>
            </p:cNvPr>
            <p:cNvSpPr/>
            <p:nvPr/>
          </p:nvSpPr>
          <p:spPr>
            <a:xfrm>
              <a:off x="1069792" y="971288"/>
              <a:ext cx="814836" cy="1162277"/>
            </a:xfrm>
            <a:custGeom>
              <a:avLst/>
              <a:gdLst/>
              <a:ahLst/>
              <a:cxnLst>
                <a:cxn ang="0">
                  <a:pos x="wd2" y="hd2"/>
                </a:cxn>
                <a:cxn ang="5400000">
                  <a:pos x="wd2" y="hd2"/>
                </a:cxn>
                <a:cxn ang="10800000">
                  <a:pos x="wd2" y="hd2"/>
                </a:cxn>
                <a:cxn ang="16200000">
                  <a:pos x="wd2" y="hd2"/>
                </a:cxn>
              </a:cxnLst>
              <a:rect l="0" t="0" r="r" b="b"/>
              <a:pathLst>
                <a:path w="21600" h="21600" extrusionOk="0">
                  <a:moveTo>
                    <a:pt x="0" y="21318"/>
                  </a:moveTo>
                  <a:lnTo>
                    <a:pt x="21019" y="0"/>
                  </a:lnTo>
                  <a:lnTo>
                    <a:pt x="21600" y="281"/>
                  </a:lnTo>
                  <a:lnTo>
                    <a:pt x="581" y="21600"/>
                  </a:lnTo>
                  <a:close/>
                </a:path>
              </a:pathLst>
            </a:custGeom>
            <a:solidFill>
              <a:srgbClr val="2D62A2"/>
            </a:solidFill>
            <a:ln w="12700">
              <a:miter lim="400000"/>
            </a:ln>
          </p:spPr>
          <p:txBody>
            <a:bodyPr lIns="38100" tIns="38100" rIns="38100" bIns="38100" anchor="ctr"/>
            <a:lstStyle/>
            <a:p>
              <a:pPr>
                <a:defRPr sz="3000"/>
              </a:pPr>
              <a:endParaRPr/>
            </a:p>
          </p:txBody>
        </p:sp>
        <p:sp>
          <p:nvSpPr>
            <p:cNvPr id="503" name="Shape">
              <a:extLst>
                <a:ext uri="{FF2B5EF4-FFF2-40B4-BE49-F238E27FC236}">
                  <a16:creationId xmlns:a16="http://schemas.microsoft.com/office/drawing/2014/main" id="{BBA9A550-EC1C-4FEF-9AF4-FE24FA097B21}"/>
                </a:ext>
              </a:extLst>
            </p:cNvPr>
            <p:cNvSpPr/>
            <p:nvPr/>
          </p:nvSpPr>
          <p:spPr>
            <a:xfrm>
              <a:off x="1664416" y="899933"/>
              <a:ext cx="302750" cy="1169280"/>
            </a:xfrm>
            <a:custGeom>
              <a:avLst/>
              <a:gdLst/>
              <a:ahLst/>
              <a:cxnLst>
                <a:cxn ang="0">
                  <a:pos x="wd2" y="hd2"/>
                </a:cxn>
                <a:cxn ang="5400000">
                  <a:pos x="wd2" y="hd2"/>
                </a:cxn>
                <a:cxn ang="10800000">
                  <a:pos x="wd2" y="hd2"/>
                </a:cxn>
                <a:cxn ang="16200000">
                  <a:pos x="wd2" y="hd2"/>
                </a:cxn>
              </a:cxnLst>
              <a:rect l="0" t="0" r="r" b="b"/>
              <a:pathLst>
                <a:path w="21446" h="21600" extrusionOk="0">
                  <a:moveTo>
                    <a:pt x="2204" y="21600"/>
                  </a:moveTo>
                  <a:cubicBezTo>
                    <a:pt x="2137" y="21600"/>
                    <a:pt x="2052" y="21600"/>
                    <a:pt x="1985" y="21596"/>
                  </a:cubicBezTo>
                  <a:cubicBezTo>
                    <a:pt x="772" y="21565"/>
                    <a:pt x="-121" y="21284"/>
                    <a:pt x="14" y="20967"/>
                  </a:cubicBezTo>
                  <a:lnTo>
                    <a:pt x="7815" y="518"/>
                  </a:lnTo>
                  <a:cubicBezTo>
                    <a:pt x="7933" y="224"/>
                    <a:pt x="8876" y="0"/>
                    <a:pt x="10005" y="0"/>
                  </a:cubicBezTo>
                  <a:lnTo>
                    <a:pt x="17183" y="0"/>
                  </a:lnTo>
                  <a:cubicBezTo>
                    <a:pt x="18379" y="0"/>
                    <a:pt x="19356" y="250"/>
                    <a:pt x="19390" y="562"/>
                  </a:cubicBezTo>
                  <a:lnTo>
                    <a:pt x="21445" y="21011"/>
                  </a:lnTo>
                  <a:cubicBezTo>
                    <a:pt x="21479" y="21328"/>
                    <a:pt x="20519" y="21591"/>
                    <a:pt x="19289" y="21600"/>
                  </a:cubicBezTo>
                  <a:cubicBezTo>
                    <a:pt x="19272" y="21600"/>
                    <a:pt x="19255" y="21600"/>
                    <a:pt x="19238" y="21600"/>
                  </a:cubicBezTo>
                  <a:cubicBezTo>
                    <a:pt x="18042" y="21600"/>
                    <a:pt x="17065" y="21354"/>
                    <a:pt x="17031" y="21038"/>
                  </a:cubicBezTo>
                  <a:lnTo>
                    <a:pt x="15026" y="1147"/>
                  </a:lnTo>
                  <a:lnTo>
                    <a:pt x="11993" y="1147"/>
                  </a:lnTo>
                  <a:lnTo>
                    <a:pt x="4394" y="21077"/>
                  </a:lnTo>
                  <a:cubicBezTo>
                    <a:pt x="4276" y="21380"/>
                    <a:pt x="3316" y="21600"/>
                    <a:pt x="2204" y="21600"/>
                  </a:cubicBezTo>
                  <a:close/>
                </a:path>
              </a:pathLst>
            </a:custGeom>
            <a:solidFill>
              <a:srgbClr val="FDD958"/>
            </a:solidFill>
            <a:ln w="12700">
              <a:miter lim="400000"/>
            </a:ln>
          </p:spPr>
          <p:txBody>
            <a:bodyPr lIns="38100" tIns="38100" rIns="38100" bIns="38100" anchor="ctr"/>
            <a:lstStyle/>
            <a:p>
              <a:pPr>
                <a:defRPr sz="3000"/>
              </a:pPr>
              <a:endParaRPr/>
            </a:p>
          </p:txBody>
        </p:sp>
        <p:sp>
          <p:nvSpPr>
            <p:cNvPr id="504" name="Circle">
              <a:extLst>
                <a:ext uri="{FF2B5EF4-FFF2-40B4-BE49-F238E27FC236}">
                  <a16:creationId xmlns:a16="http://schemas.microsoft.com/office/drawing/2014/main" id="{D044075B-715C-491E-AB27-7EBCC8971997}"/>
                </a:ext>
              </a:extLst>
            </p:cNvPr>
            <p:cNvSpPr/>
            <p:nvPr/>
          </p:nvSpPr>
          <p:spPr>
            <a:xfrm>
              <a:off x="1735773" y="876150"/>
              <a:ext cx="215017" cy="215017"/>
            </a:xfrm>
            <a:prstGeom prst="ellipse">
              <a:avLst/>
            </a:prstGeom>
            <a:solidFill>
              <a:srgbClr val="FBD157"/>
            </a:solidFill>
            <a:ln w="12700">
              <a:miter lim="400000"/>
            </a:ln>
          </p:spPr>
          <p:txBody>
            <a:bodyPr lIns="38100" tIns="38100" rIns="38100" bIns="38100" anchor="ctr"/>
            <a:lstStyle/>
            <a:p>
              <a:pPr>
                <a:defRPr sz="3000"/>
              </a:pPr>
              <a:endParaRPr/>
            </a:p>
          </p:txBody>
        </p:sp>
        <p:sp>
          <p:nvSpPr>
            <p:cNvPr id="505" name="Shape">
              <a:extLst>
                <a:ext uri="{FF2B5EF4-FFF2-40B4-BE49-F238E27FC236}">
                  <a16:creationId xmlns:a16="http://schemas.microsoft.com/office/drawing/2014/main" id="{6DFC7762-77CF-4161-AD79-80081CAD11A9}"/>
                </a:ext>
              </a:extLst>
            </p:cNvPr>
            <p:cNvSpPr/>
            <p:nvPr/>
          </p:nvSpPr>
          <p:spPr>
            <a:xfrm>
              <a:off x="1711988" y="1209139"/>
              <a:ext cx="254848" cy="858874"/>
            </a:xfrm>
            <a:custGeom>
              <a:avLst/>
              <a:gdLst/>
              <a:ahLst/>
              <a:cxnLst>
                <a:cxn ang="0">
                  <a:pos x="wd2" y="hd2"/>
                </a:cxn>
                <a:cxn ang="5400000">
                  <a:pos x="wd2" y="hd2"/>
                </a:cxn>
                <a:cxn ang="10800000">
                  <a:pos x="wd2" y="hd2"/>
                </a:cxn>
                <a:cxn ang="16200000">
                  <a:pos x="wd2" y="hd2"/>
                </a:cxn>
              </a:cxnLst>
              <a:rect l="0" t="0" r="r" b="b"/>
              <a:pathLst>
                <a:path w="21174" h="21511" extrusionOk="0">
                  <a:moveTo>
                    <a:pt x="5279" y="21511"/>
                  </a:moveTo>
                  <a:cubicBezTo>
                    <a:pt x="4647" y="21511"/>
                    <a:pt x="4014" y="21440"/>
                    <a:pt x="3500" y="21303"/>
                  </a:cubicBezTo>
                  <a:cubicBezTo>
                    <a:pt x="2453" y="21011"/>
                    <a:pt x="2394" y="20516"/>
                    <a:pt x="3382" y="20200"/>
                  </a:cubicBezTo>
                  <a:lnTo>
                    <a:pt x="15140" y="16418"/>
                  </a:lnTo>
                  <a:lnTo>
                    <a:pt x="576" y="11009"/>
                  </a:lnTo>
                  <a:cubicBezTo>
                    <a:pt x="-136" y="10741"/>
                    <a:pt x="-195" y="10366"/>
                    <a:pt x="437" y="10080"/>
                  </a:cubicBezTo>
                  <a:lnTo>
                    <a:pt x="14073" y="4027"/>
                  </a:lnTo>
                  <a:lnTo>
                    <a:pt x="4074" y="1364"/>
                  </a:lnTo>
                  <a:cubicBezTo>
                    <a:pt x="3006" y="1079"/>
                    <a:pt x="2908" y="584"/>
                    <a:pt x="3856" y="262"/>
                  </a:cubicBezTo>
                  <a:cubicBezTo>
                    <a:pt x="4805" y="-59"/>
                    <a:pt x="6445" y="-89"/>
                    <a:pt x="7512" y="197"/>
                  </a:cubicBezTo>
                  <a:lnTo>
                    <a:pt x="19211" y="3312"/>
                  </a:lnTo>
                  <a:cubicBezTo>
                    <a:pt x="20180" y="3574"/>
                    <a:pt x="20377" y="4009"/>
                    <a:pt x="19646" y="4337"/>
                  </a:cubicBezTo>
                  <a:lnTo>
                    <a:pt x="5813" y="10479"/>
                  </a:lnTo>
                  <a:lnTo>
                    <a:pt x="20595" y="15971"/>
                  </a:lnTo>
                  <a:cubicBezTo>
                    <a:pt x="21405" y="16275"/>
                    <a:pt x="21365" y="16710"/>
                    <a:pt x="20476" y="16996"/>
                  </a:cubicBezTo>
                  <a:lnTo>
                    <a:pt x="7176" y="21279"/>
                  </a:lnTo>
                  <a:cubicBezTo>
                    <a:pt x="6662" y="21428"/>
                    <a:pt x="5971" y="21511"/>
                    <a:pt x="5279" y="21511"/>
                  </a:cubicBezTo>
                  <a:close/>
                </a:path>
              </a:pathLst>
            </a:custGeom>
            <a:solidFill>
              <a:srgbClr val="FDD958"/>
            </a:solidFill>
            <a:ln w="12700">
              <a:miter lim="400000"/>
            </a:ln>
          </p:spPr>
          <p:txBody>
            <a:bodyPr lIns="38100" tIns="38100" rIns="38100" bIns="38100" anchor="ctr"/>
            <a:lstStyle/>
            <a:p>
              <a:pPr>
                <a:defRPr sz="3000"/>
              </a:pPr>
              <a:endParaRPr/>
            </a:p>
          </p:txBody>
        </p:sp>
        <p:sp>
          <p:nvSpPr>
            <p:cNvPr id="506" name="Shape">
              <a:extLst>
                <a:ext uri="{FF2B5EF4-FFF2-40B4-BE49-F238E27FC236}">
                  <a16:creationId xmlns:a16="http://schemas.microsoft.com/office/drawing/2014/main" id="{BCE69196-B00A-4EFB-9CFE-966A95A2FA57}"/>
                </a:ext>
              </a:extLst>
            </p:cNvPr>
            <p:cNvSpPr/>
            <p:nvPr/>
          </p:nvSpPr>
          <p:spPr>
            <a:xfrm>
              <a:off x="2235259" y="1827550"/>
              <a:ext cx="2486031" cy="488423"/>
            </a:xfrm>
            <a:custGeom>
              <a:avLst/>
              <a:gdLst/>
              <a:ahLst/>
              <a:cxnLst>
                <a:cxn ang="0">
                  <a:pos x="wd2" y="hd2"/>
                </a:cxn>
                <a:cxn ang="5400000">
                  <a:pos x="wd2" y="hd2"/>
                </a:cxn>
                <a:cxn ang="10800000">
                  <a:pos x="wd2" y="hd2"/>
                </a:cxn>
                <a:cxn ang="16200000">
                  <a:pos x="wd2" y="hd2"/>
                </a:cxn>
              </a:cxnLst>
              <a:rect l="0" t="0" r="r" b="b"/>
              <a:pathLst>
                <a:path w="21479" h="21480" extrusionOk="0">
                  <a:moveTo>
                    <a:pt x="923" y="21480"/>
                  </a:moveTo>
                  <a:cubicBezTo>
                    <a:pt x="573" y="21480"/>
                    <a:pt x="263" y="20518"/>
                    <a:pt x="103" y="18907"/>
                  </a:cubicBezTo>
                  <a:cubicBezTo>
                    <a:pt x="-68" y="17202"/>
                    <a:pt x="-23" y="15235"/>
                    <a:pt x="218" y="13760"/>
                  </a:cubicBezTo>
                  <a:lnTo>
                    <a:pt x="959" y="9242"/>
                  </a:lnTo>
                  <a:cubicBezTo>
                    <a:pt x="1118" y="8279"/>
                    <a:pt x="1348" y="7673"/>
                    <a:pt x="1592" y="7568"/>
                  </a:cubicBezTo>
                  <a:lnTo>
                    <a:pt x="1592" y="7568"/>
                  </a:lnTo>
                  <a:lnTo>
                    <a:pt x="19738" y="16"/>
                  </a:lnTo>
                  <a:cubicBezTo>
                    <a:pt x="20063" y="-120"/>
                    <a:pt x="20383" y="644"/>
                    <a:pt x="20570" y="2014"/>
                  </a:cubicBezTo>
                  <a:lnTo>
                    <a:pt x="21312" y="7432"/>
                  </a:lnTo>
                  <a:cubicBezTo>
                    <a:pt x="21505" y="8844"/>
                    <a:pt x="21532" y="10602"/>
                    <a:pt x="21386" y="12150"/>
                  </a:cubicBezTo>
                  <a:cubicBezTo>
                    <a:pt x="21240" y="13698"/>
                    <a:pt x="20952" y="14692"/>
                    <a:pt x="20615" y="14807"/>
                  </a:cubicBezTo>
                  <a:lnTo>
                    <a:pt x="986" y="21470"/>
                  </a:lnTo>
                  <a:cubicBezTo>
                    <a:pt x="966" y="21480"/>
                    <a:pt x="943" y="21480"/>
                    <a:pt x="923" y="21480"/>
                  </a:cubicBezTo>
                  <a:close/>
                  <a:moveTo>
                    <a:pt x="1631" y="9922"/>
                  </a:moveTo>
                  <a:cubicBezTo>
                    <a:pt x="1506" y="9974"/>
                    <a:pt x="1395" y="10267"/>
                    <a:pt x="1315" y="10759"/>
                  </a:cubicBezTo>
                  <a:lnTo>
                    <a:pt x="573" y="15277"/>
                  </a:lnTo>
                  <a:cubicBezTo>
                    <a:pt x="450" y="16020"/>
                    <a:pt x="429" y="16993"/>
                    <a:pt x="516" y="17861"/>
                  </a:cubicBezTo>
                  <a:cubicBezTo>
                    <a:pt x="602" y="18729"/>
                    <a:pt x="768" y="19221"/>
                    <a:pt x="959" y="19147"/>
                  </a:cubicBezTo>
                  <a:lnTo>
                    <a:pt x="20589" y="12484"/>
                  </a:lnTo>
                  <a:cubicBezTo>
                    <a:pt x="20757" y="12432"/>
                    <a:pt x="20903" y="11930"/>
                    <a:pt x="20975" y="11156"/>
                  </a:cubicBezTo>
                  <a:cubicBezTo>
                    <a:pt x="21049" y="10382"/>
                    <a:pt x="21035" y="9493"/>
                    <a:pt x="20938" y="8792"/>
                  </a:cubicBezTo>
                  <a:lnTo>
                    <a:pt x="20196" y="3374"/>
                  </a:lnTo>
                  <a:cubicBezTo>
                    <a:pt x="20102" y="2683"/>
                    <a:pt x="19939" y="2296"/>
                    <a:pt x="19779" y="2369"/>
                  </a:cubicBezTo>
                  <a:lnTo>
                    <a:pt x="1631" y="9922"/>
                  </a:lnTo>
                  <a:close/>
                </a:path>
              </a:pathLst>
            </a:custGeom>
            <a:solidFill>
              <a:srgbClr val="E1B655"/>
            </a:solidFill>
            <a:ln w="12700">
              <a:miter lim="400000"/>
            </a:ln>
          </p:spPr>
          <p:txBody>
            <a:bodyPr lIns="38100" tIns="38100" rIns="38100" bIns="38100" anchor="ctr"/>
            <a:lstStyle/>
            <a:p>
              <a:pPr>
                <a:defRPr sz="3000"/>
              </a:pPr>
              <a:endParaRPr/>
            </a:p>
          </p:txBody>
        </p:sp>
        <p:sp>
          <p:nvSpPr>
            <p:cNvPr id="507" name="Shape">
              <a:extLst>
                <a:ext uri="{FF2B5EF4-FFF2-40B4-BE49-F238E27FC236}">
                  <a16:creationId xmlns:a16="http://schemas.microsoft.com/office/drawing/2014/main" id="{F19AD384-BDFA-4314-B8BB-CA75D1098880}"/>
                </a:ext>
              </a:extLst>
            </p:cNvPr>
            <p:cNvSpPr/>
            <p:nvPr/>
          </p:nvSpPr>
          <p:spPr>
            <a:xfrm>
              <a:off x="2259042" y="1827551"/>
              <a:ext cx="2307446" cy="459645"/>
            </a:xfrm>
            <a:custGeom>
              <a:avLst/>
              <a:gdLst/>
              <a:ahLst/>
              <a:cxnLst>
                <a:cxn ang="0">
                  <a:pos x="wd2" y="hd2"/>
                </a:cxn>
                <a:cxn ang="5400000">
                  <a:pos x="wd2" y="hd2"/>
                </a:cxn>
                <a:cxn ang="10800000">
                  <a:pos x="wd2" y="hd2"/>
                </a:cxn>
                <a:cxn ang="16200000">
                  <a:pos x="wd2" y="hd2"/>
                </a:cxn>
              </a:cxnLst>
              <a:rect l="0" t="0" r="r" b="b"/>
              <a:pathLst>
                <a:path w="21547" h="21472" extrusionOk="0">
                  <a:moveTo>
                    <a:pt x="248" y="21472"/>
                  </a:moveTo>
                  <a:cubicBezTo>
                    <a:pt x="182" y="21472"/>
                    <a:pt x="113" y="21339"/>
                    <a:pt x="64" y="21061"/>
                  </a:cubicBezTo>
                  <a:cubicBezTo>
                    <a:pt x="-27" y="20550"/>
                    <a:pt x="-20" y="19761"/>
                    <a:pt x="82" y="19305"/>
                  </a:cubicBezTo>
                  <a:lnTo>
                    <a:pt x="2487" y="8427"/>
                  </a:lnTo>
                  <a:cubicBezTo>
                    <a:pt x="2587" y="7983"/>
                    <a:pt x="2740" y="8005"/>
                    <a:pt x="2834" y="8483"/>
                  </a:cubicBezTo>
                  <a:lnTo>
                    <a:pt x="4520" y="17239"/>
                  </a:lnTo>
                  <a:lnTo>
                    <a:pt x="6978" y="6328"/>
                  </a:lnTo>
                  <a:cubicBezTo>
                    <a:pt x="7076" y="5894"/>
                    <a:pt x="7227" y="5916"/>
                    <a:pt x="7320" y="6383"/>
                  </a:cubicBezTo>
                  <a:lnTo>
                    <a:pt x="9102" y="15305"/>
                  </a:lnTo>
                  <a:lnTo>
                    <a:pt x="11749" y="4005"/>
                  </a:lnTo>
                  <a:cubicBezTo>
                    <a:pt x="11851" y="3572"/>
                    <a:pt x="12000" y="3616"/>
                    <a:pt x="12091" y="4105"/>
                  </a:cubicBezTo>
                  <a:lnTo>
                    <a:pt x="14001" y="14294"/>
                  </a:lnTo>
                  <a:lnTo>
                    <a:pt x="16549" y="2194"/>
                  </a:lnTo>
                  <a:cubicBezTo>
                    <a:pt x="16598" y="1961"/>
                    <a:pt x="16662" y="1828"/>
                    <a:pt x="16731" y="1850"/>
                  </a:cubicBezTo>
                  <a:cubicBezTo>
                    <a:pt x="16798" y="1861"/>
                    <a:pt x="16862" y="2016"/>
                    <a:pt x="16907" y="2272"/>
                  </a:cubicBezTo>
                  <a:lnTo>
                    <a:pt x="18719" y="12605"/>
                  </a:lnTo>
                  <a:lnTo>
                    <a:pt x="21122" y="372"/>
                  </a:lnTo>
                  <a:cubicBezTo>
                    <a:pt x="21218" y="-117"/>
                    <a:pt x="21375" y="-128"/>
                    <a:pt x="21473" y="361"/>
                  </a:cubicBezTo>
                  <a:cubicBezTo>
                    <a:pt x="21571" y="839"/>
                    <a:pt x="21573" y="1628"/>
                    <a:pt x="21475" y="2116"/>
                  </a:cubicBezTo>
                  <a:lnTo>
                    <a:pt x="18885" y="15305"/>
                  </a:lnTo>
                  <a:cubicBezTo>
                    <a:pt x="18837" y="15550"/>
                    <a:pt x="18772" y="15683"/>
                    <a:pt x="18701" y="15672"/>
                  </a:cubicBezTo>
                  <a:cubicBezTo>
                    <a:pt x="18632" y="15661"/>
                    <a:pt x="18568" y="15505"/>
                    <a:pt x="18521" y="15250"/>
                  </a:cubicBezTo>
                  <a:lnTo>
                    <a:pt x="16702" y="4883"/>
                  </a:lnTo>
                  <a:lnTo>
                    <a:pt x="14161" y="16950"/>
                  </a:lnTo>
                  <a:cubicBezTo>
                    <a:pt x="14112" y="17183"/>
                    <a:pt x="14048" y="17294"/>
                    <a:pt x="13984" y="17294"/>
                  </a:cubicBezTo>
                  <a:cubicBezTo>
                    <a:pt x="13917" y="17283"/>
                    <a:pt x="13855" y="17139"/>
                    <a:pt x="13810" y="16905"/>
                  </a:cubicBezTo>
                  <a:lnTo>
                    <a:pt x="11891" y="6661"/>
                  </a:lnTo>
                  <a:lnTo>
                    <a:pt x="9250" y="17939"/>
                  </a:lnTo>
                  <a:cubicBezTo>
                    <a:pt x="9153" y="18361"/>
                    <a:pt x="9004" y="18328"/>
                    <a:pt x="8913" y="17872"/>
                  </a:cubicBezTo>
                  <a:lnTo>
                    <a:pt x="7136" y="8972"/>
                  </a:lnTo>
                  <a:lnTo>
                    <a:pt x="4675" y="19894"/>
                  </a:lnTo>
                  <a:cubicBezTo>
                    <a:pt x="4575" y="20339"/>
                    <a:pt x="4424" y="20305"/>
                    <a:pt x="4331" y="19828"/>
                  </a:cubicBezTo>
                  <a:lnTo>
                    <a:pt x="2647" y="11072"/>
                  </a:lnTo>
                  <a:lnTo>
                    <a:pt x="422" y="21139"/>
                  </a:lnTo>
                  <a:cubicBezTo>
                    <a:pt x="368" y="21361"/>
                    <a:pt x="308" y="21472"/>
                    <a:pt x="248" y="21472"/>
                  </a:cubicBezTo>
                  <a:close/>
                </a:path>
              </a:pathLst>
            </a:custGeom>
            <a:solidFill>
              <a:srgbClr val="E1B655"/>
            </a:solidFill>
            <a:ln w="12700">
              <a:miter lim="400000"/>
            </a:ln>
          </p:spPr>
          <p:txBody>
            <a:bodyPr lIns="38100" tIns="38100" rIns="38100" bIns="38100" anchor="ctr"/>
            <a:lstStyle/>
            <a:p>
              <a:pPr>
                <a:defRPr sz="3000"/>
              </a:pPr>
              <a:endParaRPr/>
            </a:p>
          </p:txBody>
        </p:sp>
        <p:sp>
          <p:nvSpPr>
            <p:cNvPr id="508" name="Shape">
              <a:extLst>
                <a:ext uri="{FF2B5EF4-FFF2-40B4-BE49-F238E27FC236}">
                  <a16:creationId xmlns:a16="http://schemas.microsoft.com/office/drawing/2014/main" id="{C46FCC24-6680-4F95-BFA2-90CB07659BC0}"/>
                </a:ext>
              </a:extLst>
            </p:cNvPr>
            <p:cNvSpPr/>
            <p:nvPr/>
          </p:nvSpPr>
          <p:spPr>
            <a:xfrm>
              <a:off x="3709930" y="1946477"/>
              <a:ext cx="579454" cy="487841"/>
            </a:xfrm>
            <a:custGeom>
              <a:avLst/>
              <a:gdLst/>
              <a:ahLst/>
              <a:cxnLst>
                <a:cxn ang="0">
                  <a:pos x="wd2" y="hd2"/>
                </a:cxn>
                <a:cxn ang="5400000">
                  <a:pos x="wd2" y="hd2"/>
                </a:cxn>
                <a:cxn ang="10800000">
                  <a:pos x="wd2" y="hd2"/>
                </a:cxn>
                <a:cxn ang="16200000">
                  <a:pos x="wd2" y="hd2"/>
                </a:cxn>
              </a:cxnLst>
              <a:rect l="0" t="0" r="r" b="b"/>
              <a:pathLst>
                <a:path w="21531" h="21197" extrusionOk="0">
                  <a:moveTo>
                    <a:pt x="21363" y="4110"/>
                  </a:moveTo>
                  <a:lnTo>
                    <a:pt x="21530" y="12915"/>
                  </a:lnTo>
                  <a:cubicBezTo>
                    <a:pt x="21557" y="14300"/>
                    <a:pt x="20991" y="15612"/>
                    <a:pt x="20028" y="16429"/>
                  </a:cubicBezTo>
                  <a:lnTo>
                    <a:pt x="18729" y="17524"/>
                  </a:lnTo>
                  <a:cubicBezTo>
                    <a:pt x="18190" y="17979"/>
                    <a:pt x="17553" y="18248"/>
                    <a:pt x="16891" y="18299"/>
                  </a:cubicBezTo>
                  <a:lnTo>
                    <a:pt x="14654" y="18486"/>
                  </a:lnTo>
                  <a:cubicBezTo>
                    <a:pt x="14566" y="18899"/>
                    <a:pt x="14487" y="19240"/>
                    <a:pt x="14460" y="19302"/>
                  </a:cubicBezTo>
                  <a:cubicBezTo>
                    <a:pt x="13797" y="21183"/>
                    <a:pt x="12127" y="21400"/>
                    <a:pt x="10598" y="21069"/>
                  </a:cubicBezTo>
                  <a:cubicBezTo>
                    <a:pt x="9926" y="20925"/>
                    <a:pt x="9369" y="20625"/>
                    <a:pt x="8892" y="20201"/>
                  </a:cubicBezTo>
                  <a:cubicBezTo>
                    <a:pt x="8141" y="19529"/>
                    <a:pt x="7239" y="19116"/>
                    <a:pt x="6294" y="19199"/>
                  </a:cubicBezTo>
                  <a:lnTo>
                    <a:pt x="5437" y="19271"/>
                  </a:lnTo>
                  <a:cubicBezTo>
                    <a:pt x="4588" y="19343"/>
                    <a:pt x="3740" y="19054"/>
                    <a:pt x="3050" y="18465"/>
                  </a:cubicBezTo>
                  <a:lnTo>
                    <a:pt x="1618" y="17235"/>
                  </a:lnTo>
                  <a:cubicBezTo>
                    <a:pt x="717" y="16460"/>
                    <a:pt x="169" y="15240"/>
                    <a:pt x="151" y="13928"/>
                  </a:cubicBezTo>
                  <a:lnTo>
                    <a:pt x="1" y="5681"/>
                  </a:lnTo>
                  <a:cubicBezTo>
                    <a:pt x="-43" y="3459"/>
                    <a:pt x="1406" y="1578"/>
                    <a:pt x="3298" y="1392"/>
                  </a:cubicBezTo>
                  <a:lnTo>
                    <a:pt x="17474" y="17"/>
                  </a:lnTo>
                  <a:cubicBezTo>
                    <a:pt x="19533" y="-200"/>
                    <a:pt x="21318" y="1681"/>
                    <a:pt x="21363" y="4110"/>
                  </a:cubicBezTo>
                  <a:close/>
                </a:path>
              </a:pathLst>
            </a:custGeom>
            <a:solidFill>
              <a:srgbClr val="22528D"/>
            </a:solidFill>
            <a:ln w="12700">
              <a:miter lim="400000"/>
            </a:ln>
          </p:spPr>
          <p:txBody>
            <a:bodyPr lIns="38100" tIns="38100" rIns="38100" bIns="38100" anchor="ctr"/>
            <a:lstStyle/>
            <a:p>
              <a:pPr>
                <a:defRPr sz="3000"/>
              </a:pPr>
              <a:endParaRPr/>
            </a:p>
          </p:txBody>
        </p:sp>
        <p:sp>
          <p:nvSpPr>
            <p:cNvPr id="509" name="Shape">
              <a:extLst>
                <a:ext uri="{FF2B5EF4-FFF2-40B4-BE49-F238E27FC236}">
                  <a16:creationId xmlns:a16="http://schemas.microsoft.com/office/drawing/2014/main" id="{9283B63F-41A0-47A7-B456-85F43A33DAD4}"/>
                </a:ext>
              </a:extLst>
            </p:cNvPr>
            <p:cNvSpPr/>
            <p:nvPr/>
          </p:nvSpPr>
          <p:spPr>
            <a:xfrm>
              <a:off x="2092547" y="1779979"/>
              <a:ext cx="2485864" cy="488423"/>
            </a:xfrm>
            <a:custGeom>
              <a:avLst/>
              <a:gdLst/>
              <a:ahLst/>
              <a:cxnLst>
                <a:cxn ang="0">
                  <a:pos x="wd2" y="hd2"/>
                </a:cxn>
                <a:cxn ang="5400000">
                  <a:pos x="wd2" y="hd2"/>
                </a:cxn>
                <a:cxn ang="10800000">
                  <a:pos x="wd2" y="hd2"/>
                </a:cxn>
                <a:cxn ang="16200000">
                  <a:pos x="wd2" y="hd2"/>
                </a:cxn>
              </a:cxnLst>
              <a:rect l="0" t="0" r="r" b="b"/>
              <a:pathLst>
                <a:path w="21480" h="21480" extrusionOk="0">
                  <a:moveTo>
                    <a:pt x="923" y="21480"/>
                  </a:moveTo>
                  <a:cubicBezTo>
                    <a:pt x="573" y="21480"/>
                    <a:pt x="263" y="20518"/>
                    <a:pt x="103" y="18907"/>
                  </a:cubicBezTo>
                  <a:cubicBezTo>
                    <a:pt x="-68" y="17202"/>
                    <a:pt x="-25" y="15235"/>
                    <a:pt x="218" y="13760"/>
                  </a:cubicBezTo>
                  <a:lnTo>
                    <a:pt x="960" y="9242"/>
                  </a:lnTo>
                  <a:cubicBezTo>
                    <a:pt x="1118" y="8279"/>
                    <a:pt x="1348" y="7673"/>
                    <a:pt x="1593" y="7568"/>
                  </a:cubicBezTo>
                  <a:cubicBezTo>
                    <a:pt x="1593" y="7568"/>
                    <a:pt x="1593" y="7568"/>
                    <a:pt x="1593" y="7568"/>
                  </a:cubicBezTo>
                  <a:lnTo>
                    <a:pt x="19740" y="16"/>
                  </a:lnTo>
                  <a:cubicBezTo>
                    <a:pt x="20069" y="-120"/>
                    <a:pt x="20385" y="644"/>
                    <a:pt x="20572" y="2014"/>
                  </a:cubicBezTo>
                  <a:lnTo>
                    <a:pt x="21312" y="7432"/>
                  </a:lnTo>
                  <a:cubicBezTo>
                    <a:pt x="21505" y="8844"/>
                    <a:pt x="21532" y="10602"/>
                    <a:pt x="21386" y="12150"/>
                  </a:cubicBezTo>
                  <a:cubicBezTo>
                    <a:pt x="21240" y="13698"/>
                    <a:pt x="20952" y="14692"/>
                    <a:pt x="20615" y="14807"/>
                  </a:cubicBezTo>
                  <a:lnTo>
                    <a:pt x="984" y="21470"/>
                  </a:lnTo>
                  <a:cubicBezTo>
                    <a:pt x="966" y="21470"/>
                    <a:pt x="943" y="21480"/>
                    <a:pt x="923" y="21480"/>
                  </a:cubicBezTo>
                  <a:close/>
                  <a:moveTo>
                    <a:pt x="1632" y="9911"/>
                  </a:moveTo>
                  <a:cubicBezTo>
                    <a:pt x="1508" y="9963"/>
                    <a:pt x="1393" y="10267"/>
                    <a:pt x="1315" y="10748"/>
                  </a:cubicBezTo>
                  <a:lnTo>
                    <a:pt x="573" y="15267"/>
                  </a:lnTo>
                  <a:cubicBezTo>
                    <a:pt x="450" y="16009"/>
                    <a:pt x="429" y="16982"/>
                    <a:pt x="516" y="17850"/>
                  </a:cubicBezTo>
                  <a:cubicBezTo>
                    <a:pt x="602" y="18718"/>
                    <a:pt x="768" y="19210"/>
                    <a:pt x="960" y="19137"/>
                  </a:cubicBezTo>
                  <a:lnTo>
                    <a:pt x="20591" y="12474"/>
                  </a:lnTo>
                  <a:cubicBezTo>
                    <a:pt x="20759" y="12421"/>
                    <a:pt x="20903" y="11919"/>
                    <a:pt x="20977" y="11145"/>
                  </a:cubicBezTo>
                  <a:cubicBezTo>
                    <a:pt x="21051" y="10371"/>
                    <a:pt x="21037" y="9482"/>
                    <a:pt x="20940" y="8781"/>
                  </a:cubicBezTo>
                  <a:lnTo>
                    <a:pt x="20198" y="3363"/>
                  </a:lnTo>
                  <a:cubicBezTo>
                    <a:pt x="20104" y="2673"/>
                    <a:pt x="19945" y="2285"/>
                    <a:pt x="19781" y="2359"/>
                  </a:cubicBezTo>
                  <a:lnTo>
                    <a:pt x="1632" y="9911"/>
                  </a:lnTo>
                  <a:close/>
                </a:path>
              </a:pathLst>
            </a:custGeom>
            <a:solidFill>
              <a:srgbClr val="FDD958"/>
            </a:solidFill>
            <a:ln w="12700">
              <a:miter lim="400000"/>
            </a:ln>
          </p:spPr>
          <p:txBody>
            <a:bodyPr lIns="38100" tIns="38100" rIns="38100" bIns="38100" anchor="ctr"/>
            <a:lstStyle/>
            <a:p>
              <a:pPr>
                <a:defRPr sz="3000"/>
              </a:pPr>
              <a:endParaRPr/>
            </a:p>
          </p:txBody>
        </p:sp>
        <p:sp>
          <p:nvSpPr>
            <p:cNvPr id="510" name="Shape">
              <a:extLst>
                <a:ext uri="{FF2B5EF4-FFF2-40B4-BE49-F238E27FC236}">
                  <a16:creationId xmlns:a16="http://schemas.microsoft.com/office/drawing/2014/main" id="{790283B9-D0FB-4A94-B512-0DA672E25D31}"/>
                </a:ext>
              </a:extLst>
            </p:cNvPr>
            <p:cNvSpPr/>
            <p:nvPr/>
          </p:nvSpPr>
          <p:spPr>
            <a:xfrm>
              <a:off x="2116334" y="1803765"/>
              <a:ext cx="2306733" cy="459411"/>
            </a:xfrm>
            <a:custGeom>
              <a:avLst/>
              <a:gdLst/>
              <a:ahLst/>
              <a:cxnLst>
                <a:cxn ang="0">
                  <a:pos x="wd2" y="hd2"/>
                </a:cxn>
                <a:cxn ang="5400000">
                  <a:pos x="wd2" y="hd2"/>
                </a:cxn>
                <a:cxn ang="10800000">
                  <a:pos x="wd2" y="hd2"/>
                </a:cxn>
                <a:cxn ang="16200000">
                  <a:pos x="wd2" y="hd2"/>
                </a:cxn>
              </a:cxnLst>
              <a:rect l="0" t="0" r="r" b="b"/>
              <a:pathLst>
                <a:path w="21547" h="21472" extrusionOk="0">
                  <a:moveTo>
                    <a:pt x="248" y="21472"/>
                  </a:moveTo>
                  <a:cubicBezTo>
                    <a:pt x="180" y="21472"/>
                    <a:pt x="113" y="21339"/>
                    <a:pt x="64" y="21061"/>
                  </a:cubicBezTo>
                  <a:cubicBezTo>
                    <a:pt x="-27" y="20549"/>
                    <a:pt x="-20" y="19760"/>
                    <a:pt x="82" y="19304"/>
                  </a:cubicBezTo>
                  <a:lnTo>
                    <a:pt x="2488" y="8421"/>
                  </a:lnTo>
                  <a:cubicBezTo>
                    <a:pt x="2588" y="7965"/>
                    <a:pt x="2741" y="7998"/>
                    <a:pt x="2835" y="8488"/>
                  </a:cubicBezTo>
                  <a:lnTo>
                    <a:pt x="4519" y="17325"/>
                  </a:lnTo>
                  <a:lnTo>
                    <a:pt x="6976" y="6331"/>
                  </a:lnTo>
                  <a:cubicBezTo>
                    <a:pt x="7074" y="5886"/>
                    <a:pt x="7225" y="5908"/>
                    <a:pt x="7318" y="6386"/>
                  </a:cubicBezTo>
                  <a:lnTo>
                    <a:pt x="9098" y="15391"/>
                  </a:lnTo>
                  <a:lnTo>
                    <a:pt x="11744" y="4007"/>
                  </a:lnTo>
                  <a:cubicBezTo>
                    <a:pt x="11844" y="3574"/>
                    <a:pt x="11997" y="3607"/>
                    <a:pt x="12088" y="4096"/>
                  </a:cubicBezTo>
                  <a:lnTo>
                    <a:pt x="13999" y="14302"/>
                  </a:lnTo>
                  <a:lnTo>
                    <a:pt x="16547" y="2195"/>
                  </a:lnTo>
                  <a:cubicBezTo>
                    <a:pt x="16596" y="1962"/>
                    <a:pt x="16661" y="1829"/>
                    <a:pt x="16730" y="1851"/>
                  </a:cubicBezTo>
                  <a:cubicBezTo>
                    <a:pt x="16796" y="1862"/>
                    <a:pt x="16861" y="2017"/>
                    <a:pt x="16905" y="2273"/>
                  </a:cubicBezTo>
                  <a:lnTo>
                    <a:pt x="18718" y="12612"/>
                  </a:lnTo>
                  <a:lnTo>
                    <a:pt x="21122" y="372"/>
                  </a:lnTo>
                  <a:cubicBezTo>
                    <a:pt x="21218" y="-117"/>
                    <a:pt x="21375" y="-128"/>
                    <a:pt x="21473" y="361"/>
                  </a:cubicBezTo>
                  <a:cubicBezTo>
                    <a:pt x="21571" y="839"/>
                    <a:pt x="21573" y="1628"/>
                    <a:pt x="21475" y="2117"/>
                  </a:cubicBezTo>
                  <a:lnTo>
                    <a:pt x="18885" y="15313"/>
                  </a:lnTo>
                  <a:cubicBezTo>
                    <a:pt x="18836" y="15558"/>
                    <a:pt x="18774" y="15680"/>
                    <a:pt x="18700" y="15680"/>
                  </a:cubicBezTo>
                  <a:cubicBezTo>
                    <a:pt x="18631" y="15669"/>
                    <a:pt x="18567" y="15513"/>
                    <a:pt x="18520" y="15258"/>
                  </a:cubicBezTo>
                  <a:lnTo>
                    <a:pt x="16701" y="4886"/>
                  </a:lnTo>
                  <a:lnTo>
                    <a:pt x="14159" y="16958"/>
                  </a:lnTo>
                  <a:cubicBezTo>
                    <a:pt x="14110" y="17181"/>
                    <a:pt x="14043" y="17292"/>
                    <a:pt x="13981" y="17303"/>
                  </a:cubicBezTo>
                  <a:cubicBezTo>
                    <a:pt x="13915" y="17292"/>
                    <a:pt x="13852" y="17148"/>
                    <a:pt x="13808" y="16914"/>
                  </a:cubicBezTo>
                  <a:lnTo>
                    <a:pt x="11888" y="6676"/>
                  </a:lnTo>
                  <a:lnTo>
                    <a:pt x="9247" y="18037"/>
                  </a:lnTo>
                  <a:cubicBezTo>
                    <a:pt x="9147" y="18459"/>
                    <a:pt x="9000" y="18437"/>
                    <a:pt x="8907" y="17970"/>
                  </a:cubicBezTo>
                  <a:lnTo>
                    <a:pt x="7129" y="8988"/>
                  </a:lnTo>
                  <a:lnTo>
                    <a:pt x="4668" y="19994"/>
                  </a:lnTo>
                  <a:cubicBezTo>
                    <a:pt x="4568" y="20438"/>
                    <a:pt x="4414" y="20416"/>
                    <a:pt x="4321" y="19927"/>
                  </a:cubicBezTo>
                  <a:lnTo>
                    <a:pt x="2637" y="11089"/>
                  </a:lnTo>
                  <a:lnTo>
                    <a:pt x="411" y="21161"/>
                  </a:lnTo>
                  <a:cubicBezTo>
                    <a:pt x="368" y="21372"/>
                    <a:pt x="308" y="21472"/>
                    <a:pt x="248" y="21472"/>
                  </a:cubicBezTo>
                  <a:close/>
                </a:path>
              </a:pathLst>
            </a:custGeom>
            <a:solidFill>
              <a:srgbClr val="FDD958"/>
            </a:solidFill>
            <a:ln w="12700">
              <a:miter lim="400000"/>
            </a:ln>
          </p:spPr>
          <p:txBody>
            <a:bodyPr lIns="38100" tIns="38100" rIns="38100" bIns="38100" anchor="ctr"/>
            <a:lstStyle/>
            <a:p>
              <a:pPr>
                <a:defRPr sz="3000"/>
              </a:pPr>
              <a:endParaRPr/>
            </a:p>
          </p:txBody>
        </p:sp>
        <p:sp>
          <p:nvSpPr>
            <p:cNvPr id="511" name="Shape">
              <a:extLst>
                <a:ext uri="{FF2B5EF4-FFF2-40B4-BE49-F238E27FC236}">
                  <a16:creationId xmlns:a16="http://schemas.microsoft.com/office/drawing/2014/main" id="{A52FB70A-4B60-4DB5-A7AA-8EF4A9ABEF50}"/>
                </a:ext>
              </a:extLst>
            </p:cNvPr>
            <p:cNvSpPr/>
            <p:nvPr/>
          </p:nvSpPr>
          <p:spPr>
            <a:xfrm>
              <a:off x="4518621" y="2017830"/>
              <a:ext cx="199766" cy="71394"/>
            </a:xfrm>
            <a:custGeom>
              <a:avLst/>
              <a:gdLst/>
              <a:ahLst/>
              <a:cxnLst>
                <a:cxn ang="0">
                  <a:pos x="wd2" y="hd2"/>
                </a:cxn>
                <a:cxn ang="5400000">
                  <a:pos x="wd2" y="hd2"/>
                </a:cxn>
                <a:cxn ang="10800000">
                  <a:pos x="wd2" y="hd2"/>
                </a:cxn>
                <a:cxn ang="16200000">
                  <a:pos x="wd2" y="hd2"/>
                </a:cxn>
              </a:cxnLst>
              <a:rect l="0" t="0" r="r" b="b"/>
              <a:pathLst>
                <a:path w="21243" h="21049" extrusionOk="0">
                  <a:moveTo>
                    <a:pt x="18411" y="21049"/>
                  </a:moveTo>
                  <a:cubicBezTo>
                    <a:pt x="18310" y="21049"/>
                    <a:pt x="18183" y="21049"/>
                    <a:pt x="18057" y="20979"/>
                  </a:cubicBezTo>
                  <a:lnTo>
                    <a:pt x="2477" y="15649"/>
                  </a:lnTo>
                  <a:cubicBezTo>
                    <a:pt x="934" y="15158"/>
                    <a:pt x="-179" y="11231"/>
                    <a:pt x="23" y="6883"/>
                  </a:cubicBezTo>
                  <a:cubicBezTo>
                    <a:pt x="200" y="2605"/>
                    <a:pt x="1592" y="-551"/>
                    <a:pt x="3185" y="81"/>
                  </a:cubicBezTo>
                  <a:lnTo>
                    <a:pt x="18765" y="5411"/>
                  </a:lnTo>
                  <a:cubicBezTo>
                    <a:pt x="20308" y="5901"/>
                    <a:pt x="21421" y="9829"/>
                    <a:pt x="21219" y="14177"/>
                  </a:cubicBezTo>
                  <a:cubicBezTo>
                    <a:pt x="21067" y="18103"/>
                    <a:pt x="19828" y="21049"/>
                    <a:pt x="18411" y="21049"/>
                  </a:cubicBezTo>
                  <a:close/>
                </a:path>
              </a:pathLst>
            </a:custGeom>
            <a:solidFill>
              <a:srgbClr val="FDD958"/>
            </a:solidFill>
            <a:ln w="12700">
              <a:miter lim="400000"/>
            </a:ln>
          </p:spPr>
          <p:txBody>
            <a:bodyPr lIns="38100" tIns="38100" rIns="38100" bIns="38100" anchor="ctr"/>
            <a:lstStyle/>
            <a:p>
              <a:pPr>
                <a:defRPr sz="3000"/>
              </a:pPr>
              <a:endParaRPr/>
            </a:p>
          </p:txBody>
        </p:sp>
        <p:sp>
          <p:nvSpPr>
            <p:cNvPr id="512" name="Shape">
              <a:extLst>
                <a:ext uri="{FF2B5EF4-FFF2-40B4-BE49-F238E27FC236}">
                  <a16:creationId xmlns:a16="http://schemas.microsoft.com/office/drawing/2014/main" id="{930D8E37-E3E1-4898-B5BE-6F9ACD6927B0}"/>
                </a:ext>
              </a:extLst>
            </p:cNvPr>
            <p:cNvSpPr/>
            <p:nvPr/>
          </p:nvSpPr>
          <p:spPr>
            <a:xfrm>
              <a:off x="4375911" y="1803765"/>
              <a:ext cx="199766" cy="71394"/>
            </a:xfrm>
            <a:custGeom>
              <a:avLst/>
              <a:gdLst/>
              <a:ahLst/>
              <a:cxnLst>
                <a:cxn ang="0">
                  <a:pos x="wd2" y="hd2"/>
                </a:cxn>
                <a:cxn ang="5400000">
                  <a:pos x="wd2" y="hd2"/>
                </a:cxn>
                <a:cxn ang="10800000">
                  <a:pos x="wd2" y="hd2"/>
                </a:cxn>
                <a:cxn ang="16200000">
                  <a:pos x="wd2" y="hd2"/>
                </a:cxn>
              </a:cxnLst>
              <a:rect l="0" t="0" r="r" b="b"/>
              <a:pathLst>
                <a:path w="21243" h="21049" extrusionOk="0">
                  <a:moveTo>
                    <a:pt x="18411" y="21049"/>
                  </a:moveTo>
                  <a:cubicBezTo>
                    <a:pt x="18310" y="21049"/>
                    <a:pt x="18183" y="21049"/>
                    <a:pt x="18057" y="20979"/>
                  </a:cubicBezTo>
                  <a:lnTo>
                    <a:pt x="2477" y="15649"/>
                  </a:lnTo>
                  <a:cubicBezTo>
                    <a:pt x="934" y="15158"/>
                    <a:pt x="-179" y="11231"/>
                    <a:pt x="23" y="6883"/>
                  </a:cubicBezTo>
                  <a:cubicBezTo>
                    <a:pt x="200" y="2605"/>
                    <a:pt x="1566" y="-551"/>
                    <a:pt x="3185" y="81"/>
                  </a:cubicBezTo>
                  <a:lnTo>
                    <a:pt x="18765" y="5411"/>
                  </a:lnTo>
                  <a:cubicBezTo>
                    <a:pt x="20308" y="5901"/>
                    <a:pt x="21421" y="9829"/>
                    <a:pt x="21219" y="14177"/>
                  </a:cubicBezTo>
                  <a:cubicBezTo>
                    <a:pt x="21042" y="18174"/>
                    <a:pt x="19828" y="21049"/>
                    <a:pt x="18411" y="21049"/>
                  </a:cubicBezTo>
                  <a:close/>
                </a:path>
              </a:pathLst>
            </a:custGeom>
            <a:solidFill>
              <a:srgbClr val="FDD958"/>
            </a:solidFill>
            <a:ln w="12700">
              <a:miter lim="400000"/>
            </a:ln>
          </p:spPr>
          <p:txBody>
            <a:bodyPr lIns="38100" tIns="38100" rIns="38100" bIns="38100" anchor="ctr"/>
            <a:lstStyle/>
            <a:p>
              <a:pPr>
                <a:defRPr sz="3000"/>
              </a:pPr>
              <a:endParaRPr/>
            </a:p>
          </p:txBody>
        </p:sp>
        <p:sp>
          <p:nvSpPr>
            <p:cNvPr id="513" name="Shape">
              <a:extLst>
                <a:ext uri="{FF2B5EF4-FFF2-40B4-BE49-F238E27FC236}">
                  <a16:creationId xmlns:a16="http://schemas.microsoft.com/office/drawing/2014/main" id="{F986A870-687C-4881-91E2-295611D5F1CC}"/>
                </a:ext>
              </a:extLst>
            </p:cNvPr>
            <p:cNvSpPr/>
            <p:nvPr/>
          </p:nvSpPr>
          <p:spPr>
            <a:xfrm>
              <a:off x="808157" y="2089185"/>
              <a:ext cx="557285" cy="584638"/>
            </a:xfrm>
            <a:custGeom>
              <a:avLst/>
              <a:gdLst/>
              <a:ahLst/>
              <a:cxnLst>
                <a:cxn ang="0">
                  <a:pos x="wd2" y="hd2"/>
                </a:cxn>
                <a:cxn ang="5400000">
                  <a:pos x="wd2" y="hd2"/>
                </a:cxn>
                <a:cxn ang="10800000">
                  <a:pos x="wd2" y="hd2"/>
                </a:cxn>
                <a:cxn ang="16200000">
                  <a:pos x="wd2" y="hd2"/>
                </a:cxn>
              </a:cxnLst>
              <a:rect l="0" t="0" r="r" b="b"/>
              <a:pathLst>
                <a:path w="21600" h="21600" extrusionOk="0">
                  <a:moveTo>
                    <a:pt x="21600" y="17294"/>
                  </a:moveTo>
                  <a:lnTo>
                    <a:pt x="20927" y="2012"/>
                  </a:lnTo>
                  <a:cubicBezTo>
                    <a:pt x="20927" y="2012"/>
                    <a:pt x="21019" y="0"/>
                    <a:pt x="18622" y="0"/>
                  </a:cubicBezTo>
                  <a:cubicBezTo>
                    <a:pt x="16696" y="0"/>
                    <a:pt x="6204" y="949"/>
                    <a:pt x="2166" y="1318"/>
                  </a:cubicBezTo>
                  <a:cubicBezTo>
                    <a:pt x="1079" y="1415"/>
                    <a:pt x="212" y="2223"/>
                    <a:pt x="92" y="3260"/>
                  </a:cubicBezTo>
                  <a:cubicBezTo>
                    <a:pt x="37" y="3735"/>
                    <a:pt x="0" y="4315"/>
                    <a:pt x="0" y="5035"/>
                  </a:cubicBezTo>
                  <a:cubicBezTo>
                    <a:pt x="0" y="7874"/>
                    <a:pt x="0" y="17848"/>
                    <a:pt x="0" y="17848"/>
                  </a:cubicBezTo>
                  <a:cubicBezTo>
                    <a:pt x="0" y="17848"/>
                    <a:pt x="286" y="21600"/>
                    <a:pt x="2498" y="21600"/>
                  </a:cubicBezTo>
                  <a:cubicBezTo>
                    <a:pt x="4711" y="21600"/>
                    <a:pt x="18816" y="20774"/>
                    <a:pt x="18816" y="20774"/>
                  </a:cubicBezTo>
                  <a:cubicBezTo>
                    <a:pt x="18816" y="20774"/>
                    <a:pt x="21600" y="20677"/>
                    <a:pt x="21600" y="17294"/>
                  </a:cubicBezTo>
                  <a:close/>
                </a:path>
              </a:pathLst>
            </a:custGeom>
            <a:solidFill>
              <a:srgbClr val="3D70B3"/>
            </a:solidFill>
            <a:ln w="12700">
              <a:miter lim="400000"/>
            </a:ln>
          </p:spPr>
          <p:txBody>
            <a:bodyPr lIns="38100" tIns="38100" rIns="38100" bIns="38100" anchor="ctr"/>
            <a:lstStyle/>
            <a:p>
              <a:pPr>
                <a:defRPr sz="3000"/>
              </a:pPr>
              <a:endParaRPr/>
            </a:p>
          </p:txBody>
        </p:sp>
        <p:sp>
          <p:nvSpPr>
            <p:cNvPr id="514" name="Shape">
              <a:extLst>
                <a:ext uri="{FF2B5EF4-FFF2-40B4-BE49-F238E27FC236}">
                  <a16:creationId xmlns:a16="http://schemas.microsoft.com/office/drawing/2014/main" id="{FB5FE15F-64FD-4BB0-B87E-78E3187D1451}"/>
                </a:ext>
              </a:extLst>
            </p:cNvPr>
            <p:cNvSpPr/>
            <p:nvPr/>
          </p:nvSpPr>
          <p:spPr>
            <a:xfrm>
              <a:off x="1260073" y="2089185"/>
              <a:ext cx="113930" cy="567279"/>
            </a:xfrm>
            <a:custGeom>
              <a:avLst/>
              <a:gdLst/>
              <a:ahLst/>
              <a:cxnLst>
                <a:cxn ang="0">
                  <a:pos x="wd2" y="hd2"/>
                </a:cxn>
                <a:cxn ang="5400000">
                  <a:pos x="wd2" y="hd2"/>
                </a:cxn>
                <a:cxn ang="10800000">
                  <a:pos x="wd2" y="hd2"/>
                </a:cxn>
                <a:cxn ang="16200000">
                  <a:pos x="wd2" y="hd2"/>
                </a:cxn>
              </a:cxnLst>
              <a:rect l="0" t="0" r="r" b="b"/>
              <a:pathLst>
                <a:path w="21600" h="21600" extrusionOk="0">
                  <a:moveTo>
                    <a:pt x="5321" y="0"/>
                  </a:moveTo>
                  <a:lnTo>
                    <a:pt x="16279" y="0"/>
                  </a:lnTo>
                  <a:cubicBezTo>
                    <a:pt x="19210" y="0"/>
                    <a:pt x="21600" y="480"/>
                    <a:pt x="21600" y="1069"/>
                  </a:cubicBezTo>
                  <a:lnTo>
                    <a:pt x="21600" y="20531"/>
                  </a:lnTo>
                  <a:cubicBezTo>
                    <a:pt x="21600" y="21120"/>
                    <a:pt x="19210" y="21600"/>
                    <a:pt x="16279" y="21600"/>
                  </a:cubicBezTo>
                  <a:lnTo>
                    <a:pt x="5321" y="21600"/>
                  </a:lnTo>
                  <a:cubicBezTo>
                    <a:pt x="2390" y="21600"/>
                    <a:pt x="0" y="21120"/>
                    <a:pt x="0" y="20531"/>
                  </a:cubicBezTo>
                  <a:lnTo>
                    <a:pt x="0" y="1069"/>
                  </a:lnTo>
                  <a:cubicBezTo>
                    <a:pt x="0" y="480"/>
                    <a:pt x="2390" y="0"/>
                    <a:pt x="5321" y="0"/>
                  </a:cubicBezTo>
                  <a:close/>
                </a:path>
              </a:pathLst>
            </a:custGeom>
            <a:solidFill>
              <a:srgbClr val="263E50"/>
            </a:solidFill>
            <a:ln w="12700">
              <a:miter lim="400000"/>
            </a:ln>
          </p:spPr>
          <p:txBody>
            <a:bodyPr lIns="38100" tIns="38100" rIns="38100" bIns="38100" anchor="ctr"/>
            <a:lstStyle/>
            <a:p>
              <a:pPr>
                <a:defRPr sz="3000"/>
              </a:pPr>
              <a:endParaRPr/>
            </a:p>
          </p:txBody>
        </p:sp>
        <p:sp>
          <p:nvSpPr>
            <p:cNvPr id="515" name="Shape">
              <a:extLst>
                <a:ext uri="{FF2B5EF4-FFF2-40B4-BE49-F238E27FC236}">
                  <a16:creationId xmlns:a16="http://schemas.microsoft.com/office/drawing/2014/main" id="{05B281BD-8A98-4CB3-B2A3-F7B0F65EFF81}"/>
                </a:ext>
              </a:extLst>
            </p:cNvPr>
            <p:cNvSpPr/>
            <p:nvPr/>
          </p:nvSpPr>
          <p:spPr>
            <a:xfrm>
              <a:off x="1260071" y="1898905"/>
              <a:ext cx="987793" cy="723067"/>
            </a:xfrm>
            <a:custGeom>
              <a:avLst/>
              <a:gdLst/>
              <a:ahLst/>
              <a:cxnLst>
                <a:cxn ang="0">
                  <a:pos x="wd2" y="hd2"/>
                </a:cxn>
                <a:cxn ang="5400000">
                  <a:pos x="wd2" y="hd2"/>
                </a:cxn>
                <a:cxn ang="10800000">
                  <a:pos x="wd2" y="hd2"/>
                </a:cxn>
                <a:cxn ang="16200000">
                  <a:pos x="wd2" y="hd2"/>
                </a:cxn>
              </a:cxnLst>
              <a:rect l="0" t="0" r="r" b="b"/>
              <a:pathLst>
                <a:path w="21600" h="21600" extrusionOk="0">
                  <a:moveTo>
                    <a:pt x="1243" y="8882"/>
                  </a:moveTo>
                  <a:cubicBezTo>
                    <a:pt x="1243" y="8882"/>
                    <a:pt x="1025" y="4441"/>
                    <a:pt x="4873" y="4810"/>
                  </a:cubicBezTo>
                  <a:cubicBezTo>
                    <a:pt x="4873" y="4810"/>
                    <a:pt x="4983" y="0"/>
                    <a:pt x="7963" y="0"/>
                  </a:cubicBezTo>
                  <a:cubicBezTo>
                    <a:pt x="10943" y="0"/>
                    <a:pt x="11213" y="3993"/>
                    <a:pt x="11213" y="3993"/>
                  </a:cubicBezTo>
                  <a:cubicBezTo>
                    <a:pt x="11213" y="3993"/>
                    <a:pt x="16628" y="3553"/>
                    <a:pt x="20529" y="5841"/>
                  </a:cubicBezTo>
                  <a:cubicBezTo>
                    <a:pt x="20529" y="5841"/>
                    <a:pt x="21590" y="6174"/>
                    <a:pt x="21600" y="9081"/>
                  </a:cubicBezTo>
                  <a:cubicBezTo>
                    <a:pt x="20763" y="8839"/>
                    <a:pt x="19202" y="8406"/>
                    <a:pt x="18578" y="8356"/>
                  </a:cubicBezTo>
                  <a:cubicBezTo>
                    <a:pt x="17710" y="8285"/>
                    <a:pt x="17548" y="7766"/>
                    <a:pt x="15978" y="7468"/>
                  </a:cubicBezTo>
                  <a:cubicBezTo>
                    <a:pt x="14407" y="7169"/>
                    <a:pt x="14246" y="8945"/>
                    <a:pt x="14246" y="8945"/>
                  </a:cubicBezTo>
                  <a:cubicBezTo>
                    <a:pt x="14246" y="8945"/>
                    <a:pt x="13814" y="12939"/>
                    <a:pt x="13648" y="14495"/>
                  </a:cubicBezTo>
                  <a:cubicBezTo>
                    <a:pt x="13486" y="16051"/>
                    <a:pt x="13429" y="17230"/>
                    <a:pt x="14188" y="17458"/>
                  </a:cubicBezTo>
                  <a:cubicBezTo>
                    <a:pt x="14948" y="17678"/>
                    <a:pt x="15759" y="17458"/>
                    <a:pt x="16789" y="17458"/>
                  </a:cubicBezTo>
                  <a:cubicBezTo>
                    <a:pt x="17486" y="17458"/>
                    <a:pt x="19124" y="17898"/>
                    <a:pt x="20113" y="18182"/>
                  </a:cubicBezTo>
                  <a:cubicBezTo>
                    <a:pt x="19556" y="20669"/>
                    <a:pt x="19244" y="21209"/>
                    <a:pt x="18578" y="21159"/>
                  </a:cubicBezTo>
                  <a:cubicBezTo>
                    <a:pt x="17606" y="21088"/>
                    <a:pt x="11213" y="21600"/>
                    <a:pt x="11213" y="21600"/>
                  </a:cubicBezTo>
                  <a:lnTo>
                    <a:pt x="8613" y="21010"/>
                  </a:lnTo>
                  <a:lnTo>
                    <a:pt x="8613" y="19973"/>
                  </a:lnTo>
                  <a:cubicBezTo>
                    <a:pt x="8613" y="19973"/>
                    <a:pt x="5690" y="20413"/>
                    <a:pt x="5092" y="16939"/>
                  </a:cubicBezTo>
                  <a:cubicBezTo>
                    <a:pt x="5092" y="16939"/>
                    <a:pt x="2549" y="17607"/>
                    <a:pt x="1732" y="15092"/>
                  </a:cubicBezTo>
                  <a:lnTo>
                    <a:pt x="0" y="15092"/>
                  </a:lnTo>
                  <a:lnTo>
                    <a:pt x="0" y="8875"/>
                  </a:lnTo>
                  <a:lnTo>
                    <a:pt x="1243" y="8875"/>
                  </a:lnTo>
                  <a:close/>
                </a:path>
              </a:pathLst>
            </a:custGeom>
            <a:solidFill>
              <a:srgbClr val="FBD959"/>
            </a:solidFill>
            <a:ln w="12700">
              <a:miter lim="400000"/>
            </a:ln>
          </p:spPr>
          <p:txBody>
            <a:bodyPr lIns="38100" tIns="38100" rIns="38100" bIns="38100" anchor="ctr"/>
            <a:lstStyle/>
            <a:p>
              <a:pPr>
                <a:defRPr sz="3000"/>
              </a:pPr>
              <a:endParaRPr/>
            </a:p>
          </p:txBody>
        </p:sp>
        <p:sp>
          <p:nvSpPr>
            <p:cNvPr id="516" name="Shape">
              <a:extLst>
                <a:ext uri="{FF2B5EF4-FFF2-40B4-BE49-F238E27FC236}">
                  <a16:creationId xmlns:a16="http://schemas.microsoft.com/office/drawing/2014/main" id="{E1B5067F-31CA-4DF9-B3D3-AEB1C04C0220}"/>
                </a:ext>
              </a:extLst>
            </p:cNvPr>
            <p:cNvSpPr/>
            <p:nvPr/>
          </p:nvSpPr>
          <p:spPr>
            <a:xfrm>
              <a:off x="1521708" y="1946477"/>
              <a:ext cx="238570" cy="634111"/>
            </a:xfrm>
            <a:custGeom>
              <a:avLst/>
              <a:gdLst/>
              <a:ahLst/>
              <a:cxnLst>
                <a:cxn ang="0">
                  <a:pos x="wd2" y="hd2"/>
                </a:cxn>
                <a:cxn ang="5400000">
                  <a:pos x="wd2" y="hd2"/>
                </a:cxn>
                <a:cxn ang="10800000">
                  <a:pos x="wd2" y="hd2"/>
                </a:cxn>
                <a:cxn ang="16200000">
                  <a:pos x="wd2" y="hd2"/>
                </a:cxn>
              </a:cxnLst>
              <a:rect l="0" t="0" r="r" b="b"/>
              <a:pathLst>
                <a:path w="21366" h="21600" extrusionOk="0">
                  <a:moveTo>
                    <a:pt x="21366" y="21600"/>
                  </a:moveTo>
                  <a:lnTo>
                    <a:pt x="21366" y="4642"/>
                  </a:lnTo>
                  <a:cubicBezTo>
                    <a:pt x="21366" y="4642"/>
                    <a:pt x="21068" y="0"/>
                    <a:pt x="10417" y="0"/>
                  </a:cubicBezTo>
                  <a:cubicBezTo>
                    <a:pt x="-234" y="0"/>
                    <a:pt x="0" y="4051"/>
                    <a:pt x="0" y="5145"/>
                  </a:cubicBezTo>
                  <a:cubicBezTo>
                    <a:pt x="0" y="6239"/>
                    <a:pt x="0" y="17549"/>
                    <a:pt x="0" y="17549"/>
                  </a:cubicBezTo>
                  <a:cubicBezTo>
                    <a:pt x="0" y="17549"/>
                    <a:pt x="149" y="21600"/>
                    <a:pt x="21366" y="21600"/>
                  </a:cubicBezTo>
                  <a:close/>
                </a:path>
              </a:pathLst>
            </a:custGeom>
            <a:solidFill>
              <a:srgbClr val="F6BD53"/>
            </a:solidFill>
            <a:ln w="12700">
              <a:miter lim="400000"/>
            </a:ln>
          </p:spPr>
          <p:txBody>
            <a:bodyPr lIns="38100" tIns="38100" rIns="38100" bIns="38100" anchor="ctr"/>
            <a:lstStyle/>
            <a:p>
              <a:pPr>
                <a:defRPr sz="3000"/>
              </a:pPr>
              <a:endParaRPr/>
            </a:p>
          </p:txBody>
        </p:sp>
        <p:sp>
          <p:nvSpPr>
            <p:cNvPr id="517" name="Rectangle">
              <a:extLst>
                <a:ext uri="{FF2B5EF4-FFF2-40B4-BE49-F238E27FC236}">
                  <a16:creationId xmlns:a16="http://schemas.microsoft.com/office/drawing/2014/main" id="{5069E9E9-C459-406F-814F-121291D5E134}"/>
                </a:ext>
              </a:extLst>
            </p:cNvPr>
            <p:cNvSpPr/>
            <p:nvPr/>
          </p:nvSpPr>
          <p:spPr>
            <a:xfrm>
              <a:off x="1759558" y="2374607"/>
              <a:ext cx="130344" cy="26641"/>
            </a:xfrm>
            <a:prstGeom prst="rect">
              <a:avLst/>
            </a:prstGeom>
            <a:solidFill>
              <a:srgbClr val="F6BD53"/>
            </a:solidFill>
            <a:ln w="12700">
              <a:miter lim="400000"/>
            </a:ln>
          </p:spPr>
          <p:txBody>
            <a:bodyPr lIns="38100" tIns="38100" rIns="38100" bIns="38100" anchor="ctr"/>
            <a:lstStyle/>
            <a:p>
              <a:pPr>
                <a:defRPr sz="3000"/>
              </a:pPr>
              <a:endParaRPr/>
            </a:p>
          </p:txBody>
        </p:sp>
        <p:sp>
          <p:nvSpPr>
            <p:cNvPr id="518" name="Shape">
              <a:extLst>
                <a:ext uri="{FF2B5EF4-FFF2-40B4-BE49-F238E27FC236}">
                  <a16:creationId xmlns:a16="http://schemas.microsoft.com/office/drawing/2014/main" id="{637DD161-18B2-4962-BF13-2DFB42BD0479}"/>
                </a:ext>
              </a:extLst>
            </p:cNvPr>
            <p:cNvSpPr/>
            <p:nvPr/>
          </p:nvSpPr>
          <p:spPr>
            <a:xfrm>
              <a:off x="2021192" y="2184325"/>
              <a:ext cx="242855" cy="331326"/>
            </a:xfrm>
            <a:custGeom>
              <a:avLst/>
              <a:gdLst/>
              <a:ahLst/>
              <a:cxnLst>
                <a:cxn ang="0">
                  <a:pos x="wd2" y="hd2"/>
                </a:cxn>
                <a:cxn ang="5400000">
                  <a:pos x="wd2" y="hd2"/>
                </a:cxn>
                <a:cxn ang="10800000">
                  <a:pos x="wd2" y="hd2"/>
                </a:cxn>
                <a:cxn ang="16200000">
                  <a:pos x="wd2" y="hd2"/>
                </a:cxn>
              </a:cxnLst>
              <a:rect l="0" t="0" r="r" b="b"/>
              <a:pathLst>
                <a:path w="21579" h="21600" extrusionOk="0">
                  <a:moveTo>
                    <a:pt x="7820" y="0"/>
                  </a:moveTo>
                  <a:cubicBezTo>
                    <a:pt x="8264" y="62"/>
                    <a:pt x="8729" y="124"/>
                    <a:pt x="9299" y="155"/>
                  </a:cubicBezTo>
                  <a:cubicBezTo>
                    <a:pt x="11815" y="263"/>
                    <a:pt x="18176" y="1210"/>
                    <a:pt x="21579" y="1737"/>
                  </a:cubicBezTo>
                  <a:cubicBezTo>
                    <a:pt x="21600" y="3985"/>
                    <a:pt x="21093" y="6931"/>
                    <a:pt x="19656" y="10808"/>
                  </a:cubicBezTo>
                  <a:cubicBezTo>
                    <a:pt x="17901" y="15553"/>
                    <a:pt x="16612" y="19042"/>
                    <a:pt x="15555" y="21600"/>
                  </a:cubicBezTo>
                  <a:cubicBezTo>
                    <a:pt x="11540" y="20980"/>
                    <a:pt x="4882" y="20018"/>
                    <a:pt x="2050" y="20018"/>
                  </a:cubicBezTo>
                  <a:cubicBezTo>
                    <a:pt x="1332" y="20018"/>
                    <a:pt x="676" y="20049"/>
                    <a:pt x="0" y="20065"/>
                  </a:cubicBezTo>
                  <a:cubicBezTo>
                    <a:pt x="1585" y="17646"/>
                    <a:pt x="6193" y="10405"/>
                    <a:pt x="6784" y="7908"/>
                  </a:cubicBezTo>
                  <a:cubicBezTo>
                    <a:pt x="7313" y="5598"/>
                    <a:pt x="7672" y="1721"/>
                    <a:pt x="7820" y="0"/>
                  </a:cubicBezTo>
                  <a:close/>
                </a:path>
              </a:pathLst>
            </a:custGeom>
            <a:solidFill>
              <a:srgbClr val="263E50"/>
            </a:solidFill>
            <a:ln w="12700">
              <a:miter lim="400000"/>
            </a:ln>
          </p:spPr>
          <p:txBody>
            <a:bodyPr lIns="38100" tIns="38100" rIns="38100" bIns="38100" anchor="ctr"/>
            <a:lstStyle/>
            <a:p>
              <a:pPr>
                <a:defRPr sz="3000"/>
              </a:pPr>
              <a:endParaRPr/>
            </a:p>
          </p:txBody>
        </p:sp>
        <p:sp>
          <p:nvSpPr>
            <p:cNvPr id="519" name="Shape">
              <a:extLst>
                <a:ext uri="{FF2B5EF4-FFF2-40B4-BE49-F238E27FC236}">
                  <a16:creationId xmlns:a16="http://schemas.microsoft.com/office/drawing/2014/main" id="{4D52ACAA-83CB-4B13-A778-4EBA9F466C06}"/>
                </a:ext>
              </a:extLst>
            </p:cNvPr>
            <p:cNvSpPr/>
            <p:nvPr/>
          </p:nvSpPr>
          <p:spPr>
            <a:xfrm>
              <a:off x="1878484" y="2160540"/>
              <a:ext cx="213374" cy="338956"/>
            </a:xfrm>
            <a:custGeom>
              <a:avLst/>
              <a:gdLst/>
              <a:ahLst/>
              <a:cxnLst>
                <a:cxn ang="0">
                  <a:pos x="wd2" y="hd2"/>
                </a:cxn>
                <a:cxn ang="5400000">
                  <a:pos x="wd2" y="hd2"/>
                </a:cxn>
                <a:cxn ang="10800000">
                  <a:pos x="wd2" y="hd2"/>
                </a:cxn>
                <a:cxn ang="16200000">
                  <a:pos x="wd2" y="hd2"/>
                </a:cxn>
              </a:cxnLst>
              <a:rect l="0" t="0" r="r" b="b"/>
              <a:pathLst>
                <a:path w="21085" h="20883" extrusionOk="0">
                  <a:moveTo>
                    <a:pt x="449" y="14562"/>
                  </a:moveTo>
                  <a:cubicBezTo>
                    <a:pt x="1177" y="11353"/>
                    <a:pt x="3152" y="3118"/>
                    <a:pt x="3152" y="3118"/>
                  </a:cubicBezTo>
                  <a:cubicBezTo>
                    <a:pt x="3152" y="3118"/>
                    <a:pt x="3880" y="-546"/>
                    <a:pt x="10978" y="70"/>
                  </a:cubicBezTo>
                  <a:cubicBezTo>
                    <a:pt x="16948" y="582"/>
                    <a:pt x="18429" y="1418"/>
                    <a:pt x="21085" y="1755"/>
                  </a:cubicBezTo>
                  <a:cubicBezTo>
                    <a:pt x="20920" y="3381"/>
                    <a:pt x="20521" y="7045"/>
                    <a:pt x="19910" y="9228"/>
                  </a:cubicBezTo>
                  <a:cubicBezTo>
                    <a:pt x="19252" y="11588"/>
                    <a:pt x="14104" y="18431"/>
                    <a:pt x="12365" y="20717"/>
                  </a:cubicBezTo>
                  <a:cubicBezTo>
                    <a:pt x="8769" y="20819"/>
                    <a:pt x="5737" y="21054"/>
                    <a:pt x="2893" y="20673"/>
                  </a:cubicBezTo>
                  <a:cubicBezTo>
                    <a:pt x="-515" y="20204"/>
                    <a:pt x="-280" y="17772"/>
                    <a:pt x="449" y="14562"/>
                  </a:cubicBezTo>
                  <a:close/>
                </a:path>
              </a:pathLst>
            </a:custGeom>
            <a:solidFill>
              <a:srgbClr val="3D70B3"/>
            </a:solidFill>
            <a:ln w="12700">
              <a:miter lim="400000"/>
            </a:ln>
          </p:spPr>
          <p:txBody>
            <a:bodyPr lIns="38100" tIns="38100" rIns="38100" bIns="38100" anchor="ctr"/>
            <a:lstStyle/>
            <a:p>
              <a:pPr>
                <a:defRPr sz="3000"/>
              </a:pPr>
              <a:endParaRPr/>
            </a:p>
          </p:txBody>
        </p:sp>
        <p:sp>
          <p:nvSpPr>
            <p:cNvPr id="520" name="Shape">
              <a:extLst>
                <a:ext uri="{FF2B5EF4-FFF2-40B4-BE49-F238E27FC236}">
                  <a16:creationId xmlns:a16="http://schemas.microsoft.com/office/drawing/2014/main" id="{1F6FE858-6D44-46DF-ACCA-D7E8463CA775}"/>
                </a:ext>
              </a:extLst>
            </p:cNvPr>
            <p:cNvSpPr/>
            <p:nvPr/>
          </p:nvSpPr>
          <p:spPr>
            <a:xfrm>
              <a:off x="4019135" y="2041615"/>
              <a:ext cx="112996" cy="129252"/>
            </a:xfrm>
            <a:custGeom>
              <a:avLst/>
              <a:gdLst/>
              <a:ahLst/>
              <a:cxnLst>
                <a:cxn ang="0">
                  <a:pos x="wd2" y="hd2"/>
                </a:cxn>
                <a:cxn ang="5400000">
                  <a:pos x="wd2" y="hd2"/>
                </a:cxn>
                <a:cxn ang="10800000">
                  <a:pos x="wd2" y="hd2"/>
                </a:cxn>
                <a:cxn ang="16200000">
                  <a:pos x="wd2" y="hd2"/>
                </a:cxn>
              </a:cxnLst>
              <a:rect l="0" t="0" r="r" b="b"/>
              <a:pathLst>
                <a:path w="20041" h="21419" extrusionOk="0">
                  <a:moveTo>
                    <a:pt x="19528" y="2300"/>
                  </a:moveTo>
                  <a:cubicBezTo>
                    <a:pt x="18642" y="5532"/>
                    <a:pt x="17714" y="11483"/>
                    <a:pt x="19950" y="18303"/>
                  </a:cubicBezTo>
                  <a:cubicBezTo>
                    <a:pt x="20330" y="19525"/>
                    <a:pt x="19486" y="20746"/>
                    <a:pt x="18136" y="20825"/>
                  </a:cubicBezTo>
                  <a:lnTo>
                    <a:pt x="4130" y="21417"/>
                  </a:lnTo>
                  <a:cubicBezTo>
                    <a:pt x="3202" y="21456"/>
                    <a:pt x="2400" y="20944"/>
                    <a:pt x="2063" y="20116"/>
                  </a:cubicBezTo>
                  <a:cubicBezTo>
                    <a:pt x="924" y="17160"/>
                    <a:pt x="-1270" y="9829"/>
                    <a:pt x="966" y="2300"/>
                  </a:cubicBezTo>
                  <a:cubicBezTo>
                    <a:pt x="1177" y="1512"/>
                    <a:pt x="1978" y="960"/>
                    <a:pt x="2822" y="921"/>
                  </a:cubicBezTo>
                  <a:lnTo>
                    <a:pt x="17335" y="14"/>
                  </a:lnTo>
                  <a:cubicBezTo>
                    <a:pt x="18769" y="-144"/>
                    <a:pt x="19866" y="1039"/>
                    <a:pt x="19528" y="2300"/>
                  </a:cubicBezTo>
                  <a:close/>
                </a:path>
              </a:pathLst>
            </a:custGeom>
            <a:solidFill>
              <a:srgbClr val="2D62A2"/>
            </a:solidFill>
            <a:ln w="12700">
              <a:miter lim="400000"/>
            </a:ln>
          </p:spPr>
          <p:txBody>
            <a:bodyPr lIns="38100" tIns="38100" rIns="38100" bIns="38100" anchor="ctr"/>
            <a:lstStyle/>
            <a:p>
              <a:pPr>
                <a:defRPr sz="3000"/>
              </a:pPr>
              <a:endParaRPr/>
            </a:p>
          </p:txBody>
        </p:sp>
        <p:sp>
          <p:nvSpPr>
            <p:cNvPr id="521" name="Shape">
              <a:extLst>
                <a:ext uri="{FF2B5EF4-FFF2-40B4-BE49-F238E27FC236}">
                  <a16:creationId xmlns:a16="http://schemas.microsoft.com/office/drawing/2014/main" id="{AA3FA8BF-314C-4365-B7B4-5E6CA2D6684E}"/>
                </a:ext>
              </a:extLst>
            </p:cNvPr>
            <p:cNvSpPr/>
            <p:nvPr/>
          </p:nvSpPr>
          <p:spPr>
            <a:xfrm>
              <a:off x="3757500" y="2065400"/>
              <a:ext cx="112996" cy="129252"/>
            </a:xfrm>
            <a:custGeom>
              <a:avLst/>
              <a:gdLst/>
              <a:ahLst/>
              <a:cxnLst>
                <a:cxn ang="0">
                  <a:pos x="wd2" y="hd2"/>
                </a:cxn>
                <a:cxn ang="5400000">
                  <a:pos x="wd2" y="hd2"/>
                </a:cxn>
                <a:cxn ang="10800000">
                  <a:pos x="wd2" y="hd2"/>
                </a:cxn>
                <a:cxn ang="16200000">
                  <a:pos x="wd2" y="hd2"/>
                </a:cxn>
              </a:cxnLst>
              <a:rect l="0" t="0" r="r" b="b"/>
              <a:pathLst>
                <a:path w="20041" h="21419" extrusionOk="0">
                  <a:moveTo>
                    <a:pt x="19528" y="2300"/>
                  </a:moveTo>
                  <a:cubicBezTo>
                    <a:pt x="18642" y="5532"/>
                    <a:pt x="17714" y="11483"/>
                    <a:pt x="19950" y="18303"/>
                  </a:cubicBezTo>
                  <a:cubicBezTo>
                    <a:pt x="20330" y="19525"/>
                    <a:pt x="19486" y="20746"/>
                    <a:pt x="18136" y="20825"/>
                  </a:cubicBezTo>
                  <a:lnTo>
                    <a:pt x="4130" y="21417"/>
                  </a:lnTo>
                  <a:cubicBezTo>
                    <a:pt x="3202" y="21456"/>
                    <a:pt x="2400" y="20944"/>
                    <a:pt x="2063" y="20116"/>
                  </a:cubicBezTo>
                  <a:cubicBezTo>
                    <a:pt x="924" y="17160"/>
                    <a:pt x="-1270" y="9829"/>
                    <a:pt x="966" y="2300"/>
                  </a:cubicBezTo>
                  <a:cubicBezTo>
                    <a:pt x="1177" y="1512"/>
                    <a:pt x="1978" y="960"/>
                    <a:pt x="2822" y="921"/>
                  </a:cubicBezTo>
                  <a:lnTo>
                    <a:pt x="17335" y="14"/>
                  </a:lnTo>
                  <a:cubicBezTo>
                    <a:pt x="18769" y="-144"/>
                    <a:pt x="19866" y="1039"/>
                    <a:pt x="19528" y="2300"/>
                  </a:cubicBezTo>
                  <a:close/>
                </a:path>
              </a:pathLst>
            </a:custGeom>
            <a:solidFill>
              <a:srgbClr val="2D62A2"/>
            </a:solidFill>
            <a:ln w="12700">
              <a:miter lim="400000"/>
            </a:ln>
          </p:spPr>
          <p:txBody>
            <a:bodyPr lIns="38100" tIns="38100" rIns="38100" bIns="38100" anchor="ctr"/>
            <a:lstStyle/>
            <a:p>
              <a:pPr>
                <a:defRPr sz="3000"/>
              </a:pPr>
              <a:endParaRPr/>
            </a:p>
          </p:txBody>
        </p:sp>
        <p:sp>
          <p:nvSpPr>
            <p:cNvPr id="527" name="Freeform: Shape 526">
              <a:extLst>
                <a:ext uri="{FF2B5EF4-FFF2-40B4-BE49-F238E27FC236}">
                  <a16:creationId xmlns:a16="http://schemas.microsoft.com/office/drawing/2014/main" id="{5067B998-6180-4CDC-BF88-5678EE989594}"/>
                </a:ext>
              </a:extLst>
            </p:cNvPr>
            <p:cNvSpPr/>
            <p:nvPr/>
          </p:nvSpPr>
          <p:spPr>
            <a:xfrm>
              <a:off x="3905810" y="2260570"/>
              <a:ext cx="267376" cy="779458"/>
            </a:xfrm>
            <a:custGeom>
              <a:avLst/>
              <a:gdLst>
                <a:gd name="connsiteX0" fmla="*/ 267376 w 267376"/>
                <a:gd name="connsiteY0" fmla="*/ 0 h 779458"/>
                <a:gd name="connsiteX1" fmla="*/ 125108 w 267376"/>
                <a:gd name="connsiteY1" fmla="*/ 768274 h 779458"/>
                <a:gd name="connsiteX2" fmla="*/ 112021 w 267376"/>
                <a:gd name="connsiteY2" fmla="*/ 779458 h 779458"/>
                <a:gd name="connsiteX3" fmla="*/ 111788 w 267376"/>
                <a:gd name="connsiteY3" fmla="*/ 779458 h 779458"/>
                <a:gd name="connsiteX4" fmla="*/ 98935 w 267376"/>
                <a:gd name="connsiteY4" fmla="*/ 767779 h 779458"/>
                <a:gd name="connsiteX5" fmla="*/ 0 w 267376"/>
                <a:gd name="connsiteY5" fmla="*/ 23539 h 779458"/>
                <a:gd name="connsiteX6" fmla="*/ 26526 w 267376"/>
                <a:gd name="connsiteY6" fmla="*/ 21204 h 779458"/>
                <a:gd name="connsiteX7" fmla="*/ 114169 w 267376"/>
                <a:gd name="connsiteY7" fmla="*/ 681227 h 779458"/>
                <a:gd name="connsiteX8" fmla="*/ 239885 w 267376"/>
                <a:gd name="connsiteY8" fmla="*/ 2420 h 7794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7376" h="779458">
                  <a:moveTo>
                    <a:pt x="267376" y="0"/>
                  </a:moveTo>
                  <a:lnTo>
                    <a:pt x="125108" y="768274"/>
                  </a:lnTo>
                  <a:cubicBezTo>
                    <a:pt x="123909" y="774707"/>
                    <a:pt x="118448" y="779458"/>
                    <a:pt x="112021" y="779458"/>
                  </a:cubicBezTo>
                  <a:cubicBezTo>
                    <a:pt x="112021" y="779458"/>
                    <a:pt x="111788" y="779458"/>
                    <a:pt x="111788" y="779458"/>
                  </a:cubicBezTo>
                  <a:cubicBezTo>
                    <a:pt x="105128" y="779211"/>
                    <a:pt x="99900" y="774460"/>
                    <a:pt x="98935" y="767779"/>
                  </a:cubicBezTo>
                  <a:lnTo>
                    <a:pt x="0" y="23539"/>
                  </a:lnTo>
                  <a:lnTo>
                    <a:pt x="26526" y="21204"/>
                  </a:lnTo>
                  <a:lnTo>
                    <a:pt x="114169" y="681227"/>
                  </a:lnTo>
                  <a:lnTo>
                    <a:pt x="239885" y="2420"/>
                  </a:lnTo>
                  <a:close/>
                </a:path>
              </a:pathLst>
            </a:custGeom>
            <a:solidFill>
              <a:srgbClr val="939496"/>
            </a:solidFill>
            <a:ln w="12700">
              <a:miter lim="400000"/>
            </a:ln>
          </p:spPr>
          <p:txBody>
            <a:bodyPr wrap="square" lIns="38100" tIns="38100" rIns="38100" bIns="38100" anchor="ctr">
              <a:noAutofit/>
            </a:bodyPr>
            <a:lstStyle/>
            <a:p>
              <a:pPr>
                <a:defRPr sz="3000"/>
              </a:pPr>
              <a:endParaRPr/>
            </a:p>
          </p:txBody>
        </p:sp>
        <p:sp>
          <p:nvSpPr>
            <p:cNvPr id="523" name="Shape">
              <a:extLst>
                <a:ext uri="{FF2B5EF4-FFF2-40B4-BE49-F238E27FC236}">
                  <a16:creationId xmlns:a16="http://schemas.microsoft.com/office/drawing/2014/main" id="{1AD5B2D1-C88B-42A0-A193-6575AA9FC7AD}"/>
                </a:ext>
              </a:extLst>
            </p:cNvPr>
            <p:cNvSpPr/>
            <p:nvPr/>
          </p:nvSpPr>
          <p:spPr>
            <a:xfrm>
              <a:off x="3937559" y="3018504"/>
              <a:ext cx="158049" cy="397841"/>
            </a:xfrm>
            <a:custGeom>
              <a:avLst/>
              <a:gdLst/>
              <a:ahLst/>
              <a:cxnLst>
                <a:cxn ang="0">
                  <a:pos x="wd2" y="hd2"/>
                </a:cxn>
                <a:cxn ang="5400000">
                  <a:pos x="wd2" y="hd2"/>
                </a:cxn>
                <a:cxn ang="10800000">
                  <a:pos x="wd2" y="hd2"/>
                </a:cxn>
                <a:cxn ang="16200000">
                  <a:pos x="wd2" y="hd2"/>
                </a:cxn>
              </a:cxnLst>
              <a:rect l="0" t="0" r="r" b="b"/>
              <a:pathLst>
                <a:path w="20801" h="21441" extrusionOk="0">
                  <a:moveTo>
                    <a:pt x="12617" y="90"/>
                  </a:moveTo>
                  <a:lnTo>
                    <a:pt x="11898" y="4090"/>
                  </a:lnTo>
                  <a:cubicBezTo>
                    <a:pt x="11616" y="5436"/>
                    <a:pt x="11522" y="6705"/>
                    <a:pt x="11084" y="8179"/>
                  </a:cubicBezTo>
                  <a:cubicBezTo>
                    <a:pt x="10583" y="9602"/>
                    <a:pt x="9581" y="10986"/>
                    <a:pt x="8172" y="12281"/>
                  </a:cubicBezTo>
                  <a:lnTo>
                    <a:pt x="3977" y="15921"/>
                  </a:lnTo>
                  <a:cubicBezTo>
                    <a:pt x="2725" y="16921"/>
                    <a:pt x="2913" y="18164"/>
                    <a:pt x="4416" y="19139"/>
                  </a:cubicBezTo>
                  <a:cubicBezTo>
                    <a:pt x="5918" y="20113"/>
                    <a:pt x="8767" y="20754"/>
                    <a:pt x="11772" y="20703"/>
                  </a:cubicBezTo>
                  <a:cubicBezTo>
                    <a:pt x="14746" y="20677"/>
                    <a:pt x="17689" y="19946"/>
                    <a:pt x="19191" y="18818"/>
                  </a:cubicBezTo>
                  <a:cubicBezTo>
                    <a:pt x="20851" y="17690"/>
                    <a:pt x="20193" y="16267"/>
                    <a:pt x="20412" y="14947"/>
                  </a:cubicBezTo>
                  <a:lnTo>
                    <a:pt x="20757" y="16947"/>
                  </a:lnTo>
                  <a:cubicBezTo>
                    <a:pt x="20913" y="17626"/>
                    <a:pt x="20663" y="18331"/>
                    <a:pt x="19974" y="18972"/>
                  </a:cubicBezTo>
                  <a:cubicBezTo>
                    <a:pt x="18628" y="20267"/>
                    <a:pt x="15497" y="21241"/>
                    <a:pt x="11929" y="21408"/>
                  </a:cubicBezTo>
                  <a:cubicBezTo>
                    <a:pt x="8391" y="21600"/>
                    <a:pt x="4572" y="20959"/>
                    <a:pt x="2287" y="19754"/>
                  </a:cubicBezTo>
                  <a:cubicBezTo>
                    <a:pt x="2" y="18562"/>
                    <a:pt x="-687" y="16806"/>
                    <a:pt x="753" y="15357"/>
                  </a:cubicBezTo>
                  <a:lnTo>
                    <a:pt x="4103" y="11601"/>
                  </a:lnTo>
                  <a:cubicBezTo>
                    <a:pt x="5104" y="10409"/>
                    <a:pt x="5699" y="9178"/>
                    <a:pt x="5856" y="7948"/>
                  </a:cubicBezTo>
                  <a:cubicBezTo>
                    <a:pt x="5981" y="6756"/>
                    <a:pt x="5793" y="5346"/>
                    <a:pt x="5793" y="4025"/>
                  </a:cubicBezTo>
                  <a:lnTo>
                    <a:pt x="5637" y="0"/>
                  </a:lnTo>
                  <a:lnTo>
                    <a:pt x="12617" y="90"/>
                  </a:lnTo>
                  <a:close/>
                </a:path>
              </a:pathLst>
            </a:custGeom>
            <a:solidFill>
              <a:schemeClr val="tx1">
                <a:lumMod val="65000"/>
                <a:lumOff val="35000"/>
              </a:schemeClr>
            </a:solidFill>
            <a:ln w="12700">
              <a:miter lim="400000"/>
            </a:ln>
          </p:spPr>
          <p:txBody>
            <a:bodyPr lIns="38100" tIns="38100" rIns="38100" bIns="38100" anchor="ctr"/>
            <a:lstStyle/>
            <a:p>
              <a:pPr>
                <a:defRPr sz="3000"/>
              </a:pPr>
              <a:endParaRPr/>
            </a:p>
          </p:txBody>
        </p:sp>
        <p:sp>
          <p:nvSpPr>
            <p:cNvPr id="524" name="Shape">
              <a:extLst>
                <a:ext uri="{FF2B5EF4-FFF2-40B4-BE49-F238E27FC236}">
                  <a16:creationId xmlns:a16="http://schemas.microsoft.com/office/drawing/2014/main" id="{8D1331FD-7CE1-4F77-B612-C6539CE8910D}"/>
                </a:ext>
              </a:extLst>
            </p:cNvPr>
            <p:cNvSpPr/>
            <p:nvPr/>
          </p:nvSpPr>
          <p:spPr>
            <a:xfrm>
              <a:off x="3889991" y="2994719"/>
              <a:ext cx="247602" cy="195037"/>
            </a:xfrm>
            <a:custGeom>
              <a:avLst/>
              <a:gdLst/>
              <a:ahLst/>
              <a:cxnLst>
                <a:cxn ang="0">
                  <a:pos x="wd2" y="hd2"/>
                </a:cxn>
                <a:cxn ang="5400000">
                  <a:pos x="wd2" y="hd2"/>
                </a:cxn>
                <a:cxn ang="10800000">
                  <a:pos x="wd2" y="hd2"/>
                </a:cxn>
                <a:cxn ang="16200000">
                  <a:pos x="wd2" y="hd2"/>
                </a:cxn>
              </a:cxnLst>
              <a:rect l="0" t="0" r="r" b="b"/>
              <a:pathLst>
                <a:path w="21600" h="21600" extrusionOk="0">
                  <a:moveTo>
                    <a:pt x="0" y="6585"/>
                  </a:moveTo>
                  <a:cubicBezTo>
                    <a:pt x="0" y="2977"/>
                    <a:pt x="2324" y="0"/>
                    <a:pt x="5187" y="0"/>
                  </a:cubicBezTo>
                  <a:lnTo>
                    <a:pt x="16413" y="0"/>
                  </a:lnTo>
                  <a:cubicBezTo>
                    <a:pt x="19255" y="0"/>
                    <a:pt x="21600" y="2950"/>
                    <a:pt x="21600" y="6585"/>
                  </a:cubicBezTo>
                  <a:cubicBezTo>
                    <a:pt x="21600" y="8192"/>
                    <a:pt x="21123" y="9667"/>
                    <a:pt x="20355" y="10800"/>
                  </a:cubicBezTo>
                  <a:cubicBezTo>
                    <a:pt x="21123" y="11959"/>
                    <a:pt x="21600" y="13408"/>
                    <a:pt x="21600" y="15015"/>
                  </a:cubicBezTo>
                  <a:cubicBezTo>
                    <a:pt x="21600" y="18623"/>
                    <a:pt x="19276" y="21600"/>
                    <a:pt x="16413" y="21600"/>
                  </a:cubicBezTo>
                  <a:lnTo>
                    <a:pt x="5187" y="21600"/>
                  </a:lnTo>
                  <a:cubicBezTo>
                    <a:pt x="2345" y="21600"/>
                    <a:pt x="0" y="18650"/>
                    <a:pt x="0" y="15015"/>
                  </a:cubicBezTo>
                  <a:cubicBezTo>
                    <a:pt x="0" y="13408"/>
                    <a:pt x="477" y="11933"/>
                    <a:pt x="1245" y="10800"/>
                  </a:cubicBezTo>
                  <a:cubicBezTo>
                    <a:pt x="477" y="9667"/>
                    <a:pt x="0" y="8192"/>
                    <a:pt x="0" y="6585"/>
                  </a:cubicBezTo>
                  <a:close/>
                </a:path>
              </a:pathLst>
            </a:custGeom>
            <a:solidFill>
              <a:srgbClr val="22528D"/>
            </a:solidFill>
            <a:ln w="12700">
              <a:miter lim="400000"/>
            </a:ln>
          </p:spPr>
          <p:txBody>
            <a:bodyPr lIns="38100" tIns="38100" rIns="38100" bIns="38100" anchor="ctr"/>
            <a:lstStyle/>
            <a:p>
              <a:pPr>
                <a:defRPr sz="3000"/>
              </a:pPr>
              <a:endParaRPr/>
            </a:p>
          </p:txBody>
        </p:sp>
        <p:sp>
          <p:nvSpPr>
            <p:cNvPr id="525" name="Shape">
              <a:extLst>
                <a:ext uri="{FF2B5EF4-FFF2-40B4-BE49-F238E27FC236}">
                  <a16:creationId xmlns:a16="http://schemas.microsoft.com/office/drawing/2014/main" id="{A329AE36-A11E-4DAA-9ACA-26DD58CE3F90}"/>
                </a:ext>
              </a:extLst>
            </p:cNvPr>
            <p:cNvSpPr/>
            <p:nvPr/>
          </p:nvSpPr>
          <p:spPr>
            <a:xfrm>
              <a:off x="3842421" y="3018502"/>
              <a:ext cx="322051" cy="118927"/>
            </a:xfrm>
            <a:custGeom>
              <a:avLst/>
              <a:gdLst/>
              <a:ahLst/>
              <a:cxnLst>
                <a:cxn ang="0">
                  <a:pos x="wd2" y="hd2"/>
                </a:cxn>
                <a:cxn ang="5400000">
                  <a:pos x="wd2" y="hd2"/>
                </a:cxn>
                <a:cxn ang="10800000">
                  <a:pos x="wd2" y="hd2"/>
                </a:cxn>
                <a:cxn ang="16200000">
                  <a:pos x="wd2" y="hd2"/>
                </a:cxn>
              </a:cxnLst>
              <a:rect l="0" t="0" r="r" b="b"/>
              <a:pathLst>
                <a:path w="21600" h="21600" extrusionOk="0">
                  <a:moveTo>
                    <a:pt x="1962" y="21600"/>
                  </a:moveTo>
                  <a:lnTo>
                    <a:pt x="19638" y="21600"/>
                  </a:lnTo>
                  <a:cubicBezTo>
                    <a:pt x="20723" y="21600"/>
                    <a:pt x="21600" y="19224"/>
                    <a:pt x="21600" y="16286"/>
                  </a:cubicBezTo>
                  <a:lnTo>
                    <a:pt x="21600" y="5314"/>
                  </a:lnTo>
                  <a:cubicBezTo>
                    <a:pt x="21600" y="2376"/>
                    <a:pt x="20723" y="0"/>
                    <a:pt x="19638" y="0"/>
                  </a:cubicBezTo>
                  <a:lnTo>
                    <a:pt x="1962" y="0"/>
                  </a:lnTo>
                  <a:cubicBezTo>
                    <a:pt x="877" y="0"/>
                    <a:pt x="0" y="2376"/>
                    <a:pt x="0" y="5314"/>
                  </a:cubicBezTo>
                  <a:lnTo>
                    <a:pt x="0" y="16286"/>
                  </a:lnTo>
                  <a:cubicBezTo>
                    <a:pt x="0" y="19181"/>
                    <a:pt x="877" y="21600"/>
                    <a:pt x="1962" y="21600"/>
                  </a:cubicBezTo>
                  <a:close/>
                </a:path>
              </a:pathLst>
            </a:custGeom>
            <a:solidFill>
              <a:srgbClr val="263E50"/>
            </a:solidFill>
            <a:ln w="12700">
              <a:miter lim="400000"/>
            </a:ln>
          </p:spPr>
          <p:txBody>
            <a:bodyPr lIns="38100" tIns="38100" rIns="38100" bIns="38100" anchor="ctr"/>
            <a:lstStyle/>
            <a:p>
              <a:pPr>
                <a:defRPr sz="3000"/>
              </a:pPr>
              <a:endParaRPr/>
            </a:p>
          </p:txBody>
        </p:sp>
      </p:grpSp>
      <p:sp>
        <p:nvSpPr>
          <p:cNvPr id="361" name="Rectangle 360">
            <a:extLst>
              <a:ext uri="{FF2B5EF4-FFF2-40B4-BE49-F238E27FC236}">
                <a16:creationId xmlns:a16="http://schemas.microsoft.com/office/drawing/2014/main" id="{743A289B-3272-496D-B475-6E40D2400BF4}"/>
              </a:ext>
            </a:extLst>
          </p:cNvPr>
          <p:cNvSpPr/>
          <p:nvPr/>
        </p:nvSpPr>
        <p:spPr>
          <a:xfrm>
            <a:off x="2918072" y="3936173"/>
            <a:ext cx="2078916" cy="2016557"/>
          </a:xfrm>
          <a:prstGeom prst="rect">
            <a:avLst/>
          </a:prstGeom>
          <a:noFill/>
          <a:ln w="12700" cap="flat" cmpd="sng" algn="ctr">
            <a:solidFill>
              <a:sysClr val="windowText" lastClr="000000">
                <a:lumMod val="50000"/>
                <a:lumOff val="50000"/>
              </a:sys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63" name="TextBox 362">
            <a:extLst>
              <a:ext uri="{FF2B5EF4-FFF2-40B4-BE49-F238E27FC236}">
                <a16:creationId xmlns:a16="http://schemas.microsoft.com/office/drawing/2014/main" id="{AE249CEE-AD42-489B-97C5-2E67E5DC161C}"/>
              </a:ext>
            </a:extLst>
          </p:cNvPr>
          <p:cNvSpPr txBox="1"/>
          <p:nvPr/>
        </p:nvSpPr>
        <p:spPr>
          <a:xfrm>
            <a:off x="3031637" y="3870198"/>
            <a:ext cx="1851789" cy="461665"/>
          </a:xfrm>
          <a:prstGeom prst="rect">
            <a:avLst/>
          </a:prstGeom>
          <a:solidFill>
            <a:srgbClr val="00A891"/>
          </a:solidFill>
        </p:spPr>
        <p:txBody>
          <a:bodyPr wrap="none"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400" b="1" i="0" u="none" strike="noStrike" kern="0" cap="all" spc="0" normalizeH="0" baseline="0" noProof="0" dirty="0" err="1">
                <a:ln>
                  <a:noFill/>
                </a:ln>
                <a:solidFill>
                  <a:prstClr val="white"/>
                </a:solidFill>
                <a:effectLst/>
                <a:uLnTx/>
                <a:uFillTx/>
              </a:rPr>
              <a:t>Edificações</a:t>
            </a:r>
            <a:endParaRPr kumimoji="0" lang="en-US" sz="2400" b="1" i="0" u="none" strike="noStrike" kern="0" cap="all" spc="0" normalizeH="0" baseline="0" noProof="0" dirty="0">
              <a:ln>
                <a:noFill/>
              </a:ln>
              <a:solidFill>
                <a:prstClr val="white"/>
              </a:solidFill>
              <a:effectLst/>
              <a:uLnTx/>
              <a:uFillTx/>
            </a:endParaRPr>
          </a:p>
        </p:txBody>
      </p:sp>
      <p:sp>
        <p:nvSpPr>
          <p:cNvPr id="364" name="TextBox 363">
            <a:extLst>
              <a:ext uri="{FF2B5EF4-FFF2-40B4-BE49-F238E27FC236}">
                <a16:creationId xmlns:a16="http://schemas.microsoft.com/office/drawing/2014/main" id="{AC539CF8-0A8A-4C13-98B4-06E79AD30FA6}"/>
              </a:ext>
            </a:extLst>
          </p:cNvPr>
          <p:cNvSpPr txBox="1"/>
          <p:nvPr/>
        </p:nvSpPr>
        <p:spPr>
          <a:xfrm>
            <a:off x="3353841" y="4469241"/>
            <a:ext cx="1207382" cy="461665"/>
          </a:xfrm>
          <a:prstGeom prst="rect">
            <a:avLst/>
          </a:prstGeom>
          <a:solidFill>
            <a:srgbClr val="D9126B"/>
          </a:solidFill>
        </p:spPr>
        <p:txBody>
          <a:bodyPr wrap="none" rtlCol="0" anchor="ctr">
            <a:spAutoFit/>
          </a:bodyPr>
          <a:lstStyle>
            <a:defPPr>
              <a:defRPr lang="en-US"/>
            </a:defPPr>
            <a:lvl1pPr algn="ctr">
              <a:defRPr sz="2400" b="1" cap="all">
                <a:solidFill>
                  <a:schemeClr val="bg1"/>
                </a:solidFill>
              </a:defRPr>
            </a:lvl1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400" b="1" i="0" u="none" strike="noStrike" kern="0" cap="all" spc="0" normalizeH="0" baseline="0" noProof="0" dirty="0">
                <a:ln>
                  <a:noFill/>
                </a:ln>
                <a:solidFill>
                  <a:prstClr val="white"/>
                </a:solidFill>
                <a:effectLst/>
                <a:uLnTx/>
                <a:uFillTx/>
              </a:rPr>
              <a:t>Pontes</a:t>
            </a:r>
          </a:p>
        </p:txBody>
      </p:sp>
      <p:sp>
        <p:nvSpPr>
          <p:cNvPr id="365" name="TextBox 364">
            <a:extLst>
              <a:ext uri="{FF2B5EF4-FFF2-40B4-BE49-F238E27FC236}">
                <a16:creationId xmlns:a16="http://schemas.microsoft.com/office/drawing/2014/main" id="{A451381C-D570-4FCC-860F-A5E957E3E730}"/>
              </a:ext>
            </a:extLst>
          </p:cNvPr>
          <p:cNvSpPr txBox="1"/>
          <p:nvPr/>
        </p:nvSpPr>
        <p:spPr>
          <a:xfrm>
            <a:off x="3175106" y="5068284"/>
            <a:ext cx="1564852" cy="461665"/>
          </a:xfrm>
          <a:prstGeom prst="rect">
            <a:avLst/>
          </a:prstGeom>
          <a:solidFill>
            <a:srgbClr val="013D4D">
              <a:lumMod val="75000"/>
              <a:lumOff val="25000"/>
            </a:srgbClr>
          </a:solidFill>
        </p:spPr>
        <p:txBody>
          <a:bodyPr wrap="none" rtlCol="0" anchor="ctr">
            <a:spAutoFit/>
          </a:bodyPr>
          <a:lstStyle>
            <a:defPPr>
              <a:defRPr lang="en-US"/>
            </a:defPPr>
            <a:lvl1pPr algn="ctr">
              <a:defRPr sz="2400" b="1" cap="all">
                <a:solidFill>
                  <a:schemeClr val="bg1"/>
                </a:solidFill>
              </a:defRPr>
            </a:lvl1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400" b="1" i="0" u="none" strike="noStrike" kern="0" cap="all" spc="0" normalizeH="0" baseline="0" noProof="0" dirty="0" err="1">
                <a:ln>
                  <a:noFill/>
                </a:ln>
                <a:solidFill>
                  <a:prstClr val="white"/>
                </a:solidFill>
                <a:effectLst/>
                <a:uLnTx/>
                <a:uFillTx/>
              </a:rPr>
              <a:t>Rodovias</a:t>
            </a:r>
            <a:endParaRPr kumimoji="0" lang="en-US" sz="2400" b="1" i="0" u="none" strike="noStrike" kern="0" cap="all" spc="0" normalizeH="0" baseline="0" noProof="0" dirty="0">
              <a:ln>
                <a:noFill/>
              </a:ln>
              <a:solidFill>
                <a:prstClr val="white"/>
              </a:solidFill>
              <a:effectLst/>
              <a:uLnTx/>
              <a:uFillTx/>
            </a:endParaRPr>
          </a:p>
        </p:txBody>
      </p:sp>
      <p:sp>
        <p:nvSpPr>
          <p:cNvPr id="366" name="TextBox 365">
            <a:extLst>
              <a:ext uri="{FF2B5EF4-FFF2-40B4-BE49-F238E27FC236}">
                <a16:creationId xmlns:a16="http://schemas.microsoft.com/office/drawing/2014/main" id="{845C0B2B-0B5B-4D47-B07E-46B784B331D6}"/>
              </a:ext>
            </a:extLst>
          </p:cNvPr>
          <p:cNvSpPr txBox="1"/>
          <p:nvPr/>
        </p:nvSpPr>
        <p:spPr>
          <a:xfrm>
            <a:off x="3264873" y="5667326"/>
            <a:ext cx="1385315" cy="461665"/>
          </a:xfrm>
          <a:prstGeom prst="rect">
            <a:avLst/>
          </a:prstGeom>
          <a:solidFill>
            <a:srgbClr val="FE7600"/>
          </a:solidFill>
        </p:spPr>
        <p:txBody>
          <a:bodyPr wrap="none" rtlCol="0" anchor="ctr">
            <a:spAutoFit/>
          </a:bodyPr>
          <a:lstStyle>
            <a:defPPr>
              <a:defRPr lang="en-US"/>
            </a:defPPr>
            <a:lvl1pPr algn="ctr">
              <a:defRPr sz="2400" b="1" cap="all">
                <a:solidFill>
                  <a:schemeClr val="bg1"/>
                </a:solidFill>
              </a:defRPr>
            </a:lvl1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400" b="1" i="0" u="none" strike="noStrike" kern="0" cap="all" spc="0" normalizeH="0" baseline="0" noProof="0" dirty="0" err="1">
                <a:ln>
                  <a:noFill/>
                </a:ln>
                <a:solidFill>
                  <a:prstClr val="white"/>
                </a:solidFill>
                <a:effectLst/>
                <a:uLnTx/>
                <a:uFillTx/>
              </a:rPr>
              <a:t>Reparos</a:t>
            </a:r>
            <a:endParaRPr kumimoji="0" lang="en-US" sz="2400" b="1" i="0" u="none" strike="noStrike" kern="0" cap="all" spc="0" normalizeH="0" baseline="0" noProof="0" dirty="0">
              <a:ln>
                <a:noFill/>
              </a:ln>
              <a:solidFill>
                <a:prstClr val="white"/>
              </a:solidFill>
              <a:effectLst/>
              <a:uLnTx/>
              <a:uFillTx/>
            </a:endParaRPr>
          </a:p>
        </p:txBody>
      </p:sp>
      <p:sp>
        <p:nvSpPr>
          <p:cNvPr id="3" name="Retângulo 2">
            <a:extLst>
              <a:ext uri="{FF2B5EF4-FFF2-40B4-BE49-F238E27FC236}">
                <a16:creationId xmlns:a16="http://schemas.microsoft.com/office/drawing/2014/main" id="{4013E83C-2375-4048-B9F2-75CF981415D5}"/>
              </a:ext>
            </a:extLst>
          </p:cNvPr>
          <p:cNvSpPr/>
          <p:nvPr/>
        </p:nvSpPr>
        <p:spPr>
          <a:xfrm>
            <a:off x="2126857" y="2488767"/>
            <a:ext cx="1720567" cy="923330"/>
          </a:xfrm>
          <a:prstGeom prst="rect">
            <a:avLst/>
          </a:prstGeom>
        </p:spPr>
        <p:txBody>
          <a:bodyPr wrap="square">
            <a:spAutoFit/>
          </a:bodyPr>
          <a:lstStyle/>
          <a:p>
            <a:pPr lvl="0"/>
            <a:r>
              <a:rPr lang="pt-BR" b="1" dirty="0">
                <a:solidFill>
                  <a:srgbClr val="7030A0"/>
                </a:solidFill>
              </a:rPr>
              <a:t>Orientação Técnica (IBR) 001/2006.</a:t>
            </a:r>
          </a:p>
        </p:txBody>
      </p:sp>
      <p:sp>
        <p:nvSpPr>
          <p:cNvPr id="69" name="Balão de Fala: Retângulo com Cantos Arredondados 68">
            <a:extLst>
              <a:ext uri="{FF2B5EF4-FFF2-40B4-BE49-F238E27FC236}">
                <a16:creationId xmlns:a16="http://schemas.microsoft.com/office/drawing/2014/main" id="{2A4257EF-008F-4091-8FC4-948D0B931E7D}"/>
              </a:ext>
            </a:extLst>
          </p:cNvPr>
          <p:cNvSpPr/>
          <p:nvPr/>
        </p:nvSpPr>
        <p:spPr>
          <a:xfrm>
            <a:off x="5866658" y="4725307"/>
            <a:ext cx="3101009" cy="1351722"/>
          </a:xfrm>
          <a:prstGeom prst="wedgeRoundRectCallout">
            <a:avLst>
              <a:gd name="adj1" fmla="val -67304"/>
              <a:gd name="adj2" fmla="val -39127"/>
              <a:gd name="adj3" fmla="val 16667"/>
            </a:avLst>
          </a:prstGeom>
          <a:solidFill>
            <a:srgbClr val="FFC000"/>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just">
              <a:lnSpc>
                <a:spcPct val="100000"/>
              </a:lnSpc>
            </a:pPr>
            <a:r>
              <a:rPr lang="pt-BR" kern="150" dirty="0">
                <a:solidFill>
                  <a:srgbClr val="003366"/>
                </a:solidFill>
                <a:latin typeface="Helvetica" panose="020B0604020202020204" pitchFamily="34" charset="0"/>
                <a:ea typeface="NSimSun" panose="02010609030101010101" pitchFamily="49" charset="-122"/>
                <a:cs typeface="Helvetica" panose="020B0604020202020204" pitchFamily="34" charset="0"/>
              </a:rPr>
              <a:t>Por isso que não é possível engessar o conteúdo do projeto básico </a:t>
            </a:r>
          </a:p>
        </p:txBody>
      </p:sp>
      <p:grpSp>
        <p:nvGrpSpPr>
          <p:cNvPr id="6" name="Group 8">
            <a:extLst>
              <a:ext uri="{FF2B5EF4-FFF2-40B4-BE49-F238E27FC236}">
                <a16:creationId xmlns:a16="http://schemas.microsoft.com/office/drawing/2014/main" id="{F81EF3C9-54E4-49CA-AC23-771908926974}"/>
              </a:ext>
            </a:extLst>
          </p:cNvPr>
          <p:cNvGrpSpPr/>
          <p:nvPr/>
        </p:nvGrpSpPr>
        <p:grpSpPr>
          <a:xfrm>
            <a:off x="6107312" y="1438645"/>
            <a:ext cx="5128297" cy="3030596"/>
            <a:chOff x="497150" y="1083076"/>
            <a:chExt cx="3258103" cy="4820574"/>
          </a:xfrm>
        </p:grpSpPr>
        <p:sp>
          <p:nvSpPr>
            <p:cNvPr id="71" name="Freeform: Shape 86">
              <a:extLst>
                <a:ext uri="{FF2B5EF4-FFF2-40B4-BE49-F238E27FC236}">
                  <a16:creationId xmlns:a16="http://schemas.microsoft.com/office/drawing/2014/main" id="{E7583FAC-AEFF-4575-994F-D67DB33631BD}"/>
                </a:ext>
              </a:extLst>
            </p:cNvPr>
            <p:cNvSpPr/>
            <p:nvPr/>
          </p:nvSpPr>
          <p:spPr>
            <a:xfrm rot="10800000">
              <a:off x="497150" y="1083076"/>
              <a:ext cx="1189608" cy="1189608"/>
            </a:xfrm>
            <a:custGeom>
              <a:avLst/>
              <a:gdLst>
                <a:gd name="connsiteX0" fmla="*/ 927718 w 1189608"/>
                <a:gd name="connsiteY0" fmla="*/ 1189608 h 1189608"/>
                <a:gd name="connsiteX1" fmla="*/ 0 w 1189608"/>
                <a:gd name="connsiteY1" fmla="*/ 1189608 h 1189608"/>
                <a:gd name="connsiteX2" fmla="*/ 0 w 1189608"/>
                <a:gd name="connsiteY2" fmla="*/ 0 h 1189608"/>
                <a:gd name="connsiteX3" fmla="*/ 1189608 w 1189608"/>
                <a:gd name="connsiteY3" fmla="*/ 0 h 1189608"/>
                <a:gd name="connsiteX4" fmla="*/ 1189608 w 1189608"/>
                <a:gd name="connsiteY4" fmla="*/ 927718 h 1189608"/>
                <a:gd name="connsiteX5" fmla="*/ 927718 w 1189608"/>
                <a:gd name="connsiteY5" fmla="*/ 1189608 h 1189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89608" h="1189608">
                  <a:moveTo>
                    <a:pt x="927718" y="1189608"/>
                  </a:moveTo>
                  <a:lnTo>
                    <a:pt x="0" y="1189608"/>
                  </a:lnTo>
                  <a:lnTo>
                    <a:pt x="0" y="0"/>
                  </a:lnTo>
                  <a:lnTo>
                    <a:pt x="1189608" y="0"/>
                  </a:lnTo>
                  <a:lnTo>
                    <a:pt x="1189608" y="927718"/>
                  </a:lnTo>
                  <a:cubicBezTo>
                    <a:pt x="1189608" y="1072356"/>
                    <a:pt x="1072356" y="1189608"/>
                    <a:pt x="927718" y="1189608"/>
                  </a:cubicBez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2" name="Freeform: Shape 92">
              <a:extLst>
                <a:ext uri="{FF2B5EF4-FFF2-40B4-BE49-F238E27FC236}">
                  <a16:creationId xmlns:a16="http://schemas.microsoft.com/office/drawing/2014/main" id="{ED1C1470-4397-43C5-B044-EE0D2CF136D0}"/>
                </a:ext>
              </a:extLst>
            </p:cNvPr>
            <p:cNvSpPr/>
            <p:nvPr/>
          </p:nvSpPr>
          <p:spPr>
            <a:xfrm>
              <a:off x="2565645" y="4714042"/>
              <a:ext cx="1189608" cy="1189608"/>
            </a:xfrm>
            <a:custGeom>
              <a:avLst/>
              <a:gdLst>
                <a:gd name="connsiteX0" fmla="*/ 927718 w 1189608"/>
                <a:gd name="connsiteY0" fmla="*/ 1189608 h 1189608"/>
                <a:gd name="connsiteX1" fmla="*/ 0 w 1189608"/>
                <a:gd name="connsiteY1" fmla="*/ 1189608 h 1189608"/>
                <a:gd name="connsiteX2" fmla="*/ 0 w 1189608"/>
                <a:gd name="connsiteY2" fmla="*/ 0 h 1189608"/>
                <a:gd name="connsiteX3" fmla="*/ 1189608 w 1189608"/>
                <a:gd name="connsiteY3" fmla="*/ 0 h 1189608"/>
                <a:gd name="connsiteX4" fmla="*/ 1189608 w 1189608"/>
                <a:gd name="connsiteY4" fmla="*/ 927718 h 1189608"/>
                <a:gd name="connsiteX5" fmla="*/ 927718 w 1189608"/>
                <a:gd name="connsiteY5" fmla="*/ 1189608 h 1189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89608" h="1189608">
                  <a:moveTo>
                    <a:pt x="927718" y="1189608"/>
                  </a:moveTo>
                  <a:lnTo>
                    <a:pt x="0" y="1189608"/>
                  </a:lnTo>
                  <a:lnTo>
                    <a:pt x="0" y="0"/>
                  </a:lnTo>
                  <a:lnTo>
                    <a:pt x="1189608" y="0"/>
                  </a:lnTo>
                  <a:lnTo>
                    <a:pt x="1189608" y="927718"/>
                  </a:lnTo>
                  <a:cubicBezTo>
                    <a:pt x="1189608" y="1072356"/>
                    <a:pt x="1072356" y="1189608"/>
                    <a:pt x="927718" y="1189608"/>
                  </a:cubicBez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3" name="Rectangle: Rounded Corners 2">
              <a:extLst>
                <a:ext uri="{FF2B5EF4-FFF2-40B4-BE49-F238E27FC236}">
                  <a16:creationId xmlns:a16="http://schemas.microsoft.com/office/drawing/2014/main" id="{FB55959C-F2D8-4407-9C4C-5156F8E8530A}"/>
                </a:ext>
              </a:extLst>
            </p:cNvPr>
            <p:cNvSpPr/>
            <p:nvPr/>
          </p:nvSpPr>
          <p:spPr>
            <a:xfrm>
              <a:off x="701336" y="1287262"/>
              <a:ext cx="2849732" cy="4412202"/>
            </a:xfrm>
            <a:prstGeom prst="roundRect">
              <a:avLst>
                <a:gd name="adj" fmla="val 9190"/>
              </a:avLst>
            </a:prstGeom>
            <a:solidFill>
              <a:schemeClr val="bg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4" name="Freeform: Shape 87">
              <a:extLst>
                <a:ext uri="{FF2B5EF4-FFF2-40B4-BE49-F238E27FC236}">
                  <a16:creationId xmlns:a16="http://schemas.microsoft.com/office/drawing/2014/main" id="{FAEFB602-229A-4C3A-8EF4-29BAEF387835}"/>
                </a:ext>
              </a:extLst>
            </p:cNvPr>
            <p:cNvSpPr/>
            <p:nvPr/>
          </p:nvSpPr>
          <p:spPr>
            <a:xfrm rot="5400000">
              <a:off x="497150" y="1083076"/>
              <a:ext cx="1189608" cy="1189608"/>
            </a:xfrm>
            <a:custGeom>
              <a:avLst/>
              <a:gdLst>
                <a:gd name="connsiteX0" fmla="*/ 0 w 1189608"/>
                <a:gd name="connsiteY0" fmla="*/ 927718 h 1189608"/>
                <a:gd name="connsiteX1" fmla="*/ 0 w 1189608"/>
                <a:gd name="connsiteY1" fmla="*/ 0 h 1189608"/>
                <a:gd name="connsiteX2" fmla="*/ 1189608 w 1189608"/>
                <a:gd name="connsiteY2" fmla="*/ 1189608 h 1189608"/>
                <a:gd name="connsiteX3" fmla="*/ 261890 w 1189608"/>
                <a:gd name="connsiteY3" fmla="*/ 1189608 h 1189608"/>
                <a:gd name="connsiteX4" fmla="*/ 0 w 1189608"/>
                <a:gd name="connsiteY4" fmla="*/ 927718 h 11896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9608" h="1189608">
                  <a:moveTo>
                    <a:pt x="0" y="927718"/>
                  </a:moveTo>
                  <a:lnTo>
                    <a:pt x="0" y="0"/>
                  </a:lnTo>
                  <a:lnTo>
                    <a:pt x="1189608" y="1189608"/>
                  </a:lnTo>
                  <a:lnTo>
                    <a:pt x="261890" y="1189608"/>
                  </a:lnTo>
                  <a:cubicBezTo>
                    <a:pt x="117252" y="1189608"/>
                    <a:pt x="0" y="1072356"/>
                    <a:pt x="0" y="927718"/>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5" name="Freeform: Shape 93">
              <a:extLst>
                <a:ext uri="{FF2B5EF4-FFF2-40B4-BE49-F238E27FC236}">
                  <a16:creationId xmlns:a16="http://schemas.microsoft.com/office/drawing/2014/main" id="{3CA10121-4A5B-4EB5-82AB-C609657556D1}"/>
                </a:ext>
              </a:extLst>
            </p:cNvPr>
            <p:cNvSpPr/>
            <p:nvPr/>
          </p:nvSpPr>
          <p:spPr>
            <a:xfrm rot="16200000">
              <a:off x="2565645" y="4714042"/>
              <a:ext cx="1189608" cy="1189608"/>
            </a:xfrm>
            <a:custGeom>
              <a:avLst/>
              <a:gdLst>
                <a:gd name="connsiteX0" fmla="*/ 0 w 1189608"/>
                <a:gd name="connsiteY0" fmla="*/ 927718 h 1189608"/>
                <a:gd name="connsiteX1" fmla="*/ 0 w 1189608"/>
                <a:gd name="connsiteY1" fmla="*/ 0 h 1189608"/>
                <a:gd name="connsiteX2" fmla="*/ 1189608 w 1189608"/>
                <a:gd name="connsiteY2" fmla="*/ 1189608 h 1189608"/>
                <a:gd name="connsiteX3" fmla="*/ 261890 w 1189608"/>
                <a:gd name="connsiteY3" fmla="*/ 1189608 h 1189608"/>
                <a:gd name="connsiteX4" fmla="*/ 0 w 1189608"/>
                <a:gd name="connsiteY4" fmla="*/ 927718 h 11896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9608" h="1189608">
                  <a:moveTo>
                    <a:pt x="0" y="927718"/>
                  </a:moveTo>
                  <a:lnTo>
                    <a:pt x="0" y="0"/>
                  </a:lnTo>
                  <a:lnTo>
                    <a:pt x="1189608" y="1189608"/>
                  </a:lnTo>
                  <a:lnTo>
                    <a:pt x="261890" y="1189608"/>
                  </a:lnTo>
                  <a:cubicBezTo>
                    <a:pt x="117252" y="1189608"/>
                    <a:pt x="0" y="1072356"/>
                    <a:pt x="0" y="927718"/>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grpSp>
      <p:sp>
        <p:nvSpPr>
          <p:cNvPr id="4" name="Retângulo 3">
            <a:extLst>
              <a:ext uri="{FF2B5EF4-FFF2-40B4-BE49-F238E27FC236}">
                <a16:creationId xmlns:a16="http://schemas.microsoft.com/office/drawing/2014/main" id="{2E79387F-6D45-4080-BC29-518E9EA44044}"/>
              </a:ext>
            </a:extLst>
          </p:cNvPr>
          <p:cNvSpPr/>
          <p:nvPr/>
        </p:nvSpPr>
        <p:spPr>
          <a:xfrm>
            <a:off x="6735053" y="2063370"/>
            <a:ext cx="3672658" cy="1938992"/>
          </a:xfrm>
          <a:prstGeom prst="rect">
            <a:avLst/>
          </a:prstGeom>
        </p:spPr>
        <p:txBody>
          <a:bodyPr wrap="square">
            <a:spAutoFit/>
          </a:bodyPr>
          <a:lstStyle/>
          <a:p>
            <a:pPr algn="just"/>
            <a:r>
              <a:rPr lang="pt-BR" sz="2000" kern="150" dirty="0">
                <a:solidFill>
                  <a:srgbClr val="003366"/>
                </a:solidFill>
                <a:latin typeface="Helvetica" panose="020B0604020202020204" pitchFamily="34" charset="0"/>
                <a:ea typeface="NSimSun" panose="02010609030101010101" pitchFamily="49" charset="-122"/>
                <a:cs typeface="Helvetica" panose="020B0604020202020204" pitchFamily="34" charset="0"/>
              </a:rPr>
              <a:t>Cabe ao setor técnico definir quais os projetos de engenharia e arquitetura são necessários e suficientes para determinado objeto a ser contratado</a:t>
            </a:r>
            <a:endParaRPr lang="pt-BR" sz="2000" dirty="0"/>
          </a:p>
        </p:txBody>
      </p:sp>
      <p:sp>
        <p:nvSpPr>
          <p:cNvPr id="5" name="Título 4">
            <a:extLst>
              <a:ext uri="{FF2B5EF4-FFF2-40B4-BE49-F238E27FC236}">
                <a16:creationId xmlns:a16="http://schemas.microsoft.com/office/drawing/2014/main" id="{6856122D-CFE0-45A5-B4C8-DF83E03A9716}"/>
              </a:ext>
            </a:extLst>
          </p:cNvPr>
          <p:cNvSpPr>
            <a:spLocks noGrp="1"/>
          </p:cNvSpPr>
          <p:nvPr>
            <p:ph type="title"/>
          </p:nvPr>
        </p:nvSpPr>
        <p:spPr/>
        <p:txBody>
          <a:bodyPr/>
          <a:lstStyle/>
          <a:p>
            <a:endParaRPr lang="pt-BR" dirty="0"/>
          </a:p>
        </p:txBody>
      </p:sp>
    </p:spTree>
    <p:extLst>
      <p:ext uri="{BB962C8B-B14F-4D97-AF65-F5344CB8AC3E}">
        <p14:creationId xmlns:p14="http://schemas.microsoft.com/office/powerpoint/2010/main" val="213513651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a 5">
            <a:extLst>
              <a:ext uri="{FF2B5EF4-FFF2-40B4-BE49-F238E27FC236}">
                <a16:creationId xmlns:a16="http://schemas.microsoft.com/office/drawing/2014/main" id="{159335ED-2F28-91ED-15A0-36073AA7459E}"/>
              </a:ext>
            </a:extLst>
          </p:cNvPr>
          <p:cNvGraphicFramePr/>
          <p:nvPr/>
        </p:nvGraphicFramePr>
        <p:xfrm>
          <a:off x="838199" y="1318847"/>
          <a:ext cx="6748137" cy="458619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4" name="Diagrama 3">
            <a:extLst>
              <a:ext uri="{FF2B5EF4-FFF2-40B4-BE49-F238E27FC236}">
                <a16:creationId xmlns:a16="http://schemas.microsoft.com/office/drawing/2014/main" id="{1DFA4FCA-D716-424E-B6E2-734D346F6C7B}"/>
              </a:ext>
            </a:extLst>
          </p:cNvPr>
          <p:cNvGraphicFramePr/>
          <p:nvPr/>
        </p:nvGraphicFramePr>
        <p:xfrm>
          <a:off x="7685489" y="1556014"/>
          <a:ext cx="4400014" cy="411186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63779055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2A9D7D5-49B4-469C-B296-6A1837F087A5}"/>
              </a:ext>
            </a:extLst>
          </p:cNvPr>
          <p:cNvSpPr>
            <a:spLocks noGrp="1"/>
          </p:cNvSpPr>
          <p:nvPr>
            <p:ph type="title"/>
          </p:nvPr>
        </p:nvSpPr>
        <p:spPr/>
        <p:txBody>
          <a:bodyPr/>
          <a:lstStyle/>
          <a:p>
            <a:r>
              <a:rPr lang="pt-BR" dirty="0"/>
              <a:t>Registro de preços para reparos</a:t>
            </a:r>
          </a:p>
        </p:txBody>
      </p:sp>
      <p:graphicFrame>
        <p:nvGraphicFramePr>
          <p:cNvPr id="4" name="Espaço Reservado para Conteúdo 3">
            <a:extLst>
              <a:ext uri="{FF2B5EF4-FFF2-40B4-BE49-F238E27FC236}">
                <a16:creationId xmlns:a16="http://schemas.microsoft.com/office/drawing/2014/main" id="{480A7B0D-DA6D-4B58-97D2-7D04C6678F50}"/>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93680186"/>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ço Reservado para Conteúdo 3">
            <a:extLst>
              <a:ext uri="{FF2B5EF4-FFF2-40B4-BE49-F238E27FC236}">
                <a16:creationId xmlns:a16="http://schemas.microsoft.com/office/drawing/2014/main" id="{82D03BF8-0022-499B-A21E-8BBE9D1F149A}"/>
              </a:ext>
            </a:extLst>
          </p:cNvPr>
          <p:cNvGraphicFramePr>
            <a:graphicFrameLocks noGrp="1"/>
          </p:cNvGraphicFramePr>
          <p:nvPr>
            <p:ph idx="1"/>
          </p:nvPr>
        </p:nvGraphicFramePr>
        <p:xfrm>
          <a:off x="682752" y="585692"/>
          <a:ext cx="10515600" cy="4924044"/>
        </p:xfrm>
        <a:graphic>
          <a:graphicData uri="http://schemas.openxmlformats.org/drawingml/2006/table">
            <a:tbl>
              <a:tblPr firstRow="1" firstCol="1" bandRow="1">
                <a:tableStyleId>{5C22544A-7EE6-4342-B048-85BDC9FD1C3A}</a:tableStyleId>
              </a:tblPr>
              <a:tblGrid>
                <a:gridCol w="3505200">
                  <a:extLst>
                    <a:ext uri="{9D8B030D-6E8A-4147-A177-3AD203B41FA5}">
                      <a16:colId xmlns:a16="http://schemas.microsoft.com/office/drawing/2014/main" val="1748919948"/>
                    </a:ext>
                  </a:extLst>
                </a:gridCol>
                <a:gridCol w="3505200">
                  <a:extLst>
                    <a:ext uri="{9D8B030D-6E8A-4147-A177-3AD203B41FA5}">
                      <a16:colId xmlns:a16="http://schemas.microsoft.com/office/drawing/2014/main" val="2461035508"/>
                    </a:ext>
                  </a:extLst>
                </a:gridCol>
                <a:gridCol w="3505200">
                  <a:extLst>
                    <a:ext uri="{9D8B030D-6E8A-4147-A177-3AD203B41FA5}">
                      <a16:colId xmlns:a16="http://schemas.microsoft.com/office/drawing/2014/main" val="1236099872"/>
                    </a:ext>
                  </a:extLst>
                </a:gridCol>
              </a:tblGrid>
              <a:tr h="0">
                <a:tc>
                  <a:txBody>
                    <a:bodyPr/>
                    <a:lstStyle/>
                    <a:p>
                      <a:pPr algn="ctr">
                        <a:lnSpc>
                          <a:spcPct val="107000"/>
                        </a:lnSpc>
                        <a:spcAft>
                          <a:spcPts val="800"/>
                        </a:spcAft>
                      </a:pPr>
                      <a:r>
                        <a:rPr lang="pt-BR" sz="2000" dirty="0">
                          <a:effectLst/>
                        </a:rPr>
                        <a:t>Critério</a:t>
                      </a:r>
                      <a:endParaRPr lang="pt-B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07000"/>
                        </a:lnSpc>
                        <a:spcAft>
                          <a:spcPts val="800"/>
                        </a:spcAft>
                      </a:pPr>
                      <a:r>
                        <a:rPr lang="pt-BR" sz="2000">
                          <a:effectLst/>
                        </a:rPr>
                        <a:t>Manutenção Contínua</a:t>
                      </a:r>
                      <a:endParaRPr lang="pt-BR" sz="20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07000"/>
                        </a:lnSpc>
                        <a:spcAft>
                          <a:spcPts val="800"/>
                        </a:spcAft>
                      </a:pPr>
                      <a:r>
                        <a:rPr lang="pt-BR" sz="2000">
                          <a:effectLst/>
                        </a:rPr>
                        <a:t>Registro de Preços para Reparos</a:t>
                      </a:r>
                      <a:endParaRPr lang="pt-BR" sz="20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3135713420"/>
                  </a:ext>
                </a:extLst>
              </a:tr>
              <a:tr h="0">
                <a:tc>
                  <a:txBody>
                    <a:bodyPr/>
                    <a:lstStyle/>
                    <a:p>
                      <a:pPr>
                        <a:lnSpc>
                          <a:spcPct val="107000"/>
                        </a:lnSpc>
                        <a:spcAft>
                          <a:spcPts val="800"/>
                        </a:spcAft>
                      </a:pPr>
                      <a:r>
                        <a:rPr lang="pt-BR" sz="2000" dirty="0">
                          <a:effectLst/>
                        </a:rPr>
                        <a:t>Lógica do modelo</a:t>
                      </a:r>
                      <a:endParaRPr lang="pt-B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pPr>
                      <a:r>
                        <a:rPr lang="pt-BR" sz="2000">
                          <a:effectLst/>
                        </a:rPr>
                        <a:t>Disponibilidade permanente do contratado</a:t>
                      </a:r>
                      <a:endParaRPr lang="pt-BR" sz="20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pPr>
                      <a:r>
                        <a:rPr lang="pt-BR" sz="2000">
                          <a:effectLst/>
                        </a:rPr>
                        <a:t>Contratação sob demanda (quando surge a necessidade)</a:t>
                      </a:r>
                      <a:endParaRPr lang="pt-BR" sz="20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2803845156"/>
                  </a:ext>
                </a:extLst>
              </a:tr>
              <a:tr h="0">
                <a:tc>
                  <a:txBody>
                    <a:bodyPr/>
                    <a:lstStyle/>
                    <a:p>
                      <a:pPr>
                        <a:lnSpc>
                          <a:spcPct val="107000"/>
                        </a:lnSpc>
                        <a:spcAft>
                          <a:spcPts val="800"/>
                        </a:spcAft>
                      </a:pPr>
                      <a:r>
                        <a:rPr lang="pt-BR" sz="2000">
                          <a:effectLst/>
                        </a:rPr>
                        <a:t>Custo</a:t>
                      </a:r>
                      <a:endParaRPr lang="pt-BR" sz="20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pPr>
                      <a:r>
                        <a:rPr lang="pt-BR" sz="2000">
                          <a:effectLst/>
                        </a:rPr>
                        <a:t>Mais elevado (inclui pagamento pela prontidão)</a:t>
                      </a:r>
                      <a:endParaRPr lang="pt-BR" sz="20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pPr>
                      <a:r>
                        <a:rPr lang="pt-BR" sz="2000">
                          <a:effectLst/>
                        </a:rPr>
                        <a:t>Variável (paga-se apenas pelo que for executado)</a:t>
                      </a:r>
                      <a:endParaRPr lang="pt-BR" sz="20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1437895726"/>
                  </a:ext>
                </a:extLst>
              </a:tr>
              <a:tr h="0">
                <a:tc>
                  <a:txBody>
                    <a:bodyPr/>
                    <a:lstStyle/>
                    <a:p>
                      <a:pPr>
                        <a:lnSpc>
                          <a:spcPct val="107000"/>
                        </a:lnSpc>
                        <a:spcAft>
                          <a:spcPts val="800"/>
                        </a:spcAft>
                      </a:pPr>
                      <a:r>
                        <a:rPr lang="pt-BR" sz="2000">
                          <a:effectLst/>
                        </a:rPr>
                        <a:t>Tempestividade</a:t>
                      </a:r>
                      <a:endParaRPr lang="pt-BR" sz="20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pPr>
                      <a:r>
                        <a:rPr lang="pt-BR" sz="2000" dirty="0">
                          <a:effectLst/>
                        </a:rPr>
                        <a:t>Alta — resposta rápida às avarias</a:t>
                      </a:r>
                      <a:endParaRPr lang="pt-B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pPr>
                      <a:r>
                        <a:rPr lang="pt-BR" sz="2000" dirty="0">
                          <a:effectLst/>
                        </a:rPr>
                        <a:t>Menor — pode haver demora, sobretudo em pequenos reparos</a:t>
                      </a:r>
                      <a:endParaRPr lang="pt-B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738557061"/>
                  </a:ext>
                </a:extLst>
              </a:tr>
              <a:tr h="0">
                <a:tc>
                  <a:txBody>
                    <a:bodyPr/>
                    <a:lstStyle/>
                    <a:p>
                      <a:pPr>
                        <a:lnSpc>
                          <a:spcPct val="107000"/>
                        </a:lnSpc>
                        <a:spcAft>
                          <a:spcPts val="800"/>
                        </a:spcAft>
                      </a:pPr>
                      <a:r>
                        <a:rPr lang="pt-BR" sz="2000">
                          <a:effectLst/>
                        </a:rPr>
                        <a:t>Tipo de demanda mais adequado</a:t>
                      </a:r>
                      <a:endParaRPr lang="pt-BR" sz="20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pPr>
                      <a:r>
                        <a:rPr lang="pt-BR" sz="2000">
                          <a:effectLst/>
                        </a:rPr>
                        <a:t>Pequenas intervenções frequentes e rotineiras</a:t>
                      </a:r>
                      <a:endParaRPr lang="pt-BR" sz="20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pPr>
                      <a:r>
                        <a:rPr lang="pt-BR" sz="2000" dirty="0">
                          <a:effectLst/>
                        </a:rPr>
                        <a:t>Intervenções maiores e mais estruturadas</a:t>
                      </a:r>
                      <a:endParaRPr lang="pt-B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2228375020"/>
                  </a:ext>
                </a:extLst>
              </a:tr>
              <a:tr h="0">
                <a:tc>
                  <a:txBody>
                    <a:bodyPr/>
                    <a:lstStyle/>
                    <a:p>
                      <a:pPr>
                        <a:lnSpc>
                          <a:spcPct val="107000"/>
                        </a:lnSpc>
                        <a:spcAft>
                          <a:spcPts val="800"/>
                        </a:spcAft>
                      </a:pPr>
                      <a:r>
                        <a:rPr lang="pt-BR" sz="2000">
                          <a:effectLst/>
                        </a:rPr>
                        <a:t>Incentivos econômicos</a:t>
                      </a:r>
                      <a:endParaRPr lang="pt-BR" sz="20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pPr>
                      <a:r>
                        <a:rPr lang="pt-BR" sz="2000">
                          <a:effectLst/>
                        </a:rPr>
                        <a:t>Risco de sobreprestação ou acomodação</a:t>
                      </a:r>
                      <a:endParaRPr lang="pt-BR" sz="20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pPr>
                      <a:r>
                        <a:rPr lang="pt-BR" sz="2000" dirty="0">
                          <a:effectLst/>
                        </a:rPr>
                        <a:t>Baixo incentivo para demandas de pequeno valor</a:t>
                      </a:r>
                      <a:endParaRPr lang="pt-B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3382331437"/>
                  </a:ext>
                </a:extLst>
              </a:tr>
              <a:tr h="0">
                <a:tc>
                  <a:txBody>
                    <a:bodyPr/>
                    <a:lstStyle/>
                    <a:p>
                      <a:pPr>
                        <a:lnSpc>
                          <a:spcPct val="107000"/>
                        </a:lnSpc>
                        <a:spcAft>
                          <a:spcPts val="800"/>
                        </a:spcAft>
                      </a:pPr>
                      <a:r>
                        <a:rPr lang="pt-BR" sz="2000" dirty="0">
                          <a:effectLst/>
                        </a:rPr>
                        <a:t>Gestão de quantitativos</a:t>
                      </a:r>
                      <a:endParaRPr lang="pt-B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pPr>
                      <a:r>
                        <a:rPr lang="pt-BR" sz="2000" dirty="0">
                          <a:effectLst/>
                        </a:rPr>
                        <a:t>Rígida: limitada aos tetos de acréscimo (50%) e supressão (25%) da Lei 14.133/2</a:t>
                      </a:r>
                      <a:endParaRPr lang="pt-B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pPr>
                      <a:r>
                        <a:rPr lang="pt-BR" sz="2000" dirty="0">
                          <a:effectLst/>
                        </a:rPr>
                        <a:t>Alta: permite ajustar o fornecimento à demanda real sem obrigatoriedade de consumo mínimo</a:t>
                      </a:r>
                      <a:endParaRPr lang="pt-B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129040581"/>
                  </a:ext>
                </a:extLst>
              </a:tr>
            </a:tbl>
          </a:graphicData>
        </a:graphic>
      </p:graphicFrame>
    </p:spTree>
    <p:extLst>
      <p:ext uri="{BB962C8B-B14F-4D97-AF65-F5344CB8AC3E}">
        <p14:creationId xmlns:p14="http://schemas.microsoft.com/office/powerpoint/2010/main" val="422123305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E62858E-D968-438F-A140-49D1130E8EF8}"/>
              </a:ext>
            </a:extLst>
          </p:cNvPr>
          <p:cNvSpPr>
            <a:spLocks noGrp="1"/>
          </p:cNvSpPr>
          <p:nvPr>
            <p:ph type="title"/>
          </p:nvPr>
        </p:nvSpPr>
        <p:spPr/>
        <p:txBody>
          <a:bodyPr/>
          <a:lstStyle/>
          <a:p>
            <a:r>
              <a:rPr lang="pt-BR" dirty="0"/>
              <a:t>Panorama geral do Registro de Preços para reparo</a:t>
            </a:r>
          </a:p>
        </p:txBody>
      </p:sp>
      <p:graphicFrame>
        <p:nvGraphicFramePr>
          <p:cNvPr id="4" name="Diagrama 3">
            <a:extLst>
              <a:ext uri="{FF2B5EF4-FFF2-40B4-BE49-F238E27FC236}">
                <a16:creationId xmlns:a16="http://schemas.microsoft.com/office/drawing/2014/main" id="{AD4E89A1-C63A-48F2-9FC3-50E4807971E5}"/>
              </a:ext>
            </a:extLst>
          </p:cNvPr>
          <p:cNvGraphicFramePr/>
          <p:nvPr/>
        </p:nvGraphicFramePr>
        <p:xfrm>
          <a:off x="2058505" y="189579"/>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Tabela 4">
            <a:extLst>
              <a:ext uri="{FF2B5EF4-FFF2-40B4-BE49-F238E27FC236}">
                <a16:creationId xmlns:a16="http://schemas.microsoft.com/office/drawing/2014/main" id="{99815A40-DF55-4BAB-A891-4295BB68477B}"/>
              </a:ext>
            </a:extLst>
          </p:cNvPr>
          <p:cNvGraphicFramePr>
            <a:graphicFrameLocks noGrp="1"/>
          </p:cNvGraphicFramePr>
          <p:nvPr/>
        </p:nvGraphicFramePr>
        <p:xfrm>
          <a:off x="649356" y="4350752"/>
          <a:ext cx="4463566" cy="2148764"/>
        </p:xfrm>
        <a:graphic>
          <a:graphicData uri="http://schemas.openxmlformats.org/drawingml/2006/table">
            <a:tbl>
              <a:tblPr firstRow="1" bandRow="1">
                <a:tableStyleId>{5C22544A-7EE6-4342-B048-85BDC9FD1C3A}</a:tableStyleId>
              </a:tblPr>
              <a:tblGrid>
                <a:gridCol w="2231783">
                  <a:extLst>
                    <a:ext uri="{9D8B030D-6E8A-4147-A177-3AD203B41FA5}">
                      <a16:colId xmlns:a16="http://schemas.microsoft.com/office/drawing/2014/main" val="3741769089"/>
                    </a:ext>
                  </a:extLst>
                </a:gridCol>
                <a:gridCol w="2231783">
                  <a:extLst>
                    <a:ext uri="{9D8B030D-6E8A-4147-A177-3AD203B41FA5}">
                      <a16:colId xmlns:a16="http://schemas.microsoft.com/office/drawing/2014/main" val="2567034734"/>
                    </a:ext>
                  </a:extLst>
                </a:gridCol>
              </a:tblGrid>
              <a:tr h="376998">
                <a:tc>
                  <a:txBody>
                    <a:bodyPr/>
                    <a:lstStyle/>
                    <a:p>
                      <a:r>
                        <a:rPr lang="pt-BR" dirty="0"/>
                        <a:t>Serviço</a:t>
                      </a:r>
                    </a:p>
                  </a:txBody>
                  <a:tcPr>
                    <a:solidFill>
                      <a:schemeClr val="accent3">
                        <a:lumMod val="50000"/>
                      </a:schemeClr>
                    </a:solidFill>
                  </a:tcPr>
                </a:tc>
                <a:tc>
                  <a:txBody>
                    <a:bodyPr/>
                    <a:lstStyle/>
                    <a:p>
                      <a:r>
                        <a:rPr lang="pt-BR" dirty="0"/>
                        <a:t>Preço por unidade</a:t>
                      </a:r>
                    </a:p>
                  </a:txBody>
                  <a:tcPr>
                    <a:solidFill>
                      <a:schemeClr val="accent3">
                        <a:lumMod val="50000"/>
                      </a:schemeClr>
                    </a:solidFill>
                  </a:tcPr>
                </a:tc>
                <a:extLst>
                  <a:ext uri="{0D108BD9-81ED-4DB2-BD59-A6C34878D82A}">
                    <a16:rowId xmlns:a16="http://schemas.microsoft.com/office/drawing/2014/main" val="3833006643"/>
                  </a:ext>
                </a:extLst>
              </a:tr>
              <a:tr h="377690">
                <a:tc>
                  <a:txBody>
                    <a:bodyPr/>
                    <a:lstStyle/>
                    <a:p>
                      <a:r>
                        <a:rPr lang="pt-BR" dirty="0"/>
                        <a:t>pintura</a:t>
                      </a:r>
                    </a:p>
                  </a:txBody>
                  <a:tcPr>
                    <a:solidFill>
                      <a:schemeClr val="accent3">
                        <a:lumMod val="20000"/>
                        <a:lumOff val="80000"/>
                      </a:schemeClr>
                    </a:solidFill>
                  </a:tcPr>
                </a:tc>
                <a:tc>
                  <a:txBody>
                    <a:bodyPr/>
                    <a:lstStyle/>
                    <a:p>
                      <a:r>
                        <a:rPr lang="pt-BR" dirty="0"/>
                        <a:t>R$ x, por m²</a:t>
                      </a:r>
                    </a:p>
                  </a:txBody>
                  <a:tcPr>
                    <a:solidFill>
                      <a:schemeClr val="accent3">
                        <a:lumMod val="20000"/>
                        <a:lumOff val="80000"/>
                      </a:schemeClr>
                    </a:solidFill>
                  </a:tcPr>
                </a:tc>
                <a:extLst>
                  <a:ext uri="{0D108BD9-81ED-4DB2-BD59-A6C34878D82A}">
                    <a16:rowId xmlns:a16="http://schemas.microsoft.com/office/drawing/2014/main" val="2736410413"/>
                  </a:ext>
                </a:extLst>
              </a:tr>
              <a:tr h="376998">
                <a:tc>
                  <a:txBody>
                    <a:bodyPr/>
                    <a:lstStyle/>
                    <a:p>
                      <a:r>
                        <a:rPr lang="pt-BR" dirty="0"/>
                        <a:t>assoalho</a:t>
                      </a:r>
                    </a:p>
                  </a:txBody>
                  <a:tcPr>
                    <a:solidFill>
                      <a:schemeClr val="accent3">
                        <a:lumMod val="20000"/>
                        <a:lumOff val="80000"/>
                      </a:schemeClr>
                    </a:solidFill>
                  </a:tcPr>
                </a:tc>
                <a:tc>
                  <a:txBody>
                    <a:bodyPr/>
                    <a:lstStyle/>
                    <a:p>
                      <a:r>
                        <a:rPr lang="pt-BR" dirty="0" err="1"/>
                        <a:t>R$x</a:t>
                      </a:r>
                      <a:r>
                        <a:rPr lang="pt-BR" dirty="0"/>
                        <a:t>, por m²</a:t>
                      </a:r>
                    </a:p>
                  </a:txBody>
                  <a:tcPr>
                    <a:solidFill>
                      <a:schemeClr val="accent3">
                        <a:lumMod val="20000"/>
                        <a:lumOff val="80000"/>
                      </a:schemeClr>
                    </a:solidFill>
                  </a:tcPr>
                </a:tc>
                <a:extLst>
                  <a:ext uri="{0D108BD9-81ED-4DB2-BD59-A6C34878D82A}">
                    <a16:rowId xmlns:a16="http://schemas.microsoft.com/office/drawing/2014/main" val="3309553828"/>
                  </a:ext>
                </a:extLst>
              </a:tr>
              <a:tr h="376998">
                <a:tc>
                  <a:txBody>
                    <a:bodyPr/>
                    <a:lstStyle/>
                    <a:p>
                      <a:r>
                        <a:rPr lang="pt-BR" dirty="0"/>
                        <a:t>Porta de aço </a:t>
                      </a:r>
                      <a:r>
                        <a:rPr lang="pt-BR" dirty="0" err="1"/>
                        <a:t>model</a:t>
                      </a:r>
                      <a:r>
                        <a:rPr lang="pt-BR" dirty="0"/>
                        <a:t> 1</a:t>
                      </a:r>
                    </a:p>
                  </a:txBody>
                  <a:tcPr>
                    <a:solidFill>
                      <a:schemeClr val="accent3">
                        <a:lumMod val="20000"/>
                        <a:lumOff val="80000"/>
                      </a:schemeClr>
                    </a:solidFill>
                  </a:tcPr>
                </a:tc>
                <a:tc>
                  <a:txBody>
                    <a:bodyPr/>
                    <a:lstStyle/>
                    <a:p>
                      <a:r>
                        <a:rPr lang="pt-BR" dirty="0"/>
                        <a:t>R$ x, por unidade </a:t>
                      </a:r>
                    </a:p>
                  </a:txBody>
                  <a:tcPr>
                    <a:solidFill>
                      <a:schemeClr val="accent3">
                        <a:lumMod val="20000"/>
                        <a:lumOff val="80000"/>
                      </a:schemeClr>
                    </a:solidFill>
                  </a:tcPr>
                </a:tc>
                <a:extLst>
                  <a:ext uri="{0D108BD9-81ED-4DB2-BD59-A6C34878D82A}">
                    <a16:rowId xmlns:a16="http://schemas.microsoft.com/office/drawing/2014/main" val="1887033501"/>
                  </a:ext>
                </a:extLst>
              </a:tr>
              <a:tr h="376998">
                <a:tc>
                  <a:txBody>
                    <a:bodyPr/>
                    <a:lstStyle/>
                    <a:p>
                      <a:r>
                        <a:rPr lang="pt-BR" dirty="0"/>
                        <a:t>Porta de madeira </a:t>
                      </a:r>
                      <a:r>
                        <a:rPr lang="pt-BR" dirty="0" err="1"/>
                        <a:t>model</a:t>
                      </a:r>
                      <a:r>
                        <a:rPr lang="pt-BR" dirty="0"/>
                        <a:t> 2 </a:t>
                      </a:r>
                    </a:p>
                  </a:txBody>
                  <a:tcPr>
                    <a:solidFill>
                      <a:schemeClr val="accent3">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dirty="0"/>
                        <a:t>R$ x, por unidade </a:t>
                      </a:r>
                    </a:p>
                    <a:p>
                      <a:endParaRPr lang="pt-BR" dirty="0"/>
                    </a:p>
                  </a:txBody>
                  <a:tcPr>
                    <a:solidFill>
                      <a:schemeClr val="accent3">
                        <a:lumMod val="20000"/>
                        <a:lumOff val="80000"/>
                      </a:schemeClr>
                    </a:solidFill>
                  </a:tcPr>
                </a:tc>
                <a:extLst>
                  <a:ext uri="{0D108BD9-81ED-4DB2-BD59-A6C34878D82A}">
                    <a16:rowId xmlns:a16="http://schemas.microsoft.com/office/drawing/2014/main" val="2889933356"/>
                  </a:ext>
                </a:extLst>
              </a:tr>
            </a:tbl>
          </a:graphicData>
        </a:graphic>
      </p:graphicFrame>
    </p:spTree>
    <p:extLst>
      <p:ext uri="{BB962C8B-B14F-4D97-AF65-F5344CB8AC3E}">
        <p14:creationId xmlns:p14="http://schemas.microsoft.com/office/powerpoint/2010/main" val="3823746510"/>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7DF5BC3-B8FB-4F4E-BDBB-D5A752C31FC3}"/>
              </a:ext>
            </a:extLst>
          </p:cNvPr>
          <p:cNvSpPr>
            <a:spLocks noGrp="1"/>
          </p:cNvSpPr>
          <p:nvPr>
            <p:ph type="title"/>
          </p:nvPr>
        </p:nvSpPr>
        <p:spPr/>
        <p:txBody>
          <a:bodyPr/>
          <a:lstStyle/>
          <a:p>
            <a:r>
              <a:rPr lang="pt-BR" dirty="0"/>
              <a:t>Objeto Padronizável</a:t>
            </a:r>
          </a:p>
        </p:txBody>
      </p:sp>
      <p:sp>
        <p:nvSpPr>
          <p:cNvPr id="3" name="Espaço Reservado para Conteúdo 2">
            <a:extLst>
              <a:ext uri="{FF2B5EF4-FFF2-40B4-BE49-F238E27FC236}">
                <a16:creationId xmlns:a16="http://schemas.microsoft.com/office/drawing/2014/main" id="{00C71797-602D-4B2A-BD30-DE153EF08725}"/>
              </a:ext>
            </a:extLst>
          </p:cNvPr>
          <p:cNvSpPr>
            <a:spLocks noGrp="1"/>
          </p:cNvSpPr>
          <p:nvPr>
            <p:ph idx="1"/>
          </p:nvPr>
        </p:nvSpPr>
        <p:spPr>
          <a:xfrm>
            <a:off x="983974" y="1110008"/>
            <a:ext cx="10515600" cy="4351338"/>
          </a:xfrm>
        </p:spPr>
        <p:txBody>
          <a:bodyPr/>
          <a:lstStyle/>
          <a:p>
            <a:endParaRPr lang="pt-BR" sz="1800" dirty="0">
              <a:latin typeface="Calibri" panose="020F0502020204030204" pitchFamily="34" charset="0"/>
              <a:cs typeface="Times New Roman" panose="02020603050405020304" pitchFamily="18" charset="0"/>
            </a:endParaRPr>
          </a:p>
        </p:txBody>
      </p:sp>
      <p:sp>
        <p:nvSpPr>
          <p:cNvPr id="4" name="Shape">
            <a:extLst>
              <a:ext uri="{FF2B5EF4-FFF2-40B4-BE49-F238E27FC236}">
                <a16:creationId xmlns:a16="http://schemas.microsoft.com/office/drawing/2014/main" id="{9E7F8C43-6A2E-4723-B875-3E033F8E67AB}"/>
              </a:ext>
            </a:extLst>
          </p:cNvPr>
          <p:cNvSpPr/>
          <p:nvPr/>
        </p:nvSpPr>
        <p:spPr>
          <a:xfrm>
            <a:off x="8935453" y="3268583"/>
            <a:ext cx="1859895" cy="1566396"/>
          </a:xfrm>
          <a:custGeom>
            <a:avLst/>
            <a:gdLst/>
            <a:ahLst/>
            <a:cxnLst>
              <a:cxn ang="0">
                <a:pos x="wd2" y="hd2"/>
              </a:cxn>
              <a:cxn ang="5400000">
                <a:pos x="wd2" y="hd2"/>
              </a:cxn>
              <a:cxn ang="10800000">
                <a:pos x="wd2" y="hd2"/>
              </a:cxn>
              <a:cxn ang="16200000">
                <a:pos x="wd2" y="hd2"/>
              </a:cxn>
            </a:cxnLst>
            <a:rect l="0" t="0" r="r" b="b"/>
            <a:pathLst>
              <a:path w="21276" h="21600" extrusionOk="0">
                <a:moveTo>
                  <a:pt x="14504" y="1256"/>
                </a:moveTo>
                <a:cubicBezTo>
                  <a:pt x="14261" y="502"/>
                  <a:pt x="13636" y="0"/>
                  <a:pt x="12976" y="0"/>
                </a:cubicBezTo>
                <a:lnTo>
                  <a:pt x="1655" y="0"/>
                </a:lnTo>
                <a:cubicBezTo>
                  <a:pt x="475" y="0"/>
                  <a:pt x="-324" y="1423"/>
                  <a:pt x="127" y="2721"/>
                </a:cubicBezTo>
                <a:lnTo>
                  <a:pt x="6378" y="21600"/>
                </a:lnTo>
                <a:lnTo>
                  <a:pt x="21276" y="21600"/>
                </a:lnTo>
                <a:lnTo>
                  <a:pt x="14504" y="1256"/>
                </a:lnTo>
                <a:close/>
              </a:path>
            </a:pathLst>
          </a:custGeom>
          <a:solidFill>
            <a:schemeClr val="accent2"/>
          </a:solidFill>
          <a:ln w="12700">
            <a:miter lim="400000"/>
          </a:ln>
        </p:spPr>
        <p:txBody>
          <a:bodyPr lIns="38100" tIns="38100" rIns="38100" bIns="38100" anchor="ctr"/>
          <a:lstStyle/>
          <a:p>
            <a:pPr>
              <a:defRPr sz="3000">
                <a:solidFill>
                  <a:srgbClr val="FFFFFF"/>
                </a:solidFill>
              </a:defRPr>
            </a:pPr>
            <a:endParaRPr/>
          </a:p>
        </p:txBody>
      </p:sp>
      <p:sp>
        <p:nvSpPr>
          <p:cNvPr id="5" name="Shape">
            <a:extLst>
              <a:ext uri="{FF2B5EF4-FFF2-40B4-BE49-F238E27FC236}">
                <a16:creationId xmlns:a16="http://schemas.microsoft.com/office/drawing/2014/main" id="{C93AE217-2520-46F7-9AA6-988094528544}"/>
              </a:ext>
            </a:extLst>
          </p:cNvPr>
          <p:cNvSpPr/>
          <p:nvPr/>
        </p:nvSpPr>
        <p:spPr>
          <a:xfrm>
            <a:off x="10301496" y="3723927"/>
            <a:ext cx="791345" cy="698203"/>
          </a:xfrm>
          <a:custGeom>
            <a:avLst/>
            <a:gdLst/>
            <a:ahLst/>
            <a:cxnLst>
              <a:cxn ang="0">
                <a:pos x="wd2" y="hd2"/>
              </a:cxn>
              <a:cxn ang="5400000">
                <a:pos x="wd2" y="hd2"/>
              </a:cxn>
              <a:cxn ang="10800000">
                <a:pos x="wd2" y="hd2"/>
              </a:cxn>
              <a:cxn ang="16200000">
                <a:pos x="wd2" y="hd2"/>
              </a:cxn>
            </a:cxnLst>
            <a:rect l="0" t="0" r="r" b="b"/>
            <a:pathLst>
              <a:path w="20855" h="21600" extrusionOk="0">
                <a:moveTo>
                  <a:pt x="14375" y="2817"/>
                </a:moveTo>
                <a:cubicBezTo>
                  <a:pt x="13815" y="1127"/>
                  <a:pt x="12375" y="0"/>
                  <a:pt x="10855" y="0"/>
                </a:cubicBezTo>
                <a:lnTo>
                  <a:pt x="3815" y="0"/>
                </a:lnTo>
                <a:cubicBezTo>
                  <a:pt x="1095" y="0"/>
                  <a:pt x="-745" y="3193"/>
                  <a:pt x="295" y="6104"/>
                </a:cubicBezTo>
                <a:lnTo>
                  <a:pt x="5575" y="21600"/>
                </a:lnTo>
                <a:lnTo>
                  <a:pt x="20855" y="21600"/>
                </a:lnTo>
                <a:lnTo>
                  <a:pt x="14375" y="2817"/>
                </a:lnTo>
                <a:close/>
              </a:path>
            </a:pathLst>
          </a:custGeom>
          <a:solidFill>
            <a:schemeClr val="accent2">
              <a:lumMod val="50000"/>
            </a:schemeClr>
          </a:solidFill>
          <a:ln w="12700">
            <a:miter lim="400000"/>
          </a:ln>
          <a:effectLst>
            <a:outerShdw blurRad="50800" dist="38100" dir="13500000" algn="br" rotWithShape="0">
              <a:prstClr val="black">
                <a:alpha val="40000"/>
              </a:prstClr>
            </a:outerShdw>
          </a:effectLst>
        </p:spPr>
        <p:txBody>
          <a:bodyPr lIns="38100" tIns="38100" rIns="38100" bIns="38100" anchor="ctr"/>
          <a:lstStyle/>
          <a:p>
            <a:pPr>
              <a:defRPr sz="3000">
                <a:solidFill>
                  <a:srgbClr val="FFFFFF"/>
                </a:solidFill>
              </a:defRPr>
            </a:pPr>
            <a:endParaRPr/>
          </a:p>
        </p:txBody>
      </p:sp>
      <p:sp>
        <p:nvSpPr>
          <p:cNvPr id="6" name="Shape">
            <a:extLst>
              <a:ext uri="{FF2B5EF4-FFF2-40B4-BE49-F238E27FC236}">
                <a16:creationId xmlns:a16="http://schemas.microsoft.com/office/drawing/2014/main" id="{ED964B0D-7A48-4216-A380-2682A4810B2A}"/>
              </a:ext>
            </a:extLst>
          </p:cNvPr>
          <p:cNvSpPr/>
          <p:nvPr/>
        </p:nvSpPr>
        <p:spPr>
          <a:xfrm>
            <a:off x="8419396" y="3875712"/>
            <a:ext cx="2830460" cy="1827462"/>
          </a:xfrm>
          <a:custGeom>
            <a:avLst/>
            <a:gdLst/>
            <a:ahLst/>
            <a:cxnLst>
              <a:cxn ang="0">
                <a:pos x="wd2" y="hd2"/>
              </a:cxn>
              <a:cxn ang="5400000">
                <a:pos x="wd2" y="hd2"/>
              </a:cxn>
              <a:cxn ang="10800000">
                <a:pos x="wd2" y="hd2"/>
              </a:cxn>
              <a:cxn ang="16200000">
                <a:pos x="wd2" y="hd2"/>
              </a:cxn>
            </a:cxnLst>
            <a:rect l="0" t="0" r="r" b="b"/>
            <a:pathLst>
              <a:path w="21494" h="21600" extrusionOk="0">
                <a:moveTo>
                  <a:pt x="21237" y="5095"/>
                </a:moveTo>
                <a:cubicBezTo>
                  <a:pt x="21053" y="4808"/>
                  <a:pt x="20799" y="4664"/>
                  <a:pt x="20546" y="4664"/>
                </a:cubicBezTo>
                <a:lnTo>
                  <a:pt x="5331" y="4664"/>
                </a:lnTo>
                <a:lnTo>
                  <a:pt x="4294" y="682"/>
                </a:lnTo>
                <a:cubicBezTo>
                  <a:pt x="4271" y="287"/>
                  <a:pt x="4063" y="0"/>
                  <a:pt x="3787" y="0"/>
                </a:cubicBezTo>
                <a:lnTo>
                  <a:pt x="536" y="0"/>
                </a:lnTo>
                <a:cubicBezTo>
                  <a:pt x="283" y="0"/>
                  <a:pt x="52" y="251"/>
                  <a:pt x="6" y="646"/>
                </a:cubicBezTo>
                <a:cubicBezTo>
                  <a:pt x="-40" y="1148"/>
                  <a:pt x="191" y="1543"/>
                  <a:pt x="490" y="1543"/>
                </a:cubicBezTo>
                <a:lnTo>
                  <a:pt x="2772" y="1543"/>
                </a:lnTo>
                <a:cubicBezTo>
                  <a:pt x="3648" y="1543"/>
                  <a:pt x="4432" y="2368"/>
                  <a:pt x="4755" y="3624"/>
                </a:cubicBezTo>
                <a:lnTo>
                  <a:pt x="5931" y="8037"/>
                </a:lnTo>
                <a:cubicBezTo>
                  <a:pt x="5931" y="8037"/>
                  <a:pt x="5931" y="8037"/>
                  <a:pt x="5931" y="8037"/>
                </a:cubicBezTo>
                <a:lnTo>
                  <a:pt x="6714" y="11051"/>
                </a:lnTo>
                <a:cubicBezTo>
                  <a:pt x="6714" y="11051"/>
                  <a:pt x="6714" y="11051"/>
                  <a:pt x="6714" y="11051"/>
                </a:cubicBezTo>
                <a:lnTo>
                  <a:pt x="8305" y="17043"/>
                </a:lnTo>
                <a:lnTo>
                  <a:pt x="4501" y="17043"/>
                </a:lnTo>
                <a:cubicBezTo>
                  <a:pt x="4432" y="17043"/>
                  <a:pt x="4363" y="17151"/>
                  <a:pt x="4363" y="17258"/>
                </a:cubicBezTo>
                <a:cubicBezTo>
                  <a:pt x="4363" y="17366"/>
                  <a:pt x="4432" y="17474"/>
                  <a:pt x="4501" y="17474"/>
                </a:cubicBezTo>
                <a:lnTo>
                  <a:pt x="8420" y="17474"/>
                </a:lnTo>
                <a:lnTo>
                  <a:pt x="9481" y="21456"/>
                </a:lnTo>
                <a:cubicBezTo>
                  <a:pt x="9504" y="21528"/>
                  <a:pt x="9550" y="21600"/>
                  <a:pt x="9619" y="21600"/>
                </a:cubicBezTo>
                <a:lnTo>
                  <a:pt x="18678" y="21600"/>
                </a:lnTo>
                <a:cubicBezTo>
                  <a:pt x="18748" y="21600"/>
                  <a:pt x="18817" y="21492"/>
                  <a:pt x="18817" y="21385"/>
                </a:cubicBezTo>
                <a:cubicBezTo>
                  <a:pt x="18817" y="21277"/>
                  <a:pt x="18748" y="21169"/>
                  <a:pt x="18678" y="21169"/>
                </a:cubicBezTo>
                <a:lnTo>
                  <a:pt x="10795" y="21169"/>
                </a:lnTo>
                <a:cubicBezTo>
                  <a:pt x="10126" y="21169"/>
                  <a:pt x="9527" y="20524"/>
                  <a:pt x="9273" y="19591"/>
                </a:cubicBezTo>
                <a:lnTo>
                  <a:pt x="8997" y="18586"/>
                </a:lnTo>
                <a:cubicBezTo>
                  <a:pt x="8858" y="18084"/>
                  <a:pt x="9112" y="17510"/>
                  <a:pt x="9458" y="17510"/>
                </a:cubicBezTo>
                <a:lnTo>
                  <a:pt x="18540" y="17510"/>
                </a:lnTo>
                <a:cubicBezTo>
                  <a:pt x="18932" y="17510"/>
                  <a:pt x="19301" y="17115"/>
                  <a:pt x="19416" y="16505"/>
                </a:cubicBezTo>
                <a:lnTo>
                  <a:pt x="21445" y="6530"/>
                </a:lnTo>
                <a:cubicBezTo>
                  <a:pt x="21560" y="5992"/>
                  <a:pt x="21468" y="5490"/>
                  <a:pt x="21237" y="5095"/>
                </a:cubicBezTo>
                <a:close/>
                <a:moveTo>
                  <a:pt x="7060" y="11159"/>
                </a:moveTo>
                <a:lnTo>
                  <a:pt x="8397" y="11159"/>
                </a:lnTo>
                <a:cubicBezTo>
                  <a:pt x="8512" y="11159"/>
                  <a:pt x="8605" y="11266"/>
                  <a:pt x="8651" y="11410"/>
                </a:cubicBezTo>
                <a:lnTo>
                  <a:pt x="9089" y="13096"/>
                </a:lnTo>
                <a:cubicBezTo>
                  <a:pt x="9158" y="13383"/>
                  <a:pt x="9043" y="13670"/>
                  <a:pt x="8835" y="13670"/>
                </a:cubicBezTo>
                <a:lnTo>
                  <a:pt x="7706" y="13670"/>
                </a:lnTo>
                <a:lnTo>
                  <a:pt x="7060" y="11159"/>
                </a:lnTo>
                <a:close/>
                <a:moveTo>
                  <a:pt x="6253" y="8181"/>
                </a:moveTo>
                <a:lnTo>
                  <a:pt x="7590" y="8181"/>
                </a:lnTo>
                <a:cubicBezTo>
                  <a:pt x="7706" y="8181"/>
                  <a:pt x="7798" y="8288"/>
                  <a:pt x="7844" y="8432"/>
                </a:cubicBezTo>
                <a:lnTo>
                  <a:pt x="8305" y="10154"/>
                </a:lnTo>
                <a:cubicBezTo>
                  <a:pt x="8374" y="10441"/>
                  <a:pt x="8259" y="10728"/>
                  <a:pt x="8051" y="10728"/>
                </a:cubicBezTo>
                <a:lnTo>
                  <a:pt x="6945" y="10728"/>
                </a:lnTo>
                <a:lnTo>
                  <a:pt x="6253" y="8181"/>
                </a:lnTo>
                <a:close/>
                <a:moveTo>
                  <a:pt x="9273" y="11159"/>
                </a:moveTo>
                <a:lnTo>
                  <a:pt x="10403" y="11159"/>
                </a:lnTo>
                <a:cubicBezTo>
                  <a:pt x="10518" y="11159"/>
                  <a:pt x="10610" y="11266"/>
                  <a:pt x="10656" y="11410"/>
                </a:cubicBezTo>
                <a:lnTo>
                  <a:pt x="11094" y="13096"/>
                </a:lnTo>
                <a:cubicBezTo>
                  <a:pt x="11163" y="13383"/>
                  <a:pt x="11048" y="13670"/>
                  <a:pt x="10841" y="13670"/>
                </a:cubicBezTo>
                <a:lnTo>
                  <a:pt x="9711" y="13670"/>
                </a:lnTo>
                <a:cubicBezTo>
                  <a:pt x="9596" y="13670"/>
                  <a:pt x="9504" y="13563"/>
                  <a:pt x="9458" y="13419"/>
                </a:cubicBezTo>
                <a:lnTo>
                  <a:pt x="9020" y="11733"/>
                </a:lnTo>
                <a:cubicBezTo>
                  <a:pt x="8950" y="11482"/>
                  <a:pt x="9066" y="11159"/>
                  <a:pt x="9273" y="11159"/>
                </a:cubicBezTo>
                <a:close/>
                <a:moveTo>
                  <a:pt x="8674" y="10477"/>
                </a:moveTo>
                <a:lnTo>
                  <a:pt x="8213" y="8755"/>
                </a:lnTo>
                <a:cubicBezTo>
                  <a:pt x="8144" y="8468"/>
                  <a:pt x="8259" y="8181"/>
                  <a:pt x="8466" y="8181"/>
                </a:cubicBezTo>
                <a:lnTo>
                  <a:pt x="9596" y="8181"/>
                </a:lnTo>
                <a:cubicBezTo>
                  <a:pt x="9711" y="8181"/>
                  <a:pt x="9803" y="8288"/>
                  <a:pt x="9849" y="8432"/>
                </a:cubicBezTo>
                <a:lnTo>
                  <a:pt x="10310" y="10154"/>
                </a:lnTo>
                <a:cubicBezTo>
                  <a:pt x="10380" y="10441"/>
                  <a:pt x="10264" y="10728"/>
                  <a:pt x="10057" y="10728"/>
                </a:cubicBezTo>
                <a:lnTo>
                  <a:pt x="8927" y="10728"/>
                </a:lnTo>
                <a:cubicBezTo>
                  <a:pt x="8812" y="10728"/>
                  <a:pt x="8720" y="10621"/>
                  <a:pt x="8674" y="10477"/>
                </a:cubicBezTo>
                <a:close/>
                <a:moveTo>
                  <a:pt x="8950" y="5059"/>
                </a:moveTo>
                <a:lnTo>
                  <a:pt x="9504" y="7140"/>
                </a:lnTo>
                <a:cubicBezTo>
                  <a:pt x="9573" y="7427"/>
                  <a:pt x="9458" y="7714"/>
                  <a:pt x="9250" y="7714"/>
                </a:cubicBezTo>
                <a:lnTo>
                  <a:pt x="8121" y="7714"/>
                </a:lnTo>
                <a:cubicBezTo>
                  <a:pt x="8005" y="7714"/>
                  <a:pt x="7913" y="7607"/>
                  <a:pt x="7867" y="7463"/>
                </a:cubicBezTo>
                <a:lnTo>
                  <a:pt x="7221" y="5059"/>
                </a:lnTo>
                <a:lnTo>
                  <a:pt x="8950" y="5059"/>
                </a:lnTo>
                <a:close/>
                <a:moveTo>
                  <a:pt x="10956" y="5059"/>
                </a:moveTo>
                <a:lnTo>
                  <a:pt x="11509" y="7140"/>
                </a:lnTo>
                <a:cubicBezTo>
                  <a:pt x="11578" y="7427"/>
                  <a:pt x="11463" y="7714"/>
                  <a:pt x="11256" y="7714"/>
                </a:cubicBezTo>
                <a:lnTo>
                  <a:pt x="10126" y="7714"/>
                </a:lnTo>
                <a:cubicBezTo>
                  <a:pt x="10011" y="7714"/>
                  <a:pt x="9919" y="7607"/>
                  <a:pt x="9872" y="7463"/>
                </a:cubicBezTo>
                <a:lnTo>
                  <a:pt x="9227" y="5059"/>
                </a:lnTo>
                <a:lnTo>
                  <a:pt x="10956" y="5059"/>
                </a:lnTo>
                <a:close/>
                <a:moveTo>
                  <a:pt x="10472" y="8181"/>
                </a:moveTo>
                <a:lnTo>
                  <a:pt x="11601" y="8181"/>
                </a:lnTo>
                <a:cubicBezTo>
                  <a:pt x="11717" y="8181"/>
                  <a:pt x="11809" y="8288"/>
                  <a:pt x="11855" y="8432"/>
                </a:cubicBezTo>
                <a:lnTo>
                  <a:pt x="12316" y="10154"/>
                </a:lnTo>
                <a:cubicBezTo>
                  <a:pt x="12385" y="10441"/>
                  <a:pt x="12270" y="10728"/>
                  <a:pt x="12062" y="10728"/>
                </a:cubicBezTo>
                <a:lnTo>
                  <a:pt x="10933" y="10728"/>
                </a:lnTo>
                <a:cubicBezTo>
                  <a:pt x="10818" y="10728"/>
                  <a:pt x="10725" y="10621"/>
                  <a:pt x="10679" y="10477"/>
                </a:cubicBezTo>
                <a:lnTo>
                  <a:pt x="10218" y="8755"/>
                </a:lnTo>
                <a:cubicBezTo>
                  <a:pt x="10149" y="8468"/>
                  <a:pt x="10287" y="8181"/>
                  <a:pt x="10472" y="8181"/>
                </a:cubicBezTo>
                <a:close/>
                <a:moveTo>
                  <a:pt x="12477" y="8181"/>
                </a:moveTo>
                <a:lnTo>
                  <a:pt x="13607" y="8181"/>
                </a:lnTo>
                <a:cubicBezTo>
                  <a:pt x="13722" y="8181"/>
                  <a:pt x="13814" y="8288"/>
                  <a:pt x="13861" y="8432"/>
                </a:cubicBezTo>
                <a:lnTo>
                  <a:pt x="14322" y="10154"/>
                </a:lnTo>
                <a:cubicBezTo>
                  <a:pt x="14391" y="10441"/>
                  <a:pt x="14275" y="10728"/>
                  <a:pt x="14068" y="10728"/>
                </a:cubicBezTo>
                <a:lnTo>
                  <a:pt x="12938" y="10728"/>
                </a:lnTo>
                <a:cubicBezTo>
                  <a:pt x="12823" y="10728"/>
                  <a:pt x="12731" y="10621"/>
                  <a:pt x="12685" y="10477"/>
                </a:cubicBezTo>
                <a:lnTo>
                  <a:pt x="12224" y="8755"/>
                </a:lnTo>
                <a:cubicBezTo>
                  <a:pt x="12155" y="8468"/>
                  <a:pt x="12293" y="8181"/>
                  <a:pt x="12477" y="8181"/>
                </a:cubicBezTo>
                <a:close/>
                <a:moveTo>
                  <a:pt x="11901" y="7499"/>
                </a:moveTo>
                <a:lnTo>
                  <a:pt x="11256" y="5095"/>
                </a:lnTo>
                <a:lnTo>
                  <a:pt x="12961" y="5095"/>
                </a:lnTo>
                <a:lnTo>
                  <a:pt x="13515" y="7176"/>
                </a:lnTo>
                <a:cubicBezTo>
                  <a:pt x="13584" y="7463"/>
                  <a:pt x="13469" y="7750"/>
                  <a:pt x="13261" y="7750"/>
                </a:cubicBezTo>
                <a:lnTo>
                  <a:pt x="12132" y="7750"/>
                </a:lnTo>
                <a:cubicBezTo>
                  <a:pt x="12039" y="7750"/>
                  <a:pt x="11924" y="7643"/>
                  <a:pt x="11901" y="7499"/>
                </a:cubicBezTo>
                <a:close/>
                <a:moveTo>
                  <a:pt x="13261" y="5059"/>
                </a:moveTo>
                <a:lnTo>
                  <a:pt x="14967" y="5059"/>
                </a:lnTo>
                <a:lnTo>
                  <a:pt x="15520" y="7140"/>
                </a:lnTo>
                <a:cubicBezTo>
                  <a:pt x="15589" y="7427"/>
                  <a:pt x="15474" y="7714"/>
                  <a:pt x="15267" y="7714"/>
                </a:cubicBezTo>
                <a:lnTo>
                  <a:pt x="14137" y="7714"/>
                </a:lnTo>
                <a:cubicBezTo>
                  <a:pt x="14022" y="7714"/>
                  <a:pt x="13930" y="7607"/>
                  <a:pt x="13884" y="7463"/>
                </a:cubicBezTo>
                <a:lnTo>
                  <a:pt x="13261" y="5059"/>
                </a:lnTo>
                <a:close/>
                <a:moveTo>
                  <a:pt x="15267" y="5059"/>
                </a:moveTo>
                <a:lnTo>
                  <a:pt x="16973" y="5059"/>
                </a:lnTo>
                <a:lnTo>
                  <a:pt x="17526" y="7140"/>
                </a:lnTo>
                <a:cubicBezTo>
                  <a:pt x="17595" y="7427"/>
                  <a:pt x="17480" y="7714"/>
                  <a:pt x="17272" y="7714"/>
                </a:cubicBezTo>
                <a:lnTo>
                  <a:pt x="16143" y="7714"/>
                </a:lnTo>
                <a:cubicBezTo>
                  <a:pt x="16027" y="7714"/>
                  <a:pt x="15935" y="7607"/>
                  <a:pt x="15889" y="7463"/>
                </a:cubicBezTo>
                <a:lnTo>
                  <a:pt x="15267" y="5059"/>
                </a:lnTo>
                <a:close/>
                <a:moveTo>
                  <a:pt x="6945" y="5059"/>
                </a:moveTo>
                <a:lnTo>
                  <a:pt x="7498" y="7140"/>
                </a:lnTo>
                <a:cubicBezTo>
                  <a:pt x="7567" y="7427"/>
                  <a:pt x="7452" y="7714"/>
                  <a:pt x="7245" y="7714"/>
                </a:cubicBezTo>
                <a:lnTo>
                  <a:pt x="6138" y="7714"/>
                </a:lnTo>
                <a:lnTo>
                  <a:pt x="5423" y="5059"/>
                </a:lnTo>
                <a:lnTo>
                  <a:pt x="6945" y="5059"/>
                </a:lnTo>
                <a:close/>
                <a:moveTo>
                  <a:pt x="7821" y="14137"/>
                </a:moveTo>
                <a:lnTo>
                  <a:pt x="9158" y="14137"/>
                </a:lnTo>
                <a:cubicBezTo>
                  <a:pt x="9273" y="14137"/>
                  <a:pt x="9365" y="14245"/>
                  <a:pt x="9411" y="14388"/>
                </a:cubicBezTo>
                <a:lnTo>
                  <a:pt x="10126" y="17043"/>
                </a:lnTo>
                <a:lnTo>
                  <a:pt x="8605" y="17043"/>
                </a:lnTo>
                <a:lnTo>
                  <a:pt x="7821" y="14137"/>
                </a:lnTo>
                <a:close/>
                <a:moveTo>
                  <a:pt x="21191" y="6387"/>
                </a:moveTo>
                <a:lnTo>
                  <a:pt x="19163" y="16361"/>
                </a:lnTo>
                <a:cubicBezTo>
                  <a:pt x="19070" y="16792"/>
                  <a:pt x="18840" y="17043"/>
                  <a:pt x="18540" y="17043"/>
                </a:cubicBezTo>
                <a:lnTo>
                  <a:pt x="10426" y="17043"/>
                </a:lnTo>
                <a:lnTo>
                  <a:pt x="9803" y="14711"/>
                </a:lnTo>
                <a:cubicBezTo>
                  <a:pt x="9734" y="14424"/>
                  <a:pt x="9849" y="14137"/>
                  <a:pt x="10057" y="14137"/>
                </a:cubicBezTo>
                <a:lnTo>
                  <a:pt x="11186" y="14137"/>
                </a:lnTo>
                <a:cubicBezTo>
                  <a:pt x="11302" y="14137"/>
                  <a:pt x="11394" y="14245"/>
                  <a:pt x="11440" y="14388"/>
                </a:cubicBezTo>
                <a:lnTo>
                  <a:pt x="11740" y="15536"/>
                </a:lnTo>
                <a:cubicBezTo>
                  <a:pt x="11763" y="15608"/>
                  <a:pt x="11809" y="15680"/>
                  <a:pt x="11878" y="15680"/>
                </a:cubicBezTo>
                <a:cubicBezTo>
                  <a:pt x="11901" y="15680"/>
                  <a:pt x="11924" y="15680"/>
                  <a:pt x="11924" y="15680"/>
                </a:cubicBezTo>
                <a:cubicBezTo>
                  <a:pt x="11993" y="15644"/>
                  <a:pt x="12039" y="15500"/>
                  <a:pt x="11993" y="15393"/>
                </a:cubicBezTo>
                <a:lnTo>
                  <a:pt x="11809" y="14711"/>
                </a:lnTo>
                <a:cubicBezTo>
                  <a:pt x="11740" y="14424"/>
                  <a:pt x="11855" y="14137"/>
                  <a:pt x="12062" y="14137"/>
                </a:cubicBezTo>
                <a:lnTo>
                  <a:pt x="12362" y="14137"/>
                </a:lnTo>
                <a:cubicBezTo>
                  <a:pt x="12431" y="14137"/>
                  <a:pt x="12500" y="14029"/>
                  <a:pt x="12500" y="13922"/>
                </a:cubicBezTo>
                <a:cubicBezTo>
                  <a:pt x="12500" y="13814"/>
                  <a:pt x="12431" y="13706"/>
                  <a:pt x="12362" y="13706"/>
                </a:cubicBezTo>
                <a:lnTo>
                  <a:pt x="11740" y="13706"/>
                </a:lnTo>
                <a:cubicBezTo>
                  <a:pt x="11624" y="13706"/>
                  <a:pt x="11532" y="13599"/>
                  <a:pt x="11486" y="13455"/>
                </a:cubicBezTo>
                <a:lnTo>
                  <a:pt x="11048" y="11769"/>
                </a:lnTo>
                <a:cubicBezTo>
                  <a:pt x="10979" y="11482"/>
                  <a:pt x="11094" y="11195"/>
                  <a:pt x="11302" y="11195"/>
                </a:cubicBezTo>
                <a:lnTo>
                  <a:pt x="12431" y="11195"/>
                </a:lnTo>
                <a:cubicBezTo>
                  <a:pt x="12547" y="11195"/>
                  <a:pt x="12639" y="11302"/>
                  <a:pt x="12685" y="11446"/>
                </a:cubicBezTo>
                <a:lnTo>
                  <a:pt x="13376" y="13993"/>
                </a:lnTo>
                <a:cubicBezTo>
                  <a:pt x="13399" y="14065"/>
                  <a:pt x="13446" y="14137"/>
                  <a:pt x="13515" y="14137"/>
                </a:cubicBezTo>
                <a:cubicBezTo>
                  <a:pt x="13538" y="14137"/>
                  <a:pt x="13561" y="14137"/>
                  <a:pt x="13561" y="14137"/>
                </a:cubicBezTo>
                <a:cubicBezTo>
                  <a:pt x="13630" y="14101"/>
                  <a:pt x="13676" y="13958"/>
                  <a:pt x="13630" y="13850"/>
                </a:cubicBezTo>
                <a:lnTo>
                  <a:pt x="13077" y="11769"/>
                </a:lnTo>
                <a:cubicBezTo>
                  <a:pt x="13008" y="11482"/>
                  <a:pt x="13123" y="11195"/>
                  <a:pt x="13330" y="11195"/>
                </a:cubicBezTo>
                <a:lnTo>
                  <a:pt x="14460" y="11195"/>
                </a:lnTo>
                <a:cubicBezTo>
                  <a:pt x="14575" y="11195"/>
                  <a:pt x="14667" y="11302"/>
                  <a:pt x="14713" y="11446"/>
                </a:cubicBezTo>
                <a:lnTo>
                  <a:pt x="14967" y="12379"/>
                </a:lnTo>
                <a:cubicBezTo>
                  <a:pt x="14990" y="12451"/>
                  <a:pt x="15036" y="12522"/>
                  <a:pt x="15105" y="12522"/>
                </a:cubicBezTo>
                <a:cubicBezTo>
                  <a:pt x="15128" y="12522"/>
                  <a:pt x="15151" y="12522"/>
                  <a:pt x="15151" y="12522"/>
                </a:cubicBezTo>
                <a:cubicBezTo>
                  <a:pt x="15221" y="12486"/>
                  <a:pt x="15267" y="12343"/>
                  <a:pt x="15221" y="12235"/>
                </a:cubicBezTo>
                <a:lnTo>
                  <a:pt x="15105" y="11805"/>
                </a:lnTo>
                <a:cubicBezTo>
                  <a:pt x="15036" y="11518"/>
                  <a:pt x="15151" y="11231"/>
                  <a:pt x="15359" y="11231"/>
                </a:cubicBezTo>
                <a:lnTo>
                  <a:pt x="15659" y="11231"/>
                </a:lnTo>
                <a:cubicBezTo>
                  <a:pt x="15728" y="11231"/>
                  <a:pt x="15797" y="11123"/>
                  <a:pt x="15797" y="11015"/>
                </a:cubicBezTo>
                <a:cubicBezTo>
                  <a:pt x="15797" y="10908"/>
                  <a:pt x="15728" y="10800"/>
                  <a:pt x="15659" y="10800"/>
                </a:cubicBezTo>
                <a:lnTo>
                  <a:pt x="15013" y="10800"/>
                </a:lnTo>
                <a:cubicBezTo>
                  <a:pt x="14898" y="10800"/>
                  <a:pt x="14806" y="10692"/>
                  <a:pt x="14760" y="10549"/>
                </a:cubicBezTo>
                <a:lnTo>
                  <a:pt x="14299" y="8827"/>
                </a:lnTo>
                <a:cubicBezTo>
                  <a:pt x="14229" y="8540"/>
                  <a:pt x="14345" y="8253"/>
                  <a:pt x="14552" y="8253"/>
                </a:cubicBezTo>
                <a:lnTo>
                  <a:pt x="15682" y="8253"/>
                </a:lnTo>
                <a:cubicBezTo>
                  <a:pt x="15797" y="8253"/>
                  <a:pt x="15889" y="8360"/>
                  <a:pt x="15935" y="8504"/>
                </a:cubicBezTo>
                <a:lnTo>
                  <a:pt x="16650" y="11195"/>
                </a:lnTo>
                <a:cubicBezTo>
                  <a:pt x="16673" y="11267"/>
                  <a:pt x="16719" y="11338"/>
                  <a:pt x="16788" y="11338"/>
                </a:cubicBezTo>
                <a:cubicBezTo>
                  <a:pt x="16811" y="11338"/>
                  <a:pt x="16834" y="11338"/>
                  <a:pt x="16834" y="11338"/>
                </a:cubicBezTo>
                <a:cubicBezTo>
                  <a:pt x="16903" y="11302"/>
                  <a:pt x="16950" y="11159"/>
                  <a:pt x="16903" y="11051"/>
                </a:cubicBezTo>
                <a:lnTo>
                  <a:pt x="16304" y="8827"/>
                </a:lnTo>
                <a:cubicBezTo>
                  <a:pt x="16235" y="8540"/>
                  <a:pt x="16350" y="8253"/>
                  <a:pt x="16558" y="8253"/>
                </a:cubicBezTo>
                <a:lnTo>
                  <a:pt x="17687" y="8253"/>
                </a:lnTo>
                <a:cubicBezTo>
                  <a:pt x="17802" y="8253"/>
                  <a:pt x="17895" y="8360"/>
                  <a:pt x="17941" y="8504"/>
                </a:cubicBezTo>
                <a:lnTo>
                  <a:pt x="18356" y="10083"/>
                </a:lnTo>
                <a:cubicBezTo>
                  <a:pt x="18379" y="10154"/>
                  <a:pt x="18425" y="10226"/>
                  <a:pt x="18494" y="10226"/>
                </a:cubicBezTo>
                <a:cubicBezTo>
                  <a:pt x="18517" y="10226"/>
                  <a:pt x="18540" y="10226"/>
                  <a:pt x="18540" y="10226"/>
                </a:cubicBezTo>
                <a:cubicBezTo>
                  <a:pt x="18609" y="10190"/>
                  <a:pt x="18655" y="10047"/>
                  <a:pt x="18609" y="9939"/>
                </a:cubicBezTo>
                <a:lnTo>
                  <a:pt x="18310" y="8827"/>
                </a:lnTo>
                <a:cubicBezTo>
                  <a:pt x="18240" y="8540"/>
                  <a:pt x="18356" y="8253"/>
                  <a:pt x="18563" y="8253"/>
                </a:cubicBezTo>
                <a:lnTo>
                  <a:pt x="18725" y="8253"/>
                </a:lnTo>
                <a:cubicBezTo>
                  <a:pt x="18794" y="8253"/>
                  <a:pt x="18863" y="8145"/>
                  <a:pt x="18863" y="8037"/>
                </a:cubicBezTo>
                <a:cubicBezTo>
                  <a:pt x="18863" y="7930"/>
                  <a:pt x="18794" y="7822"/>
                  <a:pt x="18725" y="7822"/>
                </a:cubicBezTo>
                <a:lnTo>
                  <a:pt x="18240" y="7822"/>
                </a:lnTo>
                <a:cubicBezTo>
                  <a:pt x="18125" y="7822"/>
                  <a:pt x="18033" y="7714"/>
                  <a:pt x="17987" y="7571"/>
                </a:cubicBezTo>
                <a:lnTo>
                  <a:pt x="17341" y="5167"/>
                </a:lnTo>
                <a:lnTo>
                  <a:pt x="19047" y="5167"/>
                </a:lnTo>
                <a:lnTo>
                  <a:pt x="20062" y="8934"/>
                </a:lnTo>
                <a:cubicBezTo>
                  <a:pt x="20085" y="9006"/>
                  <a:pt x="20131" y="9078"/>
                  <a:pt x="20200" y="9078"/>
                </a:cubicBezTo>
                <a:cubicBezTo>
                  <a:pt x="20223" y="9078"/>
                  <a:pt x="20246" y="9078"/>
                  <a:pt x="20246" y="9078"/>
                </a:cubicBezTo>
                <a:cubicBezTo>
                  <a:pt x="20315" y="9042"/>
                  <a:pt x="20361" y="8899"/>
                  <a:pt x="20315" y="8791"/>
                </a:cubicBezTo>
                <a:lnTo>
                  <a:pt x="19347" y="5167"/>
                </a:lnTo>
                <a:lnTo>
                  <a:pt x="20661" y="5167"/>
                </a:lnTo>
                <a:cubicBezTo>
                  <a:pt x="20868" y="5167"/>
                  <a:pt x="21053" y="5311"/>
                  <a:pt x="21168" y="5562"/>
                </a:cubicBezTo>
                <a:cubicBezTo>
                  <a:pt x="21214" y="5741"/>
                  <a:pt x="21237" y="6064"/>
                  <a:pt x="21191" y="6387"/>
                </a:cubicBezTo>
                <a:close/>
              </a:path>
            </a:pathLst>
          </a:custGeom>
          <a:solidFill>
            <a:schemeClr val="tx2"/>
          </a:solidFill>
          <a:ln w="12700">
            <a:miter lim="400000"/>
          </a:ln>
        </p:spPr>
        <p:txBody>
          <a:bodyPr lIns="38100" tIns="38100" rIns="38100" bIns="38100" anchor="ctr"/>
          <a:lstStyle/>
          <a:p>
            <a:pPr>
              <a:defRPr sz="3000">
                <a:solidFill>
                  <a:srgbClr val="FFFFFF"/>
                </a:solidFill>
              </a:defRPr>
            </a:pPr>
            <a:endParaRPr/>
          </a:p>
        </p:txBody>
      </p:sp>
      <p:sp>
        <p:nvSpPr>
          <p:cNvPr id="7" name="Circle">
            <a:extLst>
              <a:ext uri="{FF2B5EF4-FFF2-40B4-BE49-F238E27FC236}">
                <a16:creationId xmlns:a16="http://schemas.microsoft.com/office/drawing/2014/main" id="{1D47980F-FFCD-4E40-9C0D-B237973D1A1A}"/>
              </a:ext>
            </a:extLst>
          </p:cNvPr>
          <p:cNvSpPr/>
          <p:nvPr/>
        </p:nvSpPr>
        <p:spPr>
          <a:xfrm>
            <a:off x="8443267" y="3893099"/>
            <a:ext cx="97141" cy="97141"/>
          </a:xfrm>
          <a:prstGeom prst="ellipse">
            <a:avLst/>
          </a:prstGeom>
          <a:solidFill>
            <a:schemeClr val="accent2"/>
          </a:solidFill>
          <a:ln w="12700">
            <a:miter lim="400000"/>
          </a:ln>
        </p:spPr>
        <p:txBody>
          <a:bodyPr lIns="38100" tIns="38100" rIns="38100" bIns="38100" anchor="ctr"/>
          <a:lstStyle/>
          <a:p>
            <a:pPr>
              <a:defRPr sz="3000">
                <a:solidFill>
                  <a:srgbClr val="FFFFFF"/>
                </a:solidFill>
              </a:defRPr>
            </a:pPr>
            <a:endParaRPr/>
          </a:p>
        </p:txBody>
      </p:sp>
      <p:sp>
        <p:nvSpPr>
          <p:cNvPr id="8" name="Circle">
            <a:extLst>
              <a:ext uri="{FF2B5EF4-FFF2-40B4-BE49-F238E27FC236}">
                <a16:creationId xmlns:a16="http://schemas.microsoft.com/office/drawing/2014/main" id="{A04E6277-7D10-41C8-A6C9-754F45AAAF2B}"/>
              </a:ext>
            </a:extLst>
          </p:cNvPr>
          <p:cNvSpPr/>
          <p:nvPr/>
        </p:nvSpPr>
        <p:spPr>
          <a:xfrm>
            <a:off x="9736025" y="5757813"/>
            <a:ext cx="327852" cy="327852"/>
          </a:xfrm>
          <a:prstGeom prst="ellipse">
            <a:avLst/>
          </a:prstGeom>
          <a:solidFill>
            <a:srgbClr val="375160"/>
          </a:solidFill>
          <a:ln w="12700">
            <a:miter lim="400000"/>
          </a:ln>
        </p:spPr>
        <p:txBody>
          <a:bodyPr lIns="38100" tIns="38100" rIns="38100" bIns="38100" anchor="ctr"/>
          <a:lstStyle/>
          <a:p>
            <a:pPr>
              <a:defRPr sz="3000">
                <a:solidFill>
                  <a:srgbClr val="FFFFFF"/>
                </a:solidFill>
              </a:defRPr>
            </a:pPr>
            <a:endParaRPr/>
          </a:p>
        </p:txBody>
      </p:sp>
      <p:sp>
        <p:nvSpPr>
          <p:cNvPr id="9" name="Circle">
            <a:extLst>
              <a:ext uri="{FF2B5EF4-FFF2-40B4-BE49-F238E27FC236}">
                <a16:creationId xmlns:a16="http://schemas.microsoft.com/office/drawing/2014/main" id="{A75CB348-7862-482B-B9B7-1A5148A2EBF7}"/>
              </a:ext>
            </a:extLst>
          </p:cNvPr>
          <p:cNvSpPr/>
          <p:nvPr/>
        </p:nvSpPr>
        <p:spPr>
          <a:xfrm>
            <a:off x="9784593" y="5806386"/>
            <a:ext cx="230714" cy="230709"/>
          </a:xfrm>
          <a:prstGeom prst="ellipse">
            <a:avLst/>
          </a:prstGeom>
          <a:solidFill>
            <a:schemeClr val="accent2"/>
          </a:solidFill>
          <a:ln w="12700">
            <a:miter lim="400000"/>
          </a:ln>
        </p:spPr>
        <p:txBody>
          <a:bodyPr lIns="38100" tIns="38100" rIns="38100" bIns="38100" anchor="ctr"/>
          <a:lstStyle/>
          <a:p>
            <a:pPr>
              <a:defRPr sz="3000">
                <a:solidFill>
                  <a:srgbClr val="FFFFFF"/>
                </a:solidFill>
              </a:defRPr>
            </a:pPr>
            <a:endParaRPr/>
          </a:p>
        </p:txBody>
      </p:sp>
      <p:sp>
        <p:nvSpPr>
          <p:cNvPr id="10" name="Shape">
            <a:extLst>
              <a:ext uri="{FF2B5EF4-FFF2-40B4-BE49-F238E27FC236}">
                <a16:creationId xmlns:a16="http://schemas.microsoft.com/office/drawing/2014/main" id="{C7B94D42-E26C-496F-B026-4764A86B56F8}"/>
              </a:ext>
            </a:extLst>
          </p:cNvPr>
          <p:cNvSpPr/>
          <p:nvPr/>
        </p:nvSpPr>
        <p:spPr>
          <a:xfrm>
            <a:off x="9755078" y="5697100"/>
            <a:ext cx="192919" cy="264089"/>
          </a:xfrm>
          <a:custGeom>
            <a:avLst/>
            <a:gdLst/>
            <a:ahLst/>
            <a:cxnLst>
              <a:cxn ang="0">
                <a:pos x="wd2" y="hd2"/>
              </a:cxn>
              <a:cxn ang="5400000">
                <a:pos x="wd2" y="hd2"/>
              </a:cxn>
              <a:cxn ang="10800000">
                <a:pos x="wd2" y="hd2"/>
              </a:cxn>
              <a:cxn ang="16200000">
                <a:pos x="wd2" y="hd2"/>
              </a:cxn>
            </a:cxnLst>
            <a:rect l="0" t="0" r="r" b="b"/>
            <a:pathLst>
              <a:path w="20798" h="21114" extrusionOk="0">
                <a:moveTo>
                  <a:pt x="17346" y="20872"/>
                </a:moveTo>
                <a:lnTo>
                  <a:pt x="17346" y="20872"/>
                </a:lnTo>
                <a:cubicBezTo>
                  <a:pt x="14727" y="21600"/>
                  <a:pt x="11454" y="20629"/>
                  <a:pt x="10473" y="18688"/>
                </a:cubicBezTo>
                <a:lnTo>
                  <a:pt x="0" y="0"/>
                </a:lnTo>
                <a:lnTo>
                  <a:pt x="11455" y="0"/>
                </a:lnTo>
                <a:lnTo>
                  <a:pt x="20291" y="15775"/>
                </a:lnTo>
                <a:cubicBezTo>
                  <a:pt x="21600" y="17717"/>
                  <a:pt x="20291" y="19901"/>
                  <a:pt x="17346" y="20872"/>
                </a:cubicBezTo>
                <a:close/>
              </a:path>
            </a:pathLst>
          </a:custGeom>
          <a:solidFill>
            <a:srgbClr val="375160"/>
          </a:solidFill>
          <a:ln w="12700">
            <a:miter lim="400000"/>
          </a:ln>
        </p:spPr>
        <p:txBody>
          <a:bodyPr lIns="38100" tIns="38100" rIns="38100" bIns="38100" anchor="ctr"/>
          <a:lstStyle/>
          <a:p>
            <a:pPr>
              <a:defRPr sz="3000">
                <a:solidFill>
                  <a:srgbClr val="FFFFFF"/>
                </a:solidFill>
              </a:defRPr>
            </a:pPr>
            <a:endParaRPr/>
          </a:p>
        </p:txBody>
      </p:sp>
      <p:sp>
        <p:nvSpPr>
          <p:cNvPr id="11" name="Circle">
            <a:extLst>
              <a:ext uri="{FF2B5EF4-FFF2-40B4-BE49-F238E27FC236}">
                <a16:creationId xmlns:a16="http://schemas.microsoft.com/office/drawing/2014/main" id="{D95826DB-BB25-457B-BD72-D3331CB95E00}"/>
              </a:ext>
            </a:extLst>
          </p:cNvPr>
          <p:cNvSpPr/>
          <p:nvPr/>
        </p:nvSpPr>
        <p:spPr>
          <a:xfrm>
            <a:off x="9863536" y="5872754"/>
            <a:ext cx="72853" cy="72858"/>
          </a:xfrm>
          <a:prstGeom prst="ellipse">
            <a:avLst/>
          </a:prstGeom>
          <a:solidFill>
            <a:srgbClr val="FFFFFF"/>
          </a:solidFill>
          <a:ln w="12700">
            <a:miter lim="400000"/>
          </a:ln>
        </p:spPr>
        <p:txBody>
          <a:bodyPr lIns="38100" tIns="38100" rIns="38100" bIns="38100" anchor="ctr"/>
          <a:lstStyle/>
          <a:p>
            <a:pPr>
              <a:defRPr sz="3000">
                <a:solidFill>
                  <a:srgbClr val="FFFFFF"/>
                </a:solidFill>
              </a:defRPr>
            </a:pPr>
            <a:endParaRPr/>
          </a:p>
        </p:txBody>
      </p:sp>
      <p:sp>
        <p:nvSpPr>
          <p:cNvPr id="12" name="Circle">
            <a:extLst>
              <a:ext uri="{FF2B5EF4-FFF2-40B4-BE49-F238E27FC236}">
                <a16:creationId xmlns:a16="http://schemas.microsoft.com/office/drawing/2014/main" id="{C47AE278-1670-45B7-AD35-73EA87BDA6EE}"/>
              </a:ext>
            </a:extLst>
          </p:cNvPr>
          <p:cNvSpPr/>
          <p:nvPr/>
        </p:nvSpPr>
        <p:spPr>
          <a:xfrm>
            <a:off x="10677075" y="5757813"/>
            <a:ext cx="327852" cy="327852"/>
          </a:xfrm>
          <a:prstGeom prst="ellipse">
            <a:avLst/>
          </a:prstGeom>
          <a:solidFill>
            <a:srgbClr val="375160"/>
          </a:solidFill>
          <a:ln w="12700">
            <a:miter lim="400000"/>
          </a:ln>
        </p:spPr>
        <p:txBody>
          <a:bodyPr lIns="38100" tIns="38100" rIns="38100" bIns="38100" anchor="ctr"/>
          <a:lstStyle/>
          <a:p>
            <a:pPr>
              <a:defRPr sz="3000">
                <a:solidFill>
                  <a:srgbClr val="FFFFFF"/>
                </a:solidFill>
              </a:defRPr>
            </a:pPr>
            <a:endParaRPr/>
          </a:p>
        </p:txBody>
      </p:sp>
      <p:sp>
        <p:nvSpPr>
          <p:cNvPr id="13" name="Circle">
            <a:extLst>
              <a:ext uri="{FF2B5EF4-FFF2-40B4-BE49-F238E27FC236}">
                <a16:creationId xmlns:a16="http://schemas.microsoft.com/office/drawing/2014/main" id="{8E3607D5-0531-4A33-AD43-9559C439764E}"/>
              </a:ext>
            </a:extLst>
          </p:cNvPr>
          <p:cNvSpPr/>
          <p:nvPr/>
        </p:nvSpPr>
        <p:spPr>
          <a:xfrm>
            <a:off x="10725648" y="5806386"/>
            <a:ext cx="230714" cy="230709"/>
          </a:xfrm>
          <a:prstGeom prst="ellipse">
            <a:avLst/>
          </a:prstGeom>
          <a:solidFill>
            <a:schemeClr val="accent2"/>
          </a:solidFill>
          <a:ln w="12700">
            <a:miter lim="400000"/>
          </a:ln>
        </p:spPr>
        <p:txBody>
          <a:bodyPr lIns="38100" tIns="38100" rIns="38100" bIns="38100" anchor="ctr"/>
          <a:lstStyle/>
          <a:p>
            <a:pPr>
              <a:defRPr sz="3000">
                <a:solidFill>
                  <a:srgbClr val="FFFFFF"/>
                </a:solidFill>
              </a:defRPr>
            </a:pPr>
            <a:endParaRPr/>
          </a:p>
        </p:txBody>
      </p:sp>
      <p:sp>
        <p:nvSpPr>
          <p:cNvPr id="14" name="Shape">
            <a:extLst>
              <a:ext uri="{FF2B5EF4-FFF2-40B4-BE49-F238E27FC236}">
                <a16:creationId xmlns:a16="http://schemas.microsoft.com/office/drawing/2014/main" id="{06DFB67C-C1C9-4C5D-BFCB-B573957C74AD}"/>
              </a:ext>
            </a:extLst>
          </p:cNvPr>
          <p:cNvSpPr/>
          <p:nvPr/>
        </p:nvSpPr>
        <p:spPr>
          <a:xfrm>
            <a:off x="10696128" y="5697100"/>
            <a:ext cx="191239" cy="264089"/>
          </a:xfrm>
          <a:custGeom>
            <a:avLst/>
            <a:gdLst/>
            <a:ahLst/>
            <a:cxnLst>
              <a:cxn ang="0">
                <a:pos x="wd2" y="hd2"/>
              </a:cxn>
              <a:cxn ang="5400000">
                <a:pos x="wd2" y="hd2"/>
              </a:cxn>
              <a:cxn ang="10800000">
                <a:pos x="wd2" y="hd2"/>
              </a:cxn>
              <a:cxn ang="16200000">
                <a:pos x="wd2" y="hd2"/>
              </a:cxn>
            </a:cxnLst>
            <a:rect l="0" t="0" r="r" b="b"/>
            <a:pathLst>
              <a:path w="20934" h="21114" extrusionOk="0">
                <a:moveTo>
                  <a:pt x="17612" y="20872"/>
                </a:moveTo>
                <a:lnTo>
                  <a:pt x="17612" y="20872"/>
                </a:lnTo>
                <a:cubicBezTo>
                  <a:pt x="14953" y="21600"/>
                  <a:pt x="11630" y="20629"/>
                  <a:pt x="10634" y="18688"/>
                </a:cubicBezTo>
                <a:lnTo>
                  <a:pt x="0" y="0"/>
                </a:lnTo>
                <a:lnTo>
                  <a:pt x="11631" y="0"/>
                </a:lnTo>
                <a:lnTo>
                  <a:pt x="20603" y="15775"/>
                </a:lnTo>
                <a:cubicBezTo>
                  <a:pt x="21600" y="17717"/>
                  <a:pt x="20271" y="19901"/>
                  <a:pt x="17612" y="20872"/>
                </a:cubicBezTo>
                <a:close/>
              </a:path>
            </a:pathLst>
          </a:custGeom>
          <a:solidFill>
            <a:srgbClr val="375160"/>
          </a:solidFill>
          <a:ln w="12700">
            <a:miter lim="400000"/>
          </a:ln>
        </p:spPr>
        <p:txBody>
          <a:bodyPr lIns="38100" tIns="38100" rIns="38100" bIns="38100" anchor="ctr"/>
          <a:lstStyle/>
          <a:p>
            <a:pPr>
              <a:defRPr sz="3000">
                <a:solidFill>
                  <a:srgbClr val="FFFFFF"/>
                </a:solidFill>
              </a:defRPr>
            </a:pPr>
            <a:endParaRPr/>
          </a:p>
        </p:txBody>
      </p:sp>
      <p:sp>
        <p:nvSpPr>
          <p:cNvPr id="15" name="Circle">
            <a:extLst>
              <a:ext uri="{FF2B5EF4-FFF2-40B4-BE49-F238E27FC236}">
                <a16:creationId xmlns:a16="http://schemas.microsoft.com/office/drawing/2014/main" id="{CB03312A-3739-42DD-8400-BDFAC9D86010}"/>
              </a:ext>
            </a:extLst>
          </p:cNvPr>
          <p:cNvSpPr/>
          <p:nvPr/>
        </p:nvSpPr>
        <p:spPr>
          <a:xfrm>
            <a:off x="10804586" y="5872754"/>
            <a:ext cx="72853" cy="72858"/>
          </a:xfrm>
          <a:prstGeom prst="ellipse">
            <a:avLst/>
          </a:prstGeom>
          <a:solidFill>
            <a:srgbClr val="FFFFFF"/>
          </a:solidFill>
          <a:ln w="12700">
            <a:miter lim="400000"/>
          </a:ln>
        </p:spPr>
        <p:txBody>
          <a:bodyPr lIns="38100" tIns="38100" rIns="38100" bIns="38100" anchor="ctr"/>
          <a:lstStyle/>
          <a:p>
            <a:pPr>
              <a:defRPr sz="3000">
                <a:solidFill>
                  <a:srgbClr val="FFFFFF"/>
                </a:solidFill>
              </a:defRPr>
            </a:pPr>
            <a:endParaRPr/>
          </a:p>
        </p:txBody>
      </p:sp>
      <p:sp>
        <p:nvSpPr>
          <p:cNvPr id="26" name="Pergaminho vertical 25"/>
          <p:cNvSpPr/>
          <p:nvPr/>
        </p:nvSpPr>
        <p:spPr>
          <a:xfrm>
            <a:off x="159026" y="1736034"/>
            <a:ext cx="3180522" cy="4558748"/>
          </a:xfrm>
          <a:prstGeom prst="vertic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a:p>
            <a:pPr algn="ctr"/>
            <a:endParaRPr lang="pt-BR" dirty="0"/>
          </a:p>
          <a:p>
            <a:pPr algn="ctr"/>
            <a:endParaRPr lang="pt-BR" dirty="0"/>
          </a:p>
        </p:txBody>
      </p:sp>
      <p:sp>
        <p:nvSpPr>
          <p:cNvPr id="27" name="Shape">
            <a:extLst>
              <a:ext uri="{FF2B5EF4-FFF2-40B4-BE49-F238E27FC236}">
                <a16:creationId xmlns:a16="http://schemas.microsoft.com/office/drawing/2014/main" id="{9E7F8C43-6A2E-4723-B875-3E033F8E67AB}"/>
              </a:ext>
            </a:extLst>
          </p:cNvPr>
          <p:cNvSpPr/>
          <p:nvPr/>
        </p:nvSpPr>
        <p:spPr>
          <a:xfrm>
            <a:off x="5854322" y="730792"/>
            <a:ext cx="1859895" cy="1566396"/>
          </a:xfrm>
          <a:custGeom>
            <a:avLst/>
            <a:gdLst/>
            <a:ahLst/>
            <a:cxnLst>
              <a:cxn ang="0">
                <a:pos x="wd2" y="hd2"/>
              </a:cxn>
              <a:cxn ang="5400000">
                <a:pos x="wd2" y="hd2"/>
              </a:cxn>
              <a:cxn ang="10800000">
                <a:pos x="wd2" y="hd2"/>
              </a:cxn>
              <a:cxn ang="16200000">
                <a:pos x="wd2" y="hd2"/>
              </a:cxn>
            </a:cxnLst>
            <a:rect l="0" t="0" r="r" b="b"/>
            <a:pathLst>
              <a:path w="21276" h="21600" extrusionOk="0">
                <a:moveTo>
                  <a:pt x="14504" y="1256"/>
                </a:moveTo>
                <a:cubicBezTo>
                  <a:pt x="14261" y="502"/>
                  <a:pt x="13636" y="0"/>
                  <a:pt x="12976" y="0"/>
                </a:cubicBezTo>
                <a:lnTo>
                  <a:pt x="1655" y="0"/>
                </a:lnTo>
                <a:cubicBezTo>
                  <a:pt x="475" y="0"/>
                  <a:pt x="-324" y="1423"/>
                  <a:pt x="127" y="2721"/>
                </a:cubicBezTo>
                <a:lnTo>
                  <a:pt x="6378" y="21600"/>
                </a:lnTo>
                <a:lnTo>
                  <a:pt x="21276" y="21600"/>
                </a:lnTo>
                <a:lnTo>
                  <a:pt x="14504" y="1256"/>
                </a:lnTo>
                <a:close/>
              </a:path>
            </a:pathLst>
          </a:custGeom>
          <a:solidFill>
            <a:schemeClr val="accent2"/>
          </a:solidFill>
          <a:ln w="12700">
            <a:miter lim="400000"/>
          </a:ln>
        </p:spPr>
        <p:txBody>
          <a:bodyPr lIns="38100" tIns="38100" rIns="38100" bIns="38100" anchor="ctr"/>
          <a:lstStyle/>
          <a:p>
            <a:pPr>
              <a:defRPr sz="3000">
                <a:solidFill>
                  <a:srgbClr val="FFFFFF"/>
                </a:solidFill>
              </a:defRPr>
            </a:pPr>
            <a:endParaRPr/>
          </a:p>
        </p:txBody>
      </p:sp>
      <p:sp>
        <p:nvSpPr>
          <p:cNvPr id="29" name="Shape">
            <a:extLst>
              <a:ext uri="{FF2B5EF4-FFF2-40B4-BE49-F238E27FC236}">
                <a16:creationId xmlns:a16="http://schemas.microsoft.com/office/drawing/2014/main" id="{ED964B0D-7A48-4216-A380-2682A4810B2A}"/>
              </a:ext>
            </a:extLst>
          </p:cNvPr>
          <p:cNvSpPr/>
          <p:nvPr/>
        </p:nvSpPr>
        <p:spPr>
          <a:xfrm>
            <a:off x="5338265" y="1337921"/>
            <a:ext cx="2830460" cy="1827462"/>
          </a:xfrm>
          <a:custGeom>
            <a:avLst/>
            <a:gdLst/>
            <a:ahLst/>
            <a:cxnLst>
              <a:cxn ang="0">
                <a:pos x="wd2" y="hd2"/>
              </a:cxn>
              <a:cxn ang="5400000">
                <a:pos x="wd2" y="hd2"/>
              </a:cxn>
              <a:cxn ang="10800000">
                <a:pos x="wd2" y="hd2"/>
              </a:cxn>
              <a:cxn ang="16200000">
                <a:pos x="wd2" y="hd2"/>
              </a:cxn>
            </a:cxnLst>
            <a:rect l="0" t="0" r="r" b="b"/>
            <a:pathLst>
              <a:path w="21494" h="21600" extrusionOk="0">
                <a:moveTo>
                  <a:pt x="21237" y="5095"/>
                </a:moveTo>
                <a:cubicBezTo>
                  <a:pt x="21053" y="4808"/>
                  <a:pt x="20799" y="4664"/>
                  <a:pt x="20546" y="4664"/>
                </a:cubicBezTo>
                <a:lnTo>
                  <a:pt x="5331" y="4664"/>
                </a:lnTo>
                <a:lnTo>
                  <a:pt x="4294" y="682"/>
                </a:lnTo>
                <a:cubicBezTo>
                  <a:pt x="4271" y="287"/>
                  <a:pt x="4063" y="0"/>
                  <a:pt x="3787" y="0"/>
                </a:cubicBezTo>
                <a:lnTo>
                  <a:pt x="536" y="0"/>
                </a:lnTo>
                <a:cubicBezTo>
                  <a:pt x="283" y="0"/>
                  <a:pt x="52" y="251"/>
                  <a:pt x="6" y="646"/>
                </a:cubicBezTo>
                <a:cubicBezTo>
                  <a:pt x="-40" y="1148"/>
                  <a:pt x="191" y="1543"/>
                  <a:pt x="490" y="1543"/>
                </a:cubicBezTo>
                <a:lnTo>
                  <a:pt x="2772" y="1543"/>
                </a:lnTo>
                <a:cubicBezTo>
                  <a:pt x="3648" y="1543"/>
                  <a:pt x="4432" y="2368"/>
                  <a:pt x="4755" y="3624"/>
                </a:cubicBezTo>
                <a:lnTo>
                  <a:pt x="5931" y="8037"/>
                </a:lnTo>
                <a:cubicBezTo>
                  <a:pt x="5931" y="8037"/>
                  <a:pt x="5931" y="8037"/>
                  <a:pt x="5931" y="8037"/>
                </a:cubicBezTo>
                <a:lnTo>
                  <a:pt x="6714" y="11051"/>
                </a:lnTo>
                <a:cubicBezTo>
                  <a:pt x="6714" y="11051"/>
                  <a:pt x="6714" y="11051"/>
                  <a:pt x="6714" y="11051"/>
                </a:cubicBezTo>
                <a:lnTo>
                  <a:pt x="8305" y="17043"/>
                </a:lnTo>
                <a:lnTo>
                  <a:pt x="4501" y="17043"/>
                </a:lnTo>
                <a:cubicBezTo>
                  <a:pt x="4432" y="17043"/>
                  <a:pt x="4363" y="17151"/>
                  <a:pt x="4363" y="17258"/>
                </a:cubicBezTo>
                <a:cubicBezTo>
                  <a:pt x="4363" y="17366"/>
                  <a:pt x="4432" y="17474"/>
                  <a:pt x="4501" y="17474"/>
                </a:cubicBezTo>
                <a:lnTo>
                  <a:pt x="8420" y="17474"/>
                </a:lnTo>
                <a:lnTo>
                  <a:pt x="9481" y="21456"/>
                </a:lnTo>
                <a:cubicBezTo>
                  <a:pt x="9504" y="21528"/>
                  <a:pt x="9550" y="21600"/>
                  <a:pt x="9619" y="21600"/>
                </a:cubicBezTo>
                <a:lnTo>
                  <a:pt x="18678" y="21600"/>
                </a:lnTo>
                <a:cubicBezTo>
                  <a:pt x="18748" y="21600"/>
                  <a:pt x="18817" y="21492"/>
                  <a:pt x="18817" y="21385"/>
                </a:cubicBezTo>
                <a:cubicBezTo>
                  <a:pt x="18817" y="21277"/>
                  <a:pt x="18748" y="21169"/>
                  <a:pt x="18678" y="21169"/>
                </a:cubicBezTo>
                <a:lnTo>
                  <a:pt x="10795" y="21169"/>
                </a:lnTo>
                <a:cubicBezTo>
                  <a:pt x="10126" y="21169"/>
                  <a:pt x="9527" y="20524"/>
                  <a:pt x="9273" y="19591"/>
                </a:cubicBezTo>
                <a:lnTo>
                  <a:pt x="8997" y="18586"/>
                </a:lnTo>
                <a:cubicBezTo>
                  <a:pt x="8858" y="18084"/>
                  <a:pt x="9112" y="17510"/>
                  <a:pt x="9458" y="17510"/>
                </a:cubicBezTo>
                <a:lnTo>
                  <a:pt x="18540" y="17510"/>
                </a:lnTo>
                <a:cubicBezTo>
                  <a:pt x="18932" y="17510"/>
                  <a:pt x="19301" y="17115"/>
                  <a:pt x="19416" y="16505"/>
                </a:cubicBezTo>
                <a:lnTo>
                  <a:pt x="21445" y="6530"/>
                </a:lnTo>
                <a:cubicBezTo>
                  <a:pt x="21560" y="5992"/>
                  <a:pt x="21468" y="5490"/>
                  <a:pt x="21237" y="5095"/>
                </a:cubicBezTo>
                <a:close/>
                <a:moveTo>
                  <a:pt x="7060" y="11159"/>
                </a:moveTo>
                <a:lnTo>
                  <a:pt x="8397" y="11159"/>
                </a:lnTo>
                <a:cubicBezTo>
                  <a:pt x="8512" y="11159"/>
                  <a:pt x="8605" y="11266"/>
                  <a:pt x="8651" y="11410"/>
                </a:cubicBezTo>
                <a:lnTo>
                  <a:pt x="9089" y="13096"/>
                </a:lnTo>
                <a:cubicBezTo>
                  <a:pt x="9158" y="13383"/>
                  <a:pt x="9043" y="13670"/>
                  <a:pt x="8835" y="13670"/>
                </a:cubicBezTo>
                <a:lnTo>
                  <a:pt x="7706" y="13670"/>
                </a:lnTo>
                <a:lnTo>
                  <a:pt x="7060" y="11159"/>
                </a:lnTo>
                <a:close/>
                <a:moveTo>
                  <a:pt x="6253" y="8181"/>
                </a:moveTo>
                <a:lnTo>
                  <a:pt x="7590" y="8181"/>
                </a:lnTo>
                <a:cubicBezTo>
                  <a:pt x="7706" y="8181"/>
                  <a:pt x="7798" y="8288"/>
                  <a:pt x="7844" y="8432"/>
                </a:cubicBezTo>
                <a:lnTo>
                  <a:pt x="8305" y="10154"/>
                </a:lnTo>
                <a:cubicBezTo>
                  <a:pt x="8374" y="10441"/>
                  <a:pt x="8259" y="10728"/>
                  <a:pt x="8051" y="10728"/>
                </a:cubicBezTo>
                <a:lnTo>
                  <a:pt x="6945" y="10728"/>
                </a:lnTo>
                <a:lnTo>
                  <a:pt x="6253" y="8181"/>
                </a:lnTo>
                <a:close/>
                <a:moveTo>
                  <a:pt x="9273" y="11159"/>
                </a:moveTo>
                <a:lnTo>
                  <a:pt x="10403" y="11159"/>
                </a:lnTo>
                <a:cubicBezTo>
                  <a:pt x="10518" y="11159"/>
                  <a:pt x="10610" y="11266"/>
                  <a:pt x="10656" y="11410"/>
                </a:cubicBezTo>
                <a:lnTo>
                  <a:pt x="11094" y="13096"/>
                </a:lnTo>
                <a:cubicBezTo>
                  <a:pt x="11163" y="13383"/>
                  <a:pt x="11048" y="13670"/>
                  <a:pt x="10841" y="13670"/>
                </a:cubicBezTo>
                <a:lnTo>
                  <a:pt x="9711" y="13670"/>
                </a:lnTo>
                <a:cubicBezTo>
                  <a:pt x="9596" y="13670"/>
                  <a:pt x="9504" y="13563"/>
                  <a:pt x="9458" y="13419"/>
                </a:cubicBezTo>
                <a:lnTo>
                  <a:pt x="9020" y="11733"/>
                </a:lnTo>
                <a:cubicBezTo>
                  <a:pt x="8950" y="11482"/>
                  <a:pt x="9066" y="11159"/>
                  <a:pt x="9273" y="11159"/>
                </a:cubicBezTo>
                <a:close/>
                <a:moveTo>
                  <a:pt x="8674" y="10477"/>
                </a:moveTo>
                <a:lnTo>
                  <a:pt x="8213" y="8755"/>
                </a:lnTo>
                <a:cubicBezTo>
                  <a:pt x="8144" y="8468"/>
                  <a:pt x="8259" y="8181"/>
                  <a:pt x="8466" y="8181"/>
                </a:cubicBezTo>
                <a:lnTo>
                  <a:pt x="9596" y="8181"/>
                </a:lnTo>
                <a:cubicBezTo>
                  <a:pt x="9711" y="8181"/>
                  <a:pt x="9803" y="8288"/>
                  <a:pt x="9849" y="8432"/>
                </a:cubicBezTo>
                <a:lnTo>
                  <a:pt x="10310" y="10154"/>
                </a:lnTo>
                <a:cubicBezTo>
                  <a:pt x="10380" y="10441"/>
                  <a:pt x="10264" y="10728"/>
                  <a:pt x="10057" y="10728"/>
                </a:cubicBezTo>
                <a:lnTo>
                  <a:pt x="8927" y="10728"/>
                </a:lnTo>
                <a:cubicBezTo>
                  <a:pt x="8812" y="10728"/>
                  <a:pt x="8720" y="10621"/>
                  <a:pt x="8674" y="10477"/>
                </a:cubicBezTo>
                <a:close/>
                <a:moveTo>
                  <a:pt x="8950" y="5059"/>
                </a:moveTo>
                <a:lnTo>
                  <a:pt x="9504" y="7140"/>
                </a:lnTo>
                <a:cubicBezTo>
                  <a:pt x="9573" y="7427"/>
                  <a:pt x="9458" y="7714"/>
                  <a:pt x="9250" y="7714"/>
                </a:cubicBezTo>
                <a:lnTo>
                  <a:pt x="8121" y="7714"/>
                </a:lnTo>
                <a:cubicBezTo>
                  <a:pt x="8005" y="7714"/>
                  <a:pt x="7913" y="7607"/>
                  <a:pt x="7867" y="7463"/>
                </a:cubicBezTo>
                <a:lnTo>
                  <a:pt x="7221" y="5059"/>
                </a:lnTo>
                <a:lnTo>
                  <a:pt x="8950" y="5059"/>
                </a:lnTo>
                <a:close/>
                <a:moveTo>
                  <a:pt x="10956" y="5059"/>
                </a:moveTo>
                <a:lnTo>
                  <a:pt x="11509" y="7140"/>
                </a:lnTo>
                <a:cubicBezTo>
                  <a:pt x="11578" y="7427"/>
                  <a:pt x="11463" y="7714"/>
                  <a:pt x="11256" y="7714"/>
                </a:cubicBezTo>
                <a:lnTo>
                  <a:pt x="10126" y="7714"/>
                </a:lnTo>
                <a:cubicBezTo>
                  <a:pt x="10011" y="7714"/>
                  <a:pt x="9919" y="7607"/>
                  <a:pt x="9872" y="7463"/>
                </a:cubicBezTo>
                <a:lnTo>
                  <a:pt x="9227" y="5059"/>
                </a:lnTo>
                <a:lnTo>
                  <a:pt x="10956" y="5059"/>
                </a:lnTo>
                <a:close/>
                <a:moveTo>
                  <a:pt x="10472" y="8181"/>
                </a:moveTo>
                <a:lnTo>
                  <a:pt x="11601" y="8181"/>
                </a:lnTo>
                <a:cubicBezTo>
                  <a:pt x="11717" y="8181"/>
                  <a:pt x="11809" y="8288"/>
                  <a:pt x="11855" y="8432"/>
                </a:cubicBezTo>
                <a:lnTo>
                  <a:pt x="12316" y="10154"/>
                </a:lnTo>
                <a:cubicBezTo>
                  <a:pt x="12385" y="10441"/>
                  <a:pt x="12270" y="10728"/>
                  <a:pt x="12062" y="10728"/>
                </a:cubicBezTo>
                <a:lnTo>
                  <a:pt x="10933" y="10728"/>
                </a:lnTo>
                <a:cubicBezTo>
                  <a:pt x="10818" y="10728"/>
                  <a:pt x="10725" y="10621"/>
                  <a:pt x="10679" y="10477"/>
                </a:cubicBezTo>
                <a:lnTo>
                  <a:pt x="10218" y="8755"/>
                </a:lnTo>
                <a:cubicBezTo>
                  <a:pt x="10149" y="8468"/>
                  <a:pt x="10287" y="8181"/>
                  <a:pt x="10472" y="8181"/>
                </a:cubicBezTo>
                <a:close/>
                <a:moveTo>
                  <a:pt x="12477" y="8181"/>
                </a:moveTo>
                <a:lnTo>
                  <a:pt x="13607" y="8181"/>
                </a:lnTo>
                <a:cubicBezTo>
                  <a:pt x="13722" y="8181"/>
                  <a:pt x="13814" y="8288"/>
                  <a:pt x="13861" y="8432"/>
                </a:cubicBezTo>
                <a:lnTo>
                  <a:pt x="14322" y="10154"/>
                </a:lnTo>
                <a:cubicBezTo>
                  <a:pt x="14391" y="10441"/>
                  <a:pt x="14275" y="10728"/>
                  <a:pt x="14068" y="10728"/>
                </a:cubicBezTo>
                <a:lnTo>
                  <a:pt x="12938" y="10728"/>
                </a:lnTo>
                <a:cubicBezTo>
                  <a:pt x="12823" y="10728"/>
                  <a:pt x="12731" y="10621"/>
                  <a:pt x="12685" y="10477"/>
                </a:cubicBezTo>
                <a:lnTo>
                  <a:pt x="12224" y="8755"/>
                </a:lnTo>
                <a:cubicBezTo>
                  <a:pt x="12155" y="8468"/>
                  <a:pt x="12293" y="8181"/>
                  <a:pt x="12477" y="8181"/>
                </a:cubicBezTo>
                <a:close/>
                <a:moveTo>
                  <a:pt x="11901" y="7499"/>
                </a:moveTo>
                <a:lnTo>
                  <a:pt x="11256" y="5095"/>
                </a:lnTo>
                <a:lnTo>
                  <a:pt x="12961" y="5095"/>
                </a:lnTo>
                <a:lnTo>
                  <a:pt x="13515" y="7176"/>
                </a:lnTo>
                <a:cubicBezTo>
                  <a:pt x="13584" y="7463"/>
                  <a:pt x="13469" y="7750"/>
                  <a:pt x="13261" y="7750"/>
                </a:cubicBezTo>
                <a:lnTo>
                  <a:pt x="12132" y="7750"/>
                </a:lnTo>
                <a:cubicBezTo>
                  <a:pt x="12039" y="7750"/>
                  <a:pt x="11924" y="7643"/>
                  <a:pt x="11901" y="7499"/>
                </a:cubicBezTo>
                <a:close/>
                <a:moveTo>
                  <a:pt x="13261" y="5059"/>
                </a:moveTo>
                <a:lnTo>
                  <a:pt x="14967" y="5059"/>
                </a:lnTo>
                <a:lnTo>
                  <a:pt x="15520" y="7140"/>
                </a:lnTo>
                <a:cubicBezTo>
                  <a:pt x="15589" y="7427"/>
                  <a:pt x="15474" y="7714"/>
                  <a:pt x="15267" y="7714"/>
                </a:cubicBezTo>
                <a:lnTo>
                  <a:pt x="14137" y="7714"/>
                </a:lnTo>
                <a:cubicBezTo>
                  <a:pt x="14022" y="7714"/>
                  <a:pt x="13930" y="7607"/>
                  <a:pt x="13884" y="7463"/>
                </a:cubicBezTo>
                <a:lnTo>
                  <a:pt x="13261" y="5059"/>
                </a:lnTo>
                <a:close/>
                <a:moveTo>
                  <a:pt x="15267" y="5059"/>
                </a:moveTo>
                <a:lnTo>
                  <a:pt x="16973" y="5059"/>
                </a:lnTo>
                <a:lnTo>
                  <a:pt x="17526" y="7140"/>
                </a:lnTo>
                <a:cubicBezTo>
                  <a:pt x="17595" y="7427"/>
                  <a:pt x="17480" y="7714"/>
                  <a:pt x="17272" y="7714"/>
                </a:cubicBezTo>
                <a:lnTo>
                  <a:pt x="16143" y="7714"/>
                </a:lnTo>
                <a:cubicBezTo>
                  <a:pt x="16027" y="7714"/>
                  <a:pt x="15935" y="7607"/>
                  <a:pt x="15889" y="7463"/>
                </a:cubicBezTo>
                <a:lnTo>
                  <a:pt x="15267" y="5059"/>
                </a:lnTo>
                <a:close/>
                <a:moveTo>
                  <a:pt x="6945" y="5059"/>
                </a:moveTo>
                <a:lnTo>
                  <a:pt x="7498" y="7140"/>
                </a:lnTo>
                <a:cubicBezTo>
                  <a:pt x="7567" y="7427"/>
                  <a:pt x="7452" y="7714"/>
                  <a:pt x="7245" y="7714"/>
                </a:cubicBezTo>
                <a:lnTo>
                  <a:pt x="6138" y="7714"/>
                </a:lnTo>
                <a:lnTo>
                  <a:pt x="5423" y="5059"/>
                </a:lnTo>
                <a:lnTo>
                  <a:pt x="6945" y="5059"/>
                </a:lnTo>
                <a:close/>
                <a:moveTo>
                  <a:pt x="7821" y="14137"/>
                </a:moveTo>
                <a:lnTo>
                  <a:pt x="9158" y="14137"/>
                </a:lnTo>
                <a:cubicBezTo>
                  <a:pt x="9273" y="14137"/>
                  <a:pt x="9365" y="14245"/>
                  <a:pt x="9411" y="14388"/>
                </a:cubicBezTo>
                <a:lnTo>
                  <a:pt x="10126" y="17043"/>
                </a:lnTo>
                <a:lnTo>
                  <a:pt x="8605" y="17043"/>
                </a:lnTo>
                <a:lnTo>
                  <a:pt x="7821" y="14137"/>
                </a:lnTo>
                <a:close/>
                <a:moveTo>
                  <a:pt x="21191" y="6387"/>
                </a:moveTo>
                <a:lnTo>
                  <a:pt x="19163" y="16361"/>
                </a:lnTo>
                <a:cubicBezTo>
                  <a:pt x="19070" y="16792"/>
                  <a:pt x="18840" y="17043"/>
                  <a:pt x="18540" y="17043"/>
                </a:cubicBezTo>
                <a:lnTo>
                  <a:pt x="10426" y="17043"/>
                </a:lnTo>
                <a:lnTo>
                  <a:pt x="9803" y="14711"/>
                </a:lnTo>
                <a:cubicBezTo>
                  <a:pt x="9734" y="14424"/>
                  <a:pt x="9849" y="14137"/>
                  <a:pt x="10057" y="14137"/>
                </a:cubicBezTo>
                <a:lnTo>
                  <a:pt x="11186" y="14137"/>
                </a:lnTo>
                <a:cubicBezTo>
                  <a:pt x="11302" y="14137"/>
                  <a:pt x="11394" y="14245"/>
                  <a:pt x="11440" y="14388"/>
                </a:cubicBezTo>
                <a:lnTo>
                  <a:pt x="11740" y="15536"/>
                </a:lnTo>
                <a:cubicBezTo>
                  <a:pt x="11763" y="15608"/>
                  <a:pt x="11809" y="15680"/>
                  <a:pt x="11878" y="15680"/>
                </a:cubicBezTo>
                <a:cubicBezTo>
                  <a:pt x="11901" y="15680"/>
                  <a:pt x="11924" y="15680"/>
                  <a:pt x="11924" y="15680"/>
                </a:cubicBezTo>
                <a:cubicBezTo>
                  <a:pt x="11993" y="15644"/>
                  <a:pt x="12039" y="15500"/>
                  <a:pt x="11993" y="15393"/>
                </a:cubicBezTo>
                <a:lnTo>
                  <a:pt x="11809" y="14711"/>
                </a:lnTo>
                <a:cubicBezTo>
                  <a:pt x="11740" y="14424"/>
                  <a:pt x="11855" y="14137"/>
                  <a:pt x="12062" y="14137"/>
                </a:cubicBezTo>
                <a:lnTo>
                  <a:pt x="12362" y="14137"/>
                </a:lnTo>
                <a:cubicBezTo>
                  <a:pt x="12431" y="14137"/>
                  <a:pt x="12500" y="14029"/>
                  <a:pt x="12500" y="13922"/>
                </a:cubicBezTo>
                <a:cubicBezTo>
                  <a:pt x="12500" y="13814"/>
                  <a:pt x="12431" y="13706"/>
                  <a:pt x="12362" y="13706"/>
                </a:cubicBezTo>
                <a:lnTo>
                  <a:pt x="11740" y="13706"/>
                </a:lnTo>
                <a:cubicBezTo>
                  <a:pt x="11624" y="13706"/>
                  <a:pt x="11532" y="13599"/>
                  <a:pt x="11486" y="13455"/>
                </a:cubicBezTo>
                <a:lnTo>
                  <a:pt x="11048" y="11769"/>
                </a:lnTo>
                <a:cubicBezTo>
                  <a:pt x="10979" y="11482"/>
                  <a:pt x="11094" y="11195"/>
                  <a:pt x="11302" y="11195"/>
                </a:cubicBezTo>
                <a:lnTo>
                  <a:pt x="12431" y="11195"/>
                </a:lnTo>
                <a:cubicBezTo>
                  <a:pt x="12547" y="11195"/>
                  <a:pt x="12639" y="11302"/>
                  <a:pt x="12685" y="11446"/>
                </a:cubicBezTo>
                <a:lnTo>
                  <a:pt x="13376" y="13993"/>
                </a:lnTo>
                <a:cubicBezTo>
                  <a:pt x="13399" y="14065"/>
                  <a:pt x="13446" y="14137"/>
                  <a:pt x="13515" y="14137"/>
                </a:cubicBezTo>
                <a:cubicBezTo>
                  <a:pt x="13538" y="14137"/>
                  <a:pt x="13561" y="14137"/>
                  <a:pt x="13561" y="14137"/>
                </a:cubicBezTo>
                <a:cubicBezTo>
                  <a:pt x="13630" y="14101"/>
                  <a:pt x="13676" y="13958"/>
                  <a:pt x="13630" y="13850"/>
                </a:cubicBezTo>
                <a:lnTo>
                  <a:pt x="13077" y="11769"/>
                </a:lnTo>
                <a:cubicBezTo>
                  <a:pt x="13008" y="11482"/>
                  <a:pt x="13123" y="11195"/>
                  <a:pt x="13330" y="11195"/>
                </a:cubicBezTo>
                <a:lnTo>
                  <a:pt x="14460" y="11195"/>
                </a:lnTo>
                <a:cubicBezTo>
                  <a:pt x="14575" y="11195"/>
                  <a:pt x="14667" y="11302"/>
                  <a:pt x="14713" y="11446"/>
                </a:cubicBezTo>
                <a:lnTo>
                  <a:pt x="14967" y="12379"/>
                </a:lnTo>
                <a:cubicBezTo>
                  <a:pt x="14990" y="12451"/>
                  <a:pt x="15036" y="12522"/>
                  <a:pt x="15105" y="12522"/>
                </a:cubicBezTo>
                <a:cubicBezTo>
                  <a:pt x="15128" y="12522"/>
                  <a:pt x="15151" y="12522"/>
                  <a:pt x="15151" y="12522"/>
                </a:cubicBezTo>
                <a:cubicBezTo>
                  <a:pt x="15221" y="12486"/>
                  <a:pt x="15267" y="12343"/>
                  <a:pt x="15221" y="12235"/>
                </a:cubicBezTo>
                <a:lnTo>
                  <a:pt x="15105" y="11805"/>
                </a:lnTo>
                <a:cubicBezTo>
                  <a:pt x="15036" y="11518"/>
                  <a:pt x="15151" y="11231"/>
                  <a:pt x="15359" y="11231"/>
                </a:cubicBezTo>
                <a:lnTo>
                  <a:pt x="15659" y="11231"/>
                </a:lnTo>
                <a:cubicBezTo>
                  <a:pt x="15728" y="11231"/>
                  <a:pt x="15797" y="11123"/>
                  <a:pt x="15797" y="11015"/>
                </a:cubicBezTo>
                <a:cubicBezTo>
                  <a:pt x="15797" y="10908"/>
                  <a:pt x="15728" y="10800"/>
                  <a:pt x="15659" y="10800"/>
                </a:cubicBezTo>
                <a:lnTo>
                  <a:pt x="15013" y="10800"/>
                </a:lnTo>
                <a:cubicBezTo>
                  <a:pt x="14898" y="10800"/>
                  <a:pt x="14806" y="10692"/>
                  <a:pt x="14760" y="10549"/>
                </a:cubicBezTo>
                <a:lnTo>
                  <a:pt x="14299" y="8827"/>
                </a:lnTo>
                <a:cubicBezTo>
                  <a:pt x="14229" y="8540"/>
                  <a:pt x="14345" y="8253"/>
                  <a:pt x="14552" y="8253"/>
                </a:cubicBezTo>
                <a:lnTo>
                  <a:pt x="15682" y="8253"/>
                </a:lnTo>
                <a:cubicBezTo>
                  <a:pt x="15797" y="8253"/>
                  <a:pt x="15889" y="8360"/>
                  <a:pt x="15935" y="8504"/>
                </a:cubicBezTo>
                <a:lnTo>
                  <a:pt x="16650" y="11195"/>
                </a:lnTo>
                <a:cubicBezTo>
                  <a:pt x="16673" y="11267"/>
                  <a:pt x="16719" y="11338"/>
                  <a:pt x="16788" y="11338"/>
                </a:cubicBezTo>
                <a:cubicBezTo>
                  <a:pt x="16811" y="11338"/>
                  <a:pt x="16834" y="11338"/>
                  <a:pt x="16834" y="11338"/>
                </a:cubicBezTo>
                <a:cubicBezTo>
                  <a:pt x="16903" y="11302"/>
                  <a:pt x="16950" y="11159"/>
                  <a:pt x="16903" y="11051"/>
                </a:cubicBezTo>
                <a:lnTo>
                  <a:pt x="16304" y="8827"/>
                </a:lnTo>
                <a:cubicBezTo>
                  <a:pt x="16235" y="8540"/>
                  <a:pt x="16350" y="8253"/>
                  <a:pt x="16558" y="8253"/>
                </a:cubicBezTo>
                <a:lnTo>
                  <a:pt x="17687" y="8253"/>
                </a:lnTo>
                <a:cubicBezTo>
                  <a:pt x="17802" y="8253"/>
                  <a:pt x="17895" y="8360"/>
                  <a:pt x="17941" y="8504"/>
                </a:cubicBezTo>
                <a:lnTo>
                  <a:pt x="18356" y="10083"/>
                </a:lnTo>
                <a:cubicBezTo>
                  <a:pt x="18379" y="10154"/>
                  <a:pt x="18425" y="10226"/>
                  <a:pt x="18494" y="10226"/>
                </a:cubicBezTo>
                <a:cubicBezTo>
                  <a:pt x="18517" y="10226"/>
                  <a:pt x="18540" y="10226"/>
                  <a:pt x="18540" y="10226"/>
                </a:cubicBezTo>
                <a:cubicBezTo>
                  <a:pt x="18609" y="10190"/>
                  <a:pt x="18655" y="10047"/>
                  <a:pt x="18609" y="9939"/>
                </a:cubicBezTo>
                <a:lnTo>
                  <a:pt x="18310" y="8827"/>
                </a:lnTo>
                <a:cubicBezTo>
                  <a:pt x="18240" y="8540"/>
                  <a:pt x="18356" y="8253"/>
                  <a:pt x="18563" y="8253"/>
                </a:cubicBezTo>
                <a:lnTo>
                  <a:pt x="18725" y="8253"/>
                </a:lnTo>
                <a:cubicBezTo>
                  <a:pt x="18794" y="8253"/>
                  <a:pt x="18863" y="8145"/>
                  <a:pt x="18863" y="8037"/>
                </a:cubicBezTo>
                <a:cubicBezTo>
                  <a:pt x="18863" y="7930"/>
                  <a:pt x="18794" y="7822"/>
                  <a:pt x="18725" y="7822"/>
                </a:cubicBezTo>
                <a:lnTo>
                  <a:pt x="18240" y="7822"/>
                </a:lnTo>
                <a:cubicBezTo>
                  <a:pt x="18125" y="7822"/>
                  <a:pt x="18033" y="7714"/>
                  <a:pt x="17987" y="7571"/>
                </a:cubicBezTo>
                <a:lnTo>
                  <a:pt x="17341" y="5167"/>
                </a:lnTo>
                <a:lnTo>
                  <a:pt x="19047" y="5167"/>
                </a:lnTo>
                <a:lnTo>
                  <a:pt x="20062" y="8934"/>
                </a:lnTo>
                <a:cubicBezTo>
                  <a:pt x="20085" y="9006"/>
                  <a:pt x="20131" y="9078"/>
                  <a:pt x="20200" y="9078"/>
                </a:cubicBezTo>
                <a:cubicBezTo>
                  <a:pt x="20223" y="9078"/>
                  <a:pt x="20246" y="9078"/>
                  <a:pt x="20246" y="9078"/>
                </a:cubicBezTo>
                <a:cubicBezTo>
                  <a:pt x="20315" y="9042"/>
                  <a:pt x="20361" y="8899"/>
                  <a:pt x="20315" y="8791"/>
                </a:cubicBezTo>
                <a:lnTo>
                  <a:pt x="19347" y="5167"/>
                </a:lnTo>
                <a:lnTo>
                  <a:pt x="20661" y="5167"/>
                </a:lnTo>
                <a:cubicBezTo>
                  <a:pt x="20868" y="5167"/>
                  <a:pt x="21053" y="5311"/>
                  <a:pt x="21168" y="5562"/>
                </a:cubicBezTo>
                <a:cubicBezTo>
                  <a:pt x="21214" y="5741"/>
                  <a:pt x="21237" y="6064"/>
                  <a:pt x="21191" y="6387"/>
                </a:cubicBezTo>
                <a:close/>
              </a:path>
            </a:pathLst>
          </a:custGeom>
          <a:solidFill>
            <a:schemeClr val="tx2"/>
          </a:solidFill>
          <a:ln w="12700">
            <a:miter lim="400000"/>
          </a:ln>
        </p:spPr>
        <p:txBody>
          <a:bodyPr lIns="38100" tIns="38100" rIns="38100" bIns="38100" anchor="ctr"/>
          <a:lstStyle/>
          <a:p>
            <a:pPr>
              <a:defRPr sz="3000">
                <a:solidFill>
                  <a:srgbClr val="FFFFFF"/>
                </a:solidFill>
              </a:defRPr>
            </a:pPr>
            <a:endParaRPr/>
          </a:p>
        </p:txBody>
      </p:sp>
      <p:sp>
        <p:nvSpPr>
          <p:cNvPr id="30" name="Circle">
            <a:extLst>
              <a:ext uri="{FF2B5EF4-FFF2-40B4-BE49-F238E27FC236}">
                <a16:creationId xmlns:a16="http://schemas.microsoft.com/office/drawing/2014/main" id="{1D47980F-FFCD-4E40-9C0D-B237973D1A1A}"/>
              </a:ext>
            </a:extLst>
          </p:cNvPr>
          <p:cNvSpPr/>
          <p:nvPr/>
        </p:nvSpPr>
        <p:spPr>
          <a:xfrm>
            <a:off x="5362136" y="1355308"/>
            <a:ext cx="97141" cy="97141"/>
          </a:xfrm>
          <a:prstGeom prst="ellipse">
            <a:avLst/>
          </a:prstGeom>
          <a:solidFill>
            <a:schemeClr val="accent2"/>
          </a:solidFill>
          <a:ln w="12700">
            <a:miter lim="400000"/>
          </a:ln>
        </p:spPr>
        <p:txBody>
          <a:bodyPr lIns="38100" tIns="38100" rIns="38100" bIns="38100" anchor="ctr"/>
          <a:lstStyle/>
          <a:p>
            <a:pPr>
              <a:defRPr sz="3000">
                <a:solidFill>
                  <a:srgbClr val="FFFFFF"/>
                </a:solidFill>
              </a:defRPr>
            </a:pPr>
            <a:endParaRPr/>
          </a:p>
        </p:txBody>
      </p:sp>
      <p:sp>
        <p:nvSpPr>
          <p:cNvPr id="31" name="Circle">
            <a:extLst>
              <a:ext uri="{FF2B5EF4-FFF2-40B4-BE49-F238E27FC236}">
                <a16:creationId xmlns:a16="http://schemas.microsoft.com/office/drawing/2014/main" id="{A04E6277-7D10-41C8-A6C9-754F45AAAF2B}"/>
              </a:ext>
            </a:extLst>
          </p:cNvPr>
          <p:cNvSpPr/>
          <p:nvPr/>
        </p:nvSpPr>
        <p:spPr>
          <a:xfrm>
            <a:off x="6654894" y="3220022"/>
            <a:ext cx="327852" cy="327852"/>
          </a:xfrm>
          <a:prstGeom prst="ellipse">
            <a:avLst/>
          </a:prstGeom>
          <a:solidFill>
            <a:srgbClr val="375160"/>
          </a:solidFill>
          <a:ln w="12700">
            <a:miter lim="400000"/>
          </a:ln>
        </p:spPr>
        <p:txBody>
          <a:bodyPr lIns="38100" tIns="38100" rIns="38100" bIns="38100" anchor="ctr"/>
          <a:lstStyle/>
          <a:p>
            <a:pPr>
              <a:defRPr sz="3000">
                <a:solidFill>
                  <a:srgbClr val="FFFFFF"/>
                </a:solidFill>
              </a:defRPr>
            </a:pPr>
            <a:endParaRPr/>
          </a:p>
        </p:txBody>
      </p:sp>
      <p:sp>
        <p:nvSpPr>
          <p:cNvPr id="32" name="Circle">
            <a:extLst>
              <a:ext uri="{FF2B5EF4-FFF2-40B4-BE49-F238E27FC236}">
                <a16:creationId xmlns:a16="http://schemas.microsoft.com/office/drawing/2014/main" id="{A75CB348-7862-482B-B9B7-1A5148A2EBF7}"/>
              </a:ext>
            </a:extLst>
          </p:cNvPr>
          <p:cNvSpPr/>
          <p:nvPr/>
        </p:nvSpPr>
        <p:spPr>
          <a:xfrm>
            <a:off x="6703462" y="3268595"/>
            <a:ext cx="230714" cy="230709"/>
          </a:xfrm>
          <a:prstGeom prst="ellipse">
            <a:avLst/>
          </a:prstGeom>
          <a:solidFill>
            <a:schemeClr val="accent2"/>
          </a:solidFill>
          <a:ln w="12700">
            <a:miter lim="400000"/>
          </a:ln>
        </p:spPr>
        <p:txBody>
          <a:bodyPr lIns="38100" tIns="38100" rIns="38100" bIns="38100" anchor="ctr"/>
          <a:lstStyle/>
          <a:p>
            <a:pPr>
              <a:defRPr sz="3000">
                <a:solidFill>
                  <a:srgbClr val="FFFFFF"/>
                </a:solidFill>
              </a:defRPr>
            </a:pPr>
            <a:endParaRPr/>
          </a:p>
        </p:txBody>
      </p:sp>
      <p:sp>
        <p:nvSpPr>
          <p:cNvPr id="33" name="Shape">
            <a:extLst>
              <a:ext uri="{FF2B5EF4-FFF2-40B4-BE49-F238E27FC236}">
                <a16:creationId xmlns:a16="http://schemas.microsoft.com/office/drawing/2014/main" id="{C7B94D42-E26C-496F-B026-4764A86B56F8}"/>
              </a:ext>
            </a:extLst>
          </p:cNvPr>
          <p:cNvSpPr/>
          <p:nvPr/>
        </p:nvSpPr>
        <p:spPr>
          <a:xfrm>
            <a:off x="6673947" y="3159309"/>
            <a:ext cx="192919" cy="264089"/>
          </a:xfrm>
          <a:custGeom>
            <a:avLst/>
            <a:gdLst/>
            <a:ahLst/>
            <a:cxnLst>
              <a:cxn ang="0">
                <a:pos x="wd2" y="hd2"/>
              </a:cxn>
              <a:cxn ang="5400000">
                <a:pos x="wd2" y="hd2"/>
              </a:cxn>
              <a:cxn ang="10800000">
                <a:pos x="wd2" y="hd2"/>
              </a:cxn>
              <a:cxn ang="16200000">
                <a:pos x="wd2" y="hd2"/>
              </a:cxn>
            </a:cxnLst>
            <a:rect l="0" t="0" r="r" b="b"/>
            <a:pathLst>
              <a:path w="20798" h="21114" extrusionOk="0">
                <a:moveTo>
                  <a:pt x="17346" y="20872"/>
                </a:moveTo>
                <a:lnTo>
                  <a:pt x="17346" y="20872"/>
                </a:lnTo>
                <a:cubicBezTo>
                  <a:pt x="14727" y="21600"/>
                  <a:pt x="11454" y="20629"/>
                  <a:pt x="10473" y="18688"/>
                </a:cubicBezTo>
                <a:lnTo>
                  <a:pt x="0" y="0"/>
                </a:lnTo>
                <a:lnTo>
                  <a:pt x="11455" y="0"/>
                </a:lnTo>
                <a:lnTo>
                  <a:pt x="20291" y="15775"/>
                </a:lnTo>
                <a:cubicBezTo>
                  <a:pt x="21600" y="17717"/>
                  <a:pt x="20291" y="19901"/>
                  <a:pt x="17346" y="20872"/>
                </a:cubicBezTo>
                <a:close/>
              </a:path>
            </a:pathLst>
          </a:custGeom>
          <a:solidFill>
            <a:srgbClr val="375160"/>
          </a:solidFill>
          <a:ln w="12700">
            <a:miter lim="400000"/>
          </a:ln>
        </p:spPr>
        <p:txBody>
          <a:bodyPr lIns="38100" tIns="38100" rIns="38100" bIns="38100" anchor="ctr"/>
          <a:lstStyle/>
          <a:p>
            <a:pPr>
              <a:defRPr sz="3000">
                <a:solidFill>
                  <a:srgbClr val="FFFFFF"/>
                </a:solidFill>
              </a:defRPr>
            </a:pPr>
            <a:endParaRPr/>
          </a:p>
        </p:txBody>
      </p:sp>
      <p:sp>
        <p:nvSpPr>
          <p:cNvPr id="34" name="Circle">
            <a:extLst>
              <a:ext uri="{FF2B5EF4-FFF2-40B4-BE49-F238E27FC236}">
                <a16:creationId xmlns:a16="http://schemas.microsoft.com/office/drawing/2014/main" id="{D95826DB-BB25-457B-BD72-D3331CB95E00}"/>
              </a:ext>
            </a:extLst>
          </p:cNvPr>
          <p:cNvSpPr/>
          <p:nvPr/>
        </p:nvSpPr>
        <p:spPr>
          <a:xfrm>
            <a:off x="6782405" y="3334963"/>
            <a:ext cx="72853" cy="72858"/>
          </a:xfrm>
          <a:prstGeom prst="ellipse">
            <a:avLst/>
          </a:prstGeom>
          <a:solidFill>
            <a:srgbClr val="FFFFFF"/>
          </a:solidFill>
          <a:ln w="12700">
            <a:miter lim="400000"/>
          </a:ln>
        </p:spPr>
        <p:txBody>
          <a:bodyPr lIns="38100" tIns="38100" rIns="38100" bIns="38100" anchor="ctr"/>
          <a:lstStyle/>
          <a:p>
            <a:pPr>
              <a:defRPr sz="3000">
                <a:solidFill>
                  <a:srgbClr val="FFFFFF"/>
                </a:solidFill>
              </a:defRPr>
            </a:pPr>
            <a:endParaRPr/>
          </a:p>
        </p:txBody>
      </p:sp>
      <p:sp>
        <p:nvSpPr>
          <p:cNvPr id="35" name="Circle">
            <a:extLst>
              <a:ext uri="{FF2B5EF4-FFF2-40B4-BE49-F238E27FC236}">
                <a16:creationId xmlns:a16="http://schemas.microsoft.com/office/drawing/2014/main" id="{C47AE278-1670-45B7-AD35-73EA87BDA6EE}"/>
              </a:ext>
            </a:extLst>
          </p:cNvPr>
          <p:cNvSpPr/>
          <p:nvPr/>
        </p:nvSpPr>
        <p:spPr>
          <a:xfrm>
            <a:off x="7595944" y="3220022"/>
            <a:ext cx="327852" cy="327852"/>
          </a:xfrm>
          <a:prstGeom prst="ellipse">
            <a:avLst/>
          </a:prstGeom>
          <a:solidFill>
            <a:srgbClr val="375160"/>
          </a:solidFill>
          <a:ln w="12700">
            <a:miter lim="400000"/>
          </a:ln>
        </p:spPr>
        <p:txBody>
          <a:bodyPr lIns="38100" tIns="38100" rIns="38100" bIns="38100" anchor="ctr"/>
          <a:lstStyle/>
          <a:p>
            <a:pPr>
              <a:defRPr sz="3000">
                <a:solidFill>
                  <a:srgbClr val="FFFFFF"/>
                </a:solidFill>
              </a:defRPr>
            </a:pPr>
            <a:endParaRPr/>
          </a:p>
        </p:txBody>
      </p:sp>
      <p:sp>
        <p:nvSpPr>
          <p:cNvPr id="36" name="Circle">
            <a:extLst>
              <a:ext uri="{FF2B5EF4-FFF2-40B4-BE49-F238E27FC236}">
                <a16:creationId xmlns:a16="http://schemas.microsoft.com/office/drawing/2014/main" id="{8E3607D5-0531-4A33-AD43-9559C439764E}"/>
              </a:ext>
            </a:extLst>
          </p:cNvPr>
          <p:cNvSpPr/>
          <p:nvPr/>
        </p:nvSpPr>
        <p:spPr>
          <a:xfrm>
            <a:off x="7644517" y="3268595"/>
            <a:ext cx="230714" cy="230709"/>
          </a:xfrm>
          <a:prstGeom prst="ellipse">
            <a:avLst/>
          </a:prstGeom>
          <a:solidFill>
            <a:schemeClr val="accent2"/>
          </a:solidFill>
          <a:ln w="12700">
            <a:miter lim="400000"/>
          </a:ln>
        </p:spPr>
        <p:txBody>
          <a:bodyPr lIns="38100" tIns="38100" rIns="38100" bIns="38100" anchor="ctr"/>
          <a:lstStyle/>
          <a:p>
            <a:pPr>
              <a:defRPr sz="3000">
                <a:solidFill>
                  <a:srgbClr val="FFFFFF"/>
                </a:solidFill>
              </a:defRPr>
            </a:pPr>
            <a:endParaRPr/>
          </a:p>
        </p:txBody>
      </p:sp>
      <p:sp>
        <p:nvSpPr>
          <p:cNvPr id="37" name="Shape">
            <a:extLst>
              <a:ext uri="{FF2B5EF4-FFF2-40B4-BE49-F238E27FC236}">
                <a16:creationId xmlns:a16="http://schemas.microsoft.com/office/drawing/2014/main" id="{06DFB67C-C1C9-4C5D-BFCB-B573957C74AD}"/>
              </a:ext>
            </a:extLst>
          </p:cNvPr>
          <p:cNvSpPr/>
          <p:nvPr/>
        </p:nvSpPr>
        <p:spPr>
          <a:xfrm>
            <a:off x="7614997" y="3159309"/>
            <a:ext cx="191239" cy="264089"/>
          </a:xfrm>
          <a:custGeom>
            <a:avLst/>
            <a:gdLst/>
            <a:ahLst/>
            <a:cxnLst>
              <a:cxn ang="0">
                <a:pos x="wd2" y="hd2"/>
              </a:cxn>
              <a:cxn ang="5400000">
                <a:pos x="wd2" y="hd2"/>
              </a:cxn>
              <a:cxn ang="10800000">
                <a:pos x="wd2" y="hd2"/>
              </a:cxn>
              <a:cxn ang="16200000">
                <a:pos x="wd2" y="hd2"/>
              </a:cxn>
            </a:cxnLst>
            <a:rect l="0" t="0" r="r" b="b"/>
            <a:pathLst>
              <a:path w="20934" h="21114" extrusionOk="0">
                <a:moveTo>
                  <a:pt x="17612" y="20872"/>
                </a:moveTo>
                <a:lnTo>
                  <a:pt x="17612" y="20872"/>
                </a:lnTo>
                <a:cubicBezTo>
                  <a:pt x="14953" y="21600"/>
                  <a:pt x="11630" y="20629"/>
                  <a:pt x="10634" y="18688"/>
                </a:cubicBezTo>
                <a:lnTo>
                  <a:pt x="0" y="0"/>
                </a:lnTo>
                <a:lnTo>
                  <a:pt x="11631" y="0"/>
                </a:lnTo>
                <a:lnTo>
                  <a:pt x="20603" y="15775"/>
                </a:lnTo>
                <a:cubicBezTo>
                  <a:pt x="21600" y="17717"/>
                  <a:pt x="20271" y="19901"/>
                  <a:pt x="17612" y="20872"/>
                </a:cubicBezTo>
                <a:close/>
              </a:path>
            </a:pathLst>
          </a:custGeom>
          <a:solidFill>
            <a:srgbClr val="375160"/>
          </a:solidFill>
          <a:ln w="12700">
            <a:miter lim="400000"/>
          </a:ln>
        </p:spPr>
        <p:txBody>
          <a:bodyPr lIns="38100" tIns="38100" rIns="38100" bIns="38100" anchor="ctr"/>
          <a:lstStyle/>
          <a:p>
            <a:pPr>
              <a:defRPr sz="3000">
                <a:solidFill>
                  <a:srgbClr val="FFFFFF"/>
                </a:solidFill>
              </a:defRPr>
            </a:pPr>
            <a:endParaRPr/>
          </a:p>
        </p:txBody>
      </p:sp>
      <p:sp>
        <p:nvSpPr>
          <p:cNvPr id="38" name="Circle">
            <a:extLst>
              <a:ext uri="{FF2B5EF4-FFF2-40B4-BE49-F238E27FC236}">
                <a16:creationId xmlns:a16="http://schemas.microsoft.com/office/drawing/2014/main" id="{CB03312A-3739-42DD-8400-BDFAC9D86010}"/>
              </a:ext>
            </a:extLst>
          </p:cNvPr>
          <p:cNvSpPr/>
          <p:nvPr/>
        </p:nvSpPr>
        <p:spPr>
          <a:xfrm>
            <a:off x="7723455" y="3334963"/>
            <a:ext cx="72853" cy="72858"/>
          </a:xfrm>
          <a:prstGeom prst="ellipse">
            <a:avLst/>
          </a:prstGeom>
          <a:solidFill>
            <a:srgbClr val="FFFFFF"/>
          </a:solidFill>
          <a:ln w="12700">
            <a:miter lim="400000"/>
          </a:ln>
        </p:spPr>
        <p:txBody>
          <a:bodyPr lIns="38100" tIns="38100" rIns="38100" bIns="38100" anchor="ctr"/>
          <a:lstStyle/>
          <a:p>
            <a:pPr>
              <a:defRPr sz="3000">
                <a:solidFill>
                  <a:srgbClr val="FFFFFF"/>
                </a:solidFill>
              </a:defRPr>
            </a:pPr>
            <a:endParaRPr/>
          </a:p>
        </p:txBody>
      </p:sp>
      <p:sp>
        <p:nvSpPr>
          <p:cNvPr id="39" name="Shape">
            <a:extLst>
              <a:ext uri="{FF2B5EF4-FFF2-40B4-BE49-F238E27FC236}">
                <a16:creationId xmlns:a16="http://schemas.microsoft.com/office/drawing/2014/main" id="{9E7F8C43-6A2E-4723-B875-3E033F8E67AB}"/>
              </a:ext>
            </a:extLst>
          </p:cNvPr>
          <p:cNvSpPr/>
          <p:nvPr/>
        </p:nvSpPr>
        <p:spPr>
          <a:xfrm>
            <a:off x="957644" y="2393940"/>
            <a:ext cx="1859895" cy="1566396"/>
          </a:xfrm>
          <a:custGeom>
            <a:avLst/>
            <a:gdLst/>
            <a:ahLst/>
            <a:cxnLst>
              <a:cxn ang="0">
                <a:pos x="wd2" y="hd2"/>
              </a:cxn>
              <a:cxn ang="5400000">
                <a:pos x="wd2" y="hd2"/>
              </a:cxn>
              <a:cxn ang="10800000">
                <a:pos x="wd2" y="hd2"/>
              </a:cxn>
              <a:cxn ang="16200000">
                <a:pos x="wd2" y="hd2"/>
              </a:cxn>
            </a:cxnLst>
            <a:rect l="0" t="0" r="r" b="b"/>
            <a:pathLst>
              <a:path w="21276" h="21600" extrusionOk="0">
                <a:moveTo>
                  <a:pt x="14504" y="1256"/>
                </a:moveTo>
                <a:cubicBezTo>
                  <a:pt x="14261" y="502"/>
                  <a:pt x="13636" y="0"/>
                  <a:pt x="12976" y="0"/>
                </a:cubicBezTo>
                <a:lnTo>
                  <a:pt x="1655" y="0"/>
                </a:lnTo>
                <a:cubicBezTo>
                  <a:pt x="475" y="0"/>
                  <a:pt x="-324" y="1423"/>
                  <a:pt x="127" y="2721"/>
                </a:cubicBezTo>
                <a:lnTo>
                  <a:pt x="6378" y="21600"/>
                </a:lnTo>
                <a:lnTo>
                  <a:pt x="21276" y="21600"/>
                </a:lnTo>
                <a:lnTo>
                  <a:pt x="14504" y="1256"/>
                </a:lnTo>
                <a:close/>
              </a:path>
            </a:pathLst>
          </a:custGeom>
          <a:solidFill>
            <a:schemeClr val="accent2"/>
          </a:solidFill>
          <a:ln w="12700">
            <a:miter lim="400000"/>
          </a:ln>
        </p:spPr>
        <p:txBody>
          <a:bodyPr lIns="38100" tIns="38100" rIns="38100" bIns="38100" anchor="ctr"/>
          <a:lstStyle/>
          <a:p>
            <a:pPr>
              <a:defRPr sz="3000">
                <a:solidFill>
                  <a:srgbClr val="FFFFFF"/>
                </a:solidFill>
              </a:defRPr>
            </a:pPr>
            <a:endParaRPr/>
          </a:p>
        </p:txBody>
      </p:sp>
      <p:sp>
        <p:nvSpPr>
          <p:cNvPr id="40" name="Shape">
            <a:extLst>
              <a:ext uri="{FF2B5EF4-FFF2-40B4-BE49-F238E27FC236}">
                <a16:creationId xmlns:a16="http://schemas.microsoft.com/office/drawing/2014/main" id="{C93AE217-2520-46F7-9AA6-988094528544}"/>
              </a:ext>
            </a:extLst>
          </p:cNvPr>
          <p:cNvSpPr/>
          <p:nvPr/>
        </p:nvSpPr>
        <p:spPr>
          <a:xfrm>
            <a:off x="1349653" y="5122031"/>
            <a:ext cx="791345" cy="698203"/>
          </a:xfrm>
          <a:custGeom>
            <a:avLst/>
            <a:gdLst/>
            <a:ahLst/>
            <a:cxnLst>
              <a:cxn ang="0">
                <a:pos x="wd2" y="hd2"/>
              </a:cxn>
              <a:cxn ang="5400000">
                <a:pos x="wd2" y="hd2"/>
              </a:cxn>
              <a:cxn ang="10800000">
                <a:pos x="wd2" y="hd2"/>
              </a:cxn>
              <a:cxn ang="16200000">
                <a:pos x="wd2" y="hd2"/>
              </a:cxn>
            </a:cxnLst>
            <a:rect l="0" t="0" r="r" b="b"/>
            <a:pathLst>
              <a:path w="20855" h="21600" extrusionOk="0">
                <a:moveTo>
                  <a:pt x="14375" y="2817"/>
                </a:moveTo>
                <a:cubicBezTo>
                  <a:pt x="13815" y="1127"/>
                  <a:pt x="12375" y="0"/>
                  <a:pt x="10855" y="0"/>
                </a:cubicBezTo>
                <a:lnTo>
                  <a:pt x="3815" y="0"/>
                </a:lnTo>
                <a:cubicBezTo>
                  <a:pt x="1095" y="0"/>
                  <a:pt x="-745" y="3193"/>
                  <a:pt x="295" y="6104"/>
                </a:cubicBezTo>
                <a:lnTo>
                  <a:pt x="5575" y="21600"/>
                </a:lnTo>
                <a:lnTo>
                  <a:pt x="20855" y="21600"/>
                </a:lnTo>
                <a:lnTo>
                  <a:pt x="14375" y="2817"/>
                </a:lnTo>
                <a:close/>
              </a:path>
            </a:pathLst>
          </a:custGeom>
          <a:solidFill>
            <a:schemeClr val="accent2">
              <a:lumMod val="50000"/>
            </a:schemeClr>
          </a:solidFill>
          <a:ln w="12700">
            <a:miter lim="400000"/>
          </a:ln>
          <a:effectLst>
            <a:outerShdw blurRad="50800" dist="38100" dir="13500000" algn="br" rotWithShape="0">
              <a:prstClr val="black">
                <a:alpha val="40000"/>
              </a:prstClr>
            </a:outerShdw>
          </a:effectLst>
        </p:spPr>
        <p:txBody>
          <a:bodyPr lIns="38100" tIns="38100" rIns="38100" bIns="38100" anchor="ctr"/>
          <a:lstStyle/>
          <a:p>
            <a:pPr>
              <a:defRPr sz="3000">
                <a:solidFill>
                  <a:srgbClr val="FFFFFF"/>
                </a:solidFill>
              </a:defRPr>
            </a:pPr>
            <a:endParaRPr/>
          </a:p>
        </p:txBody>
      </p:sp>
    </p:spTree>
    <p:extLst>
      <p:ext uri="{BB962C8B-B14F-4D97-AF65-F5344CB8AC3E}">
        <p14:creationId xmlns:p14="http://schemas.microsoft.com/office/powerpoint/2010/main" val="2270258429"/>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 name="Imagem 43" descr="Gemini_Generated_Image_k6ha7bk6ha7bk6ha.png"/>
          <p:cNvPicPr>
            <a:picLocks noChangeAspect="1"/>
          </p:cNvPicPr>
          <p:nvPr/>
        </p:nvPicPr>
        <p:blipFill>
          <a:blip r:embed="rId2" cstate="print"/>
          <a:stretch>
            <a:fillRect/>
          </a:stretch>
        </p:blipFill>
        <p:spPr>
          <a:xfrm rot="2818495">
            <a:off x="7400924" y="1152526"/>
            <a:ext cx="2533651" cy="1381991"/>
          </a:xfrm>
          <a:prstGeom prst="rect">
            <a:avLst/>
          </a:prstGeom>
        </p:spPr>
      </p:pic>
      <p:sp>
        <p:nvSpPr>
          <p:cNvPr id="2" name="Título 1">
            <a:extLst>
              <a:ext uri="{FF2B5EF4-FFF2-40B4-BE49-F238E27FC236}">
                <a16:creationId xmlns:a16="http://schemas.microsoft.com/office/drawing/2014/main" id="{77DF5BC3-B8FB-4F4E-BDBB-D5A752C31FC3}"/>
              </a:ext>
            </a:extLst>
          </p:cNvPr>
          <p:cNvSpPr>
            <a:spLocks noGrp="1"/>
          </p:cNvSpPr>
          <p:nvPr>
            <p:ph type="title"/>
          </p:nvPr>
        </p:nvSpPr>
        <p:spPr/>
        <p:txBody>
          <a:bodyPr/>
          <a:lstStyle/>
          <a:p>
            <a:r>
              <a:rPr lang="pt-BR" dirty="0"/>
              <a:t>Objeto Padronizável</a:t>
            </a:r>
          </a:p>
        </p:txBody>
      </p:sp>
      <p:sp>
        <p:nvSpPr>
          <p:cNvPr id="6" name="Shape">
            <a:extLst>
              <a:ext uri="{FF2B5EF4-FFF2-40B4-BE49-F238E27FC236}">
                <a16:creationId xmlns:a16="http://schemas.microsoft.com/office/drawing/2014/main" id="{ED964B0D-7A48-4216-A380-2682A4810B2A}"/>
              </a:ext>
            </a:extLst>
          </p:cNvPr>
          <p:cNvSpPr/>
          <p:nvPr/>
        </p:nvSpPr>
        <p:spPr>
          <a:xfrm>
            <a:off x="7409745" y="1961187"/>
            <a:ext cx="2830460" cy="1827462"/>
          </a:xfrm>
          <a:custGeom>
            <a:avLst/>
            <a:gdLst/>
            <a:ahLst/>
            <a:cxnLst>
              <a:cxn ang="0">
                <a:pos x="wd2" y="hd2"/>
              </a:cxn>
              <a:cxn ang="5400000">
                <a:pos x="wd2" y="hd2"/>
              </a:cxn>
              <a:cxn ang="10800000">
                <a:pos x="wd2" y="hd2"/>
              </a:cxn>
              <a:cxn ang="16200000">
                <a:pos x="wd2" y="hd2"/>
              </a:cxn>
            </a:cxnLst>
            <a:rect l="0" t="0" r="r" b="b"/>
            <a:pathLst>
              <a:path w="21494" h="21600" extrusionOk="0">
                <a:moveTo>
                  <a:pt x="21237" y="5095"/>
                </a:moveTo>
                <a:cubicBezTo>
                  <a:pt x="21053" y="4808"/>
                  <a:pt x="20799" y="4664"/>
                  <a:pt x="20546" y="4664"/>
                </a:cubicBezTo>
                <a:lnTo>
                  <a:pt x="5331" y="4664"/>
                </a:lnTo>
                <a:lnTo>
                  <a:pt x="4294" y="682"/>
                </a:lnTo>
                <a:cubicBezTo>
                  <a:pt x="4271" y="287"/>
                  <a:pt x="4063" y="0"/>
                  <a:pt x="3787" y="0"/>
                </a:cubicBezTo>
                <a:lnTo>
                  <a:pt x="536" y="0"/>
                </a:lnTo>
                <a:cubicBezTo>
                  <a:pt x="283" y="0"/>
                  <a:pt x="52" y="251"/>
                  <a:pt x="6" y="646"/>
                </a:cubicBezTo>
                <a:cubicBezTo>
                  <a:pt x="-40" y="1148"/>
                  <a:pt x="191" y="1543"/>
                  <a:pt x="490" y="1543"/>
                </a:cubicBezTo>
                <a:lnTo>
                  <a:pt x="2772" y="1543"/>
                </a:lnTo>
                <a:cubicBezTo>
                  <a:pt x="3648" y="1543"/>
                  <a:pt x="4432" y="2368"/>
                  <a:pt x="4755" y="3624"/>
                </a:cubicBezTo>
                <a:lnTo>
                  <a:pt x="5931" y="8037"/>
                </a:lnTo>
                <a:cubicBezTo>
                  <a:pt x="5931" y="8037"/>
                  <a:pt x="5931" y="8037"/>
                  <a:pt x="5931" y="8037"/>
                </a:cubicBezTo>
                <a:lnTo>
                  <a:pt x="6714" y="11051"/>
                </a:lnTo>
                <a:cubicBezTo>
                  <a:pt x="6714" y="11051"/>
                  <a:pt x="6714" y="11051"/>
                  <a:pt x="6714" y="11051"/>
                </a:cubicBezTo>
                <a:lnTo>
                  <a:pt x="8305" y="17043"/>
                </a:lnTo>
                <a:lnTo>
                  <a:pt x="4501" y="17043"/>
                </a:lnTo>
                <a:cubicBezTo>
                  <a:pt x="4432" y="17043"/>
                  <a:pt x="4363" y="17151"/>
                  <a:pt x="4363" y="17258"/>
                </a:cubicBezTo>
                <a:cubicBezTo>
                  <a:pt x="4363" y="17366"/>
                  <a:pt x="4432" y="17474"/>
                  <a:pt x="4501" y="17474"/>
                </a:cubicBezTo>
                <a:lnTo>
                  <a:pt x="8420" y="17474"/>
                </a:lnTo>
                <a:lnTo>
                  <a:pt x="9481" y="21456"/>
                </a:lnTo>
                <a:cubicBezTo>
                  <a:pt x="9504" y="21528"/>
                  <a:pt x="9550" y="21600"/>
                  <a:pt x="9619" y="21600"/>
                </a:cubicBezTo>
                <a:lnTo>
                  <a:pt x="18678" y="21600"/>
                </a:lnTo>
                <a:cubicBezTo>
                  <a:pt x="18748" y="21600"/>
                  <a:pt x="18817" y="21492"/>
                  <a:pt x="18817" y="21385"/>
                </a:cubicBezTo>
                <a:cubicBezTo>
                  <a:pt x="18817" y="21277"/>
                  <a:pt x="18748" y="21169"/>
                  <a:pt x="18678" y="21169"/>
                </a:cubicBezTo>
                <a:lnTo>
                  <a:pt x="10795" y="21169"/>
                </a:lnTo>
                <a:cubicBezTo>
                  <a:pt x="10126" y="21169"/>
                  <a:pt x="9527" y="20524"/>
                  <a:pt x="9273" y="19591"/>
                </a:cubicBezTo>
                <a:lnTo>
                  <a:pt x="8997" y="18586"/>
                </a:lnTo>
                <a:cubicBezTo>
                  <a:pt x="8858" y="18084"/>
                  <a:pt x="9112" y="17510"/>
                  <a:pt x="9458" y="17510"/>
                </a:cubicBezTo>
                <a:lnTo>
                  <a:pt x="18540" y="17510"/>
                </a:lnTo>
                <a:cubicBezTo>
                  <a:pt x="18932" y="17510"/>
                  <a:pt x="19301" y="17115"/>
                  <a:pt x="19416" y="16505"/>
                </a:cubicBezTo>
                <a:lnTo>
                  <a:pt x="21445" y="6530"/>
                </a:lnTo>
                <a:cubicBezTo>
                  <a:pt x="21560" y="5992"/>
                  <a:pt x="21468" y="5490"/>
                  <a:pt x="21237" y="5095"/>
                </a:cubicBezTo>
                <a:close/>
                <a:moveTo>
                  <a:pt x="7060" y="11159"/>
                </a:moveTo>
                <a:lnTo>
                  <a:pt x="8397" y="11159"/>
                </a:lnTo>
                <a:cubicBezTo>
                  <a:pt x="8512" y="11159"/>
                  <a:pt x="8605" y="11266"/>
                  <a:pt x="8651" y="11410"/>
                </a:cubicBezTo>
                <a:lnTo>
                  <a:pt x="9089" y="13096"/>
                </a:lnTo>
                <a:cubicBezTo>
                  <a:pt x="9158" y="13383"/>
                  <a:pt x="9043" y="13670"/>
                  <a:pt x="8835" y="13670"/>
                </a:cubicBezTo>
                <a:lnTo>
                  <a:pt x="7706" y="13670"/>
                </a:lnTo>
                <a:lnTo>
                  <a:pt x="7060" y="11159"/>
                </a:lnTo>
                <a:close/>
                <a:moveTo>
                  <a:pt x="6253" y="8181"/>
                </a:moveTo>
                <a:lnTo>
                  <a:pt x="7590" y="8181"/>
                </a:lnTo>
                <a:cubicBezTo>
                  <a:pt x="7706" y="8181"/>
                  <a:pt x="7798" y="8288"/>
                  <a:pt x="7844" y="8432"/>
                </a:cubicBezTo>
                <a:lnTo>
                  <a:pt x="8305" y="10154"/>
                </a:lnTo>
                <a:cubicBezTo>
                  <a:pt x="8374" y="10441"/>
                  <a:pt x="8259" y="10728"/>
                  <a:pt x="8051" y="10728"/>
                </a:cubicBezTo>
                <a:lnTo>
                  <a:pt x="6945" y="10728"/>
                </a:lnTo>
                <a:lnTo>
                  <a:pt x="6253" y="8181"/>
                </a:lnTo>
                <a:close/>
                <a:moveTo>
                  <a:pt x="9273" y="11159"/>
                </a:moveTo>
                <a:lnTo>
                  <a:pt x="10403" y="11159"/>
                </a:lnTo>
                <a:cubicBezTo>
                  <a:pt x="10518" y="11159"/>
                  <a:pt x="10610" y="11266"/>
                  <a:pt x="10656" y="11410"/>
                </a:cubicBezTo>
                <a:lnTo>
                  <a:pt x="11094" y="13096"/>
                </a:lnTo>
                <a:cubicBezTo>
                  <a:pt x="11163" y="13383"/>
                  <a:pt x="11048" y="13670"/>
                  <a:pt x="10841" y="13670"/>
                </a:cubicBezTo>
                <a:lnTo>
                  <a:pt x="9711" y="13670"/>
                </a:lnTo>
                <a:cubicBezTo>
                  <a:pt x="9596" y="13670"/>
                  <a:pt x="9504" y="13563"/>
                  <a:pt x="9458" y="13419"/>
                </a:cubicBezTo>
                <a:lnTo>
                  <a:pt x="9020" y="11733"/>
                </a:lnTo>
                <a:cubicBezTo>
                  <a:pt x="8950" y="11482"/>
                  <a:pt x="9066" y="11159"/>
                  <a:pt x="9273" y="11159"/>
                </a:cubicBezTo>
                <a:close/>
                <a:moveTo>
                  <a:pt x="8674" y="10477"/>
                </a:moveTo>
                <a:lnTo>
                  <a:pt x="8213" y="8755"/>
                </a:lnTo>
                <a:cubicBezTo>
                  <a:pt x="8144" y="8468"/>
                  <a:pt x="8259" y="8181"/>
                  <a:pt x="8466" y="8181"/>
                </a:cubicBezTo>
                <a:lnTo>
                  <a:pt x="9596" y="8181"/>
                </a:lnTo>
                <a:cubicBezTo>
                  <a:pt x="9711" y="8181"/>
                  <a:pt x="9803" y="8288"/>
                  <a:pt x="9849" y="8432"/>
                </a:cubicBezTo>
                <a:lnTo>
                  <a:pt x="10310" y="10154"/>
                </a:lnTo>
                <a:cubicBezTo>
                  <a:pt x="10380" y="10441"/>
                  <a:pt x="10264" y="10728"/>
                  <a:pt x="10057" y="10728"/>
                </a:cubicBezTo>
                <a:lnTo>
                  <a:pt x="8927" y="10728"/>
                </a:lnTo>
                <a:cubicBezTo>
                  <a:pt x="8812" y="10728"/>
                  <a:pt x="8720" y="10621"/>
                  <a:pt x="8674" y="10477"/>
                </a:cubicBezTo>
                <a:close/>
                <a:moveTo>
                  <a:pt x="8950" y="5059"/>
                </a:moveTo>
                <a:lnTo>
                  <a:pt x="9504" y="7140"/>
                </a:lnTo>
                <a:cubicBezTo>
                  <a:pt x="9573" y="7427"/>
                  <a:pt x="9458" y="7714"/>
                  <a:pt x="9250" y="7714"/>
                </a:cubicBezTo>
                <a:lnTo>
                  <a:pt x="8121" y="7714"/>
                </a:lnTo>
                <a:cubicBezTo>
                  <a:pt x="8005" y="7714"/>
                  <a:pt x="7913" y="7607"/>
                  <a:pt x="7867" y="7463"/>
                </a:cubicBezTo>
                <a:lnTo>
                  <a:pt x="7221" y="5059"/>
                </a:lnTo>
                <a:lnTo>
                  <a:pt x="8950" y="5059"/>
                </a:lnTo>
                <a:close/>
                <a:moveTo>
                  <a:pt x="10956" y="5059"/>
                </a:moveTo>
                <a:lnTo>
                  <a:pt x="11509" y="7140"/>
                </a:lnTo>
                <a:cubicBezTo>
                  <a:pt x="11578" y="7427"/>
                  <a:pt x="11463" y="7714"/>
                  <a:pt x="11256" y="7714"/>
                </a:cubicBezTo>
                <a:lnTo>
                  <a:pt x="10126" y="7714"/>
                </a:lnTo>
                <a:cubicBezTo>
                  <a:pt x="10011" y="7714"/>
                  <a:pt x="9919" y="7607"/>
                  <a:pt x="9872" y="7463"/>
                </a:cubicBezTo>
                <a:lnTo>
                  <a:pt x="9227" y="5059"/>
                </a:lnTo>
                <a:lnTo>
                  <a:pt x="10956" y="5059"/>
                </a:lnTo>
                <a:close/>
                <a:moveTo>
                  <a:pt x="10472" y="8181"/>
                </a:moveTo>
                <a:lnTo>
                  <a:pt x="11601" y="8181"/>
                </a:lnTo>
                <a:cubicBezTo>
                  <a:pt x="11717" y="8181"/>
                  <a:pt x="11809" y="8288"/>
                  <a:pt x="11855" y="8432"/>
                </a:cubicBezTo>
                <a:lnTo>
                  <a:pt x="12316" y="10154"/>
                </a:lnTo>
                <a:cubicBezTo>
                  <a:pt x="12385" y="10441"/>
                  <a:pt x="12270" y="10728"/>
                  <a:pt x="12062" y="10728"/>
                </a:cubicBezTo>
                <a:lnTo>
                  <a:pt x="10933" y="10728"/>
                </a:lnTo>
                <a:cubicBezTo>
                  <a:pt x="10818" y="10728"/>
                  <a:pt x="10725" y="10621"/>
                  <a:pt x="10679" y="10477"/>
                </a:cubicBezTo>
                <a:lnTo>
                  <a:pt x="10218" y="8755"/>
                </a:lnTo>
                <a:cubicBezTo>
                  <a:pt x="10149" y="8468"/>
                  <a:pt x="10287" y="8181"/>
                  <a:pt x="10472" y="8181"/>
                </a:cubicBezTo>
                <a:close/>
                <a:moveTo>
                  <a:pt x="12477" y="8181"/>
                </a:moveTo>
                <a:lnTo>
                  <a:pt x="13607" y="8181"/>
                </a:lnTo>
                <a:cubicBezTo>
                  <a:pt x="13722" y="8181"/>
                  <a:pt x="13814" y="8288"/>
                  <a:pt x="13861" y="8432"/>
                </a:cubicBezTo>
                <a:lnTo>
                  <a:pt x="14322" y="10154"/>
                </a:lnTo>
                <a:cubicBezTo>
                  <a:pt x="14391" y="10441"/>
                  <a:pt x="14275" y="10728"/>
                  <a:pt x="14068" y="10728"/>
                </a:cubicBezTo>
                <a:lnTo>
                  <a:pt x="12938" y="10728"/>
                </a:lnTo>
                <a:cubicBezTo>
                  <a:pt x="12823" y="10728"/>
                  <a:pt x="12731" y="10621"/>
                  <a:pt x="12685" y="10477"/>
                </a:cubicBezTo>
                <a:lnTo>
                  <a:pt x="12224" y="8755"/>
                </a:lnTo>
                <a:cubicBezTo>
                  <a:pt x="12155" y="8468"/>
                  <a:pt x="12293" y="8181"/>
                  <a:pt x="12477" y="8181"/>
                </a:cubicBezTo>
                <a:close/>
                <a:moveTo>
                  <a:pt x="11901" y="7499"/>
                </a:moveTo>
                <a:lnTo>
                  <a:pt x="11256" y="5095"/>
                </a:lnTo>
                <a:lnTo>
                  <a:pt x="12961" y="5095"/>
                </a:lnTo>
                <a:lnTo>
                  <a:pt x="13515" y="7176"/>
                </a:lnTo>
                <a:cubicBezTo>
                  <a:pt x="13584" y="7463"/>
                  <a:pt x="13469" y="7750"/>
                  <a:pt x="13261" y="7750"/>
                </a:cubicBezTo>
                <a:lnTo>
                  <a:pt x="12132" y="7750"/>
                </a:lnTo>
                <a:cubicBezTo>
                  <a:pt x="12039" y="7750"/>
                  <a:pt x="11924" y="7643"/>
                  <a:pt x="11901" y="7499"/>
                </a:cubicBezTo>
                <a:close/>
                <a:moveTo>
                  <a:pt x="13261" y="5059"/>
                </a:moveTo>
                <a:lnTo>
                  <a:pt x="14967" y="5059"/>
                </a:lnTo>
                <a:lnTo>
                  <a:pt x="15520" y="7140"/>
                </a:lnTo>
                <a:cubicBezTo>
                  <a:pt x="15589" y="7427"/>
                  <a:pt x="15474" y="7714"/>
                  <a:pt x="15267" y="7714"/>
                </a:cubicBezTo>
                <a:lnTo>
                  <a:pt x="14137" y="7714"/>
                </a:lnTo>
                <a:cubicBezTo>
                  <a:pt x="14022" y="7714"/>
                  <a:pt x="13930" y="7607"/>
                  <a:pt x="13884" y="7463"/>
                </a:cubicBezTo>
                <a:lnTo>
                  <a:pt x="13261" y="5059"/>
                </a:lnTo>
                <a:close/>
                <a:moveTo>
                  <a:pt x="15267" y="5059"/>
                </a:moveTo>
                <a:lnTo>
                  <a:pt x="16973" y="5059"/>
                </a:lnTo>
                <a:lnTo>
                  <a:pt x="17526" y="7140"/>
                </a:lnTo>
                <a:cubicBezTo>
                  <a:pt x="17595" y="7427"/>
                  <a:pt x="17480" y="7714"/>
                  <a:pt x="17272" y="7714"/>
                </a:cubicBezTo>
                <a:lnTo>
                  <a:pt x="16143" y="7714"/>
                </a:lnTo>
                <a:cubicBezTo>
                  <a:pt x="16027" y="7714"/>
                  <a:pt x="15935" y="7607"/>
                  <a:pt x="15889" y="7463"/>
                </a:cubicBezTo>
                <a:lnTo>
                  <a:pt x="15267" y="5059"/>
                </a:lnTo>
                <a:close/>
                <a:moveTo>
                  <a:pt x="6945" y="5059"/>
                </a:moveTo>
                <a:lnTo>
                  <a:pt x="7498" y="7140"/>
                </a:lnTo>
                <a:cubicBezTo>
                  <a:pt x="7567" y="7427"/>
                  <a:pt x="7452" y="7714"/>
                  <a:pt x="7245" y="7714"/>
                </a:cubicBezTo>
                <a:lnTo>
                  <a:pt x="6138" y="7714"/>
                </a:lnTo>
                <a:lnTo>
                  <a:pt x="5423" y="5059"/>
                </a:lnTo>
                <a:lnTo>
                  <a:pt x="6945" y="5059"/>
                </a:lnTo>
                <a:close/>
                <a:moveTo>
                  <a:pt x="7821" y="14137"/>
                </a:moveTo>
                <a:lnTo>
                  <a:pt x="9158" y="14137"/>
                </a:lnTo>
                <a:cubicBezTo>
                  <a:pt x="9273" y="14137"/>
                  <a:pt x="9365" y="14245"/>
                  <a:pt x="9411" y="14388"/>
                </a:cubicBezTo>
                <a:lnTo>
                  <a:pt x="10126" y="17043"/>
                </a:lnTo>
                <a:lnTo>
                  <a:pt x="8605" y="17043"/>
                </a:lnTo>
                <a:lnTo>
                  <a:pt x="7821" y="14137"/>
                </a:lnTo>
                <a:close/>
                <a:moveTo>
                  <a:pt x="21191" y="6387"/>
                </a:moveTo>
                <a:lnTo>
                  <a:pt x="19163" y="16361"/>
                </a:lnTo>
                <a:cubicBezTo>
                  <a:pt x="19070" y="16792"/>
                  <a:pt x="18840" y="17043"/>
                  <a:pt x="18540" y="17043"/>
                </a:cubicBezTo>
                <a:lnTo>
                  <a:pt x="10426" y="17043"/>
                </a:lnTo>
                <a:lnTo>
                  <a:pt x="9803" y="14711"/>
                </a:lnTo>
                <a:cubicBezTo>
                  <a:pt x="9734" y="14424"/>
                  <a:pt x="9849" y="14137"/>
                  <a:pt x="10057" y="14137"/>
                </a:cubicBezTo>
                <a:lnTo>
                  <a:pt x="11186" y="14137"/>
                </a:lnTo>
                <a:cubicBezTo>
                  <a:pt x="11302" y="14137"/>
                  <a:pt x="11394" y="14245"/>
                  <a:pt x="11440" y="14388"/>
                </a:cubicBezTo>
                <a:lnTo>
                  <a:pt x="11740" y="15536"/>
                </a:lnTo>
                <a:cubicBezTo>
                  <a:pt x="11763" y="15608"/>
                  <a:pt x="11809" y="15680"/>
                  <a:pt x="11878" y="15680"/>
                </a:cubicBezTo>
                <a:cubicBezTo>
                  <a:pt x="11901" y="15680"/>
                  <a:pt x="11924" y="15680"/>
                  <a:pt x="11924" y="15680"/>
                </a:cubicBezTo>
                <a:cubicBezTo>
                  <a:pt x="11993" y="15644"/>
                  <a:pt x="12039" y="15500"/>
                  <a:pt x="11993" y="15393"/>
                </a:cubicBezTo>
                <a:lnTo>
                  <a:pt x="11809" y="14711"/>
                </a:lnTo>
                <a:cubicBezTo>
                  <a:pt x="11740" y="14424"/>
                  <a:pt x="11855" y="14137"/>
                  <a:pt x="12062" y="14137"/>
                </a:cubicBezTo>
                <a:lnTo>
                  <a:pt x="12362" y="14137"/>
                </a:lnTo>
                <a:cubicBezTo>
                  <a:pt x="12431" y="14137"/>
                  <a:pt x="12500" y="14029"/>
                  <a:pt x="12500" y="13922"/>
                </a:cubicBezTo>
                <a:cubicBezTo>
                  <a:pt x="12500" y="13814"/>
                  <a:pt x="12431" y="13706"/>
                  <a:pt x="12362" y="13706"/>
                </a:cubicBezTo>
                <a:lnTo>
                  <a:pt x="11740" y="13706"/>
                </a:lnTo>
                <a:cubicBezTo>
                  <a:pt x="11624" y="13706"/>
                  <a:pt x="11532" y="13599"/>
                  <a:pt x="11486" y="13455"/>
                </a:cubicBezTo>
                <a:lnTo>
                  <a:pt x="11048" y="11769"/>
                </a:lnTo>
                <a:cubicBezTo>
                  <a:pt x="10979" y="11482"/>
                  <a:pt x="11094" y="11195"/>
                  <a:pt x="11302" y="11195"/>
                </a:cubicBezTo>
                <a:lnTo>
                  <a:pt x="12431" y="11195"/>
                </a:lnTo>
                <a:cubicBezTo>
                  <a:pt x="12547" y="11195"/>
                  <a:pt x="12639" y="11302"/>
                  <a:pt x="12685" y="11446"/>
                </a:cubicBezTo>
                <a:lnTo>
                  <a:pt x="13376" y="13993"/>
                </a:lnTo>
                <a:cubicBezTo>
                  <a:pt x="13399" y="14065"/>
                  <a:pt x="13446" y="14137"/>
                  <a:pt x="13515" y="14137"/>
                </a:cubicBezTo>
                <a:cubicBezTo>
                  <a:pt x="13538" y="14137"/>
                  <a:pt x="13561" y="14137"/>
                  <a:pt x="13561" y="14137"/>
                </a:cubicBezTo>
                <a:cubicBezTo>
                  <a:pt x="13630" y="14101"/>
                  <a:pt x="13676" y="13958"/>
                  <a:pt x="13630" y="13850"/>
                </a:cubicBezTo>
                <a:lnTo>
                  <a:pt x="13077" y="11769"/>
                </a:lnTo>
                <a:cubicBezTo>
                  <a:pt x="13008" y="11482"/>
                  <a:pt x="13123" y="11195"/>
                  <a:pt x="13330" y="11195"/>
                </a:cubicBezTo>
                <a:lnTo>
                  <a:pt x="14460" y="11195"/>
                </a:lnTo>
                <a:cubicBezTo>
                  <a:pt x="14575" y="11195"/>
                  <a:pt x="14667" y="11302"/>
                  <a:pt x="14713" y="11446"/>
                </a:cubicBezTo>
                <a:lnTo>
                  <a:pt x="14967" y="12379"/>
                </a:lnTo>
                <a:cubicBezTo>
                  <a:pt x="14990" y="12451"/>
                  <a:pt x="15036" y="12522"/>
                  <a:pt x="15105" y="12522"/>
                </a:cubicBezTo>
                <a:cubicBezTo>
                  <a:pt x="15128" y="12522"/>
                  <a:pt x="15151" y="12522"/>
                  <a:pt x="15151" y="12522"/>
                </a:cubicBezTo>
                <a:cubicBezTo>
                  <a:pt x="15221" y="12486"/>
                  <a:pt x="15267" y="12343"/>
                  <a:pt x="15221" y="12235"/>
                </a:cubicBezTo>
                <a:lnTo>
                  <a:pt x="15105" y="11805"/>
                </a:lnTo>
                <a:cubicBezTo>
                  <a:pt x="15036" y="11518"/>
                  <a:pt x="15151" y="11231"/>
                  <a:pt x="15359" y="11231"/>
                </a:cubicBezTo>
                <a:lnTo>
                  <a:pt x="15659" y="11231"/>
                </a:lnTo>
                <a:cubicBezTo>
                  <a:pt x="15728" y="11231"/>
                  <a:pt x="15797" y="11123"/>
                  <a:pt x="15797" y="11015"/>
                </a:cubicBezTo>
                <a:cubicBezTo>
                  <a:pt x="15797" y="10908"/>
                  <a:pt x="15728" y="10800"/>
                  <a:pt x="15659" y="10800"/>
                </a:cubicBezTo>
                <a:lnTo>
                  <a:pt x="15013" y="10800"/>
                </a:lnTo>
                <a:cubicBezTo>
                  <a:pt x="14898" y="10800"/>
                  <a:pt x="14806" y="10692"/>
                  <a:pt x="14760" y="10549"/>
                </a:cubicBezTo>
                <a:lnTo>
                  <a:pt x="14299" y="8827"/>
                </a:lnTo>
                <a:cubicBezTo>
                  <a:pt x="14229" y="8540"/>
                  <a:pt x="14345" y="8253"/>
                  <a:pt x="14552" y="8253"/>
                </a:cubicBezTo>
                <a:lnTo>
                  <a:pt x="15682" y="8253"/>
                </a:lnTo>
                <a:cubicBezTo>
                  <a:pt x="15797" y="8253"/>
                  <a:pt x="15889" y="8360"/>
                  <a:pt x="15935" y="8504"/>
                </a:cubicBezTo>
                <a:lnTo>
                  <a:pt x="16650" y="11195"/>
                </a:lnTo>
                <a:cubicBezTo>
                  <a:pt x="16673" y="11267"/>
                  <a:pt x="16719" y="11338"/>
                  <a:pt x="16788" y="11338"/>
                </a:cubicBezTo>
                <a:cubicBezTo>
                  <a:pt x="16811" y="11338"/>
                  <a:pt x="16834" y="11338"/>
                  <a:pt x="16834" y="11338"/>
                </a:cubicBezTo>
                <a:cubicBezTo>
                  <a:pt x="16903" y="11302"/>
                  <a:pt x="16950" y="11159"/>
                  <a:pt x="16903" y="11051"/>
                </a:cubicBezTo>
                <a:lnTo>
                  <a:pt x="16304" y="8827"/>
                </a:lnTo>
                <a:cubicBezTo>
                  <a:pt x="16235" y="8540"/>
                  <a:pt x="16350" y="8253"/>
                  <a:pt x="16558" y="8253"/>
                </a:cubicBezTo>
                <a:lnTo>
                  <a:pt x="17687" y="8253"/>
                </a:lnTo>
                <a:cubicBezTo>
                  <a:pt x="17802" y="8253"/>
                  <a:pt x="17895" y="8360"/>
                  <a:pt x="17941" y="8504"/>
                </a:cubicBezTo>
                <a:lnTo>
                  <a:pt x="18356" y="10083"/>
                </a:lnTo>
                <a:cubicBezTo>
                  <a:pt x="18379" y="10154"/>
                  <a:pt x="18425" y="10226"/>
                  <a:pt x="18494" y="10226"/>
                </a:cubicBezTo>
                <a:cubicBezTo>
                  <a:pt x="18517" y="10226"/>
                  <a:pt x="18540" y="10226"/>
                  <a:pt x="18540" y="10226"/>
                </a:cubicBezTo>
                <a:cubicBezTo>
                  <a:pt x="18609" y="10190"/>
                  <a:pt x="18655" y="10047"/>
                  <a:pt x="18609" y="9939"/>
                </a:cubicBezTo>
                <a:lnTo>
                  <a:pt x="18310" y="8827"/>
                </a:lnTo>
                <a:cubicBezTo>
                  <a:pt x="18240" y="8540"/>
                  <a:pt x="18356" y="8253"/>
                  <a:pt x="18563" y="8253"/>
                </a:cubicBezTo>
                <a:lnTo>
                  <a:pt x="18725" y="8253"/>
                </a:lnTo>
                <a:cubicBezTo>
                  <a:pt x="18794" y="8253"/>
                  <a:pt x="18863" y="8145"/>
                  <a:pt x="18863" y="8037"/>
                </a:cubicBezTo>
                <a:cubicBezTo>
                  <a:pt x="18863" y="7930"/>
                  <a:pt x="18794" y="7822"/>
                  <a:pt x="18725" y="7822"/>
                </a:cubicBezTo>
                <a:lnTo>
                  <a:pt x="18240" y="7822"/>
                </a:lnTo>
                <a:cubicBezTo>
                  <a:pt x="18125" y="7822"/>
                  <a:pt x="18033" y="7714"/>
                  <a:pt x="17987" y="7571"/>
                </a:cubicBezTo>
                <a:lnTo>
                  <a:pt x="17341" y="5167"/>
                </a:lnTo>
                <a:lnTo>
                  <a:pt x="19047" y="5167"/>
                </a:lnTo>
                <a:lnTo>
                  <a:pt x="20062" y="8934"/>
                </a:lnTo>
                <a:cubicBezTo>
                  <a:pt x="20085" y="9006"/>
                  <a:pt x="20131" y="9078"/>
                  <a:pt x="20200" y="9078"/>
                </a:cubicBezTo>
                <a:cubicBezTo>
                  <a:pt x="20223" y="9078"/>
                  <a:pt x="20246" y="9078"/>
                  <a:pt x="20246" y="9078"/>
                </a:cubicBezTo>
                <a:cubicBezTo>
                  <a:pt x="20315" y="9042"/>
                  <a:pt x="20361" y="8899"/>
                  <a:pt x="20315" y="8791"/>
                </a:cubicBezTo>
                <a:lnTo>
                  <a:pt x="19347" y="5167"/>
                </a:lnTo>
                <a:lnTo>
                  <a:pt x="20661" y="5167"/>
                </a:lnTo>
                <a:cubicBezTo>
                  <a:pt x="20868" y="5167"/>
                  <a:pt x="21053" y="5311"/>
                  <a:pt x="21168" y="5562"/>
                </a:cubicBezTo>
                <a:cubicBezTo>
                  <a:pt x="21214" y="5741"/>
                  <a:pt x="21237" y="6064"/>
                  <a:pt x="21191" y="6387"/>
                </a:cubicBezTo>
                <a:close/>
              </a:path>
            </a:pathLst>
          </a:custGeom>
          <a:solidFill>
            <a:schemeClr val="tx2"/>
          </a:solidFill>
          <a:ln w="12700">
            <a:miter lim="400000"/>
          </a:ln>
        </p:spPr>
        <p:txBody>
          <a:bodyPr lIns="38100" tIns="38100" rIns="38100" bIns="38100" anchor="ctr"/>
          <a:lstStyle/>
          <a:p>
            <a:pPr>
              <a:defRPr sz="3000">
                <a:solidFill>
                  <a:srgbClr val="FFFFFF"/>
                </a:solidFill>
              </a:defRPr>
            </a:pPr>
            <a:endParaRPr/>
          </a:p>
        </p:txBody>
      </p:sp>
      <p:sp>
        <p:nvSpPr>
          <p:cNvPr id="7" name="Circle">
            <a:extLst>
              <a:ext uri="{FF2B5EF4-FFF2-40B4-BE49-F238E27FC236}">
                <a16:creationId xmlns:a16="http://schemas.microsoft.com/office/drawing/2014/main" id="{1D47980F-FFCD-4E40-9C0D-B237973D1A1A}"/>
              </a:ext>
            </a:extLst>
          </p:cNvPr>
          <p:cNvSpPr/>
          <p:nvPr/>
        </p:nvSpPr>
        <p:spPr>
          <a:xfrm>
            <a:off x="7433616" y="1978574"/>
            <a:ext cx="97141" cy="97141"/>
          </a:xfrm>
          <a:prstGeom prst="ellipse">
            <a:avLst/>
          </a:prstGeom>
          <a:solidFill>
            <a:schemeClr val="accent2"/>
          </a:solidFill>
          <a:ln w="12700">
            <a:miter lim="400000"/>
          </a:ln>
        </p:spPr>
        <p:txBody>
          <a:bodyPr lIns="38100" tIns="38100" rIns="38100" bIns="38100" anchor="ctr"/>
          <a:lstStyle/>
          <a:p>
            <a:pPr>
              <a:defRPr sz="3000">
                <a:solidFill>
                  <a:srgbClr val="FFFFFF"/>
                </a:solidFill>
              </a:defRPr>
            </a:pPr>
            <a:endParaRPr/>
          </a:p>
        </p:txBody>
      </p:sp>
      <p:sp>
        <p:nvSpPr>
          <p:cNvPr id="8" name="Circle">
            <a:extLst>
              <a:ext uri="{FF2B5EF4-FFF2-40B4-BE49-F238E27FC236}">
                <a16:creationId xmlns:a16="http://schemas.microsoft.com/office/drawing/2014/main" id="{A04E6277-7D10-41C8-A6C9-754F45AAAF2B}"/>
              </a:ext>
            </a:extLst>
          </p:cNvPr>
          <p:cNvSpPr/>
          <p:nvPr/>
        </p:nvSpPr>
        <p:spPr>
          <a:xfrm>
            <a:off x="8726374" y="3843288"/>
            <a:ext cx="327852" cy="327852"/>
          </a:xfrm>
          <a:prstGeom prst="ellipse">
            <a:avLst/>
          </a:prstGeom>
          <a:solidFill>
            <a:srgbClr val="375160"/>
          </a:solidFill>
          <a:ln w="12700">
            <a:miter lim="400000"/>
          </a:ln>
        </p:spPr>
        <p:txBody>
          <a:bodyPr lIns="38100" tIns="38100" rIns="38100" bIns="38100" anchor="ctr"/>
          <a:lstStyle/>
          <a:p>
            <a:pPr>
              <a:defRPr sz="3000">
                <a:solidFill>
                  <a:srgbClr val="FFFFFF"/>
                </a:solidFill>
              </a:defRPr>
            </a:pPr>
            <a:endParaRPr/>
          </a:p>
        </p:txBody>
      </p:sp>
      <p:sp>
        <p:nvSpPr>
          <p:cNvPr id="9" name="Circle">
            <a:extLst>
              <a:ext uri="{FF2B5EF4-FFF2-40B4-BE49-F238E27FC236}">
                <a16:creationId xmlns:a16="http://schemas.microsoft.com/office/drawing/2014/main" id="{A75CB348-7862-482B-B9B7-1A5148A2EBF7}"/>
              </a:ext>
            </a:extLst>
          </p:cNvPr>
          <p:cNvSpPr/>
          <p:nvPr/>
        </p:nvSpPr>
        <p:spPr>
          <a:xfrm>
            <a:off x="8774942" y="3891861"/>
            <a:ext cx="230714" cy="230709"/>
          </a:xfrm>
          <a:prstGeom prst="ellipse">
            <a:avLst/>
          </a:prstGeom>
          <a:solidFill>
            <a:schemeClr val="accent2"/>
          </a:solidFill>
          <a:ln w="12700">
            <a:miter lim="400000"/>
          </a:ln>
        </p:spPr>
        <p:txBody>
          <a:bodyPr lIns="38100" tIns="38100" rIns="38100" bIns="38100" anchor="ctr"/>
          <a:lstStyle/>
          <a:p>
            <a:pPr>
              <a:defRPr sz="3000">
                <a:solidFill>
                  <a:srgbClr val="FFFFFF"/>
                </a:solidFill>
              </a:defRPr>
            </a:pPr>
            <a:endParaRPr/>
          </a:p>
        </p:txBody>
      </p:sp>
      <p:sp>
        <p:nvSpPr>
          <p:cNvPr id="10" name="Shape">
            <a:extLst>
              <a:ext uri="{FF2B5EF4-FFF2-40B4-BE49-F238E27FC236}">
                <a16:creationId xmlns:a16="http://schemas.microsoft.com/office/drawing/2014/main" id="{C7B94D42-E26C-496F-B026-4764A86B56F8}"/>
              </a:ext>
            </a:extLst>
          </p:cNvPr>
          <p:cNvSpPr/>
          <p:nvPr/>
        </p:nvSpPr>
        <p:spPr>
          <a:xfrm>
            <a:off x="8745427" y="3782575"/>
            <a:ext cx="192919" cy="264089"/>
          </a:xfrm>
          <a:custGeom>
            <a:avLst/>
            <a:gdLst/>
            <a:ahLst/>
            <a:cxnLst>
              <a:cxn ang="0">
                <a:pos x="wd2" y="hd2"/>
              </a:cxn>
              <a:cxn ang="5400000">
                <a:pos x="wd2" y="hd2"/>
              </a:cxn>
              <a:cxn ang="10800000">
                <a:pos x="wd2" y="hd2"/>
              </a:cxn>
              <a:cxn ang="16200000">
                <a:pos x="wd2" y="hd2"/>
              </a:cxn>
            </a:cxnLst>
            <a:rect l="0" t="0" r="r" b="b"/>
            <a:pathLst>
              <a:path w="20798" h="21114" extrusionOk="0">
                <a:moveTo>
                  <a:pt x="17346" y="20872"/>
                </a:moveTo>
                <a:lnTo>
                  <a:pt x="17346" y="20872"/>
                </a:lnTo>
                <a:cubicBezTo>
                  <a:pt x="14727" y="21600"/>
                  <a:pt x="11454" y="20629"/>
                  <a:pt x="10473" y="18688"/>
                </a:cubicBezTo>
                <a:lnTo>
                  <a:pt x="0" y="0"/>
                </a:lnTo>
                <a:lnTo>
                  <a:pt x="11455" y="0"/>
                </a:lnTo>
                <a:lnTo>
                  <a:pt x="20291" y="15775"/>
                </a:lnTo>
                <a:cubicBezTo>
                  <a:pt x="21600" y="17717"/>
                  <a:pt x="20291" y="19901"/>
                  <a:pt x="17346" y="20872"/>
                </a:cubicBezTo>
                <a:close/>
              </a:path>
            </a:pathLst>
          </a:custGeom>
          <a:solidFill>
            <a:srgbClr val="375160"/>
          </a:solidFill>
          <a:ln w="12700">
            <a:miter lim="400000"/>
          </a:ln>
        </p:spPr>
        <p:txBody>
          <a:bodyPr lIns="38100" tIns="38100" rIns="38100" bIns="38100" anchor="ctr"/>
          <a:lstStyle/>
          <a:p>
            <a:pPr>
              <a:defRPr sz="3000">
                <a:solidFill>
                  <a:srgbClr val="FFFFFF"/>
                </a:solidFill>
              </a:defRPr>
            </a:pPr>
            <a:endParaRPr/>
          </a:p>
        </p:txBody>
      </p:sp>
      <p:sp>
        <p:nvSpPr>
          <p:cNvPr id="11" name="Circle">
            <a:extLst>
              <a:ext uri="{FF2B5EF4-FFF2-40B4-BE49-F238E27FC236}">
                <a16:creationId xmlns:a16="http://schemas.microsoft.com/office/drawing/2014/main" id="{D95826DB-BB25-457B-BD72-D3331CB95E00}"/>
              </a:ext>
            </a:extLst>
          </p:cNvPr>
          <p:cNvSpPr/>
          <p:nvPr/>
        </p:nvSpPr>
        <p:spPr>
          <a:xfrm>
            <a:off x="8853885" y="3958229"/>
            <a:ext cx="72853" cy="72858"/>
          </a:xfrm>
          <a:prstGeom prst="ellipse">
            <a:avLst/>
          </a:prstGeom>
          <a:solidFill>
            <a:srgbClr val="FFFFFF"/>
          </a:solidFill>
          <a:ln w="12700">
            <a:miter lim="400000"/>
          </a:ln>
        </p:spPr>
        <p:txBody>
          <a:bodyPr lIns="38100" tIns="38100" rIns="38100" bIns="38100" anchor="ctr"/>
          <a:lstStyle/>
          <a:p>
            <a:pPr>
              <a:defRPr sz="3000">
                <a:solidFill>
                  <a:srgbClr val="FFFFFF"/>
                </a:solidFill>
              </a:defRPr>
            </a:pPr>
            <a:endParaRPr/>
          </a:p>
        </p:txBody>
      </p:sp>
      <p:sp>
        <p:nvSpPr>
          <p:cNvPr id="12" name="Circle">
            <a:extLst>
              <a:ext uri="{FF2B5EF4-FFF2-40B4-BE49-F238E27FC236}">
                <a16:creationId xmlns:a16="http://schemas.microsoft.com/office/drawing/2014/main" id="{C47AE278-1670-45B7-AD35-73EA87BDA6EE}"/>
              </a:ext>
            </a:extLst>
          </p:cNvPr>
          <p:cNvSpPr/>
          <p:nvPr/>
        </p:nvSpPr>
        <p:spPr>
          <a:xfrm>
            <a:off x="9667424" y="3843288"/>
            <a:ext cx="327852" cy="327852"/>
          </a:xfrm>
          <a:prstGeom prst="ellipse">
            <a:avLst/>
          </a:prstGeom>
          <a:solidFill>
            <a:srgbClr val="375160"/>
          </a:solidFill>
          <a:ln w="12700">
            <a:miter lim="400000"/>
          </a:ln>
        </p:spPr>
        <p:txBody>
          <a:bodyPr lIns="38100" tIns="38100" rIns="38100" bIns="38100" anchor="ctr"/>
          <a:lstStyle/>
          <a:p>
            <a:pPr>
              <a:defRPr sz="3000">
                <a:solidFill>
                  <a:srgbClr val="FFFFFF"/>
                </a:solidFill>
              </a:defRPr>
            </a:pPr>
            <a:endParaRPr/>
          </a:p>
        </p:txBody>
      </p:sp>
      <p:sp>
        <p:nvSpPr>
          <p:cNvPr id="13" name="Circle">
            <a:extLst>
              <a:ext uri="{FF2B5EF4-FFF2-40B4-BE49-F238E27FC236}">
                <a16:creationId xmlns:a16="http://schemas.microsoft.com/office/drawing/2014/main" id="{8E3607D5-0531-4A33-AD43-9559C439764E}"/>
              </a:ext>
            </a:extLst>
          </p:cNvPr>
          <p:cNvSpPr/>
          <p:nvPr/>
        </p:nvSpPr>
        <p:spPr>
          <a:xfrm>
            <a:off x="9715997" y="3891861"/>
            <a:ext cx="230714" cy="230709"/>
          </a:xfrm>
          <a:prstGeom prst="ellipse">
            <a:avLst/>
          </a:prstGeom>
          <a:solidFill>
            <a:schemeClr val="accent2"/>
          </a:solidFill>
          <a:ln w="12700">
            <a:miter lim="400000"/>
          </a:ln>
        </p:spPr>
        <p:txBody>
          <a:bodyPr lIns="38100" tIns="38100" rIns="38100" bIns="38100" anchor="ctr"/>
          <a:lstStyle/>
          <a:p>
            <a:pPr>
              <a:defRPr sz="3000">
                <a:solidFill>
                  <a:srgbClr val="FFFFFF"/>
                </a:solidFill>
              </a:defRPr>
            </a:pPr>
            <a:endParaRPr/>
          </a:p>
        </p:txBody>
      </p:sp>
      <p:sp>
        <p:nvSpPr>
          <p:cNvPr id="14" name="Shape">
            <a:extLst>
              <a:ext uri="{FF2B5EF4-FFF2-40B4-BE49-F238E27FC236}">
                <a16:creationId xmlns:a16="http://schemas.microsoft.com/office/drawing/2014/main" id="{06DFB67C-C1C9-4C5D-BFCB-B573957C74AD}"/>
              </a:ext>
            </a:extLst>
          </p:cNvPr>
          <p:cNvSpPr/>
          <p:nvPr/>
        </p:nvSpPr>
        <p:spPr>
          <a:xfrm>
            <a:off x="9686477" y="3782575"/>
            <a:ext cx="191239" cy="264089"/>
          </a:xfrm>
          <a:custGeom>
            <a:avLst/>
            <a:gdLst/>
            <a:ahLst/>
            <a:cxnLst>
              <a:cxn ang="0">
                <a:pos x="wd2" y="hd2"/>
              </a:cxn>
              <a:cxn ang="5400000">
                <a:pos x="wd2" y="hd2"/>
              </a:cxn>
              <a:cxn ang="10800000">
                <a:pos x="wd2" y="hd2"/>
              </a:cxn>
              <a:cxn ang="16200000">
                <a:pos x="wd2" y="hd2"/>
              </a:cxn>
            </a:cxnLst>
            <a:rect l="0" t="0" r="r" b="b"/>
            <a:pathLst>
              <a:path w="20934" h="21114" extrusionOk="0">
                <a:moveTo>
                  <a:pt x="17612" y="20872"/>
                </a:moveTo>
                <a:lnTo>
                  <a:pt x="17612" y="20872"/>
                </a:lnTo>
                <a:cubicBezTo>
                  <a:pt x="14953" y="21600"/>
                  <a:pt x="11630" y="20629"/>
                  <a:pt x="10634" y="18688"/>
                </a:cubicBezTo>
                <a:lnTo>
                  <a:pt x="0" y="0"/>
                </a:lnTo>
                <a:lnTo>
                  <a:pt x="11631" y="0"/>
                </a:lnTo>
                <a:lnTo>
                  <a:pt x="20603" y="15775"/>
                </a:lnTo>
                <a:cubicBezTo>
                  <a:pt x="21600" y="17717"/>
                  <a:pt x="20271" y="19901"/>
                  <a:pt x="17612" y="20872"/>
                </a:cubicBezTo>
                <a:close/>
              </a:path>
            </a:pathLst>
          </a:custGeom>
          <a:solidFill>
            <a:srgbClr val="375160"/>
          </a:solidFill>
          <a:ln w="12700">
            <a:miter lim="400000"/>
          </a:ln>
        </p:spPr>
        <p:txBody>
          <a:bodyPr lIns="38100" tIns="38100" rIns="38100" bIns="38100" anchor="ctr"/>
          <a:lstStyle/>
          <a:p>
            <a:pPr>
              <a:defRPr sz="3000">
                <a:solidFill>
                  <a:srgbClr val="FFFFFF"/>
                </a:solidFill>
              </a:defRPr>
            </a:pPr>
            <a:endParaRPr/>
          </a:p>
        </p:txBody>
      </p:sp>
      <p:sp>
        <p:nvSpPr>
          <p:cNvPr id="15" name="Circle">
            <a:extLst>
              <a:ext uri="{FF2B5EF4-FFF2-40B4-BE49-F238E27FC236}">
                <a16:creationId xmlns:a16="http://schemas.microsoft.com/office/drawing/2014/main" id="{CB03312A-3739-42DD-8400-BDFAC9D86010}"/>
              </a:ext>
            </a:extLst>
          </p:cNvPr>
          <p:cNvSpPr/>
          <p:nvPr/>
        </p:nvSpPr>
        <p:spPr>
          <a:xfrm>
            <a:off x="9794935" y="3958229"/>
            <a:ext cx="72853" cy="72858"/>
          </a:xfrm>
          <a:prstGeom prst="ellipse">
            <a:avLst/>
          </a:prstGeom>
          <a:solidFill>
            <a:srgbClr val="FFFFFF"/>
          </a:solidFill>
          <a:ln w="12700">
            <a:miter lim="400000"/>
          </a:ln>
        </p:spPr>
        <p:txBody>
          <a:bodyPr lIns="38100" tIns="38100" rIns="38100" bIns="38100" anchor="ctr"/>
          <a:lstStyle/>
          <a:p>
            <a:pPr>
              <a:defRPr sz="3000">
                <a:solidFill>
                  <a:srgbClr val="FFFFFF"/>
                </a:solidFill>
              </a:defRPr>
            </a:pPr>
            <a:endParaRPr/>
          </a:p>
        </p:txBody>
      </p:sp>
      <p:sp>
        <p:nvSpPr>
          <p:cNvPr id="26" name="Pergaminho vertical 25"/>
          <p:cNvSpPr/>
          <p:nvPr/>
        </p:nvSpPr>
        <p:spPr>
          <a:xfrm>
            <a:off x="159026" y="1736034"/>
            <a:ext cx="3180522" cy="4558748"/>
          </a:xfrm>
          <a:prstGeom prst="vertic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a:p>
            <a:pPr algn="ctr"/>
            <a:endParaRPr lang="pt-BR" dirty="0"/>
          </a:p>
          <a:p>
            <a:pPr algn="ctr"/>
            <a:endParaRPr lang="pt-BR" dirty="0"/>
          </a:p>
        </p:txBody>
      </p:sp>
      <p:sp>
        <p:nvSpPr>
          <p:cNvPr id="39" name="Shape">
            <a:extLst>
              <a:ext uri="{FF2B5EF4-FFF2-40B4-BE49-F238E27FC236}">
                <a16:creationId xmlns:a16="http://schemas.microsoft.com/office/drawing/2014/main" id="{9E7F8C43-6A2E-4723-B875-3E033F8E67AB}"/>
              </a:ext>
            </a:extLst>
          </p:cNvPr>
          <p:cNvSpPr/>
          <p:nvPr/>
        </p:nvSpPr>
        <p:spPr>
          <a:xfrm>
            <a:off x="957644" y="2393940"/>
            <a:ext cx="1859895" cy="1566396"/>
          </a:xfrm>
          <a:custGeom>
            <a:avLst/>
            <a:gdLst/>
            <a:ahLst/>
            <a:cxnLst>
              <a:cxn ang="0">
                <a:pos x="wd2" y="hd2"/>
              </a:cxn>
              <a:cxn ang="5400000">
                <a:pos x="wd2" y="hd2"/>
              </a:cxn>
              <a:cxn ang="10800000">
                <a:pos x="wd2" y="hd2"/>
              </a:cxn>
              <a:cxn ang="16200000">
                <a:pos x="wd2" y="hd2"/>
              </a:cxn>
            </a:cxnLst>
            <a:rect l="0" t="0" r="r" b="b"/>
            <a:pathLst>
              <a:path w="21276" h="21600" extrusionOk="0">
                <a:moveTo>
                  <a:pt x="14504" y="1256"/>
                </a:moveTo>
                <a:cubicBezTo>
                  <a:pt x="14261" y="502"/>
                  <a:pt x="13636" y="0"/>
                  <a:pt x="12976" y="0"/>
                </a:cubicBezTo>
                <a:lnTo>
                  <a:pt x="1655" y="0"/>
                </a:lnTo>
                <a:cubicBezTo>
                  <a:pt x="475" y="0"/>
                  <a:pt x="-324" y="1423"/>
                  <a:pt x="127" y="2721"/>
                </a:cubicBezTo>
                <a:lnTo>
                  <a:pt x="6378" y="21600"/>
                </a:lnTo>
                <a:lnTo>
                  <a:pt x="21276" y="21600"/>
                </a:lnTo>
                <a:lnTo>
                  <a:pt x="14504" y="1256"/>
                </a:lnTo>
                <a:close/>
              </a:path>
            </a:pathLst>
          </a:custGeom>
          <a:solidFill>
            <a:schemeClr val="accent2"/>
          </a:solidFill>
          <a:ln w="12700">
            <a:miter lim="400000"/>
          </a:ln>
        </p:spPr>
        <p:txBody>
          <a:bodyPr lIns="38100" tIns="38100" rIns="38100" bIns="38100" anchor="ctr"/>
          <a:lstStyle/>
          <a:p>
            <a:pPr>
              <a:defRPr sz="3000">
                <a:solidFill>
                  <a:srgbClr val="FFFFFF"/>
                </a:solidFill>
              </a:defRPr>
            </a:pPr>
            <a:endParaRPr/>
          </a:p>
        </p:txBody>
      </p:sp>
      <p:sp>
        <p:nvSpPr>
          <p:cNvPr id="40" name="Shape">
            <a:extLst>
              <a:ext uri="{FF2B5EF4-FFF2-40B4-BE49-F238E27FC236}">
                <a16:creationId xmlns:a16="http://schemas.microsoft.com/office/drawing/2014/main" id="{C93AE217-2520-46F7-9AA6-988094528544}"/>
              </a:ext>
            </a:extLst>
          </p:cNvPr>
          <p:cNvSpPr/>
          <p:nvPr/>
        </p:nvSpPr>
        <p:spPr>
          <a:xfrm>
            <a:off x="1349653" y="5122031"/>
            <a:ext cx="791345" cy="698203"/>
          </a:xfrm>
          <a:custGeom>
            <a:avLst/>
            <a:gdLst/>
            <a:ahLst/>
            <a:cxnLst>
              <a:cxn ang="0">
                <a:pos x="wd2" y="hd2"/>
              </a:cxn>
              <a:cxn ang="5400000">
                <a:pos x="wd2" y="hd2"/>
              </a:cxn>
              <a:cxn ang="10800000">
                <a:pos x="wd2" y="hd2"/>
              </a:cxn>
              <a:cxn ang="16200000">
                <a:pos x="wd2" y="hd2"/>
              </a:cxn>
            </a:cxnLst>
            <a:rect l="0" t="0" r="r" b="b"/>
            <a:pathLst>
              <a:path w="20855" h="21600" extrusionOk="0">
                <a:moveTo>
                  <a:pt x="14375" y="2817"/>
                </a:moveTo>
                <a:cubicBezTo>
                  <a:pt x="13815" y="1127"/>
                  <a:pt x="12375" y="0"/>
                  <a:pt x="10855" y="0"/>
                </a:cubicBezTo>
                <a:lnTo>
                  <a:pt x="3815" y="0"/>
                </a:lnTo>
                <a:cubicBezTo>
                  <a:pt x="1095" y="0"/>
                  <a:pt x="-745" y="3193"/>
                  <a:pt x="295" y="6104"/>
                </a:cubicBezTo>
                <a:lnTo>
                  <a:pt x="5575" y="21600"/>
                </a:lnTo>
                <a:lnTo>
                  <a:pt x="20855" y="21600"/>
                </a:lnTo>
                <a:lnTo>
                  <a:pt x="14375" y="2817"/>
                </a:lnTo>
                <a:close/>
              </a:path>
            </a:pathLst>
          </a:custGeom>
          <a:solidFill>
            <a:schemeClr val="accent2">
              <a:lumMod val="50000"/>
            </a:schemeClr>
          </a:solidFill>
          <a:ln w="12700">
            <a:miter lim="400000"/>
          </a:ln>
          <a:effectLst>
            <a:outerShdw blurRad="50800" dist="38100" dir="13500000" algn="br" rotWithShape="0">
              <a:prstClr val="black">
                <a:alpha val="40000"/>
              </a:prstClr>
            </a:outerShdw>
          </a:effectLst>
        </p:spPr>
        <p:txBody>
          <a:bodyPr lIns="38100" tIns="38100" rIns="38100" bIns="38100" anchor="ctr"/>
          <a:lstStyle/>
          <a:p>
            <a:pPr>
              <a:defRPr sz="3000">
                <a:solidFill>
                  <a:srgbClr val="FFFFFF"/>
                </a:solidFill>
              </a:defRPr>
            </a:pPr>
            <a:endParaRPr/>
          </a:p>
        </p:txBody>
      </p:sp>
      <p:pic>
        <p:nvPicPr>
          <p:cNvPr id="45" name="Imagem 44" descr="Gemini_Generated_Image_r1on50r1on50r1on.png"/>
          <p:cNvPicPr>
            <a:picLocks noChangeAspect="1"/>
          </p:cNvPicPr>
          <p:nvPr/>
        </p:nvPicPr>
        <p:blipFill>
          <a:blip r:embed="rId3" cstate="print"/>
          <a:stretch>
            <a:fillRect/>
          </a:stretch>
        </p:blipFill>
        <p:spPr>
          <a:xfrm>
            <a:off x="3781425" y="3900921"/>
            <a:ext cx="4705349" cy="2566554"/>
          </a:xfrm>
          <a:prstGeom prst="rect">
            <a:avLst/>
          </a:prstGeom>
        </p:spPr>
      </p:pic>
      <p:cxnSp>
        <p:nvCxnSpPr>
          <p:cNvPr id="47" name="Conector de seta reta 46"/>
          <p:cNvCxnSpPr/>
          <p:nvPr/>
        </p:nvCxnSpPr>
        <p:spPr>
          <a:xfrm rot="5400000">
            <a:off x="6594864" y="2632462"/>
            <a:ext cx="1000125" cy="612000"/>
          </a:xfrm>
          <a:prstGeom prst="straightConnector1">
            <a:avLst/>
          </a:prstGeom>
          <a:ln w="76200">
            <a:tailEnd type="arrow"/>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3746444193"/>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2BFAE1-45D3-4B3B-81D2-0BF25FA84FB8}"/>
              </a:ext>
            </a:extLst>
          </p:cNvPr>
          <p:cNvSpPr>
            <a:spLocks noGrp="1"/>
          </p:cNvSpPr>
          <p:nvPr>
            <p:ph type="title"/>
          </p:nvPr>
        </p:nvSpPr>
        <p:spPr/>
        <p:txBody>
          <a:bodyPr/>
          <a:lstStyle/>
          <a:p>
            <a:r>
              <a:rPr lang="en-US" dirty="0" err="1"/>
              <a:t>Calculo</a:t>
            </a:r>
            <a:r>
              <a:rPr lang="en-US" dirty="0"/>
              <a:t> dos </a:t>
            </a:r>
            <a:r>
              <a:rPr lang="en-US" dirty="0" err="1"/>
              <a:t>limites</a:t>
            </a:r>
            <a:r>
              <a:rPr lang="en-US" dirty="0"/>
              <a:t> de </a:t>
            </a:r>
            <a:r>
              <a:rPr lang="en-US" dirty="0" err="1"/>
              <a:t>quantidade</a:t>
            </a:r>
            <a:endParaRPr lang="en-US" dirty="0"/>
          </a:p>
        </p:txBody>
      </p:sp>
      <p:grpSp>
        <p:nvGrpSpPr>
          <p:cNvPr id="6" name="Group 6">
            <a:extLst>
              <a:ext uri="{FF2B5EF4-FFF2-40B4-BE49-F238E27FC236}">
                <a16:creationId xmlns:a16="http://schemas.microsoft.com/office/drawing/2014/main" id="{5F7A5219-480F-41F5-276C-2075947674D8}"/>
              </a:ext>
            </a:extLst>
          </p:cNvPr>
          <p:cNvGrpSpPr/>
          <p:nvPr/>
        </p:nvGrpSpPr>
        <p:grpSpPr>
          <a:xfrm>
            <a:off x="1520470" y="3387713"/>
            <a:ext cx="2605200" cy="1213557"/>
            <a:chOff x="1647470" y="3297157"/>
            <a:chExt cx="2605200" cy="1213557"/>
          </a:xfrm>
        </p:grpSpPr>
        <p:grpSp>
          <p:nvGrpSpPr>
            <p:cNvPr id="7" name="Group 38">
              <a:extLst>
                <a:ext uri="{FF2B5EF4-FFF2-40B4-BE49-F238E27FC236}">
                  <a16:creationId xmlns:a16="http://schemas.microsoft.com/office/drawing/2014/main" id="{E6A65D53-25B5-EDA6-2509-F96F0EBB85D1}"/>
                </a:ext>
              </a:extLst>
            </p:cNvPr>
            <p:cNvGrpSpPr/>
            <p:nvPr/>
          </p:nvGrpSpPr>
          <p:grpSpPr>
            <a:xfrm>
              <a:off x="1831053" y="3904892"/>
              <a:ext cx="2421617" cy="605822"/>
              <a:chOff x="1831053" y="3904892"/>
              <a:chExt cx="2421617" cy="605822"/>
            </a:xfrm>
          </p:grpSpPr>
          <p:sp>
            <p:nvSpPr>
              <p:cNvPr id="3" name="Shape">
                <a:extLst>
                  <a:ext uri="{FF2B5EF4-FFF2-40B4-BE49-F238E27FC236}">
                    <a16:creationId xmlns:a16="http://schemas.microsoft.com/office/drawing/2014/main" id="{1182914B-9D71-0441-8344-C75AB9EDC372}"/>
                  </a:ext>
                </a:extLst>
              </p:cNvPr>
              <p:cNvSpPr/>
              <p:nvPr/>
            </p:nvSpPr>
            <p:spPr>
              <a:xfrm>
                <a:off x="1831053" y="3904892"/>
                <a:ext cx="2421617" cy="605822"/>
              </a:xfrm>
              <a:custGeom>
                <a:avLst/>
                <a:gdLst/>
                <a:ahLst/>
                <a:cxnLst>
                  <a:cxn ang="0">
                    <a:pos x="wd2" y="hd2"/>
                  </a:cxn>
                  <a:cxn ang="5400000">
                    <a:pos x="wd2" y="hd2"/>
                  </a:cxn>
                  <a:cxn ang="10800000">
                    <a:pos x="wd2" y="hd2"/>
                  </a:cxn>
                  <a:cxn ang="16200000">
                    <a:pos x="wd2" y="hd2"/>
                  </a:cxn>
                </a:cxnLst>
                <a:rect l="0" t="0" r="r" b="b"/>
                <a:pathLst>
                  <a:path w="21600" h="21600" extrusionOk="0">
                    <a:moveTo>
                      <a:pt x="20930" y="21600"/>
                    </a:moveTo>
                    <a:lnTo>
                      <a:pt x="670" y="21600"/>
                    </a:lnTo>
                    <a:cubicBezTo>
                      <a:pt x="298" y="21600"/>
                      <a:pt x="0" y="20410"/>
                      <a:pt x="0" y="18922"/>
                    </a:cubicBezTo>
                    <a:lnTo>
                      <a:pt x="0" y="2678"/>
                    </a:lnTo>
                    <a:cubicBezTo>
                      <a:pt x="0" y="1190"/>
                      <a:pt x="298" y="0"/>
                      <a:pt x="670" y="0"/>
                    </a:cubicBezTo>
                    <a:lnTo>
                      <a:pt x="20930" y="0"/>
                    </a:lnTo>
                    <a:cubicBezTo>
                      <a:pt x="21302" y="0"/>
                      <a:pt x="21600" y="1190"/>
                      <a:pt x="21600" y="2678"/>
                    </a:cubicBezTo>
                    <a:lnTo>
                      <a:pt x="21600" y="18922"/>
                    </a:lnTo>
                    <a:cubicBezTo>
                      <a:pt x="21600" y="20410"/>
                      <a:pt x="21302" y="21600"/>
                      <a:pt x="20930" y="21600"/>
                    </a:cubicBezTo>
                    <a:close/>
                  </a:path>
                </a:pathLst>
              </a:custGeom>
              <a:solidFill>
                <a:schemeClr val="accent2"/>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defRPr>
                </a:pPr>
                <a:endParaRPr/>
              </a:p>
            </p:txBody>
          </p:sp>
          <p:sp>
            <p:nvSpPr>
              <p:cNvPr id="4" name="Shape">
                <a:extLst>
                  <a:ext uri="{FF2B5EF4-FFF2-40B4-BE49-F238E27FC236}">
                    <a16:creationId xmlns:a16="http://schemas.microsoft.com/office/drawing/2014/main" id="{6A30B051-9D08-0147-8A85-837E05BAB94C}"/>
                  </a:ext>
                </a:extLst>
              </p:cNvPr>
              <p:cNvSpPr/>
              <p:nvPr/>
            </p:nvSpPr>
            <p:spPr>
              <a:xfrm>
                <a:off x="2982614" y="4027558"/>
                <a:ext cx="1044752" cy="360491"/>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lnTo>
                      <a:pt x="21600" y="10800"/>
                    </a:lnTo>
                    <a:cubicBezTo>
                      <a:pt x="21600" y="16800"/>
                      <a:pt x="19944" y="21600"/>
                      <a:pt x="17873" y="21600"/>
                    </a:cubicBezTo>
                    <a:lnTo>
                      <a:pt x="3727" y="21600"/>
                    </a:lnTo>
                    <a:cubicBezTo>
                      <a:pt x="1656" y="21600"/>
                      <a:pt x="0" y="16800"/>
                      <a:pt x="0" y="10800"/>
                    </a:cubicBezTo>
                    <a:lnTo>
                      <a:pt x="0" y="10800"/>
                    </a:lnTo>
                    <a:cubicBezTo>
                      <a:pt x="0" y="4800"/>
                      <a:pt x="1656" y="0"/>
                      <a:pt x="3727" y="0"/>
                    </a:cubicBezTo>
                    <a:lnTo>
                      <a:pt x="17873" y="0"/>
                    </a:lnTo>
                    <a:cubicBezTo>
                      <a:pt x="19944" y="0"/>
                      <a:pt x="21600" y="4900"/>
                      <a:pt x="21600" y="10800"/>
                    </a:cubicBezTo>
                    <a:close/>
                  </a:path>
                </a:pathLst>
              </a:custGeom>
              <a:solidFill>
                <a:schemeClr val="bg1">
                  <a:alpha val="45000"/>
                </a:schemeClr>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defRPr>
                </a:pPr>
                <a:r>
                  <a:rPr lang="pt-BR" dirty="0"/>
                  <a:t>300</a:t>
                </a:r>
                <a:endParaRPr/>
              </a:p>
            </p:txBody>
          </p:sp>
          <p:sp>
            <p:nvSpPr>
              <p:cNvPr id="5" name="Shape">
                <a:extLst>
                  <a:ext uri="{FF2B5EF4-FFF2-40B4-BE49-F238E27FC236}">
                    <a16:creationId xmlns:a16="http://schemas.microsoft.com/office/drawing/2014/main" id="{B3C7D970-0797-A04E-AB97-6A24FD569FE4}"/>
                  </a:ext>
                </a:extLst>
              </p:cNvPr>
              <p:cNvSpPr/>
              <p:nvPr/>
            </p:nvSpPr>
            <p:spPr>
              <a:xfrm>
                <a:off x="2248285" y="4039240"/>
                <a:ext cx="337127" cy="337127"/>
              </a:xfrm>
              <a:custGeom>
                <a:avLst/>
                <a:gdLst/>
                <a:ahLst/>
                <a:cxnLst>
                  <a:cxn ang="0">
                    <a:pos x="wd2" y="hd2"/>
                  </a:cxn>
                  <a:cxn ang="5400000">
                    <a:pos x="wd2" y="hd2"/>
                  </a:cxn>
                  <a:cxn ang="10800000">
                    <a:pos x="wd2" y="hd2"/>
                  </a:cxn>
                  <a:cxn ang="16200000">
                    <a:pos x="wd2" y="hd2"/>
                  </a:cxn>
                </a:cxnLst>
                <a:rect l="0" t="0" r="r" b="b"/>
                <a:pathLst>
                  <a:path w="21600" h="21600" extrusionOk="0">
                    <a:moveTo>
                      <a:pt x="10800" y="21600"/>
                    </a:moveTo>
                    <a:cubicBezTo>
                      <a:pt x="4812" y="21600"/>
                      <a:pt x="0" y="16681"/>
                      <a:pt x="0" y="10800"/>
                    </a:cubicBezTo>
                    <a:cubicBezTo>
                      <a:pt x="0" y="4812"/>
                      <a:pt x="4812" y="0"/>
                      <a:pt x="10800" y="0"/>
                    </a:cubicBezTo>
                    <a:cubicBezTo>
                      <a:pt x="16788" y="0"/>
                      <a:pt x="21600" y="4812"/>
                      <a:pt x="21600" y="10800"/>
                    </a:cubicBezTo>
                    <a:cubicBezTo>
                      <a:pt x="21600" y="16681"/>
                      <a:pt x="16788" y="21600"/>
                      <a:pt x="10800" y="21600"/>
                    </a:cubicBezTo>
                    <a:close/>
                  </a:path>
                </a:pathLst>
              </a:custGeom>
              <a:solidFill>
                <a:schemeClr val="tx2"/>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defRPr>
                </a:pPr>
                <a:endParaRPr/>
              </a:p>
            </p:txBody>
          </p:sp>
        </p:grpSp>
        <p:grpSp>
          <p:nvGrpSpPr>
            <p:cNvPr id="8" name="Group 43">
              <a:extLst>
                <a:ext uri="{FF2B5EF4-FFF2-40B4-BE49-F238E27FC236}">
                  <a16:creationId xmlns:a16="http://schemas.microsoft.com/office/drawing/2014/main" id="{28E247DC-9203-07B2-F340-3ED5BE226227}"/>
                </a:ext>
              </a:extLst>
            </p:cNvPr>
            <p:cNvGrpSpPr/>
            <p:nvPr/>
          </p:nvGrpSpPr>
          <p:grpSpPr>
            <a:xfrm>
              <a:off x="1647470" y="3297157"/>
              <a:ext cx="2421617" cy="605822"/>
              <a:chOff x="1831053" y="3904892"/>
              <a:chExt cx="2421617" cy="605822"/>
            </a:xfrm>
          </p:grpSpPr>
          <p:sp>
            <p:nvSpPr>
              <p:cNvPr id="45" name="Shape">
                <a:extLst>
                  <a:ext uri="{FF2B5EF4-FFF2-40B4-BE49-F238E27FC236}">
                    <a16:creationId xmlns:a16="http://schemas.microsoft.com/office/drawing/2014/main" id="{E70D93B6-311F-4819-8854-6C695206D132}"/>
                  </a:ext>
                </a:extLst>
              </p:cNvPr>
              <p:cNvSpPr/>
              <p:nvPr/>
            </p:nvSpPr>
            <p:spPr>
              <a:xfrm>
                <a:off x="1831053" y="3904892"/>
                <a:ext cx="2421617" cy="605822"/>
              </a:xfrm>
              <a:custGeom>
                <a:avLst/>
                <a:gdLst/>
                <a:ahLst/>
                <a:cxnLst>
                  <a:cxn ang="0">
                    <a:pos x="wd2" y="hd2"/>
                  </a:cxn>
                  <a:cxn ang="5400000">
                    <a:pos x="wd2" y="hd2"/>
                  </a:cxn>
                  <a:cxn ang="10800000">
                    <a:pos x="wd2" y="hd2"/>
                  </a:cxn>
                  <a:cxn ang="16200000">
                    <a:pos x="wd2" y="hd2"/>
                  </a:cxn>
                </a:cxnLst>
                <a:rect l="0" t="0" r="r" b="b"/>
                <a:pathLst>
                  <a:path w="21600" h="21600" extrusionOk="0">
                    <a:moveTo>
                      <a:pt x="20930" y="21600"/>
                    </a:moveTo>
                    <a:lnTo>
                      <a:pt x="670" y="21600"/>
                    </a:lnTo>
                    <a:cubicBezTo>
                      <a:pt x="298" y="21600"/>
                      <a:pt x="0" y="20410"/>
                      <a:pt x="0" y="18922"/>
                    </a:cubicBezTo>
                    <a:lnTo>
                      <a:pt x="0" y="2678"/>
                    </a:lnTo>
                    <a:cubicBezTo>
                      <a:pt x="0" y="1190"/>
                      <a:pt x="298" y="0"/>
                      <a:pt x="670" y="0"/>
                    </a:cubicBezTo>
                    <a:lnTo>
                      <a:pt x="20930" y="0"/>
                    </a:lnTo>
                    <a:cubicBezTo>
                      <a:pt x="21302" y="0"/>
                      <a:pt x="21600" y="1190"/>
                      <a:pt x="21600" y="2678"/>
                    </a:cubicBezTo>
                    <a:lnTo>
                      <a:pt x="21600" y="18922"/>
                    </a:lnTo>
                    <a:cubicBezTo>
                      <a:pt x="21600" y="20410"/>
                      <a:pt x="21302" y="21600"/>
                      <a:pt x="20930" y="21600"/>
                    </a:cubicBezTo>
                    <a:close/>
                  </a:path>
                </a:pathLst>
              </a:custGeom>
              <a:solidFill>
                <a:schemeClr val="accent3"/>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defRPr>
                </a:pPr>
                <a:endParaRPr/>
              </a:p>
            </p:txBody>
          </p:sp>
          <p:sp>
            <p:nvSpPr>
              <p:cNvPr id="46" name="Shape">
                <a:extLst>
                  <a:ext uri="{FF2B5EF4-FFF2-40B4-BE49-F238E27FC236}">
                    <a16:creationId xmlns:a16="http://schemas.microsoft.com/office/drawing/2014/main" id="{1FFDD5F8-5E9A-D49B-A966-DFF94D4F6808}"/>
                  </a:ext>
                </a:extLst>
              </p:cNvPr>
              <p:cNvSpPr/>
              <p:nvPr/>
            </p:nvSpPr>
            <p:spPr>
              <a:xfrm>
                <a:off x="2982614" y="4027558"/>
                <a:ext cx="1044752" cy="360491"/>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lnTo>
                      <a:pt x="21600" y="10800"/>
                    </a:lnTo>
                    <a:cubicBezTo>
                      <a:pt x="21600" y="16800"/>
                      <a:pt x="19944" y="21600"/>
                      <a:pt x="17873" y="21600"/>
                    </a:cubicBezTo>
                    <a:lnTo>
                      <a:pt x="3727" y="21600"/>
                    </a:lnTo>
                    <a:cubicBezTo>
                      <a:pt x="1656" y="21600"/>
                      <a:pt x="0" y="16800"/>
                      <a:pt x="0" y="10800"/>
                    </a:cubicBezTo>
                    <a:lnTo>
                      <a:pt x="0" y="10800"/>
                    </a:lnTo>
                    <a:cubicBezTo>
                      <a:pt x="0" y="4800"/>
                      <a:pt x="1656" y="0"/>
                      <a:pt x="3727" y="0"/>
                    </a:cubicBezTo>
                    <a:lnTo>
                      <a:pt x="17873" y="0"/>
                    </a:lnTo>
                    <a:cubicBezTo>
                      <a:pt x="19944" y="0"/>
                      <a:pt x="21600" y="4900"/>
                      <a:pt x="21600" y="10800"/>
                    </a:cubicBezTo>
                    <a:close/>
                  </a:path>
                </a:pathLst>
              </a:custGeom>
              <a:solidFill>
                <a:schemeClr val="bg1">
                  <a:alpha val="45000"/>
                </a:schemeClr>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defRPr>
                </a:pPr>
                <a:r>
                  <a:rPr lang="pt-BR" dirty="0"/>
                  <a:t>100</a:t>
                </a:r>
                <a:endParaRPr/>
              </a:p>
            </p:txBody>
          </p:sp>
          <p:sp>
            <p:nvSpPr>
              <p:cNvPr id="47" name="Shape">
                <a:extLst>
                  <a:ext uri="{FF2B5EF4-FFF2-40B4-BE49-F238E27FC236}">
                    <a16:creationId xmlns:a16="http://schemas.microsoft.com/office/drawing/2014/main" id="{506FA162-3234-3A3B-110D-CAF703F6529D}"/>
                  </a:ext>
                </a:extLst>
              </p:cNvPr>
              <p:cNvSpPr/>
              <p:nvPr/>
            </p:nvSpPr>
            <p:spPr>
              <a:xfrm>
                <a:off x="2248285" y="4039240"/>
                <a:ext cx="337127" cy="337127"/>
              </a:xfrm>
              <a:custGeom>
                <a:avLst/>
                <a:gdLst/>
                <a:ahLst/>
                <a:cxnLst>
                  <a:cxn ang="0">
                    <a:pos x="wd2" y="hd2"/>
                  </a:cxn>
                  <a:cxn ang="5400000">
                    <a:pos x="wd2" y="hd2"/>
                  </a:cxn>
                  <a:cxn ang="10800000">
                    <a:pos x="wd2" y="hd2"/>
                  </a:cxn>
                  <a:cxn ang="16200000">
                    <a:pos x="wd2" y="hd2"/>
                  </a:cxn>
                </a:cxnLst>
                <a:rect l="0" t="0" r="r" b="b"/>
                <a:pathLst>
                  <a:path w="21600" h="21600" extrusionOk="0">
                    <a:moveTo>
                      <a:pt x="10800" y="21600"/>
                    </a:moveTo>
                    <a:cubicBezTo>
                      <a:pt x="4812" y="21600"/>
                      <a:pt x="0" y="16681"/>
                      <a:pt x="0" y="10800"/>
                    </a:cubicBezTo>
                    <a:cubicBezTo>
                      <a:pt x="0" y="4812"/>
                      <a:pt x="4812" y="0"/>
                      <a:pt x="10800" y="0"/>
                    </a:cubicBezTo>
                    <a:cubicBezTo>
                      <a:pt x="16788" y="0"/>
                      <a:pt x="21600" y="4812"/>
                      <a:pt x="21600" y="10800"/>
                    </a:cubicBezTo>
                    <a:cubicBezTo>
                      <a:pt x="21600" y="16681"/>
                      <a:pt x="16788" y="21600"/>
                      <a:pt x="10800" y="21600"/>
                    </a:cubicBezTo>
                    <a:close/>
                  </a:path>
                </a:pathLst>
              </a:custGeom>
              <a:solidFill>
                <a:schemeClr val="tx2"/>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defRPr>
                </a:pPr>
                <a:endParaRPr/>
              </a:p>
            </p:txBody>
          </p:sp>
        </p:grpSp>
      </p:grpSp>
      <p:grpSp>
        <p:nvGrpSpPr>
          <p:cNvPr id="9" name="Group 5">
            <a:extLst>
              <a:ext uri="{FF2B5EF4-FFF2-40B4-BE49-F238E27FC236}">
                <a16:creationId xmlns:a16="http://schemas.microsoft.com/office/drawing/2014/main" id="{BB963C33-BD2B-8865-8AE0-315A570FBCBE}"/>
              </a:ext>
            </a:extLst>
          </p:cNvPr>
          <p:cNvGrpSpPr/>
          <p:nvPr/>
        </p:nvGrpSpPr>
        <p:grpSpPr>
          <a:xfrm>
            <a:off x="4797543" y="2747440"/>
            <a:ext cx="2596915" cy="1812458"/>
            <a:chOff x="4734987" y="2696640"/>
            <a:chExt cx="2596915" cy="1812458"/>
          </a:xfrm>
        </p:grpSpPr>
        <p:grpSp>
          <p:nvGrpSpPr>
            <p:cNvPr id="10" name="Group 51">
              <a:extLst>
                <a:ext uri="{FF2B5EF4-FFF2-40B4-BE49-F238E27FC236}">
                  <a16:creationId xmlns:a16="http://schemas.microsoft.com/office/drawing/2014/main" id="{1102AB19-4FEB-FB13-CA87-2D085F1BC36B}"/>
                </a:ext>
              </a:extLst>
            </p:cNvPr>
            <p:cNvGrpSpPr/>
            <p:nvPr/>
          </p:nvGrpSpPr>
          <p:grpSpPr>
            <a:xfrm>
              <a:off x="4818494" y="3903276"/>
              <a:ext cx="2421617" cy="605822"/>
              <a:chOff x="1831053" y="3904892"/>
              <a:chExt cx="2421617" cy="605822"/>
            </a:xfrm>
          </p:grpSpPr>
          <p:sp>
            <p:nvSpPr>
              <p:cNvPr id="53" name="Shape">
                <a:extLst>
                  <a:ext uri="{FF2B5EF4-FFF2-40B4-BE49-F238E27FC236}">
                    <a16:creationId xmlns:a16="http://schemas.microsoft.com/office/drawing/2014/main" id="{70EE91CA-A54E-50F9-FE76-A5E2DD6CD48A}"/>
                  </a:ext>
                </a:extLst>
              </p:cNvPr>
              <p:cNvSpPr/>
              <p:nvPr/>
            </p:nvSpPr>
            <p:spPr>
              <a:xfrm>
                <a:off x="1831053" y="3904892"/>
                <a:ext cx="2421617" cy="605822"/>
              </a:xfrm>
              <a:custGeom>
                <a:avLst/>
                <a:gdLst/>
                <a:ahLst/>
                <a:cxnLst>
                  <a:cxn ang="0">
                    <a:pos x="wd2" y="hd2"/>
                  </a:cxn>
                  <a:cxn ang="5400000">
                    <a:pos x="wd2" y="hd2"/>
                  </a:cxn>
                  <a:cxn ang="10800000">
                    <a:pos x="wd2" y="hd2"/>
                  </a:cxn>
                  <a:cxn ang="16200000">
                    <a:pos x="wd2" y="hd2"/>
                  </a:cxn>
                </a:cxnLst>
                <a:rect l="0" t="0" r="r" b="b"/>
                <a:pathLst>
                  <a:path w="21600" h="21600" extrusionOk="0">
                    <a:moveTo>
                      <a:pt x="20930" y="21600"/>
                    </a:moveTo>
                    <a:lnTo>
                      <a:pt x="670" y="21600"/>
                    </a:lnTo>
                    <a:cubicBezTo>
                      <a:pt x="298" y="21600"/>
                      <a:pt x="0" y="20410"/>
                      <a:pt x="0" y="18922"/>
                    </a:cubicBezTo>
                    <a:lnTo>
                      <a:pt x="0" y="2678"/>
                    </a:lnTo>
                    <a:cubicBezTo>
                      <a:pt x="0" y="1190"/>
                      <a:pt x="298" y="0"/>
                      <a:pt x="670" y="0"/>
                    </a:cubicBezTo>
                    <a:lnTo>
                      <a:pt x="20930" y="0"/>
                    </a:lnTo>
                    <a:cubicBezTo>
                      <a:pt x="21302" y="0"/>
                      <a:pt x="21600" y="1190"/>
                      <a:pt x="21600" y="2678"/>
                    </a:cubicBezTo>
                    <a:lnTo>
                      <a:pt x="21600" y="18922"/>
                    </a:lnTo>
                    <a:cubicBezTo>
                      <a:pt x="21600" y="20410"/>
                      <a:pt x="21302" y="21600"/>
                      <a:pt x="20930" y="21600"/>
                    </a:cubicBezTo>
                    <a:close/>
                  </a:path>
                </a:pathLst>
              </a:custGeom>
              <a:solidFill>
                <a:schemeClr val="accent2"/>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defRPr>
                </a:pPr>
                <a:endParaRPr/>
              </a:p>
            </p:txBody>
          </p:sp>
          <p:sp>
            <p:nvSpPr>
              <p:cNvPr id="54" name="Shape">
                <a:extLst>
                  <a:ext uri="{FF2B5EF4-FFF2-40B4-BE49-F238E27FC236}">
                    <a16:creationId xmlns:a16="http://schemas.microsoft.com/office/drawing/2014/main" id="{FAC10C7E-C964-88C4-ED33-DA18D25EA332}"/>
                  </a:ext>
                </a:extLst>
              </p:cNvPr>
              <p:cNvSpPr/>
              <p:nvPr/>
            </p:nvSpPr>
            <p:spPr>
              <a:xfrm>
                <a:off x="2982614" y="4027558"/>
                <a:ext cx="1044752" cy="360491"/>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lnTo>
                      <a:pt x="21600" y="10800"/>
                    </a:lnTo>
                    <a:cubicBezTo>
                      <a:pt x="21600" y="16800"/>
                      <a:pt x="19944" y="21600"/>
                      <a:pt x="17873" y="21600"/>
                    </a:cubicBezTo>
                    <a:lnTo>
                      <a:pt x="3727" y="21600"/>
                    </a:lnTo>
                    <a:cubicBezTo>
                      <a:pt x="1656" y="21600"/>
                      <a:pt x="0" y="16800"/>
                      <a:pt x="0" y="10800"/>
                    </a:cubicBezTo>
                    <a:lnTo>
                      <a:pt x="0" y="10800"/>
                    </a:lnTo>
                    <a:cubicBezTo>
                      <a:pt x="0" y="4800"/>
                      <a:pt x="1656" y="0"/>
                      <a:pt x="3727" y="0"/>
                    </a:cubicBezTo>
                    <a:lnTo>
                      <a:pt x="17873" y="0"/>
                    </a:lnTo>
                    <a:cubicBezTo>
                      <a:pt x="19944" y="0"/>
                      <a:pt x="21600" y="4900"/>
                      <a:pt x="21600" y="10800"/>
                    </a:cubicBezTo>
                    <a:close/>
                  </a:path>
                </a:pathLst>
              </a:custGeom>
              <a:solidFill>
                <a:schemeClr val="bg1">
                  <a:alpha val="45000"/>
                </a:schemeClr>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defRPr>
                </a:pPr>
                <a:r>
                  <a:rPr lang="pt-BR" dirty="0"/>
                  <a:t>340</a:t>
                </a:r>
                <a:endParaRPr/>
              </a:p>
            </p:txBody>
          </p:sp>
          <p:sp>
            <p:nvSpPr>
              <p:cNvPr id="55" name="Shape">
                <a:extLst>
                  <a:ext uri="{FF2B5EF4-FFF2-40B4-BE49-F238E27FC236}">
                    <a16:creationId xmlns:a16="http://schemas.microsoft.com/office/drawing/2014/main" id="{261C21A0-E724-FA4B-F8F9-975A8CD73F76}"/>
                  </a:ext>
                </a:extLst>
              </p:cNvPr>
              <p:cNvSpPr/>
              <p:nvPr/>
            </p:nvSpPr>
            <p:spPr>
              <a:xfrm>
                <a:off x="2248285" y="4039240"/>
                <a:ext cx="337127" cy="337127"/>
              </a:xfrm>
              <a:custGeom>
                <a:avLst/>
                <a:gdLst/>
                <a:ahLst/>
                <a:cxnLst>
                  <a:cxn ang="0">
                    <a:pos x="wd2" y="hd2"/>
                  </a:cxn>
                  <a:cxn ang="5400000">
                    <a:pos x="wd2" y="hd2"/>
                  </a:cxn>
                  <a:cxn ang="10800000">
                    <a:pos x="wd2" y="hd2"/>
                  </a:cxn>
                  <a:cxn ang="16200000">
                    <a:pos x="wd2" y="hd2"/>
                  </a:cxn>
                </a:cxnLst>
                <a:rect l="0" t="0" r="r" b="b"/>
                <a:pathLst>
                  <a:path w="21600" h="21600" extrusionOk="0">
                    <a:moveTo>
                      <a:pt x="10800" y="21600"/>
                    </a:moveTo>
                    <a:cubicBezTo>
                      <a:pt x="4812" y="21600"/>
                      <a:pt x="0" y="16681"/>
                      <a:pt x="0" y="10800"/>
                    </a:cubicBezTo>
                    <a:cubicBezTo>
                      <a:pt x="0" y="4812"/>
                      <a:pt x="4812" y="0"/>
                      <a:pt x="10800" y="0"/>
                    </a:cubicBezTo>
                    <a:cubicBezTo>
                      <a:pt x="16788" y="0"/>
                      <a:pt x="21600" y="4812"/>
                      <a:pt x="21600" y="10800"/>
                    </a:cubicBezTo>
                    <a:cubicBezTo>
                      <a:pt x="21600" y="16681"/>
                      <a:pt x="16788" y="21600"/>
                      <a:pt x="10800" y="21600"/>
                    </a:cubicBezTo>
                    <a:close/>
                  </a:path>
                </a:pathLst>
              </a:custGeom>
              <a:solidFill>
                <a:schemeClr val="tx2"/>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defRPr>
                </a:pPr>
                <a:endParaRPr/>
              </a:p>
            </p:txBody>
          </p:sp>
        </p:grpSp>
        <p:grpSp>
          <p:nvGrpSpPr>
            <p:cNvPr id="11" name="Group 59">
              <a:extLst>
                <a:ext uri="{FF2B5EF4-FFF2-40B4-BE49-F238E27FC236}">
                  <a16:creationId xmlns:a16="http://schemas.microsoft.com/office/drawing/2014/main" id="{08479FD7-0678-AB48-B7CF-F92B442D37A7}"/>
                </a:ext>
              </a:extLst>
            </p:cNvPr>
            <p:cNvGrpSpPr/>
            <p:nvPr/>
          </p:nvGrpSpPr>
          <p:grpSpPr>
            <a:xfrm>
              <a:off x="4910285" y="3302462"/>
              <a:ext cx="2421617" cy="605822"/>
              <a:chOff x="1831053" y="3904892"/>
              <a:chExt cx="2421617" cy="605822"/>
            </a:xfrm>
          </p:grpSpPr>
          <p:sp>
            <p:nvSpPr>
              <p:cNvPr id="61" name="Shape">
                <a:extLst>
                  <a:ext uri="{FF2B5EF4-FFF2-40B4-BE49-F238E27FC236}">
                    <a16:creationId xmlns:a16="http://schemas.microsoft.com/office/drawing/2014/main" id="{84ABF6F4-54D3-919E-82D8-D6BF8E1298C9}"/>
                  </a:ext>
                </a:extLst>
              </p:cNvPr>
              <p:cNvSpPr/>
              <p:nvPr/>
            </p:nvSpPr>
            <p:spPr>
              <a:xfrm>
                <a:off x="1831053" y="3904892"/>
                <a:ext cx="2421617" cy="605822"/>
              </a:xfrm>
              <a:custGeom>
                <a:avLst/>
                <a:gdLst/>
                <a:ahLst/>
                <a:cxnLst>
                  <a:cxn ang="0">
                    <a:pos x="wd2" y="hd2"/>
                  </a:cxn>
                  <a:cxn ang="5400000">
                    <a:pos x="wd2" y="hd2"/>
                  </a:cxn>
                  <a:cxn ang="10800000">
                    <a:pos x="wd2" y="hd2"/>
                  </a:cxn>
                  <a:cxn ang="16200000">
                    <a:pos x="wd2" y="hd2"/>
                  </a:cxn>
                </a:cxnLst>
                <a:rect l="0" t="0" r="r" b="b"/>
                <a:pathLst>
                  <a:path w="21600" h="21600" extrusionOk="0">
                    <a:moveTo>
                      <a:pt x="20930" y="21600"/>
                    </a:moveTo>
                    <a:lnTo>
                      <a:pt x="670" y="21600"/>
                    </a:lnTo>
                    <a:cubicBezTo>
                      <a:pt x="298" y="21600"/>
                      <a:pt x="0" y="20410"/>
                      <a:pt x="0" y="18922"/>
                    </a:cubicBezTo>
                    <a:lnTo>
                      <a:pt x="0" y="2678"/>
                    </a:lnTo>
                    <a:cubicBezTo>
                      <a:pt x="0" y="1190"/>
                      <a:pt x="298" y="0"/>
                      <a:pt x="670" y="0"/>
                    </a:cubicBezTo>
                    <a:lnTo>
                      <a:pt x="20930" y="0"/>
                    </a:lnTo>
                    <a:cubicBezTo>
                      <a:pt x="21302" y="0"/>
                      <a:pt x="21600" y="1190"/>
                      <a:pt x="21600" y="2678"/>
                    </a:cubicBezTo>
                    <a:lnTo>
                      <a:pt x="21600" y="18922"/>
                    </a:lnTo>
                    <a:cubicBezTo>
                      <a:pt x="21600" y="20410"/>
                      <a:pt x="21302" y="21600"/>
                      <a:pt x="20930" y="21600"/>
                    </a:cubicBezTo>
                    <a:close/>
                  </a:path>
                </a:pathLst>
              </a:custGeom>
              <a:solidFill>
                <a:schemeClr val="accent5"/>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defRPr>
                </a:pPr>
                <a:endParaRPr/>
              </a:p>
            </p:txBody>
          </p:sp>
          <p:sp>
            <p:nvSpPr>
              <p:cNvPr id="62" name="Shape">
                <a:extLst>
                  <a:ext uri="{FF2B5EF4-FFF2-40B4-BE49-F238E27FC236}">
                    <a16:creationId xmlns:a16="http://schemas.microsoft.com/office/drawing/2014/main" id="{F5880AF7-0E6D-99EA-D8F7-62BDC04E8B07}"/>
                  </a:ext>
                </a:extLst>
              </p:cNvPr>
              <p:cNvSpPr/>
              <p:nvPr/>
            </p:nvSpPr>
            <p:spPr>
              <a:xfrm>
                <a:off x="2982614" y="4027558"/>
                <a:ext cx="1044752" cy="360491"/>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lnTo>
                      <a:pt x="21600" y="10800"/>
                    </a:lnTo>
                    <a:cubicBezTo>
                      <a:pt x="21600" y="16800"/>
                      <a:pt x="19944" y="21600"/>
                      <a:pt x="17873" y="21600"/>
                    </a:cubicBezTo>
                    <a:lnTo>
                      <a:pt x="3727" y="21600"/>
                    </a:lnTo>
                    <a:cubicBezTo>
                      <a:pt x="1656" y="21600"/>
                      <a:pt x="0" y="16800"/>
                      <a:pt x="0" y="10800"/>
                    </a:cubicBezTo>
                    <a:lnTo>
                      <a:pt x="0" y="10800"/>
                    </a:lnTo>
                    <a:cubicBezTo>
                      <a:pt x="0" y="4800"/>
                      <a:pt x="1656" y="0"/>
                      <a:pt x="3727" y="0"/>
                    </a:cubicBezTo>
                    <a:lnTo>
                      <a:pt x="17873" y="0"/>
                    </a:lnTo>
                    <a:cubicBezTo>
                      <a:pt x="19944" y="0"/>
                      <a:pt x="21600" y="4900"/>
                      <a:pt x="21600" y="10800"/>
                    </a:cubicBezTo>
                    <a:close/>
                  </a:path>
                </a:pathLst>
              </a:custGeom>
              <a:solidFill>
                <a:schemeClr val="bg1">
                  <a:alpha val="45000"/>
                </a:schemeClr>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defRPr>
                </a:pPr>
                <a:r>
                  <a:rPr lang="pt-BR" dirty="0"/>
                  <a:t>200</a:t>
                </a:r>
                <a:endParaRPr/>
              </a:p>
            </p:txBody>
          </p:sp>
          <p:sp>
            <p:nvSpPr>
              <p:cNvPr id="63" name="Shape">
                <a:extLst>
                  <a:ext uri="{FF2B5EF4-FFF2-40B4-BE49-F238E27FC236}">
                    <a16:creationId xmlns:a16="http://schemas.microsoft.com/office/drawing/2014/main" id="{837FF835-371F-E092-FC5D-7180F3DD0811}"/>
                  </a:ext>
                </a:extLst>
              </p:cNvPr>
              <p:cNvSpPr/>
              <p:nvPr/>
            </p:nvSpPr>
            <p:spPr>
              <a:xfrm>
                <a:off x="2248285" y="4039240"/>
                <a:ext cx="337127" cy="337127"/>
              </a:xfrm>
              <a:custGeom>
                <a:avLst/>
                <a:gdLst/>
                <a:ahLst/>
                <a:cxnLst>
                  <a:cxn ang="0">
                    <a:pos x="wd2" y="hd2"/>
                  </a:cxn>
                  <a:cxn ang="5400000">
                    <a:pos x="wd2" y="hd2"/>
                  </a:cxn>
                  <a:cxn ang="10800000">
                    <a:pos x="wd2" y="hd2"/>
                  </a:cxn>
                  <a:cxn ang="16200000">
                    <a:pos x="wd2" y="hd2"/>
                  </a:cxn>
                </a:cxnLst>
                <a:rect l="0" t="0" r="r" b="b"/>
                <a:pathLst>
                  <a:path w="21600" h="21600" extrusionOk="0">
                    <a:moveTo>
                      <a:pt x="10800" y="21600"/>
                    </a:moveTo>
                    <a:cubicBezTo>
                      <a:pt x="4812" y="21600"/>
                      <a:pt x="0" y="16681"/>
                      <a:pt x="0" y="10800"/>
                    </a:cubicBezTo>
                    <a:cubicBezTo>
                      <a:pt x="0" y="4812"/>
                      <a:pt x="4812" y="0"/>
                      <a:pt x="10800" y="0"/>
                    </a:cubicBezTo>
                    <a:cubicBezTo>
                      <a:pt x="16788" y="0"/>
                      <a:pt x="21600" y="4812"/>
                      <a:pt x="21600" y="10800"/>
                    </a:cubicBezTo>
                    <a:cubicBezTo>
                      <a:pt x="21600" y="16681"/>
                      <a:pt x="16788" y="21600"/>
                      <a:pt x="10800" y="21600"/>
                    </a:cubicBezTo>
                    <a:close/>
                  </a:path>
                </a:pathLst>
              </a:custGeom>
              <a:solidFill>
                <a:schemeClr val="tx2"/>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defRPr>
                </a:pPr>
                <a:endParaRPr/>
              </a:p>
            </p:txBody>
          </p:sp>
        </p:grpSp>
        <p:grpSp>
          <p:nvGrpSpPr>
            <p:cNvPr id="12" name="Group 67">
              <a:extLst>
                <a:ext uri="{FF2B5EF4-FFF2-40B4-BE49-F238E27FC236}">
                  <a16:creationId xmlns:a16="http://schemas.microsoft.com/office/drawing/2014/main" id="{50FA1375-9900-6198-FE02-4E274E45562D}"/>
                </a:ext>
              </a:extLst>
            </p:cNvPr>
            <p:cNvGrpSpPr/>
            <p:nvPr/>
          </p:nvGrpSpPr>
          <p:grpSpPr>
            <a:xfrm>
              <a:off x="4734987" y="2696640"/>
              <a:ext cx="2421617" cy="605822"/>
              <a:chOff x="1831053" y="3904892"/>
              <a:chExt cx="2421617" cy="605822"/>
            </a:xfrm>
          </p:grpSpPr>
          <p:sp>
            <p:nvSpPr>
              <p:cNvPr id="69" name="Shape">
                <a:extLst>
                  <a:ext uri="{FF2B5EF4-FFF2-40B4-BE49-F238E27FC236}">
                    <a16:creationId xmlns:a16="http://schemas.microsoft.com/office/drawing/2014/main" id="{285DF7E8-20AE-9A0D-96AD-DCE14147525A}"/>
                  </a:ext>
                </a:extLst>
              </p:cNvPr>
              <p:cNvSpPr/>
              <p:nvPr/>
            </p:nvSpPr>
            <p:spPr>
              <a:xfrm>
                <a:off x="1831053" y="3904892"/>
                <a:ext cx="2421617" cy="605822"/>
              </a:xfrm>
              <a:custGeom>
                <a:avLst/>
                <a:gdLst/>
                <a:ahLst/>
                <a:cxnLst>
                  <a:cxn ang="0">
                    <a:pos x="wd2" y="hd2"/>
                  </a:cxn>
                  <a:cxn ang="5400000">
                    <a:pos x="wd2" y="hd2"/>
                  </a:cxn>
                  <a:cxn ang="10800000">
                    <a:pos x="wd2" y="hd2"/>
                  </a:cxn>
                  <a:cxn ang="16200000">
                    <a:pos x="wd2" y="hd2"/>
                  </a:cxn>
                </a:cxnLst>
                <a:rect l="0" t="0" r="r" b="b"/>
                <a:pathLst>
                  <a:path w="21600" h="21600" extrusionOk="0">
                    <a:moveTo>
                      <a:pt x="20930" y="21600"/>
                    </a:moveTo>
                    <a:lnTo>
                      <a:pt x="670" y="21600"/>
                    </a:lnTo>
                    <a:cubicBezTo>
                      <a:pt x="298" y="21600"/>
                      <a:pt x="0" y="20410"/>
                      <a:pt x="0" y="18922"/>
                    </a:cubicBezTo>
                    <a:lnTo>
                      <a:pt x="0" y="2678"/>
                    </a:lnTo>
                    <a:cubicBezTo>
                      <a:pt x="0" y="1190"/>
                      <a:pt x="298" y="0"/>
                      <a:pt x="670" y="0"/>
                    </a:cubicBezTo>
                    <a:lnTo>
                      <a:pt x="20930" y="0"/>
                    </a:lnTo>
                    <a:cubicBezTo>
                      <a:pt x="21302" y="0"/>
                      <a:pt x="21600" y="1190"/>
                      <a:pt x="21600" y="2678"/>
                    </a:cubicBezTo>
                    <a:lnTo>
                      <a:pt x="21600" y="18922"/>
                    </a:lnTo>
                    <a:cubicBezTo>
                      <a:pt x="21600" y="20410"/>
                      <a:pt x="21302" y="21600"/>
                      <a:pt x="20930" y="21600"/>
                    </a:cubicBezTo>
                    <a:close/>
                  </a:path>
                </a:pathLst>
              </a:custGeom>
              <a:solidFill>
                <a:schemeClr val="accent3"/>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defRPr>
                </a:pPr>
                <a:endParaRPr/>
              </a:p>
            </p:txBody>
          </p:sp>
          <p:sp>
            <p:nvSpPr>
              <p:cNvPr id="70" name="Shape">
                <a:extLst>
                  <a:ext uri="{FF2B5EF4-FFF2-40B4-BE49-F238E27FC236}">
                    <a16:creationId xmlns:a16="http://schemas.microsoft.com/office/drawing/2014/main" id="{490E4A27-1B7D-BCE0-38B5-00C33022030F}"/>
                  </a:ext>
                </a:extLst>
              </p:cNvPr>
              <p:cNvSpPr/>
              <p:nvPr/>
            </p:nvSpPr>
            <p:spPr>
              <a:xfrm>
                <a:off x="2982614" y="4027558"/>
                <a:ext cx="1044752" cy="360491"/>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lnTo>
                      <a:pt x="21600" y="10800"/>
                    </a:lnTo>
                    <a:cubicBezTo>
                      <a:pt x="21600" y="16800"/>
                      <a:pt x="19944" y="21600"/>
                      <a:pt x="17873" y="21600"/>
                    </a:cubicBezTo>
                    <a:lnTo>
                      <a:pt x="3727" y="21600"/>
                    </a:lnTo>
                    <a:cubicBezTo>
                      <a:pt x="1656" y="21600"/>
                      <a:pt x="0" y="16800"/>
                      <a:pt x="0" y="10800"/>
                    </a:cubicBezTo>
                    <a:lnTo>
                      <a:pt x="0" y="10800"/>
                    </a:lnTo>
                    <a:cubicBezTo>
                      <a:pt x="0" y="4800"/>
                      <a:pt x="1656" y="0"/>
                      <a:pt x="3727" y="0"/>
                    </a:cubicBezTo>
                    <a:lnTo>
                      <a:pt x="17873" y="0"/>
                    </a:lnTo>
                    <a:cubicBezTo>
                      <a:pt x="19944" y="0"/>
                      <a:pt x="21600" y="4900"/>
                      <a:pt x="21600" y="10800"/>
                    </a:cubicBezTo>
                    <a:close/>
                  </a:path>
                </a:pathLst>
              </a:custGeom>
              <a:solidFill>
                <a:schemeClr val="bg1">
                  <a:alpha val="45000"/>
                </a:schemeClr>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defRPr>
                </a:pPr>
                <a:r>
                  <a:rPr lang="pt-BR" dirty="0"/>
                  <a:t>150</a:t>
                </a:r>
                <a:endParaRPr/>
              </a:p>
            </p:txBody>
          </p:sp>
          <p:sp>
            <p:nvSpPr>
              <p:cNvPr id="71" name="Shape">
                <a:extLst>
                  <a:ext uri="{FF2B5EF4-FFF2-40B4-BE49-F238E27FC236}">
                    <a16:creationId xmlns:a16="http://schemas.microsoft.com/office/drawing/2014/main" id="{669FD35B-1621-2771-6DE7-7441B15BC110}"/>
                  </a:ext>
                </a:extLst>
              </p:cNvPr>
              <p:cNvSpPr/>
              <p:nvPr/>
            </p:nvSpPr>
            <p:spPr>
              <a:xfrm>
                <a:off x="2248285" y="4039240"/>
                <a:ext cx="337127" cy="337127"/>
              </a:xfrm>
              <a:custGeom>
                <a:avLst/>
                <a:gdLst/>
                <a:ahLst/>
                <a:cxnLst>
                  <a:cxn ang="0">
                    <a:pos x="wd2" y="hd2"/>
                  </a:cxn>
                  <a:cxn ang="5400000">
                    <a:pos x="wd2" y="hd2"/>
                  </a:cxn>
                  <a:cxn ang="10800000">
                    <a:pos x="wd2" y="hd2"/>
                  </a:cxn>
                  <a:cxn ang="16200000">
                    <a:pos x="wd2" y="hd2"/>
                  </a:cxn>
                </a:cxnLst>
                <a:rect l="0" t="0" r="r" b="b"/>
                <a:pathLst>
                  <a:path w="21600" h="21600" extrusionOk="0">
                    <a:moveTo>
                      <a:pt x="10800" y="21600"/>
                    </a:moveTo>
                    <a:cubicBezTo>
                      <a:pt x="4812" y="21600"/>
                      <a:pt x="0" y="16681"/>
                      <a:pt x="0" y="10800"/>
                    </a:cubicBezTo>
                    <a:cubicBezTo>
                      <a:pt x="0" y="4812"/>
                      <a:pt x="4812" y="0"/>
                      <a:pt x="10800" y="0"/>
                    </a:cubicBezTo>
                    <a:cubicBezTo>
                      <a:pt x="16788" y="0"/>
                      <a:pt x="21600" y="4812"/>
                      <a:pt x="21600" y="10800"/>
                    </a:cubicBezTo>
                    <a:cubicBezTo>
                      <a:pt x="21600" y="16681"/>
                      <a:pt x="16788" y="21600"/>
                      <a:pt x="10800" y="21600"/>
                    </a:cubicBezTo>
                    <a:close/>
                  </a:path>
                </a:pathLst>
              </a:custGeom>
              <a:solidFill>
                <a:schemeClr val="tx2"/>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defRPr>
                </a:pPr>
                <a:endParaRPr/>
              </a:p>
            </p:txBody>
          </p:sp>
        </p:grpSp>
      </p:grpSp>
      <p:grpSp>
        <p:nvGrpSpPr>
          <p:cNvPr id="13" name="Group 7">
            <a:extLst>
              <a:ext uri="{FF2B5EF4-FFF2-40B4-BE49-F238E27FC236}">
                <a16:creationId xmlns:a16="http://schemas.microsoft.com/office/drawing/2014/main" id="{F774FDB5-617C-C07E-96D6-8199774D77AE}"/>
              </a:ext>
            </a:extLst>
          </p:cNvPr>
          <p:cNvGrpSpPr/>
          <p:nvPr/>
        </p:nvGrpSpPr>
        <p:grpSpPr>
          <a:xfrm>
            <a:off x="8106087" y="2156718"/>
            <a:ext cx="2605199" cy="2404598"/>
            <a:chOff x="7939331" y="2105918"/>
            <a:chExt cx="2605199" cy="2404598"/>
          </a:xfrm>
        </p:grpSpPr>
        <p:grpSp>
          <p:nvGrpSpPr>
            <p:cNvPr id="14" name="Group 75">
              <a:extLst>
                <a:ext uri="{FF2B5EF4-FFF2-40B4-BE49-F238E27FC236}">
                  <a16:creationId xmlns:a16="http://schemas.microsoft.com/office/drawing/2014/main" id="{D4B1F4E4-3730-A3BF-1864-9E5165A190B5}"/>
                </a:ext>
              </a:extLst>
            </p:cNvPr>
            <p:cNvGrpSpPr/>
            <p:nvPr/>
          </p:nvGrpSpPr>
          <p:grpSpPr>
            <a:xfrm>
              <a:off x="8006086" y="3904694"/>
              <a:ext cx="2421617" cy="605822"/>
              <a:chOff x="1831053" y="3904892"/>
              <a:chExt cx="2421617" cy="605822"/>
            </a:xfrm>
          </p:grpSpPr>
          <p:sp>
            <p:nvSpPr>
              <p:cNvPr id="77" name="Shape">
                <a:extLst>
                  <a:ext uri="{FF2B5EF4-FFF2-40B4-BE49-F238E27FC236}">
                    <a16:creationId xmlns:a16="http://schemas.microsoft.com/office/drawing/2014/main" id="{D9F8B981-99A9-027E-214D-F3E0E97ADB23}"/>
                  </a:ext>
                </a:extLst>
              </p:cNvPr>
              <p:cNvSpPr/>
              <p:nvPr/>
            </p:nvSpPr>
            <p:spPr>
              <a:xfrm>
                <a:off x="1831053" y="3904892"/>
                <a:ext cx="2421617" cy="605822"/>
              </a:xfrm>
              <a:custGeom>
                <a:avLst/>
                <a:gdLst/>
                <a:ahLst/>
                <a:cxnLst>
                  <a:cxn ang="0">
                    <a:pos x="wd2" y="hd2"/>
                  </a:cxn>
                  <a:cxn ang="5400000">
                    <a:pos x="wd2" y="hd2"/>
                  </a:cxn>
                  <a:cxn ang="10800000">
                    <a:pos x="wd2" y="hd2"/>
                  </a:cxn>
                  <a:cxn ang="16200000">
                    <a:pos x="wd2" y="hd2"/>
                  </a:cxn>
                </a:cxnLst>
                <a:rect l="0" t="0" r="r" b="b"/>
                <a:pathLst>
                  <a:path w="21600" h="21600" extrusionOk="0">
                    <a:moveTo>
                      <a:pt x="20930" y="21600"/>
                    </a:moveTo>
                    <a:lnTo>
                      <a:pt x="670" y="21600"/>
                    </a:lnTo>
                    <a:cubicBezTo>
                      <a:pt x="298" y="21600"/>
                      <a:pt x="0" y="20410"/>
                      <a:pt x="0" y="18922"/>
                    </a:cubicBezTo>
                    <a:lnTo>
                      <a:pt x="0" y="2678"/>
                    </a:lnTo>
                    <a:cubicBezTo>
                      <a:pt x="0" y="1190"/>
                      <a:pt x="298" y="0"/>
                      <a:pt x="670" y="0"/>
                    </a:cubicBezTo>
                    <a:lnTo>
                      <a:pt x="20930" y="0"/>
                    </a:lnTo>
                    <a:cubicBezTo>
                      <a:pt x="21302" y="0"/>
                      <a:pt x="21600" y="1190"/>
                      <a:pt x="21600" y="2678"/>
                    </a:cubicBezTo>
                    <a:lnTo>
                      <a:pt x="21600" y="18922"/>
                    </a:lnTo>
                    <a:cubicBezTo>
                      <a:pt x="21600" y="20410"/>
                      <a:pt x="21302" y="21600"/>
                      <a:pt x="20930" y="21600"/>
                    </a:cubicBezTo>
                    <a:close/>
                  </a:path>
                </a:pathLst>
              </a:custGeom>
              <a:solidFill>
                <a:schemeClr val="accent3"/>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defRPr>
                </a:pPr>
                <a:endParaRPr/>
              </a:p>
            </p:txBody>
          </p:sp>
          <p:sp>
            <p:nvSpPr>
              <p:cNvPr id="78" name="Shape">
                <a:extLst>
                  <a:ext uri="{FF2B5EF4-FFF2-40B4-BE49-F238E27FC236}">
                    <a16:creationId xmlns:a16="http://schemas.microsoft.com/office/drawing/2014/main" id="{415BF28F-C91A-C437-A467-C96AADB03361}"/>
                  </a:ext>
                </a:extLst>
              </p:cNvPr>
              <p:cNvSpPr/>
              <p:nvPr/>
            </p:nvSpPr>
            <p:spPr>
              <a:xfrm>
                <a:off x="2982614" y="4027558"/>
                <a:ext cx="1044752" cy="360491"/>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lnTo>
                      <a:pt x="21600" y="10800"/>
                    </a:lnTo>
                    <a:cubicBezTo>
                      <a:pt x="21600" y="16800"/>
                      <a:pt x="19944" y="21600"/>
                      <a:pt x="17873" y="21600"/>
                    </a:cubicBezTo>
                    <a:lnTo>
                      <a:pt x="3727" y="21600"/>
                    </a:lnTo>
                    <a:cubicBezTo>
                      <a:pt x="1656" y="21600"/>
                      <a:pt x="0" y="16800"/>
                      <a:pt x="0" y="10800"/>
                    </a:cubicBezTo>
                    <a:lnTo>
                      <a:pt x="0" y="10800"/>
                    </a:lnTo>
                    <a:cubicBezTo>
                      <a:pt x="0" y="4800"/>
                      <a:pt x="1656" y="0"/>
                      <a:pt x="3727" y="0"/>
                    </a:cubicBezTo>
                    <a:lnTo>
                      <a:pt x="17873" y="0"/>
                    </a:lnTo>
                    <a:cubicBezTo>
                      <a:pt x="19944" y="0"/>
                      <a:pt x="21600" y="4900"/>
                      <a:pt x="21600" y="10800"/>
                    </a:cubicBezTo>
                    <a:close/>
                  </a:path>
                </a:pathLst>
              </a:custGeom>
              <a:solidFill>
                <a:schemeClr val="bg1">
                  <a:alpha val="45000"/>
                </a:schemeClr>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defRPr>
                </a:pPr>
                <a:r>
                  <a:rPr lang="pt-BR" dirty="0"/>
                  <a:t>170</a:t>
                </a:r>
                <a:endParaRPr/>
              </a:p>
            </p:txBody>
          </p:sp>
          <p:sp>
            <p:nvSpPr>
              <p:cNvPr id="79" name="Shape">
                <a:extLst>
                  <a:ext uri="{FF2B5EF4-FFF2-40B4-BE49-F238E27FC236}">
                    <a16:creationId xmlns:a16="http://schemas.microsoft.com/office/drawing/2014/main" id="{4D4D8F2B-1186-4D94-3C36-924114A6C363}"/>
                  </a:ext>
                </a:extLst>
              </p:cNvPr>
              <p:cNvSpPr/>
              <p:nvPr/>
            </p:nvSpPr>
            <p:spPr>
              <a:xfrm>
                <a:off x="2248285" y="4039240"/>
                <a:ext cx="337127" cy="337127"/>
              </a:xfrm>
              <a:custGeom>
                <a:avLst/>
                <a:gdLst/>
                <a:ahLst/>
                <a:cxnLst>
                  <a:cxn ang="0">
                    <a:pos x="wd2" y="hd2"/>
                  </a:cxn>
                  <a:cxn ang="5400000">
                    <a:pos x="wd2" y="hd2"/>
                  </a:cxn>
                  <a:cxn ang="10800000">
                    <a:pos x="wd2" y="hd2"/>
                  </a:cxn>
                  <a:cxn ang="16200000">
                    <a:pos x="wd2" y="hd2"/>
                  </a:cxn>
                </a:cxnLst>
                <a:rect l="0" t="0" r="r" b="b"/>
                <a:pathLst>
                  <a:path w="21600" h="21600" extrusionOk="0">
                    <a:moveTo>
                      <a:pt x="10800" y="21600"/>
                    </a:moveTo>
                    <a:cubicBezTo>
                      <a:pt x="4812" y="21600"/>
                      <a:pt x="0" y="16681"/>
                      <a:pt x="0" y="10800"/>
                    </a:cubicBezTo>
                    <a:cubicBezTo>
                      <a:pt x="0" y="4812"/>
                      <a:pt x="4812" y="0"/>
                      <a:pt x="10800" y="0"/>
                    </a:cubicBezTo>
                    <a:cubicBezTo>
                      <a:pt x="16788" y="0"/>
                      <a:pt x="21600" y="4812"/>
                      <a:pt x="21600" y="10800"/>
                    </a:cubicBezTo>
                    <a:cubicBezTo>
                      <a:pt x="21600" y="16681"/>
                      <a:pt x="16788" y="21600"/>
                      <a:pt x="10800" y="21600"/>
                    </a:cubicBezTo>
                    <a:close/>
                  </a:path>
                </a:pathLst>
              </a:custGeom>
              <a:solidFill>
                <a:schemeClr val="tx2"/>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defRPr>
                </a:pPr>
                <a:endParaRPr/>
              </a:p>
            </p:txBody>
          </p:sp>
        </p:grpSp>
        <p:grpSp>
          <p:nvGrpSpPr>
            <p:cNvPr id="15" name="Group 79">
              <a:extLst>
                <a:ext uri="{FF2B5EF4-FFF2-40B4-BE49-F238E27FC236}">
                  <a16:creationId xmlns:a16="http://schemas.microsoft.com/office/drawing/2014/main" id="{B170E33B-1D77-0B19-87A3-CD72EBDE8388}"/>
                </a:ext>
              </a:extLst>
            </p:cNvPr>
            <p:cNvGrpSpPr/>
            <p:nvPr/>
          </p:nvGrpSpPr>
          <p:grpSpPr>
            <a:xfrm>
              <a:off x="7939331" y="3299671"/>
              <a:ext cx="2421617" cy="605822"/>
              <a:chOff x="1831053" y="3904892"/>
              <a:chExt cx="2421617" cy="605822"/>
            </a:xfrm>
          </p:grpSpPr>
          <p:sp>
            <p:nvSpPr>
              <p:cNvPr id="81" name="Shape">
                <a:extLst>
                  <a:ext uri="{FF2B5EF4-FFF2-40B4-BE49-F238E27FC236}">
                    <a16:creationId xmlns:a16="http://schemas.microsoft.com/office/drawing/2014/main" id="{B42FAD15-64F5-24D1-6CDF-D60B6EA5DF71}"/>
                  </a:ext>
                </a:extLst>
              </p:cNvPr>
              <p:cNvSpPr/>
              <p:nvPr/>
            </p:nvSpPr>
            <p:spPr>
              <a:xfrm>
                <a:off x="1831053" y="3904892"/>
                <a:ext cx="2421617" cy="605822"/>
              </a:xfrm>
              <a:custGeom>
                <a:avLst/>
                <a:gdLst/>
                <a:ahLst/>
                <a:cxnLst>
                  <a:cxn ang="0">
                    <a:pos x="wd2" y="hd2"/>
                  </a:cxn>
                  <a:cxn ang="5400000">
                    <a:pos x="wd2" y="hd2"/>
                  </a:cxn>
                  <a:cxn ang="10800000">
                    <a:pos x="wd2" y="hd2"/>
                  </a:cxn>
                  <a:cxn ang="16200000">
                    <a:pos x="wd2" y="hd2"/>
                  </a:cxn>
                </a:cxnLst>
                <a:rect l="0" t="0" r="r" b="b"/>
                <a:pathLst>
                  <a:path w="21600" h="21600" extrusionOk="0">
                    <a:moveTo>
                      <a:pt x="20930" y="21600"/>
                    </a:moveTo>
                    <a:lnTo>
                      <a:pt x="670" y="21600"/>
                    </a:lnTo>
                    <a:cubicBezTo>
                      <a:pt x="298" y="21600"/>
                      <a:pt x="0" y="20410"/>
                      <a:pt x="0" y="18922"/>
                    </a:cubicBezTo>
                    <a:lnTo>
                      <a:pt x="0" y="2678"/>
                    </a:lnTo>
                    <a:cubicBezTo>
                      <a:pt x="0" y="1190"/>
                      <a:pt x="298" y="0"/>
                      <a:pt x="670" y="0"/>
                    </a:cubicBezTo>
                    <a:lnTo>
                      <a:pt x="20930" y="0"/>
                    </a:lnTo>
                    <a:cubicBezTo>
                      <a:pt x="21302" y="0"/>
                      <a:pt x="21600" y="1190"/>
                      <a:pt x="21600" y="2678"/>
                    </a:cubicBezTo>
                    <a:lnTo>
                      <a:pt x="21600" y="18922"/>
                    </a:lnTo>
                    <a:cubicBezTo>
                      <a:pt x="21600" y="20410"/>
                      <a:pt x="21302" y="21600"/>
                      <a:pt x="20930" y="21600"/>
                    </a:cubicBezTo>
                    <a:close/>
                  </a:path>
                </a:pathLst>
              </a:custGeom>
              <a:solidFill>
                <a:schemeClr val="accent2"/>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defRPr>
                </a:pPr>
                <a:endParaRPr/>
              </a:p>
            </p:txBody>
          </p:sp>
          <p:sp>
            <p:nvSpPr>
              <p:cNvPr id="82" name="Shape">
                <a:extLst>
                  <a:ext uri="{FF2B5EF4-FFF2-40B4-BE49-F238E27FC236}">
                    <a16:creationId xmlns:a16="http://schemas.microsoft.com/office/drawing/2014/main" id="{C4E6FFF0-FF1D-CD77-2EC7-D3E6B1458076}"/>
                  </a:ext>
                </a:extLst>
              </p:cNvPr>
              <p:cNvSpPr/>
              <p:nvPr/>
            </p:nvSpPr>
            <p:spPr>
              <a:xfrm>
                <a:off x="2982614" y="4027558"/>
                <a:ext cx="1044752" cy="360491"/>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lnTo>
                      <a:pt x="21600" y="10800"/>
                    </a:lnTo>
                    <a:cubicBezTo>
                      <a:pt x="21600" y="16800"/>
                      <a:pt x="19944" y="21600"/>
                      <a:pt x="17873" y="21600"/>
                    </a:cubicBezTo>
                    <a:lnTo>
                      <a:pt x="3727" y="21600"/>
                    </a:lnTo>
                    <a:cubicBezTo>
                      <a:pt x="1656" y="21600"/>
                      <a:pt x="0" y="16800"/>
                      <a:pt x="0" y="10800"/>
                    </a:cubicBezTo>
                    <a:lnTo>
                      <a:pt x="0" y="10800"/>
                    </a:lnTo>
                    <a:cubicBezTo>
                      <a:pt x="0" y="4800"/>
                      <a:pt x="1656" y="0"/>
                      <a:pt x="3727" y="0"/>
                    </a:cubicBezTo>
                    <a:lnTo>
                      <a:pt x="17873" y="0"/>
                    </a:lnTo>
                    <a:cubicBezTo>
                      <a:pt x="19944" y="0"/>
                      <a:pt x="21600" y="4900"/>
                      <a:pt x="21600" y="10800"/>
                    </a:cubicBezTo>
                    <a:close/>
                  </a:path>
                </a:pathLst>
              </a:custGeom>
              <a:solidFill>
                <a:schemeClr val="bg1">
                  <a:alpha val="45000"/>
                </a:schemeClr>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defRPr>
                </a:pPr>
                <a:r>
                  <a:rPr lang="pt-BR" dirty="0"/>
                  <a:t>300</a:t>
                </a:r>
                <a:endParaRPr/>
              </a:p>
            </p:txBody>
          </p:sp>
          <p:sp>
            <p:nvSpPr>
              <p:cNvPr id="83" name="Shape">
                <a:extLst>
                  <a:ext uri="{FF2B5EF4-FFF2-40B4-BE49-F238E27FC236}">
                    <a16:creationId xmlns:a16="http://schemas.microsoft.com/office/drawing/2014/main" id="{B118351A-4ADD-FA06-FC70-1E052F132377}"/>
                  </a:ext>
                </a:extLst>
              </p:cNvPr>
              <p:cNvSpPr/>
              <p:nvPr/>
            </p:nvSpPr>
            <p:spPr>
              <a:xfrm>
                <a:off x="2248285" y="4039240"/>
                <a:ext cx="337127" cy="337127"/>
              </a:xfrm>
              <a:custGeom>
                <a:avLst/>
                <a:gdLst/>
                <a:ahLst/>
                <a:cxnLst>
                  <a:cxn ang="0">
                    <a:pos x="wd2" y="hd2"/>
                  </a:cxn>
                  <a:cxn ang="5400000">
                    <a:pos x="wd2" y="hd2"/>
                  </a:cxn>
                  <a:cxn ang="10800000">
                    <a:pos x="wd2" y="hd2"/>
                  </a:cxn>
                  <a:cxn ang="16200000">
                    <a:pos x="wd2" y="hd2"/>
                  </a:cxn>
                </a:cxnLst>
                <a:rect l="0" t="0" r="r" b="b"/>
                <a:pathLst>
                  <a:path w="21600" h="21600" extrusionOk="0">
                    <a:moveTo>
                      <a:pt x="10800" y="21600"/>
                    </a:moveTo>
                    <a:cubicBezTo>
                      <a:pt x="4812" y="21600"/>
                      <a:pt x="0" y="16681"/>
                      <a:pt x="0" y="10800"/>
                    </a:cubicBezTo>
                    <a:cubicBezTo>
                      <a:pt x="0" y="4812"/>
                      <a:pt x="4812" y="0"/>
                      <a:pt x="10800" y="0"/>
                    </a:cubicBezTo>
                    <a:cubicBezTo>
                      <a:pt x="16788" y="0"/>
                      <a:pt x="21600" y="4812"/>
                      <a:pt x="21600" y="10800"/>
                    </a:cubicBezTo>
                    <a:cubicBezTo>
                      <a:pt x="21600" y="16681"/>
                      <a:pt x="16788" y="21600"/>
                      <a:pt x="10800" y="21600"/>
                    </a:cubicBezTo>
                    <a:close/>
                  </a:path>
                </a:pathLst>
              </a:custGeom>
              <a:solidFill>
                <a:schemeClr val="tx2"/>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defRPr>
                </a:pPr>
                <a:endParaRPr/>
              </a:p>
            </p:txBody>
          </p:sp>
        </p:grpSp>
        <p:grpSp>
          <p:nvGrpSpPr>
            <p:cNvPr id="16" name="Group 87">
              <a:extLst>
                <a:ext uri="{FF2B5EF4-FFF2-40B4-BE49-F238E27FC236}">
                  <a16:creationId xmlns:a16="http://schemas.microsoft.com/office/drawing/2014/main" id="{DF055632-C8F0-FCAB-18B2-6060230D5EE6}"/>
                </a:ext>
              </a:extLst>
            </p:cNvPr>
            <p:cNvGrpSpPr/>
            <p:nvPr/>
          </p:nvGrpSpPr>
          <p:grpSpPr>
            <a:xfrm>
              <a:off x="8122913" y="2700057"/>
              <a:ext cx="2421617" cy="605822"/>
              <a:chOff x="1831053" y="3904892"/>
              <a:chExt cx="2421617" cy="605822"/>
            </a:xfrm>
          </p:grpSpPr>
          <p:sp>
            <p:nvSpPr>
              <p:cNvPr id="89" name="Shape">
                <a:extLst>
                  <a:ext uri="{FF2B5EF4-FFF2-40B4-BE49-F238E27FC236}">
                    <a16:creationId xmlns:a16="http://schemas.microsoft.com/office/drawing/2014/main" id="{00F07FDE-7C03-9C48-1969-00B829AD9118}"/>
                  </a:ext>
                </a:extLst>
              </p:cNvPr>
              <p:cNvSpPr/>
              <p:nvPr/>
            </p:nvSpPr>
            <p:spPr>
              <a:xfrm>
                <a:off x="1831053" y="3904892"/>
                <a:ext cx="2421617" cy="605822"/>
              </a:xfrm>
              <a:custGeom>
                <a:avLst/>
                <a:gdLst/>
                <a:ahLst/>
                <a:cxnLst>
                  <a:cxn ang="0">
                    <a:pos x="wd2" y="hd2"/>
                  </a:cxn>
                  <a:cxn ang="5400000">
                    <a:pos x="wd2" y="hd2"/>
                  </a:cxn>
                  <a:cxn ang="10800000">
                    <a:pos x="wd2" y="hd2"/>
                  </a:cxn>
                  <a:cxn ang="16200000">
                    <a:pos x="wd2" y="hd2"/>
                  </a:cxn>
                </a:cxnLst>
                <a:rect l="0" t="0" r="r" b="b"/>
                <a:pathLst>
                  <a:path w="21600" h="21600" extrusionOk="0">
                    <a:moveTo>
                      <a:pt x="20930" y="21600"/>
                    </a:moveTo>
                    <a:lnTo>
                      <a:pt x="670" y="21600"/>
                    </a:lnTo>
                    <a:cubicBezTo>
                      <a:pt x="298" y="21600"/>
                      <a:pt x="0" y="20410"/>
                      <a:pt x="0" y="18922"/>
                    </a:cubicBezTo>
                    <a:lnTo>
                      <a:pt x="0" y="2678"/>
                    </a:lnTo>
                    <a:cubicBezTo>
                      <a:pt x="0" y="1190"/>
                      <a:pt x="298" y="0"/>
                      <a:pt x="670" y="0"/>
                    </a:cubicBezTo>
                    <a:lnTo>
                      <a:pt x="20930" y="0"/>
                    </a:lnTo>
                    <a:cubicBezTo>
                      <a:pt x="21302" y="0"/>
                      <a:pt x="21600" y="1190"/>
                      <a:pt x="21600" y="2678"/>
                    </a:cubicBezTo>
                    <a:lnTo>
                      <a:pt x="21600" y="18922"/>
                    </a:lnTo>
                    <a:cubicBezTo>
                      <a:pt x="21600" y="20410"/>
                      <a:pt x="21302" y="21600"/>
                      <a:pt x="20930" y="21600"/>
                    </a:cubicBezTo>
                    <a:close/>
                  </a:path>
                </a:pathLst>
              </a:custGeom>
              <a:solidFill>
                <a:schemeClr val="accent5"/>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defRPr>
                </a:pPr>
                <a:endParaRPr/>
              </a:p>
            </p:txBody>
          </p:sp>
          <p:sp>
            <p:nvSpPr>
              <p:cNvPr id="90" name="Shape">
                <a:extLst>
                  <a:ext uri="{FF2B5EF4-FFF2-40B4-BE49-F238E27FC236}">
                    <a16:creationId xmlns:a16="http://schemas.microsoft.com/office/drawing/2014/main" id="{373B019A-2F84-7365-2927-8B30E2A119AC}"/>
                  </a:ext>
                </a:extLst>
              </p:cNvPr>
              <p:cNvSpPr/>
              <p:nvPr/>
            </p:nvSpPr>
            <p:spPr>
              <a:xfrm>
                <a:off x="2982614" y="4027558"/>
                <a:ext cx="1044752" cy="360491"/>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lnTo>
                      <a:pt x="21600" y="10800"/>
                    </a:lnTo>
                    <a:cubicBezTo>
                      <a:pt x="21600" y="16800"/>
                      <a:pt x="19944" y="21600"/>
                      <a:pt x="17873" y="21600"/>
                    </a:cubicBezTo>
                    <a:lnTo>
                      <a:pt x="3727" y="21600"/>
                    </a:lnTo>
                    <a:cubicBezTo>
                      <a:pt x="1656" y="21600"/>
                      <a:pt x="0" y="16800"/>
                      <a:pt x="0" y="10800"/>
                    </a:cubicBezTo>
                    <a:lnTo>
                      <a:pt x="0" y="10800"/>
                    </a:lnTo>
                    <a:cubicBezTo>
                      <a:pt x="0" y="4800"/>
                      <a:pt x="1656" y="0"/>
                      <a:pt x="3727" y="0"/>
                    </a:cubicBezTo>
                    <a:lnTo>
                      <a:pt x="17873" y="0"/>
                    </a:lnTo>
                    <a:cubicBezTo>
                      <a:pt x="19944" y="0"/>
                      <a:pt x="21600" y="4900"/>
                      <a:pt x="21600" y="10800"/>
                    </a:cubicBezTo>
                    <a:close/>
                  </a:path>
                </a:pathLst>
              </a:custGeom>
              <a:solidFill>
                <a:schemeClr val="bg1">
                  <a:alpha val="45000"/>
                </a:schemeClr>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defRPr>
                </a:pPr>
                <a:r>
                  <a:rPr lang="pt-BR" dirty="0"/>
                  <a:t>150</a:t>
                </a:r>
                <a:endParaRPr/>
              </a:p>
            </p:txBody>
          </p:sp>
          <p:sp>
            <p:nvSpPr>
              <p:cNvPr id="91" name="Shape">
                <a:extLst>
                  <a:ext uri="{FF2B5EF4-FFF2-40B4-BE49-F238E27FC236}">
                    <a16:creationId xmlns:a16="http://schemas.microsoft.com/office/drawing/2014/main" id="{ED084C48-9385-C685-17E3-11B78E136728}"/>
                  </a:ext>
                </a:extLst>
              </p:cNvPr>
              <p:cNvSpPr/>
              <p:nvPr/>
            </p:nvSpPr>
            <p:spPr>
              <a:xfrm>
                <a:off x="2248285" y="4039240"/>
                <a:ext cx="337127" cy="337127"/>
              </a:xfrm>
              <a:custGeom>
                <a:avLst/>
                <a:gdLst/>
                <a:ahLst/>
                <a:cxnLst>
                  <a:cxn ang="0">
                    <a:pos x="wd2" y="hd2"/>
                  </a:cxn>
                  <a:cxn ang="5400000">
                    <a:pos x="wd2" y="hd2"/>
                  </a:cxn>
                  <a:cxn ang="10800000">
                    <a:pos x="wd2" y="hd2"/>
                  </a:cxn>
                  <a:cxn ang="16200000">
                    <a:pos x="wd2" y="hd2"/>
                  </a:cxn>
                </a:cxnLst>
                <a:rect l="0" t="0" r="r" b="b"/>
                <a:pathLst>
                  <a:path w="21600" h="21600" extrusionOk="0">
                    <a:moveTo>
                      <a:pt x="10800" y="21600"/>
                    </a:moveTo>
                    <a:cubicBezTo>
                      <a:pt x="4812" y="21600"/>
                      <a:pt x="0" y="16681"/>
                      <a:pt x="0" y="10800"/>
                    </a:cubicBezTo>
                    <a:cubicBezTo>
                      <a:pt x="0" y="4812"/>
                      <a:pt x="4812" y="0"/>
                      <a:pt x="10800" y="0"/>
                    </a:cubicBezTo>
                    <a:cubicBezTo>
                      <a:pt x="16788" y="0"/>
                      <a:pt x="21600" y="4812"/>
                      <a:pt x="21600" y="10800"/>
                    </a:cubicBezTo>
                    <a:cubicBezTo>
                      <a:pt x="21600" y="16681"/>
                      <a:pt x="16788" y="21600"/>
                      <a:pt x="10800" y="21600"/>
                    </a:cubicBezTo>
                    <a:close/>
                  </a:path>
                </a:pathLst>
              </a:custGeom>
              <a:solidFill>
                <a:schemeClr val="tx2"/>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defRPr>
                </a:pPr>
                <a:endParaRPr/>
              </a:p>
            </p:txBody>
          </p:sp>
        </p:grpSp>
        <p:grpSp>
          <p:nvGrpSpPr>
            <p:cNvPr id="17" name="Group 95">
              <a:extLst>
                <a:ext uri="{FF2B5EF4-FFF2-40B4-BE49-F238E27FC236}">
                  <a16:creationId xmlns:a16="http://schemas.microsoft.com/office/drawing/2014/main" id="{9AA962E0-D8AE-EEA4-A77C-525DAE4C2478}"/>
                </a:ext>
              </a:extLst>
            </p:cNvPr>
            <p:cNvGrpSpPr/>
            <p:nvPr/>
          </p:nvGrpSpPr>
          <p:grpSpPr>
            <a:xfrm>
              <a:off x="8006086" y="2105918"/>
              <a:ext cx="2421617" cy="605822"/>
              <a:chOff x="1831053" y="3904892"/>
              <a:chExt cx="2421617" cy="605822"/>
            </a:xfrm>
          </p:grpSpPr>
          <p:sp>
            <p:nvSpPr>
              <p:cNvPr id="97" name="Shape">
                <a:extLst>
                  <a:ext uri="{FF2B5EF4-FFF2-40B4-BE49-F238E27FC236}">
                    <a16:creationId xmlns:a16="http://schemas.microsoft.com/office/drawing/2014/main" id="{9DDC4A26-939D-4C38-978C-B5FBBACEF860}"/>
                  </a:ext>
                </a:extLst>
              </p:cNvPr>
              <p:cNvSpPr/>
              <p:nvPr/>
            </p:nvSpPr>
            <p:spPr>
              <a:xfrm>
                <a:off x="1831053" y="3904892"/>
                <a:ext cx="2421617" cy="605822"/>
              </a:xfrm>
              <a:custGeom>
                <a:avLst/>
                <a:gdLst/>
                <a:ahLst/>
                <a:cxnLst>
                  <a:cxn ang="0">
                    <a:pos x="wd2" y="hd2"/>
                  </a:cxn>
                  <a:cxn ang="5400000">
                    <a:pos x="wd2" y="hd2"/>
                  </a:cxn>
                  <a:cxn ang="10800000">
                    <a:pos x="wd2" y="hd2"/>
                  </a:cxn>
                  <a:cxn ang="16200000">
                    <a:pos x="wd2" y="hd2"/>
                  </a:cxn>
                </a:cxnLst>
                <a:rect l="0" t="0" r="r" b="b"/>
                <a:pathLst>
                  <a:path w="21600" h="21600" extrusionOk="0">
                    <a:moveTo>
                      <a:pt x="20930" y="21600"/>
                    </a:moveTo>
                    <a:lnTo>
                      <a:pt x="670" y="21600"/>
                    </a:lnTo>
                    <a:cubicBezTo>
                      <a:pt x="298" y="21600"/>
                      <a:pt x="0" y="20410"/>
                      <a:pt x="0" y="18922"/>
                    </a:cubicBezTo>
                    <a:lnTo>
                      <a:pt x="0" y="2678"/>
                    </a:lnTo>
                    <a:cubicBezTo>
                      <a:pt x="0" y="1190"/>
                      <a:pt x="298" y="0"/>
                      <a:pt x="670" y="0"/>
                    </a:cubicBezTo>
                    <a:lnTo>
                      <a:pt x="20930" y="0"/>
                    </a:lnTo>
                    <a:cubicBezTo>
                      <a:pt x="21302" y="0"/>
                      <a:pt x="21600" y="1190"/>
                      <a:pt x="21600" y="2678"/>
                    </a:cubicBezTo>
                    <a:lnTo>
                      <a:pt x="21600" y="18922"/>
                    </a:lnTo>
                    <a:cubicBezTo>
                      <a:pt x="21600" y="20410"/>
                      <a:pt x="21302" y="21600"/>
                      <a:pt x="20930" y="21600"/>
                    </a:cubicBezTo>
                    <a:close/>
                  </a:path>
                </a:pathLst>
              </a:custGeom>
              <a:solidFill>
                <a:schemeClr val="accent6"/>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defRPr>
                </a:pPr>
                <a:endParaRPr/>
              </a:p>
            </p:txBody>
          </p:sp>
          <p:sp>
            <p:nvSpPr>
              <p:cNvPr id="98" name="Shape">
                <a:extLst>
                  <a:ext uri="{FF2B5EF4-FFF2-40B4-BE49-F238E27FC236}">
                    <a16:creationId xmlns:a16="http://schemas.microsoft.com/office/drawing/2014/main" id="{F06B65FF-3B84-030D-3B97-8136E8644512}"/>
                  </a:ext>
                </a:extLst>
              </p:cNvPr>
              <p:cNvSpPr/>
              <p:nvPr/>
            </p:nvSpPr>
            <p:spPr>
              <a:xfrm>
                <a:off x="2982614" y="4027558"/>
                <a:ext cx="1044752" cy="360491"/>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lnTo>
                      <a:pt x="21600" y="10800"/>
                    </a:lnTo>
                    <a:cubicBezTo>
                      <a:pt x="21600" y="16800"/>
                      <a:pt x="19944" y="21600"/>
                      <a:pt x="17873" y="21600"/>
                    </a:cubicBezTo>
                    <a:lnTo>
                      <a:pt x="3727" y="21600"/>
                    </a:lnTo>
                    <a:cubicBezTo>
                      <a:pt x="1656" y="21600"/>
                      <a:pt x="0" y="16800"/>
                      <a:pt x="0" y="10800"/>
                    </a:cubicBezTo>
                    <a:lnTo>
                      <a:pt x="0" y="10800"/>
                    </a:lnTo>
                    <a:cubicBezTo>
                      <a:pt x="0" y="4800"/>
                      <a:pt x="1656" y="0"/>
                      <a:pt x="3727" y="0"/>
                    </a:cubicBezTo>
                    <a:lnTo>
                      <a:pt x="17873" y="0"/>
                    </a:lnTo>
                    <a:cubicBezTo>
                      <a:pt x="19944" y="0"/>
                      <a:pt x="21600" y="4900"/>
                      <a:pt x="21600" y="10800"/>
                    </a:cubicBezTo>
                    <a:close/>
                  </a:path>
                </a:pathLst>
              </a:custGeom>
              <a:solidFill>
                <a:schemeClr val="bg1">
                  <a:alpha val="45000"/>
                </a:schemeClr>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defRPr>
                </a:pPr>
                <a:r>
                  <a:rPr lang="pt-BR" dirty="0"/>
                  <a:t>200</a:t>
                </a:r>
                <a:endParaRPr/>
              </a:p>
            </p:txBody>
          </p:sp>
          <p:sp>
            <p:nvSpPr>
              <p:cNvPr id="99" name="Shape">
                <a:extLst>
                  <a:ext uri="{FF2B5EF4-FFF2-40B4-BE49-F238E27FC236}">
                    <a16:creationId xmlns:a16="http://schemas.microsoft.com/office/drawing/2014/main" id="{6675D032-DC42-B4DE-F160-66864E299F3A}"/>
                  </a:ext>
                </a:extLst>
              </p:cNvPr>
              <p:cNvSpPr/>
              <p:nvPr/>
            </p:nvSpPr>
            <p:spPr>
              <a:xfrm>
                <a:off x="2248285" y="4039240"/>
                <a:ext cx="337127" cy="337127"/>
              </a:xfrm>
              <a:custGeom>
                <a:avLst/>
                <a:gdLst/>
                <a:ahLst/>
                <a:cxnLst>
                  <a:cxn ang="0">
                    <a:pos x="wd2" y="hd2"/>
                  </a:cxn>
                  <a:cxn ang="5400000">
                    <a:pos x="wd2" y="hd2"/>
                  </a:cxn>
                  <a:cxn ang="10800000">
                    <a:pos x="wd2" y="hd2"/>
                  </a:cxn>
                  <a:cxn ang="16200000">
                    <a:pos x="wd2" y="hd2"/>
                  </a:cxn>
                </a:cxnLst>
                <a:rect l="0" t="0" r="r" b="b"/>
                <a:pathLst>
                  <a:path w="21600" h="21600" extrusionOk="0">
                    <a:moveTo>
                      <a:pt x="10800" y="21600"/>
                    </a:moveTo>
                    <a:cubicBezTo>
                      <a:pt x="4812" y="21600"/>
                      <a:pt x="0" y="16681"/>
                      <a:pt x="0" y="10800"/>
                    </a:cubicBezTo>
                    <a:cubicBezTo>
                      <a:pt x="0" y="4812"/>
                      <a:pt x="4812" y="0"/>
                      <a:pt x="10800" y="0"/>
                    </a:cubicBezTo>
                    <a:cubicBezTo>
                      <a:pt x="16788" y="0"/>
                      <a:pt x="21600" y="4812"/>
                      <a:pt x="21600" y="10800"/>
                    </a:cubicBezTo>
                    <a:cubicBezTo>
                      <a:pt x="21600" y="16681"/>
                      <a:pt x="16788" y="21600"/>
                      <a:pt x="10800" y="21600"/>
                    </a:cubicBezTo>
                    <a:close/>
                  </a:path>
                </a:pathLst>
              </a:custGeom>
              <a:solidFill>
                <a:schemeClr val="tx2"/>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defRPr>
                </a:pPr>
                <a:endParaRPr/>
              </a:p>
            </p:txBody>
          </p:sp>
        </p:grpSp>
      </p:grpSp>
      <p:sp>
        <p:nvSpPr>
          <p:cNvPr id="56" name="Retângulo 55"/>
          <p:cNvSpPr/>
          <p:nvPr/>
        </p:nvSpPr>
        <p:spPr>
          <a:xfrm>
            <a:off x="980661" y="1496343"/>
            <a:ext cx="5247861" cy="1015663"/>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r>
              <a:rPr lang="pt-BR" sz="2000" dirty="0"/>
              <a:t>cenário ideal seria aquele em que cada item do registro de preços possuísse um quantitativo máximo previamente definido. </a:t>
            </a:r>
          </a:p>
        </p:txBody>
      </p:sp>
      <p:sp>
        <p:nvSpPr>
          <p:cNvPr id="59" name="Retângulo 58"/>
          <p:cNvSpPr/>
          <p:nvPr/>
        </p:nvSpPr>
        <p:spPr>
          <a:xfrm>
            <a:off x="8167219" y="5435912"/>
            <a:ext cx="3401929" cy="923330"/>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r>
              <a:rPr lang="pt-BR" dirty="0"/>
              <a:t>Não há garantia que os diferentes tipos de serviços respeitará o padrão histórico</a:t>
            </a:r>
          </a:p>
        </p:txBody>
      </p:sp>
      <p:sp>
        <p:nvSpPr>
          <p:cNvPr id="60" name="TextBox 16">
            <a:extLst>
              <a:ext uri="{FF2B5EF4-FFF2-40B4-BE49-F238E27FC236}">
                <a16:creationId xmlns:a16="http://schemas.microsoft.com/office/drawing/2014/main" id="{EB18C65C-1677-4DE1-83B4-975FAECD23DA}"/>
              </a:ext>
            </a:extLst>
          </p:cNvPr>
          <p:cNvSpPr txBox="1"/>
          <p:nvPr/>
        </p:nvSpPr>
        <p:spPr>
          <a:xfrm>
            <a:off x="1720569" y="4912847"/>
            <a:ext cx="2178672" cy="461665"/>
          </a:xfrm>
          <a:prstGeom prst="rect">
            <a:avLst/>
          </a:prstGeom>
          <a:noFill/>
        </p:spPr>
        <p:txBody>
          <a:bodyPr wrap="square" lIns="0" rIns="0" rtlCol="0" anchor="b">
            <a:spAutoFit/>
          </a:bodyPr>
          <a:lstStyle/>
          <a:p>
            <a:pPr algn="ctr"/>
            <a:r>
              <a:rPr lang="en-US" sz="2400" b="1" noProof="1"/>
              <a:t>Lote1 </a:t>
            </a:r>
          </a:p>
        </p:txBody>
      </p:sp>
      <p:sp>
        <p:nvSpPr>
          <p:cNvPr id="66" name="TextBox 18">
            <a:extLst>
              <a:ext uri="{FF2B5EF4-FFF2-40B4-BE49-F238E27FC236}">
                <a16:creationId xmlns:a16="http://schemas.microsoft.com/office/drawing/2014/main" id="{1B7A0AE7-FDFB-4176-8E80-CF8235E6FF5F}"/>
              </a:ext>
            </a:extLst>
          </p:cNvPr>
          <p:cNvSpPr txBox="1"/>
          <p:nvPr/>
        </p:nvSpPr>
        <p:spPr>
          <a:xfrm>
            <a:off x="5095161" y="4965856"/>
            <a:ext cx="2178672" cy="461665"/>
          </a:xfrm>
          <a:prstGeom prst="rect">
            <a:avLst/>
          </a:prstGeom>
          <a:noFill/>
        </p:spPr>
        <p:txBody>
          <a:bodyPr wrap="square" lIns="0" rIns="0" rtlCol="0" anchor="b">
            <a:spAutoFit/>
          </a:bodyPr>
          <a:lstStyle/>
          <a:p>
            <a:pPr algn="ctr"/>
            <a:r>
              <a:rPr lang="en-US" sz="2400" b="1" noProof="1"/>
              <a:t>Lote 2 </a:t>
            </a:r>
          </a:p>
        </p:txBody>
      </p:sp>
      <p:sp>
        <p:nvSpPr>
          <p:cNvPr id="68" name="TextBox 19">
            <a:extLst>
              <a:ext uri="{FF2B5EF4-FFF2-40B4-BE49-F238E27FC236}">
                <a16:creationId xmlns:a16="http://schemas.microsoft.com/office/drawing/2014/main" id="{36A79CC5-4324-4143-A489-776EA3E885F5}"/>
              </a:ext>
            </a:extLst>
          </p:cNvPr>
          <p:cNvSpPr txBox="1"/>
          <p:nvPr/>
        </p:nvSpPr>
        <p:spPr>
          <a:xfrm>
            <a:off x="8323978" y="4912846"/>
            <a:ext cx="2178672" cy="461665"/>
          </a:xfrm>
          <a:prstGeom prst="rect">
            <a:avLst/>
          </a:prstGeom>
          <a:noFill/>
        </p:spPr>
        <p:txBody>
          <a:bodyPr wrap="square" lIns="0" rIns="0" rtlCol="0" anchor="b">
            <a:spAutoFit/>
          </a:bodyPr>
          <a:lstStyle/>
          <a:p>
            <a:pPr algn="ctr"/>
            <a:r>
              <a:rPr lang="en-US" sz="2400" b="1" noProof="1"/>
              <a:t>Lote 3</a:t>
            </a:r>
          </a:p>
        </p:txBody>
      </p:sp>
    </p:spTree>
    <p:extLst>
      <p:ext uri="{BB962C8B-B14F-4D97-AF65-F5344CB8AC3E}">
        <p14:creationId xmlns:p14="http://schemas.microsoft.com/office/powerpoint/2010/main" val="12955340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Group 121">
            <a:extLst>
              <a:ext uri="{FF2B5EF4-FFF2-40B4-BE49-F238E27FC236}">
                <a16:creationId xmlns:a16="http://schemas.microsoft.com/office/drawing/2014/main" id="{3C6C749D-C10D-4BC1-BE8F-CDC11EE6EEA7}"/>
              </a:ext>
            </a:extLst>
          </p:cNvPr>
          <p:cNvGrpSpPr/>
          <p:nvPr/>
        </p:nvGrpSpPr>
        <p:grpSpPr>
          <a:xfrm>
            <a:off x="3698837" y="1811942"/>
            <a:ext cx="3837235" cy="3470429"/>
            <a:chOff x="3496937" y="866673"/>
            <a:chExt cx="5197772" cy="5235796"/>
          </a:xfrm>
        </p:grpSpPr>
        <p:sp>
          <p:nvSpPr>
            <p:cNvPr id="30" name="Block Arc 100">
              <a:extLst>
                <a:ext uri="{FF2B5EF4-FFF2-40B4-BE49-F238E27FC236}">
                  <a16:creationId xmlns:a16="http://schemas.microsoft.com/office/drawing/2014/main" id="{DCD766D7-E7AD-4E41-8209-4AD688D4A40B}"/>
                </a:ext>
              </a:extLst>
            </p:cNvPr>
            <p:cNvSpPr/>
            <p:nvPr/>
          </p:nvSpPr>
          <p:spPr>
            <a:xfrm flipH="1">
              <a:off x="3496937" y="866673"/>
              <a:ext cx="5197772" cy="5235796"/>
            </a:xfrm>
            <a:prstGeom prst="blockArc">
              <a:avLst>
                <a:gd name="adj1" fmla="val 3879942"/>
                <a:gd name="adj2" fmla="val 3876966"/>
                <a:gd name="adj3" fmla="val 2298"/>
              </a:avLst>
            </a:prstGeom>
            <a:solidFill>
              <a:schemeClr val="accent2"/>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7" name="Freeform: Shape 87">
              <a:extLst>
                <a:ext uri="{FF2B5EF4-FFF2-40B4-BE49-F238E27FC236}">
                  <a16:creationId xmlns:a16="http://schemas.microsoft.com/office/drawing/2014/main" id="{D6EC4A97-16CC-4659-A9B2-6E4015D2DFF9}"/>
                </a:ext>
              </a:extLst>
            </p:cNvPr>
            <p:cNvSpPr/>
            <p:nvPr/>
          </p:nvSpPr>
          <p:spPr>
            <a:xfrm>
              <a:off x="6248796" y="1539238"/>
              <a:ext cx="1513597" cy="3710324"/>
            </a:xfrm>
            <a:custGeom>
              <a:avLst/>
              <a:gdLst>
                <a:gd name="connsiteX0" fmla="*/ 588668 w 1154242"/>
                <a:gd name="connsiteY0" fmla="*/ 2890 h 2829427"/>
                <a:gd name="connsiteX1" fmla="*/ 655781 w 1154242"/>
                <a:gd name="connsiteY1" fmla="*/ 4839 h 2829427"/>
                <a:gd name="connsiteX2" fmla="*/ 755869 w 1154242"/>
                <a:gd name="connsiteY2" fmla="*/ 93690 h 2829427"/>
                <a:gd name="connsiteX3" fmla="*/ 768812 w 1154242"/>
                <a:gd name="connsiteY3" fmla="*/ 224207 h 2829427"/>
                <a:gd name="connsiteX4" fmla="*/ 738295 w 1154242"/>
                <a:gd name="connsiteY4" fmla="*/ 322320 h 2829427"/>
                <a:gd name="connsiteX5" fmla="*/ 775337 w 1154242"/>
                <a:gd name="connsiteY5" fmla="*/ 365857 h 2829427"/>
                <a:gd name="connsiteX6" fmla="*/ 929090 w 1154242"/>
                <a:gd name="connsiteY6" fmla="*/ 476903 h 2829427"/>
                <a:gd name="connsiteX7" fmla="*/ 1030014 w 1154242"/>
                <a:gd name="connsiteY7" fmla="*/ 676824 h 2829427"/>
                <a:gd name="connsiteX8" fmla="*/ 1056013 w 1154242"/>
                <a:gd name="connsiteY8" fmla="*/ 883259 h 2829427"/>
                <a:gd name="connsiteX9" fmla="*/ 1043071 w 1154242"/>
                <a:gd name="connsiteY9" fmla="*/ 1013776 h 2829427"/>
                <a:gd name="connsiteX10" fmla="*/ 1074537 w 1154242"/>
                <a:gd name="connsiteY10" fmla="*/ 1469023 h 2829427"/>
                <a:gd name="connsiteX11" fmla="*/ 1006029 w 1154242"/>
                <a:gd name="connsiteY11" fmla="*/ 1509718 h 2829427"/>
                <a:gd name="connsiteX12" fmla="*/ 960556 w 1154242"/>
                <a:gd name="connsiteY12" fmla="*/ 1533784 h 2829427"/>
                <a:gd name="connsiteX13" fmla="*/ 952452 w 1154242"/>
                <a:gd name="connsiteY13" fmla="*/ 1597417 h 2829427"/>
                <a:gd name="connsiteX14" fmla="*/ 952383 w 1154242"/>
                <a:gd name="connsiteY14" fmla="*/ 1602493 h 2829427"/>
                <a:gd name="connsiteX15" fmla="*/ 977363 w 1154242"/>
                <a:gd name="connsiteY15" fmla="*/ 1602493 h 2829427"/>
                <a:gd name="connsiteX16" fmla="*/ 991254 w 1154242"/>
                <a:gd name="connsiteY16" fmla="*/ 1602493 h 2829427"/>
                <a:gd name="connsiteX17" fmla="*/ 1108892 w 1154242"/>
                <a:gd name="connsiteY17" fmla="*/ 1602493 h 2829427"/>
                <a:gd name="connsiteX18" fmla="*/ 1109726 w 1154242"/>
                <a:gd name="connsiteY18" fmla="*/ 1602493 h 2829427"/>
                <a:gd name="connsiteX19" fmla="*/ 1110676 w 1154242"/>
                <a:gd name="connsiteY19" fmla="*/ 1602493 h 2829427"/>
                <a:gd name="connsiteX20" fmla="*/ 1111625 w 1154242"/>
                <a:gd name="connsiteY20" fmla="*/ 1602493 h 2829427"/>
                <a:gd name="connsiteX21" fmla="*/ 1112575 w 1154242"/>
                <a:gd name="connsiteY21" fmla="*/ 1602493 h 2829427"/>
                <a:gd name="connsiteX22" fmla="*/ 1112575 w 1154242"/>
                <a:gd name="connsiteY22" fmla="*/ 1603442 h 2829427"/>
                <a:gd name="connsiteX23" fmla="*/ 1113403 w 1154242"/>
                <a:gd name="connsiteY23" fmla="*/ 1603442 h 2829427"/>
                <a:gd name="connsiteX24" fmla="*/ 1114353 w 1154242"/>
                <a:gd name="connsiteY24" fmla="*/ 1603442 h 2829427"/>
                <a:gd name="connsiteX25" fmla="*/ 1115302 w 1154242"/>
                <a:gd name="connsiteY25" fmla="*/ 1603442 h 2829427"/>
                <a:gd name="connsiteX26" fmla="*/ 1116252 w 1154242"/>
                <a:gd name="connsiteY26" fmla="*/ 1603442 h 2829427"/>
                <a:gd name="connsiteX27" fmla="*/ 1117201 w 1154242"/>
                <a:gd name="connsiteY27" fmla="*/ 1603442 h 2829427"/>
                <a:gd name="connsiteX28" fmla="*/ 1118036 w 1154242"/>
                <a:gd name="connsiteY28" fmla="*/ 1603442 h 2829427"/>
                <a:gd name="connsiteX29" fmla="*/ 1118985 w 1154242"/>
                <a:gd name="connsiteY29" fmla="*/ 1604387 h 2829427"/>
                <a:gd name="connsiteX30" fmla="*/ 1154242 w 1154242"/>
                <a:gd name="connsiteY30" fmla="*/ 1648763 h 2829427"/>
                <a:gd name="connsiteX31" fmla="*/ 1154242 w 1154242"/>
                <a:gd name="connsiteY31" fmla="*/ 1991276 h 2829427"/>
                <a:gd name="connsiteX32" fmla="*/ 1108892 w 1154242"/>
                <a:gd name="connsiteY32" fmla="*/ 2037546 h 2829427"/>
                <a:gd name="connsiteX33" fmla="*/ 989298 w 1154242"/>
                <a:gd name="connsiteY33" fmla="*/ 2037546 h 2829427"/>
                <a:gd name="connsiteX34" fmla="*/ 978433 w 1154242"/>
                <a:gd name="connsiteY34" fmla="*/ 2037546 h 2829427"/>
                <a:gd name="connsiteX35" fmla="*/ 992666 w 1154242"/>
                <a:gd name="connsiteY35" fmla="*/ 2126231 h 2829427"/>
                <a:gd name="connsiteX36" fmla="*/ 999498 w 1154242"/>
                <a:gd name="connsiteY36" fmla="*/ 2219674 h 2829427"/>
                <a:gd name="connsiteX37" fmla="*/ 975399 w 1154242"/>
                <a:gd name="connsiteY37" fmla="*/ 2717629 h 2829427"/>
                <a:gd name="connsiteX38" fmla="*/ 977299 w 1154242"/>
                <a:gd name="connsiteY38" fmla="*/ 2796294 h 2829427"/>
                <a:gd name="connsiteX39" fmla="*/ 907722 w 1154242"/>
                <a:gd name="connsiteY39" fmla="*/ 2802808 h 2829427"/>
                <a:gd name="connsiteX40" fmla="*/ 910572 w 1154242"/>
                <a:gd name="connsiteY40" fmla="*/ 2783361 h 2829427"/>
                <a:gd name="connsiteX41" fmla="*/ 766081 w 1154242"/>
                <a:gd name="connsiteY41" fmla="*/ 2828675 h 2829427"/>
                <a:gd name="connsiteX42" fmla="*/ 603066 w 1154242"/>
                <a:gd name="connsiteY42" fmla="*/ 2800913 h 2829427"/>
                <a:gd name="connsiteX43" fmla="*/ 627165 w 1154242"/>
                <a:gd name="connsiteY43" fmla="*/ 2757376 h 2829427"/>
                <a:gd name="connsiteX44" fmla="*/ 683680 w 1154242"/>
                <a:gd name="connsiteY44" fmla="*/ 2733405 h 2829427"/>
                <a:gd name="connsiteX45" fmla="*/ 675249 w 1154242"/>
                <a:gd name="connsiteY45" fmla="*/ 2713957 h 2829427"/>
                <a:gd name="connsiteX46" fmla="*/ 528977 w 1154242"/>
                <a:gd name="connsiteY46" fmla="*/ 2726891 h 2829427"/>
                <a:gd name="connsiteX47" fmla="*/ 403003 w 1154242"/>
                <a:gd name="connsiteY47" fmla="*/ 2696263 h 2829427"/>
                <a:gd name="connsiteX48" fmla="*/ 448363 w 1154242"/>
                <a:gd name="connsiteY48" fmla="*/ 2650120 h 2829427"/>
                <a:gd name="connsiteX49" fmla="*/ 540019 w 1154242"/>
                <a:gd name="connsiteY49" fmla="*/ 2641687 h 2829427"/>
                <a:gd name="connsiteX50" fmla="*/ 585373 w 1154242"/>
                <a:gd name="connsiteY50" fmla="*/ 2617621 h 2829427"/>
                <a:gd name="connsiteX51" fmla="*/ 620634 w 1154242"/>
                <a:gd name="connsiteY51" fmla="*/ 2425991 h 2829427"/>
                <a:gd name="connsiteX52" fmla="*/ 646638 w 1154242"/>
                <a:gd name="connsiteY52" fmla="*/ 2284459 h 2829427"/>
                <a:gd name="connsiteX53" fmla="*/ 594754 w 1154242"/>
                <a:gd name="connsiteY53" fmla="*/ 2039224 h 2829427"/>
                <a:gd name="connsiteX54" fmla="*/ 594736 w 1154242"/>
                <a:gd name="connsiteY54" fmla="*/ 2037546 h 2829427"/>
                <a:gd name="connsiteX55" fmla="*/ 541101 w 1154242"/>
                <a:gd name="connsiteY55" fmla="*/ 2037546 h 2829427"/>
                <a:gd name="connsiteX56" fmla="*/ 495756 w 1154242"/>
                <a:gd name="connsiteY56" fmla="*/ 1991276 h 2829427"/>
                <a:gd name="connsiteX57" fmla="*/ 495756 w 1154242"/>
                <a:gd name="connsiteY57" fmla="*/ 1648763 h 2829427"/>
                <a:gd name="connsiteX58" fmla="*/ 505593 w 1154242"/>
                <a:gd name="connsiteY58" fmla="*/ 1620346 h 2829427"/>
                <a:gd name="connsiteX59" fmla="*/ 527058 w 1154242"/>
                <a:gd name="connsiteY59" fmla="*/ 1606278 h 2829427"/>
                <a:gd name="connsiteX60" fmla="*/ 514708 w 1154242"/>
                <a:gd name="connsiteY60" fmla="*/ 1517761 h 2829427"/>
                <a:gd name="connsiteX61" fmla="*/ 509503 w 1154242"/>
                <a:gd name="connsiteY61" fmla="*/ 1406133 h 2829427"/>
                <a:gd name="connsiteX62" fmla="*/ 502978 w 1154242"/>
                <a:gd name="connsiteY62" fmla="*/ 1211802 h 2829427"/>
                <a:gd name="connsiteX63" fmla="*/ 502116 w 1154242"/>
                <a:gd name="connsiteY63" fmla="*/ 1189354 h 2829427"/>
                <a:gd name="connsiteX64" fmla="*/ 490044 w 1154242"/>
                <a:gd name="connsiteY64" fmla="*/ 1189413 h 2829427"/>
                <a:gd name="connsiteX65" fmla="*/ 288019 w 1154242"/>
                <a:gd name="connsiteY65" fmla="*/ 1191749 h 2829427"/>
                <a:gd name="connsiteX66" fmla="*/ 263082 w 1154242"/>
                <a:gd name="connsiteY66" fmla="*/ 1156624 h 2829427"/>
                <a:gd name="connsiteX67" fmla="*/ 251920 w 1154242"/>
                <a:gd name="connsiteY67" fmla="*/ 1114023 h 2829427"/>
                <a:gd name="connsiteX68" fmla="*/ 146366 w 1154242"/>
                <a:gd name="connsiteY68" fmla="*/ 1147368 h 2829427"/>
                <a:gd name="connsiteX69" fmla="*/ 66696 w 1154242"/>
                <a:gd name="connsiteY69" fmla="*/ 1150098 h 2829427"/>
                <a:gd name="connsiteX70" fmla="*/ 2694 w 1154242"/>
                <a:gd name="connsiteY70" fmla="*/ 1106665 h 2829427"/>
                <a:gd name="connsiteX71" fmla="*/ 144468 w 1154242"/>
                <a:gd name="connsiteY71" fmla="*/ 964031 h 2829427"/>
                <a:gd name="connsiteX72" fmla="*/ 97212 w 1154242"/>
                <a:gd name="connsiteY72" fmla="*/ 850231 h 2829427"/>
                <a:gd name="connsiteX73" fmla="*/ 208344 w 1154242"/>
                <a:gd name="connsiteY73" fmla="*/ 940890 h 2829427"/>
                <a:gd name="connsiteX74" fmla="*/ 282556 w 1154242"/>
                <a:gd name="connsiteY74" fmla="*/ 994645 h 2829427"/>
                <a:gd name="connsiteX75" fmla="*/ 493444 w 1154242"/>
                <a:gd name="connsiteY75" fmla="*/ 966511 h 2829427"/>
                <a:gd name="connsiteX76" fmla="*/ 503246 w 1154242"/>
                <a:gd name="connsiteY76" fmla="*/ 966350 h 2829427"/>
                <a:gd name="connsiteX77" fmla="*/ 509372 w 1154242"/>
                <a:gd name="connsiteY77" fmla="*/ 871448 h 2829427"/>
                <a:gd name="connsiteX78" fmla="*/ 537289 w 1154242"/>
                <a:gd name="connsiteY78" fmla="*/ 662943 h 2829427"/>
                <a:gd name="connsiteX79" fmla="*/ 557707 w 1154242"/>
                <a:gd name="connsiteY79" fmla="*/ 543465 h 2829427"/>
                <a:gd name="connsiteX80" fmla="*/ 566849 w 1154242"/>
                <a:gd name="connsiteY80" fmla="*/ 465770 h 2829427"/>
                <a:gd name="connsiteX81" fmla="*/ 555812 w 1154242"/>
                <a:gd name="connsiteY81" fmla="*/ 425075 h 2829427"/>
                <a:gd name="connsiteX82" fmla="*/ 494666 w 1154242"/>
                <a:gd name="connsiteY82" fmla="*/ 379738 h 2829427"/>
                <a:gd name="connsiteX83" fmla="*/ 438151 w 1154242"/>
                <a:gd name="connsiteY83" fmla="*/ 353753 h 2829427"/>
                <a:gd name="connsiteX84" fmla="*/ 442782 w 1154242"/>
                <a:gd name="connsiteY84" fmla="*/ 315782 h 2829427"/>
                <a:gd name="connsiteX85" fmla="*/ 449313 w 1154242"/>
                <a:gd name="connsiteY85" fmla="*/ 301901 h 2829427"/>
                <a:gd name="connsiteX86" fmla="*/ 435420 w 1154242"/>
                <a:gd name="connsiteY86" fmla="*/ 283401 h 2829427"/>
                <a:gd name="connsiteX87" fmla="*/ 413215 w 1154242"/>
                <a:gd name="connsiteY87" fmla="*/ 269521 h 2829427"/>
                <a:gd name="connsiteX88" fmla="*/ 428889 w 1154242"/>
                <a:gd name="connsiteY88" fmla="*/ 219564 h 2829427"/>
                <a:gd name="connsiteX89" fmla="*/ 442782 w 1154242"/>
                <a:gd name="connsiteY89" fmla="*/ 176027 h 2829427"/>
                <a:gd name="connsiteX90" fmla="*/ 460349 w 1154242"/>
                <a:gd name="connsiteY90" fmla="*/ 115885 h 2829427"/>
                <a:gd name="connsiteX91" fmla="*/ 459399 w 1154242"/>
                <a:gd name="connsiteY91" fmla="*/ 58562 h 2829427"/>
                <a:gd name="connsiteX92" fmla="*/ 485404 w 1154242"/>
                <a:gd name="connsiteY92" fmla="*/ 34495 h 2829427"/>
                <a:gd name="connsiteX93" fmla="*/ 527077 w 1154242"/>
                <a:gd name="connsiteY93" fmla="*/ 11353 h 2829427"/>
                <a:gd name="connsiteX94" fmla="*/ 588668 w 1154242"/>
                <a:gd name="connsiteY94" fmla="*/ 2890 h 2829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1154242" h="2829427">
                  <a:moveTo>
                    <a:pt x="588668" y="2890"/>
                  </a:moveTo>
                  <a:cubicBezTo>
                    <a:pt x="611346" y="-473"/>
                    <a:pt x="634944" y="-2102"/>
                    <a:pt x="655781" y="4839"/>
                  </a:cubicBezTo>
                  <a:cubicBezTo>
                    <a:pt x="696623" y="17748"/>
                    <a:pt x="731764" y="45534"/>
                    <a:pt x="755869" y="93690"/>
                  </a:cubicBezTo>
                  <a:cubicBezTo>
                    <a:pt x="779968" y="141870"/>
                    <a:pt x="783649" y="185289"/>
                    <a:pt x="768812" y="224207"/>
                  </a:cubicBezTo>
                  <a:cubicBezTo>
                    <a:pt x="753138" y="263125"/>
                    <a:pt x="738295" y="322320"/>
                    <a:pt x="738295" y="322320"/>
                  </a:cubicBezTo>
                  <a:cubicBezTo>
                    <a:pt x="738295" y="322320"/>
                    <a:pt x="742926" y="341767"/>
                    <a:pt x="775337" y="365857"/>
                  </a:cubicBezTo>
                  <a:cubicBezTo>
                    <a:pt x="807753" y="389829"/>
                    <a:pt x="871630" y="418538"/>
                    <a:pt x="929090" y="476903"/>
                  </a:cubicBezTo>
                  <a:cubicBezTo>
                    <a:pt x="985605" y="536121"/>
                    <a:pt x="1006029" y="635182"/>
                    <a:pt x="1030014" y="676824"/>
                  </a:cubicBezTo>
                  <a:cubicBezTo>
                    <a:pt x="1054113" y="718466"/>
                    <a:pt x="1036540" y="831431"/>
                    <a:pt x="1056013" y="883259"/>
                  </a:cubicBezTo>
                  <a:cubicBezTo>
                    <a:pt x="1075368" y="935940"/>
                    <a:pt x="1043071" y="994329"/>
                    <a:pt x="1043071" y="1013776"/>
                  </a:cubicBezTo>
                  <a:cubicBezTo>
                    <a:pt x="1043071" y="1034077"/>
                    <a:pt x="1068006" y="1443038"/>
                    <a:pt x="1074537" y="1469023"/>
                  </a:cubicBezTo>
                  <a:cubicBezTo>
                    <a:pt x="1080949" y="1494890"/>
                    <a:pt x="1064325" y="1495837"/>
                    <a:pt x="1006029" y="1509718"/>
                  </a:cubicBezTo>
                  <a:cubicBezTo>
                    <a:pt x="946664" y="1522651"/>
                    <a:pt x="968868" y="1517179"/>
                    <a:pt x="960556" y="1533784"/>
                  </a:cubicBezTo>
                  <a:cubicBezTo>
                    <a:pt x="955925" y="1542572"/>
                    <a:pt x="953610" y="1568261"/>
                    <a:pt x="952452" y="1597417"/>
                  </a:cubicBezTo>
                  <a:lnTo>
                    <a:pt x="952383" y="1602493"/>
                  </a:lnTo>
                  <a:lnTo>
                    <a:pt x="977363" y="1602493"/>
                  </a:lnTo>
                  <a:cubicBezTo>
                    <a:pt x="977363" y="1602493"/>
                    <a:pt x="977363" y="1602493"/>
                    <a:pt x="991254" y="1602493"/>
                  </a:cubicBezTo>
                  <a:cubicBezTo>
                    <a:pt x="991254" y="1602493"/>
                    <a:pt x="991254" y="1602493"/>
                    <a:pt x="1108892" y="1602493"/>
                  </a:cubicBezTo>
                  <a:cubicBezTo>
                    <a:pt x="1108892" y="1602493"/>
                    <a:pt x="1108892" y="1602493"/>
                    <a:pt x="1109726" y="1602493"/>
                  </a:cubicBezTo>
                  <a:cubicBezTo>
                    <a:pt x="1109726" y="1602493"/>
                    <a:pt x="1109726" y="1602493"/>
                    <a:pt x="1110676" y="1602493"/>
                  </a:cubicBezTo>
                  <a:cubicBezTo>
                    <a:pt x="1110676" y="1602493"/>
                    <a:pt x="1110676" y="1602493"/>
                    <a:pt x="1111625" y="1602493"/>
                  </a:cubicBezTo>
                  <a:cubicBezTo>
                    <a:pt x="1111625" y="1602493"/>
                    <a:pt x="1111625" y="1602493"/>
                    <a:pt x="1112575" y="1602493"/>
                  </a:cubicBezTo>
                  <a:cubicBezTo>
                    <a:pt x="1112575" y="1602493"/>
                    <a:pt x="1112575" y="1602493"/>
                    <a:pt x="1112575" y="1603442"/>
                  </a:cubicBezTo>
                  <a:cubicBezTo>
                    <a:pt x="1112575" y="1603442"/>
                    <a:pt x="1112575" y="1603442"/>
                    <a:pt x="1113403" y="1603442"/>
                  </a:cubicBezTo>
                  <a:cubicBezTo>
                    <a:pt x="1113403" y="1603442"/>
                    <a:pt x="1113403" y="1603442"/>
                    <a:pt x="1114353" y="1603442"/>
                  </a:cubicBezTo>
                  <a:cubicBezTo>
                    <a:pt x="1114353" y="1603442"/>
                    <a:pt x="1114353" y="1603442"/>
                    <a:pt x="1115302" y="1603442"/>
                  </a:cubicBezTo>
                  <a:cubicBezTo>
                    <a:pt x="1115302" y="1603442"/>
                    <a:pt x="1115302" y="1603442"/>
                    <a:pt x="1116252" y="1603442"/>
                  </a:cubicBezTo>
                  <a:cubicBezTo>
                    <a:pt x="1116252" y="1603442"/>
                    <a:pt x="1116252" y="1603442"/>
                    <a:pt x="1117201" y="1603442"/>
                  </a:cubicBezTo>
                  <a:cubicBezTo>
                    <a:pt x="1117201" y="1603442"/>
                    <a:pt x="1117201" y="1603442"/>
                    <a:pt x="1118036" y="1603442"/>
                  </a:cubicBezTo>
                  <a:cubicBezTo>
                    <a:pt x="1118036" y="1603442"/>
                    <a:pt x="1118036" y="1603442"/>
                    <a:pt x="1118985" y="1604387"/>
                  </a:cubicBezTo>
                  <a:cubicBezTo>
                    <a:pt x="1139402" y="1609017"/>
                    <a:pt x="1154242" y="1627522"/>
                    <a:pt x="1154242" y="1648763"/>
                  </a:cubicBezTo>
                  <a:cubicBezTo>
                    <a:pt x="1154242" y="1648763"/>
                    <a:pt x="1154242" y="1648763"/>
                    <a:pt x="1154242" y="1991276"/>
                  </a:cubicBezTo>
                  <a:cubicBezTo>
                    <a:pt x="1154242" y="2016310"/>
                    <a:pt x="1133826" y="2037546"/>
                    <a:pt x="1108892" y="2037546"/>
                  </a:cubicBezTo>
                  <a:cubicBezTo>
                    <a:pt x="1108892" y="2037546"/>
                    <a:pt x="1108892" y="2037546"/>
                    <a:pt x="989298" y="2037546"/>
                  </a:cubicBezTo>
                  <a:lnTo>
                    <a:pt x="978433" y="2037546"/>
                  </a:lnTo>
                  <a:lnTo>
                    <a:pt x="992666" y="2126231"/>
                  </a:lnTo>
                  <a:cubicBezTo>
                    <a:pt x="997198" y="2161106"/>
                    <a:pt x="999973" y="2193511"/>
                    <a:pt x="999498" y="2219674"/>
                  </a:cubicBezTo>
                  <a:cubicBezTo>
                    <a:pt x="997598" y="2324206"/>
                    <a:pt x="973499" y="2678711"/>
                    <a:pt x="975399" y="2717629"/>
                  </a:cubicBezTo>
                  <a:cubicBezTo>
                    <a:pt x="977299" y="2757376"/>
                    <a:pt x="977299" y="2796294"/>
                    <a:pt x="977299" y="2796294"/>
                  </a:cubicBezTo>
                  <a:cubicBezTo>
                    <a:pt x="907722" y="2802808"/>
                    <a:pt x="907722" y="2802808"/>
                    <a:pt x="907722" y="2802808"/>
                  </a:cubicBezTo>
                  <a:cubicBezTo>
                    <a:pt x="910572" y="2783361"/>
                    <a:pt x="910572" y="2783361"/>
                    <a:pt x="910572" y="2783361"/>
                  </a:cubicBezTo>
                  <a:cubicBezTo>
                    <a:pt x="910572" y="2783361"/>
                    <a:pt x="862368" y="2824056"/>
                    <a:pt x="766081" y="2828675"/>
                  </a:cubicBezTo>
                  <a:cubicBezTo>
                    <a:pt x="670618" y="2833294"/>
                    <a:pt x="614108" y="2815742"/>
                    <a:pt x="603066" y="2800913"/>
                  </a:cubicBezTo>
                  <a:cubicBezTo>
                    <a:pt x="591904" y="2785138"/>
                    <a:pt x="596535" y="2757376"/>
                    <a:pt x="627165" y="2757376"/>
                  </a:cubicBezTo>
                  <a:cubicBezTo>
                    <a:pt x="657681" y="2757376"/>
                    <a:pt x="672518" y="2741719"/>
                    <a:pt x="683680" y="2733405"/>
                  </a:cubicBezTo>
                  <a:cubicBezTo>
                    <a:pt x="694723" y="2724143"/>
                    <a:pt x="675249" y="2713957"/>
                    <a:pt x="675249" y="2713957"/>
                  </a:cubicBezTo>
                  <a:cubicBezTo>
                    <a:pt x="675249" y="2713957"/>
                    <a:pt x="601166" y="2733405"/>
                    <a:pt x="528977" y="2726891"/>
                  </a:cubicBezTo>
                  <a:cubicBezTo>
                    <a:pt x="457619" y="2720353"/>
                    <a:pt x="407634" y="2709315"/>
                    <a:pt x="403003" y="2696263"/>
                  </a:cubicBezTo>
                  <a:cubicBezTo>
                    <a:pt x="398378" y="2683330"/>
                    <a:pt x="409415" y="2650120"/>
                    <a:pt x="448363" y="2650120"/>
                  </a:cubicBezTo>
                  <a:cubicBezTo>
                    <a:pt x="488135" y="2650120"/>
                    <a:pt x="516034" y="2654621"/>
                    <a:pt x="540019" y="2641687"/>
                  </a:cubicBezTo>
                  <a:cubicBezTo>
                    <a:pt x="564118" y="2628754"/>
                    <a:pt x="585373" y="2617621"/>
                    <a:pt x="585373" y="2617621"/>
                  </a:cubicBezTo>
                  <a:cubicBezTo>
                    <a:pt x="585373" y="2617621"/>
                    <a:pt x="596535" y="2498261"/>
                    <a:pt x="620634" y="2425991"/>
                  </a:cubicBezTo>
                  <a:cubicBezTo>
                    <a:pt x="644738" y="2354810"/>
                    <a:pt x="664206" y="2306654"/>
                    <a:pt x="646638" y="2284459"/>
                  </a:cubicBezTo>
                  <a:cubicBezTo>
                    <a:pt x="628945" y="2263093"/>
                    <a:pt x="591904" y="2113247"/>
                    <a:pt x="594754" y="2039224"/>
                  </a:cubicBezTo>
                  <a:lnTo>
                    <a:pt x="594736" y="2037546"/>
                  </a:lnTo>
                  <a:lnTo>
                    <a:pt x="541101" y="2037546"/>
                  </a:lnTo>
                  <a:cubicBezTo>
                    <a:pt x="516173" y="2037546"/>
                    <a:pt x="495756" y="2016310"/>
                    <a:pt x="495756" y="1991276"/>
                  </a:cubicBezTo>
                  <a:cubicBezTo>
                    <a:pt x="495756" y="1991276"/>
                    <a:pt x="495756" y="1991276"/>
                    <a:pt x="495756" y="1648763"/>
                  </a:cubicBezTo>
                  <a:cubicBezTo>
                    <a:pt x="495756" y="1638143"/>
                    <a:pt x="499465" y="1628206"/>
                    <a:pt x="505593" y="1620346"/>
                  </a:cubicBezTo>
                  <a:lnTo>
                    <a:pt x="527058" y="1606278"/>
                  </a:lnTo>
                  <a:lnTo>
                    <a:pt x="514708" y="1517761"/>
                  </a:lnTo>
                  <a:cubicBezTo>
                    <a:pt x="510492" y="1476678"/>
                    <a:pt x="508347" y="1438046"/>
                    <a:pt x="509503" y="1406133"/>
                  </a:cubicBezTo>
                  <a:cubicBezTo>
                    <a:pt x="514134" y="1277535"/>
                    <a:pt x="504878" y="1242407"/>
                    <a:pt x="502978" y="1211802"/>
                  </a:cubicBezTo>
                  <a:lnTo>
                    <a:pt x="502116" y="1189354"/>
                  </a:lnTo>
                  <a:lnTo>
                    <a:pt x="490044" y="1189413"/>
                  </a:lnTo>
                  <a:cubicBezTo>
                    <a:pt x="409842" y="1189848"/>
                    <a:pt x="307163" y="1190636"/>
                    <a:pt x="288019" y="1191749"/>
                  </a:cubicBezTo>
                  <a:cubicBezTo>
                    <a:pt x="257503" y="1193646"/>
                    <a:pt x="264864" y="1170509"/>
                    <a:pt x="263082" y="1156624"/>
                  </a:cubicBezTo>
                  <a:cubicBezTo>
                    <a:pt x="261184" y="1141789"/>
                    <a:pt x="267714" y="1114023"/>
                    <a:pt x="251920" y="1114023"/>
                  </a:cubicBezTo>
                  <a:cubicBezTo>
                    <a:pt x="237082" y="1114023"/>
                    <a:pt x="196356" y="1121500"/>
                    <a:pt x="146366" y="1147368"/>
                  </a:cubicBezTo>
                  <a:cubicBezTo>
                    <a:pt x="95430" y="1174186"/>
                    <a:pt x="90798" y="1147368"/>
                    <a:pt x="66696" y="1150098"/>
                  </a:cubicBezTo>
                  <a:cubicBezTo>
                    <a:pt x="42590" y="1151996"/>
                    <a:pt x="29651" y="1160302"/>
                    <a:pt x="2694" y="1106665"/>
                  </a:cubicBezTo>
                  <a:cubicBezTo>
                    <a:pt x="-23068" y="1053860"/>
                    <a:pt x="144468" y="999273"/>
                    <a:pt x="144468" y="964031"/>
                  </a:cubicBezTo>
                  <a:cubicBezTo>
                    <a:pt x="144468" y="929857"/>
                    <a:pt x="75955" y="868743"/>
                    <a:pt x="97212" y="850231"/>
                  </a:cubicBezTo>
                  <a:cubicBezTo>
                    <a:pt x="118463" y="831721"/>
                    <a:pt x="163937" y="912174"/>
                    <a:pt x="208344" y="940890"/>
                  </a:cubicBezTo>
                  <a:cubicBezTo>
                    <a:pt x="252871" y="969609"/>
                    <a:pt x="237082" y="994645"/>
                    <a:pt x="282556" y="994645"/>
                  </a:cubicBezTo>
                  <a:cubicBezTo>
                    <a:pt x="273471" y="973820"/>
                    <a:pt x="419741" y="968080"/>
                    <a:pt x="493444" y="966511"/>
                  </a:cubicBezTo>
                  <a:lnTo>
                    <a:pt x="503246" y="966350"/>
                  </a:lnTo>
                  <a:lnTo>
                    <a:pt x="509372" y="871448"/>
                  </a:lnTo>
                  <a:cubicBezTo>
                    <a:pt x="515976" y="799951"/>
                    <a:pt x="525712" y="735616"/>
                    <a:pt x="537289" y="662943"/>
                  </a:cubicBezTo>
                  <a:cubicBezTo>
                    <a:pt x="544650" y="612039"/>
                    <a:pt x="557707" y="572174"/>
                    <a:pt x="557707" y="543465"/>
                  </a:cubicBezTo>
                  <a:cubicBezTo>
                    <a:pt x="557707" y="515703"/>
                    <a:pt x="566849" y="465770"/>
                    <a:pt x="566849" y="465770"/>
                  </a:cubicBezTo>
                  <a:cubicBezTo>
                    <a:pt x="566849" y="465770"/>
                    <a:pt x="575280" y="456508"/>
                    <a:pt x="555812" y="425075"/>
                  </a:cubicBezTo>
                  <a:cubicBezTo>
                    <a:pt x="537289" y="393619"/>
                    <a:pt x="533608" y="377843"/>
                    <a:pt x="494666" y="379738"/>
                  </a:cubicBezTo>
                  <a:cubicBezTo>
                    <a:pt x="456669" y="381514"/>
                    <a:pt x="429839" y="380567"/>
                    <a:pt x="438151" y="353753"/>
                  </a:cubicBezTo>
                  <a:cubicBezTo>
                    <a:pt x="446462" y="327886"/>
                    <a:pt x="435420" y="322320"/>
                    <a:pt x="442782" y="315782"/>
                  </a:cubicBezTo>
                  <a:cubicBezTo>
                    <a:pt x="449313" y="309386"/>
                    <a:pt x="457619" y="305715"/>
                    <a:pt x="449313" y="301901"/>
                  </a:cubicBezTo>
                  <a:cubicBezTo>
                    <a:pt x="441831" y="297282"/>
                    <a:pt x="435420" y="298230"/>
                    <a:pt x="435420" y="283401"/>
                  </a:cubicBezTo>
                  <a:cubicBezTo>
                    <a:pt x="435420" y="269521"/>
                    <a:pt x="421527" y="277006"/>
                    <a:pt x="413215" y="269521"/>
                  </a:cubicBezTo>
                  <a:cubicBezTo>
                    <a:pt x="403840" y="263125"/>
                    <a:pt x="416896" y="239983"/>
                    <a:pt x="428889" y="219564"/>
                  </a:cubicBezTo>
                  <a:cubicBezTo>
                    <a:pt x="440881" y="198340"/>
                    <a:pt x="449313" y="191803"/>
                    <a:pt x="442782" y="176027"/>
                  </a:cubicBezTo>
                  <a:cubicBezTo>
                    <a:pt x="435420" y="160370"/>
                    <a:pt x="446462" y="144594"/>
                    <a:pt x="460349" y="115885"/>
                  </a:cubicBezTo>
                  <a:cubicBezTo>
                    <a:pt x="474242" y="88123"/>
                    <a:pt x="482673" y="79809"/>
                    <a:pt x="459399" y="58562"/>
                  </a:cubicBezTo>
                  <a:cubicBezTo>
                    <a:pt x="448363" y="45534"/>
                    <a:pt x="464150" y="34495"/>
                    <a:pt x="485404" y="34495"/>
                  </a:cubicBezTo>
                  <a:cubicBezTo>
                    <a:pt x="507609" y="34495"/>
                    <a:pt x="491935" y="11353"/>
                    <a:pt x="527077" y="11353"/>
                  </a:cubicBezTo>
                  <a:cubicBezTo>
                    <a:pt x="544232" y="11353"/>
                    <a:pt x="565990" y="6254"/>
                    <a:pt x="588668" y="2890"/>
                  </a:cubicBezTo>
                  <a:close/>
                </a:path>
              </a:pathLst>
            </a:custGeom>
            <a:solidFill>
              <a:schemeClr val="tx2"/>
            </a:solidFill>
            <a:ln>
              <a:noFill/>
            </a:ln>
          </p:spPr>
          <p:txBody>
            <a:bodyPr wrap="square" lIns="121850" tIns="60925" rIns="121850" bIns="609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marL="0" marR="0" lvl="0" indent="0" algn="l" rtl="0">
                <a:spcBef>
                  <a:spcPts val="0"/>
                </a:spcBef>
                <a:buNone/>
              </a:pPr>
              <a:endParaRPr sz="3600">
                <a:solidFill>
                  <a:schemeClr val="dk1"/>
                </a:solidFill>
                <a:latin typeface="Source Sans Pro"/>
                <a:ea typeface="Source Sans Pro"/>
                <a:cs typeface="Source Sans Pro"/>
                <a:sym typeface="Source Sans Pro"/>
              </a:endParaRPr>
            </a:p>
          </p:txBody>
        </p:sp>
        <p:sp>
          <p:nvSpPr>
            <p:cNvPr id="38" name="Freeform: Shape 86">
              <a:extLst>
                <a:ext uri="{FF2B5EF4-FFF2-40B4-BE49-F238E27FC236}">
                  <a16:creationId xmlns:a16="http://schemas.microsoft.com/office/drawing/2014/main" id="{D6E1E2A0-AA67-4407-9234-F89836FF9989}"/>
                </a:ext>
              </a:extLst>
            </p:cNvPr>
            <p:cNvSpPr/>
            <p:nvPr/>
          </p:nvSpPr>
          <p:spPr>
            <a:xfrm>
              <a:off x="4533743" y="1650380"/>
              <a:ext cx="1505470" cy="3668382"/>
            </a:xfrm>
            <a:custGeom>
              <a:avLst/>
              <a:gdLst>
                <a:gd name="connsiteX0" fmla="*/ 398704 w 1148045"/>
                <a:gd name="connsiteY0" fmla="*/ 120 h 2797443"/>
                <a:gd name="connsiteX1" fmla="*/ 485311 w 1148045"/>
                <a:gd name="connsiteY1" fmla="*/ 11943 h 2797443"/>
                <a:gd name="connsiteX2" fmla="*/ 571380 w 1148045"/>
                <a:gd name="connsiteY2" fmla="*/ 68409 h 2797443"/>
                <a:gd name="connsiteX3" fmla="*/ 564024 w 1148045"/>
                <a:gd name="connsiteY3" fmla="*/ 204497 h 2797443"/>
                <a:gd name="connsiteX4" fmla="*/ 565920 w 1148045"/>
                <a:gd name="connsiteY4" fmla="*/ 242464 h 2797443"/>
                <a:gd name="connsiteX5" fmla="*/ 526034 w 1148045"/>
                <a:gd name="connsiteY5" fmla="*/ 361824 h 2797443"/>
                <a:gd name="connsiteX6" fmla="*/ 472373 w 1148045"/>
                <a:gd name="connsiteY6" fmla="*/ 390530 h 2797443"/>
                <a:gd name="connsiteX7" fmla="*/ 441744 w 1148045"/>
                <a:gd name="connsiteY7" fmla="*/ 469205 h 2797443"/>
                <a:gd name="connsiteX8" fmla="*/ 467744 w 1148045"/>
                <a:gd name="connsiteY8" fmla="*/ 547030 h 2797443"/>
                <a:gd name="connsiteX9" fmla="*/ 586220 w 1148045"/>
                <a:gd name="connsiteY9" fmla="*/ 699727 h 2797443"/>
                <a:gd name="connsiteX10" fmla="*/ 593699 w 1148045"/>
                <a:gd name="connsiteY10" fmla="*/ 895967 h 2797443"/>
                <a:gd name="connsiteX11" fmla="*/ 579298 w 1148045"/>
                <a:gd name="connsiteY11" fmla="*/ 925244 h 2797443"/>
                <a:gd name="connsiteX12" fmla="*/ 589310 w 1148045"/>
                <a:gd name="connsiteY12" fmla="*/ 925583 h 2797443"/>
                <a:gd name="connsiteX13" fmla="*/ 816972 w 1148045"/>
                <a:gd name="connsiteY13" fmla="*/ 928287 h 2797443"/>
                <a:gd name="connsiteX14" fmla="*/ 833586 w 1148045"/>
                <a:gd name="connsiteY14" fmla="*/ 945857 h 2797443"/>
                <a:gd name="connsiteX15" fmla="*/ 963324 w 1148045"/>
                <a:gd name="connsiteY15" fmla="*/ 940277 h 2797443"/>
                <a:gd name="connsiteX16" fmla="*/ 1034550 w 1148045"/>
                <a:gd name="connsiteY16" fmla="*/ 911549 h 2797443"/>
                <a:gd name="connsiteX17" fmla="*/ 1051281 w 1148045"/>
                <a:gd name="connsiteY17" fmla="*/ 919859 h 2797443"/>
                <a:gd name="connsiteX18" fmla="*/ 1043803 w 1148045"/>
                <a:gd name="connsiteY18" fmla="*/ 957964 h 2797443"/>
                <a:gd name="connsiteX19" fmla="*/ 1131760 w 1148045"/>
                <a:gd name="connsiteY19" fmla="*/ 1008772 h 2797443"/>
                <a:gd name="connsiteX20" fmla="*/ 1133658 w 1148045"/>
                <a:gd name="connsiteY20" fmla="*/ 1031089 h 2797443"/>
                <a:gd name="connsiteX21" fmla="*/ 1147551 w 1148045"/>
                <a:gd name="connsiteY21" fmla="*/ 1057916 h 2797443"/>
                <a:gd name="connsiteX22" fmla="*/ 1136510 w 1148045"/>
                <a:gd name="connsiteY22" fmla="*/ 1085694 h 2797443"/>
                <a:gd name="connsiteX23" fmla="*/ 1091047 w 1148045"/>
                <a:gd name="connsiteY23" fmla="*/ 1082965 h 2797443"/>
                <a:gd name="connsiteX24" fmla="*/ 1078107 w 1148045"/>
                <a:gd name="connsiteY24" fmla="*/ 1097684 h 2797443"/>
                <a:gd name="connsiteX25" fmla="*/ 977217 w 1148045"/>
                <a:gd name="connsiteY25" fmla="*/ 1082014 h 2797443"/>
                <a:gd name="connsiteX26" fmla="*/ 909555 w 1148045"/>
                <a:gd name="connsiteY26" fmla="*/ 1044028 h 2797443"/>
                <a:gd name="connsiteX27" fmla="*/ 882729 w 1148045"/>
                <a:gd name="connsiteY27" fmla="*/ 1042129 h 2797443"/>
                <a:gd name="connsiteX28" fmla="*/ 842962 w 1148045"/>
                <a:gd name="connsiteY28" fmla="*/ 1100533 h 2797443"/>
                <a:gd name="connsiteX29" fmla="*/ 633462 w 1148045"/>
                <a:gd name="connsiteY29" fmla="*/ 1128227 h 2797443"/>
                <a:gd name="connsiteX30" fmla="*/ 554940 w 1148045"/>
                <a:gd name="connsiteY30" fmla="*/ 1130379 h 2797443"/>
                <a:gd name="connsiteX31" fmla="*/ 555708 w 1148045"/>
                <a:gd name="connsiteY31" fmla="*/ 1205046 h 2797443"/>
                <a:gd name="connsiteX32" fmla="*/ 562580 w 1148045"/>
                <a:gd name="connsiteY32" fmla="*/ 1359363 h 2797443"/>
                <a:gd name="connsiteX33" fmla="*/ 563883 w 1148045"/>
                <a:gd name="connsiteY33" fmla="*/ 1378777 h 2797443"/>
                <a:gd name="connsiteX34" fmla="*/ 570509 w 1148045"/>
                <a:gd name="connsiteY34" fmla="*/ 1378777 h 2797443"/>
                <a:gd name="connsiteX35" fmla="*/ 579772 w 1148045"/>
                <a:gd name="connsiteY35" fmla="*/ 1388984 h 2797443"/>
                <a:gd name="connsiteX36" fmla="*/ 579772 w 1148045"/>
                <a:gd name="connsiteY36" fmla="*/ 1397287 h 2797443"/>
                <a:gd name="connsiteX37" fmla="*/ 625129 w 1148045"/>
                <a:gd name="connsiteY37" fmla="*/ 1397287 h 2797443"/>
                <a:gd name="connsiteX38" fmla="*/ 639020 w 1148045"/>
                <a:gd name="connsiteY38" fmla="*/ 1397287 h 2797443"/>
                <a:gd name="connsiteX39" fmla="*/ 756680 w 1148045"/>
                <a:gd name="connsiteY39" fmla="*/ 1397287 h 2797443"/>
                <a:gd name="connsiteX40" fmla="*/ 757626 w 1148045"/>
                <a:gd name="connsiteY40" fmla="*/ 1397287 h 2797443"/>
                <a:gd name="connsiteX41" fmla="*/ 758577 w 1148045"/>
                <a:gd name="connsiteY41" fmla="*/ 1397287 h 2797443"/>
                <a:gd name="connsiteX42" fmla="*/ 759407 w 1148045"/>
                <a:gd name="connsiteY42" fmla="*/ 1397287 h 2797443"/>
                <a:gd name="connsiteX43" fmla="*/ 760358 w 1148045"/>
                <a:gd name="connsiteY43" fmla="*/ 1397287 h 2797443"/>
                <a:gd name="connsiteX44" fmla="*/ 761309 w 1148045"/>
                <a:gd name="connsiteY44" fmla="*/ 1397287 h 2797443"/>
                <a:gd name="connsiteX45" fmla="*/ 762260 w 1148045"/>
                <a:gd name="connsiteY45" fmla="*/ 1397287 h 2797443"/>
                <a:gd name="connsiteX46" fmla="*/ 763090 w 1148045"/>
                <a:gd name="connsiteY46" fmla="*/ 1398235 h 2797443"/>
                <a:gd name="connsiteX47" fmla="*/ 764041 w 1148045"/>
                <a:gd name="connsiteY47" fmla="*/ 1398235 h 2797443"/>
                <a:gd name="connsiteX48" fmla="*/ 764986 w 1148045"/>
                <a:gd name="connsiteY48" fmla="*/ 1398235 h 2797443"/>
                <a:gd name="connsiteX49" fmla="*/ 765937 w 1148045"/>
                <a:gd name="connsiteY49" fmla="*/ 1398235 h 2797443"/>
                <a:gd name="connsiteX50" fmla="*/ 766888 w 1148045"/>
                <a:gd name="connsiteY50" fmla="*/ 1398235 h 2797443"/>
                <a:gd name="connsiteX51" fmla="*/ 767718 w 1148045"/>
                <a:gd name="connsiteY51" fmla="*/ 1398235 h 2797443"/>
                <a:gd name="connsiteX52" fmla="*/ 802982 w 1148045"/>
                <a:gd name="connsiteY52" fmla="*/ 1443558 h 2797443"/>
                <a:gd name="connsiteX53" fmla="*/ 802982 w 1148045"/>
                <a:gd name="connsiteY53" fmla="*/ 1785140 h 2797443"/>
                <a:gd name="connsiteX54" fmla="*/ 756680 w 1148045"/>
                <a:gd name="connsiteY54" fmla="*/ 1831411 h 2797443"/>
                <a:gd name="connsiteX55" fmla="*/ 566822 w 1148045"/>
                <a:gd name="connsiteY55" fmla="*/ 1831411 h 2797443"/>
                <a:gd name="connsiteX56" fmla="*/ 543410 w 1148045"/>
                <a:gd name="connsiteY56" fmla="*/ 1831411 h 2797443"/>
                <a:gd name="connsiteX57" fmla="*/ 537194 w 1148045"/>
                <a:gd name="connsiteY57" fmla="*/ 1872299 h 2797443"/>
                <a:gd name="connsiteX58" fmla="*/ 504780 w 1148045"/>
                <a:gd name="connsiteY58" fmla="*/ 2001038 h 2797443"/>
                <a:gd name="connsiteX59" fmla="*/ 506682 w 1148045"/>
                <a:gd name="connsiteY59" fmla="*/ 2075059 h 2797443"/>
                <a:gd name="connsiteX60" fmla="*/ 528884 w 1148045"/>
                <a:gd name="connsiteY60" fmla="*/ 2240703 h 2797443"/>
                <a:gd name="connsiteX61" fmla="*/ 593699 w 1148045"/>
                <a:gd name="connsiteY61" fmla="*/ 2515595 h 2797443"/>
                <a:gd name="connsiteX62" fmla="*/ 684403 w 1148045"/>
                <a:gd name="connsiteY62" fmla="*/ 2698911 h 2797443"/>
                <a:gd name="connsiteX63" fmla="*/ 760377 w 1148045"/>
                <a:gd name="connsiteY63" fmla="*/ 2715520 h 2797443"/>
                <a:gd name="connsiteX64" fmla="*/ 657572 w 1148045"/>
                <a:gd name="connsiteY64" fmla="*/ 2793345 h 2797443"/>
                <a:gd name="connsiteX65" fmla="*/ 559389 w 1148045"/>
                <a:gd name="connsiteY65" fmla="*/ 2729389 h 2797443"/>
                <a:gd name="connsiteX66" fmla="*/ 470470 w 1148045"/>
                <a:gd name="connsiteY66" fmla="*/ 2652627 h 2797443"/>
                <a:gd name="connsiteX67" fmla="*/ 465011 w 1148045"/>
                <a:gd name="connsiteY67" fmla="*/ 2717410 h 2797443"/>
                <a:gd name="connsiteX68" fmla="*/ 472373 w 1148045"/>
                <a:gd name="connsiteY68" fmla="*/ 2793345 h 2797443"/>
                <a:gd name="connsiteX69" fmla="*/ 446373 w 1148045"/>
                <a:gd name="connsiteY69" fmla="*/ 2793345 h 2797443"/>
                <a:gd name="connsiteX70" fmla="*/ 446373 w 1148045"/>
                <a:gd name="connsiteY70" fmla="*/ 2736878 h 2797443"/>
                <a:gd name="connsiteX71" fmla="*/ 426073 w 1148045"/>
                <a:gd name="connsiteY71" fmla="*/ 2642420 h 2797443"/>
                <a:gd name="connsiteX72" fmla="*/ 420490 w 1148045"/>
                <a:gd name="connsiteY72" fmla="*/ 2546214 h 2797443"/>
                <a:gd name="connsiteX73" fmla="*/ 448275 w 1148045"/>
                <a:gd name="connsiteY73" fmla="*/ 2472170 h 2797443"/>
                <a:gd name="connsiteX74" fmla="*/ 355675 w 1148045"/>
                <a:gd name="connsiteY74" fmla="*/ 2232387 h 2797443"/>
                <a:gd name="connsiteX75" fmla="*/ 339881 w 1148045"/>
                <a:gd name="connsiteY75" fmla="*/ 2101875 h 2797443"/>
                <a:gd name="connsiteX76" fmla="*/ 291802 w 1148045"/>
                <a:gd name="connsiteY76" fmla="*/ 2224094 h 2797443"/>
                <a:gd name="connsiteX77" fmla="*/ 206564 w 1148045"/>
                <a:gd name="connsiteY77" fmla="*/ 2479541 h 2797443"/>
                <a:gd name="connsiteX78" fmla="*/ 214873 w 1148045"/>
                <a:gd name="connsiteY78" fmla="*/ 2657258 h 2797443"/>
                <a:gd name="connsiteX79" fmla="*/ 299163 w 1148045"/>
                <a:gd name="connsiteY79" fmla="*/ 2686932 h 2797443"/>
                <a:gd name="connsiteX80" fmla="*/ 247287 w 1148045"/>
                <a:gd name="connsiteY80" fmla="*/ 2757150 h 2797443"/>
                <a:gd name="connsiteX81" fmla="*/ 134264 w 1148045"/>
                <a:gd name="connsiteY81" fmla="*/ 2717410 h 2797443"/>
                <a:gd name="connsiteX82" fmla="*/ 62088 w 1148045"/>
                <a:gd name="connsiteY82" fmla="*/ 2608139 h 2797443"/>
                <a:gd name="connsiteX83" fmla="*/ 25876 w 1148045"/>
                <a:gd name="connsiteY83" fmla="*/ 2674812 h 2797443"/>
                <a:gd name="connsiteX84" fmla="*/ 25876 w 1148045"/>
                <a:gd name="connsiteY84" fmla="*/ 2739595 h 2797443"/>
                <a:gd name="connsiteX85" fmla="*/ 9257 w 1148045"/>
                <a:gd name="connsiteY85" fmla="*/ 2734964 h 2797443"/>
                <a:gd name="connsiteX86" fmla="*/ 9257 w 1148045"/>
                <a:gd name="connsiteY86" fmla="*/ 2672922 h 2797443"/>
                <a:gd name="connsiteX87" fmla="*/ 0 w 1148045"/>
                <a:gd name="connsiteY87" fmla="*/ 2534118 h 2797443"/>
                <a:gd name="connsiteX88" fmla="*/ 75974 w 1148045"/>
                <a:gd name="connsiteY88" fmla="*/ 2454497 h 2797443"/>
                <a:gd name="connsiteX89" fmla="*/ 152785 w 1148045"/>
                <a:gd name="connsiteY89" fmla="*/ 2185181 h 2797443"/>
                <a:gd name="connsiteX90" fmla="*/ 252863 w 1148045"/>
                <a:gd name="connsiteY90" fmla="*/ 1929734 h 2797443"/>
                <a:gd name="connsiteX91" fmla="*/ 282884 w 1148045"/>
                <a:gd name="connsiteY91" fmla="*/ 1848847 h 2797443"/>
                <a:gd name="connsiteX92" fmla="*/ 284965 w 1148045"/>
                <a:gd name="connsiteY92" fmla="*/ 1831411 h 2797443"/>
                <a:gd name="connsiteX93" fmla="*/ 283336 w 1148045"/>
                <a:gd name="connsiteY93" fmla="*/ 1831411 h 2797443"/>
                <a:gd name="connsiteX94" fmla="*/ 189751 w 1148045"/>
                <a:gd name="connsiteY94" fmla="*/ 1831411 h 2797443"/>
                <a:gd name="connsiteX95" fmla="*/ 143449 w 1148045"/>
                <a:gd name="connsiteY95" fmla="*/ 1785140 h 2797443"/>
                <a:gd name="connsiteX96" fmla="*/ 143449 w 1148045"/>
                <a:gd name="connsiteY96" fmla="*/ 1443558 h 2797443"/>
                <a:gd name="connsiteX97" fmla="*/ 178707 w 1148045"/>
                <a:gd name="connsiteY97" fmla="*/ 1399187 h 2797443"/>
                <a:gd name="connsiteX98" fmla="*/ 178707 w 1148045"/>
                <a:gd name="connsiteY98" fmla="*/ 1398235 h 2797443"/>
                <a:gd name="connsiteX99" fmla="*/ 179658 w 1148045"/>
                <a:gd name="connsiteY99" fmla="*/ 1398235 h 2797443"/>
                <a:gd name="connsiteX100" fmla="*/ 180488 w 1148045"/>
                <a:gd name="connsiteY100" fmla="*/ 1398235 h 2797443"/>
                <a:gd name="connsiteX101" fmla="*/ 181439 w 1148045"/>
                <a:gd name="connsiteY101" fmla="*/ 1398235 h 2797443"/>
                <a:gd name="connsiteX102" fmla="*/ 182390 w 1148045"/>
                <a:gd name="connsiteY102" fmla="*/ 1398235 h 2797443"/>
                <a:gd name="connsiteX103" fmla="*/ 183341 w 1148045"/>
                <a:gd name="connsiteY103" fmla="*/ 1398235 h 2797443"/>
                <a:gd name="connsiteX104" fmla="*/ 183341 w 1148045"/>
                <a:gd name="connsiteY104" fmla="*/ 1397287 h 2797443"/>
                <a:gd name="connsiteX105" fmla="*/ 184287 w 1148045"/>
                <a:gd name="connsiteY105" fmla="*/ 1397287 h 2797443"/>
                <a:gd name="connsiteX106" fmla="*/ 185117 w 1148045"/>
                <a:gd name="connsiteY106" fmla="*/ 1397287 h 2797443"/>
                <a:gd name="connsiteX107" fmla="*/ 186068 w 1148045"/>
                <a:gd name="connsiteY107" fmla="*/ 1397287 h 2797443"/>
                <a:gd name="connsiteX108" fmla="*/ 187019 w 1148045"/>
                <a:gd name="connsiteY108" fmla="*/ 1397287 h 2797443"/>
                <a:gd name="connsiteX109" fmla="*/ 187970 w 1148045"/>
                <a:gd name="connsiteY109" fmla="*/ 1397287 h 2797443"/>
                <a:gd name="connsiteX110" fmla="*/ 188921 w 1148045"/>
                <a:gd name="connsiteY110" fmla="*/ 1397287 h 2797443"/>
                <a:gd name="connsiteX111" fmla="*/ 189751 w 1148045"/>
                <a:gd name="connsiteY111" fmla="*/ 1397287 h 2797443"/>
                <a:gd name="connsiteX112" fmla="*/ 218244 w 1148045"/>
                <a:gd name="connsiteY112" fmla="*/ 1397287 h 2797443"/>
                <a:gd name="connsiteX113" fmla="*/ 221825 w 1148045"/>
                <a:gd name="connsiteY113" fmla="*/ 1397287 h 2797443"/>
                <a:gd name="connsiteX114" fmla="*/ 205688 w 1148045"/>
                <a:gd name="connsiteY114" fmla="*/ 1328713 h 2797443"/>
                <a:gd name="connsiteX115" fmla="*/ 229714 w 1148045"/>
                <a:gd name="connsiteY115" fmla="*/ 1082945 h 2797443"/>
                <a:gd name="connsiteX116" fmla="*/ 193502 w 1148045"/>
                <a:gd name="connsiteY116" fmla="*/ 601607 h 2797443"/>
                <a:gd name="connsiteX117" fmla="*/ 209297 w 1148045"/>
                <a:gd name="connsiteY117" fmla="*/ 527586 h 2797443"/>
                <a:gd name="connsiteX118" fmla="*/ 192671 w 1148045"/>
                <a:gd name="connsiteY118" fmla="*/ 389585 h 2797443"/>
                <a:gd name="connsiteX119" fmla="*/ 208342 w 1148045"/>
                <a:gd name="connsiteY119" fmla="*/ 247095 h 2797443"/>
                <a:gd name="connsiteX120" fmla="*/ 268652 w 1148045"/>
                <a:gd name="connsiteY120" fmla="*/ 136051 h 2797443"/>
                <a:gd name="connsiteX121" fmla="*/ 398704 w 1148045"/>
                <a:gd name="connsiteY121" fmla="*/ 120 h 2797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1148045" h="2797443">
                  <a:moveTo>
                    <a:pt x="398704" y="120"/>
                  </a:moveTo>
                  <a:cubicBezTo>
                    <a:pt x="425575" y="-757"/>
                    <a:pt x="454979" y="3165"/>
                    <a:pt x="485311" y="11943"/>
                  </a:cubicBezTo>
                  <a:cubicBezTo>
                    <a:pt x="518672" y="20235"/>
                    <a:pt x="550132" y="38876"/>
                    <a:pt x="571380" y="68409"/>
                  </a:cubicBezTo>
                  <a:cubicBezTo>
                    <a:pt x="597379" y="104487"/>
                    <a:pt x="588122" y="168443"/>
                    <a:pt x="564024" y="204497"/>
                  </a:cubicBezTo>
                  <a:cubicBezTo>
                    <a:pt x="564972" y="211868"/>
                    <a:pt x="566868" y="223020"/>
                    <a:pt x="565920" y="242464"/>
                  </a:cubicBezTo>
                  <a:cubicBezTo>
                    <a:pt x="564024" y="279486"/>
                    <a:pt x="537194" y="333236"/>
                    <a:pt x="526034" y="361824"/>
                  </a:cubicBezTo>
                  <a:cubicBezTo>
                    <a:pt x="514992" y="390530"/>
                    <a:pt x="494575" y="393389"/>
                    <a:pt x="472373" y="390530"/>
                  </a:cubicBezTo>
                  <a:cubicBezTo>
                    <a:pt x="450171" y="388758"/>
                    <a:pt x="450171" y="433128"/>
                    <a:pt x="441744" y="469205"/>
                  </a:cubicBezTo>
                  <a:cubicBezTo>
                    <a:pt x="432480" y="504432"/>
                    <a:pt x="437115" y="506228"/>
                    <a:pt x="467744" y="547030"/>
                  </a:cubicBezTo>
                  <a:cubicBezTo>
                    <a:pt x="499203" y="586770"/>
                    <a:pt x="548353" y="637684"/>
                    <a:pt x="586220" y="699727"/>
                  </a:cubicBezTo>
                  <a:cubicBezTo>
                    <a:pt x="623262" y="762620"/>
                    <a:pt x="632637" y="839500"/>
                    <a:pt x="593699" y="895967"/>
                  </a:cubicBezTo>
                  <a:lnTo>
                    <a:pt x="579298" y="925244"/>
                  </a:lnTo>
                  <a:lnTo>
                    <a:pt x="589310" y="925583"/>
                  </a:lnTo>
                  <a:cubicBezTo>
                    <a:pt x="687827" y="928575"/>
                    <a:pt x="805397" y="930587"/>
                    <a:pt x="816972" y="928287"/>
                  </a:cubicBezTo>
                  <a:cubicBezTo>
                    <a:pt x="836437" y="923656"/>
                    <a:pt x="831811" y="941226"/>
                    <a:pt x="833586" y="945857"/>
                  </a:cubicBezTo>
                  <a:cubicBezTo>
                    <a:pt x="836437" y="950485"/>
                    <a:pt x="942913" y="942175"/>
                    <a:pt x="963324" y="940277"/>
                  </a:cubicBezTo>
                  <a:cubicBezTo>
                    <a:pt x="983626" y="938495"/>
                    <a:pt x="1029917" y="928287"/>
                    <a:pt x="1034550" y="911549"/>
                  </a:cubicBezTo>
                  <a:cubicBezTo>
                    <a:pt x="1040129" y="893981"/>
                    <a:pt x="1050335" y="902290"/>
                    <a:pt x="1051281" y="919859"/>
                  </a:cubicBezTo>
                  <a:cubicBezTo>
                    <a:pt x="1052234" y="936597"/>
                    <a:pt x="1026237" y="957014"/>
                    <a:pt x="1043803" y="957964"/>
                  </a:cubicBezTo>
                  <a:cubicBezTo>
                    <a:pt x="1061377" y="958796"/>
                    <a:pt x="1118827" y="999630"/>
                    <a:pt x="1131760" y="1008772"/>
                  </a:cubicBezTo>
                  <a:cubicBezTo>
                    <a:pt x="1144817" y="1018980"/>
                    <a:pt x="1145653" y="1030139"/>
                    <a:pt x="1133658" y="1031089"/>
                  </a:cubicBezTo>
                  <a:cubicBezTo>
                    <a:pt x="1122507" y="1032038"/>
                    <a:pt x="1152178" y="1050437"/>
                    <a:pt x="1147551" y="1057916"/>
                  </a:cubicBezTo>
                  <a:cubicBezTo>
                    <a:pt x="1143871" y="1065276"/>
                    <a:pt x="1151232" y="1072755"/>
                    <a:pt x="1136510" y="1085694"/>
                  </a:cubicBezTo>
                  <a:cubicBezTo>
                    <a:pt x="1122507" y="1099584"/>
                    <a:pt x="1103158" y="1086645"/>
                    <a:pt x="1091047" y="1082965"/>
                  </a:cubicBezTo>
                  <a:cubicBezTo>
                    <a:pt x="1079060" y="1079166"/>
                    <a:pt x="1100307" y="1097684"/>
                    <a:pt x="1078107" y="1097684"/>
                  </a:cubicBezTo>
                  <a:cubicBezTo>
                    <a:pt x="1056860" y="1096853"/>
                    <a:pt x="995730" y="1082965"/>
                    <a:pt x="977217" y="1082014"/>
                  </a:cubicBezTo>
                  <a:cubicBezTo>
                    <a:pt x="958698" y="1080115"/>
                    <a:pt x="912283" y="1056017"/>
                    <a:pt x="909555" y="1044028"/>
                  </a:cubicBezTo>
                  <a:cubicBezTo>
                    <a:pt x="906827" y="1032038"/>
                    <a:pt x="901248" y="1040349"/>
                    <a:pt x="882729" y="1042129"/>
                  </a:cubicBezTo>
                  <a:cubicBezTo>
                    <a:pt x="864209" y="1044028"/>
                    <a:pt x="848425" y="1072755"/>
                    <a:pt x="842962" y="1100533"/>
                  </a:cubicBezTo>
                  <a:cubicBezTo>
                    <a:pt x="838778" y="1121366"/>
                    <a:pt x="738182" y="1125506"/>
                    <a:pt x="633462" y="1128227"/>
                  </a:cubicBezTo>
                  <a:lnTo>
                    <a:pt x="554940" y="1130379"/>
                  </a:lnTo>
                  <a:lnTo>
                    <a:pt x="555708" y="1205046"/>
                  </a:lnTo>
                  <a:cubicBezTo>
                    <a:pt x="556867" y="1254312"/>
                    <a:pt x="559413" y="1306538"/>
                    <a:pt x="562580" y="1359363"/>
                  </a:cubicBezTo>
                  <a:lnTo>
                    <a:pt x="563883" y="1378777"/>
                  </a:lnTo>
                  <a:lnTo>
                    <a:pt x="570509" y="1378777"/>
                  </a:lnTo>
                  <a:cubicBezTo>
                    <a:pt x="575973" y="1378777"/>
                    <a:pt x="579772" y="1383407"/>
                    <a:pt x="579772" y="1388984"/>
                  </a:cubicBezTo>
                  <a:cubicBezTo>
                    <a:pt x="579772" y="1388984"/>
                    <a:pt x="579772" y="1388984"/>
                    <a:pt x="579772" y="1397287"/>
                  </a:cubicBezTo>
                  <a:cubicBezTo>
                    <a:pt x="579772" y="1397287"/>
                    <a:pt x="579772" y="1397287"/>
                    <a:pt x="625129" y="1397287"/>
                  </a:cubicBezTo>
                  <a:cubicBezTo>
                    <a:pt x="625129" y="1397287"/>
                    <a:pt x="625129" y="1397287"/>
                    <a:pt x="639020" y="1397287"/>
                  </a:cubicBezTo>
                  <a:cubicBezTo>
                    <a:pt x="639020" y="1397287"/>
                    <a:pt x="639020" y="1397287"/>
                    <a:pt x="756680" y="1397287"/>
                  </a:cubicBezTo>
                  <a:cubicBezTo>
                    <a:pt x="756680" y="1397287"/>
                    <a:pt x="756680" y="1397287"/>
                    <a:pt x="757626" y="1397287"/>
                  </a:cubicBezTo>
                  <a:cubicBezTo>
                    <a:pt x="757626" y="1397287"/>
                    <a:pt x="757626" y="1397287"/>
                    <a:pt x="758577" y="1397287"/>
                  </a:cubicBezTo>
                  <a:cubicBezTo>
                    <a:pt x="758577" y="1397287"/>
                    <a:pt x="758577" y="1397287"/>
                    <a:pt x="759407" y="1397287"/>
                  </a:cubicBezTo>
                  <a:cubicBezTo>
                    <a:pt x="759407" y="1397287"/>
                    <a:pt x="759407" y="1397287"/>
                    <a:pt x="760358" y="1397287"/>
                  </a:cubicBezTo>
                  <a:cubicBezTo>
                    <a:pt x="760358" y="1397287"/>
                    <a:pt x="760358" y="1397287"/>
                    <a:pt x="761309" y="1397287"/>
                  </a:cubicBezTo>
                  <a:cubicBezTo>
                    <a:pt x="761309" y="1397287"/>
                    <a:pt x="761309" y="1397287"/>
                    <a:pt x="762260" y="1397287"/>
                  </a:cubicBezTo>
                  <a:cubicBezTo>
                    <a:pt x="762260" y="1397287"/>
                    <a:pt x="762260" y="1397287"/>
                    <a:pt x="763090" y="1398235"/>
                  </a:cubicBezTo>
                  <a:cubicBezTo>
                    <a:pt x="763090" y="1398235"/>
                    <a:pt x="763090" y="1398235"/>
                    <a:pt x="764041" y="1398235"/>
                  </a:cubicBezTo>
                  <a:cubicBezTo>
                    <a:pt x="764041" y="1398235"/>
                    <a:pt x="764041" y="1398235"/>
                    <a:pt x="764986" y="1398235"/>
                  </a:cubicBezTo>
                  <a:cubicBezTo>
                    <a:pt x="764986" y="1398235"/>
                    <a:pt x="764986" y="1398235"/>
                    <a:pt x="765937" y="1398235"/>
                  </a:cubicBezTo>
                  <a:cubicBezTo>
                    <a:pt x="765937" y="1398235"/>
                    <a:pt x="765937" y="1398235"/>
                    <a:pt x="766888" y="1398235"/>
                  </a:cubicBezTo>
                  <a:cubicBezTo>
                    <a:pt x="766888" y="1398235"/>
                    <a:pt x="766888" y="1398235"/>
                    <a:pt x="767718" y="1398235"/>
                  </a:cubicBezTo>
                  <a:cubicBezTo>
                    <a:pt x="787189" y="1403812"/>
                    <a:pt x="802982" y="1422322"/>
                    <a:pt x="802982" y="1443558"/>
                  </a:cubicBezTo>
                  <a:cubicBezTo>
                    <a:pt x="802982" y="1443558"/>
                    <a:pt x="802982" y="1443558"/>
                    <a:pt x="802982" y="1785140"/>
                  </a:cubicBezTo>
                  <a:cubicBezTo>
                    <a:pt x="802982" y="1811006"/>
                    <a:pt x="781730" y="1831411"/>
                    <a:pt x="756680" y="1831411"/>
                  </a:cubicBezTo>
                  <a:cubicBezTo>
                    <a:pt x="756680" y="1831411"/>
                    <a:pt x="756680" y="1831411"/>
                    <a:pt x="566822" y="1831411"/>
                  </a:cubicBezTo>
                  <a:lnTo>
                    <a:pt x="543410" y="1831411"/>
                  </a:lnTo>
                  <a:lnTo>
                    <a:pt x="537194" y="1872299"/>
                  </a:lnTo>
                  <a:cubicBezTo>
                    <a:pt x="528884" y="1910266"/>
                    <a:pt x="504780" y="2001038"/>
                    <a:pt x="504780" y="2001038"/>
                  </a:cubicBezTo>
                  <a:cubicBezTo>
                    <a:pt x="504780" y="2001038"/>
                    <a:pt x="504780" y="2049094"/>
                    <a:pt x="506682" y="2075059"/>
                  </a:cubicBezTo>
                  <a:cubicBezTo>
                    <a:pt x="509409" y="2101875"/>
                    <a:pt x="521399" y="2162028"/>
                    <a:pt x="528884" y="2240703"/>
                  </a:cubicBezTo>
                  <a:cubicBezTo>
                    <a:pt x="537194" y="2318410"/>
                    <a:pt x="567699" y="2451756"/>
                    <a:pt x="593699" y="2515595"/>
                  </a:cubicBezTo>
                  <a:cubicBezTo>
                    <a:pt x="619582" y="2580378"/>
                    <a:pt x="662201" y="2686932"/>
                    <a:pt x="684403" y="2698911"/>
                  </a:cubicBezTo>
                  <a:cubicBezTo>
                    <a:pt x="706722" y="2710889"/>
                    <a:pt x="742810" y="2693335"/>
                    <a:pt x="760377" y="2715520"/>
                  </a:cubicBezTo>
                  <a:cubicBezTo>
                    <a:pt x="778898" y="2736878"/>
                    <a:pt x="730702" y="2775791"/>
                    <a:pt x="657572" y="2793345"/>
                  </a:cubicBezTo>
                  <a:cubicBezTo>
                    <a:pt x="585389" y="2811844"/>
                    <a:pt x="581591" y="2763694"/>
                    <a:pt x="559389" y="2729389"/>
                  </a:cubicBezTo>
                  <a:cubicBezTo>
                    <a:pt x="537194" y="2695225"/>
                    <a:pt x="482584" y="2647051"/>
                    <a:pt x="470470" y="2652627"/>
                  </a:cubicBezTo>
                  <a:cubicBezTo>
                    <a:pt x="458480" y="2659030"/>
                    <a:pt x="465011" y="2683128"/>
                    <a:pt x="465011" y="2717410"/>
                  </a:cubicBezTo>
                  <a:cubicBezTo>
                    <a:pt x="465011" y="2751692"/>
                    <a:pt x="472373" y="2793345"/>
                    <a:pt x="472373" y="2793345"/>
                  </a:cubicBezTo>
                  <a:cubicBezTo>
                    <a:pt x="472373" y="2793345"/>
                    <a:pt x="472373" y="2793345"/>
                    <a:pt x="446373" y="2793345"/>
                  </a:cubicBezTo>
                  <a:cubicBezTo>
                    <a:pt x="446373" y="2793345"/>
                    <a:pt x="446373" y="2755378"/>
                    <a:pt x="446373" y="2736878"/>
                  </a:cubicBezTo>
                  <a:cubicBezTo>
                    <a:pt x="446373" y="2719182"/>
                    <a:pt x="440913" y="2676726"/>
                    <a:pt x="426073" y="2642420"/>
                  </a:cubicBezTo>
                  <a:cubicBezTo>
                    <a:pt x="412180" y="2608139"/>
                    <a:pt x="401975" y="2564714"/>
                    <a:pt x="420490" y="2546214"/>
                  </a:cubicBezTo>
                  <a:cubicBezTo>
                    <a:pt x="438063" y="2527691"/>
                    <a:pt x="460265" y="2505388"/>
                    <a:pt x="448275" y="2472170"/>
                  </a:cubicBezTo>
                  <a:cubicBezTo>
                    <a:pt x="436284" y="2437888"/>
                    <a:pt x="374190" y="2274985"/>
                    <a:pt x="355675" y="2232387"/>
                  </a:cubicBezTo>
                  <a:cubicBezTo>
                    <a:pt x="338102" y="2189788"/>
                    <a:pt x="339881" y="2101875"/>
                    <a:pt x="339881" y="2101875"/>
                  </a:cubicBezTo>
                  <a:cubicBezTo>
                    <a:pt x="339881" y="2101875"/>
                    <a:pt x="311154" y="2167603"/>
                    <a:pt x="291802" y="2224094"/>
                  </a:cubicBezTo>
                  <a:cubicBezTo>
                    <a:pt x="271385" y="2280561"/>
                    <a:pt x="221404" y="2431367"/>
                    <a:pt x="206564" y="2479541"/>
                  </a:cubicBezTo>
                  <a:cubicBezTo>
                    <a:pt x="192671" y="2527691"/>
                    <a:pt x="206564" y="2620235"/>
                    <a:pt x="214873" y="2657258"/>
                  </a:cubicBezTo>
                  <a:cubicBezTo>
                    <a:pt x="223183" y="2693335"/>
                    <a:pt x="265802" y="2676726"/>
                    <a:pt x="299163" y="2686932"/>
                  </a:cubicBezTo>
                  <a:cubicBezTo>
                    <a:pt x="333473" y="2696997"/>
                    <a:pt x="311154" y="2739595"/>
                    <a:pt x="247287" y="2757150"/>
                  </a:cubicBezTo>
                  <a:cubicBezTo>
                    <a:pt x="182466" y="2775791"/>
                    <a:pt x="151006" y="2747085"/>
                    <a:pt x="134264" y="2717410"/>
                  </a:cubicBezTo>
                  <a:cubicBezTo>
                    <a:pt x="118593" y="2686932"/>
                    <a:pt x="84283" y="2622976"/>
                    <a:pt x="62088" y="2608139"/>
                  </a:cubicBezTo>
                  <a:cubicBezTo>
                    <a:pt x="39886" y="2594270"/>
                    <a:pt x="29674" y="2640530"/>
                    <a:pt x="25876" y="2674812"/>
                  </a:cubicBezTo>
                  <a:cubicBezTo>
                    <a:pt x="21248" y="2709117"/>
                    <a:pt x="25876" y="2739595"/>
                    <a:pt x="25876" y="2739595"/>
                  </a:cubicBezTo>
                  <a:cubicBezTo>
                    <a:pt x="25876" y="2739595"/>
                    <a:pt x="25876" y="2739595"/>
                    <a:pt x="9257" y="2734964"/>
                  </a:cubicBezTo>
                  <a:cubicBezTo>
                    <a:pt x="9257" y="2734964"/>
                    <a:pt x="9257" y="2698911"/>
                    <a:pt x="9257" y="2672922"/>
                  </a:cubicBezTo>
                  <a:cubicBezTo>
                    <a:pt x="9257" y="2647051"/>
                    <a:pt x="0" y="2585954"/>
                    <a:pt x="0" y="2534118"/>
                  </a:cubicBezTo>
                  <a:cubicBezTo>
                    <a:pt x="0" y="2481431"/>
                    <a:pt x="37984" y="2485117"/>
                    <a:pt x="75974" y="2454497"/>
                  </a:cubicBezTo>
                  <a:cubicBezTo>
                    <a:pt x="113964" y="2423051"/>
                    <a:pt x="141743" y="2312952"/>
                    <a:pt x="152785" y="2185181"/>
                  </a:cubicBezTo>
                  <a:cubicBezTo>
                    <a:pt x="162997" y="2057505"/>
                    <a:pt x="217606" y="1977908"/>
                    <a:pt x="252863" y="1929734"/>
                  </a:cubicBezTo>
                  <a:cubicBezTo>
                    <a:pt x="270018" y="1905175"/>
                    <a:pt x="278595" y="1873941"/>
                    <a:pt x="282884" y="1848847"/>
                  </a:cubicBezTo>
                  <a:lnTo>
                    <a:pt x="284965" y="1831411"/>
                  </a:lnTo>
                  <a:lnTo>
                    <a:pt x="283336" y="1831411"/>
                  </a:lnTo>
                  <a:cubicBezTo>
                    <a:pt x="256202" y="1831411"/>
                    <a:pt x="225191" y="1831411"/>
                    <a:pt x="189751" y="1831411"/>
                  </a:cubicBezTo>
                  <a:cubicBezTo>
                    <a:pt x="163865" y="1831411"/>
                    <a:pt x="143449" y="1811006"/>
                    <a:pt x="143449" y="1785140"/>
                  </a:cubicBezTo>
                  <a:cubicBezTo>
                    <a:pt x="143449" y="1785140"/>
                    <a:pt x="143449" y="1785140"/>
                    <a:pt x="143449" y="1443558"/>
                  </a:cubicBezTo>
                  <a:cubicBezTo>
                    <a:pt x="143449" y="1422322"/>
                    <a:pt x="158285" y="1403812"/>
                    <a:pt x="178707" y="1399187"/>
                  </a:cubicBezTo>
                  <a:cubicBezTo>
                    <a:pt x="178707" y="1399187"/>
                    <a:pt x="178707" y="1399187"/>
                    <a:pt x="178707" y="1398235"/>
                  </a:cubicBezTo>
                  <a:cubicBezTo>
                    <a:pt x="178707" y="1398235"/>
                    <a:pt x="178707" y="1398235"/>
                    <a:pt x="179658" y="1398235"/>
                  </a:cubicBezTo>
                  <a:cubicBezTo>
                    <a:pt x="179658" y="1398235"/>
                    <a:pt x="179658" y="1398235"/>
                    <a:pt x="180488" y="1398235"/>
                  </a:cubicBezTo>
                  <a:cubicBezTo>
                    <a:pt x="180488" y="1398235"/>
                    <a:pt x="180488" y="1398235"/>
                    <a:pt x="181439" y="1398235"/>
                  </a:cubicBezTo>
                  <a:cubicBezTo>
                    <a:pt x="181439" y="1398235"/>
                    <a:pt x="181439" y="1398235"/>
                    <a:pt x="182390" y="1398235"/>
                  </a:cubicBezTo>
                  <a:cubicBezTo>
                    <a:pt x="182390" y="1398235"/>
                    <a:pt x="182390" y="1398235"/>
                    <a:pt x="183341" y="1398235"/>
                  </a:cubicBezTo>
                  <a:cubicBezTo>
                    <a:pt x="183341" y="1398235"/>
                    <a:pt x="183341" y="1398235"/>
                    <a:pt x="183341" y="1397287"/>
                  </a:cubicBezTo>
                  <a:cubicBezTo>
                    <a:pt x="183341" y="1397287"/>
                    <a:pt x="183341" y="1397287"/>
                    <a:pt x="184287" y="1397287"/>
                  </a:cubicBezTo>
                  <a:cubicBezTo>
                    <a:pt x="184287" y="1397287"/>
                    <a:pt x="184287" y="1397287"/>
                    <a:pt x="185117" y="1397287"/>
                  </a:cubicBezTo>
                  <a:cubicBezTo>
                    <a:pt x="185117" y="1397287"/>
                    <a:pt x="185117" y="1397287"/>
                    <a:pt x="186068" y="1397287"/>
                  </a:cubicBezTo>
                  <a:cubicBezTo>
                    <a:pt x="186068" y="1397287"/>
                    <a:pt x="186068" y="1397287"/>
                    <a:pt x="187019" y="1397287"/>
                  </a:cubicBezTo>
                  <a:cubicBezTo>
                    <a:pt x="187019" y="1397287"/>
                    <a:pt x="187019" y="1397287"/>
                    <a:pt x="187970" y="1397287"/>
                  </a:cubicBezTo>
                  <a:cubicBezTo>
                    <a:pt x="187970" y="1397287"/>
                    <a:pt x="187970" y="1397287"/>
                    <a:pt x="188921" y="1397287"/>
                  </a:cubicBezTo>
                  <a:cubicBezTo>
                    <a:pt x="188921" y="1397287"/>
                    <a:pt x="188921" y="1397287"/>
                    <a:pt x="189751" y="1397287"/>
                  </a:cubicBezTo>
                  <a:cubicBezTo>
                    <a:pt x="189751" y="1397287"/>
                    <a:pt x="189751" y="1397287"/>
                    <a:pt x="218244" y="1397287"/>
                  </a:cubicBezTo>
                  <a:lnTo>
                    <a:pt x="221825" y="1397287"/>
                  </a:lnTo>
                  <a:lnTo>
                    <a:pt x="205688" y="1328713"/>
                  </a:lnTo>
                  <a:cubicBezTo>
                    <a:pt x="193363" y="1249129"/>
                    <a:pt x="197750" y="1157173"/>
                    <a:pt x="229714" y="1082945"/>
                  </a:cubicBezTo>
                  <a:cubicBezTo>
                    <a:pt x="278746" y="967153"/>
                    <a:pt x="193502" y="671966"/>
                    <a:pt x="193502" y="601607"/>
                  </a:cubicBezTo>
                  <a:cubicBezTo>
                    <a:pt x="193502" y="570160"/>
                    <a:pt x="201935" y="544195"/>
                    <a:pt x="209297" y="527586"/>
                  </a:cubicBezTo>
                  <a:cubicBezTo>
                    <a:pt x="175935" y="471095"/>
                    <a:pt x="224137" y="457227"/>
                    <a:pt x="192671" y="389585"/>
                  </a:cubicBezTo>
                  <a:cubicBezTo>
                    <a:pt x="161212" y="322084"/>
                    <a:pt x="223183" y="341529"/>
                    <a:pt x="208342" y="247095"/>
                  </a:cubicBezTo>
                  <a:cubicBezTo>
                    <a:pt x="193502" y="162867"/>
                    <a:pt x="274111" y="207355"/>
                    <a:pt x="268652" y="136051"/>
                  </a:cubicBezTo>
                  <a:cubicBezTo>
                    <a:pt x="260282" y="48569"/>
                    <a:pt x="318091" y="2751"/>
                    <a:pt x="398704" y="120"/>
                  </a:cubicBezTo>
                  <a:close/>
                </a:path>
              </a:pathLst>
            </a:custGeom>
            <a:solidFill>
              <a:schemeClr val="tx2"/>
            </a:solidFill>
            <a:ln>
              <a:noFill/>
            </a:ln>
          </p:spPr>
          <p:txBody>
            <a:bodyPr wrap="square" lIns="121850" tIns="60925" rIns="121850" bIns="609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marL="0" marR="0" lvl="0" indent="0" algn="l" rtl="0">
                <a:spcBef>
                  <a:spcPts val="0"/>
                </a:spcBef>
                <a:buNone/>
              </a:pPr>
              <a:endParaRPr sz="3600">
                <a:solidFill>
                  <a:schemeClr val="dk1"/>
                </a:solidFill>
                <a:latin typeface="Source Sans Pro"/>
                <a:ea typeface="Source Sans Pro"/>
                <a:cs typeface="Source Sans Pro"/>
                <a:sym typeface="Source Sans Pro"/>
              </a:endParaRPr>
            </a:p>
          </p:txBody>
        </p:sp>
      </p:grpSp>
      <p:grpSp>
        <p:nvGrpSpPr>
          <p:cNvPr id="45" name="Group 116">
            <a:extLst>
              <a:ext uri="{FF2B5EF4-FFF2-40B4-BE49-F238E27FC236}">
                <a16:creationId xmlns:a16="http://schemas.microsoft.com/office/drawing/2014/main" id="{397125DA-1AC5-4746-9366-BF0D0E68BEBD}"/>
              </a:ext>
            </a:extLst>
          </p:cNvPr>
          <p:cNvGrpSpPr/>
          <p:nvPr/>
        </p:nvGrpSpPr>
        <p:grpSpPr>
          <a:xfrm>
            <a:off x="541510" y="1824554"/>
            <a:ext cx="2937088" cy="1659485"/>
            <a:chOff x="332936" y="2627766"/>
            <a:chExt cx="2937088" cy="1659485"/>
          </a:xfrm>
        </p:grpSpPr>
        <p:sp>
          <p:nvSpPr>
            <p:cNvPr id="46" name="TextBox 117">
              <a:extLst>
                <a:ext uri="{FF2B5EF4-FFF2-40B4-BE49-F238E27FC236}">
                  <a16:creationId xmlns:a16="http://schemas.microsoft.com/office/drawing/2014/main" id="{601BB5B2-ED08-4D06-8BBD-9E42CC4DDD0B}"/>
                </a:ext>
              </a:extLst>
            </p:cNvPr>
            <p:cNvSpPr txBox="1"/>
            <p:nvPr/>
          </p:nvSpPr>
          <p:spPr>
            <a:xfrm>
              <a:off x="332936" y="2627766"/>
              <a:ext cx="2937088" cy="461665"/>
            </a:xfrm>
            <a:prstGeom prst="rect">
              <a:avLst/>
            </a:prstGeom>
            <a:noFill/>
          </p:spPr>
          <p:txBody>
            <a:bodyPr wrap="square" lIns="0" rIns="0" rtlCol="0" anchor="b">
              <a:spAutoFit/>
            </a:bodyPr>
            <a:lstStyle/>
            <a:p>
              <a:pPr algn="r"/>
              <a:r>
                <a:rPr lang="en-US" sz="2400" b="1" dirty="0" err="1"/>
                <a:t>Diálogo</a:t>
              </a:r>
              <a:r>
                <a:rPr lang="en-US" sz="2400" b="1" dirty="0"/>
                <a:t> </a:t>
              </a:r>
              <a:r>
                <a:rPr lang="en-US" sz="2400" b="1" dirty="0" err="1"/>
                <a:t>Competitivo</a:t>
              </a:r>
              <a:endParaRPr lang="en-US" sz="2400" b="1" dirty="0"/>
            </a:p>
          </p:txBody>
        </p:sp>
        <p:sp>
          <p:nvSpPr>
            <p:cNvPr id="47" name="TextBox 118">
              <a:extLst>
                <a:ext uri="{FF2B5EF4-FFF2-40B4-BE49-F238E27FC236}">
                  <a16:creationId xmlns:a16="http://schemas.microsoft.com/office/drawing/2014/main" id="{891BB5E2-13AE-4FCB-B436-3DE8D7215DF6}"/>
                </a:ext>
              </a:extLst>
            </p:cNvPr>
            <p:cNvSpPr txBox="1"/>
            <p:nvPr/>
          </p:nvSpPr>
          <p:spPr>
            <a:xfrm>
              <a:off x="340731" y="3086922"/>
              <a:ext cx="2929293" cy="1200329"/>
            </a:xfrm>
            <a:prstGeom prst="rect">
              <a:avLst/>
            </a:prstGeom>
            <a:noFill/>
          </p:spPr>
          <p:txBody>
            <a:bodyPr wrap="square" lIns="0" rIns="0" rtlCol="0" anchor="t">
              <a:spAutoFit/>
            </a:bodyPr>
            <a:lstStyle/>
            <a:p>
              <a:pPr algn="just"/>
              <a:r>
                <a:rPr lang="pt-BR" dirty="0">
                  <a:solidFill>
                    <a:schemeClr val="tx1">
                      <a:lumMod val="65000"/>
                      <a:lumOff val="35000"/>
                    </a:schemeClr>
                  </a:solidFill>
                </a:rPr>
                <a:t> A Administração Pública tem a necessidade do objeto contratual, mas não sabe como a suprir</a:t>
              </a:r>
              <a:endParaRPr lang="en-US" dirty="0">
                <a:solidFill>
                  <a:schemeClr val="tx1">
                    <a:lumMod val="65000"/>
                    <a:lumOff val="35000"/>
                  </a:schemeClr>
                </a:solidFill>
              </a:endParaRPr>
            </a:p>
          </p:txBody>
        </p:sp>
      </p:grpSp>
      <p:sp>
        <p:nvSpPr>
          <p:cNvPr id="53" name="TextBox 115">
            <a:extLst>
              <a:ext uri="{FF2B5EF4-FFF2-40B4-BE49-F238E27FC236}">
                <a16:creationId xmlns:a16="http://schemas.microsoft.com/office/drawing/2014/main" id="{D86C50FA-38CA-4CF4-8D58-4C1C2ABDA2F1}"/>
              </a:ext>
            </a:extLst>
          </p:cNvPr>
          <p:cNvSpPr txBox="1"/>
          <p:nvPr/>
        </p:nvSpPr>
        <p:spPr>
          <a:xfrm>
            <a:off x="8068162" y="1313229"/>
            <a:ext cx="3582328" cy="3170099"/>
          </a:xfrm>
          <a:prstGeom prst="rect">
            <a:avLst/>
          </a:prstGeom>
          <a:noFill/>
        </p:spPr>
        <p:txBody>
          <a:bodyPr wrap="square" lIns="0" rIns="0" rtlCol="0" anchor="t">
            <a:spAutoFit/>
          </a:bodyPr>
          <a:lstStyle/>
          <a:p>
            <a:pPr algn="just"/>
            <a:r>
              <a:rPr lang="pt-BR" sz="2000" dirty="0">
                <a:solidFill>
                  <a:schemeClr val="tx1">
                    <a:lumMod val="65000"/>
                    <a:lumOff val="35000"/>
                  </a:schemeClr>
                </a:solidFill>
              </a:rPr>
              <a:t>a Administração Pública realiza diálogos com licitantes previamente selecionados mediante critérios objetivos, com o intuito de desenvolver uma ou mais alternativas capazes de atender às suas necessidades, devendo os licitantes apresentar proposta final após o encerramento dos diálogos;</a:t>
            </a:r>
          </a:p>
        </p:txBody>
      </p:sp>
    </p:spTree>
    <p:extLst>
      <p:ext uri="{BB962C8B-B14F-4D97-AF65-F5344CB8AC3E}">
        <p14:creationId xmlns:p14="http://schemas.microsoft.com/office/powerpoint/2010/main" val="2456139762"/>
      </p:ext>
    </p:extLst>
  </p:cSld>
  <p:clrMapOvr>
    <a:masterClrMapping/>
  </p:clrMapOvr>
  <p:transition spd="slow">
    <p:fade/>
  </p:transition>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a 3">
            <a:extLst>
              <a:ext uri="{FF2B5EF4-FFF2-40B4-BE49-F238E27FC236}">
                <a16:creationId xmlns:a16="http://schemas.microsoft.com/office/drawing/2014/main" id="{359070A4-698A-0988-E67C-C16031477275}"/>
              </a:ext>
            </a:extLst>
          </p:cNvPr>
          <p:cNvGraphicFramePr/>
          <p:nvPr/>
        </p:nvGraphicFramePr>
        <p:xfrm>
          <a:off x="1298393" y="1755726"/>
          <a:ext cx="7278370" cy="38599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Balão de Fala: Retângulo 6">
            <a:extLst>
              <a:ext uri="{FF2B5EF4-FFF2-40B4-BE49-F238E27FC236}">
                <a16:creationId xmlns:a16="http://schemas.microsoft.com/office/drawing/2014/main" id="{339EA185-7FE7-A18F-8649-E8790A5BAEE1}"/>
              </a:ext>
            </a:extLst>
          </p:cNvPr>
          <p:cNvSpPr/>
          <p:nvPr/>
        </p:nvSpPr>
        <p:spPr>
          <a:xfrm>
            <a:off x="9326273" y="1931852"/>
            <a:ext cx="2491906" cy="1169233"/>
          </a:xfrm>
          <a:prstGeom prst="wedgeRectCallout">
            <a:avLst>
              <a:gd name="adj1" fmla="val -72916"/>
              <a:gd name="adj2" fmla="val 3526"/>
            </a:avLst>
          </a:prstGeom>
          <a:solidFill>
            <a:srgbClr val="92D050"/>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dirty="0">
                <a:solidFill>
                  <a:schemeClr val="tx1">
                    <a:lumMod val="95000"/>
                    <a:lumOff val="5000"/>
                  </a:schemeClr>
                </a:solidFill>
              </a:rPr>
              <a:t>A previsão de consumo , feita através de estudos a partir dos anos anteriores</a:t>
            </a:r>
          </a:p>
        </p:txBody>
      </p:sp>
      <p:sp>
        <p:nvSpPr>
          <p:cNvPr id="10" name="Balão de Fala: Retângulo 9">
            <a:extLst>
              <a:ext uri="{FF2B5EF4-FFF2-40B4-BE49-F238E27FC236}">
                <a16:creationId xmlns:a16="http://schemas.microsoft.com/office/drawing/2014/main" id="{9A97DE94-85F8-4036-C07B-5F4BE2FF9F8F}"/>
              </a:ext>
            </a:extLst>
          </p:cNvPr>
          <p:cNvSpPr/>
          <p:nvPr/>
        </p:nvSpPr>
        <p:spPr>
          <a:xfrm>
            <a:off x="9346506" y="4446445"/>
            <a:ext cx="2471673" cy="1169233"/>
          </a:xfrm>
          <a:prstGeom prst="wedgeRectCallout">
            <a:avLst>
              <a:gd name="adj1" fmla="val -72916"/>
              <a:gd name="adj2" fmla="val 3526"/>
            </a:avLst>
          </a:prstGeom>
          <a:solidFill>
            <a:schemeClr val="accent3">
              <a:lumMod val="60000"/>
              <a:lumOff val="40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dirty="0">
                <a:solidFill>
                  <a:schemeClr val="tx1">
                    <a:lumMod val="95000"/>
                    <a:lumOff val="5000"/>
                  </a:schemeClr>
                </a:solidFill>
              </a:rPr>
              <a:t>Situações em que a situação fática dificulta a previsão de demandas</a:t>
            </a:r>
          </a:p>
        </p:txBody>
      </p:sp>
      <p:sp>
        <p:nvSpPr>
          <p:cNvPr id="11" name="CaixaDeTexto 10">
            <a:extLst>
              <a:ext uri="{FF2B5EF4-FFF2-40B4-BE49-F238E27FC236}">
                <a16:creationId xmlns:a16="http://schemas.microsoft.com/office/drawing/2014/main" id="{9A2D83A6-9535-D489-0EDB-A4F770BCA748}"/>
              </a:ext>
            </a:extLst>
          </p:cNvPr>
          <p:cNvSpPr txBox="1"/>
          <p:nvPr/>
        </p:nvSpPr>
        <p:spPr>
          <a:xfrm>
            <a:off x="6331778" y="5703180"/>
            <a:ext cx="4114800" cy="707886"/>
          </a:xfrm>
          <a:prstGeom prst="rect">
            <a:avLst/>
          </a:prstGeom>
          <a:noFill/>
        </p:spPr>
        <p:txBody>
          <a:bodyPr wrap="square" rtlCol="0">
            <a:spAutoFit/>
          </a:bodyPr>
          <a:lstStyle/>
          <a:p>
            <a:r>
              <a:rPr lang="pt-BR" sz="2000" b="1" dirty="0" err="1">
                <a:solidFill>
                  <a:srgbClr val="FF0000"/>
                </a:solidFill>
                <a:latin typeface="Cavolini" panose="020B0502040204020203" pitchFamily="66" charset="0"/>
              </a:rPr>
              <a:t>Ex</a:t>
            </a:r>
            <a:r>
              <a:rPr lang="pt-BR" sz="2000" b="1" dirty="0">
                <a:solidFill>
                  <a:srgbClr val="FF0000"/>
                </a:solidFill>
                <a:latin typeface="Cavolini" panose="020B0502040204020203" pitchFamily="66" charset="0"/>
              </a:rPr>
              <a:t>: serviço de manutenção com aquisição de peças</a:t>
            </a:r>
          </a:p>
        </p:txBody>
      </p:sp>
      <p:sp>
        <p:nvSpPr>
          <p:cNvPr id="8" name="Título 7"/>
          <p:cNvSpPr>
            <a:spLocks noGrp="1"/>
          </p:cNvSpPr>
          <p:nvPr>
            <p:ph type="title"/>
          </p:nvPr>
        </p:nvSpPr>
        <p:spPr>
          <a:xfrm>
            <a:off x="679174" y="166343"/>
            <a:ext cx="10515600" cy="1325563"/>
          </a:xfrm>
        </p:spPr>
        <p:txBody>
          <a:bodyPr/>
          <a:lstStyle/>
          <a:p>
            <a:r>
              <a:rPr lang="pt-BR" dirty="0"/>
              <a:t>Art.82, §3º</a:t>
            </a:r>
          </a:p>
        </p:txBody>
      </p:sp>
    </p:spTree>
    <p:extLst>
      <p:ext uri="{BB962C8B-B14F-4D97-AF65-F5344CB8AC3E}">
        <p14:creationId xmlns:p14="http://schemas.microsoft.com/office/powerpoint/2010/main" val="1023697424"/>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D724FC7B-CCF5-4EDA-B42A-4B7C978CE30E}"/>
              </a:ext>
            </a:extLst>
          </p:cNvPr>
          <p:cNvGrpSpPr/>
          <p:nvPr/>
        </p:nvGrpSpPr>
        <p:grpSpPr>
          <a:xfrm>
            <a:off x="1610748" y="2693878"/>
            <a:ext cx="1636863" cy="815647"/>
            <a:chOff x="3345686" y="3131266"/>
            <a:chExt cx="4042611" cy="2014430"/>
          </a:xfrm>
          <a:scene3d>
            <a:camera prst="isometricTopUp"/>
            <a:lightRig rig="threePt" dir="t"/>
          </a:scene3d>
        </p:grpSpPr>
        <p:sp>
          <p:nvSpPr>
            <p:cNvPr id="4" name="Rectangle 3">
              <a:extLst>
                <a:ext uri="{FF2B5EF4-FFF2-40B4-BE49-F238E27FC236}">
                  <a16:creationId xmlns:a16="http://schemas.microsoft.com/office/drawing/2014/main" id="{3AAC4FD0-B507-432D-80A0-ABAA2CCC9FFB}"/>
                </a:ext>
              </a:extLst>
            </p:cNvPr>
            <p:cNvSpPr/>
            <p:nvPr/>
          </p:nvSpPr>
          <p:spPr>
            <a:xfrm>
              <a:off x="3345686" y="3131266"/>
              <a:ext cx="4042611" cy="2014430"/>
            </a:xfrm>
            <a:prstGeom prst="rect">
              <a:avLst/>
            </a:prstGeom>
            <a:solidFill>
              <a:schemeClr val="accent6"/>
            </a:solidFill>
            <a:ln>
              <a:noFill/>
            </a:ln>
            <a:sp3d extrusionH="1270000" prstMaterial="dkEdge"/>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reeform: Shape 4">
              <a:extLst>
                <a:ext uri="{FF2B5EF4-FFF2-40B4-BE49-F238E27FC236}">
                  <a16:creationId xmlns:a16="http://schemas.microsoft.com/office/drawing/2014/main" id="{A654A896-C026-4B95-82D0-707752FAB8C3}"/>
                </a:ext>
              </a:extLst>
            </p:cNvPr>
            <p:cNvSpPr/>
            <p:nvPr/>
          </p:nvSpPr>
          <p:spPr>
            <a:xfrm>
              <a:off x="3460748" y="3244404"/>
              <a:ext cx="3812486" cy="1788154"/>
            </a:xfrm>
            <a:custGeom>
              <a:avLst/>
              <a:gdLst>
                <a:gd name="connsiteX0" fmla="*/ 3021857 w 3812486"/>
                <a:gd name="connsiteY0" fmla="*/ 668593 h 1788154"/>
                <a:gd name="connsiteX1" fmla="*/ 3247341 w 3812486"/>
                <a:gd name="connsiteY1" fmla="*/ 894077 h 1788154"/>
                <a:gd name="connsiteX2" fmla="*/ 3021857 w 3812486"/>
                <a:gd name="connsiteY2" fmla="*/ 1119561 h 1788154"/>
                <a:gd name="connsiteX3" fmla="*/ 2796373 w 3812486"/>
                <a:gd name="connsiteY3" fmla="*/ 894077 h 1788154"/>
                <a:gd name="connsiteX4" fmla="*/ 3021857 w 3812486"/>
                <a:gd name="connsiteY4" fmla="*/ 668593 h 1788154"/>
                <a:gd name="connsiteX5" fmla="*/ 790627 w 3812486"/>
                <a:gd name="connsiteY5" fmla="*/ 668593 h 1788154"/>
                <a:gd name="connsiteX6" fmla="*/ 1016111 w 3812486"/>
                <a:gd name="connsiteY6" fmla="*/ 894077 h 1788154"/>
                <a:gd name="connsiteX7" fmla="*/ 790627 w 3812486"/>
                <a:gd name="connsiteY7" fmla="*/ 1119561 h 1788154"/>
                <a:gd name="connsiteX8" fmla="*/ 565143 w 3812486"/>
                <a:gd name="connsiteY8" fmla="*/ 894077 h 1788154"/>
                <a:gd name="connsiteX9" fmla="*/ 790627 w 3812486"/>
                <a:gd name="connsiteY9" fmla="*/ 668593 h 1788154"/>
                <a:gd name="connsiteX10" fmla="*/ 1932537 w 3812486"/>
                <a:gd name="connsiteY10" fmla="*/ 478071 h 1788154"/>
                <a:gd name="connsiteX11" fmla="*/ 1911636 w 3812486"/>
                <a:gd name="connsiteY11" fmla="*/ 479067 h 1788154"/>
                <a:gd name="connsiteX12" fmla="*/ 1898946 w 3812486"/>
                <a:gd name="connsiteY12" fmla="*/ 482301 h 1788154"/>
                <a:gd name="connsiteX13" fmla="*/ 1892476 w 3812486"/>
                <a:gd name="connsiteY13" fmla="*/ 487278 h 1788154"/>
                <a:gd name="connsiteX14" fmla="*/ 1890237 w 3812486"/>
                <a:gd name="connsiteY14" fmla="*/ 493996 h 1788154"/>
                <a:gd name="connsiteX15" fmla="*/ 1880284 w 3812486"/>
                <a:gd name="connsiteY15" fmla="*/ 594023 h 1788154"/>
                <a:gd name="connsiteX16" fmla="*/ 1802900 w 3812486"/>
                <a:gd name="connsiteY16" fmla="*/ 613182 h 1788154"/>
                <a:gd name="connsiteX17" fmla="*/ 1745423 w 3812486"/>
                <a:gd name="connsiteY17" fmla="*/ 650256 h 1788154"/>
                <a:gd name="connsiteX18" fmla="*/ 1709592 w 3812486"/>
                <a:gd name="connsiteY18" fmla="*/ 703753 h 1788154"/>
                <a:gd name="connsiteX19" fmla="*/ 1697151 w 3812486"/>
                <a:gd name="connsiteY19" fmla="*/ 771681 h 1788154"/>
                <a:gd name="connsiteX20" fmla="*/ 1709343 w 3812486"/>
                <a:gd name="connsiteY20" fmla="*/ 842098 h 1788154"/>
                <a:gd name="connsiteX21" fmla="*/ 1741939 w 3812486"/>
                <a:gd name="connsiteY21" fmla="*/ 891614 h 1788154"/>
                <a:gd name="connsiteX22" fmla="*/ 1787971 w 3812486"/>
                <a:gd name="connsiteY22" fmla="*/ 925951 h 1788154"/>
                <a:gd name="connsiteX23" fmla="*/ 1840473 w 3812486"/>
                <a:gd name="connsiteY23" fmla="*/ 950336 h 1788154"/>
                <a:gd name="connsiteX24" fmla="*/ 1892974 w 3812486"/>
                <a:gd name="connsiteY24" fmla="*/ 969993 h 1788154"/>
                <a:gd name="connsiteX25" fmla="*/ 1939006 w 3812486"/>
                <a:gd name="connsiteY25" fmla="*/ 990894 h 1788154"/>
                <a:gd name="connsiteX26" fmla="*/ 1971602 w 3812486"/>
                <a:gd name="connsiteY26" fmla="*/ 1018015 h 1788154"/>
                <a:gd name="connsiteX27" fmla="*/ 1983794 w 3812486"/>
                <a:gd name="connsiteY27" fmla="*/ 1057329 h 1788154"/>
                <a:gd name="connsiteX28" fmla="*/ 1955428 w 3812486"/>
                <a:gd name="connsiteY28" fmla="*/ 1114807 h 1788154"/>
                <a:gd name="connsiteX29" fmla="*/ 1868838 w 3812486"/>
                <a:gd name="connsiteY29" fmla="*/ 1136455 h 1788154"/>
                <a:gd name="connsiteX30" fmla="*/ 1803896 w 3812486"/>
                <a:gd name="connsiteY30" fmla="*/ 1128990 h 1788154"/>
                <a:gd name="connsiteX31" fmla="*/ 1756868 w 3812486"/>
                <a:gd name="connsiteY31" fmla="*/ 1112568 h 1788154"/>
                <a:gd name="connsiteX32" fmla="*/ 1725019 w 3812486"/>
                <a:gd name="connsiteY32" fmla="*/ 1096145 h 1788154"/>
                <a:gd name="connsiteX33" fmla="*/ 1706109 w 3812486"/>
                <a:gd name="connsiteY33" fmla="*/ 1088681 h 1788154"/>
                <a:gd name="connsiteX34" fmla="*/ 1697400 w 3812486"/>
                <a:gd name="connsiteY34" fmla="*/ 1090920 h 1788154"/>
                <a:gd name="connsiteX35" fmla="*/ 1691179 w 3812486"/>
                <a:gd name="connsiteY35" fmla="*/ 1099131 h 1788154"/>
                <a:gd name="connsiteX36" fmla="*/ 1687696 w 3812486"/>
                <a:gd name="connsiteY36" fmla="*/ 1116051 h 1788154"/>
                <a:gd name="connsiteX37" fmla="*/ 1686701 w 3812486"/>
                <a:gd name="connsiteY37" fmla="*/ 1143919 h 1788154"/>
                <a:gd name="connsiteX38" fmla="*/ 1689189 w 3812486"/>
                <a:gd name="connsiteY38" fmla="*/ 1177013 h 1788154"/>
                <a:gd name="connsiteX39" fmla="*/ 1697400 w 3812486"/>
                <a:gd name="connsiteY39" fmla="*/ 1193933 h 1788154"/>
                <a:gd name="connsiteX40" fmla="*/ 1714320 w 3812486"/>
                <a:gd name="connsiteY40" fmla="*/ 1205627 h 1788154"/>
                <a:gd name="connsiteX41" fmla="*/ 1740944 w 3812486"/>
                <a:gd name="connsiteY41" fmla="*/ 1217322 h 1788154"/>
                <a:gd name="connsiteX42" fmla="*/ 1775281 w 3812486"/>
                <a:gd name="connsiteY42" fmla="*/ 1227772 h 1788154"/>
                <a:gd name="connsiteX43" fmla="*/ 1815590 w 3812486"/>
                <a:gd name="connsiteY43" fmla="*/ 1235486 h 1788154"/>
                <a:gd name="connsiteX44" fmla="*/ 1805140 w 3812486"/>
                <a:gd name="connsiteY44" fmla="*/ 1336507 h 1788154"/>
                <a:gd name="connsiteX45" fmla="*/ 1805886 w 3812486"/>
                <a:gd name="connsiteY45" fmla="*/ 1346460 h 1788154"/>
                <a:gd name="connsiteX46" fmla="*/ 1813102 w 3812486"/>
                <a:gd name="connsiteY46" fmla="*/ 1353676 h 1788154"/>
                <a:gd name="connsiteX47" fmla="*/ 1828280 w 3812486"/>
                <a:gd name="connsiteY47" fmla="*/ 1357906 h 1788154"/>
                <a:gd name="connsiteX48" fmla="*/ 1853909 w 3812486"/>
                <a:gd name="connsiteY48" fmla="*/ 1359399 h 1788154"/>
                <a:gd name="connsiteX49" fmla="*/ 1874561 w 3812486"/>
                <a:gd name="connsiteY49" fmla="*/ 1358155 h 1788154"/>
                <a:gd name="connsiteX50" fmla="*/ 1887500 w 3812486"/>
                <a:gd name="connsiteY50" fmla="*/ 1354920 h 1788154"/>
                <a:gd name="connsiteX51" fmla="*/ 1893969 w 3812486"/>
                <a:gd name="connsiteY51" fmla="*/ 1349944 h 1788154"/>
                <a:gd name="connsiteX52" fmla="*/ 1896209 w 3812486"/>
                <a:gd name="connsiteY52" fmla="*/ 1342977 h 1788154"/>
                <a:gd name="connsiteX53" fmla="*/ 1906659 w 3812486"/>
                <a:gd name="connsiteY53" fmla="*/ 1236481 h 1788154"/>
                <a:gd name="connsiteX54" fmla="*/ 1993747 w 3812486"/>
                <a:gd name="connsiteY54" fmla="*/ 1217571 h 1788154"/>
                <a:gd name="connsiteX55" fmla="*/ 2060929 w 3812486"/>
                <a:gd name="connsiteY55" fmla="*/ 1177759 h 1788154"/>
                <a:gd name="connsiteX56" fmla="*/ 2103975 w 3812486"/>
                <a:gd name="connsiteY56" fmla="*/ 1118539 h 1788154"/>
                <a:gd name="connsiteX57" fmla="*/ 2119153 w 3812486"/>
                <a:gd name="connsiteY57" fmla="*/ 1041405 h 1788154"/>
                <a:gd name="connsiteX58" fmla="*/ 2106712 w 3812486"/>
                <a:gd name="connsiteY58" fmla="*/ 972481 h 1788154"/>
                <a:gd name="connsiteX59" fmla="*/ 2073868 w 3812486"/>
                <a:gd name="connsiteY59" fmla="*/ 923712 h 1788154"/>
                <a:gd name="connsiteX60" fmla="*/ 2027338 w 3812486"/>
                <a:gd name="connsiteY60" fmla="*/ 889872 h 1788154"/>
                <a:gd name="connsiteX61" fmla="*/ 1974090 w 3812486"/>
                <a:gd name="connsiteY61" fmla="*/ 865736 h 1788154"/>
                <a:gd name="connsiteX62" fmla="*/ 1920842 w 3812486"/>
                <a:gd name="connsiteY62" fmla="*/ 845830 h 1788154"/>
                <a:gd name="connsiteX63" fmla="*/ 1874064 w 3812486"/>
                <a:gd name="connsiteY63" fmla="*/ 824929 h 1788154"/>
                <a:gd name="connsiteX64" fmla="*/ 1840970 w 3812486"/>
                <a:gd name="connsiteY64" fmla="*/ 797559 h 1788154"/>
                <a:gd name="connsiteX65" fmla="*/ 1828529 w 3812486"/>
                <a:gd name="connsiteY65" fmla="*/ 758245 h 1788154"/>
                <a:gd name="connsiteX66" fmla="*/ 1834003 w 3812486"/>
                <a:gd name="connsiteY66" fmla="*/ 730875 h 1788154"/>
                <a:gd name="connsiteX67" fmla="*/ 1850923 w 3812486"/>
                <a:gd name="connsiteY67" fmla="*/ 709476 h 1788154"/>
                <a:gd name="connsiteX68" fmla="*/ 1880782 w 3812486"/>
                <a:gd name="connsiteY68" fmla="*/ 695542 h 1788154"/>
                <a:gd name="connsiteX69" fmla="*/ 1925072 w 3812486"/>
                <a:gd name="connsiteY69" fmla="*/ 690565 h 1788154"/>
                <a:gd name="connsiteX70" fmla="*/ 1977076 w 3812486"/>
                <a:gd name="connsiteY70" fmla="*/ 697035 h 1788154"/>
                <a:gd name="connsiteX71" fmla="*/ 2018878 w 3812486"/>
                <a:gd name="connsiteY71" fmla="*/ 710969 h 1788154"/>
                <a:gd name="connsiteX72" fmla="*/ 2049483 w 3812486"/>
                <a:gd name="connsiteY72" fmla="*/ 724903 h 1788154"/>
                <a:gd name="connsiteX73" fmla="*/ 2068394 w 3812486"/>
                <a:gd name="connsiteY73" fmla="*/ 731372 h 1788154"/>
                <a:gd name="connsiteX74" fmla="*/ 2074365 w 3812486"/>
                <a:gd name="connsiteY74" fmla="*/ 729631 h 1788154"/>
                <a:gd name="connsiteX75" fmla="*/ 2078844 w 3812486"/>
                <a:gd name="connsiteY75" fmla="*/ 722664 h 1788154"/>
                <a:gd name="connsiteX76" fmla="*/ 2081581 w 3812486"/>
                <a:gd name="connsiteY76" fmla="*/ 707485 h 1788154"/>
                <a:gd name="connsiteX77" fmla="*/ 2082328 w 3812486"/>
                <a:gd name="connsiteY77" fmla="*/ 682106 h 1788154"/>
                <a:gd name="connsiteX78" fmla="*/ 2081830 w 3812486"/>
                <a:gd name="connsiteY78" fmla="*/ 661951 h 1788154"/>
                <a:gd name="connsiteX79" fmla="*/ 2080088 w 3812486"/>
                <a:gd name="connsiteY79" fmla="*/ 647022 h 1788154"/>
                <a:gd name="connsiteX80" fmla="*/ 2076605 w 3812486"/>
                <a:gd name="connsiteY80" fmla="*/ 636571 h 1788154"/>
                <a:gd name="connsiteX81" fmla="*/ 2070135 w 3812486"/>
                <a:gd name="connsiteY81" fmla="*/ 628111 h 1788154"/>
                <a:gd name="connsiteX82" fmla="*/ 2054957 w 3812486"/>
                <a:gd name="connsiteY82" fmla="*/ 618656 h 1788154"/>
                <a:gd name="connsiteX83" fmla="*/ 2030573 w 3812486"/>
                <a:gd name="connsiteY83" fmla="*/ 608703 h 1788154"/>
                <a:gd name="connsiteX84" fmla="*/ 2001709 w 3812486"/>
                <a:gd name="connsiteY84" fmla="*/ 600492 h 1788154"/>
                <a:gd name="connsiteX85" fmla="*/ 1972348 w 3812486"/>
                <a:gd name="connsiteY85" fmla="*/ 595018 h 1788154"/>
                <a:gd name="connsiteX86" fmla="*/ 1982301 w 3812486"/>
                <a:gd name="connsiteY86" fmla="*/ 500963 h 1788154"/>
                <a:gd name="connsiteX87" fmla="*/ 1980808 w 3812486"/>
                <a:gd name="connsiteY87" fmla="*/ 491010 h 1788154"/>
                <a:gd name="connsiteX88" fmla="*/ 1973841 w 3812486"/>
                <a:gd name="connsiteY88" fmla="*/ 483794 h 1788154"/>
                <a:gd name="connsiteX89" fmla="*/ 1958165 w 3812486"/>
                <a:gd name="connsiteY89" fmla="*/ 479564 h 1788154"/>
                <a:gd name="connsiteX90" fmla="*/ 1932537 w 3812486"/>
                <a:gd name="connsiteY90" fmla="*/ 478071 h 1788154"/>
                <a:gd name="connsiteX91" fmla="*/ 1906243 w 3812486"/>
                <a:gd name="connsiteY91" fmla="*/ 303527 h 1788154"/>
                <a:gd name="connsiteX92" fmla="*/ 2496793 w 3812486"/>
                <a:gd name="connsiteY92" fmla="*/ 894077 h 1788154"/>
                <a:gd name="connsiteX93" fmla="*/ 1906243 w 3812486"/>
                <a:gd name="connsiteY93" fmla="*/ 1484627 h 1788154"/>
                <a:gd name="connsiteX94" fmla="*/ 1315693 w 3812486"/>
                <a:gd name="connsiteY94" fmla="*/ 894077 h 1788154"/>
                <a:gd name="connsiteX95" fmla="*/ 1906243 w 3812486"/>
                <a:gd name="connsiteY95" fmla="*/ 303527 h 1788154"/>
                <a:gd name="connsiteX96" fmla="*/ 492187 w 3812486"/>
                <a:gd name="connsiteY96" fmla="*/ 171334 h 1788154"/>
                <a:gd name="connsiteX97" fmla="*/ 495319 w 3812486"/>
                <a:gd name="connsiteY97" fmla="*/ 192053 h 1788154"/>
                <a:gd name="connsiteX98" fmla="*/ 190128 w 3812486"/>
                <a:gd name="connsiteY98" fmla="*/ 497244 h 1788154"/>
                <a:gd name="connsiteX99" fmla="*/ 167414 w 3812486"/>
                <a:gd name="connsiteY99" fmla="*/ 493810 h 1788154"/>
                <a:gd name="connsiteX100" fmla="*/ 167414 w 3812486"/>
                <a:gd name="connsiteY100" fmla="*/ 1294344 h 1788154"/>
                <a:gd name="connsiteX101" fmla="*/ 190128 w 3812486"/>
                <a:gd name="connsiteY101" fmla="*/ 1290910 h 1788154"/>
                <a:gd name="connsiteX102" fmla="*/ 495319 w 3812486"/>
                <a:gd name="connsiteY102" fmla="*/ 1596101 h 1788154"/>
                <a:gd name="connsiteX103" fmla="*/ 492187 w 3812486"/>
                <a:gd name="connsiteY103" fmla="*/ 1616820 h 1788154"/>
                <a:gd name="connsiteX104" fmla="*/ 3320300 w 3812486"/>
                <a:gd name="connsiteY104" fmla="*/ 1616820 h 1788154"/>
                <a:gd name="connsiteX105" fmla="*/ 3317167 w 3812486"/>
                <a:gd name="connsiteY105" fmla="*/ 1596101 h 1788154"/>
                <a:gd name="connsiteX106" fmla="*/ 3622358 w 3812486"/>
                <a:gd name="connsiteY106" fmla="*/ 1290910 h 1788154"/>
                <a:gd name="connsiteX107" fmla="*/ 3645071 w 3812486"/>
                <a:gd name="connsiteY107" fmla="*/ 1294344 h 1788154"/>
                <a:gd name="connsiteX108" fmla="*/ 3645071 w 3812486"/>
                <a:gd name="connsiteY108" fmla="*/ 493810 h 1788154"/>
                <a:gd name="connsiteX109" fmla="*/ 3622357 w 3812486"/>
                <a:gd name="connsiteY109" fmla="*/ 497244 h 1788154"/>
                <a:gd name="connsiteX110" fmla="*/ 3317166 w 3812486"/>
                <a:gd name="connsiteY110" fmla="*/ 192053 h 1788154"/>
                <a:gd name="connsiteX111" fmla="*/ 3320299 w 3812486"/>
                <a:gd name="connsiteY111" fmla="*/ 171334 h 1788154"/>
                <a:gd name="connsiteX112" fmla="*/ 0 w 3812486"/>
                <a:gd name="connsiteY112" fmla="*/ 0 h 1788154"/>
                <a:gd name="connsiteX113" fmla="*/ 425526 w 3812486"/>
                <a:gd name="connsiteY113" fmla="*/ 0 h 1788154"/>
                <a:gd name="connsiteX114" fmla="*/ 3386960 w 3812486"/>
                <a:gd name="connsiteY114" fmla="*/ 0 h 1788154"/>
                <a:gd name="connsiteX115" fmla="*/ 3812485 w 3812486"/>
                <a:gd name="connsiteY115" fmla="*/ 0 h 1788154"/>
                <a:gd name="connsiteX116" fmla="*/ 3812485 w 3812486"/>
                <a:gd name="connsiteY116" fmla="*/ 429039 h 1788154"/>
                <a:gd name="connsiteX117" fmla="*/ 3812485 w 3812486"/>
                <a:gd name="connsiteY117" fmla="*/ 1359114 h 1788154"/>
                <a:gd name="connsiteX118" fmla="*/ 3812486 w 3812486"/>
                <a:gd name="connsiteY118" fmla="*/ 1359115 h 1788154"/>
                <a:gd name="connsiteX119" fmla="*/ 3812486 w 3812486"/>
                <a:gd name="connsiteY119" fmla="*/ 1788154 h 1788154"/>
                <a:gd name="connsiteX120" fmla="*/ 3812485 w 3812486"/>
                <a:gd name="connsiteY120" fmla="*/ 1788154 h 1788154"/>
                <a:gd name="connsiteX121" fmla="*/ 3386961 w 3812486"/>
                <a:gd name="connsiteY121" fmla="*/ 1788154 h 1788154"/>
                <a:gd name="connsiteX122" fmla="*/ 425526 w 3812486"/>
                <a:gd name="connsiteY122" fmla="*/ 1788154 h 1788154"/>
                <a:gd name="connsiteX123" fmla="*/ 0 w 3812486"/>
                <a:gd name="connsiteY123" fmla="*/ 1788154 h 1788154"/>
                <a:gd name="connsiteX124" fmla="*/ 0 w 3812486"/>
                <a:gd name="connsiteY124" fmla="*/ 1359116 h 1788154"/>
                <a:gd name="connsiteX125" fmla="*/ 0 w 3812486"/>
                <a:gd name="connsiteY125" fmla="*/ 429039 h 1788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Lst>
              <a:rect l="l" t="t" r="r" b="b"/>
              <a:pathLst>
                <a:path w="3812486" h="1788154">
                  <a:moveTo>
                    <a:pt x="3021857" y="668593"/>
                  </a:moveTo>
                  <a:cubicBezTo>
                    <a:pt x="3146388" y="668593"/>
                    <a:pt x="3247341" y="769546"/>
                    <a:pt x="3247341" y="894077"/>
                  </a:cubicBezTo>
                  <a:cubicBezTo>
                    <a:pt x="3247341" y="1018608"/>
                    <a:pt x="3146388" y="1119561"/>
                    <a:pt x="3021857" y="1119561"/>
                  </a:cubicBezTo>
                  <a:cubicBezTo>
                    <a:pt x="2897326" y="1119561"/>
                    <a:pt x="2796373" y="1018608"/>
                    <a:pt x="2796373" y="894077"/>
                  </a:cubicBezTo>
                  <a:cubicBezTo>
                    <a:pt x="2796373" y="769546"/>
                    <a:pt x="2897326" y="668593"/>
                    <a:pt x="3021857" y="668593"/>
                  </a:cubicBezTo>
                  <a:close/>
                  <a:moveTo>
                    <a:pt x="790627" y="668593"/>
                  </a:moveTo>
                  <a:cubicBezTo>
                    <a:pt x="915158" y="668593"/>
                    <a:pt x="1016111" y="769546"/>
                    <a:pt x="1016111" y="894077"/>
                  </a:cubicBezTo>
                  <a:cubicBezTo>
                    <a:pt x="1016111" y="1018608"/>
                    <a:pt x="915158" y="1119561"/>
                    <a:pt x="790627" y="1119561"/>
                  </a:cubicBezTo>
                  <a:cubicBezTo>
                    <a:pt x="666096" y="1119561"/>
                    <a:pt x="565143" y="1018608"/>
                    <a:pt x="565143" y="894077"/>
                  </a:cubicBezTo>
                  <a:cubicBezTo>
                    <a:pt x="565143" y="769546"/>
                    <a:pt x="666096" y="668593"/>
                    <a:pt x="790627" y="668593"/>
                  </a:cubicBezTo>
                  <a:close/>
                  <a:moveTo>
                    <a:pt x="1932537" y="478071"/>
                  </a:moveTo>
                  <a:cubicBezTo>
                    <a:pt x="1923911" y="478071"/>
                    <a:pt x="1916944" y="478403"/>
                    <a:pt x="1911636" y="479067"/>
                  </a:cubicBezTo>
                  <a:cubicBezTo>
                    <a:pt x="1906327" y="479730"/>
                    <a:pt x="1902097" y="480809"/>
                    <a:pt x="1898946" y="482301"/>
                  </a:cubicBezTo>
                  <a:cubicBezTo>
                    <a:pt x="1895794" y="483794"/>
                    <a:pt x="1893638" y="485453"/>
                    <a:pt x="1892476" y="487278"/>
                  </a:cubicBezTo>
                  <a:cubicBezTo>
                    <a:pt x="1891315" y="489103"/>
                    <a:pt x="1890569" y="491342"/>
                    <a:pt x="1890237" y="493996"/>
                  </a:cubicBezTo>
                  <a:lnTo>
                    <a:pt x="1880284" y="594023"/>
                  </a:lnTo>
                  <a:cubicBezTo>
                    <a:pt x="1851421" y="597340"/>
                    <a:pt x="1825626" y="603727"/>
                    <a:pt x="1802900" y="613182"/>
                  </a:cubicBezTo>
                  <a:cubicBezTo>
                    <a:pt x="1780175" y="622637"/>
                    <a:pt x="1761015" y="634995"/>
                    <a:pt x="1745423" y="650256"/>
                  </a:cubicBezTo>
                  <a:cubicBezTo>
                    <a:pt x="1729830" y="665517"/>
                    <a:pt x="1717886" y="683350"/>
                    <a:pt x="1709592" y="703753"/>
                  </a:cubicBezTo>
                  <a:cubicBezTo>
                    <a:pt x="1701298" y="724156"/>
                    <a:pt x="1697151" y="746799"/>
                    <a:pt x="1697151" y="771681"/>
                  </a:cubicBezTo>
                  <a:cubicBezTo>
                    <a:pt x="1697151" y="799218"/>
                    <a:pt x="1701215" y="822690"/>
                    <a:pt x="1709343" y="842098"/>
                  </a:cubicBezTo>
                  <a:cubicBezTo>
                    <a:pt x="1717472" y="861506"/>
                    <a:pt x="1728337" y="878011"/>
                    <a:pt x="1741939" y="891614"/>
                  </a:cubicBezTo>
                  <a:cubicBezTo>
                    <a:pt x="1755541" y="905216"/>
                    <a:pt x="1770885" y="916662"/>
                    <a:pt x="1787971" y="925951"/>
                  </a:cubicBezTo>
                  <a:cubicBezTo>
                    <a:pt x="1805057" y="935241"/>
                    <a:pt x="1822557" y="943369"/>
                    <a:pt x="1840473" y="950336"/>
                  </a:cubicBezTo>
                  <a:cubicBezTo>
                    <a:pt x="1858388" y="957303"/>
                    <a:pt x="1875888" y="963855"/>
                    <a:pt x="1892974" y="969993"/>
                  </a:cubicBezTo>
                  <a:cubicBezTo>
                    <a:pt x="1910060" y="976130"/>
                    <a:pt x="1925404" y="983097"/>
                    <a:pt x="1939006" y="990894"/>
                  </a:cubicBezTo>
                  <a:cubicBezTo>
                    <a:pt x="1952608" y="998690"/>
                    <a:pt x="1963474" y="1007731"/>
                    <a:pt x="1971602" y="1018015"/>
                  </a:cubicBezTo>
                  <a:cubicBezTo>
                    <a:pt x="1979730" y="1028300"/>
                    <a:pt x="1983794" y="1041405"/>
                    <a:pt x="1983794" y="1057329"/>
                  </a:cubicBezTo>
                  <a:cubicBezTo>
                    <a:pt x="1983794" y="1081216"/>
                    <a:pt x="1974339" y="1100375"/>
                    <a:pt x="1955428" y="1114807"/>
                  </a:cubicBezTo>
                  <a:cubicBezTo>
                    <a:pt x="1936518" y="1129239"/>
                    <a:pt x="1907655" y="1136455"/>
                    <a:pt x="1868838" y="1136455"/>
                  </a:cubicBezTo>
                  <a:cubicBezTo>
                    <a:pt x="1843956" y="1136455"/>
                    <a:pt x="1822309" y="1133966"/>
                    <a:pt x="1803896" y="1128990"/>
                  </a:cubicBezTo>
                  <a:cubicBezTo>
                    <a:pt x="1785483" y="1124014"/>
                    <a:pt x="1769807" y="1118539"/>
                    <a:pt x="1756868" y="1112568"/>
                  </a:cubicBezTo>
                  <a:cubicBezTo>
                    <a:pt x="1743930" y="1106596"/>
                    <a:pt x="1733313" y="1101122"/>
                    <a:pt x="1725019" y="1096145"/>
                  </a:cubicBezTo>
                  <a:cubicBezTo>
                    <a:pt x="1716725" y="1091169"/>
                    <a:pt x="1710422" y="1088681"/>
                    <a:pt x="1706109" y="1088681"/>
                  </a:cubicBezTo>
                  <a:cubicBezTo>
                    <a:pt x="1702791" y="1088681"/>
                    <a:pt x="1699888" y="1089427"/>
                    <a:pt x="1697400" y="1090920"/>
                  </a:cubicBezTo>
                  <a:cubicBezTo>
                    <a:pt x="1694912" y="1092413"/>
                    <a:pt x="1692838" y="1095150"/>
                    <a:pt x="1691179" y="1099131"/>
                  </a:cubicBezTo>
                  <a:cubicBezTo>
                    <a:pt x="1689521" y="1103112"/>
                    <a:pt x="1688359" y="1108752"/>
                    <a:pt x="1687696" y="1116051"/>
                  </a:cubicBezTo>
                  <a:cubicBezTo>
                    <a:pt x="1687032" y="1123350"/>
                    <a:pt x="1686701" y="1132639"/>
                    <a:pt x="1686701" y="1143919"/>
                  </a:cubicBezTo>
                  <a:cubicBezTo>
                    <a:pt x="1686701" y="1158517"/>
                    <a:pt x="1687530" y="1169548"/>
                    <a:pt x="1689189" y="1177013"/>
                  </a:cubicBezTo>
                  <a:cubicBezTo>
                    <a:pt x="1690848" y="1184477"/>
                    <a:pt x="1693585" y="1190117"/>
                    <a:pt x="1697400" y="1193933"/>
                  </a:cubicBezTo>
                  <a:cubicBezTo>
                    <a:pt x="1701215" y="1197748"/>
                    <a:pt x="1706855" y="1201646"/>
                    <a:pt x="1714320" y="1205627"/>
                  </a:cubicBezTo>
                  <a:cubicBezTo>
                    <a:pt x="1721784" y="1209608"/>
                    <a:pt x="1730659" y="1213507"/>
                    <a:pt x="1740944" y="1217322"/>
                  </a:cubicBezTo>
                  <a:cubicBezTo>
                    <a:pt x="1751228" y="1221137"/>
                    <a:pt x="1762674" y="1224621"/>
                    <a:pt x="1775281" y="1227772"/>
                  </a:cubicBezTo>
                  <a:cubicBezTo>
                    <a:pt x="1787888" y="1230924"/>
                    <a:pt x="1801325" y="1233495"/>
                    <a:pt x="1815590" y="1235486"/>
                  </a:cubicBezTo>
                  <a:lnTo>
                    <a:pt x="1805140" y="1336507"/>
                  </a:lnTo>
                  <a:cubicBezTo>
                    <a:pt x="1804476" y="1340157"/>
                    <a:pt x="1804725" y="1343475"/>
                    <a:pt x="1805886" y="1346460"/>
                  </a:cubicBezTo>
                  <a:cubicBezTo>
                    <a:pt x="1807047" y="1349446"/>
                    <a:pt x="1809453" y="1351852"/>
                    <a:pt x="1813102" y="1353676"/>
                  </a:cubicBezTo>
                  <a:cubicBezTo>
                    <a:pt x="1816752" y="1355501"/>
                    <a:pt x="1821811" y="1356911"/>
                    <a:pt x="1828280" y="1357906"/>
                  </a:cubicBezTo>
                  <a:cubicBezTo>
                    <a:pt x="1834750" y="1358901"/>
                    <a:pt x="1843293" y="1359399"/>
                    <a:pt x="1853909" y="1359399"/>
                  </a:cubicBezTo>
                  <a:cubicBezTo>
                    <a:pt x="1862203" y="1359399"/>
                    <a:pt x="1869087" y="1358984"/>
                    <a:pt x="1874561" y="1358155"/>
                  </a:cubicBezTo>
                  <a:cubicBezTo>
                    <a:pt x="1880035" y="1357326"/>
                    <a:pt x="1884348" y="1356247"/>
                    <a:pt x="1887500" y="1354920"/>
                  </a:cubicBezTo>
                  <a:cubicBezTo>
                    <a:pt x="1890652" y="1353593"/>
                    <a:pt x="1892808" y="1351934"/>
                    <a:pt x="1893969" y="1349944"/>
                  </a:cubicBezTo>
                  <a:cubicBezTo>
                    <a:pt x="1895130" y="1347953"/>
                    <a:pt x="1895877" y="1345631"/>
                    <a:pt x="1896209" y="1342977"/>
                  </a:cubicBezTo>
                  <a:lnTo>
                    <a:pt x="1906659" y="1236481"/>
                  </a:lnTo>
                  <a:cubicBezTo>
                    <a:pt x="1938508" y="1233827"/>
                    <a:pt x="1967538" y="1227523"/>
                    <a:pt x="1993747" y="1217571"/>
                  </a:cubicBezTo>
                  <a:cubicBezTo>
                    <a:pt x="2019956" y="1207618"/>
                    <a:pt x="2042350" y="1194347"/>
                    <a:pt x="2060929" y="1177759"/>
                  </a:cubicBezTo>
                  <a:cubicBezTo>
                    <a:pt x="2079508" y="1161171"/>
                    <a:pt x="2093856" y="1141431"/>
                    <a:pt x="2103975" y="1118539"/>
                  </a:cubicBezTo>
                  <a:cubicBezTo>
                    <a:pt x="2114094" y="1095648"/>
                    <a:pt x="2119153" y="1069936"/>
                    <a:pt x="2119153" y="1041405"/>
                  </a:cubicBezTo>
                  <a:cubicBezTo>
                    <a:pt x="2119153" y="1014532"/>
                    <a:pt x="2115006" y="991557"/>
                    <a:pt x="2106712" y="972481"/>
                  </a:cubicBezTo>
                  <a:cubicBezTo>
                    <a:pt x="2098418" y="953405"/>
                    <a:pt x="2087470" y="937148"/>
                    <a:pt x="2073868" y="923712"/>
                  </a:cubicBezTo>
                  <a:cubicBezTo>
                    <a:pt x="2060265" y="910275"/>
                    <a:pt x="2044755" y="898995"/>
                    <a:pt x="2027338" y="889872"/>
                  </a:cubicBezTo>
                  <a:cubicBezTo>
                    <a:pt x="2009920" y="880749"/>
                    <a:pt x="1992171" y="872703"/>
                    <a:pt x="1974090" y="865736"/>
                  </a:cubicBezTo>
                  <a:cubicBezTo>
                    <a:pt x="1956009" y="858769"/>
                    <a:pt x="1938260" y="852134"/>
                    <a:pt x="1920842" y="845830"/>
                  </a:cubicBezTo>
                  <a:cubicBezTo>
                    <a:pt x="1903425" y="839527"/>
                    <a:pt x="1887832" y="832560"/>
                    <a:pt x="1874064" y="824929"/>
                  </a:cubicBezTo>
                  <a:cubicBezTo>
                    <a:pt x="1860295" y="817299"/>
                    <a:pt x="1849264" y="808175"/>
                    <a:pt x="1840970" y="797559"/>
                  </a:cubicBezTo>
                  <a:cubicBezTo>
                    <a:pt x="1832676" y="786943"/>
                    <a:pt x="1828529" y="773838"/>
                    <a:pt x="1828529" y="758245"/>
                  </a:cubicBezTo>
                  <a:cubicBezTo>
                    <a:pt x="1828529" y="748292"/>
                    <a:pt x="1830354" y="739169"/>
                    <a:pt x="1834003" y="730875"/>
                  </a:cubicBezTo>
                  <a:cubicBezTo>
                    <a:pt x="1837653" y="722581"/>
                    <a:pt x="1843293" y="715448"/>
                    <a:pt x="1850923" y="709476"/>
                  </a:cubicBezTo>
                  <a:cubicBezTo>
                    <a:pt x="1858554" y="703504"/>
                    <a:pt x="1868507" y="698860"/>
                    <a:pt x="1880782" y="695542"/>
                  </a:cubicBezTo>
                  <a:cubicBezTo>
                    <a:pt x="1893057" y="692224"/>
                    <a:pt x="1907820" y="690565"/>
                    <a:pt x="1925072" y="690565"/>
                  </a:cubicBezTo>
                  <a:cubicBezTo>
                    <a:pt x="1943983" y="690565"/>
                    <a:pt x="1961317" y="692722"/>
                    <a:pt x="1977076" y="697035"/>
                  </a:cubicBezTo>
                  <a:cubicBezTo>
                    <a:pt x="1992835" y="701348"/>
                    <a:pt x="2006769" y="705992"/>
                    <a:pt x="2018878" y="710969"/>
                  </a:cubicBezTo>
                  <a:cubicBezTo>
                    <a:pt x="2030987" y="715945"/>
                    <a:pt x="2041189" y="720590"/>
                    <a:pt x="2049483" y="724903"/>
                  </a:cubicBezTo>
                  <a:cubicBezTo>
                    <a:pt x="2057777" y="729216"/>
                    <a:pt x="2064081" y="731372"/>
                    <a:pt x="2068394" y="731372"/>
                  </a:cubicBezTo>
                  <a:cubicBezTo>
                    <a:pt x="2070716" y="731372"/>
                    <a:pt x="2072706" y="730792"/>
                    <a:pt x="2074365" y="729631"/>
                  </a:cubicBezTo>
                  <a:cubicBezTo>
                    <a:pt x="2076024" y="728469"/>
                    <a:pt x="2077517" y="726147"/>
                    <a:pt x="2078844" y="722664"/>
                  </a:cubicBezTo>
                  <a:cubicBezTo>
                    <a:pt x="2080171" y="719180"/>
                    <a:pt x="2081083" y="714121"/>
                    <a:pt x="2081581" y="707485"/>
                  </a:cubicBezTo>
                  <a:cubicBezTo>
                    <a:pt x="2082079" y="700850"/>
                    <a:pt x="2082328" y="692390"/>
                    <a:pt x="2082328" y="682106"/>
                  </a:cubicBezTo>
                  <a:cubicBezTo>
                    <a:pt x="2082328" y="674475"/>
                    <a:pt x="2082162" y="667757"/>
                    <a:pt x="2081830" y="661951"/>
                  </a:cubicBezTo>
                  <a:cubicBezTo>
                    <a:pt x="2081498" y="656145"/>
                    <a:pt x="2080918" y="651169"/>
                    <a:pt x="2080088" y="647022"/>
                  </a:cubicBezTo>
                  <a:cubicBezTo>
                    <a:pt x="2079259" y="642875"/>
                    <a:pt x="2078098" y="639391"/>
                    <a:pt x="2076605" y="636571"/>
                  </a:cubicBezTo>
                  <a:cubicBezTo>
                    <a:pt x="2075112" y="633751"/>
                    <a:pt x="2072955" y="630931"/>
                    <a:pt x="2070135" y="628111"/>
                  </a:cubicBezTo>
                  <a:cubicBezTo>
                    <a:pt x="2067315" y="625291"/>
                    <a:pt x="2062256" y="622139"/>
                    <a:pt x="2054957" y="618656"/>
                  </a:cubicBezTo>
                  <a:cubicBezTo>
                    <a:pt x="2047658" y="615172"/>
                    <a:pt x="2039530" y="611855"/>
                    <a:pt x="2030573" y="608703"/>
                  </a:cubicBezTo>
                  <a:cubicBezTo>
                    <a:pt x="2021615" y="605551"/>
                    <a:pt x="2011994" y="602814"/>
                    <a:pt x="2001709" y="600492"/>
                  </a:cubicBezTo>
                  <a:cubicBezTo>
                    <a:pt x="1991425" y="598170"/>
                    <a:pt x="1981638" y="596345"/>
                    <a:pt x="1972348" y="595018"/>
                  </a:cubicBezTo>
                  <a:lnTo>
                    <a:pt x="1982301" y="500963"/>
                  </a:lnTo>
                  <a:cubicBezTo>
                    <a:pt x="1982301" y="497314"/>
                    <a:pt x="1981803" y="493996"/>
                    <a:pt x="1980808" y="491010"/>
                  </a:cubicBezTo>
                  <a:cubicBezTo>
                    <a:pt x="1979813" y="488024"/>
                    <a:pt x="1977491" y="485619"/>
                    <a:pt x="1973841" y="483794"/>
                  </a:cubicBezTo>
                  <a:cubicBezTo>
                    <a:pt x="1970192" y="481970"/>
                    <a:pt x="1964967" y="480560"/>
                    <a:pt x="1958165" y="479564"/>
                  </a:cubicBezTo>
                  <a:cubicBezTo>
                    <a:pt x="1951364" y="478569"/>
                    <a:pt x="1942821" y="478071"/>
                    <a:pt x="1932537" y="478071"/>
                  </a:cubicBezTo>
                  <a:close/>
                  <a:moveTo>
                    <a:pt x="1906243" y="303527"/>
                  </a:moveTo>
                  <a:cubicBezTo>
                    <a:pt x="2232395" y="303527"/>
                    <a:pt x="2496793" y="567925"/>
                    <a:pt x="2496793" y="894077"/>
                  </a:cubicBezTo>
                  <a:cubicBezTo>
                    <a:pt x="2496793" y="1220229"/>
                    <a:pt x="2232395" y="1484627"/>
                    <a:pt x="1906243" y="1484627"/>
                  </a:cubicBezTo>
                  <a:cubicBezTo>
                    <a:pt x="1580091" y="1484627"/>
                    <a:pt x="1315693" y="1220229"/>
                    <a:pt x="1315693" y="894077"/>
                  </a:cubicBezTo>
                  <a:cubicBezTo>
                    <a:pt x="1315693" y="567925"/>
                    <a:pt x="1580091" y="303527"/>
                    <a:pt x="1906243" y="303527"/>
                  </a:cubicBezTo>
                  <a:close/>
                  <a:moveTo>
                    <a:pt x="492187" y="171334"/>
                  </a:moveTo>
                  <a:lnTo>
                    <a:pt x="495319" y="192053"/>
                  </a:lnTo>
                  <a:cubicBezTo>
                    <a:pt x="495319" y="360605"/>
                    <a:pt x="358680" y="497244"/>
                    <a:pt x="190128" y="497244"/>
                  </a:cubicBezTo>
                  <a:lnTo>
                    <a:pt x="167414" y="493810"/>
                  </a:lnTo>
                  <a:lnTo>
                    <a:pt x="167414" y="1294344"/>
                  </a:lnTo>
                  <a:lnTo>
                    <a:pt x="190128" y="1290910"/>
                  </a:lnTo>
                  <a:cubicBezTo>
                    <a:pt x="358680" y="1290910"/>
                    <a:pt x="495319" y="1427549"/>
                    <a:pt x="495319" y="1596101"/>
                  </a:cubicBezTo>
                  <a:lnTo>
                    <a:pt x="492187" y="1616820"/>
                  </a:lnTo>
                  <a:lnTo>
                    <a:pt x="3320300" y="1616820"/>
                  </a:lnTo>
                  <a:lnTo>
                    <a:pt x="3317167" y="1596101"/>
                  </a:lnTo>
                  <a:cubicBezTo>
                    <a:pt x="3317167" y="1427549"/>
                    <a:pt x="3453806" y="1290910"/>
                    <a:pt x="3622358" y="1290910"/>
                  </a:cubicBezTo>
                  <a:lnTo>
                    <a:pt x="3645071" y="1294344"/>
                  </a:lnTo>
                  <a:lnTo>
                    <a:pt x="3645071" y="493810"/>
                  </a:lnTo>
                  <a:lnTo>
                    <a:pt x="3622357" y="497244"/>
                  </a:lnTo>
                  <a:cubicBezTo>
                    <a:pt x="3453805" y="497244"/>
                    <a:pt x="3317166" y="360605"/>
                    <a:pt x="3317166" y="192053"/>
                  </a:cubicBezTo>
                  <a:lnTo>
                    <a:pt x="3320299" y="171334"/>
                  </a:lnTo>
                  <a:close/>
                  <a:moveTo>
                    <a:pt x="0" y="0"/>
                  </a:moveTo>
                  <a:lnTo>
                    <a:pt x="425526" y="0"/>
                  </a:lnTo>
                  <a:lnTo>
                    <a:pt x="3386960" y="0"/>
                  </a:lnTo>
                  <a:lnTo>
                    <a:pt x="3812485" y="0"/>
                  </a:lnTo>
                  <a:lnTo>
                    <a:pt x="3812485" y="429039"/>
                  </a:lnTo>
                  <a:lnTo>
                    <a:pt x="3812485" y="1359114"/>
                  </a:lnTo>
                  <a:lnTo>
                    <a:pt x="3812486" y="1359115"/>
                  </a:lnTo>
                  <a:lnTo>
                    <a:pt x="3812486" y="1788154"/>
                  </a:lnTo>
                  <a:lnTo>
                    <a:pt x="3812485" y="1788154"/>
                  </a:lnTo>
                  <a:lnTo>
                    <a:pt x="3386961" y="1788154"/>
                  </a:lnTo>
                  <a:lnTo>
                    <a:pt x="425526" y="1788154"/>
                  </a:lnTo>
                  <a:lnTo>
                    <a:pt x="0" y="1788154"/>
                  </a:lnTo>
                  <a:lnTo>
                    <a:pt x="0" y="1359116"/>
                  </a:lnTo>
                  <a:lnTo>
                    <a:pt x="0" y="429039"/>
                  </a:lnTo>
                  <a:close/>
                </a:path>
              </a:pathLst>
            </a:custGeom>
            <a:solidFill>
              <a:schemeClr val="accent6">
                <a:lumMod val="50000"/>
                <a:alpha val="70000"/>
              </a:schemeClr>
            </a:solidFill>
            <a:ln>
              <a:noFill/>
            </a:ln>
            <a:sp3d extrusionH="1270000" prstMaterial="dkEdge"/>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6" name="Group 5">
            <a:extLst>
              <a:ext uri="{FF2B5EF4-FFF2-40B4-BE49-F238E27FC236}">
                <a16:creationId xmlns:a16="http://schemas.microsoft.com/office/drawing/2014/main" id="{DB228A10-6E4A-446C-B569-8908124B5E63}"/>
              </a:ext>
            </a:extLst>
          </p:cNvPr>
          <p:cNvGrpSpPr/>
          <p:nvPr/>
        </p:nvGrpSpPr>
        <p:grpSpPr>
          <a:xfrm>
            <a:off x="7752652" y="1390724"/>
            <a:ext cx="1636863" cy="815647"/>
            <a:chOff x="3345686" y="3131266"/>
            <a:chExt cx="4042611" cy="2014430"/>
          </a:xfrm>
          <a:scene3d>
            <a:camera prst="isometricTopUp"/>
            <a:lightRig rig="threePt" dir="t"/>
          </a:scene3d>
        </p:grpSpPr>
        <p:sp>
          <p:nvSpPr>
            <p:cNvPr id="7" name="Rectangle 6">
              <a:extLst>
                <a:ext uri="{FF2B5EF4-FFF2-40B4-BE49-F238E27FC236}">
                  <a16:creationId xmlns:a16="http://schemas.microsoft.com/office/drawing/2014/main" id="{0E9ED12A-4549-4B1E-83BD-147066ADEF24}"/>
                </a:ext>
              </a:extLst>
            </p:cNvPr>
            <p:cNvSpPr/>
            <p:nvPr/>
          </p:nvSpPr>
          <p:spPr>
            <a:xfrm>
              <a:off x="3345686" y="3131266"/>
              <a:ext cx="4042611" cy="2014430"/>
            </a:xfrm>
            <a:prstGeom prst="rect">
              <a:avLst/>
            </a:prstGeom>
            <a:solidFill>
              <a:schemeClr val="accent6"/>
            </a:solidFill>
            <a:ln>
              <a:noFill/>
            </a:ln>
            <a:sp3d extrusionH="2921000" prstMaterial="dkEdge"/>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Shape 7">
              <a:extLst>
                <a:ext uri="{FF2B5EF4-FFF2-40B4-BE49-F238E27FC236}">
                  <a16:creationId xmlns:a16="http://schemas.microsoft.com/office/drawing/2014/main" id="{F71835A2-F864-449A-9915-80663D8199A3}"/>
                </a:ext>
              </a:extLst>
            </p:cNvPr>
            <p:cNvSpPr/>
            <p:nvPr/>
          </p:nvSpPr>
          <p:spPr>
            <a:xfrm>
              <a:off x="3460748" y="3244404"/>
              <a:ext cx="3812486" cy="1788154"/>
            </a:xfrm>
            <a:custGeom>
              <a:avLst/>
              <a:gdLst>
                <a:gd name="connsiteX0" fmla="*/ 3021857 w 3812486"/>
                <a:gd name="connsiteY0" fmla="*/ 668593 h 1788154"/>
                <a:gd name="connsiteX1" fmla="*/ 3247341 w 3812486"/>
                <a:gd name="connsiteY1" fmla="*/ 894077 h 1788154"/>
                <a:gd name="connsiteX2" fmla="*/ 3021857 w 3812486"/>
                <a:gd name="connsiteY2" fmla="*/ 1119561 h 1788154"/>
                <a:gd name="connsiteX3" fmla="*/ 2796373 w 3812486"/>
                <a:gd name="connsiteY3" fmla="*/ 894077 h 1788154"/>
                <a:gd name="connsiteX4" fmla="*/ 3021857 w 3812486"/>
                <a:gd name="connsiteY4" fmla="*/ 668593 h 1788154"/>
                <a:gd name="connsiteX5" fmla="*/ 790627 w 3812486"/>
                <a:gd name="connsiteY5" fmla="*/ 668593 h 1788154"/>
                <a:gd name="connsiteX6" fmla="*/ 1016111 w 3812486"/>
                <a:gd name="connsiteY6" fmla="*/ 894077 h 1788154"/>
                <a:gd name="connsiteX7" fmla="*/ 790627 w 3812486"/>
                <a:gd name="connsiteY7" fmla="*/ 1119561 h 1788154"/>
                <a:gd name="connsiteX8" fmla="*/ 565143 w 3812486"/>
                <a:gd name="connsiteY8" fmla="*/ 894077 h 1788154"/>
                <a:gd name="connsiteX9" fmla="*/ 790627 w 3812486"/>
                <a:gd name="connsiteY9" fmla="*/ 668593 h 1788154"/>
                <a:gd name="connsiteX10" fmla="*/ 1932537 w 3812486"/>
                <a:gd name="connsiteY10" fmla="*/ 478071 h 1788154"/>
                <a:gd name="connsiteX11" fmla="*/ 1911636 w 3812486"/>
                <a:gd name="connsiteY11" fmla="*/ 479067 h 1788154"/>
                <a:gd name="connsiteX12" fmla="*/ 1898946 w 3812486"/>
                <a:gd name="connsiteY12" fmla="*/ 482301 h 1788154"/>
                <a:gd name="connsiteX13" fmla="*/ 1892476 w 3812486"/>
                <a:gd name="connsiteY13" fmla="*/ 487278 h 1788154"/>
                <a:gd name="connsiteX14" fmla="*/ 1890237 w 3812486"/>
                <a:gd name="connsiteY14" fmla="*/ 493996 h 1788154"/>
                <a:gd name="connsiteX15" fmla="*/ 1880284 w 3812486"/>
                <a:gd name="connsiteY15" fmla="*/ 594023 h 1788154"/>
                <a:gd name="connsiteX16" fmla="*/ 1802900 w 3812486"/>
                <a:gd name="connsiteY16" fmla="*/ 613182 h 1788154"/>
                <a:gd name="connsiteX17" fmla="*/ 1745423 w 3812486"/>
                <a:gd name="connsiteY17" fmla="*/ 650256 h 1788154"/>
                <a:gd name="connsiteX18" fmla="*/ 1709592 w 3812486"/>
                <a:gd name="connsiteY18" fmla="*/ 703753 h 1788154"/>
                <a:gd name="connsiteX19" fmla="*/ 1697151 w 3812486"/>
                <a:gd name="connsiteY19" fmla="*/ 771681 h 1788154"/>
                <a:gd name="connsiteX20" fmla="*/ 1709343 w 3812486"/>
                <a:gd name="connsiteY20" fmla="*/ 842098 h 1788154"/>
                <a:gd name="connsiteX21" fmla="*/ 1741939 w 3812486"/>
                <a:gd name="connsiteY21" fmla="*/ 891614 h 1788154"/>
                <a:gd name="connsiteX22" fmla="*/ 1787971 w 3812486"/>
                <a:gd name="connsiteY22" fmla="*/ 925951 h 1788154"/>
                <a:gd name="connsiteX23" fmla="*/ 1840473 w 3812486"/>
                <a:gd name="connsiteY23" fmla="*/ 950336 h 1788154"/>
                <a:gd name="connsiteX24" fmla="*/ 1892974 w 3812486"/>
                <a:gd name="connsiteY24" fmla="*/ 969993 h 1788154"/>
                <a:gd name="connsiteX25" fmla="*/ 1939006 w 3812486"/>
                <a:gd name="connsiteY25" fmla="*/ 990894 h 1788154"/>
                <a:gd name="connsiteX26" fmla="*/ 1971602 w 3812486"/>
                <a:gd name="connsiteY26" fmla="*/ 1018015 h 1788154"/>
                <a:gd name="connsiteX27" fmla="*/ 1983794 w 3812486"/>
                <a:gd name="connsiteY27" fmla="*/ 1057329 h 1788154"/>
                <a:gd name="connsiteX28" fmla="*/ 1955428 w 3812486"/>
                <a:gd name="connsiteY28" fmla="*/ 1114807 h 1788154"/>
                <a:gd name="connsiteX29" fmla="*/ 1868838 w 3812486"/>
                <a:gd name="connsiteY29" fmla="*/ 1136455 h 1788154"/>
                <a:gd name="connsiteX30" fmla="*/ 1803896 w 3812486"/>
                <a:gd name="connsiteY30" fmla="*/ 1128990 h 1788154"/>
                <a:gd name="connsiteX31" fmla="*/ 1756868 w 3812486"/>
                <a:gd name="connsiteY31" fmla="*/ 1112568 h 1788154"/>
                <a:gd name="connsiteX32" fmla="*/ 1725019 w 3812486"/>
                <a:gd name="connsiteY32" fmla="*/ 1096145 h 1788154"/>
                <a:gd name="connsiteX33" fmla="*/ 1706109 w 3812486"/>
                <a:gd name="connsiteY33" fmla="*/ 1088681 h 1788154"/>
                <a:gd name="connsiteX34" fmla="*/ 1697400 w 3812486"/>
                <a:gd name="connsiteY34" fmla="*/ 1090920 h 1788154"/>
                <a:gd name="connsiteX35" fmla="*/ 1691179 w 3812486"/>
                <a:gd name="connsiteY35" fmla="*/ 1099131 h 1788154"/>
                <a:gd name="connsiteX36" fmla="*/ 1687696 w 3812486"/>
                <a:gd name="connsiteY36" fmla="*/ 1116051 h 1788154"/>
                <a:gd name="connsiteX37" fmla="*/ 1686701 w 3812486"/>
                <a:gd name="connsiteY37" fmla="*/ 1143919 h 1788154"/>
                <a:gd name="connsiteX38" fmla="*/ 1689189 w 3812486"/>
                <a:gd name="connsiteY38" fmla="*/ 1177013 h 1788154"/>
                <a:gd name="connsiteX39" fmla="*/ 1697400 w 3812486"/>
                <a:gd name="connsiteY39" fmla="*/ 1193933 h 1788154"/>
                <a:gd name="connsiteX40" fmla="*/ 1714320 w 3812486"/>
                <a:gd name="connsiteY40" fmla="*/ 1205627 h 1788154"/>
                <a:gd name="connsiteX41" fmla="*/ 1740944 w 3812486"/>
                <a:gd name="connsiteY41" fmla="*/ 1217322 h 1788154"/>
                <a:gd name="connsiteX42" fmla="*/ 1775281 w 3812486"/>
                <a:gd name="connsiteY42" fmla="*/ 1227772 h 1788154"/>
                <a:gd name="connsiteX43" fmla="*/ 1815590 w 3812486"/>
                <a:gd name="connsiteY43" fmla="*/ 1235486 h 1788154"/>
                <a:gd name="connsiteX44" fmla="*/ 1805140 w 3812486"/>
                <a:gd name="connsiteY44" fmla="*/ 1336507 h 1788154"/>
                <a:gd name="connsiteX45" fmla="*/ 1805886 w 3812486"/>
                <a:gd name="connsiteY45" fmla="*/ 1346460 h 1788154"/>
                <a:gd name="connsiteX46" fmla="*/ 1813102 w 3812486"/>
                <a:gd name="connsiteY46" fmla="*/ 1353676 h 1788154"/>
                <a:gd name="connsiteX47" fmla="*/ 1828280 w 3812486"/>
                <a:gd name="connsiteY47" fmla="*/ 1357906 h 1788154"/>
                <a:gd name="connsiteX48" fmla="*/ 1853909 w 3812486"/>
                <a:gd name="connsiteY48" fmla="*/ 1359399 h 1788154"/>
                <a:gd name="connsiteX49" fmla="*/ 1874561 w 3812486"/>
                <a:gd name="connsiteY49" fmla="*/ 1358155 h 1788154"/>
                <a:gd name="connsiteX50" fmla="*/ 1887500 w 3812486"/>
                <a:gd name="connsiteY50" fmla="*/ 1354920 h 1788154"/>
                <a:gd name="connsiteX51" fmla="*/ 1893969 w 3812486"/>
                <a:gd name="connsiteY51" fmla="*/ 1349944 h 1788154"/>
                <a:gd name="connsiteX52" fmla="*/ 1896209 w 3812486"/>
                <a:gd name="connsiteY52" fmla="*/ 1342977 h 1788154"/>
                <a:gd name="connsiteX53" fmla="*/ 1906659 w 3812486"/>
                <a:gd name="connsiteY53" fmla="*/ 1236481 h 1788154"/>
                <a:gd name="connsiteX54" fmla="*/ 1993747 w 3812486"/>
                <a:gd name="connsiteY54" fmla="*/ 1217571 h 1788154"/>
                <a:gd name="connsiteX55" fmla="*/ 2060929 w 3812486"/>
                <a:gd name="connsiteY55" fmla="*/ 1177759 h 1788154"/>
                <a:gd name="connsiteX56" fmla="*/ 2103975 w 3812486"/>
                <a:gd name="connsiteY56" fmla="*/ 1118539 h 1788154"/>
                <a:gd name="connsiteX57" fmla="*/ 2119153 w 3812486"/>
                <a:gd name="connsiteY57" fmla="*/ 1041405 h 1788154"/>
                <a:gd name="connsiteX58" fmla="*/ 2106712 w 3812486"/>
                <a:gd name="connsiteY58" fmla="*/ 972481 h 1788154"/>
                <a:gd name="connsiteX59" fmla="*/ 2073868 w 3812486"/>
                <a:gd name="connsiteY59" fmla="*/ 923712 h 1788154"/>
                <a:gd name="connsiteX60" fmla="*/ 2027338 w 3812486"/>
                <a:gd name="connsiteY60" fmla="*/ 889872 h 1788154"/>
                <a:gd name="connsiteX61" fmla="*/ 1974090 w 3812486"/>
                <a:gd name="connsiteY61" fmla="*/ 865736 h 1788154"/>
                <a:gd name="connsiteX62" fmla="*/ 1920842 w 3812486"/>
                <a:gd name="connsiteY62" fmla="*/ 845830 h 1788154"/>
                <a:gd name="connsiteX63" fmla="*/ 1874064 w 3812486"/>
                <a:gd name="connsiteY63" fmla="*/ 824929 h 1788154"/>
                <a:gd name="connsiteX64" fmla="*/ 1840970 w 3812486"/>
                <a:gd name="connsiteY64" fmla="*/ 797559 h 1788154"/>
                <a:gd name="connsiteX65" fmla="*/ 1828529 w 3812486"/>
                <a:gd name="connsiteY65" fmla="*/ 758245 h 1788154"/>
                <a:gd name="connsiteX66" fmla="*/ 1834003 w 3812486"/>
                <a:gd name="connsiteY66" fmla="*/ 730875 h 1788154"/>
                <a:gd name="connsiteX67" fmla="*/ 1850923 w 3812486"/>
                <a:gd name="connsiteY67" fmla="*/ 709476 h 1788154"/>
                <a:gd name="connsiteX68" fmla="*/ 1880782 w 3812486"/>
                <a:gd name="connsiteY68" fmla="*/ 695542 h 1788154"/>
                <a:gd name="connsiteX69" fmla="*/ 1925072 w 3812486"/>
                <a:gd name="connsiteY69" fmla="*/ 690565 h 1788154"/>
                <a:gd name="connsiteX70" fmla="*/ 1977076 w 3812486"/>
                <a:gd name="connsiteY70" fmla="*/ 697035 h 1788154"/>
                <a:gd name="connsiteX71" fmla="*/ 2018878 w 3812486"/>
                <a:gd name="connsiteY71" fmla="*/ 710969 h 1788154"/>
                <a:gd name="connsiteX72" fmla="*/ 2049483 w 3812486"/>
                <a:gd name="connsiteY72" fmla="*/ 724903 h 1788154"/>
                <a:gd name="connsiteX73" fmla="*/ 2068394 w 3812486"/>
                <a:gd name="connsiteY73" fmla="*/ 731372 h 1788154"/>
                <a:gd name="connsiteX74" fmla="*/ 2074365 w 3812486"/>
                <a:gd name="connsiteY74" fmla="*/ 729631 h 1788154"/>
                <a:gd name="connsiteX75" fmla="*/ 2078844 w 3812486"/>
                <a:gd name="connsiteY75" fmla="*/ 722664 h 1788154"/>
                <a:gd name="connsiteX76" fmla="*/ 2081581 w 3812486"/>
                <a:gd name="connsiteY76" fmla="*/ 707485 h 1788154"/>
                <a:gd name="connsiteX77" fmla="*/ 2082328 w 3812486"/>
                <a:gd name="connsiteY77" fmla="*/ 682106 h 1788154"/>
                <a:gd name="connsiteX78" fmla="*/ 2081830 w 3812486"/>
                <a:gd name="connsiteY78" fmla="*/ 661951 h 1788154"/>
                <a:gd name="connsiteX79" fmla="*/ 2080088 w 3812486"/>
                <a:gd name="connsiteY79" fmla="*/ 647022 h 1788154"/>
                <a:gd name="connsiteX80" fmla="*/ 2076605 w 3812486"/>
                <a:gd name="connsiteY80" fmla="*/ 636571 h 1788154"/>
                <a:gd name="connsiteX81" fmla="*/ 2070135 w 3812486"/>
                <a:gd name="connsiteY81" fmla="*/ 628111 h 1788154"/>
                <a:gd name="connsiteX82" fmla="*/ 2054957 w 3812486"/>
                <a:gd name="connsiteY82" fmla="*/ 618656 h 1788154"/>
                <a:gd name="connsiteX83" fmla="*/ 2030573 w 3812486"/>
                <a:gd name="connsiteY83" fmla="*/ 608703 h 1788154"/>
                <a:gd name="connsiteX84" fmla="*/ 2001709 w 3812486"/>
                <a:gd name="connsiteY84" fmla="*/ 600492 h 1788154"/>
                <a:gd name="connsiteX85" fmla="*/ 1972348 w 3812486"/>
                <a:gd name="connsiteY85" fmla="*/ 595018 h 1788154"/>
                <a:gd name="connsiteX86" fmla="*/ 1982301 w 3812486"/>
                <a:gd name="connsiteY86" fmla="*/ 500963 h 1788154"/>
                <a:gd name="connsiteX87" fmla="*/ 1980808 w 3812486"/>
                <a:gd name="connsiteY87" fmla="*/ 491010 h 1788154"/>
                <a:gd name="connsiteX88" fmla="*/ 1973841 w 3812486"/>
                <a:gd name="connsiteY88" fmla="*/ 483794 h 1788154"/>
                <a:gd name="connsiteX89" fmla="*/ 1958165 w 3812486"/>
                <a:gd name="connsiteY89" fmla="*/ 479564 h 1788154"/>
                <a:gd name="connsiteX90" fmla="*/ 1932537 w 3812486"/>
                <a:gd name="connsiteY90" fmla="*/ 478071 h 1788154"/>
                <a:gd name="connsiteX91" fmla="*/ 1906243 w 3812486"/>
                <a:gd name="connsiteY91" fmla="*/ 303527 h 1788154"/>
                <a:gd name="connsiteX92" fmla="*/ 2496793 w 3812486"/>
                <a:gd name="connsiteY92" fmla="*/ 894077 h 1788154"/>
                <a:gd name="connsiteX93" fmla="*/ 1906243 w 3812486"/>
                <a:gd name="connsiteY93" fmla="*/ 1484627 h 1788154"/>
                <a:gd name="connsiteX94" fmla="*/ 1315693 w 3812486"/>
                <a:gd name="connsiteY94" fmla="*/ 894077 h 1788154"/>
                <a:gd name="connsiteX95" fmla="*/ 1906243 w 3812486"/>
                <a:gd name="connsiteY95" fmla="*/ 303527 h 1788154"/>
                <a:gd name="connsiteX96" fmla="*/ 492187 w 3812486"/>
                <a:gd name="connsiteY96" fmla="*/ 171334 h 1788154"/>
                <a:gd name="connsiteX97" fmla="*/ 495319 w 3812486"/>
                <a:gd name="connsiteY97" fmla="*/ 192053 h 1788154"/>
                <a:gd name="connsiteX98" fmla="*/ 190128 w 3812486"/>
                <a:gd name="connsiteY98" fmla="*/ 497244 h 1788154"/>
                <a:gd name="connsiteX99" fmla="*/ 167414 w 3812486"/>
                <a:gd name="connsiteY99" fmla="*/ 493810 h 1788154"/>
                <a:gd name="connsiteX100" fmla="*/ 167414 w 3812486"/>
                <a:gd name="connsiteY100" fmla="*/ 1294344 h 1788154"/>
                <a:gd name="connsiteX101" fmla="*/ 190128 w 3812486"/>
                <a:gd name="connsiteY101" fmla="*/ 1290910 h 1788154"/>
                <a:gd name="connsiteX102" fmla="*/ 495319 w 3812486"/>
                <a:gd name="connsiteY102" fmla="*/ 1596101 h 1788154"/>
                <a:gd name="connsiteX103" fmla="*/ 492187 w 3812486"/>
                <a:gd name="connsiteY103" fmla="*/ 1616820 h 1788154"/>
                <a:gd name="connsiteX104" fmla="*/ 3320300 w 3812486"/>
                <a:gd name="connsiteY104" fmla="*/ 1616820 h 1788154"/>
                <a:gd name="connsiteX105" fmla="*/ 3317167 w 3812486"/>
                <a:gd name="connsiteY105" fmla="*/ 1596101 h 1788154"/>
                <a:gd name="connsiteX106" fmla="*/ 3622358 w 3812486"/>
                <a:gd name="connsiteY106" fmla="*/ 1290910 h 1788154"/>
                <a:gd name="connsiteX107" fmla="*/ 3645071 w 3812486"/>
                <a:gd name="connsiteY107" fmla="*/ 1294344 h 1788154"/>
                <a:gd name="connsiteX108" fmla="*/ 3645071 w 3812486"/>
                <a:gd name="connsiteY108" fmla="*/ 493810 h 1788154"/>
                <a:gd name="connsiteX109" fmla="*/ 3622357 w 3812486"/>
                <a:gd name="connsiteY109" fmla="*/ 497244 h 1788154"/>
                <a:gd name="connsiteX110" fmla="*/ 3317166 w 3812486"/>
                <a:gd name="connsiteY110" fmla="*/ 192053 h 1788154"/>
                <a:gd name="connsiteX111" fmla="*/ 3320299 w 3812486"/>
                <a:gd name="connsiteY111" fmla="*/ 171334 h 1788154"/>
                <a:gd name="connsiteX112" fmla="*/ 0 w 3812486"/>
                <a:gd name="connsiteY112" fmla="*/ 0 h 1788154"/>
                <a:gd name="connsiteX113" fmla="*/ 425526 w 3812486"/>
                <a:gd name="connsiteY113" fmla="*/ 0 h 1788154"/>
                <a:gd name="connsiteX114" fmla="*/ 3386960 w 3812486"/>
                <a:gd name="connsiteY114" fmla="*/ 0 h 1788154"/>
                <a:gd name="connsiteX115" fmla="*/ 3812485 w 3812486"/>
                <a:gd name="connsiteY115" fmla="*/ 0 h 1788154"/>
                <a:gd name="connsiteX116" fmla="*/ 3812485 w 3812486"/>
                <a:gd name="connsiteY116" fmla="*/ 429039 h 1788154"/>
                <a:gd name="connsiteX117" fmla="*/ 3812485 w 3812486"/>
                <a:gd name="connsiteY117" fmla="*/ 1359114 h 1788154"/>
                <a:gd name="connsiteX118" fmla="*/ 3812486 w 3812486"/>
                <a:gd name="connsiteY118" fmla="*/ 1359115 h 1788154"/>
                <a:gd name="connsiteX119" fmla="*/ 3812486 w 3812486"/>
                <a:gd name="connsiteY119" fmla="*/ 1788154 h 1788154"/>
                <a:gd name="connsiteX120" fmla="*/ 3812485 w 3812486"/>
                <a:gd name="connsiteY120" fmla="*/ 1788154 h 1788154"/>
                <a:gd name="connsiteX121" fmla="*/ 3386961 w 3812486"/>
                <a:gd name="connsiteY121" fmla="*/ 1788154 h 1788154"/>
                <a:gd name="connsiteX122" fmla="*/ 425526 w 3812486"/>
                <a:gd name="connsiteY122" fmla="*/ 1788154 h 1788154"/>
                <a:gd name="connsiteX123" fmla="*/ 0 w 3812486"/>
                <a:gd name="connsiteY123" fmla="*/ 1788154 h 1788154"/>
                <a:gd name="connsiteX124" fmla="*/ 0 w 3812486"/>
                <a:gd name="connsiteY124" fmla="*/ 1359116 h 1788154"/>
                <a:gd name="connsiteX125" fmla="*/ 0 w 3812486"/>
                <a:gd name="connsiteY125" fmla="*/ 429039 h 1788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Lst>
              <a:rect l="l" t="t" r="r" b="b"/>
              <a:pathLst>
                <a:path w="3812486" h="1788154">
                  <a:moveTo>
                    <a:pt x="3021857" y="668593"/>
                  </a:moveTo>
                  <a:cubicBezTo>
                    <a:pt x="3146388" y="668593"/>
                    <a:pt x="3247341" y="769546"/>
                    <a:pt x="3247341" y="894077"/>
                  </a:cubicBezTo>
                  <a:cubicBezTo>
                    <a:pt x="3247341" y="1018608"/>
                    <a:pt x="3146388" y="1119561"/>
                    <a:pt x="3021857" y="1119561"/>
                  </a:cubicBezTo>
                  <a:cubicBezTo>
                    <a:pt x="2897326" y="1119561"/>
                    <a:pt x="2796373" y="1018608"/>
                    <a:pt x="2796373" y="894077"/>
                  </a:cubicBezTo>
                  <a:cubicBezTo>
                    <a:pt x="2796373" y="769546"/>
                    <a:pt x="2897326" y="668593"/>
                    <a:pt x="3021857" y="668593"/>
                  </a:cubicBezTo>
                  <a:close/>
                  <a:moveTo>
                    <a:pt x="790627" y="668593"/>
                  </a:moveTo>
                  <a:cubicBezTo>
                    <a:pt x="915158" y="668593"/>
                    <a:pt x="1016111" y="769546"/>
                    <a:pt x="1016111" y="894077"/>
                  </a:cubicBezTo>
                  <a:cubicBezTo>
                    <a:pt x="1016111" y="1018608"/>
                    <a:pt x="915158" y="1119561"/>
                    <a:pt x="790627" y="1119561"/>
                  </a:cubicBezTo>
                  <a:cubicBezTo>
                    <a:pt x="666096" y="1119561"/>
                    <a:pt x="565143" y="1018608"/>
                    <a:pt x="565143" y="894077"/>
                  </a:cubicBezTo>
                  <a:cubicBezTo>
                    <a:pt x="565143" y="769546"/>
                    <a:pt x="666096" y="668593"/>
                    <a:pt x="790627" y="668593"/>
                  </a:cubicBezTo>
                  <a:close/>
                  <a:moveTo>
                    <a:pt x="1932537" y="478071"/>
                  </a:moveTo>
                  <a:cubicBezTo>
                    <a:pt x="1923911" y="478071"/>
                    <a:pt x="1916944" y="478403"/>
                    <a:pt x="1911636" y="479067"/>
                  </a:cubicBezTo>
                  <a:cubicBezTo>
                    <a:pt x="1906327" y="479730"/>
                    <a:pt x="1902097" y="480809"/>
                    <a:pt x="1898946" y="482301"/>
                  </a:cubicBezTo>
                  <a:cubicBezTo>
                    <a:pt x="1895794" y="483794"/>
                    <a:pt x="1893638" y="485453"/>
                    <a:pt x="1892476" y="487278"/>
                  </a:cubicBezTo>
                  <a:cubicBezTo>
                    <a:pt x="1891315" y="489103"/>
                    <a:pt x="1890569" y="491342"/>
                    <a:pt x="1890237" y="493996"/>
                  </a:cubicBezTo>
                  <a:lnTo>
                    <a:pt x="1880284" y="594023"/>
                  </a:lnTo>
                  <a:cubicBezTo>
                    <a:pt x="1851421" y="597340"/>
                    <a:pt x="1825626" y="603727"/>
                    <a:pt x="1802900" y="613182"/>
                  </a:cubicBezTo>
                  <a:cubicBezTo>
                    <a:pt x="1780175" y="622637"/>
                    <a:pt x="1761015" y="634995"/>
                    <a:pt x="1745423" y="650256"/>
                  </a:cubicBezTo>
                  <a:cubicBezTo>
                    <a:pt x="1729830" y="665517"/>
                    <a:pt x="1717886" y="683350"/>
                    <a:pt x="1709592" y="703753"/>
                  </a:cubicBezTo>
                  <a:cubicBezTo>
                    <a:pt x="1701298" y="724156"/>
                    <a:pt x="1697151" y="746799"/>
                    <a:pt x="1697151" y="771681"/>
                  </a:cubicBezTo>
                  <a:cubicBezTo>
                    <a:pt x="1697151" y="799218"/>
                    <a:pt x="1701215" y="822690"/>
                    <a:pt x="1709343" y="842098"/>
                  </a:cubicBezTo>
                  <a:cubicBezTo>
                    <a:pt x="1717472" y="861506"/>
                    <a:pt x="1728337" y="878011"/>
                    <a:pt x="1741939" y="891614"/>
                  </a:cubicBezTo>
                  <a:cubicBezTo>
                    <a:pt x="1755541" y="905216"/>
                    <a:pt x="1770885" y="916662"/>
                    <a:pt x="1787971" y="925951"/>
                  </a:cubicBezTo>
                  <a:cubicBezTo>
                    <a:pt x="1805057" y="935241"/>
                    <a:pt x="1822557" y="943369"/>
                    <a:pt x="1840473" y="950336"/>
                  </a:cubicBezTo>
                  <a:cubicBezTo>
                    <a:pt x="1858388" y="957303"/>
                    <a:pt x="1875888" y="963855"/>
                    <a:pt x="1892974" y="969993"/>
                  </a:cubicBezTo>
                  <a:cubicBezTo>
                    <a:pt x="1910060" y="976130"/>
                    <a:pt x="1925404" y="983097"/>
                    <a:pt x="1939006" y="990894"/>
                  </a:cubicBezTo>
                  <a:cubicBezTo>
                    <a:pt x="1952608" y="998690"/>
                    <a:pt x="1963474" y="1007731"/>
                    <a:pt x="1971602" y="1018015"/>
                  </a:cubicBezTo>
                  <a:cubicBezTo>
                    <a:pt x="1979730" y="1028300"/>
                    <a:pt x="1983794" y="1041405"/>
                    <a:pt x="1983794" y="1057329"/>
                  </a:cubicBezTo>
                  <a:cubicBezTo>
                    <a:pt x="1983794" y="1081216"/>
                    <a:pt x="1974339" y="1100375"/>
                    <a:pt x="1955428" y="1114807"/>
                  </a:cubicBezTo>
                  <a:cubicBezTo>
                    <a:pt x="1936518" y="1129239"/>
                    <a:pt x="1907655" y="1136455"/>
                    <a:pt x="1868838" y="1136455"/>
                  </a:cubicBezTo>
                  <a:cubicBezTo>
                    <a:pt x="1843956" y="1136455"/>
                    <a:pt x="1822309" y="1133966"/>
                    <a:pt x="1803896" y="1128990"/>
                  </a:cubicBezTo>
                  <a:cubicBezTo>
                    <a:pt x="1785483" y="1124014"/>
                    <a:pt x="1769807" y="1118539"/>
                    <a:pt x="1756868" y="1112568"/>
                  </a:cubicBezTo>
                  <a:cubicBezTo>
                    <a:pt x="1743930" y="1106596"/>
                    <a:pt x="1733313" y="1101122"/>
                    <a:pt x="1725019" y="1096145"/>
                  </a:cubicBezTo>
                  <a:cubicBezTo>
                    <a:pt x="1716725" y="1091169"/>
                    <a:pt x="1710422" y="1088681"/>
                    <a:pt x="1706109" y="1088681"/>
                  </a:cubicBezTo>
                  <a:cubicBezTo>
                    <a:pt x="1702791" y="1088681"/>
                    <a:pt x="1699888" y="1089427"/>
                    <a:pt x="1697400" y="1090920"/>
                  </a:cubicBezTo>
                  <a:cubicBezTo>
                    <a:pt x="1694912" y="1092413"/>
                    <a:pt x="1692838" y="1095150"/>
                    <a:pt x="1691179" y="1099131"/>
                  </a:cubicBezTo>
                  <a:cubicBezTo>
                    <a:pt x="1689521" y="1103112"/>
                    <a:pt x="1688359" y="1108752"/>
                    <a:pt x="1687696" y="1116051"/>
                  </a:cubicBezTo>
                  <a:cubicBezTo>
                    <a:pt x="1687032" y="1123350"/>
                    <a:pt x="1686701" y="1132639"/>
                    <a:pt x="1686701" y="1143919"/>
                  </a:cubicBezTo>
                  <a:cubicBezTo>
                    <a:pt x="1686701" y="1158517"/>
                    <a:pt x="1687530" y="1169548"/>
                    <a:pt x="1689189" y="1177013"/>
                  </a:cubicBezTo>
                  <a:cubicBezTo>
                    <a:pt x="1690848" y="1184477"/>
                    <a:pt x="1693585" y="1190117"/>
                    <a:pt x="1697400" y="1193933"/>
                  </a:cubicBezTo>
                  <a:cubicBezTo>
                    <a:pt x="1701215" y="1197748"/>
                    <a:pt x="1706855" y="1201646"/>
                    <a:pt x="1714320" y="1205627"/>
                  </a:cubicBezTo>
                  <a:cubicBezTo>
                    <a:pt x="1721784" y="1209608"/>
                    <a:pt x="1730659" y="1213507"/>
                    <a:pt x="1740944" y="1217322"/>
                  </a:cubicBezTo>
                  <a:cubicBezTo>
                    <a:pt x="1751228" y="1221137"/>
                    <a:pt x="1762674" y="1224621"/>
                    <a:pt x="1775281" y="1227772"/>
                  </a:cubicBezTo>
                  <a:cubicBezTo>
                    <a:pt x="1787888" y="1230924"/>
                    <a:pt x="1801325" y="1233495"/>
                    <a:pt x="1815590" y="1235486"/>
                  </a:cubicBezTo>
                  <a:lnTo>
                    <a:pt x="1805140" y="1336507"/>
                  </a:lnTo>
                  <a:cubicBezTo>
                    <a:pt x="1804476" y="1340157"/>
                    <a:pt x="1804725" y="1343475"/>
                    <a:pt x="1805886" y="1346460"/>
                  </a:cubicBezTo>
                  <a:cubicBezTo>
                    <a:pt x="1807047" y="1349446"/>
                    <a:pt x="1809453" y="1351852"/>
                    <a:pt x="1813102" y="1353676"/>
                  </a:cubicBezTo>
                  <a:cubicBezTo>
                    <a:pt x="1816752" y="1355501"/>
                    <a:pt x="1821811" y="1356911"/>
                    <a:pt x="1828280" y="1357906"/>
                  </a:cubicBezTo>
                  <a:cubicBezTo>
                    <a:pt x="1834750" y="1358901"/>
                    <a:pt x="1843293" y="1359399"/>
                    <a:pt x="1853909" y="1359399"/>
                  </a:cubicBezTo>
                  <a:cubicBezTo>
                    <a:pt x="1862203" y="1359399"/>
                    <a:pt x="1869087" y="1358984"/>
                    <a:pt x="1874561" y="1358155"/>
                  </a:cubicBezTo>
                  <a:cubicBezTo>
                    <a:pt x="1880035" y="1357326"/>
                    <a:pt x="1884348" y="1356247"/>
                    <a:pt x="1887500" y="1354920"/>
                  </a:cubicBezTo>
                  <a:cubicBezTo>
                    <a:pt x="1890652" y="1353593"/>
                    <a:pt x="1892808" y="1351934"/>
                    <a:pt x="1893969" y="1349944"/>
                  </a:cubicBezTo>
                  <a:cubicBezTo>
                    <a:pt x="1895130" y="1347953"/>
                    <a:pt x="1895877" y="1345631"/>
                    <a:pt x="1896209" y="1342977"/>
                  </a:cubicBezTo>
                  <a:lnTo>
                    <a:pt x="1906659" y="1236481"/>
                  </a:lnTo>
                  <a:cubicBezTo>
                    <a:pt x="1938508" y="1233827"/>
                    <a:pt x="1967538" y="1227523"/>
                    <a:pt x="1993747" y="1217571"/>
                  </a:cubicBezTo>
                  <a:cubicBezTo>
                    <a:pt x="2019956" y="1207618"/>
                    <a:pt x="2042350" y="1194347"/>
                    <a:pt x="2060929" y="1177759"/>
                  </a:cubicBezTo>
                  <a:cubicBezTo>
                    <a:pt x="2079508" y="1161171"/>
                    <a:pt x="2093856" y="1141431"/>
                    <a:pt x="2103975" y="1118539"/>
                  </a:cubicBezTo>
                  <a:cubicBezTo>
                    <a:pt x="2114094" y="1095648"/>
                    <a:pt x="2119153" y="1069936"/>
                    <a:pt x="2119153" y="1041405"/>
                  </a:cubicBezTo>
                  <a:cubicBezTo>
                    <a:pt x="2119153" y="1014532"/>
                    <a:pt x="2115006" y="991557"/>
                    <a:pt x="2106712" y="972481"/>
                  </a:cubicBezTo>
                  <a:cubicBezTo>
                    <a:pt x="2098418" y="953405"/>
                    <a:pt x="2087470" y="937148"/>
                    <a:pt x="2073868" y="923712"/>
                  </a:cubicBezTo>
                  <a:cubicBezTo>
                    <a:pt x="2060265" y="910275"/>
                    <a:pt x="2044755" y="898995"/>
                    <a:pt x="2027338" y="889872"/>
                  </a:cubicBezTo>
                  <a:cubicBezTo>
                    <a:pt x="2009920" y="880749"/>
                    <a:pt x="1992171" y="872703"/>
                    <a:pt x="1974090" y="865736"/>
                  </a:cubicBezTo>
                  <a:cubicBezTo>
                    <a:pt x="1956009" y="858769"/>
                    <a:pt x="1938260" y="852134"/>
                    <a:pt x="1920842" y="845830"/>
                  </a:cubicBezTo>
                  <a:cubicBezTo>
                    <a:pt x="1903425" y="839527"/>
                    <a:pt x="1887832" y="832560"/>
                    <a:pt x="1874064" y="824929"/>
                  </a:cubicBezTo>
                  <a:cubicBezTo>
                    <a:pt x="1860295" y="817299"/>
                    <a:pt x="1849264" y="808175"/>
                    <a:pt x="1840970" y="797559"/>
                  </a:cubicBezTo>
                  <a:cubicBezTo>
                    <a:pt x="1832676" y="786943"/>
                    <a:pt x="1828529" y="773838"/>
                    <a:pt x="1828529" y="758245"/>
                  </a:cubicBezTo>
                  <a:cubicBezTo>
                    <a:pt x="1828529" y="748292"/>
                    <a:pt x="1830354" y="739169"/>
                    <a:pt x="1834003" y="730875"/>
                  </a:cubicBezTo>
                  <a:cubicBezTo>
                    <a:pt x="1837653" y="722581"/>
                    <a:pt x="1843293" y="715448"/>
                    <a:pt x="1850923" y="709476"/>
                  </a:cubicBezTo>
                  <a:cubicBezTo>
                    <a:pt x="1858554" y="703504"/>
                    <a:pt x="1868507" y="698860"/>
                    <a:pt x="1880782" y="695542"/>
                  </a:cubicBezTo>
                  <a:cubicBezTo>
                    <a:pt x="1893057" y="692224"/>
                    <a:pt x="1907820" y="690565"/>
                    <a:pt x="1925072" y="690565"/>
                  </a:cubicBezTo>
                  <a:cubicBezTo>
                    <a:pt x="1943983" y="690565"/>
                    <a:pt x="1961317" y="692722"/>
                    <a:pt x="1977076" y="697035"/>
                  </a:cubicBezTo>
                  <a:cubicBezTo>
                    <a:pt x="1992835" y="701348"/>
                    <a:pt x="2006769" y="705992"/>
                    <a:pt x="2018878" y="710969"/>
                  </a:cubicBezTo>
                  <a:cubicBezTo>
                    <a:pt x="2030987" y="715945"/>
                    <a:pt x="2041189" y="720590"/>
                    <a:pt x="2049483" y="724903"/>
                  </a:cubicBezTo>
                  <a:cubicBezTo>
                    <a:pt x="2057777" y="729216"/>
                    <a:pt x="2064081" y="731372"/>
                    <a:pt x="2068394" y="731372"/>
                  </a:cubicBezTo>
                  <a:cubicBezTo>
                    <a:pt x="2070716" y="731372"/>
                    <a:pt x="2072706" y="730792"/>
                    <a:pt x="2074365" y="729631"/>
                  </a:cubicBezTo>
                  <a:cubicBezTo>
                    <a:pt x="2076024" y="728469"/>
                    <a:pt x="2077517" y="726147"/>
                    <a:pt x="2078844" y="722664"/>
                  </a:cubicBezTo>
                  <a:cubicBezTo>
                    <a:pt x="2080171" y="719180"/>
                    <a:pt x="2081083" y="714121"/>
                    <a:pt x="2081581" y="707485"/>
                  </a:cubicBezTo>
                  <a:cubicBezTo>
                    <a:pt x="2082079" y="700850"/>
                    <a:pt x="2082328" y="692390"/>
                    <a:pt x="2082328" y="682106"/>
                  </a:cubicBezTo>
                  <a:cubicBezTo>
                    <a:pt x="2082328" y="674475"/>
                    <a:pt x="2082162" y="667757"/>
                    <a:pt x="2081830" y="661951"/>
                  </a:cubicBezTo>
                  <a:cubicBezTo>
                    <a:pt x="2081498" y="656145"/>
                    <a:pt x="2080918" y="651169"/>
                    <a:pt x="2080088" y="647022"/>
                  </a:cubicBezTo>
                  <a:cubicBezTo>
                    <a:pt x="2079259" y="642875"/>
                    <a:pt x="2078098" y="639391"/>
                    <a:pt x="2076605" y="636571"/>
                  </a:cubicBezTo>
                  <a:cubicBezTo>
                    <a:pt x="2075112" y="633751"/>
                    <a:pt x="2072955" y="630931"/>
                    <a:pt x="2070135" y="628111"/>
                  </a:cubicBezTo>
                  <a:cubicBezTo>
                    <a:pt x="2067315" y="625291"/>
                    <a:pt x="2062256" y="622139"/>
                    <a:pt x="2054957" y="618656"/>
                  </a:cubicBezTo>
                  <a:cubicBezTo>
                    <a:pt x="2047658" y="615172"/>
                    <a:pt x="2039530" y="611855"/>
                    <a:pt x="2030573" y="608703"/>
                  </a:cubicBezTo>
                  <a:cubicBezTo>
                    <a:pt x="2021615" y="605551"/>
                    <a:pt x="2011994" y="602814"/>
                    <a:pt x="2001709" y="600492"/>
                  </a:cubicBezTo>
                  <a:cubicBezTo>
                    <a:pt x="1991425" y="598170"/>
                    <a:pt x="1981638" y="596345"/>
                    <a:pt x="1972348" y="595018"/>
                  </a:cubicBezTo>
                  <a:lnTo>
                    <a:pt x="1982301" y="500963"/>
                  </a:lnTo>
                  <a:cubicBezTo>
                    <a:pt x="1982301" y="497314"/>
                    <a:pt x="1981803" y="493996"/>
                    <a:pt x="1980808" y="491010"/>
                  </a:cubicBezTo>
                  <a:cubicBezTo>
                    <a:pt x="1979813" y="488024"/>
                    <a:pt x="1977491" y="485619"/>
                    <a:pt x="1973841" y="483794"/>
                  </a:cubicBezTo>
                  <a:cubicBezTo>
                    <a:pt x="1970192" y="481970"/>
                    <a:pt x="1964967" y="480560"/>
                    <a:pt x="1958165" y="479564"/>
                  </a:cubicBezTo>
                  <a:cubicBezTo>
                    <a:pt x="1951364" y="478569"/>
                    <a:pt x="1942821" y="478071"/>
                    <a:pt x="1932537" y="478071"/>
                  </a:cubicBezTo>
                  <a:close/>
                  <a:moveTo>
                    <a:pt x="1906243" y="303527"/>
                  </a:moveTo>
                  <a:cubicBezTo>
                    <a:pt x="2232395" y="303527"/>
                    <a:pt x="2496793" y="567925"/>
                    <a:pt x="2496793" y="894077"/>
                  </a:cubicBezTo>
                  <a:cubicBezTo>
                    <a:pt x="2496793" y="1220229"/>
                    <a:pt x="2232395" y="1484627"/>
                    <a:pt x="1906243" y="1484627"/>
                  </a:cubicBezTo>
                  <a:cubicBezTo>
                    <a:pt x="1580091" y="1484627"/>
                    <a:pt x="1315693" y="1220229"/>
                    <a:pt x="1315693" y="894077"/>
                  </a:cubicBezTo>
                  <a:cubicBezTo>
                    <a:pt x="1315693" y="567925"/>
                    <a:pt x="1580091" y="303527"/>
                    <a:pt x="1906243" y="303527"/>
                  </a:cubicBezTo>
                  <a:close/>
                  <a:moveTo>
                    <a:pt x="492187" y="171334"/>
                  </a:moveTo>
                  <a:lnTo>
                    <a:pt x="495319" y="192053"/>
                  </a:lnTo>
                  <a:cubicBezTo>
                    <a:pt x="495319" y="360605"/>
                    <a:pt x="358680" y="497244"/>
                    <a:pt x="190128" y="497244"/>
                  </a:cubicBezTo>
                  <a:lnTo>
                    <a:pt x="167414" y="493810"/>
                  </a:lnTo>
                  <a:lnTo>
                    <a:pt x="167414" y="1294344"/>
                  </a:lnTo>
                  <a:lnTo>
                    <a:pt x="190128" y="1290910"/>
                  </a:lnTo>
                  <a:cubicBezTo>
                    <a:pt x="358680" y="1290910"/>
                    <a:pt x="495319" y="1427549"/>
                    <a:pt x="495319" y="1596101"/>
                  </a:cubicBezTo>
                  <a:lnTo>
                    <a:pt x="492187" y="1616820"/>
                  </a:lnTo>
                  <a:lnTo>
                    <a:pt x="3320300" y="1616820"/>
                  </a:lnTo>
                  <a:lnTo>
                    <a:pt x="3317167" y="1596101"/>
                  </a:lnTo>
                  <a:cubicBezTo>
                    <a:pt x="3317167" y="1427549"/>
                    <a:pt x="3453806" y="1290910"/>
                    <a:pt x="3622358" y="1290910"/>
                  </a:cubicBezTo>
                  <a:lnTo>
                    <a:pt x="3645071" y="1294344"/>
                  </a:lnTo>
                  <a:lnTo>
                    <a:pt x="3645071" y="493810"/>
                  </a:lnTo>
                  <a:lnTo>
                    <a:pt x="3622357" y="497244"/>
                  </a:lnTo>
                  <a:cubicBezTo>
                    <a:pt x="3453805" y="497244"/>
                    <a:pt x="3317166" y="360605"/>
                    <a:pt x="3317166" y="192053"/>
                  </a:cubicBezTo>
                  <a:lnTo>
                    <a:pt x="3320299" y="171334"/>
                  </a:lnTo>
                  <a:close/>
                  <a:moveTo>
                    <a:pt x="0" y="0"/>
                  </a:moveTo>
                  <a:lnTo>
                    <a:pt x="425526" y="0"/>
                  </a:lnTo>
                  <a:lnTo>
                    <a:pt x="3386960" y="0"/>
                  </a:lnTo>
                  <a:lnTo>
                    <a:pt x="3812485" y="0"/>
                  </a:lnTo>
                  <a:lnTo>
                    <a:pt x="3812485" y="429039"/>
                  </a:lnTo>
                  <a:lnTo>
                    <a:pt x="3812485" y="1359114"/>
                  </a:lnTo>
                  <a:lnTo>
                    <a:pt x="3812486" y="1359115"/>
                  </a:lnTo>
                  <a:lnTo>
                    <a:pt x="3812486" y="1788154"/>
                  </a:lnTo>
                  <a:lnTo>
                    <a:pt x="3812485" y="1788154"/>
                  </a:lnTo>
                  <a:lnTo>
                    <a:pt x="3386961" y="1788154"/>
                  </a:lnTo>
                  <a:lnTo>
                    <a:pt x="425526" y="1788154"/>
                  </a:lnTo>
                  <a:lnTo>
                    <a:pt x="0" y="1788154"/>
                  </a:lnTo>
                  <a:lnTo>
                    <a:pt x="0" y="1359116"/>
                  </a:lnTo>
                  <a:lnTo>
                    <a:pt x="0" y="429039"/>
                  </a:lnTo>
                  <a:close/>
                </a:path>
              </a:pathLst>
            </a:custGeom>
            <a:solidFill>
              <a:schemeClr val="accent6">
                <a:lumMod val="50000"/>
                <a:alpha val="70000"/>
              </a:schemeClr>
            </a:solidFill>
            <a:ln>
              <a:noFill/>
            </a:ln>
            <a:sp3d extrusionH="2921000" prstMaterial="dkEdge"/>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9" name="Group 8">
            <a:extLst>
              <a:ext uri="{FF2B5EF4-FFF2-40B4-BE49-F238E27FC236}">
                <a16:creationId xmlns:a16="http://schemas.microsoft.com/office/drawing/2014/main" id="{165B279E-78F4-4313-B651-FF97A5839156}"/>
              </a:ext>
            </a:extLst>
          </p:cNvPr>
          <p:cNvGrpSpPr/>
          <p:nvPr/>
        </p:nvGrpSpPr>
        <p:grpSpPr>
          <a:xfrm>
            <a:off x="4578278" y="2825939"/>
            <a:ext cx="1636863" cy="815647"/>
            <a:chOff x="3345686" y="3131266"/>
            <a:chExt cx="4042611" cy="2014430"/>
          </a:xfrm>
          <a:scene3d>
            <a:camera prst="isometricTopUp"/>
            <a:lightRig rig="threePt" dir="t"/>
          </a:scene3d>
        </p:grpSpPr>
        <p:sp>
          <p:nvSpPr>
            <p:cNvPr id="10" name="Rectangle 9">
              <a:extLst>
                <a:ext uri="{FF2B5EF4-FFF2-40B4-BE49-F238E27FC236}">
                  <a16:creationId xmlns:a16="http://schemas.microsoft.com/office/drawing/2014/main" id="{3E653F16-2756-4947-ACA8-B4DD42A2CAE2}"/>
                </a:ext>
              </a:extLst>
            </p:cNvPr>
            <p:cNvSpPr/>
            <p:nvPr/>
          </p:nvSpPr>
          <p:spPr>
            <a:xfrm>
              <a:off x="3345686" y="3131266"/>
              <a:ext cx="4042611" cy="2014430"/>
            </a:xfrm>
            <a:prstGeom prst="rect">
              <a:avLst/>
            </a:prstGeom>
            <a:solidFill>
              <a:schemeClr val="accent6"/>
            </a:solidFill>
            <a:ln>
              <a:noFill/>
            </a:ln>
            <a:sp3d extrusionH="1016000" prstMaterial="dkEdge"/>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5EC91290-E3CF-40D8-AA59-F4EB61936A7E}"/>
                </a:ext>
              </a:extLst>
            </p:cNvPr>
            <p:cNvSpPr/>
            <p:nvPr/>
          </p:nvSpPr>
          <p:spPr>
            <a:xfrm>
              <a:off x="3460748" y="3244404"/>
              <a:ext cx="3812486" cy="1788154"/>
            </a:xfrm>
            <a:custGeom>
              <a:avLst/>
              <a:gdLst>
                <a:gd name="connsiteX0" fmla="*/ 3021857 w 3812486"/>
                <a:gd name="connsiteY0" fmla="*/ 668593 h 1788154"/>
                <a:gd name="connsiteX1" fmla="*/ 3247341 w 3812486"/>
                <a:gd name="connsiteY1" fmla="*/ 894077 h 1788154"/>
                <a:gd name="connsiteX2" fmla="*/ 3021857 w 3812486"/>
                <a:gd name="connsiteY2" fmla="*/ 1119561 h 1788154"/>
                <a:gd name="connsiteX3" fmla="*/ 2796373 w 3812486"/>
                <a:gd name="connsiteY3" fmla="*/ 894077 h 1788154"/>
                <a:gd name="connsiteX4" fmla="*/ 3021857 w 3812486"/>
                <a:gd name="connsiteY4" fmla="*/ 668593 h 1788154"/>
                <a:gd name="connsiteX5" fmla="*/ 790627 w 3812486"/>
                <a:gd name="connsiteY5" fmla="*/ 668593 h 1788154"/>
                <a:gd name="connsiteX6" fmla="*/ 1016111 w 3812486"/>
                <a:gd name="connsiteY6" fmla="*/ 894077 h 1788154"/>
                <a:gd name="connsiteX7" fmla="*/ 790627 w 3812486"/>
                <a:gd name="connsiteY7" fmla="*/ 1119561 h 1788154"/>
                <a:gd name="connsiteX8" fmla="*/ 565143 w 3812486"/>
                <a:gd name="connsiteY8" fmla="*/ 894077 h 1788154"/>
                <a:gd name="connsiteX9" fmla="*/ 790627 w 3812486"/>
                <a:gd name="connsiteY9" fmla="*/ 668593 h 1788154"/>
                <a:gd name="connsiteX10" fmla="*/ 1932537 w 3812486"/>
                <a:gd name="connsiteY10" fmla="*/ 478071 h 1788154"/>
                <a:gd name="connsiteX11" fmla="*/ 1911636 w 3812486"/>
                <a:gd name="connsiteY11" fmla="*/ 479067 h 1788154"/>
                <a:gd name="connsiteX12" fmla="*/ 1898946 w 3812486"/>
                <a:gd name="connsiteY12" fmla="*/ 482301 h 1788154"/>
                <a:gd name="connsiteX13" fmla="*/ 1892476 w 3812486"/>
                <a:gd name="connsiteY13" fmla="*/ 487278 h 1788154"/>
                <a:gd name="connsiteX14" fmla="*/ 1890237 w 3812486"/>
                <a:gd name="connsiteY14" fmla="*/ 493996 h 1788154"/>
                <a:gd name="connsiteX15" fmla="*/ 1880284 w 3812486"/>
                <a:gd name="connsiteY15" fmla="*/ 594023 h 1788154"/>
                <a:gd name="connsiteX16" fmla="*/ 1802900 w 3812486"/>
                <a:gd name="connsiteY16" fmla="*/ 613182 h 1788154"/>
                <a:gd name="connsiteX17" fmla="*/ 1745423 w 3812486"/>
                <a:gd name="connsiteY17" fmla="*/ 650256 h 1788154"/>
                <a:gd name="connsiteX18" fmla="*/ 1709592 w 3812486"/>
                <a:gd name="connsiteY18" fmla="*/ 703753 h 1788154"/>
                <a:gd name="connsiteX19" fmla="*/ 1697151 w 3812486"/>
                <a:gd name="connsiteY19" fmla="*/ 771681 h 1788154"/>
                <a:gd name="connsiteX20" fmla="*/ 1709343 w 3812486"/>
                <a:gd name="connsiteY20" fmla="*/ 842098 h 1788154"/>
                <a:gd name="connsiteX21" fmla="*/ 1741939 w 3812486"/>
                <a:gd name="connsiteY21" fmla="*/ 891614 h 1788154"/>
                <a:gd name="connsiteX22" fmla="*/ 1787971 w 3812486"/>
                <a:gd name="connsiteY22" fmla="*/ 925951 h 1788154"/>
                <a:gd name="connsiteX23" fmla="*/ 1840473 w 3812486"/>
                <a:gd name="connsiteY23" fmla="*/ 950336 h 1788154"/>
                <a:gd name="connsiteX24" fmla="*/ 1892974 w 3812486"/>
                <a:gd name="connsiteY24" fmla="*/ 969993 h 1788154"/>
                <a:gd name="connsiteX25" fmla="*/ 1939006 w 3812486"/>
                <a:gd name="connsiteY25" fmla="*/ 990894 h 1788154"/>
                <a:gd name="connsiteX26" fmla="*/ 1971602 w 3812486"/>
                <a:gd name="connsiteY26" fmla="*/ 1018015 h 1788154"/>
                <a:gd name="connsiteX27" fmla="*/ 1983794 w 3812486"/>
                <a:gd name="connsiteY27" fmla="*/ 1057329 h 1788154"/>
                <a:gd name="connsiteX28" fmla="*/ 1955428 w 3812486"/>
                <a:gd name="connsiteY28" fmla="*/ 1114807 h 1788154"/>
                <a:gd name="connsiteX29" fmla="*/ 1868838 w 3812486"/>
                <a:gd name="connsiteY29" fmla="*/ 1136455 h 1788154"/>
                <a:gd name="connsiteX30" fmla="*/ 1803896 w 3812486"/>
                <a:gd name="connsiteY30" fmla="*/ 1128990 h 1788154"/>
                <a:gd name="connsiteX31" fmla="*/ 1756868 w 3812486"/>
                <a:gd name="connsiteY31" fmla="*/ 1112568 h 1788154"/>
                <a:gd name="connsiteX32" fmla="*/ 1725019 w 3812486"/>
                <a:gd name="connsiteY32" fmla="*/ 1096145 h 1788154"/>
                <a:gd name="connsiteX33" fmla="*/ 1706109 w 3812486"/>
                <a:gd name="connsiteY33" fmla="*/ 1088681 h 1788154"/>
                <a:gd name="connsiteX34" fmla="*/ 1697400 w 3812486"/>
                <a:gd name="connsiteY34" fmla="*/ 1090920 h 1788154"/>
                <a:gd name="connsiteX35" fmla="*/ 1691179 w 3812486"/>
                <a:gd name="connsiteY35" fmla="*/ 1099131 h 1788154"/>
                <a:gd name="connsiteX36" fmla="*/ 1687696 w 3812486"/>
                <a:gd name="connsiteY36" fmla="*/ 1116051 h 1788154"/>
                <a:gd name="connsiteX37" fmla="*/ 1686701 w 3812486"/>
                <a:gd name="connsiteY37" fmla="*/ 1143919 h 1788154"/>
                <a:gd name="connsiteX38" fmla="*/ 1689189 w 3812486"/>
                <a:gd name="connsiteY38" fmla="*/ 1177013 h 1788154"/>
                <a:gd name="connsiteX39" fmla="*/ 1697400 w 3812486"/>
                <a:gd name="connsiteY39" fmla="*/ 1193933 h 1788154"/>
                <a:gd name="connsiteX40" fmla="*/ 1714320 w 3812486"/>
                <a:gd name="connsiteY40" fmla="*/ 1205627 h 1788154"/>
                <a:gd name="connsiteX41" fmla="*/ 1740944 w 3812486"/>
                <a:gd name="connsiteY41" fmla="*/ 1217322 h 1788154"/>
                <a:gd name="connsiteX42" fmla="*/ 1775281 w 3812486"/>
                <a:gd name="connsiteY42" fmla="*/ 1227772 h 1788154"/>
                <a:gd name="connsiteX43" fmla="*/ 1815590 w 3812486"/>
                <a:gd name="connsiteY43" fmla="*/ 1235486 h 1788154"/>
                <a:gd name="connsiteX44" fmla="*/ 1805140 w 3812486"/>
                <a:gd name="connsiteY44" fmla="*/ 1336507 h 1788154"/>
                <a:gd name="connsiteX45" fmla="*/ 1805886 w 3812486"/>
                <a:gd name="connsiteY45" fmla="*/ 1346460 h 1788154"/>
                <a:gd name="connsiteX46" fmla="*/ 1813102 w 3812486"/>
                <a:gd name="connsiteY46" fmla="*/ 1353676 h 1788154"/>
                <a:gd name="connsiteX47" fmla="*/ 1828280 w 3812486"/>
                <a:gd name="connsiteY47" fmla="*/ 1357906 h 1788154"/>
                <a:gd name="connsiteX48" fmla="*/ 1853909 w 3812486"/>
                <a:gd name="connsiteY48" fmla="*/ 1359399 h 1788154"/>
                <a:gd name="connsiteX49" fmla="*/ 1874561 w 3812486"/>
                <a:gd name="connsiteY49" fmla="*/ 1358155 h 1788154"/>
                <a:gd name="connsiteX50" fmla="*/ 1887500 w 3812486"/>
                <a:gd name="connsiteY50" fmla="*/ 1354920 h 1788154"/>
                <a:gd name="connsiteX51" fmla="*/ 1893969 w 3812486"/>
                <a:gd name="connsiteY51" fmla="*/ 1349944 h 1788154"/>
                <a:gd name="connsiteX52" fmla="*/ 1896209 w 3812486"/>
                <a:gd name="connsiteY52" fmla="*/ 1342977 h 1788154"/>
                <a:gd name="connsiteX53" fmla="*/ 1906659 w 3812486"/>
                <a:gd name="connsiteY53" fmla="*/ 1236481 h 1788154"/>
                <a:gd name="connsiteX54" fmla="*/ 1993747 w 3812486"/>
                <a:gd name="connsiteY54" fmla="*/ 1217571 h 1788154"/>
                <a:gd name="connsiteX55" fmla="*/ 2060929 w 3812486"/>
                <a:gd name="connsiteY55" fmla="*/ 1177759 h 1788154"/>
                <a:gd name="connsiteX56" fmla="*/ 2103975 w 3812486"/>
                <a:gd name="connsiteY56" fmla="*/ 1118539 h 1788154"/>
                <a:gd name="connsiteX57" fmla="*/ 2119153 w 3812486"/>
                <a:gd name="connsiteY57" fmla="*/ 1041405 h 1788154"/>
                <a:gd name="connsiteX58" fmla="*/ 2106712 w 3812486"/>
                <a:gd name="connsiteY58" fmla="*/ 972481 h 1788154"/>
                <a:gd name="connsiteX59" fmla="*/ 2073868 w 3812486"/>
                <a:gd name="connsiteY59" fmla="*/ 923712 h 1788154"/>
                <a:gd name="connsiteX60" fmla="*/ 2027338 w 3812486"/>
                <a:gd name="connsiteY60" fmla="*/ 889872 h 1788154"/>
                <a:gd name="connsiteX61" fmla="*/ 1974090 w 3812486"/>
                <a:gd name="connsiteY61" fmla="*/ 865736 h 1788154"/>
                <a:gd name="connsiteX62" fmla="*/ 1920842 w 3812486"/>
                <a:gd name="connsiteY62" fmla="*/ 845830 h 1788154"/>
                <a:gd name="connsiteX63" fmla="*/ 1874064 w 3812486"/>
                <a:gd name="connsiteY63" fmla="*/ 824929 h 1788154"/>
                <a:gd name="connsiteX64" fmla="*/ 1840970 w 3812486"/>
                <a:gd name="connsiteY64" fmla="*/ 797559 h 1788154"/>
                <a:gd name="connsiteX65" fmla="*/ 1828529 w 3812486"/>
                <a:gd name="connsiteY65" fmla="*/ 758245 h 1788154"/>
                <a:gd name="connsiteX66" fmla="*/ 1834003 w 3812486"/>
                <a:gd name="connsiteY66" fmla="*/ 730875 h 1788154"/>
                <a:gd name="connsiteX67" fmla="*/ 1850923 w 3812486"/>
                <a:gd name="connsiteY67" fmla="*/ 709476 h 1788154"/>
                <a:gd name="connsiteX68" fmla="*/ 1880782 w 3812486"/>
                <a:gd name="connsiteY68" fmla="*/ 695542 h 1788154"/>
                <a:gd name="connsiteX69" fmla="*/ 1925072 w 3812486"/>
                <a:gd name="connsiteY69" fmla="*/ 690565 h 1788154"/>
                <a:gd name="connsiteX70" fmla="*/ 1977076 w 3812486"/>
                <a:gd name="connsiteY70" fmla="*/ 697035 h 1788154"/>
                <a:gd name="connsiteX71" fmla="*/ 2018878 w 3812486"/>
                <a:gd name="connsiteY71" fmla="*/ 710969 h 1788154"/>
                <a:gd name="connsiteX72" fmla="*/ 2049483 w 3812486"/>
                <a:gd name="connsiteY72" fmla="*/ 724903 h 1788154"/>
                <a:gd name="connsiteX73" fmla="*/ 2068394 w 3812486"/>
                <a:gd name="connsiteY73" fmla="*/ 731372 h 1788154"/>
                <a:gd name="connsiteX74" fmla="*/ 2074365 w 3812486"/>
                <a:gd name="connsiteY74" fmla="*/ 729631 h 1788154"/>
                <a:gd name="connsiteX75" fmla="*/ 2078844 w 3812486"/>
                <a:gd name="connsiteY75" fmla="*/ 722664 h 1788154"/>
                <a:gd name="connsiteX76" fmla="*/ 2081581 w 3812486"/>
                <a:gd name="connsiteY76" fmla="*/ 707485 h 1788154"/>
                <a:gd name="connsiteX77" fmla="*/ 2082328 w 3812486"/>
                <a:gd name="connsiteY77" fmla="*/ 682106 h 1788154"/>
                <a:gd name="connsiteX78" fmla="*/ 2081830 w 3812486"/>
                <a:gd name="connsiteY78" fmla="*/ 661951 h 1788154"/>
                <a:gd name="connsiteX79" fmla="*/ 2080088 w 3812486"/>
                <a:gd name="connsiteY79" fmla="*/ 647022 h 1788154"/>
                <a:gd name="connsiteX80" fmla="*/ 2076605 w 3812486"/>
                <a:gd name="connsiteY80" fmla="*/ 636571 h 1788154"/>
                <a:gd name="connsiteX81" fmla="*/ 2070135 w 3812486"/>
                <a:gd name="connsiteY81" fmla="*/ 628111 h 1788154"/>
                <a:gd name="connsiteX82" fmla="*/ 2054957 w 3812486"/>
                <a:gd name="connsiteY82" fmla="*/ 618656 h 1788154"/>
                <a:gd name="connsiteX83" fmla="*/ 2030573 w 3812486"/>
                <a:gd name="connsiteY83" fmla="*/ 608703 h 1788154"/>
                <a:gd name="connsiteX84" fmla="*/ 2001709 w 3812486"/>
                <a:gd name="connsiteY84" fmla="*/ 600492 h 1788154"/>
                <a:gd name="connsiteX85" fmla="*/ 1972348 w 3812486"/>
                <a:gd name="connsiteY85" fmla="*/ 595018 h 1788154"/>
                <a:gd name="connsiteX86" fmla="*/ 1982301 w 3812486"/>
                <a:gd name="connsiteY86" fmla="*/ 500963 h 1788154"/>
                <a:gd name="connsiteX87" fmla="*/ 1980808 w 3812486"/>
                <a:gd name="connsiteY87" fmla="*/ 491010 h 1788154"/>
                <a:gd name="connsiteX88" fmla="*/ 1973841 w 3812486"/>
                <a:gd name="connsiteY88" fmla="*/ 483794 h 1788154"/>
                <a:gd name="connsiteX89" fmla="*/ 1958165 w 3812486"/>
                <a:gd name="connsiteY89" fmla="*/ 479564 h 1788154"/>
                <a:gd name="connsiteX90" fmla="*/ 1932537 w 3812486"/>
                <a:gd name="connsiteY90" fmla="*/ 478071 h 1788154"/>
                <a:gd name="connsiteX91" fmla="*/ 1906243 w 3812486"/>
                <a:gd name="connsiteY91" fmla="*/ 303527 h 1788154"/>
                <a:gd name="connsiteX92" fmla="*/ 2496793 w 3812486"/>
                <a:gd name="connsiteY92" fmla="*/ 894077 h 1788154"/>
                <a:gd name="connsiteX93" fmla="*/ 1906243 w 3812486"/>
                <a:gd name="connsiteY93" fmla="*/ 1484627 h 1788154"/>
                <a:gd name="connsiteX94" fmla="*/ 1315693 w 3812486"/>
                <a:gd name="connsiteY94" fmla="*/ 894077 h 1788154"/>
                <a:gd name="connsiteX95" fmla="*/ 1906243 w 3812486"/>
                <a:gd name="connsiteY95" fmla="*/ 303527 h 1788154"/>
                <a:gd name="connsiteX96" fmla="*/ 492187 w 3812486"/>
                <a:gd name="connsiteY96" fmla="*/ 171334 h 1788154"/>
                <a:gd name="connsiteX97" fmla="*/ 495319 w 3812486"/>
                <a:gd name="connsiteY97" fmla="*/ 192053 h 1788154"/>
                <a:gd name="connsiteX98" fmla="*/ 190128 w 3812486"/>
                <a:gd name="connsiteY98" fmla="*/ 497244 h 1788154"/>
                <a:gd name="connsiteX99" fmla="*/ 167414 w 3812486"/>
                <a:gd name="connsiteY99" fmla="*/ 493810 h 1788154"/>
                <a:gd name="connsiteX100" fmla="*/ 167414 w 3812486"/>
                <a:gd name="connsiteY100" fmla="*/ 1294344 h 1788154"/>
                <a:gd name="connsiteX101" fmla="*/ 190128 w 3812486"/>
                <a:gd name="connsiteY101" fmla="*/ 1290910 h 1788154"/>
                <a:gd name="connsiteX102" fmla="*/ 495319 w 3812486"/>
                <a:gd name="connsiteY102" fmla="*/ 1596101 h 1788154"/>
                <a:gd name="connsiteX103" fmla="*/ 492187 w 3812486"/>
                <a:gd name="connsiteY103" fmla="*/ 1616820 h 1788154"/>
                <a:gd name="connsiteX104" fmla="*/ 3320300 w 3812486"/>
                <a:gd name="connsiteY104" fmla="*/ 1616820 h 1788154"/>
                <a:gd name="connsiteX105" fmla="*/ 3317167 w 3812486"/>
                <a:gd name="connsiteY105" fmla="*/ 1596101 h 1788154"/>
                <a:gd name="connsiteX106" fmla="*/ 3622358 w 3812486"/>
                <a:gd name="connsiteY106" fmla="*/ 1290910 h 1788154"/>
                <a:gd name="connsiteX107" fmla="*/ 3645071 w 3812486"/>
                <a:gd name="connsiteY107" fmla="*/ 1294344 h 1788154"/>
                <a:gd name="connsiteX108" fmla="*/ 3645071 w 3812486"/>
                <a:gd name="connsiteY108" fmla="*/ 493810 h 1788154"/>
                <a:gd name="connsiteX109" fmla="*/ 3622357 w 3812486"/>
                <a:gd name="connsiteY109" fmla="*/ 497244 h 1788154"/>
                <a:gd name="connsiteX110" fmla="*/ 3317166 w 3812486"/>
                <a:gd name="connsiteY110" fmla="*/ 192053 h 1788154"/>
                <a:gd name="connsiteX111" fmla="*/ 3320299 w 3812486"/>
                <a:gd name="connsiteY111" fmla="*/ 171334 h 1788154"/>
                <a:gd name="connsiteX112" fmla="*/ 0 w 3812486"/>
                <a:gd name="connsiteY112" fmla="*/ 0 h 1788154"/>
                <a:gd name="connsiteX113" fmla="*/ 425526 w 3812486"/>
                <a:gd name="connsiteY113" fmla="*/ 0 h 1788154"/>
                <a:gd name="connsiteX114" fmla="*/ 3386960 w 3812486"/>
                <a:gd name="connsiteY114" fmla="*/ 0 h 1788154"/>
                <a:gd name="connsiteX115" fmla="*/ 3812485 w 3812486"/>
                <a:gd name="connsiteY115" fmla="*/ 0 h 1788154"/>
                <a:gd name="connsiteX116" fmla="*/ 3812485 w 3812486"/>
                <a:gd name="connsiteY116" fmla="*/ 429039 h 1788154"/>
                <a:gd name="connsiteX117" fmla="*/ 3812485 w 3812486"/>
                <a:gd name="connsiteY117" fmla="*/ 1359114 h 1788154"/>
                <a:gd name="connsiteX118" fmla="*/ 3812486 w 3812486"/>
                <a:gd name="connsiteY118" fmla="*/ 1359115 h 1788154"/>
                <a:gd name="connsiteX119" fmla="*/ 3812486 w 3812486"/>
                <a:gd name="connsiteY119" fmla="*/ 1788154 h 1788154"/>
                <a:gd name="connsiteX120" fmla="*/ 3812485 w 3812486"/>
                <a:gd name="connsiteY120" fmla="*/ 1788154 h 1788154"/>
                <a:gd name="connsiteX121" fmla="*/ 3386961 w 3812486"/>
                <a:gd name="connsiteY121" fmla="*/ 1788154 h 1788154"/>
                <a:gd name="connsiteX122" fmla="*/ 425526 w 3812486"/>
                <a:gd name="connsiteY122" fmla="*/ 1788154 h 1788154"/>
                <a:gd name="connsiteX123" fmla="*/ 0 w 3812486"/>
                <a:gd name="connsiteY123" fmla="*/ 1788154 h 1788154"/>
                <a:gd name="connsiteX124" fmla="*/ 0 w 3812486"/>
                <a:gd name="connsiteY124" fmla="*/ 1359116 h 1788154"/>
                <a:gd name="connsiteX125" fmla="*/ 0 w 3812486"/>
                <a:gd name="connsiteY125" fmla="*/ 429039 h 1788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Lst>
              <a:rect l="l" t="t" r="r" b="b"/>
              <a:pathLst>
                <a:path w="3812486" h="1788154">
                  <a:moveTo>
                    <a:pt x="3021857" y="668593"/>
                  </a:moveTo>
                  <a:cubicBezTo>
                    <a:pt x="3146388" y="668593"/>
                    <a:pt x="3247341" y="769546"/>
                    <a:pt x="3247341" y="894077"/>
                  </a:cubicBezTo>
                  <a:cubicBezTo>
                    <a:pt x="3247341" y="1018608"/>
                    <a:pt x="3146388" y="1119561"/>
                    <a:pt x="3021857" y="1119561"/>
                  </a:cubicBezTo>
                  <a:cubicBezTo>
                    <a:pt x="2897326" y="1119561"/>
                    <a:pt x="2796373" y="1018608"/>
                    <a:pt x="2796373" y="894077"/>
                  </a:cubicBezTo>
                  <a:cubicBezTo>
                    <a:pt x="2796373" y="769546"/>
                    <a:pt x="2897326" y="668593"/>
                    <a:pt x="3021857" y="668593"/>
                  </a:cubicBezTo>
                  <a:close/>
                  <a:moveTo>
                    <a:pt x="790627" y="668593"/>
                  </a:moveTo>
                  <a:cubicBezTo>
                    <a:pt x="915158" y="668593"/>
                    <a:pt x="1016111" y="769546"/>
                    <a:pt x="1016111" y="894077"/>
                  </a:cubicBezTo>
                  <a:cubicBezTo>
                    <a:pt x="1016111" y="1018608"/>
                    <a:pt x="915158" y="1119561"/>
                    <a:pt x="790627" y="1119561"/>
                  </a:cubicBezTo>
                  <a:cubicBezTo>
                    <a:pt x="666096" y="1119561"/>
                    <a:pt x="565143" y="1018608"/>
                    <a:pt x="565143" y="894077"/>
                  </a:cubicBezTo>
                  <a:cubicBezTo>
                    <a:pt x="565143" y="769546"/>
                    <a:pt x="666096" y="668593"/>
                    <a:pt x="790627" y="668593"/>
                  </a:cubicBezTo>
                  <a:close/>
                  <a:moveTo>
                    <a:pt x="1932537" y="478071"/>
                  </a:moveTo>
                  <a:cubicBezTo>
                    <a:pt x="1923911" y="478071"/>
                    <a:pt x="1916944" y="478403"/>
                    <a:pt x="1911636" y="479067"/>
                  </a:cubicBezTo>
                  <a:cubicBezTo>
                    <a:pt x="1906327" y="479730"/>
                    <a:pt x="1902097" y="480809"/>
                    <a:pt x="1898946" y="482301"/>
                  </a:cubicBezTo>
                  <a:cubicBezTo>
                    <a:pt x="1895794" y="483794"/>
                    <a:pt x="1893638" y="485453"/>
                    <a:pt x="1892476" y="487278"/>
                  </a:cubicBezTo>
                  <a:cubicBezTo>
                    <a:pt x="1891315" y="489103"/>
                    <a:pt x="1890569" y="491342"/>
                    <a:pt x="1890237" y="493996"/>
                  </a:cubicBezTo>
                  <a:lnTo>
                    <a:pt x="1880284" y="594023"/>
                  </a:lnTo>
                  <a:cubicBezTo>
                    <a:pt x="1851421" y="597340"/>
                    <a:pt x="1825626" y="603727"/>
                    <a:pt x="1802900" y="613182"/>
                  </a:cubicBezTo>
                  <a:cubicBezTo>
                    <a:pt x="1780175" y="622637"/>
                    <a:pt x="1761015" y="634995"/>
                    <a:pt x="1745423" y="650256"/>
                  </a:cubicBezTo>
                  <a:cubicBezTo>
                    <a:pt x="1729830" y="665517"/>
                    <a:pt x="1717886" y="683350"/>
                    <a:pt x="1709592" y="703753"/>
                  </a:cubicBezTo>
                  <a:cubicBezTo>
                    <a:pt x="1701298" y="724156"/>
                    <a:pt x="1697151" y="746799"/>
                    <a:pt x="1697151" y="771681"/>
                  </a:cubicBezTo>
                  <a:cubicBezTo>
                    <a:pt x="1697151" y="799218"/>
                    <a:pt x="1701215" y="822690"/>
                    <a:pt x="1709343" y="842098"/>
                  </a:cubicBezTo>
                  <a:cubicBezTo>
                    <a:pt x="1717472" y="861506"/>
                    <a:pt x="1728337" y="878011"/>
                    <a:pt x="1741939" y="891614"/>
                  </a:cubicBezTo>
                  <a:cubicBezTo>
                    <a:pt x="1755541" y="905216"/>
                    <a:pt x="1770885" y="916662"/>
                    <a:pt x="1787971" y="925951"/>
                  </a:cubicBezTo>
                  <a:cubicBezTo>
                    <a:pt x="1805057" y="935241"/>
                    <a:pt x="1822557" y="943369"/>
                    <a:pt x="1840473" y="950336"/>
                  </a:cubicBezTo>
                  <a:cubicBezTo>
                    <a:pt x="1858388" y="957303"/>
                    <a:pt x="1875888" y="963855"/>
                    <a:pt x="1892974" y="969993"/>
                  </a:cubicBezTo>
                  <a:cubicBezTo>
                    <a:pt x="1910060" y="976130"/>
                    <a:pt x="1925404" y="983097"/>
                    <a:pt x="1939006" y="990894"/>
                  </a:cubicBezTo>
                  <a:cubicBezTo>
                    <a:pt x="1952608" y="998690"/>
                    <a:pt x="1963474" y="1007731"/>
                    <a:pt x="1971602" y="1018015"/>
                  </a:cubicBezTo>
                  <a:cubicBezTo>
                    <a:pt x="1979730" y="1028300"/>
                    <a:pt x="1983794" y="1041405"/>
                    <a:pt x="1983794" y="1057329"/>
                  </a:cubicBezTo>
                  <a:cubicBezTo>
                    <a:pt x="1983794" y="1081216"/>
                    <a:pt x="1974339" y="1100375"/>
                    <a:pt x="1955428" y="1114807"/>
                  </a:cubicBezTo>
                  <a:cubicBezTo>
                    <a:pt x="1936518" y="1129239"/>
                    <a:pt x="1907655" y="1136455"/>
                    <a:pt x="1868838" y="1136455"/>
                  </a:cubicBezTo>
                  <a:cubicBezTo>
                    <a:pt x="1843956" y="1136455"/>
                    <a:pt x="1822309" y="1133966"/>
                    <a:pt x="1803896" y="1128990"/>
                  </a:cubicBezTo>
                  <a:cubicBezTo>
                    <a:pt x="1785483" y="1124014"/>
                    <a:pt x="1769807" y="1118539"/>
                    <a:pt x="1756868" y="1112568"/>
                  </a:cubicBezTo>
                  <a:cubicBezTo>
                    <a:pt x="1743930" y="1106596"/>
                    <a:pt x="1733313" y="1101122"/>
                    <a:pt x="1725019" y="1096145"/>
                  </a:cubicBezTo>
                  <a:cubicBezTo>
                    <a:pt x="1716725" y="1091169"/>
                    <a:pt x="1710422" y="1088681"/>
                    <a:pt x="1706109" y="1088681"/>
                  </a:cubicBezTo>
                  <a:cubicBezTo>
                    <a:pt x="1702791" y="1088681"/>
                    <a:pt x="1699888" y="1089427"/>
                    <a:pt x="1697400" y="1090920"/>
                  </a:cubicBezTo>
                  <a:cubicBezTo>
                    <a:pt x="1694912" y="1092413"/>
                    <a:pt x="1692838" y="1095150"/>
                    <a:pt x="1691179" y="1099131"/>
                  </a:cubicBezTo>
                  <a:cubicBezTo>
                    <a:pt x="1689521" y="1103112"/>
                    <a:pt x="1688359" y="1108752"/>
                    <a:pt x="1687696" y="1116051"/>
                  </a:cubicBezTo>
                  <a:cubicBezTo>
                    <a:pt x="1687032" y="1123350"/>
                    <a:pt x="1686701" y="1132639"/>
                    <a:pt x="1686701" y="1143919"/>
                  </a:cubicBezTo>
                  <a:cubicBezTo>
                    <a:pt x="1686701" y="1158517"/>
                    <a:pt x="1687530" y="1169548"/>
                    <a:pt x="1689189" y="1177013"/>
                  </a:cubicBezTo>
                  <a:cubicBezTo>
                    <a:pt x="1690848" y="1184477"/>
                    <a:pt x="1693585" y="1190117"/>
                    <a:pt x="1697400" y="1193933"/>
                  </a:cubicBezTo>
                  <a:cubicBezTo>
                    <a:pt x="1701215" y="1197748"/>
                    <a:pt x="1706855" y="1201646"/>
                    <a:pt x="1714320" y="1205627"/>
                  </a:cubicBezTo>
                  <a:cubicBezTo>
                    <a:pt x="1721784" y="1209608"/>
                    <a:pt x="1730659" y="1213507"/>
                    <a:pt x="1740944" y="1217322"/>
                  </a:cubicBezTo>
                  <a:cubicBezTo>
                    <a:pt x="1751228" y="1221137"/>
                    <a:pt x="1762674" y="1224621"/>
                    <a:pt x="1775281" y="1227772"/>
                  </a:cubicBezTo>
                  <a:cubicBezTo>
                    <a:pt x="1787888" y="1230924"/>
                    <a:pt x="1801325" y="1233495"/>
                    <a:pt x="1815590" y="1235486"/>
                  </a:cubicBezTo>
                  <a:lnTo>
                    <a:pt x="1805140" y="1336507"/>
                  </a:lnTo>
                  <a:cubicBezTo>
                    <a:pt x="1804476" y="1340157"/>
                    <a:pt x="1804725" y="1343475"/>
                    <a:pt x="1805886" y="1346460"/>
                  </a:cubicBezTo>
                  <a:cubicBezTo>
                    <a:pt x="1807047" y="1349446"/>
                    <a:pt x="1809453" y="1351852"/>
                    <a:pt x="1813102" y="1353676"/>
                  </a:cubicBezTo>
                  <a:cubicBezTo>
                    <a:pt x="1816752" y="1355501"/>
                    <a:pt x="1821811" y="1356911"/>
                    <a:pt x="1828280" y="1357906"/>
                  </a:cubicBezTo>
                  <a:cubicBezTo>
                    <a:pt x="1834750" y="1358901"/>
                    <a:pt x="1843293" y="1359399"/>
                    <a:pt x="1853909" y="1359399"/>
                  </a:cubicBezTo>
                  <a:cubicBezTo>
                    <a:pt x="1862203" y="1359399"/>
                    <a:pt x="1869087" y="1358984"/>
                    <a:pt x="1874561" y="1358155"/>
                  </a:cubicBezTo>
                  <a:cubicBezTo>
                    <a:pt x="1880035" y="1357326"/>
                    <a:pt x="1884348" y="1356247"/>
                    <a:pt x="1887500" y="1354920"/>
                  </a:cubicBezTo>
                  <a:cubicBezTo>
                    <a:pt x="1890652" y="1353593"/>
                    <a:pt x="1892808" y="1351934"/>
                    <a:pt x="1893969" y="1349944"/>
                  </a:cubicBezTo>
                  <a:cubicBezTo>
                    <a:pt x="1895130" y="1347953"/>
                    <a:pt x="1895877" y="1345631"/>
                    <a:pt x="1896209" y="1342977"/>
                  </a:cubicBezTo>
                  <a:lnTo>
                    <a:pt x="1906659" y="1236481"/>
                  </a:lnTo>
                  <a:cubicBezTo>
                    <a:pt x="1938508" y="1233827"/>
                    <a:pt x="1967538" y="1227523"/>
                    <a:pt x="1993747" y="1217571"/>
                  </a:cubicBezTo>
                  <a:cubicBezTo>
                    <a:pt x="2019956" y="1207618"/>
                    <a:pt x="2042350" y="1194347"/>
                    <a:pt x="2060929" y="1177759"/>
                  </a:cubicBezTo>
                  <a:cubicBezTo>
                    <a:pt x="2079508" y="1161171"/>
                    <a:pt x="2093856" y="1141431"/>
                    <a:pt x="2103975" y="1118539"/>
                  </a:cubicBezTo>
                  <a:cubicBezTo>
                    <a:pt x="2114094" y="1095648"/>
                    <a:pt x="2119153" y="1069936"/>
                    <a:pt x="2119153" y="1041405"/>
                  </a:cubicBezTo>
                  <a:cubicBezTo>
                    <a:pt x="2119153" y="1014532"/>
                    <a:pt x="2115006" y="991557"/>
                    <a:pt x="2106712" y="972481"/>
                  </a:cubicBezTo>
                  <a:cubicBezTo>
                    <a:pt x="2098418" y="953405"/>
                    <a:pt x="2087470" y="937148"/>
                    <a:pt x="2073868" y="923712"/>
                  </a:cubicBezTo>
                  <a:cubicBezTo>
                    <a:pt x="2060265" y="910275"/>
                    <a:pt x="2044755" y="898995"/>
                    <a:pt x="2027338" y="889872"/>
                  </a:cubicBezTo>
                  <a:cubicBezTo>
                    <a:pt x="2009920" y="880749"/>
                    <a:pt x="1992171" y="872703"/>
                    <a:pt x="1974090" y="865736"/>
                  </a:cubicBezTo>
                  <a:cubicBezTo>
                    <a:pt x="1956009" y="858769"/>
                    <a:pt x="1938260" y="852134"/>
                    <a:pt x="1920842" y="845830"/>
                  </a:cubicBezTo>
                  <a:cubicBezTo>
                    <a:pt x="1903425" y="839527"/>
                    <a:pt x="1887832" y="832560"/>
                    <a:pt x="1874064" y="824929"/>
                  </a:cubicBezTo>
                  <a:cubicBezTo>
                    <a:pt x="1860295" y="817299"/>
                    <a:pt x="1849264" y="808175"/>
                    <a:pt x="1840970" y="797559"/>
                  </a:cubicBezTo>
                  <a:cubicBezTo>
                    <a:pt x="1832676" y="786943"/>
                    <a:pt x="1828529" y="773838"/>
                    <a:pt x="1828529" y="758245"/>
                  </a:cubicBezTo>
                  <a:cubicBezTo>
                    <a:pt x="1828529" y="748292"/>
                    <a:pt x="1830354" y="739169"/>
                    <a:pt x="1834003" y="730875"/>
                  </a:cubicBezTo>
                  <a:cubicBezTo>
                    <a:pt x="1837653" y="722581"/>
                    <a:pt x="1843293" y="715448"/>
                    <a:pt x="1850923" y="709476"/>
                  </a:cubicBezTo>
                  <a:cubicBezTo>
                    <a:pt x="1858554" y="703504"/>
                    <a:pt x="1868507" y="698860"/>
                    <a:pt x="1880782" y="695542"/>
                  </a:cubicBezTo>
                  <a:cubicBezTo>
                    <a:pt x="1893057" y="692224"/>
                    <a:pt x="1907820" y="690565"/>
                    <a:pt x="1925072" y="690565"/>
                  </a:cubicBezTo>
                  <a:cubicBezTo>
                    <a:pt x="1943983" y="690565"/>
                    <a:pt x="1961317" y="692722"/>
                    <a:pt x="1977076" y="697035"/>
                  </a:cubicBezTo>
                  <a:cubicBezTo>
                    <a:pt x="1992835" y="701348"/>
                    <a:pt x="2006769" y="705992"/>
                    <a:pt x="2018878" y="710969"/>
                  </a:cubicBezTo>
                  <a:cubicBezTo>
                    <a:pt x="2030987" y="715945"/>
                    <a:pt x="2041189" y="720590"/>
                    <a:pt x="2049483" y="724903"/>
                  </a:cubicBezTo>
                  <a:cubicBezTo>
                    <a:pt x="2057777" y="729216"/>
                    <a:pt x="2064081" y="731372"/>
                    <a:pt x="2068394" y="731372"/>
                  </a:cubicBezTo>
                  <a:cubicBezTo>
                    <a:pt x="2070716" y="731372"/>
                    <a:pt x="2072706" y="730792"/>
                    <a:pt x="2074365" y="729631"/>
                  </a:cubicBezTo>
                  <a:cubicBezTo>
                    <a:pt x="2076024" y="728469"/>
                    <a:pt x="2077517" y="726147"/>
                    <a:pt x="2078844" y="722664"/>
                  </a:cubicBezTo>
                  <a:cubicBezTo>
                    <a:pt x="2080171" y="719180"/>
                    <a:pt x="2081083" y="714121"/>
                    <a:pt x="2081581" y="707485"/>
                  </a:cubicBezTo>
                  <a:cubicBezTo>
                    <a:pt x="2082079" y="700850"/>
                    <a:pt x="2082328" y="692390"/>
                    <a:pt x="2082328" y="682106"/>
                  </a:cubicBezTo>
                  <a:cubicBezTo>
                    <a:pt x="2082328" y="674475"/>
                    <a:pt x="2082162" y="667757"/>
                    <a:pt x="2081830" y="661951"/>
                  </a:cubicBezTo>
                  <a:cubicBezTo>
                    <a:pt x="2081498" y="656145"/>
                    <a:pt x="2080918" y="651169"/>
                    <a:pt x="2080088" y="647022"/>
                  </a:cubicBezTo>
                  <a:cubicBezTo>
                    <a:pt x="2079259" y="642875"/>
                    <a:pt x="2078098" y="639391"/>
                    <a:pt x="2076605" y="636571"/>
                  </a:cubicBezTo>
                  <a:cubicBezTo>
                    <a:pt x="2075112" y="633751"/>
                    <a:pt x="2072955" y="630931"/>
                    <a:pt x="2070135" y="628111"/>
                  </a:cubicBezTo>
                  <a:cubicBezTo>
                    <a:pt x="2067315" y="625291"/>
                    <a:pt x="2062256" y="622139"/>
                    <a:pt x="2054957" y="618656"/>
                  </a:cubicBezTo>
                  <a:cubicBezTo>
                    <a:pt x="2047658" y="615172"/>
                    <a:pt x="2039530" y="611855"/>
                    <a:pt x="2030573" y="608703"/>
                  </a:cubicBezTo>
                  <a:cubicBezTo>
                    <a:pt x="2021615" y="605551"/>
                    <a:pt x="2011994" y="602814"/>
                    <a:pt x="2001709" y="600492"/>
                  </a:cubicBezTo>
                  <a:cubicBezTo>
                    <a:pt x="1991425" y="598170"/>
                    <a:pt x="1981638" y="596345"/>
                    <a:pt x="1972348" y="595018"/>
                  </a:cubicBezTo>
                  <a:lnTo>
                    <a:pt x="1982301" y="500963"/>
                  </a:lnTo>
                  <a:cubicBezTo>
                    <a:pt x="1982301" y="497314"/>
                    <a:pt x="1981803" y="493996"/>
                    <a:pt x="1980808" y="491010"/>
                  </a:cubicBezTo>
                  <a:cubicBezTo>
                    <a:pt x="1979813" y="488024"/>
                    <a:pt x="1977491" y="485619"/>
                    <a:pt x="1973841" y="483794"/>
                  </a:cubicBezTo>
                  <a:cubicBezTo>
                    <a:pt x="1970192" y="481970"/>
                    <a:pt x="1964967" y="480560"/>
                    <a:pt x="1958165" y="479564"/>
                  </a:cubicBezTo>
                  <a:cubicBezTo>
                    <a:pt x="1951364" y="478569"/>
                    <a:pt x="1942821" y="478071"/>
                    <a:pt x="1932537" y="478071"/>
                  </a:cubicBezTo>
                  <a:close/>
                  <a:moveTo>
                    <a:pt x="1906243" y="303527"/>
                  </a:moveTo>
                  <a:cubicBezTo>
                    <a:pt x="2232395" y="303527"/>
                    <a:pt x="2496793" y="567925"/>
                    <a:pt x="2496793" y="894077"/>
                  </a:cubicBezTo>
                  <a:cubicBezTo>
                    <a:pt x="2496793" y="1220229"/>
                    <a:pt x="2232395" y="1484627"/>
                    <a:pt x="1906243" y="1484627"/>
                  </a:cubicBezTo>
                  <a:cubicBezTo>
                    <a:pt x="1580091" y="1484627"/>
                    <a:pt x="1315693" y="1220229"/>
                    <a:pt x="1315693" y="894077"/>
                  </a:cubicBezTo>
                  <a:cubicBezTo>
                    <a:pt x="1315693" y="567925"/>
                    <a:pt x="1580091" y="303527"/>
                    <a:pt x="1906243" y="303527"/>
                  </a:cubicBezTo>
                  <a:close/>
                  <a:moveTo>
                    <a:pt x="492187" y="171334"/>
                  </a:moveTo>
                  <a:lnTo>
                    <a:pt x="495319" y="192053"/>
                  </a:lnTo>
                  <a:cubicBezTo>
                    <a:pt x="495319" y="360605"/>
                    <a:pt x="358680" y="497244"/>
                    <a:pt x="190128" y="497244"/>
                  </a:cubicBezTo>
                  <a:lnTo>
                    <a:pt x="167414" y="493810"/>
                  </a:lnTo>
                  <a:lnTo>
                    <a:pt x="167414" y="1294344"/>
                  </a:lnTo>
                  <a:lnTo>
                    <a:pt x="190128" y="1290910"/>
                  </a:lnTo>
                  <a:cubicBezTo>
                    <a:pt x="358680" y="1290910"/>
                    <a:pt x="495319" y="1427549"/>
                    <a:pt x="495319" y="1596101"/>
                  </a:cubicBezTo>
                  <a:lnTo>
                    <a:pt x="492187" y="1616820"/>
                  </a:lnTo>
                  <a:lnTo>
                    <a:pt x="3320300" y="1616820"/>
                  </a:lnTo>
                  <a:lnTo>
                    <a:pt x="3317167" y="1596101"/>
                  </a:lnTo>
                  <a:cubicBezTo>
                    <a:pt x="3317167" y="1427549"/>
                    <a:pt x="3453806" y="1290910"/>
                    <a:pt x="3622358" y="1290910"/>
                  </a:cubicBezTo>
                  <a:lnTo>
                    <a:pt x="3645071" y="1294344"/>
                  </a:lnTo>
                  <a:lnTo>
                    <a:pt x="3645071" y="493810"/>
                  </a:lnTo>
                  <a:lnTo>
                    <a:pt x="3622357" y="497244"/>
                  </a:lnTo>
                  <a:cubicBezTo>
                    <a:pt x="3453805" y="497244"/>
                    <a:pt x="3317166" y="360605"/>
                    <a:pt x="3317166" y="192053"/>
                  </a:cubicBezTo>
                  <a:lnTo>
                    <a:pt x="3320299" y="171334"/>
                  </a:lnTo>
                  <a:close/>
                  <a:moveTo>
                    <a:pt x="0" y="0"/>
                  </a:moveTo>
                  <a:lnTo>
                    <a:pt x="425526" y="0"/>
                  </a:lnTo>
                  <a:lnTo>
                    <a:pt x="3386960" y="0"/>
                  </a:lnTo>
                  <a:lnTo>
                    <a:pt x="3812485" y="0"/>
                  </a:lnTo>
                  <a:lnTo>
                    <a:pt x="3812485" y="429039"/>
                  </a:lnTo>
                  <a:lnTo>
                    <a:pt x="3812485" y="1359114"/>
                  </a:lnTo>
                  <a:lnTo>
                    <a:pt x="3812486" y="1359115"/>
                  </a:lnTo>
                  <a:lnTo>
                    <a:pt x="3812486" y="1788154"/>
                  </a:lnTo>
                  <a:lnTo>
                    <a:pt x="3812485" y="1788154"/>
                  </a:lnTo>
                  <a:lnTo>
                    <a:pt x="3386961" y="1788154"/>
                  </a:lnTo>
                  <a:lnTo>
                    <a:pt x="425526" y="1788154"/>
                  </a:lnTo>
                  <a:lnTo>
                    <a:pt x="0" y="1788154"/>
                  </a:lnTo>
                  <a:lnTo>
                    <a:pt x="0" y="1359116"/>
                  </a:lnTo>
                  <a:lnTo>
                    <a:pt x="0" y="429039"/>
                  </a:lnTo>
                  <a:close/>
                </a:path>
              </a:pathLst>
            </a:custGeom>
            <a:solidFill>
              <a:schemeClr val="accent6">
                <a:lumMod val="50000"/>
                <a:alpha val="70000"/>
              </a:schemeClr>
            </a:solidFill>
            <a:ln>
              <a:noFill/>
            </a:ln>
            <a:sp3d extrusionH="1016000" prstMaterial="dkEdge"/>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17" name="TextBox 16">
            <a:extLst>
              <a:ext uri="{FF2B5EF4-FFF2-40B4-BE49-F238E27FC236}">
                <a16:creationId xmlns:a16="http://schemas.microsoft.com/office/drawing/2014/main" id="{EB18C65C-1677-4DE1-83B4-975FAECD23DA}"/>
              </a:ext>
            </a:extLst>
          </p:cNvPr>
          <p:cNvSpPr txBox="1"/>
          <p:nvPr/>
        </p:nvSpPr>
        <p:spPr>
          <a:xfrm>
            <a:off x="1336256" y="5058620"/>
            <a:ext cx="2178672" cy="461665"/>
          </a:xfrm>
          <a:prstGeom prst="rect">
            <a:avLst/>
          </a:prstGeom>
          <a:noFill/>
        </p:spPr>
        <p:txBody>
          <a:bodyPr wrap="square" lIns="0" rIns="0" rtlCol="0" anchor="b">
            <a:spAutoFit/>
          </a:bodyPr>
          <a:lstStyle/>
          <a:p>
            <a:pPr algn="ctr"/>
            <a:r>
              <a:rPr lang="en-US" sz="2400" b="1" noProof="1"/>
              <a:t>Lote1 </a:t>
            </a:r>
          </a:p>
        </p:txBody>
      </p:sp>
      <p:sp>
        <p:nvSpPr>
          <p:cNvPr id="19" name="TextBox 18">
            <a:extLst>
              <a:ext uri="{FF2B5EF4-FFF2-40B4-BE49-F238E27FC236}">
                <a16:creationId xmlns:a16="http://schemas.microsoft.com/office/drawing/2014/main" id="{1B7A0AE7-FDFB-4176-8E80-CF8235E6FF5F}"/>
              </a:ext>
            </a:extLst>
          </p:cNvPr>
          <p:cNvSpPr txBox="1"/>
          <p:nvPr/>
        </p:nvSpPr>
        <p:spPr>
          <a:xfrm>
            <a:off x="4048239" y="4992359"/>
            <a:ext cx="2178672" cy="461665"/>
          </a:xfrm>
          <a:prstGeom prst="rect">
            <a:avLst/>
          </a:prstGeom>
          <a:noFill/>
        </p:spPr>
        <p:txBody>
          <a:bodyPr wrap="square" lIns="0" rIns="0" rtlCol="0" anchor="b">
            <a:spAutoFit/>
          </a:bodyPr>
          <a:lstStyle/>
          <a:p>
            <a:pPr algn="ctr"/>
            <a:r>
              <a:rPr lang="en-US" sz="2400" b="1" noProof="1"/>
              <a:t>Lote 2 </a:t>
            </a:r>
          </a:p>
        </p:txBody>
      </p:sp>
      <p:sp>
        <p:nvSpPr>
          <p:cNvPr id="20" name="TextBox 19">
            <a:extLst>
              <a:ext uri="{FF2B5EF4-FFF2-40B4-BE49-F238E27FC236}">
                <a16:creationId xmlns:a16="http://schemas.microsoft.com/office/drawing/2014/main" id="{36A79CC5-4324-4143-A489-776EA3E885F5}"/>
              </a:ext>
            </a:extLst>
          </p:cNvPr>
          <p:cNvSpPr txBox="1"/>
          <p:nvPr/>
        </p:nvSpPr>
        <p:spPr>
          <a:xfrm>
            <a:off x="7277056" y="5058620"/>
            <a:ext cx="2178672" cy="461665"/>
          </a:xfrm>
          <a:prstGeom prst="rect">
            <a:avLst/>
          </a:prstGeom>
          <a:noFill/>
        </p:spPr>
        <p:txBody>
          <a:bodyPr wrap="square" lIns="0" rIns="0" rtlCol="0" anchor="b">
            <a:spAutoFit/>
          </a:bodyPr>
          <a:lstStyle/>
          <a:p>
            <a:pPr algn="ctr"/>
            <a:r>
              <a:rPr lang="en-US" sz="2400" b="1" noProof="1"/>
              <a:t>Lote 3</a:t>
            </a:r>
          </a:p>
        </p:txBody>
      </p:sp>
      <p:sp>
        <p:nvSpPr>
          <p:cNvPr id="29" name="Retângulo 28"/>
          <p:cNvSpPr/>
          <p:nvPr/>
        </p:nvSpPr>
        <p:spPr>
          <a:xfrm>
            <a:off x="1179442" y="714465"/>
            <a:ext cx="4412974" cy="1477328"/>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r>
              <a:rPr lang="pt-BR" dirty="0"/>
              <a:t>§ 4º Nas situações referidas no § 3º deste artigo, </a:t>
            </a:r>
            <a:r>
              <a:rPr lang="pt-BR" b="1" dirty="0"/>
              <a:t>é obrigatória a indicação do valor máximo da despesa </a:t>
            </a:r>
            <a:r>
              <a:rPr lang="pt-BR" dirty="0"/>
              <a:t>e é vedada a participação de outro órgão ou entidade na ata.</a:t>
            </a:r>
          </a:p>
        </p:txBody>
      </p:sp>
    </p:spTree>
    <p:extLst>
      <p:ext uri="{BB962C8B-B14F-4D97-AF65-F5344CB8AC3E}">
        <p14:creationId xmlns:p14="http://schemas.microsoft.com/office/powerpoint/2010/main" val="294522376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1BC3D9A-3DA0-4269-95C1-B2F144CD2222}"/>
              </a:ext>
            </a:extLst>
          </p:cNvPr>
          <p:cNvSpPr>
            <a:spLocks noGrp="1"/>
          </p:cNvSpPr>
          <p:nvPr>
            <p:ph type="title"/>
          </p:nvPr>
        </p:nvSpPr>
        <p:spPr/>
        <p:txBody>
          <a:bodyPr/>
          <a:lstStyle/>
          <a:p>
            <a:r>
              <a:rPr lang="pt-BR" dirty="0"/>
              <a:t>Parcelamento</a:t>
            </a:r>
          </a:p>
        </p:txBody>
      </p:sp>
      <p:sp>
        <p:nvSpPr>
          <p:cNvPr id="3" name="Espaço Reservado para Conteúdo 2">
            <a:extLst>
              <a:ext uri="{FF2B5EF4-FFF2-40B4-BE49-F238E27FC236}">
                <a16:creationId xmlns:a16="http://schemas.microsoft.com/office/drawing/2014/main" id="{5754B132-4C50-4C26-BEE7-8A6247772FEE}"/>
              </a:ext>
            </a:extLst>
          </p:cNvPr>
          <p:cNvSpPr>
            <a:spLocks noGrp="1"/>
          </p:cNvSpPr>
          <p:nvPr>
            <p:ph idx="1"/>
          </p:nvPr>
        </p:nvSpPr>
        <p:spPr/>
        <p:txBody>
          <a:bodyPr>
            <a:normAutofit/>
          </a:bodyPr>
          <a:lstStyle/>
          <a:p>
            <a:r>
              <a:rPr lang="pt-BR" sz="1800" dirty="0">
                <a:effectLst/>
                <a:latin typeface="DM Sans"/>
                <a:ea typeface="Calibri" panose="020F0502020204030204" pitchFamily="34" charset="0"/>
                <a:cs typeface="Times New Roman" panose="02020603050405020304" pitchFamily="18" charset="0"/>
              </a:rPr>
              <a:t>.</a:t>
            </a:r>
          </a:p>
        </p:txBody>
      </p:sp>
      <p:graphicFrame>
        <p:nvGraphicFramePr>
          <p:cNvPr id="4" name="Tabela 3">
            <a:extLst>
              <a:ext uri="{FF2B5EF4-FFF2-40B4-BE49-F238E27FC236}">
                <a16:creationId xmlns:a16="http://schemas.microsoft.com/office/drawing/2014/main" id="{99815A40-DF55-4BAB-A891-4295BB68477B}"/>
              </a:ext>
            </a:extLst>
          </p:cNvPr>
          <p:cNvGraphicFramePr>
            <a:graphicFrameLocks noGrp="1"/>
          </p:cNvGraphicFramePr>
          <p:nvPr/>
        </p:nvGraphicFramePr>
        <p:xfrm>
          <a:off x="856947" y="1864727"/>
          <a:ext cx="4463566" cy="2148764"/>
        </p:xfrm>
        <a:graphic>
          <a:graphicData uri="http://schemas.openxmlformats.org/drawingml/2006/table">
            <a:tbl>
              <a:tblPr firstRow="1" bandRow="1">
                <a:tableStyleId>{5C22544A-7EE6-4342-B048-85BDC9FD1C3A}</a:tableStyleId>
              </a:tblPr>
              <a:tblGrid>
                <a:gridCol w="2231783">
                  <a:extLst>
                    <a:ext uri="{9D8B030D-6E8A-4147-A177-3AD203B41FA5}">
                      <a16:colId xmlns:a16="http://schemas.microsoft.com/office/drawing/2014/main" val="3741769089"/>
                    </a:ext>
                  </a:extLst>
                </a:gridCol>
                <a:gridCol w="2231783">
                  <a:extLst>
                    <a:ext uri="{9D8B030D-6E8A-4147-A177-3AD203B41FA5}">
                      <a16:colId xmlns:a16="http://schemas.microsoft.com/office/drawing/2014/main" val="2567034734"/>
                    </a:ext>
                  </a:extLst>
                </a:gridCol>
              </a:tblGrid>
              <a:tr h="376998">
                <a:tc>
                  <a:txBody>
                    <a:bodyPr/>
                    <a:lstStyle/>
                    <a:p>
                      <a:r>
                        <a:rPr lang="pt-BR" dirty="0"/>
                        <a:t>Serviço</a:t>
                      </a:r>
                    </a:p>
                  </a:txBody>
                  <a:tcPr>
                    <a:solidFill>
                      <a:schemeClr val="accent3">
                        <a:lumMod val="50000"/>
                      </a:schemeClr>
                    </a:solidFill>
                  </a:tcPr>
                </a:tc>
                <a:tc>
                  <a:txBody>
                    <a:bodyPr/>
                    <a:lstStyle/>
                    <a:p>
                      <a:r>
                        <a:rPr lang="pt-BR" dirty="0"/>
                        <a:t>Preço por unidade</a:t>
                      </a:r>
                    </a:p>
                  </a:txBody>
                  <a:tcPr>
                    <a:solidFill>
                      <a:schemeClr val="accent3">
                        <a:lumMod val="50000"/>
                      </a:schemeClr>
                    </a:solidFill>
                  </a:tcPr>
                </a:tc>
                <a:extLst>
                  <a:ext uri="{0D108BD9-81ED-4DB2-BD59-A6C34878D82A}">
                    <a16:rowId xmlns:a16="http://schemas.microsoft.com/office/drawing/2014/main" val="3833006643"/>
                  </a:ext>
                </a:extLst>
              </a:tr>
              <a:tr h="377690">
                <a:tc>
                  <a:txBody>
                    <a:bodyPr/>
                    <a:lstStyle/>
                    <a:p>
                      <a:r>
                        <a:rPr lang="pt-BR" dirty="0"/>
                        <a:t>pintura</a:t>
                      </a:r>
                    </a:p>
                  </a:txBody>
                  <a:tcPr>
                    <a:solidFill>
                      <a:schemeClr val="accent3">
                        <a:lumMod val="20000"/>
                        <a:lumOff val="80000"/>
                      </a:schemeClr>
                    </a:solidFill>
                  </a:tcPr>
                </a:tc>
                <a:tc>
                  <a:txBody>
                    <a:bodyPr/>
                    <a:lstStyle/>
                    <a:p>
                      <a:r>
                        <a:rPr lang="pt-BR" dirty="0"/>
                        <a:t>R$ x, por m²</a:t>
                      </a:r>
                    </a:p>
                  </a:txBody>
                  <a:tcPr>
                    <a:solidFill>
                      <a:schemeClr val="accent3">
                        <a:lumMod val="20000"/>
                        <a:lumOff val="80000"/>
                      </a:schemeClr>
                    </a:solidFill>
                  </a:tcPr>
                </a:tc>
                <a:extLst>
                  <a:ext uri="{0D108BD9-81ED-4DB2-BD59-A6C34878D82A}">
                    <a16:rowId xmlns:a16="http://schemas.microsoft.com/office/drawing/2014/main" val="2736410413"/>
                  </a:ext>
                </a:extLst>
              </a:tr>
              <a:tr h="376998">
                <a:tc>
                  <a:txBody>
                    <a:bodyPr/>
                    <a:lstStyle/>
                    <a:p>
                      <a:r>
                        <a:rPr lang="pt-BR" dirty="0"/>
                        <a:t>assoalho</a:t>
                      </a:r>
                    </a:p>
                  </a:txBody>
                  <a:tcPr>
                    <a:solidFill>
                      <a:schemeClr val="accent3">
                        <a:lumMod val="20000"/>
                        <a:lumOff val="80000"/>
                      </a:schemeClr>
                    </a:solidFill>
                  </a:tcPr>
                </a:tc>
                <a:tc>
                  <a:txBody>
                    <a:bodyPr/>
                    <a:lstStyle/>
                    <a:p>
                      <a:r>
                        <a:rPr lang="pt-BR" dirty="0" err="1"/>
                        <a:t>R$x</a:t>
                      </a:r>
                      <a:r>
                        <a:rPr lang="pt-BR" dirty="0"/>
                        <a:t>, por m²</a:t>
                      </a:r>
                    </a:p>
                  </a:txBody>
                  <a:tcPr>
                    <a:solidFill>
                      <a:schemeClr val="accent3">
                        <a:lumMod val="20000"/>
                        <a:lumOff val="80000"/>
                      </a:schemeClr>
                    </a:solidFill>
                  </a:tcPr>
                </a:tc>
                <a:extLst>
                  <a:ext uri="{0D108BD9-81ED-4DB2-BD59-A6C34878D82A}">
                    <a16:rowId xmlns:a16="http://schemas.microsoft.com/office/drawing/2014/main" val="3309553828"/>
                  </a:ext>
                </a:extLst>
              </a:tr>
              <a:tr h="376998">
                <a:tc>
                  <a:txBody>
                    <a:bodyPr/>
                    <a:lstStyle/>
                    <a:p>
                      <a:r>
                        <a:rPr lang="pt-BR" dirty="0"/>
                        <a:t>Porta de aço </a:t>
                      </a:r>
                      <a:r>
                        <a:rPr lang="pt-BR" dirty="0" err="1"/>
                        <a:t>model</a:t>
                      </a:r>
                      <a:r>
                        <a:rPr lang="pt-BR" dirty="0"/>
                        <a:t> 1</a:t>
                      </a:r>
                    </a:p>
                  </a:txBody>
                  <a:tcPr>
                    <a:solidFill>
                      <a:schemeClr val="accent3">
                        <a:lumMod val="20000"/>
                        <a:lumOff val="80000"/>
                      </a:schemeClr>
                    </a:solidFill>
                  </a:tcPr>
                </a:tc>
                <a:tc>
                  <a:txBody>
                    <a:bodyPr/>
                    <a:lstStyle/>
                    <a:p>
                      <a:r>
                        <a:rPr lang="pt-BR" dirty="0"/>
                        <a:t>R$ x, por unidade </a:t>
                      </a:r>
                    </a:p>
                  </a:txBody>
                  <a:tcPr>
                    <a:solidFill>
                      <a:schemeClr val="accent3">
                        <a:lumMod val="20000"/>
                        <a:lumOff val="80000"/>
                      </a:schemeClr>
                    </a:solidFill>
                  </a:tcPr>
                </a:tc>
                <a:extLst>
                  <a:ext uri="{0D108BD9-81ED-4DB2-BD59-A6C34878D82A}">
                    <a16:rowId xmlns:a16="http://schemas.microsoft.com/office/drawing/2014/main" val="1887033501"/>
                  </a:ext>
                </a:extLst>
              </a:tr>
              <a:tr h="376998">
                <a:tc>
                  <a:txBody>
                    <a:bodyPr/>
                    <a:lstStyle/>
                    <a:p>
                      <a:r>
                        <a:rPr lang="pt-BR" dirty="0"/>
                        <a:t>Porta de madeira </a:t>
                      </a:r>
                      <a:r>
                        <a:rPr lang="pt-BR" dirty="0" err="1"/>
                        <a:t>model</a:t>
                      </a:r>
                      <a:r>
                        <a:rPr lang="pt-BR" dirty="0"/>
                        <a:t> 2 </a:t>
                      </a:r>
                    </a:p>
                  </a:txBody>
                  <a:tcPr>
                    <a:solidFill>
                      <a:schemeClr val="accent3">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dirty="0"/>
                        <a:t>R$ x, por unidade </a:t>
                      </a:r>
                    </a:p>
                    <a:p>
                      <a:endParaRPr lang="pt-BR" dirty="0"/>
                    </a:p>
                  </a:txBody>
                  <a:tcPr>
                    <a:solidFill>
                      <a:schemeClr val="accent3">
                        <a:lumMod val="20000"/>
                        <a:lumOff val="80000"/>
                      </a:schemeClr>
                    </a:solidFill>
                  </a:tcPr>
                </a:tc>
                <a:extLst>
                  <a:ext uri="{0D108BD9-81ED-4DB2-BD59-A6C34878D82A}">
                    <a16:rowId xmlns:a16="http://schemas.microsoft.com/office/drawing/2014/main" val="2889933356"/>
                  </a:ext>
                </a:extLst>
              </a:tr>
            </a:tbl>
          </a:graphicData>
        </a:graphic>
      </p:graphicFrame>
      <p:sp>
        <p:nvSpPr>
          <p:cNvPr id="5" name="Retângulo 4"/>
          <p:cNvSpPr/>
          <p:nvPr/>
        </p:nvSpPr>
        <p:spPr>
          <a:xfrm>
            <a:off x="465897" y="4545172"/>
            <a:ext cx="6096000" cy="923330"/>
          </a:xfrm>
          <a:prstGeom prst="rect">
            <a:avLst/>
          </a:prstGeom>
        </p:spPr>
        <p:style>
          <a:lnRef idx="1">
            <a:schemeClr val="accent6"/>
          </a:lnRef>
          <a:fillRef idx="2">
            <a:schemeClr val="accent6"/>
          </a:fillRef>
          <a:effectRef idx="1">
            <a:schemeClr val="accent6"/>
          </a:effectRef>
          <a:fontRef idx="minor">
            <a:schemeClr val="dk1"/>
          </a:fontRef>
        </p:style>
        <p:txBody>
          <a:bodyPr>
            <a:spAutoFit/>
          </a:bodyPr>
          <a:lstStyle/>
          <a:p>
            <a:r>
              <a:rPr lang="pt-BR" dirty="0">
                <a:latin typeface="DM Sans"/>
                <a:ea typeface="Calibri" panose="020F0502020204030204" pitchFamily="34" charset="0"/>
                <a:cs typeface="Times New Roman" panose="02020603050405020304" pitchFamily="18" charset="0"/>
              </a:rPr>
              <a:t>não se mostra adequada — nem sob o prisma econômico, nem sob o logístico — a adjudicação por item em contratações dessa natureza</a:t>
            </a:r>
            <a:endParaRPr lang="pt-BR" dirty="0"/>
          </a:p>
        </p:txBody>
      </p:sp>
      <p:sp>
        <p:nvSpPr>
          <p:cNvPr id="6" name="Retângulo 5"/>
          <p:cNvSpPr/>
          <p:nvPr/>
        </p:nvSpPr>
        <p:spPr>
          <a:xfrm>
            <a:off x="5923721" y="1132557"/>
            <a:ext cx="6096000" cy="1200329"/>
          </a:xfrm>
          <a:prstGeom prst="rect">
            <a:avLst/>
          </a:prstGeom>
        </p:spPr>
        <p:style>
          <a:lnRef idx="1">
            <a:schemeClr val="accent2"/>
          </a:lnRef>
          <a:fillRef idx="2">
            <a:schemeClr val="accent2"/>
          </a:fillRef>
          <a:effectRef idx="1">
            <a:schemeClr val="accent2"/>
          </a:effectRef>
          <a:fontRef idx="minor">
            <a:schemeClr val="dk1"/>
          </a:fontRef>
        </p:style>
        <p:txBody>
          <a:bodyPr>
            <a:spAutoFit/>
          </a:bodyPr>
          <a:lstStyle/>
          <a:p>
            <a:r>
              <a:rPr lang="pt-BR" dirty="0"/>
              <a:t>Trata-se de decisão que deve ser fundamentada em estudos realizados no âmbito do Estudo Técnico Preliminar, com especial atenção às especialidades profissionais envolvidas na execução dos serviços.</a:t>
            </a:r>
          </a:p>
        </p:txBody>
      </p:sp>
      <p:sp>
        <p:nvSpPr>
          <p:cNvPr id="8" name="CaixaDeTexto 7"/>
          <p:cNvSpPr txBox="1"/>
          <p:nvPr/>
        </p:nvSpPr>
        <p:spPr>
          <a:xfrm>
            <a:off x="8521148" y="3432314"/>
            <a:ext cx="1563757" cy="646331"/>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pt-BR" dirty="0" err="1"/>
              <a:t>Subcontrataçãe</a:t>
            </a:r>
            <a:r>
              <a:rPr lang="pt-BR" dirty="0"/>
              <a:t> consórcio</a:t>
            </a:r>
          </a:p>
        </p:txBody>
      </p:sp>
    </p:spTree>
    <p:extLst>
      <p:ext uri="{BB962C8B-B14F-4D97-AF65-F5344CB8AC3E}">
        <p14:creationId xmlns:p14="http://schemas.microsoft.com/office/powerpoint/2010/main" val="3556053321"/>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8C5B36-5C76-C8B3-EFD9-749191109106}"/>
            </a:ext>
          </a:extLst>
        </p:cNvPr>
        <p:cNvGrpSpPr/>
        <p:nvPr/>
      </p:nvGrpSpPr>
      <p:grpSpPr>
        <a:xfrm>
          <a:off x="0" y="0"/>
          <a:ext cx="0" cy="0"/>
          <a:chOff x="0" y="0"/>
          <a:chExt cx="0" cy="0"/>
        </a:xfrm>
      </p:grpSpPr>
      <p:sp>
        <p:nvSpPr>
          <p:cNvPr id="11" name="Forme libre 3">
            <a:extLst>
              <a:ext uri="{FF2B5EF4-FFF2-40B4-BE49-F238E27FC236}">
                <a16:creationId xmlns:a16="http://schemas.microsoft.com/office/drawing/2014/main" id="{01B3186D-E31A-0866-00C0-4BF87C61AA5B}"/>
              </a:ext>
            </a:extLst>
          </p:cNvPr>
          <p:cNvSpPr/>
          <p:nvPr/>
        </p:nvSpPr>
        <p:spPr>
          <a:xfrm>
            <a:off x="2641565" y="2009783"/>
            <a:ext cx="1570487" cy="1520933"/>
          </a:xfrm>
          <a:custGeom>
            <a:avLst/>
            <a:gdLst>
              <a:gd name="csX0" fmla="*/ 1570398 w 1570487"/>
              <a:gd name="csY0" fmla="*/ 268679 h 1520933"/>
              <a:gd name="csX1" fmla="*/ 1301750 w 1570487"/>
              <a:gd name="csY1" fmla="*/ 0 h 1520933"/>
              <a:gd name="csX2" fmla="*/ 1301750 w 1570487"/>
              <a:gd name="csY2" fmla="*/ 137925 h 1520933"/>
              <a:gd name="csX3" fmla="*/ 1291445 w 1570487"/>
              <a:gd name="csY3" fmla="*/ 137925 h 1520933"/>
              <a:gd name="csX4" fmla="*/ 378239 w 1570487"/>
              <a:gd name="csY4" fmla="*/ 516208 h 1520933"/>
              <a:gd name="csX5" fmla="*/ 0 w 1570487"/>
              <a:gd name="csY5" fmla="*/ 1429520 h 1520933"/>
              <a:gd name="csX6" fmla="*/ 0 w 1570487"/>
              <a:gd name="csY6" fmla="*/ 1520934 h 1520933"/>
              <a:gd name="csX7" fmla="*/ 261478 w 1570487"/>
              <a:gd name="csY7" fmla="*/ 1520934 h 1520933"/>
              <a:gd name="csX8" fmla="*/ 261478 w 1570487"/>
              <a:gd name="csY8" fmla="*/ 1429520 h 1520933"/>
              <a:gd name="csX9" fmla="*/ 563192 w 1570487"/>
              <a:gd name="csY9" fmla="*/ 701094 h 1520933"/>
              <a:gd name="csX10" fmla="*/ 1291535 w 1570487"/>
              <a:gd name="csY10" fmla="*/ 399344 h 1520933"/>
              <a:gd name="csX11" fmla="*/ 1301840 w 1570487"/>
              <a:gd name="csY11" fmla="*/ 399344 h 1520933"/>
              <a:gd name="csX12" fmla="*/ 1301840 w 1570487"/>
              <a:gd name="csY12" fmla="*/ 537269 h 1520933"/>
              <a:gd name="csX13" fmla="*/ 1570487 w 1570487"/>
              <a:gd name="csY13" fmla="*/ 268590 h 152093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1570487" h="1520933">
                <a:moveTo>
                  <a:pt x="1570398" y="268679"/>
                </a:moveTo>
                <a:lnTo>
                  <a:pt x="1301750" y="0"/>
                </a:lnTo>
                <a:lnTo>
                  <a:pt x="1301750" y="137925"/>
                </a:lnTo>
                <a:lnTo>
                  <a:pt x="1291445" y="137925"/>
                </a:lnTo>
                <a:cubicBezTo>
                  <a:pt x="946450" y="137925"/>
                  <a:pt x="622155" y="272264"/>
                  <a:pt x="378239" y="516208"/>
                </a:cubicBezTo>
                <a:cubicBezTo>
                  <a:pt x="134324" y="760153"/>
                  <a:pt x="0" y="1084576"/>
                  <a:pt x="0" y="1429520"/>
                </a:cubicBezTo>
                <a:lnTo>
                  <a:pt x="0" y="1520934"/>
                </a:lnTo>
                <a:lnTo>
                  <a:pt x="261478" y="1520934"/>
                </a:lnTo>
                <a:lnTo>
                  <a:pt x="261478" y="1429520"/>
                </a:lnTo>
                <a:cubicBezTo>
                  <a:pt x="261478" y="1154389"/>
                  <a:pt x="368652" y="895657"/>
                  <a:pt x="563192" y="701094"/>
                </a:cubicBezTo>
                <a:cubicBezTo>
                  <a:pt x="757733" y="506530"/>
                  <a:pt x="1016434" y="399344"/>
                  <a:pt x="1291535" y="399344"/>
                </a:cubicBezTo>
                <a:lnTo>
                  <a:pt x="1301840" y="399344"/>
                </a:lnTo>
                <a:lnTo>
                  <a:pt x="1301840" y="537269"/>
                </a:lnTo>
                <a:lnTo>
                  <a:pt x="1570487" y="268590"/>
                </a:lnTo>
                <a:close/>
              </a:path>
            </a:pathLst>
          </a:custGeom>
          <a:solidFill>
            <a:schemeClr val="accent2">
              <a:lumMod val="75000"/>
            </a:schemeClr>
          </a:solidFill>
          <a:ln w="8960" cap="flat">
            <a:noFill/>
            <a:prstDash val="solid"/>
            <a:miter/>
          </a:ln>
        </p:spPr>
        <p:txBody>
          <a:bodyPr/>
          <a:lstStyle/>
          <a:p>
            <a:endParaRPr lang="fr-FR"/>
          </a:p>
        </p:txBody>
      </p:sp>
      <p:sp>
        <p:nvSpPr>
          <p:cNvPr id="12" name="Forme libre 4">
            <a:extLst>
              <a:ext uri="{FF2B5EF4-FFF2-40B4-BE49-F238E27FC236}">
                <a16:creationId xmlns:a16="http://schemas.microsoft.com/office/drawing/2014/main" id="{90773E7A-E17A-4C32-A815-40C1277C3E31}"/>
              </a:ext>
            </a:extLst>
          </p:cNvPr>
          <p:cNvSpPr/>
          <p:nvPr/>
        </p:nvSpPr>
        <p:spPr>
          <a:xfrm>
            <a:off x="4275316" y="3530896"/>
            <a:ext cx="1570487" cy="1520932"/>
          </a:xfrm>
          <a:custGeom>
            <a:avLst/>
            <a:gdLst>
              <a:gd name="csX0" fmla="*/ 1570398 w 1570487"/>
              <a:gd name="csY0" fmla="*/ 1252254 h 1520932"/>
              <a:gd name="csX1" fmla="*/ 1301750 w 1570487"/>
              <a:gd name="csY1" fmla="*/ 1520933 h 1520932"/>
              <a:gd name="csX2" fmla="*/ 1301750 w 1570487"/>
              <a:gd name="csY2" fmla="*/ 1383007 h 1520932"/>
              <a:gd name="csX3" fmla="*/ 1291445 w 1570487"/>
              <a:gd name="csY3" fmla="*/ 1383007 h 1520932"/>
              <a:gd name="csX4" fmla="*/ 378240 w 1570487"/>
              <a:gd name="csY4" fmla="*/ 1004723 h 1520932"/>
              <a:gd name="csX5" fmla="*/ 0 w 1570487"/>
              <a:gd name="csY5" fmla="*/ 91411 h 1520932"/>
              <a:gd name="csX6" fmla="*/ 0 w 1570487"/>
              <a:gd name="csY6" fmla="*/ 0 h 1520932"/>
              <a:gd name="csX7" fmla="*/ 261480 w 1570487"/>
              <a:gd name="csY7" fmla="*/ 0 h 1520932"/>
              <a:gd name="csX8" fmla="*/ 261480 w 1570487"/>
              <a:gd name="csY8" fmla="*/ 91411 h 1520932"/>
              <a:gd name="csX9" fmla="*/ 563193 w 1570487"/>
              <a:gd name="csY9" fmla="*/ 819839 h 1520932"/>
              <a:gd name="csX10" fmla="*/ 1291535 w 1570487"/>
              <a:gd name="csY10" fmla="*/ 1121588 h 1520932"/>
              <a:gd name="csX11" fmla="*/ 1301840 w 1570487"/>
              <a:gd name="csY11" fmla="*/ 1121588 h 1520932"/>
              <a:gd name="csX12" fmla="*/ 1301840 w 1570487"/>
              <a:gd name="csY12" fmla="*/ 983662 h 1520932"/>
              <a:gd name="csX13" fmla="*/ 1570487 w 1570487"/>
              <a:gd name="csY13" fmla="*/ 1252343 h 15209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1570487" h="1520932">
                <a:moveTo>
                  <a:pt x="1570398" y="1252254"/>
                </a:moveTo>
                <a:lnTo>
                  <a:pt x="1301750" y="1520933"/>
                </a:lnTo>
                <a:lnTo>
                  <a:pt x="1301750" y="1383007"/>
                </a:lnTo>
                <a:lnTo>
                  <a:pt x="1291445" y="1383007"/>
                </a:lnTo>
                <a:cubicBezTo>
                  <a:pt x="946450" y="1383007"/>
                  <a:pt x="622156" y="1248668"/>
                  <a:pt x="378240" y="1004723"/>
                </a:cubicBezTo>
                <a:cubicBezTo>
                  <a:pt x="134324" y="760779"/>
                  <a:pt x="0" y="436357"/>
                  <a:pt x="0" y="91411"/>
                </a:cubicBezTo>
                <a:lnTo>
                  <a:pt x="0" y="0"/>
                </a:lnTo>
                <a:lnTo>
                  <a:pt x="261480" y="0"/>
                </a:lnTo>
                <a:lnTo>
                  <a:pt x="261480" y="91411"/>
                </a:lnTo>
                <a:cubicBezTo>
                  <a:pt x="261480" y="366543"/>
                  <a:pt x="368652" y="625274"/>
                  <a:pt x="563193" y="819839"/>
                </a:cubicBezTo>
                <a:cubicBezTo>
                  <a:pt x="757734" y="1014403"/>
                  <a:pt x="1016435" y="1121588"/>
                  <a:pt x="1291535" y="1121588"/>
                </a:cubicBezTo>
                <a:lnTo>
                  <a:pt x="1301840" y="1121588"/>
                </a:lnTo>
                <a:lnTo>
                  <a:pt x="1301840" y="983662"/>
                </a:lnTo>
                <a:lnTo>
                  <a:pt x="1570487" y="1252343"/>
                </a:lnTo>
                <a:close/>
              </a:path>
            </a:pathLst>
          </a:custGeom>
          <a:solidFill>
            <a:schemeClr val="accent4">
              <a:lumMod val="75000"/>
            </a:schemeClr>
          </a:solidFill>
          <a:ln w="8960" cap="flat">
            <a:noFill/>
            <a:prstDash val="solid"/>
            <a:miter/>
          </a:ln>
        </p:spPr>
        <p:txBody>
          <a:bodyPr/>
          <a:lstStyle/>
          <a:p>
            <a:endParaRPr lang="fr-FR"/>
          </a:p>
        </p:txBody>
      </p:sp>
      <p:sp>
        <p:nvSpPr>
          <p:cNvPr id="13" name="Forme libre 5">
            <a:extLst>
              <a:ext uri="{FF2B5EF4-FFF2-40B4-BE49-F238E27FC236}">
                <a16:creationId xmlns:a16="http://schemas.microsoft.com/office/drawing/2014/main" id="{70ED7A2E-EB4E-09EF-17C7-B24411B9CB4D}"/>
              </a:ext>
            </a:extLst>
          </p:cNvPr>
          <p:cNvSpPr/>
          <p:nvPr/>
        </p:nvSpPr>
        <p:spPr>
          <a:xfrm>
            <a:off x="1062116" y="3530896"/>
            <a:ext cx="1570487" cy="1520932"/>
          </a:xfrm>
          <a:custGeom>
            <a:avLst/>
            <a:gdLst>
              <a:gd name="csX0" fmla="*/ 1570398 w 1570487"/>
              <a:gd name="csY0" fmla="*/ 1252254 h 1520932"/>
              <a:gd name="csX1" fmla="*/ 1301750 w 1570487"/>
              <a:gd name="csY1" fmla="*/ 1520933 h 1520932"/>
              <a:gd name="csX2" fmla="*/ 1301750 w 1570487"/>
              <a:gd name="csY2" fmla="*/ 1383007 h 1520932"/>
              <a:gd name="csX3" fmla="*/ 1291445 w 1570487"/>
              <a:gd name="csY3" fmla="*/ 1383007 h 1520932"/>
              <a:gd name="csX4" fmla="*/ 378239 w 1570487"/>
              <a:gd name="csY4" fmla="*/ 1004723 h 1520932"/>
              <a:gd name="csX5" fmla="*/ 0 w 1570487"/>
              <a:gd name="csY5" fmla="*/ 91411 h 1520932"/>
              <a:gd name="csX6" fmla="*/ 0 w 1570487"/>
              <a:gd name="csY6" fmla="*/ 0 h 1520932"/>
              <a:gd name="csX7" fmla="*/ 261480 w 1570487"/>
              <a:gd name="csY7" fmla="*/ 0 h 1520932"/>
              <a:gd name="csX8" fmla="*/ 261480 w 1570487"/>
              <a:gd name="csY8" fmla="*/ 91411 h 1520932"/>
              <a:gd name="csX9" fmla="*/ 563192 w 1570487"/>
              <a:gd name="csY9" fmla="*/ 819839 h 1520932"/>
              <a:gd name="csX10" fmla="*/ 1291535 w 1570487"/>
              <a:gd name="csY10" fmla="*/ 1121588 h 1520932"/>
              <a:gd name="csX11" fmla="*/ 1301840 w 1570487"/>
              <a:gd name="csY11" fmla="*/ 1121588 h 1520932"/>
              <a:gd name="csX12" fmla="*/ 1301840 w 1570487"/>
              <a:gd name="csY12" fmla="*/ 983662 h 1520932"/>
              <a:gd name="csX13" fmla="*/ 1570487 w 1570487"/>
              <a:gd name="csY13" fmla="*/ 1252343 h 15209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1570487" h="1520932">
                <a:moveTo>
                  <a:pt x="1570398" y="1252254"/>
                </a:moveTo>
                <a:lnTo>
                  <a:pt x="1301750" y="1520933"/>
                </a:lnTo>
                <a:lnTo>
                  <a:pt x="1301750" y="1383007"/>
                </a:lnTo>
                <a:lnTo>
                  <a:pt x="1291445" y="1383007"/>
                </a:lnTo>
                <a:cubicBezTo>
                  <a:pt x="946450" y="1383007"/>
                  <a:pt x="622156" y="1248668"/>
                  <a:pt x="378239" y="1004723"/>
                </a:cubicBezTo>
                <a:cubicBezTo>
                  <a:pt x="134324" y="760779"/>
                  <a:pt x="0" y="436357"/>
                  <a:pt x="0" y="91411"/>
                </a:cubicBezTo>
                <a:lnTo>
                  <a:pt x="0" y="0"/>
                </a:lnTo>
                <a:lnTo>
                  <a:pt x="261480" y="0"/>
                </a:lnTo>
                <a:lnTo>
                  <a:pt x="261480" y="91411"/>
                </a:lnTo>
                <a:cubicBezTo>
                  <a:pt x="261480" y="366543"/>
                  <a:pt x="368652" y="625274"/>
                  <a:pt x="563192" y="819839"/>
                </a:cubicBezTo>
                <a:cubicBezTo>
                  <a:pt x="757733" y="1014403"/>
                  <a:pt x="1016435" y="1121588"/>
                  <a:pt x="1291535" y="1121588"/>
                </a:cubicBezTo>
                <a:lnTo>
                  <a:pt x="1301840" y="1121588"/>
                </a:lnTo>
                <a:lnTo>
                  <a:pt x="1301840" y="983662"/>
                </a:lnTo>
                <a:lnTo>
                  <a:pt x="1570487" y="1252343"/>
                </a:lnTo>
                <a:close/>
              </a:path>
            </a:pathLst>
          </a:custGeom>
          <a:solidFill>
            <a:schemeClr val="accent1">
              <a:lumMod val="75000"/>
            </a:schemeClr>
          </a:solidFill>
          <a:ln w="8960" cap="flat">
            <a:noFill/>
            <a:prstDash val="solid"/>
            <a:miter/>
          </a:ln>
        </p:spPr>
        <p:txBody>
          <a:bodyPr/>
          <a:lstStyle/>
          <a:p>
            <a:endParaRPr lang="fr-FR"/>
          </a:p>
        </p:txBody>
      </p:sp>
      <p:sp>
        <p:nvSpPr>
          <p:cNvPr id="14" name="Forme libre 6">
            <a:extLst>
              <a:ext uri="{FF2B5EF4-FFF2-40B4-BE49-F238E27FC236}">
                <a16:creationId xmlns:a16="http://schemas.microsoft.com/office/drawing/2014/main" id="{A364A934-7996-0F08-10E8-421AA8EC2C49}"/>
              </a:ext>
            </a:extLst>
          </p:cNvPr>
          <p:cNvSpPr/>
          <p:nvPr/>
        </p:nvSpPr>
        <p:spPr>
          <a:xfrm>
            <a:off x="5909157" y="2009783"/>
            <a:ext cx="1570487" cy="1520933"/>
          </a:xfrm>
          <a:custGeom>
            <a:avLst/>
            <a:gdLst>
              <a:gd name="csX0" fmla="*/ 1570398 w 1570487"/>
              <a:gd name="csY0" fmla="*/ 268679 h 1520933"/>
              <a:gd name="csX1" fmla="*/ 1301750 w 1570487"/>
              <a:gd name="csY1" fmla="*/ 0 h 1520933"/>
              <a:gd name="csX2" fmla="*/ 1301750 w 1570487"/>
              <a:gd name="csY2" fmla="*/ 137925 h 1520933"/>
              <a:gd name="csX3" fmla="*/ 1291445 w 1570487"/>
              <a:gd name="csY3" fmla="*/ 137925 h 1520933"/>
              <a:gd name="csX4" fmla="*/ 378239 w 1570487"/>
              <a:gd name="csY4" fmla="*/ 516208 h 1520933"/>
              <a:gd name="csX5" fmla="*/ 0 w 1570487"/>
              <a:gd name="csY5" fmla="*/ 1429520 h 1520933"/>
              <a:gd name="csX6" fmla="*/ 0 w 1570487"/>
              <a:gd name="csY6" fmla="*/ 1520934 h 1520933"/>
              <a:gd name="csX7" fmla="*/ 261478 w 1570487"/>
              <a:gd name="csY7" fmla="*/ 1520934 h 1520933"/>
              <a:gd name="csX8" fmla="*/ 261478 w 1570487"/>
              <a:gd name="csY8" fmla="*/ 1429520 h 1520933"/>
              <a:gd name="csX9" fmla="*/ 563192 w 1570487"/>
              <a:gd name="csY9" fmla="*/ 701094 h 1520933"/>
              <a:gd name="csX10" fmla="*/ 1291535 w 1570487"/>
              <a:gd name="csY10" fmla="*/ 399344 h 1520933"/>
              <a:gd name="csX11" fmla="*/ 1301839 w 1570487"/>
              <a:gd name="csY11" fmla="*/ 399344 h 1520933"/>
              <a:gd name="csX12" fmla="*/ 1301839 w 1570487"/>
              <a:gd name="csY12" fmla="*/ 537269 h 1520933"/>
              <a:gd name="csX13" fmla="*/ 1570487 w 1570487"/>
              <a:gd name="csY13" fmla="*/ 268590 h 152093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1570487" h="1520933">
                <a:moveTo>
                  <a:pt x="1570398" y="268679"/>
                </a:moveTo>
                <a:lnTo>
                  <a:pt x="1301750" y="0"/>
                </a:lnTo>
                <a:lnTo>
                  <a:pt x="1301750" y="137925"/>
                </a:lnTo>
                <a:lnTo>
                  <a:pt x="1291445" y="137925"/>
                </a:lnTo>
                <a:cubicBezTo>
                  <a:pt x="946450" y="137925"/>
                  <a:pt x="622155" y="272264"/>
                  <a:pt x="378239" y="516208"/>
                </a:cubicBezTo>
                <a:cubicBezTo>
                  <a:pt x="134324" y="760153"/>
                  <a:pt x="0" y="1084576"/>
                  <a:pt x="0" y="1429520"/>
                </a:cubicBezTo>
                <a:lnTo>
                  <a:pt x="0" y="1520934"/>
                </a:lnTo>
                <a:lnTo>
                  <a:pt x="261478" y="1520934"/>
                </a:lnTo>
                <a:lnTo>
                  <a:pt x="261478" y="1429520"/>
                </a:lnTo>
                <a:cubicBezTo>
                  <a:pt x="261478" y="1154389"/>
                  <a:pt x="368652" y="895657"/>
                  <a:pt x="563192" y="701094"/>
                </a:cubicBezTo>
                <a:cubicBezTo>
                  <a:pt x="757733" y="506530"/>
                  <a:pt x="1016434" y="399344"/>
                  <a:pt x="1291535" y="399344"/>
                </a:cubicBezTo>
                <a:lnTo>
                  <a:pt x="1301839" y="399344"/>
                </a:lnTo>
                <a:lnTo>
                  <a:pt x="1301839" y="537269"/>
                </a:lnTo>
                <a:lnTo>
                  <a:pt x="1570487" y="268590"/>
                </a:lnTo>
                <a:close/>
              </a:path>
            </a:pathLst>
          </a:custGeom>
          <a:solidFill>
            <a:schemeClr val="accent5">
              <a:lumMod val="75000"/>
            </a:schemeClr>
          </a:solidFill>
          <a:ln w="8960" cap="flat">
            <a:noFill/>
            <a:prstDash val="solid"/>
            <a:miter/>
          </a:ln>
        </p:spPr>
        <p:txBody>
          <a:bodyPr/>
          <a:lstStyle/>
          <a:p>
            <a:endParaRPr lang="fr-FR"/>
          </a:p>
        </p:txBody>
      </p:sp>
      <p:sp>
        <p:nvSpPr>
          <p:cNvPr id="15" name="Forme libre 7">
            <a:extLst>
              <a:ext uri="{FF2B5EF4-FFF2-40B4-BE49-F238E27FC236}">
                <a16:creationId xmlns:a16="http://schemas.microsoft.com/office/drawing/2014/main" id="{6013B8AD-950B-96C3-D703-6CD31BB19E5B}"/>
              </a:ext>
            </a:extLst>
          </p:cNvPr>
          <p:cNvSpPr/>
          <p:nvPr/>
        </p:nvSpPr>
        <p:spPr>
          <a:xfrm>
            <a:off x="7542998" y="3530896"/>
            <a:ext cx="1570486" cy="1520932"/>
          </a:xfrm>
          <a:custGeom>
            <a:avLst/>
            <a:gdLst>
              <a:gd name="csX0" fmla="*/ 1570399 w 1570486"/>
              <a:gd name="csY0" fmla="*/ 1252254 h 1520932"/>
              <a:gd name="csX1" fmla="*/ 1301750 w 1570486"/>
              <a:gd name="csY1" fmla="*/ 1520933 h 1520932"/>
              <a:gd name="csX2" fmla="*/ 1301750 w 1570486"/>
              <a:gd name="csY2" fmla="*/ 1383007 h 1520932"/>
              <a:gd name="csX3" fmla="*/ 1291445 w 1570486"/>
              <a:gd name="csY3" fmla="*/ 1383007 h 1520932"/>
              <a:gd name="csX4" fmla="*/ 378239 w 1570486"/>
              <a:gd name="csY4" fmla="*/ 1004723 h 1520932"/>
              <a:gd name="csX5" fmla="*/ 0 w 1570486"/>
              <a:gd name="csY5" fmla="*/ 91411 h 1520932"/>
              <a:gd name="csX6" fmla="*/ 0 w 1570486"/>
              <a:gd name="csY6" fmla="*/ 0 h 1520932"/>
              <a:gd name="csX7" fmla="*/ 261480 w 1570486"/>
              <a:gd name="csY7" fmla="*/ 0 h 1520932"/>
              <a:gd name="csX8" fmla="*/ 261480 w 1570486"/>
              <a:gd name="csY8" fmla="*/ 91411 h 1520932"/>
              <a:gd name="csX9" fmla="*/ 563192 w 1570486"/>
              <a:gd name="csY9" fmla="*/ 819839 h 1520932"/>
              <a:gd name="csX10" fmla="*/ 1291535 w 1570486"/>
              <a:gd name="csY10" fmla="*/ 1121588 h 1520932"/>
              <a:gd name="csX11" fmla="*/ 1301840 w 1570486"/>
              <a:gd name="csY11" fmla="*/ 1121588 h 1520932"/>
              <a:gd name="csX12" fmla="*/ 1301840 w 1570486"/>
              <a:gd name="csY12" fmla="*/ 983662 h 1520932"/>
              <a:gd name="csX13" fmla="*/ 1570486 w 1570486"/>
              <a:gd name="csY13" fmla="*/ 1252343 h 15209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1570486" h="1520932">
                <a:moveTo>
                  <a:pt x="1570399" y="1252254"/>
                </a:moveTo>
                <a:lnTo>
                  <a:pt x="1301750" y="1520933"/>
                </a:lnTo>
                <a:lnTo>
                  <a:pt x="1301750" y="1383007"/>
                </a:lnTo>
                <a:lnTo>
                  <a:pt x="1291445" y="1383007"/>
                </a:lnTo>
                <a:cubicBezTo>
                  <a:pt x="946450" y="1383007"/>
                  <a:pt x="622156" y="1248668"/>
                  <a:pt x="378239" y="1004723"/>
                </a:cubicBezTo>
                <a:cubicBezTo>
                  <a:pt x="134324" y="760779"/>
                  <a:pt x="0" y="436357"/>
                  <a:pt x="0" y="91411"/>
                </a:cubicBezTo>
                <a:lnTo>
                  <a:pt x="0" y="0"/>
                </a:lnTo>
                <a:lnTo>
                  <a:pt x="261480" y="0"/>
                </a:lnTo>
                <a:lnTo>
                  <a:pt x="261480" y="91411"/>
                </a:lnTo>
                <a:cubicBezTo>
                  <a:pt x="261480" y="366543"/>
                  <a:pt x="368652" y="625274"/>
                  <a:pt x="563192" y="819839"/>
                </a:cubicBezTo>
                <a:cubicBezTo>
                  <a:pt x="757734" y="1014403"/>
                  <a:pt x="1016435" y="1121588"/>
                  <a:pt x="1291535" y="1121588"/>
                </a:cubicBezTo>
                <a:lnTo>
                  <a:pt x="1301840" y="1121588"/>
                </a:lnTo>
                <a:lnTo>
                  <a:pt x="1301840" y="983662"/>
                </a:lnTo>
                <a:lnTo>
                  <a:pt x="1570486" y="1252343"/>
                </a:lnTo>
                <a:close/>
              </a:path>
            </a:pathLst>
          </a:custGeom>
          <a:solidFill>
            <a:schemeClr val="accent6">
              <a:lumMod val="75000"/>
            </a:schemeClr>
          </a:solidFill>
          <a:ln w="8960" cap="flat">
            <a:noFill/>
            <a:prstDash val="solid"/>
            <a:miter/>
          </a:ln>
        </p:spPr>
        <p:txBody>
          <a:bodyPr/>
          <a:lstStyle/>
          <a:p>
            <a:endParaRPr lang="fr-FR"/>
          </a:p>
        </p:txBody>
      </p:sp>
      <p:sp>
        <p:nvSpPr>
          <p:cNvPr id="16" name="Forme libre 8">
            <a:extLst>
              <a:ext uri="{FF2B5EF4-FFF2-40B4-BE49-F238E27FC236}">
                <a16:creationId xmlns:a16="http://schemas.microsoft.com/office/drawing/2014/main" id="{1BEBA959-3177-88C3-AC56-77D2535ECA57}"/>
              </a:ext>
            </a:extLst>
          </p:cNvPr>
          <p:cNvSpPr/>
          <p:nvPr/>
        </p:nvSpPr>
        <p:spPr>
          <a:xfrm>
            <a:off x="9234905" y="2009783"/>
            <a:ext cx="1570487" cy="1520933"/>
          </a:xfrm>
          <a:custGeom>
            <a:avLst/>
            <a:gdLst>
              <a:gd name="csX0" fmla="*/ 1570398 w 1570487"/>
              <a:gd name="csY0" fmla="*/ 268679 h 1520933"/>
              <a:gd name="csX1" fmla="*/ 1301750 w 1570487"/>
              <a:gd name="csY1" fmla="*/ 0 h 1520933"/>
              <a:gd name="csX2" fmla="*/ 1301750 w 1570487"/>
              <a:gd name="csY2" fmla="*/ 137925 h 1520933"/>
              <a:gd name="csX3" fmla="*/ 1291446 w 1570487"/>
              <a:gd name="csY3" fmla="*/ 137925 h 1520933"/>
              <a:gd name="csX4" fmla="*/ 378239 w 1570487"/>
              <a:gd name="csY4" fmla="*/ 516208 h 1520933"/>
              <a:gd name="csX5" fmla="*/ 0 w 1570487"/>
              <a:gd name="csY5" fmla="*/ 1429520 h 1520933"/>
              <a:gd name="csX6" fmla="*/ 0 w 1570487"/>
              <a:gd name="csY6" fmla="*/ 1520934 h 1520933"/>
              <a:gd name="csX7" fmla="*/ 261481 w 1570487"/>
              <a:gd name="csY7" fmla="*/ 1520934 h 1520933"/>
              <a:gd name="csX8" fmla="*/ 261481 w 1570487"/>
              <a:gd name="csY8" fmla="*/ 1429520 h 1520933"/>
              <a:gd name="csX9" fmla="*/ 563193 w 1570487"/>
              <a:gd name="csY9" fmla="*/ 701094 h 1520933"/>
              <a:gd name="csX10" fmla="*/ 1291536 w 1570487"/>
              <a:gd name="csY10" fmla="*/ 399344 h 1520933"/>
              <a:gd name="csX11" fmla="*/ 1301840 w 1570487"/>
              <a:gd name="csY11" fmla="*/ 399344 h 1520933"/>
              <a:gd name="csX12" fmla="*/ 1301840 w 1570487"/>
              <a:gd name="csY12" fmla="*/ 537269 h 1520933"/>
              <a:gd name="csX13" fmla="*/ 1570487 w 1570487"/>
              <a:gd name="csY13" fmla="*/ 268590 h 152093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1570487" h="1520933">
                <a:moveTo>
                  <a:pt x="1570398" y="268679"/>
                </a:moveTo>
                <a:lnTo>
                  <a:pt x="1301750" y="0"/>
                </a:lnTo>
                <a:lnTo>
                  <a:pt x="1301750" y="137925"/>
                </a:lnTo>
                <a:lnTo>
                  <a:pt x="1291446" y="137925"/>
                </a:lnTo>
                <a:cubicBezTo>
                  <a:pt x="946451" y="137925"/>
                  <a:pt x="622157" y="272264"/>
                  <a:pt x="378239" y="516208"/>
                </a:cubicBezTo>
                <a:cubicBezTo>
                  <a:pt x="134324" y="760153"/>
                  <a:pt x="0" y="1084576"/>
                  <a:pt x="0" y="1429520"/>
                </a:cubicBezTo>
                <a:lnTo>
                  <a:pt x="0" y="1520934"/>
                </a:lnTo>
                <a:lnTo>
                  <a:pt x="261481" y="1520934"/>
                </a:lnTo>
                <a:lnTo>
                  <a:pt x="261481" y="1429520"/>
                </a:lnTo>
                <a:cubicBezTo>
                  <a:pt x="261481" y="1154389"/>
                  <a:pt x="368653" y="895657"/>
                  <a:pt x="563193" y="701094"/>
                </a:cubicBezTo>
                <a:cubicBezTo>
                  <a:pt x="757734" y="506530"/>
                  <a:pt x="1016436" y="399344"/>
                  <a:pt x="1291536" y="399344"/>
                </a:cubicBezTo>
                <a:lnTo>
                  <a:pt x="1301840" y="399344"/>
                </a:lnTo>
                <a:lnTo>
                  <a:pt x="1301840" y="537269"/>
                </a:lnTo>
                <a:lnTo>
                  <a:pt x="1570487" y="268590"/>
                </a:lnTo>
                <a:close/>
              </a:path>
            </a:pathLst>
          </a:custGeom>
          <a:solidFill>
            <a:srgbClr val="7030A0"/>
          </a:solidFill>
          <a:ln w="8960" cap="flat">
            <a:noFill/>
            <a:prstDash val="solid"/>
            <a:miter/>
          </a:ln>
        </p:spPr>
        <p:txBody>
          <a:bodyPr/>
          <a:lstStyle/>
          <a:p>
            <a:endParaRPr lang="fr-FR"/>
          </a:p>
        </p:txBody>
      </p:sp>
      <p:sp>
        <p:nvSpPr>
          <p:cNvPr id="17" name="Forme libre 9">
            <a:extLst>
              <a:ext uri="{FF2B5EF4-FFF2-40B4-BE49-F238E27FC236}">
                <a16:creationId xmlns:a16="http://schemas.microsoft.com/office/drawing/2014/main" id="{FC22DA20-254C-E772-636F-EF5AE4B76457}"/>
              </a:ext>
            </a:extLst>
          </p:cNvPr>
          <p:cNvSpPr/>
          <p:nvPr/>
        </p:nvSpPr>
        <p:spPr>
          <a:xfrm>
            <a:off x="4023066" y="2009744"/>
            <a:ext cx="765709" cy="1904023"/>
          </a:xfrm>
          <a:custGeom>
            <a:avLst/>
            <a:gdLst>
              <a:gd name="csX0" fmla="*/ 586043 w 765709"/>
              <a:gd name="csY0" fmla="*/ 1196548 h 1904023"/>
              <a:gd name="csX1" fmla="*/ 408976 w 765709"/>
              <a:gd name="csY1" fmla="*/ 883328 h 1904023"/>
              <a:gd name="csX2" fmla="*/ 408976 w 765709"/>
              <a:gd name="csY2" fmla="*/ 27551 h 1904023"/>
              <a:gd name="csX3" fmla="*/ 384333 w 765709"/>
              <a:gd name="csY3" fmla="*/ 38 h 1904023"/>
              <a:gd name="csX4" fmla="*/ 356824 w 765709"/>
              <a:gd name="csY4" fmla="*/ 26118 h 1904023"/>
              <a:gd name="csX5" fmla="*/ 356824 w 765709"/>
              <a:gd name="csY5" fmla="*/ 881088 h 1904023"/>
              <a:gd name="csX6" fmla="*/ 184327 w 765709"/>
              <a:gd name="csY6" fmla="*/ 1193771 h 1904023"/>
              <a:gd name="csX7" fmla="*/ 90 w 765709"/>
              <a:gd name="csY7" fmla="*/ 1529576 h 1904023"/>
              <a:gd name="csX8" fmla="*/ 367846 w 765709"/>
              <a:gd name="csY8" fmla="*/ 1903737 h 1904023"/>
              <a:gd name="csX9" fmla="*/ 765710 w 765709"/>
              <a:gd name="csY9" fmla="*/ 1521152 h 1904023"/>
              <a:gd name="csX10" fmla="*/ 586043 w 765709"/>
              <a:gd name="csY10" fmla="*/ 1196638 h 190402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765709" h="1904023">
                <a:moveTo>
                  <a:pt x="586043" y="1196548"/>
                </a:moveTo>
                <a:cubicBezTo>
                  <a:pt x="477437" y="1128438"/>
                  <a:pt x="408976" y="1011574"/>
                  <a:pt x="408976" y="883328"/>
                </a:cubicBezTo>
                <a:lnTo>
                  <a:pt x="408976" y="27551"/>
                </a:lnTo>
                <a:cubicBezTo>
                  <a:pt x="408976" y="13392"/>
                  <a:pt x="398403" y="755"/>
                  <a:pt x="384333" y="38"/>
                </a:cubicBezTo>
                <a:cubicBezTo>
                  <a:pt x="369280" y="-768"/>
                  <a:pt x="356824" y="11241"/>
                  <a:pt x="356824" y="26118"/>
                </a:cubicBezTo>
                <a:lnTo>
                  <a:pt x="356824" y="881088"/>
                </a:lnTo>
                <a:cubicBezTo>
                  <a:pt x="356824" y="1007989"/>
                  <a:pt x="292843" y="1127900"/>
                  <a:pt x="184327" y="1193771"/>
                </a:cubicBezTo>
                <a:cubicBezTo>
                  <a:pt x="71599" y="1262240"/>
                  <a:pt x="-2956" y="1387348"/>
                  <a:pt x="90" y="1529576"/>
                </a:cubicBezTo>
                <a:cubicBezTo>
                  <a:pt x="4392" y="1730502"/>
                  <a:pt x="167032" y="1896029"/>
                  <a:pt x="367846" y="1903737"/>
                </a:cubicBezTo>
                <a:cubicBezTo>
                  <a:pt x="586133" y="1912071"/>
                  <a:pt x="765710" y="1737582"/>
                  <a:pt x="765710" y="1521152"/>
                </a:cubicBezTo>
                <a:cubicBezTo>
                  <a:pt x="765710" y="1384303"/>
                  <a:pt x="693933" y="1264301"/>
                  <a:pt x="586043" y="1196638"/>
                </a:cubicBezTo>
                <a:close/>
              </a:path>
            </a:pathLst>
          </a:custGeom>
          <a:solidFill>
            <a:schemeClr val="accent4"/>
          </a:solidFill>
          <a:ln w="8960" cap="flat">
            <a:noFill/>
            <a:prstDash val="solid"/>
            <a:miter/>
          </a:ln>
        </p:spPr>
        <p:txBody>
          <a:bodyPr/>
          <a:lstStyle/>
          <a:p>
            <a:endParaRPr lang="fr-FR"/>
          </a:p>
        </p:txBody>
      </p:sp>
      <p:sp>
        <p:nvSpPr>
          <p:cNvPr id="18" name="Forme libre 10">
            <a:extLst>
              <a:ext uri="{FF2B5EF4-FFF2-40B4-BE49-F238E27FC236}">
                <a16:creationId xmlns:a16="http://schemas.microsoft.com/office/drawing/2014/main" id="{46CA3BFD-D978-2286-9641-635784FBD8C7}"/>
              </a:ext>
            </a:extLst>
          </p:cNvPr>
          <p:cNvSpPr/>
          <p:nvPr/>
        </p:nvSpPr>
        <p:spPr>
          <a:xfrm>
            <a:off x="809883" y="2009744"/>
            <a:ext cx="765693" cy="1904023"/>
          </a:xfrm>
          <a:custGeom>
            <a:avLst/>
            <a:gdLst>
              <a:gd name="csX0" fmla="*/ 587730 w 765693"/>
              <a:gd name="csY0" fmla="*/ 1197624 h 1904023"/>
              <a:gd name="csX1" fmla="*/ 412545 w 765693"/>
              <a:gd name="csY1" fmla="*/ 885569 h 1904023"/>
              <a:gd name="csX2" fmla="*/ 412545 w 765693"/>
              <a:gd name="csY2" fmla="*/ 27551 h 1904023"/>
              <a:gd name="csX3" fmla="*/ 387902 w 765693"/>
              <a:gd name="csY3" fmla="*/ 38 h 1904023"/>
              <a:gd name="csX4" fmla="*/ 360392 w 765693"/>
              <a:gd name="csY4" fmla="*/ 26118 h 1904023"/>
              <a:gd name="csX5" fmla="*/ 360392 w 765693"/>
              <a:gd name="csY5" fmla="*/ 879744 h 1904023"/>
              <a:gd name="csX6" fmla="*/ 186551 w 765693"/>
              <a:gd name="csY6" fmla="*/ 1192336 h 1904023"/>
              <a:gd name="csX7" fmla="*/ 74 w 765693"/>
              <a:gd name="csY7" fmla="*/ 1528589 h 1904023"/>
              <a:gd name="csX8" fmla="*/ 367919 w 765693"/>
              <a:gd name="csY8" fmla="*/ 1903737 h 1904023"/>
              <a:gd name="csX9" fmla="*/ 765694 w 765693"/>
              <a:gd name="csY9" fmla="*/ 1521152 h 1904023"/>
              <a:gd name="csX10" fmla="*/ 587730 w 765693"/>
              <a:gd name="csY10" fmla="*/ 1197714 h 190402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765693" h="1904023">
                <a:moveTo>
                  <a:pt x="587730" y="1197624"/>
                </a:moveTo>
                <a:cubicBezTo>
                  <a:pt x="480110" y="1129333"/>
                  <a:pt x="412545" y="1013008"/>
                  <a:pt x="412545" y="885569"/>
                </a:cubicBezTo>
                <a:lnTo>
                  <a:pt x="412545" y="27551"/>
                </a:lnTo>
                <a:cubicBezTo>
                  <a:pt x="412545" y="13392"/>
                  <a:pt x="401970" y="755"/>
                  <a:pt x="387902" y="38"/>
                </a:cubicBezTo>
                <a:cubicBezTo>
                  <a:pt x="372847" y="-768"/>
                  <a:pt x="360392" y="11241"/>
                  <a:pt x="360392" y="26118"/>
                </a:cubicBezTo>
                <a:lnTo>
                  <a:pt x="360392" y="879744"/>
                </a:lnTo>
                <a:cubicBezTo>
                  <a:pt x="360392" y="1007003"/>
                  <a:pt x="295784" y="1127003"/>
                  <a:pt x="186551" y="1192336"/>
                </a:cubicBezTo>
                <a:cubicBezTo>
                  <a:pt x="72837" y="1260358"/>
                  <a:pt x="-2703" y="1385736"/>
                  <a:pt x="74" y="1528589"/>
                </a:cubicBezTo>
                <a:cubicBezTo>
                  <a:pt x="3928" y="1729964"/>
                  <a:pt x="166657" y="1896029"/>
                  <a:pt x="367919" y="1903737"/>
                </a:cubicBezTo>
                <a:cubicBezTo>
                  <a:pt x="586207" y="1912071"/>
                  <a:pt x="765694" y="1737582"/>
                  <a:pt x="765694" y="1521152"/>
                </a:cubicBezTo>
                <a:cubicBezTo>
                  <a:pt x="765694" y="1385018"/>
                  <a:pt x="694723" y="1265646"/>
                  <a:pt x="587730" y="1197714"/>
                </a:cubicBezTo>
                <a:close/>
              </a:path>
            </a:pathLst>
          </a:custGeom>
          <a:solidFill>
            <a:schemeClr val="accent1"/>
          </a:solidFill>
          <a:ln w="8960" cap="flat">
            <a:noFill/>
            <a:prstDash val="solid"/>
            <a:miter/>
          </a:ln>
        </p:spPr>
        <p:txBody>
          <a:bodyPr/>
          <a:lstStyle/>
          <a:p>
            <a:endParaRPr lang="fr-FR"/>
          </a:p>
        </p:txBody>
      </p:sp>
      <p:sp>
        <p:nvSpPr>
          <p:cNvPr id="19" name="Forme libre 11">
            <a:extLst>
              <a:ext uri="{FF2B5EF4-FFF2-40B4-BE49-F238E27FC236}">
                <a16:creationId xmlns:a16="http://schemas.microsoft.com/office/drawing/2014/main" id="{794830C5-5309-853C-7FFE-D80592180CDB}"/>
              </a:ext>
            </a:extLst>
          </p:cNvPr>
          <p:cNvSpPr/>
          <p:nvPr/>
        </p:nvSpPr>
        <p:spPr>
          <a:xfrm>
            <a:off x="2389315" y="3147932"/>
            <a:ext cx="765708" cy="1933151"/>
          </a:xfrm>
          <a:custGeom>
            <a:avLst/>
            <a:gdLst>
              <a:gd name="csX0" fmla="*/ 367846 w 765708"/>
              <a:gd name="csY0" fmla="*/ 287 h 1933151"/>
              <a:gd name="csX1" fmla="*/ 90 w 765708"/>
              <a:gd name="csY1" fmla="*/ 374448 h 1933151"/>
              <a:gd name="csX2" fmla="*/ 184327 w 765708"/>
              <a:gd name="csY2" fmla="*/ 710252 h 1933151"/>
              <a:gd name="csX3" fmla="*/ 356824 w 765708"/>
              <a:gd name="csY3" fmla="*/ 1022936 h 1933151"/>
              <a:gd name="csX4" fmla="*/ 356824 w 765708"/>
              <a:gd name="csY4" fmla="*/ 1905599 h 1933151"/>
              <a:gd name="csX5" fmla="*/ 381466 w 765708"/>
              <a:gd name="csY5" fmla="*/ 1933113 h 1933151"/>
              <a:gd name="csX6" fmla="*/ 408976 w 765708"/>
              <a:gd name="csY6" fmla="*/ 1907032 h 1933151"/>
              <a:gd name="csX7" fmla="*/ 408976 w 765708"/>
              <a:gd name="csY7" fmla="*/ 1020606 h 1933151"/>
              <a:gd name="csX8" fmla="*/ 586043 w 765708"/>
              <a:gd name="csY8" fmla="*/ 707386 h 1933151"/>
              <a:gd name="csX9" fmla="*/ 765709 w 765708"/>
              <a:gd name="csY9" fmla="*/ 382874 h 1933151"/>
              <a:gd name="csX10" fmla="*/ 367846 w 765708"/>
              <a:gd name="csY10" fmla="*/ 287 h 193315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765708" h="1933151">
                <a:moveTo>
                  <a:pt x="367846" y="287"/>
                </a:moveTo>
                <a:cubicBezTo>
                  <a:pt x="167032" y="7995"/>
                  <a:pt x="4391" y="173432"/>
                  <a:pt x="90" y="374448"/>
                </a:cubicBezTo>
                <a:cubicBezTo>
                  <a:pt x="-2956" y="516765"/>
                  <a:pt x="71598" y="641784"/>
                  <a:pt x="184327" y="710252"/>
                </a:cubicBezTo>
                <a:cubicBezTo>
                  <a:pt x="292753" y="776124"/>
                  <a:pt x="356824" y="896036"/>
                  <a:pt x="356824" y="1022936"/>
                </a:cubicBezTo>
                <a:lnTo>
                  <a:pt x="356824" y="1905599"/>
                </a:lnTo>
                <a:cubicBezTo>
                  <a:pt x="356824" y="1919760"/>
                  <a:pt x="367397" y="1932395"/>
                  <a:pt x="381466" y="1933113"/>
                </a:cubicBezTo>
                <a:cubicBezTo>
                  <a:pt x="396520" y="1933918"/>
                  <a:pt x="408976" y="1921910"/>
                  <a:pt x="408976" y="1907032"/>
                </a:cubicBezTo>
                <a:lnTo>
                  <a:pt x="408976" y="1020606"/>
                </a:lnTo>
                <a:cubicBezTo>
                  <a:pt x="408976" y="892360"/>
                  <a:pt x="477437" y="775496"/>
                  <a:pt x="586043" y="707386"/>
                </a:cubicBezTo>
                <a:cubicBezTo>
                  <a:pt x="693933" y="639723"/>
                  <a:pt x="765709" y="519721"/>
                  <a:pt x="765709" y="382874"/>
                </a:cubicBezTo>
                <a:cubicBezTo>
                  <a:pt x="765709" y="166442"/>
                  <a:pt x="586133" y="-8047"/>
                  <a:pt x="367846" y="287"/>
                </a:cubicBezTo>
                <a:close/>
              </a:path>
            </a:pathLst>
          </a:custGeom>
          <a:solidFill>
            <a:schemeClr val="accent2"/>
          </a:solidFill>
          <a:ln w="8960" cap="flat">
            <a:noFill/>
            <a:prstDash val="solid"/>
            <a:miter/>
          </a:ln>
        </p:spPr>
        <p:txBody>
          <a:bodyPr/>
          <a:lstStyle/>
          <a:p>
            <a:endParaRPr lang="fr-FR"/>
          </a:p>
        </p:txBody>
      </p:sp>
      <p:sp>
        <p:nvSpPr>
          <p:cNvPr id="20" name="Forme libre 12">
            <a:extLst>
              <a:ext uri="{FF2B5EF4-FFF2-40B4-BE49-F238E27FC236}">
                <a16:creationId xmlns:a16="http://schemas.microsoft.com/office/drawing/2014/main" id="{D18371E8-8818-75A2-3145-DFE26E18A081}"/>
              </a:ext>
            </a:extLst>
          </p:cNvPr>
          <p:cNvSpPr/>
          <p:nvPr/>
        </p:nvSpPr>
        <p:spPr>
          <a:xfrm>
            <a:off x="7290748" y="2009744"/>
            <a:ext cx="765709" cy="1904023"/>
          </a:xfrm>
          <a:custGeom>
            <a:avLst/>
            <a:gdLst>
              <a:gd name="csX0" fmla="*/ 586043 w 765709"/>
              <a:gd name="csY0" fmla="*/ 1196548 h 1904023"/>
              <a:gd name="csX1" fmla="*/ 408976 w 765709"/>
              <a:gd name="csY1" fmla="*/ 883328 h 1904023"/>
              <a:gd name="csX2" fmla="*/ 408976 w 765709"/>
              <a:gd name="csY2" fmla="*/ 27551 h 1904023"/>
              <a:gd name="csX3" fmla="*/ 384333 w 765709"/>
              <a:gd name="csY3" fmla="*/ 38 h 1904023"/>
              <a:gd name="csX4" fmla="*/ 356824 w 765709"/>
              <a:gd name="csY4" fmla="*/ 26118 h 1904023"/>
              <a:gd name="csX5" fmla="*/ 356824 w 765709"/>
              <a:gd name="csY5" fmla="*/ 881088 h 1904023"/>
              <a:gd name="csX6" fmla="*/ 184327 w 765709"/>
              <a:gd name="csY6" fmla="*/ 1193771 h 1904023"/>
              <a:gd name="csX7" fmla="*/ 90 w 765709"/>
              <a:gd name="csY7" fmla="*/ 1529576 h 1904023"/>
              <a:gd name="csX8" fmla="*/ 367846 w 765709"/>
              <a:gd name="csY8" fmla="*/ 1903737 h 1904023"/>
              <a:gd name="csX9" fmla="*/ 765710 w 765709"/>
              <a:gd name="csY9" fmla="*/ 1521152 h 1904023"/>
              <a:gd name="csX10" fmla="*/ 586043 w 765709"/>
              <a:gd name="csY10" fmla="*/ 1196638 h 190402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765709" h="1904023">
                <a:moveTo>
                  <a:pt x="586043" y="1196548"/>
                </a:moveTo>
                <a:cubicBezTo>
                  <a:pt x="477437" y="1128438"/>
                  <a:pt x="408976" y="1011574"/>
                  <a:pt x="408976" y="883328"/>
                </a:cubicBezTo>
                <a:lnTo>
                  <a:pt x="408976" y="27551"/>
                </a:lnTo>
                <a:cubicBezTo>
                  <a:pt x="408976" y="13392"/>
                  <a:pt x="398403" y="755"/>
                  <a:pt x="384333" y="38"/>
                </a:cubicBezTo>
                <a:cubicBezTo>
                  <a:pt x="369280" y="-768"/>
                  <a:pt x="356824" y="11241"/>
                  <a:pt x="356824" y="26118"/>
                </a:cubicBezTo>
                <a:lnTo>
                  <a:pt x="356824" y="881088"/>
                </a:lnTo>
                <a:cubicBezTo>
                  <a:pt x="356824" y="1007989"/>
                  <a:pt x="292843" y="1127900"/>
                  <a:pt x="184327" y="1193771"/>
                </a:cubicBezTo>
                <a:cubicBezTo>
                  <a:pt x="71598" y="1262240"/>
                  <a:pt x="-2956" y="1387348"/>
                  <a:pt x="90" y="1529576"/>
                </a:cubicBezTo>
                <a:cubicBezTo>
                  <a:pt x="4391" y="1730502"/>
                  <a:pt x="167032" y="1896029"/>
                  <a:pt x="367846" y="1903737"/>
                </a:cubicBezTo>
                <a:cubicBezTo>
                  <a:pt x="586133" y="1912071"/>
                  <a:pt x="765710" y="1737582"/>
                  <a:pt x="765710" y="1521152"/>
                </a:cubicBezTo>
                <a:cubicBezTo>
                  <a:pt x="765710" y="1384303"/>
                  <a:pt x="693933" y="1264301"/>
                  <a:pt x="586043" y="1196638"/>
                </a:cubicBezTo>
                <a:close/>
              </a:path>
            </a:pathLst>
          </a:custGeom>
          <a:solidFill>
            <a:schemeClr val="accent6"/>
          </a:solidFill>
          <a:ln w="8960" cap="flat">
            <a:noFill/>
            <a:prstDash val="solid"/>
            <a:miter/>
          </a:ln>
        </p:spPr>
        <p:txBody>
          <a:bodyPr/>
          <a:lstStyle/>
          <a:p>
            <a:endParaRPr lang="fr-FR"/>
          </a:p>
        </p:txBody>
      </p:sp>
      <p:sp>
        <p:nvSpPr>
          <p:cNvPr id="21" name="Forme libre 13">
            <a:extLst>
              <a:ext uri="{FF2B5EF4-FFF2-40B4-BE49-F238E27FC236}">
                <a16:creationId xmlns:a16="http://schemas.microsoft.com/office/drawing/2014/main" id="{6CEB1C55-EB60-180B-275A-A44893BB697E}"/>
              </a:ext>
            </a:extLst>
          </p:cNvPr>
          <p:cNvSpPr/>
          <p:nvPr/>
        </p:nvSpPr>
        <p:spPr>
          <a:xfrm>
            <a:off x="5656997" y="3147932"/>
            <a:ext cx="765708" cy="1933151"/>
          </a:xfrm>
          <a:custGeom>
            <a:avLst/>
            <a:gdLst>
              <a:gd name="csX0" fmla="*/ 367845 w 765708"/>
              <a:gd name="csY0" fmla="*/ 287 h 1933151"/>
              <a:gd name="csX1" fmla="*/ 90 w 765708"/>
              <a:gd name="csY1" fmla="*/ 374448 h 1933151"/>
              <a:gd name="csX2" fmla="*/ 184326 w 765708"/>
              <a:gd name="csY2" fmla="*/ 710252 h 1933151"/>
              <a:gd name="csX3" fmla="*/ 356823 w 765708"/>
              <a:gd name="csY3" fmla="*/ 1022936 h 1933151"/>
              <a:gd name="csX4" fmla="*/ 356823 w 765708"/>
              <a:gd name="csY4" fmla="*/ 1905599 h 1933151"/>
              <a:gd name="csX5" fmla="*/ 381465 w 765708"/>
              <a:gd name="csY5" fmla="*/ 1933113 h 1933151"/>
              <a:gd name="csX6" fmla="*/ 408976 w 765708"/>
              <a:gd name="csY6" fmla="*/ 1907032 h 1933151"/>
              <a:gd name="csX7" fmla="*/ 408976 w 765708"/>
              <a:gd name="csY7" fmla="*/ 1020606 h 1933151"/>
              <a:gd name="csX8" fmla="*/ 586043 w 765708"/>
              <a:gd name="csY8" fmla="*/ 707386 h 1933151"/>
              <a:gd name="csX9" fmla="*/ 765709 w 765708"/>
              <a:gd name="csY9" fmla="*/ 382874 h 1933151"/>
              <a:gd name="csX10" fmla="*/ 367845 w 765708"/>
              <a:gd name="csY10" fmla="*/ 287 h 193315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765708" h="1933151">
                <a:moveTo>
                  <a:pt x="367845" y="287"/>
                </a:moveTo>
                <a:cubicBezTo>
                  <a:pt x="167032" y="7995"/>
                  <a:pt x="4391" y="173432"/>
                  <a:pt x="90" y="374448"/>
                </a:cubicBezTo>
                <a:cubicBezTo>
                  <a:pt x="-2957" y="516765"/>
                  <a:pt x="71598" y="641784"/>
                  <a:pt x="184326" y="710252"/>
                </a:cubicBezTo>
                <a:cubicBezTo>
                  <a:pt x="292752" y="776124"/>
                  <a:pt x="356823" y="896036"/>
                  <a:pt x="356823" y="1022936"/>
                </a:cubicBezTo>
                <a:lnTo>
                  <a:pt x="356823" y="1905599"/>
                </a:lnTo>
                <a:cubicBezTo>
                  <a:pt x="356823" y="1919760"/>
                  <a:pt x="367397" y="1932395"/>
                  <a:pt x="381465" y="1933113"/>
                </a:cubicBezTo>
                <a:cubicBezTo>
                  <a:pt x="396520" y="1933918"/>
                  <a:pt x="408976" y="1921910"/>
                  <a:pt x="408976" y="1907032"/>
                </a:cubicBezTo>
                <a:lnTo>
                  <a:pt x="408976" y="1020606"/>
                </a:lnTo>
                <a:cubicBezTo>
                  <a:pt x="408976" y="892360"/>
                  <a:pt x="477437" y="775496"/>
                  <a:pt x="586043" y="707386"/>
                </a:cubicBezTo>
                <a:cubicBezTo>
                  <a:pt x="693932" y="639723"/>
                  <a:pt x="765709" y="519721"/>
                  <a:pt x="765709" y="382874"/>
                </a:cubicBezTo>
                <a:cubicBezTo>
                  <a:pt x="765709" y="166442"/>
                  <a:pt x="586133" y="-8047"/>
                  <a:pt x="367845" y="287"/>
                </a:cubicBezTo>
                <a:close/>
              </a:path>
            </a:pathLst>
          </a:custGeom>
          <a:solidFill>
            <a:schemeClr val="accent5"/>
          </a:solidFill>
          <a:ln w="8960" cap="flat">
            <a:noFill/>
            <a:prstDash val="solid"/>
            <a:miter/>
          </a:ln>
        </p:spPr>
        <p:txBody>
          <a:bodyPr/>
          <a:lstStyle/>
          <a:p>
            <a:endParaRPr lang="fr-FR"/>
          </a:p>
        </p:txBody>
      </p:sp>
      <p:sp>
        <p:nvSpPr>
          <p:cNvPr id="22" name="Forme libre 14">
            <a:extLst>
              <a:ext uri="{FF2B5EF4-FFF2-40B4-BE49-F238E27FC236}">
                <a16:creationId xmlns:a16="http://schemas.microsoft.com/office/drawing/2014/main" id="{06399ED8-6187-F240-51F2-5EC3813731C1}"/>
              </a:ext>
            </a:extLst>
          </p:cNvPr>
          <p:cNvSpPr/>
          <p:nvPr/>
        </p:nvSpPr>
        <p:spPr>
          <a:xfrm>
            <a:off x="10616408" y="2009744"/>
            <a:ext cx="765708" cy="1904023"/>
          </a:xfrm>
          <a:custGeom>
            <a:avLst/>
            <a:gdLst>
              <a:gd name="csX0" fmla="*/ 586042 w 765708"/>
              <a:gd name="csY0" fmla="*/ 1196548 h 1904023"/>
              <a:gd name="csX1" fmla="*/ 408975 w 765708"/>
              <a:gd name="csY1" fmla="*/ 883328 h 1904023"/>
              <a:gd name="csX2" fmla="*/ 408975 w 765708"/>
              <a:gd name="csY2" fmla="*/ 27551 h 1904023"/>
              <a:gd name="csX3" fmla="*/ 384332 w 765708"/>
              <a:gd name="csY3" fmla="*/ 38 h 1904023"/>
              <a:gd name="csX4" fmla="*/ 356822 w 765708"/>
              <a:gd name="csY4" fmla="*/ 26118 h 1904023"/>
              <a:gd name="csX5" fmla="*/ 356822 w 765708"/>
              <a:gd name="csY5" fmla="*/ 881088 h 1904023"/>
              <a:gd name="csX6" fmla="*/ 184325 w 765708"/>
              <a:gd name="csY6" fmla="*/ 1193771 h 1904023"/>
              <a:gd name="csX7" fmla="*/ 90 w 765708"/>
              <a:gd name="csY7" fmla="*/ 1529576 h 1904023"/>
              <a:gd name="csX8" fmla="*/ 367844 w 765708"/>
              <a:gd name="csY8" fmla="*/ 1903737 h 1904023"/>
              <a:gd name="csX9" fmla="*/ 765709 w 765708"/>
              <a:gd name="csY9" fmla="*/ 1521152 h 1904023"/>
              <a:gd name="csX10" fmla="*/ 586042 w 765708"/>
              <a:gd name="csY10" fmla="*/ 1196638 h 190402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765708" h="1904023">
                <a:moveTo>
                  <a:pt x="586042" y="1196548"/>
                </a:moveTo>
                <a:cubicBezTo>
                  <a:pt x="477435" y="1128438"/>
                  <a:pt x="408975" y="1011574"/>
                  <a:pt x="408975" y="883328"/>
                </a:cubicBezTo>
                <a:lnTo>
                  <a:pt x="408975" y="27551"/>
                </a:lnTo>
                <a:cubicBezTo>
                  <a:pt x="408975" y="13392"/>
                  <a:pt x="398402" y="755"/>
                  <a:pt x="384332" y="38"/>
                </a:cubicBezTo>
                <a:cubicBezTo>
                  <a:pt x="369279" y="-768"/>
                  <a:pt x="356822" y="11241"/>
                  <a:pt x="356822" y="26118"/>
                </a:cubicBezTo>
                <a:lnTo>
                  <a:pt x="356822" y="881088"/>
                </a:lnTo>
                <a:cubicBezTo>
                  <a:pt x="356822" y="1007989"/>
                  <a:pt x="292842" y="1127900"/>
                  <a:pt x="184325" y="1193771"/>
                </a:cubicBezTo>
                <a:cubicBezTo>
                  <a:pt x="71598" y="1262240"/>
                  <a:pt x="-2957" y="1387348"/>
                  <a:pt x="90" y="1529576"/>
                </a:cubicBezTo>
                <a:cubicBezTo>
                  <a:pt x="4391" y="1730502"/>
                  <a:pt x="167031" y="1896029"/>
                  <a:pt x="367844" y="1903737"/>
                </a:cubicBezTo>
                <a:cubicBezTo>
                  <a:pt x="586132" y="1912071"/>
                  <a:pt x="765709" y="1737582"/>
                  <a:pt x="765709" y="1521152"/>
                </a:cubicBezTo>
                <a:cubicBezTo>
                  <a:pt x="765709" y="1384303"/>
                  <a:pt x="693932" y="1264301"/>
                  <a:pt x="586042" y="1196638"/>
                </a:cubicBezTo>
                <a:close/>
              </a:path>
            </a:pathLst>
          </a:custGeom>
          <a:solidFill>
            <a:srgbClr val="CEBA8B"/>
          </a:solidFill>
          <a:ln w="8960" cap="flat">
            <a:noFill/>
            <a:prstDash val="solid"/>
            <a:miter/>
          </a:ln>
        </p:spPr>
        <p:txBody>
          <a:bodyPr/>
          <a:lstStyle/>
          <a:p>
            <a:endParaRPr lang="fr-FR"/>
          </a:p>
        </p:txBody>
      </p:sp>
      <p:sp>
        <p:nvSpPr>
          <p:cNvPr id="23" name="Forme libre 15">
            <a:extLst>
              <a:ext uri="{FF2B5EF4-FFF2-40B4-BE49-F238E27FC236}">
                <a16:creationId xmlns:a16="http://schemas.microsoft.com/office/drawing/2014/main" id="{0DBCE319-1641-0F51-FADD-FC39CCB5E739}"/>
              </a:ext>
            </a:extLst>
          </p:cNvPr>
          <p:cNvSpPr/>
          <p:nvPr/>
        </p:nvSpPr>
        <p:spPr>
          <a:xfrm>
            <a:off x="8982656" y="3147932"/>
            <a:ext cx="765708" cy="1933151"/>
          </a:xfrm>
          <a:custGeom>
            <a:avLst/>
            <a:gdLst>
              <a:gd name="csX0" fmla="*/ 367846 w 765708"/>
              <a:gd name="csY0" fmla="*/ 287 h 1933151"/>
              <a:gd name="csX1" fmla="*/ 90 w 765708"/>
              <a:gd name="csY1" fmla="*/ 374448 h 1933151"/>
              <a:gd name="csX2" fmla="*/ 184327 w 765708"/>
              <a:gd name="csY2" fmla="*/ 710252 h 1933151"/>
              <a:gd name="csX3" fmla="*/ 356824 w 765708"/>
              <a:gd name="csY3" fmla="*/ 1022936 h 1933151"/>
              <a:gd name="csX4" fmla="*/ 356824 w 765708"/>
              <a:gd name="csY4" fmla="*/ 1905599 h 1933151"/>
              <a:gd name="csX5" fmla="*/ 381467 w 765708"/>
              <a:gd name="csY5" fmla="*/ 1933113 h 1933151"/>
              <a:gd name="csX6" fmla="*/ 408975 w 765708"/>
              <a:gd name="csY6" fmla="*/ 1907032 h 1933151"/>
              <a:gd name="csX7" fmla="*/ 408975 w 765708"/>
              <a:gd name="csY7" fmla="*/ 1020606 h 1933151"/>
              <a:gd name="csX8" fmla="*/ 586042 w 765708"/>
              <a:gd name="csY8" fmla="*/ 707386 h 1933151"/>
              <a:gd name="csX9" fmla="*/ 765709 w 765708"/>
              <a:gd name="csY9" fmla="*/ 382874 h 1933151"/>
              <a:gd name="csX10" fmla="*/ 367846 w 765708"/>
              <a:gd name="csY10" fmla="*/ 287 h 193315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765708" h="1933151">
                <a:moveTo>
                  <a:pt x="367846" y="287"/>
                </a:moveTo>
                <a:cubicBezTo>
                  <a:pt x="167031" y="7995"/>
                  <a:pt x="4391" y="173432"/>
                  <a:pt x="90" y="374448"/>
                </a:cubicBezTo>
                <a:cubicBezTo>
                  <a:pt x="-2957" y="516765"/>
                  <a:pt x="71598" y="641784"/>
                  <a:pt x="184327" y="710252"/>
                </a:cubicBezTo>
                <a:cubicBezTo>
                  <a:pt x="292752" y="776124"/>
                  <a:pt x="356824" y="896036"/>
                  <a:pt x="356824" y="1022936"/>
                </a:cubicBezTo>
                <a:lnTo>
                  <a:pt x="356824" y="1905599"/>
                </a:lnTo>
                <a:cubicBezTo>
                  <a:pt x="356824" y="1919760"/>
                  <a:pt x="367397" y="1932395"/>
                  <a:pt x="381467" y="1933113"/>
                </a:cubicBezTo>
                <a:cubicBezTo>
                  <a:pt x="396520" y="1933918"/>
                  <a:pt x="408975" y="1921910"/>
                  <a:pt x="408975" y="1907032"/>
                </a:cubicBezTo>
                <a:lnTo>
                  <a:pt x="408975" y="1020606"/>
                </a:lnTo>
                <a:cubicBezTo>
                  <a:pt x="408975" y="892360"/>
                  <a:pt x="477437" y="775496"/>
                  <a:pt x="586042" y="707386"/>
                </a:cubicBezTo>
                <a:cubicBezTo>
                  <a:pt x="693932" y="639723"/>
                  <a:pt x="765709" y="519721"/>
                  <a:pt x="765709" y="382874"/>
                </a:cubicBezTo>
                <a:cubicBezTo>
                  <a:pt x="765709" y="166442"/>
                  <a:pt x="586132" y="-8047"/>
                  <a:pt x="367846" y="287"/>
                </a:cubicBezTo>
                <a:close/>
              </a:path>
            </a:pathLst>
          </a:custGeom>
          <a:solidFill>
            <a:srgbClr val="805AAB"/>
          </a:solidFill>
          <a:ln w="8960" cap="flat">
            <a:noFill/>
            <a:prstDash val="solid"/>
            <a:miter/>
          </a:ln>
        </p:spPr>
        <p:txBody>
          <a:bodyPr/>
          <a:lstStyle/>
          <a:p>
            <a:endParaRPr lang="fr-FR"/>
          </a:p>
        </p:txBody>
      </p:sp>
      <p:pic>
        <p:nvPicPr>
          <p:cNvPr id="30" name="Graphic 29" descr="Bullseye with solid fill">
            <a:extLst>
              <a:ext uri="{FF2B5EF4-FFF2-40B4-BE49-F238E27FC236}">
                <a16:creationId xmlns:a16="http://schemas.microsoft.com/office/drawing/2014/main" id="{5384568E-7E15-4647-2DD3-AA03885813A3}"/>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918409" y="3229540"/>
            <a:ext cx="548640" cy="548640"/>
          </a:xfrm>
          <a:prstGeom prst="rect">
            <a:avLst/>
          </a:prstGeom>
          <a:effectLst>
            <a:outerShdw blurRad="50800" dist="38100" dir="2700000" algn="tl" rotWithShape="0">
              <a:prstClr val="black">
                <a:alpha val="40000"/>
              </a:prstClr>
            </a:outerShdw>
          </a:effectLst>
        </p:spPr>
      </p:pic>
      <p:pic>
        <p:nvPicPr>
          <p:cNvPr id="31" name="Graphic 30" descr="Lightbulb with solid fill">
            <a:extLst>
              <a:ext uri="{FF2B5EF4-FFF2-40B4-BE49-F238E27FC236}">
                <a16:creationId xmlns:a16="http://schemas.microsoft.com/office/drawing/2014/main" id="{99C4D4C5-A0E4-1BDE-9022-BA401C5AD384}"/>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2497759" y="3229540"/>
            <a:ext cx="548640" cy="548640"/>
          </a:xfrm>
          <a:prstGeom prst="rect">
            <a:avLst/>
          </a:prstGeom>
          <a:effectLst>
            <a:outerShdw blurRad="50800" dist="38100" dir="2700000" algn="tl" rotWithShape="0">
              <a:prstClr val="black">
                <a:alpha val="40000"/>
              </a:prstClr>
            </a:outerShdw>
          </a:effectLst>
        </p:spPr>
      </p:pic>
      <p:pic>
        <p:nvPicPr>
          <p:cNvPr id="34" name="Graphic 33" descr="Pawn with solid fill">
            <a:extLst>
              <a:ext uri="{FF2B5EF4-FFF2-40B4-BE49-F238E27FC236}">
                <a16:creationId xmlns:a16="http://schemas.microsoft.com/office/drawing/2014/main" id="{9B96249A-D7F3-9259-6E34-1C6037047CD7}"/>
              </a:ext>
            </a:extLst>
          </p:cNvPr>
          <p:cNvPicPr>
            <a:picLocks noChangeAspect="1"/>
          </p:cNvPicPr>
          <p:nvPr/>
        </p:nvPicPr>
        <p:blipFill>
          <a:blip r:embed="rId7">
            <a:extLst>
              <a:ext uri="{96DAC541-7B7A-43D3-8B79-37D633B846F1}">
                <asvg:svgBlip xmlns:asvg="http://schemas.microsoft.com/office/drawing/2016/SVG/main" r:embed="rId8"/>
              </a:ext>
            </a:extLst>
          </a:blip>
          <a:srcRect/>
          <a:stretch/>
        </p:blipFill>
        <p:spPr>
          <a:xfrm>
            <a:off x="4126511" y="3229540"/>
            <a:ext cx="548640" cy="548640"/>
          </a:xfrm>
          <a:prstGeom prst="rect">
            <a:avLst/>
          </a:prstGeom>
          <a:effectLst>
            <a:outerShdw blurRad="50800" dist="38100" dir="2700000" algn="tl" rotWithShape="0">
              <a:prstClr val="black">
                <a:alpha val="40000"/>
              </a:prstClr>
            </a:outerShdw>
          </a:effectLst>
        </p:spPr>
      </p:pic>
      <p:pic>
        <p:nvPicPr>
          <p:cNvPr id="35" name="Graphic 34" descr="Arrow: Clockwise curve with solid fill">
            <a:extLst>
              <a:ext uri="{FF2B5EF4-FFF2-40B4-BE49-F238E27FC236}">
                <a16:creationId xmlns:a16="http://schemas.microsoft.com/office/drawing/2014/main" id="{4F3171CF-2256-6EF9-CBEC-9EA233F86A82}"/>
              </a:ext>
            </a:extLst>
          </p:cNvPr>
          <p:cNvPicPr>
            <a:picLocks noChangeAspect="1"/>
          </p:cNvPicPr>
          <p:nvPr/>
        </p:nvPicPr>
        <p:blipFill>
          <a:blip r:embed="rId9">
            <a:extLst>
              <a:ext uri="{96DAC541-7B7A-43D3-8B79-37D633B846F1}">
                <asvg:svgBlip xmlns:asvg="http://schemas.microsoft.com/office/drawing/2016/SVG/main" r:embed="rId10"/>
              </a:ext>
            </a:extLst>
          </a:blip>
          <a:srcRect/>
          <a:stretch/>
        </p:blipFill>
        <p:spPr>
          <a:xfrm>
            <a:off x="5760262" y="3229540"/>
            <a:ext cx="548640" cy="548640"/>
          </a:xfrm>
          <a:prstGeom prst="rect">
            <a:avLst/>
          </a:prstGeom>
          <a:effectLst>
            <a:outerShdw blurRad="50800" dist="38100" dir="2700000" algn="tl" rotWithShape="0">
              <a:prstClr val="black">
                <a:alpha val="40000"/>
              </a:prstClr>
            </a:outerShdw>
          </a:effectLst>
        </p:spPr>
      </p:pic>
      <p:pic>
        <p:nvPicPr>
          <p:cNvPr id="36" name="Graphic 35" descr="Briefcase with solid fill">
            <a:extLst>
              <a:ext uri="{FF2B5EF4-FFF2-40B4-BE49-F238E27FC236}">
                <a16:creationId xmlns:a16="http://schemas.microsoft.com/office/drawing/2014/main" id="{B8E0866B-7093-AB7F-7378-E996ADAE376D}"/>
              </a:ext>
            </a:extLst>
          </p:cNvPr>
          <p:cNvPicPr>
            <a:picLocks noChangeAspect="1"/>
          </p:cNvPicPr>
          <p:nvPr/>
        </p:nvPicPr>
        <p:blipFill>
          <a:blip r:embed="rId11">
            <a:extLst>
              <a:ext uri="{96DAC541-7B7A-43D3-8B79-37D633B846F1}">
                <asvg:svgBlip xmlns:asvg="http://schemas.microsoft.com/office/drawing/2016/SVG/main" r:embed="rId12"/>
              </a:ext>
            </a:extLst>
          </a:blip>
          <a:srcRect/>
          <a:stretch/>
        </p:blipFill>
        <p:spPr>
          <a:xfrm>
            <a:off x="7394103" y="3229540"/>
            <a:ext cx="548640" cy="548640"/>
          </a:xfrm>
          <a:prstGeom prst="rect">
            <a:avLst/>
          </a:prstGeom>
          <a:effectLst>
            <a:outerShdw blurRad="50800" dist="38100" dir="2700000" algn="tl" rotWithShape="0">
              <a:prstClr val="black">
                <a:alpha val="40000"/>
              </a:prstClr>
            </a:outerShdw>
          </a:effectLst>
        </p:spPr>
      </p:pic>
      <p:pic>
        <p:nvPicPr>
          <p:cNvPr id="37" name="Graphic 36" descr="Rocket with solid fill">
            <a:extLst>
              <a:ext uri="{FF2B5EF4-FFF2-40B4-BE49-F238E27FC236}">
                <a16:creationId xmlns:a16="http://schemas.microsoft.com/office/drawing/2014/main" id="{A9ADF57E-A1B6-C097-16AE-C5A2481C4E5F}"/>
              </a:ext>
            </a:extLst>
          </p:cNvPr>
          <p:cNvPicPr>
            <a:picLocks noChangeAspect="1"/>
          </p:cNvPicPr>
          <p:nvPr/>
        </p:nvPicPr>
        <p:blipFill>
          <a:blip r:embed="rId13">
            <a:extLst>
              <a:ext uri="{96DAC541-7B7A-43D3-8B79-37D633B846F1}">
                <asvg:svgBlip xmlns:asvg="http://schemas.microsoft.com/office/drawing/2016/SVG/main" r:embed="rId14"/>
              </a:ext>
            </a:extLst>
          </a:blip>
          <a:srcRect/>
          <a:stretch/>
        </p:blipFill>
        <p:spPr>
          <a:xfrm>
            <a:off x="9091190" y="3229540"/>
            <a:ext cx="548640" cy="548640"/>
          </a:xfrm>
          <a:prstGeom prst="rect">
            <a:avLst/>
          </a:prstGeom>
          <a:effectLst>
            <a:outerShdw blurRad="50800" dist="38100" dir="2700000" algn="tl" rotWithShape="0">
              <a:prstClr val="black">
                <a:alpha val="40000"/>
              </a:prstClr>
            </a:outerShdw>
          </a:effectLst>
        </p:spPr>
      </p:pic>
      <p:pic>
        <p:nvPicPr>
          <p:cNvPr id="38" name="Graphic 37" descr="Trophy with solid fill">
            <a:extLst>
              <a:ext uri="{FF2B5EF4-FFF2-40B4-BE49-F238E27FC236}">
                <a16:creationId xmlns:a16="http://schemas.microsoft.com/office/drawing/2014/main" id="{466337AC-A7F2-FC98-1B26-5C3F80F2AC03}"/>
              </a:ext>
            </a:extLst>
          </p:cNvPr>
          <p:cNvPicPr>
            <a:picLocks noChangeAspect="1"/>
          </p:cNvPicPr>
          <p:nvPr/>
        </p:nvPicPr>
        <p:blipFill>
          <a:blip r:embed="rId15">
            <a:extLst>
              <a:ext uri="{96DAC541-7B7A-43D3-8B79-37D633B846F1}">
                <asvg:svgBlip xmlns:asvg="http://schemas.microsoft.com/office/drawing/2016/SVG/main" r:embed="rId16"/>
              </a:ext>
            </a:extLst>
          </a:blip>
          <a:srcRect/>
          <a:stretch/>
        </p:blipFill>
        <p:spPr>
          <a:xfrm>
            <a:off x="10724951" y="3229540"/>
            <a:ext cx="548640" cy="548640"/>
          </a:xfrm>
          <a:prstGeom prst="rect">
            <a:avLst/>
          </a:prstGeom>
          <a:effectLst>
            <a:outerShdw blurRad="50800" dist="38100" dir="2700000" algn="tl" rotWithShape="0">
              <a:prstClr val="black">
                <a:alpha val="40000"/>
              </a:prstClr>
            </a:outerShdw>
          </a:effectLst>
        </p:spPr>
      </p:pic>
      <p:sp>
        <p:nvSpPr>
          <p:cNvPr id="52" name="TextBox 51">
            <a:extLst>
              <a:ext uri="{FF2B5EF4-FFF2-40B4-BE49-F238E27FC236}">
                <a16:creationId xmlns:a16="http://schemas.microsoft.com/office/drawing/2014/main" id="{EE358AFE-9D10-0197-D779-70F20D925D08}"/>
              </a:ext>
            </a:extLst>
          </p:cNvPr>
          <p:cNvSpPr txBox="1"/>
          <p:nvPr/>
        </p:nvSpPr>
        <p:spPr>
          <a:xfrm>
            <a:off x="4972413" y="5185397"/>
            <a:ext cx="2124338" cy="646331"/>
          </a:xfrm>
          <a:prstGeom prst="rect">
            <a:avLst/>
          </a:prstGeom>
          <a:noFill/>
        </p:spPr>
        <p:txBody>
          <a:bodyPr wrap="square" lIns="0" rIns="0" rtlCol="0" anchor="b">
            <a:spAutoFit/>
          </a:bodyPr>
          <a:lstStyle/>
          <a:p>
            <a:pPr algn="ctr"/>
            <a:r>
              <a:rPr lang="en-US" b="1" noProof="1">
                <a:solidFill>
                  <a:schemeClr val="accent4">
                    <a:lumMod val="50000"/>
                  </a:schemeClr>
                </a:solidFill>
              </a:rPr>
              <a:t>Modalidade de Liciração</a:t>
            </a:r>
          </a:p>
        </p:txBody>
      </p:sp>
      <p:sp>
        <p:nvSpPr>
          <p:cNvPr id="60" name="TextBox 59">
            <a:extLst>
              <a:ext uri="{FF2B5EF4-FFF2-40B4-BE49-F238E27FC236}">
                <a16:creationId xmlns:a16="http://schemas.microsoft.com/office/drawing/2014/main" id="{66A8ACF0-7AF3-4488-5C36-17D24C2BECDC}"/>
              </a:ext>
            </a:extLst>
          </p:cNvPr>
          <p:cNvSpPr txBox="1"/>
          <p:nvPr/>
        </p:nvSpPr>
        <p:spPr>
          <a:xfrm>
            <a:off x="130560" y="946030"/>
            <a:ext cx="2124338" cy="646331"/>
          </a:xfrm>
          <a:prstGeom prst="rect">
            <a:avLst/>
          </a:prstGeom>
          <a:noFill/>
        </p:spPr>
        <p:txBody>
          <a:bodyPr wrap="square" lIns="0" rIns="0" rtlCol="0" anchor="b">
            <a:spAutoFit/>
          </a:bodyPr>
          <a:lstStyle/>
          <a:p>
            <a:pPr algn="ctr"/>
            <a:r>
              <a:rPr lang="en-US" b="1" noProof="1">
                <a:solidFill>
                  <a:schemeClr val="accent1">
                    <a:lumMod val="75000"/>
                  </a:schemeClr>
                </a:solidFill>
              </a:rPr>
              <a:t>Regime de Empreitada</a:t>
            </a:r>
          </a:p>
        </p:txBody>
      </p:sp>
      <p:sp>
        <p:nvSpPr>
          <p:cNvPr id="69" name="TextBox 68">
            <a:extLst>
              <a:ext uri="{FF2B5EF4-FFF2-40B4-BE49-F238E27FC236}">
                <a16:creationId xmlns:a16="http://schemas.microsoft.com/office/drawing/2014/main" id="{D40B08A6-D4C9-0D36-670B-1F9856FB3873}"/>
              </a:ext>
            </a:extLst>
          </p:cNvPr>
          <p:cNvSpPr txBox="1"/>
          <p:nvPr/>
        </p:nvSpPr>
        <p:spPr>
          <a:xfrm>
            <a:off x="9937102" y="946030"/>
            <a:ext cx="2124338" cy="646331"/>
          </a:xfrm>
          <a:prstGeom prst="rect">
            <a:avLst/>
          </a:prstGeom>
          <a:noFill/>
        </p:spPr>
        <p:txBody>
          <a:bodyPr wrap="square" lIns="0" rIns="0" rtlCol="0" anchor="b">
            <a:spAutoFit/>
          </a:bodyPr>
          <a:lstStyle/>
          <a:p>
            <a:pPr algn="ctr"/>
            <a:r>
              <a:rPr lang="en-US" b="1" noProof="1">
                <a:solidFill>
                  <a:schemeClr val="accent2">
                    <a:lumMod val="50000"/>
                  </a:schemeClr>
                </a:solidFill>
              </a:rPr>
              <a:t>Critério de Julgamento</a:t>
            </a:r>
          </a:p>
        </p:txBody>
      </p:sp>
      <p:sp>
        <p:nvSpPr>
          <p:cNvPr id="45" name="CaixaDeTexto 44"/>
          <p:cNvSpPr txBox="1"/>
          <p:nvPr/>
        </p:nvSpPr>
        <p:spPr>
          <a:xfrm>
            <a:off x="2040835" y="742122"/>
            <a:ext cx="1908313" cy="400110"/>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pt-BR" sz="2000" b="1" dirty="0"/>
              <a:t>Preço unitário</a:t>
            </a:r>
          </a:p>
        </p:txBody>
      </p:sp>
      <p:sp>
        <p:nvSpPr>
          <p:cNvPr id="46" name="CaixaDeTexto 45"/>
          <p:cNvSpPr txBox="1"/>
          <p:nvPr/>
        </p:nvSpPr>
        <p:spPr>
          <a:xfrm>
            <a:off x="6758609" y="5645426"/>
            <a:ext cx="1099930" cy="400110"/>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pt-BR" sz="2000" b="1" dirty="0"/>
              <a:t>Pregão</a:t>
            </a:r>
          </a:p>
        </p:txBody>
      </p:sp>
      <p:sp>
        <p:nvSpPr>
          <p:cNvPr id="48" name="CaixaDeTexto 47"/>
          <p:cNvSpPr txBox="1"/>
          <p:nvPr/>
        </p:nvSpPr>
        <p:spPr>
          <a:xfrm>
            <a:off x="8070575" y="1311965"/>
            <a:ext cx="2173356" cy="707886"/>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pt-BR" sz="2000" b="1" dirty="0"/>
              <a:t>Maior desconto Linear</a:t>
            </a:r>
          </a:p>
        </p:txBody>
      </p:sp>
    </p:spTree>
    <p:extLst>
      <p:ext uri="{BB962C8B-B14F-4D97-AF65-F5344CB8AC3E}">
        <p14:creationId xmlns:p14="http://schemas.microsoft.com/office/powerpoint/2010/main" val="1180851352"/>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1F4014A-A8A4-415B-ABBD-A7CB3A697384}"/>
              </a:ext>
            </a:extLst>
          </p:cNvPr>
          <p:cNvSpPr>
            <a:spLocks noGrp="1"/>
          </p:cNvSpPr>
          <p:nvPr>
            <p:ph type="title"/>
          </p:nvPr>
        </p:nvSpPr>
        <p:spPr/>
        <p:txBody>
          <a:bodyPr/>
          <a:lstStyle/>
          <a:p>
            <a:r>
              <a:rPr lang="pt-BR" dirty="0"/>
              <a:t>Definição ( ou não ) de prazo de Atendimento e Contratuais</a:t>
            </a:r>
          </a:p>
        </p:txBody>
      </p:sp>
      <p:graphicFrame>
        <p:nvGraphicFramePr>
          <p:cNvPr id="8" name="Espaço Reservado para Conteúdo 7">
            <a:extLst>
              <a:ext uri="{FF2B5EF4-FFF2-40B4-BE49-F238E27FC236}">
                <a16:creationId xmlns:a16="http://schemas.microsoft.com/office/drawing/2014/main" id="{2AB8FBF5-C146-4DDF-8374-1FF644F66D45}"/>
              </a:ext>
            </a:extLst>
          </p:cNvPr>
          <p:cNvGraphicFramePr>
            <a:graphicFrameLocks noGrp="1"/>
          </p:cNvGraphicFramePr>
          <p:nvPr>
            <p:ph idx="1"/>
          </p:nvPr>
        </p:nvGraphicFramePr>
        <p:xfrm>
          <a:off x="1751681" y="1861852"/>
          <a:ext cx="7866043" cy="4435475"/>
        </p:xfrm>
        <a:graphic>
          <a:graphicData uri="http://schemas.openxmlformats.org/drawingml/2006/table">
            <a:tbl>
              <a:tblPr firstRow="1" firstCol="1" bandRow="1">
                <a:tableStyleId>{5C22544A-7EE6-4342-B048-85BDC9FD1C3A}</a:tableStyleId>
              </a:tblPr>
              <a:tblGrid>
                <a:gridCol w="3357892">
                  <a:extLst>
                    <a:ext uri="{9D8B030D-6E8A-4147-A177-3AD203B41FA5}">
                      <a16:colId xmlns:a16="http://schemas.microsoft.com/office/drawing/2014/main" val="452830778"/>
                    </a:ext>
                  </a:extLst>
                </a:gridCol>
                <a:gridCol w="4508151">
                  <a:extLst>
                    <a:ext uri="{9D8B030D-6E8A-4147-A177-3AD203B41FA5}">
                      <a16:colId xmlns:a16="http://schemas.microsoft.com/office/drawing/2014/main" val="3532772583"/>
                    </a:ext>
                  </a:extLst>
                </a:gridCol>
              </a:tblGrid>
              <a:tr h="239347">
                <a:tc>
                  <a:txBody>
                    <a:bodyPr/>
                    <a:lstStyle/>
                    <a:p>
                      <a:pPr algn="just">
                        <a:lnSpc>
                          <a:spcPct val="150000"/>
                        </a:lnSpc>
                        <a:spcBef>
                          <a:spcPts val="600"/>
                        </a:spcBef>
                        <a:spcAft>
                          <a:spcPts val="800"/>
                        </a:spcAft>
                      </a:pPr>
                      <a:r>
                        <a:rPr lang="pt-BR" sz="1800" dirty="0">
                          <a:effectLst/>
                        </a:rPr>
                        <a:t>Valor</a:t>
                      </a:r>
                      <a:endParaRPr lang="pt-B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Bef>
                          <a:spcPts val="600"/>
                        </a:spcBef>
                        <a:spcAft>
                          <a:spcPts val="800"/>
                        </a:spcAft>
                      </a:pPr>
                      <a:r>
                        <a:rPr lang="pt-BR" sz="1800">
                          <a:effectLst/>
                        </a:rPr>
                        <a:t>Prazo de Execução</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77201826"/>
                  </a:ext>
                </a:extLst>
              </a:tr>
              <a:tr h="694987">
                <a:tc>
                  <a:txBody>
                    <a:bodyPr/>
                    <a:lstStyle/>
                    <a:p>
                      <a:pPr algn="just">
                        <a:lnSpc>
                          <a:spcPct val="150000"/>
                        </a:lnSpc>
                        <a:spcBef>
                          <a:spcPts val="600"/>
                        </a:spcBef>
                        <a:spcAft>
                          <a:spcPts val="800"/>
                        </a:spcAft>
                      </a:pPr>
                      <a:r>
                        <a:rPr lang="pt-BR" sz="1800" dirty="0">
                          <a:effectLst/>
                        </a:rPr>
                        <a:t>Intervenções de pequeno valor (até R$ 10.000,00</a:t>
                      </a:r>
                      <a:endParaRPr lang="pt-B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Bef>
                          <a:spcPts val="600"/>
                        </a:spcBef>
                        <a:spcAft>
                          <a:spcPts val="800"/>
                        </a:spcAft>
                      </a:pPr>
                      <a:r>
                        <a:rPr lang="pt-BR" sz="1800">
                          <a:effectLst/>
                        </a:rPr>
                        <a:t>Prazo de execução: até 15 dias úteis</a:t>
                      </a:r>
                    </a:p>
                    <a:p>
                      <a:pPr algn="just">
                        <a:lnSpc>
                          <a:spcPct val="150000"/>
                        </a:lnSpc>
                        <a:spcBef>
                          <a:spcPts val="600"/>
                        </a:spcBef>
                        <a:spcAft>
                          <a:spcPts val="800"/>
                        </a:spcAft>
                      </a:pPr>
                      <a:r>
                        <a:rPr lang="pt-BR" sz="1800">
                          <a:effectLst/>
                        </a:rPr>
                        <a:t> </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80811411"/>
                  </a:ext>
                </a:extLst>
              </a:tr>
              <a:tr h="773174">
                <a:tc>
                  <a:txBody>
                    <a:bodyPr/>
                    <a:lstStyle/>
                    <a:p>
                      <a:pPr algn="just">
                        <a:lnSpc>
                          <a:spcPct val="150000"/>
                        </a:lnSpc>
                        <a:spcBef>
                          <a:spcPts val="600"/>
                        </a:spcBef>
                        <a:spcAft>
                          <a:spcPts val="800"/>
                        </a:spcAft>
                      </a:pPr>
                      <a:r>
                        <a:rPr lang="pt-BR" sz="1800" dirty="0">
                          <a:effectLst/>
                        </a:rPr>
                        <a:t>Intervenções de médio porte I (de R$ 10.000,01 a R$ 50.000,00)</a:t>
                      </a:r>
                      <a:endParaRPr lang="pt-B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Bef>
                          <a:spcPts val="600"/>
                        </a:spcBef>
                        <a:spcAft>
                          <a:spcPts val="800"/>
                        </a:spcAft>
                      </a:pPr>
                      <a:r>
                        <a:rPr lang="pt-BR" sz="1800" dirty="0">
                          <a:effectLst/>
                        </a:rPr>
                        <a:t>Prazo de execução: de 15 a 25 dias úteis</a:t>
                      </a:r>
                    </a:p>
                    <a:p>
                      <a:pPr algn="just">
                        <a:lnSpc>
                          <a:spcPct val="150000"/>
                        </a:lnSpc>
                        <a:spcBef>
                          <a:spcPts val="600"/>
                        </a:spcBef>
                        <a:spcAft>
                          <a:spcPts val="800"/>
                        </a:spcAft>
                      </a:pPr>
                      <a:r>
                        <a:rPr lang="pt-BR" sz="1800" dirty="0">
                          <a:effectLst/>
                        </a:rPr>
                        <a:t> </a:t>
                      </a:r>
                      <a:endParaRPr lang="pt-B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58431474"/>
                  </a:ext>
                </a:extLst>
              </a:tr>
              <a:tr h="773174">
                <a:tc>
                  <a:txBody>
                    <a:bodyPr/>
                    <a:lstStyle/>
                    <a:p>
                      <a:pPr algn="just">
                        <a:lnSpc>
                          <a:spcPct val="150000"/>
                        </a:lnSpc>
                        <a:spcBef>
                          <a:spcPts val="600"/>
                        </a:spcBef>
                        <a:spcAft>
                          <a:spcPts val="800"/>
                        </a:spcAft>
                      </a:pPr>
                      <a:r>
                        <a:rPr lang="pt-BR" sz="1800">
                          <a:effectLst/>
                        </a:rPr>
                        <a:t>Intervenções de médio porte II (de R$ 50.000,01 a R$ 150.000,00)</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Bef>
                          <a:spcPts val="600"/>
                        </a:spcBef>
                        <a:spcAft>
                          <a:spcPts val="800"/>
                        </a:spcAft>
                      </a:pPr>
                      <a:r>
                        <a:rPr lang="pt-BR" sz="1800" dirty="0">
                          <a:effectLst/>
                        </a:rPr>
                        <a:t>Prazo de execução: de 25 a 40 dias úteis</a:t>
                      </a:r>
                    </a:p>
                    <a:p>
                      <a:pPr algn="just">
                        <a:lnSpc>
                          <a:spcPct val="150000"/>
                        </a:lnSpc>
                        <a:spcBef>
                          <a:spcPts val="600"/>
                        </a:spcBef>
                        <a:spcAft>
                          <a:spcPts val="800"/>
                        </a:spcAft>
                      </a:pPr>
                      <a:r>
                        <a:rPr lang="pt-BR" sz="1800" dirty="0">
                          <a:effectLst/>
                        </a:rPr>
                        <a:t> </a:t>
                      </a:r>
                      <a:endParaRPr lang="pt-B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757183796"/>
                  </a:ext>
                </a:extLst>
              </a:tr>
              <a:tr h="773174">
                <a:tc>
                  <a:txBody>
                    <a:bodyPr/>
                    <a:lstStyle/>
                    <a:p>
                      <a:pPr algn="just">
                        <a:lnSpc>
                          <a:spcPct val="150000"/>
                        </a:lnSpc>
                        <a:spcBef>
                          <a:spcPts val="600"/>
                        </a:spcBef>
                        <a:spcAft>
                          <a:spcPts val="800"/>
                        </a:spcAft>
                      </a:pPr>
                      <a:r>
                        <a:rPr lang="pt-BR" sz="1800">
                          <a:effectLst/>
                        </a:rPr>
                        <a:t>Intervenções de maior complexidade (acima de R$ 150.000,00)</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Bef>
                          <a:spcPts val="600"/>
                        </a:spcBef>
                        <a:spcAft>
                          <a:spcPts val="800"/>
                        </a:spcAft>
                      </a:pPr>
                      <a:r>
                        <a:rPr lang="pt-BR" sz="1800" dirty="0">
                          <a:effectLst/>
                        </a:rPr>
                        <a:t>Prazo de execução: de 40 a 60 dias úteis</a:t>
                      </a:r>
                    </a:p>
                    <a:p>
                      <a:pPr algn="just">
                        <a:lnSpc>
                          <a:spcPct val="150000"/>
                        </a:lnSpc>
                        <a:spcBef>
                          <a:spcPts val="600"/>
                        </a:spcBef>
                        <a:spcAft>
                          <a:spcPts val="800"/>
                        </a:spcAft>
                      </a:pPr>
                      <a:r>
                        <a:rPr lang="pt-BR" sz="1800" dirty="0">
                          <a:effectLst/>
                        </a:rPr>
                        <a:t> </a:t>
                      </a:r>
                      <a:endParaRPr lang="pt-B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453419250"/>
                  </a:ext>
                </a:extLst>
              </a:tr>
            </a:tbl>
          </a:graphicData>
        </a:graphic>
      </p:graphicFrame>
    </p:spTree>
    <p:extLst>
      <p:ext uri="{BB962C8B-B14F-4D97-AF65-F5344CB8AC3E}">
        <p14:creationId xmlns:p14="http://schemas.microsoft.com/office/powerpoint/2010/main" val="1205212718"/>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16C45A5-99C1-4378-8839-D0D4EC408CD8}"/>
              </a:ext>
            </a:extLst>
          </p:cNvPr>
          <p:cNvSpPr>
            <a:spLocks noGrp="1"/>
          </p:cNvSpPr>
          <p:nvPr>
            <p:ph type="title"/>
          </p:nvPr>
        </p:nvSpPr>
        <p:spPr/>
        <p:txBody>
          <a:bodyPr/>
          <a:lstStyle/>
          <a:p>
            <a:r>
              <a:rPr lang="pt-BR" dirty="0"/>
              <a:t>Registo de Preços para Edificações Padronizadas</a:t>
            </a:r>
          </a:p>
        </p:txBody>
      </p:sp>
      <p:sp>
        <p:nvSpPr>
          <p:cNvPr id="3" name="Espaço Reservado para Conteúdo 2">
            <a:extLst>
              <a:ext uri="{FF2B5EF4-FFF2-40B4-BE49-F238E27FC236}">
                <a16:creationId xmlns:a16="http://schemas.microsoft.com/office/drawing/2014/main" id="{A290926B-7F62-4C6E-A90F-5BEDA46B0845}"/>
              </a:ext>
            </a:extLst>
          </p:cNvPr>
          <p:cNvSpPr>
            <a:spLocks noGrp="1"/>
          </p:cNvSpPr>
          <p:nvPr>
            <p:ph idx="1"/>
          </p:nvPr>
        </p:nvSpPr>
        <p:spPr/>
        <p:txBody>
          <a:bodyPr/>
          <a:lstStyle/>
          <a:p>
            <a:r>
              <a:rPr lang="pt-BR" dirty="0"/>
              <a:t>Principal desafio: como padronizara implantação?</a:t>
            </a:r>
          </a:p>
        </p:txBody>
      </p:sp>
      <p:pic>
        <p:nvPicPr>
          <p:cNvPr id="5" name="Imagem 4">
            <a:extLst>
              <a:ext uri="{FF2B5EF4-FFF2-40B4-BE49-F238E27FC236}">
                <a16:creationId xmlns:a16="http://schemas.microsoft.com/office/drawing/2014/main" id="{A5D68439-D416-4568-B449-B1C9A626687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62681" y="2502354"/>
            <a:ext cx="6731306" cy="3674610"/>
          </a:xfrm>
          <a:prstGeom prst="rect">
            <a:avLst/>
          </a:prstGeom>
        </p:spPr>
      </p:pic>
    </p:spTree>
    <p:extLst>
      <p:ext uri="{BB962C8B-B14F-4D97-AF65-F5344CB8AC3E}">
        <p14:creationId xmlns:p14="http://schemas.microsoft.com/office/powerpoint/2010/main" val="3307520428"/>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CD7803B-4F90-4EFE-8934-88B0CCE3BD44}"/>
              </a:ext>
            </a:extLst>
          </p:cNvPr>
          <p:cNvSpPr>
            <a:spLocks noGrp="1"/>
          </p:cNvSpPr>
          <p:nvPr>
            <p:ph type="title"/>
          </p:nvPr>
        </p:nvSpPr>
        <p:spPr/>
        <p:txBody>
          <a:bodyPr/>
          <a:lstStyle/>
          <a:p>
            <a:r>
              <a:rPr lang="pt-BR" dirty="0"/>
              <a:t>Solução 1: Edificações que dispensam soluções tradicionais de fundação</a:t>
            </a:r>
          </a:p>
        </p:txBody>
      </p:sp>
      <p:sp>
        <p:nvSpPr>
          <p:cNvPr id="3" name="Espaço Reservado para Conteúdo 2">
            <a:extLst>
              <a:ext uri="{FF2B5EF4-FFF2-40B4-BE49-F238E27FC236}">
                <a16:creationId xmlns:a16="http://schemas.microsoft.com/office/drawing/2014/main" id="{4652E098-72F2-4FBF-9458-0BCD67935771}"/>
              </a:ext>
            </a:extLst>
          </p:cNvPr>
          <p:cNvSpPr>
            <a:spLocks noGrp="1"/>
          </p:cNvSpPr>
          <p:nvPr>
            <p:ph idx="1"/>
          </p:nvPr>
        </p:nvSpPr>
        <p:spPr/>
        <p:txBody>
          <a:bodyPr/>
          <a:lstStyle/>
          <a:p>
            <a:r>
              <a:rPr lang="pt-BR" dirty="0"/>
              <a:t>Exemplo: radier</a:t>
            </a:r>
          </a:p>
        </p:txBody>
      </p:sp>
      <p:pic>
        <p:nvPicPr>
          <p:cNvPr id="5" name="Imagem 4">
            <a:extLst>
              <a:ext uri="{FF2B5EF4-FFF2-40B4-BE49-F238E27FC236}">
                <a16:creationId xmlns:a16="http://schemas.microsoft.com/office/drawing/2014/main" id="{312AE15E-094D-4D19-8315-318A92E517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03564" y="2679243"/>
            <a:ext cx="6250236" cy="3411994"/>
          </a:xfrm>
          <a:prstGeom prst="rect">
            <a:avLst/>
          </a:prstGeom>
        </p:spPr>
      </p:pic>
    </p:spTree>
    <p:extLst>
      <p:ext uri="{BB962C8B-B14F-4D97-AF65-F5344CB8AC3E}">
        <p14:creationId xmlns:p14="http://schemas.microsoft.com/office/powerpoint/2010/main" val="3825341163"/>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CD7803B-4F90-4EFE-8934-88B0CCE3BD44}"/>
              </a:ext>
            </a:extLst>
          </p:cNvPr>
          <p:cNvSpPr>
            <a:spLocks noGrp="1"/>
          </p:cNvSpPr>
          <p:nvPr>
            <p:ph type="title"/>
          </p:nvPr>
        </p:nvSpPr>
        <p:spPr/>
        <p:txBody>
          <a:bodyPr/>
          <a:lstStyle/>
          <a:p>
            <a:r>
              <a:rPr lang="pt-BR" dirty="0"/>
              <a:t>Solução 1: Edificações que dispensam soluções tradicionais de fundação</a:t>
            </a:r>
          </a:p>
        </p:txBody>
      </p:sp>
      <p:sp>
        <p:nvSpPr>
          <p:cNvPr id="3" name="Espaço Reservado para Conteúdo 2">
            <a:extLst>
              <a:ext uri="{FF2B5EF4-FFF2-40B4-BE49-F238E27FC236}">
                <a16:creationId xmlns:a16="http://schemas.microsoft.com/office/drawing/2014/main" id="{4652E098-72F2-4FBF-9458-0BCD67935771}"/>
              </a:ext>
            </a:extLst>
          </p:cNvPr>
          <p:cNvSpPr>
            <a:spLocks noGrp="1"/>
          </p:cNvSpPr>
          <p:nvPr>
            <p:ph idx="1"/>
          </p:nvPr>
        </p:nvSpPr>
        <p:spPr/>
        <p:txBody>
          <a:bodyPr/>
          <a:lstStyle/>
          <a:p>
            <a:r>
              <a:rPr lang="pt-BR" dirty="0"/>
              <a:t>Regime de Empreitada</a:t>
            </a:r>
          </a:p>
          <a:p>
            <a:r>
              <a:rPr lang="pt-BR" dirty="0"/>
              <a:t>Orçamento</a:t>
            </a:r>
          </a:p>
          <a:p>
            <a:r>
              <a:rPr lang="pt-BR" dirty="0"/>
              <a:t>Modalidade de Licitação</a:t>
            </a:r>
          </a:p>
        </p:txBody>
      </p:sp>
      <p:pic>
        <p:nvPicPr>
          <p:cNvPr id="5" name="Imagem 4">
            <a:extLst>
              <a:ext uri="{FF2B5EF4-FFF2-40B4-BE49-F238E27FC236}">
                <a16:creationId xmlns:a16="http://schemas.microsoft.com/office/drawing/2014/main" id="{312AE15E-094D-4D19-8315-318A92E517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03564" y="2679243"/>
            <a:ext cx="6250236" cy="3411994"/>
          </a:xfrm>
          <a:prstGeom prst="rect">
            <a:avLst/>
          </a:prstGeom>
        </p:spPr>
      </p:pic>
    </p:spTree>
    <p:extLst>
      <p:ext uri="{BB962C8B-B14F-4D97-AF65-F5344CB8AC3E}">
        <p14:creationId xmlns:p14="http://schemas.microsoft.com/office/powerpoint/2010/main" val="3034076831"/>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CD7803B-4F90-4EFE-8934-88B0CCE3BD44}"/>
              </a:ext>
            </a:extLst>
          </p:cNvPr>
          <p:cNvSpPr>
            <a:spLocks noGrp="1"/>
          </p:cNvSpPr>
          <p:nvPr>
            <p:ph type="title"/>
          </p:nvPr>
        </p:nvSpPr>
        <p:spPr/>
        <p:txBody>
          <a:bodyPr>
            <a:normAutofit fontScale="90000"/>
          </a:bodyPr>
          <a:lstStyle/>
          <a:p>
            <a:r>
              <a:rPr lang="pt-BR" dirty="0"/>
              <a:t>Solução 2: Edificações com soluções que permitem a adaptação da solução de implantação </a:t>
            </a:r>
          </a:p>
        </p:txBody>
      </p:sp>
      <p:sp>
        <p:nvSpPr>
          <p:cNvPr id="3" name="Espaço Reservado para Conteúdo 2">
            <a:extLst>
              <a:ext uri="{FF2B5EF4-FFF2-40B4-BE49-F238E27FC236}">
                <a16:creationId xmlns:a16="http://schemas.microsoft.com/office/drawing/2014/main" id="{4652E098-72F2-4FBF-9458-0BCD67935771}"/>
              </a:ext>
            </a:extLst>
          </p:cNvPr>
          <p:cNvSpPr>
            <a:spLocks noGrp="1"/>
          </p:cNvSpPr>
          <p:nvPr>
            <p:ph idx="1"/>
          </p:nvPr>
        </p:nvSpPr>
        <p:spPr/>
        <p:txBody>
          <a:bodyPr/>
          <a:lstStyle/>
          <a:p>
            <a:r>
              <a:rPr lang="pt-BR" dirty="0"/>
              <a:t>Bloco 1</a:t>
            </a:r>
          </a:p>
          <a:p>
            <a:r>
              <a:rPr lang="pt-BR" dirty="0"/>
              <a:t>Bloco 2.1</a:t>
            </a:r>
          </a:p>
          <a:p>
            <a:r>
              <a:rPr lang="pt-BR" dirty="0"/>
              <a:t>Bloco 2.2</a:t>
            </a:r>
          </a:p>
          <a:p>
            <a:r>
              <a:rPr lang="pt-BR" dirty="0"/>
              <a:t>Bloco 2.3</a:t>
            </a:r>
          </a:p>
        </p:txBody>
      </p:sp>
      <p:pic>
        <p:nvPicPr>
          <p:cNvPr id="6" name="Imagem 5">
            <a:extLst>
              <a:ext uri="{FF2B5EF4-FFF2-40B4-BE49-F238E27FC236}">
                <a16:creationId xmlns:a16="http://schemas.microsoft.com/office/drawing/2014/main" id="{5124EA3E-ADD8-4015-9269-4C1D5372772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59286" y="2377562"/>
            <a:ext cx="6742323" cy="3680624"/>
          </a:xfrm>
          <a:prstGeom prst="rect">
            <a:avLst/>
          </a:prstGeom>
        </p:spPr>
      </p:pic>
    </p:spTree>
    <p:extLst>
      <p:ext uri="{BB962C8B-B14F-4D97-AF65-F5344CB8AC3E}">
        <p14:creationId xmlns:p14="http://schemas.microsoft.com/office/powerpoint/2010/main" val="1895946603"/>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CD7803B-4F90-4EFE-8934-88B0CCE3BD44}"/>
              </a:ext>
            </a:extLst>
          </p:cNvPr>
          <p:cNvSpPr>
            <a:spLocks noGrp="1"/>
          </p:cNvSpPr>
          <p:nvPr>
            <p:ph type="title"/>
          </p:nvPr>
        </p:nvSpPr>
        <p:spPr/>
        <p:txBody>
          <a:bodyPr>
            <a:normAutofit fontScale="90000"/>
          </a:bodyPr>
          <a:lstStyle/>
          <a:p>
            <a:r>
              <a:rPr lang="pt-BR" dirty="0"/>
              <a:t>Solução 2: Edificações com soluções que permitem a adaptação da solução de implantação </a:t>
            </a:r>
          </a:p>
        </p:txBody>
      </p:sp>
      <p:sp>
        <p:nvSpPr>
          <p:cNvPr id="3" name="Espaço Reservado para Conteúdo 2">
            <a:extLst>
              <a:ext uri="{FF2B5EF4-FFF2-40B4-BE49-F238E27FC236}">
                <a16:creationId xmlns:a16="http://schemas.microsoft.com/office/drawing/2014/main" id="{4652E098-72F2-4FBF-9458-0BCD67935771}"/>
              </a:ext>
            </a:extLst>
          </p:cNvPr>
          <p:cNvSpPr>
            <a:spLocks noGrp="1"/>
          </p:cNvSpPr>
          <p:nvPr>
            <p:ph idx="1"/>
          </p:nvPr>
        </p:nvSpPr>
        <p:spPr/>
        <p:txBody>
          <a:bodyPr/>
          <a:lstStyle/>
          <a:p>
            <a:r>
              <a:rPr lang="pt-BR" dirty="0"/>
              <a:t>Parcelamento</a:t>
            </a:r>
          </a:p>
          <a:p>
            <a:r>
              <a:rPr lang="pt-BR" dirty="0"/>
              <a:t>Regime de Empreitada</a:t>
            </a:r>
          </a:p>
          <a:p>
            <a:r>
              <a:rPr lang="pt-BR" dirty="0"/>
              <a:t>Critério de Julgamento</a:t>
            </a:r>
          </a:p>
          <a:p>
            <a:endParaRPr lang="pt-BR" dirty="0"/>
          </a:p>
        </p:txBody>
      </p:sp>
      <p:pic>
        <p:nvPicPr>
          <p:cNvPr id="6" name="Imagem 5">
            <a:extLst>
              <a:ext uri="{FF2B5EF4-FFF2-40B4-BE49-F238E27FC236}">
                <a16:creationId xmlns:a16="http://schemas.microsoft.com/office/drawing/2014/main" id="{5124EA3E-ADD8-4015-9269-4C1D5372772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59286" y="2377562"/>
            <a:ext cx="6742323" cy="3680624"/>
          </a:xfrm>
          <a:prstGeom prst="rect">
            <a:avLst/>
          </a:prstGeom>
        </p:spPr>
      </p:pic>
    </p:spTree>
    <p:extLst>
      <p:ext uri="{BB962C8B-B14F-4D97-AF65-F5344CB8AC3E}">
        <p14:creationId xmlns:p14="http://schemas.microsoft.com/office/powerpoint/2010/main" val="2399827189"/>
      </p:ext>
    </p:extLst>
  </p:cSld>
  <p:clrMapOvr>
    <a:masterClrMapping/>
  </p:clrMapOvr>
</p:sld>
</file>

<file path=ppt/theme/theme1.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222</TotalTime>
  <Words>8288</Words>
  <Application>Microsoft Office PowerPoint</Application>
  <PresentationFormat>Widescreen</PresentationFormat>
  <Paragraphs>1152</Paragraphs>
  <Slides>128</Slides>
  <Notes>57</Notes>
  <HiddenSlides>0</HiddenSlides>
  <MMClips>0</MMClips>
  <ScaleCrop>false</ScaleCrop>
  <HeadingPairs>
    <vt:vector size="6" baseType="variant">
      <vt:variant>
        <vt:lpstr>Fontes usadas</vt:lpstr>
      </vt:variant>
      <vt:variant>
        <vt:i4>21</vt:i4>
      </vt:variant>
      <vt:variant>
        <vt:lpstr>Tema</vt:lpstr>
      </vt:variant>
      <vt:variant>
        <vt:i4>1</vt:i4>
      </vt:variant>
      <vt:variant>
        <vt:lpstr>Títulos de slides</vt:lpstr>
      </vt:variant>
      <vt:variant>
        <vt:i4>128</vt:i4>
      </vt:variant>
    </vt:vector>
  </HeadingPairs>
  <TitlesOfParts>
    <vt:vector size="150" baseType="lpstr">
      <vt:lpstr>Aptos</vt:lpstr>
      <vt:lpstr>Aptos Display</vt:lpstr>
      <vt:lpstr>Arial</vt:lpstr>
      <vt:lpstr>Avenir Next LT Pro</vt:lpstr>
      <vt:lpstr>Calibri</vt:lpstr>
      <vt:lpstr>Calibri Light</vt:lpstr>
      <vt:lpstr>Cavolini</vt:lpstr>
      <vt:lpstr>Constantia</vt:lpstr>
      <vt:lpstr>Corbel</vt:lpstr>
      <vt:lpstr>DM Sans</vt:lpstr>
      <vt:lpstr>glbOpenSans</vt:lpstr>
      <vt:lpstr>Helvetica</vt:lpstr>
      <vt:lpstr>Helvetica Neue</vt:lpstr>
      <vt:lpstr>Montserrat</vt:lpstr>
      <vt:lpstr>Noto Sans Symbols</vt:lpstr>
      <vt:lpstr>Segoe UI</vt:lpstr>
      <vt:lpstr>Source Sans Pro</vt:lpstr>
      <vt:lpstr>Symbol</vt:lpstr>
      <vt:lpstr>Times New Roman</vt:lpstr>
      <vt:lpstr>Verdana</vt:lpstr>
      <vt:lpstr>Wingdings</vt:lpstr>
      <vt:lpstr>Tema do Office</vt:lpstr>
      <vt:lpstr>Apresentação do PowerPoint</vt:lpstr>
      <vt:lpstr>PROCEDIMENTO DE LICITAÇÃO</vt:lpstr>
      <vt:lpstr>Apresentação do PowerPoint</vt:lpstr>
      <vt:lpstr>Apresentação do PowerPoint</vt:lpstr>
      <vt:lpstr>Apresentação do PowerPoint</vt:lpstr>
      <vt:lpstr>Cessão dos direitos dos projetos</vt:lpstr>
      <vt:lpstr>CONCURSO</vt:lpstr>
      <vt:lpstr>CONCURSO</vt:lpstr>
      <vt:lpstr>Apresentação do PowerPoint</vt:lpstr>
      <vt:lpstr>Apresentação do PowerPoint</vt:lpstr>
      <vt:lpstr>Apresentação do PowerPoint</vt:lpstr>
      <vt:lpstr>Apresentação do PowerPoint</vt:lpstr>
      <vt:lpstr>Definições</vt:lpstr>
      <vt:lpstr>DEFINIÇÕES</vt:lpstr>
      <vt:lpstr>Apresentação do PowerPoint</vt:lpstr>
      <vt:lpstr>Apresentação do PowerPoint</vt:lpstr>
      <vt:lpstr>serviços técnicos especializados de natureza predominantemente intelectual. Aqueles realizados em trabalhos relativos , entre outros, a: </vt:lpstr>
      <vt:lpstr>Apresentação do PowerPoint</vt:lpstr>
      <vt:lpstr>Apresentação do PowerPoint</vt:lpstr>
      <vt:lpstr>PRAZOS: OBRAS E SERVIÇOS DE ENGENHARIA</vt:lpstr>
      <vt:lpstr>CRITÉRIOS DE JULGAMENTO</vt:lpstr>
      <vt:lpstr>Apresentação do PowerPoint</vt:lpstr>
      <vt:lpstr>Apresentação do PowerPoint</vt:lpstr>
      <vt:lpstr>Apresentação do PowerPoint</vt:lpstr>
      <vt:lpstr>DESCONTO LINEAR</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CRITÉRIOS DE JULGAMENTO</vt:lpstr>
      <vt:lpstr>CRITÉRIOS DE JULGAMENTO</vt:lpstr>
      <vt:lpstr>Apresentação do PowerPoint</vt:lpstr>
      <vt:lpstr>MAIOR RETORNO ECONÔMICO</vt:lpstr>
      <vt:lpstr>Apresentação do PowerPoint</vt:lpstr>
      <vt:lpstr>MODO DE DISPUTA</vt:lpstr>
      <vt:lpstr>MODO DE DISPUTA</vt:lpstr>
      <vt:lpstr>CONVOCAÇÃO DOS REMANESCENTES</vt:lpstr>
      <vt:lpstr>Apresentação do PowerPoint</vt:lpstr>
      <vt:lpstr>Apresentação do PowerPoint</vt:lpstr>
      <vt:lpstr>Apresentação do PowerPoint</vt:lpstr>
      <vt:lpstr>Apresentação do PowerPoint</vt:lpstr>
      <vt:lpstr>Procedimentos Auxiliares</vt:lpstr>
      <vt:lpstr>Apresentação do PowerPoint</vt:lpstr>
      <vt:lpstr>Procedimentos Auxiliares</vt:lpstr>
      <vt:lpstr>Procedimentos Auxiliares</vt:lpstr>
      <vt:lpstr>Requisitos do Credenciamento</vt:lpstr>
      <vt:lpstr>Principais erros do Planejamento do Credenciamento</vt:lpstr>
      <vt:lpstr>Previsão da Lei 14.133/21 para o credenciamento</vt:lpstr>
      <vt:lpstr>Registro de Preços </vt:lpstr>
      <vt:lpstr>Registro de Preços : Obras e Manutenção Predial</vt:lpstr>
      <vt:lpstr>Apresentação do PowerPoint</vt:lpstr>
      <vt:lpstr>Apresentação do PowerPoint</vt:lpstr>
      <vt:lpstr>Apresentação do PowerPoint</vt:lpstr>
      <vt:lpstr>Acórdão 113/2012 Plenário do TCU</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Procedimentos Auxiliares</vt:lpstr>
      <vt:lpstr>Procedimentos Auxiliares</vt:lpstr>
      <vt:lpstr>Apresentação do PowerPoint</vt:lpstr>
      <vt:lpstr>Procedimento do registro de preços</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Registro de preços para reparos</vt:lpstr>
      <vt:lpstr>Apresentação do PowerPoint</vt:lpstr>
      <vt:lpstr>Panorama geral do Registro de Preços para reparo</vt:lpstr>
      <vt:lpstr>Objeto Padronizável</vt:lpstr>
      <vt:lpstr>Objeto Padronizável</vt:lpstr>
      <vt:lpstr>Calculo dos limites de quantidade</vt:lpstr>
      <vt:lpstr>Art.82, §3º</vt:lpstr>
      <vt:lpstr>Apresentação do PowerPoint</vt:lpstr>
      <vt:lpstr>Parcelamento</vt:lpstr>
      <vt:lpstr>Apresentação do PowerPoint</vt:lpstr>
      <vt:lpstr>Definição ( ou não ) de prazo de Atendimento e Contratuais</vt:lpstr>
      <vt:lpstr>Registo de Preços para Edificações Padronizadas</vt:lpstr>
      <vt:lpstr>Solução 1: Edificações que dispensam soluções tradicionais de fundação</vt:lpstr>
      <vt:lpstr>Solução 1: Edificações que dispensam soluções tradicionais de fundação</vt:lpstr>
      <vt:lpstr>Solução 2: Edificações com soluções que permitem a adaptação da solução de implantação </vt:lpstr>
      <vt:lpstr>Solução 2: Edificações com soluções que permitem a adaptação da solução de implantação </vt:lpstr>
      <vt:lpstr>Procedimentos Auxiliares</vt:lpstr>
      <vt:lpstr>Procedimentos Auxiliares</vt:lpstr>
      <vt:lpstr>Procedimentos Auxiliares</vt:lpstr>
      <vt:lpstr>Procedimentos Auxiliares</vt:lpstr>
      <vt:lpstr>Apresentação do PowerPoint</vt:lpstr>
      <vt:lpstr>Procedimentos Auxiliares</vt:lpstr>
      <vt:lpstr>Procedimentos Auxiliares</vt:lpstr>
      <vt:lpstr>Regulamentação do Planejamento da Contratação</vt:lpstr>
      <vt:lpstr>Apresentação do PowerPoint</vt:lpstr>
      <vt:lpstr>Apresentação do PowerPoint</vt:lpstr>
      <vt:lpstr>Apresentação do PowerPoint</vt:lpstr>
      <vt:lpstr>Apresentação do PowerPoint</vt:lpstr>
      <vt:lpstr>Procedimentos Auxiliares</vt:lpstr>
      <vt:lpstr>Apresentação do PowerPoint</vt:lpstr>
      <vt:lpstr>Apresentação do PowerPoint</vt:lpstr>
      <vt:lpstr>Apresentação do PowerPoint</vt:lpstr>
      <vt:lpstr>Apresentação do PowerPoint</vt:lpstr>
      <vt:lpstr>Apresentação do PowerPoint</vt:lpstr>
      <vt:lpstr>SLIDES BONUS</vt:lpstr>
      <vt:lpstr>Gestão por competência</vt:lpstr>
      <vt:lpstr>Apresentação do PowerPoint</vt:lpstr>
      <vt:lpstr>Apresentação do PowerPoint</vt:lpstr>
      <vt:lpstr>Apresentação do PowerPoint</vt:lpstr>
      <vt:lpstr>Apresentação do PowerPoint</vt:lpstr>
      <vt:lpstr>Apresentação do PowerPoint</vt:lpstr>
      <vt:lpstr>Apresentação do PowerPoint</vt:lpstr>
      <vt:lpstr>Posso contratar alguém para fiscalizar o contrato </vt:lpstr>
      <vt:lpstr>Apresentação do PowerPoint</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PROCEDIMENTO DE LICITAÇÃO</dc:title>
  <dc:creator>Rafael Costa</dc:creator>
  <cp:lastModifiedBy>Rafael Costa</cp:lastModifiedBy>
  <cp:revision>8</cp:revision>
  <dcterms:created xsi:type="dcterms:W3CDTF">2026-07-19T18:55:32Z</dcterms:created>
  <dcterms:modified xsi:type="dcterms:W3CDTF">2026-07-20T11:35:30Z</dcterms:modified>
</cp:coreProperties>
</file>